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73" r:id="rId3"/>
    <p:sldMasterId id="2147483686" r:id="rId4"/>
    <p:sldMasterId id="2147483700" r:id="rId5"/>
    <p:sldMasterId id="2147483714" r:id="rId6"/>
  </p:sldMasterIdLst>
  <p:notesMasterIdLst>
    <p:notesMasterId r:id="rId51"/>
  </p:notesMasterIdLst>
  <p:sldIdLst>
    <p:sldId id="10085" r:id="rId7"/>
    <p:sldId id="256" r:id="rId8"/>
    <p:sldId id="286" r:id="rId9"/>
    <p:sldId id="288" r:id="rId10"/>
    <p:sldId id="258" r:id="rId11"/>
    <p:sldId id="259" r:id="rId12"/>
    <p:sldId id="10084" r:id="rId13"/>
    <p:sldId id="278" r:id="rId14"/>
    <p:sldId id="257" r:id="rId15"/>
    <p:sldId id="10065" r:id="rId16"/>
    <p:sldId id="10066" r:id="rId17"/>
    <p:sldId id="10064" r:id="rId18"/>
    <p:sldId id="10069" r:id="rId19"/>
    <p:sldId id="261" r:id="rId20"/>
    <p:sldId id="10082" r:id="rId21"/>
    <p:sldId id="10067" r:id="rId22"/>
    <p:sldId id="10068" r:id="rId23"/>
    <p:sldId id="260" r:id="rId24"/>
    <p:sldId id="279" r:id="rId25"/>
    <p:sldId id="320" r:id="rId26"/>
    <p:sldId id="10071" r:id="rId27"/>
    <p:sldId id="299" r:id="rId28"/>
    <p:sldId id="10074" r:id="rId29"/>
    <p:sldId id="10075" r:id="rId30"/>
    <p:sldId id="10076" r:id="rId31"/>
    <p:sldId id="10077" r:id="rId32"/>
    <p:sldId id="10078" r:id="rId33"/>
    <p:sldId id="10079" r:id="rId34"/>
    <p:sldId id="10073" r:id="rId35"/>
    <p:sldId id="10080" r:id="rId36"/>
    <p:sldId id="281" r:id="rId37"/>
    <p:sldId id="282" r:id="rId38"/>
    <p:sldId id="380" r:id="rId39"/>
    <p:sldId id="379" r:id="rId40"/>
    <p:sldId id="381" r:id="rId41"/>
    <p:sldId id="382" r:id="rId42"/>
    <p:sldId id="384" r:id="rId43"/>
    <p:sldId id="385" r:id="rId44"/>
    <p:sldId id="386" r:id="rId45"/>
    <p:sldId id="10083" r:id="rId46"/>
    <p:sldId id="266" r:id="rId47"/>
    <p:sldId id="284" r:id="rId48"/>
    <p:sldId id="271" r:id="rId49"/>
    <p:sldId id="10081" r:id="rId50"/>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CC003"/>
    <a:srgbClr val="4B3915"/>
    <a:srgbClr val="80BACA"/>
    <a:srgbClr val="ADC5B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74" d="100"/>
          <a:sy n="74" d="100"/>
        </p:scale>
        <p:origin x="-72" y="-72"/>
      </p:cViewPr>
      <p:guideLst>
        <p:guide orient="horz" pos="2160"/>
        <p:guide pos="3840"/>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8" Type="http://schemas.openxmlformats.org/officeDocument/2006/relationships/slide" Target="slides/slide2.xml"/><Relationship Id="rId51" Type="http://schemas.openxmlformats.org/officeDocument/2006/relationships/notesMaster" Target="notesMasters/notesMaster1.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510C43-55E4-45BB-8089-384CEFCBBC38}" type="datetimeFigureOut">
              <a:rPr lang="en-US" smtClean="0"/>
              <a:t>8/29/2025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AC2F96-8B2F-4B37-82F7-05808048EDDD}" type="slidenum">
              <a:rPr lang="en-US" smtClean="0"/>
              <a:t>‹#›</a:t>
            </a:fld>
            <a:endParaRPr lang="en-US"/>
          </a:p>
        </p:txBody>
      </p:sp>
    </p:spTree>
    <p:extLst>
      <p:ext uri="{BB962C8B-B14F-4D97-AF65-F5344CB8AC3E}">
        <p14:creationId xmlns:p14="http://schemas.microsoft.com/office/powerpoint/2010/main" val="2718473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Google Shape;542;gfc021d7dfe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3" name="Google Shape;543;gfc021d7dfe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Background</a:t>
            </a:r>
          </a:p>
          <a:p>
            <a:r>
              <a:rPr lang="en-US" dirty="0"/>
              <a:t>&lt;a </a:t>
            </a:r>
            <a:r>
              <a:rPr lang="en-US" dirty="0" err="1"/>
              <a:t>href</a:t>
            </a:r>
            <a:r>
              <a:rPr lang="en-US" dirty="0"/>
              <a:t>="https://www.freepik.com/free-photos-vectors/background"&gt;Background vector created by </a:t>
            </a:r>
            <a:r>
              <a:rPr lang="en-US" dirty="0" err="1"/>
              <a:t>freepik</a:t>
            </a:r>
            <a:r>
              <a:rPr lang="en-US" dirty="0"/>
              <a:t> - www.freepik.com&lt;/a&gt;</a:t>
            </a:r>
          </a:p>
          <a:p>
            <a:endParaRPr lang="en-US" dirty="0"/>
          </a:p>
          <a:p>
            <a:r>
              <a:rPr lang="en-US" dirty="0"/>
              <a:t>Cheery Blossom</a:t>
            </a:r>
          </a:p>
          <a:p>
            <a:r>
              <a:rPr lang="en-US" dirty="0"/>
              <a:t>&lt;a </a:t>
            </a:r>
            <a:r>
              <a:rPr lang="en-US" dirty="0" err="1"/>
              <a:t>href</a:t>
            </a:r>
            <a:r>
              <a:rPr lang="en-US" dirty="0"/>
              <a:t>="https://www.freepik.com/free-photos-vectors/banner"&gt;Banner vector created by </a:t>
            </a:r>
            <a:r>
              <a:rPr lang="en-US" dirty="0" err="1"/>
              <a:t>freepik</a:t>
            </a:r>
            <a:r>
              <a:rPr lang="en-US" dirty="0"/>
              <a:t> - www.freepik.com&lt;/a&gt;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19BE26-7BFD-4BFA-84F3-A0022CEA4D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81419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Background</a:t>
            </a:r>
          </a:p>
          <a:p>
            <a:r>
              <a:rPr lang="en-US" dirty="0"/>
              <a:t>&lt;a </a:t>
            </a:r>
            <a:r>
              <a:rPr lang="en-US" dirty="0" err="1"/>
              <a:t>href</a:t>
            </a:r>
            <a:r>
              <a:rPr lang="en-US" dirty="0"/>
              <a:t>="https://www.freepik.com/free-photos-vectors/background"&gt;Background vector created by </a:t>
            </a:r>
            <a:r>
              <a:rPr lang="en-US" dirty="0" err="1"/>
              <a:t>freepik</a:t>
            </a:r>
            <a:r>
              <a:rPr lang="en-US" dirty="0"/>
              <a:t> - www.freepik.com&lt;/a&gt;</a:t>
            </a:r>
          </a:p>
          <a:p>
            <a:endParaRPr lang="en-US" dirty="0"/>
          </a:p>
          <a:p>
            <a:r>
              <a:rPr lang="en-US" dirty="0"/>
              <a:t>Cheery Blossom</a:t>
            </a:r>
          </a:p>
          <a:p>
            <a:r>
              <a:rPr lang="en-US" dirty="0"/>
              <a:t>&lt;a </a:t>
            </a:r>
            <a:r>
              <a:rPr lang="en-US" dirty="0" err="1"/>
              <a:t>href</a:t>
            </a:r>
            <a:r>
              <a:rPr lang="en-US" dirty="0"/>
              <a:t>="https://www.freepik.com/free-photos-vectors/banner"&gt;Banner vector created by </a:t>
            </a:r>
            <a:r>
              <a:rPr lang="en-US" dirty="0" err="1"/>
              <a:t>freepik</a:t>
            </a:r>
            <a:r>
              <a:rPr lang="en-US" dirty="0"/>
              <a:t> - www.freepik.com&lt;/a&gt;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19BE26-7BFD-4BFA-84F3-A0022CEA4D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32376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Background</a:t>
            </a:r>
          </a:p>
          <a:p>
            <a:r>
              <a:rPr lang="en-US" dirty="0"/>
              <a:t>&lt;a </a:t>
            </a:r>
            <a:r>
              <a:rPr lang="en-US" dirty="0" err="1"/>
              <a:t>href</a:t>
            </a:r>
            <a:r>
              <a:rPr lang="en-US" dirty="0"/>
              <a:t>="https://www.freepik.com/free-photos-vectors/background"&gt;Background vector created by </a:t>
            </a:r>
            <a:r>
              <a:rPr lang="en-US" dirty="0" err="1"/>
              <a:t>freepik</a:t>
            </a:r>
            <a:r>
              <a:rPr lang="en-US" dirty="0"/>
              <a:t> - www.freepik.com&lt;/a&gt;</a:t>
            </a:r>
          </a:p>
          <a:p>
            <a:endParaRPr lang="en-US" dirty="0"/>
          </a:p>
          <a:p>
            <a:r>
              <a:rPr lang="en-US" dirty="0"/>
              <a:t>Cheery Blossom</a:t>
            </a:r>
          </a:p>
          <a:p>
            <a:r>
              <a:rPr lang="en-US" dirty="0"/>
              <a:t>&lt;a </a:t>
            </a:r>
            <a:r>
              <a:rPr lang="en-US" dirty="0" err="1"/>
              <a:t>href</a:t>
            </a:r>
            <a:r>
              <a:rPr lang="en-US" dirty="0"/>
              <a:t>="https://www.freepik.com/free-photos-vectors/banner"&gt;Banner vector created by </a:t>
            </a:r>
            <a:r>
              <a:rPr lang="en-US" dirty="0" err="1"/>
              <a:t>freepik</a:t>
            </a:r>
            <a:r>
              <a:rPr lang="en-US" dirty="0"/>
              <a:t> - www.freepik.com&lt;/a&gt;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19BE26-7BFD-4BFA-84F3-A0022CEA4D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87887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Background</a:t>
            </a:r>
          </a:p>
          <a:p>
            <a:r>
              <a:rPr lang="en-US" dirty="0"/>
              <a:t>&lt;a </a:t>
            </a:r>
            <a:r>
              <a:rPr lang="en-US" dirty="0" err="1"/>
              <a:t>href</a:t>
            </a:r>
            <a:r>
              <a:rPr lang="en-US" dirty="0"/>
              <a:t>="https://www.freepik.com/free-photos-vectors/background"&gt;Background vector created by </a:t>
            </a:r>
            <a:r>
              <a:rPr lang="en-US" dirty="0" err="1"/>
              <a:t>freepik</a:t>
            </a:r>
            <a:r>
              <a:rPr lang="en-US" dirty="0"/>
              <a:t> - www.freepik.com&lt;/a&gt;</a:t>
            </a:r>
          </a:p>
          <a:p>
            <a:endParaRPr lang="en-US" dirty="0"/>
          </a:p>
          <a:p>
            <a:r>
              <a:rPr lang="en-US" dirty="0"/>
              <a:t>Cheery Blossom</a:t>
            </a:r>
          </a:p>
          <a:p>
            <a:r>
              <a:rPr lang="en-US" dirty="0"/>
              <a:t>&lt;a </a:t>
            </a:r>
            <a:r>
              <a:rPr lang="en-US" dirty="0" err="1"/>
              <a:t>href</a:t>
            </a:r>
            <a:r>
              <a:rPr lang="en-US" dirty="0"/>
              <a:t>="https://www.freepik.com/free-photos-vectors/banner"&gt;Banner vector created by </a:t>
            </a:r>
            <a:r>
              <a:rPr lang="en-US" dirty="0" err="1"/>
              <a:t>freepik</a:t>
            </a:r>
            <a:r>
              <a:rPr lang="en-US" dirty="0"/>
              <a:t> - www.freepik.com&lt;/a&gt;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19BE26-7BFD-4BFA-84F3-A0022CEA4D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92056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8929E6-DC25-4898-A4EF-52F3CED60BD9}"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8929E6-DC25-4898-A4EF-52F3CED60BD9}"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0567410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B8929E6-DC25-4898-A4EF-52F3CED60BD9}" type="slidenum">
              <a:rPr lang="zh-CN" altLang="en-US" smtClean="0"/>
              <a:t>12</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p9: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51" name="Google Shape;251;p9: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Calibri"/>
                <a:cs typeface="Calibri"/>
                <a:sym typeface="Calibri"/>
              </a:rPr>
              <a:t>1.7.2013</a:t>
            </a: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2" name="Google Shape;252;p9: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3" name="Google Shape;253;p9: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4" name="Google Shape;254;p9: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55" name="Google Shape;255;p9: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Calibri"/>
                <a:cs typeface="Calibri"/>
                <a:sym typeface="Calibri"/>
              </a:rPr>
              <a:t>‹#›</a:t>
            </a: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g10391abdf0b_3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7" name="Google Shape;587;g10391abdf0b_3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751069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Background</a:t>
            </a:r>
          </a:p>
          <a:p>
            <a:r>
              <a:rPr lang="en-US" dirty="0"/>
              <a:t>&lt;a </a:t>
            </a:r>
            <a:r>
              <a:rPr lang="en-US" dirty="0" err="1"/>
              <a:t>href</a:t>
            </a:r>
            <a:r>
              <a:rPr lang="en-US" dirty="0"/>
              <a:t>="https://www.freepik.com/free-photos-vectors/background"&gt;Background vector created by </a:t>
            </a:r>
            <a:r>
              <a:rPr lang="en-US" dirty="0" err="1"/>
              <a:t>freepik</a:t>
            </a:r>
            <a:r>
              <a:rPr lang="en-US" dirty="0"/>
              <a:t> - www.freepik.com&lt;/a&gt;</a:t>
            </a:r>
          </a:p>
          <a:p>
            <a:endParaRPr lang="en-US" dirty="0"/>
          </a:p>
          <a:p>
            <a:r>
              <a:rPr lang="en-US" dirty="0"/>
              <a:t>Cheery Blossom</a:t>
            </a:r>
          </a:p>
          <a:p>
            <a:r>
              <a:rPr lang="en-US" dirty="0"/>
              <a:t>&lt;a </a:t>
            </a:r>
            <a:r>
              <a:rPr lang="en-US" dirty="0" err="1"/>
              <a:t>href</a:t>
            </a:r>
            <a:r>
              <a:rPr lang="en-US" dirty="0"/>
              <a:t>="https://www.freepik.com/free-photos-vectors/banner"&gt;Banner vector created by </a:t>
            </a:r>
            <a:r>
              <a:rPr lang="en-US" dirty="0" err="1"/>
              <a:t>freepik</a:t>
            </a:r>
            <a:r>
              <a:rPr lang="en-US" dirty="0"/>
              <a:t> - www.freepik.com&lt;/a&gt;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19BE26-7BFD-4BFA-84F3-A0022CEA4D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02034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Background</a:t>
            </a:r>
          </a:p>
          <a:p>
            <a:r>
              <a:rPr lang="en-US" dirty="0"/>
              <a:t>&lt;a </a:t>
            </a:r>
            <a:r>
              <a:rPr lang="en-US" dirty="0" err="1"/>
              <a:t>href</a:t>
            </a:r>
            <a:r>
              <a:rPr lang="en-US" dirty="0"/>
              <a:t>="https://www.freepik.com/free-photos-vectors/background"&gt;Background vector created by </a:t>
            </a:r>
            <a:r>
              <a:rPr lang="en-US" dirty="0" err="1"/>
              <a:t>freepik</a:t>
            </a:r>
            <a:r>
              <a:rPr lang="en-US" dirty="0"/>
              <a:t> - www.freepik.com&lt;/a&gt;</a:t>
            </a:r>
          </a:p>
          <a:p>
            <a:endParaRPr lang="en-US" dirty="0"/>
          </a:p>
          <a:p>
            <a:r>
              <a:rPr lang="en-US" dirty="0"/>
              <a:t>Cheery Blossom</a:t>
            </a:r>
          </a:p>
          <a:p>
            <a:r>
              <a:rPr lang="en-US" dirty="0"/>
              <a:t>&lt;a </a:t>
            </a:r>
            <a:r>
              <a:rPr lang="en-US" dirty="0" err="1"/>
              <a:t>href</a:t>
            </a:r>
            <a:r>
              <a:rPr lang="en-US" dirty="0"/>
              <a:t>="https://www.freepik.com/free-photos-vectors/banner"&gt;Banner vector created by </a:t>
            </a:r>
            <a:r>
              <a:rPr lang="en-US" dirty="0" err="1"/>
              <a:t>freepik</a:t>
            </a:r>
            <a:r>
              <a:rPr lang="en-US" dirty="0"/>
              <a:t> - www.freepik.com&lt;/a&gt;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19BE26-7BFD-4BFA-84F3-A0022CEA4D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08263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Background</a:t>
            </a:r>
          </a:p>
          <a:p>
            <a:r>
              <a:rPr lang="en-US" dirty="0"/>
              <a:t>&lt;a </a:t>
            </a:r>
            <a:r>
              <a:rPr lang="en-US" dirty="0" err="1"/>
              <a:t>href</a:t>
            </a:r>
            <a:r>
              <a:rPr lang="en-US" dirty="0"/>
              <a:t>="https://www.freepik.com/free-photos-vectors/background"&gt;Background vector created by </a:t>
            </a:r>
            <a:r>
              <a:rPr lang="en-US" dirty="0" err="1"/>
              <a:t>freepik</a:t>
            </a:r>
            <a:r>
              <a:rPr lang="en-US" dirty="0"/>
              <a:t> - www.freepik.com&lt;/a&gt;</a:t>
            </a:r>
          </a:p>
          <a:p>
            <a:endParaRPr lang="en-US" dirty="0"/>
          </a:p>
          <a:p>
            <a:r>
              <a:rPr lang="en-US" dirty="0"/>
              <a:t>Cheery Blossom</a:t>
            </a:r>
          </a:p>
          <a:p>
            <a:r>
              <a:rPr lang="en-US" dirty="0"/>
              <a:t>&lt;a </a:t>
            </a:r>
            <a:r>
              <a:rPr lang="en-US" dirty="0" err="1"/>
              <a:t>href</a:t>
            </a:r>
            <a:r>
              <a:rPr lang="en-US" dirty="0"/>
              <a:t>="https://www.freepik.com/free-photos-vectors/banner"&gt;Banner vector created by </a:t>
            </a:r>
            <a:r>
              <a:rPr lang="en-US" dirty="0" err="1"/>
              <a:t>freepik</a:t>
            </a:r>
            <a:r>
              <a:rPr lang="en-US" dirty="0"/>
              <a:t> - www.freepik.com&lt;/a&gt;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19BE26-7BFD-4BFA-84F3-A0022CEA4D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48677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E3DD1879-9677-483A-8EF8-1E54FE38AA89}"/>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 xmlns:a16="http://schemas.microsoft.com/office/drawing/2014/main" id="{DAAAC017-C154-43FB-87CA-AC698F39409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 xmlns:a16="http://schemas.microsoft.com/office/drawing/2014/main" id="{30E0422E-C5F8-4589-8537-91222F5CD7B3}"/>
              </a:ext>
            </a:extLst>
          </p:cNvPr>
          <p:cNvSpPr>
            <a:spLocks noGrp="1"/>
          </p:cNvSpPr>
          <p:nvPr>
            <p:ph type="dt" sz="half" idx="10"/>
          </p:nvPr>
        </p:nvSpPr>
        <p:spPr/>
        <p:txBody>
          <a:bodyPr/>
          <a:lstStyle/>
          <a:p>
            <a:fld id="{48C2EDC9-06CF-4748-B7B6-38F5A1E5798B}" type="datetimeFigureOut">
              <a:rPr lang="zh-CN" altLang="en-US" smtClean="0"/>
              <a:t>2025/8/29</a:t>
            </a:fld>
            <a:endParaRPr lang="zh-CN" altLang="en-US"/>
          </a:p>
        </p:txBody>
      </p:sp>
      <p:sp>
        <p:nvSpPr>
          <p:cNvPr id="5" name="页脚占位符 4">
            <a:extLst>
              <a:ext uri="{FF2B5EF4-FFF2-40B4-BE49-F238E27FC236}">
                <a16:creationId xmlns="" xmlns:a16="http://schemas.microsoft.com/office/drawing/2014/main" id="{05F2B4C4-7A45-44AE-A6E4-0E8009B59FB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F64CD326-5DD9-471B-8E22-2A17ED74CE24}"/>
              </a:ext>
            </a:extLst>
          </p:cNvPr>
          <p:cNvSpPr>
            <a:spLocks noGrp="1"/>
          </p:cNvSpPr>
          <p:nvPr>
            <p:ph type="sldNum" sz="quarter" idx="12"/>
          </p:nvPr>
        </p:nvSpPr>
        <p:spPr/>
        <p:txBody>
          <a:bodyPr/>
          <a:lstStyle/>
          <a:p>
            <a:fld id="{0E842EDE-DB27-420B-B048-C7E37318D557}" type="slidenum">
              <a:rPr lang="zh-CN" altLang="en-US" smtClean="0"/>
              <a:t>‹#›</a:t>
            </a:fld>
            <a:endParaRPr lang="zh-CN" altLang="en-US"/>
          </a:p>
        </p:txBody>
      </p:sp>
    </p:spTree>
    <p:extLst>
      <p:ext uri="{BB962C8B-B14F-4D97-AF65-F5344CB8AC3E}">
        <p14:creationId xmlns:p14="http://schemas.microsoft.com/office/powerpoint/2010/main" val="7102248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6B335E34-7D7A-491D-8895-007DFF06781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 xmlns:a16="http://schemas.microsoft.com/office/drawing/2014/main" id="{5E164E2B-578D-4FA0-8A71-CC7916F35F33}"/>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46D6038D-AC1A-438A-AB97-34E22FE44C44}"/>
              </a:ext>
            </a:extLst>
          </p:cNvPr>
          <p:cNvSpPr>
            <a:spLocks noGrp="1"/>
          </p:cNvSpPr>
          <p:nvPr>
            <p:ph type="dt" sz="half" idx="10"/>
          </p:nvPr>
        </p:nvSpPr>
        <p:spPr/>
        <p:txBody>
          <a:bodyPr/>
          <a:lstStyle/>
          <a:p>
            <a:fld id="{48C2EDC9-06CF-4748-B7B6-38F5A1E5798B}" type="datetimeFigureOut">
              <a:rPr lang="zh-CN" altLang="en-US" smtClean="0"/>
              <a:t>2025/8/29</a:t>
            </a:fld>
            <a:endParaRPr lang="zh-CN" altLang="en-US"/>
          </a:p>
        </p:txBody>
      </p:sp>
      <p:sp>
        <p:nvSpPr>
          <p:cNvPr id="5" name="页脚占位符 4">
            <a:extLst>
              <a:ext uri="{FF2B5EF4-FFF2-40B4-BE49-F238E27FC236}">
                <a16:creationId xmlns="" xmlns:a16="http://schemas.microsoft.com/office/drawing/2014/main" id="{AFBDDAF4-3A93-478B-8AB5-65AB5B9662A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C9EC8E1D-4C82-41CC-A03B-18303B01AB34}"/>
              </a:ext>
            </a:extLst>
          </p:cNvPr>
          <p:cNvSpPr>
            <a:spLocks noGrp="1"/>
          </p:cNvSpPr>
          <p:nvPr>
            <p:ph type="sldNum" sz="quarter" idx="12"/>
          </p:nvPr>
        </p:nvSpPr>
        <p:spPr/>
        <p:txBody>
          <a:bodyPr/>
          <a:lstStyle/>
          <a:p>
            <a:fld id="{0E842EDE-DB27-420B-B048-C7E37318D557}" type="slidenum">
              <a:rPr lang="zh-CN" altLang="en-US" smtClean="0"/>
              <a:t>‹#›</a:t>
            </a:fld>
            <a:endParaRPr lang="zh-CN" altLang="en-US"/>
          </a:p>
        </p:txBody>
      </p:sp>
    </p:spTree>
    <p:extLst>
      <p:ext uri="{BB962C8B-B14F-4D97-AF65-F5344CB8AC3E}">
        <p14:creationId xmlns:p14="http://schemas.microsoft.com/office/powerpoint/2010/main" val="14755556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 xmlns:a16="http://schemas.microsoft.com/office/drawing/2014/main" id="{53D03804-E8B2-419A-8C48-B523F1A3AB5F}"/>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 xmlns:a16="http://schemas.microsoft.com/office/drawing/2014/main" id="{563B2D0B-012E-4605-92D1-D807A0476468}"/>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9C60EDE2-BC55-453A-8FB5-71F43E510885}"/>
              </a:ext>
            </a:extLst>
          </p:cNvPr>
          <p:cNvSpPr>
            <a:spLocks noGrp="1"/>
          </p:cNvSpPr>
          <p:nvPr>
            <p:ph type="dt" sz="half" idx="10"/>
          </p:nvPr>
        </p:nvSpPr>
        <p:spPr/>
        <p:txBody>
          <a:bodyPr/>
          <a:lstStyle/>
          <a:p>
            <a:fld id="{48C2EDC9-06CF-4748-B7B6-38F5A1E5798B}" type="datetimeFigureOut">
              <a:rPr lang="zh-CN" altLang="en-US" smtClean="0"/>
              <a:t>2025/8/29</a:t>
            </a:fld>
            <a:endParaRPr lang="zh-CN" altLang="en-US"/>
          </a:p>
        </p:txBody>
      </p:sp>
      <p:sp>
        <p:nvSpPr>
          <p:cNvPr id="5" name="页脚占位符 4">
            <a:extLst>
              <a:ext uri="{FF2B5EF4-FFF2-40B4-BE49-F238E27FC236}">
                <a16:creationId xmlns="" xmlns:a16="http://schemas.microsoft.com/office/drawing/2014/main" id="{483977E3-E3C0-4019-8CA2-C409158380D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9D50B91B-9AEC-4331-8BDE-E10F20B93762}"/>
              </a:ext>
            </a:extLst>
          </p:cNvPr>
          <p:cNvSpPr>
            <a:spLocks noGrp="1"/>
          </p:cNvSpPr>
          <p:nvPr>
            <p:ph type="sldNum" sz="quarter" idx="12"/>
          </p:nvPr>
        </p:nvSpPr>
        <p:spPr/>
        <p:txBody>
          <a:bodyPr/>
          <a:lstStyle/>
          <a:p>
            <a:fld id="{0E842EDE-DB27-420B-B048-C7E37318D557}" type="slidenum">
              <a:rPr lang="zh-CN" altLang="en-US" smtClean="0"/>
              <a:t>‹#›</a:t>
            </a:fld>
            <a:endParaRPr lang="zh-CN" altLang="en-US"/>
          </a:p>
        </p:txBody>
      </p:sp>
    </p:spTree>
    <p:extLst>
      <p:ext uri="{BB962C8B-B14F-4D97-AF65-F5344CB8AC3E}">
        <p14:creationId xmlns:p14="http://schemas.microsoft.com/office/powerpoint/2010/main" val="41673722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65"/>
        <p:cNvGrpSpPr/>
        <p:nvPr/>
      </p:nvGrpSpPr>
      <p:grpSpPr>
        <a:xfrm>
          <a:off x="0" y="0"/>
          <a:ext cx="0" cy="0"/>
          <a:chOff x="0" y="0"/>
          <a:chExt cx="0" cy="0"/>
        </a:xfrm>
      </p:grpSpPr>
      <p:pic>
        <p:nvPicPr>
          <p:cNvPr id="166" name="Google Shape;166;p13"/>
          <p:cNvPicPr preferRelativeResize="0"/>
          <p:nvPr/>
        </p:nvPicPr>
        <p:blipFill>
          <a:blip r:embed="rId2">
            <a:alphaModFix amt="25000"/>
          </a:blip>
          <a:stretch>
            <a:fillRect/>
          </a:stretch>
        </p:blipFill>
        <p:spPr>
          <a:xfrm rot="10800000" flipH="1">
            <a:off x="8980968" y="-153934"/>
            <a:ext cx="3047403" cy="3101867"/>
          </a:xfrm>
          <a:prstGeom prst="rect">
            <a:avLst/>
          </a:prstGeom>
          <a:noFill/>
          <a:ln>
            <a:noFill/>
          </a:ln>
        </p:spPr>
      </p:pic>
      <p:pic>
        <p:nvPicPr>
          <p:cNvPr id="167" name="Google Shape;167;p13"/>
          <p:cNvPicPr preferRelativeResize="0"/>
          <p:nvPr/>
        </p:nvPicPr>
        <p:blipFill>
          <a:blip r:embed="rId3">
            <a:alphaModFix amt="25000"/>
          </a:blip>
          <a:stretch>
            <a:fillRect/>
          </a:stretch>
        </p:blipFill>
        <p:spPr>
          <a:xfrm rot="10800000" flipH="1">
            <a:off x="-66964" y="-93695"/>
            <a:ext cx="3635832" cy="3739832"/>
          </a:xfrm>
          <a:prstGeom prst="rect">
            <a:avLst/>
          </a:prstGeom>
          <a:noFill/>
          <a:ln>
            <a:noFill/>
          </a:ln>
        </p:spPr>
      </p:pic>
      <p:sp>
        <p:nvSpPr>
          <p:cNvPr id="168" name="Google Shape;168;p13"/>
          <p:cNvSpPr txBox="1">
            <a:spLocks noGrp="1"/>
          </p:cNvSpPr>
          <p:nvPr>
            <p:ph type="title"/>
          </p:nvPr>
        </p:nvSpPr>
        <p:spPr>
          <a:xfrm>
            <a:off x="960000" y="593367"/>
            <a:ext cx="10272000" cy="763600"/>
          </a:xfrm>
          <a:prstGeom prst="rect">
            <a:avLst/>
          </a:prstGeom>
        </p:spPr>
        <p:txBody>
          <a:bodyPr spcFirstLastPara="1" wrap="square" lIns="0" tIns="0" rIns="0" bIns="0"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69" name="Google Shape;169;p13"/>
          <p:cNvSpPr txBox="1">
            <a:spLocks noGrp="1"/>
          </p:cNvSpPr>
          <p:nvPr>
            <p:ph type="subTitle" idx="1"/>
          </p:nvPr>
        </p:nvSpPr>
        <p:spPr>
          <a:xfrm>
            <a:off x="2640983" y="2279967"/>
            <a:ext cx="3007200" cy="579200"/>
          </a:xfrm>
          <a:prstGeom prst="rect">
            <a:avLst/>
          </a:prstGeom>
        </p:spPr>
        <p:txBody>
          <a:bodyPr spcFirstLastPara="1" wrap="square" lIns="0" tIns="0" rIns="0" bIns="0" anchor="t" anchorCtr="0">
            <a:noAutofit/>
          </a:bodyPr>
          <a:lstStyle>
            <a:lvl1pPr lvl="0">
              <a:spcBef>
                <a:spcPts val="0"/>
              </a:spcBef>
              <a:spcAft>
                <a:spcPts val="0"/>
              </a:spcAft>
              <a:buSzPts val="2000"/>
              <a:buFont typeface="Song Myung"/>
              <a:buNone/>
              <a:defRPr sz="2933">
                <a:solidFill>
                  <a:schemeClr val="accent1"/>
                </a:solidFill>
                <a:latin typeface="Song Myung"/>
                <a:ea typeface="Song Myung"/>
                <a:cs typeface="Song Myung"/>
                <a:sym typeface="Song Myung"/>
              </a:defRPr>
            </a:lvl1pPr>
            <a:lvl2pPr lvl="1">
              <a:spcBef>
                <a:spcPts val="0"/>
              </a:spcBef>
              <a:spcAft>
                <a:spcPts val="0"/>
              </a:spcAft>
              <a:buSzPts val="2000"/>
              <a:buFont typeface="Song Myung"/>
              <a:buNone/>
              <a:defRPr sz="2667">
                <a:latin typeface="Song Myung"/>
                <a:ea typeface="Song Myung"/>
                <a:cs typeface="Song Myung"/>
                <a:sym typeface="Song Myung"/>
              </a:defRPr>
            </a:lvl2pPr>
            <a:lvl3pPr lvl="2">
              <a:spcBef>
                <a:spcPts val="0"/>
              </a:spcBef>
              <a:spcAft>
                <a:spcPts val="0"/>
              </a:spcAft>
              <a:buSzPts val="2000"/>
              <a:buFont typeface="Song Myung"/>
              <a:buNone/>
              <a:defRPr sz="2667">
                <a:latin typeface="Song Myung"/>
                <a:ea typeface="Song Myung"/>
                <a:cs typeface="Song Myung"/>
                <a:sym typeface="Song Myung"/>
              </a:defRPr>
            </a:lvl3pPr>
            <a:lvl4pPr lvl="3">
              <a:spcBef>
                <a:spcPts val="0"/>
              </a:spcBef>
              <a:spcAft>
                <a:spcPts val="0"/>
              </a:spcAft>
              <a:buSzPts val="2000"/>
              <a:buFont typeface="Song Myung"/>
              <a:buNone/>
              <a:defRPr sz="2667">
                <a:latin typeface="Song Myung"/>
                <a:ea typeface="Song Myung"/>
                <a:cs typeface="Song Myung"/>
                <a:sym typeface="Song Myung"/>
              </a:defRPr>
            </a:lvl4pPr>
            <a:lvl5pPr lvl="4">
              <a:spcBef>
                <a:spcPts val="0"/>
              </a:spcBef>
              <a:spcAft>
                <a:spcPts val="0"/>
              </a:spcAft>
              <a:buSzPts val="2000"/>
              <a:buFont typeface="Song Myung"/>
              <a:buNone/>
              <a:defRPr sz="2667">
                <a:latin typeface="Song Myung"/>
                <a:ea typeface="Song Myung"/>
                <a:cs typeface="Song Myung"/>
                <a:sym typeface="Song Myung"/>
              </a:defRPr>
            </a:lvl5pPr>
            <a:lvl6pPr lvl="5">
              <a:spcBef>
                <a:spcPts val="0"/>
              </a:spcBef>
              <a:spcAft>
                <a:spcPts val="0"/>
              </a:spcAft>
              <a:buSzPts val="2000"/>
              <a:buFont typeface="Song Myung"/>
              <a:buNone/>
              <a:defRPr sz="2667">
                <a:latin typeface="Song Myung"/>
                <a:ea typeface="Song Myung"/>
                <a:cs typeface="Song Myung"/>
                <a:sym typeface="Song Myung"/>
              </a:defRPr>
            </a:lvl6pPr>
            <a:lvl7pPr lvl="6">
              <a:spcBef>
                <a:spcPts val="0"/>
              </a:spcBef>
              <a:spcAft>
                <a:spcPts val="0"/>
              </a:spcAft>
              <a:buSzPts val="2000"/>
              <a:buFont typeface="Song Myung"/>
              <a:buNone/>
              <a:defRPr sz="2667">
                <a:latin typeface="Song Myung"/>
                <a:ea typeface="Song Myung"/>
                <a:cs typeface="Song Myung"/>
                <a:sym typeface="Song Myung"/>
              </a:defRPr>
            </a:lvl7pPr>
            <a:lvl8pPr lvl="7">
              <a:spcBef>
                <a:spcPts val="0"/>
              </a:spcBef>
              <a:spcAft>
                <a:spcPts val="0"/>
              </a:spcAft>
              <a:buSzPts val="2000"/>
              <a:buFont typeface="Song Myung"/>
              <a:buNone/>
              <a:defRPr sz="2667">
                <a:latin typeface="Song Myung"/>
                <a:ea typeface="Song Myung"/>
                <a:cs typeface="Song Myung"/>
                <a:sym typeface="Song Myung"/>
              </a:defRPr>
            </a:lvl8pPr>
            <a:lvl9pPr lvl="8">
              <a:spcBef>
                <a:spcPts val="0"/>
              </a:spcBef>
              <a:spcAft>
                <a:spcPts val="0"/>
              </a:spcAft>
              <a:buSzPts val="2000"/>
              <a:buFont typeface="Song Myung"/>
              <a:buNone/>
              <a:defRPr sz="2667">
                <a:latin typeface="Song Myung"/>
                <a:ea typeface="Song Myung"/>
                <a:cs typeface="Song Myung"/>
                <a:sym typeface="Song Myung"/>
              </a:defRPr>
            </a:lvl9pPr>
          </a:lstStyle>
          <a:p>
            <a:endParaRPr/>
          </a:p>
        </p:txBody>
      </p:sp>
      <p:sp>
        <p:nvSpPr>
          <p:cNvPr id="170" name="Google Shape;170;p13"/>
          <p:cNvSpPr txBox="1">
            <a:spLocks noGrp="1"/>
          </p:cNvSpPr>
          <p:nvPr>
            <p:ph type="subTitle" idx="2"/>
          </p:nvPr>
        </p:nvSpPr>
        <p:spPr>
          <a:xfrm>
            <a:off x="1631716" y="2940467"/>
            <a:ext cx="4016400" cy="579200"/>
          </a:xfrm>
          <a:prstGeom prst="rect">
            <a:avLst/>
          </a:prstGeom>
        </p:spPr>
        <p:txBody>
          <a:bodyPr spcFirstLastPara="1" wrap="square" lIns="0" tIns="0" rIns="0" bIns="0"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71" name="Google Shape;171;p13"/>
          <p:cNvSpPr txBox="1">
            <a:spLocks noGrp="1"/>
          </p:cNvSpPr>
          <p:nvPr>
            <p:ph type="subTitle" idx="3"/>
          </p:nvPr>
        </p:nvSpPr>
        <p:spPr>
          <a:xfrm>
            <a:off x="7551783" y="2279967"/>
            <a:ext cx="3007200" cy="579200"/>
          </a:xfrm>
          <a:prstGeom prst="rect">
            <a:avLst/>
          </a:prstGeom>
        </p:spPr>
        <p:txBody>
          <a:bodyPr spcFirstLastPara="1" wrap="square" lIns="0" tIns="0" rIns="0" bIns="0" anchor="t" anchorCtr="0">
            <a:noAutofit/>
          </a:bodyPr>
          <a:lstStyle>
            <a:lvl1pPr lvl="0" rtl="0">
              <a:spcBef>
                <a:spcPts val="0"/>
              </a:spcBef>
              <a:spcAft>
                <a:spcPts val="0"/>
              </a:spcAft>
              <a:buSzPts val="2000"/>
              <a:buFont typeface="Song Myung"/>
              <a:buNone/>
              <a:defRPr sz="2933">
                <a:solidFill>
                  <a:schemeClr val="accent1"/>
                </a:solidFill>
                <a:latin typeface="Song Myung"/>
                <a:ea typeface="Song Myung"/>
                <a:cs typeface="Song Myung"/>
                <a:sym typeface="Song Myung"/>
              </a:defRPr>
            </a:lvl1pPr>
            <a:lvl2pPr lvl="1" rtl="0">
              <a:spcBef>
                <a:spcPts val="0"/>
              </a:spcBef>
              <a:spcAft>
                <a:spcPts val="0"/>
              </a:spcAft>
              <a:buSzPts val="2000"/>
              <a:buFont typeface="Song Myung"/>
              <a:buNone/>
              <a:defRPr sz="2667">
                <a:latin typeface="Song Myung"/>
                <a:ea typeface="Song Myung"/>
                <a:cs typeface="Song Myung"/>
                <a:sym typeface="Song Myung"/>
              </a:defRPr>
            </a:lvl2pPr>
            <a:lvl3pPr lvl="2" rtl="0">
              <a:spcBef>
                <a:spcPts val="0"/>
              </a:spcBef>
              <a:spcAft>
                <a:spcPts val="0"/>
              </a:spcAft>
              <a:buSzPts val="2000"/>
              <a:buFont typeface="Song Myung"/>
              <a:buNone/>
              <a:defRPr sz="2667">
                <a:latin typeface="Song Myung"/>
                <a:ea typeface="Song Myung"/>
                <a:cs typeface="Song Myung"/>
                <a:sym typeface="Song Myung"/>
              </a:defRPr>
            </a:lvl3pPr>
            <a:lvl4pPr lvl="3" rtl="0">
              <a:spcBef>
                <a:spcPts val="0"/>
              </a:spcBef>
              <a:spcAft>
                <a:spcPts val="0"/>
              </a:spcAft>
              <a:buSzPts val="2000"/>
              <a:buFont typeface="Song Myung"/>
              <a:buNone/>
              <a:defRPr sz="2667">
                <a:latin typeface="Song Myung"/>
                <a:ea typeface="Song Myung"/>
                <a:cs typeface="Song Myung"/>
                <a:sym typeface="Song Myung"/>
              </a:defRPr>
            </a:lvl4pPr>
            <a:lvl5pPr lvl="4" rtl="0">
              <a:spcBef>
                <a:spcPts val="0"/>
              </a:spcBef>
              <a:spcAft>
                <a:spcPts val="0"/>
              </a:spcAft>
              <a:buSzPts val="2000"/>
              <a:buFont typeface="Song Myung"/>
              <a:buNone/>
              <a:defRPr sz="2667">
                <a:latin typeface="Song Myung"/>
                <a:ea typeface="Song Myung"/>
                <a:cs typeface="Song Myung"/>
                <a:sym typeface="Song Myung"/>
              </a:defRPr>
            </a:lvl5pPr>
            <a:lvl6pPr lvl="5" rtl="0">
              <a:spcBef>
                <a:spcPts val="0"/>
              </a:spcBef>
              <a:spcAft>
                <a:spcPts val="0"/>
              </a:spcAft>
              <a:buSzPts val="2000"/>
              <a:buFont typeface="Song Myung"/>
              <a:buNone/>
              <a:defRPr sz="2667">
                <a:latin typeface="Song Myung"/>
                <a:ea typeface="Song Myung"/>
                <a:cs typeface="Song Myung"/>
                <a:sym typeface="Song Myung"/>
              </a:defRPr>
            </a:lvl6pPr>
            <a:lvl7pPr lvl="6" rtl="0">
              <a:spcBef>
                <a:spcPts val="0"/>
              </a:spcBef>
              <a:spcAft>
                <a:spcPts val="0"/>
              </a:spcAft>
              <a:buSzPts val="2000"/>
              <a:buFont typeface="Song Myung"/>
              <a:buNone/>
              <a:defRPr sz="2667">
                <a:latin typeface="Song Myung"/>
                <a:ea typeface="Song Myung"/>
                <a:cs typeface="Song Myung"/>
                <a:sym typeface="Song Myung"/>
              </a:defRPr>
            </a:lvl7pPr>
            <a:lvl8pPr lvl="7" rtl="0">
              <a:spcBef>
                <a:spcPts val="0"/>
              </a:spcBef>
              <a:spcAft>
                <a:spcPts val="0"/>
              </a:spcAft>
              <a:buSzPts val="2000"/>
              <a:buFont typeface="Song Myung"/>
              <a:buNone/>
              <a:defRPr sz="2667">
                <a:latin typeface="Song Myung"/>
                <a:ea typeface="Song Myung"/>
                <a:cs typeface="Song Myung"/>
                <a:sym typeface="Song Myung"/>
              </a:defRPr>
            </a:lvl8pPr>
            <a:lvl9pPr lvl="8" rtl="0">
              <a:spcBef>
                <a:spcPts val="0"/>
              </a:spcBef>
              <a:spcAft>
                <a:spcPts val="0"/>
              </a:spcAft>
              <a:buSzPts val="2000"/>
              <a:buFont typeface="Song Myung"/>
              <a:buNone/>
              <a:defRPr sz="2667">
                <a:latin typeface="Song Myung"/>
                <a:ea typeface="Song Myung"/>
                <a:cs typeface="Song Myung"/>
                <a:sym typeface="Song Myung"/>
              </a:defRPr>
            </a:lvl9pPr>
          </a:lstStyle>
          <a:p>
            <a:endParaRPr/>
          </a:p>
        </p:txBody>
      </p:sp>
      <p:sp>
        <p:nvSpPr>
          <p:cNvPr id="172" name="Google Shape;172;p13"/>
          <p:cNvSpPr txBox="1">
            <a:spLocks noGrp="1"/>
          </p:cNvSpPr>
          <p:nvPr>
            <p:ph type="subTitle" idx="4"/>
          </p:nvPr>
        </p:nvSpPr>
        <p:spPr>
          <a:xfrm>
            <a:off x="6542583" y="2940467"/>
            <a:ext cx="4016400" cy="579200"/>
          </a:xfrm>
          <a:prstGeom prst="rect">
            <a:avLst/>
          </a:prstGeom>
        </p:spPr>
        <p:txBody>
          <a:bodyPr spcFirstLastPara="1" wrap="square" lIns="0" tIns="0" rIns="0" bIns="0"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73" name="Google Shape;173;p13"/>
          <p:cNvSpPr txBox="1">
            <a:spLocks noGrp="1"/>
          </p:cNvSpPr>
          <p:nvPr>
            <p:ph type="title" idx="5" hasCustomPrompt="1"/>
          </p:nvPr>
        </p:nvSpPr>
        <p:spPr>
          <a:xfrm>
            <a:off x="1631716" y="1933733"/>
            <a:ext cx="1040800" cy="901200"/>
          </a:xfrm>
          <a:prstGeom prst="rect">
            <a:avLst/>
          </a:prstGeom>
        </p:spPr>
        <p:txBody>
          <a:bodyPr spcFirstLastPara="1" wrap="square" lIns="0" tIns="0" rIns="0" bIns="0" anchor="b" anchorCtr="0">
            <a:noAutofit/>
          </a:bodyPr>
          <a:lstStyle>
            <a:lvl1pPr lvl="0" algn="l" rtl="0">
              <a:spcBef>
                <a:spcPts val="0"/>
              </a:spcBef>
              <a:spcAft>
                <a:spcPts val="0"/>
              </a:spcAft>
              <a:buSzPts val="5000"/>
              <a:buNone/>
              <a:defRPr sz="6667">
                <a:solidFill>
                  <a:schemeClr val="accent5"/>
                </a:solidFill>
              </a:defRPr>
            </a:lvl1pPr>
            <a:lvl2pPr lvl="1" algn="ctr" rtl="0">
              <a:spcBef>
                <a:spcPts val="0"/>
              </a:spcBef>
              <a:spcAft>
                <a:spcPts val="0"/>
              </a:spcAft>
              <a:buSzPts val="5000"/>
              <a:buNone/>
              <a:defRPr sz="6667"/>
            </a:lvl2pPr>
            <a:lvl3pPr lvl="2" algn="ctr" rtl="0">
              <a:spcBef>
                <a:spcPts val="0"/>
              </a:spcBef>
              <a:spcAft>
                <a:spcPts val="0"/>
              </a:spcAft>
              <a:buSzPts val="5000"/>
              <a:buNone/>
              <a:defRPr sz="6667"/>
            </a:lvl3pPr>
            <a:lvl4pPr lvl="3" algn="ctr" rtl="0">
              <a:spcBef>
                <a:spcPts val="0"/>
              </a:spcBef>
              <a:spcAft>
                <a:spcPts val="0"/>
              </a:spcAft>
              <a:buSzPts val="5000"/>
              <a:buNone/>
              <a:defRPr sz="6667"/>
            </a:lvl4pPr>
            <a:lvl5pPr lvl="4" algn="ctr" rtl="0">
              <a:spcBef>
                <a:spcPts val="0"/>
              </a:spcBef>
              <a:spcAft>
                <a:spcPts val="0"/>
              </a:spcAft>
              <a:buSzPts val="5000"/>
              <a:buNone/>
              <a:defRPr sz="6667"/>
            </a:lvl5pPr>
            <a:lvl6pPr lvl="5" algn="ctr" rtl="0">
              <a:spcBef>
                <a:spcPts val="0"/>
              </a:spcBef>
              <a:spcAft>
                <a:spcPts val="0"/>
              </a:spcAft>
              <a:buSzPts val="5000"/>
              <a:buNone/>
              <a:defRPr sz="6667"/>
            </a:lvl6pPr>
            <a:lvl7pPr lvl="6" algn="ctr" rtl="0">
              <a:spcBef>
                <a:spcPts val="0"/>
              </a:spcBef>
              <a:spcAft>
                <a:spcPts val="0"/>
              </a:spcAft>
              <a:buSzPts val="5000"/>
              <a:buNone/>
              <a:defRPr sz="6667"/>
            </a:lvl7pPr>
            <a:lvl8pPr lvl="7" algn="ctr" rtl="0">
              <a:spcBef>
                <a:spcPts val="0"/>
              </a:spcBef>
              <a:spcAft>
                <a:spcPts val="0"/>
              </a:spcAft>
              <a:buSzPts val="5000"/>
              <a:buNone/>
              <a:defRPr sz="6667"/>
            </a:lvl8pPr>
            <a:lvl9pPr lvl="8" algn="ctr" rtl="0">
              <a:spcBef>
                <a:spcPts val="0"/>
              </a:spcBef>
              <a:spcAft>
                <a:spcPts val="0"/>
              </a:spcAft>
              <a:buSzPts val="5000"/>
              <a:buNone/>
              <a:defRPr sz="6667"/>
            </a:lvl9pPr>
          </a:lstStyle>
          <a:p>
            <a:r>
              <a:t>xx%</a:t>
            </a:r>
          </a:p>
        </p:txBody>
      </p:sp>
      <p:sp>
        <p:nvSpPr>
          <p:cNvPr id="174" name="Google Shape;174;p13"/>
          <p:cNvSpPr txBox="1">
            <a:spLocks noGrp="1"/>
          </p:cNvSpPr>
          <p:nvPr>
            <p:ph type="title" idx="6" hasCustomPrompt="1"/>
          </p:nvPr>
        </p:nvSpPr>
        <p:spPr>
          <a:xfrm>
            <a:off x="6542583" y="1785733"/>
            <a:ext cx="1040800" cy="1044000"/>
          </a:xfrm>
          <a:prstGeom prst="rect">
            <a:avLst/>
          </a:prstGeom>
        </p:spPr>
        <p:txBody>
          <a:bodyPr spcFirstLastPara="1" wrap="square" lIns="0" tIns="0" rIns="0" bIns="0" anchor="b" anchorCtr="0">
            <a:noAutofit/>
          </a:bodyPr>
          <a:lstStyle>
            <a:lvl1pPr lvl="0" algn="l" rtl="0">
              <a:spcBef>
                <a:spcPts val="0"/>
              </a:spcBef>
              <a:spcAft>
                <a:spcPts val="0"/>
              </a:spcAft>
              <a:buSzPts val="5000"/>
              <a:buNone/>
              <a:defRPr sz="6667">
                <a:solidFill>
                  <a:schemeClr val="accent5"/>
                </a:solidFill>
              </a:defRPr>
            </a:lvl1pPr>
            <a:lvl2pPr lvl="1" algn="ctr" rtl="0">
              <a:spcBef>
                <a:spcPts val="0"/>
              </a:spcBef>
              <a:spcAft>
                <a:spcPts val="0"/>
              </a:spcAft>
              <a:buSzPts val="5000"/>
              <a:buNone/>
              <a:defRPr sz="6667"/>
            </a:lvl2pPr>
            <a:lvl3pPr lvl="2" algn="ctr" rtl="0">
              <a:spcBef>
                <a:spcPts val="0"/>
              </a:spcBef>
              <a:spcAft>
                <a:spcPts val="0"/>
              </a:spcAft>
              <a:buSzPts val="5000"/>
              <a:buNone/>
              <a:defRPr sz="6667"/>
            </a:lvl3pPr>
            <a:lvl4pPr lvl="3" algn="ctr" rtl="0">
              <a:spcBef>
                <a:spcPts val="0"/>
              </a:spcBef>
              <a:spcAft>
                <a:spcPts val="0"/>
              </a:spcAft>
              <a:buSzPts val="5000"/>
              <a:buNone/>
              <a:defRPr sz="6667"/>
            </a:lvl4pPr>
            <a:lvl5pPr lvl="4" algn="ctr" rtl="0">
              <a:spcBef>
                <a:spcPts val="0"/>
              </a:spcBef>
              <a:spcAft>
                <a:spcPts val="0"/>
              </a:spcAft>
              <a:buSzPts val="5000"/>
              <a:buNone/>
              <a:defRPr sz="6667"/>
            </a:lvl5pPr>
            <a:lvl6pPr lvl="5" algn="ctr" rtl="0">
              <a:spcBef>
                <a:spcPts val="0"/>
              </a:spcBef>
              <a:spcAft>
                <a:spcPts val="0"/>
              </a:spcAft>
              <a:buSzPts val="5000"/>
              <a:buNone/>
              <a:defRPr sz="6667"/>
            </a:lvl6pPr>
            <a:lvl7pPr lvl="6" algn="ctr" rtl="0">
              <a:spcBef>
                <a:spcPts val="0"/>
              </a:spcBef>
              <a:spcAft>
                <a:spcPts val="0"/>
              </a:spcAft>
              <a:buSzPts val="5000"/>
              <a:buNone/>
              <a:defRPr sz="6667"/>
            </a:lvl7pPr>
            <a:lvl8pPr lvl="7" algn="ctr" rtl="0">
              <a:spcBef>
                <a:spcPts val="0"/>
              </a:spcBef>
              <a:spcAft>
                <a:spcPts val="0"/>
              </a:spcAft>
              <a:buSzPts val="5000"/>
              <a:buNone/>
              <a:defRPr sz="6667"/>
            </a:lvl8pPr>
            <a:lvl9pPr lvl="8" algn="ctr" rtl="0">
              <a:spcBef>
                <a:spcPts val="0"/>
              </a:spcBef>
              <a:spcAft>
                <a:spcPts val="0"/>
              </a:spcAft>
              <a:buSzPts val="5000"/>
              <a:buNone/>
              <a:defRPr sz="6667"/>
            </a:lvl9pPr>
          </a:lstStyle>
          <a:p>
            <a:r>
              <a:t>xx%</a:t>
            </a:r>
          </a:p>
        </p:txBody>
      </p:sp>
      <p:sp>
        <p:nvSpPr>
          <p:cNvPr id="175" name="Google Shape;175;p13"/>
          <p:cNvSpPr txBox="1">
            <a:spLocks noGrp="1"/>
          </p:cNvSpPr>
          <p:nvPr>
            <p:ph type="subTitle" idx="7"/>
          </p:nvPr>
        </p:nvSpPr>
        <p:spPr>
          <a:xfrm>
            <a:off x="2640983" y="4390300"/>
            <a:ext cx="3007200" cy="579200"/>
          </a:xfrm>
          <a:prstGeom prst="rect">
            <a:avLst/>
          </a:prstGeom>
        </p:spPr>
        <p:txBody>
          <a:bodyPr spcFirstLastPara="1" wrap="square" lIns="0" tIns="0" rIns="0" bIns="0" anchor="t" anchorCtr="0">
            <a:noAutofit/>
          </a:bodyPr>
          <a:lstStyle>
            <a:lvl1pPr lvl="0" rtl="0">
              <a:spcBef>
                <a:spcPts val="0"/>
              </a:spcBef>
              <a:spcAft>
                <a:spcPts val="0"/>
              </a:spcAft>
              <a:buSzPts val="2000"/>
              <a:buFont typeface="Song Myung"/>
              <a:buNone/>
              <a:defRPr sz="2933">
                <a:solidFill>
                  <a:schemeClr val="accent1"/>
                </a:solidFill>
                <a:latin typeface="Song Myung"/>
                <a:ea typeface="Song Myung"/>
                <a:cs typeface="Song Myung"/>
                <a:sym typeface="Song Myung"/>
              </a:defRPr>
            </a:lvl1pPr>
            <a:lvl2pPr lvl="1" rtl="0">
              <a:spcBef>
                <a:spcPts val="0"/>
              </a:spcBef>
              <a:spcAft>
                <a:spcPts val="0"/>
              </a:spcAft>
              <a:buSzPts val="2000"/>
              <a:buFont typeface="Song Myung"/>
              <a:buNone/>
              <a:defRPr sz="2667">
                <a:latin typeface="Song Myung"/>
                <a:ea typeface="Song Myung"/>
                <a:cs typeface="Song Myung"/>
                <a:sym typeface="Song Myung"/>
              </a:defRPr>
            </a:lvl2pPr>
            <a:lvl3pPr lvl="2" rtl="0">
              <a:spcBef>
                <a:spcPts val="0"/>
              </a:spcBef>
              <a:spcAft>
                <a:spcPts val="0"/>
              </a:spcAft>
              <a:buSzPts val="2000"/>
              <a:buFont typeface="Song Myung"/>
              <a:buNone/>
              <a:defRPr sz="2667">
                <a:latin typeface="Song Myung"/>
                <a:ea typeface="Song Myung"/>
                <a:cs typeface="Song Myung"/>
                <a:sym typeface="Song Myung"/>
              </a:defRPr>
            </a:lvl3pPr>
            <a:lvl4pPr lvl="3" rtl="0">
              <a:spcBef>
                <a:spcPts val="0"/>
              </a:spcBef>
              <a:spcAft>
                <a:spcPts val="0"/>
              </a:spcAft>
              <a:buSzPts val="2000"/>
              <a:buFont typeface="Song Myung"/>
              <a:buNone/>
              <a:defRPr sz="2667">
                <a:latin typeface="Song Myung"/>
                <a:ea typeface="Song Myung"/>
                <a:cs typeface="Song Myung"/>
                <a:sym typeface="Song Myung"/>
              </a:defRPr>
            </a:lvl4pPr>
            <a:lvl5pPr lvl="4" rtl="0">
              <a:spcBef>
                <a:spcPts val="0"/>
              </a:spcBef>
              <a:spcAft>
                <a:spcPts val="0"/>
              </a:spcAft>
              <a:buSzPts val="2000"/>
              <a:buFont typeface="Song Myung"/>
              <a:buNone/>
              <a:defRPr sz="2667">
                <a:latin typeface="Song Myung"/>
                <a:ea typeface="Song Myung"/>
                <a:cs typeface="Song Myung"/>
                <a:sym typeface="Song Myung"/>
              </a:defRPr>
            </a:lvl5pPr>
            <a:lvl6pPr lvl="5" rtl="0">
              <a:spcBef>
                <a:spcPts val="0"/>
              </a:spcBef>
              <a:spcAft>
                <a:spcPts val="0"/>
              </a:spcAft>
              <a:buSzPts val="2000"/>
              <a:buFont typeface="Song Myung"/>
              <a:buNone/>
              <a:defRPr sz="2667">
                <a:latin typeface="Song Myung"/>
                <a:ea typeface="Song Myung"/>
                <a:cs typeface="Song Myung"/>
                <a:sym typeface="Song Myung"/>
              </a:defRPr>
            </a:lvl6pPr>
            <a:lvl7pPr lvl="6" rtl="0">
              <a:spcBef>
                <a:spcPts val="0"/>
              </a:spcBef>
              <a:spcAft>
                <a:spcPts val="0"/>
              </a:spcAft>
              <a:buSzPts val="2000"/>
              <a:buFont typeface="Song Myung"/>
              <a:buNone/>
              <a:defRPr sz="2667">
                <a:latin typeface="Song Myung"/>
                <a:ea typeface="Song Myung"/>
                <a:cs typeface="Song Myung"/>
                <a:sym typeface="Song Myung"/>
              </a:defRPr>
            </a:lvl7pPr>
            <a:lvl8pPr lvl="7" rtl="0">
              <a:spcBef>
                <a:spcPts val="0"/>
              </a:spcBef>
              <a:spcAft>
                <a:spcPts val="0"/>
              </a:spcAft>
              <a:buSzPts val="2000"/>
              <a:buFont typeface="Song Myung"/>
              <a:buNone/>
              <a:defRPr sz="2667">
                <a:latin typeface="Song Myung"/>
                <a:ea typeface="Song Myung"/>
                <a:cs typeface="Song Myung"/>
                <a:sym typeface="Song Myung"/>
              </a:defRPr>
            </a:lvl8pPr>
            <a:lvl9pPr lvl="8" rtl="0">
              <a:spcBef>
                <a:spcPts val="0"/>
              </a:spcBef>
              <a:spcAft>
                <a:spcPts val="0"/>
              </a:spcAft>
              <a:buSzPts val="2000"/>
              <a:buFont typeface="Song Myung"/>
              <a:buNone/>
              <a:defRPr sz="2667">
                <a:latin typeface="Song Myung"/>
                <a:ea typeface="Song Myung"/>
                <a:cs typeface="Song Myung"/>
                <a:sym typeface="Song Myung"/>
              </a:defRPr>
            </a:lvl9pPr>
          </a:lstStyle>
          <a:p>
            <a:endParaRPr/>
          </a:p>
        </p:txBody>
      </p:sp>
      <p:sp>
        <p:nvSpPr>
          <p:cNvPr id="176" name="Google Shape;176;p13"/>
          <p:cNvSpPr txBox="1">
            <a:spLocks noGrp="1"/>
          </p:cNvSpPr>
          <p:nvPr>
            <p:ph type="subTitle" idx="8"/>
          </p:nvPr>
        </p:nvSpPr>
        <p:spPr>
          <a:xfrm>
            <a:off x="1631716" y="5050800"/>
            <a:ext cx="4016400" cy="579200"/>
          </a:xfrm>
          <a:prstGeom prst="rect">
            <a:avLst/>
          </a:prstGeom>
        </p:spPr>
        <p:txBody>
          <a:bodyPr spcFirstLastPara="1" wrap="square" lIns="0" tIns="0" rIns="0" bIns="0"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77" name="Google Shape;177;p13"/>
          <p:cNvSpPr txBox="1">
            <a:spLocks noGrp="1"/>
          </p:cNvSpPr>
          <p:nvPr>
            <p:ph type="subTitle" idx="9"/>
          </p:nvPr>
        </p:nvSpPr>
        <p:spPr>
          <a:xfrm>
            <a:off x="7551783" y="4390300"/>
            <a:ext cx="3007200" cy="579200"/>
          </a:xfrm>
          <a:prstGeom prst="rect">
            <a:avLst/>
          </a:prstGeom>
        </p:spPr>
        <p:txBody>
          <a:bodyPr spcFirstLastPara="1" wrap="square" lIns="0" tIns="0" rIns="0" bIns="0" anchor="t" anchorCtr="0">
            <a:noAutofit/>
          </a:bodyPr>
          <a:lstStyle>
            <a:lvl1pPr lvl="0" rtl="0">
              <a:spcBef>
                <a:spcPts val="0"/>
              </a:spcBef>
              <a:spcAft>
                <a:spcPts val="0"/>
              </a:spcAft>
              <a:buSzPts val="2000"/>
              <a:buFont typeface="Song Myung"/>
              <a:buNone/>
              <a:defRPr sz="2933">
                <a:solidFill>
                  <a:schemeClr val="accent1"/>
                </a:solidFill>
                <a:latin typeface="Song Myung"/>
                <a:ea typeface="Song Myung"/>
                <a:cs typeface="Song Myung"/>
                <a:sym typeface="Song Myung"/>
              </a:defRPr>
            </a:lvl1pPr>
            <a:lvl2pPr lvl="1" rtl="0">
              <a:spcBef>
                <a:spcPts val="0"/>
              </a:spcBef>
              <a:spcAft>
                <a:spcPts val="0"/>
              </a:spcAft>
              <a:buSzPts val="2000"/>
              <a:buFont typeface="Song Myung"/>
              <a:buNone/>
              <a:defRPr sz="2667">
                <a:latin typeface="Song Myung"/>
                <a:ea typeface="Song Myung"/>
                <a:cs typeface="Song Myung"/>
                <a:sym typeface="Song Myung"/>
              </a:defRPr>
            </a:lvl2pPr>
            <a:lvl3pPr lvl="2" rtl="0">
              <a:spcBef>
                <a:spcPts val="0"/>
              </a:spcBef>
              <a:spcAft>
                <a:spcPts val="0"/>
              </a:spcAft>
              <a:buSzPts val="2000"/>
              <a:buFont typeface="Song Myung"/>
              <a:buNone/>
              <a:defRPr sz="2667">
                <a:latin typeface="Song Myung"/>
                <a:ea typeface="Song Myung"/>
                <a:cs typeface="Song Myung"/>
                <a:sym typeface="Song Myung"/>
              </a:defRPr>
            </a:lvl3pPr>
            <a:lvl4pPr lvl="3" rtl="0">
              <a:spcBef>
                <a:spcPts val="0"/>
              </a:spcBef>
              <a:spcAft>
                <a:spcPts val="0"/>
              </a:spcAft>
              <a:buSzPts val="2000"/>
              <a:buFont typeface="Song Myung"/>
              <a:buNone/>
              <a:defRPr sz="2667">
                <a:latin typeface="Song Myung"/>
                <a:ea typeface="Song Myung"/>
                <a:cs typeface="Song Myung"/>
                <a:sym typeface="Song Myung"/>
              </a:defRPr>
            </a:lvl4pPr>
            <a:lvl5pPr lvl="4" rtl="0">
              <a:spcBef>
                <a:spcPts val="0"/>
              </a:spcBef>
              <a:spcAft>
                <a:spcPts val="0"/>
              </a:spcAft>
              <a:buSzPts val="2000"/>
              <a:buFont typeface="Song Myung"/>
              <a:buNone/>
              <a:defRPr sz="2667">
                <a:latin typeface="Song Myung"/>
                <a:ea typeface="Song Myung"/>
                <a:cs typeface="Song Myung"/>
                <a:sym typeface="Song Myung"/>
              </a:defRPr>
            </a:lvl5pPr>
            <a:lvl6pPr lvl="5" rtl="0">
              <a:spcBef>
                <a:spcPts val="0"/>
              </a:spcBef>
              <a:spcAft>
                <a:spcPts val="0"/>
              </a:spcAft>
              <a:buSzPts val="2000"/>
              <a:buFont typeface="Song Myung"/>
              <a:buNone/>
              <a:defRPr sz="2667">
                <a:latin typeface="Song Myung"/>
                <a:ea typeface="Song Myung"/>
                <a:cs typeface="Song Myung"/>
                <a:sym typeface="Song Myung"/>
              </a:defRPr>
            </a:lvl6pPr>
            <a:lvl7pPr lvl="6" rtl="0">
              <a:spcBef>
                <a:spcPts val="0"/>
              </a:spcBef>
              <a:spcAft>
                <a:spcPts val="0"/>
              </a:spcAft>
              <a:buSzPts val="2000"/>
              <a:buFont typeface="Song Myung"/>
              <a:buNone/>
              <a:defRPr sz="2667">
                <a:latin typeface="Song Myung"/>
                <a:ea typeface="Song Myung"/>
                <a:cs typeface="Song Myung"/>
                <a:sym typeface="Song Myung"/>
              </a:defRPr>
            </a:lvl7pPr>
            <a:lvl8pPr lvl="7" rtl="0">
              <a:spcBef>
                <a:spcPts val="0"/>
              </a:spcBef>
              <a:spcAft>
                <a:spcPts val="0"/>
              </a:spcAft>
              <a:buSzPts val="2000"/>
              <a:buFont typeface="Song Myung"/>
              <a:buNone/>
              <a:defRPr sz="2667">
                <a:latin typeface="Song Myung"/>
                <a:ea typeface="Song Myung"/>
                <a:cs typeface="Song Myung"/>
                <a:sym typeface="Song Myung"/>
              </a:defRPr>
            </a:lvl8pPr>
            <a:lvl9pPr lvl="8" rtl="0">
              <a:spcBef>
                <a:spcPts val="0"/>
              </a:spcBef>
              <a:spcAft>
                <a:spcPts val="0"/>
              </a:spcAft>
              <a:buSzPts val="2000"/>
              <a:buFont typeface="Song Myung"/>
              <a:buNone/>
              <a:defRPr sz="2667">
                <a:latin typeface="Song Myung"/>
                <a:ea typeface="Song Myung"/>
                <a:cs typeface="Song Myung"/>
                <a:sym typeface="Song Myung"/>
              </a:defRPr>
            </a:lvl9pPr>
          </a:lstStyle>
          <a:p>
            <a:endParaRPr/>
          </a:p>
        </p:txBody>
      </p:sp>
      <p:sp>
        <p:nvSpPr>
          <p:cNvPr id="178" name="Google Shape;178;p13"/>
          <p:cNvSpPr txBox="1">
            <a:spLocks noGrp="1"/>
          </p:cNvSpPr>
          <p:nvPr>
            <p:ph type="subTitle" idx="13"/>
          </p:nvPr>
        </p:nvSpPr>
        <p:spPr>
          <a:xfrm>
            <a:off x="6542583" y="5050800"/>
            <a:ext cx="4016400" cy="579200"/>
          </a:xfrm>
          <a:prstGeom prst="rect">
            <a:avLst/>
          </a:prstGeom>
        </p:spPr>
        <p:txBody>
          <a:bodyPr spcFirstLastPara="1" wrap="square" lIns="0" tIns="0" rIns="0" bIns="0"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79" name="Google Shape;179;p13"/>
          <p:cNvSpPr txBox="1">
            <a:spLocks noGrp="1"/>
          </p:cNvSpPr>
          <p:nvPr>
            <p:ph type="title" idx="14" hasCustomPrompt="1"/>
          </p:nvPr>
        </p:nvSpPr>
        <p:spPr>
          <a:xfrm>
            <a:off x="1631716" y="3896067"/>
            <a:ext cx="1040800" cy="1044000"/>
          </a:xfrm>
          <a:prstGeom prst="rect">
            <a:avLst/>
          </a:prstGeom>
        </p:spPr>
        <p:txBody>
          <a:bodyPr spcFirstLastPara="1" wrap="square" lIns="0" tIns="0" rIns="0" bIns="0" anchor="b" anchorCtr="0">
            <a:noAutofit/>
          </a:bodyPr>
          <a:lstStyle>
            <a:lvl1pPr lvl="0" algn="l" rtl="0">
              <a:spcBef>
                <a:spcPts val="0"/>
              </a:spcBef>
              <a:spcAft>
                <a:spcPts val="0"/>
              </a:spcAft>
              <a:buSzPts val="5000"/>
              <a:buNone/>
              <a:defRPr sz="6667">
                <a:solidFill>
                  <a:schemeClr val="accent5"/>
                </a:solidFill>
              </a:defRPr>
            </a:lvl1pPr>
            <a:lvl2pPr lvl="1" algn="ctr" rtl="0">
              <a:spcBef>
                <a:spcPts val="0"/>
              </a:spcBef>
              <a:spcAft>
                <a:spcPts val="0"/>
              </a:spcAft>
              <a:buSzPts val="5000"/>
              <a:buNone/>
              <a:defRPr sz="6667"/>
            </a:lvl2pPr>
            <a:lvl3pPr lvl="2" algn="ctr" rtl="0">
              <a:spcBef>
                <a:spcPts val="0"/>
              </a:spcBef>
              <a:spcAft>
                <a:spcPts val="0"/>
              </a:spcAft>
              <a:buSzPts val="5000"/>
              <a:buNone/>
              <a:defRPr sz="6667"/>
            </a:lvl3pPr>
            <a:lvl4pPr lvl="3" algn="ctr" rtl="0">
              <a:spcBef>
                <a:spcPts val="0"/>
              </a:spcBef>
              <a:spcAft>
                <a:spcPts val="0"/>
              </a:spcAft>
              <a:buSzPts val="5000"/>
              <a:buNone/>
              <a:defRPr sz="6667"/>
            </a:lvl4pPr>
            <a:lvl5pPr lvl="4" algn="ctr" rtl="0">
              <a:spcBef>
                <a:spcPts val="0"/>
              </a:spcBef>
              <a:spcAft>
                <a:spcPts val="0"/>
              </a:spcAft>
              <a:buSzPts val="5000"/>
              <a:buNone/>
              <a:defRPr sz="6667"/>
            </a:lvl5pPr>
            <a:lvl6pPr lvl="5" algn="ctr" rtl="0">
              <a:spcBef>
                <a:spcPts val="0"/>
              </a:spcBef>
              <a:spcAft>
                <a:spcPts val="0"/>
              </a:spcAft>
              <a:buSzPts val="5000"/>
              <a:buNone/>
              <a:defRPr sz="6667"/>
            </a:lvl6pPr>
            <a:lvl7pPr lvl="6" algn="ctr" rtl="0">
              <a:spcBef>
                <a:spcPts val="0"/>
              </a:spcBef>
              <a:spcAft>
                <a:spcPts val="0"/>
              </a:spcAft>
              <a:buSzPts val="5000"/>
              <a:buNone/>
              <a:defRPr sz="6667"/>
            </a:lvl7pPr>
            <a:lvl8pPr lvl="7" algn="ctr" rtl="0">
              <a:spcBef>
                <a:spcPts val="0"/>
              </a:spcBef>
              <a:spcAft>
                <a:spcPts val="0"/>
              </a:spcAft>
              <a:buSzPts val="5000"/>
              <a:buNone/>
              <a:defRPr sz="6667"/>
            </a:lvl8pPr>
            <a:lvl9pPr lvl="8" algn="ctr" rtl="0">
              <a:spcBef>
                <a:spcPts val="0"/>
              </a:spcBef>
              <a:spcAft>
                <a:spcPts val="0"/>
              </a:spcAft>
              <a:buSzPts val="5000"/>
              <a:buNone/>
              <a:defRPr sz="6667"/>
            </a:lvl9pPr>
          </a:lstStyle>
          <a:p>
            <a:r>
              <a:t>xx%</a:t>
            </a:r>
          </a:p>
        </p:txBody>
      </p:sp>
      <p:sp>
        <p:nvSpPr>
          <p:cNvPr id="180" name="Google Shape;180;p13"/>
          <p:cNvSpPr txBox="1">
            <a:spLocks noGrp="1"/>
          </p:cNvSpPr>
          <p:nvPr>
            <p:ph type="title" idx="15" hasCustomPrompt="1"/>
          </p:nvPr>
        </p:nvSpPr>
        <p:spPr>
          <a:xfrm>
            <a:off x="6542583" y="3896067"/>
            <a:ext cx="1040800" cy="1044000"/>
          </a:xfrm>
          <a:prstGeom prst="rect">
            <a:avLst/>
          </a:prstGeom>
        </p:spPr>
        <p:txBody>
          <a:bodyPr spcFirstLastPara="1" wrap="square" lIns="0" tIns="0" rIns="0" bIns="0" anchor="b" anchorCtr="0">
            <a:noAutofit/>
          </a:bodyPr>
          <a:lstStyle>
            <a:lvl1pPr lvl="0" algn="l" rtl="0">
              <a:spcBef>
                <a:spcPts val="0"/>
              </a:spcBef>
              <a:spcAft>
                <a:spcPts val="0"/>
              </a:spcAft>
              <a:buSzPts val="5000"/>
              <a:buNone/>
              <a:defRPr sz="6667">
                <a:solidFill>
                  <a:schemeClr val="accent5"/>
                </a:solidFill>
              </a:defRPr>
            </a:lvl1pPr>
            <a:lvl2pPr lvl="1" algn="ctr" rtl="0">
              <a:spcBef>
                <a:spcPts val="0"/>
              </a:spcBef>
              <a:spcAft>
                <a:spcPts val="0"/>
              </a:spcAft>
              <a:buSzPts val="5000"/>
              <a:buNone/>
              <a:defRPr sz="6667"/>
            </a:lvl2pPr>
            <a:lvl3pPr lvl="2" algn="ctr" rtl="0">
              <a:spcBef>
                <a:spcPts val="0"/>
              </a:spcBef>
              <a:spcAft>
                <a:spcPts val="0"/>
              </a:spcAft>
              <a:buSzPts val="5000"/>
              <a:buNone/>
              <a:defRPr sz="6667"/>
            </a:lvl3pPr>
            <a:lvl4pPr lvl="3" algn="ctr" rtl="0">
              <a:spcBef>
                <a:spcPts val="0"/>
              </a:spcBef>
              <a:spcAft>
                <a:spcPts val="0"/>
              </a:spcAft>
              <a:buSzPts val="5000"/>
              <a:buNone/>
              <a:defRPr sz="6667"/>
            </a:lvl4pPr>
            <a:lvl5pPr lvl="4" algn="ctr" rtl="0">
              <a:spcBef>
                <a:spcPts val="0"/>
              </a:spcBef>
              <a:spcAft>
                <a:spcPts val="0"/>
              </a:spcAft>
              <a:buSzPts val="5000"/>
              <a:buNone/>
              <a:defRPr sz="6667"/>
            </a:lvl5pPr>
            <a:lvl6pPr lvl="5" algn="ctr" rtl="0">
              <a:spcBef>
                <a:spcPts val="0"/>
              </a:spcBef>
              <a:spcAft>
                <a:spcPts val="0"/>
              </a:spcAft>
              <a:buSzPts val="5000"/>
              <a:buNone/>
              <a:defRPr sz="6667"/>
            </a:lvl6pPr>
            <a:lvl7pPr lvl="6" algn="ctr" rtl="0">
              <a:spcBef>
                <a:spcPts val="0"/>
              </a:spcBef>
              <a:spcAft>
                <a:spcPts val="0"/>
              </a:spcAft>
              <a:buSzPts val="5000"/>
              <a:buNone/>
              <a:defRPr sz="6667"/>
            </a:lvl7pPr>
            <a:lvl8pPr lvl="7" algn="ctr" rtl="0">
              <a:spcBef>
                <a:spcPts val="0"/>
              </a:spcBef>
              <a:spcAft>
                <a:spcPts val="0"/>
              </a:spcAft>
              <a:buSzPts val="5000"/>
              <a:buNone/>
              <a:defRPr sz="6667"/>
            </a:lvl8pPr>
            <a:lvl9pPr lvl="8" algn="ctr" rtl="0">
              <a:spcBef>
                <a:spcPts val="0"/>
              </a:spcBef>
              <a:spcAft>
                <a:spcPts val="0"/>
              </a:spcAft>
              <a:buSzPts val="5000"/>
              <a:buNone/>
              <a:defRPr sz="6667"/>
            </a:lvl9pPr>
          </a:lstStyle>
          <a:p>
            <a:r>
              <a:t>xx%</a:t>
            </a:r>
          </a:p>
        </p:txBody>
      </p:sp>
      <p:grpSp>
        <p:nvGrpSpPr>
          <p:cNvPr id="181" name="Google Shape;181;p13"/>
          <p:cNvGrpSpPr/>
          <p:nvPr/>
        </p:nvGrpSpPr>
        <p:grpSpPr>
          <a:xfrm>
            <a:off x="89302" y="65365"/>
            <a:ext cx="12013399" cy="6715436"/>
            <a:chOff x="66976" y="49023"/>
            <a:chExt cx="9010049" cy="5036577"/>
          </a:xfrm>
        </p:grpSpPr>
        <p:grpSp>
          <p:nvGrpSpPr>
            <p:cNvPr id="182" name="Google Shape;182;p13"/>
            <p:cNvGrpSpPr/>
            <p:nvPr/>
          </p:nvGrpSpPr>
          <p:grpSpPr>
            <a:xfrm>
              <a:off x="66976" y="49023"/>
              <a:ext cx="9010049" cy="5036577"/>
              <a:chOff x="66976" y="49023"/>
              <a:chExt cx="9010049" cy="5036577"/>
            </a:xfrm>
          </p:grpSpPr>
          <p:sp>
            <p:nvSpPr>
              <p:cNvPr id="183" name="Google Shape;183;p13"/>
              <p:cNvSpPr/>
              <p:nvPr/>
            </p:nvSpPr>
            <p:spPr>
              <a:xfrm>
                <a:off x="156600" y="128792"/>
                <a:ext cx="454401" cy="445006"/>
              </a:xfrm>
              <a:custGeom>
                <a:avLst/>
                <a:gdLst/>
                <a:ahLst/>
                <a:cxnLst/>
                <a:rect l="l" t="t" r="r" b="b"/>
                <a:pathLst>
                  <a:path w="1014" h="993" extrusionOk="0">
                    <a:moveTo>
                      <a:pt x="263" y="50"/>
                    </a:moveTo>
                    <a:cubicBezTo>
                      <a:pt x="290" y="50"/>
                      <a:pt x="318" y="56"/>
                      <a:pt x="345" y="68"/>
                    </a:cubicBezTo>
                    <a:cubicBezTo>
                      <a:pt x="446" y="102"/>
                      <a:pt x="568" y="246"/>
                      <a:pt x="568" y="525"/>
                    </a:cubicBezTo>
                    <a:lnTo>
                      <a:pt x="568" y="547"/>
                    </a:lnTo>
                    <a:lnTo>
                      <a:pt x="546" y="547"/>
                    </a:lnTo>
                    <a:cubicBezTo>
                      <a:pt x="268" y="547"/>
                      <a:pt x="123" y="424"/>
                      <a:pt x="90" y="324"/>
                    </a:cubicBezTo>
                    <a:cubicBezTo>
                      <a:pt x="56" y="246"/>
                      <a:pt x="68" y="179"/>
                      <a:pt x="123" y="112"/>
                    </a:cubicBezTo>
                    <a:lnTo>
                      <a:pt x="134" y="112"/>
                    </a:lnTo>
                    <a:cubicBezTo>
                      <a:pt x="170" y="69"/>
                      <a:pt x="215" y="50"/>
                      <a:pt x="263" y="50"/>
                    </a:cubicBezTo>
                    <a:close/>
                    <a:moveTo>
                      <a:pt x="263" y="0"/>
                    </a:moveTo>
                    <a:cubicBezTo>
                      <a:pt x="206" y="0"/>
                      <a:pt x="151" y="25"/>
                      <a:pt x="100" y="68"/>
                    </a:cubicBezTo>
                    <a:lnTo>
                      <a:pt x="100" y="79"/>
                    </a:lnTo>
                    <a:cubicBezTo>
                      <a:pt x="23" y="157"/>
                      <a:pt x="1" y="246"/>
                      <a:pt x="45" y="346"/>
                    </a:cubicBezTo>
                    <a:cubicBezTo>
                      <a:pt x="100" y="491"/>
                      <a:pt x="301" y="591"/>
                      <a:pt x="546" y="591"/>
                    </a:cubicBezTo>
                    <a:lnTo>
                      <a:pt x="557" y="591"/>
                    </a:lnTo>
                    <a:cubicBezTo>
                      <a:pt x="523" y="925"/>
                      <a:pt x="223" y="948"/>
                      <a:pt x="201" y="948"/>
                    </a:cubicBezTo>
                    <a:cubicBezTo>
                      <a:pt x="190" y="948"/>
                      <a:pt x="179" y="958"/>
                      <a:pt x="179" y="970"/>
                    </a:cubicBezTo>
                    <a:cubicBezTo>
                      <a:pt x="190" y="980"/>
                      <a:pt x="190" y="992"/>
                      <a:pt x="212" y="992"/>
                    </a:cubicBezTo>
                    <a:cubicBezTo>
                      <a:pt x="212" y="992"/>
                      <a:pt x="568" y="970"/>
                      <a:pt x="602" y="591"/>
                    </a:cubicBezTo>
                    <a:cubicBezTo>
                      <a:pt x="991" y="547"/>
                      <a:pt x="1013" y="191"/>
                      <a:pt x="1013" y="191"/>
                    </a:cubicBezTo>
                    <a:cubicBezTo>
                      <a:pt x="1013" y="179"/>
                      <a:pt x="1003" y="168"/>
                      <a:pt x="991" y="168"/>
                    </a:cubicBezTo>
                    <a:cubicBezTo>
                      <a:pt x="988" y="165"/>
                      <a:pt x="985" y="164"/>
                      <a:pt x="982" y="164"/>
                    </a:cubicBezTo>
                    <a:cubicBezTo>
                      <a:pt x="974" y="164"/>
                      <a:pt x="969" y="171"/>
                      <a:pt x="969" y="179"/>
                    </a:cubicBezTo>
                    <a:cubicBezTo>
                      <a:pt x="969" y="201"/>
                      <a:pt x="946" y="502"/>
                      <a:pt x="613" y="535"/>
                    </a:cubicBezTo>
                    <a:lnTo>
                      <a:pt x="613" y="525"/>
                    </a:lnTo>
                    <a:cubicBezTo>
                      <a:pt x="613" y="280"/>
                      <a:pt x="513" y="79"/>
                      <a:pt x="357" y="23"/>
                    </a:cubicBezTo>
                    <a:cubicBezTo>
                      <a:pt x="325" y="7"/>
                      <a:pt x="294" y="0"/>
                      <a:pt x="2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13"/>
              <p:cNvSpPr/>
              <p:nvPr/>
            </p:nvSpPr>
            <p:spPr>
              <a:xfrm>
                <a:off x="66976" y="49023"/>
                <a:ext cx="120098" cy="125480"/>
              </a:xfrm>
              <a:custGeom>
                <a:avLst/>
                <a:gdLst/>
                <a:ahLst/>
                <a:cxnLst/>
                <a:rect l="l" t="t" r="r" b="b"/>
                <a:pathLst>
                  <a:path w="268" h="280" extrusionOk="0">
                    <a:moveTo>
                      <a:pt x="134" y="45"/>
                    </a:moveTo>
                    <a:cubicBezTo>
                      <a:pt x="178" y="45"/>
                      <a:pt x="223" y="90"/>
                      <a:pt x="223" y="134"/>
                    </a:cubicBezTo>
                    <a:cubicBezTo>
                      <a:pt x="223" y="191"/>
                      <a:pt x="178" y="223"/>
                      <a:pt x="134" y="223"/>
                    </a:cubicBezTo>
                    <a:cubicBezTo>
                      <a:pt x="89" y="223"/>
                      <a:pt x="45" y="191"/>
                      <a:pt x="45" y="134"/>
                    </a:cubicBezTo>
                    <a:cubicBezTo>
                      <a:pt x="45" y="90"/>
                      <a:pt x="89" y="45"/>
                      <a:pt x="134" y="45"/>
                    </a:cubicBezTo>
                    <a:close/>
                    <a:moveTo>
                      <a:pt x="134" y="1"/>
                    </a:moveTo>
                    <a:cubicBezTo>
                      <a:pt x="56" y="1"/>
                      <a:pt x="0" y="68"/>
                      <a:pt x="0" y="134"/>
                    </a:cubicBezTo>
                    <a:cubicBezTo>
                      <a:pt x="0" y="213"/>
                      <a:pt x="56" y="280"/>
                      <a:pt x="134" y="280"/>
                    </a:cubicBezTo>
                    <a:cubicBezTo>
                      <a:pt x="211" y="280"/>
                      <a:pt x="268" y="213"/>
                      <a:pt x="268" y="134"/>
                    </a:cubicBezTo>
                    <a:cubicBezTo>
                      <a:pt x="268" y="68"/>
                      <a:pt x="21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13"/>
              <p:cNvSpPr/>
              <p:nvPr/>
            </p:nvSpPr>
            <p:spPr>
              <a:xfrm rot="10800000" flipH="1">
                <a:off x="156600" y="4560825"/>
                <a:ext cx="454401" cy="445006"/>
              </a:xfrm>
              <a:custGeom>
                <a:avLst/>
                <a:gdLst/>
                <a:ahLst/>
                <a:cxnLst/>
                <a:rect l="l" t="t" r="r" b="b"/>
                <a:pathLst>
                  <a:path w="1014" h="993" extrusionOk="0">
                    <a:moveTo>
                      <a:pt x="263" y="50"/>
                    </a:moveTo>
                    <a:cubicBezTo>
                      <a:pt x="290" y="50"/>
                      <a:pt x="318" y="56"/>
                      <a:pt x="345" y="68"/>
                    </a:cubicBezTo>
                    <a:cubicBezTo>
                      <a:pt x="446" y="102"/>
                      <a:pt x="568" y="246"/>
                      <a:pt x="568" y="525"/>
                    </a:cubicBezTo>
                    <a:lnTo>
                      <a:pt x="568" y="547"/>
                    </a:lnTo>
                    <a:lnTo>
                      <a:pt x="546" y="547"/>
                    </a:lnTo>
                    <a:cubicBezTo>
                      <a:pt x="268" y="547"/>
                      <a:pt x="123" y="424"/>
                      <a:pt x="90" y="324"/>
                    </a:cubicBezTo>
                    <a:cubicBezTo>
                      <a:pt x="56" y="246"/>
                      <a:pt x="68" y="179"/>
                      <a:pt x="123" y="112"/>
                    </a:cubicBezTo>
                    <a:lnTo>
                      <a:pt x="134" y="112"/>
                    </a:lnTo>
                    <a:cubicBezTo>
                      <a:pt x="170" y="69"/>
                      <a:pt x="215" y="50"/>
                      <a:pt x="263" y="50"/>
                    </a:cubicBezTo>
                    <a:close/>
                    <a:moveTo>
                      <a:pt x="263" y="0"/>
                    </a:moveTo>
                    <a:cubicBezTo>
                      <a:pt x="206" y="0"/>
                      <a:pt x="151" y="25"/>
                      <a:pt x="100" y="68"/>
                    </a:cubicBezTo>
                    <a:lnTo>
                      <a:pt x="100" y="79"/>
                    </a:lnTo>
                    <a:cubicBezTo>
                      <a:pt x="23" y="157"/>
                      <a:pt x="1" y="246"/>
                      <a:pt x="45" y="346"/>
                    </a:cubicBezTo>
                    <a:cubicBezTo>
                      <a:pt x="100" y="491"/>
                      <a:pt x="301" y="591"/>
                      <a:pt x="546" y="591"/>
                    </a:cubicBezTo>
                    <a:lnTo>
                      <a:pt x="557" y="591"/>
                    </a:lnTo>
                    <a:cubicBezTo>
                      <a:pt x="523" y="925"/>
                      <a:pt x="223" y="948"/>
                      <a:pt x="201" y="948"/>
                    </a:cubicBezTo>
                    <a:cubicBezTo>
                      <a:pt x="190" y="948"/>
                      <a:pt x="179" y="958"/>
                      <a:pt x="179" y="970"/>
                    </a:cubicBezTo>
                    <a:cubicBezTo>
                      <a:pt x="190" y="980"/>
                      <a:pt x="190" y="992"/>
                      <a:pt x="212" y="992"/>
                    </a:cubicBezTo>
                    <a:cubicBezTo>
                      <a:pt x="212" y="992"/>
                      <a:pt x="568" y="970"/>
                      <a:pt x="602" y="591"/>
                    </a:cubicBezTo>
                    <a:cubicBezTo>
                      <a:pt x="991" y="547"/>
                      <a:pt x="1013" y="191"/>
                      <a:pt x="1013" y="191"/>
                    </a:cubicBezTo>
                    <a:cubicBezTo>
                      <a:pt x="1013" y="179"/>
                      <a:pt x="1003" y="168"/>
                      <a:pt x="991" y="168"/>
                    </a:cubicBezTo>
                    <a:cubicBezTo>
                      <a:pt x="988" y="165"/>
                      <a:pt x="985" y="164"/>
                      <a:pt x="982" y="164"/>
                    </a:cubicBezTo>
                    <a:cubicBezTo>
                      <a:pt x="974" y="164"/>
                      <a:pt x="969" y="171"/>
                      <a:pt x="969" y="179"/>
                    </a:cubicBezTo>
                    <a:cubicBezTo>
                      <a:pt x="969" y="201"/>
                      <a:pt x="946" y="502"/>
                      <a:pt x="613" y="535"/>
                    </a:cubicBezTo>
                    <a:lnTo>
                      <a:pt x="613" y="525"/>
                    </a:lnTo>
                    <a:cubicBezTo>
                      <a:pt x="613" y="280"/>
                      <a:pt x="513" y="79"/>
                      <a:pt x="357" y="23"/>
                    </a:cubicBezTo>
                    <a:cubicBezTo>
                      <a:pt x="325" y="7"/>
                      <a:pt x="294" y="0"/>
                      <a:pt x="2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3"/>
              <p:cNvSpPr/>
              <p:nvPr/>
            </p:nvSpPr>
            <p:spPr>
              <a:xfrm rot="10800000" flipH="1">
                <a:off x="66976" y="4960120"/>
                <a:ext cx="120098" cy="125480"/>
              </a:xfrm>
              <a:custGeom>
                <a:avLst/>
                <a:gdLst/>
                <a:ahLst/>
                <a:cxnLst/>
                <a:rect l="l" t="t" r="r" b="b"/>
                <a:pathLst>
                  <a:path w="268" h="280" extrusionOk="0">
                    <a:moveTo>
                      <a:pt x="134" y="45"/>
                    </a:moveTo>
                    <a:cubicBezTo>
                      <a:pt x="178" y="45"/>
                      <a:pt x="223" y="90"/>
                      <a:pt x="223" y="134"/>
                    </a:cubicBezTo>
                    <a:cubicBezTo>
                      <a:pt x="223" y="191"/>
                      <a:pt x="178" y="223"/>
                      <a:pt x="134" y="223"/>
                    </a:cubicBezTo>
                    <a:cubicBezTo>
                      <a:pt x="89" y="223"/>
                      <a:pt x="45" y="191"/>
                      <a:pt x="45" y="134"/>
                    </a:cubicBezTo>
                    <a:cubicBezTo>
                      <a:pt x="45" y="90"/>
                      <a:pt x="89" y="45"/>
                      <a:pt x="134" y="45"/>
                    </a:cubicBezTo>
                    <a:close/>
                    <a:moveTo>
                      <a:pt x="134" y="1"/>
                    </a:moveTo>
                    <a:cubicBezTo>
                      <a:pt x="56" y="1"/>
                      <a:pt x="0" y="68"/>
                      <a:pt x="0" y="134"/>
                    </a:cubicBezTo>
                    <a:cubicBezTo>
                      <a:pt x="0" y="213"/>
                      <a:pt x="56" y="280"/>
                      <a:pt x="134" y="280"/>
                    </a:cubicBezTo>
                    <a:cubicBezTo>
                      <a:pt x="211" y="280"/>
                      <a:pt x="268" y="213"/>
                      <a:pt x="268" y="134"/>
                    </a:cubicBezTo>
                    <a:cubicBezTo>
                      <a:pt x="268" y="68"/>
                      <a:pt x="21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13"/>
              <p:cNvSpPr/>
              <p:nvPr/>
            </p:nvSpPr>
            <p:spPr>
              <a:xfrm flipH="1">
                <a:off x="8532999" y="128792"/>
                <a:ext cx="454401" cy="445006"/>
              </a:xfrm>
              <a:custGeom>
                <a:avLst/>
                <a:gdLst/>
                <a:ahLst/>
                <a:cxnLst/>
                <a:rect l="l" t="t" r="r" b="b"/>
                <a:pathLst>
                  <a:path w="1014" h="993" extrusionOk="0">
                    <a:moveTo>
                      <a:pt x="263" y="50"/>
                    </a:moveTo>
                    <a:cubicBezTo>
                      <a:pt x="290" y="50"/>
                      <a:pt x="318" y="56"/>
                      <a:pt x="345" y="68"/>
                    </a:cubicBezTo>
                    <a:cubicBezTo>
                      <a:pt x="446" y="102"/>
                      <a:pt x="568" y="246"/>
                      <a:pt x="568" y="525"/>
                    </a:cubicBezTo>
                    <a:lnTo>
                      <a:pt x="568" y="547"/>
                    </a:lnTo>
                    <a:lnTo>
                      <a:pt x="546" y="547"/>
                    </a:lnTo>
                    <a:cubicBezTo>
                      <a:pt x="268" y="547"/>
                      <a:pt x="123" y="424"/>
                      <a:pt x="90" y="324"/>
                    </a:cubicBezTo>
                    <a:cubicBezTo>
                      <a:pt x="56" y="246"/>
                      <a:pt x="68" y="179"/>
                      <a:pt x="123" y="112"/>
                    </a:cubicBezTo>
                    <a:lnTo>
                      <a:pt x="134" y="112"/>
                    </a:lnTo>
                    <a:cubicBezTo>
                      <a:pt x="170" y="69"/>
                      <a:pt x="215" y="50"/>
                      <a:pt x="263" y="50"/>
                    </a:cubicBezTo>
                    <a:close/>
                    <a:moveTo>
                      <a:pt x="263" y="0"/>
                    </a:moveTo>
                    <a:cubicBezTo>
                      <a:pt x="206" y="0"/>
                      <a:pt x="151" y="25"/>
                      <a:pt x="100" y="68"/>
                    </a:cubicBezTo>
                    <a:lnTo>
                      <a:pt x="100" y="79"/>
                    </a:lnTo>
                    <a:cubicBezTo>
                      <a:pt x="23" y="157"/>
                      <a:pt x="1" y="246"/>
                      <a:pt x="45" y="346"/>
                    </a:cubicBezTo>
                    <a:cubicBezTo>
                      <a:pt x="100" y="491"/>
                      <a:pt x="301" y="591"/>
                      <a:pt x="546" y="591"/>
                    </a:cubicBezTo>
                    <a:lnTo>
                      <a:pt x="557" y="591"/>
                    </a:lnTo>
                    <a:cubicBezTo>
                      <a:pt x="523" y="925"/>
                      <a:pt x="223" y="948"/>
                      <a:pt x="201" y="948"/>
                    </a:cubicBezTo>
                    <a:cubicBezTo>
                      <a:pt x="190" y="948"/>
                      <a:pt x="179" y="958"/>
                      <a:pt x="179" y="970"/>
                    </a:cubicBezTo>
                    <a:cubicBezTo>
                      <a:pt x="190" y="980"/>
                      <a:pt x="190" y="992"/>
                      <a:pt x="212" y="992"/>
                    </a:cubicBezTo>
                    <a:cubicBezTo>
                      <a:pt x="212" y="992"/>
                      <a:pt x="568" y="970"/>
                      <a:pt x="602" y="591"/>
                    </a:cubicBezTo>
                    <a:cubicBezTo>
                      <a:pt x="991" y="547"/>
                      <a:pt x="1013" y="191"/>
                      <a:pt x="1013" y="191"/>
                    </a:cubicBezTo>
                    <a:cubicBezTo>
                      <a:pt x="1013" y="179"/>
                      <a:pt x="1003" y="168"/>
                      <a:pt x="991" y="168"/>
                    </a:cubicBezTo>
                    <a:cubicBezTo>
                      <a:pt x="988" y="165"/>
                      <a:pt x="985" y="164"/>
                      <a:pt x="982" y="164"/>
                    </a:cubicBezTo>
                    <a:cubicBezTo>
                      <a:pt x="974" y="164"/>
                      <a:pt x="969" y="171"/>
                      <a:pt x="969" y="179"/>
                    </a:cubicBezTo>
                    <a:cubicBezTo>
                      <a:pt x="969" y="201"/>
                      <a:pt x="946" y="502"/>
                      <a:pt x="613" y="535"/>
                    </a:cubicBezTo>
                    <a:lnTo>
                      <a:pt x="613" y="525"/>
                    </a:lnTo>
                    <a:cubicBezTo>
                      <a:pt x="613" y="280"/>
                      <a:pt x="513" y="79"/>
                      <a:pt x="357" y="23"/>
                    </a:cubicBezTo>
                    <a:cubicBezTo>
                      <a:pt x="325" y="7"/>
                      <a:pt x="294" y="0"/>
                      <a:pt x="2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13"/>
              <p:cNvSpPr/>
              <p:nvPr/>
            </p:nvSpPr>
            <p:spPr>
              <a:xfrm flipH="1">
                <a:off x="8956927" y="49023"/>
                <a:ext cx="120098" cy="125480"/>
              </a:xfrm>
              <a:custGeom>
                <a:avLst/>
                <a:gdLst/>
                <a:ahLst/>
                <a:cxnLst/>
                <a:rect l="l" t="t" r="r" b="b"/>
                <a:pathLst>
                  <a:path w="268" h="280" extrusionOk="0">
                    <a:moveTo>
                      <a:pt x="134" y="45"/>
                    </a:moveTo>
                    <a:cubicBezTo>
                      <a:pt x="178" y="45"/>
                      <a:pt x="223" y="90"/>
                      <a:pt x="223" y="134"/>
                    </a:cubicBezTo>
                    <a:cubicBezTo>
                      <a:pt x="223" y="191"/>
                      <a:pt x="178" y="223"/>
                      <a:pt x="134" y="223"/>
                    </a:cubicBezTo>
                    <a:cubicBezTo>
                      <a:pt x="89" y="223"/>
                      <a:pt x="45" y="191"/>
                      <a:pt x="45" y="134"/>
                    </a:cubicBezTo>
                    <a:cubicBezTo>
                      <a:pt x="45" y="90"/>
                      <a:pt x="89" y="45"/>
                      <a:pt x="134" y="45"/>
                    </a:cubicBezTo>
                    <a:close/>
                    <a:moveTo>
                      <a:pt x="134" y="1"/>
                    </a:moveTo>
                    <a:cubicBezTo>
                      <a:pt x="56" y="1"/>
                      <a:pt x="0" y="68"/>
                      <a:pt x="0" y="134"/>
                    </a:cubicBezTo>
                    <a:cubicBezTo>
                      <a:pt x="0" y="213"/>
                      <a:pt x="56" y="280"/>
                      <a:pt x="134" y="280"/>
                    </a:cubicBezTo>
                    <a:cubicBezTo>
                      <a:pt x="211" y="280"/>
                      <a:pt x="268" y="213"/>
                      <a:pt x="268" y="134"/>
                    </a:cubicBezTo>
                    <a:cubicBezTo>
                      <a:pt x="268" y="68"/>
                      <a:pt x="21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13"/>
              <p:cNvSpPr/>
              <p:nvPr/>
            </p:nvSpPr>
            <p:spPr>
              <a:xfrm rot="10800000">
                <a:off x="8532999" y="4560825"/>
                <a:ext cx="454401" cy="445006"/>
              </a:xfrm>
              <a:custGeom>
                <a:avLst/>
                <a:gdLst/>
                <a:ahLst/>
                <a:cxnLst/>
                <a:rect l="l" t="t" r="r" b="b"/>
                <a:pathLst>
                  <a:path w="1014" h="993" extrusionOk="0">
                    <a:moveTo>
                      <a:pt x="263" y="50"/>
                    </a:moveTo>
                    <a:cubicBezTo>
                      <a:pt x="290" y="50"/>
                      <a:pt x="318" y="56"/>
                      <a:pt x="345" y="68"/>
                    </a:cubicBezTo>
                    <a:cubicBezTo>
                      <a:pt x="446" y="102"/>
                      <a:pt x="568" y="246"/>
                      <a:pt x="568" y="525"/>
                    </a:cubicBezTo>
                    <a:lnTo>
                      <a:pt x="568" y="547"/>
                    </a:lnTo>
                    <a:lnTo>
                      <a:pt x="546" y="547"/>
                    </a:lnTo>
                    <a:cubicBezTo>
                      <a:pt x="268" y="547"/>
                      <a:pt x="123" y="424"/>
                      <a:pt x="90" y="324"/>
                    </a:cubicBezTo>
                    <a:cubicBezTo>
                      <a:pt x="56" y="246"/>
                      <a:pt x="68" y="179"/>
                      <a:pt x="123" y="112"/>
                    </a:cubicBezTo>
                    <a:lnTo>
                      <a:pt x="134" y="112"/>
                    </a:lnTo>
                    <a:cubicBezTo>
                      <a:pt x="170" y="69"/>
                      <a:pt x="215" y="50"/>
                      <a:pt x="263" y="50"/>
                    </a:cubicBezTo>
                    <a:close/>
                    <a:moveTo>
                      <a:pt x="263" y="0"/>
                    </a:moveTo>
                    <a:cubicBezTo>
                      <a:pt x="206" y="0"/>
                      <a:pt x="151" y="25"/>
                      <a:pt x="100" y="68"/>
                    </a:cubicBezTo>
                    <a:lnTo>
                      <a:pt x="100" y="79"/>
                    </a:lnTo>
                    <a:cubicBezTo>
                      <a:pt x="23" y="157"/>
                      <a:pt x="1" y="246"/>
                      <a:pt x="45" y="346"/>
                    </a:cubicBezTo>
                    <a:cubicBezTo>
                      <a:pt x="100" y="491"/>
                      <a:pt x="301" y="591"/>
                      <a:pt x="546" y="591"/>
                    </a:cubicBezTo>
                    <a:lnTo>
                      <a:pt x="557" y="591"/>
                    </a:lnTo>
                    <a:cubicBezTo>
                      <a:pt x="523" y="925"/>
                      <a:pt x="223" y="948"/>
                      <a:pt x="201" y="948"/>
                    </a:cubicBezTo>
                    <a:cubicBezTo>
                      <a:pt x="190" y="948"/>
                      <a:pt x="179" y="958"/>
                      <a:pt x="179" y="970"/>
                    </a:cubicBezTo>
                    <a:cubicBezTo>
                      <a:pt x="190" y="980"/>
                      <a:pt x="190" y="992"/>
                      <a:pt x="212" y="992"/>
                    </a:cubicBezTo>
                    <a:cubicBezTo>
                      <a:pt x="212" y="992"/>
                      <a:pt x="568" y="970"/>
                      <a:pt x="602" y="591"/>
                    </a:cubicBezTo>
                    <a:cubicBezTo>
                      <a:pt x="991" y="547"/>
                      <a:pt x="1013" y="191"/>
                      <a:pt x="1013" y="191"/>
                    </a:cubicBezTo>
                    <a:cubicBezTo>
                      <a:pt x="1013" y="179"/>
                      <a:pt x="1003" y="168"/>
                      <a:pt x="991" y="168"/>
                    </a:cubicBezTo>
                    <a:cubicBezTo>
                      <a:pt x="988" y="165"/>
                      <a:pt x="985" y="164"/>
                      <a:pt x="982" y="164"/>
                    </a:cubicBezTo>
                    <a:cubicBezTo>
                      <a:pt x="974" y="164"/>
                      <a:pt x="969" y="171"/>
                      <a:pt x="969" y="179"/>
                    </a:cubicBezTo>
                    <a:cubicBezTo>
                      <a:pt x="969" y="201"/>
                      <a:pt x="946" y="502"/>
                      <a:pt x="613" y="535"/>
                    </a:cubicBezTo>
                    <a:lnTo>
                      <a:pt x="613" y="525"/>
                    </a:lnTo>
                    <a:cubicBezTo>
                      <a:pt x="613" y="280"/>
                      <a:pt x="513" y="79"/>
                      <a:pt x="357" y="23"/>
                    </a:cubicBezTo>
                    <a:cubicBezTo>
                      <a:pt x="325" y="7"/>
                      <a:pt x="294" y="0"/>
                      <a:pt x="2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13"/>
              <p:cNvSpPr/>
              <p:nvPr/>
            </p:nvSpPr>
            <p:spPr>
              <a:xfrm rot="10800000">
                <a:off x="8956927" y="4960120"/>
                <a:ext cx="120098" cy="125480"/>
              </a:xfrm>
              <a:custGeom>
                <a:avLst/>
                <a:gdLst/>
                <a:ahLst/>
                <a:cxnLst/>
                <a:rect l="l" t="t" r="r" b="b"/>
                <a:pathLst>
                  <a:path w="268" h="280" extrusionOk="0">
                    <a:moveTo>
                      <a:pt x="134" y="45"/>
                    </a:moveTo>
                    <a:cubicBezTo>
                      <a:pt x="178" y="45"/>
                      <a:pt x="223" y="90"/>
                      <a:pt x="223" y="134"/>
                    </a:cubicBezTo>
                    <a:cubicBezTo>
                      <a:pt x="223" y="191"/>
                      <a:pt x="178" y="223"/>
                      <a:pt x="134" y="223"/>
                    </a:cubicBezTo>
                    <a:cubicBezTo>
                      <a:pt x="89" y="223"/>
                      <a:pt x="45" y="191"/>
                      <a:pt x="45" y="134"/>
                    </a:cubicBezTo>
                    <a:cubicBezTo>
                      <a:pt x="45" y="90"/>
                      <a:pt x="89" y="45"/>
                      <a:pt x="134" y="45"/>
                    </a:cubicBezTo>
                    <a:close/>
                    <a:moveTo>
                      <a:pt x="134" y="1"/>
                    </a:moveTo>
                    <a:cubicBezTo>
                      <a:pt x="56" y="1"/>
                      <a:pt x="0" y="68"/>
                      <a:pt x="0" y="134"/>
                    </a:cubicBezTo>
                    <a:cubicBezTo>
                      <a:pt x="0" y="213"/>
                      <a:pt x="56" y="280"/>
                      <a:pt x="134" y="280"/>
                    </a:cubicBezTo>
                    <a:cubicBezTo>
                      <a:pt x="211" y="280"/>
                      <a:pt x="268" y="213"/>
                      <a:pt x="268" y="134"/>
                    </a:cubicBezTo>
                    <a:cubicBezTo>
                      <a:pt x="268" y="68"/>
                      <a:pt x="21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1" name="Google Shape;191;p13"/>
            <p:cNvSpPr/>
            <p:nvPr/>
          </p:nvSpPr>
          <p:spPr>
            <a:xfrm>
              <a:off x="363725" y="305350"/>
              <a:ext cx="8433300" cy="4519200"/>
            </a:xfrm>
            <a:prstGeom prst="plaque">
              <a:avLst>
                <a:gd name="adj" fmla="val 6853"/>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0357987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pic>
        <p:nvPicPr>
          <p:cNvPr id="5" name="图片 4" descr="图片包含 鲜花, 植物&#10;&#10;描述已自动生成">
            <a:extLst>
              <a:ext uri="{FF2B5EF4-FFF2-40B4-BE49-F238E27FC236}">
                <a16:creationId xmlns="" xmlns:a16="http://schemas.microsoft.com/office/drawing/2014/main" id="{40FFDD12-50E7-4CCA-9F59-04894C94895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0" y="-227641"/>
            <a:ext cx="4220308" cy="5347709"/>
          </a:xfrm>
          <a:prstGeom prst="rect">
            <a:avLst/>
          </a:prstGeom>
        </p:spPr>
      </p:pic>
      <p:pic>
        <p:nvPicPr>
          <p:cNvPr id="6" name="图片 5" descr="图片包含 鲜花, 植物&#10;&#10;描述已自动生成">
            <a:extLst>
              <a:ext uri="{FF2B5EF4-FFF2-40B4-BE49-F238E27FC236}">
                <a16:creationId xmlns="" xmlns:a16="http://schemas.microsoft.com/office/drawing/2014/main" id="{E3CA46E6-D095-42FA-8AB2-5126617A63E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7149864" y="-227641"/>
            <a:ext cx="5042136" cy="6389077"/>
          </a:xfrm>
          <a:prstGeom prst="rect">
            <a:avLst/>
          </a:prstGeom>
        </p:spPr>
      </p:pic>
      <p:sp>
        <p:nvSpPr>
          <p:cNvPr id="9" name="椭圆 8">
            <a:extLst>
              <a:ext uri="{FF2B5EF4-FFF2-40B4-BE49-F238E27FC236}">
                <a16:creationId xmlns="" xmlns:a16="http://schemas.microsoft.com/office/drawing/2014/main" id="{714A353E-9F80-4651-875A-ECD0F001B257}"/>
              </a:ext>
            </a:extLst>
          </p:cNvPr>
          <p:cNvSpPr/>
          <p:nvPr userDrawn="1"/>
        </p:nvSpPr>
        <p:spPr>
          <a:xfrm>
            <a:off x="1246774" y="850808"/>
            <a:ext cx="5367735" cy="5156383"/>
          </a:xfrm>
          <a:prstGeom prst="ellipse">
            <a:avLst/>
          </a:prstGeom>
          <a:gradFill>
            <a:gsLst>
              <a:gs pos="0">
                <a:schemeClr val="accent1">
                  <a:lumMod val="5000"/>
                  <a:lumOff val="95000"/>
                  <a:alpha val="0"/>
                </a:schemeClr>
              </a:gs>
              <a:gs pos="57000">
                <a:srgbClr val="EEC0CE"/>
              </a:gs>
              <a:gs pos="83000">
                <a:srgbClr val="EEC0CE"/>
              </a:gs>
              <a:gs pos="100000">
                <a:srgbClr val="EEC0CE"/>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0" i="0" dirty="0">
              <a:latin typeface="zihun95hao-shoukesong" pitchFamily="2" charset="-122"/>
              <a:ea typeface="zihun95hao-shoukesong" pitchFamily="2" charset="-122"/>
            </a:endParaRPr>
          </a:p>
        </p:txBody>
      </p:sp>
      <p:pic>
        <p:nvPicPr>
          <p:cNvPr id="11" name="图片 10">
            <a:extLst>
              <a:ext uri="{FF2B5EF4-FFF2-40B4-BE49-F238E27FC236}">
                <a16:creationId xmlns="" xmlns:a16="http://schemas.microsoft.com/office/drawing/2014/main" id="{49884F63-4455-4836-84C3-2CFD7DEA8B17}"/>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8220573" y="190461"/>
            <a:ext cx="1740646" cy="2200644"/>
          </a:xfrm>
          <a:prstGeom prst="rect">
            <a:avLst/>
          </a:prstGeom>
        </p:spPr>
      </p:pic>
    </p:spTree>
    <p:extLst>
      <p:ext uri="{BB962C8B-B14F-4D97-AF65-F5344CB8AC3E}">
        <p14:creationId xmlns:p14="http://schemas.microsoft.com/office/powerpoint/2010/main" val="4105539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1000"/>
                                        <p:tgtEl>
                                          <p:spTgt spid="5"/>
                                        </p:tgtEl>
                                      </p:cBhvr>
                                    </p:animEffect>
                                  </p:childTnLst>
                                </p:cTn>
                              </p:par>
                              <p:par>
                                <p:cTn id="8" presetID="9"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dissolve">
                                      <p:cBhvr>
                                        <p:cTn id="10" dur="1000"/>
                                        <p:tgtEl>
                                          <p:spTgt spid="6"/>
                                        </p:tgtEl>
                                      </p:cBhvr>
                                    </p:animEffect>
                                  </p:childTnLst>
                                </p:cTn>
                              </p:par>
                              <p:par>
                                <p:cTn id="11" presetID="42"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par>
                                <p:cTn id="16" presetID="10"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64D78CF0-A049-4F39-B8A3-BD52F9F163B1}" type="datetimeFigureOut">
              <a:rPr lang="zh-CN" altLang="en-US" smtClean="0"/>
              <a:t>2025/8/29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C268F2A-48B1-411D-AE5F-4134EE0BCD57}" type="slidenum">
              <a:rPr lang="zh-CN" altLang="en-US" smtClean="0"/>
              <a:t>‹#›</a:t>
            </a:fld>
            <a:endParaRPr lang="zh-CN" altLang="en-US"/>
          </a:p>
        </p:txBody>
      </p:sp>
    </p:spTree>
    <p:extLst>
      <p:ext uri="{BB962C8B-B14F-4D97-AF65-F5344CB8AC3E}">
        <p14:creationId xmlns:p14="http://schemas.microsoft.com/office/powerpoint/2010/main" val="273878760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64D78CF0-A049-4F39-B8A3-BD52F9F163B1}" type="datetimeFigureOut">
              <a:rPr lang="zh-CN" altLang="en-US" smtClean="0"/>
              <a:t>2025/8/29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C268F2A-48B1-411D-AE5F-4134EE0BCD57}" type="slidenum">
              <a:rPr lang="zh-CN" altLang="en-US" smtClean="0"/>
              <a:t>‹#›</a:t>
            </a:fld>
            <a:endParaRPr lang="zh-CN" altLang="en-US"/>
          </a:p>
        </p:txBody>
      </p:sp>
    </p:spTree>
    <p:extLst>
      <p:ext uri="{BB962C8B-B14F-4D97-AF65-F5344CB8AC3E}">
        <p14:creationId xmlns:p14="http://schemas.microsoft.com/office/powerpoint/2010/main" val="65294550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64D78CF0-A049-4F39-B8A3-BD52F9F163B1}" type="datetimeFigureOut">
              <a:rPr lang="zh-CN" altLang="en-US" smtClean="0"/>
              <a:t>2025/8/29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C268F2A-48B1-411D-AE5F-4134EE0BCD57}" type="slidenum">
              <a:rPr lang="zh-CN" altLang="en-US" smtClean="0"/>
              <a:t>‹#›</a:t>
            </a:fld>
            <a:endParaRPr lang="zh-CN" altLang="en-US"/>
          </a:p>
        </p:txBody>
      </p:sp>
    </p:spTree>
    <p:extLst>
      <p:ext uri="{BB962C8B-B14F-4D97-AF65-F5344CB8AC3E}">
        <p14:creationId xmlns:p14="http://schemas.microsoft.com/office/powerpoint/2010/main" val="242034491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64D78CF0-A049-4F39-B8A3-BD52F9F163B1}" type="datetimeFigureOut">
              <a:rPr lang="zh-CN" altLang="en-US" smtClean="0"/>
              <a:t>2025/8/29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C268F2A-48B1-411D-AE5F-4134EE0BCD57}" type="slidenum">
              <a:rPr lang="zh-CN" altLang="en-US" smtClean="0"/>
              <a:t>‹#›</a:t>
            </a:fld>
            <a:endParaRPr lang="zh-CN" altLang="en-US"/>
          </a:p>
        </p:txBody>
      </p:sp>
    </p:spTree>
    <p:extLst>
      <p:ext uri="{BB962C8B-B14F-4D97-AF65-F5344CB8AC3E}">
        <p14:creationId xmlns:p14="http://schemas.microsoft.com/office/powerpoint/2010/main" val="372391889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64D78CF0-A049-4F39-B8A3-BD52F9F163B1}" type="datetimeFigureOut">
              <a:rPr lang="zh-CN" altLang="en-US" smtClean="0"/>
              <a:t>2025/8/29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BC268F2A-48B1-411D-AE5F-4134EE0BCD57}" type="slidenum">
              <a:rPr lang="zh-CN" altLang="en-US" smtClean="0"/>
              <a:t>‹#›</a:t>
            </a:fld>
            <a:endParaRPr lang="zh-CN" altLang="en-US"/>
          </a:p>
        </p:txBody>
      </p:sp>
    </p:spTree>
    <p:extLst>
      <p:ext uri="{BB962C8B-B14F-4D97-AF65-F5344CB8AC3E}">
        <p14:creationId xmlns:p14="http://schemas.microsoft.com/office/powerpoint/2010/main" val="15598756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64D78CF0-A049-4F39-B8A3-BD52F9F163B1}" type="datetimeFigureOut">
              <a:rPr lang="zh-CN" altLang="en-US" smtClean="0"/>
              <a:t>2025/8/29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BC268F2A-48B1-411D-AE5F-4134EE0BCD57}" type="slidenum">
              <a:rPr lang="zh-CN" altLang="en-US" smtClean="0"/>
              <a:t>‹#›</a:t>
            </a:fld>
            <a:endParaRPr lang="zh-CN" altLang="en-US"/>
          </a:p>
        </p:txBody>
      </p:sp>
    </p:spTree>
    <p:extLst>
      <p:ext uri="{BB962C8B-B14F-4D97-AF65-F5344CB8AC3E}">
        <p14:creationId xmlns:p14="http://schemas.microsoft.com/office/powerpoint/2010/main" val="46927523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4FAAD239-303A-41FB-88B4-6FFE552B72F1}"/>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755AF7C1-E7B0-4A50-B904-113CA237ED58}"/>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0B045911-CF66-470C-8345-4739E4CB644C}"/>
              </a:ext>
            </a:extLst>
          </p:cNvPr>
          <p:cNvSpPr>
            <a:spLocks noGrp="1"/>
          </p:cNvSpPr>
          <p:nvPr>
            <p:ph type="dt" sz="half" idx="10"/>
          </p:nvPr>
        </p:nvSpPr>
        <p:spPr/>
        <p:txBody>
          <a:bodyPr/>
          <a:lstStyle/>
          <a:p>
            <a:fld id="{48C2EDC9-06CF-4748-B7B6-38F5A1E5798B}" type="datetimeFigureOut">
              <a:rPr lang="zh-CN" altLang="en-US" smtClean="0"/>
              <a:t>2025/8/29</a:t>
            </a:fld>
            <a:endParaRPr lang="zh-CN" altLang="en-US"/>
          </a:p>
        </p:txBody>
      </p:sp>
      <p:sp>
        <p:nvSpPr>
          <p:cNvPr id="5" name="页脚占位符 4">
            <a:extLst>
              <a:ext uri="{FF2B5EF4-FFF2-40B4-BE49-F238E27FC236}">
                <a16:creationId xmlns="" xmlns:a16="http://schemas.microsoft.com/office/drawing/2014/main" id="{0A049502-D735-4569-A4E0-5BEEE35F63D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3153ED35-F56C-4815-B753-F000C1196D4C}"/>
              </a:ext>
            </a:extLst>
          </p:cNvPr>
          <p:cNvSpPr>
            <a:spLocks noGrp="1"/>
          </p:cNvSpPr>
          <p:nvPr>
            <p:ph type="sldNum" sz="quarter" idx="12"/>
          </p:nvPr>
        </p:nvSpPr>
        <p:spPr/>
        <p:txBody>
          <a:bodyPr/>
          <a:lstStyle/>
          <a:p>
            <a:fld id="{0E842EDE-DB27-420B-B048-C7E37318D557}" type="slidenum">
              <a:rPr lang="zh-CN" altLang="en-US" smtClean="0"/>
              <a:t>‹#›</a:t>
            </a:fld>
            <a:endParaRPr lang="zh-CN" altLang="en-US"/>
          </a:p>
        </p:txBody>
      </p:sp>
    </p:spTree>
    <p:extLst>
      <p:ext uri="{BB962C8B-B14F-4D97-AF65-F5344CB8AC3E}">
        <p14:creationId xmlns:p14="http://schemas.microsoft.com/office/powerpoint/2010/main" val="23823219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64D78CF0-A049-4F39-B8A3-BD52F9F163B1}" type="datetimeFigureOut">
              <a:rPr lang="zh-CN" altLang="en-US" smtClean="0"/>
              <a:t>2025/8/29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BC268F2A-48B1-411D-AE5F-4134EE0BCD57}" type="slidenum">
              <a:rPr lang="zh-CN" altLang="en-US" smtClean="0"/>
              <a:t>‹#›</a:t>
            </a:fld>
            <a:endParaRPr lang="zh-CN" altLang="en-US"/>
          </a:p>
        </p:txBody>
      </p:sp>
    </p:spTree>
    <p:extLst>
      <p:ext uri="{BB962C8B-B14F-4D97-AF65-F5344CB8AC3E}">
        <p14:creationId xmlns:p14="http://schemas.microsoft.com/office/powerpoint/2010/main" val="100112543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64D78CF0-A049-4F39-B8A3-BD52F9F163B1}" type="datetimeFigureOut">
              <a:rPr lang="zh-CN" altLang="en-US" smtClean="0"/>
              <a:t>2025/8/29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C268F2A-48B1-411D-AE5F-4134EE0BCD57}" type="slidenum">
              <a:rPr lang="zh-CN" altLang="en-US" smtClean="0"/>
              <a:t>‹#›</a:t>
            </a:fld>
            <a:endParaRPr lang="zh-CN" altLang="en-US"/>
          </a:p>
        </p:txBody>
      </p:sp>
    </p:spTree>
    <p:extLst>
      <p:ext uri="{BB962C8B-B14F-4D97-AF65-F5344CB8AC3E}">
        <p14:creationId xmlns:p14="http://schemas.microsoft.com/office/powerpoint/2010/main" val="100803112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64D78CF0-A049-4F39-B8A3-BD52F9F163B1}" type="datetimeFigureOut">
              <a:rPr lang="zh-CN" altLang="en-US" smtClean="0"/>
              <a:t>2025/8/29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C268F2A-48B1-411D-AE5F-4134EE0BCD57}" type="slidenum">
              <a:rPr lang="zh-CN" altLang="en-US" smtClean="0"/>
              <a:t>‹#›</a:t>
            </a:fld>
            <a:endParaRPr lang="zh-CN" altLang="en-US"/>
          </a:p>
        </p:txBody>
      </p:sp>
    </p:spTree>
    <p:extLst>
      <p:ext uri="{BB962C8B-B14F-4D97-AF65-F5344CB8AC3E}">
        <p14:creationId xmlns:p14="http://schemas.microsoft.com/office/powerpoint/2010/main" val="59198872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64D78CF0-A049-4F39-B8A3-BD52F9F163B1}" type="datetimeFigureOut">
              <a:rPr lang="zh-CN" altLang="en-US" smtClean="0"/>
              <a:t>2025/8/29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C268F2A-48B1-411D-AE5F-4134EE0BCD57}" type="slidenum">
              <a:rPr lang="zh-CN" altLang="en-US" smtClean="0"/>
              <a:t>‹#›</a:t>
            </a:fld>
            <a:endParaRPr lang="zh-CN" altLang="en-US"/>
          </a:p>
        </p:txBody>
      </p:sp>
    </p:spTree>
    <p:extLst>
      <p:ext uri="{BB962C8B-B14F-4D97-AF65-F5344CB8AC3E}">
        <p14:creationId xmlns:p14="http://schemas.microsoft.com/office/powerpoint/2010/main" val="254308405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64D78CF0-A049-4F39-B8A3-BD52F9F163B1}" type="datetimeFigureOut">
              <a:rPr lang="zh-CN" altLang="en-US" smtClean="0"/>
              <a:t>2025/8/29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C268F2A-48B1-411D-AE5F-4134EE0BCD57}" type="slidenum">
              <a:rPr lang="zh-CN" altLang="en-US" smtClean="0"/>
              <a:t>‹#›</a:t>
            </a:fld>
            <a:endParaRPr lang="zh-CN" altLang="en-US"/>
          </a:p>
        </p:txBody>
      </p:sp>
    </p:spTree>
    <p:extLst>
      <p:ext uri="{BB962C8B-B14F-4D97-AF65-F5344CB8AC3E}">
        <p14:creationId xmlns:p14="http://schemas.microsoft.com/office/powerpoint/2010/main" val="10112105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3515F6C-1A7B-4334-B4ED-FAC9B8F045EA}" type="datetimeFigureOut">
              <a:rPr lang="en-US" smtClean="0"/>
              <a:t>8/29/2025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0FD46A-A5FD-415B-9364-F7037BE953C1}" type="slidenum">
              <a:rPr lang="en-US" smtClean="0"/>
              <a:t>‹#›</a:t>
            </a:fld>
            <a:endParaRPr lang="en-US"/>
          </a:p>
        </p:txBody>
      </p:sp>
    </p:spTree>
    <p:extLst>
      <p:ext uri="{BB962C8B-B14F-4D97-AF65-F5344CB8AC3E}">
        <p14:creationId xmlns:p14="http://schemas.microsoft.com/office/powerpoint/2010/main" val="10393712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515F6C-1A7B-4334-B4ED-FAC9B8F045EA}" type="datetimeFigureOut">
              <a:rPr lang="en-US" smtClean="0"/>
              <a:t>8/29/2025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0FD46A-A5FD-415B-9364-F7037BE953C1}" type="slidenum">
              <a:rPr lang="en-US" smtClean="0"/>
              <a:t>‹#›</a:t>
            </a:fld>
            <a:endParaRPr lang="en-US"/>
          </a:p>
        </p:txBody>
      </p:sp>
    </p:spTree>
    <p:extLst>
      <p:ext uri="{BB962C8B-B14F-4D97-AF65-F5344CB8AC3E}">
        <p14:creationId xmlns:p14="http://schemas.microsoft.com/office/powerpoint/2010/main" val="347352344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3515F6C-1A7B-4334-B4ED-FAC9B8F045EA}" type="datetimeFigureOut">
              <a:rPr lang="en-US" smtClean="0"/>
              <a:t>8/29/2025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0FD46A-A5FD-415B-9364-F7037BE953C1}" type="slidenum">
              <a:rPr lang="en-US" smtClean="0"/>
              <a:t>‹#›</a:t>
            </a:fld>
            <a:endParaRPr lang="en-US"/>
          </a:p>
        </p:txBody>
      </p:sp>
    </p:spTree>
    <p:extLst>
      <p:ext uri="{BB962C8B-B14F-4D97-AF65-F5344CB8AC3E}">
        <p14:creationId xmlns:p14="http://schemas.microsoft.com/office/powerpoint/2010/main" val="304676212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3515F6C-1A7B-4334-B4ED-FAC9B8F045EA}" type="datetimeFigureOut">
              <a:rPr lang="en-US" smtClean="0"/>
              <a:t>8/29/2025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B0FD46A-A5FD-415B-9364-F7037BE953C1}" type="slidenum">
              <a:rPr lang="en-US" smtClean="0"/>
              <a:t>‹#›</a:t>
            </a:fld>
            <a:endParaRPr lang="en-US"/>
          </a:p>
        </p:txBody>
      </p:sp>
    </p:spTree>
    <p:extLst>
      <p:ext uri="{BB962C8B-B14F-4D97-AF65-F5344CB8AC3E}">
        <p14:creationId xmlns:p14="http://schemas.microsoft.com/office/powerpoint/2010/main" val="54011479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3515F6C-1A7B-4334-B4ED-FAC9B8F045EA}" type="datetimeFigureOut">
              <a:rPr lang="en-US" smtClean="0"/>
              <a:t>8/29/2025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B0FD46A-A5FD-415B-9364-F7037BE953C1}" type="slidenum">
              <a:rPr lang="en-US" smtClean="0"/>
              <a:t>‹#›</a:t>
            </a:fld>
            <a:endParaRPr lang="en-US"/>
          </a:p>
        </p:txBody>
      </p:sp>
    </p:spTree>
    <p:extLst>
      <p:ext uri="{BB962C8B-B14F-4D97-AF65-F5344CB8AC3E}">
        <p14:creationId xmlns:p14="http://schemas.microsoft.com/office/powerpoint/2010/main" val="26852404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8CFF7BF4-B89F-43AD-A1E6-5B825EBA150F}"/>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 xmlns:a16="http://schemas.microsoft.com/office/drawing/2014/main" id="{9F3C4A3F-1C9D-40BC-86AE-4229FB2269D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 xmlns:a16="http://schemas.microsoft.com/office/drawing/2014/main" id="{2F688543-E4F8-4802-BFE0-A0B8E2906196}"/>
              </a:ext>
            </a:extLst>
          </p:cNvPr>
          <p:cNvSpPr>
            <a:spLocks noGrp="1"/>
          </p:cNvSpPr>
          <p:nvPr>
            <p:ph type="dt" sz="half" idx="10"/>
          </p:nvPr>
        </p:nvSpPr>
        <p:spPr/>
        <p:txBody>
          <a:bodyPr/>
          <a:lstStyle/>
          <a:p>
            <a:fld id="{48C2EDC9-06CF-4748-B7B6-38F5A1E5798B}" type="datetimeFigureOut">
              <a:rPr lang="zh-CN" altLang="en-US" smtClean="0"/>
              <a:t>2025/8/29</a:t>
            </a:fld>
            <a:endParaRPr lang="zh-CN" altLang="en-US"/>
          </a:p>
        </p:txBody>
      </p:sp>
      <p:sp>
        <p:nvSpPr>
          <p:cNvPr id="5" name="页脚占位符 4">
            <a:extLst>
              <a:ext uri="{FF2B5EF4-FFF2-40B4-BE49-F238E27FC236}">
                <a16:creationId xmlns="" xmlns:a16="http://schemas.microsoft.com/office/drawing/2014/main" id="{5B446491-6206-43A4-8E46-409B386D389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92746A16-41A1-47ED-AD23-A00EB10948D9}"/>
              </a:ext>
            </a:extLst>
          </p:cNvPr>
          <p:cNvSpPr>
            <a:spLocks noGrp="1"/>
          </p:cNvSpPr>
          <p:nvPr>
            <p:ph type="sldNum" sz="quarter" idx="12"/>
          </p:nvPr>
        </p:nvSpPr>
        <p:spPr/>
        <p:txBody>
          <a:bodyPr/>
          <a:lstStyle/>
          <a:p>
            <a:fld id="{0E842EDE-DB27-420B-B048-C7E37318D557}" type="slidenum">
              <a:rPr lang="zh-CN" altLang="en-US" smtClean="0"/>
              <a:t>‹#›</a:t>
            </a:fld>
            <a:endParaRPr lang="zh-CN" altLang="en-US"/>
          </a:p>
        </p:txBody>
      </p:sp>
    </p:spTree>
    <p:extLst>
      <p:ext uri="{BB962C8B-B14F-4D97-AF65-F5344CB8AC3E}">
        <p14:creationId xmlns:p14="http://schemas.microsoft.com/office/powerpoint/2010/main" val="1752319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3515F6C-1A7B-4334-B4ED-FAC9B8F045EA}" type="datetimeFigureOut">
              <a:rPr lang="en-US" smtClean="0"/>
              <a:t>8/29/2025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B0FD46A-A5FD-415B-9364-F7037BE953C1}" type="slidenum">
              <a:rPr lang="en-US" smtClean="0"/>
              <a:t>‹#›</a:t>
            </a:fld>
            <a:endParaRPr lang="en-US"/>
          </a:p>
        </p:txBody>
      </p:sp>
    </p:spTree>
    <p:extLst>
      <p:ext uri="{BB962C8B-B14F-4D97-AF65-F5344CB8AC3E}">
        <p14:creationId xmlns:p14="http://schemas.microsoft.com/office/powerpoint/2010/main" val="3257521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515F6C-1A7B-4334-B4ED-FAC9B8F045EA}" type="datetimeFigureOut">
              <a:rPr lang="en-US" smtClean="0"/>
              <a:t>8/29/2025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B0FD46A-A5FD-415B-9364-F7037BE953C1}" type="slidenum">
              <a:rPr lang="en-US" smtClean="0"/>
              <a:t>‹#›</a:t>
            </a:fld>
            <a:endParaRPr lang="en-US"/>
          </a:p>
        </p:txBody>
      </p:sp>
    </p:spTree>
    <p:extLst>
      <p:ext uri="{BB962C8B-B14F-4D97-AF65-F5344CB8AC3E}">
        <p14:creationId xmlns:p14="http://schemas.microsoft.com/office/powerpoint/2010/main" val="39125289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3515F6C-1A7B-4334-B4ED-FAC9B8F045EA}" type="datetimeFigureOut">
              <a:rPr lang="en-US" smtClean="0"/>
              <a:t>8/29/2025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B0FD46A-A5FD-415B-9364-F7037BE953C1}" type="slidenum">
              <a:rPr lang="en-US" smtClean="0"/>
              <a:t>‹#›</a:t>
            </a:fld>
            <a:endParaRPr lang="en-US"/>
          </a:p>
        </p:txBody>
      </p:sp>
    </p:spTree>
    <p:extLst>
      <p:ext uri="{BB962C8B-B14F-4D97-AF65-F5344CB8AC3E}">
        <p14:creationId xmlns:p14="http://schemas.microsoft.com/office/powerpoint/2010/main" val="277702324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3515F6C-1A7B-4334-B4ED-FAC9B8F045EA}" type="datetimeFigureOut">
              <a:rPr lang="en-US" smtClean="0"/>
              <a:t>8/29/2025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B0FD46A-A5FD-415B-9364-F7037BE953C1}" type="slidenum">
              <a:rPr lang="en-US" smtClean="0"/>
              <a:t>‹#›</a:t>
            </a:fld>
            <a:endParaRPr lang="en-US"/>
          </a:p>
        </p:txBody>
      </p:sp>
    </p:spTree>
    <p:extLst>
      <p:ext uri="{BB962C8B-B14F-4D97-AF65-F5344CB8AC3E}">
        <p14:creationId xmlns:p14="http://schemas.microsoft.com/office/powerpoint/2010/main" val="212502429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515F6C-1A7B-4334-B4ED-FAC9B8F045EA}" type="datetimeFigureOut">
              <a:rPr lang="en-US" smtClean="0"/>
              <a:t>8/29/2025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0FD46A-A5FD-415B-9364-F7037BE953C1}" type="slidenum">
              <a:rPr lang="en-US" smtClean="0"/>
              <a:t>‹#›</a:t>
            </a:fld>
            <a:endParaRPr lang="en-US"/>
          </a:p>
        </p:txBody>
      </p:sp>
    </p:spTree>
    <p:extLst>
      <p:ext uri="{BB962C8B-B14F-4D97-AF65-F5344CB8AC3E}">
        <p14:creationId xmlns:p14="http://schemas.microsoft.com/office/powerpoint/2010/main" val="365297154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515F6C-1A7B-4334-B4ED-FAC9B8F045EA}" type="datetimeFigureOut">
              <a:rPr lang="en-US" smtClean="0"/>
              <a:t>8/29/2025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0FD46A-A5FD-415B-9364-F7037BE953C1}" type="slidenum">
              <a:rPr lang="en-US" smtClean="0"/>
              <a:t>‹#›</a:t>
            </a:fld>
            <a:endParaRPr lang="en-US"/>
          </a:p>
        </p:txBody>
      </p:sp>
    </p:spTree>
    <p:extLst>
      <p:ext uri="{BB962C8B-B14F-4D97-AF65-F5344CB8AC3E}">
        <p14:creationId xmlns:p14="http://schemas.microsoft.com/office/powerpoint/2010/main" val="171572811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025515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mt="25000"/>
          </a:blip>
          <a:stretch>
            <a:fillRect/>
          </a:stretch>
        </p:blipFill>
        <p:spPr>
          <a:xfrm>
            <a:off x="9066634" y="-789800"/>
            <a:ext cx="3375732" cy="3615799"/>
          </a:xfrm>
          <a:prstGeom prst="rect">
            <a:avLst/>
          </a:prstGeom>
          <a:noFill/>
          <a:ln>
            <a:noFill/>
          </a:ln>
        </p:spPr>
      </p:pic>
      <p:pic>
        <p:nvPicPr>
          <p:cNvPr id="10" name="Google Shape;10;p2"/>
          <p:cNvPicPr preferRelativeResize="0"/>
          <p:nvPr/>
        </p:nvPicPr>
        <p:blipFill>
          <a:blip r:embed="rId2">
            <a:alphaModFix amt="25000"/>
          </a:blip>
          <a:stretch>
            <a:fillRect/>
          </a:stretch>
        </p:blipFill>
        <p:spPr>
          <a:xfrm>
            <a:off x="-523568" y="-440667"/>
            <a:ext cx="3167336" cy="3392601"/>
          </a:xfrm>
          <a:prstGeom prst="rect">
            <a:avLst/>
          </a:prstGeom>
          <a:noFill/>
          <a:ln>
            <a:noFill/>
          </a:ln>
        </p:spPr>
      </p:pic>
      <p:sp>
        <p:nvSpPr>
          <p:cNvPr id="11" name="Google Shape;11;p2"/>
          <p:cNvSpPr/>
          <p:nvPr/>
        </p:nvSpPr>
        <p:spPr>
          <a:xfrm>
            <a:off x="484967" y="407133"/>
            <a:ext cx="11244400" cy="6025600"/>
          </a:xfrm>
          <a:prstGeom prst="plaque">
            <a:avLst>
              <a:gd name="adj" fmla="val 6853"/>
            </a:avLst>
          </a:prstGeom>
          <a:noFill/>
          <a:ln w="19050"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txBox="1">
            <a:spLocks noGrp="1"/>
          </p:cNvSpPr>
          <p:nvPr>
            <p:ph type="ctrTitle"/>
          </p:nvPr>
        </p:nvSpPr>
        <p:spPr>
          <a:xfrm>
            <a:off x="2849600" y="1780151"/>
            <a:ext cx="6492800" cy="2012000"/>
          </a:xfrm>
          <a:prstGeom prst="rect">
            <a:avLst/>
          </a:prstGeom>
        </p:spPr>
        <p:txBody>
          <a:bodyPr spcFirstLastPara="1" wrap="square" lIns="0" tIns="0" rIns="0" bIns="0" anchor="b" anchorCtr="0">
            <a:noAutofit/>
          </a:bodyPr>
          <a:lstStyle>
            <a:lvl1pPr lvl="0" algn="ctr">
              <a:lnSpc>
                <a:spcPct val="90000"/>
              </a:lnSpc>
              <a:spcBef>
                <a:spcPts val="0"/>
              </a:spcBef>
              <a:spcAft>
                <a:spcPts val="0"/>
              </a:spcAft>
              <a:buSzPts val="5200"/>
              <a:buFont typeface="Song Myung"/>
              <a:buNone/>
              <a:defRPr sz="6933"/>
            </a:lvl1pPr>
            <a:lvl2pPr lvl="1" algn="ctr">
              <a:spcBef>
                <a:spcPts val="0"/>
              </a:spcBef>
              <a:spcAft>
                <a:spcPts val="0"/>
              </a:spcAft>
              <a:buSzPts val="5200"/>
              <a:buFont typeface="Song Myung"/>
              <a:buNone/>
              <a:defRPr sz="6933">
                <a:latin typeface="Song Myung"/>
                <a:ea typeface="Song Myung"/>
                <a:cs typeface="Song Myung"/>
                <a:sym typeface="Song Myung"/>
              </a:defRPr>
            </a:lvl2pPr>
            <a:lvl3pPr lvl="2" algn="ctr">
              <a:spcBef>
                <a:spcPts val="0"/>
              </a:spcBef>
              <a:spcAft>
                <a:spcPts val="0"/>
              </a:spcAft>
              <a:buSzPts val="5200"/>
              <a:buFont typeface="Song Myung"/>
              <a:buNone/>
              <a:defRPr sz="6933">
                <a:latin typeface="Song Myung"/>
                <a:ea typeface="Song Myung"/>
                <a:cs typeface="Song Myung"/>
                <a:sym typeface="Song Myung"/>
              </a:defRPr>
            </a:lvl3pPr>
            <a:lvl4pPr lvl="3" algn="ctr">
              <a:spcBef>
                <a:spcPts val="0"/>
              </a:spcBef>
              <a:spcAft>
                <a:spcPts val="0"/>
              </a:spcAft>
              <a:buSzPts val="5200"/>
              <a:buFont typeface="Song Myung"/>
              <a:buNone/>
              <a:defRPr sz="6933">
                <a:latin typeface="Song Myung"/>
                <a:ea typeface="Song Myung"/>
                <a:cs typeface="Song Myung"/>
                <a:sym typeface="Song Myung"/>
              </a:defRPr>
            </a:lvl4pPr>
            <a:lvl5pPr lvl="4" algn="ctr">
              <a:spcBef>
                <a:spcPts val="0"/>
              </a:spcBef>
              <a:spcAft>
                <a:spcPts val="0"/>
              </a:spcAft>
              <a:buSzPts val="5200"/>
              <a:buFont typeface="Song Myung"/>
              <a:buNone/>
              <a:defRPr sz="6933">
                <a:latin typeface="Song Myung"/>
                <a:ea typeface="Song Myung"/>
                <a:cs typeface="Song Myung"/>
                <a:sym typeface="Song Myung"/>
              </a:defRPr>
            </a:lvl5pPr>
            <a:lvl6pPr lvl="5" algn="ctr">
              <a:spcBef>
                <a:spcPts val="0"/>
              </a:spcBef>
              <a:spcAft>
                <a:spcPts val="0"/>
              </a:spcAft>
              <a:buSzPts val="5200"/>
              <a:buFont typeface="Song Myung"/>
              <a:buNone/>
              <a:defRPr sz="6933">
                <a:latin typeface="Song Myung"/>
                <a:ea typeface="Song Myung"/>
                <a:cs typeface="Song Myung"/>
                <a:sym typeface="Song Myung"/>
              </a:defRPr>
            </a:lvl6pPr>
            <a:lvl7pPr lvl="6" algn="ctr">
              <a:spcBef>
                <a:spcPts val="0"/>
              </a:spcBef>
              <a:spcAft>
                <a:spcPts val="0"/>
              </a:spcAft>
              <a:buSzPts val="5200"/>
              <a:buFont typeface="Song Myung"/>
              <a:buNone/>
              <a:defRPr sz="6933">
                <a:latin typeface="Song Myung"/>
                <a:ea typeface="Song Myung"/>
                <a:cs typeface="Song Myung"/>
                <a:sym typeface="Song Myung"/>
              </a:defRPr>
            </a:lvl7pPr>
            <a:lvl8pPr lvl="7" algn="ctr">
              <a:spcBef>
                <a:spcPts val="0"/>
              </a:spcBef>
              <a:spcAft>
                <a:spcPts val="0"/>
              </a:spcAft>
              <a:buSzPts val="5200"/>
              <a:buFont typeface="Song Myung"/>
              <a:buNone/>
              <a:defRPr sz="6933">
                <a:latin typeface="Song Myung"/>
                <a:ea typeface="Song Myung"/>
                <a:cs typeface="Song Myung"/>
                <a:sym typeface="Song Myung"/>
              </a:defRPr>
            </a:lvl8pPr>
            <a:lvl9pPr lvl="8" algn="ctr">
              <a:spcBef>
                <a:spcPts val="0"/>
              </a:spcBef>
              <a:spcAft>
                <a:spcPts val="0"/>
              </a:spcAft>
              <a:buSzPts val="5200"/>
              <a:buFont typeface="Song Myung"/>
              <a:buNone/>
              <a:defRPr sz="6933">
                <a:latin typeface="Song Myung"/>
                <a:ea typeface="Song Myung"/>
                <a:cs typeface="Song Myung"/>
                <a:sym typeface="Song Myung"/>
              </a:defRPr>
            </a:lvl9pPr>
          </a:lstStyle>
          <a:p>
            <a:endParaRPr/>
          </a:p>
        </p:txBody>
      </p:sp>
      <p:sp>
        <p:nvSpPr>
          <p:cNvPr id="13" name="Google Shape;13;p2"/>
          <p:cNvSpPr txBox="1">
            <a:spLocks noGrp="1"/>
          </p:cNvSpPr>
          <p:nvPr>
            <p:ph type="subTitle" idx="1"/>
          </p:nvPr>
        </p:nvSpPr>
        <p:spPr>
          <a:xfrm>
            <a:off x="3820200" y="4220700"/>
            <a:ext cx="4551600" cy="671200"/>
          </a:xfrm>
          <a:prstGeom prst="rect">
            <a:avLst/>
          </a:prstGeom>
        </p:spPr>
        <p:txBody>
          <a:bodyPr spcFirstLastPara="1" wrap="square" lIns="0" tIns="0" rIns="0" bIns="0" anchor="t" anchorCtr="0">
            <a:noAutofit/>
          </a:bodyPr>
          <a:lstStyle>
            <a:lvl1pPr lvl="0" algn="ctr">
              <a:lnSpc>
                <a:spcPct val="100000"/>
              </a:lnSpc>
              <a:spcBef>
                <a:spcPts val="0"/>
              </a:spcBef>
              <a:spcAft>
                <a:spcPts val="0"/>
              </a:spcAft>
              <a:buSzPts val="2800"/>
              <a:buNone/>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grpSp>
        <p:nvGrpSpPr>
          <p:cNvPr id="14" name="Google Shape;14;p2"/>
          <p:cNvGrpSpPr/>
          <p:nvPr/>
        </p:nvGrpSpPr>
        <p:grpSpPr>
          <a:xfrm>
            <a:off x="89302" y="65365"/>
            <a:ext cx="12013399" cy="6715436"/>
            <a:chOff x="66976" y="49023"/>
            <a:chExt cx="9010049" cy="5036577"/>
          </a:xfrm>
        </p:grpSpPr>
        <p:sp>
          <p:nvSpPr>
            <p:cNvPr id="15" name="Google Shape;15;p2"/>
            <p:cNvSpPr/>
            <p:nvPr/>
          </p:nvSpPr>
          <p:spPr>
            <a:xfrm>
              <a:off x="156600" y="128792"/>
              <a:ext cx="454401" cy="445006"/>
            </a:xfrm>
            <a:custGeom>
              <a:avLst/>
              <a:gdLst/>
              <a:ahLst/>
              <a:cxnLst/>
              <a:rect l="l" t="t" r="r" b="b"/>
              <a:pathLst>
                <a:path w="1014" h="993" extrusionOk="0">
                  <a:moveTo>
                    <a:pt x="263" y="50"/>
                  </a:moveTo>
                  <a:cubicBezTo>
                    <a:pt x="290" y="50"/>
                    <a:pt x="318" y="56"/>
                    <a:pt x="345" y="68"/>
                  </a:cubicBezTo>
                  <a:cubicBezTo>
                    <a:pt x="446" y="102"/>
                    <a:pt x="568" y="246"/>
                    <a:pt x="568" y="525"/>
                  </a:cubicBezTo>
                  <a:lnTo>
                    <a:pt x="568" y="547"/>
                  </a:lnTo>
                  <a:lnTo>
                    <a:pt x="546" y="547"/>
                  </a:lnTo>
                  <a:cubicBezTo>
                    <a:pt x="268" y="547"/>
                    <a:pt x="123" y="424"/>
                    <a:pt x="90" y="324"/>
                  </a:cubicBezTo>
                  <a:cubicBezTo>
                    <a:pt x="56" y="246"/>
                    <a:pt x="68" y="179"/>
                    <a:pt x="123" y="112"/>
                  </a:cubicBezTo>
                  <a:lnTo>
                    <a:pt x="134" y="112"/>
                  </a:lnTo>
                  <a:cubicBezTo>
                    <a:pt x="170" y="69"/>
                    <a:pt x="215" y="50"/>
                    <a:pt x="263" y="50"/>
                  </a:cubicBezTo>
                  <a:close/>
                  <a:moveTo>
                    <a:pt x="263" y="0"/>
                  </a:moveTo>
                  <a:cubicBezTo>
                    <a:pt x="206" y="0"/>
                    <a:pt x="151" y="25"/>
                    <a:pt x="100" y="68"/>
                  </a:cubicBezTo>
                  <a:lnTo>
                    <a:pt x="100" y="79"/>
                  </a:lnTo>
                  <a:cubicBezTo>
                    <a:pt x="23" y="157"/>
                    <a:pt x="1" y="246"/>
                    <a:pt x="45" y="346"/>
                  </a:cubicBezTo>
                  <a:cubicBezTo>
                    <a:pt x="100" y="491"/>
                    <a:pt x="301" y="591"/>
                    <a:pt x="546" y="591"/>
                  </a:cubicBezTo>
                  <a:lnTo>
                    <a:pt x="557" y="591"/>
                  </a:lnTo>
                  <a:cubicBezTo>
                    <a:pt x="523" y="925"/>
                    <a:pt x="223" y="948"/>
                    <a:pt x="201" y="948"/>
                  </a:cubicBezTo>
                  <a:cubicBezTo>
                    <a:pt x="190" y="948"/>
                    <a:pt x="179" y="958"/>
                    <a:pt x="179" y="970"/>
                  </a:cubicBezTo>
                  <a:cubicBezTo>
                    <a:pt x="190" y="980"/>
                    <a:pt x="190" y="992"/>
                    <a:pt x="212" y="992"/>
                  </a:cubicBezTo>
                  <a:cubicBezTo>
                    <a:pt x="212" y="992"/>
                    <a:pt x="568" y="970"/>
                    <a:pt x="602" y="591"/>
                  </a:cubicBezTo>
                  <a:cubicBezTo>
                    <a:pt x="991" y="547"/>
                    <a:pt x="1013" y="191"/>
                    <a:pt x="1013" y="191"/>
                  </a:cubicBezTo>
                  <a:cubicBezTo>
                    <a:pt x="1013" y="179"/>
                    <a:pt x="1003" y="168"/>
                    <a:pt x="991" y="168"/>
                  </a:cubicBezTo>
                  <a:cubicBezTo>
                    <a:pt x="988" y="165"/>
                    <a:pt x="985" y="164"/>
                    <a:pt x="982" y="164"/>
                  </a:cubicBezTo>
                  <a:cubicBezTo>
                    <a:pt x="974" y="164"/>
                    <a:pt x="969" y="171"/>
                    <a:pt x="969" y="179"/>
                  </a:cubicBezTo>
                  <a:cubicBezTo>
                    <a:pt x="969" y="201"/>
                    <a:pt x="946" y="502"/>
                    <a:pt x="613" y="535"/>
                  </a:cubicBezTo>
                  <a:lnTo>
                    <a:pt x="613" y="525"/>
                  </a:lnTo>
                  <a:cubicBezTo>
                    <a:pt x="613" y="280"/>
                    <a:pt x="513" y="79"/>
                    <a:pt x="357" y="23"/>
                  </a:cubicBezTo>
                  <a:cubicBezTo>
                    <a:pt x="325" y="7"/>
                    <a:pt x="294" y="0"/>
                    <a:pt x="2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66976" y="49023"/>
              <a:ext cx="120098" cy="125480"/>
            </a:xfrm>
            <a:custGeom>
              <a:avLst/>
              <a:gdLst/>
              <a:ahLst/>
              <a:cxnLst/>
              <a:rect l="l" t="t" r="r" b="b"/>
              <a:pathLst>
                <a:path w="268" h="280" extrusionOk="0">
                  <a:moveTo>
                    <a:pt x="134" y="45"/>
                  </a:moveTo>
                  <a:cubicBezTo>
                    <a:pt x="178" y="45"/>
                    <a:pt x="223" y="90"/>
                    <a:pt x="223" y="134"/>
                  </a:cubicBezTo>
                  <a:cubicBezTo>
                    <a:pt x="223" y="191"/>
                    <a:pt x="178" y="223"/>
                    <a:pt x="134" y="223"/>
                  </a:cubicBezTo>
                  <a:cubicBezTo>
                    <a:pt x="89" y="223"/>
                    <a:pt x="45" y="191"/>
                    <a:pt x="45" y="134"/>
                  </a:cubicBezTo>
                  <a:cubicBezTo>
                    <a:pt x="45" y="90"/>
                    <a:pt x="89" y="45"/>
                    <a:pt x="134" y="45"/>
                  </a:cubicBezTo>
                  <a:close/>
                  <a:moveTo>
                    <a:pt x="134" y="1"/>
                  </a:moveTo>
                  <a:cubicBezTo>
                    <a:pt x="56" y="1"/>
                    <a:pt x="0" y="68"/>
                    <a:pt x="0" y="134"/>
                  </a:cubicBezTo>
                  <a:cubicBezTo>
                    <a:pt x="0" y="213"/>
                    <a:pt x="56" y="280"/>
                    <a:pt x="134" y="280"/>
                  </a:cubicBezTo>
                  <a:cubicBezTo>
                    <a:pt x="211" y="280"/>
                    <a:pt x="268" y="213"/>
                    <a:pt x="268" y="134"/>
                  </a:cubicBezTo>
                  <a:cubicBezTo>
                    <a:pt x="268" y="68"/>
                    <a:pt x="21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rot="10800000" flipH="1">
              <a:off x="156600" y="4560825"/>
              <a:ext cx="454401" cy="445006"/>
            </a:xfrm>
            <a:custGeom>
              <a:avLst/>
              <a:gdLst/>
              <a:ahLst/>
              <a:cxnLst/>
              <a:rect l="l" t="t" r="r" b="b"/>
              <a:pathLst>
                <a:path w="1014" h="993" extrusionOk="0">
                  <a:moveTo>
                    <a:pt x="263" y="50"/>
                  </a:moveTo>
                  <a:cubicBezTo>
                    <a:pt x="290" y="50"/>
                    <a:pt x="318" y="56"/>
                    <a:pt x="345" y="68"/>
                  </a:cubicBezTo>
                  <a:cubicBezTo>
                    <a:pt x="446" y="102"/>
                    <a:pt x="568" y="246"/>
                    <a:pt x="568" y="525"/>
                  </a:cubicBezTo>
                  <a:lnTo>
                    <a:pt x="568" y="547"/>
                  </a:lnTo>
                  <a:lnTo>
                    <a:pt x="546" y="547"/>
                  </a:lnTo>
                  <a:cubicBezTo>
                    <a:pt x="268" y="547"/>
                    <a:pt x="123" y="424"/>
                    <a:pt x="90" y="324"/>
                  </a:cubicBezTo>
                  <a:cubicBezTo>
                    <a:pt x="56" y="246"/>
                    <a:pt x="68" y="179"/>
                    <a:pt x="123" y="112"/>
                  </a:cubicBezTo>
                  <a:lnTo>
                    <a:pt x="134" y="112"/>
                  </a:lnTo>
                  <a:cubicBezTo>
                    <a:pt x="170" y="69"/>
                    <a:pt x="215" y="50"/>
                    <a:pt x="263" y="50"/>
                  </a:cubicBezTo>
                  <a:close/>
                  <a:moveTo>
                    <a:pt x="263" y="0"/>
                  </a:moveTo>
                  <a:cubicBezTo>
                    <a:pt x="206" y="0"/>
                    <a:pt x="151" y="25"/>
                    <a:pt x="100" y="68"/>
                  </a:cubicBezTo>
                  <a:lnTo>
                    <a:pt x="100" y="79"/>
                  </a:lnTo>
                  <a:cubicBezTo>
                    <a:pt x="23" y="157"/>
                    <a:pt x="1" y="246"/>
                    <a:pt x="45" y="346"/>
                  </a:cubicBezTo>
                  <a:cubicBezTo>
                    <a:pt x="100" y="491"/>
                    <a:pt x="301" y="591"/>
                    <a:pt x="546" y="591"/>
                  </a:cubicBezTo>
                  <a:lnTo>
                    <a:pt x="557" y="591"/>
                  </a:lnTo>
                  <a:cubicBezTo>
                    <a:pt x="523" y="925"/>
                    <a:pt x="223" y="948"/>
                    <a:pt x="201" y="948"/>
                  </a:cubicBezTo>
                  <a:cubicBezTo>
                    <a:pt x="190" y="948"/>
                    <a:pt x="179" y="958"/>
                    <a:pt x="179" y="970"/>
                  </a:cubicBezTo>
                  <a:cubicBezTo>
                    <a:pt x="190" y="980"/>
                    <a:pt x="190" y="992"/>
                    <a:pt x="212" y="992"/>
                  </a:cubicBezTo>
                  <a:cubicBezTo>
                    <a:pt x="212" y="992"/>
                    <a:pt x="568" y="970"/>
                    <a:pt x="602" y="591"/>
                  </a:cubicBezTo>
                  <a:cubicBezTo>
                    <a:pt x="991" y="547"/>
                    <a:pt x="1013" y="191"/>
                    <a:pt x="1013" y="191"/>
                  </a:cubicBezTo>
                  <a:cubicBezTo>
                    <a:pt x="1013" y="179"/>
                    <a:pt x="1003" y="168"/>
                    <a:pt x="991" y="168"/>
                  </a:cubicBezTo>
                  <a:cubicBezTo>
                    <a:pt x="988" y="165"/>
                    <a:pt x="985" y="164"/>
                    <a:pt x="982" y="164"/>
                  </a:cubicBezTo>
                  <a:cubicBezTo>
                    <a:pt x="974" y="164"/>
                    <a:pt x="969" y="171"/>
                    <a:pt x="969" y="179"/>
                  </a:cubicBezTo>
                  <a:cubicBezTo>
                    <a:pt x="969" y="201"/>
                    <a:pt x="946" y="502"/>
                    <a:pt x="613" y="535"/>
                  </a:cubicBezTo>
                  <a:lnTo>
                    <a:pt x="613" y="525"/>
                  </a:lnTo>
                  <a:cubicBezTo>
                    <a:pt x="613" y="280"/>
                    <a:pt x="513" y="79"/>
                    <a:pt x="357" y="23"/>
                  </a:cubicBezTo>
                  <a:cubicBezTo>
                    <a:pt x="325" y="7"/>
                    <a:pt x="294" y="0"/>
                    <a:pt x="2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rot="10800000" flipH="1">
              <a:off x="66976" y="4960120"/>
              <a:ext cx="120098" cy="125480"/>
            </a:xfrm>
            <a:custGeom>
              <a:avLst/>
              <a:gdLst/>
              <a:ahLst/>
              <a:cxnLst/>
              <a:rect l="l" t="t" r="r" b="b"/>
              <a:pathLst>
                <a:path w="268" h="280" extrusionOk="0">
                  <a:moveTo>
                    <a:pt x="134" y="45"/>
                  </a:moveTo>
                  <a:cubicBezTo>
                    <a:pt x="178" y="45"/>
                    <a:pt x="223" y="90"/>
                    <a:pt x="223" y="134"/>
                  </a:cubicBezTo>
                  <a:cubicBezTo>
                    <a:pt x="223" y="191"/>
                    <a:pt x="178" y="223"/>
                    <a:pt x="134" y="223"/>
                  </a:cubicBezTo>
                  <a:cubicBezTo>
                    <a:pt x="89" y="223"/>
                    <a:pt x="45" y="191"/>
                    <a:pt x="45" y="134"/>
                  </a:cubicBezTo>
                  <a:cubicBezTo>
                    <a:pt x="45" y="90"/>
                    <a:pt x="89" y="45"/>
                    <a:pt x="134" y="45"/>
                  </a:cubicBezTo>
                  <a:close/>
                  <a:moveTo>
                    <a:pt x="134" y="1"/>
                  </a:moveTo>
                  <a:cubicBezTo>
                    <a:pt x="56" y="1"/>
                    <a:pt x="0" y="68"/>
                    <a:pt x="0" y="134"/>
                  </a:cubicBezTo>
                  <a:cubicBezTo>
                    <a:pt x="0" y="213"/>
                    <a:pt x="56" y="280"/>
                    <a:pt x="134" y="280"/>
                  </a:cubicBezTo>
                  <a:cubicBezTo>
                    <a:pt x="211" y="280"/>
                    <a:pt x="268" y="213"/>
                    <a:pt x="268" y="134"/>
                  </a:cubicBezTo>
                  <a:cubicBezTo>
                    <a:pt x="268" y="68"/>
                    <a:pt x="21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flipH="1">
              <a:off x="8532999" y="128792"/>
              <a:ext cx="454401" cy="445006"/>
            </a:xfrm>
            <a:custGeom>
              <a:avLst/>
              <a:gdLst/>
              <a:ahLst/>
              <a:cxnLst/>
              <a:rect l="l" t="t" r="r" b="b"/>
              <a:pathLst>
                <a:path w="1014" h="993" extrusionOk="0">
                  <a:moveTo>
                    <a:pt x="263" y="50"/>
                  </a:moveTo>
                  <a:cubicBezTo>
                    <a:pt x="290" y="50"/>
                    <a:pt x="318" y="56"/>
                    <a:pt x="345" y="68"/>
                  </a:cubicBezTo>
                  <a:cubicBezTo>
                    <a:pt x="446" y="102"/>
                    <a:pt x="568" y="246"/>
                    <a:pt x="568" y="525"/>
                  </a:cubicBezTo>
                  <a:lnTo>
                    <a:pt x="568" y="547"/>
                  </a:lnTo>
                  <a:lnTo>
                    <a:pt x="546" y="547"/>
                  </a:lnTo>
                  <a:cubicBezTo>
                    <a:pt x="268" y="547"/>
                    <a:pt x="123" y="424"/>
                    <a:pt x="90" y="324"/>
                  </a:cubicBezTo>
                  <a:cubicBezTo>
                    <a:pt x="56" y="246"/>
                    <a:pt x="68" y="179"/>
                    <a:pt x="123" y="112"/>
                  </a:cubicBezTo>
                  <a:lnTo>
                    <a:pt x="134" y="112"/>
                  </a:lnTo>
                  <a:cubicBezTo>
                    <a:pt x="170" y="69"/>
                    <a:pt x="215" y="50"/>
                    <a:pt x="263" y="50"/>
                  </a:cubicBezTo>
                  <a:close/>
                  <a:moveTo>
                    <a:pt x="263" y="0"/>
                  </a:moveTo>
                  <a:cubicBezTo>
                    <a:pt x="206" y="0"/>
                    <a:pt x="151" y="25"/>
                    <a:pt x="100" y="68"/>
                  </a:cubicBezTo>
                  <a:lnTo>
                    <a:pt x="100" y="79"/>
                  </a:lnTo>
                  <a:cubicBezTo>
                    <a:pt x="23" y="157"/>
                    <a:pt x="1" y="246"/>
                    <a:pt x="45" y="346"/>
                  </a:cubicBezTo>
                  <a:cubicBezTo>
                    <a:pt x="100" y="491"/>
                    <a:pt x="301" y="591"/>
                    <a:pt x="546" y="591"/>
                  </a:cubicBezTo>
                  <a:lnTo>
                    <a:pt x="557" y="591"/>
                  </a:lnTo>
                  <a:cubicBezTo>
                    <a:pt x="523" y="925"/>
                    <a:pt x="223" y="948"/>
                    <a:pt x="201" y="948"/>
                  </a:cubicBezTo>
                  <a:cubicBezTo>
                    <a:pt x="190" y="948"/>
                    <a:pt x="179" y="958"/>
                    <a:pt x="179" y="970"/>
                  </a:cubicBezTo>
                  <a:cubicBezTo>
                    <a:pt x="190" y="980"/>
                    <a:pt x="190" y="992"/>
                    <a:pt x="212" y="992"/>
                  </a:cubicBezTo>
                  <a:cubicBezTo>
                    <a:pt x="212" y="992"/>
                    <a:pt x="568" y="970"/>
                    <a:pt x="602" y="591"/>
                  </a:cubicBezTo>
                  <a:cubicBezTo>
                    <a:pt x="991" y="547"/>
                    <a:pt x="1013" y="191"/>
                    <a:pt x="1013" y="191"/>
                  </a:cubicBezTo>
                  <a:cubicBezTo>
                    <a:pt x="1013" y="179"/>
                    <a:pt x="1003" y="168"/>
                    <a:pt x="991" y="168"/>
                  </a:cubicBezTo>
                  <a:cubicBezTo>
                    <a:pt x="988" y="165"/>
                    <a:pt x="985" y="164"/>
                    <a:pt x="982" y="164"/>
                  </a:cubicBezTo>
                  <a:cubicBezTo>
                    <a:pt x="974" y="164"/>
                    <a:pt x="969" y="171"/>
                    <a:pt x="969" y="179"/>
                  </a:cubicBezTo>
                  <a:cubicBezTo>
                    <a:pt x="969" y="201"/>
                    <a:pt x="946" y="502"/>
                    <a:pt x="613" y="535"/>
                  </a:cubicBezTo>
                  <a:lnTo>
                    <a:pt x="613" y="525"/>
                  </a:lnTo>
                  <a:cubicBezTo>
                    <a:pt x="613" y="280"/>
                    <a:pt x="513" y="79"/>
                    <a:pt x="357" y="23"/>
                  </a:cubicBezTo>
                  <a:cubicBezTo>
                    <a:pt x="325" y="7"/>
                    <a:pt x="294" y="0"/>
                    <a:pt x="2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flipH="1">
              <a:off x="8956927" y="49023"/>
              <a:ext cx="120098" cy="125480"/>
            </a:xfrm>
            <a:custGeom>
              <a:avLst/>
              <a:gdLst/>
              <a:ahLst/>
              <a:cxnLst/>
              <a:rect l="l" t="t" r="r" b="b"/>
              <a:pathLst>
                <a:path w="268" h="280" extrusionOk="0">
                  <a:moveTo>
                    <a:pt x="134" y="45"/>
                  </a:moveTo>
                  <a:cubicBezTo>
                    <a:pt x="178" y="45"/>
                    <a:pt x="223" y="90"/>
                    <a:pt x="223" y="134"/>
                  </a:cubicBezTo>
                  <a:cubicBezTo>
                    <a:pt x="223" y="191"/>
                    <a:pt x="178" y="223"/>
                    <a:pt x="134" y="223"/>
                  </a:cubicBezTo>
                  <a:cubicBezTo>
                    <a:pt x="89" y="223"/>
                    <a:pt x="45" y="191"/>
                    <a:pt x="45" y="134"/>
                  </a:cubicBezTo>
                  <a:cubicBezTo>
                    <a:pt x="45" y="90"/>
                    <a:pt x="89" y="45"/>
                    <a:pt x="134" y="45"/>
                  </a:cubicBezTo>
                  <a:close/>
                  <a:moveTo>
                    <a:pt x="134" y="1"/>
                  </a:moveTo>
                  <a:cubicBezTo>
                    <a:pt x="56" y="1"/>
                    <a:pt x="0" y="68"/>
                    <a:pt x="0" y="134"/>
                  </a:cubicBezTo>
                  <a:cubicBezTo>
                    <a:pt x="0" y="213"/>
                    <a:pt x="56" y="280"/>
                    <a:pt x="134" y="280"/>
                  </a:cubicBezTo>
                  <a:cubicBezTo>
                    <a:pt x="211" y="280"/>
                    <a:pt x="268" y="213"/>
                    <a:pt x="268" y="134"/>
                  </a:cubicBezTo>
                  <a:cubicBezTo>
                    <a:pt x="268" y="68"/>
                    <a:pt x="21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rot="10800000">
              <a:off x="8532999" y="4560825"/>
              <a:ext cx="454401" cy="445006"/>
            </a:xfrm>
            <a:custGeom>
              <a:avLst/>
              <a:gdLst/>
              <a:ahLst/>
              <a:cxnLst/>
              <a:rect l="l" t="t" r="r" b="b"/>
              <a:pathLst>
                <a:path w="1014" h="993" extrusionOk="0">
                  <a:moveTo>
                    <a:pt x="263" y="50"/>
                  </a:moveTo>
                  <a:cubicBezTo>
                    <a:pt x="290" y="50"/>
                    <a:pt x="318" y="56"/>
                    <a:pt x="345" y="68"/>
                  </a:cubicBezTo>
                  <a:cubicBezTo>
                    <a:pt x="446" y="102"/>
                    <a:pt x="568" y="246"/>
                    <a:pt x="568" y="525"/>
                  </a:cubicBezTo>
                  <a:lnTo>
                    <a:pt x="568" y="547"/>
                  </a:lnTo>
                  <a:lnTo>
                    <a:pt x="546" y="547"/>
                  </a:lnTo>
                  <a:cubicBezTo>
                    <a:pt x="268" y="547"/>
                    <a:pt x="123" y="424"/>
                    <a:pt x="90" y="324"/>
                  </a:cubicBezTo>
                  <a:cubicBezTo>
                    <a:pt x="56" y="246"/>
                    <a:pt x="68" y="179"/>
                    <a:pt x="123" y="112"/>
                  </a:cubicBezTo>
                  <a:lnTo>
                    <a:pt x="134" y="112"/>
                  </a:lnTo>
                  <a:cubicBezTo>
                    <a:pt x="170" y="69"/>
                    <a:pt x="215" y="50"/>
                    <a:pt x="263" y="50"/>
                  </a:cubicBezTo>
                  <a:close/>
                  <a:moveTo>
                    <a:pt x="263" y="0"/>
                  </a:moveTo>
                  <a:cubicBezTo>
                    <a:pt x="206" y="0"/>
                    <a:pt x="151" y="25"/>
                    <a:pt x="100" y="68"/>
                  </a:cubicBezTo>
                  <a:lnTo>
                    <a:pt x="100" y="79"/>
                  </a:lnTo>
                  <a:cubicBezTo>
                    <a:pt x="23" y="157"/>
                    <a:pt x="1" y="246"/>
                    <a:pt x="45" y="346"/>
                  </a:cubicBezTo>
                  <a:cubicBezTo>
                    <a:pt x="100" y="491"/>
                    <a:pt x="301" y="591"/>
                    <a:pt x="546" y="591"/>
                  </a:cubicBezTo>
                  <a:lnTo>
                    <a:pt x="557" y="591"/>
                  </a:lnTo>
                  <a:cubicBezTo>
                    <a:pt x="523" y="925"/>
                    <a:pt x="223" y="948"/>
                    <a:pt x="201" y="948"/>
                  </a:cubicBezTo>
                  <a:cubicBezTo>
                    <a:pt x="190" y="948"/>
                    <a:pt x="179" y="958"/>
                    <a:pt x="179" y="970"/>
                  </a:cubicBezTo>
                  <a:cubicBezTo>
                    <a:pt x="190" y="980"/>
                    <a:pt x="190" y="992"/>
                    <a:pt x="212" y="992"/>
                  </a:cubicBezTo>
                  <a:cubicBezTo>
                    <a:pt x="212" y="992"/>
                    <a:pt x="568" y="970"/>
                    <a:pt x="602" y="591"/>
                  </a:cubicBezTo>
                  <a:cubicBezTo>
                    <a:pt x="991" y="547"/>
                    <a:pt x="1013" y="191"/>
                    <a:pt x="1013" y="191"/>
                  </a:cubicBezTo>
                  <a:cubicBezTo>
                    <a:pt x="1013" y="179"/>
                    <a:pt x="1003" y="168"/>
                    <a:pt x="991" y="168"/>
                  </a:cubicBezTo>
                  <a:cubicBezTo>
                    <a:pt x="988" y="165"/>
                    <a:pt x="985" y="164"/>
                    <a:pt x="982" y="164"/>
                  </a:cubicBezTo>
                  <a:cubicBezTo>
                    <a:pt x="974" y="164"/>
                    <a:pt x="969" y="171"/>
                    <a:pt x="969" y="179"/>
                  </a:cubicBezTo>
                  <a:cubicBezTo>
                    <a:pt x="969" y="201"/>
                    <a:pt x="946" y="502"/>
                    <a:pt x="613" y="535"/>
                  </a:cubicBezTo>
                  <a:lnTo>
                    <a:pt x="613" y="525"/>
                  </a:lnTo>
                  <a:cubicBezTo>
                    <a:pt x="613" y="280"/>
                    <a:pt x="513" y="79"/>
                    <a:pt x="357" y="23"/>
                  </a:cubicBezTo>
                  <a:cubicBezTo>
                    <a:pt x="325" y="7"/>
                    <a:pt x="294" y="0"/>
                    <a:pt x="2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rot="10800000">
              <a:off x="8956927" y="4960120"/>
              <a:ext cx="120098" cy="125480"/>
            </a:xfrm>
            <a:custGeom>
              <a:avLst/>
              <a:gdLst/>
              <a:ahLst/>
              <a:cxnLst/>
              <a:rect l="l" t="t" r="r" b="b"/>
              <a:pathLst>
                <a:path w="268" h="280" extrusionOk="0">
                  <a:moveTo>
                    <a:pt x="134" y="45"/>
                  </a:moveTo>
                  <a:cubicBezTo>
                    <a:pt x="178" y="45"/>
                    <a:pt x="223" y="90"/>
                    <a:pt x="223" y="134"/>
                  </a:cubicBezTo>
                  <a:cubicBezTo>
                    <a:pt x="223" y="191"/>
                    <a:pt x="178" y="223"/>
                    <a:pt x="134" y="223"/>
                  </a:cubicBezTo>
                  <a:cubicBezTo>
                    <a:pt x="89" y="223"/>
                    <a:pt x="45" y="191"/>
                    <a:pt x="45" y="134"/>
                  </a:cubicBezTo>
                  <a:cubicBezTo>
                    <a:pt x="45" y="90"/>
                    <a:pt x="89" y="45"/>
                    <a:pt x="134" y="45"/>
                  </a:cubicBezTo>
                  <a:close/>
                  <a:moveTo>
                    <a:pt x="134" y="1"/>
                  </a:moveTo>
                  <a:cubicBezTo>
                    <a:pt x="56" y="1"/>
                    <a:pt x="0" y="68"/>
                    <a:pt x="0" y="134"/>
                  </a:cubicBezTo>
                  <a:cubicBezTo>
                    <a:pt x="0" y="213"/>
                    <a:pt x="56" y="280"/>
                    <a:pt x="134" y="280"/>
                  </a:cubicBezTo>
                  <a:cubicBezTo>
                    <a:pt x="211" y="280"/>
                    <a:pt x="268" y="213"/>
                    <a:pt x="268" y="134"/>
                  </a:cubicBezTo>
                  <a:cubicBezTo>
                    <a:pt x="268" y="68"/>
                    <a:pt x="21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51993220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3"/>
        <p:cNvGrpSpPr/>
        <p:nvPr/>
      </p:nvGrpSpPr>
      <p:grpSpPr>
        <a:xfrm>
          <a:off x="0" y="0"/>
          <a:ext cx="0" cy="0"/>
          <a:chOff x="0" y="0"/>
          <a:chExt cx="0" cy="0"/>
        </a:xfrm>
      </p:grpSpPr>
      <p:pic>
        <p:nvPicPr>
          <p:cNvPr id="24" name="Google Shape;24;p3"/>
          <p:cNvPicPr preferRelativeResize="0"/>
          <p:nvPr/>
        </p:nvPicPr>
        <p:blipFill>
          <a:blip r:embed="rId2">
            <a:alphaModFix amt="25000"/>
          </a:blip>
          <a:stretch>
            <a:fillRect/>
          </a:stretch>
        </p:blipFill>
        <p:spPr>
          <a:xfrm rot="10800000" flipH="1">
            <a:off x="8697567" y="-357132"/>
            <a:ext cx="3635597" cy="3700565"/>
          </a:xfrm>
          <a:prstGeom prst="rect">
            <a:avLst/>
          </a:prstGeom>
          <a:noFill/>
          <a:ln>
            <a:noFill/>
          </a:ln>
        </p:spPr>
      </p:pic>
      <p:pic>
        <p:nvPicPr>
          <p:cNvPr id="25" name="Google Shape;25;p3"/>
          <p:cNvPicPr preferRelativeResize="0"/>
          <p:nvPr/>
        </p:nvPicPr>
        <p:blipFill>
          <a:blip r:embed="rId3">
            <a:alphaModFix amt="25000"/>
          </a:blip>
          <a:stretch>
            <a:fillRect/>
          </a:stretch>
        </p:blipFill>
        <p:spPr>
          <a:xfrm rot="10800000" flipH="1">
            <a:off x="-66959" y="2484992"/>
            <a:ext cx="4916436" cy="5057065"/>
          </a:xfrm>
          <a:prstGeom prst="rect">
            <a:avLst/>
          </a:prstGeom>
          <a:noFill/>
          <a:ln>
            <a:noFill/>
          </a:ln>
        </p:spPr>
      </p:pic>
      <p:grpSp>
        <p:nvGrpSpPr>
          <p:cNvPr id="26" name="Google Shape;26;p3"/>
          <p:cNvGrpSpPr/>
          <p:nvPr/>
        </p:nvGrpSpPr>
        <p:grpSpPr>
          <a:xfrm>
            <a:off x="89302" y="65365"/>
            <a:ext cx="12013399" cy="6715436"/>
            <a:chOff x="66976" y="49023"/>
            <a:chExt cx="9010049" cy="5036577"/>
          </a:xfrm>
        </p:grpSpPr>
        <p:grpSp>
          <p:nvGrpSpPr>
            <p:cNvPr id="27" name="Google Shape;27;p3"/>
            <p:cNvGrpSpPr/>
            <p:nvPr/>
          </p:nvGrpSpPr>
          <p:grpSpPr>
            <a:xfrm>
              <a:off x="66976" y="49023"/>
              <a:ext cx="9010049" cy="5036577"/>
              <a:chOff x="66976" y="49023"/>
              <a:chExt cx="9010049" cy="5036577"/>
            </a:xfrm>
          </p:grpSpPr>
          <p:sp>
            <p:nvSpPr>
              <p:cNvPr id="28" name="Google Shape;28;p3"/>
              <p:cNvSpPr/>
              <p:nvPr/>
            </p:nvSpPr>
            <p:spPr>
              <a:xfrm>
                <a:off x="156600" y="128792"/>
                <a:ext cx="454401" cy="445006"/>
              </a:xfrm>
              <a:custGeom>
                <a:avLst/>
                <a:gdLst/>
                <a:ahLst/>
                <a:cxnLst/>
                <a:rect l="l" t="t" r="r" b="b"/>
                <a:pathLst>
                  <a:path w="1014" h="993" extrusionOk="0">
                    <a:moveTo>
                      <a:pt x="263" y="50"/>
                    </a:moveTo>
                    <a:cubicBezTo>
                      <a:pt x="290" y="50"/>
                      <a:pt x="318" y="56"/>
                      <a:pt x="345" y="68"/>
                    </a:cubicBezTo>
                    <a:cubicBezTo>
                      <a:pt x="446" y="102"/>
                      <a:pt x="568" y="246"/>
                      <a:pt x="568" y="525"/>
                    </a:cubicBezTo>
                    <a:lnTo>
                      <a:pt x="568" y="547"/>
                    </a:lnTo>
                    <a:lnTo>
                      <a:pt x="546" y="547"/>
                    </a:lnTo>
                    <a:cubicBezTo>
                      <a:pt x="268" y="547"/>
                      <a:pt x="123" y="424"/>
                      <a:pt x="90" y="324"/>
                    </a:cubicBezTo>
                    <a:cubicBezTo>
                      <a:pt x="56" y="246"/>
                      <a:pt x="68" y="179"/>
                      <a:pt x="123" y="112"/>
                    </a:cubicBezTo>
                    <a:lnTo>
                      <a:pt x="134" y="112"/>
                    </a:lnTo>
                    <a:cubicBezTo>
                      <a:pt x="170" y="69"/>
                      <a:pt x="215" y="50"/>
                      <a:pt x="263" y="50"/>
                    </a:cubicBezTo>
                    <a:close/>
                    <a:moveTo>
                      <a:pt x="263" y="0"/>
                    </a:moveTo>
                    <a:cubicBezTo>
                      <a:pt x="206" y="0"/>
                      <a:pt x="151" y="25"/>
                      <a:pt x="100" y="68"/>
                    </a:cubicBezTo>
                    <a:lnTo>
                      <a:pt x="100" y="79"/>
                    </a:lnTo>
                    <a:cubicBezTo>
                      <a:pt x="23" y="157"/>
                      <a:pt x="1" y="246"/>
                      <a:pt x="45" y="346"/>
                    </a:cubicBezTo>
                    <a:cubicBezTo>
                      <a:pt x="100" y="491"/>
                      <a:pt x="301" y="591"/>
                      <a:pt x="546" y="591"/>
                    </a:cubicBezTo>
                    <a:lnTo>
                      <a:pt x="557" y="591"/>
                    </a:lnTo>
                    <a:cubicBezTo>
                      <a:pt x="523" y="925"/>
                      <a:pt x="223" y="948"/>
                      <a:pt x="201" y="948"/>
                    </a:cubicBezTo>
                    <a:cubicBezTo>
                      <a:pt x="190" y="948"/>
                      <a:pt x="179" y="958"/>
                      <a:pt x="179" y="970"/>
                    </a:cubicBezTo>
                    <a:cubicBezTo>
                      <a:pt x="190" y="980"/>
                      <a:pt x="190" y="992"/>
                      <a:pt x="212" y="992"/>
                    </a:cubicBezTo>
                    <a:cubicBezTo>
                      <a:pt x="212" y="992"/>
                      <a:pt x="568" y="970"/>
                      <a:pt x="602" y="591"/>
                    </a:cubicBezTo>
                    <a:cubicBezTo>
                      <a:pt x="991" y="547"/>
                      <a:pt x="1013" y="191"/>
                      <a:pt x="1013" y="191"/>
                    </a:cubicBezTo>
                    <a:cubicBezTo>
                      <a:pt x="1013" y="179"/>
                      <a:pt x="1003" y="168"/>
                      <a:pt x="991" y="168"/>
                    </a:cubicBezTo>
                    <a:cubicBezTo>
                      <a:pt x="988" y="165"/>
                      <a:pt x="985" y="164"/>
                      <a:pt x="982" y="164"/>
                    </a:cubicBezTo>
                    <a:cubicBezTo>
                      <a:pt x="974" y="164"/>
                      <a:pt x="969" y="171"/>
                      <a:pt x="969" y="179"/>
                    </a:cubicBezTo>
                    <a:cubicBezTo>
                      <a:pt x="969" y="201"/>
                      <a:pt x="946" y="502"/>
                      <a:pt x="613" y="535"/>
                    </a:cubicBezTo>
                    <a:lnTo>
                      <a:pt x="613" y="525"/>
                    </a:lnTo>
                    <a:cubicBezTo>
                      <a:pt x="613" y="280"/>
                      <a:pt x="513" y="79"/>
                      <a:pt x="357" y="23"/>
                    </a:cubicBezTo>
                    <a:cubicBezTo>
                      <a:pt x="325" y="7"/>
                      <a:pt x="294" y="0"/>
                      <a:pt x="2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3"/>
              <p:cNvSpPr/>
              <p:nvPr/>
            </p:nvSpPr>
            <p:spPr>
              <a:xfrm>
                <a:off x="66976" y="49023"/>
                <a:ext cx="120098" cy="125480"/>
              </a:xfrm>
              <a:custGeom>
                <a:avLst/>
                <a:gdLst/>
                <a:ahLst/>
                <a:cxnLst/>
                <a:rect l="l" t="t" r="r" b="b"/>
                <a:pathLst>
                  <a:path w="268" h="280" extrusionOk="0">
                    <a:moveTo>
                      <a:pt x="134" y="45"/>
                    </a:moveTo>
                    <a:cubicBezTo>
                      <a:pt x="178" y="45"/>
                      <a:pt x="223" y="90"/>
                      <a:pt x="223" y="134"/>
                    </a:cubicBezTo>
                    <a:cubicBezTo>
                      <a:pt x="223" y="191"/>
                      <a:pt x="178" y="223"/>
                      <a:pt x="134" y="223"/>
                    </a:cubicBezTo>
                    <a:cubicBezTo>
                      <a:pt x="89" y="223"/>
                      <a:pt x="45" y="191"/>
                      <a:pt x="45" y="134"/>
                    </a:cubicBezTo>
                    <a:cubicBezTo>
                      <a:pt x="45" y="90"/>
                      <a:pt x="89" y="45"/>
                      <a:pt x="134" y="45"/>
                    </a:cubicBezTo>
                    <a:close/>
                    <a:moveTo>
                      <a:pt x="134" y="1"/>
                    </a:moveTo>
                    <a:cubicBezTo>
                      <a:pt x="56" y="1"/>
                      <a:pt x="0" y="68"/>
                      <a:pt x="0" y="134"/>
                    </a:cubicBezTo>
                    <a:cubicBezTo>
                      <a:pt x="0" y="213"/>
                      <a:pt x="56" y="280"/>
                      <a:pt x="134" y="280"/>
                    </a:cubicBezTo>
                    <a:cubicBezTo>
                      <a:pt x="211" y="280"/>
                      <a:pt x="268" y="213"/>
                      <a:pt x="268" y="134"/>
                    </a:cubicBezTo>
                    <a:cubicBezTo>
                      <a:pt x="268" y="68"/>
                      <a:pt x="21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3"/>
              <p:cNvSpPr/>
              <p:nvPr/>
            </p:nvSpPr>
            <p:spPr>
              <a:xfrm rot="10800000" flipH="1">
                <a:off x="156600" y="4560825"/>
                <a:ext cx="454401" cy="445006"/>
              </a:xfrm>
              <a:custGeom>
                <a:avLst/>
                <a:gdLst/>
                <a:ahLst/>
                <a:cxnLst/>
                <a:rect l="l" t="t" r="r" b="b"/>
                <a:pathLst>
                  <a:path w="1014" h="993" extrusionOk="0">
                    <a:moveTo>
                      <a:pt x="263" y="50"/>
                    </a:moveTo>
                    <a:cubicBezTo>
                      <a:pt x="290" y="50"/>
                      <a:pt x="318" y="56"/>
                      <a:pt x="345" y="68"/>
                    </a:cubicBezTo>
                    <a:cubicBezTo>
                      <a:pt x="446" y="102"/>
                      <a:pt x="568" y="246"/>
                      <a:pt x="568" y="525"/>
                    </a:cubicBezTo>
                    <a:lnTo>
                      <a:pt x="568" y="547"/>
                    </a:lnTo>
                    <a:lnTo>
                      <a:pt x="546" y="547"/>
                    </a:lnTo>
                    <a:cubicBezTo>
                      <a:pt x="268" y="547"/>
                      <a:pt x="123" y="424"/>
                      <a:pt x="90" y="324"/>
                    </a:cubicBezTo>
                    <a:cubicBezTo>
                      <a:pt x="56" y="246"/>
                      <a:pt x="68" y="179"/>
                      <a:pt x="123" y="112"/>
                    </a:cubicBezTo>
                    <a:lnTo>
                      <a:pt x="134" y="112"/>
                    </a:lnTo>
                    <a:cubicBezTo>
                      <a:pt x="170" y="69"/>
                      <a:pt x="215" y="50"/>
                      <a:pt x="263" y="50"/>
                    </a:cubicBezTo>
                    <a:close/>
                    <a:moveTo>
                      <a:pt x="263" y="0"/>
                    </a:moveTo>
                    <a:cubicBezTo>
                      <a:pt x="206" y="0"/>
                      <a:pt x="151" y="25"/>
                      <a:pt x="100" y="68"/>
                    </a:cubicBezTo>
                    <a:lnTo>
                      <a:pt x="100" y="79"/>
                    </a:lnTo>
                    <a:cubicBezTo>
                      <a:pt x="23" y="157"/>
                      <a:pt x="1" y="246"/>
                      <a:pt x="45" y="346"/>
                    </a:cubicBezTo>
                    <a:cubicBezTo>
                      <a:pt x="100" y="491"/>
                      <a:pt x="301" y="591"/>
                      <a:pt x="546" y="591"/>
                    </a:cubicBezTo>
                    <a:lnTo>
                      <a:pt x="557" y="591"/>
                    </a:lnTo>
                    <a:cubicBezTo>
                      <a:pt x="523" y="925"/>
                      <a:pt x="223" y="948"/>
                      <a:pt x="201" y="948"/>
                    </a:cubicBezTo>
                    <a:cubicBezTo>
                      <a:pt x="190" y="948"/>
                      <a:pt x="179" y="958"/>
                      <a:pt x="179" y="970"/>
                    </a:cubicBezTo>
                    <a:cubicBezTo>
                      <a:pt x="190" y="980"/>
                      <a:pt x="190" y="992"/>
                      <a:pt x="212" y="992"/>
                    </a:cubicBezTo>
                    <a:cubicBezTo>
                      <a:pt x="212" y="992"/>
                      <a:pt x="568" y="970"/>
                      <a:pt x="602" y="591"/>
                    </a:cubicBezTo>
                    <a:cubicBezTo>
                      <a:pt x="991" y="547"/>
                      <a:pt x="1013" y="191"/>
                      <a:pt x="1013" y="191"/>
                    </a:cubicBezTo>
                    <a:cubicBezTo>
                      <a:pt x="1013" y="179"/>
                      <a:pt x="1003" y="168"/>
                      <a:pt x="991" y="168"/>
                    </a:cubicBezTo>
                    <a:cubicBezTo>
                      <a:pt x="988" y="165"/>
                      <a:pt x="985" y="164"/>
                      <a:pt x="982" y="164"/>
                    </a:cubicBezTo>
                    <a:cubicBezTo>
                      <a:pt x="974" y="164"/>
                      <a:pt x="969" y="171"/>
                      <a:pt x="969" y="179"/>
                    </a:cubicBezTo>
                    <a:cubicBezTo>
                      <a:pt x="969" y="201"/>
                      <a:pt x="946" y="502"/>
                      <a:pt x="613" y="535"/>
                    </a:cubicBezTo>
                    <a:lnTo>
                      <a:pt x="613" y="525"/>
                    </a:lnTo>
                    <a:cubicBezTo>
                      <a:pt x="613" y="280"/>
                      <a:pt x="513" y="79"/>
                      <a:pt x="357" y="23"/>
                    </a:cubicBezTo>
                    <a:cubicBezTo>
                      <a:pt x="325" y="7"/>
                      <a:pt x="294" y="0"/>
                      <a:pt x="2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3"/>
              <p:cNvSpPr/>
              <p:nvPr/>
            </p:nvSpPr>
            <p:spPr>
              <a:xfrm rot="10800000" flipH="1">
                <a:off x="66976" y="4960120"/>
                <a:ext cx="120098" cy="125480"/>
              </a:xfrm>
              <a:custGeom>
                <a:avLst/>
                <a:gdLst/>
                <a:ahLst/>
                <a:cxnLst/>
                <a:rect l="l" t="t" r="r" b="b"/>
                <a:pathLst>
                  <a:path w="268" h="280" extrusionOk="0">
                    <a:moveTo>
                      <a:pt x="134" y="45"/>
                    </a:moveTo>
                    <a:cubicBezTo>
                      <a:pt x="178" y="45"/>
                      <a:pt x="223" y="90"/>
                      <a:pt x="223" y="134"/>
                    </a:cubicBezTo>
                    <a:cubicBezTo>
                      <a:pt x="223" y="191"/>
                      <a:pt x="178" y="223"/>
                      <a:pt x="134" y="223"/>
                    </a:cubicBezTo>
                    <a:cubicBezTo>
                      <a:pt x="89" y="223"/>
                      <a:pt x="45" y="191"/>
                      <a:pt x="45" y="134"/>
                    </a:cubicBezTo>
                    <a:cubicBezTo>
                      <a:pt x="45" y="90"/>
                      <a:pt x="89" y="45"/>
                      <a:pt x="134" y="45"/>
                    </a:cubicBezTo>
                    <a:close/>
                    <a:moveTo>
                      <a:pt x="134" y="1"/>
                    </a:moveTo>
                    <a:cubicBezTo>
                      <a:pt x="56" y="1"/>
                      <a:pt x="0" y="68"/>
                      <a:pt x="0" y="134"/>
                    </a:cubicBezTo>
                    <a:cubicBezTo>
                      <a:pt x="0" y="213"/>
                      <a:pt x="56" y="280"/>
                      <a:pt x="134" y="280"/>
                    </a:cubicBezTo>
                    <a:cubicBezTo>
                      <a:pt x="211" y="280"/>
                      <a:pt x="268" y="213"/>
                      <a:pt x="268" y="134"/>
                    </a:cubicBezTo>
                    <a:cubicBezTo>
                      <a:pt x="268" y="68"/>
                      <a:pt x="21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3"/>
              <p:cNvSpPr/>
              <p:nvPr/>
            </p:nvSpPr>
            <p:spPr>
              <a:xfrm flipH="1">
                <a:off x="8532999" y="128792"/>
                <a:ext cx="454401" cy="445006"/>
              </a:xfrm>
              <a:custGeom>
                <a:avLst/>
                <a:gdLst/>
                <a:ahLst/>
                <a:cxnLst/>
                <a:rect l="l" t="t" r="r" b="b"/>
                <a:pathLst>
                  <a:path w="1014" h="993" extrusionOk="0">
                    <a:moveTo>
                      <a:pt x="263" y="50"/>
                    </a:moveTo>
                    <a:cubicBezTo>
                      <a:pt x="290" y="50"/>
                      <a:pt x="318" y="56"/>
                      <a:pt x="345" y="68"/>
                    </a:cubicBezTo>
                    <a:cubicBezTo>
                      <a:pt x="446" y="102"/>
                      <a:pt x="568" y="246"/>
                      <a:pt x="568" y="525"/>
                    </a:cubicBezTo>
                    <a:lnTo>
                      <a:pt x="568" y="547"/>
                    </a:lnTo>
                    <a:lnTo>
                      <a:pt x="546" y="547"/>
                    </a:lnTo>
                    <a:cubicBezTo>
                      <a:pt x="268" y="547"/>
                      <a:pt x="123" y="424"/>
                      <a:pt x="90" y="324"/>
                    </a:cubicBezTo>
                    <a:cubicBezTo>
                      <a:pt x="56" y="246"/>
                      <a:pt x="68" y="179"/>
                      <a:pt x="123" y="112"/>
                    </a:cubicBezTo>
                    <a:lnTo>
                      <a:pt x="134" y="112"/>
                    </a:lnTo>
                    <a:cubicBezTo>
                      <a:pt x="170" y="69"/>
                      <a:pt x="215" y="50"/>
                      <a:pt x="263" y="50"/>
                    </a:cubicBezTo>
                    <a:close/>
                    <a:moveTo>
                      <a:pt x="263" y="0"/>
                    </a:moveTo>
                    <a:cubicBezTo>
                      <a:pt x="206" y="0"/>
                      <a:pt x="151" y="25"/>
                      <a:pt x="100" y="68"/>
                    </a:cubicBezTo>
                    <a:lnTo>
                      <a:pt x="100" y="79"/>
                    </a:lnTo>
                    <a:cubicBezTo>
                      <a:pt x="23" y="157"/>
                      <a:pt x="1" y="246"/>
                      <a:pt x="45" y="346"/>
                    </a:cubicBezTo>
                    <a:cubicBezTo>
                      <a:pt x="100" y="491"/>
                      <a:pt x="301" y="591"/>
                      <a:pt x="546" y="591"/>
                    </a:cubicBezTo>
                    <a:lnTo>
                      <a:pt x="557" y="591"/>
                    </a:lnTo>
                    <a:cubicBezTo>
                      <a:pt x="523" y="925"/>
                      <a:pt x="223" y="948"/>
                      <a:pt x="201" y="948"/>
                    </a:cubicBezTo>
                    <a:cubicBezTo>
                      <a:pt x="190" y="948"/>
                      <a:pt x="179" y="958"/>
                      <a:pt x="179" y="970"/>
                    </a:cubicBezTo>
                    <a:cubicBezTo>
                      <a:pt x="190" y="980"/>
                      <a:pt x="190" y="992"/>
                      <a:pt x="212" y="992"/>
                    </a:cubicBezTo>
                    <a:cubicBezTo>
                      <a:pt x="212" y="992"/>
                      <a:pt x="568" y="970"/>
                      <a:pt x="602" y="591"/>
                    </a:cubicBezTo>
                    <a:cubicBezTo>
                      <a:pt x="991" y="547"/>
                      <a:pt x="1013" y="191"/>
                      <a:pt x="1013" y="191"/>
                    </a:cubicBezTo>
                    <a:cubicBezTo>
                      <a:pt x="1013" y="179"/>
                      <a:pt x="1003" y="168"/>
                      <a:pt x="991" y="168"/>
                    </a:cubicBezTo>
                    <a:cubicBezTo>
                      <a:pt x="988" y="165"/>
                      <a:pt x="985" y="164"/>
                      <a:pt x="982" y="164"/>
                    </a:cubicBezTo>
                    <a:cubicBezTo>
                      <a:pt x="974" y="164"/>
                      <a:pt x="969" y="171"/>
                      <a:pt x="969" y="179"/>
                    </a:cubicBezTo>
                    <a:cubicBezTo>
                      <a:pt x="969" y="201"/>
                      <a:pt x="946" y="502"/>
                      <a:pt x="613" y="535"/>
                    </a:cubicBezTo>
                    <a:lnTo>
                      <a:pt x="613" y="525"/>
                    </a:lnTo>
                    <a:cubicBezTo>
                      <a:pt x="613" y="280"/>
                      <a:pt x="513" y="79"/>
                      <a:pt x="357" y="23"/>
                    </a:cubicBezTo>
                    <a:cubicBezTo>
                      <a:pt x="325" y="7"/>
                      <a:pt x="294" y="0"/>
                      <a:pt x="2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3"/>
              <p:cNvSpPr/>
              <p:nvPr/>
            </p:nvSpPr>
            <p:spPr>
              <a:xfrm flipH="1">
                <a:off x="8956927" y="49023"/>
                <a:ext cx="120098" cy="125480"/>
              </a:xfrm>
              <a:custGeom>
                <a:avLst/>
                <a:gdLst/>
                <a:ahLst/>
                <a:cxnLst/>
                <a:rect l="l" t="t" r="r" b="b"/>
                <a:pathLst>
                  <a:path w="268" h="280" extrusionOk="0">
                    <a:moveTo>
                      <a:pt x="134" y="45"/>
                    </a:moveTo>
                    <a:cubicBezTo>
                      <a:pt x="178" y="45"/>
                      <a:pt x="223" y="90"/>
                      <a:pt x="223" y="134"/>
                    </a:cubicBezTo>
                    <a:cubicBezTo>
                      <a:pt x="223" y="191"/>
                      <a:pt x="178" y="223"/>
                      <a:pt x="134" y="223"/>
                    </a:cubicBezTo>
                    <a:cubicBezTo>
                      <a:pt x="89" y="223"/>
                      <a:pt x="45" y="191"/>
                      <a:pt x="45" y="134"/>
                    </a:cubicBezTo>
                    <a:cubicBezTo>
                      <a:pt x="45" y="90"/>
                      <a:pt x="89" y="45"/>
                      <a:pt x="134" y="45"/>
                    </a:cubicBezTo>
                    <a:close/>
                    <a:moveTo>
                      <a:pt x="134" y="1"/>
                    </a:moveTo>
                    <a:cubicBezTo>
                      <a:pt x="56" y="1"/>
                      <a:pt x="0" y="68"/>
                      <a:pt x="0" y="134"/>
                    </a:cubicBezTo>
                    <a:cubicBezTo>
                      <a:pt x="0" y="213"/>
                      <a:pt x="56" y="280"/>
                      <a:pt x="134" y="280"/>
                    </a:cubicBezTo>
                    <a:cubicBezTo>
                      <a:pt x="211" y="280"/>
                      <a:pt x="268" y="213"/>
                      <a:pt x="268" y="134"/>
                    </a:cubicBezTo>
                    <a:cubicBezTo>
                      <a:pt x="268" y="68"/>
                      <a:pt x="21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3"/>
              <p:cNvSpPr/>
              <p:nvPr/>
            </p:nvSpPr>
            <p:spPr>
              <a:xfrm rot="10800000">
                <a:off x="8532999" y="4560825"/>
                <a:ext cx="454401" cy="445006"/>
              </a:xfrm>
              <a:custGeom>
                <a:avLst/>
                <a:gdLst/>
                <a:ahLst/>
                <a:cxnLst/>
                <a:rect l="l" t="t" r="r" b="b"/>
                <a:pathLst>
                  <a:path w="1014" h="993" extrusionOk="0">
                    <a:moveTo>
                      <a:pt x="263" y="50"/>
                    </a:moveTo>
                    <a:cubicBezTo>
                      <a:pt x="290" y="50"/>
                      <a:pt x="318" y="56"/>
                      <a:pt x="345" y="68"/>
                    </a:cubicBezTo>
                    <a:cubicBezTo>
                      <a:pt x="446" y="102"/>
                      <a:pt x="568" y="246"/>
                      <a:pt x="568" y="525"/>
                    </a:cubicBezTo>
                    <a:lnTo>
                      <a:pt x="568" y="547"/>
                    </a:lnTo>
                    <a:lnTo>
                      <a:pt x="546" y="547"/>
                    </a:lnTo>
                    <a:cubicBezTo>
                      <a:pt x="268" y="547"/>
                      <a:pt x="123" y="424"/>
                      <a:pt x="90" y="324"/>
                    </a:cubicBezTo>
                    <a:cubicBezTo>
                      <a:pt x="56" y="246"/>
                      <a:pt x="68" y="179"/>
                      <a:pt x="123" y="112"/>
                    </a:cubicBezTo>
                    <a:lnTo>
                      <a:pt x="134" y="112"/>
                    </a:lnTo>
                    <a:cubicBezTo>
                      <a:pt x="170" y="69"/>
                      <a:pt x="215" y="50"/>
                      <a:pt x="263" y="50"/>
                    </a:cubicBezTo>
                    <a:close/>
                    <a:moveTo>
                      <a:pt x="263" y="0"/>
                    </a:moveTo>
                    <a:cubicBezTo>
                      <a:pt x="206" y="0"/>
                      <a:pt x="151" y="25"/>
                      <a:pt x="100" y="68"/>
                    </a:cubicBezTo>
                    <a:lnTo>
                      <a:pt x="100" y="79"/>
                    </a:lnTo>
                    <a:cubicBezTo>
                      <a:pt x="23" y="157"/>
                      <a:pt x="1" y="246"/>
                      <a:pt x="45" y="346"/>
                    </a:cubicBezTo>
                    <a:cubicBezTo>
                      <a:pt x="100" y="491"/>
                      <a:pt x="301" y="591"/>
                      <a:pt x="546" y="591"/>
                    </a:cubicBezTo>
                    <a:lnTo>
                      <a:pt x="557" y="591"/>
                    </a:lnTo>
                    <a:cubicBezTo>
                      <a:pt x="523" y="925"/>
                      <a:pt x="223" y="948"/>
                      <a:pt x="201" y="948"/>
                    </a:cubicBezTo>
                    <a:cubicBezTo>
                      <a:pt x="190" y="948"/>
                      <a:pt x="179" y="958"/>
                      <a:pt x="179" y="970"/>
                    </a:cubicBezTo>
                    <a:cubicBezTo>
                      <a:pt x="190" y="980"/>
                      <a:pt x="190" y="992"/>
                      <a:pt x="212" y="992"/>
                    </a:cubicBezTo>
                    <a:cubicBezTo>
                      <a:pt x="212" y="992"/>
                      <a:pt x="568" y="970"/>
                      <a:pt x="602" y="591"/>
                    </a:cubicBezTo>
                    <a:cubicBezTo>
                      <a:pt x="991" y="547"/>
                      <a:pt x="1013" y="191"/>
                      <a:pt x="1013" y="191"/>
                    </a:cubicBezTo>
                    <a:cubicBezTo>
                      <a:pt x="1013" y="179"/>
                      <a:pt x="1003" y="168"/>
                      <a:pt x="991" y="168"/>
                    </a:cubicBezTo>
                    <a:cubicBezTo>
                      <a:pt x="988" y="165"/>
                      <a:pt x="985" y="164"/>
                      <a:pt x="982" y="164"/>
                    </a:cubicBezTo>
                    <a:cubicBezTo>
                      <a:pt x="974" y="164"/>
                      <a:pt x="969" y="171"/>
                      <a:pt x="969" y="179"/>
                    </a:cubicBezTo>
                    <a:cubicBezTo>
                      <a:pt x="969" y="201"/>
                      <a:pt x="946" y="502"/>
                      <a:pt x="613" y="535"/>
                    </a:cubicBezTo>
                    <a:lnTo>
                      <a:pt x="613" y="525"/>
                    </a:lnTo>
                    <a:cubicBezTo>
                      <a:pt x="613" y="280"/>
                      <a:pt x="513" y="79"/>
                      <a:pt x="357" y="23"/>
                    </a:cubicBezTo>
                    <a:cubicBezTo>
                      <a:pt x="325" y="7"/>
                      <a:pt x="294" y="0"/>
                      <a:pt x="2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3"/>
              <p:cNvSpPr/>
              <p:nvPr/>
            </p:nvSpPr>
            <p:spPr>
              <a:xfrm rot="10800000">
                <a:off x="8956927" y="4960120"/>
                <a:ext cx="120098" cy="125480"/>
              </a:xfrm>
              <a:custGeom>
                <a:avLst/>
                <a:gdLst/>
                <a:ahLst/>
                <a:cxnLst/>
                <a:rect l="l" t="t" r="r" b="b"/>
                <a:pathLst>
                  <a:path w="268" h="280" extrusionOk="0">
                    <a:moveTo>
                      <a:pt x="134" y="45"/>
                    </a:moveTo>
                    <a:cubicBezTo>
                      <a:pt x="178" y="45"/>
                      <a:pt x="223" y="90"/>
                      <a:pt x="223" y="134"/>
                    </a:cubicBezTo>
                    <a:cubicBezTo>
                      <a:pt x="223" y="191"/>
                      <a:pt x="178" y="223"/>
                      <a:pt x="134" y="223"/>
                    </a:cubicBezTo>
                    <a:cubicBezTo>
                      <a:pt x="89" y="223"/>
                      <a:pt x="45" y="191"/>
                      <a:pt x="45" y="134"/>
                    </a:cubicBezTo>
                    <a:cubicBezTo>
                      <a:pt x="45" y="90"/>
                      <a:pt x="89" y="45"/>
                      <a:pt x="134" y="45"/>
                    </a:cubicBezTo>
                    <a:close/>
                    <a:moveTo>
                      <a:pt x="134" y="1"/>
                    </a:moveTo>
                    <a:cubicBezTo>
                      <a:pt x="56" y="1"/>
                      <a:pt x="0" y="68"/>
                      <a:pt x="0" y="134"/>
                    </a:cubicBezTo>
                    <a:cubicBezTo>
                      <a:pt x="0" y="213"/>
                      <a:pt x="56" y="280"/>
                      <a:pt x="134" y="280"/>
                    </a:cubicBezTo>
                    <a:cubicBezTo>
                      <a:pt x="211" y="280"/>
                      <a:pt x="268" y="213"/>
                      <a:pt x="268" y="134"/>
                    </a:cubicBezTo>
                    <a:cubicBezTo>
                      <a:pt x="268" y="68"/>
                      <a:pt x="21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 name="Google Shape;36;p3"/>
            <p:cNvSpPr/>
            <p:nvPr/>
          </p:nvSpPr>
          <p:spPr>
            <a:xfrm>
              <a:off x="363725" y="305350"/>
              <a:ext cx="8433300" cy="4519200"/>
            </a:xfrm>
            <a:prstGeom prst="plaque">
              <a:avLst>
                <a:gd name="adj" fmla="val 6853"/>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7" name="Google Shape;37;p3"/>
          <p:cNvSpPr txBox="1">
            <a:spLocks noGrp="1"/>
          </p:cNvSpPr>
          <p:nvPr>
            <p:ph type="title"/>
          </p:nvPr>
        </p:nvSpPr>
        <p:spPr>
          <a:xfrm>
            <a:off x="5396900" y="2556733"/>
            <a:ext cx="4361600" cy="963600"/>
          </a:xfrm>
          <a:prstGeom prst="rect">
            <a:avLst/>
          </a:prstGeom>
        </p:spPr>
        <p:txBody>
          <a:bodyPr spcFirstLastPara="1" wrap="square" lIns="0" tIns="0" rIns="0" bIns="0" anchor="t" anchorCtr="0">
            <a:noAutofit/>
          </a:bodyPr>
          <a:lstStyle>
            <a:lvl1pPr lvl="0" algn="l" rtl="0">
              <a:spcBef>
                <a:spcPts val="0"/>
              </a:spcBef>
              <a:spcAft>
                <a:spcPts val="0"/>
              </a:spcAft>
              <a:buSzPts val="4200"/>
              <a:buNone/>
              <a:defRPr sz="5600"/>
            </a:lvl1pPr>
            <a:lvl2pPr lvl="1" algn="l" rtl="0">
              <a:spcBef>
                <a:spcPts val="0"/>
              </a:spcBef>
              <a:spcAft>
                <a:spcPts val="0"/>
              </a:spcAft>
              <a:buSzPts val="4200"/>
              <a:buNone/>
              <a:defRPr sz="5600"/>
            </a:lvl2pPr>
            <a:lvl3pPr lvl="2" algn="l" rtl="0">
              <a:spcBef>
                <a:spcPts val="0"/>
              </a:spcBef>
              <a:spcAft>
                <a:spcPts val="0"/>
              </a:spcAft>
              <a:buSzPts val="4200"/>
              <a:buNone/>
              <a:defRPr sz="5600"/>
            </a:lvl3pPr>
            <a:lvl4pPr lvl="3" algn="l" rtl="0">
              <a:spcBef>
                <a:spcPts val="0"/>
              </a:spcBef>
              <a:spcAft>
                <a:spcPts val="0"/>
              </a:spcAft>
              <a:buSzPts val="4200"/>
              <a:buNone/>
              <a:defRPr sz="5600"/>
            </a:lvl4pPr>
            <a:lvl5pPr lvl="4" algn="l" rtl="0">
              <a:spcBef>
                <a:spcPts val="0"/>
              </a:spcBef>
              <a:spcAft>
                <a:spcPts val="0"/>
              </a:spcAft>
              <a:buSzPts val="4200"/>
              <a:buNone/>
              <a:defRPr sz="5600"/>
            </a:lvl5pPr>
            <a:lvl6pPr lvl="5" algn="l" rtl="0">
              <a:spcBef>
                <a:spcPts val="0"/>
              </a:spcBef>
              <a:spcAft>
                <a:spcPts val="0"/>
              </a:spcAft>
              <a:buSzPts val="4200"/>
              <a:buNone/>
              <a:defRPr sz="5600"/>
            </a:lvl6pPr>
            <a:lvl7pPr lvl="6" algn="l" rtl="0">
              <a:spcBef>
                <a:spcPts val="0"/>
              </a:spcBef>
              <a:spcAft>
                <a:spcPts val="0"/>
              </a:spcAft>
              <a:buSzPts val="4200"/>
              <a:buNone/>
              <a:defRPr sz="5600"/>
            </a:lvl7pPr>
            <a:lvl8pPr lvl="7" algn="l" rtl="0">
              <a:spcBef>
                <a:spcPts val="0"/>
              </a:spcBef>
              <a:spcAft>
                <a:spcPts val="0"/>
              </a:spcAft>
              <a:buSzPts val="4200"/>
              <a:buNone/>
              <a:defRPr sz="5600"/>
            </a:lvl8pPr>
            <a:lvl9pPr lvl="8" algn="l" rtl="0">
              <a:spcBef>
                <a:spcPts val="0"/>
              </a:spcBef>
              <a:spcAft>
                <a:spcPts val="0"/>
              </a:spcAft>
              <a:buSzPts val="4200"/>
              <a:buNone/>
              <a:defRPr sz="5600"/>
            </a:lvl9pPr>
          </a:lstStyle>
          <a:p>
            <a:endParaRPr/>
          </a:p>
        </p:txBody>
      </p:sp>
      <p:sp>
        <p:nvSpPr>
          <p:cNvPr id="38" name="Google Shape;38;p3"/>
          <p:cNvSpPr txBox="1">
            <a:spLocks noGrp="1"/>
          </p:cNvSpPr>
          <p:nvPr>
            <p:ph type="subTitle" idx="1"/>
          </p:nvPr>
        </p:nvSpPr>
        <p:spPr>
          <a:xfrm>
            <a:off x="5396900" y="3499267"/>
            <a:ext cx="4206400" cy="8020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SzPts val="1600"/>
              <a:buNone/>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39" name="Google Shape;39;p3"/>
          <p:cNvSpPr txBox="1">
            <a:spLocks noGrp="1"/>
          </p:cNvSpPr>
          <p:nvPr>
            <p:ph type="title" idx="2" hasCustomPrompt="1"/>
          </p:nvPr>
        </p:nvSpPr>
        <p:spPr>
          <a:xfrm>
            <a:off x="1886300" y="2331800"/>
            <a:ext cx="2595600" cy="2194400"/>
          </a:xfrm>
          <a:prstGeom prst="rect">
            <a:avLst/>
          </a:prstGeom>
        </p:spPr>
        <p:txBody>
          <a:bodyPr spcFirstLastPara="1" wrap="square" lIns="0" tIns="0" rIns="0" bIns="0" anchor="b" anchorCtr="0">
            <a:noAutofit/>
          </a:bodyPr>
          <a:lstStyle>
            <a:lvl1pPr lvl="0" algn="ctr" rtl="0">
              <a:spcBef>
                <a:spcPts val="0"/>
              </a:spcBef>
              <a:spcAft>
                <a:spcPts val="0"/>
              </a:spcAft>
              <a:buSzPts val="12000"/>
              <a:buNone/>
              <a:defRPr sz="160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Tree>
    <p:extLst>
      <p:ext uri="{BB962C8B-B14F-4D97-AF65-F5344CB8AC3E}">
        <p14:creationId xmlns:p14="http://schemas.microsoft.com/office/powerpoint/2010/main" val="237655448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88"/>
        <p:cNvGrpSpPr/>
        <p:nvPr/>
      </p:nvGrpSpPr>
      <p:grpSpPr>
        <a:xfrm>
          <a:off x="0" y="0"/>
          <a:ext cx="0" cy="0"/>
          <a:chOff x="0" y="0"/>
          <a:chExt cx="0" cy="0"/>
        </a:xfrm>
      </p:grpSpPr>
      <p:pic>
        <p:nvPicPr>
          <p:cNvPr id="89" name="Google Shape;89;p7"/>
          <p:cNvPicPr preferRelativeResize="0"/>
          <p:nvPr/>
        </p:nvPicPr>
        <p:blipFill>
          <a:blip r:embed="rId2">
            <a:alphaModFix amt="25000"/>
          </a:blip>
          <a:stretch>
            <a:fillRect/>
          </a:stretch>
        </p:blipFill>
        <p:spPr>
          <a:xfrm rot="10800000" flipH="1">
            <a:off x="8215132" y="3213500"/>
            <a:ext cx="4138965" cy="4212933"/>
          </a:xfrm>
          <a:prstGeom prst="rect">
            <a:avLst/>
          </a:prstGeom>
          <a:noFill/>
          <a:ln>
            <a:noFill/>
          </a:ln>
        </p:spPr>
      </p:pic>
      <p:pic>
        <p:nvPicPr>
          <p:cNvPr id="90" name="Google Shape;90;p7"/>
          <p:cNvPicPr preferRelativeResize="0"/>
          <p:nvPr/>
        </p:nvPicPr>
        <p:blipFill>
          <a:blip r:embed="rId3">
            <a:alphaModFix amt="25000"/>
          </a:blip>
          <a:stretch>
            <a:fillRect/>
          </a:stretch>
        </p:blipFill>
        <p:spPr>
          <a:xfrm rot="10800000" flipH="1">
            <a:off x="-817896" y="827297"/>
            <a:ext cx="4056901" cy="4172936"/>
          </a:xfrm>
          <a:prstGeom prst="rect">
            <a:avLst/>
          </a:prstGeom>
          <a:noFill/>
          <a:ln>
            <a:noFill/>
          </a:ln>
        </p:spPr>
      </p:pic>
      <p:grpSp>
        <p:nvGrpSpPr>
          <p:cNvPr id="91" name="Google Shape;91;p7"/>
          <p:cNvGrpSpPr/>
          <p:nvPr/>
        </p:nvGrpSpPr>
        <p:grpSpPr>
          <a:xfrm>
            <a:off x="89302" y="65365"/>
            <a:ext cx="12013399" cy="6715436"/>
            <a:chOff x="66976" y="49023"/>
            <a:chExt cx="9010049" cy="5036577"/>
          </a:xfrm>
        </p:grpSpPr>
        <p:grpSp>
          <p:nvGrpSpPr>
            <p:cNvPr id="92" name="Google Shape;92;p7"/>
            <p:cNvGrpSpPr/>
            <p:nvPr/>
          </p:nvGrpSpPr>
          <p:grpSpPr>
            <a:xfrm>
              <a:off x="66976" y="49023"/>
              <a:ext cx="9010049" cy="5036577"/>
              <a:chOff x="66976" y="49023"/>
              <a:chExt cx="9010049" cy="5036577"/>
            </a:xfrm>
          </p:grpSpPr>
          <p:sp>
            <p:nvSpPr>
              <p:cNvPr id="93" name="Google Shape;93;p7"/>
              <p:cNvSpPr/>
              <p:nvPr/>
            </p:nvSpPr>
            <p:spPr>
              <a:xfrm>
                <a:off x="156600" y="128792"/>
                <a:ext cx="454401" cy="445006"/>
              </a:xfrm>
              <a:custGeom>
                <a:avLst/>
                <a:gdLst/>
                <a:ahLst/>
                <a:cxnLst/>
                <a:rect l="l" t="t" r="r" b="b"/>
                <a:pathLst>
                  <a:path w="1014" h="993" extrusionOk="0">
                    <a:moveTo>
                      <a:pt x="263" y="50"/>
                    </a:moveTo>
                    <a:cubicBezTo>
                      <a:pt x="290" y="50"/>
                      <a:pt x="318" y="56"/>
                      <a:pt x="345" y="68"/>
                    </a:cubicBezTo>
                    <a:cubicBezTo>
                      <a:pt x="446" y="102"/>
                      <a:pt x="568" y="246"/>
                      <a:pt x="568" y="525"/>
                    </a:cubicBezTo>
                    <a:lnTo>
                      <a:pt x="568" y="547"/>
                    </a:lnTo>
                    <a:lnTo>
                      <a:pt x="546" y="547"/>
                    </a:lnTo>
                    <a:cubicBezTo>
                      <a:pt x="268" y="547"/>
                      <a:pt x="123" y="424"/>
                      <a:pt x="90" y="324"/>
                    </a:cubicBezTo>
                    <a:cubicBezTo>
                      <a:pt x="56" y="246"/>
                      <a:pt x="68" y="179"/>
                      <a:pt x="123" y="112"/>
                    </a:cubicBezTo>
                    <a:lnTo>
                      <a:pt x="134" y="112"/>
                    </a:lnTo>
                    <a:cubicBezTo>
                      <a:pt x="170" y="69"/>
                      <a:pt x="215" y="50"/>
                      <a:pt x="263" y="50"/>
                    </a:cubicBezTo>
                    <a:close/>
                    <a:moveTo>
                      <a:pt x="263" y="0"/>
                    </a:moveTo>
                    <a:cubicBezTo>
                      <a:pt x="206" y="0"/>
                      <a:pt x="151" y="25"/>
                      <a:pt x="100" y="68"/>
                    </a:cubicBezTo>
                    <a:lnTo>
                      <a:pt x="100" y="79"/>
                    </a:lnTo>
                    <a:cubicBezTo>
                      <a:pt x="23" y="157"/>
                      <a:pt x="1" y="246"/>
                      <a:pt x="45" y="346"/>
                    </a:cubicBezTo>
                    <a:cubicBezTo>
                      <a:pt x="100" y="491"/>
                      <a:pt x="301" y="591"/>
                      <a:pt x="546" y="591"/>
                    </a:cubicBezTo>
                    <a:lnTo>
                      <a:pt x="557" y="591"/>
                    </a:lnTo>
                    <a:cubicBezTo>
                      <a:pt x="523" y="925"/>
                      <a:pt x="223" y="948"/>
                      <a:pt x="201" y="948"/>
                    </a:cubicBezTo>
                    <a:cubicBezTo>
                      <a:pt x="190" y="948"/>
                      <a:pt x="179" y="958"/>
                      <a:pt x="179" y="970"/>
                    </a:cubicBezTo>
                    <a:cubicBezTo>
                      <a:pt x="190" y="980"/>
                      <a:pt x="190" y="992"/>
                      <a:pt x="212" y="992"/>
                    </a:cubicBezTo>
                    <a:cubicBezTo>
                      <a:pt x="212" y="992"/>
                      <a:pt x="568" y="970"/>
                      <a:pt x="602" y="591"/>
                    </a:cubicBezTo>
                    <a:cubicBezTo>
                      <a:pt x="991" y="547"/>
                      <a:pt x="1013" y="191"/>
                      <a:pt x="1013" y="191"/>
                    </a:cubicBezTo>
                    <a:cubicBezTo>
                      <a:pt x="1013" y="179"/>
                      <a:pt x="1003" y="168"/>
                      <a:pt x="991" y="168"/>
                    </a:cubicBezTo>
                    <a:cubicBezTo>
                      <a:pt x="988" y="165"/>
                      <a:pt x="985" y="164"/>
                      <a:pt x="982" y="164"/>
                    </a:cubicBezTo>
                    <a:cubicBezTo>
                      <a:pt x="974" y="164"/>
                      <a:pt x="969" y="171"/>
                      <a:pt x="969" y="179"/>
                    </a:cubicBezTo>
                    <a:cubicBezTo>
                      <a:pt x="969" y="201"/>
                      <a:pt x="946" y="502"/>
                      <a:pt x="613" y="535"/>
                    </a:cubicBezTo>
                    <a:lnTo>
                      <a:pt x="613" y="525"/>
                    </a:lnTo>
                    <a:cubicBezTo>
                      <a:pt x="613" y="280"/>
                      <a:pt x="513" y="79"/>
                      <a:pt x="357" y="23"/>
                    </a:cubicBezTo>
                    <a:cubicBezTo>
                      <a:pt x="325" y="7"/>
                      <a:pt x="294" y="0"/>
                      <a:pt x="2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7"/>
              <p:cNvSpPr/>
              <p:nvPr/>
            </p:nvSpPr>
            <p:spPr>
              <a:xfrm>
                <a:off x="66976" y="49023"/>
                <a:ext cx="120098" cy="125480"/>
              </a:xfrm>
              <a:custGeom>
                <a:avLst/>
                <a:gdLst/>
                <a:ahLst/>
                <a:cxnLst/>
                <a:rect l="l" t="t" r="r" b="b"/>
                <a:pathLst>
                  <a:path w="268" h="280" extrusionOk="0">
                    <a:moveTo>
                      <a:pt x="134" y="45"/>
                    </a:moveTo>
                    <a:cubicBezTo>
                      <a:pt x="178" y="45"/>
                      <a:pt x="223" y="90"/>
                      <a:pt x="223" y="134"/>
                    </a:cubicBezTo>
                    <a:cubicBezTo>
                      <a:pt x="223" y="191"/>
                      <a:pt x="178" y="223"/>
                      <a:pt x="134" y="223"/>
                    </a:cubicBezTo>
                    <a:cubicBezTo>
                      <a:pt x="89" y="223"/>
                      <a:pt x="45" y="191"/>
                      <a:pt x="45" y="134"/>
                    </a:cubicBezTo>
                    <a:cubicBezTo>
                      <a:pt x="45" y="90"/>
                      <a:pt x="89" y="45"/>
                      <a:pt x="134" y="45"/>
                    </a:cubicBezTo>
                    <a:close/>
                    <a:moveTo>
                      <a:pt x="134" y="1"/>
                    </a:moveTo>
                    <a:cubicBezTo>
                      <a:pt x="56" y="1"/>
                      <a:pt x="0" y="68"/>
                      <a:pt x="0" y="134"/>
                    </a:cubicBezTo>
                    <a:cubicBezTo>
                      <a:pt x="0" y="213"/>
                      <a:pt x="56" y="280"/>
                      <a:pt x="134" y="280"/>
                    </a:cubicBezTo>
                    <a:cubicBezTo>
                      <a:pt x="211" y="280"/>
                      <a:pt x="268" y="213"/>
                      <a:pt x="268" y="134"/>
                    </a:cubicBezTo>
                    <a:cubicBezTo>
                      <a:pt x="268" y="68"/>
                      <a:pt x="21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7"/>
              <p:cNvSpPr/>
              <p:nvPr/>
            </p:nvSpPr>
            <p:spPr>
              <a:xfrm rot="10800000" flipH="1">
                <a:off x="156600" y="4560825"/>
                <a:ext cx="454401" cy="445006"/>
              </a:xfrm>
              <a:custGeom>
                <a:avLst/>
                <a:gdLst/>
                <a:ahLst/>
                <a:cxnLst/>
                <a:rect l="l" t="t" r="r" b="b"/>
                <a:pathLst>
                  <a:path w="1014" h="993" extrusionOk="0">
                    <a:moveTo>
                      <a:pt x="263" y="50"/>
                    </a:moveTo>
                    <a:cubicBezTo>
                      <a:pt x="290" y="50"/>
                      <a:pt x="318" y="56"/>
                      <a:pt x="345" y="68"/>
                    </a:cubicBezTo>
                    <a:cubicBezTo>
                      <a:pt x="446" y="102"/>
                      <a:pt x="568" y="246"/>
                      <a:pt x="568" y="525"/>
                    </a:cubicBezTo>
                    <a:lnTo>
                      <a:pt x="568" y="547"/>
                    </a:lnTo>
                    <a:lnTo>
                      <a:pt x="546" y="547"/>
                    </a:lnTo>
                    <a:cubicBezTo>
                      <a:pt x="268" y="547"/>
                      <a:pt x="123" y="424"/>
                      <a:pt x="90" y="324"/>
                    </a:cubicBezTo>
                    <a:cubicBezTo>
                      <a:pt x="56" y="246"/>
                      <a:pt x="68" y="179"/>
                      <a:pt x="123" y="112"/>
                    </a:cubicBezTo>
                    <a:lnTo>
                      <a:pt x="134" y="112"/>
                    </a:lnTo>
                    <a:cubicBezTo>
                      <a:pt x="170" y="69"/>
                      <a:pt x="215" y="50"/>
                      <a:pt x="263" y="50"/>
                    </a:cubicBezTo>
                    <a:close/>
                    <a:moveTo>
                      <a:pt x="263" y="0"/>
                    </a:moveTo>
                    <a:cubicBezTo>
                      <a:pt x="206" y="0"/>
                      <a:pt x="151" y="25"/>
                      <a:pt x="100" y="68"/>
                    </a:cubicBezTo>
                    <a:lnTo>
                      <a:pt x="100" y="79"/>
                    </a:lnTo>
                    <a:cubicBezTo>
                      <a:pt x="23" y="157"/>
                      <a:pt x="1" y="246"/>
                      <a:pt x="45" y="346"/>
                    </a:cubicBezTo>
                    <a:cubicBezTo>
                      <a:pt x="100" y="491"/>
                      <a:pt x="301" y="591"/>
                      <a:pt x="546" y="591"/>
                    </a:cubicBezTo>
                    <a:lnTo>
                      <a:pt x="557" y="591"/>
                    </a:lnTo>
                    <a:cubicBezTo>
                      <a:pt x="523" y="925"/>
                      <a:pt x="223" y="948"/>
                      <a:pt x="201" y="948"/>
                    </a:cubicBezTo>
                    <a:cubicBezTo>
                      <a:pt x="190" y="948"/>
                      <a:pt x="179" y="958"/>
                      <a:pt x="179" y="970"/>
                    </a:cubicBezTo>
                    <a:cubicBezTo>
                      <a:pt x="190" y="980"/>
                      <a:pt x="190" y="992"/>
                      <a:pt x="212" y="992"/>
                    </a:cubicBezTo>
                    <a:cubicBezTo>
                      <a:pt x="212" y="992"/>
                      <a:pt x="568" y="970"/>
                      <a:pt x="602" y="591"/>
                    </a:cubicBezTo>
                    <a:cubicBezTo>
                      <a:pt x="991" y="547"/>
                      <a:pt x="1013" y="191"/>
                      <a:pt x="1013" y="191"/>
                    </a:cubicBezTo>
                    <a:cubicBezTo>
                      <a:pt x="1013" y="179"/>
                      <a:pt x="1003" y="168"/>
                      <a:pt x="991" y="168"/>
                    </a:cubicBezTo>
                    <a:cubicBezTo>
                      <a:pt x="988" y="165"/>
                      <a:pt x="985" y="164"/>
                      <a:pt x="982" y="164"/>
                    </a:cubicBezTo>
                    <a:cubicBezTo>
                      <a:pt x="974" y="164"/>
                      <a:pt x="969" y="171"/>
                      <a:pt x="969" y="179"/>
                    </a:cubicBezTo>
                    <a:cubicBezTo>
                      <a:pt x="969" y="201"/>
                      <a:pt x="946" y="502"/>
                      <a:pt x="613" y="535"/>
                    </a:cubicBezTo>
                    <a:lnTo>
                      <a:pt x="613" y="525"/>
                    </a:lnTo>
                    <a:cubicBezTo>
                      <a:pt x="613" y="280"/>
                      <a:pt x="513" y="79"/>
                      <a:pt x="357" y="23"/>
                    </a:cubicBezTo>
                    <a:cubicBezTo>
                      <a:pt x="325" y="7"/>
                      <a:pt x="294" y="0"/>
                      <a:pt x="2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7"/>
              <p:cNvSpPr/>
              <p:nvPr/>
            </p:nvSpPr>
            <p:spPr>
              <a:xfrm rot="10800000" flipH="1">
                <a:off x="66976" y="4960120"/>
                <a:ext cx="120098" cy="125480"/>
              </a:xfrm>
              <a:custGeom>
                <a:avLst/>
                <a:gdLst/>
                <a:ahLst/>
                <a:cxnLst/>
                <a:rect l="l" t="t" r="r" b="b"/>
                <a:pathLst>
                  <a:path w="268" h="280" extrusionOk="0">
                    <a:moveTo>
                      <a:pt x="134" y="45"/>
                    </a:moveTo>
                    <a:cubicBezTo>
                      <a:pt x="178" y="45"/>
                      <a:pt x="223" y="90"/>
                      <a:pt x="223" y="134"/>
                    </a:cubicBezTo>
                    <a:cubicBezTo>
                      <a:pt x="223" y="191"/>
                      <a:pt x="178" y="223"/>
                      <a:pt x="134" y="223"/>
                    </a:cubicBezTo>
                    <a:cubicBezTo>
                      <a:pt x="89" y="223"/>
                      <a:pt x="45" y="191"/>
                      <a:pt x="45" y="134"/>
                    </a:cubicBezTo>
                    <a:cubicBezTo>
                      <a:pt x="45" y="90"/>
                      <a:pt x="89" y="45"/>
                      <a:pt x="134" y="45"/>
                    </a:cubicBezTo>
                    <a:close/>
                    <a:moveTo>
                      <a:pt x="134" y="1"/>
                    </a:moveTo>
                    <a:cubicBezTo>
                      <a:pt x="56" y="1"/>
                      <a:pt x="0" y="68"/>
                      <a:pt x="0" y="134"/>
                    </a:cubicBezTo>
                    <a:cubicBezTo>
                      <a:pt x="0" y="213"/>
                      <a:pt x="56" y="280"/>
                      <a:pt x="134" y="280"/>
                    </a:cubicBezTo>
                    <a:cubicBezTo>
                      <a:pt x="211" y="280"/>
                      <a:pt x="268" y="213"/>
                      <a:pt x="268" y="134"/>
                    </a:cubicBezTo>
                    <a:cubicBezTo>
                      <a:pt x="268" y="68"/>
                      <a:pt x="21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7"/>
              <p:cNvSpPr/>
              <p:nvPr/>
            </p:nvSpPr>
            <p:spPr>
              <a:xfrm flipH="1">
                <a:off x="8532999" y="128792"/>
                <a:ext cx="454401" cy="445006"/>
              </a:xfrm>
              <a:custGeom>
                <a:avLst/>
                <a:gdLst/>
                <a:ahLst/>
                <a:cxnLst/>
                <a:rect l="l" t="t" r="r" b="b"/>
                <a:pathLst>
                  <a:path w="1014" h="993" extrusionOk="0">
                    <a:moveTo>
                      <a:pt x="263" y="50"/>
                    </a:moveTo>
                    <a:cubicBezTo>
                      <a:pt x="290" y="50"/>
                      <a:pt x="318" y="56"/>
                      <a:pt x="345" y="68"/>
                    </a:cubicBezTo>
                    <a:cubicBezTo>
                      <a:pt x="446" y="102"/>
                      <a:pt x="568" y="246"/>
                      <a:pt x="568" y="525"/>
                    </a:cubicBezTo>
                    <a:lnTo>
                      <a:pt x="568" y="547"/>
                    </a:lnTo>
                    <a:lnTo>
                      <a:pt x="546" y="547"/>
                    </a:lnTo>
                    <a:cubicBezTo>
                      <a:pt x="268" y="547"/>
                      <a:pt x="123" y="424"/>
                      <a:pt x="90" y="324"/>
                    </a:cubicBezTo>
                    <a:cubicBezTo>
                      <a:pt x="56" y="246"/>
                      <a:pt x="68" y="179"/>
                      <a:pt x="123" y="112"/>
                    </a:cubicBezTo>
                    <a:lnTo>
                      <a:pt x="134" y="112"/>
                    </a:lnTo>
                    <a:cubicBezTo>
                      <a:pt x="170" y="69"/>
                      <a:pt x="215" y="50"/>
                      <a:pt x="263" y="50"/>
                    </a:cubicBezTo>
                    <a:close/>
                    <a:moveTo>
                      <a:pt x="263" y="0"/>
                    </a:moveTo>
                    <a:cubicBezTo>
                      <a:pt x="206" y="0"/>
                      <a:pt x="151" y="25"/>
                      <a:pt x="100" y="68"/>
                    </a:cubicBezTo>
                    <a:lnTo>
                      <a:pt x="100" y="79"/>
                    </a:lnTo>
                    <a:cubicBezTo>
                      <a:pt x="23" y="157"/>
                      <a:pt x="1" y="246"/>
                      <a:pt x="45" y="346"/>
                    </a:cubicBezTo>
                    <a:cubicBezTo>
                      <a:pt x="100" y="491"/>
                      <a:pt x="301" y="591"/>
                      <a:pt x="546" y="591"/>
                    </a:cubicBezTo>
                    <a:lnTo>
                      <a:pt x="557" y="591"/>
                    </a:lnTo>
                    <a:cubicBezTo>
                      <a:pt x="523" y="925"/>
                      <a:pt x="223" y="948"/>
                      <a:pt x="201" y="948"/>
                    </a:cubicBezTo>
                    <a:cubicBezTo>
                      <a:pt x="190" y="948"/>
                      <a:pt x="179" y="958"/>
                      <a:pt x="179" y="970"/>
                    </a:cubicBezTo>
                    <a:cubicBezTo>
                      <a:pt x="190" y="980"/>
                      <a:pt x="190" y="992"/>
                      <a:pt x="212" y="992"/>
                    </a:cubicBezTo>
                    <a:cubicBezTo>
                      <a:pt x="212" y="992"/>
                      <a:pt x="568" y="970"/>
                      <a:pt x="602" y="591"/>
                    </a:cubicBezTo>
                    <a:cubicBezTo>
                      <a:pt x="991" y="547"/>
                      <a:pt x="1013" y="191"/>
                      <a:pt x="1013" y="191"/>
                    </a:cubicBezTo>
                    <a:cubicBezTo>
                      <a:pt x="1013" y="179"/>
                      <a:pt x="1003" y="168"/>
                      <a:pt x="991" y="168"/>
                    </a:cubicBezTo>
                    <a:cubicBezTo>
                      <a:pt x="988" y="165"/>
                      <a:pt x="985" y="164"/>
                      <a:pt x="982" y="164"/>
                    </a:cubicBezTo>
                    <a:cubicBezTo>
                      <a:pt x="974" y="164"/>
                      <a:pt x="969" y="171"/>
                      <a:pt x="969" y="179"/>
                    </a:cubicBezTo>
                    <a:cubicBezTo>
                      <a:pt x="969" y="201"/>
                      <a:pt x="946" y="502"/>
                      <a:pt x="613" y="535"/>
                    </a:cubicBezTo>
                    <a:lnTo>
                      <a:pt x="613" y="525"/>
                    </a:lnTo>
                    <a:cubicBezTo>
                      <a:pt x="613" y="280"/>
                      <a:pt x="513" y="79"/>
                      <a:pt x="357" y="23"/>
                    </a:cubicBezTo>
                    <a:cubicBezTo>
                      <a:pt x="325" y="7"/>
                      <a:pt x="294" y="0"/>
                      <a:pt x="2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7"/>
              <p:cNvSpPr/>
              <p:nvPr/>
            </p:nvSpPr>
            <p:spPr>
              <a:xfrm flipH="1">
                <a:off x="8956927" y="49023"/>
                <a:ext cx="120098" cy="125480"/>
              </a:xfrm>
              <a:custGeom>
                <a:avLst/>
                <a:gdLst/>
                <a:ahLst/>
                <a:cxnLst/>
                <a:rect l="l" t="t" r="r" b="b"/>
                <a:pathLst>
                  <a:path w="268" h="280" extrusionOk="0">
                    <a:moveTo>
                      <a:pt x="134" y="45"/>
                    </a:moveTo>
                    <a:cubicBezTo>
                      <a:pt x="178" y="45"/>
                      <a:pt x="223" y="90"/>
                      <a:pt x="223" y="134"/>
                    </a:cubicBezTo>
                    <a:cubicBezTo>
                      <a:pt x="223" y="191"/>
                      <a:pt x="178" y="223"/>
                      <a:pt x="134" y="223"/>
                    </a:cubicBezTo>
                    <a:cubicBezTo>
                      <a:pt x="89" y="223"/>
                      <a:pt x="45" y="191"/>
                      <a:pt x="45" y="134"/>
                    </a:cubicBezTo>
                    <a:cubicBezTo>
                      <a:pt x="45" y="90"/>
                      <a:pt x="89" y="45"/>
                      <a:pt x="134" y="45"/>
                    </a:cubicBezTo>
                    <a:close/>
                    <a:moveTo>
                      <a:pt x="134" y="1"/>
                    </a:moveTo>
                    <a:cubicBezTo>
                      <a:pt x="56" y="1"/>
                      <a:pt x="0" y="68"/>
                      <a:pt x="0" y="134"/>
                    </a:cubicBezTo>
                    <a:cubicBezTo>
                      <a:pt x="0" y="213"/>
                      <a:pt x="56" y="280"/>
                      <a:pt x="134" y="280"/>
                    </a:cubicBezTo>
                    <a:cubicBezTo>
                      <a:pt x="211" y="280"/>
                      <a:pt x="268" y="213"/>
                      <a:pt x="268" y="134"/>
                    </a:cubicBezTo>
                    <a:cubicBezTo>
                      <a:pt x="268" y="68"/>
                      <a:pt x="21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7"/>
              <p:cNvSpPr/>
              <p:nvPr/>
            </p:nvSpPr>
            <p:spPr>
              <a:xfrm rot="10800000">
                <a:off x="8532999" y="4560825"/>
                <a:ext cx="454401" cy="445006"/>
              </a:xfrm>
              <a:custGeom>
                <a:avLst/>
                <a:gdLst/>
                <a:ahLst/>
                <a:cxnLst/>
                <a:rect l="l" t="t" r="r" b="b"/>
                <a:pathLst>
                  <a:path w="1014" h="993" extrusionOk="0">
                    <a:moveTo>
                      <a:pt x="263" y="50"/>
                    </a:moveTo>
                    <a:cubicBezTo>
                      <a:pt x="290" y="50"/>
                      <a:pt x="318" y="56"/>
                      <a:pt x="345" y="68"/>
                    </a:cubicBezTo>
                    <a:cubicBezTo>
                      <a:pt x="446" y="102"/>
                      <a:pt x="568" y="246"/>
                      <a:pt x="568" y="525"/>
                    </a:cubicBezTo>
                    <a:lnTo>
                      <a:pt x="568" y="547"/>
                    </a:lnTo>
                    <a:lnTo>
                      <a:pt x="546" y="547"/>
                    </a:lnTo>
                    <a:cubicBezTo>
                      <a:pt x="268" y="547"/>
                      <a:pt x="123" y="424"/>
                      <a:pt x="90" y="324"/>
                    </a:cubicBezTo>
                    <a:cubicBezTo>
                      <a:pt x="56" y="246"/>
                      <a:pt x="68" y="179"/>
                      <a:pt x="123" y="112"/>
                    </a:cubicBezTo>
                    <a:lnTo>
                      <a:pt x="134" y="112"/>
                    </a:lnTo>
                    <a:cubicBezTo>
                      <a:pt x="170" y="69"/>
                      <a:pt x="215" y="50"/>
                      <a:pt x="263" y="50"/>
                    </a:cubicBezTo>
                    <a:close/>
                    <a:moveTo>
                      <a:pt x="263" y="0"/>
                    </a:moveTo>
                    <a:cubicBezTo>
                      <a:pt x="206" y="0"/>
                      <a:pt x="151" y="25"/>
                      <a:pt x="100" y="68"/>
                    </a:cubicBezTo>
                    <a:lnTo>
                      <a:pt x="100" y="79"/>
                    </a:lnTo>
                    <a:cubicBezTo>
                      <a:pt x="23" y="157"/>
                      <a:pt x="1" y="246"/>
                      <a:pt x="45" y="346"/>
                    </a:cubicBezTo>
                    <a:cubicBezTo>
                      <a:pt x="100" y="491"/>
                      <a:pt x="301" y="591"/>
                      <a:pt x="546" y="591"/>
                    </a:cubicBezTo>
                    <a:lnTo>
                      <a:pt x="557" y="591"/>
                    </a:lnTo>
                    <a:cubicBezTo>
                      <a:pt x="523" y="925"/>
                      <a:pt x="223" y="948"/>
                      <a:pt x="201" y="948"/>
                    </a:cubicBezTo>
                    <a:cubicBezTo>
                      <a:pt x="190" y="948"/>
                      <a:pt x="179" y="958"/>
                      <a:pt x="179" y="970"/>
                    </a:cubicBezTo>
                    <a:cubicBezTo>
                      <a:pt x="190" y="980"/>
                      <a:pt x="190" y="992"/>
                      <a:pt x="212" y="992"/>
                    </a:cubicBezTo>
                    <a:cubicBezTo>
                      <a:pt x="212" y="992"/>
                      <a:pt x="568" y="970"/>
                      <a:pt x="602" y="591"/>
                    </a:cubicBezTo>
                    <a:cubicBezTo>
                      <a:pt x="991" y="547"/>
                      <a:pt x="1013" y="191"/>
                      <a:pt x="1013" y="191"/>
                    </a:cubicBezTo>
                    <a:cubicBezTo>
                      <a:pt x="1013" y="179"/>
                      <a:pt x="1003" y="168"/>
                      <a:pt x="991" y="168"/>
                    </a:cubicBezTo>
                    <a:cubicBezTo>
                      <a:pt x="988" y="165"/>
                      <a:pt x="985" y="164"/>
                      <a:pt x="982" y="164"/>
                    </a:cubicBezTo>
                    <a:cubicBezTo>
                      <a:pt x="974" y="164"/>
                      <a:pt x="969" y="171"/>
                      <a:pt x="969" y="179"/>
                    </a:cubicBezTo>
                    <a:cubicBezTo>
                      <a:pt x="969" y="201"/>
                      <a:pt x="946" y="502"/>
                      <a:pt x="613" y="535"/>
                    </a:cubicBezTo>
                    <a:lnTo>
                      <a:pt x="613" y="525"/>
                    </a:lnTo>
                    <a:cubicBezTo>
                      <a:pt x="613" y="280"/>
                      <a:pt x="513" y="79"/>
                      <a:pt x="357" y="23"/>
                    </a:cubicBezTo>
                    <a:cubicBezTo>
                      <a:pt x="325" y="7"/>
                      <a:pt x="294" y="0"/>
                      <a:pt x="2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7"/>
              <p:cNvSpPr/>
              <p:nvPr/>
            </p:nvSpPr>
            <p:spPr>
              <a:xfrm rot="10800000">
                <a:off x="8956927" y="4960120"/>
                <a:ext cx="120098" cy="125480"/>
              </a:xfrm>
              <a:custGeom>
                <a:avLst/>
                <a:gdLst/>
                <a:ahLst/>
                <a:cxnLst/>
                <a:rect l="l" t="t" r="r" b="b"/>
                <a:pathLst>
                  <a:path w="268" h="280" extrusionOk="0">
                    <a:moveTo>
                      <a:pt x="134" y="45"/>
                    </a:moveTo>
                    <a:cubicBezTo>
                      <a:pt x="178" y="45"/>
                      <a:pt x="223" y="90"/>
                      <a:pt x="223" y="134"/>
                    </a:cubicBezTo>
                    <a:cubicBezTo>
                      <a:pt x="223" y="191"/>
                      <a:pt x="178" y="223"/>
                      <a:pt x="134" y="223"/>
                    </a:cubicBezTo>
                    <a:cubicBezTo>
                      <a:pt x="89" y="223"/>
                      <a:pt x="45" y="191"/>
                      <a:pt x="45" y="134"/>
                    </a:cubicBezTo>
                    <a:cubicBezTo>
                      <a:pt x="45" y="90"/>
                      <a:pt x="89" y="45"/>
                      <a:pt x="134" y="45"/>
                    </a:cubicBezTo>
                    <a:close/>
                    <a:moveTo>
                      <a:pt x="134" y="1"/>
                    </a:moveTo>
                    <a:cubicBezTo>
                      <a:pt x="56" y="1"/>
                      <a:pt x="0" y="68"/>
                      <a:pt x="0" y="134"/>
                    </a:cubicBezTo>
                    <a:cubicBezTo>
                      <a:pt x="0" y="213"/>
                      <a:pt x="56" y="280"/>
                      <a:pt x="134" y="280"/>
                    </a:cubicBezTo>
                    <a:cubicBezTo>
                      <a:pt x="211" y="280"/>
                      <a:pt x="268" y="213"/>
                      <a:pt x="268" y="134"/>
                    </a:cubicBezTo>
                    <a:cubicBezTo>
                      <a:pt x="268" y="68"/>
                      <a:pt x="21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1" name="Google Shape;101;p7"/>
            <p:cNvSpPr/>
            <p:nvPr/>
          </p:nvSpPr>
          <p:spPr>
            <a:xfrm>
              <a:off x="363725" y="305350"/>
              <a:ext cx="8433300" cy="4519200"/>
            </a:xfrm>
            <a:prstGeom prst="plaque">
              <a:avLst>
                <a:gd name="adj" fmla="val 6853"/>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2" name="Google Shape;102;p7"/>
          <p:cNvSpPr txBox="1">
            <a:spLocks noGrp="1"/>
          </p:cNvSpPr>
          <p:nvPr>
            <p:ph type="body" idx="1"/>
          </p:nvPr>
        </p:nvSpPr>
        <p:spPr>
          <a:xfrm>
            <a:off x="2910565" y="2821833"/>
            <a:ext cx="8109200" cy="2990800"/>
          </a:xfrm>
          <a:prstGeom prst="rect">
            <a:avLst/>
          </a:prstGeom>
        </p:spPr>
        <p:txBody>
          <a:bodyPr spcFirstLastPara="1" wrap="square" lIns="0" tIns="0" rIns="0" bIns="0" anchor="t" anchorCtr="0">
            <a:noAutofit/>
          </a:bodyPr>
          <a:lstStyle>
            <a:lvl1pPr marL="609585" lvl="0" indent="-440256">
              <a:spcBef>
                <a:spcPts val="0"/>
              </a:spcBef>
              <a:spcAft>
                <a:spcPts val="0"/>
              </a:spcAft>
              <a:buSzPts val="1600"/>
              <a:buChar char="●"/>
              <a:defRPr/>
            </a:lvl1pPr>
            <a:lvl2pPr marL="1219170" lvl="1" indent="-440256">
              <a:spcBef>
                <a:spcPts val="0"/>
              </a:spcBef>
              <a:spcAft>
                <a:spcPts val="0"/>
              </a:spcAft>
              <a:buSzPts val="1600"/>
              <a:buChar char="○"/>
              <a:defRPr/>
            </a:lvl2pPr>
            <a:lvl3pPr marL="1828754" lvl="2" indent="-440256">
              <a:spcBef>
                <a:spcPts val="0"/>
              </a:spcBef>
              <a:spcAft>
                <a:spcPts val="0"/>
              </a:spcAft>
              <a:buSzPts val="1600"/>
              <a:buChar char="■"/>
              <a:defRPr/>
            </a:lvl3pPr>
            <a:lvl4pPr marL="2438339" lvl="3" indent="-440256">
              <a:spcBef>
                <a:spcPts val="0"/>
              </a:spcBef>
              <a:spcAft>
                <a:spcPts val="0"/>
              </a:spcAft>
              <a:buSzPts val="1600"/>
              <a:buChar char="●"/>
              <a:defRPr/>
            </a:lvl4pPr>
            <a:lvl5pPr marL="3047924" lvl="4" indent="-440256">
              <a:spcBef>
                <a:spcPts val="0"/>
              </a:spcBef>
              <a:spcAft>
                <a:spcPts val="0"/>
              </a:spcAft>
              <a:buSzPts val="1600"/>
              <a:buChar char="○"/>
              <a:defRPr/>
            </a:lvl5pPr>
            <a:lvl6pPr marL="3657509" lvl="5" indent="-440256">
              <a:spcBef>
                <a:spcPts val="0"/>
              </a:spcBef>
              <a:spcAft>
                <a:spcPts val="0"/>
              </a:spcAft>
              <a:buSzPts val="1600"/>
              <a:buChar char="■"/>
              <a:defRPr/>
            </a:lvl6pPr>
            <a:lvl7pPr marL="4267093" lvl="6" indent="-440256">
              <a:spcBef>
                <a:spcPts val="0"/>
              </a:spcBef>
              <a:spcAft>
                <a:spcPts val="0"/>
              </a:spcAft>
              <a:buSzPts val="1600"/>
              <a:buChar char="●"/>
              <a:defRPr/>
            </a:lvl7pPr>
            <a:lvl8pPr marL="4876678" lvl="7" indent="-440256">
              <a:spcBef>
                <a:spcPts val="0"/>
              </a:spcBef>
              <a:spcAft>
                <a:spcPts val="0"/>
              </a:spcAft>
              <a:buSzPts val="1600"/>
              <a:buChar char="○"/>
              <a:defRPr/>
            </a:lvl8pPr>
            <a:lvl9pPr marL="5486263" lvl="8" indent="-440256">
              <a:spcBef>
                <a:spcPts val="0"/>
              </a:spcBef>
              <a:spcAft>
                <a:spcPts val="0"/>
              </a:spcAft>
              <a:buSzPts val="1600"/>
              <a:buChar char="■"/>
              <a:defRPr/>
            </a:lvl9pPr>
          </a:lstStyle>
          <a:p>
            <a:endParaRPr/>
          </a:p>
        </p:txBody>
      </p:sp>
      <p:sp>
        <p:nvSpPr>
          <p:cNvPr id="103" name="Google Shape;103;p7"/>
          <p:cNvSpPr txBox="1">
            <a:spLocks noGrp="1"/>
          </p:cNvSpPr>
          <p:nvPr>
            <p:ph type="title"/>
          </p:nvPr>
        </p:nvSpPr>
        <p:spPr>
          <a:xfrm>
            <a:off x="2910565" y="1045367"/>
            <a:ext cx="6160400" cy="1286000"/>
          </a:xfrm>
          <a:prstGeom prst="rect">
            <a:avLst/>
          </a:prstGeom>
        </p:spPr>
        <p:txBody>
          <a:bodyPr spcFirstLastPara="1" wrap="square" lIns="0" tIns="0" rIns="0" bIns="0" anchor="t" anchorCtr="0">
            <a:noAutofit/>
          </a:bodyPr>
          <a:lstStyle>
            <a:lvl1pPr lvl="0" algn="l"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8956373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049D2A7C-8046-428E-82A4-4790659B3A4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E32E4EB6-9165-43A9-9439-884223EE4172}"/>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 xmlns:a16="http://schemas.microsoft.com/office/drawing/2014/main" id="{F4E3599A-2497-4903-9ACD-531300BD270B}"/>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 xmlns:a16="http://schemas.microsoft.com/office/drawing/2014/main" id="{F7E5F2E9-3541-4448-89F9-06DA87A27918}"/>
              </a:ext>
            </a:extLst>
          </p:cNvPr>
          <p:cNvSpPr>
            <a:spLocks noGrp="1"/>
          </p:cNvSpPr>
          <p:nvPr>
            <p:ph type="dt" sz="half" idx="10"/>
          </p:nvPr>
        </p:nvSpPr>
        <p:spPr/>
        <p:txBody>
          <a:bodyPr/>
          <a:lstStyle/>
          <a:p>
            <a:fld id="{48C2EDC9-06CF-4748-B7B6-38F5A1E5798B}" type="datetimeFigureOut">
              <a:rPr lang="zh-CN" altLang="en-US" smtClean="0"/>
              <a:t>2025/8/29</a:t>
            </a:fld>
            <a:endParaRPr lang="zh-CN" altLang="en-US"/>
          </a:p>
        </p:txBody>
      </p:sp>
      <p:sp>
        <p:nvSpPr>
          <p:cNvPr id="6" name="页脚占位符 5">
            <a:extLst>
              <a:ext uri="{FF2B5EF4-FFF2-40B4-BE49-F238E27FC236}">
                <a16:creationId xmlns="" xmlns:a16="http://schemas.microsoft.com/office/drawing/2014/main" id="{552CC4D4-5D05-442F-97F9-503E5C2A2BA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 xmlns:a16="http://schemas.microsoft.com/office/drawing/2014/main" id="{A6C5131C-EB73-4DDF-AC0E-1EA6F9A7B741}"/>
              </a:ext>
            </a:extLst>
          </p:cNvPr>
          <p:cNvSpPr>
            <a:spLocks noGrp="1"/>
          </p:cNvSpPr>
          <p:nvPr>
            <p:ph type="sldNum" sz="quarter" idx="12"/>
          </p:nvPr>
        </p:nvSpPr>
        <p:spPr/>
        <p:txBody>
          <a:bodyPr/>
          <a:lstStyle/>
          <a:p>
            <a:fld id="{0E842EDE-DB27-420B-B048-C7E37318D557}" type="slidenum">
              <a:rPr lang="zh-CN" altLang="en-US" smtClean="0"/>
              <a:t>‹#›</a:t>
            </a:fld>
            <a:endParaRPr lang="zh-CN" altLang="en-US"/>
          </a:p>
        </p:txBody>
      </p:sp>
    </p:spTree>
    <p:extLst>
      <p:ext uri="{BB962C8B-B14F-4D97-AF65-F5344CB8AC3E}">
        <p14:creationId xmlns:p14="http://schemas.microsoft.com/office/powerpoint/2010/main" val="128735896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19"/>
        <p:cNvGrpSpPr/>
        <p:nvPr/>
      </p:nvGrpSpPr>
      <p:grpSpPr>
        <a:xfrm>
          <a:off x="0" y="0"/>
          <a:ext cx="0" cy="0"/>
          <a:chOff x="0" y="0"/>
          <a:chExt cx="0" cy="0"/>
        </a:xfrm>
      </p:grpSpPr>
      <p:pic>
        <p:nvPicPr>
          <p:cNvPr id="120" name="Google Shape;120;p9"/>
          <p:cNvPicPr preferRelativeResize="0"/>
          <p:nvPr/>
        </p:nvPicPr>
        <p:blipFill>
          <a:blip r:embed="rId2">
            <a:alphaModFix amt="25000"/>
          </a:blip>
          <a:stretch>
            <a:fillRect/>
          </a:stretch>
        </p:blipFill>
        <p:spPr>
          <a:xfrm rot="10800000" flipH="1">
            <a:off x="8767036" y="3276729"/>
            <a:ext cx="3573699" cy="3675900"/>
          </a:xfrm>
          <a:prstGeom prst="rect">
            <a:avLst/>
          </a:prstGeom>
          <a:noFill/>
          <a:ln>
            <a:noFill/>
          </a:ln>
        </p:spPr>
      </p:pic>
      <p:pic>
        <p:nvPicPr>
          <p:cNvPr id="121" name="Google Shape;121;p9"/>
          <p:cNvPicPr preferRelativeResize="0"/>
          <p:nvPr/>
        </p:nvPicPr>
        <p:blipFill>
          <a:blip r:embed="rId2">
            <a:alphaModFix amt="25000"/>
          </a:blip>
          <a:stretch>
            <a:fillRect/>
          </a:stretch>
        </p:blipFill>
        <p:spPr>
          <a:xfrm rot="-5400000">
            <a:off x="-103166" y="1644233"/>
            <a:ext cx="3335251" cy="3430667"/>
          </a:xfrm>
          <a:prstGeom prst="rect">
            <a:avLst/>
          </a:prstGeom>
          <a:noFill/>
          <a:ln>
            <a:noFill/>
          </a:ln>
        </p:spPr>
      </p:pic>
      <p:sp>
        <p:nvSpPr>
          <p:cNvPr id="122" name="Google Shape;122;p9"/>
          <p:cNvSpPr txBox="1">
            <a:spLocks noGrp="1"/>
          </p:cNvSpPr>
          <p:nvPr>
            <p:ph type="title"/>
          </p:nvPr>
        </p:nvSpPr>
        <p:spPr>
          <a:xfrm>
            <a:off x="5698796" y="1644233"/>
            <a:ext cx="5393600" cy="1976400"/>
          </a:xfrm>
          <a:prstGeom prst="rect">
            <a:avLst/>
          </a:prstGeom>
        </p:spPr>
        <p:txBody>
          <a:bodyPr spcFirstLastPara="1" wrap="square" lIns="0" tIns="0" rIns="0" bIns="0" anchor="t" anchorCtr="0">
            <a:noAutofit/>
          </a:bodyPr>
          <a:lstStyle>
            <a:lvl1pPr lvl="0">
              <a:spcBef>
                <a:spcPts val="0"/>
              </a:spcBef>
              <a:spcAft>
                <a:spcPts val="0"/>
              </a:spcAft>
              <a:buSzPts val="4200"/>
              <a:buNone/>
              <a:defRPr sz="11333"/>
            </a:lvl1pPr>
            <a:lvl2pPr lvl="1" algn="l">
              <a:spcBef>
                <a:spcPts val="0"/>
              </a:spcBef>
              <a:spcAft>
                <a:spcPts val="0"/>
              </a:spcAft>
              <a:buSzPts val="4200"/>
              <a:buNone/>
              <a:defRPr sz="5600"/>
            </a:lvl2pPr>
            <a:lvl3pPr lvl="2" algn="l">
              <a:spcBef>
                <a:spcPts val="0"/>
              </a:spcBef>
              <a:spcAft>
                <a:spcPts val="0"/>
              </a:spcAft>
              <a:buSzPts val="4200"/>
              <a:buNone/>
              <a:defRPr sz="5600"/>
            </a:lvl3pPr>
            <a:lvl4pPr lvl="3" algn="l">
              <a:spcBef>
                <a:spcPts val="0"/>
              </a:spcBef>
              <a:spcAft>
                <a:spcPts val="0"/>
              </a:spcAft>
              <a:buSzPts val="4200"/>
              <a:buNone/>
              <a:defRPr sz="5600"/>
            </a:lvl4pPr>
            <a:lvl5pPr lvl="4" algn="l">
              <a:spcBef>
                <a:spcPts val="0"/>
              </a:spcBef>
              <a:spcAft>
                <a:spcPts val="0"/>
              </a:spcAft>
              <a:buSzPts val="4200"/>
              <a:buNone/>
              <a:defRPr sz="5600"/>
            </a:lvl5pPr>
            <a:lvl6pPr lvl="5" algn="l">
              <a:spcBef>
                <a:spcPts val="0"/>
              </a:spcBef>
              <a:spcAft>
                <a:spcPts val="0"/>
              </a:spcAft>
              <a:buSzPts val="4200"/>
              <a:buNone/>
              <a:defRPr sz="5600"/>
            </a:lvl6pPr>
            <a:lvl7pPr lvl="6" algn="l">
              <a:spcBef>
                <a:spcPts val="0"/>
              </a:spcBef>
              <a:spcAft>
                <a:spcPts val="0"/>
              </a:spcAft>
              <a:buSzPts val="4200"/>
              <a:buNone/>
              <a:defRPr sz="5600"/>
            </a:lvl7pPr>
            <a:lvl8pPr lvl="7" algn="l">
              <a:spcBef>
                <a:spcPts val="0"/>
              </a:spcBef>
              <a:spcAft>
                <a:spcPts val="0"/>
              </a:spcAft>
              <a:buSzPts val="4200"/>
              <a:buNone/>
              <a:defRPr sz="5600"/>
            </a:lvl8pPr>
            <a:lvl9pPr lvl="8" algn="l">
              <a:spcBef>
                <a:spcPts val="0"/>
              </a:spcBef>
              <a:spcAft>
                <a:spcPts val="0"/>
              </a:spcAft>
              <a:buSzPts val="4200"/>
              <a:buNone/>
              <a:defRPr sz="5600"/>
            </a:lvl9pPr>
          </a:lstStyle>
          <a:p>
            <a:endParaRPr/>
          </a:p>
        </p:txBody>
      </p:sp>
      <p:sp>
        <p:nvSpPr>
          <p:cNvPr id="123" name="Google Shape;123;p9"/>
          <p:cNvSpPr txBox="1">
            <a:spLocks noGrp="1"/>
          </p:cNvSpPr>
          <p:nvPr>
            <p:ph type="subTitle" idx="1"/>
          </p:nvPr>
        </p:nvSpPr>
        <p:spPr>
          <a:xfrm>
            <a:off x="5999796" y="3737433"/>
            <a:ext cx="4791600" cy="1311200"/>
          </a:xfrm>
          <a:prstGeom prst="rect">
            <a:avLst/>
          </a:prstGeom>
        </p:spPr>
        <p:txBody>
          <a:bodyPr spcFirstLastPara="1" wrap="square" lIns="0" tIns="0" rIns="0" bIns="0" anchor="t" anchorCtr="0">
            <a:noAutofit/>
          </a:bodyPr>
          <a:lstStyle>
            <a:lvl1pPr lvl="0" algn="ctr">
              <a:lnSpc>
                <a:spcPct val="100000"/>
              </a:lnSpc>
              <a:spcBef>
                <a:spcPts val="0"/>
              </a:spcBef>
              <a:spcAft>
                <a:spcPts val="0"/>
              </a:spcAft>
              <a:buSzPts val="1600"/>
              <a:buNone/>
              <a:defRPr/>
            </a:lvl1pPr>
            <a:lvl2pPr lvl="1">
              <a:lnSpc>
                <a:spcPct val="100000"/>
              </a:lnSpc>
              <a:spcBef>
                <a:spcPts val="0"/>
              </a:spcBef>
              <a:spcAft>
                <a:spcPts val="0"/>
              </a:spcAft>
              <a:buSzPts val="1600"/>
              <a:buNone/>
              <a:defRPr/>
            </a:lvl2pPr>
            <a:lvl3pPr lvl="2">
              <a:lnSpc>
                <a:spcPct val="100000"/>
              </a:lnSpc>
              <a:spcBef>
                <a:spcPts val="0"/>
              </a:spcBef>
              <a:spcAft>
                <a:spcPts val="0"/>
              </a:spcAft>
              <a:buSzPts val="1600"/>
              <a:buNone/>
              <a:defRPr/>
            </a:lvl3pPr>
            <a:lvl4pPr lvl="3">
              <a:lnSpc>
                <a:spcPct val="100000"/>
              </a:lnSpc>
              <a:spcBef>
                <a:spcPts val="0"/>
              </a:spcBef>
              <a:spcAft>
                <a:spcPts val="0"/>
              </a:spcAft>
              <a:buSzPts val="1600"/>
              <a:buNone/>
              <a:defRPr/>
            </a:lvl4pPr>
            <a:lvl5pPr lvl="4">
              <a:lnSpc>
                <a:spcPct val="100000"/>
              </a:lnSpc>
              <a:spcBef>
                <a:spcPts val="0"/>
              </a:spcBef>
              <a:spcAft>
                <a:spcPts val="0"/>
              </a:spcAft>
              <a:buSzPts val="1600"/>
              <a:buNone/>
              <a:defRPr/>
            </a:lvl5pPr>
            <a:lvl6pPr lvl="5">
              <a:lnSpc>
                <a:spcPct val="100000"/>
              </a:lnSpc>
              <a:spcBef>
                <a:spcPts val="0"/>
              </a:spcBef>
              <a:spcAft>
                <a:spcPts val="0"/>
              </a:spcAft>
              <a:buSzPts val="1600"/>
              <a:buNone/>
              <a:defRPr/>
            </a:lvl6pPr>
            <a:lvl7pPr lvl="6">
              <a:lnSpc>
                <a:spcPct val="100000"/>
              </a:lnSpc>
              <a:spcBef>
                <a:spcPts val="0"/>
              </a:spcBef>
              <a:spcAft>
                <a:spcPts val="0"/>
              </a:spcAft>
              <a:buSzPts val="1600"/>
              <a:buNone/>
              <a:defRPr/>
            </a:lvl7pPr>
            <a:lvl8pPr lvl="7">
              <a:lnSpc>
                <a:spcPct val="100000"/>
              </a:lnSpc>
              <a:spcBef>
                <a:spcPts val="0"/>
              </a:spcBef>
              <a:spcAft>
                <a:spcPts val="0"/>
              </a:spcAft>
              <a:buSzPts val="1600"/>
              <a:buNone/>
              <a:defRPr/>
            </a:lvl8pPr>
            <a:lvl9pPr lvl="8">
              <a:lnSpc>
                <a:spcPct val="100000"/>
              </a:lnSpc>
              <a:spcBef>
                <a:spcPts val="0"/>
              </a:spcBef>
              <a:spcAft>
                <a:spcPts val="0"/>
              </a:spcAft>
              <a:buSzPts val="1600"/>
              <a:buNone/>
              <a:defRPr/>
            </a:lvl9pPr>
          </a:lstStyle>
          <a:p>
            <a:endParaRPr/>
          </a:p>
        </p:txBody>
      </p:sp>
      <p:grpSp>
        <p:nvGrpSpPr>
          <p:cNvPr id="124" name="Google Shape;124;p9"/>
          <p:cNvGrpSpPr/>
          <p:nvPr/>
        </p:nvGrpSpPr>
        <p:grpSpPr>
          <a:xfrm>
            <a:off x="89302" y="65365"/>
            <a:ext cx="12013399" cy="6715436"/>
            <a:chOff x="66976" y="49023"/>
            <a:chExt cx="9010049" cy="5036577"/>
          </a:xfrm>
        </p:grpSpPr>
        <p:grpSp>
          <p:nvGrpSpPr>
            <p:cNvPr id="125" name="Google Shape;125;p9"/>
            <p:cNvGrpSpPr/>
            <p:nvPr/>
          </p:nvGrpSpPr>
          <p:grpSpPr>
            <a:xfrm>
              <a:off x="66976" y="49023"/>
              <a:ext cx="9010049" cy="5036577"/>
              <a:chOff x="66976" y="49023"/>
              <a:chExt cx="9010049" cy="5036577"/>
            </a:xfrm>
          </p:grpSpPr>
          <p:sp>
            <p:nvSpPr>
              <p:cNvPr id="126" name="Google Shape;126;p9"/>
              <p:cNvSpPr/>
              <p:nvPr/>
            </p:nvSpPr>
            <p:spPr>
              <a:xfrm>
                <a:off x="156600" y="128792"/>
                <a:ext cx="454401" cy="445006"/>
              </a:xfrm>
              <a:custGeom>
                <a:avLst/>
                <a:gdLst/>
                <a:ahLst/>
                <a:cxnLst/>
                <a:rect l="l" t="t" r="r" b="b"/>
                <a:pathLst>
                  <a:path w="1014" h="993" extrusionOk="0">
                    <a:moveTo>
                      <a:pt x="263" y="50"/>
                    </a:moveTo>
                    <a:cubicBezTo>
                      <a:pt x="290" y="50"/>
                      <a:pt x="318" y="56"/>
                      <a:pt x="345" y="68"/>
                    </a:cubicBezTo>
                    <a:cubicBezTo>
                      <a:pt x="446" y="102"/>
                      <a:pt x="568" y="246"/>
                      <a:pt x="568" y="525"/>
                    </a:cubicBezTo>
                    <a:lnTo>
                      <a:pt x="568" y="547"/>
                    </a:lnTo>
                    <a:lnTo>
                      <a:pt x="546" y="547"/>
                    </a:lnTo>
                    <a:cubicBezTo>
                      <a:pt x="268" y="547"/>
                      <a:pt x="123" y="424"/>
                      <a:pt x="90" y="324"/>
                    </a:cubicBezTo>
                    <a:cubicBezTo>
                      <a:pt x="56" y="246"/>
                      <a:pt x="68" y="179"/>
                      <a:pt x="123" y="112"/>
                    </a:cubicBezTo>
                    <a:lnTo>
                      <a:pt x="134" y="112"/>
                    </a:lnTo>
                    <a:cubicBezTo>
                      <a:pt x="170" y="69"/>
                      <a:pt x="215" y="50"/>
                      <a:pt x="263" y="50"/>
                    </a:cubicBezTo>
                    <a:close/>
                    <a:moveTo>
                      <a:pt x="263" y="0"/>
                    </a:moveTo>
                    <a:cubicBezTo>
                      <a:pt x="206" y="0"/>
                      <a:pt x="151" y="25"/>
                      <a:pt x="100" y="68"/>
                    </a:cubicBezTo>
                    <a:lnTo>
                      <a:pt x="100" y="79"/>
                    </a:lnTo>
                    <a:cubicBezTo>
                      <a:pt x="23" y="157"/>
                      <a:pt x="1" y="246"/>
                      <a:pt x="45" y="346"/>
                    </a:cubicBezTo>
                    <a:cubicBezTo>
                      <a:pt x="100" y="491"/>
                      <a:pt x="301" y="591"/>
                      <a:pt x="546" y="591"/>
                    </a:cubicBezTo>
                    <a:lnTo>
                      <a:pt x="557" y="591"/>
                    </a:lnTo>
                    <a:cubicBezTo>
                      <a:pt x="523" y="925"/>
                      <a:pt x="223" y="948"/>
                      <a:pt x="201" y="948"/>
                    </a:cubicBezTo>
                    <a:cubicBezTo>
                      <a:pt x="190" y="948"/>
                      <a:pt x="179" y="958"/>
                      <a:pt x="179" y="970"/>
                    </a:cubicBezTo>
                    <a:cubicBezTo>
                      <a:pt x="190" y="980"/>
                      <a:pt x="190" y="992"/>
                      <a:pt x="212" y="992"/>
                    </a:cubicBezTo>
                    <a:cubicBezTo>
                      <a:pt x="212" y="992"/>
                      <a:pt x="568" y="970"/>
                      <a:pt x="602" y="591"/>
                    </a:cubicBezTo>
                    <a:cubicBezTo>
                      <a:pt x="991" y="547"/>
                      <a:pt x="1013" y="191"/>
                      <a:pt x="1013" y="191"/>
                    </a:cubicBezTo>
                    <a:cubicBezTo>
                      <a:pt x="1013" y="179"/>
                      <a:pt x="1003" y="168"/>
                      <a:pt x="991" y="168"/>
                    </a:cubicBezTo>
                    <a:cubicBezTo>
                      <a:pt x="988" y="165"/>
                      <a:pt x="985" y="164"/>
                      <a:pt x="982" y="164"/>
                    </a:cubicBezTo>
                    <a:cubicBezTo>
                      <a:pt x="974" y="164"/>
                      <a:pt x="969" y="171"/>
                      <a:pt x="969" y="179"/>
                    </a:cubicBezTo>
                    <a:cubicBezTo>
                      <a:pt x="969" y="201"/>
                      <a:pt x="946" y="502"/>
                      <a:pt x="613" y="535"/>
                    </a:cubicBezTo>
                    <a:lnTo>
                      <a:pt x="613" y="525"/>
                    </a:lnTo>
                    <a:cubicBezTo>
                      <a:pt x="613" y="280"/>
                      <a:pt x="513" y="79"/>
                      <a:pt x="357" y="23"/>
                    </a:cubicBezTo>
                    <a:cubicBezTo>
                      <a:pt x="325" y="7"/>
                      <a:pt x="294" y="0"/>
                      <a:pt x="2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9"/>
              <p:cNvSpPr/>
              <p:nvPr/>
            </p:nvSpPr>
            <p:spPr>
              <a:xfrm>
                <a:off x="66976" y="49023"/>
                <a:ext cx="120098" cy="125480"/>
              </a:xfrm>
              <a:custGeom>
                <a:avLst/>
                <a:gdLst/>
                <a:ahLst/>
                <a:cxnLst/>
                <a:rect l="l" t="t" r="r" b="b"/>
                <a:pathLst>
                  <a:path w="268" h="280" extrusionOk="0">
                    <a:moveTo>
                      <a:pt x="134" y="45"/>
                    </a:moveTo>
                    <a:cubicBezTo>
                      <a:pt x="178" y="45"/>
                      <a:pt x="223" y="90"/>
                      <a:pt x="223" y="134"/>
                    </a:cubicBezTo>
                    <a:cubicBezTo>
                      <a:pt x="223" y="191"/>
                      <a:pt x="178" y="223"/>
                      <a:pt x="134" y="223"/>
                    </a:cubicBezTo>
                    <a:cubicBezTo>
                      <a:pt x="89" y="223"/>
                      <a:pt x="45" y="191"/>
                      <a:pt x="45" y="134"/>
                    </a:cubicBezTo>
                    <a:cubicBezTo>
                      <a:pt x="45" y="90"/>
                      <a:pt x="89" y="45"/>
                      <a:pt x="134" y="45"/>
                    </a:cubicBezTo>
                    <a:close/>
                    <a:moveTo>
                      <a:pt x="134" y="1"/>
                    </a:moveTo>
                    <a:cubicBezTo>
                      <a:pt x="56" y="1"/>
                      <a:pt x="0" y="68"/>
                      <a:pt x="0" y="134"/>
                    </a:cubicBezTo>
                    <a:cubicBezTo>
                      <a:pt x="0" y="213"/>
                      <a:pt x="56" y="280"/>
                      <a:pt x="134" y="280"/>
                    </a:cubicBezTo>
                    <a:cubicBezTo>
                      <a:pt x="211" y="280"/>
                      <a:pt x="268" y="213"/>
                      <a:pt x="268" y="134"/>
                    </a:cubicBezTo>
                    <a:cubicBezTo>
                      <a:pt x="268" y="68"/>
                      <a:pt x="21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9"/>
              <p:cNvSpPr/>
              <p:nvPr/>
            </p:nvSpPr>
            <p:spPr>
              <a:xfrm rot="10800000" flipH="1">
                <a:off x="156600" y="4560825"/>
                <a:ext cx="454401" cy="445006"/>
              </a:xfrm>
              <a:custGeom>
                <a:avLst/>
                <a:gdLst/>
                <a:ahLst/>
                <a:cxnLst/>
                <a:rect l="l" t="t" r="r" b="b"/>
                <a:pathLst>
                  <a:path w="1014" h="993" extrusionOk="0">
                    <a:moveTo>
                      <a:pt x="263" y="50"/>
                    </a:moveTo>
                    <a:cubicBezTo>
                      <a:pt x="290" y="50"/>
                      <a:pt x="318" y="56"/>
                      <a:pt x="345" y="68"/>
                    </a:cubicBezTo>
                    <a:cubicBezTo>
                      <a:pt x="446" y="102"/>
                      <a:pt x="568" y="246"/>
                      <a:pt x="568" y="525"/>
                    </a:cubicBezTo>
                    <a:lnTo>
                      <a:pt x="568" y="547"/>
                    </a:lnTo>
                    <a:lnTo>
                      <a:pt x="546" y="547"/>
                    </a:lnTo>
                    <a:cubicBezTo>
                      <a:pt x="268" y="547"/>
                      <a:pt x="123" y="424"/>
                      <a:pt x="90" y="324"/>
                    </a:cubicBezTo>
                    <a:cubicBezTo>
                      <a:pt x="56" y="246"/>
                      <a:pt x="68" y="179"/>
                      <a:pt x="123" y="112"/>
                    </a:cubicBezTo>
                    <a:lnTo>
                      <a:pt x="134" y="112"/>
                    </a:lnTo>
                    <a:cubicBezTo>
                      <a:pt x="170" y="69"/>
                      <a:pt x="215" y="50"/>
                      <a:pt x="263" y="50"/>
                    </a:cubicBezTo>
                    <a:close/>
                    <a:moveTo>
                      <a:pt x="263" y="0"/>
                    </a:moveTo>
                    <a:cubicBezTo>
                      <a:pt x="206" y="0"/>
                      <a:pt x="151" y="25"/>
                      <a:pt x="100" y="68"/>
                    </a:cubicBezTo>
                    <a:lnTo>
                      <a:pt x="100" y="79"/>
                    </a:lnTo>
                    <a:cubicBezTo>
                      <a:pt x="23" y="157"/>
                      <a:pt x="1" y="246"/>
                      <a:pt x="45" y="346"/>
                    </a:cubicBezTo>
                    <a:cubicBezTo>
                      <a:pt x="100" y="491"/>
                      <a:pt x="301" y="591"/>
                      <a:pt x="546" y="591"/>
                    </a:cubicBezTo>
                    <a:lnTo>
                      <a:pt x="557" y="591"/>
                    </a:lnTo>
                    <a:cubicBezTo>
                      <a:pt x="523" y="925"/>
                      <a:pt x="223" y="948"/>
                      <a:pt x="201" y="948"/>
                    </a:cubicBezTo>
                    <a:cubicBezTo>
                      <a:pt x="190" y="948"/>
                      <a:pt x="179" y="958"/>
                      <a:pt x="179" y="970"/>
                    </a:cubicBezTo>
                    <a:cubicBezTo>
                      <a:pt x="190" y="980"/>
                      <a:pt x="190" y="992"/>
                      <a:pt x="212" y="992"/>
                    </a:cubicBezTo>
                    <a:cubicBezTo>
                      <a:pt x="212" y="992"/>
                      <a:pt x="568" y="970"/>
                      <a:pt x="602" y="591"/>
                    </a:cubicBezTo>
                    <a:cubicBezTo>
                      <a:pt x="991" y="547"/>
                      <a:pt x="1013" y="191"/>
                      <a:pt x="1013" y="191"/>
                    </a:cubicBezTo>
                    <a:cubicBezTo>
                      <a:pt x="1013" y="179"/>
                      <a:pt x="1003" y="168"/>
                      <a:pt x="991" y="168"/>
                    </a:cubicBezTo>
                    <a:cubicBezTo>
                      <a:pt x="988" y="165"/>
                      <a:pt x="985" y="164"/>
                      <a:pt x="982" y="164"/>
                    </a:cubicBezTo>
                    <a:cubicBezTo>
                      <a:pt x="974" y="164"/>
                      <a:pt x="969" y="171"/>
                      <a:pt x="969" y="179"/>
                    </a:cubicBezTo>
                    <a:cubicBezTo>
                      <a:pt x="969" y="201"/>
                      <a:pt x="946" y="502"/>
                      <a:pt x="613" y="535"/>
                    </a:cubicBezTo>
                    <a:lnTo>
                      <a:pt x="613" y="525"/>
                    </a:lnTo>
                    <a:cubicBezTo>
                      <a:pt x="613" y="280"/>
                      <a:pt x="513" y="79"/>
                      <a:pt x="357" y="23"/>
                    </a:cubicBezTo>
                    <a:cubicBezTo>
                      <a:pt x="325" y="7"/>
                      <a:pt x="294" y="0"/>
                      <a:pt x="2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9"/>
              <p:cNvSpPr/>
              <p:nvPr/>
            </p:nvSpPr>
            <p:spPr>
              <a:xfrm rot="10800000" flipH="1">
                <a:off x="66976" y="4960120"/>
                <a:ext cx="120098" cy="125480"/>
              </a:xfrm>
              <a:custGeom>
                <a:avLst/>
                <a:gdLst/>
                <a:ahLst/>
                <a:cxnLst/>
                <a:rect l="l" t="t" r="r" b="b"/>
                <a:pathLst>
                  <a:path w="268" h="280" extrusionOk="0">
                    <a:moveTo>
                      <a:pt x="134" y="45"/>
                    </a:moveTo>
                    <a:cubicBezTo>
                      <a:pt x="178" y="45"/>
                      <a:pt x="223" y="90"/>
                      <a:pt x="223" y="134"/>
                    </a:cubicBezTo>
                    <a:cubicBezTo>
                      <a:pt x="223" y="191"/>
                      <a:pt x="178" y="223"/>
                      <a:pt x="134" y="223"/>
                    </a:cubicBezTo>
                    <a:cubicBezTo>
                      <a:pt x="89" y="223"/>
                      <a:pt x="45" y="191"/>
                      <a:pt x="45" y="134"/>
                    </a:cubicBezTo>
                    <a:cubicBezTo>
                      <a:pt x="45" y="90"/>
                      <a:pt x="89" y="45"/>
                      <a:pt x="134" y="45"/>
                    </a:cubicBezTo>
                    <a:close/>
                    <a:moveTo>
                      <a:pt x="134" y="1"/>
                    </a:moveTo>
                    <a:cubicBezTo>
                      <a:pt x="56" y="1"/>
                      <a:pt x="0" y="68"/>
                      <a:pt x="0" y="134"/>
                    </a:cubicBezTo>
                    <a:cubicBezTo>
                      <a:pt x="0" y="213"/>
                      <a:pt x="56" y="280"/>
                      <a:pt x="134" y="280"/>
                    </a:cubicBezTo>
                    <a:cubicBezTo>
                      <a:pt x="211" y="280"/>
                      <a:pt x="268" y="213"/>
                      <a:pt x="268" y="134"/>
                    </a:cubicBezTo>
                    <a:cubicBezTo>
                      <a:pt x="268" y="68"/>
                      <a:pt x="21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9"/>
              <p:cNvSpPr/>
              <p:nvPr/>
            </p:nvSpPr>
            <p:spPr>
              <a:xfrm flipH="1">
                <a:off x="8532999" y="128792"/>
                <a:ext cx="454401" cy="445006"/>
              </a:xfrm>
              <a:custGeom>
                <a:avLst/>
                <a:gdLst/>
                <a:ahLst/>
                <a:cxnLst/>
                <a:rect l="l" t="t" r="r" b="b"/>
                <a:pathLst>
                  <a:path w="1014" h="993" extrusionOk="0">
                    <a:moveTo>
                      <a:pt x="263" y="50"/>
                    </a:moveTo>
                    <a:cubicBezTo>
                      <a:pt x="290" y="50"/>
                      <a:pt x="318" y="56"/>
                      <a:pt x="345" y="68"/>
                    </a:cubicBezTo>
                    <a:cubicBezTo>
                      <a:pt x="446" y="102"/>
                      <a:pt x="568" y="246"/>
                      <a:pt x="568" y="525"/>
                    </a:cubicBezTo>
                    <a:lnTo>
                      <a:pt x="568" y="547"/>
                    </a:lnTo>
                    <a:lnTo>
                      <a:pt x="546" y="547"/>
                    </a:lnTo>
                    <a:cubicBezTo>
                      <a:pt x="268" y="547"/>
                      <a:pt x="123" y="424"/>
                      <a:pt x="90" y="324"/>
                    </a:cubicBezTo>
                    <a:cubicBezTo>
                      <a:pt x="56" y="246"/>
                      <a:pt x="68" y="179"/>
                      <a:pt x="123" y="112"/>
                    </a:cubicBezTo>
                    <a:lnTo>
                      <a:pt x="134" y="112"/>
                    </a:lnTo>
                    <a:cubicBezTo>
                      <a:pt x="170" y="69"/>
                      <a:pt x="215" y="50"/>
                      <a:pt x="263" y="50"/>
                    </a:cubicBezTo>
                    <a:close/>
                    <a:moveTo>
                      <a:pt x="263" y="0"/>
                    </a:moveTo>
                    <a:cubicBezTo>
                      <a:pt x="206" y="0"/>
                      <a:pt x="151" y="25"/>
                      <a:pt x="100" y="68"/>
                    </a:cubicBezTo>
                    <a:lnTo>
                      <a:pt x="100" y="79"/>
                    </a:lnTo>
                    <a:cubicBezTo>
                      <a:pt x="23" y="157"/>
                      <a:pt x="1" y="246"/>
                      <a:pt x="45" y="346"/>
                    </a:cubicBezTo>
                    <a:cubicBezTo>
                      <a:pt x="100" y="491"/>
                      <a:pt x="301" y="591"/>
                      <a:pt x="546" y="591"/>
                    </a:cubicBezTo>
                    <a:lnTo>
                      <a:pt x="557" y="591"/>
                    </a:lnTo>
                    <a:cubicBezTo>
                      <a:pt x="523" y="925"/>
                      <a:pt x="223" y="948"/>
                      <a:pt x="201" y="948"/>
                    </a:cubicBezTo>
                    <a:cubicBezTo>
                      <a:pt x="190" y="948"/>
                      <a:pt x="179" y="958"/>
                      <a:pt x="179" y="970"/>
                    </a:cubicBezTo>
                    <a:cubicBezTo>
                      <a:pt x="190" y="980"/>
                      <a:pt x="190" y="992"/>
                      <a:pt x="212" y="992"/>
                    </a:cubicBezTo>
                    <a:cubicBezTo>
                      <a:pt x="212" y="992"/>
                      <a:pt x="568" y="970"/>
                      <a:pt x="602" y="591"/>
                    </a:cubicBezTo>
                    <a:cubicBezTo>
                      <a:pt x="991" y="547"/>
                      <a:pt x="1013" y="191"/>
                      <a:pt x="1013" y="191"/>
                    </a:cubicBezTo>
                    <a:cubicBezTo>
                      <a:pt x="1013" y="179"/>
                      <a:pt x="1003" y="168"/>
                      <a:pt x="991" y="168"/>
                    </a:cubicBezTo>
                    <a:cubicBezTo>
                      <a:pt x="988" y="165"/>
                      <a:pt x="985" y="164"/>
                      <a:pt x="982" y="164"/>
                    </a:cubicBezTo>
                    <a:cubicBezTo>
                      <a:pt x="974" y="164"/>
                      <a:pt x="969" y="171"/>
                      <a:pt x="969" y="179"/>
                    </a:cubicBezTo>
                    <a:cubicBezTo>
                      <a:pt x="969" y="201"/>
                      <a:pt x="946" y="502"/>
                      <a:pt x="613" y="535"/>
                    </a:cubicBezTo>
                    <a:lnTo>
                      <a:pt x="613" y="525"/>
                    </a:lnTo>
                    <a:cubicBezTo>
                      <a:pt x="613" y="280"/>
                      <a:pt x="513" y="79"/>
                      <a:pt x="357" y="23"/>
                    </a:cubicBezTo>
                    <a:cubicBezTo>
                      <a:pt x="325" y="7"/>
                      <a:pt x="294" y="0"/>
                      <a:pt x="2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9"/>
              <p:cNvSpPr/>
              <p:nvPr/>
            </p:nvSpPr>
            <p:spPr>
              <a:xfrm flipH="1">
                <a:off x="8956927" y="49023"/>
                <a:ext cx="120098" cy="125480"/>
              </a:xfrm>
              <a:custGeom>
                <a:avLst/>
                <a:gdLst/>
                <a:ahLst/>
                <a:cxnLst/>
                <a:rect l="l" t="t" r="r" b="b"/>
                <a:pathLst>
                  <a:path w="268" h="280" extrusionOk="0">
                    <a:moveTo>
                      <a:pt x="134" y="45"/>
                    </a:moveTo>
                    <a:cubicBezTo>
                      <a:pt x="178" y="45"/>
                      <a:pt x="223" y="90"/>
                      <a:pt x="223" y="134"/>
                    </a:cubicBezTo>
                    <a:cubicBezTo>
                      <a:pt x="223" y="191"/>
                      <a:pt x="178" y="223"/>
                      <a:pt x="134" y="223"/>
                    </a:cubicBezTo>
                    <a:cubicBezTo>
                      <a:pt x="89" y="223"/>
                      <a:pt x="45" y="191"/>
                      <a:pt x="45" y="134"/>
                    </a:cubicBezTo>
                    <a:cubicBezTo>
                      <a:pt x="45" y="90"/>
                      <a:pt x="89" y="45"/>
                      <a:pt x="134" y="45"/>
                    </a:cubicBezTo>
                    <a:close/>
                    <a:moveTo>
                      <a:pt x="134" y="1"/>
                    </a:moveTo>
                    <a:cubicBezTo>
                      <a:pt x="56" y="1"/>
                      <a:pt x="0" y="68"/>
                      <a:pt x="0" y="134"/>
                    </a:cubicBezTo>
                    <a:cubicBezTo>
                      <a:pt x="0" y="213"/>
                      <a:pt x="56" y="280"/>
                      <a:pt x="134" y="280"/>
                    </a:cubicBezTo>
                    <a:cubicBezTo>
                      <a:pt x="211" y="280"/>
                      <a:pt x="268" y="213"/>
                      <a:pt x="268" y="134"/>
                    </a:cubicBezTo>
                    <a:cubicBezTo>
                      <a:pt x="268" y="68"/>
                      <a:pt x="21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9"/>
              <p:cNvSpPr/>
              <p:nvPr/>
            </p:nvSpPr>
            <p:spPr>
              <a:xfrm rot="10800000">
                <a:off x="8532999" y="4560825"/>
                <a:ext cx="454401" cy="445006"/>
              </a:xfrm>
              <a:custGeom>
                <a:avLst/>
                <a:gdLst/>
                <a:ahLst/>
                <a:cxnLst/>
                <a:rect l="l" t="t" r="r" b="b"/>
                <a:pathLst>
                  <a:path w="1014" h="993" extrusionOk="0">
                    <a:moveTo>
                      <a:pt x="263" y="50"/>
                    </a:moveTo>
                    <a:cubicBezTo>
                      <a:pt x="290" y="50"/>
                      <a:pt x="318" y="56"/>
                      <a:pt x="345" y="68"/>
                    </a:cubicBezTo>
                    <a:cubicBezTo>
                      <a:pt x="446" y="102"/>
                      <a:pt x="568" y="246"/>
                      <a:pt x="568" y="525"/>
                    </a:cubicBezTo>
                    <a:lnTo>
                      <a:pt x="568" y="547"/>
                    </a:lnTo>
                    <a:lnTo>
                      <a:pt x="546" y="547"/>
                    </a:lnTo>
                    <a:cubicBezTo>
                      <a:pt x="268" y="547"/>
                      <a:pt x="123" y="424"/>
                      <a:pt x="90" y="324"/>
                    </a:cubicBezTo>
                    <a:cubicBezTo>
                      <a:pt x="56" y="246"/>
                      <a:pt x="68" y="179"/>
                      <a:pt x="123" y="112"/>
                    </a:cubicBezTo>
                    <a:lnTo>
                      <a:pt x="134" y="112"/>
                    </a:lnTo>
                    <a:cubicBezTo>
                      <a:pt x="170" y="69"/>
                      <a:pt x="215" y="50"/>
                      <a:pt x="263" y="50"/>
                    </a:cubicBezTo>
                    <a:close/>
                    <a:moveTo>
                      <a:pt x="263" y="0"/>
                    </a:moveTo>
                    <a:cubicBezTo>
                      <a:pt x="206" y="0"/>
                      <a:pt x="151" y="25"/>
                      <a:pt x="100" y="68"/>
                    </a:cubicBezTo>
                    <a:lnTo>
                      <a:pt x="100" y="79"/>
                    </a:lnTo>
                    <a:cubicBezTo>
                      <a:pt x="23" y="157"/>
                      <a:pt x="1" y="246"/>
                      <a:pt x="45" y="346"/>
                    </a:cubicBezTo>
                    <a:cubicBezTo>
                      <a:pt x="100" y="491"/>
                      <a:pt x="301" y="591"/>
                      <a:pt x="546" y="591"/>
                    </a:cubicBezTo>
                    <a:lnTo>
                      <a:pt x="557" y="591"/>
                    </a:lnTo>
                    <a:cubicBezTo>
                      <a:pt x="523" y="925"/>
                      <a:pt x="223" y="948"/>
                      <a:pt x="201" y="948"/>
                    </a:cubicBezTo>
                    <a:cubicBezTo>
                      <a:pt x="190" y="948"/>
                      <a:pt x="179" y="958"/>
                      <a:pt x="179" y="970"/>
                    </a:cubicBezTo>
                    <a:cubicBezTo>
                      <a:pt x="190" y="980"/>
                      <a:pt x="190" y="992"/>
                      <a:pt x="212" y="992"/>
                    </a:cubicBezTo>
                    <a:cubicBezTo>
                      <a:pt x="212" y="992"/>
                      <a:pt x="568" y="970"/>
                      <a:pt x="602" y="591"/>
                    </a:cubicBezTo>
                    <a:cubicBezTo>
                      <a:pt x="991" y="547"/>
                      <a:pt x="1013" y="191"/>
                      <a:pt x="1013" y="191"/>
                    </a:cubicBezTo>
                    <a:cubicBezTo>
                      <a:pt x="1013" y="179"/>
                      <a:pt x="1003" y="168"/>
                      <a:pt x="991" y="168"/>
                    </a:cubicBezTo>
                    <a:cubicBezTo>
                      <a:pt x="988" y="165"/>
                      <a:pt x="985" y="164"/>
                      <a:pt x="982" y="164"/>
                    </a:cubicBezTo>
                    <a:cubicBezTo>
                      <a:pt x="974" y="164"/>
                      <a:pt x="969" y="171"/>
                      <a:pt x="969" y="179"/>
                    </a:cubicBezTo>
                    <a:cubicBezTo>
                      <a:pt x="969" y="201"/>
                      <a:pt x="946" y="502"/>
                      <a:pt x="613" y="535"/>
                    </a:cubicBezTo>
                    <a:lnTo>
                      <a:pt x="613" y="525"/>
                    </a:lnTo>
                    <a:cubicBezTo>
                      <a:pt x="613" y="280"/>
                      <a:pt x="513" y="79"/>
                      <a:pt x="357" y="23"/>
                    </a:cubicBezTo>
                    <a:cubicBezTo>
                      <a:pt x="325" y="7"/>
                      <a:pt x="294" y="0"/>
                      <a:pt x="2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9"/>
              <p:cNvSpPr/>
              <p:nvPr/>
            </p:nvSpPr>
            <p:spPr>
              <a:xfrm rot="10800000">
                <a:off x="8956927" y="4960120"/>
                <a:ext cx="120098" cy="125480"/>
              </a:xfrm>
              <a:custGeom>
                <a:avLst/>
                <a:gdLst/>
                <a:ahLst/>
                <a:cxnLst/>
                <a:rect l="l" t="t" r="r" b="b"/>
                <a:pathLst>
                  <a:path w="268" h="280" extrusionOk="0">
                    <a:moveTo>
                      <a:pt x="134" y="45"/>
                    </a:moveTo>
                    <a:cubicBezTo>
                      <a:pt x="178" y="45"/>
                      <a:pt x="223" y="90"/>
                      <a:pt x="223" y="134"/>
                    </a:cubicBezTo>
                    <a:cubicBezTo>
                      <a:pt x="223" y="191"/>
                      <a:pt x="178" y="223"/>
                      <a:pt x="134" y="223"/>
                    </a:cubicBezTo>
                    <a:cubicBezTo>
                      <a:pt x="89" y="223"/>
                      <a:pt x="45" y="191"/>
                      <a:pt x="45" y="134"/>
                    </a:cubicBezTo>
                    <a:cubicBezTo>
                      <a:pt x="45" y="90"/>
                      <a:pt x="89" y="45"/>
                      <a:pt x="134" y="45"/>
                    </a:cubicBezTo>
                    <a:close/>
                    <a:moveTo>
                      <a:pt x="134" y="1"/>
                    </a:moveTo>
                    <a:cubicBezTo>
                      <a:pt x="56" y="1"/>
                      <a:pt x="0" y="68"/>
                      <a:pt x="0" y="134"/>
                    </a:cubicBezTo>
                    <a:cubicBezTo>
                      <a:pt x="0" y="213"/>
                      <a:pt x="56" y="280"/>
                      <a:pt x="134" y="280"/>
                    </a:cubicBezTo>
                    <a:cubicBezTo>
                      <a:pt x="211" y="280"/>
                      <a:pt x="268" y="213"/>
                      <a:pt x="268" y="134"/>
                    </a:cubicBezTo>
                    <a:cubicBezTo>
                      <a:pt x="268" y="68"/>
                      <a:pt x="21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4" name="Google Shape;134;p9"/>
            <p:cNvSpPr/>
            <p:nvPr/>
          </p:nvSpPr>
          <p:spPr>
            <a:xfrm>
              <a:off x="363725" y="305350"/>
              <a:ext cx="8433300" cy="4519200"/>
            </a:xfrm>
            <a:prstGeom prst="plaque">
              <a:avLst>
                <a:gd name="adj" fmla="val 6853"/>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11048466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35"/>
        <p:cNvGrpSpPr/>
        <p:nvPr/>
      </p:nvGrpSpPr>
      <p:grpSpPr>
        <a:xfrm>
          <a:off x="0" y="0"/>
          <a:ext cx="0" cy="0"/>
          <a:chOff x="0" y="0"/>
          <a:chExt cx="0" cy="0"/>
        </a:xfrm>
      </p:grpSpPr>
      <p:grpSp>
        <p:nvGrpSpPr>
          <p:cNvPr id="136" name="Google Shape;136;p10"/>
          <p:cNvGrpSpPr/>
          <p:nvPr/>
        </p:nvGrpSpPr>
        <p:grpSpPr>
          <a:xfrm>
            <a:off x="89302" y="65365"/>
            <a:ext cx="12013399" cy="6715436"/>
            <a:chOff x="66976" y="49023"/>
            <a:chExt cx="9010049" cy="5036577"/>
          </a:xfrm>
        </p:grpSpPr>
        <p:grpSp>
          <p:nvGrpSpPr>
            <p:cNvPr id="137" name="Google Shape;137;p10"/>
            <p:cNvGrpSpPr/>
            <p:nvPr/>
          </p:nvGrpSpPr>
          <p:grpSpPr>
            <a:xfrm>
              <a:off x="66976" y="49023"/>
              <a:ext cx="9010049" cy="5036577"/>
              <a:chOff x="66976" y="49023"/>
              <a:chExt cx="9010049" cy="5036577"/>
            </a:xfrm>
          </p:grpSpPr>
          <p:sp>
            <p:nvSpPr>
              <p:cNvPr id="138" name="Google Shape;138;p10"/>
              <p:cNvSpPr/>
              <p:nvPr/>
            </p:nvSpPr>
            <p:spPr>
              <a:xfrm>
                <a:off x="156600" y="128792"/>
                <a:ext cx="454401" cy="445006"/>
              </a:xfrm>
              <a:custGeom>
                <a:avLst/>
                <a:gdLst/>
                <a:ahLst/>
                <a:cxnLst/>
                <a:rect l="l" t="t" r="r" b="b"/>
                <a:pathLst>
                  <a:path w="1014" h="993" extrusionOk="0">
                    <a:moveTo>
                      <a:pt x="263" y="50"/>
                    </a:moveTo>
                    <a:cubicBezTo>
                      <a:pt x="290" y="50"/>
                      <a:pt x="318" y="56"/>
                      <a:pt x="345" y="68"/>
                    </a:cubicBezTo>
                    <a:cubicBezTo>
                      <a:pt x="446" y="102"/>
                      <a:pt x="568" y="246"/>
                      <a:pt x="568" y="525"/>
                    </a:cubicBezTo>
                    <a:lnTo>
                      <a:pt x="568" y="547"/>
                    </a:lnTo>
                    <a:lnTo>
                      <a:pt x="546" y="547"/>
                    </a:lnTo>
                    <a:cubicBezTo>
                      <a:pt x="268" y="547"/>
                      <a:pt x="123" y="424"/>
                      <a:pt x="90" y="324"/>
                    </a:cubicBezTo>
                    <a:cubicBezTo>
                      <a:pt x="56" y="246"/>
                      <a:pt x="68" y="179"/>
                      <a:pt x="123" y="112"/>
                    </a:cubicBezTo>
                    <a:lnTo>
                      <a:pt x="134" y="112"/>
                    </a:lnTo>
                    <a:cubicBezTo>
                      <a:pt x="170" y="69"/>
                      <a:pt x="215" y="50"/>
                      <a:pt x="263" y="50"/>
                    </a:cubicBezTo>
                    <a:close/>
                    <a:moveTo>
                      <a:pt x="263" y="0"/>
                    </a:moveTo>
                    <a:cubicBezTo>
                      <a:pt x="206" y="0"/>
                      <a:pt x="151" y="25"/>
                      <a:pt x="100" y="68"/>
                    </a:cubicBezTo>
                    <a:lnTo>
                      <a:pt x="100" y="79"/>
                    </a:lnTo>
                    <a:cubicBezTo>
                      <a:pt x="23" y="157"/>
                      <a:pt x="1" y="246"/>
                      <a:pt x="45" y="346"/>
                    </a:cubicBezTo>
                    <a:cubicBezTo>
                      <a:pt x="100" y="491"/>
                      <a:pt x="301" y="591"/>
                      <a:pt x="546" y="591"/>
                    </a:cubicBezTo>
                    <a:lnTo>
                      <a:pt x="557" y="591"/>
                    </a:lnTo>
                    <a:cubicBezTo>
                      <a:pt x="523" y="925"/>
                      <a:pt x="223" y="948"/>
                      <a:pt x="201" y="948"/>
                    </a:cubicBezTo>
                    <a:cubicBezTo>
                      <a:pt x="190" y="948"/>
                      <a:pt x="179" y="958"/>
                      <a:pt x="179" y="970"/>
                    </a:cubicBezTo>
                    <a:cubicBezTo>
                      <a:pt x="190" y="980"/>
                      <a:pt x="190" y="992"/>
                      <a:pt x="212" y="992"/>
                    </a:cubicBezTo>
                    <a:cubicBezTo>
                      <a:pt x="212" y="992"/>
                      <a:pt x="568" y="970"/>
                      <a:pt x="602" y="591"/>
                    </a:cubicBezTo>
                    <a:cubicBezTo>
                      <a:pt x="991" y="547"/>
                      <a:pt x="1013" y="191"/>
                      <a:pt x="1013" y="191"/>
                    </a:cubicBezTo>
                    <a:cubicBezTo>
                      <a:pt x="1013" y="179"/>
                      <a:pt x="1003" y="168"/>
                      <a:pt x="991" y="168"/>
                    </a:cubicBezTo>
                    <a:cubicBezTo>
                      <a:pt x="988" y="165"/>
                      <a:pt x="985" y="164"/>
                      <a:pt x="982" y="164"/>
                    </a:cubicBezTo>
                    <a:cubicBezTo>
                      <a:pt x="974" y="164"/>
                      <a:pt x="969" y="171"/>
                      <a:pt x="969" y="179"/>
                    </a:cubicBezTo>
                    <a:cubicBezTo>
                      <a:pt x="969" y="201"/>
                      <a:pt x="946" y="502"/>
                      <a:pt x="613" y="535"/>
                    </a:cubicBezTo>
                    <a:lnTo>
                      <a:pt x="613" y="525"/>
                    </a:lnTo>
                    <a:cubicBezTo>
                      <a:pt x="613" y="280"/>
                      <a:pt x="513" y="79"/>
                      <a:pt x="357" y="23"/>
                    </a:cubicBezTo>
                    <a:cubicBezTo>
                      <a:pt x="325" y="7"/>
                      <a:pt x="294" y="0"/>
                      <a:pt x="2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10"/>
              <p:cNvSpPr/>
              <p:nvPr/>
            </p:nvSpPr>
            <p:spPr>
              <a:xfrm>
                <a:off x="66976" y="49023"/>
                <a:ext cx="120098" cy="125480"/>
              </a:xfrm>
              <a:custGeom>
                <a:avLst/>
                <a:gdLst/>
                <a:ahLst/>
                <a:cxnLst/>
                <a:rect l="l" t="t" r="r" b="b"/>
                <a:pathLst>
                  <a:path w="268" h="280" extrusionOk="0">
                    <a:moveTo>
                      <a:pt x="134" y="45"/>
                    </a:moveTo>
                    <a:cubicBezTo>
                      <a:pt x="178" y="45"/>
                      <a:pt x="223" y="90"/>
                      <a:pt x="223" y="134"/>
                    </a:cubicBezTo>
                    <a:cubicBezTo>
                      <a:pt x="223" y="191"/>
                      <a:pt x="178" y="223"/>
                      <a:pt x="134" y="223"/>
                    </a:cubicBezTo>
                    <a:cubicBezTo>
                      <a:pt x="89" y="223"/>
                      <a:pt x="45" y="191"/>
                      <a:pt x="45" y="134"/>
                    </a:cubicBezTo>
                    <a:cubicBezTo>
                      <a:pt x="45" y="90"/>
                      <a:pt x="89" y="45"/>
                      <a:pt x="134" y="45"/>
                    </a:cubicBezTo>
                    <a:close/>
                    <a:moveTo>
                      <a:pt x="134" y="1"/>
                    </a:moveTo>
                    <a:cubicBezTo>
                      <a:pt x="56" y="1"/>
                      <a:pt x="0" y="68"/>
                      <a:pt x="0" y="134"/>
                    </a:cubicBezTo>
                    <a:cubicBezTo>
                      <a:pt x="0" y="213"/>
                      <a:pt x="56" y="280"/>
                      <a:pt x="134" y="280"/>
                    </a:cubicBezTo>
                    <a:cubicBezTo>
                      <a:pt x="211" y="280"/>
                      <a:pt x="268" y="213"/>
                      <a:pt x="268" y="134"/>
                    </a:cubicBezTo>
                    <a:cubicBezTo>
                      <a:pt x="268" y="68"/>
                      <a:pt x="211" y="1"/>
                      <a:pt x="1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10"/>
              <p:cNvSpPr/>
              <p:nvPr/>
            </p:nvSpPr>
            <p:spPr>
              <a:xfrm rot="10800000" flipH="1">
                <a:off x="156600" y="4560825"/>
                <a:ext cx="454401" cy="445006"/>
              </a:xfrm>
              <a:custGeom>
                <a:avLst/>
                <a:gdLst/>
                <a:ahLst/>
                <a:cxnLst/>
                <a:rect l="l" t="t" r="r" b="b"/>
                <a:pathLst>
                  <a:path w="1014" h="993" extrusionOk="0">
                    <a:moveTo>
                      <a:pt x="263" y="50"/>
                    </a:moveTo>
                    <a:cubicBezTo>
                      <a:pt x="290" y="50"/>
                      <a:pt x="318" y="56"/>
                      <a:pt x="345" y="68"/>
                    </a:cubicBezTo>
                    <a:cubicBezTo>
                      <a:pt x="446" y="102"/>
                      <a:pt x="568" y="246"/>
                      <a:pt x="568" y="525"/>
                    </a:cubicBezTo>
                    <a:lnTo>
                      <a:pt x="568" y="547"/>
                    </a:lnTo>
                    <a:lnTo>
                      <a:pt x="546" y="547"/>
                    </a:lnTo>
                    <a:cubicBezTo>
                      <a:pt x="268" y="547"/>
                      <a:pt x="123" y="424"/>
                      <a:pt x="90" y="324"/>
                    </a:cubicBezTo>
                    <a:cubicBezTo>
                      <a:pt x="56" y="246"/>
                      <a:pt x="68" y="179"/>
                      <a:pt x="123" y="112"/>
                    </a:cubicBezTo>
                    <a:lnTo>
                      <a:pt x="134" y="112"/>
                    </a:lnTo>
                    <a:cubicBezTo>
                      <a:pt x="170" y="69"/>
                      <a:pt x="215" y="50"/>
                      <a:pt x="263" y="50"/>
                    </a:cubicBezTo>
                    <a:close/>
                    <a:moveTo>
                      <a:pt x="263" y="0"/>
                    </a:moveTo>
                    <a:cubicBezTo>
                      <a:pt x="206" y="0"/>
                      <a:pt x="151" y="25"/>
                      <a:pt x="100" y="68"/>
                    </a:cubicBezTo>
                    <a:lnTo>
                      <a:pt x="100" y="79"/>
                    </a:lnTo>
                    <a:cubicBezTo>
                      <a:pt x="23" y="157"/>
                      <a:pt x="1" y="246"/>
                      <a:pt x="45" y="346"/>
                    </a:cubicBezTo>
                    <a:cubicBezTo>
                      <a:pt x="100" y="491"/>
                      <a:pt x="301" y="591"/>
                      <a:pt x="546" y="591"/>
                    </a:cubicBezTo>
                    <a:lnTo>
                      <a:pt x="557" y="591"/>
                    </a:lnTo>
                    <a:cubicBezTo>
                      <a:pt x="523" y="925"/>
                      <a:pt x="223" y="948"/>
                      <a:pt x="201" y="948"/>
                    </a:cubicBezTo>
                    <a:cubicBezTo>
                      <a:pt x="190" y="948"/>
                      <a:pt x="179" y="958"/>
                      <a:pt x="179" y="970"/>
                    </a:cubicBezTo>
                    <a:cubicBezTo>
                      <a:pt x="190" y="980"/>
                      <a:pt x="190" y="992"/>
                      <a:pt x="212" y="992"/>
                    </a:cubicBezTo>
                    <a:cubicBezTo>
                      <a:pt x="212" y="992"/>
                      <a:pt x="568" y="970"/>
                      <a:pt x="602" y="591"/>
                    </a:cubicBezTo>
                    <a:cubicBezTo>
                      <a:pt x="991" y="547"/>
                      <a:pt x="1013" y="191"/>
                      <a:pt x="1013" y="191"/>
                    </a:cubicBezTo>
                    <a:cubicBezTo>
                      <a:pt x="1013" y="179"/>
                      <a:pt x="1003" y="168"/>
                      <a:pt x="991" y="168"/>
                    </a:cubicBezTo>
                    <a:cubicBezTo>
                      <a:pt x="988" y="165"/>
                      <a:pt x="985" y="164"/>
                      <a:pt x="982" y="164"/>
                    </a:cubicBezTo>
                    <a:cubicBezTo>
                      <a:pt x="974" y="164"/>
                      <a:pt x="969" y="171"/>
                      <a:pt x="969" y="179"/>
                    </a:cubicBezTo>
                    <a:cubicBezTo>
                      <a:pt x="969" y="201"/>
                      <a:pt x="946" y="502"/>
                      <a:pt x="613" y="535"/>
                    </a:cubicBezTo>
                    <a:lnTo>
                      <a:pt x="613" y="525"/>
                    </a:lnTo>
                    <a:cubicBezTo>
                      <a:pt x="613" y="280"/>
                      <a:pt x="513" y="79"/>
                      <a:pt x="357" y="23"/>
                    </a:cubicBezTo>
                    <a:cubicBezTo>
                      <a:pt x="325" y="7"/>
                      <a:pt x="294" y="0"/>
                      <a:pt x="2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10"/>
              <p:cNvSpPr/>
              <p:nvPr/>
            </p:nvSpPr>
            <p:spPr>
              <a:xfrm rot="10800000" flipH="1">
                <a:off x="66976" y="4960120"/>
                <a:ext cx="120098" cy="125480"/>
              </a:xfrm>
              <a:custGeom>
                <a:avLst/>
                <a:gdLst/>
                <a:ahLst/>
                <a:cxnLst/>
                <a:rect l="l" t="t" r="r" b="b"/>
                <a:pathLst>
                  <a:path w="268" h="280" extrusionOk="0">
                    <a:moveTo>
                      <a:pt x="134" y="45"/>
                    </a:moveTo>
                    <a:cubicBezTo>
                      <a:pt x="178" y="45"/>
                      <a:pt x="223" y="90"/>
                      <a:pt x="223" y="134"/>
                    </a:cubicBezTo>
                    <a:cubicBezTo>
                      <a:pt x="223" y="191"/>
                      <a:pt x="178" y="223"/>
                      <a:pt x="134" y="223"/>
                    </a:cubicBezTo>
                    <a:cubicBezTo>
                      <a:pt x="89" y="223"/>
                      <a:pt x="45" y="191"/>
                      <a:pt x="45" y="134"/>
                    </a:cubicBezTo>
                    <a:cubicBezTo>
                      <a:pt x="45" y="90"/>
                      <a:pt x="89" y="45"/>
                      <a:pt x="134" y="45"/>
                    </a:cubicBezTo>
                    <a:close/>
                    <a:moveTo>
                      <a:pt x="134" y="1"/>
                    </a:moveTo>
                    <a:cubicBezTo>
                      <a:pt x="56" y="1"/>
                      <a:pt x="0" y="68"/>
                      <a:pt x="0" y="134"/>
                    </a:cubicBezTo>
                    <a:cubicBezTo>
                      <a:pt x="0" y="213"/>
                      <a:pt x="56" y="280"/>
                      <a:pt x="134" y="280"/>
                    </a:cubicBezTo>
                    <a:cubicBezTo>
                      <a:pt x="211" y="280"/>
                      <a:pt x="268" y="213"/>
                      <a:pt x="268" y="134"/>
                    </a:cubicBezTo>
                    <a:cubicBezTo>
                      <a:pt x="268" y="68"/>
                      <a:pt x="211" y="1"/>
                      <a:pt x="1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10"/>
              <p:cNvSpPr/>
              <p:nvPr/>
            </p:nvSpPr>
            <p:spPr>
              <a:xfrm flipH="1">
                <a:off x="8532999" y="128792"/>
                <a:ext cx="454401" cy="445006"/>
              </a:xfrm>
              <a:custGeom>
                <a:avLst/>
                <a:gdLst/>
                <a:ahLst/>
                <a:cxnLst/>
                <a:rect l="l" t="t" r="r" b="b"/>
                <a:pathLst>
                  <a:path w="1014" h="993" extrusionOk="0">
                    <a:moveTo>
                      <a:pt x="263" y="50"/>
                    </a:moveTo>
                    <a:cubicBezTo>
                      <a:pt x="290" y="50"/>
                      <a:pt x="318" y="56"/>
                      <a:pt x="345" y="68"/>
                    </a:cubicBezTo>
                    <a:cubicBezTo>
                      <a:pt x="446" y="102"/>
                      <a:pt x="568" y="246"/>
                      <a:pt x="568" y="525"/>
                    </a:cubicBezTo>
                    <a:lnTo>
                      <a:pt x="568" y="547"/>
                    </a:lnTo>
                    <a:lnTo>
                      <a:pt x="546" y="547"/>
                    </a:lnTo>
                    <a:cubicBezTo>
                      <a:pt x="268" y="547"/>
                      <a:pt x="123" y="424"/>
                      <a:pt x="90" y="324"/>
                    </a:cubicBezTo>
                    <a:cubicBezTo>
                      <a:pt x="56" y="246"/>
                      <a:pt x="68" y="179"/>
                      <a:pt x="123" y="112"/>
                    </a:cubicBezTo>
                    <a:lnTo>
                      <a:pt x="134" y="112"/>
                    </a:lnTo>
                    <a:cubicBezTo>
                      <a:pt x="170" y="69"/>
                      <a:pt x="215" y="50"/>
                      <a:pt x="263" y="50"/>
                    </a:cubicBezTo>
                    <a:close/>
                    <a:moveTo>
                      <a:pt x="263" y="0"/>
                    </a:moveTo>
                    <a:cubicBezTo>
                      <a:pt x="206" y="0"/>
                      <a:pt x="151" y="25"/>
                      <a:pt x="100" y="68"/>
                    </a:cubicBezTo>
                    <a:lnTo>
                      <a:pt x="100" y="79"/>
                    </a:lnTo>
                    <a:cubicBezTo>
                      <a:pt x="23" y="157"/>
                      <a:pt x="1" y="246"/>
                      <a:pt x="45" y="346"/>
                    </a:cubicBezTo>
                    <a:cubicBezTo>
                      <a:pt x="100" y="491"/>
                      <a:pt x="301" y="591"/>
                      <a:pt x="546" y="591"/>
                    </a:cubicBezTo>
                    <a:lnTo>
                      <a:pt x="557" y="591"/>
                    </a:lnTo>
                    <a:cubicBezTo>
                      <a:pt x="523" y="925"/>
                      <a:pt x="223" y="948"/>
                      <a:pt x="201" y="948"/>
                    </a:cubicBezTo>
                    <a:cubicBezTo>
                      <a:pt x="190" y="948"/>
                      <a:pt x="179" y="958"/>
                      <a:pt x="179" y="970"/>
                    </a:cubicBezTo>
                    <a:cubicBezTo>
                      <a:pt x="190" y="980"/>
                      <a:pt x="190" y="992"/>
                      <a:pt x="212" y="992"/>
                    </a:cubicBezTo>
                    <a:cubicBezTo>
                      <a:pt x="212" y="992"/>
                      <a:pt x="568" y="970"/>
                      <a:pt x="602" y="591"/>
                    </a:cubicBezTo>
                    <a:cubicBezTo>
                      <a:pt x="991" y="547"/>
                      <a:pt x="1013" y="191"/>
                      <a:pt x="1013" y="191"/>
                    </a:cubicBezTo>
                    <a:cubicBezTo>
                      <a:pt x="1013" y="179"/>
                      <a:pt x="1003" y="168"/>
                      <a:pt x="991" y="168"/>
                    </a:cubicBezTo>
                    <a:cubicBezTo>
                      <a:pt x="988" y="165"/>
                      <a:pt x="985" y="164"/>
                      <a:pt x="982" y="164"/>
                    </a:cubicBezTo>
                    <a:cubicBezTo>
                      <a:pt x="974" y="164"/>
                      <a:pt x="969" y="171"/>
                      <a:pt x="969" y="179"/>
                    </a:cubicBezTo>
                    <a:cubicBezTo>
                      <a:pt x="969" y="201"/>
                      <a:pt x="946" y="502"/>
                      <a:pt x="613" y="535"/>
                    </a:cubicBezTo>
                    <a:lnTo>
                      <a:pt x="613" y="525"/>
                    </a:lnTo>
                    <a:cubicBezTo>
                      <a:pt x="613" y="280"/>
                      <a:pt x="513" y="79"/>
                      <a:pt x="357" y="23"/>
                    </a:cubicBezTo>
                    <a:cubicBezTo>
                      <a:pt x="325" y="7"/>
                      <a:pt x="294" y="0"/>
                      <a:pt x="2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10"/>
              <p:cNvSpPr/>
              <p:nvPr/>
            </p:nvSpPr>
            <p:spPr>
              <a:xfrm flipH="1">
                <a:off x="8956927" y="49023"/>
                <a:ext cx="120098" cy="125480"/>
              </a:xfrm>
              <a:custGeom>
                <a:avLst/>
                <a:gdLst/>
                <a:ahLst/>
                <a:cxnLst/>
                <a:rect l="l" t="t" r="r" b="b"/>
                <a:pathLst>
                  <a:path w="268" h="280" extrusionOk="0">
                    <a:moveTo>
                      <a:pt x="134" y="45"/>
                    </a:moveTo>
                    <a:cubicBezTo>
                      <a:pt x="178" y="45"/>
                      <a:pt x="223" y="90"/>
                      <a:pt x="223" y="134"/>
                    </a:cubicBezTo>
                    <a:cubicBezTo>
                      <a:pt x="223" y="191"/>
                      <a:pt x="178" y="223"/>
                      <a:pt x="134" y="223"/>
                    </a:cubicBezTo>
                    <a:cubicBezTo>
                      <a:pt x="89" y="223"/>
                      <a:pt x="45" y="191"/>
                      <a:pt x="45" y="134"/>
                    </a:cubicBezTo>
                    <a:cubicBezTo>
                      <a:pt x="45" y="90"/>
                      <a:pt x="89" y="45"/>
                      <a:pt x="134" y="45"/>
                    </a:cubicBezTo>
                    <a:close/>
                    <a:moveTo>
                      <a:pt x="134" y="1"/>
                    </a:moveTo>
                    <a:cubicBezTo>
                      <a:pt x="56" y="1"/>
                      <a:pt x="0" y="68"/>
                      <a:pt x="0" y="134"/>
                    </a:cubicBezTo>
                    <a:cubicBezTo>
                      <a:pt x="0" y="213"/>
                      <a:pt x="56" y="280"/>
                      <a:pt x="134" y="280"/>
                    </a:cubicBezTo>
                    <a:cubicBezTo>
                      <a:pt x="211" y="280"/>
                      <a:pt x="268" y="213"/>
                      <a:pt x="268" y="134"/>
                    </a:cubicBezTo>
                    <a:cubicBezTo>
                      <a:pt x="268" y="68"/>
                      <a:pt x="211" y="1"/>
                      <a:pt x="1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10"/>
              <p:cNvSpPr/>
              <p:nvPr/>
            </p:nvSpPr>
            <p:spPr>
              <a:xfrm rot="10800000">
                <a:off x="8532999" y="4560825"/>
                <a:ext cx="454401" cy="445006"/>
              </a:xfrm>
              <a:custGeom>
                <a:avLst/>
                <a:gdLst/>
                <a:ahLst/>
                <a:cxnLst/>
                <a:rect l="l" t="t" r="r" b="b"/>
                <a:pathLst>
                  <a:path w="1014" h="993" extrusionOk="0">
                    <a:moveTo>
                      <a:pt x="263" y="50"/>
                    </a:moveTo>
                    <a:cubicBezTo>
                      <a:pt x="290" y="50"/>
                      <a:pt x="318" y="56"/>
                      <a:pt x="345" y="68"/>
                    </a:cubicBezTo>
                    <a:cubicBezTo>
                      <a:pt x="446" y="102"/>
                      <a:pt x="568" y="246"/>
                      <a:pt x="568" y="525"/>
                    </a:cubicBezTo>
                    <a:lnTo>
                      <a:pt x="568" y="547"/>
                    </a:lnTo>
                    <a:lnTo>
                      <a:pt x="546" y="547"/>
                    </a:lnTo>
                    <a:cubicBezTo>
                      <a:pt x="268" y="547"/>
                      <a:pt x="123" y="424"/>
                      <a:pt x="90" y="324"/>
                    </a:cubicBezTo>
                    <a:cubicBezTo>
                      <a:pt x="56" y="246"/>
                      <a:pt x="68" y="179"/>
                      <a:pt x="123" y="112"/>
                    </a:cubicBezTo>
                    <a:lnTo>
                      <a:pt x="134" y="112"/>
                    </a:lnTo>
                    <a:cubicBezTo>
                      <a:pt x="170" y="69"/>
                      <a:pt x="215" y="50"/>
                      <a:pt x="263" y="50"/>
                    </a:cubicBezTo>
                    <a:close/>
                    <a:moveTo>
                      <a:pt x="263" y="0"/>
                    </a:moveTo>
                    <a:cubicBezTo>
                      <a:pt x="206" y="0"/>
                      <a:pt x="151" y="25"/>
                      <a:pt x="100" y="68"/>
                    </a:cubicBezTo>
                    <a:lnTo>
                      <a:pt x="100" y="79"/>
                    </a:lnTo>
                    <a:cubicBezTo>
                      <a:pt x="23" y="157"/>
                      <a:pt x="1" y="246"/>
                      <a:pt x="45" y="346"/>
                    </a:cubicBezTo>
                    <a:cubicBezTo>
                      <a:pt x="100" y="491"/>
                      <a:pt x="301" y="591"/>
                      <a:pt x="546" y="591"/>
                    </a:cubicBezTo>
                    <a:lnTo>
                      <a:pt x="557" y="591"/>
                    </a:lnTo>
                    <a:cubicBezTo>
                      <a:pt x="523" y="925"/>
                      <a:pt x="223" y="948"/>
                      <a:pt x="201" y="948"/>
                    </a:cubicBezTo>
                    <a:cubicBezTo>
                      <a:pt x="190" y="948"/>
                      <a:pt x="179" y="958"/>
                      <a:pt x="179" y="970"/>
                    </a:cubicBezTo>
                    <a:cubicBezTo>
                      <a:pt x="190" y="980"/>
                      <a:pt x="190" y="992"/>
                      <a:pt x="212" y="992"/>
                    </a:cubicBezTo>
                    <a:cubicBezTo>
                      <a:pt x="212" y="992"/>
                      <a:pt x="568" y="970"/>
                      <a:pt x="602" y="591"/>
                    </a:cubicBezTo>
                    <a:cubicBezTo>
                      <a:pt x="991" y="547"/>
                      <a:pt x="1013" y="191"/>
                      <a:pt x="1013" y="191"/>
                    </a:cubicBezTo>
                    <a:cubicBezTo>
                      <a:pt x="1013" y="179"/>
                      <a:pt x="1003" y="168"/>
                      <a:pt x="991" y="168"/>
                    </a:cubicBezTo>
                    <a:cubicBezTo>
                      <a:pt x="988" y="165"/>
                      <a:pt x="985" y="164"/>
                      <a:pt x="982" y="164"/>
                    </a:cubicBezTo>
                    <a:cubicBezTo>
                      <a:pt x="974" y="164"/>
                      <a:pt x="969" y="171"/>
                      <a:pt x="969" y="179"/>
                    </a:cubicBezTo>
                    <a:cubicBezTo>
                      <a:pt x="969" y="201"/>
                      <a:pt x="946" y="502"/>
                      <a:pt x="613" y="535"/>
                    </a:cubicBezTo>
                    <a:lnTo>
                      <a:pt x="613" y="525"/>
                    </a:lnTo>
                    <a:cubicBezTo>
                      <a:pt x="613" y="280"/>
                      <a:pt x="513" y="79"/>
                      <a:pt x="357" y="23"/>
                    </a:cubicBezTo>
                    <a:cubicBezTo>
                      <a:pt x="325" y="7"/>
                      <a:pt x="294" y="0"/>
                      <a:pt x="2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10"/>
              <p:cNvSpPr/>
              <p:nvPr/>
            </p:nvSpPr>
            <p:spPr>
              <a:xfrm rot="10800000">
                <a:off x="8956927" y="4960120"/>
                <a:ext cx="120098" cy="125480"/>
              </a:xfrm>
              <a:custGeom>
                <a:avLst/>
                <a:gdLst/>
                <a:ahLst/>
                <a:cxnLst/>
                <a:rect l="l" t="t" r="r" b="b"/>
                <a:pathLst>
                  <a:path w="268" h="280" extrusionOk="0">
                    <a:moveTo>
                      <a:pt x="134" y="45"/>
                    </a:moveTo>
                    <a:cubicBezTo>
                      <a:pt x="178" y="45"/>
                      <a:pt x="223" y="90"/>
                      <a:pt x="223" y="134"/>
                    </a:cubicBezTo>
                    <a:cubicBezTo>
                      <a:pt x="223" y="191"/>
                      <a:pt x="178" y="223"/>
                      <a:pt x="134" y="223"/>
                    </a:cubicBezTo>
                    <a:cubicBezTo>
                      <a:pt x="89" y="223"/>
                      <a:pt x="45" y="191"/>
                      <a:pt x="45" y="134"/>
                    </a:cubicBezTo>
                    <a:cubicBezTo>
                      <a:pt x="45" y="90"/>
                      <a:pt x="89" y="45"/>
                      <a:pt x="134" y="45"/>
                    </a:cubicBezTo>
                    <a:close/>
                    <a:moveTo>
                      <a:pt x="134" y="1"/>
                    </a:moveTo>
                    <a:cubicBezTo>
                      <a:pt x="56" y="1"/>
                      <a:pt x="0" y="68"/>
                      <a:pt x="0" y="134"/>
                    </a:cubicBezTo>
                    <a:cubicBezTo>
                      <a:pt x="0" y="213"/>
                      <a:pt x="56" y="280"/>
                      <a:pt x="134" y="280"/>
                    </a:cubicBezTo>
                    <a:cubicBezTo>
                      <a:pt x="211" y="280"/>
                      <a:pt x="268" y="213"/>
                      <a:pt x="268" y="134"/>
                    </a:cubicBezTo>
                    <a:cubicBezTo>
                      <a:pt x="268" y="68"/>
                      <a:pt x="211" y="1"/>
                      <a:pt x="1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6" name="Google Shape;146;p10"/>
            <p:cNvSpPr/>
            <p:nvPr/>
          </p:nvSpPr>
          <p:spPr>
            <a:xfrm>
              <a:off x="363725" y="305350"/>
              <a:ext cx="8433300" cy="4519200"/>
            </a:xfrm>
            <a:prstGeom prst="plaque">
              <a:avLst>
                <a:gd name="adj" fmla="val 6853"/>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7" name="Google Shape;147;p10"/>
          <p:cNvSpPr txBox="1">
            <a:spLocks noGrp="1"/>
          </p:cNvSpPr>
          <p:nvPr>
            <p:ph type="body" idx="1"/>
          </p:nvPr>
        </p:nvSpPr>
        <p:spPr>
          <a:xfrm>
            <a:off x="3480800" y="2862000"/>
            <a:ext cx="5230400" cy="1134000"/>
          </a:xfrm>
          <a:prstGeom prst="rect">
            <a:avLst/>
          </a:prstGeom>
        </p:spPr>
        <p:txBody>
          <a:bodyPr spcFirstLastPara="1" wrap="square" lIns="0" tIns="0" rIns="0" bIns="0" anchor="ctr" anchorCtr="0">
            <a:noAutofit/>
          </a:bodyPr>
          <a:lstStyle>
            <a:lvl1pPr marL="609585" lvl="0" indent="-304792" algn="ctr">
              <a:lnSpc>
                <a:spcPct val="100000"/>
              </a:lnSpc>
              <a:spcBef>
                <a:spcPts val="0"/>
              </a:spcBef>
              <a:spcAft>
                <a:spcPts val="0"/>
              </a:spcAft>
              <a:buSzPts val="3000"/>
              <a:buFont typeface="Song Myung"/>
              <a:buNone/>
              <a:defRPr sz="4000">
                <a:latin typeface="Song Myung"/>
                <a:ea typeface="Song Myung"/>
                <a:cs typeface="Song Myung"/>
                <a:sym typeface="Song Myung"/>
              </a:defRPr>
            </a:lvl1pPr>
          </a:lstStyle>
          <a:p>
            <a:endParaRPr/>
          </a:p>
        </p:txBody>
      </p:sp>
    </p:spTree>
    <p:extLst>
      <p:ext uri="{BB962C8B-B14F-4D97-AF65-F5344CB8AC3E}">
        <p14:creationId xmlns:p14="http://schemas.microsoft.com/office/powerpoint/2010/main" val="378571297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48"/>
        <p:cNvGrpSpPr/>
        <p:nvPr/>
      </p:nvGrpSpPr>
      <p:grpSpPr>
        <a:xfrm>
          <a:off x="0" y="0"/>
          <a:ext cx="0" cy="0"/>
          <a:chOff x="0" y="0"/>
          <a:chExt cx="0" cy="0"/>
        </a:xfrm>
      </p:grpSpPr>
      <p:pic>
        <p:nvPicPr>
          <p:cNvPr id="149" name="Google Shape;149;p11"/>
          <p:cNvPicPr preferRelativeResize="0"/>
          <p:nvPr/>
        </p:nvPicPr>
        <p:blipFill>
          <a:blip r:embed="rId2">
            <a:alphaModFix amt="25000"/>
          </a:blip>
          <a:stretch>
            <a:fillRect/>
          </a:stretch>
        </p:blipFill>
        <p:spPr>
          <a:xfrm rot="10800000" flipH="1">
            <a:off x="8980968" y="-153934"/>
            <a:ext cx="3047403" cy="3101867"/>
          </a:xfrm>
          <a:prstGeom prst="rect">
            <a:avLst/>
          </a:prstGeom>
          <a:noFill/>
          <a:ln>
            <a:noFill/>
          </a:ln>
        </p:spPr>
      </p:pic>
      <p:pic>
        <p:nvPicPr>
          <p:cNvPr id="150" name="Google Shape;150;p11"/>
          <p:cNvPicPr preferRelativeResize="0"/>
          <p:nvPr/>
        </p:nvPicPr>
        <p:blipFill>
          <a:blip r:embed="rId3">
            <a:alphaModFix amt="25000"/>
          </a:blip>
          <a:stretch>
            <a:fillRect/>
          </a:stretch>
        </p:blipFill>
        <p:spPr>
          <a:xfrm rot="10800000" flipH="1">
            <a:off x="-66973" y="4294320"/>
            <a:ext cx="2663567" cy="2739760"/>
          </a:xfrm>
          <a:prstGeom prst="rect">
            <a:avLst/>
          </a:prstGeom>
          <a:noFill/>
          <a:ln>
            <a:noFill/>
          </a:ln>
        </p:spPr>
      </p:pic>
      <p:grpSp>
        <p:nvGrpSpPr>
          <p:cNvPr id="151" name="Google Shape;151;p11"/>
          <p:cNvGrpSpPr/>
          <p:nvPr/>
        </p:nvGrpSpPr>
        <p:grpSpPr>
          <a:xfrm>
            <a:off x="89302" y="65365"/>
            <a:ext cx="12013399" cy="6715436"/>
            <a:chOff x="66976" y="49023"/>
            <a:chExt cx="9010049" cy="5036577"/>
          </a:xfrm>
        </p:grpSpPr>
        <p:grpSp>
          <p:nvGrpSpPr>
            <p:cNvPr id="152" name="Google Shape;152;p11"/>
            <p:cNvGrpSpPr/>
            <p:nvPr/>
          </p:nvGrpSpPr>
          <p:grpSpPr>
            <a:xfrm>
              <a:off x="66976" y="49023"/>
              <a:ext cx="9010049" cy="5036577"/>
              <a:chOff x="66976" y="49023"/>
              <a:chExt cx="9010049" cy="5036577"/>
            </a:xfrm>
          </p:grpSpPr>
          <p:sp>
            <p:nvSpPr>
              <p:cNvPr id="153" name="Google Shape;153;p11"/>
              <p:cNvSpPr/>
              <p:nvPr/>
            </p:nvSpPr>
            <p:spPr>
              <a:xfrm>
                <a:off x="156600" y="128792"/>
                <a:ext cx="454401" cy="445006"/>
              </a:xfrm>
              <a:custGeom>
                <a:avLst/>
                <a:gdLst/>
                <a:ahLst/>
                <a:cxnLst/>
                <a:rect l="l" t="t" r="r" b="b"/>
                <a:pathLst>
                  <a:path w="1014" h="993" extrusionOk="0">
                    <a:moveTo>
                      <a:pt x="263" y="50"/>
                    </a:moveTo>
                    <a:cubicBezTo>
                      <a:pt x="290" y="50"/>
                      <a:pt x="318" y="56"/>
                      <a:pt x="345" y="68"/>
                    </a:cubicBezTo>
                    <a:cubicBezTo>
                      <a:pt x="446" y="102"/>
                      <a:pt x="568" y="246"/>
                      <a:pt x="568" y="525"/>
                    </a:cubicBezTo>
                    <a:lnTo>
                      <a:pt x="568" y="547"/>
                    </a:lnTo>
                    <a:lnTo>
                      <a:pt x="546" y="547"/>
                    </a:lnTo>
                    <a:cubicBezTo>
                      <a:pt x="268" y="547"/>
                      <a:pt x="123" y="424"/>
                      <a:pt x="90" y="324"/>
                    </a:cubicBezTo>
                    <a:cubicBezTo>
                      <a:pt x="56" y="246"/>
                      <a:pt x="68" y="179"/>
                      <a:pt x="123" y="112"/>
                    </a:cubicBezTo>
                    <a:lnTo>
                      <a:pt x="134" y="112"/>
                    </a:lnTo>
                    <a:cubicBezTo>
                      <a:pt x="170" y="69"/>
                      <a:pt x="215" y="50"/>
                      <a:pt x="263" y="50"/>
                    </a:cubicBezTo>
                    <a:close/>
                    <a:moveTo>
                      <a:pt x="263" y="0"/>
                    </a:moveTo>
                    <a:cubicBezTo>
                      <a:pt x="206" y="0"/>
                      <a:pt x="151" y="25"/>
                      <a:pt x="100" y="68"/>
                    </a:cubicBezTo>
                    <a:lnTo>
                      <a:pt x="100" y="79"/>
                    </a:lnTo>
                    <a:cubicBezTo>
                      <a:pt x="23" y="157"/>
                      <a:pt x="1" y="246"/>
                      <a:pt x="45" y="346"/>
                    </a:cubicBezTo>
                    <a:cubicBezTo>
                      <a:pt x="100" y="491"/>
                      <a:pt x="301" y="591"/>
                      <a:pt x="546" y="591"/>
                    </a:cubicBezTo>
                    <a:lnTo>
                      <a:pt x="557" y="591"/>
                    </a:lnTo>
                    <a:cubicBezTo>
                      <a:pt x="523" y="925"/>
                      <a:pt x="223" y="948"/>
                      <a:pt x="201" y="948"/>
                    </a:cubicBezTo>
                    <a:cubicBezTo>
                      <a:pt x="190" y="948"/>
                      <a:pt x="179" y="958"/>
                      <a:pt x="179" y="970"/>
                    </a:cubicBezTo>
                    <a:cubicBezTo>
                      <a:pt x="190" y="980"/>
                      <a:pt x="190" y="992"/>
                      <a:pt x="212" y="992"/>
                    </a:cubicBezTo>
                    <a:cubicBezTo>
                      <a:pt x="212" y="992"/>
                      <a:pt x="568" y="970"/>
                      <a:pt x="602" y="591"/>
                    </a:cubicBezTo>
                    <a:cubicBezTo>
                      <a:pt x="991" y="547"/>
                      <a:pt x="1013" y="191"/>
                      <a:pt x="1013" y="191"/>
                    </a:cubicBezTo>
                    <a:cubicBezTo>
                      <a:pt x="1013" y="179"/>
                      <a:pt x="1003" y="168"/>
                      <a:pt x="991" y="168"/>
                    </a:cubicBezTo>
                    <a:cubicBezTo>
                      <a:pt x="988" y="165"/>
                      <a:pt x="985" y="164"/>
                      <a:pt x="982" y="164"/>
                    </a:cubicBezTo>
                    <a:cubicBezTo>
                      <a:pt x="974" y="164"/>
                      <a:pt x="969" y="171"/>
                      <a:pt x="969" y="179"/>
                    </a:cubicBezTo>
                    <a:cubicBezTo>
                      <a:pt x="969" y="201"/>
                      <a:pt x="946" y="502"/>
                      <a:pt x="613" y="535"/>
                    </a:cubicBezTo>
                    <a:lnTo>
                      <a:pt x="613" y="525"/>
                    </a:lnTo>
                    <a:cubicBezTo>
                      <a:pt x="613" y="280"/>
                      <a:pt x="513" y="79"/>
                      <a:pt x="357" y="23"/>
                    </a:cubicBezTo>
                    <a:cubicBezTo>
                      <a:pt x="325" y="7"/>
                      <a:pt x="294" y="0"/>
                      <a:pt x="2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11"/>
              <p:cNvSpPr/>
              <p:nvPr/>
            </p:nvSpPr>
            <p:spPr>
              <a:xfrm>
                <a:off x="66976" y="49023"/>
                <a:ext cx="120098" cy="125480"/>
              </a:xfrm>
              <a:custGeom>
                <a:avLst/>
                <a:gdLst/>
                <a:ahLst/>
                <a:cxnLst/>
                <a:rect l="l" t="t" r="r" b="b"/>
                <a:pathLst>
                  <a:path w="268" h="280" extrusionOk="0">
                    <a:moveTo>
                      <a:pt x="134" y="45"/>
                    </a:moveTo>
                    <a:cubicBezTo>
                      <a:pt x="178" y="45"/>
                      <a:pt x="223" y="90"/>
                      <a:pt x="223" y="134"/>
                    </a:cubicBezTo>
                    <a:cubicBezTo>
                      <a:pt x="223" y="191"/>
                      <a:pt x="178" y="223"/>
                      <a:pt x="134" y="223"/>
                    </a:cubicBezTo>
                    <a:cubicBezTo>
                      <a:pt x="89" y="223"/>
                      <a:pt x="45" y="191"/>
                      <a:pt x="45" y="134"/>
                    </a:cubicBezTo>
                    <a:cubicBezTo>
                      <a:pt x="45" y="90"/>
                      <a:pt x="89" y="45"/>
                      <a:pt x="134" y="45"/>
                    </a:cubicBezTo>
                    <a:close/>
                    <a:moveTo>
                      <a:pt x="134" y="1"/>
                    </a:moveTo>
                    <a:cubicBezTo>
                      <a:pt x="56" y="1"/>
                      <a:pt x="0" y="68"/>
                      <a:pt x="0" y="134"/>
                    </a:cubicBezTo>
                    <a:cubicBezTo>
                      <a:pt x="0" y="213"/>
                      <a:pt x="56" y="280"/>
                      <a:pt x="134" y="280"/>
                    </a:cubicBezTo>
                    <a:cubicBezTo>
                      <a:pt x="211" y="280"/>
                      <a:pt x="268" y="213"/>
                      <a:pt x="268" y="134"/>
                    </a:cubicBezTo>
                    <a:cubicBezTo>
                      <a:pt x="268" y="68"/>
                      <a:pt x="21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11"/>
              <p:cNvSpPr/>
              <p:nvPr/>
            </p:nvSpPr>
            <p:spPr>
              <a:xfrm rot="10800000" flipH="1">
                <a:off x="156600" y="4560825"/>
                <a:ext cx="454401" cy="445006"/>
              </a:xfrm>
              <a:custGeom>
                <a:avLst/>
                <a:gdLst/>
                <a:ahLst/>
                <a:cxnLst/>
                <a:rect l="l" t="t" r="r" b="b"/>
                <a:pathLst>
                  <a:path w="1014" h="993" extrusionOk="0">
                    <a:moveTo>
                      <a:pt x="263" y="50"/>
                    </a:moveTo>
                    <a:cubicBezTo>
                      <a:pt x="290" y="50"/>
                      <a:pt x="318" y="56"/>
                      <a:pt x="345" y="68"/>
                    </a:cubicBezTo>
                    <a:cubicBezTo>
                      <a:pt x="446" y="102"/>
                      <a:pt x="568" y="246"/>
                      <a:pt x="568" y="525"/>
                    </a:cubicBezTo>
                    <a:lnTo>
                      <a:pt x="568" y="547"/>
                    </a:lnTo>
                    <a:lnTo>
                      <a:pt x="546" y="547"/>
                    </a:lnTo>
                    <a:cubicBezTo>
                      <a:pt x="268" y="547"/>
                      <a:pt x="123" y="424"/>
                      <a:pt x="90" y="324"/>
                    </a:cubicBezTo>
                    <a:cubicBezTo>
                      <a:pt x="56" y="246"/>
                      <a:pt x="68" y="179"/>
                      <a:pt x="123" y="112"/>
                    </a:cubicBezTo>
                    <a:lnTo>
                      <a:pt x="134" y="112"/>
                    </a:lnTo>
                    <a:cubicBezTo>
                      <a:pt x="170" y="69"/>
                      <a:pt x="215" y="50"/>
                      <a:pt x="263" y="50"/>
                    </a:cubicBezTo>
                    <a:close/>
                    <a:moveTo>
                      <a:pt x="263" y="0"/>
                    </a:moveTo>
                    <a:cubicBezTo>
                      <a:pt x="206" y="0"/>
                      <a:pt x="151" y="25"/>
                      <a:pt x="100" y="68"/>
                    </a:cubicBezTo>
                    <a:lnTo>
                      <a:pt x="100" y="79"/>
                    </a:lnTo>
                    <a:cubicBezTo>
                      <a:pt x="23" y="157"/>
                      <a:pt x="1" y="246"/>
                      <a:pt x="45" y="346"/>
                    </a:cubicBezTo>
                    <a:cubicBezTo>
                      <a:pt x="100" y="491"/>
                      <a:pt x="301" y="591"/>
                      <a:pt x="546" y="591"/>
                    </a:cubicBezTo>
                    <a:lnTo>
                      <a:pt x="557" y="591"/>
                    </a:lnTo>
                    <a:cubicBezTo>
                      <a:pt x="523" y="925"/>
                      <a:pt x="223" y="948"/>
                      <a:pt x="201" y="948"/>
                    </a:cubicBezTo>
                    <a:cubicBezTo>
                      <a:pt x="190" y="948"/>
                      <a:pt x="179" y="958"/>
                      <a:pt x="179" y="970"/>
                    </a:cubicBezTo>
                    <a:cubicBezTo>
                      <a:pt x="190" y="980"/>
                      <a:pt x="190" y="992"/>
                      <a:pt x="212" y="992"/>
                    </a:cubicBezTo>
                    <a:cubicBezTo>
                      <a:pt x="212" y="992"/>
                      <a:pt x="568" y="970"/>
                      <a:pt x="602" y="591"/>
                    </a:cubicBezTo>
                    <a:cubicBezTo>
                      <a:pt x="991" y="547"/>
                      <a:pt x="1013" y="191"/>
                      <a:pt x="1013" y="191"/>
                    </a:cubicBezTo>
                    <a:cubicBezTo>
                      <a:pt x="1013" y="179"/>
                      <a:pt x="1003" y="168"/>
                      <a:pt x="991" y="168"/>
                    </a:cubicBezTo>
                    <a:cubicBezTo>
                      <a:pt x="988" y="165"/>
                      <a:pt x="985" y="164"/>
                      <a:pt x="982" y="164"/>
                    </a:cubicBezTo>
                    <a:cubicBezTo>
                      <a:pt x="974" y="164"/>
                      <a:pt x="969" y="171"/>
                      <a:pt x="969" y="179"/>
                    </a:cubicBezTo>
                    <a:cubicBezTo>
                      <a:pt x="969" y="201"/>
                      <a:pt x="946" y="502"/>
                      <a:pt x="613" y="535"/>
                    </a:cubicBezTo>
                    <a:lnTo>
                      <a:pt x="613" y="525"/>
                    </a:lnTo>
                    <a:cubicBezTo>
                      <a:pt x="613" y="280"/>
                      <a:pt x="513" y="79"/>
                      <a:pt x="357" y="23"/>
                    </a:cubicBezTo>
                    <a:cubicBezTo>
                      <a:pt x="325" y="7"/>
                      <a:pt x="294" y="0"/>
                      <a:pt x="2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11"/>
              <p:cNvSpPr/>
              <p:nvPr/>
            </p:nvSpPr>
            <p:spPr>
              <a:xfrm rot="10800000" flipH="1">
                <a:off x="66976" y="4960120"/>
                <a:ext cx="120098" cy="125480"/>
              </a:xfrm>
              <a:custGeom>
                <a:avLst/>
                <a:gdLst/>
                <a:ahLst/>
                <a:cxnLst/>
                <a:rect l="l" t="t" r="r" b="b"/>
                <a:pathLst>
                  <a:path w="268" h="280" extrusionOk="0">
                    <a:moveTo>
                      <a:pt x="134" y="45"/>
                    </a:moveTo>
                    <a:cubicBezTo>
                      <a:pt x="178" y="45"/>
                      <a:pt x="223" y="90"/>
                      <a:pt x="223" y="134"/>
                    </a:cubicBezTo>
                    <a:cubicBezTo>
                      <a:pt x="223" y="191"/>
                      <a:pt x="178" y="223"/>
                      <a:pt x="134" y="223"/>
                    </a:cubicBezTo>
                    <a:cubicBezTo>
                      <a:pt x="89" y="223"/>
                      <a:pt x="45" y="191"/>
                      <a:pt x="45" y="134"/>
                    </a:cubicBezTo>
                    <a:cubicBezTo>
                      <a:pt x="45" y="90"/>
                      <a:pt x="89" y="45"/>
                      <a:pt x="134" y="45"/>
                    </a:cubicBezTo>
                    <a:close/>
                    <a:moveTo>
                      <a:pt x="134" y="1"/>
                    </a:moveTo>
                    <a:cubicBezTo>
                      <a:pt x="56" y="1"/>
                      <a:pt x="0" y="68"/>
                      <a:pt x="0" y="134"/>
                    </a:cubicBezTo>
                    <a:cubicBezTo>
                      <a:pt x="0" y="213"/>
                      <a:pt x="56" y="280"/>
                      <a:pt x="134" y="280"/>
                    </a:cubicBezTo>
                    <a:cubicBezTo>
                      <a:pt x="211" y="280"/>
                      <a:pt x="268" y="213"/>
                      <a:pt x="268" y="134"/>
                    </a:cubicBezTo>
                    <a:cubicBezTo>
                      <a:pt x="268" y="68"/>
                      <a:pt x="21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11"/>
              <p:cNvSpPr/>
              <p:nvPr/>
            </p:nvSpPr>
            <p:spPr>
              <a:xfrm flipH="1">
                <a:off x="8532999" y="128792"/>
                <a:ext cx="454401" cy="445006"/>
              </a:xfrm>
              <a:custGeom>
                <a:avLst/>
                <a:gdLst/>
                <a:ahLst/>
                <a:cxnLst/>
                <a:rect l="l" t="t" r="r" b="b"/>
                <a:pathLst>
                  <a:path w="1014" h="993" extrusionOk="0">
                    <a:moveTo>
                      <a:pt x="263" y="50"/>
                    </a:moveTo>
                    <a:cubicBezTo>
                      <a:pt x="290" y="50"/>
                      <a:pt x="318" y="56"/>
                      <a:pt x="345" y="68"/>
                    </a:cubicBezTo>
                    <a:cubicBezTo>
                      <a:pt x="446" y="102"/>
                      <a:pt x="568" y="246"/>
                      <a:pt x="568" y="525"/>
                    </a:cubicBezTo>
                    <a:lnTo>
                      <a:pt x="568" y="547"/>
                    </a:lnTo>
                    <a:lnTo>
                      <a:pt x="546" y="547"/>
                    </a:lnTo>
                    <a:cubicBezTo>
                      <a:pt x="268" y="547"/>
                      <a:pt x="123" y="424"/>
                      <a:pt x="90" y="324"/>
                    </a:cubicBezTo>
                    <a:cubicBezTo>
                      <a:pt x="56" y="246"/>
                      <a:pt x="68" y="179"/>
                      <a:pt x="123" y="112"/>
                    </a:cubicBezTo>
                    <a:lnTo>
                      <a:pt x="134" y="112"/>
                    </a:lnTo>
                    <a:cubicBezTo>
                      <a:pt x="170" y="69"/>
                      <a:pt x="215" y="50"/>
                      <a:pt x="263" y="50"/>
                    </a:cubicBezTo>
                    <a:close/>
                    <a:moveTo>
                      <a:pt x="263" y="0"/>
                    </a:moveTo>
                    <a:cubicBezTo>
                      <a:pt x="206" y="0"/>
                      <a:pt x="151" y="25"/>
                      <a:pt x="100" y="68"/>
                    </a:cubicBezTo>
                    <a:lnTo>
                      <a:pt x="100" y="79"/>
                    </a:lnTo>
                    <a:cubicBezTo>
                      <a:pt x="23" y="157"/>
                      <a:pt x="1" y="246"/>
                      <a:pt x="45" y="346"/>
                    </a:cubicBezTo>
                    <a:cubicBezTo>
                      <a:pt x="100" y="491"/>
                      <a:pt x="301" y="591"/>
                      <a:pt x="546" y="591"/>
                    </a:cubicBezTo>
                    <a:lnTo>
                      <a:pt x="557" y="591"/>
                    </a:lnTo>
                    <a:cubicBezTo>
                      <a:pt x="523" y="925"/>
                      <a:pt x="223" y="948"/>
                      <a:pt x="201" y="948"/>
                    </a:cubicBezTo>
                    <a:cubicBezTo>
                      <a:pt x="190" y="948"/>
                      <a:pt x="179" y="958"/>
                      <a:pt x="179" y="970"/>
                    </a:cubicBezTo>
                    <a:cubicBezTo>
                      <a:pt x="190" y="980"/>
                      <a:pt x="190" y="992"/>
                      <a:pt x="212" y="992"/>
                    </a:cubicBezTo>
                    <a:cubicBezTo>
                      <a:pt x="212" y="992"/>
                      <a:pt x="568" y="970"/>
                      <a:pt x="602" y="591"/>
                    </a:cubicBezTo>
                    <a:cubicBezTo>
                      <a:pt x="991" y="547"/>
                      <a:pt x="1013" y="191"/>
                      <a:pt x="1013" y="191"/>
                    </a:cubicBezTo>
                    <a:cubicBezTo>
                      <a:pt x="1013" y="179"/>
                      <a:pt x="1003" y="168"/>
                      <a:pt x="991" y="168"/>
                    </a:cubicBezTo>
                    <a:cubicBezTo>
                      <a:pt x="988" y="165"/>
                      <a:pt x="985" y="164"/>
                      <a:pt x="982" y="164"/>
                    </a:cubicBezTo>
                    <a:cubicBezTo>
                      <a:pt x="974" y="164"/>
                      <a:pt x="969" y="171"/>
                      <a:pt x="969" y="179"/>
                    </a:cubicBezTo>
                    <a:cubicBezTo>
                      <a:pt x="969" y="201"/>
                      <a:pt x="946" y="502"/>
                      <a:pt x="613" y="535"/>
                    </a:cubicBezTo>
                    <a:lnTo>
                      <a:pt x="613" y="525"/>
                    </a:lnTo>
                    <a:cubicBezTo>
                      <a:pt x="613" y="280"/>
                      <a:pt x="513" y="79"/>
                      <a:pt x="357" y="23"/>
                    </a:cubicBezTo>
                    <a:cubicBezTo>
                      <a:pt x="325" y="7"/>
                      <a:pt x="294" y="0"/>
                      <a:pt x="2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11"/>
              <p:cNvSpPr/>
              <p:nvPr/>
            </p:nvSpPr>
            <p:spPr>
              <a:xfrm flipH="1">
                <a:off x="8956927" y="49023"/>
                <a:ext cx="120098" cy="125480"/>
              </a:xfrm>
              <a:custGeom>
                <a:avLst/>
                <a:gdLst/>
                <a:ahLst/>
                <a:cxnLst/>
                <a:rect l="l" t="t" r="r" b="b"/>
                <a:pathLst>
                  <a:path w="268" h="280" extrusionOk="0">
                    <a:moveTo>
                      <a:pt x="134" y="45"/>
                    </a:moveTo>
                    <a:cubicBezTo>
                      <a:pt x="178" y="45"/>
                      <a:pt x="223" y="90"/>
                      <a:pt x="223" y="134"/>
                    </a:cubicBezTo>
                    <a:cubicBezTo>
                      <a:pt x="223" y="191"/>
                      <a:pt x="178" y="223"/>
                      <a:pt x="134" y="223"/>
                    </a:cubicBezTo>
                    <a:cubicBezTo>
                      <a:pt x="89" y="223"/>
                      <a:pt x="45" y="191"/>
                      <a:pt x="45" y="134"/>
                    </a:cubicBezTo>
                    <a:cubicBezTo>
                      <a:pt x="45" y="90"/>
                      <a:pt x="89" y="45"/>
                      <a:pt x="134" y="45"/>
                    </a:cubicBezTo>
                    <a:close/>
                    <a:moveTo>
                      <a:pt x="134" y="1"/>
                    </a:moveTo>
                    <a:cubicBezTo>
                      <a:pt x="56" y="1"/>
                      <a:pt x="0" y="68"/>
                      <a:pt x="0" y="134"/>
                    </a:cubicBezTo>
                    <a:cubicBezTo>
                      <a:pt x="0" y="213"/>
                      <a:pt x="56" y="280"/>
                      <a:pt x="134" y="280"/>
                    </a:cubicBezTo>
                    <a:cubicBezTo>
                      <a:pt x="211" y="280"/>
                      <a:pt x="268" y="213"/>
                      <a:pt x="268" y="134"/>
                    </a:cubicBezTo>
                    <a:cubicBezTo>
                      <a:pt x="268" y="68"/>
                      <a:pt x="21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11"/>
              <p:cNvSpPr/>
              <p:nvPr/>
            </p:nvSpPr>
            <p:spPr>
              <a:xfrm rot="10800000">
                <a:off x="8532999" y="4560825"/>
                <a:ext cx="454401" cy="445006"/>
              </a:xfrm>
              <a:custGeom>
                <a:avLst/>
                <a:gdLst/>
                <a:ahLst/>
                <a:cxnLst/>
                <a:rect l="l" t="t" r="r" b="b"/>
                <a:pathLst>
                  <a:path w="1014" h="993" extrusionOk="0">
                    <a:moveTo>
                      <a:pt x="263" y="50"/>
                    </a:moveTo>
                    <a:cubicBezTo>
                      <a:pt x="290" y="50"/>
                      <a:pt x="318" y="56"/>
                      <a:pt x="345" y="68"/>
                    </a:cubicBezTo>
                    <a:cubicBezTo>
                      <a:pt x="446" y="102"/>
                      <a:pt x="568" y="246"/>
                      <a:pt x="568" y="525"/>
                    </a:cubicBezTo>
                    <a:lnTo>
                      <a:pt x="568" y="547"/>
                    </a:lnTo>
                    <a:lnTo>
                      <a:pt x="546" y="547"/>
                    </a:lnTo>
                    <a:cubicBezTo>
                      <a:pt x="268" y="547"/>
                      <a:pt x="123" y="424"/>
                      <a:pt x="90" y="324"/>
                    </a:cubicBezTo>
                    <a:cubicBezTo>
                      <a:pt x="56" y="246"/>
                      <a:pt x="68" y="179"/>
                      <a:pt x="123" y="112"/>
                    </a:cubicBezTo>
                    <a:lnTo>
                      <a:pt x="134" y="112"/>
                    </a:lnTo>
                    <a:cubicBezTo>
                      <a:pt x="170" y="69"/>
                      <a:pt x="215" y="50"/>
                      <a:pt x="263" y="50"/>
                    </a:cubicBezTo>
                    <a:close/>
                    <a:moveTo>
                      <a:pt x="263" y="0"/>
                    </a:moveTo>
                    <a:cubicBezTo>
                      <a:pt x="206" y="0"/>
                      <a:pt x="151" y="25"/>
                      <a:pt x="100" y="68"/>
                    </a:cubicBezTo>
                    <a:lnTo>
                      <a:pt x="100" y="79"/>
                    </a:lnTo>
                    <a:cubicBezTo>
                      <a:pt x="23" y="157"/>
                      <a:pt x="1" y="246"/>
                      <a:pt x="45" y="346"/>
                    </a:cubicBezTo>
                    <a:cubicBezTo>
                      <a:pt x="100" y="491"/>
                      <a:pt x="301" y="591"/>
                      <a:pt x="546" y="591"/>
                    </a:cubicBezTo>
                    <a:lnTo>
                      <a:pt x="557" y="591"/>
                    </a:lnTo>
                    <a:cubicBezTo>
                      <a:pt x="523" y="925"/>
                      <a:pt x="223" y="948"/>
                      <a:pt x="201" y="948"/>
                    </a:cubicBezTo>
                    <a:cubicBezTo>
                      <a:pt x="190" y="948"/>
                      <a:pt x="179" y="958"/>
                      <a:pt x="179" y="970"/>
                    </a:cubicBezTo>
                    <a:cubicBezTo>
                      <a:pt x="190" y="980"/>
                      <a:pt x="190" y="992"/>
                      <a:pt x="212" y="992"/>
                    </a:cubicBezTo>
                    <a:cubicBezTo>
                      <a:pt x="212" y="992"/>
                      <a:pt x="568" y="970"/>
                      <a:pt x="602" y="591"/>
                    </a:cubicBezTo>
                    <a:cubicBezTo>
                      <a:pt x="991" y="547"/>
                      <a:pt x="1013" y="191"/>
                      <a:pt x="1013" y="191"/>
                    </a:cubicBezTo>
                    <a:cubicBezTo>
                      <a:pt x="1013" y="179"/>
                      <a:pt x="1003" y="168"/>
                      <a:pt x="991" y="168"/>
                    </a:cubicBezTo>
                    <a:cubicBezTo>
                      <a:pt x="988" y="165"/>
                      <a:pt x="985" y="164"/>
                      <a:pt x="982" y="164"/>
                    </a:cubicBezTo>
                    <a:cubicBezTo>
                      <a:pt x="974" y="164"/>
                      <a:pt x="969" y="171"/>
                      <a:pt x="969" y="179"/>
                    </a:cubicBezTo>
                    <a:cubicBezTo>
                      <a:pt x="969" y="201"/>
                      <a:pt x="946" y="502"/>
                      <a:pt x="613" y="535"/>
                    </a:cubicBezTo>
                    <a:lnTo>
                      <a:pt x="613" y="525"/>
                    </a:lnTo>
                    <a:cubicBezTo>
                      <a:pt x="613" y="280"/>
                      <a:pt x="513" y="79"/>
                      <a:pt x="357" y="23"/>
                    </a:cubicBezTo>
                    <a:cubicBezTo>
                      <a:pt x="325" y="7"/>
                      <a:pt x="294" y="0"/>
                      <a:pt x="2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11"/>
              <p:cNvSpPr/>
              <p:nvPr/>
            </p:nvSpPr>
            <p:spPr>
              <a:xfrm rot="10800000">
                <a:off x="8956927" y="4960120"/>
                <a:ext cx="120098" cy="125480"/>
              </a:xfrm>
              <a:custGeom>
                <a:avLst/>
                <a:gdLst/>
                <a:ahLst/>
                <a:cxnLst/>
                <a:rect l="l" t="t" r="r" b="b"/>
                <a:pathLst>
                  <a:path w="268" h="280" extrusionOk="0">
                    <a:moveTo>
                      <a:pt x="134" y="45"/>
                    </a:moveTo>
                    <a:cubicBezTo>
                      <a:pt x="178" y="45"/>
                      <a:pt x="223" y="90"/>
                      <a:pt x="223" y="134"/>
                    </a:cubicBezTo>
                    <a:cubicBezTo>
                      <a:pt x="223" y="191"/>
                      <a:pt x="178" y="223"/>
                      <a:pt x="134" y="223"/>
                    </a:cubicBezTo>
                    <a:cubicBezTo>
                      <a:pt x="89" y="223"/>
                      <a:pt x="45" y="191"/>
                      <a:pt x="45" y="134"/>
                    </a:cubicBezTo>
                    <a:cubicBezTo>
                      <a:pt x="45" y="90"/>
                      <a:pt x="89" y="45"/>
                      <a:pt x="134" y="45"/>
                    </a:cubicBezTo>
                    <a:close/>
                    <a:moveTo>
                      <a:pt x="134" y="1"/>
                    </a:moveTo>
                    <a:cubicBezTo>
                      <a:pt x="56" y="1"/>
                      <a:pt x="0" y="68"/>
                      <a:pt x="0" y="134"/>
                    </a:cubicBezTo>
                    <a:cubicBezTo>
                      <a:pt x="0" y="213"/>
                      <a:pt x="56" y="280"/>
                      <a:pt x="134" y="280"/>
                    </a:cubicBezTo>
                    <a:cubicBezTo>
                      <a:pt x="211" y="280"/>
                      <a:pt x="268" y="213"/>
                      <a:pt x="268" y="134"/>
                    </a:cubicBezTo>
                    <a:cubicBezTo>
                      <a:pt x="268" y="68"/>
                      <a:pt x="21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1" name="Google Shape;161;p11"/>
            <p:cNvSpPr/>
            <p:nvPr/>
          </p:nvSpPr>
          <p:spPr>
            <a:xfrm>
              <a:off x="363725" y="305350"/>
              <a:ext cx="8433300" cy="4519200"/>
            </a:xfrm>
            <a:prstGeom prst="plaque">
              <a:avLst>
                <a:gd name="adj" fmla="val 6853"/>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2" name="Google Shape;162;p11"/>
          <p:cNvSpPr txBox="1">
            <a:spLocks noGrp="1"/>
          </p:cNvSpPr>
          <p:nvPr>
            <p:ph type="title" hasCustomPrompt="1"/>
          </p:nvPr>
        </p:nvSpPr>
        <p:spPr>
          <a:xfrm>
            <a:off x="960000" y="2000789"/>
            <a:ext cx="6693200" cy="2107600"/>
          </a:xfrm>
          <a:prstGeom prst="rect">
            <a:avLst/>
          </a:prstGeom>
        </p:spPr>
        <p:txBody>
          <a:bodyPr spcFirstLastPara="1" wrap="square" lIns="0" tIns="0" rIns="0" bIns="0"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163" name="Google Shape;163;p11"/>
          <p:cNvSpPr txBox="1">
            <a:spLocks noGrp="1"/>
          </p:cNvSpPr>
          <p:nvPr>
            <p:ph type="subTitle" idx="1"/>
          </p:nvPr>
        </p:nvSpPr>
        <p:spPr>
          <a:xfrm>
            <a:off x="1797533" y="4130011"/>
            <a:ext cx="5018000" cy="727200"/>
          </a:xfrm>
          <a:prstGeom prst="rect">
            <a:avLst/>
          </a:prstGeom>
        </p:spPr>
        <p:txBody>
          <a:bodyPr spcFirstLastPara="1" wrap="square" lIns="0" tIns="0" rIns="0" bIns="0" anchor="t" anchorCtr="0">
            <a:noAutofit/>
          </a:bodyPr>
          <a:lstStyle>
            <a:lvl1pPr lvl="0" algn="ctr">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Tree>
    <p:extLst>
      <p:ext uri="{BB962C8B-B14F-4D97-AF65-F5344CB8AC3E}">
        <p14:creationId xmlns:p14="http://schemas.microsoft.com/office/powerpoint/2010/main" val="230714006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64"/>
        <p:cNvGrpSpPr/>
        <p:nvPr/>
      </p:nvGrpSpPr>
      <p:grpSpPr>
        <a:xfrm>
          <a:off x="0" y="0"/>
          <a:ext cx="0" cy="0"/>
          <a:chOff x="0" y="0"/>
          <a:chExt cx="0" cy="0"/>
        </a:xfrm>
      </p:grpSpPr>
    </p:spTree>
    <p:extLst>
      <p:ext uri="{BB962C8B-B14F-4D97-AF65-F5344CB8AC3E}">
        <p14:creationId xmlns:p14="http://schemas.microsoft.com/office/powerpoint/2010/main" val="168626684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65"/>
        <p:cNvGrpSpPr/>
        <p:nvPr/>
      </p:nvGrpSpPr>
      <p:grpSpPr>
        <a:xfrm>
          <a:off x="0" y="0"/>
          <a:ext cx="0" cy="0"/>
          <a:chOff x="0" y="0"/>
          <a:chExt cx="0" cy="0"/>
        </a:xfrm>
      </p:grpSpPr>
      <p:pic>
        <p:nvPicPr>
          <p:cNvPr id="166" name="Google Shape;166;p13"/>
          <p:cNvPicPr preferRelativeResize="0"/>
          <p:nvPr/>
        </p:nvPicPr>
        <p:blipFill>
          <a:blip r:embed="rId2">
            <a:alphaModFix amt="25000"/>
          </a:blip>
          <a:stretch>
            <a:fillRect/>
          </a:stretch>
        </p:blipFill>
        <p:spPr>
          <a:xfrm rot="10800000" flipH="1">
            <a:off x="8980968" y="-153934"/>
            <a:ext cx="3047403" cy="3101867"/>
          </a:xfrm>
          <a:prstGeom prst="rect">
            <a:avLst/>
          </a:prstGeom>
          <a:noFill/>
          <a:ln>
            <a:noFill/>
          </a:ln>
        </p:spPr>
      </p:pic>
      <p:pic>
        <p:nvPicPr>
          <p:cNvPr id="167" name="Google Shape;167;p13"/>
          <p:cNvPicPr preferRelativeResize="0"/>
          <p:nvPr/>
        </p:nvPicPr>
        <p:blipFill>
          <a:blip r:embed="rId3">
            <a:alphaModFix amt="25000"/>
          </a:blip>
          <a:stretch>
            <a:fillRect/>
          </a:stretch>
        </p:blipFill>
        <p:spPr>
          <a:xfrm rot="10800000" flipH="1">
            <a:off x="-66964" y="-93695"/>
            <a:ext cx="3635832" cy="3739832"/>
          </a:xfrm>
          <a:prstGeom prst="rect">
            <a:avLst/>
          </a:prstGeom>
          <a:noFill/>
          <a:ln>
            <a:noFill/>
          </a:ln>
        </p:spPr>
      </p:pic>
      <p:sp>
        <p:nvSpPr>
          <p:cNvPr id="168" name="Google Shape;168;p13"/>
          <p:cNvSpPr txBox="1">
            <a:spLocks noGrp="1"/>
          </p:cNvSpPr>
          <p:nvPr>
            <p:ph type="title"/>
          </p:nvPr>
        </p:nvSpPr>
        <p:spPr>
          <a:xfrm>
            <a:off x="960000" y="593367"/>
            <a:ext cx="10272000" cy="763600"/>
          </a:xfrm>
          <a:prstGeom prst="rect">
            <a:avLst/>
          </a:prstGeom>
        </p:spPr>
        <p:txBody>
          <a:bodyPr spcFirstLastPara="1" wrap="square" lIns="0" tIns="0" rIns="0" bIns="0"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69" name="Google Shape;169;p13"/>
          <p:cNvSpPr txBox="1">
            <a:spLocks noGrp="1"/>
          </p:cNvSpPr>
          <p:nvPr>
            <p:ph type="subTitle" idx="1"/>
          </p:nvPr>
        </p:nvSpPr>
        <p:spPr>
          <a:xfrm>
            <a:off x="2640983" y="2279967"/>
            <a:ext cx="3007200" cy="579200"/>
          </a:xfrm>
          <a:prstGeom prst="rect">
            <a:avLst/>
          </a:prstGeom>
        </p:spPr>
        <p:txBody>
          <a:bodyPr spcFirstLastPara="1" wrap="square" lIns="0" tIns="0" rIns="0" bIns="0" anchor="t" anchorCtr="0">
            <a:noAutofit/>
          </a:bodyPr>
          <a:lstStyle>
            <a:lvl1pPr lvl="0">
              <a:spcBef>
                <a:spcPts val="0"/>
              </a:spcBef>
              <a:spcAft>
                <a:spcPts val="0"/>
              </a:spcAft>
              <a:buSzPts val="2000"/>
              <a:buFont typeface="Song Myung"/>
              <a:buNone/>
              <a:defRPr sz="2933">
                <a:solidFill>
                  <a:schemeClr val="accent1"/>
                </a:solidFill>
                <a:latin typeface="Song Myung"/>
                <a:ea typeface="Song Myung"/>
                <a:cs typeface="Song Myung"/>
                <a:sym typeface="Song Myung"/>
              </a:defRPr>
            </a:lvl1pPr>
            <a:lvl2pPr lvl="1">
              <a:spcBef>
                <a:spcPts val="0"/>
              </a:spcBef>
              <a:spcAft>
                <a:spcPts val="0"/>
              </a:spcAft>
              <a:buSzPts val="2000"/>
              <a:buFont typeface="Song Myung"/>
              <a:buNone/>
              <a:defRPr sz="2667">
                <a:latin typeface="Song Myung"/>
                <a:ea typeface="Song Myung"/>
                <a:cs typeface="Song Myung"/>
                <a:sym typeface="Song Myung"/>
              </a:defRPr>
            </a:lvl2pPr>
            <a:lvl3pPr lvl="2">
              <a:spcBef>
                <a:spcPts val="0"/>
              </a:spcBef>
              <a:spcAft>
                <a:spcPts val="0"/>
              </a:spcAft>
              <a:buSzPts val="2000"/>
              <a:buFont typeface="Song Myung"/>
              <a:buNone/>
              <a:defRPr sz="2667">
                <a:latin typeface="Song Myung"/>
                <a:ea typeface="Song Myung"/>
                <a:cs typeface="Song Myung"/>
                <a:sym typeface="Song Myung"/>
              </a:defRPr>
            </a:lvl3pPr>
            <a:lvl4pPr lvl="3">
              <a:spcBef>
                <a:spcPts val="0"/>
              </a:spcBef>
              <a:spcAft>
                <a:spcPts val="0"/>
              </a:spcAft>
              <a:buSzPts val="2000"/>
              <a:buFont typeface="Song Myung"/>
              <a:buNone/>
              <a:defRPr sz="2667">
                <a:latin typeface="Song Myung"/>
                <a:ea typeface="Song Myung"/>
                <a:cs typeface="Song Myung"/>
                <a:sym typeface="Song Myung"/>
              </a:defRPr>
            </a:lvl4pPr>
            <a:lvl5pPr lvl="4">
              <a:spcBef>
                <a:spcPts val="0"/>
              </a:spcBef>
              <a:spcAft>
                <a:spcPts val="0"/>
              </a:spcAft>
              <a:buSzPts val="2000"/>
              <a:buFont typeface="Song Myung"/>
              <a:buNone/>
              <a:defRPr sz="2667">
                <a:latin typeface="Song Myung"/>
                <a:ea typeface="Song Myung"/>
                <a:cs typeface="Song Myung"/>
                <a:sym typeface="Song Myung"/>
              </a:defRPr>
            </a:lvl5pPr>
            <a:lvl6pPr lvl="5">
              <a:spcBef>
                <a:spcPts val="0"/>
              </a:spcBef>
              <a:spcAft>
                <a:spcPts val="0"/>
              </a:spcAft>
              <a:buSzPts val="2000"/>
              <a:buFont typeface="Song Myung"/>
              <a:buNone/>
              <a:defRPr sz="2667">
                <a:latin typeface="Song Myung"/>
                <a:ea typeface="Song Myung"/>
                <a:cs typeface="Song Myung"/>
                <a:sym typeface="Song Myung"/>
              </a:defRPr>
            </a:lvl6pPr>
            <a:lvl7pPr lvl="6">
              <a:spcBef>
                <a:spcPts val="0"/>
              </a:spcBef>
              <a:spcAft>
                <a:spcPts val="0"/>
              </a:spcAft>
              <a:buSzPts val="2000"/>
              <a:buFont typeface="Song Myung"/>
              <a:buNone/>
              <a:defRPr sz="2667">
                <a:latin typeface="Song Myung"/>
                <a:ea typeface="Song Myung"/>
                <a:cs typeface="Song Myung"/>
                <a:sym typeface="Song Myung"/>
              </a:defRPr>
            </a:lvl7pPr>
            <a:lvl8pPr lvl="7">
              <a:spcBef>
                <a:spcPts val="0"/>
              </a:spcBef>
              <a:spcAft>
                <a:spcPts val="0"/>
              </a:spcAft>
              <a:buSzPts val="2000"/>
              <a:buFont typeface="Song Myung"/>
              <a:buNone/>
              <a:defRPr sz="2667">
                <a:latin typeface="Song Myung"/>
                <a:ea typeface="Song Myung"/>
                <a:cs typeface="Song Myung"/>
                <a:sym typeface="Song Myung"/>
              </a:defRPr>
            </a:lvl8pPr>
            <a:lvl9pPr lvl="8">
              <a:spcBef>
                <a:spcPts val="0"/>
              </a:spcBef>
              <a:spcAft>
                <a:spcPts val="0"/>
              </a:spcAft>
              <a:buSzPts val="2000"/>
              <a:buFont typeface="Song Myung"/>
              <a:buNone/>
              <a:defRPr sz="2667">
                <a:latin typeface="Song Myung"/>
                <a:ea typeface="Song Myung"/>
                <a:cs typeface="Song Myung"/>
                <a:sym typeface="Song Myung"/>
              </a:defRPr>
            </a:lvl9pPr>
          </a:lstStyle>
          <a:p>
            <a:endParaRPr/>
          </a:p>
        </p:txBody>
      </p:sp>
      <p:sp>
        <p:nvSpPr>
          <p:cNvPr id="170" name="Google Shape;170;p13"/>
          <p:cNvSpPr txBox="1">
            <a:spLocks noGrp="1"/>
          </p:cNvSpPr>
          <p:nvPr>
            <p:ph type="subTitle" idx="2"/>
          </p:nvPr>
        </p:nvSpPr>
        <p:spPr>
          <a:xfrm>
            <a:off x="1631716" y="2940467"/>
            <a:ext cx="4016400" cy="579200"/>
          </a:xfrm>
          <a:prstGeom prst="rect">
            <a:avLst/>
          </a:prstGeom>
        </p:spPr>
        <p:txBody>
          <a:bodyPr spcFirstLastPara="1" wrap="square" lIns="0" tIns="0" rIns="0" bIns="0"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71" name="Google Shape;171;p13"/>
          <p:cNvSpPr txBox="1">
            <a:spLocks noGrp="1"/>
          </p:cNvSpPr>
          <p:nvPr>
            <p:ph type="subTitle" idx="3"/>
          </p:nvPr>
        </p:nvSpPr>
        <p:spPr>
          <a:xfrm>
            <a:off x="7551783" y="2279967"/>
            <a:ext cx="3007200" cy="579200"/>
          </a:xfrm>
          <a:prstGeom prst="rect">
            <a:avLst/>
          </a:prstGeom>
        </p:spPr>
        <p:txBody>
          <a:bodyPr spcFirstLastPara="1" wrap="square" lIns="0" tIns="0" rIns="0" bIns="0" anchor="t" anchorCtr="0">
            <a:noAutofit/>
          </a:bodyPr>
          <a:lstStyle>
            <a:lvl1pPr lvl="0" rtl="0">
              <a:spcBef>
                <a:spcPts val="0"/>
              </a:spcBef>
              <a:spcAft>
                <a:spcPts val="0"/>
              </a:spcAft>
              <a:buSzPts val="2000"/>
              <a:buFont typeface="Song Myung"/>
              <a:buNone/>
              <a:defRPr sz="2933">
                <a:solidFill>
                  <a:schemeClr val="accent1"/>
                </a:solidFill>
                <a:latin typeface="Song Myung"/>
                <a:ea typeface="Song Myung"/>
                <a:cs typeface="Song Myung"/>
                <a:sym typeface="Song Myung"/>
              </a:defRPr>
            </a:lvl1pPr>
            <a:lvl2pPr lvl="1" rtl="0">
              <a:spcBef>
                <a:spcPts val="0"/>
              </a:spcBef>
              <a:spcAft>
                <a:spcPts val="0"/>
              </a:spcAft>
              <a:buSzPts val="2000"/>
              <a:buFont typeface="Song Myung"/>
              <a:buNone/>
              <a:defRPr sz="2667">
                <a:latin typeface="Song Myung"/>
                <a:ea typeface="Song Myung"/>
                <a:cs typeface="Song Myung"/>
                <a:sym typeface="Song Myung"/>
              </a:defRPr>
            </a:lvl2pPr>
            <a:lvl3pPr lvl="2" rtl="0">
              <a:spcBef>
                <a:spcPts val="0"/>
              </a:spcBef>
              <a:spcAft>
                <a:spcPts val="0"/>
              </a:spcAft>
              <a:buSzPts val="2000"/>
              <a:buFont typeface="Song Myung"/>
              <a:buNone/>
              <a:defRPr sz="2667">
                <a:latin typeface="Song Myung"/>
                <a:ea typeface="Song Myung"/>
                <a:cs typeface="Song Myung"/>
                <a:sym typeface="Song Myung"/>
              </a:defRPr>
            </a:lvl3pPr>
            <a:lvl4pPr lvl="3" rtl="0">
              <a:spcBef>
                <a:spcPts val="0"/>
              </a:spcBef>
              <a:spcAft>
                <a:spcPts val="0"/>
              </a:spcAft>
              <a:buSzPts val="2000"/>
              <a:buFont typeface="Song Myung"/>
              <a:buNone/>
              <a:defRPr sz="2667">
                <a:latin typeface="Song Myung"/>
                <a:ea typeface="Song Myung"/>
                <a:cs typeface="Song Myung"/>
                <a:sym typeface="Song Myung"/>
              </a:defRPr>
            </a:lvl4pPr>
            <a:lvl5pPr lvl="4" rtl="0">
              <a:spcBef>
                <a:spcPts val="0"/>
              </a:spcBef>
              <a:spcAft>
                <a:spcPts val="0"/>
              </a:spcAft>
              <a:buSzPts val="2000"/>
              <a:buFont typeface="Song Myung"/>
              <a:buNone/>
              <a:defRPr sz="2667">
                <a:latin typeface="Song Myung"/>
                <a:ea typeface="Song Myung"/>
                <a:cs typeface="Song Myung"/>
                <a:sym typeface="Song Myung"/>
              </a:defRPr>
            </a:lvl5pPr>
            <a:lvl6pPr lvl="5" rtl="0">
              <a:spcBef>
                <a:spcPts val="0"/>
              </a:spcBef>
              <a:spcAft>
                <a:spcPts val="0"/>
              </a:spcAft>
              <a:buSzPts val="2000"/>
              <a:buFont typeface="Song Myung"/>
              <a:buNone/>
              <a:defRPr sz="2667">
                <a:latin typeface="Song Myung"/>
                <a:ea typeface="Song Myung"/>
                <a:cs typeface="Song Myung"/>
                <a:sym typeface="Song Myung"/>
              </a:defRPr>
            </a:lvl6pPr>
            <a:lvl7pPr lvl="6" rtl="0">
              <a:spcBef>
                <a:spcPts val="0"/>
              </a:spcBef>
              <a:spcAft>
                <a:spcPts val="0"/>
              </a:spcAft>
              <a:buSzPts val="2000"/>
              <a:buFont typeface="Song Myung"/>
              <a:buNone/>
              <a:defRPr sz="2667">
                <a:latin typeface="Song Myung"/>
                <a:ea typeface="Song Myung"/>
                <a:cs typeface="Song Myung"/>
                <a:sym typeface="Song Myung"/>
              </a:defRPr>
            </a:lvl7pPr>
            <a:lvl8pPr lvl="7" rtl="0">
              <a:spcBef>
                <a:spcPts val="0"/>
              </a:spcBef>
              <a:spcAft>
                <a:spcPts val="0"/>
              </a:spcAft>
              <a:buSzPts val="2000"/>
              <a:buFont typeface="Song Myung"/>
              <a:buNone/>
              <a:defRPr sz="2667">
                <a:latin typeface="Song Myung"/>
                <a:ea typeface="Song Myung"/>
                <a:cs typeface="Song Myung"/>
                <a:sym typeface="Song Myung"/>
              </a:defRPr>
            </a:lvl8pPr>
            <a:lvl9pPr lvl="8" rtl="0">
              <a:spcBef>
                <a:spcPts val="0"/>
              </a:spcBef>
              <a:spcAft>
                <a:spcPts val="0"/>
              </a:spcAft>
              <a:buSzPts val="2000"/>
              <a:buFont typeface="Song Myung"/>
              <a:buNone/>
              <a:defRPr sz="2667">
                <a:latin typeface="Song Myung"/>
                <a:ea typeface="Song Myung"/>
                <a:cs typeface="Song Myung"/>
                <a:sym typeface="Song Myung"/>
              </a:defRPr>
            </a:lvl9pPr>
          </a:lstStyle>
          <a:p>
            <a:endParaRPr/>
          </a:p>
        </p:txBody>
      </p:sp>
      <p:sp>
        <p:nvSpPr>
          <p:cNvPr id="172" name="Google Shape;172;p13"/>
          <p:cNvSpPr txBox="1">
            <a:spLocks noGrp="1"/>
          </p:cNvSpPr>
          <p:nvPr>
            <p:ph type="subTitle" idx="4"/>
          </p:nvPr>
        </p:nvSpPr>
        <p:spPr>
          <a:xfrm>
            <a:off x="6542583" y="2940467"/>
            <a:ext cx="4016400" cy="579200"/>
          </a:xfrm>
          <a:prstGeom prst="rect">
            <a:avLst/>
          </a:prstGeom>
        </p:spPr>
        <p:txBody>
          <a:bodyPr spcFirstLastPara="1" wrap="square" lIns="0" tIns="0" rIns="0" bIns="0"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73" name="Google Shape;173;p13"/>
          <p:cNvSpPr txBox="1">
            <a:spLocks noGrp="1"/>
          </p:cNvSpPr>
          <p:nvPr>
            <p:ph type="title" idx="5" hasCustomPrompt="1"/>
          </p:nvPr>
        </p:nvSpPr>
        <p:spPr>
          <a:xfrm>
            <a:off x="1631716" y="1933733"/>
            <a:ext cx="1040800" cy="901200"/>
          </a:xfrm>
          <a:prstGeom prst="rect">
            <a:avLst/>
          </a:prstGeom>
        </p:spPr>
        <p:txBody>
          <a:bodyPr spcFirstLastPara="1" wrap="square" lIns="0" tIns="0" rIns="0" bIns="0" anchor="b" anchorCtr="0">
            <a:noAutofit/>
          </a:bodyPr>
          <a:lstStyle>
            <a:lvl1pPr lvl="0" algn="l" rtl="0">
              <a:spcBef>
                <a:spcPts val="0"/>
              </a:spcBef>
              <a:spcAft>
                <a:spcPts val="0"/>
              </a:spcAft>
              <a:buSzPts val="5000"/>
              <a:buNone/>
              <a:defRPr sz="6667">
                <a:solidFill>
                  <a:schemeClr val="accent5"/>
                </a:solidFill>
              </a:defRPr>
            </a:lvl1pPr>
            <a:lvl2pPr lvl="1" algn="ctr" rtl="0">
              <a:spcBef>
                <a:spcPts val="0"/>
              </a:spcBef>
              <a:spcAft>
                <a:spcPts val="0"/>
              </a:spcAft>
              <a:buSzPts val="5000"/>
              <a:buNone/>
              <a:defRPr sz="6667"/>
            </a:lvl2pPr>
            <a:lvl3pPr lvl="2" algn="ctr" rtl="0">
              <a:spcBef>
                <a:spcPts val="0"/>
              </a:spcBef>
              <a:spcAft>
                <a:spcPts val="0"/>
              </a:spcAft>
              <a:buSzPts val="5000"/>
              <a:buNone/>
              <a:defRPr sz="6667"/>
            </a:lvl3pPr>
            <a:lvl4pPr lvl="3" algn="ctr" rtl="0">
              <a:spcBef>
                <a:spcPts val="0"/>
              </a:spcBef>
              <a:spcAft>
                <a:spcPts val="0"/>
              </a:spcAft>
              <a:buSzPts val="5000"/>
              <a:buNone/>
              <a:defRPr sz="6667"/>
            </a:lvl4pPr>
            <a:lvl5pPr lvl="4" algn="ctr" rtl="0">
              <a:spcBef>
                <a:spcPts val="0"/>
              </a:spcBef>
              <a:spcAft>
                <a:spcPts val="0"/>
              </a:spcAft>
              <a:buSzPts val="5000"/>
              <a:buNone/>
              <a:defRPr sz="6667"/>
            </a:lvl5pPr>
            <a:lvl6pPr lvl="5" algn="ctr" rtl="0">
              <a:spcBef>
                <a:spcPts val="0"/>
              </a:spcBef>
              <a:spcAft>
                <a:spcPts val="0"/>
              </a:spcAft>
              <a:buSzPts val="5000"/>
              <a:buNone/>
              <a:defRPr sz="6667"/>
            </a:lvl6pPr>
            <a:lvl7pPr lvl="6" algn="ctr" rtl="0">
              <a:spcBef>
                <a:spcPts val="0"/>
              </a:spcBef>
              <a:spcAft>
                <a:spcPts val="0"/>
              </a:spcAft>
              <a:buSzPts val="5000"/>
              <a:buNone/>
              <a:defRPr sz="6667"/>
            </a:lvl7pPr>
            <a:lvl8pPr lvl="7" algn="ctr" rtl="0">
              <a:spcBef>
                <a:spcPts val="0"/>
              </a:spcBef>
              <a:spcAft>
                <a:spcPts val="0"/>
              </a:spcAft>
              <a:buSzPts val="5000"/>
              <a:buNone/>
              <a:defRPr sz="6667"/>
            </a:lvl8pPr>
            <a:lvl9pPr lvl="8" algn="ctr" rtl="0">
              <a:spcBef>
                <a:spcPts val="0"/>
              </a:spcBef>
              <a:spcAft>
                <a:spcPts val="0"/>
              </a:spcAft>
              <a:buSzPts val="5000"/>
              <a:buNone/>
              <a:defRPr sz="6667"/>
            </a:lvl9pPr>
          </a:lstStyle>
          <a:p>
            <a:r>
              <a:t>xx%</a:t>
            </a:r>
          </a:p>
        </p:txBody>
      </p:sp>
      <p:sp>
        <p:nvSpPr>
          <p:cNvPr id="174" name="Google Shape;174;p13"/>
          <p:cNvSpPr txBox="1">
            <a:spLocks noGrp="1"/>
          </p:cNvSpPr>
          <p:nvPr>
            <p:ph type="title" idx="6" hasCustomPrompt="1"/>
          </p:nvPr>
        </p:nvSpPr>
        <p:spPr>
          <a:xfrm>
            <a:off x="6542583" y="1785733"/>
            <a:ext cx="1040800" cy="1044000"/>
          </a:xfrm>
          <a:prstGeom prst="rect">
            <a:avLst/>
          </a:prstGeom>
        </p:spPr>
        <p:txBody>
          <a:bodyPr spcFirstLastPara="1" wrap="square" lIns="0" tIns="0" rIns="0" bIns="0" anchor="b" anchorCtr="0">
            <a:noAutofit/>
          </a:bodyPr>
          <a:lstStyle>
            <a:lvl1pPr lvl="0" algn="l" rtl="0">
              <a:spcBef>
                <a:spcPts val="0"/>
              </a:spcBef>
              <a:spcAft>
                <a:spcPts val="0"/>
              </a:spcAft>
              <a:buSzPts val="5000"/>
              <a:buNone/>
              <a:defRPr sz="6667">
                <a:solidFill>
                  <a:schemeClr val="accent5"/>
                </a:solidFill>
              </a:defRPr>
            </a:lvl1pPr>
            <a:lvl2pPr lvl="1" algn="ctr" rtl="0">
              <a:spcBef>
                <a:spcPts val="0"/>
              </a:spcBef>
              <a:spcAft>
                <a:spcPts val="0"/>
              </a:spcAft>
              <a:buSzPts val="5000"/>
              <a:buNone/>
              <a:defRPr sz="6667"/>
            </a:lvl2pPr>
            <a:lvl3pPr lvl="2" algn="ctr" rtl="0">
              <a:spcBef>
                <a:spcPts val="0"/>
              </a:spcBef>
              <a:spcAft>
                <a:spcPts val="0"/>
              </a:spcAft>
              <a:buSzPts val="5000"/>
              <a:buNone/>
              <a:defRPr sz="6667"/>
            </a:lvl3pPr>
            <a:lvl4pPr lvl="3" algn="ctr" rtl="0">
              <a:spcBef>
                <a:spcPts val="0"/>
              </a:spcBef>
              <a:spcAft>
                <a:spcPts val="0"/>
              </a:spcAft>
              <a:buSzPts val="5000"/>
              <a:buNone/>
              <a:defRPr sz="6667"/>
            </a:lvl4pPr>
            <a:lvl5pPr lvl="4" algn="ctr" rtl="0">
              <a:spcBef>
                <a:spcPts val="0"/>
              </a:spcBef>
              <a:spcAft>
                <a:spcPts val="0"/>
              </a:spcAft>
              <a:buSzPts val="5000"/>
              <a:buNone/>
              <a:defRPr sz="6667"/>
            </a:lvl5pPr>
            <a:lvl6pPr lvl="5" algn="ctr" rtl="0">
              <a:spcBef>
                <a:spcPts val="0"/>
              </a:spcBef>
              <a:spcAft>
                <a:spcPts val="0"/>
              </a:spcAft>
              <a:buSzPts val="5000"/>
              <a:buNone/>
              <a:defRPr sz="6667"/>
            </a:lvl6pPr>
            <a:lvl7pPr lvl="6" algn="ctr" rtl="0">
              <a:spcBef>
                <a:spcPts val="0"/>
              </a:spcBef>
              <a:spcAft>
                <a:spcPts val="0"/>
              </a:spcAft>
              <a:buSzPts val="5000"/>
              <a:buNone/>
              <a:defRPr sz="6667"/>
            </a:lvl7pPr>
            <a:lvl8pPr lvl="7" algn="ctr" rtl="0">
              <a:spcBef>
                <a:spcPts val="0"/>
              </a:spcBef>
              <a:spcAft>
                <a:spcPts val="0"/>
              </a:spcAft>
              <a:buSzPts val="5000"/>
              <a:buNone/>
              <a:defRPr sz="6667"/>
            </a:lvl8pPr>
            <a:lvl9pPr lvl="8" algn="ctr" rtl="0">
              <a:spcBef>
                <a:spcPts val="0"/>
              </a:spcBef>
              <a:spcAft>
                <a:spcPts val="0"/>
              </a:spcAft>
              <a:buSzPts val="5000"/>
              <a:buNone/>
              <a:defRPr sz="6667"/>
            </a:lvl9pPr>
          </a:lstStyle>
          <a:p>
            <a:r>
              <a:t>xx%</a:t>
            </a:r>
          </a:p>
        </p:txBody>
      </p:sp>
      <p:sp>
        <p:nvSpPr>
          <p:cNvPr id="175" name="Google Shape;175;p13"/>
          <p:cNvSpPr txBox="1">
            <a:spLocks noGrp="1"/>
          </p:cNvSpPr>
          <p:nvPr>
            <p:ph type="subTitle" idx="7"/>
          </p:nvPr>
        </p:nvSpPr>
        <p:spPr>
          <a:xfrm>
            <a:off x="2640983" y="4390300"/>
            <a:ext cx="3007200" cy="579200"/>
          </a:xfrm>
          <a:prstGeom prst="rect">
            <a:avLst/>
          </a:prstGeom>
        </p:spPr>
        <p:txBody>
          <a:bodyPr spcFirstLastPara="1" wrap="square" lIns="0" tIns="0" rIns="0" bIns="0" anchor="t" anchorCtr="0">
            <a:noAutofit/>
          </a:bodyPr>
          <a:lstStyle>
            <a:lvl1pPr lvl="0" rtl="0">
              <a:spcBef>
                <a:spcPts val="0"/>
              </a:spcBef>
              <a:spcAft>
                <a:spcPts val="0"/>
              </a:spcAft>
              <a:buSzPts val="2000"/>
              <a:buFont typeface="Song Myung"/>
              <a:buNone/>
              <a:defRPr sz="2933">
                <a:solidFill>
                  <a:schemeClr val="accent1"/>
                </a:solidFill>
                <a:latin typeface="Song Myung"/>
                <a:ea typeface="Song Myung"/>
                <a:cs typeface="Song Myung"/>
                <a:sym typeface="Song Myung"/>
              </a:defRPr>
            </a:lvl1pPr>
            <a:lvl2pPr lvl="1" rtl="0">
              <a:spcBef>
                <a:spcPts val="0"/>
              </a:spcBef>
              <a:spcAft>
                <a:spcPts val="0"/>
              </a:spcAft>
              <a:buSzPts val="2000"/>
              <a:buFont typeface="Song Myung"/>
              <a:buNone/>
              <a:defRPr sz="2667">
                <a:latin typeface="Song Myung"/>
                <a:ea typeface="Song Myung"/>
                <a:cs typeface="Song Myung"/>
                <a:sym typeface="Song Myung"/>
              </a:defRPr>
            </a:lvl2pPr>
            <a:lvl3pPr lvl="2" rtl="0">
              <a:spcBef>
                <a:spcPts val="0"/>
              </a:spcBef>
              <a:spcAft>
                <a:spcPts val="0"/>
              </a:spcAft>
              <a:buSzPts val="2000"/>
              <a:buFont typeface="Song Myung"/>
              <a:buNone/>
              <a:defRPr sz="2667">
                <a:latin typeface="Song Myung"/>
                <a:ea typeface="Song Myung"/>
                <a:cs typeface="Song Myung"/>
                <a:sym typeface="Song Myung"/>
              </a:defRPr>
            </a:lvl3pPr>
            <a:lvl4pPr lvl="3" rtl="0">
              <a:spcBef>
                <a:spcPts val="0"/>
              </a:spcBef>
              <a:spcAft>
                <a:spcPts val="0"/>
              </a:spcAft>
              <a:buSzPts val="2000"/>
              <a:buFont typeface="Song Myung"/>
              <a:buNone/>
              <a:defRPr sz="2667">
                <a:latin typeface="Song Myung"/>
                <a:ea typeface="Song Myung"/>
                <a:cs typeface="Song Myung"/>
                <a:sym typeface="Song Myung"/>
              </a:defRPr>
            </a:lvl4pPr>
            <a:lvl5pPr lvl="4" rtl="0">
              <a:spcBef>
                <a:spcPts val="0"/>
              </a:spcBef>
              <a:spcAft>
                <a:spcPts val="0"/>
              </a:spcAft>
              <a:buSzPts val="2000"/>
              <a:buFont typeface="Song Myung"/>
              <a:buNone/>
              <a:defRPr sz="2667">
                <a:latin typeface="Song Myung"/>
                <a:ea typeface="Song Myung"/>
                <a:cs typeface="Song Myung"/>
                <a:sym typeface="Song Myung"/>
              </a:defRPr>
            </a:lvl5pPr>
            <a:lvl6pPr lvl="5" rtl="0">
              <a:spcBef>
                <a:spcPts val="0"/>
              </a:spcBef>
              <a:spcAft>
                <a:spcPts val="0"/>
              </a:spcAft>
              <a:buSzPts val="2000"/>
              <a:buFont typeface="Song Myung"/>
              <a:buNone/>
              <a:defRPr sz="2667">
                <a:latin typeface="Song Myung"/>
                <a:ea typeface="Song Myung"/>
                <a:cs typeface="Song Myung"/>
                <a:sym typeface="Song Myung"/>
              </a:defRPr>
            </a:lvl6pPr>
            <a:lvl7pPr lvl="6" rtl="0">
              <a:spcBef>
                <a:spcPts val="0"/>
              </a:spcBef>
              <a:spcAft>
                <a:spcPts val="0"/>
              </a:spcAft>
              <a:buSzPts val="2000"/>
              <a:buFont typeface="Song Myung"/>
              <a:buNone/>
              <a:defRPr sz="2667">
                <a:latin typeface="Song Myung"/>
                <a:ea typeface="Song Myung"/>
                <a:cs typeface="Song Myung"/>
                <a:sym typeface="Song Myung"/>
              </a:defRPr>
            </a:lvl7pPr>
            <a:lvl8pPr lvl="7" rtl="0">
              <a:spcBef>
                <a:spcPts val="0"/>
              </a:spcBef>
              <a:spcAft>
                <a:spcPts val="0"/>
              </a:spcAft>
              <a:buSzPts val="2000"/>
              <a:buFont typeface="Song Myung"/>
              <a:buNone/>
              <a:defRPr sz="2667">
                <a:latin typeface="Song Myung"/>
                <a:ea typeface="Song Myung"/>
                <a:cs typeface="Song Myung"/>
                <a:sym typeface="Song Myung"/>
              </a:defRPr>
            </a:lvl8pPr>
            <a:lvl9pPr lvl="8" rtl="0">
              <a:spcBef>
                <a:spcPts val="0"/>
              </a:spcBef>
              <a:spcAft>
                <a:spcPts val="0"/>
              </a:spcAft>
              <a:buSzPts val="2000"/>
              <a:buFont typeface="Song Myung"/>
              <a:buNone/>
              <a:defRPr sz="2667">
                <a:latin typeface="Song Myung"/>
                <a:ea typeface="Song Myung"/>
                <a:cs typeface="Song Myung"/>
                <a:sym typeface="Song Myung"/>
              </a:defRPr>
            </a:lvl9pPr>
          </a:lstStyle>
          <a:p>
            <a:endParaRPr/>
          </a:p>
        </p:txBody>
      </p:sp>
      <p:sp>
        <p:nvSpPr>
          <p:cNvPr id="176" name="Google Shape;176;p13"/>
          <p:cNvSpPr txBox="1">
            <a:spLocks noGrp="1"/>
          </p:cNvSpPr>
          <p:nvPr>
            <p:ph type="subTitle" idx="8"/>
          </p:nvPr>
        </p:nvSpPr>
        <p:spPr>
          <a:xfrm>
            <a:off x="1631716" y="5050800"/>
            <a:ext cx="4016400" cy="579200"/>
          </a:xfrm>
          <a:prstGeom prst="rect">
            <a:avLst/>
          </a:prstGeom>
        </p:spPr>
        <p:txBody>
          <a:bodyPr spcFirstLastPara="1" wrap="square" lIns="0" tIns="0" rIns="0" bIns="0"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77" name="Google Shape;177;p13"/>
          <p:cNvSpPr txBox="1">
            <a:spLocks noGrp="1"/>
          </p:cNvSpPr>
          <p:nvPr>
            <p:ph type="subTitle" idx="9"/>
          </p:nvPr>
        </p:nvSpPr>
        <p:spPr>
          <a:xfrm>
            <a:off x="7551783" y="4390300"/>
            <a:ext cx="3007200" cy="579200"/>
          </a:xfrm>
          <a:prstGeom prst="rect">
            <a:avLst/>
          </a:prstGeom>
        </p:spPr>
        <p:txBody>
          <a:bodyPr spcFirstLastPara="1" wrap="square" lIns="0" tIns="0" rIns="0" bIns="0" anchor="t" anchorCtr="0">
            <a:noAutofit/>
          </a:bodyPr>
          <a:lstStyle>
            <a:lvl1pPr lvl="0" rtl="0">
              <a:spcBef>
                <a:spcPts val="0"/>
              </a:spcBef>
              <a:spcAft>
                <a:spcPts val="0"/>
              </a:spcAft>
              <a:buSzPts val="2000"/>
              <a:buFont typeface="Song Myung"/>
              <a:buNone/>
              <a:defRPr sz="2933">
                <a:solidFill>
                  <a:schemeClr val="accent1"/>
                </a:solidFill>
                <a:latin typeface="Song Myung"/>
                <a:ea typeface="Song Myung"/>
                <a:cs typeface="Song Myung"/>
                <a:sym typeface="Song Myung"/>
              </a:defRPr>
            </a:lvl1pPr>
            <a:lvl2pPr lvl="1" rtl="0">
              <a:spcBef>
                <a:spcPts val="0"/>
              </a:spcBef>
              <a:spcAft>
                <a:spcPts val="0"/>
              </a:spcAft>
              <a:buSzPts val="2000"/>
              <a:buFont typeface="Song Myung"/>
              <a:buNone/>
              <a:defRPr sz="2667">
                <a:latin typeface="Song Myung"/>
                <a:ea typeface="Song Myung"/>
                <a:cs typeface="Song Myung"/>
                <a:sym typeface="Song Myung"/>
              </a:defRPr>
            </a:lvl2pPr>
            <a:lvl3pPr lvl="2" rtl="0">
              <a:spcBef>
                <a:spcPts val="0"/>
              </a:spcBef>
              <a:spcAft>
                <a:spcPts val="0"/>
              </a:spcAft>
              <a:buSzPts val="2000"/>
              <a:buFont typeface="Song Myung"/>
              <a:buNone/>
              <a:defRPr sz="2667">
                <a:latin typeface="Song Myung"/>
                <a:ea typeface="Song Myung"/>
                <a:cs typeface="Song Myung"/>
                <a:sym typeface="Song Myung"/>
              </a:defRPr>
            </a:lvl3pPr>
            <a:lvl4pPr lvl="3" rtl="0">
              <a:spcBef>
                <a:spcPts val="0"/>
              </a:spcBef>
              <a:spcAft>
                <a:spcPts val="0"/>
              </a:spcAft>
              <a:buSzPts val="2000"/>
              <a:buFont typeface="Song Myung"/>
              <a:buNone/>
              <a:defRPr sz="2667">
                <a:latin typeface="Song Myung"/>
                <a:ea typeface="Song Myung"/>
                <a:cs typeface="Song Myung"/>
                <a:sym typeface="Song Myung"/>
              </a:defRPr>
            </a:lvl4pPr>
            <a:lvl5pPr lvl="4" rtl="0">
              <a:spcBef>
                <a:spcPts val="0"/>
              </a:spcBef>
              <a:spcAft>
                <a:spcPts val="0"/>
              </a:spcAft>
              <a:buSzPts val="2000"/>
              <a:buFont typeface="Song Myung"/>
              <a:buNone/>
              <a:defRPr sz="2667">
                <a:latin typeface="Song Myung"/>
                <a:ea typeface="Song Myung"/>
                <a:cs typeface="Song Myung"/>
                <a:sym typeface="Song Myung"/>
              </a:defRPr>
            </a:lvl5pPr>
            <a:lvl6pPr lvl="5" rtl="0">
              <a:spcBef>
                <a:spcPts val="0"/>
              </a:spcBef>
              <a:spcAft>
                <a:spcPts val="0"/>
              </a:spcAft>
              <a:buSzPts val="2000"/>
              <a:buFont typeface="Song Myung"/>
              <a:buNone/>
              <a:defRPr sz="2667">
                <a:latin typeface="Song Myung"/>
                <a:ea typeface="Song Myung"/>
                <a:cs typeface="Song Myung"/>
                <a:sym typeface="Song Myung"/>
              </a:defRPr>
            </a:lvl6pPr>
            <a:lvl7pPr lvl="6" rtl="0">
              <a:spcBef>
                <a:spcPts val="0"/>
              </a:spcBef>
              <a:spcAft>
                <a:spcPts val="0"/>
              </a:spcAft>
              <a:buSzPts val="2000"/>
              <a:buFont typeface="Song Myung"/>
              <a:buNone/>
              <a:defRPr sz="2667">
                <a:latin typeface="Song Myung"/>
                <a:ea typeface="Song Myung"/>
                <a:cs typeface="Song Myung"/>
                <a:sym typeface="Song Myung"/>
              </a:defRPr>
            </a:lvl7pPr>
            <a:lvl8pPr lvl="7" rtl="0">
              <a:spcBef>
                <a:spcPts val="0"/>
              </a:spcBef>
              <a:spcAft>
                <a:spcPts val="0"/>
              </a:spcAft>
              <a:buSzPts val="2000"/>
              <a:buFont typeface="Song Myung"/>
              <a:buNone/>
              <a:defRPr sz="2667">
                <a:latin typeface="Song Myung"/>
                <a:ea typeface="Song Myung"/>
                <a:cs typeface="Song Myung"/>
                <a:sym typeface="Song Myung"/>
              </a:defRPr>
            </a:lvl8pPr>
            <a:lvl9pPr lvl="8" rtl="0">
              <a:spcBef>
                <a:spcPts val="0"/>
              </a:spcBef>
              <a:spcAft>
                <a:spcPts val="0"/>
              </a:spcAft>
              <a:buSzPts val="2000"/>
              <a:buFont typeface="Song Myung"/>
              <a:buNone/>
              <a:defRPr sz="2667">
                <a:latin typeface="Song Myung"/>
                <a:ea typeface="Song Myung"/>
                <a:cs typeface="Song Myung"/>
                <a:sym typeface="Song Myung"/>
              </a:defRPr>
            </a:lvl9pPr>
          </a:lstStyle>
          <a:p>
            <a:endParaRPr/>
          </a:p>
        </p:txBody>
      </p:sp>
      <p:sp>
        <p:nvSpPr>
          <p:cNvPr id="178" name="Google Shape;178;p13"/>
          <p:cNvSpPr txBox="1">
            <a:spLocks noGrp="1"/>
          </p:cNvSpPr>
          <p:nvPr>
            <p:ph type="subTitle" idx="13"/>
          </p:nvPr>
        </p:nvSpPr>
        <p:spPr>
          <a:xfrm>
            <a:off x="6542583" y="5050800"/>
            <a:ext cx="4016400" cy="579200"/>
          </a:xfrm>
          <a:prstGeom prst="rect">
            <a:avLst/>
          </a:prstGeom>
        </p:spPr>
        <p:txBody>
          <a:bodyPr spcFirstLastPara="1" wrap="square" lIns="0" tIns="0" rIns="0" bIns="0"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79" name="Google Shape;179;p13"/>
          <p:cNvSpPr txBox="1">
            <a:spLocks noGrp="1"/>
          </p:cNvSpPr>
          <p:nvPr>
            <p:ph type="title" idx="14" hasCustomPrompt="1"/>
          </p:nvPr>
        </p:nvSpPr>
        <p:spPr>
          <a:xfrm>
            <a:off x="1631716" y="3896067"/>
            <a:ext cx="1040800" cy="1044000"/>
          </a:xfrm>
          <a:prstGeom prst="rect">
            <a:avLst/>
          </a:prstGeom>
        </p:spPr>
        <p:txBody>
          <a:bodyPr spcFirstLastPara="1" wrap="square" lIns="0" tIns="0" rIns="0" bIns="0" anchor="b" anchorCtr="0">
            <a:noAutofit/>
          </a:bodyPr>
          <a:lstStyle>
            <a:lvl1pPr lvl="0" algn="l" rtl="0">
              <a:spcBef>
                <a:spcPts val="0"/>
              </a:spcBef>
              <a:spcAft>
                <a:spcPts val="0"/>
              </a:spcAft>
              <a:buSzPts val="5000"/>
              <a:buNone/>
              <a:defRPr sz="6667">
                <a:solidFill>
                  <a:schemeClr val="accent5"/>
                </a:solidFill>
              </a:defRPr>
            </a:lvl1pPr>
            <a:lvl2pPr lvl="1" algn="ctr" rtl="0">
              <a:spcBef>
                <a:spcPts val="0"/>
              </a:spcBef>
              <a:spcAft>
                <a:spcPts val="0"/>
              </a:spcAft>
              <a:buSzPts val="5000"/>
              <a:buNone/>
              <a:defRPr sz="6667"/>
            </a:lvl2pPr>
            <a:lvl3pPr lvl="2" algn="ctr" rtl="0">
              <a:spcBef>
                <a:spcPts val="0"/>
              </a:spcBef>
              <a:spcAft>
                <a:spcPts val="0"/>
              </a:spcAft>
              <a:buSzPts val="5000"/>
              <a:buNone/>
              <a:defRPr sz="6667"/>
            </a:lvl3pPr>
            <a:lvl4pPr lvl="3" algn="ctr" rtl="0">
              <a:spcBef>
                <a:spcPts val="0"/>
              </a:spcBef>
              <a:spcAft>
                <a:spcPts val="0"/>
              </a:spcAft>
              <a:buSzPts val="5000"/>
              <a:buNone/>
              <a:defRPr sz="6667"/>
            </a:lvl4pPr>
            <a:lvl5pPr lvl="4" algn="ctr" rtl="0">
              <a:spcBef>
                <a:spcPts val="0"/>
              </a:spcBef>
              <a:spcAft>
                <a:spcPts val="0"/>
              </a:spcAft>
              <a:buSzPts val="5000"/>
              <a:buNone/>
              <a:defRPr sz="6667"/>
            </a:lvl5pPr>
            <a:lvl6pPr lvl="5" algn="ctr" rtl="0">
              <a:spcBef>
                <a:spcPts val="0"/>
              </a:spcBef>
              <a:spcAft>
                <a:spcPts val="0"/>
              </a:spcAft>
              <a:buSzPts val="5000"/>
              <a:buNone/>
              <a:defRPr sz="6667"/>
            </a:lvl6pPr>
            <a:lvl7pPr lvl="6" algn="ctr" rtl="0">
              <a:spcBef>
                <a:spcPts val="0"/>
              </a:spcBef>
              <a:spcAft>
                <a:spcPts val="0"/>
              </a:spcAft>
              <a:buSzPts val="5000"/>
              <a:buNone/>
              <a:defRPr sz="6667"/>
            </a:lvl7pPr>
            <a:lvl8pPr lvl="7" algn="ctr" rtl="0">
              <a:spcBef>
                <a:spcPts val="0"/>
              </a:spcBef>
              <a:spcAft>
                <a:spcPts val="0"/>
              </a:spcAft>
              <a:buSzPts val="5000"/>
              <a:buNone/>
              <a:defRPr sz="6667"/>
            </a:lvl8pPr>
            <a:lvl9pPr lvl="8" algn="ctr" rtl="0">
              <a:spcBef>
                <a:spcPts val="0"/>
              </a:spcBef>
              <a:spcAft>
                <a:spcPts val="0"/>
              </a:spcAft>
              <a:buSzPts val="5000"/>
              <a:buNone/>
              <a:defRPr sz="6667"/>
            </a:lvl9pPr>
          </a:lstStyle>
          <a:p>
            <a:r>
              <a:t>xx%</a:t>
            </a:r>
          </a:p>
        </p:txBody>
      </p:sp>
      <p:sp>
        <p:nvSpPr>
          <p:cNvPr id="180" name="Google Shape;180;p13"/>
          <p:cNvSpPr txBox="1">
            <a:spLocks noGrp="1"/>
          </p:cNvSpPr>
          <p:nvPr>
            <p:ph type="title" idx="15" hasCustomPrompt="1"/>
          </p:nvPr>
        </p:nvSpPr>
        <p:spPr>
          <a:xfrm>
            <a:off x="6542583" y="3896067"/>
            <a:ext cx="1040800" cy="1044000"/>
          </a:xfrm>
          <a:prstGeom prst="rect">
            <a:avLst/>
          </a:prstGeom>
        </p:spPr>
        <p:txBody>
          <a:bodyPr spcFirstLastPara="1" wrap="square" lIns="0" tIns="0" rIns="0" bIns="0" anchor="b" anchorCtr="0">
            <a:noAutofit/>
          </a:bodyPr>
          <a:lstStyle>
            <a:lvl1pPr lvl="0" algn="l" rtl="0">
              <a:spcBef>
                <a:spcPts val="0"/>
              </a:spcBef>
              <a:spcAft>
                <a:spcPts val="0"/>
              </a:spcAft>
              <a:buSzPts val="5000"/>
              <a:buNone/>
              <a:defRPr sz="6667">
                <a:solidFill>
                  <a:schemeClr val="accent5"/>
                </a:solidFill>
              </a:defRPr>
            </a:lvl1pPr>
            <a:lvl2pPr lvl="1" algn="ctr" rtl="0">
              <a:spcBef>
                <a:spcPts val="0"/>
              </a:spcBef>
              <a:spcAft>
                <a:spcPts val="0"/>
              </a:spcAft>
              <a:buSzPts val="5000"/>
              <a:buNone/>
              <a:defRPr sz="6667"/>
            </a:lvl2pPr>
            <a:lvl3pPr lvl="2" algn="ctr" rtl="0">
              <a:spcBef>
                <a:spcPts val="0"/>
              </a:spcBef>
              <a:spcAft>
                <a:spcPts val="0"/>
              </a:spcAft>
              <a:buSzPts val="5000"/>
              <a:buNone/>
              <a:defRPr sz="6667"/>
            </a:lvl3pPr>
            <a:lvl4pPr lvl="3" algn="ctr" rtl="0">
              <a:spcBef>
                <a:spcPts val="0"/>
              </a:spcBef>
              <a:spcAft>
                <a:spcPts val="0"/>
              </a:spcAft>
              <a:buSzPts val="5000"/>
              <a:buNone/>
              <a:defRPr sz="6667"/>
            </a:lvl4pPr>
            <a:lvl5pPr lvl="4" algn="ctr" rtl="0">
              <a:spcBef>
                <a:spcPts val="0"/>
              </a:spcBef>
              <a:spcAft>
                <a:spcPts val="0"/>
              </a:spcAft>
              <a:buSzPts val="5000"/>
              <a:buNone/>
              <a:defRPr sz="6667"/>
            </a:lvl5pPr>
            <a:lvl6pPr lvl="5" algn="ctr" rtl="0">
              <a:spcBef>
                <a:spcPts val="0"/>
              </a:spcBef>
              <a:spcAft>
                <a:spcPts val="0"/>
              </a:spcAft>
              <a:buSzPts val="5000"/>
              <a:buNone/>
              <a:defRPr sz="6667"/>
            </a:lvl6pPr>
            <a:lvl7pPr lvl="6" algn="ctr" rtl="0">
              <a:spcBef>
                <a:spcPts val="0"/>
              </a:spcBef>
              <a:spcAft>
                <a:spcPts val="0"/>
              </a:spcAft>
              <a:buSzPts val="5000"/>
              <a:buNone/>
              <a:defRPr sz="6667"/>
            </a:lvl7pPr>
            <a:lvl8pPr lvl="7" algn="ctr" rtl="0">
              <a:spcBef>
                <a:spcPts val="0"/>
              </a:spcBef>
              <a:spcAft>
                <a:spcPts val="0"/>
              </a:spcAft>
              <a:buSzPts val="5000"/>
              <a:buNone/>
              <a:defRPr sz="6667"/>
            </a:lvl8pPr>
            <a:lvl9pPr lvl="8" algn="ctr" rtl="0">
              <a:spcBef>
                <a:spcPts val="0"/>
              </a:spcBef>
              <a:spcAft>
                <a:spcPts val="0"/>
              </a:spcAft>
              <a:buSzPts val="5000"/>
              <a:buNone/>
              <a:defRPr sz="6667"/>
            </a:lvl9pPr>
          </a:lstStyle>
          <a:p>
            <a:r>
              <a:t>xx%</a:t>
            </a:r>
          </a:p>
        </p:txBody>
      </p:sp>
      <p:grpSp>
        <p:nvGrpSpPr>
          <p:cNvPr id="181" name="Google Shape;181;p13"/>
          <p:cNvGrpSpPr/>
          <p:nvPr/>
        </p:nvGrpSpPr>
        <p:grpSpPr>
          <a:xfrm>
            <a:off x="89302" y="65365"/>
            <a:ext cx="12013399" cy="6715436"/>
            <a:chOff x="66976" y="49023"/>
            <a:chExt cx="9010049" cy="5036577"/>
          </a:xfrm>
        </p:grpSpPr>
        <p:grpSp>
          <p:nvGrpSpPr>
            <p:cNvPr id="182" name="Google Shape;182;p13"/>
            <p:cNvGrpSpPr/>
            <p:nvPr/>
          </p:nvGrpSpPr>
          <p:grpSpPr>
            <a:xfrm>
              <a:off x="66976" y="49023"/>
              <a:ext cx="9010049" cy="5036577"/>
              <a:chOff x="66976" y="49023"/>
              <a:chExt cx="9010049" cy="5036577"/>
            </a:xfrm>
          </p:grpSpPr>
          <p:sp>
            <p:nvSpPr>
              <p:cNvPr id="183" name="Google Shape;183;p13"/>
              <p:cNvSpPr/>
              <p:nvPr/>
            </p:nvSpPr>
            <p:spPr>
              <a:xfrm>
                <a:off x="156600" y="128792"/>
                <a:ext cx="454401" cy="445006"/>
              </a:xfrm>
              <a:custGeom>
                <a:avLst/>
                <a:gdLst/>
                <a:ahLst/>
                <a:cxnLst/>
                <a:rect l="l" t="t" r="r" b="b"/>
                <a:pathLst>
                  <a:path w="1014" h="993" extrusionOk="0">
                    <a:moveTo>
                      <a:pt x="263" y="50"/>
                    </a:moveTo>
                    <a:cubicBezTo>
                      <a:pt x="290" y="50"/>
                      <a:pt x="318" y="56"/>
                      <a:pt x="345" y="68"/>
                    </a:cubicBezTo>
                    <a:cubicBezTo>
                      <a:pt x="446" y="102"/>
                      <a:pt x="568" y="246"/>
                      <a:pt x="568" y="525"/>
                    </a:cubicBezTo>
                    <a:lnTo>
                      <a:pt x="568" y="547"/>
                    </a:lnTo>
                    <a:lnTo>
                      <a:pt x="546" y="547"/>
                    </a:lnTo>
                    <a:cubicBezTo>
                      <a:pt x="268" y="547"/>
                      <a:pt x="123" y="424"/>
                      <a:pt x="90" y="324"/>
                    </a:cubicBezTo>
                    <a:cubicBezTo>
                      <a:pt x="56" y="246"/>
                      <a:pt x="68" y="179"/>
                      <a:pt x="123" y="112"/>
                    </a:cubicBezTo>
                    <a:lnTo>
                      <a:pt x="134" y="112"/>
                    </a:lnTo>
                    <a:cubicBezTo>
                      <a:pt x="170" y="69"/>
                      <a:pt x="215" y="50"/>
                      <a:pt x="263" y="50"/>
                    </a:cubicBezTo>
                    <a:close/>
                    <a:moveTo>
                      <a:pt x="263" y="0"/>
                    </a:moveTo>
                    <a:cubicBezTo>
                      <a:pt x="206" y="0"/>
                      <a:pt x="151" y="25"/>
                      <a:pt x="100" y="68"/>
                    </a:cubicBezTo>
                    <a:lnTo>
                      <a:pt x="100" y="79"/>
                    </a:lnTo>
                    <a:cubicBezTo>
                      <a:pt x="23" y="157"/>
                      <a:pt x="1" y="246"/>
                      <a:pt x="45" y="346"/>
                    </a:cubicBezTo>
                    <a:cubicBezTo>
                      <a:pt x="100" y="491"/>
                      <a:pt x="301" y="591"/>
                      <a:pt x="546" y="591"/>
                    </a:cubicBezTo>
                    <a:lnTo>
                      <a:pt x="557" y="591"/>
                    </a:lnTo>
                    <a:cubicBezTo>
                      <a:pt x="523" y="925"/>
                      <a:pt x="223" y="948"/>
                      <a:pt x="201" y="948"/>
                    </a:cubicBezTo>
                    <a:cubicBezTo>
                      <a:pt x="190" y="948"/>
                      <a:pt x="179" y="958"/>
                      <a:pt x="179" y="970"/>
                    </a:cubicBezTo>
                    <a:cubicBezTo>
                      <a:pt x="190" y="980"/>
                      <a:pt x="190" y="992"/>
                      <a:pt x="212" y="992"/>
                    </a:cubicBezTo>
                    <a:cubicBezTo>
                      <a:pt x="212" y="992"/>
                      <a:pt x="568" y="970"/>
                      <a:pt x="602" y="591"/>
                    </a:cubicBezTo>
                    <a:cubicBezTo>
                      <a:pt x="991" y="547"/>
                      <a:pt x="1013" y="191"/>
                      <a:pt x="1013" y="191"/>
                    </a:cubicBezTo>
                    <a:cubicBezTo>
                      <a:pt x="1013" y="179"/>
                      <a:pt x="1003" y="168"/>
                      <a:pt x="991" y="168"/>
                    </a:cubicBezTo>
                    <a:cubicBezTo>
                      <a:pt x="988" y="165"/>
                      <a:pt x="985" y="164"/>
                      <a:pt x="982" y="164"/>
                    </a:cubicBezTo>
                    <a:cubicBezTo>
                      <a:pt x="974" y="164"/>
                      <a:pt x="969" y="171"/>
                      <a:pt x="969" y="179"/>
                    </a:cubicBezTo>
                    <a:cubicBezTo>
                      <a:pt x="969" y="201"/>
                      <a:pt x="946" y="502"/>
                      <a:pt x="613" y="535"/>
                    </a:cubicBezTo>
                    <a:lnTo>
                      <a:pt x="613" y="525"/>
                    </a:lnTo>
                    <a:cubicBezTo>
                      <a:pt x="613" y="280"/>
                      <a:pt x="513" y="79"/>
                      <a:pt x="357" y="23"/>
                    </a:cubicBezTo>
                    <a:cubicBezTo>
                      <a:pt x="325" y="7"/>
                      <a:pt x="294" y="0"/>
                      <a:pt x="2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13"/>
              <p:cNvSpPr/>
              <p:nvPr/>
            </p:nvSpPr>
            <p:spPr>
              <a:xfrm>
                <a:off x="66976" y="49023"/>
                <a:ext cx="120098" cy="125480"/>
              </a:xfrm>
              <a:custGeom>
                <a:avLst/>
                <a:gdLst/>
                <a:ahLst/>
                <a:cxnLst/>
                <a:rect l="l" t="t" r="r" b="b"/>
                <a:pathLst>
                  <a:path w="268" h="280" extrusionOk="0">
                    <a:moveTo>
                      <a:pt x="134" y="45"/>
                    </a:moveTo>
                    <a:cubicBezTo>
                      <a:pt x="178" y="45"/>
                      <a:pt x="223" y="90"/>
                      <a:pt x="223" y="134"/>
                    </a:cubicBezTo>
                    <a:cubicBezTo>
                      <a:pt x="223" y="191"/>
                      <a:pt x="178" y="223"/>
                      <a:pt x="134" y="223"/>
                    </a:cubicBezTo>
                    <a:cubicBezTo>
                      <a:pt x="89" y="223"/>
                      <a:pt x="45" y="191"/>
                      <a:pt x="45" y="134"/>
                    </a:cubicBezTo>
                    <a:cubicBezTo>
                      <a:pt x="45" y="90"/>
                      <a:pt x="89" y="45"/>
                      <a:pt x="134" y="45"/>
                    </a:cubicBezTo>
                    <a:close/>
                    <a:moveTo>
                      <a:pt x="134" y="1"/>
                    </a:moveTo>
                    <a:cubicBezTo>
                      <a:pt x="56" y="1"/>
                      <a:pt x="0" y="68"/>
                      <a:pt x="0" y="134"/>
                    </a:cubicBezTo>
                    <a:cubicBezTo>
                      <a:pt x="0" y="213"/>
                      <a:pt x="56" y="280"/>
                      <a:pt x="134" y="280"/>
                    </a:cubicBezTo>
                    <a:cubicBezTo>
                      <a:pt x="211" y="280"/>
                      <a:pt x="268" y="213"/>
                      <a:pt x="268" y="134"/>
                    </a:cubicBezTo>
                    <a:cubicBezTo>
                      <a:pt x="268" y="68"/>
                      <a:pt x="21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13"/>
              <p:cNvSpPr/>
              <p:nvPr/>
            </p:nvSpPr>
            <p:spPr>
              <a:xfrm rot="10800000" flipH="1">
                <a:off x="156600" y="4560825"/>
                <a:ext cx="454401" cy="445006"/>
              </a:xfrm>
              <a:custGeom>
                <a:avLst/>
                <a:gdLst/>
                <a:ahLst/>
                <a:cxnLst/>
                <a:rect l="l" t="t" r="r" b="b"/>
                <a:pathLst>
                  <a:path w="1014" h="993" extrusionOk="0">
                    <a:moveTo>
                      <a:pt x="263" y="50"/>
                    </a:moveTo>
                    <a:cubicBezTo>
                      <a:pt x="290" y="50"/>
                      <a:pt x="318" y="56"/>
                      <a:pt x="345" y="68"/>
                    </a:cubicBezTo>
                    <a:cubicBezTo>
                      <a:pt x="446" y="102"/>
                      <a:pt x="568" y="246"/>
                      <a:pt x="568" y="525"/>
                    </a:cubicBezTo>
                    <a:lnTo>
                      <a:pt x="568" y="547"/>
                    </a:lnTo>
                    <a:lnTo>
                      <a:pt x="546" y="547"/>
                    </a:lnTo>
                    <a:cubicBezTo>
                      <a:pt x="268" y="547"/>
                      <a:pt x="123" y="424"/>
                      <a:pt x="90" y="324"/>
                    </a:cubicBezTo>
                    <a:cubicBezTo>
                      <a:pt x="56" y="246"/>
                      <a:pt x="68" y="179"/>
                      <a:pt x="123" y="112"/>
                    </a:cubicBezTo>
                    <a:lnTo>
                      <a:pt x="134" y="112"/>
                    </a:lnTo>
                    <a:cubicBezTo>
                      <a:pt x="170" y="69"/>
                      <a:pt x="215" y="50"/>
                      <a:pt x="263" y="50"/>
                    </a:cubicBezTo>
                    <a:close/>
                    <a:moveTo>
                      <a:pt x="263" y="0"/>
                    </a:moveTo>
                    <a:cubicBezTo>
                      <a:pt x="206" y="0"/>
                      <a:pt x="151" y="25"/>
                      <a:pt x="100" y="68"/>
                    </a:cubicBezTo>
                    <a:lnTo>
                      <a:pt x="100" y="79"/>
                    </a:lnTo>
                    <a:cubicBezTo>
                      <a:pt x="23" y="157"/>
                      <a:pt x="1" y="246"/>
                      <a:pt x="45" y="346"/>
                    </a:cubicBezTo>
                    <a:cubicBezTo>
                      <a:pt x="100" y="491"/>
                      <a:pt x="301" y="591"/>
                      <a:pt x="546" y="591"/>
                    </a:cubicBezTo>
                    <a:lnTo>
                      <a:pt x="557" y="591"/>
                    </a:lnTo>
                    <a:cubicBezTo>
                      <a:pt x="523" y="925"/>
                      <a:pt x="223" y="948"/>
                      <a:pt x="201" y="948"/>
                    </a:cubicBezTo>
                    <a:cubicBezTo>
                      <a:pt x="190" y="948"/>
                      <a:pt x="179" y="958"/>
                      <a:pt x="179" y="970"/>
                    </a:cubicBezTo>
                    <a:cubicBezTo>
                      <a:pt x="190" y="980"/>
                      <a:pt x="190" y="992"/>
                      <a:pt x="212" y="992"/>
                    </a:cubicBezTo>
                    <a:cubicBezTo>
                      <a:pt x="212" y="992"/>
                      <a:pt x="568" y="970"/>
                      <a:pt x="602" y="591"/>
                    </a:cubicBezTo>
                    <a:cubicBezTo>
                      <a:pt x="991" y="547"/>
                      <a:pt x="1013" y="191"/>
                      <a:pt x="1013" y="191"/>
                    </a:cubicBezTo>
                    <a:cubicBezTo>
                      <a:pt x="1013" y="179"/>
                      <a:pt x="1003" y="168"/>
                      <a:pt x="991" y="168"/>
                    </a:cubicBezTo>
                    <a:cubicBezTo>
                      <a:pt x="988" y="165"/>
                      <a:pt x="985" y="164"/>
                      <a:pt x="982" y="164"/>
                    </a:cubicBezTo>
                    <a:cubicBezTo>
                      <a:pt x="974" y="164"/>
                      <a:pt x="969" y="171"/>
                      <a:pt x="969" y="179"/>
                    </a:cubicBezTo>
                    <a:cubicBezTo>
                      <a:pt x="969" y="201"/>
                      <a:pt x="946" y="502"/>
                      <a:pt x="613" y="535"/>
                    </a:cubicBezTo>
                    <a:lnTo>
                      <a:pt x="613" y="525"/>
                    </a:lnTo>
                    <a:cubicBezTo>
                      <a:pt x="613" y="280"/>
                      <a:pt x="513" y="79"/>
                      <a:pt x="357" y="23"/>
                    </a:cubicBezTo>
                    <a:cubicBezTo>
                      <a:pt x="325" y="7"/>
                      <a:pt x="294" y="0"/>
                      <a:pt x="2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3"/>
              <p:cNvSpPr/>
              <p:nvPr/>
            </p:nvSpPr>
            <p:spPr>
              <a:xfrm rot="10800000" flipH="1">
                <a:off x="66976" y="4960120"/>
                <a:ext cx="120098" cy="125480"/>
              </a:xfrm>
              <a:custGeom>
                <a:avLst/>
                <a:gdLst/>
                <a:ahLst/>
                <a:cxnLst/>
                <a:rect l="l" t="t" r="r" b="b"/>
                <a:pathLst>
                  <a:path w="268" h="280" extrusionOk="0">
                    <a:moveTo>
                      <a:pt x="134" y="45"/>
                    </a:moveTo>
                    <a:cubicBezTo>
                      <a:pt x="178" y="45"/>
                      <a:pt x="223" y="90"/>
                      <a:pt x="223" y="134"/>
                    </a:cubicBezTo>
                    <a:cubicBezTo>
                      <a:pt x="223" y="191"/>
                      <a:pt x="178" y="223"/>
                      <a:pt x="134" y="223"/>
                    </a:cubicBezTo>
                    <a:cubicBezTo>
                      <a:pt x="89" y="223"/>
                      <a:pt x="45" y="191"/>
                      <a:pt x="45" y="134"/>
                    </a:cubicBezTo>
                    <a:cubicBezTo>
                      <a:pt x="45" y="90"/>
                      <a:pt x="89" y="45"/>
                      <a:pt x="134" y="45"/>
                    </a:cubicBezTo>
                    <a:close/>
                    <a:moveTo>
                      <a:pt x="134" y="1"/>
                    </a:moveTo>
                    <a:cubicBezTo>
                      <a:pt x="56" y="1"/>
                      <a:pt x="0" y="68"/>
                      <a:pt x="0" y="134"/>
                    </a:cubicBezTo>
                    <a:cubicBezTo>
                      <a:pt x="0" y="213"/>
                      <a:pt x="56" y="280"/>
                      <a:pt x="134" y="280"/>
                    </a:cubicBezTo>
                    <a:cubicBezTo>
                      <a:pt x="211" y="280"/>
                      <a:pt x="268" y="213"/>
                      <a:pt x="268" y="134"/>
                    </a:cubicBezTo>
                    <a:cubicBezTo>
                      <a:pt x="268" y="68"/>
                      <a:pt x="21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13"/>
              <p:cNvSpPr/>
              <p:nvPr/>
            </p:nvSpPr>
            <p:spPr>
              <a:xfrm flipH="1">
                <a:off x="8532999" y="128792"/>
                <a:ext cx="454401" cy="445006"/>
              </a:xfrm>
              <a:custGeom>
                <a:avLst/>
                <a:gdLst/>
                <a:ahLst/>
                <a:cxnLst/>
                <a:rect l="l" t="t" r="r" b="b"/>
                <a:pathLst>
                  <a:path w="1014" h="993" extrusionOk="0">
                    <a:moveTo>
                      <a:pt x="263" y="50"/>
                    </a:moveTo>
                    <a:cubicBezTo>
                      <a:pt x="290" y="50"/>
                      <a:pt x="318" y="56"/>
                      <a:pt x="345" y="68"/>
                    </a:cubicBezTo>
                    <a:cubicBezTo>
                      <a:pt x="446" y="102"/>
                      <a:pt x="568" y="246"/>
                      <a:pt x="568" y="525"/>
                    </a:cubicBezTo>
                    <a:lnTo>
                      <a:pt x="568" y="547"/>
                    </a:lnTo>
                    <a:lnTo>
                      <a:pt x="546" y="547"/>
                    </a:lnTo>
                    <a:cubicBezTo>
                      <a:pt x="268" y="547"/>
                      <a:pt x="123" y="424"/>
                      <a:pt x="90" y="324"/>
                    </a:cubicBezTo>
                    <a:cubicBezTo>
                      <a:pt x="56" y="246"/>
                      <a:pt x="68" y="179"/>
                      <a:pt x="123" y="112"/>
                    </a:cubicBezTo>
                    <a:lnTo>
                      <a:pt x="134" y="112"/>
                    </a:lnTo>
                    <a:cubicBezTo>
                      <a:pt x="170" y="69"/>
                      <a:pt x="215" y="50"/>
                      <a:pt x="263" y="50"/>
                    </a:cubicBezTo>
                    <a:close/>
                    <a:moveTo>
                      <a:pt x="263" y="0"/>
                    </a:moveTo>
                    <a:cubicBezTo>
                      <a:pt x="206" y="0"/>
                      <a:pt x="151" y="25"/>
                      <a:pt x="100" y="68"/>
                    </a:cubicBezTo>
                    <a:lnTo>
                      <a:pt x="100" y="79"/>
                    </a:lnTo>
                    <a:cubicBezTo>
                      <a:pt x="23" y="157"/>
                      <a:pt x="1" y="246"/>
                      <a:pt x="45" y="346"/>
                    </a:cubicBezTo>
                    <a:cubicBezTo>
                      <a:pt x="100" y="491"/>
                      <a:pt x="301" y="591"/>
                      <a:pt x="546" y="591"/>
                    </a:cubicBezTo>
                    <a:lnTo>
                      <a:pt x="557" y="591"/>
                    </a:lnTo>
                    <a:cubicBezTo>
                      <a:pt x="523" y="925"/>
                      <a:pt x="223" y="948"/>
                      <a:pt x="201" y="948"/>
                    </a:cubicBezTo>
                    <a:cubicBezTo>
                      <a:pt x="190" y="948"/>
                      <a:pt x="179" y="958"/>
                      <a:pt x="179" y="970"/>
                    </a:cubicBezTo>
                    <a:cubicBezTo>
                      <a:pt x="190" y="980"/>
                      <a:pt x="190" y="992"/>
                      <a:pt x="212" y="992"/>
                    </a:cubicBezTo>
                    <a:cubicBezTo>
                      <a:pt x="212" y="992"/>
                      <a:pt x="568" y="970"/>
                      <a:pt x="602" y="591"/>
                    </a:cubicBezTo>
                    <a:cubicBezTo>
                      <a:pt x="991" y="547"/>
                      <a:pt x="1013" y="191"/>
                      <a:pt x="1013" y="191"/>
                    </a:cubicBezTo>
                    <a:cubicBezTo>
                      <a:pt x="1013" y="179"/>
                      <a:pt x="1003" y="168"/>
                      <a:pt x="991" y="168"/>
                    </a:cubicBezTo>
                    <a:cubicBezTo>
                      <a:pt x="988" y="165"/>
                      <a:pt x="985" y="164"/>
                      <a:pt x="982" y="164"/>
                    </a:cubicBezTo>
                    <a:cubicBezTo>
                      <a:pt x="974" y="164"/>
                      <a:pt x="969" y="171"/>
                      <a:pt x="969" y="179"/>
                    </a:cubicBezTo>
                    <a:cubicBezTo>
                      <a:pt x="969" y="201"/>
                      <a:pt x="946" y="502"/>
                      <a:pt x="613" y="535"/>
                    </a:cubicBezTo>
                    <a:lnTo>
                      <a:pt x="613" y="525"/>
                    </a:lnTo>
                    <a:cubicBezTo>
                      <a:pt x="613" y="280"/>
                      <a:pt x="513" y="79"/>
                      <a:pt x="357" y="23"/>
                    </a:cubicBezTo>
                    <a:cubicBezTo>
                      <a:pt x="325" y="7"/>
                      <a:pt x="294" y="0"/>
                      <a:pt x="2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13"/>
              <p:cNvSpPr/>
              <p:nvPr/>
            </p:nvSpPr>
            <p:spPr>
              <a:xfrm flipH="1">
                <a:off x="8956927" y="49023"/>
                <a:ext cx="120098" cy="125480"/>
              </a:xfrm>
              <a:custGeom>
                <a:avLst/>
                <a:gdLst/>
                <a:ahLst/>
                <a:cxnLst/>
                <a:rect l="l" t="t" r="r" b="b"/>
                <a:pathLst>
                  <a:path w="268" h="280" extrusionOk="0">
                    <a:moveTo>
                      <a:pt x="134" y="45"/>
                    </a:moveTo>
                    <a:cubicBezTo>
                      <a:pt x="178" y="45"/>
                      <a:pt x="223" y="90"/>
                      <a:pt x="223" y="134"/>
                    </a:cubicBezTo>
                    <a:cubicBezTo>
                      <a:pt x="223" y="191"/>
                      <a:pt x="178" y="223"/>
                      <a:pt x="134" y="223"/>
                    </a:cubicBezTo>
                    <a:cubicBezTo>
                      <a:pt x="89" y="223"/>
                      <a:pt x="45" y="191"/>
                      <a:pt x="45" y="134"/>
                    </a:cubicBezTo>
                    <a:cubicBezTo>
                      <a:pt x="45" y="90"/>
                      <a:pt x="89" y="45"/>
                      <a:pt x="134" y="45"/>
                    </a:cubicBezTo>
                    <a:close/>
                    <a:moveTo>
                      <a:pt x="134" y="1"/>
                    </a:moveTo>
                    <a:cubicBezTo>
                      <a:pt x="56" y="1"/>
                      <a:pt x="0" y="68"/>
                      <a:pt x="0" y="134"/>
                    </a:cubicBezTo>
                    <a:cubicBezTo>
                      <a:pt x="0" y="213"/>
                      <a:pt x="56" y="280"/>
                      <a:pt x="134" y="280"/>
                    </a:cubicBezTo>
                    <a:cubicBezTo>
                      <a:pt x="211" y="280"/>
                      <a:pt x="268" y="213"/>
                      <a:pt x="268" y="134"/>
                    </a:cubicBezTo>
                    <a:cubicBezTo>
                      <a:pt x="268" y="68"/>
                      <a:pt x="21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13"/>
              <p:cNvSpPr/>
              <p:nvPr/>
            </p:nvSpPr>
            <p:spPr>
              <a:xfrm rot="10800000">
                <a:off x="8532999" y="4560825"/>
                <a:ext cx="454401" cy="445006"/>
              </a:xfrm>
              <a:custGeom>
                <a:avLst/>
                <a:gdLst/>
                <a:ahLst/>
                <a:cxnLst/>
                <a:rect l="l" t="t" r="r" b="b"/>
                <a:pathLst>
                  <a:path w="1014" h="993" extrusionOk="0">
                    <a:moveTo>
                      <a:pt x="263" y="50"/>
                    </a:moveTo>
                    <a:cubicBezTo>
                      <a:pt x="290" y="50"/>
                      <a:pt x="318" y="56"/>
                      <a:pt x="345" y="68"/>
                    </a:cubicBezTo>
                    <a:cubicBezTo>
                      <a:pt x="446" y="102"/>
                      <a:pt x="568" y="246"/>
                      <a:pt x="568" y="525"/>
                    </a:cubicBezTo>
                    <a:lnTo>
                      <a:pt x="568" y="547"/>
                    </a:lnTo>
                    <a:lnTo>
                      <a:pt x="546" y="547"/>
                    </a:lnTo>
                    <a:cubicBezTo>
                      <a:pt x="268" y="547"/>
                      <a:pt x="123" y="424"/>
                      <a:pt x="90" y="324"/>
                    </a:cubicBezTo>
                    <a:cubicBezTo>
                      <a:pt x="56" y="246"/>
                      <a:pt x="68" y="179"/>
                      <a:pt x="123" y="112"/>
                    </a:cubicBezTo>
                    <a:lnTo>
                      <a:pt x="134" y="112"/>
                    </a:lnTo>
                    <a:cubicBezTo>
                      <a:pt x="170" y="69"/>
                      <a:pt x="215" y="50"/>
                      <a:pt x="263" y="50"/>
                    </a:cubicBezTo>
                    <a:close/>
                    <a:moveTo>
                      <a:pt x="263" y="0"/>
                    </a:moveTo>
                    <a:cubicBezTo>
                      <a:pt x="206" y="0"/>
                      <a:pt x="151" y="25"/>
                      <a:pt x="100" y="68"/>
                    </a:cubicBezTo>
                    <a:lnTo>
                      <a:pt x="100" y="79"/>
                    </a:lnTo>
                    <a:cubicBezTo>
                      <a:pt x="23" y="157"/>
                      <a:pt x="1" y="246"/>
                      <a:pt x="45" y="346"/>
                    </a:cubicBezTo>
                    <a:cubicBezTo>
                      <a:pt x="100" y="491"/>
                      <a:pt x="301" y="591"/>
                      <a:pt x="546" y="591"/>
                    </a:cubicBezTo>
                    <a:lnTo>
                      <a:pt x="557" y="591"/>
                    </a:lnTo>
                    <a:cubicBezTo>
                      <a:pt x="523" y="925"/>
                      <a:pt x="223" y="948"/>
                      <a:pt x="201" y="948"/>
                    </a:cubicBezTo>
                    <a:cubicBezTo>
                      <a:pt x="190" y="948"/>
                      <a:pt x="179" y="958"/>
                      <a:pt x="179" y="970"/>
                    </a:cubicBezTo>
                    <a:cubicBezTo>
                      <a:pt x="190" y="980"/>
                      <a:pt x="190" y="992"/>
                      <a:pt x="212" y="992"/>
                    </a:cubicBezTo>
                    <a:cubicBezTo>
                      <a:pt x="212" y="992"/>
                      <a:pt x="568" y="970"/>
                      <a:pt x="602" y="591"/>
                    </a:cubicBezTo>
                    <a:cubicBezTo>
                      <a:pt x="991" y="547"/>
                      <a:pt x="1013" y="191"/>
                      <a:pt x="1013" y="191"/>
                    </a:cubicBezTo>
                    <a:cubicBezTo>
                      <a:pt x="1013" y="179"/>
                      <a:pt x="1003" y="168"/>
                      <a:pt x="991" y="168"/>
                    </a:cubicBezTo>
                    <a:cubicBezTo>
                      <a:pt x="988" y="165"/>
                      <a:pt x="985" y="164"/>
                      <a:pt x="982" y="164"/>
                    </a:cubicBezTo>
                    <a:cubicBezTo>
                      <a:pt x="974" y="164"/>
                      <a:pt x="969" y="171"/>
                      <a:pt x="969" y="179"/>
                    </a:cubicBezTo>
                    <a:cubicBezTo>
                      <a:pt x="969" y="201"/>
                      <a:pt x="946" y="502"/>
                      <a:pt x="613" y="535"/>
                    </a:cubicBezTo>
                    <a:lnTo>
                      <a:pt x="613" y="525"/>
                    </a:lnTo>
                    <a:cubicBezTo>
                      <a:pt x="613" y="280"/>
                      <a:pt x="513" y="79"/>
                      <a:pt x="357" y="23"/>
                    </a:cubicBezTo>
                    <a:cubicBezTo>
                      <a:pt x="325" y="7"/>
                      <a:pt x="294" y="0"/>
                      <a:pt x="2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13"/>
              <p:cNvSpPr/>
              <p:nvPr/>
            </p:nvSpPr>
            <p:spPr>
              <a:xfrm rot="10800000">
                <a:off x="8956927" y="4960120"/>
                <a:ext cx="120098" cy="125480"/>
              </a:xfrm>
              <a:custGeom>
                <a:avLst/>
                <a:gdLst/>
                <a:ahLst/>
                <a:cxnLst/>
                <a:rect l="l" t="t" r="r" b="b"/>
                <a:pathLst>
                  <a:path w="268" h="280" extrusionOk="0">
                    <a:moveTo>
                      <a:pt x="134" y="45"/>
                    </a:moveTo>
                    <a:cubicBezTo>
                      <a:pt x="178" y="45"/>
                      <a:pt x="223" y="90"/>
                      <a:pt x="223" y="134"/>
                    </a:cubicBezTo>
                    <a:cubicBezTo>
                      <a:pt x="223" y="191"/>
                      <a:pt x="178" y="223"/>
                      <a:pt x="134" y="223"/>
                    </a:cubicBezTo>
                    <a:cubicBezTo>
                      <a:pt x="89" y="223"/>
                      <a:pt x="45" y="191"/>
                      <a:pt x="45" y="134"/>
                    </a:cubicBezTo>
                    <a:cubicBezTo>
                      <a:pt x="45" y="90"/>
                      <a:pt x="89" y="45"/>
                      <a:pt x="134" y="45"/>
                    </a:cubicBezTo>
                    <a:close/>
                    <a:moveTo>
                      <a:pt x="134" y="1"/>
                    </a:moveTo>
                    <a:cubicBezTo>
                      <a:pt x="56" y="1"/>
                      <a:pt x="0" y="68"/>
                      <a:pt x="0" y="134"/>
                    </a:cubicBezTo>
                    <a:cubicBezTo>
                      <a:pt x="0" y="213"/>
                      <a:pt x="56" y="280"/>
                      <a:pt x="134" y="280"/>
                    </a:cubicBezTo>
                    <a:cubicBezTo>
                      <a:pt x="211" y="280"/>
                      <a:pt x="268" y="213"/>
                      <a:pt x="268" y="134"/>
                    </a:cubicBezTo>
                    <a:cubicBezTo>
                      <a:pt x="268" y="68"/>
                      <a:pt x="21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1" name="Google Shape;191;p13"/>
            <p:cNvSpPr/>
            <p:nvPr/>
          </p:nvSpPr>
          <p:spPr>
            <a:xfrm>
              <a:off x="363725" y="305350"/>
              <a:ext cx="8433300" cy="4519200"/>
            </a:xfrm>
            <a:prstGeom prst="plaque">
              <a:avLst>
                <a:gd name="adj" fmla="val 6853"/>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2522797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92"/>
        <p:cNvGrpSpPr/>
        <p:nvPr/>
      </p:nvGrpSpPr>
      <p:grpSpPr>
        <a:xfrm>
          <a:off x="0" y="0"/>
          <a:ext cx="0" cy="0"/>
          <a:chOff x="0" y="0"/>
          <a:chExt cx="0" cy="0"/>
        </a:xfrm>
      </p:grpSpPr>
      <p:pic>
        <p:nvPicPr>
          <p:cNvPr id="193" name="Google Shape;193;p14"/>
          <p:cNvPicPr preferRelativeResize="0"/>
          <p:nvPr/>
        </p:nvPicPr>
        <p:blipFill>
          <a:blip r:embed="rId2">
            <a:alphaModFix amt="25000"/>
          </a:blip>
          <a:stretch>
            <a:fillRect/>
          </a:stretch>
        </p:blipFill>
        <p:spPr>
          <a:xfrm rot="10800000" flipH="1">
            <a:off x="8767036" y="3276729"/>
            <a:ext cx="3573699" cy="3675900"/>
          </a:xfrm>
          <a:prstGeom prst="rect">
            <a:avLst/>
          </a:prstGeom>
          <a:noFill/>
          <a:ln>
            <a:noFill/>
          </a:ln>
        </p:spPr>
      </p:pic>
      <p:pic>
        <p:nvPicPr>
          <p:cNvPr id="194" name="Google Shape;194;p14"/>
          <p:cNvPicPr preferRelativeResize="0"/>
          <p:nvPr/>
        </p:nvPicPr>
        <p:blipFill>
          <a:blip r:embed="rId2">
            <a:alphaModFix amt="25000"/>
          </a:blip>
          <a:stretch>
            <a:fillRect/>
          </a:stretch>
        </p:blipFill>
        <p:spPr>
          <a:xfrm>
            <a:off x="-103166" y="-153934"/>
            <a:ext cx="3335251" cy="3430667"/>
          </a:xfrm>
          <a:prstGeom prst="rect">
            <a:avLst/>
          </a:prstGeom>
          <a:noFill/>
          <a:ln>
            <a:noFill/>
          </a:ln>
        </p:spPr>
      </p:pic>
      <p:sp>
        <p:nvSpPr>
          <p:cNvPr id="195" name="Google Shape;195;p14"/>
          <p:cNvSpPr txBox="1">
            <a:spLocks noGrp="1"/>
          </p:cNvSpPr>
          <p:nvPr>
            <p:ph type="subTitle" idx="1"/>
          </p:nvPr>
        </p:nvSpPr>
        <p:spPr>
          <a:xfrm>
            <a:off x="2517800" y="2070367"/>
            <a:ext cx="7156400" cy="2303200"/>
          </a:xfrm>
          <a:prstGeom prst="rect">
            <a:avLst/>
          </a:prstGeom>
        </p:spPr>
        <p:txBody>
          <a:bodyPr spcFirstLastPara="1" wrap="square" lIns="0" tIns="0" rIns="0" bIns="0" anchor="t" anchorCtr="0">
            <a:noAutofit/>
          </a:bodyPr>
          <a:lstStyle>
            <a:lvl1pPr lvl="0" algn="ctr">
              <a:spcBef>
                <a:spcPts val="0"/>
              </a:spcBef>
              <a:spcAft>
                <a:spcPts val="0"/>
              </a:spcAft>
              <a:buSzPts val="1600"/>
              <a:buNone/>
              <a:defRPr sz="3467"/>
            </a:lvl1pPr>
            <a:lvl2pPr lvl="1" algn="ctr">
              <a:spcBef>
                <a:spcPts val="0"/>
              </a:spcBef>
              <a:spcAft>
                <a:spcPts val="0"/>
              </a:spcAft>
              <a:buSzPts val="1600"/>
              <a:buNone/>
              <a:defRPr/>
            </a:lvl2pPr>
            <a:lvl3pPr lvl="2" algn="ctr">
              <a:spcBef>
                <a:spcPts val="0"/>
              </a:spcBef>
              <a:spcAft>
                <a:spcPts val="0"/>
              </a:spcAft>
              <a:buSzPts val="1600"/>
              <a:buNone/>
              <a:defRPr/>
            </a:lvl3pPr>
            <a:lvl4pPr lvl="3" algn="ctr">
              <a:spcBef>
                <a:spcPts val="0"/>
              </a:spcBef>
              <a:spcAft>
                <a:spcPts val="0"/>
              </a:spcAft>
              <a:buSzPts val="1600"/>
              <a:buNone/>
              <a:defRPr/>
            </a:lvl4pPr>
            <a:lvl5pPr lvl="4" algn="ctr">
              <a:spcBef>
                <a:spcPts val="0"/>
              </a:spcBef>
              <a:spcAft>
                <a:spcPts val="0"/>
              </a:spcAft>
              <a:buSzPts val="1600"/>
              <a:buNone/>
              <a:defRPr/>
            </a:lvl5pPr>
            <a:lvl6pPr lvl="5" algn="ctr">
              <a:spcBef>
                <a:spcPts val="0"/>
              </a:spcBef>
              <a:spcAft>
                <a:spcPts val="0"/>
              </a:spcAft>
              <a:buSzPts val="1600"/>
              <a:buNone/>
              <a:defRPr/>
            </a:lvl6pPr>
            <a:lvl7pPr lvl="6" algn="ctr">
              <a:spcBef>
                <a:spcPts val="0"/>
              </a:spcBef>
              <a:spcAft>
                <a:spcPts val="0"/>
              </a:spcAft>
              <a:buSzPts val="1600"/>
              <a:buNone/>
              <a:defRPr/>
            </a:lvl7pPr>
            <a:lvl8pPr lvl="7" algn="ctr">
              <a:spcBef>
                <a:spcPts val="0"/>
              </a:spcBef>
              <a:spcAft>
                <a:spcPts val="0"/>
              </a:spcAft>
              <a:buSzPts val="1600"/>
              <a:buNone/>
              <a:defRPr/>
            </a:lvl8pPr>
            <a:lvl9pPr lvl="8" algn="ctr">
              <a:spcBef>
                <a:spcPts val="0"/>
              </a:spcBef>
              <a:spcAft>
                <a:spcPts val="0"/>
              </a:spcAft>
              <a:buSzPts val="1600"/>
              <a:buNone/>
              <a:defRPr/>
            </a:lvl9pPr>
          </a:lstStyle>
          <a:p>
            <a:endParaRPr/>
          </a:p>
        </p:txBody>
      </p:sp>
      <p:sp>
        <p:nvSpPr>
          <p:cNvPr id="196" name="Google Shape;196;p14"/>
          <p:cNvSpPr txBox="1">
            <a:spLocks noGrp="1"/>
          </p:cNvSpPr>
          <p:nvPr>
            <p:ph type="subTitle" idx="2"/>
          </p:nvPr>
        </p:nvSpPr>
        <p:spPr>
          <a:xfrm>
            <a:off x="2517800" y="4523733"/>
            <a:ext cx="7156400" cy="503600"/>
          </a:xfrm>
          <a:prstGeom prst="rect">
            <a:avLst/>
          </a:prstGeom>
        </p:spPr>
        <p:txBody>
          <a:bodyPr spcFirstLastPara="1" wrap="square" lIns="0" tIns="0" rIns="0" bIns="0" anchor="t" anchorCtr="0">
            <a:noAutofit/>
          </a:bodyPr>
          <a:lstStyle>
            <a:lvl1pPr lvl="0" algn="ctr" rtl="0">
              <a:spcBef>
                <a:spcPts val="0"/>
              </a:spcBef>
              <a:spcAft>
                <a:spcPts val="0"/>
              </a:spcAft>
              <a:buSzPts val="2000"/>
              <a:buFont typeface="Song Myung"/>
              <a:buNone/>
              <a:defRPr sz="2933">
                <a:solidFill>
                  <a:schemeClr val="accent1"/>
                </a:solidFill>
                <a:latin typeface="Song Myung"/>
                <a:ea typeface="Song Myung"/>
                <a:cs typeface="Song Myung"/>
                <a:sym typeface="Song Myung"/>
              </a:defRPr>
            </a:lvl1pPr>
            <a:lvl2pPr lvl="1" algn="ctr" rtl="0">
              <a:spcBef>
                <a:spcPts val="0"/>
              </a:spcBef>
              <a:spcAft>
                <a:spcPts val="0"/>
              </a:spcAft>
              <a:buSzPts val="2000"/>
              <a:buFont typeface="Song Myung"/>
              <a:buNone/>
              <a:defRPr sz="2667">
                <a:latin typeface="Song Myung"/>
                <a:ea typeface="Song Myung"/>
                <a:cs typeface="Song Myung"/>
                <a:sym typeface="Song Myung"/>
              </a:defRPr>
            </a:lvl2pPr>
            <a:lvl3pPr lvl="2" algn="ctr" rtl="0">
              <a:spcBef>
                <a:spcPts val="0"/>
              </a:spcBef>
              <a:spcAft>
                <a:spcPts val="0"/>
              </a:spcAft>
              <a:buSzPts val="2000"/>
              <a:buFont typeface="Song Myung"/>
              <a:buNone/>
              <a:defRPr sz="2667">
                <a:latin typeface="Song Myung"/>
                <a:ea typeface="Song Myung"/>
                <a:cs typeface="Song Myung"/>
                <a:sym typeface="Song Myung"/>
              </a:defRPr>
            </a:lvl3pPr>
            <a:lvl4pPr lvl="3" algn="ctr" rtl="0">
              <a:spcBef>
                <a:spcPts val="0"/>
              </a:spcBef>
              <a:spcAft>
                <a:spcPts val="0"/>
              </a:spcAft>
              <a:buSzPts val="2000"/>
              <a:buFont typeface="Song Myung"/>
              <a:buNone/>
              <a:defRPr sz="2667">
                <a:latin typeface="Song Myung"/>
                <a:ea typeface="Song Myung"/>
                <a:cs typeface="Song Myung"/>
                <a:sym typeface="Song Myung"/>
              </a:defRPr>
            </a:lvl4pPr>
            <a:lvl5pPr lvl="4" algn="ctr" rtl="0">
              <a:spcBef>
                <a:spcPts val="0"/>
              </a:spcBef>
              <a:spcAft>
                <a:spcPts val="0"/>
              </a:spcAft>
              <a:buSzPts val="2000"/>
              <a:buFont typeface="Song Myung"/>
              <a:buNone/>
              <a:defRPr sz="2667">
                <a:latin typeface="Song Myung"/>
                <a:ea typeface="Song Myung"/>
                <a:cs typeface="Song Myung"/>
                <a:sym typeface="Song Myung"/>
              </a:defRPr>
            </a:lvl5pPr>
            <a:lvl6pPr lvl="5" algn="ctr" rtl="0">
              <a:spcBef>
                <a:spcPts val="0"/>
              </a:spcBef>
              <a:spcAft>
                <a:spcPts val="0"/>
              </a:spcAft>
              <a:buSzPts val="2000"/>
              <a:buFont typeface="Song Myung"/>
              <a:buNone/>
              <a:defRPr sz="2667">
                <a:latin typeface="Song Myung"/>
                <a:ea typeface="Song Myung"/>
                <a:cs typeface="Song Myung"/>
                <a:sym typeface="Song Myung"/>
              </a:defRPr>
            </a:lvl6pPr>
            <a:lvl7pPr lvl="6" algn="ctr" rtl="0">
              <a:spcBef>
                <a:spcPts val="0"/>
              </a:spcBef>
              <a:spcAft>
                <a:spcPts val="0"/>
              </a:spcAft>
              <a:buSzPts val="2000"/>
              <a:buFont typeface="Song Myung"/>
              <a:buNone/>
              <a:defRPr sz="2667">
                <a:latin typeface="Song Myung"/>
                <a:ea typeface="Song Myung"/>
                <a:cs typeface="Song Myung"/>
                <a:sym typeface="Song Myung"/>
              </a:defRPr>
            </a:lvl7pPr>
            <a:lvl8pPr lvl="7" algn="ctr" rtl="0">
              <a:spcBef>
                <a:spcPts val="0"/>
              </a:spcBef>
              <a:spcAft>
                <a:spcPts val="0"/>
              </a:spcAft>
              <a:buSzPts val="2000"/>
              <a:buFont typeface="Song Myung"/>
              <a:buNone/>
              <a:defRPr sz="2667">
                <a:latin typeface="Song Myung"/>
                <a:ea typeface="Song Myung"/>
                <a:cs typeface="Song Myung"/>
                <a:sym typeface="Song Myung"/>
              </a:defRPr>
            </a:lvl8pPr>
            <a:lvl9pPr lvl="8" algn="ctr" rtl="0">
              <a:spcBef>
                <a:spcPts val="0"/>
              </a:spcBef>
              <a:spcAft>
                <a:spcPts val="0"/>
              </a:spcAft>
              <a:buSzPts val="2000"/>
              <a:buFont typeface="Song Myung"/>
              <a:buNone/>
              <a:defRPr sz="2667">
                <a:latin typeface="Song Myung"/>
                <a:ea typeface="Song Myung"/>
                <a:cs typeface="Song Myung"/>
                <a:sym typeface="Song Myung"/>
              </a:defRPr>
            </a:lvl9pPr>
          </a:lstStyle>
          <a:p>
            <a:endParaRPr/>
          </a:p>
        </p:txBody>
      </p:sp>
      <p:grpSp>
        <p:nvGrpSpPr>
          <p:cNvPr id="197" name="Google Shape;197;p14"/>
          <p:cNvGrpSpPr/>
          <p:nvPr/>
        </p:nvGrpSpPr>
        <p:grpSpPr>
          <a:xfrm>
            <a:off x="89302" y="65365"/>
            <a:ext cx="12013399" cy="6715436"/>
            <a:chOff x="66976" y="49023"/>
            <a:chExt cx="9010049" cy="5036577"/>
          </a:xfrm>
        </p:grpSpPr>
        <p:sp>
          <p:nvSpPr>
            <p:cNvPr id="198" name="Google Shape;198;p14"/>
            <p:cNvSpPr/>
            <p:nvPr/>
          </p:nvSpPr>
          <p:spPr>
            <a:xfrm>
              <a:off x="156600" y="128792"/>
              <a:ext cx="454401" cy="445006"/>
            </a:xfrm>
            <a:custGeom>
              <a:avLst/>
              <a:gdLst/>
              <a:ahLst/>
              <a:cxnLst/>
              <a:rect l="l" t="t" r="r" b="b"/>
              <a:pathLst>
                <a:path w="1014" h="993" extrusionOk="0">
                  <a:moveTo>
                    <a:pt x="263" y="50"/>
                  </a:moveTo>
                  <a:cubicBezTo>
                    <a:pt x="290" y="50"/>
                    <a:pt x="318" y="56"/>
                    <a:pt x="345" y="68"/>
                  </a:cubicBezTo>
                  <a:cubicBezTo>
                    <a:pt x="446" y="102"/>
                    <a:pt x="568" y="246"/>
                    <a:pt x="568" y="525"/>
                  </a:cubicBezTo>
                  <a:lnTo>
                    <a:pt x="568" y="547"/>
                  </a:lnTo>
                  <a:lnTo>
                    <a:pt x="546" y="547"/>
                  </a:lnTo>
                  <a:cubicBezTo>
                    <a:pt x="268" y="547"/>
                    <a:pt x="123" y="424"/>
                    <a:pt x="90" y="324"/>
                  </a:cubicBezTo>
                  <a:cubicBezTo>
                    <a:pt x="56" y="246"/>
                    <a:pt x="68" y="179"/>
                    <a:pt x="123" y="112"/>
                  </a:cubicBezTo>
                  <a:lnTo>
                    <a:pt x="134" y="112"/>
                  </a:lnTo>
                  <a:cubicBezTo>
                    <a:pt x="170" y="69"/>
                    <a:pt x="215" y="50"/>
                    <a:pt x="263" y="50"/>
                  </a:cubicBezTo>
                  <a:close/>
                  <a:moveTo>
                    <a:pt x="263" y="0"/>
                  </a:moveTo>
                  <a:cubicBezTo>
                    <a:pt x="206" y="0"/>
                    <a:pt x="151" y="25"/>
                    <a:pt x="100" y="68"/>
                  </a:cubicBezTo>
                  <a:lnTo>
                    <a:pt x="100" y="79"/>
                  </a:lnTo>
                  <a:cubicBezTo>
                    <a:pt x="23" y="157"/>
                    <a:pt x="1" y="246"/>
                    <a:pt x="45" y="346"/>
                  </a:cubicBezTo>
                  <a:cubicBezTo>
                    <a:pt x="100" y="491"/>
                    <a:pt x="301" y="591"/>
                    <a:pt x="546" y="591"/>
                  </a:cubicBezTo>
                  <a:lnTo>
                    <a:pt x="557" y="591"/>
                  </a:lnTo>
                  <a:cubicBezTo>
                    <a:pt x="523" y="925"/>
                    <a:pt x="223" y="948"/>
                    <a:pt x="201" y="948"/>
                  </a:cubicBezTo>
                  <a:cubicBezTo>
                    <a:pt x="190" y="948"/>
                    <a:pt x="179" y="958"/>
                    <a:pt x="179" y="970"/>
                  </a:cubicBezTo>
                  <a:cubicBezTo>
                    <a:pt x="190" y="980"/>
                    <a:pt x="190" y="992"/>
                    <a:pt x="212" y="992"/>
                  </a:cubicBezTo>
                  <a:cubicBezTo>
                    <a:pt x="212" y="992"/>
                    <a:pt x="568" y="970"/>
                    <a:pt x="602" y="591"/>
                  </a:cubicBezTo>
                  <a:cubicBezTo>
                    <a:pt x="991" y="547"/>
                    <a:pt x="1013" y="191"/>
                    <a:pt x="1013" y="191"/>
                  </a:cubicBezTo>
                  <a:cubicBezTo>
                    <a:pt x="1013" y="179"/>
                    <a:pt x="1003" y="168"/>
                    <a:pt x="991" y="168"/>
                  </a:cubicBezTo>
                  <a:cubicBezTo>
                    <a:pt x="988" y="165"/>
                    <a:pt x="985" y="164"/>
                    <a:pt x="982" y="164"/>
                  </a:cubicBezTo>
                  <a:cubicBezTo>
                    <a:pt x="974" y="164"/>
                    <a:pt x="969" y="171"/>
                    <a:pt x="969" y="179"/>
                  </a:cubicBezTo>
                  <a:cubicBezTo>
                    <a:pt x="969" y="201"/>
                    <a:pt x="946" y="502"/>
                    <a:pt x="613" y="535"/>
                  </a:cubicBezTo>
                  <a:lnTo>
                    <a:pt x="613" y="525"/>
                  </a:lnTo>
                  <a:cubicBezTo>
                    <a:pt x="613" y="280"/>
                    <a:pt x="513" y="79"/>
                    <a:pt x="357" y="23"/>
                  </a:cubicBezTo>
                  <a:cubicBezTo>
                    <a:pt x="325" y="7"/>
                    <a:pt x="294" y="0"/>
                    <a:pt x="2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4"/>
            <p:cNvSpPr/>
            <p:nvPr/>
          </p:nvSpPr>
          <p:spPr>
            <a:xfrm>
              <a:off x="66976" y="49023"/>
              <a:ext cx="120098" cy="125480"/>
            </a:xfrm>
            <a:custGeom>
              <a:avLst/>
              <a:gdLst/>
              <a:ahLst/>
              <a:cxnLst/>
              <a:rect l="l" t="t" r="r" b="b"/>
              <a:pathLst>
                <a:path w="268" h="280" extrusionOk="0">
                  <a:moveTo>
                    <a:pt x="134" y="45"/>
                  </a:moveTo>
                  <a:cubicBezTo>
                    <a:pt x="178" y="45"/>
                    <a:pt x="223" y="90"/>
                    <a:pt x="223" y="134"/>
                  </a:cubicBezTo>
                  <a:cubicBezTo>
                    <a:pt x="223" y="191"/>
                    <a:pt x="178" y="223"/>
                    <a:pt x="134" y="223"/>
                  </a:cubicBezTo>
                  <a:cubicBezTo>
                    <a:pt x="89" y="223"/>
                    <a:pt x="45" y="191"/>
                    <a:pt x="45" y="134"/>
                  </a:cubicBezTo>
                  <a:cubicBezTo>
                    <a:pt x="45" y="90"/>
                    <a:pt x="89" y="45"/>
                    <a:pt x="134" y="45"/>
                  </a:cubicBezTo>
                  <a:close/>
                  <a:moveTo>
                    <a:pt x="134" y="1"/>
                  </a:moveTo>
                  <a:cubicBezTo>
                    <a:pt x="56" y="1"/>
                    <a:pt x="0" y="68"/>
                    <a:pt x="0" y="134"/>
                  </a:cubicBezTo>
                  <a:cubicBezTo>
                    <a:pt x="0" y="213"/>
                    <a:pt x="56" y="280"/>
                    <a:pt x="134" y="280"/>
                  </a:cubicBezTo>
                  <a:cubicBezTo>
                    <a:pt x="211" y="280"/>
                    <a:pt x="268" y="213"/>
                    <a:pt x="268" y="134"/>
                  </a:cubicBezTo>
                  <a:cubicBezTo>
                    <a:pt x="268" y="68"/>
                    <a:pt x="21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14"/>
            <p:cNvSpPr/>
            <p:nvPr/>
          </p:nvSpPr>
          <p:spPr>
            <a:xfrm rot="10800000" flipH="1">
              <a:off x="156600" y="4560825"/>
              <a:ext cx="454401" cy="445006"/>
            </a:xfrm>
            <a:custGeom>
              <a:avLst/>
              <a:gdLst/>
              <a:ahLst/>
              <a:cxnLst/>
              <a:rect l="l" t="t" r="r" b="b"/>
              <a:pathLst>
                <a:path w="1014" h="993" extrusionOk="0">
                  <a:moveTo>
                    <a:pt x="263" y="50"/>
                  </a:moveTo>
                  <a:cubicBezTo>
                    <a:pt x="290" y="50"/>
                    <a:pt x="318" y="56"/>
                    <a:pt x="345" y="68"/>
                  </a:cubicBezTo>
                  <a:cubicBezTo>
                    <a:pt x="446" y="102"/>
                    <a:pt x="568" y="246"/>
                    <a:pt x="568" y="525"/>
                  </a:cubicBezTo>
                  <a:lnTo>
                    <a:pt x="568" y="547"/>
                  </a:lnTo>
                  <a:lnTo>
                    <a:pt x="546" y="547"/>
                  </a:lnTo>
                  <a:cubicBezTo>
                    <a:pt x="268" y="547"/>
                    <a:pt x="123" y="424"/>
                    <a:pt x="90" y="324"/>
                  </a:cubicBezTo>
                  <a:cubicBezTo>
                    <a:pt x="56" y="246"/>
                    <a:pt x="68" y="179"/>
                    <a:pt x="123" y="112"/>
                  </a:cubicBezTo>
                  <a:lnTo>
                    <a:pt x="134" y="112"/>
                  </a:lnTo>
                  <a:cubicBezTo>
                    <a:pt x="170" y="69"/>
                    <a:pt x="215" y="50"/>
                    <a:pt x="263" y="50"/>
                  </a:cubicBezTo>
                  <a:close/>
                  <a:moveTo>
                    <a:pt x="263" y="0"/>
                  </a:moveTo>
                  <a:cubicBezTo>
                    <a:pt x="206" y="0"/>
                    <a:pt x="151" y="25"/>
                    <a:pt x="100" y="68"/>
                  </a:cubicBezTo>
                  <a:lnTo>
                    <a:pt x="100" y="79"/>
                  </a:lnTo>
                  <a:cubicBezTo>
                    <a:pt x="23" y="157"/>
                    <a:pt x="1" y="246"/>
                    <a:pt x="45" y="346"/>
                  </a:cubicBezTo>
                  <a:cubicBezTo>
                    <a:pt x="100" y="491"/>
                    <a:pt x="301" y="591"/>
                    <a:pt x="546" y="591"/>
                  </a:cubicBezTo>
                  <a:lnTo>
                    <a:pt x="557" y="591"/>
                  </a:lnTo>
                  <a:cubicBezTo>
                    <a:pt x="523" y="925"/>
                    <a:pt x="223" y="948"/>
                    <a:pt x="201" y="948"/>
                  </a:cubicBezTo>
                  <a:cubicBezTo>
                    <a:pt x="190" y="948"/>
                    <a:pt x="179" y="958"/>
                    <a:pt x="179" y="970"/>
                  </a:cubicBezTo>
                  <a:cubicBezTo>
                    <a:pt x="190" y="980"/>
                    <a:pt x="190" y="992"/>
                    <a:pt x="212" y="992"/>
                  </a:cubicBezTo>
                  <a:cubicBezTo>
                    <a:pt x="212" y="992"/>
                    <a:pt x="568" y="970"/>
                    <a:pt x="602" y="591"/>
                  </a:cubicBezTo>
                  <a:cubicBezTo>
                    <a:pt x="991" y="547"/>
                    <a:pt x="1013" y="191"/>
                    <a:pt x="1013" y="191"/>
                  </a:cubicBezTo>
                  <a:cubicBezTo>
                    <a:pt x="1013" y="179"/>
                    <a:pt x="1003" y="168"/>
                    <a:pt x="991" y="168"/>
                  </a:cubicBezTo>
                  <a:cubicBezTo>
                    <a:pt x="988" y="165"/>
                    <a:pt x="985" y="164"/>
                    <a:pt x="982" y="164"/>
                  </a:cubicBezTo>
                  <a:cubicBezTo>
                    <a:pt x="974" y="164"/>
                    <a:pt x="969" y="171"/>
                    <a:pt x="969" y="179"/>
                  </a:cubicBezTo>
                  <a:cubicBezTo>
                    <a:pt x="969" y="201"/>
                    <a:pt x="946" y="502"/>
                    <a:pt x="613" y="535"/>
                  </a:cubicBezTo>
                  <a:lnTo>
                    <a:pt x="613" y="525"/>
                  </a:lnTo>
                  <a:cubicBezTo>
                    <a:pt x="613" y="280"/>
                    <a:pt x="513" y="79"/>
                    <a:pt x="357" y="23"/>
                  </a:cubicBezTo>
                  <a:cubicBezTo>
                    <a:pt x="325" y="7"/>
                    <a:pt x="294" y="0"/>
                    <a:pt x="2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14"/>
            <p:cNvSpPr/>
            <p:nvPr/>
          </p:nvSpPr>
          <p:spPr>
            <a:xfrm rot="10800000" flipH="1">
              <a:off x="66976" y="4960120"/>
              <a:ext cx="120098" cy="125480"/>
            </a:xfrm>
            <a:custGeom>
              <a:avLst/>
              <a:gdLst/>
              <a:ahLst/>
              <a:cxnLst/>
              <a:rect l="l" t="t" r="r" b="b"/>
              <a:pathLst>
                <a:path w="268" h="280" extrusionOk="0">
                  <a:moveTo>
                    <a:pt x="134" y="45"/>
                  </a:moveTo>
                  <a:cubicBezTo>
                    <a:pt x="178" y="45"/>
                    <a:pt x="223" y="90"/>
                    <a:pt x="223" y="134"/>
                  </a:cubicBezTo>
                  <a:cubicBezTo>
                    <a:pt x="223" y="191"/>
                    <a:pt x="178" y="223"/>
                    <a:pt x="134" y="223"/>
                  </a:cubicBezTo>
                  <a:cubicBezTo>
                    <a:pt x="89" y="223"/>
                    <a:pt x="45" y="191"/>
                    <a:pt x="45" y="134"/>
                  </a:cubicBezTo>
                  <a:cubicBezTo>
                    <a:pt x="45" y="90"/>
                    <a:pt x="89" y="45"/>
                    <a:pt x="134" y="45"/>
                  </a:cubicBezTo>
                  <a:close/>
                  <a:moveTo>
                    <a:pt x="134" y="1"/>
                  </a:moveTo>
                  <a:cubicBezTo>
                    <a:pt x="56" y="1"/>
                    <a:pt x="0" y="68"/>
                    <a:pt x="0" y="134"/>
                  </a:cubicBezTo>
                  <a:cubicBezTo>
                    <a:pt x="0" y="213"/>
                    <a:pt x="56" y="280"/>
                    <a:pt x="134" y="280"/>
                  </a:cubicBezTo>
                  <a:cubicBezTo>
                    <a:pt x="211" y="280"/>
                    <a:pt x="268" y="213"/>
                    <a:pt x="268" y="134"/>
                  </a:cubicBezTo>
                  <a:cubicBezTo>
                    <a:pt x="268" y="68"/>
                    <a:pt x="21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14"/>
            <p:cNvSpPr/>
            <p:nvPr/>
          </p:nvSpPr>
          <p:spPr>
            <a:xfrm flipH="1">
              <a:off x="8532999" y="128792"/>
              <a:ext cx="454401" cy="445006"/>
            </a:xfrm>
            <a:custGeom>
              <a:avLst/>
              <a:gdLst/>
              <a:ahLst/>
              <a:cxnLst/>
              <a:rect l="l" t="t" r="r" b="b"/>
              <a:pathLst>
                <a:path w="1014" h="993" extrusionOk="0">
                  <a:moveTo>
                    <a:pt x="263" y="50"/>
                  </a:moveTo>
                  <a:cubicBezTo>
                    <a:pt x="290" y="50"/>
                    <a:pt x="318" y="56"/>
                    <a:pt x="345" y="68"/>
                  </a:cubicBezTo>
                  <a:cubicBezTo>
                    <a:pt x="446" y="102"/>
                    <a:pt x="568" y="246"/>
                    <a:pt x="568" y="525"/>
                  </a:cubicBezTo>
                  <a:lnTo>
                    <a:pt x="568" y="547"/>
                  </a:lnTo>
                  <a:lnTo>
                    <a:pt x="546" y="547"/>
                  </a:lnTo>
                  <a:cubicBezTo>
                    <a:pt x="268" y="547"/>
                    <a:pt x="123" y="424"/>
                    <a:pt x="90" y="324"/>
                  </a:cubicBezTo>
                  <a:cubicBezTo>
                    <a:pt x="56" y="246"/>
                    <a:pt x="68" y="179"/>
                    <a:pt x="123" y="112"/>
                  </a:cubicBezTo>
                  <a:lnTo>
                    <a:pt x="134" y="112"/>
                  </a:lnTo>
                  <a:cubicBezTo>
                    <a:pt x="170" y="69"/>
                    <a:pt x="215" y="50"/>
                    <a:pt x="263" y="50"/>
                  </a:cubicBezTo>
                  <a:close/>
                  <a:moveTo>
                    <a:pt x="263" y="0"/>
                  </a:moveTo>
                  <a:cubicBezTo>
                    <a:pt x="206" y="0"/>
                    <a:pt x="151" y="25"/>
                    <a:pt x="100" y="68"/>
                  </a:cubicBezTo>
                  <a:lnTo>
                    <a:pt x="100" y="79"/>
                  </a:lnTo>
                  <a:cubicBezTo>
                    <a:pt x="23" y="157"/>
                    <a:pt x="1" y="246"/>
                    <a:pt x="45" y="346"/>
                  </a:cubicBezTo>
                  <a:cubicBezTo>
                    <a:pt x="100" y="491"/>
                    <a:pt x="301" y="591"/>
                    <a:pt x="546" y="591"/>
                  </a:cubicBezTo>
                  <a:lnTo>
                    <a:pt x="557" y="591"/>
                  </a:lnTo>
                  <a:cubicBezTo>
                    <a:pt x="523" y="925"/>
                    <a:pt x="223" y="948"/>
                    <a:pt x="201" y="948"/>
                  </a:cubicBezTo>
                  <a:cubicBezTo>
                    <a:pt x="190" y="948"/>
                    <a:pt x="179" y="958"/>
                    <a:pt x="179" y="970"/>
                  </a:cubicBezTo>
                  <a:cubicBezTo>
                    <a:pt x="190" y="980"/>
                    <a:pt x="190" y="992"/>
                    <a:pt x="212" y="992"/>
                  </a:cubicBezTo>
                  <a:cubicBezTo>
                    <a:pt x="212" y="992"/>
                    <a:pt x="568" y="970"/>
                    <a:pt x="602" y="591"/>
                  </a:cubicBezTo>
                  <a:cubicBezTo>
                    <a:pt x="991" y="547"/>
                    <a:pt x="1013" y="191"/>
                    <a:pt x="1013" y="191"/>
                  </a:cubicBezTo>
                  <a:cubicBezTo>
                    <a:pt x="1013" y="179"/>
                    <a:pt x="1003" y="168"/>
                    <a:pt x="991" y="168"/>
                  </a:cubicBezTo>
                  <a:cubicBezTo>
                    <a:pt x="988" y="165"/>
                    <a:pt x="985" y="164"/>
                    <a:pt x="982" y="164"/>
                  </a:cubicBezTo>
                  <a:cubicBezTo>
                    <a:pt x="974" y="164"/>
                    <a:pt x="969" y="171"/>
                    <a:pt x="969" y="179"/>
                  </a:cubicBezTo>
                  <a:cubicBezTo>
                    <a:pt x="969" y="201"/>
                    <a:pt x="946" y="502"/>
                    <a:pt x="613" y="535"/>
                  </a:cubicBezTo>
                  <a:lnTo>
                    <a:pt x="613" y="525"/>
                  </a:lnTo>
                  <a:cubicBezTo>
                    <a:pt x="613" y="280"/>
                    <a:pt x="513" y="79"/>
                    <a:pt x="357" y="23"/>
                  </a:cubicBezTo>
                  <a:cubicBezTo>
                    <a:pt x="325" y="7"/>
                    <a:pt x="294" y="0"/>
                    <a:pt x="2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14"/>
            <p:cNvSpPr/>
            <p:nvPr/>
          </p:nvSpPr>
          <p:spPr>
            <a:xfrm flipH="1">
              <a:off x="8956927" y="49023"/>
              <a:ext cx="120098" cy="125480"/>
            </a:xfrm>
            <a:custGeom>
              <a:avLst/>
              <a:gdLst/>
              <a:ahLst/>
              <a:cxnLst/>
              <a:rect l="l" t="t" r="r" b="b"/>
              <a:pathLst>
                <a:path w="268" h="280" extrusionOk="0">
                  <a:moveTo>
                    <a:pt x="134" y="45"/>
                  </a:moveTo>
                  <a:cubicBezTo>
                    <a:pt x="178" y="45"/>
                    <a:pt x="223" y="90"/>
                    <a:pt x="223" y="134"/>
                  </a:cubicBezTo>
                  <a:cubicBezTo>
                    <a:pt x="223" y="191"/>
                    <a:pt x="178" y="223"/>
                    <a:pt x="134" y="223"/>
                  </a:cubicBezTo>
                  <a:cubicBezTo>
                    <a:pt x="89" y="223"/>
                    <a:pt x="45" y="191"/>
                    <a:pt x="45" y="134"/>
                  </a:cubicBezTo>
                  <a:cubicBezTo>
                    <a:pt x="45" y="90"/>
                    <a:pt x="89" y="45"/>
                    <a:pt x="134" y="45"/>
                  </a:cubicBezTo>
                  <a:close/>
                  <a:moveTo>
                    <a:pt x="134" y="1"/>
                  </a:moveTo>
                  <a:cubicBezTo>
                    <a:pt x="56" y="1"/>
                    <a:pt x="0" y="68"/>
                    <a:pt x="0" y="134"/>
                  </a:cubicBezTo>
                  <a:cubicBezTo>
                    <a:pt x="0" y="213"/>
                    <a:pt x="56" y="280"/>
                    <a:pt x="134" y="280"/>
                  </a:cubicBezTo>
                  <a:cubicBezTo>
                    <a:pt x="211" y="280"/>
                    <a:pt x="268" y="213"/>
                    <a:pt x="268" y="134"/>
                  </a:cubicBezTo>
                  <a:cubicBezTo>
                    <a:pt x="268" y="68"/>
                    <a:pt x="21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14"/>
            <p:cNvSpPr/>
            <p:nvPr/>
          </p:nvSpPr>
          <p:spPr>
            <a:xfrm rot="10800000">
              <a:off x="8532999" y="4560825"/>
              <a:ext cx="454401" cy="445006"/>
            </a:xfrm>
            <a:custGeom>
              <a:avLst/>
              <a:gdLst/>
              <a:ahLst/>
              <a:cxnLst/>
              <a:rect l="l" t="t" r="r" b="b"/>
              <a:pathLst>
                <a:path w="1014" h="993" extrusionOk="0">
                  <a:moveTo>
                    <a:pt x="263" y="50"/>
                  </a:moveTo>
                  <a:cubicBezTo>
                    <a:pt x="290" y="50"/>
                    <a:pt x="318" y="56"/>
                    <a:pt x="345" y="68"/>
                  </a:cubicBezTo>
                  <a:cubicBezTo>
                    <a:pt x="446" y="102"/>
                    <a:pt x="568" y="246"/>
                    <a:pt x="568" y="525"/>
                  </a:cubicBezTo>
                  <a:lnTo>
                    <a:pt x="568" y="547"/>
                  </a:lnTo>
                  <a:lnTo>
                    <a:pt x="546" y="547"/>
                  </a:lnTo>
                  <a:cubicBezTo>
                    <a:pt x="268" y="547"/>
                    <a:pt x="123" y="424"/>
                    <a:pt x="90" y="324"/>
                  </a:cubicBezTo>
                  <a:cubicBezTo>
                    <a:pt x="56" y="246"/>
                    <a:pt x="68" y="179"/>
                    <a:pt x="123" y="112"/>
                  </a:cubicBezTo>
                  <a:lnTo>
                    <a:pt x="134" y="112"/>
                  </a:lnTo>
                  <a:cubicBezTo>
                    <a:pt x="170" y="69"/>
                    <a:pt x="215" y="50"/>
                    <a:pt x="263" y="50"/>
                  </a:cubicBezTo>
                  <a:close/>
                  <a:moveTo>
                    <a:pt x="263" y="0"/>
                  </a:moveTo>
                  <a:cubicBezTo>
                    <a:pt x="206" y="0"/>
                    <a:pt x="151" y="25"/>
                    <a:pt x="100" y="68"/>
                  </a:cubicBezTo>
                  <a:lnTo>
                    <a:pt x="100" y="79"/>
                  </a:lnTo>
                  <a:cubicBezTo>
                    <a:pt x="23" y="157"/>
                    <a:pt x="1" y="246"/>
                    <a:pt x="45" y="346"/>
                  </a:cubicBezTo>
                  <a:cubicBezTo>
                    <a:pt x="100" y="491"/>
                    <a:pt x="301" y="591"/>
                    <a:pt x="546" y="591"/>
                  </a:cubicBezTo>
                  <a:lnTo>
                    <a:pt x="557" y="591"/>
                  </a:lnTo>
                  <a:cubicBezTo>
                    <a:pt x="523" y="925"/>
                    <a:pt x="223" y="948"/>
                    <a:pt x="201" y="948"/>
                  </a:cubicBezTo>
                  <a:cubicBezTo>
                    <a:pt x="190" y="948"/>
                    <a:pt x="179" y="958"/>
                    <a:pt x="179" y="970"/>
                  </a:cubicBezTo>
                  <a:cubicBezTo>
                    <a:pt x="190" y="980"/>
                    <a:pt x="190" y="992"/>
                    <a:pt x="212" y="992"/>
                  </a:cubicBezTo>
                  <a:cubicBezTo>
                    <a:pt x="212" y="992"/>
                    <a:pt x="568" y="970"/>
                    <a:pt x="602" y="591"/>
                  </a:cubicBezTo>
                  <a:cubicBezTo>
                    <a:pt x="991" y="547"/>
                    <a:pt x="1013" y="191"/>
                    <a:pt x="1013" y="191"/>
                  </a:cubicBezTo>
                  <a:cubicBezTo>
                    <a:pt x="1013" y="179"/>
                    <a:pt x="1003" y="168"/>
                    <a:pt x="991" y="168"/>
                  </a:cubicBezTo>
                  <a:cubicBezTo>
                    <a:pt x="988" y="165"/>
                    <a:pt x="985" y="164"/>
                    <a:pt x="982" y="164"/>
                  </a:cubicBezTo>
                  <a:cubicBezTo>
                    <a:pt x="974" y="164"/>
                    <a:pt x="969" y="171"/>
                    <a:pt x="969" y="179"/>
                  </a:cubicBezTo>
                  <a:cubicBezTo>
                    <a:pt x="969" y="201"/>
                    <a:pt x="946" y="502"/>
                    <a:pt x="613" y="535"/>
                  </a:cubicBezTo>
                  <a:lnTo>
                    <a:pt x="613" y="525"/>
                  </a:lnTo>
                  <a:cubicBezTo>
                    <a:pt x="613" y="280"/>
                    <a:pt x="513" y="79"/>
                    <a:pt x="357" y="23"/>
                  </a:cubicBezTo>
                  <a:cubicBezTo>
                    <a:pt x="325" y="7"/>
                    <a:pt x="294" y="0"/>
                    <a:pt x="2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14"/>
            <p:cNvSpPr/>
            <p:nvPr/>
          </p:nvSpPr>
          <p:spPr>
            <a:xfrm rot="10800000">
              <a:off x="8956927" y="4960120"/>
              <a:ext cx="120098" cy="125480"/>
            </a:xfrm>
            <a:custGeom>
              <a:avLst/>
              <a:gdLst/>
              <a:ahLst/>
              <a:cxnLst/>
              <a:rect l="l" t="t" r="r" b="b"/>
              <a:pathLst>
                <a:path w="268" h="280" extrusionOk="0">
                  <a:moveTo>
                    <a:pt x="134" y="45"/>
                  </a:moveTo>
                  <a:cubicBezTo>
                    <a:pt x="178" y="45"/>
                    <a:pt x="223" y="90"/>
                    <a:pt x="223" y="134"/>
                  </a:cubicBezTo>
                  <a:cubicBezTo>
                    <a:pt x="223" y="191"/>
                    <a:pt x="178" y="223"/>
                    <a:pt x="134" y="223"/>
                  </a:cubicBezTo>
                  <a:cubicBezTo>
                    <a:pt x="89" y="223"/>
                    <a:pt x="45" y="191"/>
                    <a:pt x="45" y="134"/>
                  </a:cubicBezTo>
                  <a:cubicBezTo>
                    <a:pt x="45" y="90"/>
                    <a:pt x="89" y="45"/>
                    <a:pt x="134" y="45"/>
                  </a:cubicBezTo>
                  <a:close/>
                  <a:moveTo>
                    <a:pt x="134" y="1"/>
                  </a:moveTo>
                  <a:cubicBezTo>
                    <a:pt x="56" y="1"/>
                    <a:pt x="0" y="68"/>
                    <a:pt x="0" y="134"/>
                  </a:cubicBezTo>
                  <a:cubicBezTo>
                    <a:pt x="0" y="213"/>
                    <a:pt x="56" y="280"/>
                    <a:pt x="134" y="280"/>
                  </a:cubicBezTo>
                  <a:cubicBezTo>
                    <a:pt x="211" y="280"/>
                    <a:pt x="268" y="213"/>
                    <a:pt x="268" y="134"/>
                  </a:cubicBezTo>
                  <a:cubicBezTo>
                    <a:pt x="268" y="68"/>
                    <a:pt x="21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6" name="Google Shape;206;p14"/>
          <p:cNvSpPr/>
          <p:nvPr/>
        </p:nvSpPr>
        <p:spPr>
          <a:xfrm>
            <a:off x="484967" y="407133"/>
            <a:ext cx="11244400" cy="6025600"/>
          </a:xfrm>
          <a:prstGeom prst="plaque">
            <a:avLst>
              <a:gd name="adj" fmla="val 6853"/>
            </a:avLst>
          </a:prstGeom>
          <a:noFill/>
          <a:ln w="19050"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46341723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254"/>
        <p:cNvGrpSpPr/>
        <p:nvPr/>
      </p:nvGrpSpPr>
      <p:grpSpPr>
        <a:xfrm>
          <a:off x="0" y="0"/>
          <a:ext cx="0" cy="0"/>
          <a:chOff x="0" y="0"/>
          <a:chExt cx="0" cy="0"/>
        </a:xfrm>
      </p:grpSpPr>
      <p:pic>
        <p:nvPicPr>
          <p:cNvPr id="255" name="Google Shape;255;p18"/>
          <p:cNvPicPr preferRelativeResize="0"/>
          <p:nvPr/>
        </p:nvPicPr>
        <p:blipFill>
          <a:blip r:embed="rId2">
            <a:alphaModFix amt="25000"/>
          </a:blip>
          <a:stretch>
            <a:fillRect/>
          </a:stretch>
        </p:blipFill>
        <p:spPr>
          <a:xfrm>
            <a:off x="8767036" y="-153933"/>
            <a:ext cx="3573699" cy="3675900"/>
          </a:xfrm>
          <a:prstGeom prst="rect">
            <a:avLst/>
          </a:prstGeom>
          <a:noFill/>
          <a:ln>
            <a:noFill/>
          </a:ln>
        </p:spPr>
      </p:pic>
      <p:pic>
        <p:nvPicPr>
          <p:cNvPr id="256" name="Google Shape;256;p18"/>
          <p:cNvPicPr preferRelativeResize="0"/>
          <p:nvPr/>
        </p:nvPicPr>
        <p:blipFill>
          <a:blip r:embed="rId2">
            <a:alphaModFix amt="25000"/>
          </a:blip>
          <a:stretch>
            <a:fillRect/>
          </a:stretch>
        </p:blipFill>
        <p:spPr>
          <a:xfrm rot="10800000" flipH="1">
            <a:off x="-103166" y="3521963"/>
            <a:ext cx="3335251" cy="3430667"/>
          </a:xfrm>
          <a:prstGeom prst="rect">
            <a:avLst/>
          </a:prstGeom>
          <a:noFill/>
          <a:ln>
            <a:noFill/>
          </a:ln>
        </p:spPr>
      </p:pic>
      <p:grpSp>
        <p:nvGrpSpPr>
          <p:cNvPr id="257" name="Google Shape;257;p18"/>
          <p:cNvGrpSpPr/>
          <p:nvPr/>
        </p:nvGrpSpPr>
        <p:grpSpPr>
          <a:xfrm>
            <a:off x="89302" y="65365"/>
            <a:ext cx="12013399" cy="6715436"/>
            <a:chOff x="66976" y="49023"/>
            <a:chExt cx="9010049" cy="5036577"/>
          </a:xfrm>
        </p:grpSpPr>
        <p:grpSp>
          <p:nvGrpSpPr>
            <p:cNvPr id="258" name="Google Shape;258;p18"/>
            <p:cNvGrpSpPr/>
            <p:nvPr/>
          </p:nvGrpSpPr>
          <p:grpSpPr>
            <a:xfrm>
              <a:off x="66976" y="49023"/>
              <a:ext cx="9010049" cy="5036577"/>
              <a:chOff x="66976" y="49023"/>
              <a:chExt cx="9010049" cy="5036577"/>
            </a:xfrm>
          </p:grpSpPr>
          <p:sp>
            <p:nvSpPr>
              <p:cNvPr id="259" name="Google Shape;259;p18"/>
              <p:cNvSpPr/>
              <p:nvPr/>
            </p:nvSpPr>
            <p:spPr>
              <a:xfrm>
                <a:off x="156600" y="128792"/>
                <a:ext cx="454401" cy="445006"/>
              </a:xfrm>
              <a:custGeom>
                <a:avLst/>
                <a:gdLst/>
                <a:ahLst/>
                <a:cxnLst/>
                <a:rect l="l" t="t" r="r" b="b"/>
                <a:pathLst>
                  <a:path w="1014" h="993" extrusionOk="0">
                    <a:moveTo>
                      <a:pt x="263" y="50"/>
                    </a:moveTo>
                    <a:cubicBezTo>
                      <a:pt x="290" y="50"/>
                      <a:pt x="318" y="56"/>
                      <a:pt x="345" y="68"/>
                    </a:cubicBezTo>
                    <a:cubicBezTo>
                      <a:pt x="446" y="102"/>
                      <a:pt x="568" y="246"/>
                      <a:pt x="568" y="525"/>
                    </a:cubicBezTo>
                    <a:lnTo>
                      <a:pt x="568" y="547"/>
                    </a:lnTo>
                    <a:lnTo>
                      <a:pt x="546" y="547"/>
                    </a:lnTo>
                    <a:cubicBezTo>
                      <a:pt x="268" y="547"/>
                      <a:pt x="123" y="424"/>
                      <a:pt x="90" y="324"/>
                    </a:cubicBezTo>
                    <a:cubicBezTo>
                      <a:pt x="56" y="246"/>
                      <a:pt x="68" y="179"/>
                      <a:pt x="123" y="112"/>
                    </a:cubicBezTo>
                    <a:lnTo>
                      <a:pt x="134" y="112"/>
                    </a:lnTo>
                    <a:cubicBezTo>
                      <a:pt x="170" y="69"/>
                      <a:pt x="215" y="50"/>
                      <a:pt x="263" y="50"/>
                    </a:cubicBezTo>
                    <a:close/>
                    <a:moveTo>
                      <a:pt x="263" y="0"/>
                    </a:moveTo>
                    <a:cubicBezTo>
                      <a:pt x="206" y="0"/>
                      <a:pt x="151" y="25"/>
                      <a:pt x="100" y="68"/>
                    </a:cubicBezTo>
                    <a:lnTo>
                      <a:pt x="100" y="79"/>
                    </a:lnTo>
                    <a:cubicBezTo>
                      <a:pt x="23" y="157"/>
                      <a:pt x="1" y="246"/>
                      <a:pt x="45" y="346"/>
                    </a:cubicBezTo>
                    <a:cubicBezTo>
                      <a:pt x="100" y="491"/>
                      <a:pt x="301" y="591"/>
                      <a:pt x="546" y="591"/>
                    </a:cubicBezTo>
                    <a:lnTo>
                      <a:pt x="557" y="591"/>
                    </a:lnTo>
                    <a:cubicBezTo>
                      <a:pt x="523" y="925"/>
                      <a:pt x="223" y="948"/>
                      <a:pt x="201" y="948"/>
                    </a:cubicBezTo>
                    <a:cubicBezTo>
                      <a:pt x="190" y="948"/>
                      <a:pt x="179" y="958"/>
                      <a:pt x="179" y="970"/>
                    </a:cubicBezTo>
                    <a:cubicBezTo>
                      <a:pt x="190" y="980"/>
                      <a:pt x="190" y="992"/>
                      <a:pt x="212" y="992"/>
                    </a:cubicBezTo>
                    <a:cubicBezTo>
                      <a:pt x="212" y="992"/>
                      <a:pt x="568" y="970"/>
                      <a:pt x="602" y="591"/>
                    </a:cubicBezTo>
                    <a:cubicBezTo>
                      <a:pt x="991" y="547"/>
                      <a:pt x="1013" y="191"/>
                      <a:pt x="1013" y="191"/>
                    </a:cubicBezTo>
                    <a:cubicBezTo>
                      <a:pt x="1013" y="179"/>
                      <a:pt x="1003" y="168"/>
                      <a:pt x="991" y="168"/>
                    </a:cubicBezTo>
                    <a:cubicBezTo>
                      <a:pt x="988" y="165"/>
                      <a:pt x="985" y="164"/>
                      <a:pt x="982" y="164"/>
                    </a:cubicBezTo>
                    <a:cubicBezTo>
                      <a:pt x="974" y="164"/>
                      <a:pt x="969" y="171"/>
                      <a:pt x="969" y="179"/>
                    </a:cubicBezTo>
                    <a:cubicBezTo>
                      <a:pt x="969" y="201"/>
                      <a:pt x="946" y="502"/>
                      <a:pt x="613" y="535"/>
                    </a:cubicBezTo>
                    <a:lnTo>
                      <a:pt x="613" y="525"/>
                    </a:lnTo>
                    <a:cubicBezTo>
                      <a:pt x="613" y="280"/>
                      <a:pt x="513" y="79"/>
                      <a:pt x="357" y="23"/>
                    </a:cubicBezTo>
                    <a:cubicBezTo>
                      <a:pt x="325" y="7"/>
                      <a:pt x="294" y="0"/>
                      <a:pt x="2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18"/>
              <p:cNvSpPr/>
              <p:nvPr/>
            </p:nvSpPr>
            <p:spPr>
              <a:xfrm>
                <a:off x="66976" y="49023"/>
                <a:ext cx="120098" cy="125480"/>
              </a:xfrm>
              <a:custGeom>
                <a:avLst/>
                <a:gdLst/>
                <a:ahLst/>
                <a:cxnLst/>
                <a:rect l="l" t="t" r="r" b="b"/>
                <a:pathLst>
                  <a:path w="268" h="280" extrusionOk="0">
                    <a:moveTo>
                      <a:pt x="134" y="45"/>
                    </a:moveTo>
                    <a:cubicBezTo>
                      <a:pt x="178" y="45"/>
                      <a:pt x="223" y="90"/>
                      <a:pt x="223" y="134"/>
                    </a:cubicBezTo>
                    <a:cubicBezTo>
                      <a:pt x="223" y="191"/>
                      <a:pt x="178" y="223"/>
                      <a:pt x="134" y="223"/>
                    </a:cubicBezTo>
                    <a:cubicBezTo>
                      <a:pt x="89" y="223"/>
                      <a:pt x="45" y="191"/>
                      <a:pt x="45" y="134"/>
                    </a:cubicBezTo>
                    <a:cubicBezTo>
                      <a:pt x="45" y="90"/>
                      <a:pt x="89" y="45"/>
                      <a:pt x="134" y="45"/>
                    </a:cubicBezTo>
                    <a:close/>
                    <a:moveTo>
                      <a:pt x="134" y="1"/>
                    </a:moveTo>
                    <a:cubicBezTo>
                      <a:pt x="56" y="1"/>
                      <a:pt x="0" y="68"/>
                      <a:pt x="0" y="134"/>
                    </a:cubicBezTo>
                    <a:cubicBezTo>
                      <a:pt x="0" y="213"/>
                      <a:pt x="56" y="280"/>
                      <a:pt x="134" y="280"/>
                    </a:cubicBezTo>
                    <a:cubicBezTo>
                      <a:pt x="211" y="280"/>
                      <a:pt x="268" y="213"/>
                      <a:pt x="268" y="134"/>
                    </a:cubicBezTo>
                    <a:cubicBezTo>
                      <a:pt x="268" y="68"/>
                      <a:pt x="21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18"/>
              <p:cNvSpPr/>
              <p:nvPr/>
            </p:nvSpPr>
            <p:spPr>
              <a:xfrm rot="10800000" flipH="1">
                <a:off x="156600" y="4560825"/>
                <a:ext cx="454401" cy="445006"/>
              </a:xfrm>
              <a:custGeom>
                <a:avLst/>
                <a:gdLst/>
                <a:ahLst/>
                <a:cxnLst/>
                <a:rect l="l" t="t" r="r" b="b"/>
                <a:pathLst>
                  <a:path w="1014" h="993" extrusionOk="0">
                    <a:moveTo>
                      <a:pt x="263" y="50"/>
                    </a:moveTo>
                    <a:cubicBezTo>
                      <a:pt x="290" y="50"/>
                      <a:pt x="318" y="56"/>
                      <a:pt x="345" y="68"/>
                    </a:cubicBezTo>
                    <a:cubicBezTo>
                      <a:pt x="446" y="102"/>
                      <a:pt x="568" y="246"/>
                      <a:pt x="568" y="525"/>
                    </a:cubicBezTo>
                    <a:lnTo>
                      <a:pt x="568" y="547"/>
                    </a:lnTo>
                    <a:lnTo>
                      <a:pt x="546" y="547"/>
                    </a:lnTo>
                    <a:cubicBezTo>
                      <a:pt x="268" y="547"/>
                      <a:pt x="123" y="424"/>
                      <a:pt x="90" y="324"/>
                    </a:cubicBezTo>
                    <a:cubicBezTo>
                      <a:pt x="56" y="246"/>
                      <a:pt x="68" y="179"/>
                      <a:pt x="123" y="112"/>
                    </a:cubicBezTo>
                    <a:lnTo>
                      <a:pt x="134" y="112"/>
                    </a:lnTo>
                    <a:cubicBezTo>
                      <a:pt x="170" y="69"/>
                      <a:pt x="215" y="50"/>
                      <a:pt x="263" y="50"/>
                    </a:cubicBezTo>
                    <a:close/>
                    <a:moveTo>
                      <a:pt x="263" y="0"/>
                    </a:moveTo>
                    <a:cubicBezTo>
                      <a:pt x="206" y="0"/>
                      <a:pt x="151" y="25"/>
                      <a:pt x="100" y="68"/>
                    </a:cubicBezTo>
                    <a:lnTo>
                      <a:pt x="100" y="79"/>
                    </a:lnTo>
                    <a:cubicBezTo>
                      <a:pt x="23" y="157"/>
                      <a:pt x="1" y="246"/>
                      <a:pt x="45" y="346"/>
                    </a:cubicBezTo>
                    <a:cubicBezTo>
                      <a:pt x="100" y="491"/>
                      <a:pt x="301" y="591"/>
                      <a:pt x="546" y="591"/>
                    </a:cubicBezTo>
                    <a:lnTo>
                      <a:pt x="557" y="591"/>
                    </a:lnTo>
                    <a:cubicBezTo>
                      <a:pt x="523" y="925"/>
                      <a:pt x="223" y="948"/>
                      <a:pt x="201" y="948"/>
                    </a:cubicBezTo>
                    <a:cubicBezTo>
                      <a:pt x="190" y="948"/>
                      <a:pt x="179" y="958"/>
                      <a:pt x="179" y="970"/>
                    </a:cubicBezTo>
                    <a:cubicBezTo>
                      <a:pt x="190" y="980"/>
                      <a:pt x="190" y="992"/>
                      <a:pt x="212" y="992"/>
                    </a:cubicBezTo>
                    <a:cubicBezTo>
                      <a:pt x="212" y="992"/>
                      <a:pt x="568" y="970"/>
                      <a:pt x="602" y="591"/>
                    </a:cubicBezTo>
                    <a:cubicBezTo>
                      <a:pt x="991" y="547"/>
                      <a:pt x="1013" y="191"/>
                      <a:pt x="1013" y="191"/>
                    </a:cubicBezTo>
                    <a:cubicBezTo>
                      <a:pt x="1013" y="179"/>
                      <a:pt x="1003" y="168"/>
                      <a:pt x="991" y="168"/>
                    </a:cubicBezTo>
                    <a:cubicBezTo>
                      <a:pt x="988" y="165"/>
                      <a:pt x="985" y="164"/>
                      <a:pt x="982" y="164"/>
                    </a:cubicBezTo>
                    <a:cubicBezTo>
                      <a:pt x="974" y="164"/>
                      <a:pt x="969" y="171"/>
                      <a:pt x="969" y="179"/>
                    </a:cubicBezTo>
                    <a:cubicBezTo>
                      <a:pt x="969" y="201"/>
                      <a:pt x="946" y="502"/>
                      <a:pt x="613" y="535"/>
                    </a:cubicBezTo>
                    <a:lnTo>
                      <a:pt x="613" y="525"/>
                    </a:lnTo>
                    <a:cubicBezTo>
                      <a:pt x="613" y="280"/>
                      <a:pt x="513" y="79"/>
                      <a:pt x="357" y="23"/>
                    </a:cubicBezTo>
                    <a:cubicBezTo>
                      <a:pt x="325" y="7"/>
                      <a:pt x="294" y="0"/>
                      <a:pt x="2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18"/>
              <p:cNvSpPr/>
              <p:nvPr/>
            </p:nvSpPr>
            <p:spPr>
              <a:xfrm rot="10800000" flipH="1">
                <a:off x="66976" y="4960120"/>
                <a:ext cx="120098" cy="125480"/>
              </a:xfrm>
              <a:custGeom>
                <a:avLst/>
                <a:gdLst/>
                <a:ahLst/>
                <a:cxnLst/>
                <a:rect l="l" t="t" r="r" b="b"/>
                <a:pathLst>
                  <a:path w="268" h="280" extrusionOk="0">
                    <a:moveTo>
                      <a:pt x="134" y="45"/>
                    </a:moveTo>
                    <a:cubicBezTo>
                      <a:pt x="178" y="45"/>
                      <a:pt x="223" y="90"/>
                      <a:pt x="223" y="134"/>
                    </a:cubicBezTo>
                    <a:cubicBezTo>
                      <a:pt x="223" y="191"/>
                      <a:pt x="178" y="223"/>
                      <a:pt x="134" y="223"/>
                    </a:cubicBezTo>
                    <a:cubicBezTo>
                      <a:pt x="89" y="223"/>
                      <a:pt x="45" y="191"/>
                      <a:pt x="45" y="134"/>
                    </a:cubicBezTo>
                    <a:cubicBezTo>
                      <a:pt x="45" y="90"/>
                      <a:pt x="89" y="45"/>
                      <a:pt x="134" y="45"/>
                    </a:cubicBezTo>
                    <a:close/>
                    <a:moveTo>
                      <a:pt x="134" y="1"/>
                    </a:moveTo>
                    <a:cubicBezTo>
                      <a:pt x="56" y="1"/>
                      <a:pt x="0" y="68"/>
                      <a:pt x="0" y="134"/>
                    </a:cubicBezTo>
                    <a:cubicBezTo>
                      <a:pt x="0" y="213"/>
                      <a:pt x="56" y="280"/>
                      <a:pt x="134" y="280"/>
                    </a:cubicBezTo>
                    <a:cubicBezTo>
                      <a:pt x="211" y="280"/>
                      <a:pt x="268" y="213"/>
                      <a:pt x="268" y="134"/>
                    </a:cubicBezTo>
                    <a:cubicBezTo>
                      <a:pt x="268" y="68"/>
                      <a:pt x="21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18"/>
              <p:cNvSpPr/>
              <p:nvPr/>
            </p:nvSpPr>
            <p:spPr>
              <a:xfrm flipH="1">
                <a:off x="8532999" y="128792"/>
                <a:ext cx="454401" cy="445006"/>
              </a:xfrm>
              <a:custGeom>
                <a:avLst/>
                <a:gdLst/>
                <a:ahLst/>
                <a:cxnLst/>
                <a:rect l="l" t="t" r="r" b="b"/>
                <a:pathLst>
                  <a:path w="1014" h="993" extrusionOk="0">
                    <a:moveTo>
                      <a:pt x="263" y="50"/>
                    </a:moveTo>
                    <a:cubicBezTo>
                      <a:pt x="290" y="50"/>
                      <a:pt x="318" y="56"/>
                      <a:pt x="345" y="68"/>
                    </a:cubicBezTo>
                    <a:cubicBezTo>
                      <a:pt x="446" y="102"/>
                      <a:pt x="568" y="246"/>
                      <a:pt x="568" y="525"/>
                    </a:cubicBezTo>
                    <a:lnTo>
                      <a:pt x="568" y="547"/>
                    </a:lnTo>
                    <a:lnTo>
                      <a:pt x="546" y="547"/>
                    </a:lnTo>
                    <a:cubicBezTo>
                      <a:pt x="268" y="547"/>
                      <a:pt x="123" y="424"/>
                      <a:pt x="90" y="324"/>
                    </a:cubicBezTo>
                    <a:cubicBezTo>
                      <a:pt x="56" y="246"/>
                      <a:pt x="68" y="179"/>
                      <a:pt x="123" y="112"/>
                    </a:cubicBezTo>
                    <a:lnTo>
                      <a:pt x="134" y="112"/>
                    </a:lnTo>
                    <a:cubicBezTo>
                      <a:pt x="170" y="69"/>
                      <a:pt x="215" y="50"/>
                      <a:pt x="263" y="50"/>
                    </a:cubicBezTo>
                    <a:close/>
                    <a:moveTo>
                      <a:pt x="263" y="0"/>
                    </a:moveTo>
                    <a:cubicBezTo>
                      <a:pt x="206" y="0"/>
                      <a:pt x="151" y="25"/>
                      <a:pt x="100" y="68"/>
                    </a:cubicBezTo>
                    <a:lnTo>
                      <a:pt x="100" y="79"/>
                    </a:lnTo>
                    <a:cubicBezTo>
                      <a:pt x="23" y="157"/>
                      <a:pt x="1" y="246"/>
                      <a:pt x="45" y="346"/>
                    </a:cubicBezTo>
                    <a:cubicBezTo>
                      <a:pt x="100" y="491"/>
                      <a:pt x="301" y="591"/>
                      <a:pt x="546" y="591"/>
                    </a:cubicBezTo>
                    <a:lnTo>
                      <a:pt x="557" y="591"/>
                    </a:lnTo>
                    <a:cubicBezTo>
                      <a:pt x="523" y="925"/>
                      <a:pt x="223" y="948"/>
                      <a:pt x="201" y="948"/>
                    </a:cubicBezTo>
                    <a:cubicBezTo>
                      <a:pt x="190" y="948"/>
                      <a:pt x="179" y="958"/>
                      <a:pt x="179" y="970"/>
                    </a:cubicBezTo>
                    <a:cubicBezTo>
                      <a:pt x="190" y="980"/>
                      <a:pt x="190" y="992"/>
                      <a:pt x="212" y="992"/>
                    </a:cubicBezTo>
                    <a:cubicBezTo>
                      <a:pt x="212" y="992"/>
                      <a:pt x="568" y="970"/>
                      <a:pt x="602" y="591"/>
                    </a:cubicBezTo>
                    <a:cubicBezTo>
                      <a:pt x="991" y="547"/>
                      <a:pt x="1013" y="191"/>
                      <a:pt x="1013" y="191"/>
                    </a:cubicBezTo>
                    <a:cubicBezTo>
                      <a:pt x="1013" y="179"/>
                      <a:pt x="1003" y="168"/>
                      <a:pt x="991" y="168"/>
                    </a:cubicBezTo>
                    <a:cubicBezTo>
                      <a:pt x="988" y="165"/>
                      <a:pt x="985" y="164"/>
                      <a:pt x="982" y="164"/>
                    </a:cubicBezTo>
                    <a:cubicBezTo>
                      <a:pt x="974" y="164"/>
                      <a:pt x="969" y="171"/>
                      <a:pt x="969" y="179"/>
                    </a:cubicBezTo>
                    <a:cubicBezTo>
                      <a:pt x="969" y="201"/>
                      <a:pt x="946" y="502"/>
                      <a:pt x="613" y="535"/>
                    </a:cubicBezTo>
                    <a:lnTo>
                      <a:pt x="613" y="525"/>
                    </a:lnTo>
                    <a:cubicBezTo>
                      <a:pt x="613" y="280"/>
                      <a:pt x="513" y="79"/>
                      <a:pt x="357" y="23"/>
                    </a:cubicBezTo>
                    <a:cubicBezTo>
                      <a:pt x="325" y="7"/>
                      <a:pt x="294" y="0"/>
                      <a:pt x="2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18"/>
              <p:cNvSpPr/>
              <p:nvPr/>
            </p:nvSpPr>
            <p:spPr>
              <a:xfrm flipH="1">
                <a:off x="8956927" y="49023"/>
                <a:ext cx="120098" cy="125480"/>
              </a:xfrm>
              <a:custGeom>
                <a:avLst/>
                <a:gdLst/>
                <a:ahLst/>
                <a:cxnLst/>
                <a:rect l="l" t="t" r="r" b="b"/>
                <a:pathLst>
                  <a:path w="268" h="280" extrusionOk="0">
                    <a:moveTo>
                      <a:pt x="134" y="45"/>
                    </a:moveTo>
                    <a:cubicBezTo>
                      <a:pt x="178" y="45"/>
                      <a:pt x="223" y="90"/>
                      <a:pt x="223" y="134"/>
                    </a:cubicBezTo>
                    <a:cubicBezTo>
                      <a:pt x="223" y="191"/>
                      <a:pt x="178" y="223"/>
                      <a:pt x="134" y="223"/>
                    </a:cubicBezTo>
                    <a:cubicBezTo>
                      <a:pt x="89" y="223"/>
                      <a:pt x="45" y="191"/>
                      <a:pt x="45" y="134"/>
                    </a:cubicBezTo>
                    <a:cubicBezTo>
                      <a:pt x="45" y="90"/>
                      <a:pt x="89" y="45"/>
                      <a:pt x="134" y="45"/>
                    </a:cubicBezTo>
                    <a:close/>
                    <a:moveTo>
                      <a:pt x="134" y="1"/>
                    </a:moveTo>
                    <a:cubicBezTo>
                      <a:pt x="56" y="1"/>
                      <a:pt x="0" y="68"/>
                      <a:pt x="0" y="134"/>
                    </a:cubicBezTo>
                    <a:cubicBezTo>
                      <a:pt x="0" y="213"/>
                      <a:pt x="56" y="280"/>
                      <a:pt x="134" y="280"/>
                    </a:cubicBezTo>
                    <a:cubicBezTo>
                      <a:pt x="211" y="280"/>
                      <a:pt x="268" y="213"/>
                      <a:pt x="268" y="134"/>
                    </a:cubicBezTo>
                    <a:cubicBezTo>
                      <a:pt x="268" y="68"/>
                      <a:pt x="21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18"/>
              <p:cNvSpPr/>
              <p:nvPr/>
            </p:nvSpPr>
            <p:spPr>
              <a:xfrm rot="10800000">
                <a:off x="8532999" y="4560825"/>
                <a:ext cx="454401" cy="445006"/>
              </a:xfrm>
              <a:custGeom>
                <a:avLst/>
                <a:gdLst/>
                <a:ahLst/>
                <a:cxnLst/>
                <a:rect l="l" t="t" r="r" b="b"/>
                <a:pathLst>
                  <a:path w="1014" h="993" extrusionOk="0">
                    <a:moveTo>
                      <a:pt x="263" y="50"/>
                    </a:moveTo>
                    <a:cubicBezTo>
                      <a:pt x="290" y="50"/>
                      <a:pt x="318" y="56"/>
                      <a:pt x="345" y="68"/>
                    </a:cubicBezTo>
                    <a:cubicBezTo>
                      <a:pt x="446" y="102"/>
                      <a:pt x="568" y="246"/>
                      <a:pt x="568" y="525"/>
                    </a:cubicBezTo>
                    <a:lnTo>
                      <a:pt x="568" y="547"/>
                    </a:lnTo>
                    <a:lnTo>
                      <a:pt x="546" y="547"/>
                    </a:lnTo>
                    <a:cubicBezTo>
                      <a:pt x="268" y="547"/>
                      <a:pt x="123" y="424"/>
                      <a:pt x="90" y="324"/>
                    </a:cubicBezTo>
                    <a:cubicBezTo>
                      <a:pt x="56" y="246"/>
                      <a:pt x="68" y="179"/>
                      <a:pt x="123" y="112"/>
                    </a:cubicBezTo>
                    <a:lnTo>
                      <a:pt x="134" y="112"/>
                    </a:lnTo>
                    <a:cubicBezTo>
                      <a:pt x="170" y="69"/>
                      <a:pt x="215" y="50"/>
                      <a:pt x="263" y="50"/>
                    </a:cubicBezTo>
                    <a:close/>
                    <a:moveTo>
                      <a:pt x="263" y="0"/>
                    </a:moveTo>
                    <a:cubicBezTo>
                      <a:pt x="206" y="0"/>
                      <a:pt x="151" y="25"/>
                      <a:pt x="100" y="68"/>
                    </a:cubicBezTo>
                    <a:lnTo>
                      <a:pt x="100" y="79"/>
                    </a:lnTo>
                    <a:cubicBezTo>
                      <a:pt x="23" y="157"/>
                      <a:pt x="1" y="246"/>
                      <a:pt x="45" y="346"/>
                    </a:cubicBezTo>
                    <a:cubicBezTo>
                      <a:pt x="100" y="491"/>
                      <a:pt x="301" y="591"/>
                      <a:pt x="546" y="591"/>
                    </a:cubicBezTo>
                    <a:lnTo>
                      <a:pt x="557" y="591"/>
                    </a:lnTo>
                    <a:cubicBezTo>
                      <a:pt x="523" y="925"/>
                      <a:pt x="223" y="948"/>
                      <a:pt x="201" y="948"/>
                    </a:cubicBezTo>
                    <a:cubicBezTo>
                      <a:pt x="190" y="948"/>
                      <a:pt x="179" y="958"/>
                      <a:pt x="179" y="970"/>
                    </a:cubicBezTo>
                    <a:cubicBezTo>
                      <a:pt x="190" y="980"/>
                      <a:pt x="190" y="992"/>
                      <a:pt x="212" y="992"/>
                    </a:cubicBezTo>
                    <a:cubicBezTo>
                      <a:pt x="212" y="992"/>
                      <a:pt x="568" y="970"/>
                      <a:pt x="602" y="591"/>
                    </a:cubicBezTo>
                    <a:cubicBezTo>
                      <a:pt x="991" y="547"/>
                      <a:pt x="1013" y="191"/>
                      <a:pt x="1013" y="191"/>
                    </a:cubicBezTo>
                    <a:cubicBezTo>
                      <a:pt x="1013" y="179"/>
                      <a:pt x="1003" y="168"/>
                      <a:pt x="991" y="168"/>
                    </a:cubicBezTo>
                    <a:cubicBezTo>
                      <a:pt x="988" y="165"/>
                      <a:pt x="985" y="164"/>
                      <a:pt x="982" y="164"/>
                    </a:cubicBezTo>
                    <a:cubicBezTo>
                      <a:pt x="974" y="164"/>
                      <a:pt x="969" y="171"/>
                      <a:pt x="969" y="179"/>
                    </a:cubicBezTo>
                    <a:cubicBezTo>
                      <a:pt x="969" y="201"/>
                      <a:pt x="946" y="502"/>
                      <a:pt x="613" y="535"/>
                    </a:cubicBezTo>
                    <a:lnTo>
                      <a:pt x="613" y="525"/>
                    </a:lnTo>
                    <a:cubicBezTo>
                      <a:pt x="613" y="280"/>
                      <a:pt x="513" y="79"/>
                      <a:pt x="357" y="23"/>
                    </a:cubicBezTo>
                    <a:cubicBezTo>
                      <a:pt x="325" y="7"/>
                      <a:pt x="294" y="0"/>
                      <a:pt x="2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18"/>
              <p:cNvSpPr/>
              <p:nvPr/>
            </p:nvSpPr>
            <p:spPr>
              <a:xfrm rot="10800000">
                <a:off x="8956927" y="4960120"/>
                <a:ext cx="120098" cy="125480"/>
              </a:xfrm>
              <a:custGeom>
                <a:avLst/>
                <a:gdLst/>
                <a:ahLst/>
                <a:cxnLst/>
                <a:rect l="l" t="t" r="r" b="b"/>
                <a:pathLst>
                  <a:path w="268" h="280" extrusionOk="0">
                    <a:moveTo>
                      <a:pt x="134" y="45"/>
                    </a:moveTo>
                    <a:cubicBezTo>
                      <a:pt x="178" y="45"/>
                      <a:pt x="223" y="90"/>
                      <a:pt x="223" y="134"/>
                    </a:cubicBezTo>
                    <a:cubicBezTo>
                      <a:pt x="223" y="191"/>
                      <a:pt x="178" y="223"/>
                      <a:pt x="134" y="223"/>
                    </a:cubicBezTo>
                    <a:cubicBezTo>
                      <a:pt x="89" y="223"/>
                      <a:pt x="45" y="191"/>
                      <a:pt x="45" y="134"/>
                    </a:cubicBezTo>
                    <a:cubicBezTo>
                      <a:pt x="45" y="90"/>
                      <a:pt x="89" y="45"/>
                      <a:pt x="134" y="45"/>
                    </a:cubicBezTo>
                    <a:close/>
                    <a:moveTo>
                      <a:pt x="134" y="1"/>
                    </a:moveTo>
                    <a:cubicBezTo>
                      <a:pt x="56" y="1"/>
                      <a:pt x="0" y="68"/>
                      <a:pt x="0" y="134"/>
                    </a:cubicBezTo>
                    <a:cubicBezTo>
                      <a:pt x="0" y="213"/>
                      <a:pt x="56" y="280"/>
                      <a:pt x="134" y="280"/>
                    </a:cubicBezTo>
                    <a:cubicBezTo>
                      <a:pt x="211" y="280"/>
                      <a:pt x="268" y="213"/>
                      <a:pt x="268" y="134"/>
                    </a:cubicBezTo>
                    <a:cubicBezTo>
                      <a:pt x="268" y="68"/>
                      <a:pt x="21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7" name="Google Shape;267;p18"/>
            <p:cNvSpPr/>
            <p:nvPr/>
          </p:nvSpPr>
          <p:spPr>
            <a:xfrm>
              <a:off x="363725" y="305350"/>
              <a:ext cx="8433300" cy="4519200"/>
            </a:xfrm>
            <a:prstGeom prst="plaque">
              <a:avLst>
                <a:gd name="adj" fmla="val 6853"/>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8" name="Google Shape;268;p18"/>
          <p:cNvSpPr txBox="1">
            <a:spLocks noGrp="1"/>
          </p:cNvSpPr>
          <p:nvPr>
            <p:ph type="title"/>
          </p:nvPr>
        </p:nvSpPr>
        <p:spPr>
          <a:xfrm>
            <a:off x="1092300" y="1985451"/>
            <a:ext cx="5128800" cy="1216000"/>
          </a:xfrm>
          <a:prstGeom prst="rect">
            <a:avLst/>
          </a:prstGeom>
        </p:spPr>
        <p:txBody>
          <a:bodyPr spcFirstLastPara="1" wrap="square" lIns="0" tIns="0" rIns="0" bIns="0" anchor="t" anchorCtr="0">
            <a:noAutofit/>
          </a:bodyPr>
          <a:lstStyle>
            <a:lvl1pPr lvl="0" rtl="0">
              <a:spcBef>
                <a:spcPts val="0"/>
              </a:spcBef>
              <a:spcAft>
                <a:spcPts val="0"/>
              </a:spcAft>
              <a:buSzPts val="3000"/>
              <a:buNone/>
              <a:defRPr/>
            </a:lvl1pPr>
            <a:lvl2pPr lvl="1" algn="l" rtl="0">
              <a:spcBef>
                <a:spcPts val="0"/>
              </a:spcBef>
              <a:spcAft>
                <a:spcPts val="0"/>
              </a:spcAft>
              <a:buSzPts val="3000"/>
              <a:buNone/>
              <a:defRPr/>
            </a:lvl2pPr>
            <a:lvl3pPr lvl="2" algn="l" rtl="0">
              <a:spcBef>
                <a:spcPts val="0"/>
              </a:spcBef>
              <a:spcAft>
                <a:spcPts val="0"/>
              </a:spcAft>
              <a:buSzPts val="3000"/>
              <a:buNone/>
              <a:defRPr/>
            </a:lvl3pPr>
            <a:lvl4pPr lvl="3" algn="l" rtl="0">
              <a:spcBef>
                <a:spcPts val="0"/>
              </a:spcBef>
              <a:spcAft>
                <a:spcPts val="0"/>
              </a:spcAft>
              <a:buSzPts val="3000"/>
              <a:buNone/>
              <a:defRPr/>
            </a:lvl4pPr>
            <a:lvl5pPr lvl="4" algn="l" rtl="0">
              <a:spcBef>
                <a:spcPts val="0"/>
              </a:spcBef>
              <a:spcAft>
                <a:spcPts val="0"/>
              </a:spcAft>
              <a:buSzPts val="3000"/>
              <a:buNone/>
              <a:defRPr/>
            </a:lvl5pPr>
            <a:lvl6pPr lvl="5" algn="l" rtl="0">
              <a:spcBef>
                <a:spcPts val="0"/>
              </a:spcBef>
              <a:spcAft>
                <a:spcPts val="0"/>
              </a:spcAft>
              <a:buSzPts val="3000"/>
              <a:buNone/>
              <a:defRPr/>
            </a:lvl6pPr>
            <a:lvl7pPr lvl="6" algn="l" rtl="0">
              <a:spcBef>
                <a:spcPts val="0"/>
              </a:spcBef>
              <a:spcAft>
                <a:spcPts val="0"/>
              </a:spcAft>
              <a:buSzPts val="3000"/>
              <a:buNone/>
              <a:defRPr/>
            </a:lvl7pPr>
            <a:lvl8pPr lvl="7" algn="l" rtl="0">
              <a:spcBef>
                <a:spcPts val="0"/>
              </a:spcBef>
              <a:spcAft>
                <a:spcPts val="0"/>
              </a:spcAft>
              <a:buSzPts val="3000"/>
              <a:buNone/>
              <a:defRPr/>
            </a:lvl8pPr>
            <a:lvl9pPr lvl="8" algn="l" rtl="0">
              <a:spcBef>
                <a:spcPts val="0"/>
              </a:spcBef>
              <a:spcAft>
                <a:spcPts val="0"/>
              </a:spcAft>
              <a:buSzPts val="3000"/>
              <a:buNone/>
              <a:defRPr/>
            </a:lvl9pPr>
          </a:lstStyle>
          <a:p>
            <a:endParaRPr/>
          </a:p>
        </p:txBody>
      </p:sp>
      <p:sp>
        <p:nvSpPr>
          <p:cNvPr id="269" name="Google Shape;269;p18"/>
          <p:cNvSpPr txBox="1">
            <a:spLocks noGrp="1"/>
          </p:cNvSpPr>
          <p:nvPr>
            <p:ph type="subTitle" idx="1"/>
          </p:nvPr>
        </p:nvSpPr>
        <p:spPr>
          <a:xfrm>
            <a:off x="1100367" y="3614951"/>
            <a:ext cx="5120800" cy="1257600"/>
          </a:xfrm>
          <a:prstGeom prst="rect">
            <a:avLst/>
          </a:prstGeom>
        </p:spPr>
        <p:txBody>
          <a:bodyPr spcFirstLastPara="1" wrap="square" lIns="0" tIns="0" rIns="0" bIns="0" anchor="t" anchorCtr="0">
            <a:noAutofit/>
          </a:bodyPr>
          <a:lstStyle>
            <a:lvl1pPr lvl="0" algn="ctr">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Tree>
    <p:extLst>
      <p:ext uri="{BB962C8B-B14F-4D97-AF65-F5344CB8AC3E}">
        <p14:creationId xmlns:p14="http://schemas.microsoft.com/office/powerpoint/2010/main" val="197145341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321"/>
        <p:cNvGrpSpPr/>
        <p:nvPr/>
      </p:nvGrpSpPr>
      <p:grpSpPr>
        <a:xfrm>
          <a:off x="0" y="0"/>
          <a:ext cx="0" cy="0"/>
          <a:chOff x="0" y="0"/>
          <a:chExt cx="0" cy="0"/>
        </a:xfrm>
      </p:grpSpPr>
      <p:pic>
        <p:nvPicPr>
          <p:cNvPr id="322" name="Google Shape;322;p22"/>
          <p:cNvPicPr preferRelativeResize="0"/>
          <p:nvPr/>
        </p:nvPicPr>
        <p:blipFill>
          <a:blip r:embed="rId2">
            <a:alphaModFix amt="25000"/>
          </a:blip>
          <a:stretch>
            <a:fillRect/>
          </a:stretch>
        </p:blipFill>
        <p:spPr>
          <a:xfrm>
            <a:off x="7561803" y="4342667"/>
            <a:ext cx="3573699" cy="3675900"/>
          </a:xfrm>
          <a:prstGeom prst="rect">
            <a:avLst/>
          </a:prstGeom>
          <a:noFill/>
          <a:ln>
            <a:noFill/>
          </a:ln>
        </p:spPr>
      </p:pic>
      <p:pic>
        <p:nvPicPr>
          <p:cNvPr id="323" name="Google Shape;323;p22"/>
          <p:cNvPicPr preferRelativeResize="0"/>
          <p:nvPr/>
        </p:nvPicPr>
        <p:blipFill>
          <a:blip r:embed="rId2">
            <a:alphaModFix amt="25000"/>
          </a:blip>
          <a:stretch>
            <a:fillRect/>
          </a:stretch>
        </p:blipFill>
        <p:spPr>
          <a:xfrm rot="10800000" flipH="1">
            <a:off x="1588701" y="-657971"/>
            <a:ext cx="3335251" cy="3430667"/>
          </a:xfrm>
          <a:prstGeom prst="rect">
            <a:avLst/>
          </a:prstGeom>
          <a:noFill/>
          <a:ln>
            <a:noFill/>
          </a:ln>
        </p:spPr>
      </p:pic>
      <p:grpSp>
        <p:nvGrpSpPr>
          <p:cNvPr id="324" name="Google Shape;324;p22"/>
          <p:cNvGrpSpPr/>
          <p:nvPr/>
        </p:nvGrpSpPr>
        <p:grpSpPr>
          <a:xfrm>
            <a:off x="89302" y="65365"/>
            <a:ext cx="12013399" cy="6715436"/>
            <a:chOff x="66976" y="49023"/>
            <a:chExt cx="9010049" cy="5036577"/>
          </a:xfrm>
        </p:grpSpPr>
        <p:grpSp>
          <p:nvGrpSpPr>
            <p:cNvPr id="325" name="Google Shape;325;p22"/>
            <p:cNvGrpSpPr/>
            <p:nvPr/>
          </p:nvGrpSpPr>
          <p:grpSpPr>
            <a:xfrm>
              <a:off x="66976" y="49023"/>
              <a:ext cx="9010049" cy="5036577"/>
              <a:chOff x="66976" y="49023"/>
              <a:chExt cx="9010049" cy="5036577"/>
            </a:xfrm>
          </p:grpSpPr>
          <p:sp>
            <p:nvSpPr>
              <p:cNvPr id="326" name="Google Shape;326;p22"/>
              <p:cNvSpPr/>
              <p:nvPr/>
            </p:nvSpPr>
            <p:spPr>
              <a:xfrm>
                <a:off x="156600" y="128792"/>
                <a:ext cx="454401" cy="445006"/>
              </a:xfrm>
              <a:custGeom>
                <a:avLst/>
                <a:gdLst/>
                <a:ahLst/>
                <a:cxnLst/>
                <a:rect l="l" t="t" r="r" b="b"/>
                <a:pathLst>
                  <a:path w="1014" h="993" extrusionOk="0">
                    <a:moveTo>
                      <a:pt x="263" y="50"/>
                    </a:moveTo>
                    <a:cubicBezTo>
                      <a:pt x="290" y="50"/>
                      <a:pt x="318" y="56"/>
                      <a:pt x="345" y="68"/>
                    </a:cubicBezTo>
                    <a:cubicBezTo>
                      <a:pt x="446" y="102"/>
                      <a:pt x="568" y="246"/>
                      <a:pt x="568" y="525"/>
                    </a:cubicBezTo>
                    <a:lnTo>
                      <a:pt x="568" y="547"/>
                    </a:lnTo>
                    <a:lnTo>
                      <a:pt x="546" y="547"/>
                    </a:lnTo>
                    <a:cubicBezTo>
                      <a:pt x="268" y="547"/>
                      <a:pt x="123" y="424"/>
                      <a:pt x="90" y="324"/>
                    </a:cubicBezTo>
                    <a:cubicBezTo>
                      <a:pt x="56" y="246"/>
                      <a:pt x="68" y="179"/>
                      <a:pt x="123" y="112"/>
                    </a:cubicBezTo>
                    <a:lnTo>
                      <a:pt x="134" y="112"/>
                    </a:lnTo>
                    <a:cubicBezTo>
                      <a:pt x="170" y="69"/>
                      <a:pt x="215" y="50"/>
                      <a:pt x="263" y="50"/>
                    </a:cubicBezTo>
                    <a:close/>
                    <a:moveTo>
                      <a:pt x="263" y="0"/>
                    </a:moveTo>
                    <a:cubicBezTo>
                      <a:pt x="206" y="0"/>
                      <a:pt x="151" y="25"/>
                      <a:pt x="100" y="68"/>
                    </a:cubicBezTo>
                    <a:lnTo>
                      <a:pt x="100" y="79"/>
                    </a:lnTo>
                    <a:cubicBezTo>
                      <a:pt x="23" y="157"/>
                      <a:pt x="1" y="246"/>
                      <a:pt x="45" y="346"/>
                    </a:cubicBezTo>
                    <a:cubicBezTo>
                      <a:pt x="100" y="491"/>
                      <a:pt x="301" y="591"/>
                      <a:pt x="546" y="591"/>
                    </a:cubicBezTo>
                    <a:lnTo>
                      <a:pt x="557" y="591"/>
                    </a:lnTo>
                    <a:cubicBezTo>
                      <a:pt x="523" y="925"/>
                      <a:pt x="223" y="948"/>
                      <a:pt x="201" y="948"/>
                    </a:cubicBezTo>
                    <a:cubicBezTo>
                      <a:pt x="190" y="948"/>
                      <a:pt x="179" y="958"/>
                      <a:pt x="179" y="970"/>
                    </a:cubicBezTo>
                    <a:cubicBezTo>
                      <a:pt x="190" y="980"/>
                      <a:pt x="190" y="992"/>
                      <a:pt x="212" y="992"/>
                    </a:cubicBezTo>
                    <a:cubicBezTo>
                      <a:pt x="212" y="992"/>
                      <a:pt x="568" y="970"/>
                      <a:pt x="602" y="591"/>
                    </a:cubicBezTo>
                    <a:cubicBezTo>
                      <a:pt x="991" y="547"/>
                      <a:pt x="1013" y="191"/>
                      <a:pt x="1013" y="191"/>
                    </a:cubicBezTo>
                    <a:cubicBezTo>
                      <a:pt x="1013" y="179"/>
                      <a:pt x="1003" y="168"/>
                      <a:pt x="991" y="168"/>
                    </a:cubicBezTo>
                    <a:cubicBezTo>
                      <a:pt x="988" y="165"/>
                      <a:pt x="985" y="164"/>
                      <a:pt x="982" y="164"/>
                    </a:cubicBezTo>
                    <a:cubicBezTo>
                      <a:pt x="974" y="164"/>
                      <a:pt x="969" y="171"/>
                      <a:pt x="969" y="179"/>
                    </a:cubicBezTo>
                    <a:cubicBezTo>
                      <a:pt x="969" y="201"/>
                      <a:pt x="946" y="502"/>
                      <a:pt x="613" y="535"/>
                    </a:cubicBezTo>
                    <a:lnTo>
                      <a:pt x="613" y="525"/>
                    </a:lnTo>
                    <a:cubicBezTo>
                      <a:pt x="613" y="280"/>
                      <a:pt x="513" y="79"/>
                      <a:pt x="357" y="23"/>
                    </a:cubicBezTo>
                    <a:cubicBezTo>
                      <a:pt x="325" y="7"/>
                      <a:pt x="294" y="0"/>
                      <a:pt x="2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22"/>
              <p:cNvSpPr/>
              <p:nvPr/>
            </p:nvSpPr>
            <p:spPr>
              <a:xfrm>
                <a:off x="66976" y="49023"/>
                <a:ext cx="120098" cy="125480"/>
              </a:xfrm>
              <a:custGeom>
                <a:avLst/>
                <a:gdLst/>
                <a:ahLst/>
                <a:cxnLst/>
                <a:rect l="l" t="t" r="r" b="b"/>
                <a:pathLst>
                  <a:path w="268" h="280" extrusionOk="0">
                    <a:moveTo>
                      <a:pt x="134" y="45"/>
                    </a:moveTo>
                    <a:cubicBezTo>
                      <a:pt x="178" y="45"/>
                      <a:pt x="223" y="90"/>
                      <a:pt x="223" y="134"/>
                    </a:cubicBezTo>
                    <a:cubicBezTo>
                      <a:pt x="223" y="191"/>
                      <a:pt x="178" y="223"/>
                      <a:pt x="134" y="223"/>
                    </a:cubicBezTo>
                    <a:cubicBezTo>
                      <a:pt x="89" y="223"/>
                      <a:pt x="45" y="191"/>
                      <a:pt x="45" y="134"/>
                    </a:cubicBezTo>
                    <a:cubicBezTo>
                      <a:pt x="45" y="90"/>
                      <a:pt x="89" y="45"/>
                      <a:pt x="134" y="45"/>
                    </a:cubicBezTo>
                    <a:close/>
                    <a:moveTo>
                      <a:pt x="134" y="1"/>
                    </a:moveTo>
                    <a:cubicBezTo>
                      <a:pt x="56" y="1"/>
                      <a:pt x="0" y="68"/>
                      <a:pt x="0" y="134"/>
                    </a:cubicBezTo>
                    <a:cubicBezTo>
                      <a:pt x="0" y="213"/>
                      <a:pt x="56" y="280"/>
                      <a:pt x="134" y="280"/>
                    </a:cubicBezTo>
                    <a:cubicBezTo>
                      <a:pt x="211" y="280"/>
                      <a:pt x="268" y="213"/>
                      <a:pt x="268" y="134"/>
                    </a:cubicBezTo>
                    <a:cubicBezTo>
                      <a:pt x="268" y="68"/>
                      <a:pt x="21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22"/>
              <p:cNvSpPr/>
              <p:nvPr/>
            </p:nvSpPr>
            <p:spPr>
              <a:xfrm rot="10800000" flipH="1">
                <a:off x="156600" y="4560825"/>
                <a:ext cx="454401" cy="445006"/>
              </a:xfrm>
              <a:custGeom>
                <a:avLst/>
                <a:gdLst/>
                <a:ahLst/>
                <a:cxnLst/>
                <a:rect l="l" t="t" r="r" b="b"/>
                <a:pathLst>
                  <a:path w="1014" h="993" extrusionOk="0">
                    <a:moveTo>
                      <a:pt x="263" y="50"/>
                    </a:moveTo>
                    <a:cubicBezTo>
                      <a:pt x="290" y="50"/>
                      <a:pt x="318" y="56"/>
                      <a:pt x="345" y="68"/>
                    </a:cubicBezTo>
                    <a:cubicBezTo>
                      <a:pt x="446" y="102"/>
                      <a:pt x="568" y="246"/>
                      <a:pt x="568" y="525"/>
                    </a:cubicBezTo>
                    <a:lnTo>
                      <a:pt x="568" y="547"/>
                    </a:lnTo>
                    <a:lnTo>
                      <a:pt x="546" y="547"/>
                    </a:lnTo>
                    <a:cubicBezTo>
                      <a:pt x="268" y="547"/>
                      <a:pt x="123" y="424"/>
                      <a:pt x="90" y="324"/>
                    </a:cubicBezTo>
                    <a:cubicBezTo>
                      <a:pt x="56" y="246"/>
                      <a:pt x="68" y="179"/>
                      <a:pt x="123" y="112"/>
                    </a:cubicBezTo>
                    <a:lnTo>
                      <a:pt x="134" y="112"/>
                    </a:lnTo>
                    <a:cubicBezTo>
                      <a:pt x="170" y="69"/>
                      <a:pt x="215" y="50"/>
                      <a:pt x="263" y="50"/>
                    </a:cubicBezTo>
                    <a:close/>
                    <a:moveTo>
                      <a:pt x="263" y="0"/>
                    </a:moveTo>
                    <a:cubicBezTo>
                      <a:pt x="206" y="0"/>
                      <a:pt x="151" y="25"/>
                      <a:pt x="100" y="68"/>
                    </a:cubicBezTo>
                    <a:lnTo>
                      <a:pt x="100" y="79"/>
                    </a:lnTo>
                    <a:cubicBezTo>
                      <a:pt x="23" y="157"/>
                      <a:pt x="1" y="246"/>
                      <a:pt x="45" y="346"/>
                    </a:cubicBezTo>
                    <a:cubicBezTo>
                      <a:pt x="100" y="491"/>
                      <a:pt x="301" y="591"/>
                      <a:pt x="546" y="591"/>
                    </a:cubicBezTo>
                    <a:lnTo>
                      <a:pt x="557" y="591"/>
                    </a:lnTo>
                    <a:cubicBezTo>
                      <a:pt x="523" y="925"/>
                      <a:pt x="223" y="948"/>
                      <a:pt x="201" y="948"/>
                    </a:cubicBezTo>
                    <a:cubicBezTo>
                      <a:pt x="190" y="948"/>
                      <a:pt x="179" y="958"/>
                      <a:pt x="179" y="970"/>
                    </a:cubicBezTo>
                    <a:cubicBezTo>
                      <a:pt x="190" y="980"/>
                      <a:pt x="190" y="992"/>
                      <a:pt x="212" y="992"/>
                    </a:cubicBezTo>
                    <a:cubicBezTo>
                      <a:pt x="212" y="992"/>
                      <a:pt x="568" y="970"/>
                      <a:pt x="602" y="591"/>
                    </a:cubicBezTo>
                    <a:cubicBezTo>
                      <a:pt x="991" y="547"/>
                      <a:pt x="1013" y="191"/>
                      <a:pt x="1013" y="191"/>
                    </a:cubicBezTo>
                    <a:cubicBezTo>
                      <a:pt x="1013" y="179"/>
                      <a:pt x="1003" y="168"/>
                      <a:pt x="991" y="168"/>
                    </a:cubicBezTo>
                    <a:cubicBezTo>
                      <a:pt x="988" y="165"/>
                      <a:pt x="985" y="164"/>
                      <a:pt x="982" y="164"/>
                    </a:cubicBezTo>
                    <a:cubicBezTo>
                      <a:pt x="974" y="164"/>
                      <a:pt x="969" y="171"/>
                      <a:pt x="969" y="179"/>
                    </a:cubicBezTo>
                    <a:cubicBezTo>
                      <a:pt x="969" y="201"/>
                      <a:pt x="946" y="502"/>
                      <a:pt x="613" y="535"/>
                    </a:cubicBezTo>
                    <a:lnTo>
                      <a:pt x="613" y="525"/>
                    </a:lnTo>
                    <a:cubicBezTo>
                      <a:pt x="613" y="280"/>
                      <a:pt x="513" y="79"/>
                      <a:pt x="357" y="23"/>
                    </a:cubicBezTo>
                    <a:cubicBezTo>
                      <a:pt x="325" y="7"/>
                      <a:pt x="294" y="0"/>
                      <a:pt x="2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22"/>
              <p:cNvSpPr/>
              <p:nvPr/>
            </p:nvSpPr>
            <p:spPr>
              <a:xfrm rot="10800000" flipH="1">
                <a:off x="66976" y="4960120"/>
                <a:ext cx="120098" cy="125480"/>
              </a:xfrm>
              <a:custGeom>
                <a:avLst/>
                <a:gdLst/>
                <a:ahLst/>
                <a:cxnLst/>
                <a:rect l="l" t="t" r="r" b="b"/>
                <a:pathLst>
                  <a:path w="268" h="280" extrusionOk="0">
                    <a:moveTo>
                      <a:pt x="134" y="45"/>
                    </a:moveTo>
                    <a:cubicBezTo>
                      <a:pt x="178" y="45"/>
                      <a:pt x="223" y="90"/>
                      <a:pt x="223" y="134"/>
                    </a:cubicBezTo>
                    <a:cubicBezTo>
                      <a:pt x="223" y="191"/>
                      <a:pt x="178" y="223"/>
                      <a:pt x="134" y="223"/>
                    </a:cubicBezTo>
                    <a:cubicBezTo>
                      <a:pt x="89" y="223"/>
                      <a:pt x="45" y="191"/>
                      <a:pt x="45" y="134"/>
                    </a:cubicBezTo>
                    <a:cubicBezTo>
                      <a:pt x="45" y="90"/>
                      <a:pt x="89" y="45"/>
                      <a:pt x="134" y="45"/>
                    </a:cubicBezTo>
                    <a:close/>
                    <a:moveTo>
                      <a:pt x="134" y="1"/>
                    </a:moveTo>
                    <a:cubicBezTo>
                      <a:pt x="56" y="1"/>
                      <a:pt x="0" y="68"/>
                      <a:pt x="0" y="134"/>
                    </a:cubicBezTo>
                    <a:cubicBezTo>
                      <a:pt x="0" y="213"/>
                      <a:pt x="56" y="280"/>
                      <a:pt x="134" y="280"/>
                    </a:cubicBezTo>
                    <a:cubicBezTo>
                      <a:pt x="211" y="280"/>
                      <a:pt x="268" y="213"/>
                      <a:pt x="268" y="134"/>
                    </a:cubicBezTo>
                    <a:cubicBezTo>
                      <a:pt x="268" y="68"/>
                      <a:pt x="21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22"/>
              <p:cNvSpPr/>
              <p:nvPr/>
            </p:nvSpPr>
            <p:spPr>
              <a:xfrm flipH="1">
                <a:off x="8532999" y="128792"/>
                <a:ext cx="454401" cy="445006"/>
              </a:xfrm>
              <a:custGeom>
                <a:avLst/>
                <a:gdLst/>
                <a:ahLst/>
                <a:cxnLst/>
                <a:rect l="l" t="t" r="r" b="b"/>
                <a:pathLst>
                  <a:path w="1014" h="993" extrusionOk="0">
                    <a:moveTo>
                      <a:pt x="263" y="50"/>
                    </a:moveTo>
                    <a:cubicBezTo>
                      <a:pt x="290" y="50"/>
                      <a:pt x="318" y="56"/>
                      <a:pt x="345" y="68"/>
                    </a:cubicBezTo>
                    <a:cubicBezTo>
                      <a:pt x="446" y="102"/>
                      <a:pt x="568" y="246"/>
                      <a:pt x="568" y="525"/>
                    </a:cubicBezTo>
                    <a:lnTo>
                      <a:pt x="568" y="547"/>
                    </a:lnTo>
                    <a:lnTo>
                      <a:pt x="546" y="547"/>
                    </a:lnTo>
                    <a:cubicBezTo>
                      <a:pt x="268" y="547"/>
                      <a:pt x="123" y="424"/>
                      <a:pt x="90" y="324"/>
                    </a:cubicBezTo>
                    <a:cubicBezTo>
                      <a:pt x="56" y="246"/>
                      <a:pt x="68" y="179"/>
                      <a:pt x="123" y="112"/>
                    </a:cubicBezTo>
                    <a:lnTo>
                      <a:pt x="134" y="112"/>
                    </a:lnTo>
                    <a:cubicBezTo>
                      <a:pt x="170" y="69"/>
                      <a:pt x="215" y="50"/>
                      <a:pt x="263" y="50"/>
                    </a:cubicBezTo>
                    <a:close/>
                    <a:moveTo>
                      <a:pt x="263" y="0"/>
                    </a:moveTo>
                    <a:cubicBezTo>
                      <a:pt x="206" y="0"/>
                      <a:pt x="151" y="25"/>
                      <a:pt x="100" y="68"/>
                    </a:cubicBezTo>
                    <a:lnTo>
                      <a:pt x="100" y="79"/>
                    </a:lnTo>
                    <a:cubicBezTo>
                      <a:pt x="23" y="157"/>
                      <a:pt x="1" y="246"/>
                      <a:pt x="45" y="346"/>
                    </a:cubicBezTo>
                    <a:cubicBezTo>
                      <a:pt x="100" y="491"/>
                      <a:pt x="301" y="591"/>
                      <a:pt x="546" y="591"/>
                    </a:cubicBezTo>
                    <a:lnTo>
                      <a:pt x="557" y="591"/>
                    </a:lnTo>
                    <a:cubicBezTo>
                      <a:pt x="523" y="925"/>
                      <a:pt x="223" y="948"/>
                      <a:pt x="201" y="948"/>
                    </a:cubicBezTo>
                    <a:cubicBezTo>
                      <a:pt x="190" y="948"/>
                      <a:pt x="179" y="958"/>
                      <a:pt x="179" y="970"/>
                    </a:cubicBezTo>
                    <a:cubicBezTo>
                      <a:pt x="190" y="980"/>
                      <a:pt x="190" y="992"/>
                      <a:pt x="212" y="992"/>
                    </a:cubicBezTo>
                    <a:cubicBezTo>
                      <a:pt x="212" y="992"/>
                      <a:pt x="568" y="970"/>
                      <a:pt x="602" y="591"/>
                    </a:cubicBezTo>
                    <a:cubicBezTo>
                      <a:pt x="991" y="547"/>
                      <a:pt x="1013" y="191"/>
                      <a:pt x="1013" y="191"/>
                    </a:cubicBezTo>
                    <a:cubicBezTo>
                      <a:pt x="1013" y="179"/>
                      <a:pt x="1003" y="168"/>
                      <a:pt x="991" y="168"/>
                    </a:cubicBezTo>
                    <a:cubicBezTo>
                      <a:pt x="988" y="165"/>
                      <a:pt x="985" y="164"/>
                      <a:pt x="982" y="164"/>
                    </a:cubicBezTo>
                    <a:cubicBezTo>
                      <a:pt x="974" y="164"/>
                      <a:pt x="969" y="171"/>
                      <a:pt x="969" y="179"/>
                    </a:cubicBezTo>
                    <a:cubicBezTo>
                      <a:pt x="969" y="201"/>
                      <a:pt x="946" y="502"/>
                      <a:pt x="613" y="535"/>
                    </a:cubicBezTo>
                    <a:lnTo>
                      <a:pt x="613" y="525"/>
                    </a:lnTo>
                    <a:cubicBezTo>
                      <a:pt x="613" y="280"/>
                      <a:pt x="513" y="79"/>
                      <a:pt x="357" y="23"/>
                    </a:cubicBezTo>
                    <a:cubicBezTo>
                      <a:pt x="325" y="7"/>
                      <a:pt x="294" y="0"/>
                      <a:pt x="2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22"/>
              <p:cNvSpPr/>
              <p:nvPr/>
            </p:nvSpPr>
            <p:spPr>
              <a:xfrm flipH="1">
                <a:off x="8956927" y="49023"/>
                <a:ext cx="120098" cy="125480"/>
              </a:xfrm>
              <a:custGeom>
                <a:avLst/>
                <a:gdLst/>
                <a:ahLst/>
                <a:cxnLst/>
                <a:rect l="l" t="t" r="r" b="b"/>
                <a:pathLst>
                  <a:path w="268" h="280" extrusionOk="0">
                    <a:moveTo>
                      <a:pt x="134" y="45"/>
                    </a:moveTo>
                    <a:cubicBezTo>
                      <a:pt x="178" y="45"/>
                      <a:pt x="223" y="90"/>
                      <a:pt x="223" y="134"/>
                    </a:cubicBezTo>
                    <a:cubicBezTo>
                      <a:pt x="223" y="191"/>
                      <a:pt x="178" y="223"/>
                      <a:pt x="134" y="223"/>
                    </a:cubicBezTo>
                    <a:cubicBezTo>
                      <a:pt x="89" y="223"/>
                      <a:pt x="45" y="191"/>
                      <a:pt x="45" y="134"/>
                    </a:cubicBezTo>
                    <a:cubicBezTo>
                      <a:pt x="45" y="90"/>
                      <a:pt x="89" y="45"/>
                      <a:pt x="134" y="45"/>
                    </a:cubicBezTo>
                    <a:close/>
                    <a:moveTo>
                      <a:pt x="134" y="1"/>
                    </a:moveTo>
                    <a:cubicBezTo>
                      <a:pt x="56" y="1"/>
                      <a:pt x="0" y="68"/>
                      <a:pt x="0" y="134"/>
                    </a:cubicBezTo>
                    <a:cubicBezTo>
                      <a:pt x="0" y="213"/>
                      <a:pt x="56" y="280"/>
                      <a:pt x="134" y="280"/>
                    </a:cubicBezTo>
                    <a:cubicBezTo>
                      <a:pt x="211" y="280"/>
                      <a:pt x="268" y="213"/>
                      <a:pt x="268" y="134"/>
                    </a:cubicBezTo>
                    <a:cubicBezTo>
                      <a:pt x="268" y="68"/>
                      <a:pt x="21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22"/>
              <p:cNvSpPr/>
              <p:nvPr/>
            </p:nvSpPr>
            <p:spPr>
              <a:xfrm rot="10800000">
                <a:off x="8532999" y="4560825"/>
                <a:ext cx="454401" cy="445006"/>
              </a:xfrm>
              <a:custGeom>
                <a:avLst/>
                <a:gdLst/>
                <a:ahLst/>
                <a:cxnLst/>
                <a:rect l="l" t="t" r="r" b="b"/>
                <a:pathLst>
                  <a:path w="1014" h="993" extrusionOk="0">
                    <a:moveTo>
                      <a:pt x="263" y="50"/>
                    </a:moveTo>
                    <a:cubicBezTo>
                      <a:pt x="290" y="50"/>
                      <a:pt x="318" y="56"/>
                      <a:pt x="345" y="68"/>
                    </a:cubicBezTo>
                    <a:cubicBezTo>
                      <a:pt x="446" y="102"/>
                      <a:pt x="568" y="246"/>
                      <a:pt x="568" y="525"/>
                    </a:cubicBezTo>
                    <a:lnTo>
                      <a:pt x="568" y="547"/>
                    </a:lnTo>
                    <a:lnTo>
                      <a:pt x="546" y="547"/>
                    </a:lnTo>
                    <a:cubicBezTo>
                      <a:pt x="268" y="547"/>
                      <a:pt x="123" y="424"/>
                      <a:pt x="90" y="324"/>
                    </a:cubicBezTo>
                    <a:cubicBezTo>
                      <a:pt x="56" y="246"/>
                      <a:pt x="68" y="179"/>
                      <a:pt x="123" y="112"/>
                    </a:cubicBezTo>
                    <a:lnTo>
                      <a:pt x="134" y="112"/>
                    </a:lnTo>
                    <a:cubicBezTo>
                      <a:pt x="170" y="69"/>
                      <a:pt x="215" y="50"/>
                      <a:pt x="263" y="50"/>
                    </a:cubicBezTo>
                    <a:close/>
                    <a:moveTo>
                      <a:pt x="263" y="0"/>
                    </a:moveTo>
                    <a:cubicBezTo>
                      <a:pt x="206" y="0"/>
                      <a:pt x="151" y="25"/>
                      <a:pt x="100" y="68"/>
                    </a:cubicBezTo>
                    <a:lnTo>
                      <a:pt x="100" y="79"/>
                    </a:lnTo>
                    <a:cubicBezTo>
                      <a:pt x="23" y="157"/>
                      <a:pt x="1" y="246"/>
                      <a:pt x="45" y="346"/>
                    </a:cubicBezTo>
                    <a:cubicBezTo>
                      <a:pt x="100" y="491"/>
                      <a:pt x="301" y="591"/>
                      <a:pt x="546" y="591"/>
                    </a:cubicBezTo>
                    <a:lnTo>
                      <a:pt x="557" y="591"/>
                    </a:lnTo>
                    <a:cubicBezTo>
                      <a:pt x="523" y="925"/>
                      <a:pt x="223" y="948"/>
                      <a:pt x="201" y="948"/>
                    </a:cubicBezTo>
                    <a:cubicBezTo>
                      <a:pt x="190" y="948"/>
                      <a:pt x="179" y="958"/>
                      <a:pt x="179" y="970"/>
                    </a:cubicBezTo>
                    <a:cubicBezTo>
                      <a:pt x="190" y="980"/>
                      <a:pt x="190" y="992"/>
                      <a:pt x="212" y="992"/>
                    </a:cubicBezTo>
                    <a:cubicBezTo>
                      <a:pt x="212" y="992"/>
                      <a:pt x="568" y="970"/>
                      <a:pt x="602" y="591"/>
                    </a:cubicBezTo>
                    <a:cubicBezTo>
                      <a:pt x="991" y="547"/>
                      <a:pt x="1013" y="191"/>
                      <a:pt x="1013" y="191"/>
                    </a:cubicBezTo>
                    <a:cubicBezTo>
                      <a:pt x="1013" y="179"/>
                      <a:pt x="1003" y="168"/>
                      <a:pt x="991" y="168"/>
                    </a:cubicBezTo>
                    <a:cubicBezTo>
                      <a:pt x="988" y="165"/>
                      <a:pt x="985" y="164"/>
                      <a:pt x="982" y="164"/>
                    </a:cubicBezTo>
                    <a:cubicBezTo>
                      <a:pt x="974" y="164"/>
                      <a:pt x="969" y="171"/>
                      <a:pt x="969" y="179"/>
                    </a:cubicBezTo>
                    <a:cubicBezTo>
                      <a:pt x="969" y="201"/>
                      <a:pt x="946" y="502"/>
                      <a:pt x="613" y="535"/>
                    </a:cubicBezTo>
                    <a:lnTo>
                      <a:pt x="613" y="525"/>
                    </a:lnTo>
                    <a:cubicBezTo>
                      <a:pt x="613" y="280"/>
                      <a:pt x="513" y="79"/>
                      <a:pt x="357" y="23"/>
                    </a:cubicBezTo>
                    <a:cubicBezTo>
                      <a:pt x="325" y="7"/>
                      <a:pt x="294" y="0"/>
                      <a:pt x="2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22"/>
              <p:cNvSpPr/>
              <p:nvPr/>
            </p:nvSpPr>
            <p:spPr>
              <a:xfrm rot="10800000">
                <a:off x="8956927" y="4960120"/>
                <a:ext cx="120098" cy="125480"/>
              </a:xfrm>
              <a:custGeom>
                <a:avLst/>
                <a:gdLst/>
                <a:ahLst/>
                <a:cxnLst/>
                <a:rect l="l" t="t" r="r" b="b"/>
                <a:pathLst>
                  <a:path w="268" h="280" extrusionOk="0">
                    <a:moveTo>
                      <a:pt x="134" y="45"/>
                    </a:moveTo>
                    <a:cubicBezTo>
                      <a:pt x="178" y="45"/>
                      <a:pt x="223" y="90"/>
                      <a:pt x="223" y="134"/>
                    </a:cubicBezTo>
                    <a:cubicBezTo>
                      <a:pt x="223" y="191"/>
                      <a:pt x="178" y="223"/>
                      <a:pt x="134" y="223"/>
                    </a:cubicBezTo>
                    <a:cubicBezTo>
                      <a:pt x="89" y="223"/>
                      <a:pt x="45" y="191"/>
                      <a:pt x="45" y="134"/>
                    </a:cubicBezTo>
                    <a:cubicBezTo>
                      <a:pt x="45" y="90"/>
                      <a:pt x="89" y="45"/>
                      <a:pt x="134" y="45"/>
                    </a:cubicBezTo>
                    <a:close/>
                    <a:moveTo>
                      <a:pt x="134" y="1"/>
                    </a:moveTo>
                    <a:cubicBezTo>
                      <a:pt x="56" y="1"/>
                      <a:pt x="0" y="68"/>
                      <a:pt x="0" y="134"/>
                    </a:cubicBezTo>
                    <a:cubicBezTo>
                      <a:pt x="0" y="213"/>
                      <a:pt x="56" y="280"/>
                      <a:pt x="134" y="280"/>
                    </a:cubicBezTo>
                    <a:cubicBezTo>
                      <a:pt x="211" y="280"/>
                      <a:pt x="268" y="213"/>
                      <a:pt x="268" y="134"/>
                    </a:cubicBezTo>
                    <a:cubicBezTo>
                      <a:pt x="268" y="68"/>
                      <a:pt x="21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34" name="Google Shape;334;p22"/>
            <p:cNvSpPr/>
            <p:nvPr/>
          </p:nvSpPr>
          <p:spPr>
            <a:xfrm>
              <a:off x="363725" y="305350"/>
              <a:ext cx="8433300" cy="4519200"/>
            </a:xfrm>
            <a:prstGeom prst="plaque">
              <a:avLst>
                <a:gd name="adj" fmla="val 6853"/>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35" name="Google Shape;335;p22"/>
          <p:cNvSpPr txBox="1">
            <a:spLocks noGrp="1"/>
          </p:cNvSpPr>
          <p:nvPr>
            <p:ph type="title"/>
          </p:nvPr>
        </p:nvSpPr>
        <p:spPr>
          <a:xfrm>
            <a:off x="960000" y="593367"/>
            <a:ext cx="10272000" cy="763600"/>
          </a:xfrm>
          <a:prstGeom prst="rect">
            <a:avLst/>
          </a:prstGeom>
        </p:spPr>
        <p:txBody>
          <a:bodyPr spcFirstLastPara="1" wrap="square" lIns="0" tIns="0" rIns="0" bIns="0"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36" name="Google Shape;336;p22"/>
          <p:cNvSpPr txBox="1">
            <a:spLocks noGrp="1"/>
          </p:cNvSpPr>
          <p:nvPr>
            <p:ph type="subTitle" idx="1"/>
          </p:nvPr>
        </p:nvSpPr>
        <p:spPr>
          <a:xfrm>
            <a:off x="1013591" y="3762533"/>
            <a:ext cx="3007200" cy="579200"/>
          </a:xfrm>
          <a:prstGeom prst="rect">
            <a:avLst/>
          </a:prstGeom>
        </p:spPr>
        <p:txBody>
          <a:bodyPr spcFirstLastPara="1" wrap="square" lIns="0" tIns="0" rIns="0" bIns="0" anchor="t" anchorCtr="0">
            <a:noAutofit/>
          </a:bodyPr>
          <a:lstStyle>
            <a:lvl1pPr lvl="0" algn="ctr" rtl="0">
              <a:spcBef>
                <a:spcPts val="0"/>
              </a:spcBef>
              <a:spcAft>
                <a:spcPts val="0"/>
              </a:spcAft>
              <a:buSzPts val="2000"/>
              <a:buFont typeface="Song Myung"/>
              <a:buNone/>
              <a:defRPr sz="2933">
                <a:solidFill>
                  <a:schemeClr val="accent1"/>
                </a:solidFill>
                <a:latin typeface="Song Myung"/>
                <a:ea typeface="Song Myung"/>
                <a:cs typeface="Song Myung"/>
                <a:sym typeface="Song Myung"/>
              </a:defRPr>
            </a:lvl1pPr>
            <a:lvl2pPr lvl="1" algn="ctr" rtl="0">
              <a:spcBef>
                <a:spcPts val="0"/>
              </a:spcBef>
              <a:spcAft>
                <a:spcPts val="0"/>
              </a:spcAft>
              <a:buSzPts val="2000"/>
              <a:buFont typeface="Song Myung"/>
              <a:buNone/>
              <a:defRPr sz="2667">
                <a:latin typeface="Song Myung"/>
                <a:ea typeface="Song Myung"/>
                <a:cs typeface="Song Myung"/>
                <a:sym typeface="Song Myung"/>
              </a:defRPr>
            </a:lvl2pPr>
            <a:lvl3pPr lvl="2" algn="ctr" rtl="0">
              <a:spcBef>
                <a:spcPts val="0"/>
              </a:spcBef>
              <a:spcAft>
                <a:spcPts val="0"/>
              </a:spcAft>
              <a:buSzPts val="2000"/>
              <a:buFont typeface="Song Myung"/>
              <a:buNone/>
              <a:defRPr sz="2667">
                <a:latin typeface="Song Myung"/>
                <a:ea typeface="Song Myung"/>
                <a:cs typeface="Song Myung"/>
                <a:sym typeface="Song Myung"/>
              </a:defRPr>
            </a:lvl3pPr>
            <a:lvl4pPr lvl="3" algn="ctr" rtl="0">
              <a:spcBef>
                <a:spcPts val="0"/>
              </a:spcBef>
              <a:spcAft>
                <a:spcPts val="0"/>
              </a:spcAft>
              <a:buSzPts val="2000"/>
              <a:buFont typeface="Song Myung"/>
              <a:buNone/>
              <a:defRPr sz="2667">
                <a:latin typeface="Song Myung"/>
                <a:ea typeface="Song Myung"/>
                <a:cs typeface="Song Myung"/>
                <a:sym typeface="Song Myung"/>
              </a:defRPr>
            </a:lvl4pPr>
            <a:lvl5pPr lvl="4" algn="ctr" rtl="0">
              <a:spcBef>
                <a:spcPts val="0"/>
              </a:spcBef>
              <a:spcAft>
                <a:spcPts val="0"/>
              </a:spcAft>
              <a:buSzPts val="2000"/>
              <a:buFont typeface="Song Myung"/>
              <a:buNone/>
              <a:defRPr sz="2667">
                <a:latin typeface="Song Myung"/>
                <a:ea typeface="Song Myung"/>
                <a:cs typeface="Song Myung"/>
                <a:sym typeface="Song Myung"/>
              </a:defRPr>
            </a:lvl5pPr>
            <a:lvl6pPr lvl="5" algn="ctr" rtl="0">
              <a:spcBef>
                <a:spcPts val="0"/>
              </a:spcBef>
              <a:spcAft>
                <a:spcPts val="0"/>
              </a:spcAft>
              <a:buSzPts val="2000"/>
              <a:buFont typeface="Song Myung"/>
              <a:buNone/>
              <a:defRPr sz="2667">
                <a:latin typeface="Song Myung"/>
                <a:ea typeface="Song Myung"/>
                <a:cs typeface="Song Myung"/>
                <a:sym typeface="Song Myung"/>
              </a:defRPr>
            </a:lvl6pPr>
            <a:lvl7pPr lvl="6" algn="ctr" rtl="0">
              <a:spcBef>
                <a:spcPts val="0"/>
              </a:spcBef>
              <a:spcAft>
                <a:spcPts val="0"/>
              </a:spcAft>
              <a:buSzPts val="2000"/>
              <a:buFont typeface="Song Myung"/>
              <a:buNone/>
              <a:defRPr sz="2667">
                <a:latin typeface="Song Myung"/>
                <a:ea typeface="Song Myung"/>
                <a:cs typeface="Song Myung"/>
                <a:sym typeface="Song Myung"/>
              </a:defRPr>
            </a:lvl7pPr>
            <a:lvl8pPr lvl="7" algn="ctr" rtl="0">
              <a:spcBef>
                <a:spcPts val="0"/>
              </a:spcBef>
              <a:spcAft>
                <a:spcPts val="0"/>
              </a:spcAft>
              <a:buSzPts val="2000"/>
              <a:buFont typeface="Song Myung"/>
              <a:buNone/>
              <a:defRPr sz="2667">
                <a:latin typeface="Song Myung"/>
                <a:ea typeface="Song Myung"/>
                <a:cs typeface="Song Myung"/>
                <a:sym typeface="Song Myung"/>
              </a:defRPr>
            </a:lvl8pPr>
            <a:lvl9pPr lvl="8" algn="ctr" rtl="0">
              <a:spcBef>
                <a:spcPts val="0"/>
              </a:spcBef>
              <a:spcAft>
                <a:spcPts val="0"/>
              </a:spcAft>
              <a:buSzPts val="2000"/>
              <a:buFont typeface="Song Myung"/>
              <a:buNone/>
              <a:defRPr sz="2667">
                <a:latin typeface="Song Myung"/>
                <a:ea typeface="Song Myung"/>
                <a:cs typeface="Song Myung"/>
                <a:sym typeface="Song Myung"/>
              </a:defRPr>
            </a:lvl9pPr>
          </a:lstStyle>
          <a:p>
            <a:endParaRPr/>
          </a:p>
        </p:txBody>
      </p:sp>
      <p:sp>
        <p:nvSpPr>
          <p:cNvPr id="337" name="Google Shape;337;p22"/>
          <p:cNvSpPr txBox="1">
            <a:spLocks noGrp="1"/>
          </p:cNvSpPr>
          <p:nvPr>
            <p:ph type="subTitle" idx="2"/>
          </p:nvPr>
        </p:nvSpPr>
        <p:spPr>
          <a:xfrm>
            <a:off x="1051391" y="4478400"/>
            <a:ext cx="2931600" cy="1036800"/>
          </a:xfrm>
          <a:prstGeom prst="rect">
            <a:avLst/>
          </a:prstGeom>
        </p:spPr>
        <p:txBody>
          <a:bodyPr spcFirstLastPara="1" wrap="square" lIns="0" tIns="0" rIns="0" bIns="0"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338" name="Google Shape;338;p22"/>
          <p:cNvSpPr txBox="1">
            <a:spLocks noGrp="1"/>
          </p:cNvSpPr>
          <p:nvPr>
            <p:ph type="subTitle" idx="3"/>
          </p:nvPr>
        </p:nvSpPr>
        <p:spPr>
          <a:xfrm>
            <a:off x="4592391" y="3762533"/>
            <a:ext cx="3007200" cy="579200"/>
          </a:xfrm>
          <a:prstGeom prst="rect">
            <a:avLst/>
          </a:prstGeom>
        </p:spPr>
        <p:txBody>
          <a:bodyPr spcFirstLastPara="1" wrap="square" lIns="0" tIns="0" rIns="0" bIns="0" anchor="t" anchorCtr="0">
            <a:noAutofit/>
          </a:bodyPr>
          <a:lstStyle>
            <a:lvl1pPr lvl="0" algn="ctr" rtl="0">
              <a:spcBef>
                <a:spcPts val="0"/>
              </a:spcBef>
              <a:spcAft>
                <a:spcPts val="0"/>
              </a:spcAft>
              <a:buSzPts val="2000"/>
              <a:buFont typeface="Song Myung"/>
              <a:buNone/>
              <a:defRPr sz="2933">
                <a:solidFill>
                  <a:schemeClr val="accent1"/>
                </a:solidFill>
                <a:latin typeface="Song Myung"/>
                <a:ea typeface="Song Myung"/>
                <a:cs typeface="Song Myung"/>
                <a:sym typeface="Song Myung"/>
              </a:defRPr>
            </a:lvl1pPr>
            <a:lvl2pPr lvl="1" algn="ctr" rtl="0">
              <a:spcBef>
                <a:spcPts val="0"/>
              </a:spcBef>
              <a:spcAft>
                <a:spcPts val="0"/>
              </a:spcAft>
              <a:buSzPts val="2000"/>
              <a:buFont typeface="Song Myung"/>
              <a:buNone/>
              <a:defRPr sz="2667">
                <a:latin typeface="Song Myung"/>
                <a:ea typeface="Song Myung"/>
                <a:cs typeface="Song Myung"/>
                <a:sym typeface="Song Myung"/>
              </a:defRPr>
            </a:lvl2pPr>
            <a:lvl3pPr lvl="2" algn="ctr" rtl="0">
              <a:spcBef>
                <a:spcPts val="0"/>
              </a:spcBef>
              <a:spcAft>
                <a:spcPts val="0"/>
              </a:spcAft>
              <a:buSzPts val="2000"/>
              <a:buFont typeface="Song Myung"/>
              <a:buNone/>
              <a:defRPr sz="2667">
                <a:latin typeface="Song Myung"/>
                <a:ea typeface="Song Myung"/>
                <a:cs typeface="Song Myung"/>
                <a:sym typeface="Song Myung"/>
              </a:defRPr>
            </a:lvl3pPr>
            <a:lvl4pPr lvl="3" algn="ctr" rtl="0">
              <a:spcBef>
                <a:spcPts val="0"/>
              </a:spcBef>
              <a:spcAft>
                <a:spcPts val="0"/>
              </a:spcAft>
              <a:buSzPts val="2000"/>
              <a:buFont typeface="Song Myung"/>
              <a:buNone/>
              <a:defRPr sz="2667">
                <a:latin typeface="Song Myung"/>
                <a:ea typeface="Song Myung"/>
                <a:cs typeface="Song Myung"/>
                <a:sym typeface="Song Myung"/>
              </a:defRPr>
            </a:lvl4pPr>
            <a:lvl5pPr lvl="4" algn="ctr" rtl="0">
              <a:spcBef>
                <a:spcPts val="0"/>
              </a:spcBef>
              <a:spcAft>
                <a:spcPts val="0"/>
              </a:spcAft>
              <a:buSzPts val="2000"/>
              <a:buFont typeface="Song Myung"/>
              <a:buNone/>
              <a:defRPr sz="2667">
                <a:latin typeface="Song Myung"/>
                <a:ea typeface="Song Myung"/>
                <a:cs typeface="Song Myung"/>
                <a:sym typeface="Song Myung"/>
              </a:defRPr>
            </a:lvl5pPr>
            <a:lvl6pPr lvl="5" algn="ctr" rtl="0">
              <a:spcBef>
                <a:spcPts val="0"/>
              </a:spcBef>
              <a:spcAft>
                <a:spcPts val="0"/>
              </a:spcAft>
              <a:buSzPts val="2000"/>
              <a:buFont typeface="Song Myung"/>
              <a:buNone/>
              <a:defRPr sz="2667">
                <a:latin typeface="Song Myung"/>
                <a:ea typeface="Song Myung"/>
                <a:cs typeface="Song Myung"/>
                <a:sym typeface="Song Myung"/>
              </a:defRPr>
            </a:lvl6pPr>
            <a:lvl7pPr lvl="6" algn="ctr" rtl="0">
              <a:spcBef>
                <a:spcPts val="0"/>
              </a:spcBef>
              <a:spcAft>
                <a:spcPts val="0"/>
              </a:spcAft>
              <a:buSzPts val="2000"/>
              <a:buFont typeface="Song Myung"/>
              <a:buNone/>
              <a:defRPr sz="2667">
                <a:latin typeface="Song Myung"/>
                <a:ea typeface="Song Myung"/>
                <a:cs typeface="Song Myung"/>
                <a:sym typeface="Song Myung"/>
              </a:defRPr>
            </a:lvl7pPr>
            <a:lvl8pPr lvl="7" algn="ctr" rtl="0">
              <a:spcBef>
                <a:spcPts val="0"/>
              </a:spcBef>
              <a:spcAft>
                <a:spcPts val="0"/>
              </a:spcAft>
              <a:buSzPts val="2000"/>
              <a:buFont typeface="Song Myung"/>
              <a:buNone/>
              <a:defRPr sz="2667">
                <a:latin typeface="Song Myung"/>
                <a:ea typeface="Song Myung"/>
                <a:cs typeface="Song Myung"/>
                <a:sym typeface="Song Myung"/>
              </a:defRPr>
            </a:lvl8pPr>
            <a:lvl9pPr lvl="8" algn="ctr" rtl="0">
              <a:spcBef>
                <a:spcPts val="0"/>
              </a:spcBef>
              <a:spcAft>
                <a:spcPts val="0"/>
              </a:spcAft>
              <a:buSzPts val="2000"/>
              <a:buFont typeface="Song Myung"/>
              <a:buNone/>
              <a:defRPr sz="2667">
                <a:latin typeface="Song Myung"/>
                <a:ea typeface="Song Myung"/>
                <a:cs typeface="Song Myung"/>
                <a:sym typeface="Song Myung"/>
              </a:defRPr>
            </a:lvl9pPr>
          </a:lstStyle>
          <a:p>
            <a:endParaRPr/>
          </a:p>
        </p:txBody>
      </p:sp>
      <p:sp>
        <p:nvSpPr>
          <p:cNvPr id="339" name="Google Shape;339;p22"/>
          <p:cNvSpPr txBox="1">
            <a:spLocks noGrp="1"/>
          </p:cNvSpPr>
          <p:nvPr>
            <p:ph type="subTitle" idx="4"/>
          </p:nvPr>
        </p:nvSpPr>
        <p:spPr>
          <a:xfrm>
            <a:off x="4630191" y="4478400"/>
            <a:ext cx="2931600" cy="1036800"/>
          </a:xfrm>
          <a:prstGeom prst="rect">
            <a:avLst/>
          </a:prstGeom>
        </p:spPr>
        <p:txBody>
          <a:bodyPr spcFirstLastPara="1" wrap="square" lIns="0" tIns="0" rIns="0" bIns="0"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340" name="Google Shape;340;p22"/>
          <p:cNvSpPr txBox="1">
            <a:spLocks noGrp="1"/>
          </p:cNvSpPr>
          <p:nvPr>
            <p:ph type="subTitle" idx="5"/>
          </p:nvPr>
        </p:nvSpPr>
        <p:spPr>
          <a:xfrm>
            <a:off x="8171196" y="3762533"/>
            <a:ext cx="3007200" cy="579200"/>
          </a:xfrm>
          <a:prstGeom prst="rect">
            <a:avLst/>
          </a:prstGeom>
        </p:spPr>
        <p:txBody>
          <a:bodyPr spcFirstLastPara="1" wrap="square" lIns="0" tIns="0" rIns="0" bIns="0" anchor="t" anchorCtr="0">
            <a:noAutofit/>
          </a:bodyPr>
          <a:lstStyle>
            <a:lvl1pPr lvl="0" algn="ctr" rtl="0">
              <a:spcBef>
                <a:spcPts val="0"/>
              </a:spcBef>
              <a:spcAft>
                <a:spcPts val="0"/>
              </a:spcAft>
              <a:buSzPts val="2000"/>
              <a:buFont typeface="Song Myung"/>
              <a:buNone/>
              <a:defRPr sz="2933">
                <a:solidFill>
                  <a:schemeClr val="accent1"/>
                </a:solidFill>
                <a:latin typeface="Song Myung"/>
                <a:ea typeface="Song Myung"/>
                <a:cs typeface="Song Myung"/>
                <a:sym typeface="Song Myung"/>
              </a:defRPr>
            </a:lvl1pPr>
            <a:lvl2pPr lvl="1" algn="ctr" rtl="0">
              <a:spcBef>
                <a:spcPts val="0"/>
              </a:spcBef>
              <a:spcAft>
                <a:spcPts val="0"/>
              </a:spcAft>
              <a:buSzPts val="2000"/>
              <a:buFont typeface="Song Myung"/>
              <a:buNone/>
              <a:defRPr sz="2667">
                <a:latin typeface="Song Myung"/>
                <a:ea typeface="Song Myung"/>
                <a:cs typeface="Song Myung"/>
                <a:sym typeface="Song Myung"/>
              </a:defRPr>
            </a:lvl2pPr>
            <a:lvl3pPr lvl="2" algn="ctr" rtl="0">
              <a:spcBef>
                <a:spcPts val="0"/>
              </a:spcBef>
              <a:spcAft>
                <a:spcPts val="0"/>
              </a:spcAft>
              <a:buSzPts val="2000"/>
              <a:buFont typeface="Song Myung"/>
              <a:buNone/>
              <a:defRPr sz="2667">
                <a:latin typeface="Song Myung"/>
                <a:ea typeface="Song Myung"/>
                <a:cs typeface="Song Myung"/>
                <a:sym typeface="Song Myung"/>
              </a:defRPr>
            </a:lvl3pPr>
            <a:lvl4pPr lvl="3" algn="ctr" rtl="0">
              <a:spcBef>
                <a:spcPts val="0"/>
              </a:spcBef>
              <a:spcAft>
                <a:spcPts val="0"/>
              </a:spcAft>
              <a:buSzPts val="2000"/>
              <a:buFont typeface="Song Myung"/>
              <a:buNone/>
              <a:defRPr sz="2667">
                <a:latin typeface="Song Myung"/>
                <a:ea typeface="Song Myung"/>
                <a:cs typeface="Song Myung"/>
                <a:sym typeface="Song Myung"/>
              </a:defRPr>
            </a:lvl4pPr>
            <a:lvl5pPr lvl="4" algn="ctr" rtl="0">
              <a:spcBef>
                <a:spcPts val="0"/>
              </a:spcBef>
              <a:spcAft>
                <a:spcPts val="0"/>
              </a:spcAft>
              <a:buSzPts val="2000"/>
              <a:buFont typeface="Song Myung"/>
              <a:buNone/>
              <a:defRPr sz="2667">
                <a:latin typeface="Song Myung"/>
                <a:ea typeface="Song Myung"/>
                <a:cs typeface="Song Myung"/>
                <a:sym typeface="Song Myung"/>
              </a:defRPr>
            </a:lvl5pPr>
            <a:lvl6pPr lvl="5" algn="ctr" rtl="0">
              <a:spcBef>
                <a:spcPts val="0"/>
              </a:spcBef>
              <a:spcAft>
                <a:spcPts val="0"/>
              </a:spcAft>
              <a:buSzPts val="2000"/>
              <a:buFont typeface="Song Myung"/>
              <a:buNone/>
              <a:defRPr sz="2667">
                <a:latin typeface="Song Myung"/>
                <a:ea typeface="Song Myung"/>
                <a:cs typeface="Song Myung"/>
                <a:sym typeface="Song Myung"/>
              </a:defRPr>
            </a:lvl6pPr>
            <a:lvl7pPr lvl="6" algn="ctr" rtl="0">
              <a:spcBef>
                <a:spcPts val="0"/>
              </a:spcBef>
              <a:spcAft>
                <a:spcPts val="0"/>
              </a:spcAft>
              <a:buSzPts val="2000"/>
              <a:buFont typeface="Song Myung"/>
              <a:buNone/>
              <a:defRPr sz="2667">
                <a:latin typeface="Song Myung"/>
                <a:ea typeface="Song Myung"/>
                <a:cs typeface="Song Myung"/>
                <a:sym typeface="Song Myung"/>
              </a:defRPr>
            </a:lvl7pPr>
            <a:lvl8pPr lvl="7" algn="ctr" rtl="0">
              <a:spcBef>
                <a:spcPts val="0"/>
              </a:spcBef>
              <a:spcAft>
                <a:spcPts val="0"/>
              </a:spcAft>
              <a:buSzPts val="2000"/>
              <a:buFont typeface="Song Myung"/>
              <a:buNone/>
              <a:defRPr sz="2667">
                <a:latin typeface="Song Myung"/>
                <a:ea typeface="Song Myung"/>
                <a:cs typeface="Song Myung"/>
                <a:sym typeface="Song Myung"/>
              </a:defRPr>
            </a:lvl8pPr>
            <a:lvl9pPr lvl="8" algn="ctr" rtl="0">
              <a:spcBef>
                <a:spcPts val="0"/>
              </a:spcBef>
              <a:spcAft>
                <a:spcPts val="0"/>
              </a:spcAft>
              <a:buSzPts val="2000"/>
              <a:buFont typeface="Song Myung"/>
              <a:buNone/>
              <a:defRPr sz="2667">
                <a:latin typeface="Song Myung"/>
                <a:ea typeface="Song Myung"/>
                <a:cs typeface="Song Myung"/>
                <a:sym typeface="Song Myung"/>
              </a:defRPr>
            </a:lvl9pPr>
          </a:lstStyle>
          <a:p>
            <a:endParaRPr/>
          </a:p>
        </p:txBody>
      </p:sp>
      <p:sp>
        <p:nvSpPr>
          <p:cNvPr id="341" name="Google Shape;341;p22"/>
          <p:cNvSpPr txBox="1">
            <a:spLocks noGrp="1"/>
          </p:cNvSpPr>
          <p:nvPr>
            <p:ph type="subTitle" idx="6"/>
          </p:nvPr>
        </p:nvSpPr>
        <p:spPr>
          <a:xfrm>
            <a:off x="8208996" y="4478400"/>
            <a:ext cx="2931600" cy="1036800"/>
          </a:xfrm>
          <a:prstGeom prst="rect">
            <a:avLst/>
          </a:prstGeom>
        </p:spPr>
        <p:txBody>
          <a:bodyPr spcFirstLastPara="1" wrap="square" lIns="0" tIns="0" rIns="0" bIns="0"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Tree>
    <p:extLst>
      <p:ext uri="{BB962C8B-B14F-4D97-AF65-F5344CB8AC3E}">
        <p14:creationId xmlns:p14="http://schemas.microsoft.com/office/powerpoint/2010/main" val="333465267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456"/>
        <p:cNvGrpSpPr/>
        <p:nvPr/>
      </p:nvGrpSpPr>
      <p:grpSpPr>
        <a:xfrm>
          <a:off x="0" y="0"/>
          <a:ext cx="0" cy="0"/>
          <a:chOff x="0" y="0"/>
          <a:chExt cx="0" cy="0"/>
        </a:xfrm>
      </p:grpSpPr>
      <p:pic>
        <p:nvPicPr>
          <p:cNvPr id="457" name="Google Shape;457;p28"/>
          <p:cNvPicPr preferRelativeResize="0"/>
          <p:nvPr/>
        </p:nvPicPr>
        <p:blipFill>
          <a:blip r:embed="rId2">
            <a:alphaModFix amt="25000"/>
          </a:blip>
          <a:stretch>
            <a:fillRect/>
          </a:stretch>
        </p:blipFill>
        <p:spPr>
          <a:xfrm rot="10800000" flipH="1">
            <a:off x="8697567" y="-357132"/>
            <a:ext cx="3635597" cy="3700565"/>
          </a:xfrm>
          <a:prstGeom prst="rect">
            <a:avLst/>
          </a:prstGeom>
          <a:noFill/>
          <a:ln>
            <a:noFill/>
          </a:ln>
        </p:spPr>
      </p:pic>
      <p:pic>
        <p:nvPicPr>
          <p:cNvPr id="458" name="Google Shape;458;p28"/>
          <p:cNvPicPr preferRelativeResize="0"/>
          <p:nvPr/>
        </p:nvPicPr>
        <p:blipFill>
          <a:blip r:embed="rId3">
            <a:alphaModFix amt="25000"/>
          </a:blip>
          <a:stretch>
            <a:fillRect/>
          </a:stretch>
        </p:blipFill>
        <p:spPr>
          <a:xfrm rot="10800000" flipH="1">
            <a:off x="-66959" y="2484992"/>
            <a:ext cx="4916436" cy="5057065"/>
          </a:xfrm>
          <a:prstGeom prst="rect">
            <a:avLst/>
          </a:prstGeom>
          <a:noFill/>
          <a:ln>
            <a:noFill/>
          </a:ln>
        </p:spPr>
      </p:pic>
      <p:grpSp>
        <p:nvGrpSpPr>
          <p:cNvPr id="459" name="Google Shape;459;p28"/>
          <p:cNvGrpSpPr/>
          <p:nvPr/>
        </p:nvGrpSpPr>
        <p:grpSpPr>
          <a:xfrm>
            <a:off x="89302" y="65365"/>
            <a:ext cx="12013399" cy="6715436"/>
            <a:chOff x="66976" y="49023"/>
            <a:chExt cx="9010049" cy="5036577"/>
          </a:xfrm>
        </p:grpSpPr>
        <p:grpSp>
          <p:nvGrpSpPr>
            <p:cNvPr id="460" name="Google Shape;460;p28"/>
            <p:cNvGrpSpPr/>
            <p:nvPr/>
          </p:nvGrpSpPr>
          <p:grpSpPr>
            <a:xfrm>
              <a:off x="66976" y="49023"/>
              <a:ext cx="9010049" cy="5036577"/>
              <a:chOff x="66976" y="49023"/>
              <a:chExt cx="9010049" cy="5036577"/>
            </a:xfrm>
          </p:grpSpPr>
          <p:sp>
            <p:nvSpPr>
              <p:cNvPr id="461" name="Google Shape;461;p28"/>
              <p:cNvSpPr/>
              <p:nvPr/>
            </p:nvSpPr>
            <p:spPr>
              <a:xfrm>
                <a:off x="156600" y="128792"/>
                <a:ext cx="454401" cy="445006"/>
              </a:xfrm>
              <a:custGeom>
                <a:avLst/>
                <a:gdLst/>
                <a:ahLst/>
                <a:cxnLst/>
                <a:rect l="l" t="t" r="r" b="b"/>
                <a:pathLst>
                  <a:path w="1014" h="993" extrusionOk="0">
                    <a:moveTo>
                      <a:pt x="263" y="50"/>
                    </a:moveTo>
                    <a:cubicBezTo>
                      <a:pt x="290" y="50"/>
                      <a:pt x="318" y="56"/>
                      <a:pt x="345" y="68"/>
                    </a:cubicBezTo>
                    <a:cubicBezTo>
                      <a:pt x="446" y="102"/>
                      <a:pt x="568" y="246"/>
                      <a:pt x="568" y="525"/>
                    </a:cubicBezTo>
                    <a:lnTo>
                      <a:pt x="568" y="547"/>
                    </a:lnTo>
                    <a:lnTo>
                      <a:pt x="546" y="547"/>
                    </a:lnTo>
                    <a:cubicBezTo>
                      <a:pt x="268" y="547"/>
                      <a:pt x="123" y="424"/>
                      <a:pt x="90" y="324"/>
                    </a:cubicBezTo>
                    <a:cubicBezTo>
                      <a:pt x="56" y="246"/>
                      <a:pt x="68" y="179"/>
                      <a:pt x="123" y="112"/>
                    </a:cubicBezTo>
                    <a:lnTo>
                      <a:pt x="134" y="112"/>
                    </a:lnTo>
                    <a:cubicBezTo>
                      <a:pt x="170" y="69"/>
                      <a:pt x="215" y="50"/>
                      <a:pt x="263" y="50"/>
                    </a:cubicBezTo>
                    <a:close/>
                    <a:moveTo>
                      <a:pt x="263" y="0"/>
                    </a:moveTo>
                    <a:cubicBezTo>
                      <a:pt x="206" y="0"/>
                      <a:pt x="151" y="25"/>
                      <a:pt x="100" y="68"/>
                    </a:cubicBezTo>
                    <a:lnTo>
                      <a:pt x="100" y="79"/>
                    </a:lnTo>
                    <a:cubicBezTo>
                      <a:pt x="23" y="157"/>
                      <a:pt x="1" y="246"/>
                      <a:pt x="45" y="346"/>
                    </a:cubicBezTo>
                    <a:cubicBezTo>
                      <a:pt x="100" y="491"/>
                      <a:pt x="301" y="591"/>
                      <a:pt x="546" y="591"/>
                    </a:cubicBezTo>
                    <a:lnTo>
                      <a:pt x="557" y="591"/>
                    </a:lnTo>
                    <a:cubicBezTo>
                      <a:pt x="523" y="925"/>
                      <a:pt x="223" y="948"/>
                      <a:pt x="201" y="948"/>
                    </a:cubicBezTo>
                    <a:cubicBezTo>
                      <a:pt x="190" y="948"/>
                      <a:pt x="179" y="958"/>
                      <a:pt x="179" y="970"/>
                    </a:cubicBezTo>
                    <a:cubicBezTo>
                      <a:pt x="190" y="980"/>
                      <a:pt x="190" y="992"/>
                      <a:pt x="212" y="992"/>
                    </a:cubicBezTo>
                    <a:cubicBezTo>
                      <a:pt x="212" y="992"/>
                      <a:pt x="568" y="970"/>
                      <a:pt x="602" y="591"/>
                    </a:cubicBezTo>
                    <a:cubicBezTo>
                      <a:pt x="991" y="547"/>
                      <a:pt x="1013" y="191"/>
                      <a:pt x="1013" y="191"/>
                    </a:cubicBezTo>
                    <a:cubicBezTo>
                      <a:pt x="1013" y="179"/>
                      <a:pt x="1003" y="168"/>
                      <a:pt x="991" y="168"/>
                    </a:cubicBezTo>
                    <a:cubicBezTo>
                      <a:pt x="988" y="165"/>
                      <a:pt x="985" y="164"/>
                      <a:pt x="982" y="164"/>
                    </a:cubicBezTo>
                    <a:cubicBezTo>
                      <a:pt x="974" y="164"/>
                      <a:pt x="969" y="171"/>
                      <a:pt x="969" y="179"/>
                    </a:cubicBezTo>
                    <a:cubicBezTo>
                      <a:pt x="969" y="201"/>
                      <a:pt x="946" y="502"/>
                      <a:pt x="613" y="535"/>
                    </a:cubicBezTo>
                    <a:lnTo>
                      <a:pt x="613" y="525"/>
                    </a:lnTo>
                    <a:cubicBezTo>
                      <a:pt x="613" y="280"/>
                      <a:pt x="513" y="79"/>
                      <a:pt x="357" y="23"/>
                    </a:cubicBezTo>
                    <a:cubicBezTo>
                      <a:pt x="325" y="7"/>
                      <a:pt x="294" y="0"/>
                      <a:pt x="2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28"/>
              <p:cNvSpPr/>
              <p:nvPr/>
            </p:nvSpPr>
            <p:spPr>
              <a:xfrm>
                <a:off x="66976" y="49023"/>
                <a:ext cx="120098" cy="125480"/>
              </a:xfrm>
              <a:custGeom>
                <a:avLst/>
                <a:gdLst/>
                <a:ahLst/>
                <a:cxnLst/>
                <a:rect l="l" t="t" r="r" b="b"/>
                <a:pathLst>
                  <a:path w="268" h="280" extrusionOk="0">
                    <a:moveTo>
                      <a:pt x="134" y="45"/>
                    </a:moveTo>
                    <a:cubicBezTo>
                      <a:pt x="178" y="45"/>
                      <a:pt x="223" y="90"/>
                      <a:pt x="223" y="134"/>
                    </a:cubicBezTo>
                    <a:cubicBezTo>
                      <a:pt x="223" y="191"/>
                      <a:pt x="178" y="223"/>
                      <a:pt x="134" y="223"/>
                    </a:cubicBezTo>
                    <a:cubicBezTo>
                      <a:pt x="89" y="223"/>
                      <a:pt x="45" y="191"/>
                      <a:pt x="45" y="134"/>
                    </a:cubicBezTo>
                    <a:cubicBezTo>
                      <a:pt x="45" y="90"/>
                      <a:pt x="89" y="45"/>
                      <a:pt x="134" y="45"/>
                    </a:cubicBezTo>
                    <a:close/>
                    <a:moveTo>
                      <a:pt x="134" y="1"/>
                    </a:moveTo>
                    <a:cubicBezTo>
                      <a:pt x="56" y="1"/>
                      <a:pt x="0" y="68"/>
                      <a:pt x="0" y="134"/>
                    </a:cubicBezTo>
                    <a:cubicBezTo>
                      <a:pt x="0" y="213"/>
                      <a:pt x="56" y="280"/>
                      <a:pt x="134" y="280"/>
                    </a:cubicBezTo>
                    <a:cubicBezTo>
                      <a:pt x="211" y="280"/>
                      <a:pt x="268" y="213"/>
                      <a:pt x="268" y="134"/>
                    </a:cubicBezTo>
                    <a:cubicBezTo>
                      <a:pt x="268" y="68"/>
                      <a:pt x="21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28"/>
              <p:cNvSpPr/>
              <p:nvPr/>
            </p:nvSpPr>
            <p:spPr>
              <a:xfrm rot="10800000" flipH="1">
                <a:off x="156600" y="4560825"/>
                <a:ext cx="454401" cy="445006"/>
              </a:xfrm>
              <a:custGeom>
                <a:avLst/>
                <a:gdLst/>
                <a:ahLst/>
                <a:cxnLst/>
                <a:rect l="l" t="t" r="r" b="b"/>
                <a:pathLst>
                  <a:path w="1014" h="993" extrusionOk="0">
                    <a:moveTo>
                      <a:pt x="263" y="50"/>
                    </a:moveTo>
                    <a:cubicBezTo>
                      <a:pt x="290" y="50"/>
                      <a:pt x="318" y="56"/>
                      <a:pt x="345" y="68"/>
                    </a:cubicBezTo>
                    <a:cubicBezTo>
                      <a:pt x="446" y="102"/>
                      <a:pt x="568" y="246"/>
                      <a:pt x="568" y="525"/>
                    </a:cubicBezTo>
                    <a:lnTo>
                      <a:pt x="568" y="547"/>
                    </a:lnTo>
                    <a:lnTo>
                      <a:pt x="546" y="547"/>
                    </a:lnTo>
                    <a:cubicBezTo>
                      <a:pt x="268" y="547"/>
                      <a:pt x="123" y="424"/>
                      <a:pt x="90" y="324"/>
                    </a:cubicBezTo>
                    <a:cubicBezTo>
                      <a:pt x="56" y="246"/>
                      <a:pt x="68" y="179"/>
                      <a:pt x="123" y="112"/>
                    </a:cubicBezTo>
                    <a:lnTo>
                      <a:pt x="134" y="112"/>
                    </a:lnTo>
                    <a:cubicBezTo>
                      <a:pt x="170" y="69"/>
                      <a:pt x="215" y="50"/>
                      <a:pt x="263" y="50"/>
                    </a:cubicBezTo>
                    <a:close/>
                    <a:moveTo>
                      <a:pt x="263" y="0"/>
                    </a:moveTo>
                    <a:cubicBezTo>
                      <a:pt x="206" y="0"/>
                      <a:pt x="151" y="25"/>
                      <a:pt x="100" y="68"/>
                    </a:cubicBezTo>
                    <a:lnTo>
                      <a:pt x="100" y="79"/>
                    </a:lnTo>
                    <a:cubicBezTo>
                      <a:pt x="23" y="157"/>
                      <a:pt x="1" y="246"/>
                      <a:pt x="45" y="346"/>
                    </a:cubicBezTo>
                    <a:cubicBezTo>
                      <a:pt x="100" y="491"/>
                      <a:pt x="301" y="591"/>
                      <a:pt x="546" y="591"/>
                    </a:cubicBezTo>
                    <a:lnTo>
                      <a:pt x="557" y="591"/>
                    </a:lnTo>
                    <a:cubicBezTo>
                      <a:pt x="523" y="925"/>
                      <a:pt x="223" y="948"/>
                      <a:pt x="201" y="948"/>
                    </a:cubicBezTo>
                    <a:cubicBezTo>
                      <a:pt x="190" y="948"/>
                      <a:pt x="179" y="958"/>
                      <a:pt x="179" y="970"/>
                    </a:cubicBezTo>
                    <a:cubicBezTo>
                      <a:pt x="190" y="980"/>
                      <a:pt x="190" y="992"/>
                      <a:pt x="212" y="992"/>
                    </a:cubicBezTo>
                    <a:cubicBezTo>
                      <a:pt x="212" y="992"/>
                      <a:pt x="568" y="970"/>
                      <a:pt x="602" y="591"/>
                    </a:cubicBezTo>
                    <a:cubicBezTo>
                      <a:pt x="991" y="547"/>
                      <a:pt x="1013" y="191"/>
                      <a:pt x="1013" y="191"/>
                    </a:cubicBezTo>
                    <a:cubicBezTo>
                      <a:pt x="1013" y="179"/>
                      <a:pt x="1003" y="168"/>
                      <a:pt x="991" y="168"/>
                    </a:cubicBezTo>
                    <a:cubicBezTo>
                      <a:pt x="988" y="165"/>
                      <a:pt x="985" y="164"/>
                      <a:pt x="982" y="164"/>
                    </a:cubicBezTo>
                    <a:cubicBezTo>
                      <a:pt x="974" y="164"/>
                      <a:pt x="969" y="171"/>
                      <a:pt x="969" y="179"/>
                    </a:cubicBezTo>
                    <a:cubicBezTo>
                      <a:pt x="969" y="201"/>
                      <a:pt x="946" y="502"/>
                      <a:pt x="613" y="535"/>
                    </a:cubicBezTo>
                    <a:lnTo>
                      <a:pt x="613" y="525"/>
                    </a:lnTo>
                    <a:cubicBezTo>
                      <a:pt x="613" y="280"/>
                      <a:pt x="513" y="79"/>
                      <a:pt x="357" y="23"/>
                    </a:cubicBezTo>
                    <a:cubicBezTo>
                      <a:pt x="325" y="7"/>
                      <a:pt x="294" y="0"/>
                      <a:pt x="2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28"/>
              <p:cNvSpPr/>
              <p:nvPr/>
            </p:nvSpPr>
            <p:spPr>
              <a:xfrm rot="10800000" flipH="1">
                <a:off x="66976" y="4960120"/>
                <a:ext cx="120098" cy="125480"/>
              </a:xfrm>
              <a:custGeom>
                <a:avLst/>
                <a:gdLst/>
                <a:ahLst/>
                <a:cxnLst/>
                <a:rect l="l" t="t" r="r" b="b"/>
                <a:pathLst>
                  <a:path w="268" h="280" extrusionOk="0">
                    <a:moveTo>
                      <a:pt x="134" y="45"/>
                    </a:moveTo>
                    <a:cubicBezTo>
                      <a:pt x="178" y="45"/>
                      <a:pt x="223" y="90"/>
                      <a:pt x="223" y="134"/>
                    </a:cubicBezTo>
                    <a:cubicBezTo>
                      <a:pt x="223" y="191"/>
                      <a:pt x="178" y="223"/>
                      <a:pt x="134" y="223"/>
                    </a:cubicBezTo>
                    <a:cubicBezTo>
                      <a:pt x="89" y="223"/>
                      <a:pt x="45" y="191"/>
                      <a:pt x="45" y="134"/>
                    </a:cubicBezTo>
                    <a:cubicBezTo>
                      <a:pt x="45" y="90"/>
                      <a:pt x="89" y="45"/>
                      <a:pt x="134" y="45"/>
                    </a:cubicBezTo>
                    <a:close/>
                    <a:moveTo>
                      <a:pt x="134" y="1"/>
                    </a:moveTo>
                    <a:cubicBezTo>
                      <a:pt x="56" y="1"/>
                      <a:pt x="0" y="68"/>
                      <a:pt x="0" y="134"/>
                    </a:cubicBezTo>
                    <a:cubicBezTo>
                      <a:pt x="0" y="213"/>
                      <a:pt x="56" y="280"/>
                      <a:pt x="134" y="280"/>
                    </a:cubicBezTo>
                    <a:cubicBezTo>
                      <a:pt x="211" y="280"/>
                      <a:pt x="268" y="213"/>
                      <a:pt x="268" y="134"/>
                    </a:cubicBezTo>
                    <a:cubicBezTo>
                      <a:pt x="268" y="68"/>
                      <a:pt x="21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28"/>
              <p:cNvSpPr/>
              <p:nvPr/>
            </p:nvSpPr>
            <p:spPr>
              <a:xfrm flipH="1">
                <a:off x="8532999" y="128792"/>
                <a:ext cx="454401" cy="445006"/>
              </a:xfrm>
              <a:custGeom>
                <a:avLst/>
                <a:gdLst/>
                <a:ahLst/>
                <a:cxnLst/>
                <a:rect l="l" t="t" r="r" b="b"/>
                <a:pathLst>
                  <a:path w="1014" h="993" extrusionOk="0">
                    <a:moveTo>
                      <a:pt x="263" y="50"/>
                    </a:moveTo>
                    <a:cubicBezTo>
                      <a:pt x="290" y="50"/>
                      <a:pt x="318" y="56"/>
                      <a:pt x="345" y="68"/>
                    </a:cubicBezTo>
                    <a:cubicBezTo>
                      <a:pt x="446" y="102"/>
                      <a:pt x="568" y="246"/>
                      <a:pt x="568" y="525"/>
                    </a:cubicBezTo>
                    <a:lnTo>
                      <a:pt x="568" y="547"/>
                    </a:lnTo>
                    <a:lnTo>
                      <a:pt x="546" y="547"/>
                    </a:lnTo>
                    <a:cubicBezTo>
                      <a:pt x="268" y="547"/>
                      <a:pt x="123" y="424"/>
                      <a:pt x="90" y="324"/>
                    </a:cubicBezTo>
                    <a:cubicBezTo>
                      <a:pt x="56" y="246"/>
                      <a:pt x="68" y="179"/>
                      <a:pt x="123" y="112"/>
                    </a:cubicBezTo>
                    <a:lnTo>
                      <a:pt x="134" y="112"/>
                    </a:lnTo>
                    <a:cubicBezTo>
                      <a:pt x="170" y="69"/>
                      <a:pt x="215" y="50"/>
                      <a:pt x="263" y="50"/>
                    </a:cubicBezTo>
                    <a:close/>
                    <a:moveTo>
                      <a:pt x="263" y="0"/>
                    </a:moveTo>
                    <a:cubicBezTo>
                      <a:pt x="206" y="0"/>
                      <a:pt x="151" y="25"/>
                      <a:pt x="100" y="68"/>
                    </a:cubicBezTo>
                    <a:lnTo>
                      <a:pt x="100" y="79"/>
                    </a:lnTo>
                    <a:cubicBezTo>
                      <a:pt x="23" y="157"/>
                      <a:pt x="1" y="246"/>
                      <a:pt x="45" y="346"/>
                    </a:cubicBezTo>
                    <a:cubicBezTo>
                      <a:pt x="100" y="491"/>
                      <a:pt x="301" y="591"/>
                      <a:pt x="546" y="591"/>
                    </a:cubicBezTo>
                    <a:lnTo>
                      <a:pt x="557" y="591"/>
                    </a:lnTo>
                    <a:cubicBezTo>
                      <a:pt x="523" y="925"/>
                      <a:pt x="223" y="948"/>
                      <a:pt x="201" y="948"/>
                    </a:cubicBezTo>
                    <a:cubicBezTo>
                      <a:pt x="190" y="948"/>
                      <a:pt x="179" y="958"/>
                      <a:pt x="179" y="970"/>
                    </a:cubicBezTo>
                    <a:cubicBezTo>
                      <a:pt x="190" y="980"/>
                      <a:pt x="190" y="992"/>
                      <a:pt x="212" y="992"/>
                    </a:cubicBezTo>
                    <a:cubicBezTo>
                      <a:pt x="212" y="992"/>
                      <a:pt x="568" y="970"/>
                      <a:pt x="602" y="591"/>
                    </a:cubicBezTo>
                    <a:cubicBezTo>
                      <a:pt x="991" y="547"/>
                      <a:pt x="1013" y="191"/>
                      <a:pt x="1013" y="191"/>
                    </a:cubicBezTo>
                    <a:cubicBezTo>
                      <a:pt x="1013" y="179"/>
                      <a:pt x="1003" y="168"/>
                      <a:pt x="991" y="168"/>
                    </a:cubicBezTo>
                    <a:cubicBezTo>
                      <a:pt x="988" y="165"/>
                      <a:pt x="985" y="164"/>
                      <a:pt x="982" y="164"/>
                    </a:cubicBezTo>
                    <a:cubicBezTo>
                      <a:pt x="974" y="164"/>
                      <a:pt x="969" y="171"/>
                      <a:pt x="969" y="179"/>
                    </a:cubicBezTo>
                    <a:cubicBezTo>
                      <a:pt x="969" y="201"/>
                      <a:pt x="946" y="502"/>
                      <a:pt x="613" y="535"/>
                    </a:cubicBezTo>
                    <a:lnTo>
                      <a:pt x="613" y="525"/>
                    </a:lnTo>
                    <a:cubicBezTo>
                      <a:pt x="613" y="280"/>
                      <a:pt x="513" y="79"/>
                      <a:pt x="357" y="23"/>
                    </a:cubicBezTo>
                    <a:cubicBezTo>
                      <a:pt x="325" y="7"/>
                      <a:pt x="294" y="0"/>
                      <a:pt x="2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28"/>
              <p:cNvSpPr/>
              <p:nvPr/>
            </p:nvSpPr>
            <p:spPr>
              <a:xfrm flipH="1">
                <a:off x="8956927" y="49023"/>
                <a:ext cx="120098" cy="125480"/>
              </a:xfrm>
              <a:custGeom>
                <a:avLst/>
                <a:gdLst/>
                <a:ahLst/>
                <a:cxnLst/>
                <a:rect l="l" t="t" r="r" b="b"/>
                <a:pathLst>
                  <a:path w="268" h="280" extrusionOk="0">
                    <a:moveTo>
                      <a:pt x="134" y="45"/>
                    </a:moveTo>
                    <a:cubicBezTo>
                      <a:pt x="178" y="45"/>
                      <a:pt x="223" y="90"/>
                      <a:pt x="223" y="134"/>
                    </a:cubicBezTo>
                    <a:cubicBezTo>
                      <a:pt x="223" y="191"/>
                      <a:pt x="178" y="223"/>
                      <a:pt x="134" y="223"/>
                    </a:cubicBezTo>
                    <a:cubicBezTo>
                      <a:pt x="89" y="223"/>
                      <a:pt x="45" y="191"/>
                      <a:pt x="45" y="134"/>
                    </a:cubicBezTo>
                    <a:cubicBezTo>
                      <a:pt x="45" y="90"/>
                      <a:pt x="89" y="45"/>
                      <a:pt x="134" y="45"/>
                    </a:cubicBezTo>
                    <a:close/>
                    <a:moveTo>
                      <a:pt x="134" y="1"/>
                    </a:moveTo>
                    <a:cubicBezTo>
                      <a:pt x="56" y="1"/>
                      <a:pt x="0" y="68"/>
                      <a:pt x="0" y="134"/>
                    </a:cubicBezTo>
                    <a:cubicBezTo>
                      <a:pt x="0" y="213"/>
                      <a:pt x="56" y="280"/>
                      <a:pt x="134" y="280"/>
                    </a:cubicBezTo>
                    <a:cubicBezTo>
                      <a:pt x="211" y="280"/>
                      <a:pt x="268" y="213"/>
                      <a:pt x="268" y="134"/>
                    </a:cubicBezTo>
                    <a:cubicBezTo>
                      <a:pt x="268" y="68"/>
                      <a:pt x="21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28"/>
              <p:cNvSpPr/>
              <p:nvPr/>
            </p:nvSpPr>
            <p:spPr>
              <a:xfrm rot="10800000">
                <a:off x="8532999" y="4560825"/>
                <a:ext cx="454401" cy="445006"/>
              </a:xfrm>
              <a:custGeom>
                <a:avLst/>
                <a:gdLst/>
                <a:ahLst/>
                <a:cxnLst/>
                <a:rect l="l" t="t" r="r" b="b"/>
                <a:pathLst>
                  <a:path w="1014" h="993" extrusionOk="0">
                    <a:moveTo>
                      <a:pt x="263" y="50"/>
                    </a:moveTo>
                    <a:cubicBezTo>
                      <a:pt x="290" y="50"/>
                      <a:pt x="318" y="56"/>
                      <a:pt x="345" y="68"/>
                    </a:cubicBezTo>
                    <a:cubicBezTo>
                      <a:pt x="446" y="102"/>
                      <a:pt x="568" y="246"/>
                      <a:pt x="568" y="525"/>
                    </a:cubicBezTo>
                    <a:lnTo>
                      <a:pt x="568" y="547"/>
                    </a:lnTo>
                    <a:lnTo>
                      <a:pt x="546" y="547"/>
                    </a:lnTo>
                    <a:cubicBezTo>
                      <a:pt x="268" y="547"/>
                      <a:pt x="123" y="424"/>
                      <a:pt x="90" y="324"/>
                    </a:cubicBezTo>
                    <a:cubicBezTo>
                      <a:pt x="56" y="246"/>
                      <a:pt x="68" y="179"/>
                      <a:pt x="123" y="112"/>
                    </a:cubicBezTo>
                    <a:lnTo>
                      <a:pt x="134" y="112"/>
                    </a:lnTo>
                    <a:cubicBezTo>
                      <a:pt x="170" y="69"/>
                      <a:pt x="215" y="50"/>
                      <a:pt x="263" y="50"/>
                    </a:cubicBezTo>
                    <a:close/>
                    <a:moveTo>
                      <a:pt x="263" y="0"/>
                    </a:moveTo>
                    <a:cubicBezTo>
                      <a:pt x="206" y="0"/>
                      <a:pt x="151" y="25"/>
                      <a:pt x="100" y="68"/>
                    </a:cubicBezTo>
                    <a:lnTo>
                      <a:pt x="100" y="79"/>
                    </a:lnTo>
                    <a:cubicBezTo>
                      <a:pt x="23" y="157"/>
                      <a:pt x="1" y="246"/>
                      <a:pt x="45" y="346"/>
                    </a:cubicBezTo>
                    <a:cubicBezTo>
                      <a:pt x="100" y="491"/>
                      <a:pt x="301" y="591"/>
                      <a:pt x="546" y="591"/>
                    </a:cubicBezTo>
                    <a:lnTo>
                      <a:pt x="557" y="591"/>
                    </a:lnTo>
                    <a:cubicBezTo>
                      <a:pt x="523" y="925"/>
                      <a:pt x="223" y="948"/>
                      <a:pt x="201" y="948"/>
                    </a:cubicBezTo>
                    <a:cubicBezTo>
                      <a:pt x="190" y="948"/>
                      <a:pt x="179" y="958"/>
                      <a:pt x="179" y="970"/>
                    </a:cubicBezTo>
                    <a:cubicBezTo>
                      <a:pt x="190" y="980"/>
                      <a:pt x="190" y="992"/>
                      <a:pt x="212" y="992"/>
                    </a:cubicBezTo>
                    <a:cubicBezTo>
                      <a:pt x="212" y="992"/>
                      <a:pt x="568" y="970"/>
                      <a:pt x="602" y="591"/>
                    </a:cubicBezTo>
                    <a:cubicBezTo>
                      <a:pt x="991" y="547"/>
                      <a:pt x="1013" y="191"/>
                      <a:pt x="1013" y="191"/>
                    </a:cubicBezTo>
                    <a:cubicBezTo>
                      <a:pt x="1013" y="179"/>
                      <a:pt x="1003" y="168"/>
                      <a:pt x="991" y="168"/>
                    </a:cubicBezTo>
                    <a:cubicBezTo>
                      <a:pt x="988" y="165"/>
                      <a:pt x="985" y="164"/>
                      <a:pt x="982" y="164"/>
                    </a:cubicBezTo>
                    <a:cubicBezTo>
                      <a:pt x="974" y="164"/>
                      <a:pt x="969" y="171"/>
                      <a:pt x="969" y="179"/>
                    </a:cubicBezTo>
                    <a:cubicBezTo>
                      <a:pt x="969" y="201"/>
                      <a:pt x="946" y="502"/>
                      <a:pt x="613" y="535"/>
                    </a:cubicBezTo>
                    <a:lnTo>
                      <a:pt x="613" y="525"/>
                    </a:lnTo>
                    <a:cubicBezTo>
                      <a:pt x="613" y="280"/>
                      <a:pt x="513" y="79"/>
                      <a:pt x="357" y="23"/>
                    </a:cubicBezTo>
                    <a:cubicBezTo>
                      <a:pt x="325" y="7"/>
                      <a:pt x="294" y="0"/>
                      <a:pt x="2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28"/>
              <p:cNvSpPr/>
              <p:nvPr/>
            </p:nvSpPr>
            <p:spPr>
              <a:xfrm rot="10800000">
                <a:off x="8956927" y="4960120"/>
                <a:ext cx="120098" cy="125480"/>
              </a:xfrm>
              <a:custGeom>
                <a:avLst/>
                <a:gdLst/>
                <a:ahLst/>
                <a:cxnLst/>
                <a:rect l="l" t="t" r="r" b="b"/>
                <a:pathLst>
                  <a:path w="268" h="280" extrusionOk="0">
                    <a:moveTo>
                      <a:pt x="134" y="45"/>
                    </a:moveTo>
                    <a:cubicBezTo>
                      <a:pt x="178" y="45"/>
                      <a:pt x="223" y="90"/>
                      <a:pt x="223" y="134"/>
                    </a:cubicBezTo>
                    <a:cubicBezTo>
                      <a:pt x="223" y="191"/>
                      <a:pt x="178" y="223"/>
                      <a:pt x="134" y="223"/>
                    </a:cubicBezTo>
                    <a:cubicBezTo>
                      <a:pt x="89" y="223"/>
                      <a:pt x="45" y="191"/>
                      <a:pt x="45" y="134"/>
                    </a:cubicBezTo>
                    <a:cubicBezTo>
                      <a:pt x="45" y="90"/>
                      <a:pt x="89" y="45"/>
                      <a:pt x="134" y="45"/>
                    </a:cubicBezTo>
                    <a:close/>
                    <a:moveTo>
                      <a:pt x="134" y="1"/>
                    </a:moveTo>
                    <a:cubicBezTo>
                      <a:pt x="56" y="1"/>
                      <a:pt x="0" y="68"/>
                      <a:pt x="0" y="134"/>
                    </a:cubicBezTo>
                    <a:cubicBezTo>
                      <a:pt x="0" y="213"/>
                      <a:pt x="56" y="280"/>
                      <a:pt x="134" y="280"/>
                    </a:cubicBezTo>
                    <a:cubicBezTo>
                      <a:pt x="211" y="280"/>
                      <a:pt x="268" y="213"/>
                      <a:pt x="268" y="134"/>
                    </a:cubicBezTo>
                    <a:cubicBezTo>
                      <a:pt x="268" y="68"/>
                      <a:pt x="21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69" name="Google Shape;469;p28"/>
            <p:cNvSpPr/>
            <p:nvPr/>
          </p:nvSpPr>
          <p:spPr>
            <a:xfrm>
              <a:off x="363725" y="305350"/>
              <a:ext cx="8433300" cy="4519200"/>
            </a:xfrm>
            <a:prstGeom prst="plaque">
              <a:avLst>
                <a:gd name="adj" fmla="val 6853"/>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97340191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470"/>
        <p:cNvGrpSpPr/>
        <p:nvPr/>
      </p:nvGrpSpPr>
      <p:grpSpPr>
        <a:xfrm>
          <a:off x="0" y="0"/>
          <a:ext cx="0" cy="0"/>
          <a:chOff x="0" y="0"/>
          <a:chExt cx="0" cy="0"/>
        </a:xfrm>
      </p:grpSpPr>
      <p:pic>
        <p:nvPicPr>
          <p:cNvPr id="471" name="Google Shape;471;p29"/>
          <p:cNvPicPr preferRelativeResize="0"/>
          <p:nvPr/>
        </p:nvPicPr>
        <p:blipFill>
          <a:blip r:embed="rId2">
            <a:alphaModFix amt="25000"/>
          </a:blip>
          <a:stretch>
            <a:fillRect/>
          </a:stretch>
        </p:blipFill>
        <p:spPr>
          <a:xfrm>
            <a:off x="9387368" y="4587067"/>
            <a:ext cx="3047403" cy="3101867"/>
          </a:xfrm>
          <a:prstGeom prst="rect">
            <a:avLst/>
          </a:prstGeom>
          <a:noFill/>
          <a:ln>
            <a:noFill/>
          </a:ln>
        </p:spPr>
      </p:pic>
      <p:pic>
        <p:nvPicPr>
          <p:cNvPr id="472" name="Google Shape;472;p29"/>
          <p:cNvPicPr preferRelativeResize="0"/>
          <p:nvPr/>
        </p:nvPicPr>
        <p:blipFill>
          <a:blip r:embed="rId3">
            <a:alphaModFix amt="25000"/>
          </a:blip>
          <a:stretch>
            <a:fillRect/>
          </a:stretch>
        </p:blipFill>
        <p:spPr>
          <a:xfrm>
            <a:off x="-371773" y="-343801"/>
            <a:ext cx="2663567" cy="2739760"/>
          </a:xfrm>
          <a:prstGeom prst="rect">
            <a:avLst/>
          </a:prstGeom>
          <a:noFill/>
          <a:ln>
            <a:noFill/>
          </a:ln>
        </p:spPr>
      </p:pic>
      <p:grpSp>
        <p:nvGrpSpPr>
          <p:cNvPr id="473" name="Google Shape;473;p29"/>
          <p:cNvGrpSpPr/>
          <p:nvPr/>
        </p:nvGrpSpPr>
        <p:grpSpPr>
          <a:xfrm>
            <a:off x="89302" y="65365"/>
            <a:ext cx="12013399" cy="6715436"/>
            <a:chOff x="66976" y="49023"/>
            <a:chExt cx="9010049" cy="5036577"/>
          </a:xfrm>
        </p:grpSpPr>
        <p:sp>
          <p:nvSpPr>
            <p:cNvPr id="474" name="Google Shape;474;p29"/>
            <p:cNvSpPr/>
            <p:nvPr/>
          </p:nvSpPr>
          <p:spPr>
            <a:xfrm>
              <a:off x="156600" y="128792"/>
              <a:ext cx="454401" cy="445006"/>
            </a:xfrm>
            <a:custGeom>
              <a:avLst/>
              <a:gdLst/>
              <a:ahLst/>
              <a:cxnLst/>
              <a:rect l="l" t="t" r="r" b="b"/>
              <a:pathLst>
                <a:path w="1014" h="993" extrusionOk="0">
                  <a:moveTo>
                    <a:pt x="263" y="50"/>
                  </a:moveTo>
                  <a:cubicBezTo>
                    <a:pt x="290" y="50"/>
                    <a:pt x="318" y="56"/>
                    <a:pt x="345" y="68"/>
                  </a:cubicBezTo>
                  <a:cubicBezTo>
                    <a:pt x="446" y="102"/>
                    <a:pt x="568" y="246"/>
                    <a:pt x="568" y="525"/>
                  </a:cubicBezTo>
                  <a:lnTo>
                    <a:pt x="568" y="547"/>
                  </a:lnTo>
                  <a:lnTo>
                    <a:pt x="546" y="547"/>
                  </a:lnTo>
                  <a:cubicBezTo>
                    <a:pt x="268" y="547"/>
                    <a:pt x="123" y="424"/>
                    <a:pt x="90" y="324"/>
                  </a:cubicBezTo>
                  <a:cubicBezTo>
                    <a:pt x="56" y="246"/>
                    <a:pt x="68" y="179"/>
                    <a:pt x="123" y="112"/>
                  </a:cubicBezTo>
                  <a:lnTo>
                    <a:pt x="134" y="112"/>
                  </a:lnTo>
                  <a:cubicBezTo>
                    <a:pt x="170" y="69"/>
                    <a:pt x="215" y="50"/>
                    <a:pt x="263" y="50"/>
                  </a:cubicBezTo>
                  <a:close/>
                  <a:moveTo>
                    <a:pt x="263" y="0"/>
                  </a:moveTo>
                  <a:cubicBezTo>
                    <a:pt x="206" y="0"/>
                    <a:pt x="151" y="25"/>
                    <a:pt x="100" y="68"/>
                  </a:cubicBezTo>
                  <a:lnTo>
                    <a:pt x="100" y="79"/>
                  </a:lnTo>
                  <a:cubicBezTo>
                    <a:pt x="23" y="157"/>
                    <a:pt x="1" y="246"/>
                    <a:pt x="45" y="346"/>
                  </a:cubicBezTo>
                  <a:cubicBezTo>
                    <a:pt x="100" y="491"/>
                    <a:pt x="301" y="591"/>
                    <a:pt x="546" y="591"/>
                  </a:cubicBezTo>
                  <a:lnTo>
                    <a:pt x="557" y="591"/>
                  </a:lnTo>
                  <a:cubicBezTo>
                    <a:pt x="523" y="925"/>
                    <a:pt x="223" y="948"/>
                    <a:pt x="201" y="948"/>
                  </a:cubicBezTo>
                  <a:cubicBezTo>
                    <a:pt x="190" y="948"/>
                    <a:pt x="179" y="958"/>
                    <a:pt x="179" y="970"/>
                  </a:cubicBezTo>
                  <a:cubicBezTo>
                    <a:pt x="190" y="980"/>
                    <a:pt x="190" y="992"/>
                    <a:pt x="212" y="992"/>
                  </a:cubicBezTo>
                  <a:cubicBezTo>
                    <a:pt x="212" y="992"/>
                    <a:pt x="568" y="970"/>
                    <a:pt x="602" y="591"/>
                  </a:cubicBezTo>
                  <a:cubicBezTo>
                    <a:pt x="991" y="547"/>
                    <a:pt x="1013" y="191"/>
                    <a:pt x="1013" y="191"/>
                  </a:cubicBezTo>
                  <a:cubicBezTo>
                    <a:pt x="1013" y="179"/>
                    <a:pt x="1003" y="168"/>
                    <a:pt x="991" y="168"/>
                  </a:cubicBezTo>
                  <a:cubicBezTo>
                    <a:pt x="988" y="165"/>
                    <a:pt x="985" y="164"/>
                    <a:pt x="982" y="164"/>
                  </a:cubicBezTo>
                  <a:cubicBezTo>
                    <a:pt x="974" y="164"/>
                    <a:pt x="969" y="171"/>
                    <a:pt x="969" y="179"/>
                  </a:cubicBezTo>
                  <a:cubicBezTo>
                    <a:pt x="969" y="201"/>
                    <a:pt x="946" y="502"/>
                    <a:pt x="613" y="535"/>
                  </a:cubicBezTo>
                  <a:lnTo>
                    <a:pt x="613" y="525"/>
                  </a:lnTo>
                  <a:cubicBezTo>
                    <a:pt x="613" y="280"/>
                    <a:pt x="513" y="79"/>
                    <a:pt x="357" y="23"/>
                  </a:cubicBezTo>
                  <a:cubicBezTo>
                    <a:pt x="325" y="7"/>
                    <a:pt x="294" y="0"/>
                    <a:pt x="2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29"/>
            <p:cNvSpPr/>
            <p:nvPr/>
          </p:nvSpPr>
          <p:spPr>
            <a:xfrm>
              <a:off x="66976" y="49023"/>
              <a:ext cx="120098" cy="125480"/>
            </a:xfrm>
            <a:custGeom>
              <a:avLst/>
              <a:gdLst/>
              <a:ahLst/>
              <a:cxnLst/>
              <a:rect l="l" t="t" r="r" b="b"/>
              <a:pathLst>
                <a:path w="268" h="280" extrusionOk="0">
                  <a:moveTo>
                    <a:pt x="134" y="45"/>
                  </a:moveTo>
                  <a:cubicBezTo>
                    <a:pt x="178" y="45"/>
                    <a:pt x="223" y="90"/>
                    <a:pt x="223" y="134"/>
                  </a:cubicBezTo>
                  <a:cubicBezTo>
                    <a:pt x="223" y="191"/>
                    <a:pt x="178" y="223"/>
                    <a:pt x="134" y="223"/>
                  </a:cubicBezTo>
                  <a:cubicBezTo>
                    <a:pt x="89" y="223"/>
                    <a:pt x="45" y="191"/>
                    <a:pt x="45" y="134"/>
                  </a:cubicBezTo>
                  <a:cubicBezTo>
                    <a:pt x="45" y="90"/>
                    <a:pt x="89" y="45"/>
                    <a:pt x="134" y="45"/>
                  </a:cubicBezTo>
                  <a:close/>
                  <a:moveTo>
                    <a:pt x="134" y="1"/>
                  </a:moveTo>
                  <a:cubicBezTo>
                    <a:pt x="56" y="1"/>
                    <a:pt x="0" y="68"/>
                    <a:pt x="0" y="134"/>
                  </a:cubicBezTo>
                  <a:cubicBezTo>
                    <a:pt x="0" y="213"/>
                    <a:pt x="56" y="280"/>
                    <a:pt x="134" y="280"/>
                  </a:cubicBezTo>
                  <a:cubicBezTo>
                    <a:pt x="211" y="280"/>
                    <a:pt x="268" y="213"/>
                    <a:pt x="268" y="134"/>
                  </a:cubicBezTo>
                  <a:cubicBezTo>
                    <a:pt x="268" y="68"/>
                    <a:pt x="21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29"/>
            <p:cNvSpPr/>
            <p:nvPr/>
          </p:nvSpPr>
          <p:spPr>
            <a:xfrm rot="10800000" flipH="1">
              <a:off x="156600" y="4560825"/>
              <a:ext cx="454401" cy="445006"/>
            </a:xfrm>
            <a:custGeom>
              <a:avLst/>
              <a:gdLst/>
              <a:ahLst/>
              <a:cxnLst/>
              <a:rect l="l" t="t" r="r" b="b"/>
              <a:pathLst>
                <a:path w="1014" h="993" extrusionOk="0">
                  <a:moveTo>
                    <a:pt x="263" y="50"/>
                  </a:moveTo>
                  <a:cubicBezTo>
                    <a:pt x="290" y="50"/>
                    <a:pt x="318" y="56"/>
                    <a:pt x="345" y="68"/>
                  </a:cubicBezTo>
                  <a:cubicBezTo>
                    <a:pt x="446" y="102"/>
                    <a:pt x="568" y="246"/>
                    <a:pt x="568" y="525"/>
                  </a:cubicBezTo>
                  <a:lnTo>
                    <a:pt x="568" y="547"/>
                  </a:lnTo>
                  <a:lnTo>
                    <a:pt x="546" y="547"/>
                  </a:lnTo>
                  <a:cubicBezTo>
                    <a:pt x="268" y="547"/>
                    <a:pt x="123" y="424"/>
                    <a:pt x="90" y="324"/>
                  </a:cubicBezTo>
                  <a:cubicBezTo>
                    <a:pt x="56" y="246"/>
                    <a:pt x="68" y="179"/>
                    <a:pt x="123" y="112"/>
                  </a:cubicBezTo>
                  <a:lnTo>
                    <a:pt x="134" y="112"/>
                  </a:lnTo>
                  <a:cubicBezTo>
                    <a:pt x="170" y="69"/>
                    <a:pt x="215" y="50"/>
                    <a:pt x="263" y="50"/>
                  </a:cubicBezTo>
                  <a:close/>
                  <a:moveTo>
                    <a:pt x="263" y="0"/>
                  </a:moveTo>
                  <a:cubicBezTo>
                    <a:pt x="206" y="0"/>
                    <a:pt x="151" y="25"/>
                    <a:pt x="100" y="68"/>
                  </a:cubicBezTo>
                  <a:lnTo>
                    <a:pt x="100" y="79"/>
                  </a:lnTo>
                  <a:cubicBezTo>
                    <a:pt x="23" y="157"/>
                    <a:pt x="1" y="246"/>
                    <a:pt x="45" y="346"/>
                  </a:cubicBezTo>
                  <a:cubicBezTo>
                    <a:pt x="100" y="491"/>
                    <a:pt x="301" y="591"/>
                    <a:pt x="546" y="591"/>
                  </a:cubicBezTo>
                  <a:lnTo>
                    <a:pt x="557" y="591"/>
                  </a:lnTo>
                  <a:cubicBezTo>
                    <a:pt x="523" y="925"/>
                    <a:pt x="223" y="948"/>
                    <a:pt x="201" y="948"/>
                  </a:cubicBezTo>
                  <a:cubicBezTo>
                    <a:pt x="190" y="948"/>
                    <a:pt x="179" y="958"/>
                    <a:pt x="179" y="970"/>
                  </a:cubicBezTo>
                  <a:cubicBezTo>
                    <a:pt x="190" y="980"/>
                    <a:pt x="190" y="992"/>
                    <a:pt x="212" y="992"/>
                  </a:cubicBezTo>
                  <a:cubicBezTo>
                    <a:pt x="212" y="992"/>
                    <a:pt x="568" y="970"/>
                    <a:pt x="602" y="591"/>
                  </a:cubicBezTo>
                  <a:cubicBezTo>
                    <a:pt x="991" y="547"/>
                    <a:pt x="1013" y="191"/>
                    <a:pt x="1013" y="191"/>
                  </a:cubicBezTo>
                  <a:cubicBezTo>
                    <a:pt x="1013" y="179"/>
                    <a:pt x="1003" y="168"/>
                    <a:pt x="991" y="168"/>
                  </a:cubicBezTo>
                  <a:cubicBezTo>
                    <a:pt x="988" y="165"/>
                    <a:pt x="985" y="164"/>
                    <a:pt x="982" y="164"/>
                  </a:cubicBezTo>
                  <a:cubicBezTo>
                    <a:pt x="974" y="164"/>
                    <a:pt x="969" y="171"/>
                    <a:pt x="969" y="179"/>
                  </a:cubicBezTo>
                  <a:cubicBezTo>
                    <a:pt x="969" y="201"/>
                    <a:pt x="946" y="502"/>
                    <a:pt x="613" y="535"/>
                  </a:cubicBezTo>
                  <a:lnTo>
                    <a:pt x="613" y="525"/>
                  </a:lnTo>
                  <a:cubicBezTo>
                    <a:pt x="613" y="280"/>
                    <a:pt x="513" y="79"/>
                    <a:pt x="357" y="23"/>
                  </a:cubicBezTo>
                  <a:cubicBezTo>
                    <a:pt x="325" y="7"/>
                    <a:pt x="294" y="0"/>
                    <a:pt x="2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29"/>
            <p:cNvSpPr/>
            <p:nvPr/>
          </p:nvSpPr>
          <p:spPr>
            <a:xfrm rot="10800000" flipH="1">
              <a:off x="66976" y="4960120"/>
              <a:ext cx="120098" cy="125480"/>
            </a:xfrm>
            <a:custGeom>
              <a:avLst/>
              <a:gdLst/>
              <a:ahLst/>
              <a:cxnLst/>
              <a:rect l="l" t="t" r="r" b="b"/>
              <a:pathLst>
                <a:path w="268" h="280" extrusionOk="0">
                  <a:moveTo>
                    <a:pt x="134" y="45"/>
                  </a:moveTo>
                  <a:cubicBezTo>
                    <a:pt x="178" y="45"/>
                    <a:pt x="223" y="90"/>
                    <a:pt x="223" y="134"/>
                  </a:cubicBezTo>
                  <a:cubicBezTo>
                    <a:pt x="223" y="191"/>
                    <a:pt x="178" y="223"/>
                    <a:pt x="134" y="223"/>
                  </a:cubicBezTo>
                  <a:cubicBezTo>
                    <a:pt x="89" y="223"/>
                    <a:pt x="45" y="191"/>
                    <a:pt x="45" y="134"/>
                  </a:cubicBezTo>
                  <a:cubicBezTo>
                    <a:pt x="45" y="90"/>
                    <a:pt x="89" y="45"/>
                    <a:pt x="134" y="45"/>
                  </a:cubicBezTo>
                  <a:close/>
                  <a:moveTo>
                    <a:pt x="134" y="1"/>
                  </a:moveTo>
                  <a:cubicBezTo>
                    <a:pt x="56" y="1"/>
                    <a:pt x="0" y="68"/>
                    <a:pt x="0" y="134"/>
                  </a:cubicBezTo>
                  <a:cubicBezTo>
                    <a:pt x="0" y="213"/>
                    <a:pt x="56" y="280"/>
                    <a:pt x="134" y="280"/>
                  </a:cubicBezTo>
                  <a:cubicBezTo>
                    <a:pt x="211" y="280"/>
                    <a:pt x="268" y="213"/>
                    <a:pt x="268" y="134"/>
                  </a:cubicBezTo>
                  <a:cubicBezTo>
                    <a:pt x="268" y="68"/>
                    <a:pt x="21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29"/>
            <p:cNvSpPr/>
            <p:nvPr/>
          </p:nvSpPr>
          <p:spPr>
            <a:xfrm flipH="1">
              <a:off x="8532999" y="128792"/>
              <a:ext cx="454401" cy="445006"/>
            </a:xfrm>
            <a:custGeom>
              <a:avLst/>
              <a:gdLst/>
              <a:ahLst/>
              <a:cxnLst/>
              <a:rect l="l" t="t" r="r" b="b"/>
              <a:pathLst>
                <a:path w="1014" h="993" extrusionOk="0">
                  <a:moveTo>
                    <a:pt x="263" y="50"/>
                  </a:moveTo>
                  <a:cubicBezTo>
                    <a:pt x="290" y="50"/>
                    <a:pt x="318" y="56"/>
                    <a:pt x="345" y="68"/>
                  </a:cubicBezTo>
                  <a:cubicBezTo>
                    <a:pt x="446" y="102"/>
                    <a:pt x="568" y="246"/>
                    <a:pt x="568" y="525"/>
                  </a:cubicBezTo>
                  <a:lnTo>
                    <a:pt x="568" y="547"/>
                  </a:lnTo>
                  <a:lnTo>
                    <a:pt x="546" y="547"/>
                  </a:lnTo>
                  <a:cubicBezTo>
                    <a:pt x="268" y="547"/>
                    <a:pt x="123" y="424"/>
                    <a:pt x="90" y="324"/>
                  </a:cubicBezTo>
                  <a:cubicBezTo>
                    <a:pt x="56" y="246"/>
                    <a:pt x="68" y="179"/>
                    <a:pt x="123" y="112"/>
                  </a:cubicBezTo>
                  <a:lnTo>
                    <a:pt x="134" y="112"/>
                  </a:lnTo>
                  <a:cubicBezTo>
                    <a:pt x="170" y="69"/>
                    <a:pt x="215" y="50"/>
                    <a:pt x="263" y="50"/>
                  </a:cubicBezTo>
                  <a:close/>
                  <a:moveTo>
                    <a:pt x="263" y="0"/>
                  </a:moveTo>
                  <a:cubicBezTo>
                    <a:pt x="206" y="0"/>
                    <a:pt x="151" y="25"/>
                    <a:pt x="100" y="68"/>
                  </a:cubicBezTo>
                  <a:lnTo>
                    <a:pt x="100" y="79"/>
                  </a:lnTo>
                  <a:cubicBezTo>
                    <a:pt x="23" y="157"/>
                    <a:pt x="1" y="246"/>
                    <a:pt x="45" y="346"/>
                  </a:cubicBezTo>
                  <a:cubicBezTo>
                    <a:pt x="100" y="491"/>
                    <a:pt x="301" y="591"/>
                    <a:pt x="546" y="591"/>
                  </a:cubicBezTo>
                  <a:lnTo>
                    <a:pt x="557" y="591"/>
                  </a:lnTo>
                  <a:cubicBezTo>
                    <a:pt x="523" y="925"/>
                    <a:pt x="223" y="948"/>
                    <a:pt x="201" y="948"/>
                  </a:cubicBezTo>
                  <a:cubicBezTo>
                    <a:pt x="190" y="948"/>
                    <a:pt x="179" y="958"/>
                    <a:pt x="179" y="970"/>
                  </a:cubicBezTo>
                  <a:cubicBezTo>
                    <a:pt x="190" y="980"/>
                    <a:pt x="190" y="992"/>
                    <a:pt x="212" y="992"/>
                  </a:cubicBezTo>
                  <a:cubicBezTo>
                    <a:pt x="212" y="992"/>
                    <a:pt x="568" y="970"/>
                    <a:pt x="602" y="591"/>
                  </a:cubicBezTo>
                  <a:cubicBezTo>
                    <a:pt x="991" y="547"/>
                    <a:pt x="1013" y="191"/>
                    <a:pt x="1013" y="191"/>
                  </a:cubicBezTo>
                  <a:cubicBezTo>
                    <a:pt x="1013" y="179"/>
                    <a:pt x="1003" y="168"/>
                    <a:pt x="991" y="168"/>
                  </a:cubicBezTo>
                  <a:cubicBezTo>
                    <a:pt x="988" y="165"/>
                    <a:pt x="985" y="164"/>
                    <a:pt x="982" y="164"/>
                  </a:cubicBezTo>
                  <a:cubicBezTo>
                    <a:pt x="974" y="164"/>
                    <a:pt x="969" y="171"/>
                    <a:pt x="969" y="179"/>
                  </a:cubicBezTo>
                  <a:cubicBezTo>
                    <a:pt x="969" y="201"/>
                    <a:pt x="946" y="502"/>
                    <a:pt x="613" y="535"/>
                  </a:cubicBezTo>
                  <a:lnTo>
                    <a:pt x="613" y="525"/>
                  </a:lnTo>
                  <a:cubicBezTo>
                    <a:pt x="613" y="280"/>
                    <a:pt x="513" y="79"/>
                    <a:pt x="357" y="23"/>
                  </a:cubicBezTo>
                  <a:cubicBezTo>
                    <a:pt x="325" y="7"/>
                    <a:pt x="294" y="0"/>
                    <a:pt x="2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29"/>
            <p:cNvSpPr/>
            <p:nvPr/>
          </p:nvSpPr>
          <p:spPr>
            <a:xfrm flipH="1">
              <a:off x="8956927" y="49023"/>
              <a:ext cx="120098" cy="125480"/>
            </a:xfrm>
            <a:custGeom>
              <a:avLst/>
              <a:gdLst/>
              <a:ahLst/>
              <a:cxnLst/>
              <a:rect l="l" t="t" r="r" b="b"/>
              <a:pathLst>
                <a:path w="268" h="280" extrusionOk="0">
                  <a:moveTo>
                    <a:pt x="134" y="45"/>
                  </a:moveTo>
                  <a:cubicBezTo>
                    <a:pt x="178" y="45"/>
                    <a:pt x="223" y="90"/>
                    <a:pt x="223" y="134"/>
                  </a:cubicBezTo>
                  <a:cubicBezTo>
                    <a:pt x="223" y="191"/>
                    <a:pt x="178" y="223"/>
                    <a:pt x="134" y="223"/>
                  </a:cubicBezTo>
                  <a:cubicBezTo>
                    <a:pt x="89" y="223"/>
                    <a:pt x="45" y="191"/>
                    <a:pt x="45" y="134"/>
                  </a:cubicBezTo>
                  <a:cubicBezTo>
                    <a:pt x="45" y="90"/>
                    <a:pt x="89" y="45"/>
                    <a:pt x="134" y="45"/>
                  </a:cubicBezTo>
                  <a:close/>
                  <a:moveTo>
                    <a:pt x="134" y="1"/>
                  </a:moveTo>
                  <a:cubicBezTo>
                    <a:pt x="56" y="1"/>
                    <a:pt x="0" y="68"/>
                    <a:pt x="0" y="134"/>
                  </a:cubicBezTo>
                  <a:cubicBezTo>
                    <a:pt x="0" y="213"/>
                    <a:pt x="56" y="280"/>
                    <a:pt x="134" y="280"/>
                  </a:cubicBezTo>
                  <a:cubicBezTo>
                    <a:pt x="211" y="280"/>
                    <a:pt x="268" y="213"/>
                    <a:pt x="268" y="134"/>
                  </a:cubicBezTo>
                  <a:cubicBezTo>
                    <a:pt x="268" y="68"/>
                    <a:pt x="21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29"/>
            <p:cNvSpPr/>
            <p:nvPr/>
          </p:nvSpPr>
          <p:spPr>
            <a:xfrm rot="10800000">
              <a:off x="8532999" y="4560825"/>
              <a:ext cx="454401" cy="445006"/>
            </a:xfrm>
            <a:custGeom>
              <a:avLst/>
              <a:gdLst/>
              <a:ahLst/>
              <a:cxnLst/>
              <a:rect l="l" t="t" r="r" b="b"/>
              <a:pathLst>
                <a:path w="1014" h="993" extrusionOk="0">
                  <a:moveTo>
                    <a:pt x="263" y="50"/>
                  </a:moveTo>
                  <a:cubicBezTo>
                    <a:pt x="290" y="50"/>
                    <a:pt x="318" y="56"/>
                    <a:pt x="345" y="68"/>
                  </a:cubicBezTo>
                  <a:cubicBezTo>
                    <a:pt x="446" y="102"/>
                    <a:pt x="568" y="246"/>
                    <a:pt x="568" y="525"/>
                  </a:cubicBezTo>
                  <a:lnTo>
                    <a:pt x="568" y="547"/>
                  </a:lnTo>
                  <a:lnTo>
                    <a:pt x="546" y="547"/>
                  </a:lnTo>
                  <a:cubicBezTo>
                    <a:pt x="268" y="547"/>
                    <a:pt x="123" y="424"/>
                    <a:pt x="90" y="324"/>
                  </a:cubicBezTo>
                  <a:cubicBezTo>
                    <a:pt x="56" y="246"/>
                    <a:pt x="68" y="179"/>
                    <a:pt x="123" y="112"/>
                  </a:cubicBezTo>
                  <a:lnTo>
                    <a:pt x="134" y="112"/>
                  </a:lnTo>
                  <a:cubicBezTo>
                    <a:pt x="170" y="69"/>
                    <a:pt x="215" y="50"/>
                    <a:pt x="263" y="50"/>
                  </a:cubicBezTo>
                  <a:close/>
                  <a:moveTo>
                    <a:pt x="263" y="0"/>
                  </a:moveTo>
                  <a:cubicBezTo>
                    <a:pt x="206" y="0"/>
                    <a:pt x="151" y="25"/>
                    <a:pt x="100" y="68"/>
                  </a:cubicBezTo>
                  <a:lnTo>
                    <a:pt x="100" y="79"/>
                  </a:lnTo>
                  <a:cubicBezTo>
                    <a:pt x="23" y="157"/>
                    <a:pt x="1" y="246"/>
                    <a:pt x="45" y="346"/>
                  </a:cubicBezTo>
                  <a:cubicBezTo>
                    <a:pt x="100" y="491"/>
                    <a:pt x="301" y="591"/>
                    <a:pt x="546" y="591"/>
                  </a:cubicBezTo>
                  <a:lnTo>
                    <a:pt x="557" y="591"/>
                  </a:lnTo>
                  <a:cubicBezTo>
                    <a:pt x="523" y="925"/>
                    <a:pt x="223" y="948"/>
                    <a:pt x="201" y="948"/>
                  </a:cubicBezTo>
                  <a:cubicBezTo>
                    <a:pt x="190" y="948"/>
                    <a:pt x="179" y="958"/>
                    <a:pt x="179" y="970"/>
                  </a:cubicBezTo>
                  <a:cubicBezTo>
                    <a:pt x="190" y="980"/>
                    <a:pt x="190" y="992"/>
                    <a:pt x="212" y="992"/>
                  </a:cubicBezTo>
                  <a:cubicBezTo>
                    <a:pt x="212" y="992"/>
                    <a:pt x="568" y="970"/>
                    <a:pt x="602" y="591"/>
                  </a:cubicBezTo>
                  <a:cubicBezTo>
                    <a:pt x="991" y="547"/>
                    <a:pt x="1013" y="191"/>
                    <a:pt x="1013" y="191"/>
                  </a:cubicBezTo>
                  <a:cubicBezTo>
                    <a:pt x="1013" y="179"/>
                    <a:pt x="1003" y="168"/>
                    <a:pt x="991" y="168"/>
                  </a:cubicBezTo>
                  <a:cubicBezTo>
                    <a:pt x="988" y="165"/>
                    <a:pt x="985" y="164"/>
                    <a:pt x="982" y="164"/>
                  </a:cubicBezTo>
                  <a:cubicBezTo>
                    <a:pt x="974" y="164"/>
                    <a:pt x="969" y="171"/>
                    <a:pt x="969" y="179"/>
                  </a:cubicBezTo>
                  <a:cubicBezTo>
                    <a:pt x="969" y="201"/>
                    <a:pt x="946" y="502"/>
                    <a:pt x="613" y="535"/>
                  </a:cubicBezTo>
                  <a:lnTo>
                    <a:pt x="613" y="525"/>
                  </a:lnTo>
                  <a:cubicBezTo>
                    <a:pt x="613" y="280"/>
                    <a:pt x="513" y="79"/>
                    <a:pt x="357" y="23"/>
                  </a:cubicBezTo>
                  <a:cubicBezTo>
                    <a:pt x="325" y="7"/>
                    <a:pt x="294" y="0"/>
                    <a:pt x="2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29"/>
            <p:cNvSpPr/>
            <p:nvPr/>
          </p:nvSpPr>
          <p:spPr>
            <a:xfrm rot="10800000">
              <a:off x="8956927" y="4960120"/>
              <a:ext cx="120098" cy="125480"/>
            </a:xfrm>
            <a:custGeom>
              <a:avLst/>
              <a:gdLst/>
              <a:ahLst/>
              <a:cxnLst/>
              <a:rect l="l" t="t" r="r" b="b"/>
              <a:pathLst>
                <a:path w="268" h="280" extrusionOk="0">
                  <a:moveTo>
                    <a:pt x="134" y="45"/>
                  </a:moveTo>
                  <a:cubicBezTo>
                    <a:pt x="178" y="45"/>
                    <a:pt x="223" y="90"/>
                    <a:pt x="223" y="134"/>
                  </a:cubicBezTo>
                  <a:cubicBezTo>
                    <a:pt x="223" y="191"/>
                    <a:pt x="178" y="223"/>
                    <a:pt x="134" y="223"/>
                  </a:cubicBezTo>
                  <a:cubicBezTo>
                    <a:pt x="89" y="223"/>
                    <a:pt x="45" y="191"/>
                    <a:pt x="45" y="134"/>
                  </a:cubicBezTo>
                  <a:cubicBezTo>
                    <a:pt x="45" y="90"/>
                    <a:pt x="89" y="45"/>
                    <a:pt x="134" y="45"/>
                  </a:cubicBezTo>
                  <a:close/>
                  <a:moveTo>
                    <a:pt x="134" y="1"/>
                  </a:moveTo>
                  <a:cubicBezTo>
                    <a:pt x="56" y="1"/>
                    <a:pt x="0" y="68"/>
                    <a:pt x="0" y="134"/>
                  </a:cubicBezTo>
                  <a:cubicBezTo>
                    <a:pt x="0" y="213"/>
                    <a:pt x="56" y="280"/>
                    <a:pt x="134" y="280"/>
                  </a:cubicBezTo>
                  <a:cubicBezTo>
                    <a:pt x="211" y="280"/>
                    <a:pt x="268" y="213"/>
                    <a:pt x="268" y="134"/>
                  </a:cubicBezTo>
                  <a:cubicBezTo>
                    <a:pt x="268" y="68"/>
                    <a:pt x="21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82" name="Google Shape;482;p29"/>
          <p:cNvSpPr/>
          <p:nvPr/>
        </p:nvSpPr>
        <p:spPr>
          <a:xfrm>
            <a:off x="484967" y="407133"/>
            <a:ext cx="11244400" cy="6025600"/>
          </a:xfrm>
          <a:prstGeom prst="plaque">
            <a:avLst>
              <a:gd name="adj" fmla="val 6853"/>
            </a:avLst>
          </a:prstGeom>
          <a:noFill/>
          <a:ln w="19050"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5404178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48D385B5-B145-4CA4-BF3E-8854B73B0E9E}"/>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 xmlns:a16="http://schemas.microsoft.com/office/drawing/2014/main" id="{590325A7-C2CB-4E83-9BBE-B324E802B89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 xmlns:a16="http://schemas.microsoft.com/office/drawing/2014/main" id="{C92A0817-4DA4-4A54-96C9-BBAE0C7D5563}"/>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 xmlns:a16="http://schemas.microsoft.com/office/drawing/2014/main" id="{DEE3013C-F7B2-4675-8787-4239A008AC1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 xmlns:a16="http://schemas.microsoft.com/office/drawing/2014/main" id="{371AC8BF-EFCF-46FE-AB58-10FA30086178}"/>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 xmlns:a16="http://schemas.microsoft.com/office/drawing/2014/main" id="{3F3FE9F2-60AD-43E5-A5E8-F0A30331A667}"/>
              </a:ext>
            </a:extLst>
          </p:cNvPr>
          <p:cNvSpPr>
            <a:spLocks noGrp="1"/>
          </p:cNvSpPr>
          <p:nvPr>
            <p:ph type="dt" sz="half" idx="10"/>
          </p:nvPr>
        </p:nvSpPr>
        <p:spPr/>
        <p:txBody>
          <a:bodyPr/>
          <a:lstStyle/>
          <a:p>
            <a:fld id="{48C2EDC9-06CF-4748-B7B6-38F5A1E5798B}" type="datetimeFigureOut">
              <a:rPr lang="zh-CN" altLang="en-US" smtClean="0"/>
              <a:t>2025/8/29</a:t>
            </a:fld>
            <a:endParaRPr lang="zh-CN" altLang="en-US"/>
          </a:p>
        </p:txBody>
      </p:sp>
      <p:sp>
        <p:nvSpPr>
          <p:cNvPr id="8" name="页脚占位符 7">
            <a:extLst>
              <a:ext uri="{FF2B5EF4-FFF2-40B4-BE49-F238E27FC236}">
                <a16:creationId xmlns="" xmlns:a16="http://schemas.microsoft.com/office/drawing/2014/main" id="{447D07B6-0351-42C6-9982-171F31A6DDF6}"/>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 xmlns:a16="http://schemas.microsoft.com/office/drawing/2014/main" id="{5BBC36B7-4C89-418F-8C6C-2374FCDAA866}"/>
              </a:ext>
            </a:extLst>
          </p:cNvPr>
          <p:cNvSpPr>
            <a:spLocks noGrp="1"/>
          </p:cNvSpPr>
          <p:nvPr>
            <p:ph type="sldNum" sz="quarter" idx="12"/>
          </p:nvPr>
        </p:nvSpPr>
        <p:spPr/>
        <p:txBody>
          <a:bodyPr/>
          <a:lstStyle/>
          <a:p>
            <a:fld id="{0E842EDE-DB27-420B-B048-C7E37318D557}" type="slidenum">
              <a:rPr lang="zh-CN" altLang="en-US" smtClean="0"/>
              <a:t>‹#›</a:t>
            </a:fld>
            <a:endParaRPr lang="zh-CN" altLang="en-US"/>
          </a:p>
        </p:txBody>
      </p:sp>
    </p:spTree>
    <p:extLst>
      <p:ext uri="{BB962C8B-B14F-4D97-AF65-F5344CB8AC3E}">
        <p14:creationId xmlns:p14="http://schemas.microsoft.com/office/powerpoint/2010/main" val="345028630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DB78336-5583-4E47-82A3-33C82C3F008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238FEE56-EED6-492F-9A79-AA7F8B909AE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6F68C609-96E1-4D12-B099-EFF9DFFDB28B}"/>
              </a:ext>
            </a:extLst>
          </p:cNvPr>
          <p:cNvSpPr>
            <a:spLocks noGrp="1"/>
          </p:cNvSpPr>
          <p:nvPr>
            <p:ph type="dt" sz="half" idx="10"/>
          </p:nvPr>
        </p:nvSpPr>
        <p:spPr/>
        <p:txBody>
          <a:bodyPr/>
          <a:lstStyle/>
          <a:p>
            <a:fld id="{F162B163-2F55-4908-A0BB-685C74755D87}" type="datetimeFigureOut">
              <a:rPr lang="en-US" smtClean="0"/>
              <a:t>8/29/2025</a:t>
            </a:fld>
            <a:endParaRPr lang="en-US"/>
          </a:p>
        </p:txBody>
      </p:sp>
      <p:sp>
        <p:nvSpPr>
          <p:cNvPr id="5" name="Footer Placeholder 4">
            <a:extLst>
              <a:ext uri="{FF2B5EF4-FFF2-40B4-BE49-F238E27FC236}">
                <a16:creationId xmlns="" xmlns:a16="http://schemas.microsoft.com/office/drawing/2014/main" id="{C84CB8F0-15AE-41A3-A7C2-0E460A121D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8246F59B-FD77-46F9-9867-E07FE12369C9}"/>
              </a:ext>
            </a:extLst>
          </p:cNvPr>
          <p:cNvSpPr>
            <a:spLocks noGrp="1"/>
          </p:cNvSpPr>
          <p:nvPr>
            <p:ph type="sldNum" sz="quarter" idx="12"/>
          </p:nvPr>
        </p:nvSpPr>
        <p:spPr/>
        <p:txBody>
          <a:bodyPr/>
          <a:lstStyle/>
          <a:p>
            <a:fld id="{BEB2558C-0FED-40F2-A2E5-0378D45869E2}" type="slidenum">
              <a:rPr lang="en-US" smtClean="0"/>
              <a:t>‹#›</a:t>
            </a:fld>
            <a:endParaRPr lang="en-US"/>
          </a:p>
        </p:txBody>
      </p:sp>
    </p:spTree>
    <p:extLst>
      <p:ext uri="{BB962C8B-B14F-4D97-AF65-F5344CB8AC3E}">
        <p14:creationId xmlns:p14="http://schemas.microsoft.com/office/powerpoint/2010/main" val="97401570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C2A7D3A-0A55-4EC3-B611-D9D8871E5BB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0FE2AB99-46E2-4813-878A-FEC99583204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E42BBF13-C421-426B-BB84-5086812DC350}"/>
              </a:ext>
            </a:extLst>
          </p:cNvPr>
          <p:cNvSpPr>
            <a:spLocks noGrp="1"/>
          </p:cNvSpPr>
          <p:nvPr>
            <p:ph type="dt" sz="half" idx="10"/>
          </p:nvPr>
        </p:nvSpPr>
        <p:spPr/>
        <p:txBody>
          <a:bodyPr/>
          <a:lstStyle/>
          <a:p>
            <a:fld id="{F162B163-2F55-4908-A0BB-685C74755D87}" type="datetimeFigureOut">
              <a:rPr lang="en-US" smtClean="0"/>
              <a:t>8/29/2025</a:t>
            </a:fld>
            <a:endParaRPr lang="en-US"/>
          </a:p>
        </p:txBody>
      </p:sp>
      <p:sp>
        <p:nvSpPr>
          <p:cNvPr id="5" name="Footer Placeholder 4">
            <a:extLst>
              <a:ext uri="{FF2B5EF4-FFF2-40B4-BE49-F238E27FC236}">
                <a16:creationId xmlns="" xmlns:a16="http://schemas.microsoft.com/office/drawing/2014/main" id="{74464040-40ED-42A8-9BF1-F9A9D0B943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ABA67C2B-3A00-440A-913C-0250AA9E828B}"/>
              </a:ext>
            </a:extLst>
          </p:cNvPr>
          <p:cNvSpPr>
            <a:spLocks noGrp="1"/>
          </p:cNvSpPr>
          <p:nvPr>
            <p:ph type="sldNum" sz="quarter" idx="12"/>
          </p:nvPr>
        </p:nvSpPr>
        <p:spPr/>
        <p:txBody>
          <a:bodyPr/>
          <a:lstStyle/>
          <a:p>
            <a:fld id="{BEB2558C-0FED-40F2-A2E5-0378D45869E2}" type="slidenum">
              <a:rPr lang="en-US" smtClean="0"/>
              <a:t>‹#›</a:t>
            </a:fld>
            <a:endParaRPr lang="en-US"/>
          </a:p>
        </p:txBody>
      </p:sp>
    </p:spTree>
    <p:extLst>
      <p:ext uri="{BB962C8B-B14F-4D97-AF65-F5344CB8AC3E}">
        <p14:creationId xmlns:p14="http://schemas.microsoft.com/office/powerpoint/2010/main" val="271415080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77DBD4F-250A-458C-8AB4-954E51C1CF0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DC236205-562D-47D8-8D2E-4BF55CA6725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B39C9D61-6D2F-4D49-A536-93B7059AFACD}"/>
              </a:ext>
            </a:extLst>
          </p:cNvPr>
          <p:cNvSpPr>
            <a:spLocks noGrp="1"/>
          </p:cNvSpPr>
          <p:nvPr>
            <p:ph type="dt" sz="half" idx="10"/>
          </p:nvPr>
        </p:nvSpPr>
        <p:spPr/>
        <p:txBody>
          <a:bodyPr/>
          <a:lstStyle/>
          <a:p>
            <a:fld id="{F162B163-2F55-4908-A0BB-685C74755D87}" type="datetimeFigureOut">
              <a:rPr lang="en-US" smtClean="0"/>
              <a:t>8/29/2025</a:t>
            </a:fld>
            <a:endParaRPr lang="en-US"/>
          </a:p>
        </p:txBody>
      </p:sp>
      <p:sp>
        <p:nvSpPr>
          <p:cNvPr id="5" name="Footer Placeholder 4">
            <a:extLst>
              <a:ext uri="{FF2B5EF4-FFF2-40B4-BE49-F238E27FC236}">
                <a16:creationId xmlns="" xmlns:a16="http://schemas.microsoft.com/office/drawing/2014/main" id="{C089504A-8853-497A-B143-96EAB36DA8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E800B8CC-160D-4CF9-932D-9FB5288CB37E}"/>
              </a:ext>
            </a:extLst>
          </p:cNvPr>
          <p:cNvSpPr>
            <a:spLocks noGrp="1"/>
          </p:cNvSpPr>
          <p:nvPr>
            <p:ph type="sldNum" sz="quarter" idx="12"/>
          </p:nvPr>
        </p:nvSpPr>
        <p:spPr/>
        <p:txBody>
          <a:bodyPr/>
          <a:lstStyle/>
          <a:p>
            <a:fld id="{BEB2558C-0FED-40F2-A2E5-0378D45869E2}" type="slidenum">
              <a:rPr lang="en-US" smtClean="0"/>
              <a:t>‹#›</a:t>
            </a:fld>
            <a:endParaRPr lang="en-US"/>
          </a:p>
        </p:txBody>
      </p:sp>
    </p:spTree>
    <p:extLst>
      <p:ext uri="{BB962C8B-B14F-4D97-AF65-F5344CB8AC3E}">
        <p14:creationId xmlns:p14="http://schemas.microsoft.com/office/powerpoint/2010/main" val="308822477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ACCC833-CC60-44AA-8EA6-F664EEDC81A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61A54018-FE50-4FE0-971D-B4570A3545A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DF5E8A1F-8C32-477F-942C-E2714A1671D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DDEFF6B8-9804-4727-BDB9-6FD5D1484C7F}"/>
              </a:ext>
            </a:extLst>
          </p:cNvPr>
          <p:cNvSpPr>
            <a:spLocks noGrp="1"/>
          </p:cNvSpPr>
          <p:nvPr>
            <p:ph type="dt" sz="half" idx="10"/>
          </p:nvPr>
        </p:nvSpPr>
        <p:spPr/>
        <p:txBody>
          <a:bodyPr/>
          <a:lstStyle/>
          <a:p>
            <a:fld id="{F162B163-2F55-4908-A0BB-685C74755D87}" type="datetimeFigureOut">
              <a:rPr lang="en-US" smtClean="0"/>
              <a:t>8/29/2025</a:t>
            </a:fld>
            <a:endParaRPr lang="en-US"/>
          </a:p>
        </p:txBody>
      </p:sp>
      <p:sp>
        <p:nvSpPr>
          <p:cNvPr id="6" name="Footer Placeholder 5">
            <a:extLst>
              <a:ext uri="{FF2B5EF4-FFF2-40B4-BE49-F238E27FC236}">
                <a16:creationId xmlns="" xmlns:a16="http://schemas.microsoft.com/office/drawing/2014/main" id="{104B9753-97D4-493E-AC66-BD44125BB04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17254D97-6CDB-44F9-98C5-1F879DB4B38D}"/>
              </a:ext>
            </a:extLst>
          </p:cNvPr>
          <p:cNvSpPr>
            <a:spLocks noGrp="1"/>
          </p:cNvSpPr>
          <p:nvPr>
            <p:ph type="sldNum" sz="quarter" idx="12"/>
          </p:nvPr>
        </p:nvSpPr>
        <p:spPr/>
        <p:txBody>
          <a:bodyPr/>
          <a:lstStyle/>
          <a:p>
            <a:fld id="{BEB2558C-0FED-40F2-A2E5-0378D45869E2}" type="slidenum">
              <a:rPr lang="en-US" smtClean="0"/>
              <a:t>‹#›</a:t>
            </a:fld>
            <a:endParaRPr lang="en-US"/>
          </a:p>
        </p:txBody>
      </p:sp>
    </p:spTree>
    <p:extLst>
      <p:ext uri="{BB962C8B-B14F-4D97-AF65-F5344CB8AC3E}">
        <p14:creationId xmlns:p14="http://schemas.microsoft.com/office/powerpoint/2010/main" val="294291781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02B3232-376B-40C2-8217-85E1CBFB17B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98A5BEED-D922-4C3C-9274-340CEC7DD0F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E3AC08D6-C580-48DD-8E2C-CD01DDAB857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9F6077AB-C84C-4F4A-943D-C07320C7351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3A6B98F4-2EA1-4ECC-BD79-9827B260EAE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C5438401-5083-4A07-85D1-BA2E3BD4FA4E}"/>
              </a:ext>
            </a:extLst>
          </p:cNvPr>
          <p:cNvSpPr>
            <a:spLocks noGrp="1"/>
          </p:cNvSpPr>
          <p:nvPr>
            <p:ph type="dt" sz="half" idx="10"/>
          </p:nvPr>
        </p:nvSpPr>
        <p:spPr/>
        <p:txBody>
          <a:bodyPr/>
          <a:lstStyle/>
          <a:p>
            <a:fld id="{F162B163-2F55-4908-A0BB-685C74755D87}" type="datetimeFigureOut">
              <a:rPr lang="en-US" smtClean="0"/>
              <a:t>8/29/2025</a:t>
            </a:fld>
            <a:endParaRPr lang="en-US"/>
          </a:p>
        </p:txBody>
      </p:sp>
      <p:sp>
        <p:nvSpPr>
          <p:cNvPr id="8" name="Footer Placeholder 7">
            <a:extLst>
              <a:ext uri="{FF2B5EF4-FFF2-40B4-BE49-F238E27FC236}">
                <a16:creationId xmlns="" xmlns:a16="http://schemas.microsoft.com/office/drawing/2014/main" id="{4C9E162E-9F7B-451E-AD5A-5E3924C75A6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32D4236F-9091-470A-8891-7E63FE3DBC07}"/>
              </a:ext>
            </a:extLst>
          </p:cNvPr>
          <p:cNvSpPr>
            <a:spLocks noGrp="1"/>
          </p:cNvSpPr>
          <p:nvPr>
            <p:ph type="sldNum" sz="quarter" idx="12"/>
          </p:nvPr>
        </p:nvSpPr>
        <p:spPr/>
        <p:txBody>
          <a:bodyPr/>
          <a:lstStyle/>
          <a:p>
            <a:fld id="{BEB2558C-0FED-40F2-A2E5-0378D45869E2}" type="slidenum">
              <a:rPr lang="en-US" smtClean="0"/>
              <a:t>‹#›</a:t>
            </a:fld>
            <a:endParaRPr lang="en-US"/>
          </a:p>
        </p:txBody>
      </p:sp>
    </p:spTree>
    <p:extLst>
      <p:ext uri="{BB962C8B-B14F-4D97-AF65-F5344CB8AC3E}">
        <p14:creationId xmlns:p14="http://schemas.microsoft.com/office/powerpoint/2010/main" val="101841321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48FACD6-6F1C-4647-9D4C-1C71E8439A2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A35E86AD-232F-4612-8B50-BC28FEB30265}"/>
              </a:ext>
            </a:extLst>
          </p:cNvPr>
          <p:cNvSpPr>
            <a:spLocks noGrp="1"/>
          </p:cNvSpPr>
          <p:nvPr>
            <p:ph type="dt" sz="half" idx="10"/>
          </p:nvPr>
        </p:nvSpPr>
        <p:spPr/>
        <p:txBody>
          <a:bodyPr/>
          <a:lstStyle/>
          <a:p>
            <a:fld id="{F162B163-2F55-4908-A0BB-685C74755D87}" type="datetimeFigureOut">
              <a:rPr lang="en-US" smtClean="0"/>
              <a:t>8/29/2025</a:t>
            </a:fld>
            <a:endParaRPr lang="en-US"/>
          </a:p>
        </p:txBody>
      </p:sp>
      <p:sp>
        <p:nvSpPr>
          <p:cNvPr id="4" name="Footer Placeholder 3">
            <a:extLst>
              <a:ext uri="{FF2B5EF4-FFF2-40B4-BE49-F238E27FC236}">
                <a16:creationId xmlns="" xmlns:a16="http://schemas.microsoft.com/office/drawing/2014/main" id="{884A7615-2A39-4806-8F8C-E4173DF5989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0F0108CE-5EF5-47BD-A049-AE2FA125404A}"/>
              </a:ext>
            </a:extLst>
          </p:cNvPr>
          <p:cNvSpPr>
            <a:spLocks noGrp="1"/>
          </p:cNvSpPr>
          <p:nvPr>
            <p:ph type="sldNum" sz="quarter" idx="12"/>
          </p:nvPr>
        </p:nvSpPr>
        <p:spPr/>
        <p:txBody>
          <a:bodyPr/>
          <a:lstStyle/>
          <a:p>
            <a:fld id="{BEB2558C-0FED-40F2-A2E5-0378D45869E2}" type="slidenum">
              <a:rPr lang="en-US" smtClean="0"/>
              <a:t>‹#›</a:t>
            </a:fld>
            <a:endParaRPr lang="en-US"/>
          </a:p>
        </p:txBody>
      </p:sp>
    </p:spTree>
    <p:extLst>
      <p:ext uri="{BB962C8B-B14F-4D97-AF65-F5344CB8AC3E}">
        <p14:creationId xmlns:p14="http://schemas.microsoft.com/office/powerpoint/2010/main" val="241759563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EE25CC05-9F49-40F9-84CF-FE634857D1C9}"/>
              </a:ext>
            </a:extLst>
          </p:cNvPr>
          <p:cNvSpPr>
            <a:spLocks noGrp="1"/>
          </p:cNvSpPr>
          <p:nvPr>
            <p:ph type="dt" sz="half" idx="10"/>
          </p:nvPr>
        </p:nvSpPr>
        <p:spPr/>
        <p:txBody>
          <a:bodyPr/>
          <a:lstStyle/>
          <a:p>
            <a:fld id="{F162B163-2F55-4908-A0BB-685C74755D87}" type="datetimeFigureOut">
              <a:rPr lang="en-US" smtClean="0"/>
              <a:t>8/29/2025</a:t>
            </a:fld>
            <a:endParaRPr lang="en-US"/>
          </a:p>
        </p:txBody>
      </p:sp>
      <p:sp>
        <p:nvSpPr>
          <p:cNvPr id="3" name="Footer Placeholder 2">
            <a:extLst>
              <a:ext uri="{FF2B5EF4-FFF2-40B4-BE49-F238E27FC236}">
                <a16:creationId xmlns="" xmlns:a16="http://schemas.microsoft.com/office/drawing/2014/main" id="{7A82ED9D-94A9-49E7-ADCC-2A8B4B13FA7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1E8E92DB-B6E0-4981-8C51-3A2FD4E24A55}"/>
              </a:ext>
            </a:extLst>
          </p:cNvPr>
          <p:cNvSpPr>
            <a:spLocks noGrp="1"/>
          </p:cNvSpPr>
          <p:nvPr>
            <p:ph type="sldNum" sz="quarter" idx="12"/>
          </p:nvPr>
        </p:nvSpPr>
        <p:spPr/>
        <p:txBody>
          <a:bodyPr/>
          <a:lstStyle/>
          <a:p>
            <a:fld id="{BEB2558C-0FED-40F2-A2E5-0378D45869E2}" type="slidenum">
              <a:rPr lang="en-US" smtClean="0"/>
              <a:t>‹#›</a:t>
            </a:fld>
            <a:endParaRPr lang="en-US"/>
          </a:p>
        </p:txBody>
      </p:sp>
    </p:spTree>
    <p:extLst>
      <p:ext uri="{BB962C8B-B14F-4D97-AF65-F5344CB8AC3E}">
        <p14:creationId xmlns:p14="http://schemas.microsoft.com/office/powerpoint/2010/main" val="244723442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CE63C76-D5DA-42C5-A2AD-F891B4D3832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11EFDCFE-44BF-49F5-936D-25AED1B2400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46A16F08-68CD-4892-ACDB-70D125FBBB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591D054B-24C7-470D-902E-C95611E0AC56}"/>
              </a:ext>
            </a:extLst>
          </p:cNvPr>
          <p:cNvSpPr>
            <a:spLocks noGrp="1"/>
          </p:cNvSpPr>
          <p:nvPr>
            <p:ph type="dt" sz="half" idx="10"/>
          </p:nvPr>
        </p:nvSpPr>
        <p:spPr/>
        <p:txBody>
          <a:bodyPr/>
          <a:lstStyle/>
          <a:p>
            <a:fld id="{F162B163-2F55-4908-A0BB-685C74755D87}" type="datetimeFigureOut">
              <a:rPr lang="en-US" smtClean="0"/>
              <a:t>8/29/2025</a:t>
            </a:fld>
            <a:endParaRPr lang="en-US"/>
          </a:p>
        </p:txBody>
      </p:sp>
      <p:sp>
        <p:nvSpPr>
          <p:cNvPr id="6" name="Footer Placeholder 5">
            <a:extLst>
              <a:ext uri="{FF2B5EF4-FFF2-40B4-BE49-F238E27FC236}">
                <a16:creationId xmlns="" xmlns:a16="http://schemas.microsoft.com/office/drawing/2014/main" id="{E1AE373B-93A8-4071-A64D-AF94298DB6E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E21942F6-FEF3-43AF-BF73-E432EB4647DB}"/>
              </a:ext>
            </a:extLst>
          </p:cNvPr>
          <p:cNvSpPr>
            <a:spLocks noGrp="1"/>
          </p:cNvSpPr>
          <p:nvPr>
            <p:ph type="sldNum" sz="quarter" idx="12"/>
          </p:nvPr>
        </p:nvSpPr>
        <p:spPr/>
        <p:txBody>
          <a:bodyPr/>
          <a:lstStyle/>
          <a:p>
            <a:fld id="{BEB2558C-0FED-40F2-A2E5-0378D45869E2}" type="slidenum">
              <a:rPr lang="en-US" smtClean="0"/>
              <a:t>‹#›</a:t>
            </a:fld>
            <a:endParaRPr lang="en-US"/>
          </a:p>
        </p:txBody>
      </p:sp>
    </p:spTree>
    <p:extLst>
      <p:ext uri="{BB962C8B-B14F-4D97-AF65-F5344CB8AC3E}">
        <p14:creationId xmlns:p14="http://schemas.microsoft.com/office/powerpoint/2010/main" val="312986374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348A0F0-956C-4D4F-8333-79407B5EE19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202A5519-EE30-4832-BB52-55578DAF905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B33DF0E8-2CD9-4322-8BFE-1FCBF85010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F2B371E1-D6AF-488C-B7DB-D513715DD88B}"/>
              </a:ext>
            </a:extLst>
          </p:cNvPr>
          <p:cNvSpPr>
            <a:spLocks noGrp="1"/>
          </p:cNvSpPr>
          <p:nvPr>
            <p:ph type="dt" sz="half" idx="10"/>
          </p:nvPr>
        </p:nvSpPr>
        <p:spPr/>
        <p:txBody>
          <a:bodyPr/>
          <a:lstStyle/>
          <a:p>
            <a:fld id="{F162B163-2F55-4908-A0BB-685C74755D87}" type="datetimeFigureOut">
              <a:rPr lang="en-US" smtClean="0"/>
              <a:t>8/29/2025</a:t>
            </a:fld>
            <a:endParaRPr lang="en-US"/>
          </a:p>
        </p:txBody>
      </p:sp>
      <p:sp>
        <p:nvSpPr>
          <p:cNvPr id="6" name="Footer Placeholder 5">
            <a:extLst>
              <a:ext uri="{FF2B5EF4-FFF2-40B4-BE49-F238E27FC236}">
                <a16:creationId xmlns="" xmlns:a16="http://schemas.microsoft.com/office/drawing/2014/main" id="{BE2D31EF-C623-41C6-B630-68765DD7600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71C2B60E-1214-492A-8530-7748F2C74880}"/>
              </a:ext>
            </a:extLst>
          </p:cNvPr>
          <p:cNvSpPr>
            <a:spLocks noGrp="1"/>
          </p:cNvSpPr>
          <p:nvPr>
            <p:ph type="sldNum" sz="quarter" idx="12"/>
          </p:nvPr>
        </p:nvSpPr>
        <p:spPr/>
        <p:txBody>
          <a:bodyPr/>
          <a:lstStyle/>
          <a:p>
            <a:fld id="{BEB2558C-0FED-40F2-A2E5-0378D45869E2}" type="slidenum">
              <a:rPr lang="en-US" smtClean="0"/>
              <a:t>‹#›</a:t>
            </a:fld>
            <a:endParaRPr lang="en-US"/>
          </a:p>
        </p:txBody>
      </p:sp>
    </p:spTree>
    <p:extLst>
      <p:ext uri="{BB962C8B-B14F-4D97-AF65-F5344CB8AC3E}">
        <p14:creationId xmlns:p14="http://schemas.microsoft.com/office/powerpoint/2010/main" val="262085078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6C44D43-5A36-4E07-8083-31DD4FBFB8C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148D2892-4647-41D2-8A5F-08D7007A8B3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17C119CF-42A8-4DBC-A000-C609AA08A325}"/>
              </a:ext>
            </a:extLst>
          </p:cNvPr>
          <p:cNvSpPr>
            <a:spLocks noGrp="1"/>
          </p:cNvSpPr>
          <p:nvPr>
            <p:ph type="dt" sz="half" idx="10"/>
          </p:nvPr>
        </p:nvSpPr>
        <p:spPr/>
        <p:txBody>
          <a:bodyPr/>
          <a:lstStyle/>
          <a:p>
            <a:fld id="{F162B163-2F55-4908-A0BB-685C74755D87}" type="datetimeFigureOut">
              <a:rPr lang="en-US" smtClean="0"/>
              <a:t>8/29/2025</a:t>
            </a:fld>
            <a:endParaRPr lang="en-US"/>
          </a:p>
        </p:txBody>
      </p:sp>
      <p:sp>
        <p:nvSpPr>
          <p:cNvPr id="5" name="Footer Placeholder 4">
            <a:extLst>
              <a:ext uri="{FF2B5EF4-FFF2-40B4-BE49-F238E27FC236}">
                <a16:creationId xmlns="" xmlns:a16="http://schemas.microsoft.com/office/drawing/2014/main" id="{DE8A8CA2-29B6-4745-9555-566331BC28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CC9A44CC-B7A3-4B86-A174-134F2E77481E}"/>
              </a:ext>
            </a:extLst>
          </p:cNvPr>
          <p:cNvSpPr>
            <a:spLocks noGrp="1"/>
          </p:cNvSpPr>
          <p:nvPr>
            <p:ph type="sldNum" sz="quarter" idx="12"/>
          </p:nvPr>
        </p:nvSpPr>
        <p:spPr/>
        <p:txBody>
          <a:bodyPr/>
          <a:lstStyle/>
          <a:p>
            <a:fld id="{BEB2558C-0FED-40F2-A2E5-0378D45869E2}" type="slidenum">
              <a:rPr lang="en-US" smtClean="0"/>
              <a:t>‹#›</a:t>
            </a:fld>
            <a:endParaRPr lang="en-US"/>
          </a:p>
        </p:txBody>
      </p:sp>
    </p:spTree>
    <p:extLst>
      <p:ext uri="{BB962C8B-B14F-4D97-AF65-F5344CB8AC3E}">
        <p14:creationId xmlns:p14="http://schemas.microsoft.com/office/powerpoint/2010/main" val="27081679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0578B889-FD0D-4F05-9816-8179137B1FD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 xmlns:a16="http://schemas.microsoft.com/office/drawing/2014/main" id="{C1EF7ADB-CF76-484C-A747-7F428F467BE2}"/>
              </a:ext>
            </a:extLst>
          </p:cNvPr>
          <p:cNvSpPr>
            <a:spLocks noGrp="1"/>
          </p:cNvSpPr>
          <p:nvPr>
            <p:ph type="dt" sz="half" idx="10"/>
          </p:nvPr>
        </p:nvSpPr>
        <p:spPr/>
        <p:txBody>
          <a:bodyPr/>
          <a:lstStyle/>
          <a:p>
            <a:fld id="{48C2EDC9-06CF-4748-B7B6-38F5A1E5798B}" type="datetimeFigureOut">
              <a:rPr lang="zh-CN" altLang="en-US" smtClean="0"/>
              <a:t>2025/8/29</a:t>
            </a:fld>
            <a:endParaRPr lang="zh-CN" altLang="en-US"/>
          </a:p>
        </p:txBody>
      </p:sp>
      <p:sp>
        <p:nvSpPr>
          <p:cNvPr id="4" name="页脚占位符 3">
            <a:extLst>
              <a:ext uri="{FF2B5EF4-FFF2-40B4-BE49-F238E27FC236}">
                <a16:creationId xmlns="" xmlns:a16="http://schemas.microsoft.com/office/drawing/2014/main" id="{43E74C0E-D08A-40D0-BD5B-5D114620EE0C}"/>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 xmlns:a16="http://schemas.microsoft.com/office/drawing/2014/main" id="{E42FEA91-180D-4780-8829-89C13D2DF97C}"/>
              </a:ext>
            </a:extLst>
          </p:cNvPr>
          <p:cNvSpPr>
            <a:spLocks noGrp="1"/>
          </p:cNvSpPr>
          <p:nvPr>
            <p:ph type="sldNum" sz="quarter" idx="12"/>
          </p:nvPr>
        </p:nvSpPr>
        <p:spPr/>
        <p:txBody>
          <a:bodyPr/>
          <a:lstStyle/>
          <a:p>
            <a:fld id="{0E842EDE-DB27-420B-B048-C7E37318D557}" type="slidenum">
              <a:rPr lang="zh-CN" altLang="en-US" smtClean="0"/>
              <a:t>‹#›</a:t>
            </a:fld>
            <a:endParaRPr lang="zh-CN" altLang="en-US"/>
          </a:p>
        </p:txBody>
      </p:sp>
    </p:spTree>
    <p:extLst>
      <p:ext uri="{BB962C8B-B14F-4D97-AF65-F5344CB8AC3E}">
        <p14:creationId xmlns:p14="http://schemas.microsoft.com/office/powerpoint/2010/main" val="200416765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F80C4A39-B3E7-4E56-9F88-669870D56C3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46FA6653-1DDF-4952-BAC8-213269869B3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B3D307CB-62E0-4E46-B662-CE009227A8D3}"/>
              </a:ext>
            </a:extLst>
          </p:cNvPr>
          <p:cNvSpPr>
            <a:spLocks noGrp="1"/>
          </p:cNvSpPr>
          <p:nvPr>
            <p:ph type="dt" sz="half" idx="10"/>
          </p:nvPr>
        </p:nvSpPr>
        <p:spPr/>
        <p:txBody>
          <a:bodyPr/>
          <a:lstStyle/>
          <a:p>
            <a:fld id="{F162B163-2F55-4908-A0BB-685C74755D87}" type="datetimeFigureOut">
              <a:rPr lang="en-US" smtClean="0"/>
              <a:t>8/29/2025</a:t>
            </a:fld>
            <a:endParaRPr lang="en-US"/>
          </a:p>
        </p:txBody>
      </p:sp>
      <p:sp>
        <p:nvSpPr>
          <p:cNvPr id="5" name="Footer Placeholder 4">
            <a:extLst>
              <a:ext uri="{FF2B5EF4-FFF2-40B4-BE49-F238E27FC236}">
                <a16:creationId xmlns="" xmlns:a16="http://schemas.microsoft.com/office/drawing/2014/main" id="{F4375F69-1836-4F40-864E-CD916B94B1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3679806E-BA92-46A9-98D5-38C187687A9E}"/>
              </a:ext>
            </a:extLst>
          </p:cNvPr>
          <p:cNvSpPr>
            <a:spLocks noGrp="1"/>
          </p:cNvSpPr>
          <p:nvPr>
            <p:ph type="sldNum" sz="quarter" idx="12"/>
          </p:nvPr>
        </p:nvSpPr>
        <p:spPr/>
        <p:txBody>
          <a:bodyPr/>
          <a:lstStyle/>
          <a:p>
            <a:fld id="{BEB2558C-0FED-40F2-A2E5-0378D45869E2}" type="slidenum">
              <a:rPr lang="en-US" smtClean="0"/>
              <a:t>‹#›</a:t>
            </a:fld>
            <a:endParaRPr lang="en-US"/>
          </a:p>
        </p:txBody>
      </p:sp>
    </p:spTree>
    <p:extLst>
      <p:ext uri="{BB962C8B-B14F-4D97-AF65-F5344CB8AC3E}">
        <p14:creationId xmlns:p14="http://schemas.microsoft.com/office/powerpoint/2010/main" val="395960621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t>29/08/2025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t>‹#›</a:t>
            </a:fld>
            <a:endParaRPr lang="vi-VN">
              <a:solidFill>
                <a:prstClr val="black">
                  <a:tint val="75000"/>
                </a:prstClr>
              </a:solidFill>
            </a:endParaRPr>
          </a:p>
        </p:txBody>
      </p:sp>
    </p:spTree>
    <p:extLst>
      <p:ext uri="{BB962C8B-B14F-4D97-AF65-F5344CB8AC3E}">
        <p14:creationId xmlns:p14="http://schemas.microsoft.com/office/powerpoint/2010/main" val="2826964987"/>
      </p:ext>
    </p:extLst>
  </p:cSld>
  <p:clrMapOvr>
    <a:masterClrMapping/>
  </p:clrMapOvr>
  <p:transition spd="slow" advClick="0">
    <p:push dir="u"/>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t>29/08/2025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t>‹#›</a:t>
            </a:fld>
            <a:endParaRPr lang="vi-VN">
              <a:solidFill>
                <a:prstClr val="black">
                  <a:tint val="75000"/>
                </a:prstClr>
              </a:solidFill>
            </a:endParaRPr>
          </a:p>
        </p:txBody>
      </p:sp>
    </p:spTree>
    <p:extLst>
      <p:ext uri="{BB962C8B-B14F-4D97-AF65-F5344CB8AC3E}">
        <p14:creationId xmlns:p14="http://schemas.microsoft.com/office/powerpoint/2010/main" val="2137443692"/>
      </p:ext>
    </p:extLst>
  </p:cSld>
  <p:clrMapOvr>
    <a:masterClrMapping/>
  </p:clrMapOvr>
  <p:transition spd="slow" advClick="0">
    <p:push dir="u"/>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t>29/08/2025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t>‹#›</a:t>
            </a:fld>
            <a:endParaRPr lang="vi-VN">
              <a:solidFill>
                <a:prstClr val="black">
                  <a:tint val="75000"/>
                </a:prstClr>
              </a:solidFill>
            </a:endParaRPr>
          </a:p>
        </p:txBody>
      </p:sp>
    </p:spTree>
    <p:extLst>
      <p:ext uri="{BB962C8B-B14F-4D97-AF65-F5344CB8AC3E}">
        <p14:creationId xmlns:p14="http://schemas.microsoft.com/office/powerpoint/2010/main" val="3828471601"/>
      </p:ext>
    </p:extLst>
  </p:cSld>
  <p:clrMapOvr>
    <a:masterClrMapping/>
  </p:clrMapOvr>
  <p:transition spd="slow" advClick="0">
    <p:push dir="u"/>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t>29/08/2025</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t>‹#›</a:t>
            </a:fld>
            <a:endParaRPr lang="vi-VN">
              <a:solidFill>
                <a:prstClr val="black">
                  <a:tint val="75000"/>
                </a:prstClr>
              </a:solidFill>
            </a:endParaRPr>
          </a:p>
        </p:txBody>
      </p:sp>
    </p:spTree>
    <p:extLst>
      <p:ext uri="{BB962C8B-B14F-4D97-AF65-F5344CB8AC3E}">
        <p14:creationId xmlns:p14="http://schemas.microsoft.com/office/powerpoint/2010/main" val="386351235"/>
      </p:ext>
    </p:extLst>
  </p:cSld>
  <p:clrMapOvr>
    <a:masterClrMapping/>
  </p:clrMapOvr>
  <p:transition spd="slow" advClick="0">
    <p:push dir="u"/>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t>29/08/2025</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t>‹#›</a:t>
            </a:fld>
            <a:endParaRPr lang="vi-VN">
              <a:solidFill>
                <a:prstClr val="black">
                  <a:tint val="75000"/>
                </a:prstClr>
              </a:solidFill>
            </a:endParaRPr>
          </a:p>
        </p:txBody>
      </p:sp>
    </p:spTree>
    <p:extLst>
      <p:ext uri="{BB962C8B-B14F-4D97-AF65-F5344CB8AC3E}">
        <p14:creationId xmlns:p14="http://schemas.microsoft.com/office/powerpoint/2010/main" val="3481485723"/>
      </p:ext>
    </p:extLst>
  </p:cSld>
  <p:clrMapOvr>
    <a:masterClrMapping/>
  </p:clrMapOvr>
  <p:transition spd="slow" advClick="0">
    <p:push dir="u"/>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t>29/08/2025</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t>‹#›</a:t>
            </a:fld>
            <a:endParaRPr lang="vi-VN">
              <a:solidFill>
                <a:prstClr val="black">
                  <a:tint val="75000"/>
                </a:prstClr>
              </a:solidFill>
            </a:endParaRPr>
          </a:p>
        </p:txBody>
      </p:sp>
    </p:spTree>
    <p:extLst>
      <p:ext uri="{BB962C8B-B14F-4D97-AF65-F5344CB8AC3E}">
        <p14:creationId xmlns:p14="http://schemas.microsoft.com/office/powerpoint/2010/main" val="592788342"/>
      </p:ext>
    </p:extLst>
  </p:cSld>
  <p:clrMapOvr>
    <a:masterClrMapping/>
  </p:clrMapOvr>
  <p:transition spd="slow" advClick="0">
    <p:push dir="u"/>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t>29/08/2025</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t>‹#›</a:t>
            </a:fld>
            <a:endParaRPr lang="vi-VN">
              <a:solidFill>
                <a:prstClr val="black">
                  <a:tint val="75000"/>
                </a:prstClr>
              </a:solidFill>
            </a:endParaRPr>
          </a:p>
        </p:txBody>
      </p:sp>
    </p:spTree>
    <p:extLst>
      <p:ext uri="{BB962C8B-B14F-4D97-AF65-F5344CB8AC3E}">
        <p14:creationId xmlns:p14="http://schemas.microsoft.com/office/powerpoint/2010/main" val="2017173682"/>
      </p:ext>
    </p:extLst>
  </p:cSld>
  <p:clrMapOvr>
    <a:masterClrMapping/>
  </p:clrMapOvr>
  <p:transition spd="slow" advClick="0">
    <p:push dir="u"/>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t>29/08/2025</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t>‹#›</a:t>
            </a:fld>
            <a:endParaRPr lang="vi-VN">
              <a:solidFill>
                <a:prstClr val="black">
                  <a:tint val="75000"/>
                </a:prstClr>
              </a:solidFill>
            </a:endParaRPr>
          </a:p>
        </p:txBody>
      </p:sp>
    </p:spTree>
    <p:extLst>
      <p:ext uri="{BB962C8B-B14F-4D97-AF65-F5344CB8AC3E}">
        <p14:creationId xmlns:p14="http://schemas.microsoft.com/office/powerpoint/2010/main" val="1496159441"/>
      </p:ext>
    </p:extLst>
  </p:cSld>
  <p:clrMapOvr>
    <a:masterClrMapping/>
  </p:clrMapOvr>
  <p:transition spd="slow" advClick="0">
    <p:push dir="u"/>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t>29/08/2025</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t>‹#›</a:t>
            </a:fld>
            <a:endParaRPr lang="vi-VN">
              <a:solidFill>
                <a:prstClr val="black">
                  <a:tint val="75000"/>
                </a:prstClr>
              </a:solidFill>
            </a:endParaRPr>
          </a:p>
        </p:txBody>
      </p:sp>
    </p:spTree>
    <p:extLst>
      <p:ext uri="{BB962C8B-B14F-4D97-AF65-F5344CB8AC3E}">
        <p14:creationId xmlns:p14="http://schemas.microsoft.com/office/powerpoint/2010/main" val="2785588291"/>
      </p:ext>
    </p:extLst>
  </p:cSld>
  <p:clrMapOvr>
    <a:masterClrMapping/>
  </p:clrMapOvr>
  <p:transition spd="slow" advClick="0">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9DF4DA03-6B89-43BD-B9AB-D0DA66C181FB}"/>
              </a:ext>
            </a:extLst>
          </p:cNvPr>
          <p:cNvSpPr>
            <a:spLocks noGrp="1"/>
          </p:cNvSpPr>
          <p:nvPr>
            <p:ph type="dt" sz="half" idx="10"/>
          </p:nvPr>
        </p:nvSpPr>
        <p:spPr/>
        <p:txBody>
          <a:bodyPr/>
          <a:lstStyle/>
          <a:p>
            <a:fld id="{48C2EDC9-06CF-4748-B7B6-38F5A1E5798B}" type="datetimeFigureOut">
              <a:rPr lang="zh-CN" altLang="en-US" smtClean="0"/>
              <a:t>2025/8/29</a:t>
            </a:fld>
            <a:endParaRPr lang="zh-CN" altLang="en-US"/>
          </a:p>
        </p:txBody>
      </p:sp>
      <p:sp>
        <p:nvSpPr>
          <p:cNvPr id="3" name="页脚占位符 2">
            <a:extLst>
              <a:ext uri="{FF2B5EF4-FFF2-40B4-BE49-F238E27FC236}">
                <a16:creationId xmlns="" xmlns:a16="http://schemas.microsoft.com/office/drawing/2014/main" id="{71C71B8C-24C5-4CC7-828B-E04E389DD5D3}"/>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 xmlns:a16="http://schemas.microsoft.com/office/drawing/2014/main" id="{4F257644-2FDB-4504-935D-F10C7974458E}"/>
              </a:ext>
            </a:extLst>
          </p:cNvPr>
          <p:cNvSpPr>
            <a:spLocks noGrp="1"/>
          </p:cNvSpPr>
          <p:nvPr>
            <p:ph type="sldNum" sz="quarter" idx="12"/>
          </p:nvPr>
        </p:nvSpPr>
        <p:spPr/>
        <p:txBody>
          <a:bodyPr/>
          <a:lstStyle/>
          <a:p>
            <a:fld id="{0E842EDE-DB27-420B-B048-C7E37318D557}" type="slidenum">
              <a:rPr lang="zh-CN" altLang="en-US" smtClean="0"/>
              <a:t>‹#›</a:t>
            </a:fld>
            <a:endParaRPr lang="zh-CN" altLang="en-US"/>
          </a:p>
        </p:txBody>
      </p:sp>
    </p:spTree>
    <p:extLst>
      <p:ext uri="{BB962C8B-B14F-4D97-AF65-F5344CB8AC3E}">
        <p14:creationId xmlns:p14="http://schemas.microsoft.com/office/powerpoint/2010/main" val="270533052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t>29/08/2025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t>‹#›</a:t>
            </a:fld>
            <a:endParaRPr lang="vi-VN">
              <a:solidFill>
                <a:prstClr val="black">
                  <a:tint val="75000"/>
                </a:prstClr>
              </a:solidFill>
            </a:endParaRPr>
          </a:p>
        </p:txBody>
      </p:sp>
    </p:spTree>
    <p:extLst>
      <p:ext uri="{BB962C8B-B14F-4D97-AF65-F5344CB8AC3E}">
        <p14:creationId xmlns:p14="http://schemas.microsoft.com/office/powerpoint/2010/main" val="988560969"/>
      </p:ext>
    </p:extLst>
  </p:cSld>
  <p:clrMapOvr>
    <a:masterClrMapping/>
  </p:clrMapOvr>
  <p:transition spd="slow" advClick="0">
    <p:push dir="u"/>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t>29/08/2025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t>‹#›</a:t>
            </a:fld>
            <a:endParaRPr lang="vi-VN">
              <a:solidFill>
                <a:prstClr val="black">
                  <a:tint val="75000"/>
                </a:prstClr>
              </a:solidFill>
            </a:endParaRPr>
          </a:p>
        </p:txBody>
      </p:sp>
    </p:spTree>
    <p:extLst>
      <p:ext uri="{BB962C8B-B14F-4D97-AF65-F5344CB8AC3E}">
        <p14:creationId xmlns:p14="http://schemas.microsoft.com/office/powerpoint/2010/main" val="2474827028"/>
      </p:ext>
    </p:extLst>
  </p:cSld>
  <p:clrMapOvr>
    <a:masterClrMapping/>
  </p:clrMapOvr>
  <p:transition spd="slow" advClick="0">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109B8419-0413-47BE-912A-5E6DAA6AB80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 xmlns:a16="http://schemas.microsoft.com/office/drawing/2014/main" id="{CD7A7878-31E6-415D-88EB-8C0FE658D45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 xmlns:a16="http://schemas.microsoft.com/office/drawing/2014/main" id="{20EBBD9E-964A-49F1-8D75-40DED1E26E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 xmlns:a16="http://schemas.microsoft.com/office/drawing/2014/main" id="{36A62BC0-9DC4-44B2-807B-04362FF9D0F4}"/>
              </a:ext>
            </a:extLst>
          </p:cNvPr>
          <p:cNvSpPr>
            <a:spLocks noGrp="1"/>
          </p:cNvSpPr>
          <p:nvPr>
            <p:ph type="dt" sz="half" idx="10"/>
          </p:nvPr>
        </p:nvSpPr>
        <p:spPr/>
        <p:txBody>
          <a:bodyPr/>
          <a:lstStyle/>
          <a:p>
            <a:fld id="{48C2EDC9-06CF-4748-B7B6-38F5A1E5798B}" type="datetimeFigureOut">
              <a:rPr lang="zh-CN" altLang="en-US" smtClean="0"/>
              <a:t>2025/8/29</a:t>
            </a:fld>
            <a:endParaRPr lang="zh-CN" altLang="en-US"/>
          </a:p>
        </p:txBody>
      </p:sp>
      <p:sp>
        <p:nvSpPr>
          <p:cNvPr id="6" name="页脚占位符 5">
            <a:extLst>
              <a:ext uri="{FF2B5EF4-FFF2-40B4-BE49-F238E27FC236}">
                <a16:creationId xmlns="" xmlns:a16="http://schemas.microsoft.com/office/drawing/2014/main" id="{06918C9D-B88A-44C0-AB2C-99F8D5510DE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 xmlns:a16="http://schemas.microsoft.com/office/drawing/2014/main" id="{D7CE9CCC-E8A6-437A-BF8C-A5078102B5DB}"/>
              </a:ext>
            </a:extLst>
          </p:cNvPr>
          <p:cNvSpPr>
            <a:spLocks noGrp="1"/>
          </p:cNvSpPr>
          <p:nvPr>
            <p:ph type="sldNum" sz="quarter" idx="12"/>
          </p:nvPr>
        </p:nvSpPr>
        <p:spPr/>
        <p:txBody>
          <a:bodyPr/>
          <a:lstStyle/>
          <a:p>
            <a:fld id="{0E842EDE-DB27-420B-B048-C7E37318D557}" type="slidenum">
              <a:rPr lang="zh-CN" altLang="en-US" smtClean="0"/>
              <a:t>‹#›</a:t>
            </a:fld>
            <a:endParaRPr lang="zh-CN" altLang="en-US"/>
          </a:p>
        </p:txBody>
      </p:sp>
    </p:spTree>
    <p:extLst>
      <p:ext uri="{BB962C8B-B14F-4D97-AF65-F5344CB8AC3E}">
        <p14:creationId xmlns:p14="http://schemas.microsoft.com/office/powerpoint/2010/main" val="35685384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257CBC0F-4B37-4F63-96AE-C9CE43EAEDD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 xmlns:a16="http://schemas.microsoft.com/office/drawing/2014/main" id="{05CB42BC-A060-4650-B45E-1C7B53A54C4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 xmlns:a16="http://schemas.microsoft.com/office/drawing/2014/main" id="{65D7D71A-6F6F-4399-A7A3-B9F3D12E80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 xmlns:a16="http://schemas.microsoft.com/office/drawing/2014/main" id="{4FF49BC9-8332-47BE-8D97-771F3C558DFB}"/>
              </a:ext>
            </a:extLst>
          </p:cNvPr>
          <p:cNvSpPr>
            <a:spLocks noGrp="1"/>
          </p:cNvSpPr>
          <p:nvPr>
            <p:ph type="dt" sz="half" idx="10"/>
          </p:nvPr>
        </p:nvSpPr>
        <p:spPr/>
        <p:txBody>
          <a:bodyPr/>
          <a:lstStyle/>
          <a:p>
            <a:fld id="{48C2EDC9-06CF-4748-B7B6-38F5A1E5798B}" type="datetimeFigureOut">
              <a:rPr lang="zh-CN" altLang="en-US" smtClean="0"/>
              <a:t>2025/8/29</a:t>
            </a:fld>
            <a:endParaRPr lang="zh-CN" altLang="en-US"/>
          </a:p>
        </p:txBody>
      </p:sp>
      <p:sp>
        <p:nvSpPr>
          <p:cNvPr id="6" name="页脚占位符 5">
            <a:extLst>
              <a:ext uri="{FF2B5EF4-FFF2-40B4-BE49-F238E27FC236}">
                <a16:creationId xmlns="" xmlns:a16="http://schemas.microsoft.com/office/drawing/2014/main" id="{E90D9F96-32C0-45EC-8A97-0A5721B9247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 xmlns:a16="http://schemas.microsoft.com/office/drawing/2014/main" id="{A4DA0FA6-BE50-4D19-967B-D3F6BD1D209A}"/>
              </a:ext>
            </a:extLst>
          </p:cNvPr>
          <p:cNvSpPr>
            <a:spLocks noGrp="1"/>
          </p:cNvSpPr>
          <p:nvPr>
            <p:ph type="sldNum" sz="quarter" idx="12"/>
          </p:nvPr>
        </p:nvSpPr>
        <p:spPr/>
        <p:txBody>
          <a:bodyPr/>
          <a:lstStyle/>
          <a:p>
            <a:fld id="{0E842EDE-DB27-420B-B048-C7E37318D557}" type="slidenum">
              <a:rPr lang="zh-CN" altLang="en-US" smtClean="0"/>
              <a:t>‹#›</a:t>
            </a:fld>
            <a:endParaRPr lang="zh-CN" altLang="en-US"/>
          </a:p>
        </p:txBody>
      </p:sp>
    </p:spTree>
    <p:extLst>
      <p:ext uri="{BB962C8B-B14F-4D97-AF65-F5344CB8AC3E}">
        <p14:creationId xmlns:p14="http://schemas.microsoft.com/office/powerpoint/2010/main" val="19741338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image" Target="../media/image6.png"/><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5.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image" Target="../media/image8.jpeg"/><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6.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 xmlns:a16="http://schemas.microsoft.com/office/drawing/2014/main" id="{D546EA34-DE14-4647-AD70-8871F2DEA09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 xmlns:a16="http://schemas.microsoft.com/office/drawing/2014/main" id="{86AA0AC0-D4BE-46F9-A791-B977E5A7FF9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53FF9433-359D-4E9B-AE38-6508C3B14F4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C2EDC9-06CF-4748-B7B6-38F5A1E5798B}" type="datetimeFigureOut">
              <a:rPr lang="zh-CN" altLang="en-US" smtClean="0"/>
              <a:t>2025/8/29</a:t>
            </a:fld>
            <a:endParaRPr lang="zh-CN" altLang="en-US"/>
          </a:p>
        </p:txBody>
      </p:sp>
      <p:sp>
        <p:nvSpPr>
          <p:cNvPr id="5" name="页脚占位符 4">
            <a:extLst>
              <a:ext uri="{FF2B5EF4-FFF2-40B4-BE49-F238E27FC236}">
                <a16:creationId xmlns="" xmlns:a16="http://schemas.microsoft.com/office/drawing/2014/main" id="{712B437B-4AB1-462E-81D6-5359A7E292A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 xmlns:a16="http://schemas.microsoft.com/office/drawing/2014/main" id="{6B4AF88F-A815-4E10-81BE-BFB8414DD9F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842EDE-DB27-420B-B048-C7E37318D557}" type="slidenum">
              <a:rPr lang="zh-CN" altLang="en-US" smtClean="0"/>
              <a:t>‹#›</a:t>
            </a:fld>
            <a:endParaRPr lang="zh-CN" altLang="en-US"/>
          </a:p>
        </p:txBody>
      </p:sp>
    </p:spTree>
    <p:extLst>
      <p:ext uri="{BB962C8B-B14F-4D97-AF65-F5344CB8AC3E}">
        <p14:creationId xmlns:p14="http://schemas.microsoft.com/office/powerpoint/2010/main" val="27411725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726"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D78CF0-A049-4F39-B8A3-BD52F9F163B1}" type="datetimeFigureOut">
              <a:rPr lang="zh-CN" altLang="en-US" smtClean="0"/>
              <a:t>2025/8/29</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268F2A-48B1-411D-AE5F-4134EE0BCD57}" type="slidenum">
              <a:rPr lang="zh-CN" altLang="en-US" smtClean="0"/>
              <a:t>‹#›</a:t>
            </a:fld>
            <a:endParaRPr lang="zh-CN" altLang="en-US"/>
          </a:p>
        </p:txBody>
      </p:sp>
    </p:spTree>
    <p:extLst>
      <p:ext uri="{BB962C8B-B14F-4D97-AF65-F5344CB8AC3E}">
        <p14:creationId xmlns:p14="http://schemas.microsoft.com/office/powerpoint/2010/main" val="2156861735"/>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515F6C-1A7B-4334-B4ED-FAC9B8F045EA}" type="datetimeFigureOut">
              <a:rPr lang="en-US" smtClean="0"/>
              <a:t>8/29/2025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0FD46A-A5FD-415B-9364-F7037BE953C1}" type="slidenum">
              <a:rPr lang="en-US" smtClean="0"/>
              <a:t>‹#›</a:t>
            </a:fld>
            <a:endParaRPr lang="en-US"/>
          </a:p>
        </p:txBody>
      </p:sp>
    </p:spTree>
    <p:extLst>
      <p:ext uri="{BB962C8B-B14F-4D97-AF65-F5344CB8AC3E}">
        <p14:creationId xmlns:p14="http://schemas.microsoft.com/office/powerpoint/2010/main" val="2154599186"/>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a:blip r:embed="rId15">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593367"/>
            <a:ext cx="10272000" cy="763600"/>
          </a:xfrm>
          <a:prstGeom prst="rect">
            <a:avLst/>
          </a:prstGeom>
          <a:noFill/>
          <a:ln>
            <a:noFill/>
          </a:ln>
        </p:spPr>
        <p:txBody>
          <a:bodyPr spcFirstLastPara="1" wrap="square" lIns="0" tIns="0" rIns="0" bIns="0" anchor="t" anchorCtr="0">
            <a:noAutofit/>
          </a:bodyPr>
          <a:lstStyle>
            <a:lvl1pPr lvl="0" algn="ctr">
              <a:spcBef>
                <a:spcPts val="0"/>
              </a:spcBef>
              <a:spcAft>
                <a:spcPts val="0"/>
              </a:spcAft>
              <a:buClr>
                <a:schemeClr val="dk1"/>
              </a:buClr>
              <a:buSzPts val="3000"/>
              <a:buFont typeface="Song Myung"/>
              <a:buNone/>
              <a:defRPr sz="3000">
                <a:solidFill>
                  <a:schemeClr val="dk1"/>
                </a:solidFill>
                <a:latin typeface="Song Myung"/>
                <a:ea typeface="Song Myung"/>
                <a:cs typeface="Song Myung"/>
                <a:sym typeface="Song Myung"/>
              </a:defRPr>
            </a:lvl1pPr>
            <a:lvl2pPr lvl="1" algn="ctr">
              <a:spcBef>
                <a:spcPts val="0"/>
              </a:spcBef>
              <a:spcAft>
                <a:spcPts val="0"/>
              </a:spcAft>
              <a:buClr>
                <a:schemeClr val="dk1"/>
              </a:buClr>
              <a:buSzPts val="3000"/>
              <a:buFont typeface="Song Myung"/>
              <a:buNone/>
              <a:defRPr sz="3000">
                <a:solidFill>
                  <a:schemeClr val="dk1"/>
                </a:solidFill>
                <a:latin typeface="Song Myung"/>
                <a:ea typeface="Song Myung"/>
                <a:cs typeface="Song Myung"/>
                <a:sym typeface="Song Myung"/>
              </a:defRPr>
            </a:lvl2pPr>
            <a:lvl3pPr lvl="2" algn="ctr">
              <a:spcBef>
                <a:spcPts val="0"/>
              </a:spcBef>
              <a:spcAft>
                <a:spcPts val="0"/>
              </a:spcAft>
              <a:buClr>
                <a:schemeClr val="dk1"/>
              </a:buClr>
              <a:buSzPts val="3000"/>
              <a:buFont typeface="Song Myung"/>
              <a:buNone/>
              <a:defRPr sz="3000">
                <a:solidFill>
                  <a:schemeClr val="dk1"/>
                </a:solidFill>
                <a:latin typeface="Song Myung"/>
                <a:ea typeface="Song Myung"/>
                <a:cs typeface="Song Myung"/>
                <a:sym typeface="Song Myung"/>
              </a:defRPr>
            </a:lvl3pPr>
            <a:lvl4pPr lvl="3" algn="ctr">
              <a:spcBef>
                <a:spcPts val="0"/>
              </a:spcBef>
              <a:spcAft>
                <a:spcPts val="0"/>
              </a:spcAft>
              <a:buClr>
                <a:schemeClr val="dk1"/>
              </a:buClr>
              <a:buSzPts val="3000"/>
              <a:buFont typeface="Song Myung"/>
              <a:buNone/>
              <a:defRPr sz="3000">
                <a:solidFill>
                  <a:schemeClr val="dk1"/>
                </a:solidFill>
                <a:latin typeface="Song Myung"/>
                <a:ea typeface="Song Myung"/>
                <a:cs typeface="Song Myung"/>
                <a:sym typeface="Song Myung"/>
              </a:defRPr>
            </a:lvl4pPr>
            <a:lvl5pPr lvl="4" algn="ctr">
              <a:spcBef>
                <a:spcPts val="0"/>
              </a:spcBef>
              <a:spcAft>
                <a:spcPts val="0"/>
              </a:spcAft>
              <a:buClr>
                <a:schemeClr val="dk1"/>
              </a:buClr>
              <a:buSzPts val="3000"/>
              <a:buFont typeface="Song Myung"/>
              <a:buNone/>
              <a:defRPr sz="3000">
                <a:solidFill>
                  <a:schemeClr val="dk1"/>
                </a:solidFill>
                <a:latin typeface="Song Myung"/>
                <a:ea typeface="Song Myung"/>
                <a:cs typeface="Song Myung"/>
                <a:sym typeface="Song Myung"/>
              </a:defRPr>
            </a:lvl5pPr>
            <a:lvl6pPr lvl="5" algn="ctr">
              <a:spcBef>
                <a:spcPts val="0"/>
              </a:spcBef>
              <a:spcAft>
                <a:spcPts val="0"/>
              </a:spcAft>
              <a:buClr>
                <a:schemeClr val="dk1"/>
              </a:buClr>
              <a:buSzPts val="3000"/>
              <a:buFont typeface="Song Myung"/>
              <a:buNone/>
              <a:defRPr sz="3000">
                <a:solidFill>
                  <a:schemeClr val="dk1"/>
                </a:solidFill>
                <a:latin typeface="Song Myung"/>
                <a:ea typeface="Song Myung"/>
                <a:cs typeface="Song Myung"/>
                <a:sym typeface="Song Myung"/>
              </a:defRPr>
            </a:lvl6pPr>
            <a:lvl7pPr lvl="6" algn="ctr">
              <a:spcBef>
                <a:spcPts val="0"/>
              </a:spcBef>
              <a:spcAft>
                <a:spcPts val="0"/>
              </a:spcAft>
              <a:buClr>
                <a:schemeClr val="dk1"/>
              </a:buClr>
              <a:buSzPts val="3000"/>
              <a:buFont typeface="Song Myung"/>
              <a:buNone/>
              <a:defRPr sz="3000">
                <a:solidFill>
                  <a:schemeClr val="dk1"/>
                </a:solidFill>
                <a:latin typeface="Song Myung"/>
                <a:ea typeface="Song Myung"/>
                <a:cs typeface="Song Myung"/>
                <a:sym typeface="Song Myung"/>
              </a:defRPr>
            </a:lvl7pPr>
            <a:lvl8pPr lvl="7" algn="ctr">
              <a:spcBef>
                <a:spcPts val="0"/>
              </a:spcBef>
              <a:spcAft>
                <a:spcPts val="0"/>
              </a:spcAft>
              <a:buClr>
                <a:schemeClr val="dk1"/>
              </a:buClr>
              <a:buSzPts val="3000"/>
              <a:buFont typeface="Song Myung"/>
              <a:buNone/>
              <a:defRPr sz="3000">
                <a:solidFill>
                  <a:schemeClr val="dk1"/>
                </a:solidFill>
                <a:latin typeface="Song Myung"/>
                <a:ea typeface="Song Myung"/>
                <a:cs typeface="Song Myung"/>
                <a:sym typeface="Song Myung"/>
              </a:defRPr>
            </a:lvl8pPr>
            <a:lvl9pPr lvl="8" algn="ctr">
              <a:spcBef>
                <a:spcPts val="0"/>
              </a:spcBef>
              <a:spcAft>
                <a:spcPts val="0"/>
              </a:spcAft>
              <a:buClr>
                <a:schemeClr val="dk1"/>
              </a:buClr>
              <a:buSzPts val="3000"/>
              <a:buFont typeface="Song Myung"/>
              <a:buNone/>
              <a:defRPr sz="3000">
                <a:solidFill>
                  <a:schemeClr val="dk1"/>
                </a:solidFill>
                <a:latin typeface="Song Myung"/>
                <a:ea typeface="Song Myung"/>
                <a:cs typeface="Song Myung"/>
                <a:sym typeface="Song Myung"/>
              </a:defRPr>
            </a:lvl9pPr>
          </a:lstStyle>
          <a:p>
            <a:endParaRPr/>
          </a:p>
        </p:txBody>
      </p:sp>
      <p:sp>
        <p:nvSpPr>
          <p:cNvPr id="7" name="Google Shape;7;p1"/>
          <p:cNvSpPr txBox="1">
            <a:spLocks noGrp="1"/>
          </p:cNvSpPr>
          <p:nvPr>
            <p:ph type="body" idx="1"/>
          </p:nvPr>
        </p:nvSpPr>
        <p:spPr>
          <a:xfrm>
            <a:off x="960000" y="1536633"/>
            <a:ext cx="10272000" cy="4555200"/>
          </a:xfrm>
          <a:prstGeom prst="rect">
            <a:avLst/>
          </a:prstGeom>
          <a:noFill/>
          <a:ln>
            <a:noFill/>
          </a:ln>
        </p:spPr>
        <p:txBody>
          <a:bodyPr spcFirstLastPara="1" wrap="square" lIns="0" tIns="0" rIns="0" bIns="0" anchor="t" anchorCtr="0">
            <a:noAutofit/>
          </a:bodyPr>
          <a:lstStyle>
            <a:lvl1pPr marL="457200" lvl="0" indent="-330200">
              <a:lnSpc>
                <a:spcPct val="100000"/>
              </a:lnSpc>
              <a:spcBef>
                <a:spcPts val="0"/>
              </a:spcBef>
              <a:spcAft>
                <a:spcPts val="0"/>
              </a:spcAft>
              <a:buClr>
                <a:schemeClr val="dk1"/>
              </a:buClr>
              <a:buSzPts val="1600"/>
              <a:buFont typeface="JetBrains Mono"/>
              <a:buChar char="●"/>
              <a:defRPr sz="1600">
                <a:solidFill>
                  <a:schemeClr val="dk1"/>
                </a:solidFill>
                <a:latin typeface="JetBrains Mono"/>
                <a:ea typeface="JetBrains Mono"/>
                <a:cs typeface="JetBrains Mono"/>
                <a:sym typeface="JetBrains Mono"/>
              </a:defRPr>
            </a:lvl1pPr>
            <a:lvl2pPr marL="914400" lvl="1" indent="-330200">
              <a:lnSpc>
                <a:spcPct val="100000"/>
              </a:lnSpc>
              <a:spcBef>
                <a:spcPts val="0"/>
              </a:spcBef>
              <a:spcAft>
                <a:spcPts val="0"/>
              </a:spcAft>
              <a:buClr>
                <a:schemeClr val="dk1"/>
              </a:buClr>
              <a:buSzPts val="1600"/>
              <a:buFont typeface="JetBrains Mono"/>
              <a:buChar char="○"/>
              <a:defRPr sz="1600">
                <a:solidFill>
                  <a:schemeClr val="dk1"/>
                </a:solidFill>
                <a:latin typeface="JetBrains Mono"/>
                <a:ea typeface="JetBrains Mono"/>
                <a:cs typeface="JetBrains Mono"/>
                <a:sym typeface="JetBrains Mono"/>
              </a:defRPr>
            </a:lvl2pPr>
            <a:lvl3pPr marL="1371600" lvl="2" indent="-330200">
              <a:lnSpc>
                <a:spcPct val="100000"/>
              </a:lnSpc>
              <a:spcBef>
                <a:spcPts val="0"/>
              </a:spcBef>
              <a:spcAft>
                <a:spcPts val="0"/>
              </a:spcAft>
              <a:buClr>
                <a:schemeClr val="dk1"/>
              </a:buClr>
              <a:buSzPts val="1600"/>
              <a:buFont typeface="JetBrains Mono"/>
              <a:buChar char="■"/>
              <a:defRPr sz="1600">
                <a:solidFill>
                  <a:schemeClr val="dk1"/>
                </a:solidFill>
                <a:latin typeface="JetBrains Mono"/>
                <a:ea typeface="JetBrains Mono"/>
                <a:cs typeface="JetBrains Mono"/>
                <a:sym typeface="JetBrains Mono"/>
              </a:defRPr>
            </a:lvl3pPr>
            <a:lvl4pPr marL="1828800" lvl="3" indent="-330200">
              <a:lnSpc>
                <a:spcPct val="100000"/>
              </a:lnSpc>
              <a:spcBef>
                <a:spcPts val="0"/>
              </a:spcBef>
              <a:spcAft>
                <a:spcPts val="0"/>
              </a:spcAft>
              <a:buClr>
                <a:schemeClr val="dk1"/>
              </a:buClr>
              <a:buSzPts val="1600"/>
              <a:buFont typeface="JetBrains Mono"/>
              <a:buChar char="●"/>
              <a:defRPr sz="1600">
                <a:solidFill>
                  <a:schemeClr val="dk1"/>
                </a:solidFill>
                <a:latin typeface="JetBrains Mono"/>
                <a:ea typeface="JetBrains Mono"/>
                <a:cs typeface="JetBrains Mono"/>
                <a:sym typeface="JetBrains Mono"/>
              </a:defRPr>
            </a:lvl4pPr>
            <a:lvl5pPr marL="2286000" lvl="4" indent="-330200">
              <a:lnSpc>
                <a:spcPct val="100000"/>
              </a:lnSpc>
              <a:spcBef>
                <a:spcPts val="0"/>
              </a:spcBef>
              <a:spcAft>
                <a:spcPts val="0"/>
              </a:spcAft>
              <a:buClr>
                <a:schemeClr val="dk1"/>
              </a:buClr>
              <a:buSzPts val="1600"/>
              <a:buFont typeface="JetBrains Mono"/>
              <a:buChar char="○"/>
              <a:defRPr sz="1600">
                <a:solidFill>
                  <a:schemeClr val="dk1"/>
                </a:solidFill>
                <a:latin typeface="JetBrains Mono"/>
                <a:ea typeface="JetBrains Mono"/>
                <a:cs typeface="JetBrains Mono"/>
                <a:sym typeface="JetBrains Mono"/>
              </a:defRPr>
            </a:lvl5pPr>
            <a:lvl6pPr marL="2743200" lvl="5" indent="-330200">
              <a:lnSpc>
                <a:spcPct val="100000"/>
              </a:lnSpc>
              <a:spcBef>
                <a:spcPts val="0"/>
              </a:spcBef>
              <a:spcAft>
                <a:spcPts val="0"/>
              </a:spcAft>
              <a:buClr>
                <a:schemeClr val="dk1"/>
              </a:buClr>
              <a:buSzPts val="1600"/>
              <a:buFont typeface="JetBrains Mono"/>
              <a:buChar char="■"/>
              <a:defRPr sz="1600">
                <a:solidFill>
                  <a:schemeClr val="dk1"/>
                </a:solidFill>
                <a:latin typeface="JetBrains Mono"/>
                <a:ea typeface="JetBrains Mono"/>
                <a:cs typeface="JetBrains Mono"/>
                <a:sym typeface="JetBrains Mono"/>
              </a:defRPr>
            </a:lvl6pPr>
            <a:lvl7pPr marL="3200400" lvl="6" indent="-330200">
              <a:lnSpc>
                <a:spcPct val="100000"/>
              </a:lnSpc>
              <a:spcBef>
                <a:spcPts val="0"/>
              </a:spcBef>
              <a:spcAft>
                <a:spcPts val="0"/>
              </a:spcAft>
              <a:buClr>
                <a:schemeClr val="dk1"/>
              </a:buClr>
              <a:buSzPts val="1600"/>
              <a:buFont typeface="JetBrains Mono"/>
              <a:buChar char="●"/>
              <a:defRPr sz="1600">
                <a:solidFill>
                  <a:schemeClr val="dk1"/>
                </a:solidFill>
                <a:latin typeface="JetBrains Mono"/>
                <a:ea typeface="JetBrains Mono"/>
                <a:cs typeface="JetBrains Mono"/>
                <a:sym typeface="JetBrains Mono"/>
              </a:defRPr>
            </a:lvl7pPr>
            <a:lvl8pPr marL="3657600" lvl="7" indent="-330200">
              <a:lnSpc>
                <a:spcPct val="100000"/>
              </a:lnSpc>
              <a:spcBef>
                <a:spcPts val="0"/>
              </a:spcBef>
              <a:spcAft>
                <a:spcPts val="0"/>
              </a:spcAft>
              <a:buClr>
                <a:schemeClr val="dk1"/>
              </a:buClr>
              <a:buSzPts val="1600"/>
              <a:buFont typeface="JetBrains Mono"/>
              <a:buChar char="○"/>
              <a:defRPr sz="1600">
                <a:solidFill>
                  <a:schemeClr val="dk1"/>
                </a:solidFill>
                <a:latin typeface="JetBrains Mono"/>
                <a:ea typeface="JetBrains Mono"/>
                <a:cs typeface="JetBrains Mono"/>
                <a:sym typeface="JetBrains Mono"/>
              </a:defRPr>
            </a:lvl8pPr>
            <a:lvl9pPr marL="4114800" lvl="8" indent="-330200">
              <a:lnSpc>
                <a:spcPct val="100000"/>
              </a:lnSpc>
              <a:spcBef>
                <a:spcPts val="0"/>
              </a:spcBef>
              <a:spcAft>
                <a:spcPts val="0"/>
              </a:spcAft>
              <a:buClr>
                <a:schemeClr val="dk1"/>
              </a:buClr>
              <a:buSzPts val="1600"/>
              <a:buFont typeface="JetBrains Mono"/>
              <a:buChar char="■"/>
              <a:defRPr sz="1600">
                <a:solidFill>
                  <a:schemeClr val="dk1"/>
                </a:solidFill>
                <a:latin typeface="JetBrains Mono"/>
                <a:ea typeface="JetBrains Mono"/>
                <a:cs typeface="JetBrains Mono"/>
                <a:sym typeface="JetBrains Mono"/>
              </a:defRPr>
            </a:lvl9pPr>
          </a:lstStyle>
          <a:p>
            <a:endParaRPr/>
          </a:p>
        </p:txBody>
      </p:sp>
    </p:spTree>
    <p:extLst>
      <p:ext uri="{BB962C8B-B14F-4D97-AF65-F5344CB8AC3E}">
        <p14:creationId xmlns:p14="http://schemas.microsoft.com/office/powerpoint/2010/main" val="943519171"/>
      </p:ext>
    </p:extLst>
  </p:cSld>
  <p:clrMap bg1="lt1" tx1="dk1" bg2="dk2"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4AB36002-169E-4719-BAE1-837A9D3D61F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8D07DFB2-96AA-4056-9D08-566DA2DBBFB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E881D5C-977E-42FB-BE38-755E332C0D5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62B163-2F55-4908-A0BB-685C74755D87}" type="datetimeFigureOut">
              <a:rPr lang="en-US" smtClean="0"/>
              <a:t>8/29/2025</a:t>
            </a:fld>
            <a:endParaRPr lang="en-US"/>
          </a:p>
        </p:txBody>
      </p:sp>
      <p:sp>
        <p:nvSpPr>
          <p:cNvPr id="5" name="Footer Placeholder 4">
            <a:extLst>
              <a:ext uri="{FF2B5EF4-FFF2-40B4-BE49-F238E27FC236}">
                <a16:creationId xmlns="" xmlns:a16="http://schemas.microsoft.com/office/drawing/2014/main" id="{B383ADF1-0E6F-4F71-AF5B-296505EBD7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606E12EF-320C-4132-9397-10C6A9E2A3E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B2558C-0FED-40F2-A2E5-0378D45869E2}" type="slidenum">
              <a:rPr lang="en-US" smtClean="0"/>
              <a:t>‹#›</a:t>
            </a:fld>
            <a:endParaRPr lang="en-US"/>
          </a:p>
        </p:txBody>
      </p:sp>
    </p:spTree>
    <p:extLst>
      <p:ext uri="{BB962C8B-B14F-4D97-AF65-F5344CB8AC3E}">
        <p14:creationId xmlns:p14="http://schemas.microsoft.com/office/powerpoint/2010/main" val="681686756"/>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08ED132D-452A-49E5-B8CD-EA0C46A12A5F}" type="datetimeFigureOut">
              <a:rPr lang="vi-VN" smtClean="0">
                <a:solidFill>
                  <a:prstClr val="black">
                    <a:tint val="75000"/>
                  </a:prstClr>
                </a:solidFill>
              </a:rPr>
              <a:t>29/08/2025</a:t>
            </a:fld>
            <a:endParaRPr lang="vi-VN">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vi-VN">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9CB03046-9975-4CD1-8163-35C299AA0868}" type="slidenum">
              <a:rPr lang="vi-VN" smtClean="0">
                <a:solidFill>
                  <a:prstClr val="black">
                    <a:tint val="75000"/>
                  </a:prstClr>
                </a:solidFill>
              </a:rPr>
              <a:t>‹#›</a:t>
            </a:fld>
            <a:endParaRPr lang="vi-VN">
              <a:solidFill>
                <a:prstClr val="black">
                  <a:tint val="75000"/>
                </a:prstClr>
              </a:solidFill>
            </a:endParaRPr>
          </a:p>
        </p:txBody>
      </p:sp>
    </p:spTree>
    <p:extLst>
      <p:ext uri="{BB962C8B-B14F-4D97-AF65-F5344CB8AC3E}">
        <p14:creationId xmlns:p14="http://schemas.microsoft.com/office/powerpoint/2010/main" val="1433167187"/>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ransition spd="slow" advClick="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xml"/><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7.jpeg"/><Relationship Id="rId7" Type="http://schemas.openxmlformats.org/officeDocument/2006/relationships/image" Target="../media/image17.svg"/><Relationship Id="rId2" Type="http://schemas.openxmlformats.org/officeDocument/2006/relationships/notesSlide" Target="../notesSlides/notesSlide4.xml"/><Relationship Id="rId1" Type="http://schemas.openxmlformats.org/officeDocument/2006/relationships/slideLayout" Target="../slideLayouts/slideLayout20.xml"/><Relationship Id="rId6" Type="http://schemas.openxmlformats.org/officeDocument/2006/relationships/image" Target="../media/image19.png"/><Relationship Id="rId5" Type="http://schemas.openxmlformats.org/officeDocument/2006/relationships/image" Target="../media/image15.svg"/><Relationship Id="rId4" Type="http://schemas.openxmlformats.org/officeDocument/2006/relationships/image" Target="../media/image18.png"/><Relationship Id="rId9" Type="http://schemas.openxmlformats.org/officeDocument/2006/relationships/image" Target="../media/image19.sv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2.png"/><Relationship Id="rId4" Type="http://schemas.openxmlformats.org/officeDocument/2006/relationships/image" Target="../media/image13.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3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29.png"/></Relationships>
</file>

<file path=ppt/slides/_rels/slide1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50.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50.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50.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50.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50.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50.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50.xml"/></Relationships>
</file>

<file path=ppt/slides/_rels/slide2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38.png"/><Relationship Id="rId2" Type="http://schemas.openxmlformats.org/officeDocument/2006/relationships/audio" Target="../media/audio1.wav"/><Relationship Id="rId1" Type="http://schemas.openxmlformats.org/officeDocument/2006/relationships/slideLayout" Target="../slideLayouts/slideLayout61.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audio" Target="../media/audio3.wav"/></Relationships>
</file>

<file path=ppt/slides/_rels/slide34.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38.png"/><Relationship Id="rId2" Type="http://schemas.openxmlformats.org/officeDocument/2006/relationships/audio" Target="../media/audio1.wav"/><Relationship Id="rId1" Type="http://schemas.openxmlformats.org/officeDocument/2006/relationships/slideLayout" Target="../slideLayouts/slideLayout61.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audio" Target="../media/audio2.wav"/></Relationships>
</file>

<file path=ppt/slides/_rels/slide35.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38.png"/><Relationship Id="rId2" Type="http://schemas.openxmlformats.org/officeDocument/2006/relationships/audio" Target="../media/audio1.wav"/><Relationship Id="rId1" Type="http://schemas.openxmlformats.org/officeDocument/2006/relationships/slideLayout" Target="../slideLayouts/slideLayout61.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audio" Target="../media/audio2.wav"/></Relationships>
</file>

<file path=ppt/slides/_rels/slide36.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38.png"/><Relationship Id="rId2" Type="http://schemas.openxmlformats.org/officeDocument/2006/relationships/audio" Target="../media/audio1.wav"/><Relationship Id="rId1" Type="http://schemas.openxmlformats.org/officeDocument/2006/relationships/slideLayout" Target="../slideLayouts/slideLayout61.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audio" Target="../media/audio2.wav"/></Relationships>
</file>

<file path=ppt/slides/_rels/slide3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4.xml"/><Relationship Id="rId1" Type="http://schemas.openxmlformats.org/officeDocument/2006/relationships/slideLayout" Target="../slideLayouts/slideLayout61.xml"/><Relationship Id="rId6" Type="http://schemas.openxmlformats.org/officeDocument/2006/relationships/image" Target="../media/image38.png"/><Relationship Id="rId5" Type="http://schemas.openxmlformats.org/officeDocument/2006/relationships/image" Target="../media/image36.png"/><Relationship Id="rId4" Type="http://schemas.openxmlformats.org/officeDocument/2006/relationships/audio" Target="../media/audio3.wav"/></Relationships>
</file>

<file path=ppt/slides/_rels/slide38.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61.xml"/><Relationship Id="rId6" Type="http://schemas.openxmlformats.org/officeDocument/2006/relationships/image" Target="../media/image38.png"/><Relationship Id="rId5" Type="http://schemas.openxmlformats.org/officeDocument/2006/relationships/image" Target="../media/image36.png"/><Relationship Id="rId4" Type="http://schemas.openxmlformats.org/officeDocument/2006/relationships/audio" Target="../media/audio3.wav"/></Relationships>
</file>

<file path=ppt/slides/_rels/slide39.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39.png"/><Relationship Id="rId2" Type="http://schemas.openxmlformats.org/officeDocument/2006/relationships/audio" Target="../media/audio1.wav"/><Relationship Id="rId1" Type="http://schemas.openxmlformats.org/officeDocument/2006/relationships/slideLayout" Target="../slideLayouts/slideLayout61.xml"/><Relationship Id="rId6" Type="http://schemas.openxmlformats.org/officeDocument/2006/relationships/image" Target="../media/image38.png"/><Relationship Id="rId5" Type="http://schemas.openxmlformats.org/officeDocument/2006/relationships/image" Target="../media/image36.png"/><Relationship Id="rId4" Type="http://schemas.openxmlformats.org/officeDocument/2006/relationships/audio" Target="../media/audio3.wav"/></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38.png"/><Relationship Id="rId2" Type="http://schemas.openxmlformats.org/officeDocument/2006/relationships/audio" Target="../media/audio1.wav"/><Relationship Id="rId1" Type="http://schemas.openxmlformats.org/officeDocument/2006/relationships/slideLayout" Target="../slideLayouts/slideLayout61.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audio" Target="../media/audio2.wav"/></Relationships>
</file>

<file path=ppt/slides/_rels/slide41.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0" y="284622"/>
            <a:ext cx="6096000" cy="707886"/>
          </a:xfrm>
          <a:prstGeom prst="rect">
            <a:avLst/>
          </a:prstGeom>
        </p:spPr>
        <p:txBody>
          <a:bodyPr>
            <a:spAutoFit/>
          </a:bodyPr>
          <a:lstStyle/>
          <a:p>
            <a:pPr algn="ctr"/>
            <a:r>
              <a:rPr lang="en-US" sz="2000" b="1" dirty="0">
                <a:solidFill>
                  <a:srgbClr val="FF0000"/>
                </a:solidFill>
                <a:latin typeface="Times New Roman" panose="02020603050405020304" pitchFamily="18" charset="0"/>
                <a:cs typeface="Times New Roman" panose="02020603050405020304" pitchFamily="18" charset="0"/>
              </a:rPr>
              <a:t>SỞ GIÁO DỤC VÀ ĐÀO TẠO BÌNH ĐỊNH</a:t>
            </a:r>
            <a:endParaRPr lang="en-US" sz="2000" b="1" dirty="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endParaRPr>
          </a:p>
          <a:p>
            <a:pPr algn="ctr"/>
            <a:r>
              <a:rPr lang="en-US" sz="2000" b="1" u="sng" dirty="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TRƯỜNG THPT LÝ TỰ TRỌNG</a:t>
            </a:r>
          </a:p>
        </p:txBody>
      </p:sp>
      <p:sp>
        <p:nvSpPr>
          <p:cNvPr id="3" name="Rectangle 2"/>
          <p:cNvSpPr/>
          <p:nvPr/>
        </p:nvSpPr>
        <p:spPr>
          <a:xfrm>
            <a:off x="2534833" y="1816370"/>
            <a:ext cx="7122335" cy="646331"/>
          </a:xfrm>
          <a:prstGeom prst="rect">
            <a:avLst/>
          </a:prstGeom>
        </p:spPr>
        <p:txBody>
          <a:bodyPr wrap="none">
            <a:spAutoFit/>
          </a:bodyPr>
          <a:lstStyle/>
          <a:p>
            <a:pPr algn="ctr"/>
            <a:r>
              <a:rPr lang="en-US" sz="3600" b="1" dirty="0">
                <a:ln w="12700">
                  <a:solidFill>
                    <a:schemeClr val="tx2">
                      <a:lumMod val="75000"/>
                    </a:schemeClr>
                  </a:solidFill>
                  <a:prstDash val="solid"/>
                </a:ln>
                <a:solidFill>
                  <a:srgbClr val="3105EB"/>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MÔN NGỮ VĂN 11 (CÁNH DIỀU</a:t>
            </a:r>
            <a:r>
              <a:rPr lang="en-US" b="1" dirty="0">
                <a:ln w="12700">
                  <a:solidFill>
                    <a:schemeClr val="tx2">
                      <a:lumMod val="75000"/>
                    </a:schemeClr>
                  </a:solidFill>
                  <a:prstDash val="solid"/>
                </a:ln>
                <a:solidFill>
                  <a:srgbClr val="3105EB"/>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a:t>
            </a:r>
          </a:p>
        </p:txBody>
      </p:sp>
      <p:pic>
        <p:nvPicPr>
          <p:cNvPr id="4" name="Picture 3" descr="C:\Users\Administrator\Desktop\1461299_259390967552238_969227004_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07617" y="2678806"/>
            <a:ext cx="5984383" cy="401820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94031" y="4452284"/>
            <a:ext cx="5659050" cy="461665"/>
          </a:xfrm>
          <a:prstGeom prst="rect">
            <a:avLst/>
          </a:prstGeom>
        </p:spPr>
        <p:txBody>
          <a:bodyPr wrap="none">
            <a:spAutoFit/>
          </a:bodyPr>
          <a:lstStyle/>
          <a:p>
            <a:r>
              <a:rPr lang="en-US" sz="2400" b="1" dirty="0">
                <a:solidFill>
                  <a:srgbClr val="FF0000"/>
                </a:solidFill>
                <a:latin typeface="Times New Roman" panose="02020603050405020304" pitchFamily="18" charset="0"/>
                <a:cs typeface="Times New Roman" panose="02020603050405020304" pitchFamily="18" charset="0"/>
              </a:rPr>
              <a:t>GV </a:t>
            </a:r>
            <a:r>
              <a:rPr lang="en-US" sz="2400" b="1" dirty="0" smtClean="0">
                <a:solidFill>
                  <a:srgbClr val="FF0000"/>
                </a:solidFill>
                <a:latin typeface="Times New Roman" panose="02020603050405020304" pitchFamily="18" charset="0"/>
                <a:cs typeface="Times New Roman" panose="02020603050405020304" pitchFamily="18" charset="0"/>
              </a:rPr>
              <a:t>THỰC HIỆN: TRẦN THỊ KIM NGA</a:t>
            </a:r>
            <a:endParaRPr lang="en-US" sz="2400" b="1" dirty="0">
              <a:solidFill>
                <a:srgbClr val="FF0000"/>
              </a:solidFill>
            </a:endParaRPr>
          </a:p>
        </p:txBody>
      </p:sp>
    </p:spTree>
    <p:extLst>
      <p:ext uri="{BB962C8B-B14F-4D97-AF65-F5344CB8AC3E}">
        <p14:creationId xmlns:p14="http://schemas.microsoft.com/office/powerpoint/2010/main" val="3469795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图片 3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624" y="98690"/>
            <a:ext cx="12192000" cy="6858000"/>
          </a:xfrm>
          <a:prstGeom prst="rect">
            <a:avLst/>
          </a:prstGeom>
        </p:spPr>
      </p:pic>
      <p:grpSp>
        <p:nvGrpSpPr>
          <p:cNvPr id="2" name="组合 1"/>
          <p:cNvGrpSpPr/>
          <p:nvPr/>
        </p:nvGrpSpPr>
        <p:grpSpPr>
          <a:xfrm>
            <a:off x="192881" y="477441"/>
            <a:ext cx="11806238" cy="0"/>
            <a:chOff x="192881" y="477441"/>
            <a:chExt cx="11806238" cy="0"/>
          </a:xfrm>
        </p:grpSpPr>
        <p:cxnSp>
          <p:nvCxnSpPr>
            <p:cNvPr id="4" name="直接连接符 3"/>
            <p:cNvCxnSpPr/>
            <p:nvPr/>
          </p:nvCxnSpPr>
          <p:spPr>
            <a:xfrm>
              <a:off x="192881" y="477441"/>
              <a:ext cx="4823280" cy="0"/>
            </a:xfrm>
            <a:prstGeom prst="line">
              <a:avLst/>
            </a:prstGeom>
            <a:ln>
              <a:solidFill>
                <a:schemeClr val="bg1"/>
              </a:solidFill>
              <a:prstDash val="dash"/>
              <a:headEnd type="diamond" w="med" len="med"/>
              <a:tailEnd type="diamond" w="med" len="med"/>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7175839" y="477441"/>
              <a:ext cx="4823280" cy="0"/>
            </a:xfrm>
            <a:prstGeom prst="line">
              <a:avLst/>
            </a:prstGeom>
            <a:ln>
              <a:solidFill>
                <a:schemeClr val="bg1"/>
              </a:solidFill>
              <a:prstDash val="dash"/>
              <a:headEnd type="diamond" w="med" len="med"/>
              <a:tailEnd type="diamond" w="med" len="med"/>
            </a:ln>
          </p:spPr>
          <p:style>
            <a:lnRef idx="1">
              <a:schemeClr val="accent1"/>
            </a:lnRef>
            <a:fillRef idx="0">
              <a:schemeClr val="accent1"/>
            </a:fillRef>
            <a:effectRef idx="0">
              <a:schemeClr val="accent1"/>
            </a:effectRef>
            <a:fontRef idx="minor">
              <a:schemeClr val="tx1"/>
            </a:fontRef>
          </p:style>
        </p:cxnSp>
      </p:grpSp>
      <p:grpSp>
        <p:nvGrpSpPr>
          <p:cNvPr id="16" name="组合 15"/>
          <p:cNvGrpSpPr/>
          <p:nvPr/>
        </p:nvGrpSpPr>
        <p:grpSpPr>
          <a:xfrm>
            <a:off x="3276019" y="2049513"/>
            <a:ext cx="3479059" cy="3479059"/>
            <a:chOff x="304800" y="673100"/>
            <a:chExt cx="4000500" cy="4000500"/>
          </a:xfrm>
          <a:effectLst>
            <a:outerShdw blurRad="444500" dist="254000" dir="8100000" algn="tr" rotWithShape="0">
              <a:prstClr val="black">
                <a:alpha val="50000"/>
              </a:prstClr>
            </a:outerShdw>
          </a:effectLst>
        </p:grpSpPr>
        <p:sp>
          <p:nvSpPr>
            <p:cNvPr id="17" name="同心圆 26"/>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black"/>
                </a:solidFill>
                <a:effectLst/>
                <a:uLnTx/>
                <a:uFillTx/>
                <a:latin typeface="微软雅黑"/>
                <a:ea typeface="微软雅黑"/>
                <a:cs typeface="+mn-cs"/>
              </a:endParaRPr>
            </a:p>
          </p:txBody>
        </p:sp>
        <p:sp>
          <p:nvSpPr>
            <p:cNvPr id="18" name="椭圆 17"/>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微软雅黑"/>
                <a:ea typeface="微软雅黑"/>
                <a:cs typeface="+mn-cs"/>
              </a:endParaRPr>
            </a:p>
          </p:txBody>
        </p:sp>
      </p:grpSp>
      <p:grpSp>
        <p:nvGrpSpPr>
          <p:cNvPr id="19" name="组合 18"/>
          <p:cNvGrpSpPr/>
          <p:nvPr/>
        </p:nvGrpSpPr>
        <p:grpSpPr>
          <a:xfrm>
            <a:off x="5549893" y="1840163"/>
            <a:ext cx="831871" cy="831871"/>
            <a:chOff x="304800" y="673100"/>
            <a:chExt cx="4000500" cy="4000500"/>
          </a:xfrm>
          <a:effectLst>
            <a:outerShdw blurRad="317500" dist="190500" dir="8100000" algn="tr" rotWithShape="0">
              <a:prstClr val="black">
                <a:alpha val="50000"/>
              </a:prstClr>
            </a:outerShdw>
          </a:effectLst>
        </p:grpSpPr>
        <p:sp>
          <p:nvSpPr>
            <p:cNvPr id="20" name="同心圆 29"/>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335" b="1" i="0" u="none" strike="noStrike" kern="1200" cap="none" spc="0" normalizeH="0" baseline="0" noProof="1">
                <a:ln>
                  <a:noFill/>
                </a:ln>
                <a:solidFill>
                  <a:prstClr val="black">
                    <a:lumMod val="95000"/>
                    <a:lumOff val="5000"/>
                  </a:prstClr>
                </a:solidFill>
                <a:effectLst/>
                <a:uLnTx/>
                <a:uFillTx/>
                <a:latin typeface="微软雅黑"/>
                <a:ea typeface="微软雅黑"/>
                <a:cs typeface="+mn-cs"/>
              </a:endParaRPr>
            </a:p>
          </p:txBody>
        </p:sp>
        <p:sp>
          <p:nvSpPr>
            <p:cNvPr id="21" name="椭圆 20"/>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335" b="1" i="0" u="none" strike="noStrike" kern="1200" cap="none" spc="0" normalizeH="0" baseline="0" noProof="1">
                  <a:ln>
                    <a:noFill/>
                  </a:ln>
                  <a:solidFill>
                    <a:prstClr val="black">
                      <a:lumMod val="95000"/>
                      <a:lumOff val="5000"/>
                    </a:prstClr>
                  </a:solidFill>
                  <a:effectLst/>
                  <a:uLnTx/>
                  <a:uFillTx/>
                  <a:latin typeface="微软雅黑"/>
                  <a:ea typeface="微软雅黑"/>
                  <a:cs typeface="+mn-cs"/>
                </a:rPr>
                <a:t>1</a:t>
              </a:r>
              <a:endParaRPr kumimoji="0" lang="zh-CN" altLang="en-US" sz="3335" b="1" i="0" u="none" strike="noStrike" kern="1200" cap="none" spc="0" normalizeH="0" baseline="0" noProof="1">
                <a:ln>
                  <a:noFill/>
                </a:ln>
                <a:solidFill>
                  <a:prstClr val="black">
                    <a:lumMod val="95000"/>
                    <a:lumOff val="5000"/>
                  </a:prstClr>
                </a:solidFill>
                <a:effectLst/>
                <a:uLnTx/>
                <a:uFillTx/>
                <a:latin typeface="微软雅黑"/>
                <a:ea typeface="微软雅黑"/>
                <a:cs typeface="+mn-cs"/>
              </a:endParaRPr>
            </a:p>
          </p:txBody>
        </p:sp>
      </p:grpSp>
      <p:grpSp>
        <p:nvGrpSpPr>
          <p:cNvPr id="22" name="组合 21"/>
          <p:cNvGrpSpPr/>
          <p:nvPr/>
        </p:nvGrpSpPr>
        <p:grpSpPr>
          <a:xfrm>
            <a:off x="6276624" y="3226683"/>
            <a:ext cx="831871" cy="831871"/>
            <a:chOff x="304800" y="673100"/>
            <a:chExt cx="4000500" cy="4000500"/>
          </a:xfrm>
          <a:effectLst>
            <a:outerShdw blurRad="317500" dist="190500" dir="8100000" algn="tr" rotWithShape="0">
              <a:prstClr val="black">
                <a:alpha val="50000"/>
              </a:prstClr>
            </a:outerShdw>
          </a:effectLst>
        </p:grpSpPr>
        <p:sp>
          <p:nvSpPr>
            <p:cNvPr id="23" name="同心圆 32"/>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335" b="1" i="0" u="none" strike="noStrike" kern="1200" cap="none" spc="0" normalizeH="0" baseline="0" noProof="1">
                <a:ln>
                  <a:noFill/>
                </a:ln>
                <a:solidFill>
                  <a:prstClr val="black">
                    <a:lumMod val="95000"/>
                    <a:lumOff val="5000"/>
                  </a:prstClr>
                </a:solidFill>
                <a:effectLst/>
                <a:uLnTx/>
                <a:uFillTx/>
                <a:latin typeface="微软雅黑"/>
                <a:ea typeface="微软雅黑"/>
                <a:cs typeface="+mn-cs"/>
              </a:endParaRPr>
            </a:p>
          </p:txBody>
        </p:sp>
        <p:sp>
          <p:nvSpPr>
            <p:cNvPr id="24" name="椭圆 23"/>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335" b="1" i="0" u="none" strike="noStrike" kern="1200" cap="none" spc="0" normalizeH="0" baseline="0" noProof="1">
                  <a:ln>
                    <a:noFill/>
                  </a:ln>
                  <a:solidFill>
                    <a:prstClr val="black">
                      <a:lumMod val="95000"/>
                      <a:lumOff val="5000"/>
                    </a:prstClr>
                  </a:solidFill>
                  <a:effectLst/>
                  <a:uLnTx/>
                  <a:uFillTx/>
                  <a:latin typeface="微软雅黑"/>
                  <a:ea typeface="微软雅黑"/>
                  <a:cs typeface="+mn-cs"/>
                </a:rPr>
                <a:t>2</a:t>
              </a:r>
              <a:endParaRPr kumimoji="0" lang="zh-CN" altLang="en-US" sz="3335" b="1" i="0" u="none" strike="noStrike" kern="1200" cap="none" spc="0" normalizeH="0" baseline="0" noProof="1">
                <a:ln>
                  <a:noFill/>
                </a:ln>
                <a:solidFill>
                  <a:prstClr val="black">
                    <a:lumMod val="95000"/>
                    <a:lumOff val="5000"/>
                  </a:prstClr>
                </a:solidFill>
                <a:effectLst/>
                <a:uLnTx/>
                <a:uFillTx/>
                <a:latin typeface="微软雅黑"/>
                <a:ea typeface="微软雅黑"/>
                <a:cs typeface="+mn-cs"/>
              </a:endParaRPr>
            </a:p>
          </p:txBody>
        </p:sp>
      </p:grpSp>
      <p:grpSp>
        <p:nvGrpSpPr>
          <p:cNvPr id="25" name="组合 24"/>
          <p:cNvGrpSpPr/>
          <p:nvPr/>
        </p:nvGrpSpPr>
        <p:grpSpPr>
          <a:xfrm>
            <a:off x="5549893" y="4681947"/>
            <a:ext cx="831871" cy="831871"/>
            <a:chOff x="304800" y="673100"/>
            <a:chExt cx="4000500" cy="4000500"/>
          </a:xfrm>
          <a:effectLst>
            <a:outerShdw blurRad="317500" dist="190500" dir="8100000" algn="tr" rotWithShape="0">
              <a:prstClr val="black">
                <a:alpha val="50000"/>
              </a:prstClr>
            </a:outerShdw>
          </a:effectLst>
        </p:grpSpPr>
        <p:sp>
          <p:nvSpPr>
            <p:cNvPr id="26" name="同心圆 35"/>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335" b="1" i="0" u="none" strike="noStrike" kern="1200" cap="none" spc="0" normalizeH="0" baseline="0" noProof="1">
                <a:ln>
                  <a:noFill/>
                </a:ln>
                <a:solidFill>
                  <a:prstClr val="black">
                    <a:lumMod val="95000"/>
                    <a:lumOff val="5000"/>
                  </a:prstClr>
                </a:solidFill>
                <a:effectLst/>
                <a:uLnTx/>
                <a:uFillTx/>
                <a:latin typeface="微软雅黑"/>
                <a:ea typeface="微软雅黑"/>
                <a:cs typeface="+mn-cs"/>
              </a:endParaRPr>
            </a:p>
          </p:txBody>
        </p:sp>
        <p:sp>
          <p:nvSpPr>
            <p:cNvPr id="27" name="椭圆 26"/>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335" b="1" i="0" u="none" strike="noStrike" kern="1200" cap="none" spc="0" normalizeH="0" baseline="0" noProof="1">
                  <a:ln>
                    <a:noFill/>
                  </a:ln>
                  <a:solidFill>
                    <a:prstClr val="black">
                      <a:lumMod val="95000"/>
                      <a:lumOff val="5000"/>
                    </a:prstClr>
                  </a:solidFill>
                  <a:effectLst/>
                  <a:uLnTx/>
                  <a:uFillTx/>
                  <a:latin typeface="微软雅黑"/>
                  <a:ea typeface="微软雅黑"/>
                  <a:cs typeface="+mn-cs"/>
                </a:rPr>
                <a:t>3</a:t>
              </a:r>
              <a:endParaRPr kumimoji="0" lang="zh-CN" altLang="en-US" sz="3335" b="1" i="0" u="none" strike="noStrike" kern="1200" cap="none" spc="0" normalizeH="0" baseline="0" noProof="1">
                <a:ln>
                  <a:noFill/>
                </a:ln>
                <a:solidFill>
                  <a:prstClr val="black">
                    <a:lumMod val="95000"/>
                    <a:lumOff val="5000"/>
                  </a:prstClr>
                </a:solidFill>
                <a:effectLst/>
                <a:uLnTx/>
                <a:uFillTx/>
                <a:latin typeface="微软雅黑"/>
                <a:ea typeface="微软雅黑"/>
                <a:cs typeface="+mn-cs"/>
              </a:endParaRPr>
            </a:p>
          </p:txBody>
        </p:sp>
      </p:grpSp>
      <p:sp>
        <p:nvSpPr>
          <p:cNvPr id="28" name="TextBox 20"/>
          <p:cNvSpPr txBox="1"/>
          <p:nvPr/>
        </p:nvSpPr>
        <p:spPr>
          <a:xfrm>
            <a:off x="1632044" y="3527690"/>
            <a:ext cx="128240" cy="677108"/>
          </a:xfrm>
          <a:prstGeom prst="rect">
            <a:avLst/>
          </a:prstGeom>
          <a:noFill/>
        </p:spPr>
        <p:txBody>
          <a:bodyPr wrap="none" lIns="0" tIns="0" rIns="0" bIns="0">
            <a:spAutoFit/>
          </a:bodyPr>
          <a:lstStyle/>
          <a:p>
            <a:pPr lvl="0" algn="ctr"/>
            <a:r>
              <a:rPr kumimoji="0" lang="en-US" altLang="zh-CN" sz="4400" b="1" i="0" u="none" strike="noStrike" kern="1200" cap="none" spc="0" normalizeH="0" baseline="0" noProof="1">
                <a:ln>
                  <a:noFill/>
                </a:ln>
                <a:solidFill>
                  <a:prstClr val="white"/>
                </a:solidFill>
                <a:effectLst/>
                <a:uLnTx/>
                <a:uFillTx/>
                <a:latin typeface="#9Slide03 Ample" panose="02000000000000000000" pitchFamily="2" charset="0"/>
                <a:ea typeface="微软雅黑"/>
                <a:cs typeface="+mn-cs"/>
              </a:rPr>
              <a:t> </a:t>
            </a:r>
            <a:endParaRPr kumimoji="0" lang="zh-CN" altLang="en-US" sz="2800" b="1" i="0" u="none" strike="noStrike" kern="1200" cap="none" spc="0" normalizeH="0" baseline="0" noProof="1">
              <a:ln>
                <a:noFill/>
              </a:ln>
              <a:solidFill>
                <a:prstClr val="white"/>
              </a:solidFill>
              <a:effectLst/>
              <a:uLnTx/>
              <a:uFillTx/>
              <a:latin typeface="#9Slide03 Ample" panose="02000000000000000000" pitchFamily="2" charset="0"/>
              <a:ea typeface="微软雅黑"/>
            </a:endParaRPr>
          </a:p>
        </p:txBody>
      </p:sp>
      <p:sp>
        <p:nvSpPr>
          <p:cNvPr id="5" name="标题 4"/>
          <p:cNvSpPr txBox="1"/>
          <p:nvPr/>
        </p:nvSpPr>
        <p:spPr>
          <a:xfrm>
            <a:off x="3078051" y="215714"/>
            <a:ext cx="6511117" cy="1020658"/>
          </a:xfrm>
          <a:prstGeom prst="rect">
            <a:avLst/>
          </a:prstGeom>
          <a:solidFill>
            <a:schemeClr val="bg1"/>
          </a:solidFill>
        </p:spPr>
        <p:txBody>
          <a:bodyPr vert="horz" lIns="91416" tIns="45708" rIns="91416" bIns="45708"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zh-CN" sz="3600" b="1" i="0" u="none" strike="noStrike" kern="1200" cap="none" spc="0" normalizeH="0" baseline="0" noProof="0" dirty="0">
                <a:ln>
                  <a:noFill/>
                </a:ln>
                <a:solidFill>
                  <a:prstClr val="black"/>
                </a:solidFill>
                <a:effectLst/>
                <a:uLnTx/>
                <a:uFillTx/>
                <a:latin typeface="#9Slide03 Ample" panose="02000000000000000000" pitchFamily="2" charset="0"/>
                <a:ea typeface="微软雅黑"/>
                <a:cs typeface="+mj-cs"/>
              </a:rPr>
              <a:t>KHÁI NIỆM VÀ</a:t>
            </a:r>
            <a:r>
              <a:rPr kumimoji="0" lang="en-US" altLang="zh-CN" sz="3600" b="1" i="0" u="none" strike="noStrike" kern="1200" cap="none" spc="0" normalizeH="0" noProof="0" dirty="0">
                <a:ln>
                  <a:noFill/>
                </a:ln>
                <a:solidFill>
                  <a:prstClr val="black"/>
                </a:solidFill>
                <a:effectLst/>
                <a:uLnTx/>
                <a:uFillTx/>
                <a:latin typeface="#9Slide03 Ample" panose="02000000000000000000" pitchFamily="2" charset="0"/>
                <a:ea typeface="微软雅黑"/>
                <a:cs typeface="+mj-cs"/>
              </a:rPr>
              <a:t> ĐẶC TRƯNG</a:t>
            </a:r>
            <a:endParaRPr kumimoji="0" lang="zh-CN" altLang="en-US" sz="3600" b="1" i="0" u="none" strike="noStrike" kern="1200" cap="none" spc="0" normalizeH="0" baseline="0" noProof="0" dirty="0">
              <a:ln>
                <a:noFill/>
              </a:ln>
              <a:solidFill>
                <a:prstClr val="black"/>
              </a:solidFill>
              <a:effectLst/>
              <a:uLnTx/>
              <a:uFillTx/>
              <a:latin typeface="#9Slide03 Ample" panose="02000000000000000000" pitchFamily="2" charset="0"/>
              <a:ea typeface="微软雅黑"/>
              <a:cs typeface="+mj-cs"/>
            </a:endParaRPr>
          </a:p>
        </p:txBody>
      </p:sp>
      <p:sp>
        <p:nvSpPr>
          <p:cNvPr id="34" name="TextBox 33">
            <a:extLst>
              <a:ext uri="{FF2B5EF4-FFF2-40B4-BE49-F238E27FC236}">
                <a16:creationId xmlns="" xmlns:a16="http://schemas.microsoft.com/office/drawing/2014/main" id="{CCB3E4B3-20DB-418D-B1C3-0709D110047D}"/>
              </a:ext>
            </a:extLst>
          </p:cNvPr>
          <p:cNvSpPr txBox="1"/>
          <p:nvPr/>
        </p:nvSpPr>
        <p:spPr>
          <a:xfrm>
            <a:off x="3849942" y="3398349"/>
            <a:ext cx="6096000"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prstClr val="black"/>
                </a:solidFill>
                <a:effectLst/>
                <a:uLnTx/>
                <a:uFillTx/>
                <a:latin typeface="#9Slide03 Ample" panose="02000000000000000000" pitchFamily="2" charset="0"/>
                <a:ea typeface="微软雅黑"/>
                <a:cs typeface="+mn-cs"/>
              </a:rPr>
              <a:t>TÙY</a:t>
            </a:r>
            <a:r>
              <a:rPr kumimoji="0" lang="en-US" altLang="zh-CN" sz="3200" b="1" i="0" u="none" strike="noStrike" kern="1200" cap="none" spc="0" normalizeH="0" noProof="0" dirty="0">
                <a:ln>
                  <a:noFill/>
                </a:ln>
                <a:solidFill>
                  <a:prstClr val="black"/>
                </a:solidFill>
                <a:effectLst/>
                <a:uLnTx/>
                <a:uFillTx/>
                <a:latin typeface="#9Slide03 Ample" panose="02000000000000000000" pitchFamily="2" charset="0"/>
                <a:ea typeface="微软雅黑"/>
                <a:cs typeface="+mn-cs"/>
              </a:rPr>
              <a:t> BÚT</a:t>
            </a:r>
            <a:endParaRPr kumimoji="0" lang="en-US" sz="3200" b="0" i="0" u="none" strike="noStrike" kern="1200" cap="none" spc="0" normalizeH="0" baseline="0" noProof="0" dirty="0">
              <a:ln>
                <a:noFill/>
              </a:ln>
              <a:solidFill>
                <a:prstClr val="black"/>
              </a:solidFill>
              <a:effectLst/>
              <a:uLnTx/>
              <a:uFillTx/>
              <a:latin typeface="Calibri"/>
              <a:ea typeface="微软雅黑"/>
              <a:cs typeface="+mn-cs"/>
            </a:endParaRPr>
          </a:p>
        </p:txBody>
      </p:sp>
      <p:sp>
        <p:nvSpPr>
          <p:cNvPr id="35" name="TextBox 34">
            <a:extLst>
              <a:ext uri="{FF2B5EF4-FFF2-40B4-BE49-F238E27FC236}">
                <a16:creationId xmlns="" xmlns:a16="http://schemas.microsoft.com/office/drawing/2014/main" id="{8D495359-01D4-478A-8CFF-577079D12E58}"/>
              </a:ext>
            </a:extLst>
          </p:cNvPr>
          <p:cNvSpPr txBox="1"/>
          <p:nvPr/>
        </p:nvSpPr>
        <p:spPr>
          <a:xfrm>
            <a:off x="6404148" y="1330674"/>
            <a:ext cx="5594971" cy="907749"/>
          </a:xfrm>
          <a:prstGeom prst="rect">
            <a:avLst/>
          </a:prstGeom>
          <a:noFill/>
        </p:spPr>
        <p:txBody>
          <a:bodyPr wrap="square">
            <a:spAutoFit/>
          </a:bodyPr>
          <a:lstStyle/>
          <a:p>
            <a:pPr marL="67945" marR="61595" algn="just">
              <a:lnSpc>
                <a:spcPct val="115000"/>
              </a:lnSpc>
              <a:spcBef>
                <a:spcPts val="240"/>
              </a:spcBef>
              <a:spcAft>
                <a:spcPts val="240"/>
              </a:spcAft>
            </a:pPr>
            <a:r>
              <a:rPr lang="vi-VN" sz="2400" dirty="0">
                <a:latin typeface="Times New Roman" panose="02020603050405020304" pitchFamily="18" charset="0"/>
                <a:ea typeface="Times New Roman" panose="02020603050405020304" pitchFamily="18" charset="0"/>
              </a:rPr>
              <a:t>Tùy bút là văn xuôi trữ tình thuộc thể kí - một loại tác phẩm tự sự phi hư cấu.</a:t>
            </a:r>
            <a:endParaRPr lang="en-US" dirty="0">
              <a:latin typeface="Times New Roman" panose="02020603050405020304" pitchFamily="18" charset="0"/>
              <a:ea typeface="Times New Roman" panose="02020603050405020304" pitchFamily="18" charset="0"/>
            </a:endParaRPr>
          </a:p>
        </p:txBody>
      </p:sp>
      <p:sp>
        <p:nvSpPr>
          <p:cNvPr id="36" name="TextBox 35">
            <a:extLst>
              <a:ext uri="{FF2B5EF4-FFF2-40B4-BE49-F238E27FC236}">
                <a16:creationId xmlns="" xmlns:a16="http://schemas.microsoft.com/office/drawing/2014/main" id="{B8108335-D476-4016-B2F0-3555C4C2BFB1}"/>
              </a:ext>
            </a:extLst>
          </p:cNvPr>
          <p:cNvSpPr txBox="1"/>
          <p:nvPr/>
        </p:nvSpPr>
        <p:spPr>
          <a:xfrm>
            <a:off x="7164656" y="2545145"/>
            <a:ext cx="4922241" cy="2985048"/>
          </a:xfrm>
          <a:prstGeom prst="rect">
            <a:avLst/>
          </a:prstGeom>
          <a:noFill/>
        </p:spPr>
        <p:txBody>
          <a:bodyPr wrap="square">
            <a:spAutoFit/>
          </a:bodyPr>
          <a:lstStyle/>
          <a:p>
            <a:pPr marL="67945" marR="61595" algn="just">
              <a:lnSpc>
                <a:spcPct val="115000"/>
              </a:lnSpc>
              <a:spcBef>
                <a:spcPts val="240"/>
              </a:spcBef>
              <a:spcAft>
                <a:spcPts val="240"/>
              </a:spcAft>
            </a:pPr>
            <a:r>
              <a:rPr lang="vi-VN" sz="2400" dirty="0">
                <a:latin typeface="Times New Roman" panose="02020603050405020304" pitchFamily="18" charset="0"/>
                <a:ea typeface="Times New Roman" panose="02020603050405020304" pitchFamily="18" charset="0"/>
              </a:rPr>
              <a:t>Tùy bút ghi chép một cách tự do những suy nghĩ, cảm xúc mang màu sắc cá nhân của người viết về con người và sự việc.</a:t>
            </a:r>
            <a:r>
              <a:rPr lang="vi-VN" dirty="0">
                <a:latin typeface="Times New Roman" panose="02020603050405020304" pitchFamily="18" charset="0"/>
                <a:ea typeface="Times New Roman" panose="02020603050405020304" pitchFamily="18" charset="0"/>
              </a:rPr>
              <a:t> </a:t>
            </a:r>
            <a:r>
              <a:rPr lang="vi-VN" sz="2400" dirty="0">
                <a:latin typeface="Times New Roman" panose="02020603050405020304" pitchFamily="18" charset="0"/>
                <a:ea typeface="Times New Roman" panose="02020603050405020304" pitchFamily="18" charset="0"/>
              </a:rPr>
              <a:t>Tùy bút thường thể hiện rõ cái tôi độc đáo, cũng như tâm hồn, tình cảm sâu đậm của tác giả.</a:t>
            </a:r>
            <a:r>
              <a:rPr lang="en-US" sz="2400" dirty="0">
                <a:latin typeface="Times New Roman" panose="02020603050405020304" pitchFamily="18" charset="0"/>
                <a:ea typeface="Times New Roman" panose="02020603050405020304" pitchFamily="18" charset="0"/>
              </a:rPr>
              <a:t> </a:t>
            </a:r>
          </a:p>
          <a:p>
            <a:pPr marL="67945" marR="61595" algn="just">
              <a:lnSpc>
                <a:spcPct val="115000"/>
              </a:lnSpc>
              <a:spcBef>
                <a:spcPts val="240"/>
              </a:spcBef>
              <a:spcAft>
                <a:spcPts val="240"/>
              </a:spcAft>
            </a:pPr>
            <a:endParaRPr lang="en-US" dirty="0">
              <a:latin typeface="Times New Roman" panose="02020603050405020304" pitchFamily="18" charset="0"/>
              <a:ea typeface="Times New Roman" panose="02020603050405020304" pitchFamily="18" charset="0"/>
            </a:endParaRPr>
          </a:p>
        </p:txBody>
      </p:sp>
      <p:sp>
        <p:nvSpPr>
          <p:cNvPr id="37" name="TextBox 36">
            <a:extLst>
              <a:ext uri="{FF2B5EF4-FFF2-40B4-BE49-F238E27FC236}">
                <a16:creationId xmlns="" xmlns:a16="http://schemas.microsoft.com/office/drawing/2014/main" id="{A415C6A9-7B2E-4E57-848D-8A825C806956}"/>
              </a:ext>
            </a:extLst>
          </p:cNvPr>
          <p:cNvSpPr txBox="1"/>
          <p:nvPr/>
        </p:nvSpPr>
        <p:spPr>
          <a:xfrm>
            <a:off x="6627295" y="4674892"/>
            <a:ext cx="5617355" cy="1859805"/>
          </a:xfrm>
          <a:prstGeom prst="rect">
            <a:avLst/>
          </a:prstGeom>
          <a:noFill/>
        </p:spPr>
        <p:txBody>
          <a:bodyPr wrap="square">
            <a:spAutoFit/>
          </a:bodyPr>
          <a:lstStyle/>
          <a:p>
            <a:pPr marL="67945" marR="61595" algn="just">
              <a:lnSpc>
                <a:spcPct val="115000"/>
              </a:lnSpc>
              <a:spcBef>
                <a:spcPts val="240"/>
              </a:spcBef>
              <a:spcAft>
                <a:spcPts val="240"/>
              </a:spcAft>
            </a:pPr>
            <a:endParaRPr lang="en-US" sz="2400" dirty="0">
              <a:latin typeface="Times New Roman" panose="02020603050405020304" pitchFamily="18" charset="0"/>
              <a:ea typeface="Times New Roman" panose="02020603050405020304" pitchFamily="18" charset="0"/>
            </a:endParaRPr>
          </a:p>
          <a:p>
            <a:pPr marL="67945" marR="61595" algn="just">
              <a:lnSpc>
                <a:spcPct val="115000"/>
              </a:lnSpc>
              <a:spcBef>
                <a:spcPts val="240"/>
              </a:spcBef>
              <a:spcAft>
                <a:spcPts val="240"/>
              </a:spcAft>
            </a:pPr>
            <a:endParaRPr lang="en-US" sz="2400" dirty="0">
              <a:latin typeface="Times New Roman" panose="02020603050405020304" pitchFamily="18" charset="0"/>
              <a:ea typeface="Times New Roman" panose="02020603050405020304" pitchFamily="18" charset="0"/>
            </a:endParaRPr>
          </a:p>
          <a:p>
            <a:pPr marL="67945" marR="61595" algn="just">
              <a:lnSpc>
                <a:spcPct val="115000"/>
              </a:lnSpc>
              <a:spcBef>
                <a:spcPts val="240"/>
              </a:spcBef>
              <a:spcAft>
                <a:spcPts val="240"/>
              </a:spcAft>
            </a:pPr>
            <a:r>
              <a:rPr lang="vi-VN" sz="2400" dirty="0">
                <a:latin typeface="Times New Roman" panose="02020603050405020304" pitchFamily="18" charset="0"/>
                <a:ea typeface="Times New Roman" panose="02020603050405020304" pitchFamily="18" charset="0"/>
              </a:rPr>
              <a:t>Ngôn ngữ của tùy bút thường rất giàu chất thơ.</a:t>
            </a:r>
            <a:endParaRPr lang="en-US" dirty="0">
              <a:latin typeface="Times New Roman" panose="02020603050405020304" pitchFamily="18" charset="0"/>
              <a:ea typeface="Times New Roman" panose="02020603050405020304" pitchFamily="18" charset="0"/>
            </a:endParaRPr>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barn(inVertical)">
                                      <p:cBhvr>
                                        <p:cTn id="15" dur="500"/>
                                        <p:tgtEl>
                                          <p:spTgt spid="2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down)">
                                      <p:cBhvr>
                                        <p:cTn id="20" dur="500"/>
                                        <p:tgtEl>
                                          <p:spTgt spid="16"/>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wipe(down)">
                                      <p:cBhvr>
                                        <p:cTn id="23" dur="500"/>
                                        <p:tgtEl>
                                          <p:spTgt spid="3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wipe(down)">
                                      <p:cBhvr>
                                        <p:cTn id="28" dur="500"/>
                                        <p:tgtEl>
                                          <p:spTgt spid="19"/>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wipe(down)">
                                      <p:cBhvr>
                                        <p:cTn id="31" dur="500"/>
                                        <p:tgtEl>
                                          <p:spTgt spid="35"/>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wipe(down)">
                                      <p:cBhvr>
                                        <p:cTn id="36" dur="500"/>
                                        <p:tgtEl>
                                          <p:spTgt spid="22"/>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36"/>
                                        </p:tgtEl>
                                        <p:attrNameLst>
                                          <p:attrName>style.visibility</p:attrName>
                                        </p:attrNameLst>
                                      </p:cBhvr>
                                      <p:to>
                                        <p:strVal val="visible"/>
                                      </p:to>
                                    </p:set>
                                    <p:animEffect transition="in" filter="wipe(down)">
                                      <p:cBhvr>
                                        <p:cTn id="39" dur="500"/>
                                        <p:tgtEl>
                                          <p:spTgt spid="36"/>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wipe(down)">
                                      <p:cBhvr>
                                        <p:cTn id="44" dur="500"/>
                                        <p:tgtEl>
                                          <p:spTgt spid="25"/>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37"/>
                                        </p:tgtEl>
                                        <p:attrNameLst>
                                          <p:attrName>style.visibility</p:attrName>
                                        </p:attrNameLst>
                                      </p:cBhvr>
                                      <p:to>
                                        <p:strVal val="visible"/>
                                      </p:to>
                                    </p:set>
                                    <p:animEffect transition="in" filter="wipe(down)">
                                      <p:cBhvr>
                                        <p:cTn id="4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5" grpId="0" animBg="1"/>
      <p:bldP spid="34" grpId="0"/>
      <p:bldP spid="35" grpId="0"/>
      <p:bldP spid="36" grpId="0"/>
      <p:bldP spid="3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图片 3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7608" y="98690"/>
            <a:ext cx="12192000" cy="6858000"/>
          </a:xfrm>
          <a:prstGeom prst="rect">
            <a:avLst/>
          </a:prstGeom>
        </p:spPr>
      </p:pic>
      <p:grpSp>
        <p:nvGrpSpPr>
          <p:cNvPr id="2" name="组合 1"/>
          <p:cNvGrpSpPr/>
          <p:nvPr/>
        </p:nvGrpSpPr>
        <p:grpSpPr>
          <a:xfrm>
            <a:off x="192881" y="477441"/>
            <a:ext cx="11806238" cy="0"/>
            <a:chOff x="192881" y="477441"/>
            <a:chExt cx="11806238" cy="0"/>
          </a:xfrm>
        </p:grpSpPr>
        <p:cxnSp>
          <p:nvCxnSpPr>
            <p:cNvPr id="4" name="直接连接符 3"/>
            <p:cNvCxnSpPr/>
            <p:nvPr/>
          </p:nvCxnSpPr>
          <p:spPr>
            <a:xfrm>
              <a:off x="192881" y="477441"/>
              <a:ext cx="4823280" cy="0"/>
            </a:xfrm>
            <a:prstGeom prst="line">
              <a:avLst/>
            </a:prstGeom>
            <a:ln>
              <a:solidFill>
                <a:schemeClr val="bg1"/>
              </a:solidFill>
              <a:prstDash val="dash"/>
              <a:headEnd type="diamond" w="med" len="med"/>
              <a:tailEnd type="diamond" w="med" len="med"/>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7175839" y="477441"/>
              <a:ext cx="4823280" cy="0"/>
            </a:xfrm>
            <a:prstGeom prst="line">
              <a:avLst/>
            </a:prstGeom>
            <a:ln>
              <a:solidFill>
                <a:schemeClr val="bg1"/>
              </a:solidFill>
              <a:prstDash val="dash"/>
              <a:headEnd type="diamond" w="med" len="med"/>
              <a:tailEnd type="diamond" w="med" len="med"/>
            </a:ln>
          </p:spPr>
          <p:style>
            <a:lnRef idx="1">
              <a:schemeClr val="accent1"/>
            </a:lnRef>
            <a:fillRef idx="0">
              <a:schemeClr val="accent1"/>
            </a:fillRef>
            <a:effectRef idx="0">
              <a:schemeClr val="accent1"/>
            </a:effectRef>
            <a:fontRef idx="minor">
              <a:schemeClr val="tx1"/>
            </a:fontRef>
          </p:style>
        </p:cxnSp>
      </p:grpSp>
      <p:grpSp>
        <p:nvGrpSpPr>
          <p:cNvPr id="16" name="组合 15"/>
          <p:cNvGrpSpPr/>
          <p:nvPr/>
        </p:nvGrpSpPr>
        <p:grpSpPr>
          <a:xfrm>
            <a:off x="3276019" y="2049513"/>
            <a:ext cx="3479059" cy="3479059"/>
            <a:chOff x="304800" y="673100"/>
            <a:chExt cx="4000500" cy="4000500"/>
          </a:xfrm>
          <a:effectLst>
            <a:outerShdw blurRad="444500" dist="254000" dir="8100000" algn="tr" rotWithShape="0">
              <a:prstClr val="black">
                <a:alpha val="50000"/>
              </a:prstClr>
            </a:outerShdw>
          </a:effectLst>
        </p:grpSpPr>
        <p:sp>
          <p:nvSpPr>
            <p:cNvPr id="17" name="同心圆 26"/>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black"/>
                </a:solidFill>
                <a:effectLst/>
                <a:uLnTx/>
                <a:uFillTx/>
                <a:latin typeface="微软雅黑"/>
                <a:ea typeface="微软雅黑"/>
                <a:cs typeface="+mn-cs"/>
              </a:endParaRPr>
            </a:p>
          </p:txBody>
        </p:sp>
        <p:sp>
          <p:nvSpPr>
            <p:cNvPr id="18" name="椭圆 17"/>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微软雅黑"/>
                <a:ea typeface="微软雅黑"/>
                <a:cs typeface="+mn-cs"/>
              </a:endParaRPr>
            </a:p>
          </p:txBody>
        </p:sp>
      </p:grpSp>
      <p:grpSp>
        <p:nvGrpSpPr>
          <p:cNvPr id="19" name="组合 18"/>
          <p:cNvGrpSpPr/>
          <p:nvPr/>
        </p:nvGrpSpPr>
        <p:grpSpPr>
          <a:xfrm>
            <a:off x="5549893" y="1840163"/>
            <a:ext cx="831871" cy="831871"/>
            <a:chOff x="304800" y="673100"/>
            <a:chExt cx="4000500" cy="4000500"/>
          </a:xfrm>
          <a:effectLst>
            <a:outerShdw blurRad="317500" dist="190500" dir="8100000" algn="tr" rotWithShape="0">
              <a:prstClr val="black">
                <a:alpha val="50000"/>
              </a:prstClr>
            </a:outerShdw>
          </a:effectLst>
        </p:grpSpPr>
        <p:sp>
          <p:nvSpPr>
            <p:cNvPr id="20" name="同心圆 29"/>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335" b="1" i="0" u="none" strike="noStrike" kern="1200" cap="none" spc="0" normalizeH="0" baseline="0" noProof="1">
                <a:ln>
                  <a:noFill/>
                </a:ln>
                <a:solidFill>
                  <a:prstClr val="black">
                    <a:lumMod val="95000"/>
                    <a:lumOff val="5000"/>
                  </a:prstClr>
                </a:solidFill>
                <a:effectLst/>
                <a:uLnTx/>
                <a:uFillTx/>
                <a:latin typeface="微软雅黑"/>
                <a:ea typeface="微软雅黑"/>
                <a:cs typeface="+mn-cs"/>
              </a:endParaRPr>
            </a:p>
          </p:txBody>
        </p:sp>
        <p:sp>
          <p:nvSpPr>
            <p:cNvPr id="21" name="椭圆 20"/>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335" b="1" i="0" u="none" strike="noStrike" kern="1200" cap="none" spc="0" normalizeH="0" baseline="0" noProof="1">
                  <a:ln>
                    <a:noFill/>
                  </a:ln>
                  <a:solidFill>
                    <a:prstClr val="black">
                      <a:lumMod val="95000"/>
                      <a:lumOff val="5000"/>
                    </a:prstClr>
                  </a:solidFill>
                  <a:effectLst/>
                  <a:uLnTx/>
                  <a:uFillTx/>
                  <a:latin typeface="微软雅黑"/>
                  <a:ea typeface="微软雅黑"/>
                  <a:cs typeface="+mn-cs"/>
                </a:rPr>
                <a:t>1</a:t>
              </a:r>
              <a:endParaRPr kumimoji="0" lang="zh-CN" altLang="en-US" sz="3335" b="1" i="0" u="none" strike="noStrike" kern="1200" cap="none" spc="0" normalizeH="0" baseline="0" noProof="1">
                <a:ln>
                  <a:noFill/>
                </a:ln>
                <a:solidFill>
                  <a:prstClr val="black">
                    <a:lumMod val="95000"/>
                    <a:lumOff val="5000"/>
                  </a:prstClr>
                </a:solidFill>
                <a:effectLst/>
                <a:uLnTx/>
                <a:uFillTx/>
                <a:latin typeface="微软雅黑"/>
                <a:ea typeface="微软雅黑"/>
                <a:cs typeface="+mn-cs"/>
              </a:endParaRPr>
            </a:p>
          </p:txBody>
        </p:sp>
      </p:grpSp>
      <p:grpSp>
        <p:nvGrpSpPr>
          <p:cNvPr id="22" name="组合 21"/>
          <p:cNvGrpSpPr/>
          <p:nvPr/>
        </p:nvGrpSpPr>
        <p:grpSpPr>
          <a:xfrm>
            <a:off x="6276624" y="3226683"/>
            <a:ext cx="831871" cy="831871"/>
            <a:chOff x="304800" y="673100"/>
            <a:chExt cx="4000500" cy="4000500"/>
          </a:xfrm>
          <a:effectLst>
            <a:outerShdw blurRad="317500" dist="190500" dir="8100000" algn="tr" rotWithShape="0">
              <a:prstClr val="black">
                <a:alpha val="50000"/>
              </a:prstClr>
            </a:outerShdw>
          </a:effectLst>
        </p:grpSpPr>
        <p:sp>
          <p:nvSpPr>
            <p:cNvPr id="23" name="同心圆 32"/>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335" b="1" i="0" u="none" strike="noStrike" kern="1200" cap="none" spc="0" normalizeH="0" baseline="0" noProof="1">
                <a:ln>
                  <a:noFill/>
                </a:ln>
                <a:solidFill>
                  <a:prstClr val="black">
                    <a:lumMod val="95000"/>
                    <a:lumOff val="5000"/>
                  </a:prstClr>
                </a:solidFill>
                <a:effectLst/>
                <a:uLnTx/>
                <a:uFillTx/>
                <a:latin typeface="微软雅黑"/>
                <a:ea typeface="微软雅黑"/>
                <a:cs typeface="+mn-cs"/>
              </a:endParaRPr>
            </a:p>
          </p:txBody>
        </p:sp>
        <p:sp>
          <p:nvSpPr>
            <p:cNvPr id="24" name="椭圆 23"/>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335" b="1" i="0" u="none" strike="noStrike" kern="1200" cap="none" spc="0" normalizeH="0" baseline="0" noProof="1">
                  <a:ln>
                    <a:noFill/>
                  </a:ln>
                  <a:solidFill>
                    <a:prstClr val="black">
                      <a:lumMod val="95000"/>
                      <a:lumOff val="5000"/>
                    </a:prstClr>
                  </a:solidFill>
                  <a:effectLst/>
                  <a:uLnTx/>
                  <a:uFillTx/>
                  <a:latin typeface="微软雅黑"/>
                  <a:ea typeface="微软雅黑"/>
                  <a:cs typeface="+mn-cs"/>
                </a:rPr>
                <a:t>2</a:t>
              </a:r>
              <a:endParaRPr kumimoji="0" lang="zh-CN" altLang="en-US" sz="3335" b="1" i="0" u="none" strike="noStrike" kern="1200" cap="none" spc="0" normalizeH="0" baseline="0" noProof="1">
                <a:ln>
                  <a:noFill/>
                </a:ln>
                <a:solidFill>
                  <a:prstClr val="black">
                    <a:lumMod val="95000"/>
                    <a:lumOff val="5000"/>
                  </a:prstClr>
                </a:solidFill>
                <a:effectLst/>
                <a:uLnTx/>
                <a:uFillTx/>
                <a:latin typeface="微软雅黑"/>
                <a:ea typeface="微软雅黑"/>
                <a:cs typeface="+mn-cs"/>
              </a:endParaRPr>
            </a:p>
          </p:txBody>
        </p:sp>
      </p:grpSp>
      <p:sp>
        <p:nvSpPr>
          <p:cNvPr id="28" name="TextBox 20"/>
          <p:cNvSpPr txBox="1"/>
          <p:nvPr/>
        </p:nvSpPr>
        <p:spPr>
          <a:xfrm>
            <a:off x="1632044" y="3527690"/>
            <a:ext cx="128240" cy="677108"/>
          </a:xfrm>
          <a:prstGeom prst="rect">
            <a:avLst/>
          </a:prstGeom>
          <a:noFill/>
        </p:spPr>
        <p:txBody>
          <a:bodyPr wrap="non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1">
                <a:ln>
                  <a:noFill/>
                </a:ln>
                <a:solidFill>
                  <a:prstClr val="white"/>
                </a:solidFill>
                <a:effectLst/>
                <a:uLnTx/>
                <a:uFillTx/>
                <a:latin typeface="#9Slide03 Ample" panose="02000000000000000000" pitchFamily="2" charset="0"/>
                <a:ea typeface="微软雅黑"/>
                <a:cs typeface="+mn-cs"/>
              </a:rPr>
              <a:t> </a:t>
            </a:r>
            <a:endParaRPr kumimoji="0" lang="zh-CN" altLang="en-US" sz="2800" b="1" i="0" u="none" strike="noStrike" kern="1200" cap="none" spc="0" normalizeH="0" baseline="0" noProof="1">
              <a:ln>
                <a:noFill/>
              </a:ln>
              <a:solidFill>
                <a:prstClr val="white"/>
              </a:solidFill>
              <a:effectLst/>
              <a:uLnTx/>
              <a:uFillTx/>
              <a:latin typeface="#9Slide03 Ample" panose="02000000000000000000" pitchFamily="2" charset="0"/>
              <a:ea typeface="微软雅黑"/>
              <a:cs typeface="+mn-cs"/>
            </a:endParaRPr>
          </a:p>
        </p:txBody>
      </p:sp>
      <p:sp>
        <p:nvSpPr>
          <p:cNvPr id="5" name="标题 4"/>
          <p:cNvSpPr txBox="1"/>
          <p:nvPr/>
        </p:nvSpPr>
        <p:spPr>
          <a:xfrm>
            <a:off x="3187785" y="215714"/>
            <a:ext cx="6561522" cy="1114960"/>
          </a:xfrm>
          <a:prstGeom prst="rect">
            <a:avLst/>
          </a:prstGeom>
          <a:solidFill>
            <a:schemeClr val="bg1"/>
          </a:solidFill>
        </p:spPr>
        <p:txBody>
          <a:bodyPr vert="horz" lIns="91416" tIns="45708" rIns="91416" bIns="45708"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zh-CN" sz="3600" b="1" i="0" u="none" strike="noStrike" kern="1200" cap="none" spc="0" normalizeH="0" baseline="0" noProof="0" dirty="0">
                <a:ln>
                  <a:noFill/>
                </a:ln>
                <a:solidFill>
                  <a:prstClr val="black"/>
                </a:solidFill>
                <a:effectLst/>
                <a:uLnTx/>
                <a:uFillTx/>
                <a:latin typeface="#9Slide03 Ample" panose="02000000000000000000" pitchFamily="2" charset="0"/>
                <a:ea typeface="微软雅黑"/>
                <a:cs typeface="+mj-cs"/>
              </a:rPr>
              <a:t>KHÁI NIỆM VÀ</a:t>
            </a:r>
            <a:r>
              <a:rPr kumimoji="0" lang="en-US" altLang="zh-CN" sz="3600" b="1" i="0" u="none" strike="noStrike" kern="1200" cap="none" spc="0" normalizeH="0" noProof="0" dirty="0">
                <a:ln>
                  <a:noFill/>
                </a:ln>
                <a:solidFill>
                  <a:prstClr val="black"/>
                </a:solidFill>
                <a:effectLst/>
                <a:uLnTx/>
                <a:uFillTx/>
                <a:latin typeface="#9Slide03 Ample" panose="02000000000000000000" pitchFamily="2" charset="0"/>
                <a:ea typeface="微软雅黑"/>
                <a:cs typeface="+mj-cs"/>
              </a:rPr>
              <a:t> ĐẶC TRƯNG</a:t>
            </a:r>
            <a:endParaRPr kumimoji="0" lang="zh-CN" altLang="en-US" sz="3600" b="1" i="0" u="none" strike="noStrike" kern="1200" cap="none" spc="0" normalizeH="0" baseline="0" noProof="0" dirty="0">
              <a:ln>
                <a:noFill/>
              </a:ln>
              <a:solidFill>
                <a:prstClr val="black"/>
              </a:solidFill>
              <a:effectLst/>
              <a:uLnTx/>
              <a:uFillTx/>
              <a:latin typeface="#9Slide03 Ample" panose="02000000000000000000" pitchFamily="2" charset="0"/>
              <a:ea typeface="微软雅黑"/>
              <a:cs typeface="+mj-cs"/>
            </a:endParaRPr>
          </a:p>
        </p:txBody>
      </p:sp>
      <p:sp>
        <p:nvSpPr>
          <p:cNvPr id="34" name="TextBox 33">
            <a:extLst>
              <a:ext uri="{FF2B5EF4-FFF2-40B4-BE49-F238E27FC236}">
                <a16:creationId xmlns="" xmlns:a16="http://schemas.microsoft.com/office/drawing/2014/main" id="{CCB3E4B3-20DB-418D-B1C3-0709D110047D}"/>
              </a:ext>
            </a:extLst>
          </p:cNvPr>
          <p:cNvSpPr txBox="1"/>
          <p:nvPr/>
        </p:nvSpPr>
        <p:spPr>
          <a:xfrm>
            <a:off x="3849942" y="3398349"/>
            <a:ext cx="6096000"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noProof="0" dirty="0">
                <a:solidFill>
                  <a:prstClr val="black"/>
                </a:solidFill>
                <a:latin typeface="#9Slide03 Ample" panose="02000000000000000000" pitchFamily="2" charset="0"/>
                <a:ea typeface="微软雅黑"/>
              </a:rPr>
              <a:t>TẢN VĂN</a:t>
            </a:r>
            <a:endParaRPr kumimoji="0" lang="en-US" sz="3200" b="0" i="0" u="none" strike="noStrike" kern="1200" cap="none" spc="0" normalizeH="0" baseline="0" noProof="0" dirty="0">
              <a:ln>
                <a:noFill/>
              </a:ln>
              <a:solidFill>
                <a:prstClr val="black"/>
              </a:solidFill>
              <a:effectLst/>
              <a:uLnTx/>
              <a:uFillTx/>
              <a:latin typeface="Calibri"/>
              <a:ea typeface="微软雅黑"/>
              <a:cs typeface="+mn-cs"/>
            </a:endParaRPr>
          </a:p>
        </p:txBody>
      </p:sp>
      <p:sp>
        <p:nvSpPr>
          <p:cNvPr id="35" name="TextBox 34">
            <a:extLst>
              <a:ext uri="{FF2B5EF4-FFF2-40B4-BE49-F238E27FC236}">
                <a16:creationId xmlns="" xmlns:a16="http://schemas.microsoft.com/office/drawing/2014/main" id="{8D495359-01D4-478A-8CFF-577079D12E58}"/>
              </a:ext>
            </a:extLst>
          </p:cNvPr>
          <p:cNvSpPr txBox="1"/>
          <p:nvPr/>
        </p:nvSpPr>
        <p:spPr>
          <a:xfrm>
            <a:off x="6404148" y="1330674"/>
            <a:ext cx="5594971" cy="1332481"/>
          </a:xfrm>
          <a:prstGeom prst="rect">
            <a:avLst/>
          </a:prstGeom>
          <a:noFill/>
        </p:spPr>
        <p:txBody>
          <a:bodyPr wrap="square">
            <a:spAutoFit/>
          </a:bodyPr>
          <a:lstStyle/>
          <a:p>
            <a:pPr marL="67945" marR="61595" lvl="0" indent="0" algn="just" defTabSz="914400" rtl="0" eaLnBrk="1" fontAlgn="auto" latinLnBrk="0" hangingPunct="1">
              <a:lnSpc>
                <a:spcPct val="115000"/>
              </a:lnSpc>
              <a:spcBef>
                <a:spcPts val="240"/>
              </a:spcBef>
              <a:spcAft>
                <a:spcPts val="24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Tản</a:t>
            </a:r>
            <a:r>
              <a:rPr lang="en-US" sz="2400" dirty="0">
                <a:solidFill>
                  <a:prstClr val="black"/>
                </a:solidFill>
                <a:latin typeface="Times New Roman" panose="02020603050405020304" pitchFamily="18" charset="0"/>
                <a:ea typeface="Times New Roman" panose="02020603050405020304" pitchFamily="18" charset="0"/>
              </a:rPr>
              <a:t> </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văn</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thuộc thể kí - một loại tác phẩm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gần</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với</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tùy</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bút</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là</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văn</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xuôi</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phi </a:t>
            </a:r>
            <a:r>
              <a:rPr kumimoji="0" lang="en-US" sz="2400" b="0" i="0"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kết</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câu</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kết</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hợp</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nhiều</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phương</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thức</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biểu</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đạt</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6" name="TextBox 35">
            <a:extLst>
              <a:ext uri="{FF2B5EF4-FFF2-40B4-BE49-F238E27FC236}">
                <a16:creationId xmlns="" xmlns:a16="http://schemas.microsoft.com/office/drawing/2014/main" id="{B8108335-D476-4016-B2F0-3555C4C2BFB1}"/>
              </a:ext>
            </a:extLst>
          </p:cNvPr>
          <p:cNvSpPr txBox="1"/>
          <p:nvPr/>
        </p:nvSpPr>
        <p:spPr>
          <a:xfrm>
            <a:off x="7164656" y="2545145"/>
            <a:ext cx="4922241" cy="3937103"/>
          </a:xfrm>
          <a:prstGeom prst="rect">
            <a:avLst/>
          </a:prstGeom>
          <a:noFill/>
        </p:spPr>
        <p:txBody>
          <a:bodyPr wrap="square">
            <a:spAutoFit/>
          </a:bodyPr>
          <a:lstStyle/>
          <a:p>
            <a:pPr marL="67945" marR="61595" lvl="0" indent="0" algn="just" defTabSz="914400" rtl="0" eaLnBrk="1" fontAlgn="auto" latinLnBrk="0" hangingPunct="1">
              <a:lnSpc>
                <a:spcPct val="115000"/>
              </a:lnSpc>
              <a:spcBef>
                <a:spcPts val="240"/>
              </a:spcBef>
              <a:spcAft>
                <a:spcPts val="24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67945" marR="61595" lvl="0" indent="0" algn="just" defTabSz="914400" rtl="0" eaLnBrk="1" fontAlgn="auto" latinLnBrk="0" hangingPunct="1">
              <a:lnSpc>
                <a:spcPct val="115000"/>
              </a:lnSpc>
              <a:spcBef>
                <a:spcPts val="240"/>
              </a:spcBef>
              <a:spcAft>
                <a:spcPts val="240"/>
              </a:spcAft>
              <a:buClrTx/>
              <a:buSzTx/>
              <a:buFontTx/>
              <a:buNone/>
              <a:tabLst/>
              <a:defRPr/>
            </a:pPr>
            <a:endParaRPr lang="en-US" sz="2400" dirty="0">
              <a:solidFill>
                <a:prstClr val="black"/>
              </a:solidFill>
              <a:latin typeface="Times New Roman" panose="02020603050405020304" pitchFamily="18" charset="0"/>
              <a:ea typeface="Times New Roman" panose="02020603050405020304" pitchFamily="18" charset="0"/>
            </a:endParaRPr>
          </a:p>
          <a:p>
            <a:pPr marL="67945" marR="61595" lvl="0" indent="0" algn="just" defTabSz="914400" rtl="0" eaLnBrk="1" fontAlgn="auto" latinLnBrk="0" hangingPunct="1">
              <a:lnSpc>
                <a:spcPct val="115000"/>
              </a:lnSpc>
              <a:spcBef>
                <a:spcPts val="240"/>
              </a:spcBef>
              <a:spcAft>
                <a:spcPts val="24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Nội</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dung </a:t>
            </a:r>
            <a:r>
              <a:rPr kumimoji="0" lang="en-US" sz="2400" b="0" i="0"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thường</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nêu</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các</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hiện</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tượng</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chân</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thực</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gần</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gũi</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với</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cuộc</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sống</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nhưng</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giàu</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ý </a:t>
            </a:r>
            <a:r>
              <a:rPr kumimoji="0" lang="en-US" sz="2400" b="0" i="0"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nghĩa</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xã</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hội</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Thông qua </a:t>
            </a:r>
            <a:r>
              <a:rPr kumimoji="0" lang="en-US" sz="2400" b="0" i="0"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nội</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dung </a:t>
            </a:r>
            <a:r>
              <a:rPr kumimoji="0" lang="en-US" sz="2400" b="0" i="0"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ấy</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người</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viết</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bộc</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lộ</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trực</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tiếp</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tình</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cảm</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suy</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nghĩ</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mang</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đậm</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cá</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tính</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của</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mình</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67945" marR="61595" lvl="0" indent="0" algn="just" defTabSz="914400" rtl="0" eaLnBrk="1" fontAlgn="auto" latinLnBrk="0" hangingPunct="1">
              <a:lnSpc>
                <a:spcPct val="115000"/>
              </a:lnSpc>
              <a:spcBef>
                <a:spcPts val="240"/>
              </a:spcBef>
              <a:spcAft>
                <a:spcPts val="24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372045610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barn(inVertical)">
                                      <p:cBhvr>
                                        <p:cTn id="15" dur="500"/>
                                        <p:tgtEl>
                                          <p:spTgt spid="2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down)">
                                      <p:cBhvr>
                                        <p:cTn id="20" dur="500"/>
                                        <p:tgtEl>
                                          <p:spTgt spid="16"/>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wipe(down)">
                                      <p:cBhvr>
                                        <p:cTn id="23" dur="500"/>
                                        <p:tgtEl>
                                          <p:spTgt spid="3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wipe(down)">
                                      <p:cBhvr>
                                        <p:cTn id="28" dur="500"/>
                                        <p:tgtEl>
                                          <p:spTgt spid="19"/>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wipe(down)">
                                      <p:cBhvr>
                                        <p:cTn id="31" dur="500"/>
                                        <p:tgtEl>
                                          <p:spTgt spid="35"/>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wipe(down)">
                                      <p:cBhvr>
                                        <p:cTn id="36" dur="500"/>
                                        <p:tgtEl>
                                          <p:spTgt spid="22"/>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36"/>
                                        </p:tgtEl>
                                        <p:attrNameLst>
                                          <p:attrName>style.visibility</p:attrName>
                                        </p:attrNameLst>
                                      </p:cBhvr>
                                      <p:to>
                                        <p:strVal val="visible"/>
                                      </p:to>
                                    </p:set>
                                    <p:animEffect transition="in" filter="wipe(down)">
                                      <p:cBhvr>
                                        <p:cTn id="39"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5" grpId="0" animBg="1"/>
      <p:bldP spid="34" grpId="0"/>
      <p:bldP spid="35" grpId="0"/>
      <p:bldP spid="3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 name="图片 5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 name="组合 1"/>
          <p:cNvGrpSpPr/>
          <p:nvPr/>
        </p:nvGrpSpPr>
        <p:grpSpPr>
          <a:xfrm>
            <a:off x="192881" y="477441"/>
            <a:ext cx="11806238" cy="0"/>
            <a:chOff x="192881" y="477441"/>
            <a:chExt cx="11806238" cy="0"/>
          </a:xfrm>
        </p:grpSpPr>
        <p:cxnSp>
          <p:nvCxnSpPr>
            <p:cNvPr id="4" name="直接连接符 3"/>
            <p:cNvCxnSpPr/>
            <p:nvPr/>
          </p:nvCxnSpPr>
          <p:spPr>
            <a:xfrm>
              <a:off x="192881" y="477441"/>
              <a:ext cx="4823280" cy="0"/>
            </a:xfrm>
            <a:prstGeom prst="line">
              <a:avLst/>
            </a:prstGeom>
            <a:ln>
              <a:solidFill>
                <a:schemeClr val="bg1"/>
              </a:solidFill>
              <a:prstDash val="dash"/>
              <a:headEnd type="diamond" w="med" len="med"/>
              <a:tailEnd type="diamond" w="med" len="med"/>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7175839" y="477441"/>
              <a:ext cx="4823280" cy="0"/>
            </a:xfrm>
            <a:prstGeom prst="line">
              <a:avLst/>
            </a:prstGeom>
            <a:ln>
              <a:solidFill>
                <a:schemeClr val="bg1"/>
              </a:solidFill>
              <a:prstDash val="dash"/>
              <a:headEnd type="diamond" w="med" len="med"/>
              <a:tailEnd type="diamond" w="med" len="med"/>
            </a:ln>
          </p:spPr>
          <p:style>
            <a:lnRef idx="1">
              <a:schemeClr val="accent1"/>
            </a:lnRef>
            <a:fillRef idx="0">
              <a:schemeClr val="accent1"/>
            </a:fillRef>
            <a:effectRef idx="0">
              <a:schemeClr val="accent1"/>
            </a:effectRef>
            <a:fontRef idx="minor">
              <a:schemeClr val="tx1"/>
            </a:fontRef>
          </p:style>
        </p:cxnSp>
      </p:grpSp>
      <p:sp>
        <p:nvSpPr>
          <p:cNvPr id="12" name="矩形 15"/>
          <p:cNvSpPr>
            <a:spLocks noChangeArrowheads="1"/>
          </p:cNvSpPr>
          <p:nvPr/>
        </p:nvSpPr>
        <p:spPr bwMode="auto">
          <a:xfrm>
            <a:off x="2175548" y="2127381"/>
            <a:ext cx="45719" cy="900000"/>
          </a:xfrm>
          <a:prstGeom prst="rect">
            <a:avLst/>
          </a:prstGeom>
          <a:solidFill>
            <a:schemeClr val="bg1">
              <a:lumMod val="85000"/>
            </a:schemeClr>
          </a:solidFill>
          <a:ln>
            <a:noFill/>
          </a:ln>
        </p:spPr>
        <p:style>
          <a:lnRef idx="1">
            <a:schemeClr val="dk1"/>
          </a:lnRef>
          <a:fillRef idx="2">
            <a:schemeClr val="dk1"/>
          </a:fillRef>
          <a:effectRef idx="1">
            <a:schemeClr val="dk1"/>
          </a:effectRef>
          <a:fontRef idx="minor">
            <a:schemeClr val="dk1"/>
          </a:fontRef>
        </p:style>
        <p:txBody>
          <a:bodyPr lIns="96165" tIns="48084" rIns="96165" bIns="48084" anchor="ctr"/>
          <a:lstStyle/>
          <a:p>
            <a:pPr algn="ctr" defTabSz="608965">
              <a:defRPr/>
            </a:pPr>
            <a:endParaRPr lang="zh-CN" altLang="zh-CN" sz="3200" kern="0">
              <a:solidFill>
                <a:schemeClr val="tx1">
                  <a:lumMod val="95000"/>
                  <a:lumOff val="5000"/>
                </a:schemeClr>
              </a:solidFill>
              <a:latin typeface="宋体" panose="02010600030101010101" pitchFamily="2" charset="-122"/>
              <a:sym typeface="宋体" panose="02010600030101010101" pitchFamily="2" charset="-122"/>
            </a:endParaRPr>
          </a:p>
        </p:txBody>
      </p:sp>
      <p:sp>
        <p:nvSpPr>
          <p:cNvPr id="14" name="矩形 21"/>
          <p:cNvSpPr>
            <a:spLocks noChangeArrowheads="1"/>
          </p:cNvSpPr>
          <p:nvPr/>
        </p:nvSpPr>
        <p:spPr bwMode="auto">
          <a:xfrm>
            <a:off x="3402400" y="3498900"/>
            <a:ext cx="45719" cy="900000"/>
          </a:xfrm>
          <a:prstGeom prst="rect">
            <a:avLst/>
          </a:prstGeom>
          <a:solidFill>
            <a:schemeClr val="bg1">
              <a:lumMod val="85000"/>
            </a:schemeClr>
          </a:solidFill>
          <a:ln>
            <a:noFill/>
          </a:ln>
        </p:spPr>
        <p:style>
          <a:lnRef idx="1">
            <a:schemeClr val="dk1"/>
          </a:lnRef>
          <a:fillRef idx="2">
            <a:schemeClr val="dk1"/>
          </a:fillRef>
          <a:effectRef idx="1">
            <a:schemeClr val="dk1"/>
          </a:effectRef>
          <a:fontRef idx="minor">
            <a:schemeClr val="dk1"/>
          </a:fontRef>
        </p:style>
        <p:txBody>
          <a:bodyPr lIns="96165" tIns="48084" rIns="96165" bIns="48084" anchor="ctr"/>
          <a:lstStyle/>
          <a:p>
            <a:pPr algn="ctr" defTabSz="608965">
              <a:defRPr/>
            </a:pPr>
            <a:endParaRPr lang="zh-CN" altLang="zh-CN" sz="3200" kern="0">
              <a:solidFill>
                <a:schemeClr val="tx1">
                  <a:lumMod val="95000"/>
                  <a:lumOff val="5000"/>
                </a:schemeClr>
              </a:solidFill>
              <a:latin typeface="宋体" panose="02010600030101010101" pitchFamily="2" charset="-122"/>
              <a:sym typeface="宋体" panose="02010600030101010101" pitchFamily="2" charset="-122"/>
            </a:endParaRPr>
          </a:p>
        </p:txBody>
      </p:sp>
      <p:sp>
        <p:nvSpPr>
          <p:cNvPr id="18" name="矩形 31"/>
          <p:cNvSpPr>
            <a:spLocks noChangeArrowheads="1"/>
          </p:cNvSpPr>
          <p:nvPr/>
        </p:nvSpPr>
        <p:spPr bwMode="auto">
          <a:xfrm>
            <a:off x="2192173" y="4871910"/>
            <a:ext cx="45719" cy="900000"/>
          </a:xfrm>
          <a:prstGeom prst="rect">
            <a:avLst/>
          </a:prstGeom>
          <a:solidFill>
            <a:schemeClr val="bg1">
              <a:lumMod val="85000"/>
            </a:schemeClr>
          </a:solidFill>
          <a:ln>
            <a:noFill/>
          </a:ln>
        </p:spPr>
        <p:style>
          <a:lnRef idx="1">
            <a:schemeClr val="dk1"/>
          </a:lnRef>
          <a:fillRef idx="2">
            <a:schemeClr val="dk1"/>
          </a:fillRef>
          <a:effectRef idx="1">
            <a:schemeClr val="dk1"/>
          </a:effectRef>
          <a:fontRef idx="minor">
            <a:schemeClr val="dk1"/>
          </a:fontRef>
        </p:style>
        <p:txBody>
          <a:bodyPr lIns="96165" tIns="48084" rIns="96165" bIns="48084" anchor="ctr"/>
          <a:lstStyle/>
          <a:p>
            <a:pPr algn="ctr" defTabSz="608965">
              <a:defRPr/>
            </a:pPr>
            <a:endParaRPr lang="zh-CN" altLang="zh-CN" sz="3200" kern="0">
              <a:solidFill>
                <a:schemeClr val="tx1">
                  <a:lumMod val="95000"/>
                  <a:lumOff val="5000"/>
                </a:schemeClr>
              </a:solidFill>
              <a:latin typeface="宋体" panose="02010600030101010101" pitchFamily="2" charset="-122"/>
              <a:sym typeface="宋体" panose="02010600030101010101" pitchFamily="2" charset="-122"/>
            </a:endParaRPr>
          </a:p>
        </p:txBody>
      </p:sp>
      <p:grpSp>
        <p:nvGrpSpPr>
          <p:cNvPr id="25" name="组合 24"/>
          <p:cNvGrpSpPr/>
          <p:nvPr/>
        </p:nvGrpSpPr>
        <p:grpSpPr>
          <a:xfrm flipH="1">
            <a:off x="947274" y="2069692"/>
            <a:ext cx="1054492" cy="1054492"/>
            <a:chOff x="304800" y="673100"/>
            <a:chExt cx="4000500" cy="4000500"/>
          </a:xfrm>
          <a:effectLst>
            <a:outerShdw blurRad="444500" dist="254000" dir="8100000" algn="tr" rotWithShape="0">
              <a:prstClr val="black">
                <a:alpha val="50000"/>
              </a:prstClr>
            </a:outerShdw>
          </a:effectLst>
        </p:grpSpPr>
        <p:sp>
          <p:nvSpPr>
            <p:cNvPr id="27" name="同心圆 147"/>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sz="1600" noProof="1">
                <a:solidFill>
                  <a:schemeClr val="tx1">
                    <a:lumMod val="95000"/>
                    <a:lumOff val="5000"/>
                  </a:schemeClr>
                </a:solidFill>
              </a:endParaRPr>
            </a:p>
          </p:txBody>
        </p:sp>
        <p:sp>
          <p:nvSpPr>
            <p:cNvPr id="28" name="椭圆 27"/>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sz="1600" noProof="1">
                <a:solidFill>
                  <a:schemeClr val="tx1">
                    <a:lumMod val="95000"/>
                    <a:lumOff val="5000"/>
                  </a:schemeClr>
                </a:solidFill>
              </a:endParaRPr>
            </a:p>
          </p:txBody>
        </p:sp>
      </p:grpSp>
      <p:grpSp>
        <p:nvGrpSpPr>
          <p:cNvPr id="30" name="组合 29"/>
          <p:cNvGrpSpPr/>
          <p:nvPr/>
        </p:nvGrpSpPr>
        <p:grpSpPr>
          <a:xfrm flipH="1">
            <a:off x="2140668" y="3421654"/>
            <a:ext cx="1054492" cy="1054492"/>
            <a:chOff x="304800" y="673100"/>
            <a:chExt cx="4000500" cy="4000500"/>
          </a:xfrm>
          <a:effectLst>
            <a:outerShdw blurRad="444500" dist="254000" dir="8100000" algn="tr" rotWithShape="0">
              <a:prstClr val="black">
                <a:alpha val="50000"/>
              </a:prstClr>
            </a:outerShdw>
          </a:effectLst>
        </p:grpSpPr>
        <p:sp>
          <p:nvSpPr>
            <p:cNvPr id="32" name="同心圆 153"/>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sz="1600" noProof="1">
                <a:solidFill>
                  <a:schemeClr val="tx1">
                    <a:lumMod val="95000"/>
                    <a:lumOff val="5000"/>
                  </a:schemeClr>
                </a:solidFill>
              </a:endParaRPr>
            </a:p>
          </p:txBody>
        </p:sp>
        <p:sp>
          <p:nvSpPr>
            <p:cNvPr id="33" name="椭圆 32"/>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sz="1600" noProof="1">
                <a:solidFill>
                  <a:schemeClr val="tx1">
                    <a:lumMod val="95000"/>
                    <a:lumOff val="5000"/>
                  </a:schemeClr>
                </a:solidFill>
              </a:endParaRPr>
            </a:p>
          </p:txBody>
        </p:sp>
      </p:grpSp>
      <p:grpSp>
        <p:nvGrpSpPr>
          <p:cNvPr id="35" name="组合 34"/>
          <p:cNvGrpSpPr/>
          <p:nvPr/>
        </p:nvGrpSpPr>
        <p:grpSpPr>
          <a:xfrm flipH="1">
            <a:off x="947274" y="4794664"/>
            <a:ext cx="1054492" cy="1054492"/>
            <a:chOff x="304800" y="673100"/>
            <a:chExt cx="4000500" cy="4000500"/>
          </a:xfrm>
          <a:effectLst>
            <a:outerShdw blurRad="444500" dist="254000" dir="8100000" algn="tr" rotWithShape="0">
              <a:prstClr val="black">
                <a:alpha val="50000"/>
              </a:prstClr>
            </a:outerShdw>
          </a:effectLst>
        </p:grpSpPr>
        <p:sp>
          <p:nvSpPr>
            <p:cNvPr id="37" name="同心圆 158"/>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sz="1600" noProof="1">
                <a:solidFill>
                  <a:schemeClr val="tx1">
                    <a:lumMod val="95000"/>
                    <a:lumOff val="5000"/>
                  </a:schemeClr>
                </a:solidFill>
              </a:endParaRPr>
            </a:p>
          </p:txBody>
        </p:sp>
        <p:sp>
          <p:nvSpPr>
            <p:cNvPr id="38" name="椭圆 37"/>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sz="1600" noProof="1">
                <a:solidFill>
                  <a:schemeClr val="tx1">
                    <a:lumMod val="95000"/>
                    <a:lumOff val="5000"/>
                  </a:schemeClr>
                </a:solidFill>
              </a:endParaRPr>
            </a:p>
          </p:txBody>
        </p:sp>
      </p:grpSp>
      <p:sp>
        <p:nvSpPr>
          <p:cNvPr id="5" name="标题 4"/>
          <p:cNvSpPr txBox="1"/>
          <p:nvPr/>
        </p:nvSpPr>
        <p:spPr>
          <a:xfrm>
            <a:off x="2424265" y="283332"/>
            <a:ext cx="8314073" cy="978795"/>
          </a:xfrm>
          <a:prstGeom prst="rect">
            <a:avLst/>
          </a:prstGeom>
          <a:solidFill>
            <a:schemeClr val="bg1"/>
          </a:solidFill>
        </p:spPr>
        <p:txBody>
          <a:bodyPr vert="horz" lIns="91416" tIns="45708" rIns="91416" bIns="45708"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CN" sz="4000" b="1" dirty="0" err="1">
                <a:latin typeface="#9Slide03 Ample" panose="02000000000000000000" pitchFamily="2" charset="0"/>
                <a:ea typeface="+mn-ea"/>
              </a:rPr>
              <a:t>Sự</a:t>
            </a:r>
            <a:r>
              <a:rPr lang="en-US" altLang="zh-CN" sz="4000" b="1" dirty="0">
                <a:latin typeface="#9Slide03 Ample" panose="02000000000000000000" pitchFamily="2" charset="0"/>
                <a:ea typeface="+mn-ea"/>
              </a:rPr>
              <a:t> </a:t>
            </a:r>
            <a:r>
              <a:rPr lang="en-US" altLang="zh-CN" sz="4000" b="1" dirty="0" err="1">
                <a:latin typeface="#9Slide03 Ample" panose="02000000000000000000" pitchFamily="2" charset="0"/>
                <a:ea typeface="+mn-ea"/>
              </a:rPr>
              <a:t>kết</a:t>
            </a:r>
            <a:r>
              <a:rPr lang="en-US" altLang="zh-CN" sz="4000" b="1" dirty="0">
                <a:latin typeface="#9Slide03 Ample" panose="02000000000000000000" pitchFamily="2" charset="0"/>
                <a:ea typeface="+mn-ea"/>
              </a:rPr>
              <a:t> </a:t>
            </a:r>
            <a:r>
              <a:rPr lang="en-US" altLang="zh-CN" sz="4000" b="1" dirty="0" err="1">
                <a:latin typeface="#9Slide03 Ample" panose="02000000000000000000" pitchFamily="2" charset="0"/>
                <a:ea typeface="+mn-ea"/>
              </a:rPr>
              <a:t>hợp</a:t>
            </a:r>
            <a:r>
              <a:rPr lang="en-US" altLang="zh-CN" sz="4000" b="1" dirty="0">
                <a:latin typeface="#9Slide03 Ample" panose="02000000000000000000" pitchFamily="2" charset="0"/>
                <a:ea typeface="+mn-ea"/>
              </a:rPr>
              <a:t> </a:t>
            </a:r>
            <a:r>
              <a:rPr lang="en-US" altLang="zh-CN" sz="4000" b="1" dirty="0" err="1">
                <a:latin typeface="#9Slide03 Ample" panose="02000000000000000000" pitchFamily="2" charset="0"/>
                <a:ea typeface="+mn-ea"/>
              </a:rPr>
              <a:t>giữa</a:t>
            </a:r>
            <a:r>
              <a:rPr lang="en-US" altLang="zh-CN" sz="4000" b="1" dirty="0">
                <a:latin typeface="#9Slide03 Ample" panose="02000000000000000000" pitchFamily="2" charset="0"/>
                <a:ea typeface="+mn-ea"/>
              </a:rPr>
              <a:t> </a:t>
            </a:r>
            <a:r>
              <a:rPr lang="en-US" altLang="zh-CN" sz="4000" b="1" dirty="0" err="1">
                <a:latin typeface="#9Slide03 Ample" panose="02000000000000000000" pitchFamily="2" charset="0"/>
                <a:ea typeface="+mn-ea"/>
              </a:rPr>
              <a:t>tự</a:t>
            </a:r>
            <a:r>
              <a:rPr lang="en-US" altLang="zh-CN" sz="4000" b="1" dirty="0">
                <a:latin typeface="#9Slide03 Ample" panose="02000000000000000000" pitchFamily="2" charset="0"/>
                <a:ea typeface="+mn-ea"/>
              </a:rPr>
              <a:t> </a:t>
            </a:r>
            <a:r>
              <a:rPr lang="en-US" altLang="zh-CN" sz="4000" b="1" dirty="0" err="1">
                <a:latin typeface="#9Slide03 Ample" panose="02000000000000000000" pitchFamily="2" charset="0"/>
                <a:ea typeface="+mn-ea"/>
              </a:rPr>
              <a:t>sự</a:t>
            </a:r>
            <a:r>
              <a:rPr lang="en-US" altLang="zh-CN" sz="4000" b="1" dirty="0">
                <a:latin typeface="#9Slide03 Ample" panose="02000000000000000000" pitchFamily="2" charset="0"/>
                <a:ea typeface="+mn-ea"/>
              </a:rPr>
              <a:t> </a:t>
            </a:r>
            <a:r>
              <a:rPr lang="en-US" altLang="zh-CN" sz="4000" b="1" dirty="0" err="1">
                <a:latin typeface="#9Slide03 Ample" panose="02000000000000000000" pitchFamily="2" charset="0"/>
                <a:ea typeface="+mn-ea"/>
              </a:rPr>
              <a:t>và</a:t>
            </a:r>
            <a:r>
              <a:rPr lang="en-US" altLang="zh-CN" sz="4000" b="1" dirty="0">
                <a:latin typeface="#9Slide03 Ample" panose="02000000000000000000" pitchFamily="2" charset="0"/>
                <a:ea typeface="+mn-ea"/>
              </a:rPr>
              <a:t> </a:t>
            </a:r>
            <a:r>
              <a:rPr lang="en-US" altLang="zh-CN" sz="4000" b="1" dirty="0" err="1">
                <a:latin typeface="#9Slide03 Ample" panose="02000000000000000000" pitchFamily="2" charset="0"/>
                <a:ea typeface="+mn-ea"/>
              </a:rPr>
              <a:t>trữ</a:t>
            </a:r>
            <a:r>
              <a:rPr lang="en-US" altLang="zh-CN" sz="4000" b="1" dirty="0">
                <a:latin typeface="#9Slide03 Ample" panose="02000000000000000000" pitchFamily="2" charset="0"/>
                <a:ea typeface="+mn-ea"/>
              </a:rPr>
              <a:t> </a:t>
            </a:r>
            <a:r>
              <a:rPr lang="en-US" altLang="zh-CN" sz="4000" b="1" dirty="0" err="1">
                <a:latin typeface="#9Slide03 Ample" panose="02000000000000000000" pitchFamily="2" charset="0"/>
                <a:ea typeface="+mn-ea"/>
              </a:rPr>
              <a:t>tình</a:t>
            </a:r>
            <a:endParaRPr lang="zh-CN" altLang="en-US" sz="4000" b="1" dirty="0">
              <a:latin typeface="#9Slide03 Ample" panose="02000000000000000000" pitchFamily="2" charset="0"/>
              <a:ea typeface="+mn-ea"/>
            </a:endParaRPr>
          </a:p>
        </p:txBody>
      </p:sp>
      <p:pic>
        <p:nvPicPr>
          <p:cNvPr id="8" name="Graphic 7" descr="Open book outline">
            <a:extLst>
              <a:ext uri="{FF2B5EF4-FFF2-40B4-BE49-F238E27FC236}">
                <a16:creationId xmlns="" xmlns:a16="http://schemas.microsoft.com/office/drawing/2014/main" id="{A0967FC2-9880-449D-ADB0-340ED79482C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970289" y="2120181"/>
            <a:ext cx="914400" cy="914400"/>
          </a:xfrm>
          <a:prstGeom prst="rect">
            <a:avLst/>
          </a:prstGeom>
        </p:spPr>
      </p:pic>
      <p:pic>
        <p:nvPicPr>
          <p:cNvPr id="10" name="Graphic 9" descr="Address Book outline">
            <a:extLst>
              <a:ext uri="{FF2B5EF4-FFF2-40B4-BE49-F238E27FC236}">
                <a16:creationId xmlns="" xmlns:a16="http://schemas.microsoft.com/office/drawing/2014/main" id="{9F2098BD-DF4E-4FB6-AA68-49F35DD694C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a:off x="2259861" y="3571889"/>
            <a:ext cx="754021" cy="754021"/>
          </a:xfrm>
          <a:prstGeom prst="rect">
            <a:avLst/>
          </a:prstGeom>
        </p:spPr>
      </p:pic>
      <p:pic>
        <p:nvPicPr>
          <p:cNvPr id="55" name="Graphic 54" descr="Architecture outline">
            <a:extLst>
              <a:ext uri="{FF2B5EF4-FFF2-40B4-BE49-F238E27FC236}">
                <a16:creationId xmlns="" xmlns:a16="http://schemas.microsoft.com/office/drawing/2014/main" id="{E0513C03-A3D7-44D9-AE3C-A9255C8A8EEA}"/>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tretch>
            <a:fillRect/>
          </a:stretch>
        </p:blipFill>
        <p:spPr>
          <a:xfrm>
            <a:off x="1141117" y="4988507"/>
            <a:ext cx="666805" cy="666805"/>
          </a:xfrm>
          <a:prstGeom prst="rect">
            <a:avLst/>
          </a:prstGeom>
        </p:spPr>
      </p:pic>
      <p:sp>
        <p:nvSpPr>
          <p:cNvPr id="58" name="TextBox 57">
            <a:extLst>
              <a:ext uri="{FF2B5EF4-FFF2-40B4-BE49-F238E27FC236}">
                <a16:creationId xmlns="" xmlns:a16="http://schemas.microsoft.com/office/drawing/2014/main" id="{C46AA451-A00B-44FF-8B45-E93CED4F7CF6}"/>
              </a:ext>
            </a:extLst>
          </p:cNvPr>
          <p:cNvSpPr txBox="1"/>
          <p:nvPr/>
        </p:nvSpPr>
        <p:spPr>
          <a:xfrm>
            <a:off x="2237892" y="1735080"/>
            <a:ext cx="9045729" cy="1125757"/>
          </a:xfrm>
          <a:prstGeom prst="rect">
            <a:avLst/>
          </a:prstGeom>
          <a:noFill/>
        </p:spPr>
        <p:txBody>
          <a:bodyPr wrap="square">
            <a:spAutoFit/>
          </a:bodyPr>
          <a:lstStyle/>
          <a:p>
            <a:pPr marL="67945" marR="61595" algn="just">
              <a:lnSpc>
                <a:spcPct val="115000"/>
              </a:lnSpc>
              <a:spcBef>
                <a:spcPts val="240"/>
              </a:spcBef>
              <a:spcAft>
                <a:spcPts val="240"/>
              </a:spcAft>
            </a:pPr>
            <a:r>
              <a:rPr lang="vi-VN" sz="2000" dirty="0">
                <a:latin typeface="Times New Roman" panose="02020603050405020304" pitchFamily="18" charset="0"/>
                <a:ea typeface="Times New Roman" panose="02020603050405020304" pitchFamily="18" charset="0"/>
              </a:rPr>
              <a:t>Tùy bút </a:t>
            </a:r>
            <a:r>
              <a:rPr lang="en-US" sz="2000" dirty="0" err="1">
                <a:latin typeface="Times New Roman" panose="02020603050405020304" pitchFamily="18" charset="0"/>
                <a:ea typeface="Times New Roman" panose="02020603050405020304" pitchFamily="18" charset="0"/>
              </a:rPr>
              <a:t>và</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tản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văn</a:t>
            </a:r>
            <a:r>
              <a:rPr lang="en-US" sz="2000" dirty="0">
                <a:latin typeface="Times New Roman" panose="02020603050405020304" pitchFamily="18" charset="0"/>
                <a:ea typeface="Times New Roman" panose="02020603050405020304" pitchFamily="18" charset="0"/>
              </a:rPr>
              <a:t> </a:t>
            </a:r>
            <a:r>
              <a:rPr lang="vi-VN" sz="2000" dirty="0">
                <a:latin typeface="Times New Roman" panose="02020603050405020304" pitchFamily="18" charset="0"/>
                <a:ea typeface="Times New Roman" panose="02020603050405020304" pitchFamily="18" charset="0"/>
              </a:rPr>
              <a:t>có sự kết hợp giữa tự sự và trữ tình: vừa kể lại sự việc, vừa thể </a:t>
            </a:r>
            <a:r>
              <a:rPr lang="en-US" sz="2000" dirty="0" err="1">
                <a:latin typeface="Times New Roman" panose="02020603050405020304" pitchFamily="18" charset="0"/>
                <a:ea typeface="Times New Roman" panose="02020603050405020304" pitchFamily="18" charset="0"/>
              </a:rPr>
              <a:t>hiện</a:t>
            </a:r>
            <a:r>
              <a:rPr lang="vi-VN" sz="2000" dirty="0">
                <a:latin typeface="Times New Roman" panose="02020603050405020304" pitchFamily="18" charset="0"/>
                <a:ea typeface="Times New Roman" panose="02020603050405020304" pitchFamily="18" charset="0"/>
              </a:rPr>
              <a:t> trực tiếp những suy nghĩ, tình cảm, cảm xúc chủ quan của người viết trước con người và sự việc được nói tới.</a:t>
            </a:r>
            <a:endParaRPr lang="en-US" sz="1600" dirty="0">
              <a:latin typeface="Times New Roman" panose="02020603050405020304" pitchFamily="18" charset="0"/>
              <a:ea typeface="Times New Roman" panose="02020603050405020304" pitchFamily="18" charset="0"/>
            </a:endParaRPr>
          </a:p>
        </p:txBody>
      </p:sp>
      <p:sp>
        <p:nvSpPr>
          <p:cNvPr id="60" name="TextBox 59">
            <a:extLst>
              <a:ext uri="{FF2B5EF4-FFF2-40B4-BE49-F238E27FC236}">
                <a16:creationId xmlns="" xmlns:a16="http://schemas.microsoft.com/office/drawing/2014/main" id="{CC593A40-C714-482A-A32A-E8C813FE9042}"/>
              </a:ext>
            </a:extLst>
          </p:cNvPr>
          <p:cNvSpPr txBox="1"/>
          <p:nvPr/>
        </p:nvSpPr>
        <p:spPr>
          <a:xfrm>
            <a:off x="3655358" y="3421654"/>
            <a:ext cx="7777831" cy="707886"/>
          </a:xfrm>
          <a:prstGeom prst="rect">
            <a:avLst/>
          </a:prstGeom>
          <a:noFill/>
        </p:spPr>
        <p:txBody>
          <a:bodyPr wrap="square">
            <a:spAutoFit/>
          </a:bodyPr>
          <a:lstStyle/>
          <a:p>
            <a:r>
              <a:rPr lang="vi-VN" sz="2000" dirty="0">
                <a:latin typeface="Times New Roman" panose="02020603050405020304" pitchFamily="18" charset="0"/>
                <a:ea typeface="Calibri" panose="020F0502020204030204" pitchFamily="34" charset="0"/>
              </a:rPr>
              <a:t>Tùy vào đề tài và mục đích bài viết mà người viết kết hợp các yếu tố tự sự và trữ tình đậm nhạt khác nhau. </a:t>
            </a:r>
            <a:endParaRPr lang="en-US" sz="1600" dirty="0">
              <a:solidFill>
                <a:schemeClr val="bg1"/>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62" name="TextBox 61">
            <a:extLst>
              <a:ext uri="{FF2B5EF4-FFF2-40B4-BE49-F238E27FC236}">
                <a16:creationId xmlns="" xmlns:a16="http://schemas.microsoft.com/office/drawing/2014/main" id="{CC14C5F0-9F6D-41C2-BC1D-92D587B72986}"/>
              </a:ext>
            </a:extLst>
          </p:cNvPr>
          <p:cNvSpPr txBox="1"/>
          <p:nvPr/>
        </p:nvSpPr>
        <p:spPr>
          <a:xfrm>
            <a:off x="2424265" y="4912133"/>
            <a:ext cx="8517003" cy="496931"/>
          </a:xfrm>
          <a:prstGeom prst="rect">
            <a:avLst/>
          </a:prstGeom>
          <a:noFill/>
        </p:spPr>
        <p:txBody>
          <a:bodyPr wrap="square">
            <a:spAutoFit/>
          </a:bodyPr>
          <a:lstStyle/>
          <a:p>
            <a:pPr marL="0" marR="0" algn="just">
              <a:lnSpc>
                <a:spcPct val="150000"/>
              </a:lnSpc>
              <a:spcBef>
                <a:spcPts val="0"/>
              </a:spcBef>
              <a:spcAft>
                <a:spcPts val="800"/>
              </a:spcAft>
              <a:tabLst>
                <a:tab pos="659130" algn="l"/>
              </a:tabLst>
            </a:pPr>
            <a:r>
              <a:rPr lang="en-US" sz="2000" dirty="0" err="1">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Tùy</a:t>
            </a:r>
            <a:r>
              <a:rPr lang="en-US" sz="200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 </a:t>
            </a:r>
            <a:r>
              <a:rPr lang="en-US" sz="2000" dirty="0" err="1">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bút</a:t>
            </a:r>
            <a:r>
              <a:rPr lang="en-US" sz="200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 </a:t>
            </a:r>
            <a:r>
              <a:rPr lang="en-US" sz="2000" dirty="0" err="1">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sử</a:t>
            </a:r>
            <a:r>
              <a:rPr lang="en-US" sz="200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 </a:t>
            </a:r>
            <a:r>
              <a:rPr lang="en-US" sz="2000" dirty="0" err="1">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dụng</a:t>
            </a:r>
            <a:r>
              <a:rPr lang="en-US" sz="200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 </a:t>
            </a:r>
            <a:r>
              <a:rPr lang="en-US" sz="2000" dirty="0" err="1">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nhiều</a:t>
            </a:r>
            <a:r>
              <a:rPr lang="en-US" sz="200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 </a:t>
            </a:r>
            <a:r>
              <a:rPr lang="en-US" sz="2000" dirty="0" err="1">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yếu</a:t>
            </a:r>
            <a:r>
              <a:rPr lang="en-US" sz="200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 </a:t>
            </a:r>
            <a:r>
              <a:rPr lang="en-US" sz="2000" dirty="0" err="1">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tố</a:t>
            </a:r>
            <a:r>
              <a:rPr lang="en-US" sz="200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 </a:t>
            </a:r>
            <a:r>
              <a:rPr lang="en-US" sz="2000" dirty="0" err="1">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trữ</a:t>
            </a:r>
            <a:r>
              <a:rPr lang="en-US" sz="200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 </a:t>
            </a:r>
            <a:r>
              <a:rPr lang="en-US" sz="2000" dirty="0" err="1">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tình</a:t>
            </a:r>
            <a:r>
              <a:rPr lang="en-US" sz="200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 </a:t>
            </a:r>
            <a:r>
              <a:rPr lang="en-US" sz="2000" dirty="0" err="1">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còn</a:t>
            </a:r>
            <a:r>
              <a:rPr lang="en-US" sz="200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 </a:t>
            </a:r>
            <a:r>
              <a:rPr lang="en-US" sz="2000" dirty="0" err="1">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tản</a:t>
            </a:r>
            <a:r>
              <a:rPr lang="en-US" sz="200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 </a:t>
            </a:r>
            <a:r>
              <a:rPr lang="en-US" sz="2000" dirty="0" err="1">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văn</a:t>
            </a:r>
            <a:r>
              <a:rPr lang="en-US" sz="200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 dung </a:t>
            </a:r>
            <a:r>
              <a:rPr lang="en-US" sz="2000" dirty="0" err="1">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nhiều</a:t>
            </a:r>
            <a:r>
              <a:rPr lang="en-US" sz="200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 </a:t>
            </a:r>
            <a:r>
              <a:rPr lang="en-US" sz="2000" dirty="0" err="1">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yếu</a:t>
            </a:r>
            <a:r>
              <a:rPr lang="en-US" sz="200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 </a:t>
            </a:r>
            <a:r>
              <a:rPr lang="en-US" sz="2000" dirty="0" err="1">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tố</a:t>
            </a:r>
            <a:r>
              <a:rPr lang="en-US" sz="200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 </a:t>
            </a:r>
            <a:r>
              <a:rPr lang="en-US" sz="2000" dirty="0" err="1">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tự</a:t>
            </a:r>
            <a:r>
              <a:rPr lang="en-US" sz="200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 </a:t>
            </a:r>
            <a:r>
              <a:rPr lang="en-US" sz="2000" dirty="0" err="1">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sự</a:t>
            </a:r>
            <a:endParaRPr lang="en-US" sz="1600" b="1" i="1"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additive="base">
                                        <p:cTn id="21" dur="500" fill="hold"/>
                                        <p:tgtEl>
                                          <p:spTgt spid="25"/>
                                        </p:tgtEl>
                                        <p:attrNameLst>
                                          <p:attrName>ppt_x</p:attrName>
                                        </p:attrNameLst>
                                      </p:cBhvr>
                                      <p:tavLst>
                                        <p:tav tm="0">
                                          <p:val>
                                            <p:strVal val="#ppt_x"/>
                                          </p:val>
                                        </p:tav>
                                        <p:tav tm="100000">
                                          <p:val>
                                            <p:strVal val="#ppt_x"/>
                                          </p:val>
                                        </p:tav>
                                      </p:tavLst>
                                    </p:anim>
                                    <p:anim calcmode="lin" valueType="num">
                                      <p:cBhvr additive="base">
                                        <p:cTn id="22" dur="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58"/>
                                        </p:tgtEl>
                                        <p:attrNameLst>
                                          <p:attrName>style.visibility</p:attrName>
                                        </p:attrNameLst>
                                      </p:cBhvr>
                                      <p:to>
                                        <p:strVal val="visible"/>
                                      </p:to>
                                    </p:set>
                                    <p:anim calcmode="lin" valueType="num">
                                      <p:cBhvr additive="base">
                                        <p:cTn id="29" dur="500" fill="hold"/>
                                        <p:tgtEl>
                                          <p:spTgt spid="58"/>
                                        </p:tgtEl>
                                        <p:attrNameLst>
                                          <p:attrName>ppt_x</p:attrName>
                                        </p:attrNameLst>
                                      </p:cBhvr>
                                      <p:tavLst>
                                        <p:tav tm="0">
                                          <p:val>
                                            <p:strVal val="#ppt_x"/>
                                          </p:val>
                                        </p:tav>
                                        <p:tav tm="100000">
                                          <p:val>
                                            <p:strVal val="#ppt_x"/>
                                          </p:val>
                                        </p:tav>
                                      </p:tavLst>
                                    </p:anim>
                                    <p:anim calcmode="lin" valueType="num">
                                      <p:cBhvr additive="base">
                                        <p:cTn id="30" dur="500" fill="hold"/>
                                        <p:tgtEl>
                                          <p:spTgt spid="58"/>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barn(inVertical)">
                                      <p:cBhvr>
                                        <p:cTn id="35" dur="500"/>
                                        <p:tgtEl>
                                          <p:spTgt spid="14"/>
                                        </p:tgtEl>
                                      </p:cBhvr>
                                    </p:animEffect>
                                  </p:childTnLst>
                                </p:cTn>
                              </p:par>
                              <p:par>
                                <p:cTn id="36" presetID="16" presetClass="entr" presetSubtype="21" fill="hold" nodeType="with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barn(inVertical)">
                                      <p:cBhvr>
                                        <p:cTn id="38" dur="500"/>
                                        <p:tgtEl>
                                          <p:spTgt spid="10"/>
                                        </p:tgtEl>
                                      </p:cBhvr>
                                    </p:animEffect>
                                  </p:childTnLst>
                                </p:cTn>
                              </p:par>
                              <p:par>
                                <p:cTn id="39" presetID="16" presetClass="entr" presetSubtype="21" fill="hold" nodeType="withEffect">
                                  <p:stCondLst>
                                    <p:cond delay="0"/>
                                  </p:stCondLst>
                                  <p:childTnLst>
                                    <p:set>
                                      <p:cBhvr>
                                        <p:cTn id="40" dur="1" fill="hold">
                                          <p:stCondLst>
                                            <p:cond delay="0"/>
                                          </p:stCondLst>
                                        </p:cTn>
                                        <p:tgtEl>
                                          <p:spTgt spid="30"/>
                                        </p:tgtEl>
                                        <p:attrNameLst>
                                          <p:attrName>style.visibility</p:attrName>
                                        </p:attrNameLst>
                                      </p:cBhvr>
                                      <p:to>
                                        <p:strVal val="visible"/>
                                      </p:to>
                                    </p:set>
                                    <p:animEffect transition="in" filter="barn(inVertical)">
                                      <p:cBhvr>
                                        <p:cTn id="41" dur="500"/>
                                        <p:tgtEl>
                                          <p:spTgt spid="30"/>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60"/>
                                        </p:tgtEl>
                                        <p:attrNameLst>
                                          <p:attrName>style.visibility</p:attrName>
                                        </p:attrNameLst>
                                      </p:cBhvr>
                                      <p:to>
                                        <p:strVal val="visible"/>
                                      </p:to>
                                    </p:set>
                                    <p:animEffect transition="in" filter="barn(inVertical)">
                                      <p:cBhvr>
                                        <p:cTn id="44" dur="500"/>
                                        <p:tgtEl>
                                          <p:spTgt spid="60"/>
                                        </p:tgtEl>
                                      </p:cBhvr>
                                    </p:animEffec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55"/>
                                        </p:tgtEl>
                                        <p:attrNameLst>
                                          <p:attrName>style.visibility</p:attrName>
                                        </p:attrNameLst>
                                      </p:cBhvr>
                                      <p:to>
                                        <p:strVal val="visible"/>
                                      </p:to>
                                    </p:set>
                                    <p:anim calcmode="lin" valueType="num">
                                      <p:cBhvr additive="base">
                                        <p:cTn id="49" dur="500" fill="hold"/>
                                        <p:tgtEl>
                                          <p:spTgt spid="55"/>
                                        </p:tgtEl>
                                        <p:attrNameLst>
                                          <p:attrName>ppt_x</p:attrName>
                                        </p:attrNameLst>
                                      </p:cBhvr>
                                      <p:tavLst>
                                        <p:tav tm="0">
                                          <p:val>
                                            <p:strVal val="#ppt_x"/>
                                          </p:val>
                                        </p:tav>
                                        <p:tav tm="100000">
                                          <p:val>
                                            <p:strVal val="#ppt_x"/>
                                          </p:val>
                                        </p:tav>
                                      </p:tavLst>
                                    </p:anim>
                                    <p:anim calcmode="lin" valueType="num">
                                      <p:cBhvr additive="base">
                                        <p:cTn id="50" dur="500" fill="hold"/>
                                        <p:tgtEl>
                                          <p:spTgt spid="55"/>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35"/>
                                        </p:tgtEl>
                                        <p:attrNameLst>
                                          <p:attrName>style.visibility</p:attrName>
                                        </p:attrNameLst>
                                      </p:cBhvr>
                                      <p:to>
                                        <p:strVal val="visible"/>
                                      </p:to>
                                    </p:set>
                                    <p:anim calcmode="lin" valueType="num">
                                      <p:cBhvr additive="base">
                                        <p:cTn id="53" dur="500" fill="hold"/>
                                        <p:tgtEl>
                                          <p:spTgt spid="35"/>
                                        </p:tgtEl>
                                        <p:attrNameLst>
                                          <p:attrName>ppt_x</p:attrName>
                                        </p:attrNameLst>
                                      </p:cBhvr>
                                      <p:tavLst>
                                        <p:tav tm="0">
                                          <p:val>
                                            <p:strVal val="#ppt_x"/>
                                          </p:val>
                                        </p:tav>
                                        <p:tav tm="100000">
                                          <p:val>
                                            <p:strVal val="#ppt_x"/>
                                          </p:val>
                                        </p:tav>
                                      </p:tavLst>
                                    </p:anim>
                                    <p:anim calcmode="lin" valueType="num">
                                      <p:cBhvr additive="base">
                                        <p:cTn id="54" dur="500" fill="hold"/>
                                        <p:tgtEl>
                                          <p:spTgt spid="35"/>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18"/>
                                        </p:tgtEl>
                                        <p:attrNameLst>
                                          <p:attrName>style.visibility</p:attrName>
                                        </p:attrNameLst>
                                      </p:cBhvr>
                                      <p:to>
                                        <p:strVal val="visible"/>
                                      </p:to>
                                    </p:set>
                                    <p:anim calcmode="lin" valueType="num">
                                      <p:cBhvr additive="base">
                                        <p:cTn id="57" dur="500" fill="hold"/>
                                        <p:tgtEl>
                                          <p:spTgt spid="18"/>
                                        </p:tgtEl>
                                        <p:attrNameLst>
                                          <p:attrName>ppt_x</p:attrName>
                                        </p:attrNameLst>
                                      </p:cBhvr>
                                      <p:tavLst>
                                        <p:tav tm="0">
                                          <p:val>
                                            <p:strVal val="#ppt_x"/>
                                          </p:val>
                                        </p:tav>
                                        <p:tav tm="100000">
                                          <p:val>
                                            <p:strVal val="#ppt_x"/>
                                          </p:val>
                                        </p:tav>
                                      </p:tavLst>
                                    </p:anim>
                                    <p:anim calcmode="lin" valueType="num">
                                      <p:cBhvr additive="base">
                                        <p:cTn id="58" dur="500" fill="hold"/>
                                        <p:tgtEl>
                                          <p:spTgt spid="18"/>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62"/>
                                        </p:tgtEl>
                                        <p:attrNameLst>
                                          <p:attrName>style.visibility</p:attrName>
                                        </p:attrNameLst>
                                      </p:cBhvr>
                                      <p:to>
                                        <p:strVal val="visible"/>
                                      </p:to>
                                    </p:set>
                                    <p:anim calcmode="lin" valueType="num">
                                      <p:cBhvr additive="base">
                                        <p:cTn id="61" dur="500" fill="hold"/>
                                        <p:tgtEl>
                                          <p:spTgt spid="62"/>
                                        </p:tgtEl>
                                        <p:attrNameLst>
                                          <p:attrName>ppt_x</p:attrName>
                                        </p:attrNameLst>
                                      </p:cBhvr>
                                      <p:tavLst>
                                        <p:tav tm="0">
                                          <p:val>
                                            <p:strVal val="#ppt_x"/>
                                          </p:val>
                                        </p:tav>
                                        <p:tav tm="100000">
                                          <p:val>
                                            <p:strVal val="#ppt_x"/>
                                          </p:val>
                                        </p:tav>
                                      </p:tavLst>
                                    </p:anim>
                                    <p:anim calcmode="lin" valueType="num">
                                      <p:cBhvr additive="base">
                                        <p:cTn id="62" dur="500" fill="hold"/>
                                        <p:tgtEl>
                                          <p:spTgt spid="6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8" grpId="0" animBg="1"/>
      <p:bldP spid="5" grpId="0" animBg="1"/>
      <p:bldP spid="58" grpId="0"/>
      <p:bldP spid="60" grpId="0"/>
      <p:bldP spid="6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 xmlns:a16="http://schemas.microsoft.com/office/drawing/2014/main" id="{849E6B50-3AC8-4A96-A657-E691BB9EE8C8}"/>
              </a:ext>
            </a:extLst>
          </p:cNvPr>
          <p:cNvSpPr/>
          <p:nvPr/>
        </p:nvSpPr>
        <p:spPr>
          <a:xfrm>
            <a:off x="450112" y="446568"/>
            <a:ext cx="11291777" cy="5964865"/>
          </a:xfrm>
          <a:prstGeom prst="rect">
            <a:avLst/>
          </a:prstGeom>
          <a:noFill/>
          <a:ln w="127000">
            <a:solidFill>
              <a:srgbClr val="80BAC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4" name="图片 3">
            <a:extLst>
              <a:ext uri="{FF2B5EF4-FFF2-40B4-BE49-F238E27FC236}">
                <a16:creationId xmlns="" xmlns:a16="http://schemas.microsoft.com/office/drawing/2014/main" id="{4FFD4F99-E5A4-4CDA-AC90-BC4C2A3AC0D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69270" y="2099061"/>
            <a:ext cx="4976037" cy="4312371"/>
          </a:xfrm>
          <a:prstGeom prst="rect">
            <a:avLst/>
          </a:prstGeom>
        </p:spPr>
      </p:pic>
      <p:sp>
        <p:nvSpPr>
          <p:cNvPr id="7" name="文本框 6">
            <a:extLst>
              <a:ext uri="{FF2B5EF4-FFF2-40B4-BE49-F238E27FC236}">
                <a16:creationId xmlns="" xmlns:a16="http://schemas.microsoft.com/office/drawing/2014/main" id="{55F360AF-C662-4679-AAC9-11B5853389C1}"/>
              </a:ext>
            </a:extLst>
          </p:cNvPr>
          <p:cNvSpPr txBox="1"/>
          <p:nvPr/>
        </p:nvSpPr>
        <p:spPr>
          <a:xfrm>
            <a:off x="823787" y="187165"/>
            <a:ext cx="8296150" cy="1063304"/>
          </a:xfrm>
          <a:prstGeom prst="rect">
            <a:avLst/>
          </a:prstGeom>
          <a:noFill/>
        </p:spPr>
        <p:txBody>
          <a:bodyPr vert="horz"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I. ĐỌC VÀ TÌM HIỂU CHUNG</a:t>
            </a:r>
          </a:p>
        </p:txBody>
      </p:sp>
      <p:pic>
        <p:nvPicPr>
          <p:cNvPr id="3" name="Picture 2">
            <a:extLst>
              <a:ext uri="{FF2B5EF4-FFF2-40B4-BE49-F238E27FC236}">
                <a16:creationId xmlns="" xmlns:a16="http://schemas.microsoft.com/office/drawing/2014/main" id="{7CD4B757-DDA2-6759-003C-42BC3B88C0A4}"/>
              </a:ext>
            </a:extLst>
          </p:cNvPr>
          <p:cNvPicPr>
            <a:picLocks noChangeAspect="1"/>
          </p:cNvPicPr>
          <p:nvPr/>
        </p:nvPicPr>
        <p:blipFill>
          <a:blip r:embed="rId3"/>
          <a:stretch>
            <a:fillRect/>
          </a:stretch>
        </p:blipFill>
        <p:spPr>
          <a:xfrm>
            <a:off x="5262495" y="187165"/>
            <a:ext cx="6907367" cy="4621169"/>
          </a:xfrm>
          <a:prstGeom prst="rect">
            <a:avLst/>
          </a:prstGeom>
        </p:spPr>
      </p:pic>
      <p:sp>
        <p:nvSpPr>
          <p:cNvPr id="12" name="文本框 6">
            <a:extLst>
              <a:ext uri="{FF2B5EF4-FFF2-40B4-BE49-F238E27FC236}">
                <a16:creationId xmlns="" xmlns:a16="http://schemas.microsoft.com/office/drawing/2014/main" id="{6DECAA25-22E1-EDC6-3A23-F1BE25D93E03}"/>
              </a:ext>
            </a:extLst>
          </p:cNvPr>
          <p:cNvSpPr txBox="1"/>
          <p:nvPr/>
        </p:nvSpPr>
        <p:spPr>
          <a:xfrm>
            <a:off x="2912946" y="2218556"/>
            <a:ext cx="7500541" cy="982385"/>
          </a:xfrm>
          <a:prstGeom prst="rect">
            <a:avLst/>
          </a:prstGeom>
          <a:noFill/>
        </p:spPr>
        <p:txBody>
          <a:bodyPr vert="horz"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vi-VN" altLang="zh-CN" sz="4400" b="1" dirty="0">
                <a:solidFill>
                  <a:prstClr val="black"/>
                </a:solidFill>
                <a:latin typeface="Cambria" panose="02040503050406030204" pitchFamily="18" charset="0"/>
                <a:ea typeface="Cambria" panose="02040503050406030204" pitchFamily="18" charset="0"/>
              </a:rPr>
              <a:t>2. VĂN BẢN</a:t>
            </a:r>
            <a:endParaRPr kumimoji="0" lang="zh-CN" altLang="en-US" sz="4400" b="0" i="0" u="none" strike="noStrike" kern="1200" cap="none" spc="300" normalizeH="0" baseline="0" noProof="0" dirty="0">
              <a:ln>
                <a:noFill/>
              </a:ln>
              <a:solidFill>
                <a:srgbClr val="4B3915"/>
              </a:solidFill>
              <a:effectLst/>
              <a:uLnTx/>
              <a:uFillTx/>
              <a:latin typeface="Cambria" panose="02040503050406030204" pitchFamily="18" charset="0"/>
              <a:ea typeface="Microsoft YaHei UI" panose="020B0503020204020204" pitchFamily="34" charset="-122"/>
              <a:cs typeface="+mn-cs"/>
            </a:endParaRPr>
          </a:p>
        </p:txBody>
      </p:sp>
    </p:spTree>
    <p:extLst>
      <p:ext uri="{BB962C8B-B14F-4D97-AF65-F5344CB8AC3E}">
        <p14:creationId xmlns:p14="http://schemas.microsoft.com/office/powerpoint/2010/main" val="3349365753"/>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80BACA"/>
        </a:solidFill>
        <a:effectLst/>
      </p:bgPr>
    </p:bg>
    <p:spTree>
      <p:nvGrpSpPr>
        <p:cNvPr id="1" name=""/>
        <p:cNvGrpSpPr/>
        <p:nvPr/>
      </p:nvGrpSpPr>
      <p:grpSpPr>
        <a:xfrm>
          <a:off x="0" y="0"/>
          <a:ext cx="0" cy="0"/>
          <a:chOff x="0" y="0"/>
          <a:chExt cx="0" cy="0"/>
        </a:xfrm>
      </p:grpSpPr>
      <p:sp>
        <p:nvSpPr>
          <p:cNvPr id="4" name="矩形 3">
            <a:extLst>
              <a:ext uri="{FF2B5EF4-FFF2-40B4-BE49-F238E27FC236}">
                <a16:creationId xmlns="" xmlns:a16="http://schemas.microsoft.com/office/drawing/2014/main" id="{2487BA7D-18CF-47EC-AFCA-CE3E4E67B0E6}"/>
              </a:ext>
            </a:extLst>
          </p:cNvPr>
          <p:cNvSpPr/>
          <p:nvPr/>
        </p:nvSpPr>
        <p:spPr>
          <a:xfrm>
            <a:off x="6964325" y="265814"/>
            <a:ext cx="4986669" cy="6315739"/>
          </a:xfrm>
          <a:prstGeom prst="rect">
            <a:avLst/>
          </a:prstGeom>
          <a:noFill/>
          <a:ln w="635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 xmlns:a16="http://schemas.microsoft.com/office/drawing/2014/main" id="{02BCDB3C-ED1E-40D9-A85D-DACA9DC96E8E}"/>
              </a:ext>
            </a:extLst>
          </p:cNvPr>
          <p:cNvSpPr/>
          <p:nvPr/>
        </p:nvSpPr>
        <p:spPr>
          <a:xfrm>
            <a:off x="7110073" y="1397726"/>
            <a:ext cx="4672587" cy="2453172"/>
          </a:xfrm>
          <a:prstGeom prst="rect">
            <a:avLst/>
          </a:prstGeom>
        </p:spPr>
        <p:txBody>
          <a:bodyPr wrap="square">
            <a:spAutoFit/>
          </a:bodyPr>
          <a:lstStyle/>
          <a:p>
            <a:pPr algn="just">
              <a:lnSpc>
                <a:spcPts val="4800"/>
              </a:lnSpc>
            </a:pPr>
            <a:r>
              <a:rPr lang="en-US" altLang="zh-CN" b="1" dirty="0" err="1">
                <a:solidFill>
                  <a:srgbClr val="002060"/>
                </a:solidFill>
                <a:latin typeface="Cambria" panose="02040503050406030204" pitchFamily="18" charset="0"/>
                <a:ea typeface="Cambria" panose="02040503050406030204" pitchFamily="18" charset="0"/>
              </a:rPr>
              <a:t>Học</a:t>
            </a:r>
            <a:r>
              <a:rPr lang="en-US" altLang="zh-CN" b="1" dirty="0">
                <a:solidFill>
                  <a:srgbClr val="002060"/>
                </a:solidFill>
                <a:latin typeface="Cambria" panose="02040503050406030204" pitchFamily="18" charset="0"/>
                <a:ea typeface="Cambria" panose="02040503050406030204" pitchFamily="18" charset="0"/>
              </a:rPr>
              <a:t> </a:t>
            </a:r>
            <a:r>
              <a:rPr lang="en-US" altLang="zh-CN" b="1" dirty="0" err="1">
                <a:solidFill>
                  <a:srgbClr val="002060"/>
                </a:solidFill>
                <a:latin typeface="Cambria" panose="02040503050406030204" pitchFamily="18" charset="0"/>
                <a:ea typeface="Cambria" panose="02040503050406030204" pitchFamily="18" charset="0"/>
              </a:rPr>
              <a:t>sinh</a:t>
            </a:r>
            <a:r>
              <a:rPr lang="en-US" altLang="zh-CN" b="1" dirty="0">
                <a:solidFill>
                  <a:srgbClr val="002060"/>
                </a:solidFill>
                <a:latin typeface="Cambria" panose="02040503050406030204" pitchFamily="18" charset="0"/>
                <a:ea typeface="Cambria" panose="02040503050406030204" pitchFamily="18" charset="0"/>
              </a:rPr>
              <a:t> </a:t>
            </a:r>
            <a:r>
              <a:rPr lang="en-US" altLang="zh-CN" b="1" dirty="0" err="1">
                <a:solidFill>
                  <a:srgbClr val="002060"/>
                </a:solidFill>
                <a:latin typeface="Cambria" panose="02040503050406030204" pitchFamily="18" charset="0"/>
                <a:ea typeface="Cambria" panose="02040503050406030204" pitchFamily="18" charset="0"/>
              </a:rPr>
              <a:t>xem</a:t>
            </a:r>
            <a:r>
              <a:rPr lang="en-US" altLang="zh-CN" b="1" dirty="0">
                <a:solidFill>
                  <a:srgbClr val="002060"/>
                </a:solidFill>
                <a:latin typeface="Cambria" panose="02040503050406030204" pitchFamily="18" charset="0"/>
                <a:ea typeface="Cambria" panose="02040503050406030204" pitchFamily="18" charset="0"/>
              </a:rPr>
              <a:t> video </a:t>
            </a:r>
            <a:r>
              <a:rPr lang="en-US" altLang="zh-CN" b="1" dirty="0" err="1">
                <a:solidFill>
                  <a:srgbClr val="002060"/>
                </a:solidFill>
                <a:latin typeface="Cambria" panose="02040503050406030204" pitchFamily="18" charset="0"/>
                <a:ea typeface="Cambria" panose="02040503050406030204" pitchFamily="18" charset="0"/>
              </a:rPr>
              <a:t>gi</a:t>
            </a:r>
            <a:r>
              <a:rPr lang="vi-VN" altLang="zh-CN" b="1" dirty="0">
                <a:solidFill>
                  <a:srgbClr val="002060"/>
                </a:solidFill>
                <a:latin typeface="Cambria" panose="02040503050406030204" pitchFamily="18" charset="0"/>
                <a:ea typeface="Cambria" panose="02040503050406030204" pitchFamily="18" charset="0"/>
              </a:rPr>
              <a:t>ới thiệu tản văn “thương nhớ mười hai” của Vũ Bằng</a:t>
            </a:r>
            <a:endParaRPr lang="en-US" altLang="zh-CN" b="1" dirty="0">
              <a:solidFill>
                <a:srgbClr val="002060"/>
              </a:solidFill>
              <a:latin typeface="Cambria" panose="02040503050406030204" pitchFamily="18" charset="0"/>
              <a:ea typeface="Cambria" panose="02040503050406030204" pitchFamily="18" charset="0"/>
            </a:endParaRPr>
          </a:p>
          <a:p>
            <a:pPr algn="just">
              <a:lnSpc>
                <a:spcPts val="4800"/>
              </a:lnSpc>
            </a:pPr>
            <a:r>
              <a:rPr lang="en-US" altLang="zh-CN" b="1" dirty="0" err="1">
                <a:solidFill>
                  <a:srgbClr val="002060"/>
                </a:solidFill>
                <a:latin typeface="Cambria" panose="02040503050406030204" pitchFamily="18" charset="0"/>
                <a:ea typeface="Cambria" panose="02040503050406030204" pitchFamily="18" charset="0"/>
              </a:rPr>
              <a:t>Học</a:t>
            </a:r>
            <a:r>
              <a:rPr lang="en-US" altLang="zh-CN" b="1" dirty="0">
                <a:solidFill>
                  <a:srgbClr val="002060"/>
                </a:solidFill>
                <a:latin typeface="Cambria" panose="02040503050406030204" pitchFamily="18" charset="0"/>
                <a:ea typeface="Cambria" panose="02040503050406030204" pitchFamily="18" charset="0"/>
              </a:rPr>
              <a:t> </a:t>
            </a:r>
            <a:r>
              <a:rPr lang="en-US" altLang="zh-CN" b="1" dirty="0" err="1">
                <a:solidFill>
                  <a:srgbClr val="002060"/>
                </a:solidFill>
                <a:latin typeface="Cambria" panose="02040503050406030204" pitchFamily="18" charset="0"/>
                <a:ea typeface="Cambria" panose="02040503050406030204" pitchFamily="18" charset="0"/>
              </a:rPr>
              <a:t>sinh</a:t>
            </a:r>
            <a:r>
              <a:rPr lang="en-US" altLang="zh-CN" b="1" dirty="0">
                <a:solidFill>
                  <a:srgbClr val="002060"/>
                </a:solidFill>
                <a:latin typeface="Cambria" panose="02040503050406030204" pitchFamily="18" charset="0"/>
                <a:ea typeface="Cambria" panose="02040503050406030204" pitchFamily="18" charset="0"/>
              </a:rPr>
              <a:t> </a:t>
            </a:r>
            <a:r>
              <a:rPr lang="en-US" altLang="zh-CN" b="1" dirty="0" err="1">
                <a:solidFill>
                  <a:srgbClr val="002060"/>
                </a:solidFill>
                <a:latin typeface="Cambria" panose="02040503050406030204" pitchFamily="18" charset="0"/>
                <a:ea typeface="Cambria" panose="02040503050406030204" pitchFamily="18" charset="0"/>
              </a:rPr>
              <a:t>hoàn</a:t>
            </a:r>
            <a:r>
              <a:rPr lang="en-US" altLang="zh-CN" b="1" dirty="0">
                <a:solidFill>
                  <a:srgbClr val="002060"/>
                </a:solidFill>
                <a:latin typeface="Cambria" panose="02040503050406030204" pitchFamily="18" charset="0"/>
                <a:ea typeface="Cambria" panose="02040503050406030204" pitchFamily="18" charset="0"/>
              </a:rPr>
              <a:t> thành </a:t>
            </a:r>
            <a:r>
              <a:rPr lang="en-US" altLang="zh-CN" b="1" dirty="0" err="1">
                <a:solidFill>
                  <a:srgbClr val="002060"/>
                </a:solidFill>
                <a:latin typeface="Cambria" panose="02040503050406030204" pitchFamily="18" charset="0"/>
                <a:ea typeface="Cambria" panose="02040503050406030204" pitchFamily="18" charset="0"/>
              </a:rPr>
              <a:t>phiếu</a:t>
            </a:r>
            <a:r>
              <a:rPr lang="en-US" altLang="zh-CN" b="1" dirty="0">
                <a:solidFill>
                  <a:srgbClr val="002060"/>
                </a:solidFill>
                <a:latin typeface="Cambria" panose="02040503050406030204" pitchFamily="18" charset="0"/>
                <a:ea typeface="Cambria" panose="02040503050406030204" pitchFamily="18" charset="0"/>
              </a:rPr>
              <a:t> học </a:t>
            </a:r>
            <a:r>
              <a:rPr lang="en-US" altLang="zh-CN" b="1" dirty="0" err="1">
                <a:solidFill>
                  <a:srgbClr val="002060"/>
                </a:solidFill>
                <a:latin typeface="Cambria" panose="02040503050406030204" pitchFamily="18" charset="0"/>
                <a:ea typeface="Cambria" panose="02040503050406030204" pitchFamily="18" charset="0"/>
              </a:rPr>
              <a:t>tập</a:t>
            </a:r>
            <a:r>
              <a:rPr lang="en-US" altLang="zh-CN" b="1" dirty="0">
                <a:solidFill>
                  <a:srgbClr val="002060"/>
                </a:solidFill>
                <a:latin typeface="Cambria" panose="02040503050406030204" pitchFamily="18" charset="0"/>
                <a:ea typeface="Cambria" panose="02040503050406030204" pitchFamily="18" charset="0"/>
              </a:rPr>
              <a:t> </a:t>
            </a:r>
            <a:r>
              <a:rPr lang="en-US" altLang="zh-CN" b="1" dirty="0" err="1">
                <a:solidFill>
                  <a:srgbClr val="002060"/>
                </a:solidFill>
                <a:latin typeface="Cambria" panose="02040503050406030204" pitchFamily="18" charset="0"/>
                <a:ea typeface="Cambria" panose="02040503050406030204" pitchFamily="18" charset="0"/>
              </a:rPr>
              <a:t>để</a:t>
            </a:r>
            <a:r>
              <a:rPr lang="en-US" altLang="zh-CN" b="1" dirty="0">
                <a:solidFill>
                  <a:srgbClr val="002060"/>
                </a:solidFill>
                <a:latin typeface="Cambria" panose="02040503050406030204" pitchFamily="18" charset="0"/>
                <a:ea typeface="Cambria" panose="02040503050406030204" pitchFamily="18" charset="0"/>
              </a:rPr>
              <a:t> </a:t>
            </a:r>
            <a:r>
              <a:rPr lang="en-US" altLang="zh-CN" b="1" dirty="0" err="1">
                <a:solidFill>
                  <a:srgbClr val="002060"/>
                </a:solidFill>
                <a:latin typeface="Cambria" panose="02040503050406030204" pitchFamily="18" charset="0"/>
                <a:ea typeface="Cambria" panose="02040503050406030204" pitchFamily="18" charset="0"/>
              </a:rPr>
              <a:t>tìm</a:t>
            </a:r>
            <a:r>
              <a:rPr lang="en-US" altLang="zh-CN" b="1" dirty="0">
                <a:solidFill>
                  <a:srgbClr val="002060"/>
                </a:solidFill>
                <a:latin typeface="Cambria" panose="02040503050406030204" pitchFamily="18" charset="0"/>
                <a:ea typeface="Cambria" panose="02040503050406030204" pitchFamily="18" charset="0"/>
              </a:rPr>
              <a:t> hiểu </a:t>
            </a:r>
            <a:r>
              <a:rPr lang="en-US" altLang="zh-CN" b="1" dirty="0" err="1">
                <a:solidFill>
                  <a:srgbClr val="002060"/>
                </a:solidFill>
                <a:latin typeface="Cambria" panose="02040503050406030204" pitchFamily="18" charset="0"/>
                <a:ea typeface="Cambria" panose="02040503050406030204" pitchFamily="18" charset="0"/>
              </a:rPr>
              <a:t>về</a:t>
            </a:r>
            <a:r>
              <a:rPr lang="en-US" altLang="zh-CN" b="1" dirty="0">
                <a:solidFill>
                  <a:srgbClr val="002060"/>
                </a:solidFill>
                <a:latin typeface="Cambria" panose="02040503050406030204" pitchFamily="18" charset="0"/>
                <a:ea typeface="Cambria" panose="02040503050406030204" pitchFamily="18" charset="0"/>
              </a:rPr>
              <a:t> </a:t>
            </a:r>
            <a:r>
              <a:rPr lang="vi-VN" altLang="zh-CN" b="1" dirty="0">
                <a:solidFill>
                  <a:srgbClr val="002060"/>
                </a:solidFill>
                <a:latin typeface="Cambria" panose="02040503050406030204" pitchFamily="18" charset="0"/>
                <a:ea typeface="Cambria" panose="02040503050406030204" pitchFamily="18" charset="0"/>
              </a:rPr>
              <a:t>đoạn trích “thương nhớ mùa xuân”</a:t>
            </a:r>
            <a:endParaRPr lang="zh-CN" altLang="en-US" b="1" dirty="0">
              <a:solidFill>
                <a:srgbClr val="002060"/>
              </a:solidFill>
              <a:latin typeface="Cambria" panose="02040503050406030204" pitchFamily="18" charset="0"/>
              <a:ea typeface="Microsoft YaHei UI" panose="020B0503020204020204" pitchFamily="34" charset="-122"/>
            </a:endParaRPr>
          </a:p>
        </p:txBody>
      </p:sp>
      <p:grpSp>
        <p:nvGrpSpPr>
          <p:cNvPr id="2" name="组合 1">
            <a:extLst>
              <a:ext uri="{FF2B5EF4-FFF2-40B4-BE49-F238E27FC236}">
                <a16:creationId xmlns="" xmlns:a16="http://schemas.microsoft.com/office/drawing/2014/main" id="{54B0D079-14CE-45ED-8D19-9EDB34F7FC19}"/>
              </a:ext>
            </a:extLst>
          </p:cNvPr>
          <p:cNvGrpSpPr/>
          <p:nvPr/>
        </p:nvGrpSpPr>
        <p:grpSpPr>
          <a:xfrm>
            <a:off x="8122464" y="0"/>
            <a:ext cx="2718513" cy="1397726"/>
            <a:chOff x="8098401" y="0"/>
            <a:chExt cx="2718513" cy="2523768"/>
          </a:xfrm>
        </p:grpSpPr>
        <p:sp>
          <p:nvSpPr>
            <p:cNvPr id="8" name="矩形 7">
              <a:extLst>
                <a:ext uri="{FF2B5EF4-FFF2-40B4-BE49-F238E27FC236}">
                  <a16:creationId xmlns="" xmlns:a16="http://schemas.microsoft.com/office/drawing/2014/main" id="{5B5B6083-5EE3-4C83-83E8-A0150090AEA7}"/>
                </a:ext>
              </a:extLst>
            </p:cNvPr>
            <p:cNvSpPr/>
            <p:nvPr/>
          </p:nvSpPr>
          <p:spPr>
            <a:xfrm>
              <a:off x="8098401" y="0"/>
              <a:ext cx="2718513" cy="252376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a:extLst>
                <a:ext uri="{FF2B5EF4-FFF2-40B4-BE49-F238E27FC236}">
                  <a16:creationId xmlns="" xmlns:a16="http://schemas.microsoft.com/office/drawing/2014/main" id="{D4EAE24D-359F-4097-8E69-3A62D56E74F0}"/>
                </a:ext>
              </a:extLst>
            </p:cNvPr>
            <p:cNvSpPr txBox="1"/>
            <p:nvPr/>
          </p:nvSpPr>
          <p:spPr>
            <a:xfrm>
              <a:off x="8104562" y="1261884"/>
              <a:ext cx="2706189" cy="451406"/>
            </a:xfrm>
            <a:prstGeom prst="rect">
              <a:avLst/>
            </a:prstGeom>
            <a:noFill/>
          </p:spPr>
          <p:txBody>
            <a:bodyPr wrap="none" rtlCol="0">
              <a:spAutoFit/>
            </a:bodyPr>
            <a:lstStyle/>
            <a:p>
              <a:pPr algn="ctr">
                <a:lnSpc>
                  <a:spcPts val="2800"/>
                </a:lnSpc>
              </a:pPr>
              <a:r>
                <a:rPr lang="en-US" altLang="zh-CN" sz="4000" b="1" spc="200" dirty="0">
                  <a:solidFill>
                    <a:srgbClr val="80BACA">
                      <a:alpha val="85000"/>
                    </a:srgbClr>
                  </a:solidFill>
                  <a:latin typeface="#9Slide03 Arima Madurai Medium" panose="00000600000000000000" pitchFamily="2" charset="0"/>
                  <a:cs typeface="#9Slide03 Arima Madurai Medium" panose="00000600000000000000" pitchFamily="2" charset="0"/>
                </a:rPr>
                <a:t>NHIỆM VỤ</a:t>
              </a:r>
              <a:endParaRPr lang="zh-CN" altLang="en-US" sz="4000" b="1" spc="200" dirty="0">
                <a:solidFill>
                  <a:srgbClr val="80BACA">
                    <a:alpha val="85000"/>
                  </a:srgbClr>
                </a:solidFill>
                <a:latin typeface="#9Slide03 Arima Madurai Medium" panose="00000600000000000000" pitchFamily="2" charset="0"/>
                <a:cs typeface="#9Slide03 Arima Madurai Medium" panose="00000600000000000000" pitchFamily="2" charset="0"/>
              </a:endParaRPr>
            </a:p>
          </p:txBody>
        </p:sp>
      </p:grpSp>
      <p:pic>
        <p:nvPicPr>
          <p:cNvPr id="6" name="Picture 5">
            <a:extLst>
              <a:ext uri="{FF2B5EF4-FFF2-40B4-BE49-F238E27FC236}">
                <a16:creationId xmlns="" xmlns:a16="http://schemas.microsoft.com/office/drawing/2014/main" id="{F5B4F18A-66BB-85DD-E351-E1C97B72E79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1600" y="-317145"/>
            <a:ext cx="6604000" cy="7678595"/>
          </a:xfrm>
          <a:prstGeom prst="rect">
            <a:avLst/>
          </a:prstGeom>
          <a:noFill/>
          <a:ln>
            <a:noFill/>
          </a:ln>
        </p:spPr>
      </p:pic>
    </p:spTree>
    <p:extLst>
      <p:ext uri="{BB962C8B-B14F-4D97-AF65-F5344CB8AC3E}">
        <p14:creationId xmlns:p14="http://schemas.microsoft.com/office/powerpoint/2010/main" val="251257552"/>
      </p:ext>
    </p:extLst>
  </p:cSld>
  <p:clrMapOvr>
    <a:masterClrMapping/>
  </p:clrMapOvr>
  <p:transition spd="slow" advClick="0"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0-#ppt_h/2"/>
                                          </p:val>
                                        </p:tav>
                                        <p:tav tm="100000">
                                          <p:val>
                                            <p:strVal val="#ppt_y"/>
                                          </p:val>
                                        </p:tav>
                                      </p:tavLst>
                                    </p:anim>
                                  </p:childTnLst>
                                </p:cTn>
                              </p:par>
                              <p:par>
                                <p:cTn id="9" presetID="47" presetClass="entr" presetSubtype="0" fill="hold" grpId="0" nodeType="withEffect">
                                  <p:stCondLst>
                                    <p:cond delay="75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75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anim calcmode="lin" valueType="num">
                                      <p:cBhvr>
                                        <p:cTn id="17" dur="1000" fill="hold"/>
                                        <p:tgtEl>
                                          <p:spTgt spid="7"/>
                                        </p:tgtEl>
                                        <p:attrNameLst>
                                          <p:attrName>ppt_x</p:attrName>
                                        </p:attrNameLst>
                                      </p:cBhvr>
                                      <p:tavLst>
                                        <p:tav tm="0">
                                          <p:val>
                                            <p:strVal val="#ppt_x"/>
                                          </p:val>
                                        </p:tav>
                                        <p:tav tm="100000">
                                          <p:val>
                                            <p:strVal val="#ppt_x"/>
                                          </p:val>
                                        </p:tav>
                                      </p:tavLst>
                                    </p:anim>
                                    <p:anim calcmode="lin" valueType="num">
                                      <p:cBhvr>
                                        <p:cTn id="1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000" b="-1000"/>
          </a:stretch>
        </a:blipFill>
        <a:effectLst/>
      </p:bgPr>
    </p:bg>
    <p:spTree>
      <p:nvGrpSpPr>
        <p:cNvPr id="1" name=""/>
        <p:cNvGrpSpPr/>
        <p:nvPr/>
      </p:nvGrpSpPr>
      <p:grpSpPr>
        <a:xfrm>
          <a:off x="0" y="0"/>
          <a:ext cx="0" cy="0"/>
          <a:chOff x="0" y="0"/>
          <a:chExt cx="0" cy="0"/>
        </a:xfrm>
      </p:grpSpPr>
      <p:sp>
        <p:nvSpPr>
          <p:cNvPr id="5" name="矩形 4">
            <a:extLst>
              <a:ext uri="{FF2B5EF4-FFF2-40B4-BE49-F238E27FC236}">
                <a16:creationId xmlns="" xmlns:a16="http://schemas.microsoft.com/office/drawing/2014/main" id="{DF6568B1-6F8A-4BE1-9900-E767149B5D02}"/>
              </a:ext>
            </a:extLst>
          </p:cNvPr>
          <p:cNvSpPr/>
          <p:nvPr/>
        </p:nvSpPr>
        <p:spPr>
          <a:xfrm>
            <a:off x="3783472" y="402472"/>
            <a:ext cx="7150139" cy="1131785"/>
          </a:xfrm>
          <a:prstGeom prst="rect">
            <a:avLst/>
          </a:prstGeom>
        </p:spPr>
        <p:txBody>
          <a:bodyPr wrap="square">
            <a:spAutoFit/>
          </a:bodyPr>
          <a:lstStyle/>
          <a:p>
            <a:pPr marL="342900" marR="0" lvl="0" indent="-3429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US" altLang="zh-CN" sz="2400" b="0" i="0" u="none" strike="noStrike" kern="1200" cap="none" spc="0" normalizeH="0" baseline="0" noProof="0" dirty="0">
              <a:ln>
                <a:noFill/>
              </a:ln>
              <a:solidFill>
                <a:srgbClr val="4B3915"/>
              </a:solidFill>
              <a:effectLst/>
              <a:uLnTx/>
              <a:uFillTx/>
              <a:latin typeface="Cambria" panose="02040503050406030204" pitchFamily="18" charset="0"/>
              <a:ea typeface="Cambria" panose="02040503050406030204" pitchFamily="18" charset="0"/>
              <a:cs typeface="+mn-cs"/>
            </a:endParaRPr>
          </a:p>
          <a:p>
            <a:pPr marL="342900" marR="0" lvl="0" indent="-3429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zh-CN" altLang="en-US" sz="2400" b="0" i="0" u="none" strike="noStrike" kern="1200" cap="none" spc="0" normalizeH="0" baseline="0" noProof="0" dirty="0">
              <a:ln>
                <a:noFill/>
              </a:ln>
              <a:solidFill>
                <a:srgbClr val="4B3915"/>
              </a:solidFill>
              <a:effectLst/>
              <a:uLnTx/>
              <a:uFillTx/>
              <a:latin typeface="Cambria" panose="02040503050406030204" pitchFamily="18" charset="0"/>
              <a:ea typeface="Microsoft YaHei UI" panose="020B0503020204020204" pitchFamily="34" charset="-122"/>
              <a:cs typeface="+mn-cs"/>
            </a:endParaRPr>
          </a:p>
        </p:txBody>
      </p:sp>
      <p:sp>
        <p:nvSpPr>
          <p:cNvPr id="6" name="矩形 5">
            <a:extLst>
              <a:ext uri="{FF2B5EF4-FFF2-40B4-BE49-F238E27FC236}">
                <a16:creationId xmlns="" xmlns:a16="http://schemas.microsoft.com/office/drawing/2014/main" id="{0ABB9559-F5EA-42FE-AED8-D1136C8A7CCC}"/>
              </a:ext>
            </a:extLst>
          </p:cNvPr>
          <p:cNvSpPr/>
          <p:nvPr/>
        </p:nvSpPr>
        <p:spPr>
          <a:xfrm>
            <a:off x="3140149" y="0"/>
            <a:ext cx="531628" cy="1833633"/>
          </a:xfrm>
          <a:prstGeom prst="rect">
            <a:avLst/>
          </a:prstGeom>
          <a:solidFill>
            <a:srgbClr val="FCC0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2" name="thương-nhớ-mười-hai-cuốn-tản-văn-đong-đầy-nhớ-thương-của-nh -văn-vũ-bằng-tải-video">
            <a:hlinkClick r:id="" action="ppaction://media"/>
            <a:extLst>
              <a:ext uri="{FF2B5EF4-FFF2-40B4-BE49-F238E27FC236}">
                <a16:creationId xmlns="" xmlns:a16="http://schemas.microsoft.com/office/drawing/2014/main" id="{5C2065CC-509C-8B29-B0D7-E392AC0B80B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3568" y="402472"/>
            <a:ext cx="15668927" cy="8171616"/>
          </a:xfrm>
          <a:prstGeom prst="rect">
            <a:avLst/>
          </a:prstGeom>
        </p:spPr>
      </p:pic>
    </p:spTree>
    <p:extLst>
      <p:ext uri="{BB962C8B-B14F-4D97-AF65-F5344CB8AC3E}">
        <p14:creationId xmlns:p14="http://schemas.microsoft.com/office/powerpoint/2010/main" val="2349956766"/>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1000"/>
                                        <p:tgtEl>
                                          <p:spTgt spid="6"/>
                                        </p:tgtEl>
                                      </p:cBhvr>
                                    </p:animEffect>
                                  </p:childTnLst>
                                </p:cTn>
                              </p:par>
                              <p:par>
                                <p:cTn id="8" presetID="2" presetClass="entr" presetSubtype="2" fill="hold" grpId="0" nodeType="withEffect" nodePh="1">
                                  <p:stCondLst>
                                    <p:cond delay="750"/>
                                  </p:stCondLst>
                                  <p:endCondLst>
                                    <p:cond evt="begin" delay="0">
                                      <p:tn val="8"/>
                                    </p:cond>
                                  </p:endCondLst>
                                  <p:childTnLst>
                                    <p:set>
                                      <p:cBhvr>
                                        <p:cTn id="9" dur="1" fill="hold">
                                          <p:stCondLst>
                                            <p:cond delay="0"/>
                                          </p:stCondLst>
                                        </p:cTn>
                                        <p:tgtEl>
                                          <p:spTgt spid="5"/>
                                        </p:tgtEl>
                                        <p:attrNameLst>
                                          <p:attrName>style.visibility</p:attrName>
                                        </p:attrNameLst>
                                      </p:cBhvr>
                                      <p:to>
                                        <p:strVal val="visible"/>
                                      </p:to>
                                    </p:set>
                                    <p:anim calcmode="lin" valueType="num">
                                      <p:cBhvr additive="base">
                                        <p:cTn id="10" dur="1000" fill="hold"/>
                                        <p:tgtEl>
                                          <p:spTgt spid="5"/>
                                        </p:tgtEl>
                                        <p:attrNameLst>
                                          <p:attrName>ppt_x</p:attrName>
                                        </p:attrNameLst>
                                      </p:cBhvr>
                                      <p:tavLst>
                                        <p:tav tm="0">
                                          <p:val>
                                            <p:strVal val="1+#ppt_w/2"/>
                                          </p:val>
                                        </p:tav>
                                        <p:tav tm="100000">
                                          <p:val>
                                            <p:strVal val="#ppt_x"/>
                                          </p:val>
                                        </p:tav>
                                      </p:tavLst>
                                    </p:anim>
                                    <p:anim calcmode="lin" valueType="num">
                                      <p:cBhvr additive="base">
                                        <p:cTn id="11" dur="1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29538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6" fill="hold" display="0">
                  <p:stCondLst>
                    <p:cond delay="indefinite"/>
                  </p:stCondLst>
                </p:cTn>
                <p:tgtEl>
                  <p:spTgt spid="2"/>
                </p:tgtEl>
              </p:cMediaNode>
            </p:video>
            <p:seq concurrent="1" nextAc="seek">
              <p:cTn id="17" restart="whenNotActive" fill="hold" evtFilter="cancelBubble" nodeType="interactiveSeq">
                <p:stCondLst>
                  <p:cond evt="onClick" delay="0">
                    <p:tgtEl>
                      <p:spTgt spid="2"/>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2"/>
                                        </p:tgtEl>
                                      </p:cBhvr>
                                    </p:cmd>
                                  </p:childTnLst>
                                </p:cTn>
                              </p:par>
                            </p:childTnLst>
                          </p:cTn>
                        </p:par>
                      </p:childTnLst>
                    </p:cTn>
                  </p:par>
                </p:childTnLst>
              </p:cTn>
              <p:nextCondLst>
                <p:cond evt="onClick" delay="0">
                  <p:tgtEl>
                    <p:spTgt spid="2"/>
                  </p:tgtEl>
                </p:cond>
              </p:nextCondLst>
            </p:seq>
          </p:childTnLst>
        </p:cTn>
      </p:par>
    </p:tnLst>
    <p:bldLst>
      <p:bldP spid="5" grpId="0"/>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 xmlns:a16="http://schemas.microsoft.com/office/drawing/2014/main" id="{2487BA7D-18CF-47EC-AFCA-CE3E4E67B0E6}"/>
              </a:ext>
            </a:extLst>
          </p:cNvPr>
          <p:cNvSpPr/>
          <p:nvPr/>
        </p:nvSpPr>
        <p:spPr>
          <a:xfrm>
            <a:off x="496711" y="698864"/>
            <a:ext cx="11571111" cy="5713226"/>
          </a:xfrm>
          <a:prstGeom prst="rect">
            <a:avLst/>
          </a:prstGeom>
          <a:noFill/>
          <a:ln w="635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 xmlns:a16="http://schemas.microsoft.com/office/drawing/2014/main" id="{5B5B6083-5EE3-4C83-83E8-A0150090AEA7}"/>
              </a:ext>
            </a:extLst>
          </p:cNvPr>
          <p:cNvSpPr/>
          <p:nvPr/>
        </p:nvSpPr>
        <p:spPr>
          <a:xfrm>
            <a:off x="3535556" y="445910"/>
            <a:ext cx="5403110" cy="69886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zh-CN" dirty="0">
                <a:highlight>
                  <a:srgbClr val="4B3915"/>
                </a:highlight>
              </a:rPr>
              <a:t>PHIẾU HỌC TẬP SỐ 1</a:t>
            </a:r>
            <a:endParaRPr lang="zh-CN" altLang="en-US" dirty="0">
              <a:highlight>
                <a:srgbClr val="4B3915"/>
              </a:highlight>
            </a:endParaRPr>
          </a:p>
        </p:txBody>
      </p:sp>
      <p:graphicFrame>
        <p:nvGraphicFramePr>
          <p:cNvPr id="15" name="Table 14">
            <a:extLst>
              <a:ext uri="{FF2B5EF4-FFF2-40B4-BE49-F238E27FC236}">
                <a16:creationId xmlns="" xmlns:a16="http://schemas.microsoft.com/office/drawing/2014/main" id="{F5774EAD-5290-5C78-59CD-C042D6181DDE}"/>
              </a:ext>
            </a:extLst>
          </p:cNvPr>
          <p:cNvGraphicFramePr>
            <a:graphicFrameLocks noGrp="1"/>
          </p:cNvGraphicFramePr>
          <p:nvPr>
            <p:extLst>
              <p:ext uri="{D42A27DB-BD31-4B8C-83A1-F6EECF244321}">
                <p14:modId xmlns:p14="http://schemas.microsoft.com/office/powerpoint/2010/main" val="3304852039"/>
              </p:ext>
            </p:extLst>
          </p:nvPr>
        </p:nvGraphicFramePr>
        <p:xfrm>
          <a:off x="637822" y="1291683"/>
          <a:ext cx="10916356" cy="5313190"/>
        </p:xfrm>
        <a:graphic>
          <a:graphicData uri="http://schemas.openxmlformats.org/drawingml/2006/table">
            <a:tbl>
              <a:tblPr firstRow="1" firstCol="1" bandRow="1">
                <a:tableStyleId>{5C22544A-7EE6-4342-B048-85BDC9FD1C3A}</a:tableStyleId>
              </a:tblPr>
              <a:tblGrid>
                <a:gridCol w="2643595">
                  <a:extLst>
                    <a:ext uri="{9D8B030D-6E8A-4147-A177-3AD203B41FA5}">
                      <a16:colId xmlns="" xmlns:a16="http://schemas.microsoft.com/office/drawing/2014/main" val="4103683875"/>
                    </a:ext>
                  </a:extLst>
                </a:gridCol>
                <a:gridCol w="8272761">
                  <a:extLst>
                    <a:ext uri="{9D8B030D-6E8A-4147-A177-3AD203B41FA5}">
                      <a16:colId xmlns="" xmlns:a16="http://schemas.microsoft.com/office/drawing/2014/main" val="425611957"/>
                    </a:ext>
                  </a:extLst>
                </a:gridCol>
              </a:tblGrid>
              <a:tr h="424228">
                <a:tc>
                  <a:txBody>
                    <a:bodyPr/>
                    <a:lstStyle/>
                    <a:p>
                      <a:pPr marL="127000" indent="-104140">
                        <a:lnSpc>
                          <a:spcPct val="115000"/>
                        </a:lnSpc>
                        <a:spcBef>
                          <a:spcPts val="240"/>
                        </a:spcBef>
                        <a:spcAft>
                          <a:spcPts val="240"/>
                        </a:spcAft>
                        <a:tabLst>
                          <a:tab pos="180340" algn="l"/>
                          <a:tab pos="295275" algn="l"/>
                        </a:tabLst>
                      </a:pPr>
                      <a:r>
                        <a:rPr lang="vi-VN" sz="1200" kern="100">
                          <a:effectLst/>
                        </a:rPr>
                        <a:t>Câu hỏi</a:t>
                      </a:r>
                      <a:endParaRPr lang="en-US" sz="10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369" marR="64369" marT="0" marB="0"/>
                </a:tc>
                <a:tc>
                  <a:txBody>
                    <a:bodyPr/>
                    <a:lstStyle/>
                    <a:p>
                      <a:pPr marL="127000" indent="-104140">
                        <a:lnSpc>
                          <a:spcPct val="115000"/>
                        </a:lnSpc>
                        <a:spcBef>
                          <a:spcPts val="240"/>
                        </a:spcBef>
                        <a:spcAft>
                          <a:spcPts val="240"/>
                        </a:spcAft>
                        <a:tabLst>
                          <a:tab pos="180340" algn="l"/>
                          <a:tab pos="295275" algn="l"/>
                        </a:tabLst>
                      </a:pPr>
                      <a:r>
                        <a:rPr lang="vi-VN" sz="1200" kern="100">
                          <a:effectLst/>
                        </a:rPr>
                        <a:t>Câu trả lời</a:t>
                      </a:r>
                      <a:endParaRPr lang="en-US" sz="10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369" marR="64369" marT="0" marB="0"/>
                </a:tc>
                <a:extLst>
                  <a:ext uri="{0D108BD9-81ED-4DB2-BD59-A6C34878D82A}">
                    <a16:rowId xmlns="" xmlns:a16="http://schemas.microsoft.com/office/drawing/2014/main" val="4259988949"/>
                  </a:ext>
                </a:extLst>
              </a:tr>
              <a:tr h="1154701">
                <a:tc>
                  <a:txBody>
                    <a:bodyPr/>
                    <a:lstStyle/>
                    <a:p>
                      <a:pPr marL="127000" indent="-104140">
                        <a:lnSpc>
                          <a:spcPct val="115000"/>
                        </a:lnSpc>
                        <a:spcBef>
                          <a:spcPts val="240"/>
                        </a:spcBef>
                        <a:spcAft>
                          <a:spcPts val="240"/>
                        </a:spcAft>
                        <a:tabLst>
                          <a:tab pos="180340" algn="l"/>
                          <a:tab pos="295275" algn="l"/>
                        </a:tabLst>
                      </a:pPr>
                      <a:r>
                        <a:rPr lang="vi-VN" sz="1200" kern="100">
                          <a:effectLst/>
                        </a:rPr>
                        <a:t>Câu 1. Nêu xuất xứ và  bối cảnh của đoạn trích.</a:t>
                      </a:r>
                      <a:endParaRPr lang="en-US" sz="10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369" marR="64369" marT="0" marB="0"/>
                </a:tc>
                <a:tc>
                  <a:txBody>
                    <a:bodyPr/>
                    <a:lstStyle/>
                    <a:p>
                      <a:pPr marL="127000" indent="-104140">
                        <a:lnSpc>
                          <a:spcPct val="115000"/>
                        </a:lnSpc>
                        <a:spcBef>
                          <a:spcPts val="240"/>
                        </a:spcBef>
                        <a:spcAft>
                          <a:spcPts val="240"/>
                        </a:spcAft>
                        <a:tabLst>
                          <a:tab pos="180340" algn="l"/>
                          <a:tab pos="295275" algn="l"/>
                        </a:tabLst>
                      </a:pPr>
                      <a:r>
                        <a:rPr lang="vi-VN" sz="1200" kern="100">
                          <a:effectLst/>
                        </a:rPr>
                        <a:t>.........................................................................................................</a:t>
                      </a:r>
                      <a:endParaRPr lang="en-US" sz="1000" kern="100">
                        <a:effectLst/>
                      </a:endParaRPr>
                    </a:p>
                    <a:p>
                      <a:pPr marL="127000" indent="-104140">
                        <a:lnSpc>
                          <a:spcPct val="115000"/>
                        </a:lnSpc>
                        <a:spcBef>
                          <a:spcPts val="240"/>
                        </a:spcBef>
                        <a:spcAft>
                          <a:spcPts val="240"/>
                        </a:spcAft>
                        <a:tabLst>
                          <a:tab pos="180340" algn="l"/>
                          <a:tab pos="295275" algn="l"/>
                        </a:tabLst>
                      </a:pPr>
                      <a:r>
                        <a:rPr lang="vi-VN" sz="1200" kern="100">
                          <a:effectLst/>
                        </a:rPr>
                        <a:t>.........................................................................................................</a:t>
                      </a:r>
                      <a:endParaRPr lang="en-US" sz="1000" kern="100">
                        <a:effectLst/>
                      </a:endParaRPr>
                    </a:p>
                    <a:p>
                      <a:pPr marL="127000" indent="-104140">
                        <a:lnSpc>
                          <a:spcPct val="115000"/>
                        </a:lnSpc>
                        <a:spcBef>
                          <a:spcPts val="240"/>
                        </a:spcBef>
                        <a:spcAft>
                          <a:spcPts val="240"/>
                        </a:spcAft>
                        <a:tabLst>
                          <a:tab pos="180340" algn="l"/>
                          <a:tab pos="295275" algn="l"/>
                        </a:tabLst>
                      </a:pPr>
                      <a:r>
                        <a:rPr lang="vi-VN" sz="1200" kern="100">
                          <a:effectLst/>
                        </a:rPr>
                        <a:t>.........................................................................................................</a:t>
                      </a:r>
                      <a:endParaRPr lang="en-US" sz="1000" kern="100">
                        <a:effectLst/>
                      </a:endParaRPr>
                    </a:p>
                    <a:p>
                      <a:pPr marL="127000" indent="-104140">
                        <a:lnSpc>
                          <a:spcPct val="115000"/>
                        </a:lnSpc>
                        <a:spcBef>
                          <a:spcPts val="240"/>
                        </a:spcBef>
                        <a:spcAft>
                          <a:spcPts val="240"/>
                        </a:spcAft>
                        <a:tabLst>
                          <a:tab pos="180340" algn="l"/>
                          <a:tab pos="295275" algn="l"/>
                        </a:tabLst>
                      </a:pPr>
                      <a:r>
                        <a:rPr lang="vi-VN" sz="1200" kern="100">
                          <a:effectLst/>
                        </a:rPr>
                        <a:t>.........................................................................................................</a:t>
                      </a:r>
                      <a:endParaRPr lang="en-US" sz="10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369" marR="64369" marT="0" marB="0"/>
                </a:tc>
                <a:extLst>
                  <a:ext uri="{0D108BD9-81ED-4DB2-BD59-A6C34878D82A}">
                    <a16:rowId xmlns="" xmlns:a16="http://schemas.microsoft.com/office/drawing/2014/main" val="1037446229"/>
                  </a:ext>
                </a:extLst>
              </a:tr>
              <a:tr h="1489665">
                <a:tc>
                  <a:txBody>
                    <a:bodyPr/>
                    <a:lstStyle/>
                    <a:p>
                      <a:pPr marL="127000" indent="-104140">
                        <a:lnSpc>
                          <a:spcPct val="115000"/>
                        </a:lnSpc>
                        <a:spcBef>
                          <a:spcPts val="240"/>
                        </a:spcBef>
                        <a:spcAft>
                          <a:spcPts val="240"/>
                        </a:spcAft>
                        <a:tabLst>
                          <a:tab pos="180340" algn="l"/>
                          <a:tab pos="295275" algn="l"/>
                        </a:tabLst>
                      </a:pPr>
                      <a:r>
                        <a:rPr lang="vi-VN" sz="1200" kern="100">
                          <a:effectLst/>
                        </a:rPr>
                        <a:t>Câu 2. Đề tài của văn bản Thương nhớ mùa xuân là gì? Dựa vào đâu để em biết được điều đó?</a:t>
                      </a:r>
                      <a:endParaRPr lang="en-US" sz="10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369" marR="64369" marT="0" marB="0"/>
                </a:tc>
                <a:tc>
                  <a:txBody>
                    <a:bodyPr/>
                    <a:lstStyle/>
                    <a:p>
                      <a:pPr marL="127000" indent="-104140">
                        <a:lnSpc>
                          <a:spcPct val="115000"/>
                        </a:lnSpc>
                        <a:spcBef>
                          <a:spcPts val="240"/>
                        </a:spcBef>
                        <a:spcAft>
                          <a:spcPts val="240"/>
                        </a:spcAft>
                        <a:tabLst>
                          <a:tab pos="180340" algn="l"/>
                          <a:tab pos="295275" algn="l"/>
                        </a:tabLst>
                      </a:pPr>
                      <a:r>
                        <a:rPr lang="vi-VN" sz="1200" kern="100" dirty="0">
                          <a:effectLst/>
                        </a:rPr>
                        <a:t>.........................................................................................................</a:t>
                      </a:r>
                      <a:endParaRPr lang="en-US" sz="1000" kern="100" dirty="0">
                        <a:effectLst/>
                      </a:endParaRPr>
                    </a:p>
                    <a:p>
                      <a:pPr marL="127000" indent="-104140">
                        <a:lnSpc>
                          <a:spcPct val="115000"/>
                        </a:lnSpc>
                        <a:spcBef>
                          <a:spcPts val="240"/>
                        </a:spcBef>
                        <a:spcAft>
                          <a:spcPts val="240"/>
                        </a:spcAft>
                        <a:tabLst>
                          <a:tab pos="180340" algn="l"/>
                          <a:tab pos="295275" algn="l"/>
                        </a:tabLst>
                      </a:pPr>
                      <a:r>
                        <a:rPr lang="vi-VN" sz="1200" kern="100" dirty="0">
                          <a:effectLst/>
                        </a:rPr>
                        <a:t>.........................................................................................................</a:t>
                      </a:r>
                      <a:endParaRPr lang="en-US" sz="1000" kern="100" dirty="0">
                        <a:effectLst/>
                      </a:endParaRPr>
                    </a:p>
                    <a:p>
                      <a:pPr marL="127000" indent="-104140">
                        <a:lnSpc>
                          <a:spcPct val="115000"/>
                        </a:lnSpc>
                        <a:spcBef>
                          <a:spcPts val="240"/>
                        </a:spcBef>
                        <a:spcAft>
                          <a:spcPts val="240"/>
                        </a:spcAft>
                        <a:tabLst>
                          <a:tab pos="180340" algn="l"/>
                          <a:tab pos="295275" algn="l"/>
                        </a:tabLst>
                      </a:pPr>
                      <a:r>
                        <a:rPr lang="vi-VN" sz="1200" kern="100" dirty="0">
                          <a:effectLst/>
                        </a:rPr>
                        <a:t>.........................................................................................................</a:t>
                      </a:r>
                      <a:endParaRPr lang="en-US" sz="1000" kern="100" dirty="0">
                        <a:effectLst/>
                      </a:endParaRPr>
                    </a:p>
                    <a:p>
                      <a:pPr marL="127000" indent="-104140">
                        <a:lnSpc>
                          <a:spcPct val="115000"/>
                        </a:lnSpc>
                        <a:spcBef>
                          <a:spcPts val="240"/>
                        </a:spcBef>
                        <a:spcAft>
                          <a:spcPts val="240"/>
                        </a:spcAft>
                        <a:tabLst>
                          <a:tab pos="180340" algn="l"/>
                          <a:tab pos="295275" algn="l"/>
                        </a:tabLst>
                      </a:pPr>
                      <a:r>
                        <a:rPr lang="vi-VN" sz="1200" kern="100" dirty="0">
                          <a:effectLst/>
                        </a:rPr>
                        <a:t>.........................................................................................................</a:t>
                      </a:r>
                      <a:endParaRPr lang="en-US" sz="1000" kern="100" dirty="0">
                        <a:effectLst/>
                      </a:endParaRPr>
                    </a:p>
                    <a:p>
                      <a:pPr marL="127000" indent="-104140">
                        <a:lnSpc>
                          <a:spcPct val="115000"/>
                        </a:lnSpc>
                        <a:spcBef>
                          <a:spcPts val="240"/>
                        </a:spcBef>
                        <a:spcAft>
                          <a:spcPts val="240"/>
                        </a:spcAft>
                        <a:tabLst>
                          <a:tab pos="180340" algn="l"/>
                          <a:tab pos="295275" algn="l"/>
                        </a:tabLst>
                      </a:pPr>
                      <a:r>
                        <a:rPr lang="vi-VN" sz="1200" kern="100" dirty="0">
                          <a:effectLst/>
                        </a:rPr>
                        <a:t>.........................................................................................................</a:t>
                      </a:r>
                      <a:endParaRPr lang="en-US" sz="10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369" marR="64369" marT="0" marB="0"/>
                </a:tc>
                <a:extLst>
                  <a:ext uri="{0D108BD9-81ED-4DB2-BD59-A6C34878D82A}">
                    <a16:rowId xmlns="" xmlns:a16="http://schemas.microsoft.com/office/drawing/2014/main" val="22991235"/>
                  </a:ext>
                </a:extLst>
              </a:tr>
              <a:tr h="2244596">
                <a:tc>
                  <a:txBody>
                    <a:bodyPr/>
                    <a:lstStyle/>
                    <a:p>
                      <a:pPr marL="127000" indent="-104140">
                        <a:lnSpc>
                          <a:spcPct val="115000"/>
                        </a:lnSpc>
                        <a:spcBef>
                          <a:spcPts val="240"/>
                        </a:spcBef>
                        <a:spcAft>
                          <a:spcPts val="240"/>
                        </a:spcAft>
                        <a:tabLst>
                          <a:tab pos="180340" algn="l"/>
                          <a:tab pos="295275" algn="l"/>
                        </a:tabLst>
                      </a:pPr>
                      <a:r>
                        <a:rPr lang="vi-VN" sz="1200" kern="100">
                          <a:effectLst/>
                        </a:rPr>
                        <a:t>Câu 3. Xác định nội dung chính của mỗi phần trong văn bản? Theo em, mạch logic chính gắn kết các phần trong văn bản là gì?</a:t>
                      </a:r>
                      <a:endParaRPr lang="en-US" sz="10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369" marR="64369" marT="0" marB="0"/>
                </a:tc>
                <a:tc>
                  <a:txBody>
                    <a:bodyPr/>
                    <a:lstStyle/>
                    <a:p>
                      <a:pPr marL="127000" indent="-104140">
                        <a:lnSpc>
                          <a:spcPct val="115000"/>
                        </a:lnSpc>
                        <a:spcBef>
                          <a:spcPts val="240"/>
                        </a:spcBef>
                        <a:spcAft>
                          <a:spcPts val="240"/>
                        </a:spcAft>
                        <a:tabLst>
                          <a:tab pos="180340" algn="l"/>
                          <a:tab pos="295275" algn="l"/>
                        </a:tabLst>
                      </a:pPr>
                      <a:r>
                        <a:rPr lang="vi-VN" sz="1200" kern="100" dirty="0">
                          <a:effectLst/>
                        </a:rPr>
                        <a:t>.........................................................................................................</a:t>
                      </a:r>
                      <a:endParaRPr lang="en-US" sz="1000" kern="100" dirty="0">
                        <a:effectLst/>
                      </a:endParaRPr>
                    </a:p>
                    <a:p>
                      <a:pPr marL="127000" indent="-104140">
                        <a:lnSpc>
                          <a:spcPct val="115000"/>
                        </a:lnSpc>
                        <a:spcBef>
                          <a:spcPts val="240"/>
                        </a:spcBef>
                        <a:spcAft>
                          <a:spcPts val="240"/>
                        </a:spcAft>
                        <a:tabLst>
                          <a:tab pos="180340" algn="l"/>
                          <a:tab pos="295275" algn="l"/>
                        </a:tabLst>
                      </a:pPr>
                      <a:r>
                        <a:rPr lang="vi-VN" sz="1200" kern="100" dirty="0">
                          <a:effectLst/>
                        </a:rPr>
                        <a:t>.........................................................................................................</a:t>
                      </a:r>
                      <a:endParaRPr lang="en-US" sz="1000" kern="100" dirty="0">
                        <a:effectLst/>
                      </a:endParaRPr>
                    </a:p>
                    <a:p>
                      <a:pPr marL="127000" indent="-104140">
                        <a:lnSpc>
                          <a:spcPct val="115000"/>
                        </a:lnSpc>
                        <a:spcBef>
                          <a:spcPts val="240"/>
                        </a:spcBef>
                        <a:spcAft>
                          <a:spcPts val="240"/>
                        </a:spcAft>
                        <a:tabLst>
                          <a:tab pos="180340" algn="l"/>
                          <a:tab pos="295275" algn="l"/>
                        </a:tabLst>
                      </a:pPr>
                      <a:r>
                        <a:rPr lang="vi-VN" sz="1200" kern="100" dirty="0">
                          <a:effectLst/>
                        </a:rPr>
                        <a:t>.........................................................................................................</a:t>
                      </a:r>
                      <a:endParaRPr lang="en-US" sz="1000" kern="100" dirty="0">
                        <a:effectLst/>
                      </a:endParaRPr>
                    </a:p>
                    <a:p>
                      <a:pPr marL="127000" indent="-104140">
                        <a:lnSpc>
                          <a:spcPct val="115000"/>
                        </a:lnSpc>
                        <a:spcBef>
                          <a:spcPts val="240"/>
                        </a:spcBef>
                        <a:spcAft>
                          <a:spcPts val="240"/>
                        </a:spcAft>
                        <a:tabLst>
                          <a:tab pos="180340" algn="l"/>
                          <a:tab pos="295275" algn="l"/>
                        </a:tabLst>
                      </a:pPr>
                      <a:r>
                        <a:rPr lang="vi-VN" sz="1200" kern="100" dirty="0">
                          <a:effectLst/>
                        </a:rPr>
                        <a:t>.........................................................................................................</a:t>
                      </a:r>
                      <a:endParaRPr lang="en-US" sz="1000" kern="100" dirty="0">
                        <a:effectLst/>
                      </a:endParaRPr>
                    </a:p>
                    <a:p>
                      <a:pPr marL="127000" indent="-104140">
                        <a:lnSpc>
                          <a:spcPct val="115000"/>
                        </a:lnSpc>
                        <a:spcBef>
                          <a:spcPts val="240"/>
                        </a:spcBef>
                        <a:spcAft>
                          <a:spcPts val="240"/>
                        </a:spcAft>
                        <a:tabLst>
                          <a:tab pos="180340" algn="l"/>
                          <a:tab pos="295275" algn="l"/>
                        </a:tabLst>
                      </a:pPr>
                      <a:r>
                        <a:rPr lang="vi-VN" sz="1200" kern="100" dirty="0">
                          <a:effectLst/>
                        </a:rPr>
                        <a:t>.........................................................................................................</a:t>
                      </a:r>
                      <a:endParaRPr lang="en-US" sz="1000" kern="100" dirty="0">
                        <a:effectLst/>
                      </a:endParaRPr>
                    </a:p>
                    <a:p>
                      <a:pPr marL="127000" indent="-104140">
                        <a:lnSpc>
                          <a:spcPct val="115000"/>
                        </a:lnSpc>
                        <a:spcBef>
                          <a:spcPts val="240"/>
                        </a:spcBef>
                        <a:spcAft>
                          <a:spcPts val="240"/>
                        </a:spcAft>
                        <a:tabLst>
                          <a:tab pos="180340" algn="l"/>
                          <a:tab pos="295275" algn="l"/>
                        </a:tabLst>
                      </a:pPr>
                      <a:r>
                        <a:rPr lang="vi-VN" sz="1200" kern="100" dirty="0">
                          <a:effectLst/>
                        </a:rPr>
                        <a:t>.........................................................................................................</a:t>
                      </a:r>
                      <a:endParaRPr lang="en-US" sz="1000" kern="100" dirty="0">
                        <a:effectLst/>
                      </a:endParaRPr>
                    </a:p>
                    <a:p>
                      <a:pPr marL="127000" indent="-104140">
                        <a:lnSpc>
                          <a:spcPct val="115000"/>
                        </a:lnSpc>
                        <a:spcBef>
                          <a:spcPts val="240"/>
                        </a:spcBef>
                        <a:spcAft>
                          <a:spcPts val="240"/>
                        </a:spcAft>
                        <a:tabLst>
                          <a:tab pos="180340" algn="l"/>
                          <a:tab pos="295275" algn="l"/>
                        </a:tabLst>
                      </a:pPr>
                      <a:r>
                        <a:rPr lang="vi-VN" sz="1200" kern="100" dirty="0">
                          <a:effectLst/>
                        </a:rPr>
                        <a:t>.........................................................................................................</a:t>
                      </a:r>
                      <a:endParaRPr lang="en-US" sz="10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369" marR="64369" marT="0" marB="0"/>
                </a:tc>
                <a:extLst>
                  <a:ext uri="{0D108BD9-81ED-4DB2-BD59-A6C34878D82A}">
                    <a16:rowId xmlns="" xmlns:a16="http://schemas.microsoft.com/office/drawing/2014/main" val="1664295669"/>
                  </a:ext>
                </a:extLst>
              </a:tr>
            </a:tbl>
          </a:graphicData>
        </a:graphic>
      </p:graphicFrame>
    </p:spTree>
    <p:extLst>
      <p:ext uri="{BB962C8B-B14F-4D97-AF65-F5344CB8AC3E}">
        <p14:creationId xmlns:p14="http://schemas.microsoft.com/office/powerpoint/2010/main" val="973332759"/>
      </p:ext>
    </p:extLst>
  </p:cSld>
  <p:clrMapOvr>
    <a:masterClrMapping/>
  </p:clrMapOvr>
  <p:transition spd="slow" advClick="0"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75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pic>
        <p:nvPicPr>
          <p:cNvPr id="257" name="Google Shape;257;p9"/>
          <p:cNvPicPr preferRelativeResize="0"/>
          <p:nvPr/>
        </p:nvPicPr>
        <p:blipFill rotWithShape="1">
          <a:blip r:embed="rId3">
            <a:alphaModFix/>
          </a:blip>
          <a:srcRect t="3986" b="3987"/>
          <a:stretch/>
        </p:blipFill>
        <p:spPr>
          <a:xfrm>
            <a:off x="167" y="0"/>
            <a:ext cx="12192001" cy="6858000"/>
          </a:xfrm>
          <a:prstGeom prst="rect">
            <a:avLst/>
          </a:prstGeom>
          <a:noFill/>
          <a:ln>
            <a:noFill/>
          </a:ln>
        </p:spPr>
      </p:pic>
      <p:pic>
        <p:nvPicPr>
          <p:cNvPr id="258" name="Google Shape;258;p9"/>
          <p:cNvPicPr preferRelativeResize="0"/>
          <p:nvPr/>
        </p:nvPicPr>
        <p:blipFill rotWithShape="1">
          <a:blip r:embed="rId4">
            <a:alphaModFix/>
          </a:blip>
          <a:srcRect l="30868" t="15242" r="25850" b="15249"/>
          <a:stretch/>
        </p:blipFill>
        <p:spPr>
          <a:xfrm>
            <a:off x="-299849" y="3429000"/>
            <a:ext cx="4110632" cy="3716500"/>
          </a:xfrm>
          <a:prstGeom prst="rect">
            <a:avLst/>
          </a:prstGeom>
          <a:noFill/>
          <a:ln>
            <a:noFill/>
          </a:ln>
        </p:spPr>
      </p:pic>
      <p:pic>
        <p:nvPicPr>
          <p:cNvPr id="259" name="Google Shape;259;p9"/>
          <p:cNvPicPr preferRelativeResize="0"/>
          <p:nvPr/>
        </p:nvPicPr>
        <p:blipFill rotWithShape="1">
          <a:blip r:embed="rId5">
            <a:alphaModFix/>
          </a:blip>
          <a:srcRect t="36273" b="36273"/>
          <a:stretch/>
        </p:blipFill>
        <p:spPr>
          <a:xfrm>
            <a:off x="2519200" y="240552"/>
            <a:ext cx="8862335" cy="1711300"/>
          </a:xfrm>
          <a:prstGeom prst="rect">
            <a:avLst/>
          </a:prstGeom>
          <a:noFill/>
          <a:ln>
            <a:noFill/>
          </a:ln>
        </p:spPr>
      </p:pic>
      <p:pic>
        <p:nvPicPr>
          <p:cNvPr id="260" name="Google Shape;260;p9"/>
          <p:cNvPicPr preferRelativeResize="0"/>
          <p:nvPr/>
        </p:nvPicPr>
        <p:blipFill rotWithShape="1">
          <a:blip r:embed="rId6">
            <a:alphaModFix/>
          </a:blip>
          <a:srcRect t="32924" b="6719"/>
          <a:stretch/>
        </p:blipFill>
        <p:spPr>
          <a:xfrm rot="5400000">
            <a:off x="-6682962" y="-121649"/>
            <a:ext cx="14113201" cy="4795332"/>
          </a:xfrm>
          <a:prstGeom prst="rect">
            <a:avLst/>
          </a:prstGeom>
          <a:noFill/>
          <a:ln>
            <a:noFill/>
          </a:ln>
        </p:spPr>
      </p:pic>
      <p:pic>
        <p:nvPicPr>
          <p:cNvPr id="262" name="Google Shape;262;p9"/>
          <p:cNvPicPr preferRelativeResize="0"/>
          <p:nvPr/>
        </p:nvPicPr>
        <p:blipFill rotWithShape="1">
          <a:blip r:embed="rId7">
            <a:alphaModFix/>
          </a:blip>
          <a:srcRect/>
          <a:stretch/>
        </p:blipFill>
        <p:spPr>
          <a:xfrm>
            <a:off x="5015418" y="-534313"/>
            <a:ext cx="6172609" cy="7326538"/>
          </a:xfrm>
          <a:prstGeom prst="rect">
            <a:avLst/>
          </a:prstGeom>
          <a:noFill/>
          <a:ln>
            <a:noFill/>
          </a:ln>
        </p:spPr>
      </p:pic>
      <p:sp>
        <p:nvSpPr>
          <p:cNvPr id="267" name="Google Shape;267;p9"/>
          <p:cNvSpPr txBox="1"/>
          <p:nvPr/>
        </p:nvSpPr>
        <p:spPr>
          <a:xfrm>
            <a:off x="504093" y="989323"/>
            <a:ext cx="9900882" cy="5297348"/>
          </a:xfrm>
          <a:prstGeom prst="rect">
            <a:avLst/>
          </a:prstGeom>
          <a:noFill/>
          <a:ln>
            <a:noFill/>
          </a:ln>
        </p:spPr>
        <p:txBody>
          <a:bodyPr spcFirstLastPara="1" wrap="square" lIns="0" tIns="0" rIns="0" bIns="0" anchor="t" anchorCtr="0">
            <a:spAutoFit/>
          </a:bodyPr>
          <a:lstStyle/>
          <a:p>
            <a:r>
              <a:rPr lang="vi-VN" sz="2800" b="1" dirty="0">
                <a:latin typeface="+mj-lt"/>
              </a:rPr>
              <a:t>a. Xuất xứ, bối cảnh đoạn trích:</a:t>
            </a:r>
            <a:endParaRPr lang="en-US" sz="2800" dirty="0">
              <a:latin typeface="+mj-lt"/>
            </a:endParaRPr>
          </a:p>
          <a:p>
            <a:r>
              <a:rPr lang="vi-VN" sz="2800" dirty="0">
                <a:latin typeface="+mj-lt"/>
              </a:rPr>
              <a:t>- </a:t>
            </a:r>
            <a:r>
              <a:rPr lang="vi-VN" sz="2800" i="1" dirty="0">
                <a:latin typeface="+mj-lt"/>
              </a:rPr>
              <a:t>Thương nhớ mười hai</a:t>
            </a:r>
            <a:r>
              <a:rPr lang="vi-VN" sz="2800" dirty="0">
                <a:latin typeface="+mj-lt"/>
              </a:rPr>
              <a:t> (1971) là một tùy bút đặc sắc, thể hiện tình cảm nhớ thương gia đình, quê hương miền Bắc và Hà Nội của nhà văn trong bối cảnh ông phải sống xa quê hương vì chiến tranh chia cắt đất nước. </a:t>
            </a:r>
          </a:p>
          <a:p>
            <a:r>
              <a:rPr lang="vi-VN" sz="2800" dirty="0">
                <a:latin typeface="+mj-lt"/>
              </a:rPr>
              <a:t>- Đoạn trích trong SGK viết về tháng Giêng, thuộc chương một của tác phẩm.</a:t>
            </a:r>
            <a:endParaRPr kumimoji="0" lang="en-US" sz="2800" b="0" i="0" u="none" strike="noStrike" kern="1200" cap="none" spc="0" normalizeH="0" baseline="0" noProof="0" dirty="0">
              <a:ln>
                <a:noFill/>
              </a:ln>
              <a:solidFill>
                <a:srgbClr val="000000"/>
              </a:solidFill>
              <a:effectLst/>
              <a:uLnTx/>
              <a:uFillTx/>
              <a:latin typeface="+mj-lt"/>
              <a:ea typeface="Roboto Condensed"/>
              <a:cs typeface="Roboto Condensed"/>
              <a:sym typeface="Roboto Condensed"/>
            </a:endParaRPr>
          </a:p>
          <a:p>
            <a:pPr marL="647732" marR="0" lvl="1" indent="-323866" algn="just" defTabSz="914400" rtl="0" eaLnBrk="1" fontAlgn="auto" latinLnBrk="0" hangingPunct="1">
              <a:lnSpc>
                <a:spcPct val="115000"/>
              </a:lnSpc>
              <a:spcBef>
                <a:spcPts val="0"/>
              </a:spcBef>
              <a:spcAft>
                <a:spcPts val="0"/>
              </a:spcAft>
              <a:buClr>
                <a:srgbClr val="000000"/>
              </a:buClr>
              <a:buSzPts val="4500"/>
              <a:buFont typeface="Arial"/>
              <a:buChar char="•"/>
              <a:tabLst/>
              <a:defRPr/>
            </a:pPr>
            <a:endParaRPr kumimoji="0" lang="en-US" sz="2800" b="0" i="0" u="none" strike="noStrike" kern="1200" cap="none" spc="0" normalizeH="0" baseline="0" noProof="0" dirty="0">
              <a:ln>
                <a:noFill/>
              </a:ln>
              <a:solidFill>
                <a:srgbClr val="000000"/>
              </a:solidFill>
              <a:effectLst/>
              <a:uLnTx/>
              <a:uFillTx/>
              <a:latin typeface="+mj-lt"/>
              <a:ea typeface="Roboto Condensed"/>
              <a:cs typeface="Roboto Condensed"/>
              <a:sym typeface="Roboto Condensed"/>
            </a:endParaRPr>
          </a:p>
          <a:p>
            <a:pPr marL="130175" marR="61595" indent="89535" algn="just">
              <a:lnSpc>
                <a:spcPct val="115000"/>
              </a:lnSpc>
              <a:spcBef>
                <a:spcPts val="240"/>
              </a:spcBef>
              <a:spcAft>
                <a:spcPts val="240"/>
              </a:spcAft>
            </a:pPr>
            <a:r>
              <a:rPr lang="vi-VN" sz="2800" b="1" dirty="0">
                <a:latin typeface="Times New Roman" panose="02020603050405020304" pitchFamily="18" charset="0"/>
                <a:ea typeface="Times New Roman" panose="02020603050405020304" pitchFamily="18" charset="0"/>
              </a:rPr>
              <a:t>b. Đề tài:</a:t>
            </a:r>
            <a:r>
              <a:rPr lang="vi-VN" sz="2800" dirty="0">
                <a:latin typeface="Times New Roman" panose="02020603050405020304" pitchFamily="18" charset="0"/>
                <a:ea typeface="Times New Roman" panose="02020603050405020304" pitchFamily="18" charset="0"/>
              </a:rPr>
              <a:t> mùa xuân miền Bắc (dựa vào nhan đề và nội dung văn bản).</a:t>
            </a:r>
            <a:endParaRPr lang="en-US" sz="2800" dirty="0">
              <a:latin typeface="Times New Roman" panose="02020603050405020304" pitchFamily="18" charset="0"/>
              <a:ea typeface="Times New Roman" panose="02020603050405020304" pitchFamily="18" charset="0"/>
            </a:endParaRPr>
          </a:p>
          <a:p>
            <a:pPr marL="647732" marR="0" lvl="1" indent="-323866" algn="just" defTabSz="914400" rtl="0" eaLnBrk="1" fontAlgn="auto" latinLnBrk="0" hangingPunct="1">
              <a:lnSpc>
                <a:spcPct val="115000"/>
              </a:lnSpc>
              <a:spcBef>
                <a:spcPts val="0"/>
              </a:spcBef>
              <a:spcAft>
                <a:spcPts val="0"/>
              </a:spcAft>
              <a:buClr>
                <a:srgbClr val="000000"/>
              </a:buClr>
              <a:buSzPts val="4500"/>
              <a:buFont typeface="Arial"/>
              <a:buChar char="•"/>
              <a:tabLst/>
              <a:defRPr/>
            </a:pPr>
            <a:endParaRPr kumimoji="0" lang="vi-VN" sz="3000" b="0" i="0" u="none" strike="noStrike" kern="1200" cap="none" spc="0" normalizeH="0" baseline="0" noProof="0" dirty="0">
              <a:ln>
                <a:noFill/>
              </a:ln>
              <a:solidFill>
                <a:srgbClr val="000000"/>
              </a:solidFill>
              <a:effectLst/>
              <a:uLnTx/>
              <a:uFillTx/>
              <a:latin typeface="+mj-lt"/>
              <a:ea typeface="Roboto Condensed"/>
              <a:cs typeface="Roboto Condensed"/>
              <a:sym typeface="Roboto Condensed"/>
            </a:endParaRPr>
          </a:p>
          <a:p>
            <a:pPr marL="647732" marR="0" lvl="1" indent="-323866" algn="just" defTabSz="914400" rtl="0" eaLnBrk="1" fontAlgn="auto" latinLnBrk="0" hangingPunct="1">
              <a:lnSpc>
                <a:spcPct val="115000"/>
              </a:lnSpc>
              <a:spcBef>
                <a:spcPts val="0"/>
              </a:spcBef>
              <a:spcAft>
                <a:spcPts val="0"/>
              </a:spcAft>
              <a:buClr>
                <a:srgbClr val="000000"/>
              </a:buClr>
              <a:buSzPts val="4500"/>
              <a:buFont typeface="Arial"/>
              <a:buChar char="•"/>
              <a:tabLst/>
              <a:defRPr/>
            </a:pPr>
            <a:endParaRPr kumimoji="0"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68" name="Google Shape;268;p9"/>
          <p:cNvPicPr preferRelativeResize="0"/>
          <p:nvPr/>
        </p:nvPicPr>
        <p:blipFill rotWithShape="1">
          <a:blip r:embed="rId8">
            <a:alphaModFix/>
          </a:blip>
          <a:srcRect l="15824" t="15906" r="15818" b="15911"/>
          <a:stretch/>
        </p:blipFill>
        <p:spPr>
          <a:xfrm>
            <a:off x="7376281" y="5345073"/>
            <a:ext cx="1450885" cy="1447152"/>
          </a:xfrm>
          <a:prstGeom prst="rect">
            <a:avLst/>
          </a:prstGeom>
          <a:noFill/>
          <a:ln>
            <a:noFill/>
          </a:ln>
        </p:spPr>
      </p:pic>
      <p:pic>
        <p:nvPicPr>
          <p:cNvPr id="269" name="Google Shape;269;p9"/>
          <p:cNvPicPr preferRelativeResize="0"/>
          <p:nvPr/>
        </p:nvPicPr>
        <p:blipFill rotWithShape="1">
          <a:blip r:embed="rId9">
            <a:alphaModFix/>
          </a:blip>
          <a:srcRect l="25606" t="15906" r="25601" b="15911"/>
          <a:stretch/>
        </p:blipFill>
        <p:spPr>
          <a:xfrm rot="-3494887">
            <a:off x="7135827" y="5052674"/>
            <a:ext cx="1035612" cy="144714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7"/>
                                        </p:tgtEl>
                                        <p:attrNameLst>
                                          <p:attrName>style.visibility</p:attrName>
                                        </p:attrNameLst>
                                      </p:cBhvr>
                                      <p:to>
                                        <p:strVal val="visible"/>
                                      </p:to>
                                    </p:set>
                                    <p:animEffect transition="in" filter="fade">
                                      <p:cBhvr>
                                        <p:cTn id="7" dur="500"/>
                                        <p:tgtEl>
                                          <p:spTgt spid="2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 xmlns:a16="http://schemas.microsoft.com/office/drawing/2014/main" id="{64E21C83-9D24-408A-8152-7A8FD0A69583}"/>
              </a:ext>
            </a:extLst>
          </p:cNvPr>
          <p:cNvGrpSpPr/>
          <p:nvPr/>
        </p:nvGrpSpPr>
        <p:grpSpPr>
          <a:xfrm>
            <a:off x="37507" y="139188"/>
            <a:ext cx="6499260" cy="1287468"/>
            <a:chOff x="0" y="1077030"/>
            <a:chExt cx="6499260" cy="1527950"/>
          </a:xfrm>
        </p:grpSpPr>
        <p:grpSp>
          <p:nvGrpSpPr>
            <p:cNvPr id="13" name="组合 12">
              <a:extLst>
                <a:ext uri="{FF2B5EF4-FFF2-40B4-BE49-F238E27FC236}">
                  <a16:creationId xmlns="" xmlns:a16="http://schemas.microsoft.com/office/drawing/2014/main" id="{B15DFF10-00EC-4087-82B0-CD9A457A1BA9}"/>
                </a:ext>
              </a:extLst>
            </p:cNvPr>
            <p:cNvGrpSpPr/>
            <p:nvPr/>
          </p:nvGrpSpPr>
          <p:grpSpPr>
            <a:xfrm>
              <a:off x="0" y="1077030"/>
              <a:ext cx="6499260" cy="1527950"/>
              <a:chOff x="0" y="991966"/>
              <a:chExt cx="6499260" cy="1527950"/>
            </a:xfrm>
          </p:grpSpPr>
          <p:sp>
            <p:nvSpPr>
              <p:cNvPr id="6" name="矩形 5">
                <a:extLst>
                  <a:ext uri="{FF2B5EF4-FFF2-40B4-BE49-F238E27FC236}">
                    <a16:creationId xmlns="" xmlns:a16="http://schemas.microsoft.com/office/drawing/2014/main" id="{697B271E-235A-4B91-B38C-886FCC57FE8E}"/>
                  </a:ext>
                </a:extLst>
              </p:cNvPr>
              <p:cNvSpPr/>
              <p:nvPr/>
            </p:nvSpPr>
            <p:spPr>
              <a:xfrm>
                <a:off x="0" y="991966"/>
                <a:ext cx="6499260" cy="1527950"/>
              </a:xfrm>
              <a:prstGeom prst="rect">
                <a:avLst/>
              </a:prstGeom>
              <a:solidFill>
                <a:srgbClr val="80B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 xmlns:a16="http://schemas.microsoft.com/office/drawing/2014/main" id="{D2E77302-B55F-4E53-82E4-750369E2CBF0}"/>
                  </a:ext>
                </a:extLst>
              </p:cNvPr>
              <p:cNvSpPr/>
              <p:nvPr/>
            </p:nvSpPr>
            <p:spPr>
              <a:xfrm>
                <a:off x="212646" y="991966"/>
                <a:ext cx="265814" cy="1527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 xmlns:a16="http://schemas.microsoft.com/office/drawing/2014/main" id="{AAC355CB-B838-4CFA-91AA-B1F7F9C60EA6}"/>
                  </a:ext>
                </a:extLst>
              </p:cNvPr>
              <p:cNvSpPr/>
              <p:nvPr/>
            </p:nvSpPr>
            <p:spPr>
              <a:xfrm>
                <a:off x="694036" y="991966"/>
                <a:ext cx="265814" cy="1527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 xmlns:a16="http://schemas.microsoft.com/office/drawing/2014/main" id="{BE8B47C2-DA17-4C8E-8A71-BC6EB16E2DD4}"/>
                  </a:ext>
                </a:extLst>
              </p:cNvPr>
              <p:cNvSpPr/>
              <p:nvPr/>
            </p:nvSpPr>
            <p:spPr>
              <a:xfrm>
                <a:off x="1175426" y="991966"/>
                <a:ext cx="265814" cy="1527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 name="文本框 7">
              <a:extLst>
                <a:ext uri="{FF2B5EF4-FFF2-40B4-BE49-F238E27FC236}">
                  <a16:creationId xmlns="" xmlns:a16="http://schemas.microsoft.com/office/drawing/2014/main" id="{38CCE737-FA37-4B06-B2B1-18BAE7B94EA6}"/>
                </a:ext>
              </a:extLst>
            </p:cNvPr>
            <p:cNvSpPr txBox="1"/>
            <p:nvPr/>
          </p:nvSpPr>
          <p:spPr>
            <a:xfrm>
              <a:off x="1872801" y="1487061"/>
              <a:ext cx="2278188" cy="707886"/>
            </a:xfrm>
            <a:prstGeom prst="rect">
              <a:avLst/>
            </a:prstGeom>
            <a:noFill/>
          </p:spPr>
          <p:txBody>
            <a:bodyPr wrap="none" rtlCol="0" anchor="ctr">
              <a:spAutoFit/>
            </a:bodyPr>
            <a:lstStyle/>
            <a:p>
              <a:r>
                <a:rPr lang="vi-VN" altLang="zh-CN" sz="4000" b="1" dirty="0">
                  <a:solidFill>
                    <a:schemeClr val="bg1">
                      <a:lumMod val="95000"/>
                    </a:schemeClr>
                  </a:solidFill>
                  <a:latin typeface="+mj-lt"/>
                  <a:ea typeface="Cambria" panose="02040503050406030204" pitchFamily="18" charset="0"/>
                </a:rPr>
                <a:t>C. Bố cục</a:t>
              </a:r>
              <a:endParaRPr lang="zh-CN" altLang="en-US" sz="4000" b="1" dirty="0">
                <a:solidFill>
                  <a:schemeClr val="bg1">
                    <a:lumMod val="95000"/>
                  </a:schemeClr>
                </a:solidFill>
                <a:latin typeface="+mj-lt"/>
                <a:ea typeface="汉仪晓波美妍体W" panose="00020600040101010101" pitchFamily="18" charset="-122"/>
              </a:endParaRPr>
            </a:p>
          </p:txBody>
        </p:sp>
      </p:grpSp>
      <p:grpSp>
        <p:nvGrpSpPr>
          <p:cNvPr id="19" name="组合 18">
            <a:extLst>
              <a:ext uri="{FF2B5EF4-FFF2-40B4-BE49-F238E27FC236}">
                <a16:creationId xmlns="" xmlns:a16="http://schemas.microsoft.com/office/drawing/2014/main" id="{68030EC8-E6F1-45A9-9DB3-ABABC84D7BD4}"/>
              </a:ext>
            </a:extLst>
          </p:cNvPr>
          <p:cNvGrpSpPr/>
          <p:nvPr/>
        </p:nvGrpSpPr>
        <p:grpSpPr>
          <a:xfrm>
            <a:off x="281929" y="1772153"/>
            <a:ext cx="2202268" cy="2996541"/>
            <a:chOff x="660815" y="3327578"/>
            <a:chExt cx="2202268" cy="2996541"/>
          </a:xfrm>
        </p:grpSpPr>
        <p:sp>
          <p:nvSpPr>
            <p:cNvPr id="15" name="矩形 14">
              <a:extLst>
                <a:ext uri="{FF2B5EF4-FFF2-40B4-BE49-F238E27FC236}">
                  <a16:creationId xmlns="" xmlns:a16="http://schemas.microsoft.com/office/drawing/2014/main" id="{8BD5E84B-1F28-4D8D-964D-56CCEB641600}"/>
                </a:ext>
              </a:extLst>
            </p:cNvPr>
            <p:cNvSpPr/>
            <p:nvPr/>
          </p:nvSpPr>
          <p:spPr>
            <a:xfrm>
              <a:off x="660815" y="5036651"/>
              <a:ext cx="2202268" cy="1287468"/>
            </a:xfrm>
            <a:prstGeom prst="rect">
              <a:avLst/>
            </a:prstGeom>
          </p:spPr>
          <p:txBody>
            <a:bodyPr wrap="square">
              <a:spAutoFit/>
            </a:bodyPr>
            <a:lstStyle/>
            <a:p>
              <a:pPr algn="ctr">
                <a:lnSpc>
                  <a:spcPct val="150000"/>
                </a:lnSpc>
              </a:pPr>
              <a:r>
                <a:rPr lang="en-US" b="1" dirty="0" err="1">
                  <a:latin typeface="Cambria" panose="02040503050406030204" pitchFamily="18" charset="0"/>
                  <a:ea typeface="Cambria" panose="02040503050406030204" pitchFamily="18" charset="0"/>
                </a:rPr>
                <a:t>Giới</a:t>
              </a:r>
              <a:r>
                <a:rPr lang="en-US" b="1" dirty="0">
                  <a:latin typeface="Cambria" panose="02040503050406030204" pitchFamily="18" charset="0"/>
                  <a:ea typeface="Cambria" panose="02040503050406030204" pitchFamily="18" charset="0"/>
                </a:rPr>
                <a:t> </a:t>
              </a:r>
              <a:r>
                <a:rPr lang="en-US" b="1" dirty="0" err="1">
                  <a:latin typeface="Cambria" panose="02040503050406030204" pitchFamily="18" charset="0"/>
                  <a:ea typeface="Cambria" panose="02040503050406030204" pitchFamily="18" charset="0"/>
                </a:rPr>
                <a:t>thiệu</a:t>
              </a:r>
              <a:r>
                <a:rPr lang="en-US" b="1" dirty="0">
                  <a:latin typeface="Cambria" panose="02040503050406030204" pitchFamily="18" charset="0"/>
                  <a:ea typeface="Cambria" panose="02040503050406030204" pitchFamily="18" charset="0"/>
                </a:rPr>
                <a:t> </a:t>
              </a:r>
              <a:r>
                <a:rPr lang="en-US" b="1" dirty="0" err="1">
                  <a:latin typeface="Cambria" panose="02040503050406030204" pitchFamily="18" charset="0"/>
                  <a:ea typeface="Cambria" panose="02040503050406030204" pitchFamily="18" charset="0"/>
                </a:rPr>
                <a:t>về</a:t>
              </a:r>
              <a:r>
                <a:rPr lang="en-US" b="1" dirty="0">
                  <a:latin typeface="Cambria" panose="02040503050406030204" pitchFamily="18" charset="0"/>
                  <a:ea typeface="Cambria" panose="02040503050406030204" pitchFamily="18" charset="0"/>
                </a:rPr>
                <a:t> </a:t>
              </a:r>
              <a:r>
                <a:rPr lang="en-US" b="1" dirty="0" err="1">
                  <a:latin typeface="Cambria" panose="02040503050406030204" pitchFamily="18" charset="0"/>
                  <a:ea typeface="Cambria" panose="02040503050406030204" pitchFamily="18" charset="0"/>
                </a:rPr>
                <a:t>tháng</a:t>
              </a:r>
              <a:r>
                <a:rPr lang="en-US" b="1" dirty="0">
                  <a:latin typeface="Cambria" panose="02040503050406030204" pitchFamily="18" charset="0"/>
                  <a:ea typeface="Cambria" panose="02040503050406030204" pitchFamily="18" charset="0"/>
                </a:rPr>
                <a:t> </a:t>
              </a:r>
              <a:r>
                <a:rPr lang="en-US" b="1" dirty="0" err="1">
                  <a:latin typeface="Cambria" panose="02040503050406030204" pitchFamily="18" charset="0"/>
                  <a:ea typeface="Cambria" panose="02040503050406030204" pitchFamily="18" charset="0"/>
                </a:rPr>
                <a:t>Giêng</a:t>
              </a:r>
              <a:r>
                <a:rPr lang="en-US" b="1" dirty="0">
                  <a:latin typeface="Cambria" panose="02040503050406030204" pitchFamily="18" charset="0"/>
                  <a:ea typeface="Cambria" panose="02040503050406030204" pitchFamily="18" charset="0"/>
                </a:rPr>
                <a:t> </a:t>
              </a:r>
              <a:r>
                <a:rPr lang="en-US" b="1" dirty="0" err="1">
                  <a:latin typeface="Cambria" panose="02040503050406030204" pitchFamily="18" charset="0"/>
                  <a:ea typeface="Cambria" panose="02040503050406030204" pitchFamily="18" charset="0"/>
                </a:rPr>
                <a:t>và</a:t>
              </a:r>
              <a:r>
                <a:rPr lang="en-US" b="1" dirty="0">
                  <a:latin typeface="Cambria" panose="02040503050406030204" pitchFamily="18" charset="0"/>
                  <a:ea typeface="Cambria" panose="02040503050406030204" pitchFamily="18" charset="0"/>
                </a:rPr>
                <a:t> </a:t>
              </a:r>
              <a:r>
                <a:rPr lang="en-US" b="1" dirty="0" err="1">
                  <a:latin typeface="Cambria" panose="02040503050406030204" pitchFamily="18" charset="0"/>
                  <a:ea typeface="Cambria" panose="02040503050406030204" pitchFamily="18" charset="0"/>
                </a:rPr>
                <a:t>mùa</a:t>
              </a:r>
              <a:r>
                <a:rPr lang="en-US" b="1" dirty="0">
                  <a:latin typeface="Cambria" panose="02040503050406030204" pitchFamily="18" charset="0"/>
                  <a:ea typeface="Cambria" panose="02040503050406030204" pitchFamily="18" charset="0"/>
                </a:rPr>
                <a:t> </a:t>
              </a:r>
              <a:r>
                <a:rPr lang="en-US" b="1" dirty="0" err="1">
                  <a:latin typeface="Cambria" panose="02040503050406030204" pitchFamily="18" charset="0"/>
                  <a:ea typeface="Cambria" panose="02040503050406030204" pitchFamily="18" charset="0"/>
                </a:rPr>
                <a:t>xuân</a:t>
              </a:r>
              <a:r>
                <a:rPr lang="en-US" b="1" dirty="0">
                  <a:latin typeface="Cambria" panose="02040503050406030204" pitchFamily="18" charset="0"/>
                  <a:ea typeface="Cambria" panose="02040503050406030204" pitchFamily="18" charset="0"/>
                </a:rPr>
                <a:t> </a:t>
              </a:r>
              <a:r>
                <a:rPr lang="en-US" b="1" dirty="0" err="1">
                  <a:latin typeface="Cambria" panose="02040503050406030204" pitchFamily="18" charset="0"/>
                  <a:ea typeface="Cambria" panose="02040503050406030204" pitchFamily="18" charset="0"/>
                </a:rPr>
                <a:t>miên</a:t>
              </a:r>
              <a:r>
                <a:rPr lang="en-US" b="1" dirty="0">
                  <a:latin typeface="Cambria" panose="02040503050406030204" pitchFamily="18" charset="0"/>
                  <a:ea typeface="Cambria" panose="02040503050406030204" pitchFamily="18" charset="0"/>
                </a:rPr>
                <a:t> </a:t>
              </a:r>
              <a:r>
                <a:rPr lang="en-US" b="1" dirty="0" err="1">
                  <a:latin typeface="Cambria" panose="02040503050406030204" pitchFamily="18" charset="0"/>
                  <a:ea typeface="Cambria" panose="02040503050406030204" pitchFamily="18" charset="0"/>
                </a:rPr>
                <a:t>Bắc</a:t>
              </a:r>
              <a:r>
                <a:rPr lang="en-US" b="1" dirty="0">
                  <a:latin typeface="Cambria" panose="02040503050406030204" pitchFamily="18" charset="0"/>
                  <a:ea typeface="Cambria" panose="02040503050406030204" pitchFamily="18" charset="0"/>
                </a:rPr>
                <a:t>.</a:t>
              </a:r>
              <a:endParaRPr lang="zh-CN" altLang="en-US" sz="1000" spc="300" dirty="0">
                <a:solidFill>
                  <a:srgbClr val="4B3915">
                    <a:alpha val="85000"/>
                  </a:srgbClr>
                </a:solidFill>
                <a:latin typeface="Cambria" panose="02040503050406030204" pitchFamily="18" charset="0"/>
                <a:ea typeface="Microsoft YaHei UI" panose="020B0503020204020204" pitchFamily="34" charset="-122"/>
              </a:endParaRPr>
            </a:p>
          </p:txBody>
        </p:sp>
        <p:pic>
          <p:nvPicPr>
            <p:cNvPr id="17" name="图片 16">
              <a:extLst>
                <a:ext uri="{FF2B5EF4-FFF2-40B4-BE49-F238E27FC236}">
                  <a16:creationId xmlns="" xmlns:a16="http://schemas.microsoft.com/office/drawing/2014/main" id="{3793A38B-CA2B-47B3-9099-D562FC999FE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38" t="31379" r="238" b="1945"/>
            <a:stretch/>
          </p:blipFill>
          <p:spPr>
            <a:xfrm>
              <a:off x="967876" y="3327578"/>
              <a:ext cx="1527950" cy="1527950"/>
            </a:xfrm>
            <a:prstGeom prst="ellipse">
              <a:avLst/>
            </a:prstGeom>
            <a:effectLst>
              <a:softEdge rad="31750"/>
            </a:effectLst>
          </p:spPr>
        </p:pic>
      </p:grpSp>
      <p:grpSp>
        <p:nvGrpSpPr>
          <p:cNvPr id="20" name="组合 19">
            <a:extLst>
              <a:ext uri="{FF2B5EF4-FFF2-40B4-BE49-F238E27FC236}">
                <a16:creationId xmlns="" xmlns:a16="http://schemas.microsoft.com/office/drawing/2014/main" id="{9EBD8622-F09A-435B-8808-2F045A3C0134}"/>
              </a:ext>
            </a:extLst>
          </p:cNvPr>
          <p:cNvGrpSpPr/>
          <p:nvPr/>
        </p:nvGrpSpPr>
        <p:grpSpPr>
          <a:xfrm>
            <a:off x="2514185" y="1772153"/>
            <a:ext cx="2109596" cy="3716428"/>
            <a:chOff x="835776" y="3298012"/>
            <a:chExt cx="2109596" cy="3716428"/>
          </a:xfrm>
        </p:grpSpPr>
        <p:sp>
          <p:nvSpPr>
            <p:cNvPr id="21" name="矩形 20">
              <a:extLst>
                <a:ext uri="{FF2B5EF4-FFF2-40B4-BE49-F238E27FC236}">
                  <a16:creationId xmlns="" xmlns:a16="http://schemas.microsoft.com/office/drawing/2014/main" id="{3ECA1635-B849-4C2C-8A53-570BD0A679E0}"/>
                </a:ext>
              </a:extLst>
            </p:cNvPr>
            <p:cNvSpPr/>
            <p:nvPr/>
          </p:nvSpPr>
          <p:spPr>
            <a:xfrm>
              <a:off x="835776" y="4895975"/>
              <a:ext cx="2109596" cy="2118465"/>
            </a:xfrm>
            <a:prstGeom prst="rect">
              <a:avLst/>
            </a:prstGeom>
          </p:spPr>
          <p:txBody>
            <a:bodyPr wrap="square">
              <a:spAutoFit/>
            </a:bodyPr>
            <a:lstStyle/>
            <a:p>
              <a:pPr algn="ctr">
                <a:lnSpc>
                  <a:spcPct val="150000"/>
                </a:lnSpc>
              </a:pPr>
              <a:r>
                <a:rPr lang="vi-VN" b="1" dirty="0">
                  <a:latin typeface="Cambria" panose="02040503050406030204" pitchFamily="18" charset="0"/>
                  <a:ea typeface="Cambria" panose="02040503050406030204" pitchFamily="18" charset="0"/>
                </a:rPr>
                <a:t>Không khí, con người, cảnh sắc thiên nhiên đặc trưng của Hà Nội vào mùa xuân.</a:t>
              </a:r>
              <a:endParaRPr lang="en-US" dirty="0">
                <a:latin typeface="Cambria" panose="02040503050406030204" pitchFamily="18" charset="0"/>
                <a:ea typeface="Cambria" panose="02040503050406030204" pitchFamily="18" charset="0"/>
              </a:endParaRPr>
            </a:p>
          </p:txBody>
        </p:sp>
        <p:pic>
          <p:nvPicPr>
            <p:cNvPr id="22" name="图片 21">
              <a:extLst>
                <a:ext uri="{FF2B5EF4-FFF2-40B4-BE49-F238E27FC236}">
                  <a16:creationId xmlns="" xmlns:a16="http://schemas.microsoft.com/office/drawing/2014/main" id="{D0A95B53-85CC-464D-BB2D-C97C7C79409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38" t="31379" r="238" b="1945"/>
            <a:stretch/>
          </p:blipFill>
          <p:spPr>
            <a:xfrm>
              <a:off x="1105849" y="3298012"/>
              <a:ext cx="1527950" cy="1527950"/>
            </a:xfrm>
            <a:prstGeom prst="ellipse">
              <a:avLst/>
            </a:prstGeom>
            <a:effectLst>
              <a:softEdge rad="31750"/>
            </a:effectLst>
          </p:spPr>
        </p:pic>
      </p:grpSp>
      <p:grpSp>
        <p:nvGrpSpPr>
          <p:cNvPr id="23" name="组合 22">
            <a:extLst>
              <a:ext uri="{FF2B5EF4-FFF2-40B4-BE49-F238E27FC236}">
                <a16:creationId xmlns="" xmlns:a16="http://schemas.microsoft.com/office/drawing/2014/main" id="{79AEAD58-4F05-4D41-A05A-7539E7A55027}"/>
              </a:ext>
            </a:extLst>
          </p:cNvPr>
          <p:cNvGrpSpPr/>
          <p:nvPr/>
        </p:nvGrpSpPr>
        <p:grpSpPr>
          <a:xfrm>
            <a:off x="4846671" y="1670573"/>
            <a:ext cx="1933108" cy="4243036"/>
            <a:chOff x="835776" y="3327578"/>
            <a:chExt cx="1933108" cy="4243036"/>
          </a:xfrm>
        </p:grpSpPr>
        <p:sp>
          <p:nvSpPr>
            <p:cNvPr id="24" name="矩形 23">
              <a:extLst>
                <a:ext uri="{FF2B5EF4-FFF2-40B4-BE49-F238E27FC236}">
                  <a16:creationId xmlns="" xmlns:a16="http://schemas.microsoft.com/office/drawing/2014/main" id="{C4B332DF-8E4B-4C60-9BBB-AD36F7AD3B7B}"/>
                </a:ext>
              </a:extLst>
            </p:cNvPr>
            <p:cNvSpPr/>
            <p:nvPr/>
          </p:nvSpPr>
          <p:spPr>
            <a:xfrm>
              <a:off x="835776" y="5036651"/>
              <a:ext cx="1933108" cy="2533963"/>
            </a:xfrm>
            <a:prstGeom prst="rect">
              <a:avLst/>
            </a:prstGeom>
          </p:spPr>
          <p:txBody>
            <a:bodyPr wrap="square">
              <a:spAutoFit/>
            </a:bodyPr>
            <a:lstStyle/>
            <a:p>
              <a:pPr algn="ctr">
                <a:lnSpc>
                  <a:spcPct val="150000"/>
                </a:lnSpc>
              </a:pPr>
              <a:r>
                <a:rPr lang="vi-VN" b="1" dirty="0">
                  <a:latin typeface="Cambria" panose="02040503050406030204" pitchFamily="18" charset="0"/>
                  <a:ea typeface="Cambria" panose="02040503050406030204" pitchFamily="18" charset="0"/>
                </a:rPr>
                <a:t>Thời tiết đặc trưng và nếp sinh hoạt của người Hà Nội sau rằm tháng Giêng.</a:t>
              </a:r>
              <a:endParaRPr lang="zh-CN" altLang="en-US" sz="1000" spc="300" dirty="0">
                <a:solidFill>
                  <a:srgbClr val="4B3915">
                    <a:alpha val="85000"/>
                  </a:srgbClr>
                </a:solidFill>
                <a:latin typeface="Cambria" panose="02040503050406030204" pitchFamily="18" charset="0"/>
                <a:ea typeface="Microsoft YaHei UI" panose="020B0503020204020204" pitchFamily="34" charset="-122"/>
              </a:endParaRPr>
            </a:p>
          </p:txBody>
        </p:sp>
        <p:pic>
          <p:nvPicPr>
            <p:cNvPr id="25" name="图片 24">
              <a:extLst>
                <a:ext uri="{FF2B5EF4-FFF2-40B4-BE49-F238E27FC236}">
                  <a16:creationId xmlns="" xmlns:a16="http://schemas.microsoft.com/office/drawing/2014/main" id="{72C17C0E-74A6-42EF-94B8-0096E5E3557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38" t="31379" r="238" b="1945"/>
            <a:stretch/>
          </p:blipFill>
          <p:spPr>
            <a:xfrm>
              <a:off x="967876" y="3327578"/>
              <a:ext cx="1527950" cy="1527950"/>
            </a:xfrm>
            <a:prstGeom prst="ellipse">
              <a:avLst/>
            </a:prstGeom>
            <a:effectLst>
              <a:softEdge rad="31750"/>
            </a:effectLst>
          </p:spPr>
        </p:pic>
      </p:grpSp>
      <p:grpSp>
        <p:nvGrpSpPr>
          <p:cNvPr id="3" name="组合 22">
            <a:extLst>
              <a:ext uri="{FF2B5EF4-FFF2-40B4-BE49-F238E27FC236}">
                <a16:creationId xmlns="" xmlns:a16="http://schemas.microsoft.com/office/drawing/2014/main" id="{F6966F11-9B85-A65F-DEC0-C3CB196830DC}"/>
              </a:ext>
            </a:extLst>
          </p:cNvPr>
          <p:cNvGrpSpPr/>
          <p:nvPr/>
        </p:nvGrpSpPr>
        <p:grpSpPr>
          <a:xfrm>
            <a:off x="7333344" y="1700252"/>
            <a:ext cx="1933108" cy="2996541"/>
            <a:chOff x="835776" y="3327578"/>
            <a:chExt cx="1933108" cy="2996541"/>
          </a:xfrm>
        </p:grpSpPr>
        <p:sp>
          <p:nvSpPr>
            <p:cNvPr id="4" name="矩形 23">
              <a:extLst>
                <a:ext uri="{FF2B5EF4-FFF2-40B4-BE49-F238E27FC236}">
                  <a16:creationId xmlns="" xmlns:a16="http://schemas.microsoft.com/office/drawing/2014/main" id="{BD13D3DC-7F88-53C1-A8BE-8C457968E281}"/>
                </a:ext>
              </a:extLst>
            </p:cNvPr>
            <p:cNvSpPr/>
            <p:nvPr/>
          </p:nvSpPr>
          <p:spPr>
            <a:xfrm>
              <a:off x="835776" y="5036651"/>
              <a:ext cx="1933108" cy="1287468"/>
            </a:xfrm>
            <a:prstGeom prst="rect">
              <a:avLst/>
            </a:prstGeom>
          </p:spPr>
          <p:txBody>
            <a:bodyPr wrap="square">
              <a:spAutoFit/>
            </a:bodyPr>
            <a:lstStyle/>
            <a:p>
              <a:pPr algn="ctr">
                <a:lnSpc>
                  <a:spcPct val="150000"/>
                </a:lnSpc>
              </a:pPr>
              <a:r>
                <a:rPr lang="vi-VN" b="1" dirty="0">
                  <a:latin typeface="Cambria" panose="02040503050406030204" pitchFamily="18" charset="0"/>
                  <a:ea typeface="Cambria" panose="02040503050406030204" pitchFamily="18" charset="0"/>
                </a:rPr>
                <a:t>Vẻ đẹp độc đáo của trăng non tháng Giêng.</a:t>
              </a:r>
              <a:endParaRPr lang="zh-CN" altLang="en-US" sz="1000" spc="300" dirty="0">
                <a:solidFill>
                  <a:srgbClr val="4B3915">
                    <a:alpha val="85000"/>
                  </a:srgbClr>
                </a:solidFill>
                <a:latin typeface="Cambria" panose="02040503050406030204" pitchFamily="18" charset="0"/>
                <a:ea typeface="Microsoft YaHei UI" panose="020B0503020204020204" pitchFamily="34" charset="-122"/>
              </a:endParaRPr>
            </a:p>
          </p:txBody>
        </p:sp>
        <p:pic>
          <p:nvPicPr>
            <p:cNvPr id="7" name="图片 24">
              <a:extLst>
                <a:ext uri="{FF2B5EF4-FFF2-40B4-BE49-F238E27FC236}">
                  <a16:creationId xmlns="" xmlns:a16="http://schemas.microsoft.com/office/drawing/2014/main" id="{EF0B339E-24AA-C6B2-4762-F49CBB1CEBC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38" t="31379" r="238" b="1945"/>
            <a:stretch/>
          </p:blipFill>
          <p:spPr>
            <a:xfrm>
              <a:off x="967876" y="3327578"/>
              <a:ext cx="1527950" cy="1527950"/>
            </a:xfrm>
            <a:prstGeom prst="ellipse">
              <a:avLst/>
            </a:prstGeom>
            <a:effectLst>
              <a:softEdge rad="31750"/>
            </a:effectLst>
          </p:spPr>
        </p:pic>
      </p:grpSp>
      <p:sp>
        <p:nvSpPr>
          <p:cNvPr id="12" name="TextBox 11">
            <a:extLst>
              <a:ext uri="{FF2B5EF4-FFF2-40B4-BE49-F238E27FC236}">
                <a16:creationId xmlns="" xmlns:a16="http://schemas.microsoft.com/office/drawing/2014/main" id="{832AF842-73CA-5E31-3649-49C311D59F99}"/>
              </a:ext>
            </a:extLst>
          </p:cNvPr>
          <p:cNvSpPr txBox="1"/>
          <p:nvPr/>
        </p:nvSpPr>
        <p:spPr>
          <a:xfrm>
            <a:off x="588990" y="6349480"/>
            <a:ext cx="11383437" cy="400110"/>
          </a:xfrm>
          <a:prstGeom prst="rect">
            <a:avLst/>
          </a:prstGeom>
          <a:noFill/>
        </p:spPr>
        <p:txBody>
          <a:bodyPr wrap="none" rtlCol="0">
            <a:spAutoFit/>
          </a:bodyPr>
          <a:lstStyle/>
          <a:p>
            <a:r>
              <a:rPr lang="vi-VN" sz="2000" b="1" dirty="0">
                <a:effectLst/>
                <a:latin typeface="Times New Roman" panose="02020603050405020304" pitchFamily="18" charset="0"/>
                <a:ea typeface="Calibri" panose="020F0502020204030204" pitchFamily="34" charset="0"/>
              </a:rPr>
              <a:t>=&gt; Mạch lô gích chính gắn kết các phần của VB là tình cảm thương nhớ quê hương da diết của tác giả.</a:t>
            </a:r>
            <a:endParaRPr lang="en-US" sz="2000" b="1" dirty="0"/>
          </a:p>
        </p:txBody>
      </p:sp>
    </p:spTree>
    <p:extLst>
      <p:ext uri="{BB962C8B-B14F-4D97-AF65-F5344CB8AC3E}">
        <p14:creationId xmlns:p14="http://schemas.microsoft.com/office/powerpoint/2010/main" val="508921757"/>
      </p:ext>
    </p:extLst>
  </p:cSld>
  <p:clrMapOvr>
    <a:masterClrMapping/>
  </p:clrMapOvr>
  <p:transition spd="med" advClick="0" advTm="300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0-#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par>
                                <p:cTn id="9" presetID="42" presetClass="entr" presetSubtype="0" fill="hold" nodeType="withEffect">
                                  <p:stCondLst>
                                    <p:cond delay="125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1000"/>
                                        <p:tgtEl>
                                          <p:spTgt spid="19"/>
                                        </p:tgtEl>
                                      </p:cBhvr>
                                    </p:animEffect>
                                    <p:anim calcmode="lin" valueType="num">
                                      <p:cBhvr>
                                        <p:cTn id="12" dur="1000" fill="hold"/>
                                        <p:tgtEl>
                                          <p:spTgt spid="19"/>
                                        </p:tgtEl>
                                        <p:attrNameLst>
                                          <p:attrName>ppt_x</p:attrName>
                                        </p:attrNameLst>
                                      </p:cBhvr>
                                      <p:tavLst>
                                        <p:tav tm="0">
                                          <p:val>
                                            <p:strVal val="#ppt_x"/>
                                          </p:val>
                                        </p:tav>
                                        <p:tav tm="100000">
                                          <p:val>
                                            <p:strVal val="#ppt_x"/>
                                          </p:val>
                                        </p:tav>
                                      </p:tavLst>
                                    </p:anim>
                                    <p:anim calcmode="lin" valueType="num">
                                      <p:cBhvr>
                                        <p:cTn id="13" dur="1000" fill="hold"/>
                                        <p:tgtEl>
                                          <p:spTgt spid="19"/>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125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1000"/>
                                        <p:tgtEl>
                                          <p:spTgt spid="20"/>
                                        </p:tgtEl>
                                      </p:cBhvr>
                                    </p:animEffect>
                                    <p:anim calcmode="lin" valueType="num">
                                      <p:cBhvr>
                                        <p:cTn id="17" dur="1000" fill="hold"/>
                                        <p:tgtEl>
                                          <p:spTgt spid="20"/>
                                        </p:tgtEl>
                                        <p:attrNameLst>
                                          <p:attrName>ppt_x</p:attrName>
                                        </p:attrNameLst>
                                      </p:cBhvr>
                                      <p:tavLst>
                                        <p:tav tm="0">
                                          <p:val>
                                            <p:strVal val="#ppt_x"/>
                                          </p:val>
                                        </p:tav>
                                        <p:tav tm="100000">
                                          <p:val>
                                            <p:strVal val="#ppt_x"/>
                                          </p:val>
                                        </p:tav>
                                      </p:tavLst>
                                    </p:anim>
                                    <p:anim calcmode="lin" valueType="num">
                                      <p:cBhvr>
                                        <p:cTn id="18" dur="1000" fill="hold"/>
                                        <p:tgtEl>
                                          <p:spTgt spid="20"/>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125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1000"/>
                                        <p:tgtEl>
                                          <p:spTgt spid="23"/>
                                        </p:tgtEl>
                                      </p:cBhvr>
                                    </p:animEffect>
                                    <p:anim calcmode="lin" valueType="num">
                                      <p:cBhvr>
                                        <p:cTn id="22" dur="1000" fill="hold"/>
                                        <p:tgtEl>
                                          <p:spTgt spid="23"/>
                                        </p:tgtEl>
                                        <p:attrNameLst>
                                          <p:attrName>ppt_x</p:attrName>
                                        </p:attrNameLst>
                                      </p:cBhvr>
                                      <p:tavLst>
                                        <p:tav tm="0">
                                          <p:val>
                                            <p:strVal val="#ppt_x"/>
                                          </p:val>
                                        </p:tav>
                                        <p:tav tm="100000">
                                          <p:val>
                                            <p:strVal val="#ppt_x"/>
                                          </p:val>
                                        </p:tav>
                                      </p:tavLst>
                                    </p:anim>
                                    <p:anim calcmode="lin" valueType="num">
                                      <p:cBhvr>
                                        <p:cTn id="23" dur="1000" fill="hold"/>
                                        <p:tgtEl>
                                          <p:spTgt spid="23"/>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125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1000"/>
                                        <p:tgtEl>
                                          <p:spTgt spid="3"/>
                                        </p:tgtEl>
                                      </p:cBhvr>
                                    </p:animEffect>
                                    <p:anim calcmode="lin" valueType="num">
                                      <p:cBhvr>
                                        <p:cTn id="27" dur="1000" fill="hold"/>
                                        <p:tgtEl>
                                          <p:spTgt spid="3"/>
                                        </p:tgtEl>
                                        <p:attrNameLst>
                                          <p:attrName>ppt_x</p:attrName>
                                        </p:attrNameLst>
                                      </p:cBhvr>
                                      <p:tavLst>
                                        <p:tav tm="0">
                                          <p:val>
                                            <p:strVal val="#ppt_x"/>
                                          </p:val>
                                        </p:tav>
                                        <p:tav tm="100000">
                                          <p:val>
                                            <p:strVal val="#ppt_x"/>
                                          </p:val>
                                        </p:tav>
                                      </p:tavLst>
                                    </p:anim>
                                    <p:anim calcmode="lin" valueType="num">
                                      <p:cBhvr>
                                        <p:cTn id="2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 xmlns:a16="http://schemas.microsoft.com/office/drawing/2014/main" id="{42A8C2EF-DD0B-4A4A-8185-6A93F0491D0A}"/>
              </a:ext>
            </a:extLst>
          </p:cNvPr>
          <p:cNvSpPr/>
          <p:nvPr/>
        </p:nvSpPr>
        <p:spPr>
          <a:xfrm>
            <a:off x="450112" y="446568"/>
            <a:ext cx="11291777" cy="5964865"/>
          </a:xfrm>
          <a:prstGeom prst="rect">
            <a:avLst/>
          </a:prstGeom>
          <a:noFill/>
          <a:ln w="127000">
            <a:solidFill>
              <a:srgbClr val="80BAC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pic>
        <p:nvPicPr>
          <p:cNvPr id="2" name="Picture 1">
            <a:extLst>
              <a:ext uri="{FF2B5EF4-FFF2-40B4-BE49-F238E27FC236}">
                <a16:creationId xmlns="" xmlns:a16="http://schemas.microsoft.com/office/drawing/2014/main" id="{8B947E81-5C90-6630-7E74-58F9D44989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1875" y="717826"/>
            <a:ext cx="11291777" cy="5693605"/>
          </a:xfrm>
          <a:prstGeom prst="rect">
            <a:avLst/>
          </a:prstGeom>
          <a:ln>
            <a:noFill/>
          </a:ln>
          <a:effectLst>
            <a:softEdge rad="112500"/>
          </a:effectLst>
        </p:spPr>
      </p:pic>
      <p:pic>
        <p:nvPicPr>
          <p:cNvPr id="9" name="Picture 8">
            <a:extLst>
              <a:ext uri="{FF2B5EF4-FFF2-40B4-BE49-F238E27FC236}">
                <a16:creationId xmlns="" xmlns:a16="http://schemas.microsoft.com/office/drawing/2014/main" id="{39C26F4D-88E8-9793-E566-5BA5CBF84ABC}"/>
              </a:ext>
            </a:extLst>
          </p:cNvPr>
          <p:cNvPicPr>
            <a:picLocks noChangeAspect="1"/>
          </p:cNvPicPr>
          <p:nvPr/>
        </p:nvPicPr>
        <p:blipFill>
          <a:blip r:embed="rId3"/>
          <a:stretch>
            <a:fillRect/>
          </a:stretch>
        </p:blipFill>
        <p:spPr>
          <a:xfrm>
            <a:off x="600435" y="541797"/>
            <a:ext cx="4791871" cy="2017951"/>
          </a:xfrm>
          <a:prstGeom prst="rect">
            <a:avLst/>
          </a:prstGeom>
        </p:spPr>
      </p:pic>
    </p:spTree>
    <p:extLst>
      <p:ext uri="{BB962C8B-B14F-4D97-AF65-F5344CB8AC3E}">
        <p14:creationId xmlns:p14="http://schemas.microsoft.com/office/powerpoint/2010/main" val="124135148"/>
      </p:ext>
    </p:extLst>
  </p:cSld>
  <p:clrMapOvr>
    <a:masterClrMapping/>
  </p:clrMapOvr>
  <p:transition spd="slow" advClick="0" advTm="3000">
    <p:cover dir="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文本框 5">
            <a:extLst>
              <a:ext uri="{FF2B5EF4-FFF2-40B4-BE49-F238E27FC236}">
                <a16:creationId xmlns="" xmlns:a16="http://schemas.microsoft.com/office/drawing/2014/main" id="{D9BA9F01-BF1C-42D8-83CA-31D4875F0A8A}"/>
              </a:ext>
            </a:extLst>
          </p:cNvPr>
          <p:cNvSpPr txBox="1"/>
          <p:nvPr/>
        </p:nvSpPr>
        <p:spPr>
          <a:xfrm>
            <a:off x="1790163" y="243320"/>
            <a:ext cx="10019769" cy="2677656"/>
          </a:xfrm>
          <a:prstGeom prst="rect">
            <a:avLst/>
          </a:prstGeom>
          <a:noFill/>
        </p:spPr>
        <p:txBody>
          <a:bodyPr wrap="square" rtlCol="0" anchor="ctr">
            <a:spAutoFit/>
          </a:bodyPr>
          <a:lstStyle/>
          <a:p>
            <a:pPr>
              <a:lnSpc>
                <a:spcPct val="150000"/>
              </a:lnSpc>
            </a:pPr>
            <a:r>
              <a:rPr lang="en-US" altLang="zh-CN" sz="4000" b="1" dirty="0" smtClean="0">
                <a:solidFill>
                  <a:schemeClr val="tx1">
                    <a:lumMod val="85000"/>
                    <a:lumOff val="15000"/>
                  </a:schemeClr>
                </a:solidFill>
                <a:latin typeface="#9Slide03 Sympathique Alt" panose="02000506000000020002" pitchFamily="2" charset="0"/>
                <a:ea typeface="汉仪晓波美妍体W" panose="00020600040101010101" pitchFamily="18" charset="-122"/>
                <a:cs typeface="Arial" panose="020B0604020202020204" pitchFamily="34" charset="0"/>
              </a:rPr>
              <a:t> </a:t>
            </a:r>
            <a:r>
              <a:rPr lang="en-US" sz="3600" b="1" dirty="0" err="1" smtClean="0">
                <a:solidFill>
                  <a:srgbClr val="FF0000"/>
                </a:solidFill>
                <a:latin typeface="Times New Roman" panose="02020603050405020304" pitchFamily="18" charset="0"/>
                <a:ea typeface="Tahoma" pitchFamily="34" charset="0"/>
                <a:cs typeface="Times New Roman" panose="02020603050405020304" pitchFamily="18" charset="0"/>
              </a:rPr>
              <a:t>BÀI</a:t>
            </a:r>
            <a:r>
              <a:rPr lang="en-US" sz="3600" b="1" dirty="0" smtClean="0">
                <a:solidFill>
                  <a:srgbClr val="FF0000"/>
                </a:solidFill>
                <a:latin typeface="Times New Roman" panose="02020603050405020304" pitchFamily="18" charset="0"/>
                <a:ea typeface="Tahoma" pitchFamily="34" charset="0"/>
                <a:cs typeface="Times New Roman" panose="02020603050405020304" pitchFamily="18" charset="0"/>
              </a:rPr>
              <a:t> </a:t>
            </a:r>
            <a:r>
              <a:rPr lang="en-US" sz="3600" b="1" dirty="0">
                <a:solidFill>
                  <a:srgbClr val="FF0000"/>
                </a:solidFill>
                <a:latin typeface="Times New Roman" panose="02020603050405020304" pitchFamily="18" charset="0"/>
                <a:ea typeface="Tahoma" pitchFamily="34" charset="0"/>
                <a:cs typeface="Times New Roman" panose="02020603050405020304" pitchFamily="18" charset="0"/>
              </a:rPr>
              <a:t>1: </a:t>
            </a:r>
            <a:r>
              <a:rPr lang="en-US" sz="3600" b="1" dirty="0" err="1" smtClean="0">
                <a:solidFill>
                  <a:srgbClr val="FF0000"/>
                </a:solidFill>
                <a:latin typeface="Times New Roman" panose="02020603050405020304" pitchFamily="18" charset="0"/>
                <a:ea typeface="Tahoma" pitchFamily="34" charset="0"/>
                <a:cs typeface="Times New Roman" panose="02020603050405020304" pitchFamily="18" charset="0"/>
              </a:rPr>
              <a:t>TUỲ</a:t>
            </a:r>
            <a:r>
              <a:rPr lang="en-US" sz="3600" b="1" dirty="0" smtClean="0">
                <a:solidFill>
                  <a:srgbClr val="FF0000"/>
                </a:solidFill>
                <a:latin typeface="Times New Roman" panose="02020603050405020304" pitchFamily="18" charset="0"/>
                <a:ea typeface="Tahoma" pitchFamily="34" charset="0"/>
                <a:cs typeface="Times New Roman" panose="02020603050405020304" pitchFamily="18" charset="0"/>
              </a:rPr>
              <a:t> </a:t>
            </a:r>
            <a:r>
              <a:rPr lang="en-US" sz="3600" b="1" dirty="0" err="1" smtClean="0">
                <a:solidFill>
                  <a:srgbClr val="FF0000"/>
                </a:solidFill>
                <a:latin typeface="Times New Roman" panose="02020603050405020304" pitchFamily="18" charset="0"/>
                <a:ea typeface="Tahoma" pitchFamily="34" charset="0"/>
                <a:cs typeface="Times New Roman" panose="02020603050405020304" pitchFamily="18" charset="0"/>
              </a:rPr>
              <a:t>BÚT</a:t>
            </a:r>
            <a:r>
              <a:rPr lang="en-US" sz="3600" b="1" dirty="0" smtClean="0">
                <a:solidFill>
                  <a:srgbClr val="FF0000"/>
                </a:solidFill>
                <a:latin typeface="Times New Roman" panose="02020603050405020304" pitchFamily="18" charset="0"/>
                <a:ea typeface="Tahoma" pitchFamily="34" charset="0"/>
                <a:cs typeface="Times New Roman" panose="02020603050405020304" pitchFamily="18" charset="0"/>
              </a:rPr>
              <a:t>, </a:t>
            </a:r>
            <a:r>
              <a:rPr lang="en-US" sz="3600" b="1" dirty="0" err="1" smtClean="0">
                <a:solidFill>
                  <a:srgbClr val="FF0000"/>
                </a:solidFill>
                <a:latin typeface="Times New Roman" panose="02020603050405020304" pitchFamily="18" charset="0"/>
                <a:ea typeface="Tahoma" pitchFamily="34" charset="0"/>
                <a:cs typeface="Times New Roman" panose="02020603050405020304" pitchFamily="18" charset="0"/>
              </a:rPr>
              <a:t>TẢN</a:t>
            </a:r>
            <a:r>
              <a:rPr lang="en-US" sz="3600" b="1" dirty="0" smtClean="0">
                <a:solidFill>
                  <a:srgbClr val="FF0000"/>
                </a:solidFill>
                <a:latin typeface="Times New Roman" panose="02020603050405020304" pitchFamily="18" charset="0"/>
                <a:ea typeface="Tahoma" pitchFamily="34" charset="0"/>
                <a:cs typeface="Times New Roman" panose="02020603050405020304" pitchFamily="18" charset="0"/>
              </a:rPr>
              <a:t> </a:t>
            </a:r>
            <a:r>
              <a:rPr lang="en-US" sz="3600" b="1" dirty="0" err="1" smtClean="0">
                <a:solidFill>
                  <a:srgbClr val="FF0000"/>
                </a:solidFill>
                <a:latin typeface="Times New Roman" panose="02020603050405020304" pitchFamily="18" charset="0"/>
                <a:ea typeface="Tahoma" pitchFamily="34" charset="0"/>
                <a:cs typeface="Times New Roman" panose="02020603050405020304" pitchFamily="18" charset="0"/>
              </a:rPr>
              <a:t>VĂN</a:t>
            </a:r>
            <a:r>
              <a:rPr lang="en-US" sz="3600" b="1" dirty="0" smtClean="0">
                <a:solidFill>
                  <a:srgbClr val="FF0000"/>
                </a:solidFill>
                <a:latin typeface="Times New Roman" panose="02020603050405020304" pitchFamily="18" charset="0"/>
                <a:ea typeface="Tahoma" pitchFamily="34" charset="0"/>
                <a:cs typeface="Times New Roman" panose="02020603050405020304" pitchFamily="18" charset="0"/>
              </a:rPr>
              <a:t>, </a:t>
            </a:r>
            <a:r>
              <a:rPr lang="en-US" sz="3600" b="1" dirty="0" err="1" smtClean="0">
                <a:solidFill>
                  <a:srgbClr val="FF0000"/>
                </a:solidFill>
                <a:latin typeface="Times New Roman" panose="02020603050405020304" pitchFamily="18" charset="0"/>
                <a:ea typeface="Tahoma" pitchFamily="34" charset="0"/>
                <a:cs typeface="Times New Roman" panose="02020603050405020304" pitchFamily="18" charset="0"/>
              </a:rPr>
              <a:t>TRUYỆN</a:t>
            </a:r>
            <a:r>
              <a:rPr lang="en-US" sz="3600" b="1" dirty="0" smtClean="0">
                <a:solidFill>
                  <a:srgbClr val="FF0000"/>
                </a:solidFill>
                <a:latin typeface="Times New Roman" panose="02020603050405020304" pitchFamily="18" charset="0"/>
                <a:ea typeface="Tahoma" pitchFamily="34" charset="0"/>
                <a:cs typeface="Times New Roman" panose="02020603050405020304" pitchFamily="18" charset="0"/>
              </a:rPr>
              <a:t> </a:t>
            </a:r>
            <a:r>
              <a:rPr lang="en-US" sz="3600" b="1" dirty="0" err="1" smtClean="0">
                <a:solidFill>
                  <a:srgbClr val="FF0000"/>
                </a:solidFill>
                <a:latin typeface="Times New Roman" panose="02020603050405020304" pitchFamily="18" charset="0"/>
                <a:ea typeface="Tahoma" pitchFamily="34" charset="0"/>
                <a:cs typeface="Times New Roman" panose="02020603050405020304" pitchFamily="18" charset="0"/>
              </a:rPr>
              <a:t>KÍ</a:t>
            </a:r>
            <a:endParaRPr lang="en-US" sz="3600" b="1" dirty="0">
              <a:solidFill>
                <a:srgbClr val="FF0000"/>
              </a:solidFill>
              <a:latin typeface="Times New Roman" panose="02020603050405020304" pitchFamily="18" charset="0"/>
              <a:ea typeface="Tahoma" pitchFamily="34" charset="0"/>
              <a:cs typeface="Times New Roman" panose="02020603050405020304" pitchFamily="18" charset="0"/>
            </a:endParaRPr>
          </a:p>
          <a:p>
            <a:pPr>
              <a:lnSpc>
                <a:spcPct val="150000"/>
              </a:lnSpc>
            </a:pPr>
            <a:r>
              <a:rPr lang="en-US" sz="3600" b="1" dirty="0" smtClean="0">
                <a:solidFill>
                  <a:srgbClr val="FF0000"/>
                </a:solidFill>
                <a:latin typeface="Times New Roman" panose="02020603050405020304" pitchFamily="18" charset="0"/>
                <a:ea typeface="Tahoma" pitchFamily="34" charset="0"/>
                <a:cs typeface="Times New Roman" panose="02020603050405020304" pitchFamily="18" charset="0"/>
              </a:rPr>
              <a:t>                           </a:t>
            </a:r>
            <a:r>
              <a:rPr lang="en-US" sz="3600" b="1" dirty="0" smtClean="0">
                <a:solidFill>
                  <a:srgbClr val="7030A0"/>
                </a:solidFill>
                <a:latin typeface="Times New Roman" panose="02020603050405020304" pitchFamily="18" charset="0"/>
                <a:ea typeface="Tahoma" pitchFamily="34" charset="0"/>
                <a:cs typeface="Times New Roman" panose="02020603050405020304" pitchFamily="18" charset="0"/>
              </a:rPr>
              <a:t>A</a:t>
            </a:r>
            <a:r>
              <a:rPr lang="en-US" sz="3600" b="1" dirty="0">
                <a:solidFill>
                  <a:srgbClr val="7030A0"/>
                </a:solidFill>
                <a:latin typeface="Times New Roman" panose="02020603050405020304" pitchFamily="18" charset="0"/>
                <a:ea typeface="Tahoma" pitchFamily="34" charset="0"/>
                <a:cs typeface="Times New Roman" panose="02020603050405020304" pitchFamily="18" charset="0"/>
              </a:rPr>
              <a:t>: </a:t>
            </a:r>
            <a:r>
              <a:rPr lang="en-US" sz="3600" b="1" dirty="0" err="1" smtClean="0">
                <a:solidFill>
                  <a:srgbClr val="7030A0"/>
                </a:solidFill>
                <a:latin typeface="Times New Roman" panose="02020603050405020304" pitchFamily="18" charset="0"/>
                <a:ea typeface="Tahoma" pitchFamily="34" charset="0"/>
                <a:cs typeface="Times New Roman" panose="02020603050405020304" pitchFamily="18" charset="0"/>
              </a:rPr>
              <a:t>ĐỌC</a:t>
            </a:r>
            <a:endParaRPr lang="en-US" sz="3600" b="1" dirty="0" smtClean="0">
              <a:solidFill>
                <a:srgbClr val="00B0F0"/>
              </a:solidFill>
              <a:latin typeface="Times New Roman" panose="02020603050405020304" pitchFamily="18" charset="0"/>
              <a:ea typeface="Tahoma" pitchFamily="34" charset="0"/>
              <a:cs typeface="Times New Roman" panose="02020603050405020304" pitchFamily="18" charset="0"/>
            </a:endParaRPr>
          </a:p>
          <a:p>
            <a:pPr>
              <a:lnSpc>
                <a:spcPct val="150000"/>
              </a:lnSpc>
            </a:pPr>
            <a:r>
              <a:rPr lang="en-US" sz="3600" b="1" dirty="0">
                <a:solidFill>
                  <a:srgbClr val="00B0F0"/>
                </a:solidFill>
                <a:latin typeface="Times New Roman" panose="02020603050405020304" pitchFamily="18" charset="0"/>
                <a:ea typeface="Tahoma" pitchFamily="34" charset="0"/>
                <a:cs typeface="Times New Roman" panose="02020603050405020304" pitchFamily="18" charset="0"/>
              </a:rPr>
              <a:t> </a:t>
            </a:r>
            <a:r>
              <a:rPr lang="en-US" sz="3600" b="1" dirty="0" smtClean="0">
                <a:solidFill>
                  <a:srgbClr val="00B0F0"/>
                </a:solidFill>
                <a:latin typeface="Times New Roman" panose="02020603050405020304" pitchFamily="18" charset="0"/>
                <a:ea typeface="Tahoma" pitchFamily="34" charset="0"/>
                <a:cs typeface="Times New Roman" panose="02020603050405020304" pitchFamily="18" charset="0"/>
              </a:rPr>
              <a:t>      </a:t>
            </a:r>
            <a:r>
              <a:rPr lang="en-US" sz="3600" b="1" dirty="0" err="1" smtClean="0">
                <a:solidFill>
                  <a:srgbClr val="135F82"/>
                </a:solidFill>
                <a:latin typeface="Times New Roman" panose="02020603050405020304" pitchFamily="18" charset="0"/>
                <a:ea typeface="Tahoma" pitchFamily="34" charset="0"/>
                <a:cs typeface="Times New Roman" panose="02020603050405020304" pitchFamily="18" charset="0"/>
              </a:rPr>
              <a:t>NỘI</a:t>
            </a:r>
            <a:r>
              <a:rPr lang="en-US" sz="3600" b="1" dirty="0" smtClean="0">
                <a:solidFill>
                  <a:srgbClr val="135F82"/>
                </a:solidFill>
                <a:latin typeface="Times New Roman" panose="02020603050405020304" pitchFamily="18" charset="0"/>
                <a:ea typeface="Tahoma" pitchFamily="34" charset="0"/>
                <a:cs typeface="Times New Roman" panose="02020603050405020304" pitchFamily="18" charset="0"/>
              </a:rPr>
              <a:t> </a:t>
            </a:r>
            <a:r>
              <a:rPr lang="en-US" sz="3600" b="1" dirty="0">
                <a:solidFill>
                  <a:srgbClr val="135F82"/>
                </a:solidFill>
                <a:latin typeface="Times New Roman" panose="02020603050405020304" pitchFamily="18" charset="0"/>
                <a:ea typeface="Tahoma" pitchFamily="34" charset="0"/>
                <a:cs typeface="Times New Roman" panose="02020603050405020304" pitchFamily="18" charset="0"/>
              </a:rPr>
              <a:t>DUNG 1: </a:t>
            </a:r>
            <a:r>
              <a:rPr lang="en-US" sz="3600" b="1" dirty="0" err="1">
                <a:solidFill>
                  <a:srgbClr val="135F82"/>
                </a:solidFill>
                <a:latin typeface="Times New Roman" panose="02020603050405020304" pitchFamily="18" charset="0"/>
                <a:ea typeface="Tahoma" pitchFamily="34" charset="0"/>
                <a:cs typeface="Times New Roman" panose="02020603050405020304" pitchFamily="18" charset="0"/>
              </a:rPr>
              <a:t>ĐỌC</a:t>
            </a:r>
            <a:r>
              <a:rPr lang="en-US" sz="3600" b="1" dirty="0">
                <a:solidFill>
                  <a:srgbClr val="135F82"/>
                </a:solidFill>
                <a:latin typeface="Times New Roman" panose="02020603050405020304" pitchFamily="18" charset="0"/>
                <a:ea typeface="Tahoma" pitchFamily="34" charset="0"/>
                <a:cs typeface="Times New Roman" panose="02020603050405020304" pitchFamily="18" charset="0"/>
              </a:rPr>
              <a:t> </a:t>
            </a:r>
            <a:r>
              <a:rPr lang="en-US" sz="3600" b="1" dirty="0" err="1">
                <a:solidFill>
                  <a:srgbClr val="135F82"/>
                </a:solidFill>
                <a:latin typeface="Times New Roman" panose="02020603050405020304" pitchFamily="18" charset="0"/>
                <a:ea typeface="Tahoma" pitchFamily="34" charset="0"/>
                <a:cs typeface="Times New Roman" panose="02020603050405020304" pitchFamily="18" charset="0"/>
              </a:rPr>
              <a:t>HIỂU</a:t>
            </a:r>
            <a:r>
              <a:rPr lang="en-US" sz="3600" b="1" dirty="0">
                <a:solidFill>
                  <a:srgbClr val="135F82"/>
                </a:solidFill>
                <a:latin typeface="Times New Roman" panose="02020603050405020304" pitchFamily="18" charset="0"/>
                <a:ea typeface="Tahoma" pitchFamily="34" charset="0"/>
                <a:cs typeface="Times New Roman" panose="02020603050405020304" pitchFamily="18" charset="0"/>
              </a:rPr>
              <a:t> </a:t>
            </a:r>
            <a:r>
              <a:rPr lang="en-US" sz="3600" b="1" dirty="0" err="1">
                <a:solidFill>
                  <a:srgbClr val="135F82"/>
                </a:solidFill>
                <a:latin typeface="Times New Roman" panose="02020603050405020304" pitchFamily="18" charset="0"/>
                <a:ea typeface="Tahoma" pitchFamily="34" charset="0"/>
                <a:cs typeface="Times New Roman" panose="02020603050405020304" pitchFamily="18" charset="0"/>
              </a:rPr>
              <a:t>VĂN</a:t>
            </a:r>
            <a:r>
              <a:rPr lang="en-US" sz="3600" b="1" dirty="0">
                <a:solidFill>
                  <a:srgbClr val="135F82"/>
                </a:solidFill>
                <a:latin typeface="Times New Roman" panose="02020603050405020304" pitchFamily="18" charset="0"/>
                <a:ea typeface="Tahoma" pitchFamily="34" charset="0"/>
                <a:cs typeface="Times New Roman" panose="02020603050405020304" pitchFamily="18" charset="0"/>
              </a:rPr>
              <a:t> </a:t>
            </a:r>
            <a:r>
              <a:rPr lang="en-US" sz="3600" b="1" dirty="0" err="1" smtClean="0">
                <a:solidFill>
                  <a:srgbClr val="135F82"/>
                </a:solidFill>
                <a:latin typeface="Times New Roman" panose="02020603050405020304" pitchFamily="18" charset="0"/>
                <a:ea typeface="Tahoma" pitchFamily="34" charset="0"/>
                <a:cs typeface="Times New Roman" panose="02020603050405020304" pitchFamily="18" charset="0"/>
              </a:rPr>
              <a:t>BẢN</a:t>
            </a:r>
            <a:endParaRPr lang="en-US" sz="3600" b="1" dirty="0" smtClean="0">
              <a:solidFill>
                <a:srgbClr val="135F82"/>
              </a:solidFill>
              <a:latin typeface="Times New Roman" panose="02020603050405020304" pitchFamily="18" charset="0"/>
              <a:ea typeface="Tahoma" pitchFamily="34" charset="0"/>
              <a:cs typeface="Times New Roman" panose="02020603050405020304" pitchFamily="18" charset="0"/>
            </a:endParaRPr>
          </a:p>
        </p:txBody>
      </p:sp>
      <p:cxnSp>
        <p:nvCxnSpPr>
          <p:cNvPr id="8" name="直接连接符 7">
            <a:extLst>
              <a:ext uri="{FF2B5EF4-FFF2-40B4-BE49-F238E27FC236}">
                <a16:creationId xmlns="" xmlns:a16="http://schemas.microsoft.com/office/drawing/2014/main" id="{40502820-69D9-4DE6-9E0C-55255BBBAB47}"/>
              </a:ext>
            </a:extLst>
          </p:cNvPr>
          <p:cNvCxnSpPr>
            <a:cxnSpLocks/>
          </p:cNvCxnSpPr>
          <p:nvPr/>
        </p:nvCxnSpPr>
        <p:spPr>
          <a:xfrm flipV="1">
            <a:off x="1425508" y="627318"/>
            <a:ext cx="0" cy="1807534"/>
          </a:xfrm>
          <a:prstGeom prst="line">
            <a:avLst/>
          </a:prstGeom>
          <a:ln w="25400">
            <a:solidFill>
              <a:srgbClr val="FCC003">
                <a:alpha val="60000"/>
              </a:srgbClr>
            </a:solidFill>
          </a:ln>
        </p:spPr>
        <p:style>
          <a:lnRef idx="1">
            <a:schemeClr val="accent1"/>
          </a:lnRef>
          <a:fillRef idx="0">
            <a:schemeClr val="accent1"/>
          </a:fillRef>
          <a:effectRef idx="0">
            <a:schemeClr val="accent1"/>
          </a:effectRef>
          <a:fontRef idx="minor">
            <a:schemeClr val="tx1"/>
          </a:fontRef>
        </p:style>
      </p:cxnSp>
      <p:cxnSp>
        <p:nvCxnSpPr>
          <p:cNvPr id="10" name="直接连接符 9">
            <a:extLst>
              <a:ext uri="{FF2B5EF4-FFF2-40B4-BE49-F238E27FC236}">
                <a16:creationId xmlns="" xmlns:a16="http://schemas.microsoft.com/office/drawing/2014/main" id="{A1D8FF2C-EAA5-4FD9-A2CA-BE25038958DB}"/>
              </a:ext>
            </a:extLst>
          </p:cNvPr>
          <p:cNvCxnSpPr/>
          <p:nvPr/>
        </p:nvCxnSpPr>
        <p:spPr>
          <a:xfrm>
            <a:off x="1186043" y="898378"/>
            <a:ext cx="2115134" cy="0"/>
          </a:xfrm>
          <a:prstGeom prst="line">
            <a:avLst/>
          </a:prstGeom>
          <a:ln w="25400">
            <a:solidFill>
              <a:srgbClr val="FCC003">
                <a:alpha val="60000"/>
              </a:srgbClr>
            </a:solidFill>
          </a:ln>
        </p:spPr>
        <p:style>
          <a:lnRef idx="1">
            <a:schemeClr val="accent1"/>
          </a:lnRef>
          <a:fillRef idx="0">
            <a:schemeClr val="accent1"/>
          </a:fillRef>
          <a:effectRef idx="0">
            <a:schemeClr val="accent1"/>
          </a:effectRef>
          <a:fontRef idx="minor">
            <a:schemeClr val="tx1"/>
          </a:fontRef>
        </p:style>
      </p:cxnSp>
      <p:cxnSp>
        <p:nvCxnSpPr>
          <p:cNvPr id="12" name="直接连接符 11">
            <a:extLst>
              <a:ext uri="{FF2B5EF4-FFF2-40B4-BE49-F238E27FC236}">
                <a16:creationId xmlns="" xmlns:a16="http://schemas.microsoft.com/office/drawing/2014/main" id="{5CF5C531-5D1C-4CFA-A8E1-1512F048C305}"/>
              </a:ext>
            </a:extLst>
          </p:cNvPr>
          <p:cNvCxnSpPr>
            <a:cxnSpLocks/>
          </p:cNvCxnSpPr>
          <p:nvPr/>
        </p:nvCxnSpPr>
        <p:spPr>
          <a:xfrm>
            <a:off x="10955076" y="4297197"/>
            <a:ext cx="1236924" cy="0"/>
          </a:xfrm>
          <a:prstGeom prst="line">
            <a:avLst/>
          </a:prstGeom>
          <a:ln w="25400">
            <a:solidFill>
              <a:srgbClr val="FCC003">
                <a:alpha val="60000"/>
              </a:srgbClr>
            </a:solidFill>
          </a:ln>
        </p:spPr>
        <p:style>
          <a:lnRef idx="1">
            <a:schemeClr val="accent1"/>
          </a:lnRef>
          <a:fillRef idx="0">
            <a:schemeClr val="accent1"/>
          </a:fillRef>
          <a:effectRef idx="0">
            <a:schemeClr val="accent1"/>
          </a:effectRef>
          <a:fontRef idx="minor">
            <a:schemeClr val="tx1"/>
          </a:fontRef>
        </p:style>
      </p:cxnSp>
      <p:cxnSp>
        <p:nvCxnSpPr>
          <p:cNvPr id="14" name="直接连接符 13">
            <a:extLst>
              <a:ext uri="{FF2B5EF4-FFF2-40B4-BE49-F238E27FC236}">
                <a16:creationId xmlns="" xmlns:a16="http://schemas.microsoft.com/office/drawing/2014/main" id="{0250D560-6B12-407F-AA0B-2B0E7F1C3AAA}"/>
              </a:ext>
            </a:extLst>
          </p:cNvPr>
          <p:cNvCxnSpPr>
            <a:cxnSpLocks/>
          </p:cNvCxnSpPr>
          <p:nvPr/>
        </p:nvCxnSpPr>
        <p:spPr>
          <a:xfrm flipV="1">
            <a:off x="11869750" y="3241923"/>
            <a:ext cx="0" cy="1396405"/>
          </a:xfrm>
          <a:prstGeom prst="line">
            <a:avLst/>
          </a:prstGeom>
          <a:ln w="25400">
            <a:solidFill>
              <a:srgbClr val="FCC003">
                <a:alpha val="60000"/>
              </a:srgbClr>
            </a:solidFill>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0" y="4267455"/>
            <a:ext cx="8950817" cy="1631216"/>
          </a:xfrm>
          <a:prstGeom prst="rect">
            <a:avLst/>
          </a:prstGeom>
        </p:spPr>
        <p:txBody>
          <a:bodyPr wrap="square">
            <a:spAutoFit/>
          </a:bodyPr>
          <a:lstStyle/>
          <a:p>
            <a:pPr algn="ctr" defTabSz="1088421"/>
            <a:r>
              <a:rPr lang="en-US" sz="3600" b="1" i="1" dirty="0" err="1">
                <a:solidFill>
                  <a:srgbClr val="0070C0"/>
                </a:solidFill>
                <a:latin typeface="Times New Roman" panose="02020603050405020304" pitchFamily="18" charset="0"/>
                <a:ea typeface="Tahoma" pitchFamily="34" charset="0"/>
                <a:cs typeface="Times New Roman" panose="02020603050405020304" pitchFamily="18" charset="0"/>
              </a:rPr>
              <a:t>THƯƠNG</a:t>
            </a:r>
            <a:r>
              <a:rPr lang="en-US" sz="3600" b="1" i="1" dirty="0">
                <a:solidFill>
                  <a:srgbClr val="0070C0"/>
                </a:solidFill>
                <a:latin typeface="Times New Roman" panose="02020603050405020304" pitchFamily="18" charset="0"/>
                <a:ea typeface="Tahoma" pitchFamily="34" charset="0"/>
                <a:cs typeface="Times New Roman" panose="02020603050405020304" pitchFamily="18" charset="0"/>
              </a:rPr>
              <a:t> </a:t>
            </a:r>
            <a:r>
              <a:rPr lang="en-US" sz="3600" b="1" i="1" dirty="0" err="1">
                <a:solidFill>
                  <a:srgbClr val="0070C0"/>
                </a:solidFill>
                <a:latin typeface="Times New Roman" panose="02020603050405020304" pitchFamily="18" charset="0"/>
                <a:ea typeface="Tahoma" pitchFamily="34" charset="0"/>
                <a:cs typeface="Times New Roman" panose="02020603050405020304" pitchFamily="18" charset="0"/>
              </a:rPr>
              <a:t>NHỚ</a:t>
            </a:r>
            <a:r>
              <a:rPr lang="en-US" sz="3600" b="1" i="1" dirty="0">
                <a:solidFill>
                  <a:srgbClr val="0070C0"/>
                </a:solidFill>
                <a:latin typeface="Times New Roman" panose="02020603050405020304" pitchFamily="18" charset="0"/>
                <a:ea typeface="Tahoma" pitchFamily="34" charset="0"/>
                <a:cs typeface="Times New Roman" panose="02020603050405020304" pitchFamily="18" charset="0"/>
              </a:rPr>
              <a:t> </a:t>
            </a:r>
            <a:r>
              <a:rPr lang="en-US" sz="3600" b="1" i="1" dirty="0" err="1">
                <a:solidFill>
                  <a:srgbClr val="0070C0"/>
                </a:solidFill>
                <a:latin typeface="Times New Roman" panose="02020603050405020304" pitchFamily="18" charset="0"/>
                <a:ea typeface="Tahoma" pitchFamily="34" charset="0"/>
                <a:cs typeface="Times New Roman" panose="02020603050405020304" pitchFamily="18" charset="0"/>
              </a:rPr>
              <a:t>MÙA</a:t>
            </a:r>
            <a:r>
              <a:rPr lang="en-US" sz="3600" b="1" i="1" dirty="0">
                <a:solidFill>
                  <a:srgbClr val="0070C0"/>
                </a:solidFill>
                <a:latin typeface="Times New Roman" panose="02020603050405020304" pitchFamily="18" charset="0"/>
                <a:ea typeface="Tahoma" pitchFamily="34" charset="0"/>
                <a:cs typeface="Times New Roman" panose="02020603050405020304" pitchFamily="18" charset="0"/>
              </a:rPr>
              <a:t> </a:t>
            </a:r>
            <a:r>
              <a:rPr lang="en-US" sz="3600" b="1" i="1" dirty="0" err="1">
                <a:solidFill>
                  <a:srgbClr val="0070C0"/>
                </a:solidFill>
                <a:latin typeface="Times New Roman" panose="02020603050405020304" pitchFamily="18" charset="0"/>
                <a:ea typeface="Tahoma" pitchFamily="34" charset="0"/>
                <a:cs typeface="Times New Roman" panose="02020603050405020304" pitchFamily="18" charset="0"/>
              </a:rPr>
              <a:t>XUÂN</a:t>
            </a:r>
            <a:endParaRPr lang="en-US" altLang="zh-CN" sz="3600" b="1" i="1" dirty="0">
              <a:solidFill>
                <a:srgbClr val="0070C0"/>
              </a:solidFill>
              <a:latin typeface="#9Slide03 Sympathique Alt" panose="02000506000000020002" pitchFamily="2" charset="0"/>
              <a:ea typeface="汉仪晓波美妍体W" panose="00020600040101010101" pitchFamily="18" charset="-122"/>
              <a:cs typeface="Arial" panose="020B0604020202020204" pitchFamily="34" charset="0"/>
            </a:endParaRPr>
          </a:p>
          <a:p>
            <a:r>
              <a:rPr lang="en-US" altLang="zh-CN" sz="3600" b="1" dirty="0">
                <a:solidFill>
                  <a:schemeClr val="tx1">
                    <a:lumMod val="85000"/>
                    <a:lumOff val="15000"/>
                  </a:schemeClr>
                </a:solidFill>
                <a:latin typeface="#9Slide03 Sympathique Alt" panose="02000506000000020002" pitchFamily="2" charset="0"/>
                <a:ea typeface="汉仪晓波美妍体W" panose="00020600040101010101" pitchFamily="18" charset="-122"/>
                <a:cs typeface="Arial" panose="020B0604020202020204" pitchFamily="34" charset="0"/>
              </a:rPr>
              <a:t>          </a:t>
            </a:r>
            <a:r>
              <a:rPr lang="en-US" altLang="zh-CN" sz="3600" b="1" dirty="0" smtClean="0">
                <a:solidFill>
                  <a:schemeClr val="tx1">
                    <a:lumMod val="85000"/>
                    <a:lumOff val="15000"/>
                  </a:schemeClr>
                </a:solidFill>
                <a:latin typeface="#9Slide03 Sympathique Alt" panose="02000506000000020002" pitchFamily="2" charset="0"/>
                <a:ea typeface="汉仪晓波美妍体W" panose="00020600040101010101" pitchFamily="18" charset="-122"/>
                <a:cs typeface="Arial" panose="020B0604020202020204" pitchFamily="34" charset="0"/>
              </a:rPr>
              <a:t>                 </a:t>
            </a:r>
            <a:r>
              <a:rPr lang="en-US" sz="2800" b="1" i="1" dirty="0">
                <a:solidFill>
                  <a:srgbClr val="FF0000"/>
                </a:solidFill>
                <a:latin typeface="SVN-Cornish" pitchFamily="2" charset="0"/>
              </a:rPr>
              <a:t>(</a:t>
            </a:r>
            <a:r>
              <a:rPr lang="en-US" sz="2800" b="1" i="1" dirty="0" err="1">
                <a:solidFill>
                  <a:srgbClr val="FF0000"/>
                </a:solidFill>
                <a:latin typeface="SVN-Cornish" pitchFamily="2" charset="0"/>
              </a:rPr>
              <a:t>tiết</a:t>
            </a:r>
            <a:r>
              <a:rPr lang="en-US" sz="2800" b="1" i="1" dirty="0">
                <a:solidFill>
                  <a:srgbClr val="FF0000"/>
                </a:solidFill>
                <a:latin typeface="SVN-Cornish" pitchFamily="2" charset="0"/>
              </a:rPr>
              <a:t> </a:t>
            </a:r>
            <a:r>
              <a:rPr lang="en-US" sz="2800" b="1" i="1" dirty="0" smtClean="0">
                <a:solidFill>
                  <a:srgbClr val="FF0000"/>
                </a:solidFill>
                <a:latin typeface="SVN-Cornish" pitchFamily="2" charset="0"/>
              </a:rPr>
              <a:t>68, 69)</a:t>
            </a:r>
            <a:endParaRPr lang="en-US" sz="2800" b="1" i="1" dirty="0">
              <a:solidFill>
                <a:srgbClr val="FF0000"/>
              </a:solidFill>
              <a:latin typeface="SVN-Cornish" pitchFamily="2" charset="0"/>
            </a:endParaRPr>
          </a:p>
          <a:p>
            <a:r>
              <a:rPr lang="en-US" altLang="zh-CN" sz="2800" b="1" dirty="0" smtClean="0">
                <a:solidFill>
                  <a:schemeClr val="tx1">
                    <a:lumMod val="85000"/>
                    <a:lumOff val="15000"/>
                  </a:schemeClr>
                </a:solidFill>
                <a:latin typeface="#9Slide03 Sympathique Alt" panose="02000506000000020002" pitchFamily="2" charset="0"/>
                <a:ea typeface="汉仪晓波美妍体W" panose="00020600040101010101" pitchFamily="18" charset="-122"/>
                <a:cs typeface="Arial" panose="020B0604020202020204" pitchFamily="34" charset="0"/>
              </a:rPr>
              <a:t>                      </a:t>
            </a:r>
            <a:r>
              <a:rPr lang="en-US" altLang="zh-CN" sz="2400" b="1" dirty="0" smtClean="0">
                <a:solidFill>
                  <a:schemeClr val="tx1">
                    <a:lumMod val="85000"/>
                    <a:lumOff val="15000"/>
                  </a:schemeClr>
                </a:solidFill>
                <a:latin typeface="#9Slide03 Sympathique Alt" panose="02000506000000020002" pitchFamily="2" charset="0"/>
                <a:ea typeface="汉仪晓波美妍体W" panose="00020600040101010101" pitchFamily="18" charset="-122"/>
                <a:cs typeface="Arial" panose="020B0604020202020204" pitchFamily="34" charset="0"/>
              </a:rPr>
              <a:t>(</a:t>
            </a:r>
            <a:r>
              <a:rPr lang="en-US" altLang="zh-CN" sz="2400" b="1" dirty="0" err="1">
                <a:solidFill>
                  <a:schemeClr val="tx1">
                    <a:lumMod val="85000"/>
                    <a:lumOff val="15000"/>
                  </a:schemeClr>
                </a:solidFill>
                <a:latin typeface="#9Slide03 Sympathique Alt" panose="02000506000000020002" pitchFamily="2" charset="0"/>
                <a:ea typeface="汉仪晓波美妍体W" panose="00020600040101010101" pitchFamily="18" charset="-122"/>
                <a:cs typeface="Arial" panose="020B0604020202020204" pitchFamily="34" charset="0"/>
              </a:rPr>
              <a:t>Trích</a:t>
            </a:r>
            <a:r>
              <a:rPr lang="en-US" altLang="zh-CN" sz="2400" b="1" dirty="0">
                <a:solidFill>
                  <a:schemeClr val="tx1">
                    <a:lumMod val="85000"/>
                    <a:lumOff val="15000"/>
                  </a:schemeClr>
                </a:solidFill>
                <a:latin typeface="#9Slide03 Sympathique Alt" panose="02000506000000020002" pitchFamily="2" charset="0"/>
                <a:ea typeface="汉仪晓波美妍体W" panose="00020600040101010101" pitchFamily="18" charset="-122"/>
                <a:cs typeface="Arial" panose="020B0604020202020204" pitchFamily="34" charset="0"/>
              </a:rPr>
              <a:t> “</a:t>
            </a:r>
            <a:r>
              <a:rPr lang="en-US" altLang="zh-CN" sz="2400" b="1" dirty="0" err="1">
                <a:solidFill>
                  <a:schemeClr val="tx1">
                    <a:lumMod val="85000"/>
                    <a:lumOff val="15000"/>
                  </a:schemeClr>
                </a:solidFill>
                <a:latin typeface="#9Slide03 Sympathique Alt" panose="02000506000000020002" pitchFamily="2" charset="0"/>
                <a:ea typeface="汉仪晓波美妍体W" panose="00020600040101010101" pitchFamily="18" charset="-122"/>
                <a:cs typeface="Arial" panose="020B0604020202020204" pitchFamily="34" charset="0"/>
              </a:rPr>
              <a:t>Thương</a:t>
            </a:r>
            <a:r>
              <a:rPr lang="en-US" altLang="zh-CN" sz="2400" b="1" dirty="0">
                <a:solidFill>
                  <a:schemeClr val="tx1">
                    <a:lumMod val="85000"/>
                    <a:lumOff val="15000"/>
                  </a:schemeClr>
                </a:solidFill>
                <a:latin typeface="#9Slide03 Sympathique Alt" panose="02000506000000020002" pitchFamily="2" charset="0"/>
                <a:ea typeface="汉仪晓波美妍体W" panose="00020600040101010101" pitchFamily="18" charset="-122"/>
                <a:cs typeface="Arial" panose="020B0604020202020204" pitchFamily="34" charset="0"/>
              </a:rPr>
              <a:t> </a:t>
            </a:r>
            <a:r>
              <a:rPr lang="en-US" altLang="zh-CN" sz="2400" b="1" dirty="0" err="1">
                <a:solidFill>
                  <a:schemeClr val="tx1">
                    <a:lumMod val="85000"/>
                    <a:lumOff val="15000"/>
                  </a:schemeClr>
                </a:solidFill>
                <a:latin typeface="#9Slide03 Sympathique Alt" panose="02000506000000020002" pitchFamily="2" charset="0"/>
                <a:ea typeface="汉仪晓波美妍体W" panose="00020600040101010101" pitchFamily="18" charset="-122"/>
                <a:cs typeface="Arial" panose="020B0604020202020204" pitchFamily="34" charset="0"/>
              </a:rPr>
              <a:t>nhớ</a:t>
            </a:r>
            <a:r>
              <a:rPr lang="en-US" altLang="zh-CN" sz="2400" b="1" dirty="0">
                <a:solidFill>
                  <a:schemeClr val="tx1">
                    <a:lumMod val="85000"/>
                    <a:lumOff val="15000"/>
                  </a:schemeClr>
                </a:solidFill>
                <a:latin typeface="#9Slide03 Sympathique Alt" panose="02000506000000020002" pitchFamily="2" charset="0"/>
                <a:ea typeface="汉仪晓波美妍体W" panose="00020600040101010101" pitchFamily="18" charset="-122"/>
                <a:cs typeface="Arial" panose="020B0604020202020204" pitchFamily="34" charset="0"/>
              </a:rPr>
              <a:t> </a:t>
            </a:r>
            <a:r>
              <a:rPr lang="en-US" altLang="zh-CN" sz="2400" b="1" dirty="0" err="1">
                <a:solidFill>
                  <a:schemeClr val="tx1">
                    <a:lumMod val="85000"/>
                    <a:lumOff val="15000"/>
                  </a:schemeClr>
                </a:solidFill>
                <a:latin typeface="#9Slide03 Sympathique Alt" panose="02000506000000020002" pitchFamily="2" charset="0"/>
                <a:ea typeface="汉仪晓波美妍体W" panose="00020600040101010101" pitchFamily="18" charset="-122"/>
                <a:cs typeface="Arial" panose="020B0604020202020204" pitchFamily="34" charset="0"/>
              </a:rPr>
              <a:t>mười</a:t>
            </a:r>
            <a:r>
              <a:rPr lang="en-US" altLang="zh-CN" sz="2400" b="1" dirty="0">
                <a:solidFill>
                  <a:schemeClr val="tx1">
                    <a:lumMod val="85000"/>
                    <a:lumOff val="15000"/>
                  </a:schemeClr>
                </a:solidFill>
                <a:latin typeface="#9Slide03 Sympathique Alt" panose="02000506000000020002" pitchFamily="2" charset="0"/>
                <a:ea typeface="汉仪晓波美妍体W" panose="00020600040101010101" pitchFamily="18" charset="-122"/>
                <a:cs typeface="Arial" panose="020B0604020202020204" pitchFamily="34" charset="0"/>
              </a:rPr>
              <a:t> </a:t>
            </a:r>
            <a:r>
              <a:rPr lang="en-US" altLang="zh-CN" sz="2400" b="1" dirty="0" err="1">
                <a:solidFill>
                  <a:schemeClr val="tx1">
                    <a:lumMod val="85000"/>
                    <a:lumOff val="15000"/>
                  </a:schemeClr>
                </a:solidFill>
                <a:latin typeface="#9Slide03 Sympathique Alt" panose="02000506000000020002" pitchFamily="2" charset="0"/>
                <a:ea typeface="汉仪晓波美妍体W" panose="00020600040101010101" pitchFamily="18" charset="-122"/>
                <a:cs typeface="Arial" panose="020B0604020202020204" pitchFamily="34" charset="0"/>
              </a:rPr>
              <a:t>hai</a:t>
            </a:r>
            <a:r>
              <a:rPr lang="en-US" altLang="zh-CN" sz="2400" b="1" dirty="0" smtClean="0">
                <a:solidFill>
                  <a:schemeClr val="tx1">
                    <a:lumMod val="85000"/>
                    <a:lumOff val="15000"/>
                  </a:schemeClr>
                </a:solidFill>
                <a:latin typeface="#9Slide03 Sympathique Alt" panose="02000506000000020002" pitchFamily="2" charset="0"/>
                <a:ea typeface="汉仪晓波美妍体W" panose="00020600040101010101" pitchFamily="18" charset="-122"/>
                <a:cs typeface="Arial" panose="020B0604020202020204" pitchFamily="34" charset="0"/>
              </a:rPr>
              <a:t>” – </a:t>
            </a:r>
            <a:r>
              <a:rPr lang="en-US" altLang="zh-CN" sz="2400" b="1" dirty="0" err="1" smtClean="0">
                <a:solidFill>
                  <a:schemeClr val="tx1">
                    <a:lumMod val="85000"/>
                    <a:lumOff val="15000"/>
                  </a:schemeClr>
                </a:solidFill>
                <a:latin typeface="#9Slide03 Sympathique Alt" panose="02000506000000020002" pitchFamily="2" charset="0"/>
                <a:ea typeface="汉仪晓波美妍体W" panose="00020600040101010101" pitchFamily="18" charset="-122"/>
                <a:cs typeface="Arial" panose="020B0604020202020204" pitchFamily="34" charset="0"/>
              </a:rPr>
              <a:t>Vũ</a:t>
            </a:r>
            <a:r>
              <a:rPr lang="en-US" altLang="zh-CN" sz="2400" b="1" dirty="0" smtClean="0">
                <a:solidFill>
                  <a:schemeClr val="tx1">
                    <a:lumMod val="85000"/>
                    <a:lumOff val="15000"/>
                  </a:schemeClr>
                </a:solidFill>
                <a:latin typeface="#9Slide03 Sympathique Alt" panose="02000506000000020002" pitchFamily="2" charset="0"/>
                <a:ea typeface="汉仪晓波美妍体W" panose="00020600040101010101" pitchFamily="18" charset="-122"/>
                <a:cs typeface="Arial" panose="020B0604020202020204" pitchFamily="34" charset="0"/>
              </a:rPr>
              <a:t> </a:t>
            </a:r>
            <a:r>
              <a:rPr lang="en-US" altLang="zh-CN" sz="2400" b="1" dirty="0" err="1" smtClean="0">
                <a:solidFill>
                  <a:schemeClr val="tx1">
                    <a:lumMod val="85000"/>
                    <a:lumOff val="15000"/>
                  </a:schemeClr>
                </a:solidFill>
                <a:latin typeface="#9Slide03 Sympathique Alt" panose="02000506000000020002" pitchFamily="2" charset="0"/>
                <a:ea typeface="汉仪晓波美妍体W" panose="00020600040101010101" pitchFamily="18" charset="-122"/>
                <a:cs typeface="Arial" panose="020B0604020202020204" pitchFamily="34" charset="0"/>
              </a:rPr>
              <a:t>Bằng</a:t>
            </a:r>
            <a:r>
              <a:rPr lang="en-US" altLang="zh-CN" sz="2400" b="1" dirty="0" smtClean="0">
                <a:solidFill>
                  <a:schemeClr val="tx1">
                    <a:lumMod val="85000"/>
                    <a:lumOff val="15000"/>
                  </a:schemeClr>
                </a:solidFill>
                <a:latin typeface="#9Slide03 Sympathique Alt" panose="02000506000000020002" pitchFamily="2" charset="0"/>
                <a:ea typeface="汉仪晓波美妍体W" panose="00020600040101010101" pitchFamily="18" charset="-122"/>
                <a:cs typeface="Arial" panose="020B0604020202020204" pitchFamily="34" charset="0"/>
              </a:rPr>
              <a:t> </a:t>
            </a:r>
            <a:r>
              <a:rPr lang="en-US" altLang="zh-CN" sz="2800" b="1" dirty="0" smtClean="0">
                <a:solidFill>
                  <a:schemeClr val="tx1">
                    <a:lumMod val="85000"/>
                    <a:lumOff val="15000"/>
                  </a:schemeClr>
                </a:solidFill>
                <a:latin typeface="#9Slide03 Sympathique Alt" panose="02000506000000020002" pitchFamily="2" charset="0"/>
                <a:ea typeface="汉仪晓波美妍体W" panose="00020600040101010101" pitchFamily="18" charset="-122"/>
                <a:cs typeface="Arial" panose="020B0604020202020204" pitchFamily="34" charset="0"/>
              </a:rPr>
              <a:t>)</a:t>
            </a:r>
            <a:endParaRPr lang="zh-CN" altLang="en-US" sz="2800" b="1" dirty="0">
              <a:solidFill>
                <a:schemeClr val="tx1">
                  <a:lumMod val="85000"/>
                  <a:lumOff val="15000"/>
                </a:schemeClr>
              </a:solidFill>
              <a:latin typeface="#9Slide03 Sympathique Alt" panose="02000506000000020002" pitchFamily="2" charset="0"/>
              <a:ea typeface="汉仪晓波美妍体W" panose="00020600040101010101" pitchFamily="18" charset="-122"/>
              <a:cs typeface="Arial" panose="020B0604020202020204" pitchFamily="34" charset="0"/>
            </a:endParaRPr>
          </a:p>
        </p:txBody>
      </p:sp>
    </p:spTree>
    <p:extLst>
      <p:ext uri="{BB962C8B-B14F-4D97-AF65-F5344CB8AC3E}">
        <p14:creationId xmlns:p14="http://schemas.microsoft.com/office/powerpoint/2010/main" val="2309330280"/>
      </p:ext>
    </p:extLst>
  </p:cSld>
  <p:clrMapOvr>
    <a:masterClrMapping/>
  </p:clrMapOvr>
  <mc:AlternateContent xmlns:mc="http://schemas.openxmlformats.org/markup-compatibility/2006" xmlns:p14="http://schemas.microsoft.com/office/powerpoint/2010/main">
    <mc:Choice Requires="p14">
      <p:transition spd="slow" p14:dur="1600" advClick="0" advTm="3000">
        <p:blinds dir="vert"/>
      </p:transition>
    </mc:Choice>
    <mc:Fallback xmlns="">
      <p:transition spd="slow" advClick="0" advTm="3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Effect transition="in" filter="fade">
                                      <p:cBhvr>
                                        <p:cTn id="9" dur="10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1000" fill="hold"/>
                                        <p:tgtEl>
                                          <p:spTgt spid="10"/>
                                        </p:tgtEl>
                                        <p:attrNameLst>
                                          <p:attrName>ppt_w</p:attrName>
                                        </p:attrNameLst>
                                      </p:cBhvr>
                                      <p:tavLst>
                                        <p:tav tm="0">
                                          <p:val>
                                            <p:fltVal val="0"/>
                                          </p:val>
                                        </p:tav>
                                        <p:tav tm="100000">
                                          <p:val>
                                            <p:strVal val="#ppt_w"/>
                                          </p:val>
                                        </p:tav>
                                      </p:tavLst>
                                    </p:anim>
                                    <p:anim calcmode="lin" valueType="num">
                                      <p:cBhvr>
                                        <p:cTn id="13" dur="1000" fill="hold"/>
                                        <p:tgtEl>
                                          <p:spTgt spid="10"/>
                                        </p:tgtEl>
                                        <p:attrNameLst>
                                          <p:attrName>ppt_h</p:attrName>
                                        </p:attrNameLst>
                                      </p:cBhvr>
                                      <p:tavLst>
                                        <p:tav tm="0">
                                          <p:val>
                                            <p:fltVal val="0"/>
                                          </p:val>
                                        </p:tav>
                                        <p:tav tm="100000">
                                          <p:val>
                                            <p:strVal val="#ppt_h"/>
                                          </p:val>
                                        </p:tav>
                                      </p:tavLst>
                                    </p:anim>
                                    <p:animEffect transition="in" filter="fade">
                                      <p:cBhvr>
                                        <p:cTn id="14" dur="1000"/>
                                        <p:tgtEl>
                                          <p:spTgt spid="10"/>
                                        </p:tgtEl>
                                      </p:cBhvr>
                                    </p:animEffect>
                                  </p:childTnLst>
                                </p:cTn>
                              </p:par>
                              <p:par>
                                <p:cTn id="15" presetID="53" presetClass="entr" presetSubtype="16"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1000" fill="hold"/>
                                        <p:tgtEl>
                                          <p:spTgt spid="12"/>
                                        </p:tgtEl>
                                        <p:attrNameLst>
                                          <p:attrName>ppt_w</p:attrName>
                                        </p:attrNameLst>
                                      </p:cBhvr>
                                      <p:tavLst>
                                        <p:tav tm="0">
                                          <p:val>
                                            <p:fltVal val="0"/>
                                          </p:val>
                                        </p:tav>
                                        <p:tav tm="100000">
                                          <p:val>
                                            <p:strVal val="#ppt_w"/>
                                          </p:val>
                                        </p:tav>
                                      </p:tavLst>
                                    </p:anim>
                                    <p:anim calcmode="lin" valueType="num">
                                      <p:cBhvr>
                                        <p:cTn id="18" dur="1000" fill="hold"/>
                                        <p:tgtEl>
                                          <p:spTgt spid="12"/>
                                        </p:tgtEl>
                                        <p:attrNameLst>
                                          <p:attrName>ppt_h</p:attrName>
                                        </p:attrNameLst>
                                      </p:cBhvr>
                                      <p:tavLst>
                                        <p:tav tm="0">
                                          <p:val>
                                            <p:fltVal val="0"/>
                                          </p:val>
                                        </p:tav>
                                        <p:tav tm="100000">
                                          <p:val>
                                            <p:strVal val="#ppt_h"/>
                                          </p:val>
                                        </p:tav>
                                      </p:tavLst>
                                    </p:anim>
                                    <p:animEffect transition="in" filter="fade">
                                      <p:cBhvr>
                                        <p:cTn id="19" dur="1000"/>
                                        <p:tgtEl>
                                          <p:spTgt spid="12"/>
                                        </p:tgtEl>
                                      </p:cBhvr>
                                    </p:animEffect>
                                  </p:childTnLst>
                                </p:cTn>
                              </p:par>
                              <p:par>
                                <p:cTn id="20" presetID="53" presetClass="entr" presetSubtype="16"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p:cTn id="22" dur="1000" fill="hold"/>
                                        <p:tgtEl>
                                          <p:spTgt spid="14"/>
                                        </p:tgtEl>
                                        <p:attrNameLst>
                                          <p:attrName>ppt_w</p:attrName>
                                        </p:attrNameLst>
                                      </p:cBhvr>
                                      <p:tavLst>
                                        <p:tav tm="0">
                                          <p:val>
                                            <p:fltVal val="0"/>
                                          </p:val>
                                        </p:tav>
                                        <p:tav tm="100000">
                                          <p:val>
                                            <p:strVal val="#ppt_w"/>
                                          </p:val>
                                        </p:tav>
                                      </p:tavLst>
                                    </p:anim>
                                    <p:anim calcmode="lin" valueType="num">
                                      <p:cBhvr>
                                        <p:cTn id="23" dur="1000" fill="hold"/>
                                        <p:tgtEl>
                                          <p:spTgt spid="14"/>
                                        </p:tgtEl>
                                        <p:attrNameLst>
                                          <p:attrName>ppt_h</p:attrName>
                                        </p:attrNameLst>
                                      </p:cBhvr>
                                      <p:tavLst>
                                        <p:tav tm="0">
                                          <p:val>
                                            <p:fltVal val="0"/>
                                          </p:val>
                                        </p:tav>
                                        <p:tav tm="100000">
                                          <p:val>
                                            <p:strVal val="#ppt_h"/>
                                          </p:val>
                                        </p:tav>
                                      </p:tavLst>
                                    </p:anim>
                                    <p:animEffect transition="in" filter="fade">
                                      <p:cBhvr>
                                        <p:cTn id="24" dur="1000"/>
                                        <p:tgtEl>
                                          <p:spTgt spid="14"/>
                                        </p:tgtEl>
                                      </p:cBhvr>
                                    </p:animEffect>
                                  </p:childTnLst>
                                </p:cTn>
                              </p:par>
                              <p:par>
                                <p:cTn id="25" presetID="10" presetClass="entr" presetSubtype="0" fill="hold" grpId="0" nodeType="withEffect">
                                  <p:stCondLst>
                                    <p:cond delay="75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88"/>
        <p:cNvGrpSpPr/>
        <p:nvPr/>
      </p:nvGrpSpPr>
      <p:grpSpPr>
        <a:xfrm>
          <a:off x="0" y="0"/>
          <a:ext cx="0" cy="0"/>
          <a:chOff x="0" y="0"/>
          <a:chExt cx="0" cy="0"/>
        </a:xfrm>
      </p:grpSpPr>
      <p:sp>
        <p:nvSpPr>
          <p:cNvPr id="589" name="Google Shape;589;p37"/>
          <p:cNvSpPr txBox="1">
            <a:spLocks noGrp="1"/>
          </p:cNvSpPr>
          <p:nvPr>
            <p:ph type="title"/>
          </p:nvPr>
        </p:nvSpPr>
        <p:spPr>
          <a:xfrm>
            <a:off x="5079679" y="1644233"/>
            <a:ext cx="6285507" cy="1976400"/>
          </a:xfrm>
          <a:prstGeom prst="rect">
            <a:avLst/>
          </a:prstGeom>
        </p:spPr>
        <p:txBody>
          <a:bodyPr spcFirstLastPara="1" wrap="square" lIns="0" tIns="0" rIns="0" bIns="0" anchor="t" anchorCtr="0">
            <a:noAutofit/>
          </a:bodyPr>
          <a:lstStyle/>
          <a:p>
            <a:r>
              <a:rPr lang="en-US" sz="3200" b="1" dirty="0">
                <a:latin typeface="Cambria" panose="02040503050406030204" pitchFamily="18" charset="0"/>
                <a:ea typeface="Cambria" panose="02040503050406030204" pitchFamily="18" charset="0"/>
              </a:rPr>
              <a:t>1. </a:t>
            </a:r>
            <a:r>
              <a:rPr lang="en-US" sz="3200" b="1" dirty="0" err="1">
                <a:latin typeface="Cambria" panose="02040503050406030204" pitchFamily="18" charset="0"/>
                <a:ea typeface="Cambria" panose="02040503050406030204" pitchFamily="18" charset="0"/>
              </a:rPr>
              <a:t>Vẻ</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đẹp</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của</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mùa</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xuân</a:t>
            </a:r>
            <a:r>
              <a:rPr lang="en-US" sz="3200" b="1" dirty="0">
                <a:latin typeface="Cambria" panose="02040503050406030204" pitchFamily="18" charset="0"/>
                <a:ea typeface="Cambria" panose="02040503050406030204" pitchFamily="18" charset="0"/>
              </a:rPr>
              <a:t> </a:t>
            </a:r>
            <a:r>
              <a:rPr lang="vi-VN" sz="3200" b="1" dirty="0">
                <a:latin typeface="Cambria" panose="02040503050406030204" pitchFamily="18" charset="0"/>
                <a:ea typeface="Cambria" panose="02040503050406030204" pitchFamily="18" charset="0"/>
              </a:rPr>
              <a:t>miền </a:t>
            </a:r>
            <a:r>
              <a:rPr lang="en-US" sz="3200" b="1" dirty="0" err="1">
                <a:latin typeface="Cambria" panose="02040503050406030204" pitchFamily="18" charset="0"/>
                <a:ea typeface="Cambria" panose="02040503050406030204" pitchFamily="18" charset="0"/>
              </a:rPr>
              <a:t>Bắc</a:t>
            </a:r>
            <a:r>
              <a:rPr lang="en-US" sz="3200" b="1" dirty="0">
                <a:latin typeface="Cambria" panose="02040503050406030204" pitchFamily="18" charset="0"/>
                <a:ea typeface="Cambria" panose="02040503050406030204" pitchFamily="18" charset="0"/>
              </a:rPr>
              <a:t> </a:t>
            </a:r>
            <a:endParaRPr sz="3200" b="1" dirty="0">
              <a:latin typeface="Cambria" panose="02040503050406030204" pitchFamily="18" charset="0"/>
              <a:ea typeface="Cambria" panose="02040503050406030204" pitchFamily="18" charset="0"/>
            </a:endParaRPr>
          </a:p>
        </p:txBody>
      </p:sp>
      <p:sp>
        <p:nvSpPr>
          <p:cNvPr id="590" name="Google Shape;590;p37"/>
          <p:cNvSpPr txBox="1">
            <a:spLocks noGrp="1"/>
          </p:cNvSpPr>
          <p:nvPr>
            <p:ph type="subTitle" idx="1"/>
          </p:nvPr>
        </p:nvSpPr>
        <p:spPr>
          <a:xfrm>
            <a:off x="5773995" y="2897283"/>
            <a:ext cx="5968096" cy="1311200"/>
          </a:xfrm>
          <a:prstGeom prst="rect">
            <a:avLst/>
          </a:prstGeom>
        </p:spPr>
        <p:txBody>
          <a:bodyPr spcFirstLastPara="1" wrap="square" lIns="0" tIns="0" rIns="0" bIns="0" anchor="t" anchorCtr="0">
            <a:noAutofit/>
          </a:bodyPr>
          <a:lstStyle/>
          <a:p>
            <a:pPr algn="just">
              <a:lnSpc>
                <a:spcPct val="150000"/>
              </a:lnSpc>
            </a:pPr>
            <a:r>
              <a:rPr lang="vi-VN" sz="2400" i="1" dirty="0">
                <a:latin typeface="Cambria" panose="02040503050406030204" pitchFamily="18" charset="0"/>
                <a:ea typeface="Cambria" panose="02040503050406030204" pitchFamily="18" charset="0"/>
              </a:rPr>
              <a:t>HS chia nhóm thực hiện phiếu học tập số 2</a:t>
            </a:r>
            <a:endParaRPr lang="en-US" sz="2400" dirty="0">
              <a:latin typeface="Cambria" panose="02040503050406030204" pitchFamily="18" charset="0"/>
              <a:ea typeface="Cambria" panose="02040503050406030204" pitchFamily="18" charset="0"/>
            </a:endParaRPr>
          </a:p>
        </p:txBody>
      </p:sp>
      <p:cxnSp>
        <p:nvCxnSpPr>
          <p:cNvPr id="591" name="Google Shape;591;p37"/>
          <p:cNvCxnSpPr/>
          <p:nvPr/>
        </p:nvCxnSpPr>
        <p:spPr>
          <a:xfrm>
            <a:off x="5850133" y="2752180"/>
            <a:ext cx="5350000" cy="0"/>
          </a:xfrm>
          <a:prstGeom prst="straightConnector1">
            <a:avLst/>
          </a:prstGeom>
          <a:noFill/>
          <a:ln w="19050" cap="flat" cmpd="sng">
            <a:solidFill>
              <a:schemeClr val="accent2"/>
            </a:solidFill>
            <a:prstDash val="solid"/>
            <a:round/>
            <a:headEnd type="oval" w="med" len="med"/>
            <a:tailEnd type="oval" w="med" len="med"/>
          </a:ln>
        </p:spPr>
      </p:cxnSp>
      <p:grpSp>
        <p:nvGrpSpPr>
          <p:cNvPr id="592" name="Google Shape;592;p37"/>
          <p:cNvGrpSpPr/>
          <p:nvPr/>
        </p:nvGrpSpPr>
        <p:grpSpPr>
          <a:xfrm>
            <a:off x="6676862" y="720041"/>
            <a:ext cx="3437468" cy="924239"/>
            <a:chOff x="1077203" y="3984570"/>
            <a:chExt cx="2043841" cy="549532"/>
          </a:xfrm>
        </p:grpSpPr>
        <p:sp>
          <p:nvSpPr>
            <p:cNvPr id="593" name="Google Shape;593;p37"/>
            <p:cNvSpPr/>
            <p:nvPr/>
          </p:nvSpPr>
          <p:spPr>
            <a:xfrm>
              <a:off x="1077203" y="4230796"/>
              <a:ext cx="614329" cy="197957"/>
            </a:xfrm>
            <a:custGeom>
              <a:avLst/>
              <a:gdLst/>
              <a:ahLst/>
              <a:cxnLst/>
              <a:rect l="l" t="t" r="r" b="b"/>
              <a:pathLst>
                <a:path w="8438" h="2719" extrusionOk="0">
                  <a:moveTo>
                    <a:pt x="6746" y="1"/>
                  </a:moveTo>
                  <a:cubicBezTo>
                    <a:pt x="6364" y="1"/>
                    <a:pt x="5887" y="154"/>
                    <a:pt x="5332" y="637"/>
                  </a:cubicBezTo>
                  <a:cubicBezTo>
                    <a:pt x="3914" y="1861"/>
                    <a:pt x="2586" y="2456"/>
                    <a:pt x="1222" y="2456"/>
                  </a:cubicBezTo>
                  <a:cubicBezTo>
                    <a:pt x="874" y="2456"/>
                    <a:pt x="523" y="2417"/>
                    <a:pt x="168" y="2340"/>
                  </a:cubicBezTo>
                  <a:cubicBezTo>
                    <a:pt x="161" y="2339"/>
                    <a:pt x="154" y="2338"/>
                    <a:pt x="147" y="2338"/>
                  </a:cubicBezTo>
                  <a:cubicBezTo>
                    <a:pt x="86" y="2338"/>
                    <a:pt x="21" y="2380"/>
                    <a:pt x="12" y="2440"/>
                  </a:cubicBezTo>
                  <a:cubicBezTo>
                    <a:pt x="0" y="2518"/>
                    <a:pt x="45" y="2585"/>
                    <a:pt x="111" y="2596"/>
                  </a:cubicBezTo>
                  <a:cubicBezTo>
                    <a:pt x="479" y="2685"/>
                    <a:pt x="858" y="2718"/>
                    <a:pt x="1214" y="2718"/>
                  </a:cubicBezTo>
                  <a:cubicBezTo>
                    <a:pt x="2649" y="2718"/>
                    <a:pt x="4030" y="2107"/>
                    <a:pt x="5499" y="826"/>
                  </a:cubicBezTo>
                  <a:cubicBezTo>
                    <a:pt x="5996" y="400"/>
                    <a:pt x="6412" y="261"/>
                    <a:pt x="6744" y="261"/>
                  </a:cubicBezTo>
                  <a:cubicBezTo>
                    <a:pt x="7089" y="261"/>
                    <a:pt x="7344" y="412"/>
                    <a:pt x="7502" y="548"/>
                  </a:cubicBezTo>
                  <a:cubicBezTo>
                    <a:pt x="7881" y="882"/>
                    <a:pt x="8160" y="1572"/>
                    <a:pt x="7948" y="1917"/>
                  </a:cubicBezTo>
                  <a:cubicBezTo>
                    <a:pt x="7725" y="2262"/>
                    <a:pt x="7436" y="2329"/>
                    <a:pt x="7280" y="2340"/>
                  </a:cubicBezTo>
                  <a:cubicBezTo>
                    <a:pt x="7251" y="2343"/>
                    <a:pt x="7223" y="2345"/>
                    <a:pt x="7196" y="2345"/>
                  </a:cubicBezTo>
                  <a:cubicBezTo>
                    <a:pt x="7049" y="2345"/>
                    <a:pt x="6937" y="2297"/>
                    <a:pt x="6891" y="2240"/>
                  </a:cubicBezTo>
                  <a:cubicBezTo>
                    <a:pt x="6746" y="2073"/>
                    <a:pt x="6824" y="1783"/>
                    <a:pt x="6824" y="1773"/>
                  </a:cubicBezTo>
                  <a:cubicBezTo>
                    <a:pt x="6846" y="1706"/>
                    <a:pt x="6802" y="1627"/>
                    <a:pt x="6735" y="1617"/>
                  </a:cubicBezTo>
                  <a:cubicBezTo>
                    <a:pt x="6721" y="1612"/>
                    <a:pt x="6707" y="1610"/>
                    <a:pt x="6693" y="1610"/>
                  </a:cubicBezTo>
                  <a:cubicBezTo>
                    <a:pt x="6638" y="1610"/>
                    <a:pt x="6585" y="1644"/>
                    <a:pt x="6567" y="1706"/>
                  </a:cubicBezTo>
                  <a:cubicBezTo>
                    <a:pt x="6567" y="1716"/>
                    <a:pt x="6445" y="2139"/>
                    <a:pt x="6690" y="2418"/>
                  </a:cubicBezTo>
                  <a:cubicBezTo>
                    <a:pt x="6809" y="2536"/>
                    <a:pt x="6997" y="2611"/>
                    <a:pt x="7216" y="2611"/>
                  </a:cubicBezTo>
                  <a:cubicBezTo>
                    <a:pt x="7244" y="2611"/>
                    <a:pt x="7273" y="2610"/>
                    <a:pt x="7302" y="2607"/>
                  </a:cubicBezTo>
                  <a:cubicBezTo>
                    <a:pt x="7648" y="2574"/>
                    <a:pt x="7959" y="2374"/>
                    <a:pt x="8160" y="2062"/>
                  </a:cubicBezTo>
                  <a:cubicBezTo>
                    <a:pt x="8438" y="1627"/>
                    <a:pt x="8204" y="815"/>
                    <a:pt x="7670" y="348"/>
                  </a:cubicBezTo>
                  <a:cubicBezTo>
                    <a:pt x="7508" y="210"/>
                    <a:pt x="7191" y="1"/>
                    <a:pt x="6746"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94" name="Google Shape;594;p37"/>
            <p:cNvSpPr/>
            <p:nvPr/>
          </p:nvSpPr>
          <p:spPr>
            <a:xfrm>
              <a:off x="1695530" y="4094578"/>
              <a:ext cx="807262" cy="439524"/>
            </a:xfrm>
            <a:custGeom>
              <a:avLst/>
              <a:gdLst/>
              <a:ahLst/>
              <a:cxnLst/>
              <a:rect l="l" t="t" r="r" b="b"/>
              <a:pathLst>
                <a:path w="11088" h="6037" extrusionOk="0">
                  <a:moveTo>
                    <a:pt x="3273" y="260"/>
                  </a:moveTo>
                  <a:cubicBezTo>
                    <a:pt x="3328" y="260"/>
                    <a:pt x="3395" y="282"/>
                    <a:pt x="3474" y="315"/>
                  </a:cubicBezTo>
                  <a:cubicBezTo>
                    <a:pt x="3941" y="560"/>
                    <a:pt x="4330" y="1539"/>
                    <a:pt x="4297" y="2419"/>
                  </a:cubicBezTo>
                  <a:cubicBezTo>
                    <a:pt x="4286" y="2742"/>
                    <a:pt x="4197" y="3276"/>
                    <a:pt x="3807" y="3610"/>
                  </a:cubicBezTo>
                  <a:cubicBezTo>
                    <a:pt x="3273" y="3276"/>
                    <a:pt x="2917" y="2742"/>
                    <a:pt x="2727" y="2229"/>
                  </a:cubicBezTo>
                  <a:cubicBezTo>
                    <a:pt x="2460" y="1462"/>
                    <a:pt x="2561" y="705"/>
                    <a:pt x="2984" y="371"/>
                  </a:cubicBezTo>
                  <a:cubicBezTo>
                    <a:pt x="3083" y="304"/>
                    <a:pt x="3173" y="260"/>
                    <a:pt x="3273" y="260"/>
                  </a:cubicBezTo>
                  <a:close/>
                  <a:moveTo>
                    <a:pt x="7815" y="260"/>
                  </a:moveTo>
                  <a:cubicBezTo>
                    <a:pt x="7914" y="260"/>
                    <a:pt x="8003" y="304"/>
                    <a:pt x="8092" y="371"/>
                  </a:cubicBezTo>
                  <a:cubicBezTo>
                    <a:pt x="8527" y="705"/>
                    <a:pt x="8627" y="1462"/>
                    <a:pt x="8349" y="2229"/>
                  </a:cubicBezTo>
                  <a:cubicBezTo>
                    <a:pt x="8171" y="2742"/>
                    <a:pt x="7815" y="3276"/>
                    <a:pt x="7269" y="3610"/>
                  </a:cubicBezTo>
                  <a:cubicBezTo>
                    <a:pt x="6880" y="3276"/>
                    <a:pt x="6801" y="2742"/>
                    <a:pt x="6779" y="2419"/>
                  </a:cubicBezTo>
                  <a:cubicBezTo>
                    <a:pt x="6746" y="1539"/>
                    <a:pt x="7135" y="560"/>
                    <a:pt x="7614" y="315"/>
                  </a:cubicBezTo>
                  <a:cubicBezTo>
                    <a:pt x="7681" y="282"/>
                    <a:pt x="7748" y="260"/>
                    <a:pt x="7815" y="260"/>
                  </a:cubicBezTo>
                  <a:close/>
                  <a:moveTo>
                    <a:pt x="3270" y="1"/>
                  </a:moveTo>
                  <a:cubicBezTo>
                    <a:pt x="3117" y="1"/>
                    <a:pt x="2967" y="58"/>
                    <a:pt x="2828" y="171"/>
                  </a:cubicBezTo>
                  <a:cubicBezTo>
                    <a:pt x="2304" y="571"/>
                    <a:pt x="2171" y="1440"/>
                    <a:pt x="2482" y="2319"/>
                  </a:cubicBezTo>
                  <a:cubicBezTo>
                    <a:pt x="2672" y="2853"/>
                    <a:pt x="3039" y="3399"/>
                    <a:pt x="3573" y="3766"/>
                  </a:cubicBezTo>
                  <a:lnTo>
                    <a:pt x="3506" y="3799"/>
                  </a:lnTo>
                  <a:cubicBezTo>
                    <a:pt x="3317" y="3878"/>
                    <a:pt x="3129" y="3913"/>
                    <a:pt x="2943" y="3913"/>
                  </a:cubicBezTo>
                  <a:cubicBezTo>
                    <a:pt x="1521" y="3913"/>
                    <a:pt x="266" y="1882"/>
                    <a:pt x="256" y="1863"/>
                  </a:cubicBezTo>
                  <a:cubicBezTo>
                    <a:pt x="232" y="1821"/>
                    <a:pt x="182" y="1798"/>
                    <a:pt x="136" y="1798"/>
                  </a:cubicBezTo>
                  <a:cubicBezTo>
                    <a:pt x="120" y="1798"/>
                    <a:pt x="104" y="1801"/>
                    <a:pt x="90" y="1806"/>
                  </a:cubicBezTo>
                  <a:cubicBezTo>
                    <a:pt x="34" y="1840"/>
                    <a:pt x="1" y="1907"/>
                    <a:pt x="11" y="1962"/>
                  </a:cubicBezTo>
                  <a:lnTo>
                    <a:pt x="1169" y="5937"/>
                  </a:lnTo>
                  <a:cubicBezTo>
                    <a:pt x="1187" y="5992"/>
                    <a:pt x="1244" y="6031"/>
                    <a:pt x="1300" y="6031"/>
                  </a:cubicBezTo>
                  <a:cubicBezTo>
                    <a:pt x="1312" y="6031"/>
                    <a:pt x="1325" y="6030"/>
                    <a:pt x="1336" y="6026"/>
                  </a:cubicBezTo>
                  <a:cubicBezTo>
                    <a:pt x="1403" y="6003"/>
                    <a:pt x="1448" y="5937"/>
                    <a:pt x="1425" y="5870"/>
                  </a:cubicBezTo>
                  <a:lnTo>
                    <a:pt x="479" y="2620"/>
                  </a:lnTo>
                  <a:lnTo>
                    <a:pt x="479" y="2620"/>
                  </a:lnTo>
                  <a:cubicBezTo>
                    <a:pt x="646" y="2831"/>
                    <a:pt x="857" y="3065"/>
                    <a:pt x="1102" y="3287"/>
                  </a:cubicBezTo>
                  <a:cubicBezTo>
                    <a:pt x="1727" y="3872"/>
                    <a:pt x="2352" y="4168"/>
                    <a:pt x="2939" y="4168"/>
                  </a:cubicBezTo>
                  <a:cubicBezTo>
                    <a:pt x="3168" y="4168"/>
                    <a:pt x="3392" y="4123"/>
                    <a:pt x="3607" y="4033"/>
                  </a:cubicBezTo>
                  <a:cubicBezTo>
                    <a:pt x="3685" y="4000"/>
                    <a:pt x="3763" y="3966"/>
                    <a:pt x="3830" y="3921"/>
                  </a:cubicBezTo>
                  <a:cubicBezTo>
                    <a:pt x="4169" y="4102"/>
                    <a:pt x="4579" y="4212"/>
                    <a:pt x="5040" y="4212"/>
                  </a:cubicBezTo>
                  <a:cubicBezTo>
                    <a:pt x="5063" y="4212"/>
                    <a:pt x="5086" y="4211"/>
                    <a:pt x="5109" y="4211"/>
                  </a:cubicBezTo>
                  <a:lnTo>
                    <a:pt x="5967" y="4211"/>
                  </a:lnTo>
                  <a:cubicBezTo>
                    <a:pt x="5991" y="4211"/>
                    <a:pt x="6014" y="4212"/>
                    <a:pt x="6038" y="4212"/>
                  </a:cubicBezTo>
                  <a:cubicBezTo>
                    <a:pt x="6507" y="4212"/>
                    <a:pt x="6908" y="4102"/>
                    <a:pt x="7258" y="3921"/>
                  </a:cubicBezTo>
                  <a:cubicBezTo>
                    <a:pt x="7325" y="3966"/>
                    <a:pt x="7392" y="4000"/>
                    <a:pt x="7469" y="4033"/>
                  </a:cubicBezTo>
                  <a:cubicBezTo>
                    <a:pt x="7688" y="4123"/>
                    <a:pt x="7912" y="4168"/>
                    <a:pt x="8142" y="4168"/>
                  </a:cubicBezTo>
                  <a:cubicBezTo>
                    <a:pt x="8731" y="4168"/>
                    <a:pt x="9352" y="3872"/>
                    <a:pt x="9985" y="3287"/>
                  </a:cubicBezTo>
                  <a:cubicBezTo>
                    <a:pt x="10230" y="3065"/>
                    <a:pt x="10442" y="2831"/>
                    <a:pt x="10608" y="2620"/>
                  </a:cubicBezTo>
                  <a:lnTo>
                    <a:pt x="10608" y="2620"/>
                  </a:lnTo>
                  <a:lnTo>
                    <a:pt x="9662" y="5870"/>
                  </a:lnTo>
                  <a:cubicBezTo>
                    <a:pt x="9640" y="5937"/>
                    <a:pt x="9685" y="6003"/>
                    <a:pt x="9751" y="6026"/>
                  </a:cubicBezTo>
                  <a:cubicBezTo>
                    <a:pt x="9762" y="6026"/>
                    <a:pt x="9774" y="6036"/>
                    <a:pt x="9784" y="6036"/>
                  </a:cubicBezTo>
                  <a:cubicBezTo>
                    <a:pt x="9840" y="6036"/>
                    <a:pt x="9896" y="5992"/>
                    <a:pt x="9907" y="5937"/>
                  </a:cubicBezTo>
                  <a:lnTo>
                    <a:pt x="11065" y="1962"/>
                  </a:lnTo>
                  <a:cubicBezTo>
                    <a:pt x="11087" y="1907"/>
                    <a:pt x="11053" y="1840"/>
                    <a:pt x="10998" y="1806"/>
                  </a:cubicBezTo>
                  <a:cubicBezTo>
                    <a:pt x="10981" y="1801"/>
                    <a:pt x="10964" y="1798"/>
                    <a:pt x="10947" y="1798"/>
                  </a:cubicBezTo>
                  <a:cubicBezTo>
                    <a:pt x="10899" y="1798"/>
                    <a:pt x="10856" y="1821"/>
                    <a:pt x="10831" y="1863"/>
                  </a:cubicBezTo>
                  <a:cubicBezTo>
                    <a:pt x="10821" y="1882"/>
                    <a:pt x="9558" y="3913"/>
                    <a:pt x="8134" y="3913"/>
                  </a:cubicBezTo>
                  <a:cubicBezTo>
                    <a:pt x="7948" y="3913"/>
                    <a:pt x="7759" y="3878"/>
                    <a:pt x="7570" y="3799"/>
                  </a:cubicBezTo>
                  <a:cubicBezTo>
                    <a:pt x="7547" y="3788"/>
                    <a:pt x="7536" y="3777"/>
                    <a:pt x="7514" y="3766"/>
                  </a:cubicBezTo>
                  <a:cubicBezTo>
                    <a:pt x="8048" y="3399"/>
                    <a:pt x="8404" y="2853"/>
                    <a:pt x="8594" y="2319"/>
                  </a:cubicBezTo>
                  <a:cubicBezTo>
                    <a:pt x="8905" y="1440"/>
                    <a:pt x="8772" y="571"/>
                    <a:pt x="8260" y="171"/>
                  </a:cubicBezTo>
                  <a:cubicBezTo>
                    <a:pt x="8114" y="58"/>
                    <a:pt x="7965" y="1"/>
                    <a:pt x="7811" y="1"/>
                  </a:cubicBezTo>
                  <a:cubicBezTo>
                    <a:pt x="7706" y="1"/>
                    <a:pt x="7600" y="27"/>
                    <a:pt x="7491" y="82"/>
                  </a:cubicBezTo>
                  <a:cubicBezTo>
                    <a:pt x="6924" y="371"/>
                    <a:pt x="6490" y="1450"/>
                    <a:pt x="6523" y="2430"/>
                  </a:cubicBezTo>
                  <a:cubicBezTo>
                    <a:pt x="6546" y="2986"/>
                    <a:pt x="6724" y="3443"/>
                    <a:pt x="7024" y="3743"/>
                  </a:cubicBezTo>
                  <a:cubicBezTo>
                    <a:pt x="6740" y="3870"/>
                    <a:pt x="6416" y="3956"/>
                    <a:pt x="6042" y="3956"/>
                  </a:cubicBezTo>
                  <a:cubicBezTo>
                    <a:pt x="6021" y="3956"/>
                    <a:pt x="5999" y="3956"/>
                    <a:pt x="5978" y="3955"/>
                  </a:cubicBezTo>
                  <a:cubicBezTo>
                    <a:pt x="5833" y="3949"/>
                    <a:pt x="5688" y="3947"/>
                    <a:pt x="5543" y="3947"/>
                  </a:cubicBezTo>
                  <a:cubicBezTo>
                    <a:pt x="5399" y="3947"/>
                    <a:pt x="5254" y="3949"/>
                    <a:pt x="5109" y="3955"/>
                  </a:cubicBezTo>
                  <a:cubicBezTo>
                    <a:pt x="5088" y="3956"/>
                    <a:pt x="5066" y="3956"/>
                    <a:pt x="5044" y="3956"/>
                  </a:cubicBezTo>
                  <a:cubicBezTo>
                    <a:pt x="4670" y="3956"/>
                    <a:pt x="4336" y="3870"/>
                    <a:pt x="4052" y="3743"/>
                  </a:cubicBezTo>
                  <a:cubicBezTo>
                    <a:pt x="4364" y="3443"/>
                    <a:pt x="4531" y="2986"/>
                    <a:pt x="4564" y="2430"/>
                  </a:cubicBezTo>
                  <a:cubicBezTo>
                    <a:pt x="4597" y="1450"/>
                    <a:pt x="4152" y="371"/>
                    <a:pt x="3585" y="82"/>
                  </a:cubicBezTo>
                  <a:cubicBezTo>
                    <a:pt x="3481" y="27"/>
                    <a:pt x="3375" y="1"/>
                    <a:pt x="3270"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95" name="Google Shape;595;p37"/>
            <p:cNvSpPr/>
            <p:nvPr/>
          </p:nvSpPr>
          <p:spPr>
            <a:xfrm>
              <a:off x="2505914" y="4230796"/>
              <a:ext cx="615129" cy="197957"/>
            </a:xfrm>
            <a:custGeom>
              <a:avLst/>
              <a:gdLst/>
              <a:ahLst/>
              <a:cxnLst/>
              <a:rect l="l" t="t" r="r" b="b"/>
              <a:pathLst>
                <a:path w="8449" h="2719" extrusionOk="0">
                  <a:moveTo>
                    <a:pt x="1703" y="1"/>
                  </a:moveTo>
                  <a:cubicBezTo>
                    <a:pt x="1256" y="1"/>
                    <a:pt x="936" y="210"/>
                    <a:pt x="768" y="348"/>
                  </a:cubicBezTo>
                  <a:cubicBezTo>
                    <a:pt x="234" y="815"/>
                    <a:pt x="1" y="1627"/>
                    <a:pt x="279" y="2062"/>
                  </a:cubicBezTo>
                  <a:cubicBezTo>
                    <a:pt x="490" y="2374"/>
                    <a:pt x="802" y="2574"/>
                    <a:pt x="1147" y="2607"/>
                  </a:cubicBezTo>
                  <a:cubicBezTo>
                    <a:pt x="1175" y="2610"/>
                    <a:pt x="1203" y="2611"/>
                    <a:pt x="1230" y="2611"/>
                  </a:cubicBezTo>
                  <a:cubicBezTo>
                    <a:pt x="1444" y="2611"/>
                    <a:pt x="1640" y="2536"/>
                    <a:pt x="1748" y="2418"/>
                  </a:cubicBezTo>
                  <a:cubicBezTo>
                    <a:pt x="1993" y="2139"/>
                    <a:pt x="1881" y="1716"/>
                    <a:pt x="1871" y="1706"/>
                  </a:cubicBezTo>
                  <a:cubicBezTo>
                    <a:pt x="1853" y="1644"/>
                    <a:pt x="1807" y="1610"/>
                    <a:pt x="1756" y="1610"/>
                  </a:cubicBezTo>
                  <a:cubicBezTo>
                    <a:pt x="1742" y="1610"/>
                    <a:pt x="1729" y="1612"/>
                    <a:pt x="1715" y="1617"/>
                  </a:cubicBezTo>
                  <a:cubicBezTo>
                    <a:pt x="1648" y="1627"/>
                    <a:pt x="1604" y="1706"/>
                    <a:pt x="1626" y="1773"/>
                  </a:cubicBezTo>
                  <a:cubicBezTo>
                    <a:pt x="1626" y="1773"/>
                    <a:pt x="1703" y="2073"/>
                    <a:pt x="1559" y="2240"/>
                  </a:cubicBezTo>
                  <a:cubicBezTo>
                    <a:pt x="1512" y="2297"/>
                    <a:pt x="1401" y="2345"/>
                    <a:pt x="1253" y="2345"/>
                  </a:cubicBezTo>
                  <a:cubicBezTo>
                    <a:pt x="1226" y="2345"/>
                    <a:pt x="1198" y="2343"/>
                    <a:pt x="1169" y="2340"/>
                  </a:cubicBezTo>
                  <a:cubicBezTo>
                    <a:pt x="1013" y="2329"/>
                    <a:pt x="724" y="2262"/>
                    <a:pt x="501" y="1917"/>
                  </a:cubicBezTo>
                  <a:cubicBezTo>
                    <a:pt x="279" y="1572"/>
                    <a:pt x="557" y="882"/>
                    <a:pt x="946" y="548"/>
                  </a:cubicBezTo>
                  <a:cubicBezTo>
                    <a:pt x="1105" y="412"/>
                    <a:pt x="1360" y="261"/>
                    <a:pt x="1704" y="261"/>
                  </a:cubicBezTo>
                  <a:cubicBezTo>
                    <a:pt x="2035" y="261"/>
                    <a:pt x="2448" y="400"/>
                    <a:pt x="2939" y="826"/>
                  </a:cubicBezTo>
                  <a:cubicBezTo>
                    <a:pt x="4409" y="2107"/>
                    <a:pt x="5800" y="2718"/>
                    <a:pt x="7224" y="2718"/>
                  </a:cubicBezTo>
                  <a:cubicBezTo>
                    <a:pt x="7592" y="2718"/>
                    <a:pt x="7959" y="2685"/>
                    <a:pt x="8337" y="2596"/>
                  </a:cubicBezTo>
                  <a:cubicBezTo>
                    <a:pt x="8404" y="2585"/>
                    <a:pt x="8449" y="2518"/>
                    <a:pt x="8438" y="2440"/>
                  </a:cubicBezTo>
                  <a:cubicBezTo>
                    <a:pt x="8418" y="2380"/>
                    <a:pt x="8362" y="2338"/>
                    <a:pt x="8302" y="2338"/>
                  </a:cubicBezTo>
                  <a:cubicBezTo>
                    <a:pt x="8296" y="2338"/>
                    <a:pt x="8289" y="2339"/>
                    <a:pt x="8282" y="2340"/>
                  </a:cubicBezTo>
                  <a:cubicBezTo>
                    <a:pt x="7924" y="2417"/>
                    <a:pt x="7572" y="2456"/>
                    <a:pt x="7222" y="2456"/>
                  </a:cubicBezTo>
                  <a:cubicBezTo>
                    <a:pt x="5852" y="2456"/>
                    <a:pt x="4527" y="1861"/>
                    <a:pt x="3117" y="637"/>
                  </a:cubicBezTo>
                  <a:cubicBezTo>
                    <a:pt x="2563" y="154"/>
                    <a:pt x="2086" y="1"/>
                    <a:pt x="1703"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96" name="Google Shape;596;p37"/>
            <p:cNvSpPr/>
            <p:nvPr/>
          </p:nvSpPr>
          <p:spPr>
            <a:xfrm>
              <a:off x="1711765" y="4082638"/>
              <a:ext cx="95666" cy="96467"/>
            </a:xfrm>
            <a:custGeom>
              <a:avLst/>
              <a:gdLst/>
              <a:ahLst/>
              <a:cxnLst/>
              <a:rect l="l" t="t" r="r" b="b"/>
              <a:pathLst>
                <a:path w="1314" h="1325" extrusionOk="0">
                  <a:moveTo>
                    <a:pt x="657" y="268"/>
                  </a:moveTo>
                  <a:cubicBezTo>
                    <a:pt x="879" y="268"/>
                    <a:pt x="1057" y="446"/>
                    <a:pt x="1057" y="657"/>
                  </a:cubicBezTo>
                  <a:cubicBezTo>
                    <a:pt x="1057" y="880"/>
                    <a:pt x="879" y="1058"/>
                    <a:pt x="657" y="1058"/>
                  </a:cubicBezTo>
                  <a:cubicBezTo>
                    <a:pt x="445" y="1058"/>
                    <a:pt x="267" y="880"/>
                    <a:pt x="267" y="657"/>
                  </a:cubicBezTo>
                  <a:cubicBezTo>
                    <a:pt x="267" y="446"/>
                    <a:pt x="445" y="268"/>
                    <a:pt x="657" y="268"/>
                  </a:cubicBezTo>
                  <a:close/>
                  <a:moveTo>
                    <a:pt x="657" y="1"/>
                  </a:moveTo>
                  <a:cubicBezTo>
                    <a:pt x="300" y="1"/>
                    <a:pt x="0" y="301"/>
                    <a:pt x="0" y="657"/>
                  </a:cubicBezTo>
                  <a:cubicBezTo>
                    <a:pt x="0" y="1025"/>
                    <a:pt x="300" y="1325"/>
                    <a:pt x="657" y="1325"/>
                  </a:cubicBezTo>
                  <a:cubicBezTo>
                    <a:pt x="1024" y="1325"/>
                    <a:pt x="1314" y="1025"/>
                    <a:pt x="1314" y="657"/>
                  </a:cubicBezTo>
                  <a:cubicBezTo>
                    <a:pt x="1314" y="301"/>
                    <a:pt x="1024" y="1"/>
                    <a:pt x="657"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97" name="Google Shape;597;p37"/>
            <p:cNvSpPr/>
            <p:nvPr/>
          </p:nvSpPr>
          <p:spPr>
            <a:xfrm>
              <a:off x="1078004" y="4287656"/>
              <a:ext cx="95739" cy="96539"/>
            </a:xfrm>
            <a:custGeom>
              <a:avLst/>
              <a:gdLst/>
              <a:ahLst/>
              <a:cxnLst/>
              <a:rect l="l" t="t" r="r" b="b"/>
              <a:pathLst>
                <a:path w="1315" h="1326" extrusionOk="0">
                  <a:moveTo>
                    <a:pt x="657" y="268"/>
                  </a:moveTo>
                  <a:cubicBezTo>
                    <a:pt x="869" y="268"/>
                    <a:pt x="1058" y="446"/>
                    <a:pt x="1058" y="668"/>
                  </a:cubicBezTo>
                  <a:cubicBezTo>
                    <a:pt x="1058" y="880"/>
                    <a:pt x="869" y="1058"/>
                    <a:pt x="657" y="1058"/>
                  </a:cubicBezTo>
                  <a:cubicBezTo>
                    <a:pt x="434" y="1058"/>
                    <a:pt x="256" y="880"/>
                    <a:pt x="256" y="668"/>
                  </a:cubicBezTo>
                  <a:cubicBezTo>
                    <a:pt x="256" y="446"/>
                    <a:pt x="434" y="268"/>
                    <a:pt x="657" y="268"/>
                  </a:cubicBezTo>
                  <a:close/>
                  <a:moveTo>
                    <a:pt x="657" y="0"/>
                  </a:moveTo>
                  <a:cubicBezTo>
                    <a:pt x="290" y="0"/>
                    <a:pt x="1" y="301"/>
                    <a:pt x="1" y="668"/>
                  </a:cubicBezTo>
                  <a:cubicBezTo>
                    <a:pt x="1" y="1025"/>
                    <a:pt x="290" y="1326"/>
                    <a:pt x="657" y="1326"/>
                  </a:cubicBezTo>
                  <a:cubicBezTo>
                    <a:pt x="1013" y="1326"/>
                    <a:pt x="1314" y="1025"/>
                    <a:pt x="1314" y="668"/>
                  </a:cubicBezTo>
                  <a:cubicBezTo>
                    <a:pt x="1314" y="301"/>
                    <a:pt x="1013" y="0"/>
                    <a:pt x="657"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98" name="Google Shape;598;p37"/>
            <p:cNvSpPr/>
            <p:nvPr/>
          </p:nvSpPr>
          <p:spPr>
            <a:xfrm>
              <a:off x="3024572" y="4288530"/>
              <a:ext cx="95739" cy="95666"/>
            </a:xfrm>
            <a:custGeom>
              <a:avLst/>
              <a:gdLst/>
              <a:ahLst/>
              <a:cxnLst/>
              <a:rect l="l" t="t" r="r" b="b"/>
              <a:pathLst>
                <a:path w="1315" h="1314" extrusionOk="0">
                  <a:moveTo>
                    <a:pt x="657" y="256"/>
                  </a:moveTo>
                  <a:cubicBezTo>
                    <a:pt x="869" y="256"/>
                    <a:pt x="1047" y="434"/>
                    <a:pt x="1047" y="656"/>
                  </a:cubicBezTo>
                  <a:cubicBezTo>
                    <a:pt x="1047" y="868"/>
                    <a:pt x="869" y="1046"/>
                    <a:pt x="657" y="1046"/>
                  </a:cubicBezTo>
                  <a:cubicBezTo>
                    <a:pt x="434" y="1046"/>
                    <a:pt x="256" y="868"/>
                    <a:pt x="256" y="656"/>
                  </a:cubicBezTo>
                  <a:cubicBezTo>
                    <a:pt x="256" y="434"/>
                    <a:pt x="434" y="256"/>
                    <a:pt x="657" y="256"/>
                  </a:cubicBezTo>
                  <a:close/>
                  <a:moveTo>
                    <a:pt x="657" y="0"/>
                  </a:moveTo>
                  <a:cubicBezTo>
                    <a:pt x="290" y="0"/>
                    <a:pt x="1" y="289"/>
                    <a:pt x="1" y="656"/>
                  </a:cubicBezTo>
                  <a:cubicBezTo>
                    <a:pt x="1" y="1013"/>
                    <a:pt x="290" y="1314"/>
                    <a:pt x="657" y="1314"/>
                  </a:cubicBezTo>
                  <a:cubicBezTo>
                    <a:pt x="1013" y="1314"/>
                    <a:pt x="1314" y="1013"/>
                    <a:pt x="1314" y="656"/>
                  </a:cubicBezTo>
                  <a:cubicBezTo>
                    <a:pt x="1314" y="289"/>
                    <a:pt x="1013" y="0"/>
                    <a:pt x="657"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99" name="Google Shape;599;p37"/>
            <p:cNvSpPr/>
            <p:nvPr/>
          </p:nvSpPr>
          <p:spPr>
            <a:xfrm>
              <a:off x="2381128" y="4082638"/>
              <a:ext cx="96467" cy="96467"/>
            </a:xfrm>
            <a:custGeom>
              <a:avLst/>
              <a:gdLst/>
              <a:ahLst/>
              <a:cxnLst/>
              <a:rect l="l" t="t" r="r" b="b"/>
              <a:pathLst>
                <a:path w="1325" h="1325" extrusionOk="0">
                  <a:moveTo>
                    <a:pt x="657" y="268"/>
                  </a:moveTo>
                  <a:cubicBezTo>
                    <a:pt x="879" y="268"/>
                    <a:pt x="1058" y="446"/>
                    <a:pt x="1058" y="657"/>
                  </a:cubicBezTo>
                  <a:cubicBezTo>
                    <a:pt x="1058" y="880"/>
                    <a:pt x="879" y="1058"/>
                    <a:pt x="657" y="1058"/>
                  </a:cubicBezTo>
                  <a:cubicBezTo>
                    <a:pt x="446" y="1058"/>
                    <a:pt x="268" y="880"/>
                    <a:pt x="268" y="657"/>
                  </a:cubicBezTo>
                  <a:cubicBezTo>
                    <a:pt x="268" y="446"/>
                    <a:pt x="446" y="268"/>
                    <a:pt x="657" y="268"/>
                  </a:cubicBezTo>
                  <a:close/>
                  <a:moveTo>
                    <a:pt x="657" y="1"/>
                  </a:moveTo>
                  <a:cubicBezTo>
                    <a:pt x="301" y="1"/>
                    <a:pt x="1" y="301"/>
                    <a:pt x="1" y="657"/>
                  </a:cubicBezTo>
                  <a:cubicBezTo>
                    <a:pt x="1" y="1025"/>
                    <a:pt x="301" y="1325"/>
                    <a:pt x="657" y="1325"/>
                  </a:cubicBezTo>
                  <a:cubicBezTo>
                    <a:pt x="1025" y="1325"/>
                    <a:pt x="1325" y="1025"/>
                    <a:pt x="1325" y="657"/>
                  </a:cubicBezTo>
                  <a:cubicBezTo>
                    <a:pt x="1325" y="301"/>
                    <a:pt x="1025" y="1"/>
                    <a:pt x="657"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00" name="Google Shape;600;p37"/>
            <p:cNvSpPr/>
            <p:nvPr/>
          </p:nvSpPr>
          <p:spPr>
            <a:xfrm>
              <a:off x="2051251" y="3984570"/>
              <a:ext cx="95739" cy="213246"/>
            </a:xfrm>
            <a:custGeom>
              <a:avLst/>
              <a:gdLst/>
              <a:ahLst/>
              <a:cxnLst/>
              <a:rect l="l" t="t" r="r" b="b"/>
              <a:pathLst>
                <a:path w="1315" h="2929" extrusionOk="0">
                  <a:moveTo>
                    <a:pt x="658" y="257"/>
                  </a:moveTo>
                  <a:cubicBezTo>
                    <a:pt x="814" y="257"/>
                    <a:pt x="1047" y="735"/>
                    <a:pt x="1047" y="1470"/>
                  </a:cubicBezTo>
                  <a:cubicBezTo>
                    <a:pt x="1047" y="2204"/>
                    <a:pt x="814" y="2672"/>
                    <a:pt x="658" y="2672"/>
                  </a:cubicBezTo>
                  <a:cubicBezTo>
                    <a:pt x="490" y="2672"/>
                    <a:pt x="257" y="2204"/>
                    <a:pt x="257" y="1470"/>
                  </a:cubicBezTo>
                  <a:cubicBezTo>
                    <a:pt x="257" y="735"/>
                    <a:pt x="490" y="257"/>
                    <a:pt x="658" y="257"/>
                  </a:cubicBezTo>
                  <a:close/>
                  <a:moveTo>
                    <a:pt x="658" y="0"/>
                  </a:moveTo>
                  <a:cubicBezTo>
                    <a:pt x="223" y="0"/>
                    <a:pt x="1" y="757"/>
                    <a:pt x="1" y="1470"/>
                  </a:cubicBezTo>
                  <a:cubicBezTo>
                    <a:pt x="1" y="2171"/>
                    <a:pt x="223" y="2928"/>
                    <a:pt x="658" y="2928"/>
                  </a:cubicBezTo>
                  <a:cubicBezTo>
                    <a:pt x="1081" y="2928"/>
                    <a:pt x="1314" y="2171"/>
                    <a:pt x="1314" y="1470"/>
                  </a:cubicBezTo>
                  <a:cubicBezTo>
                    <a:pt x="1314" y="757"/>
                    <a:pt x="1081" y="0"/>
                    <a:pt x="658"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01" name="Google Shape;601;p37"/>
            <p:cNvSpPr/>
            <p:nvPr/>
          </p:nvSpPr>
          <p:spPr>
            <a:xfrm>
              <a:off x="1787918" y="4203276"/>
              <a:ext cx="75426" cy="112848"/>
            </a:xfrm>
            <a:custGeom>
              <a:avLst/>
              <a:gdLst/>
              <a:ahLst/>
              <a:cxnLst/>
              <a:rect l="l" t="t" r="r" b="b"/>
              <a:pathLst>
                <a:path w="1036" h="1550" extrusionOk="0">
                  <a:moveTo>
                    <a:pt x="139" y="0"/>
                  </a:moveTo>
                  <a:cubicBezTo>
                    <a:pt x="134" y="0"/>
                    <a:pt x="128" y="1"/>
                    <a:pt x="123" y="2"/>
                  </a:cubicBezTo>
                  <a:cubicBezTo>
                    <a:pt x="56" y="13"/>
                    <a:pt x="1" y="80"/>
                    <a:pt x="11" y="147"/>
                  </a:cubicBezTo>
                  <a:cubicBezTo>
                    <a:pt x="23" y="191"/>
                    <a:pt x="156" y="1048"/>
                    <a:pt x="813" y="1527"/>
                  </a:cubicBezTo>
                  <a:cubicBezTo>
                    <a:pt x="835" y="1538"/>
                    <a:pt x="869" y="1549"/>
                    <a:pt x="891" y="1549"/>
                  </a:cubicBezTo>
                  <a:cubicBezTo>
                    <a:pt x="936" y="1549"/>
                    <a:pt x="969" y="1527"/>
                    <a:pt x="1002" y="1493"/>
                  </a:cubicBezTo>
                  <a:cubicBezTo>
                    <a:pt x="1035" y="1438"/>
                    <a:pt x="1025" y="1360"/>
                    <a:pt x="969" y="1315"/>
                  </a:cubicBezTo>
                  <a:cubicBezTo>
                    <a:pt x="401" y="904"/>
                    <a:pt x="268" y="125"/>
                    <a:pt x="268" y="113"/>
                  </a:cubicBezTo>
                  <a:cubicBezTo>
                    <a:pt x="257" y="52"/>
                    <a:pt x="200" y="0"/>
                    <a:pt x="139"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02" name="Google Shape;602;p37"/>
            <p:cNvSpPr/>
            <p:nvPr/>
          </p:nvSpPr>
          <p:spPr>
            <a:xfrm>
              <a:off x="2336499" y="4203276"/>
              <a:ext cx="76300" cy="112848"/>
            </a:xfrm>
            <a:custGeom>
              <a:avLst/>
              <a:gdLst/>
              <a:ahLst/>
              <a:cxnLst/>
              <a:rect l="l" t="t" r="r" b="b"/>
              <a:pathLst>
                <a:path w="1048" h="1550" extrusionOk="0">
                  <a:moveTo>
                    <a:pt x="908" y="0"/>
                  </a:moveTo>
                  <a:cubicBezTo>
                    <a:pt x="848" y="0"/>
                    <a:pt x="791" y="52"/>
                    <a:pt x="780" y="113"/>
                  </a:cubicBezTo>
                  <a:cubicBezTo>
                    <a:pt x="780" y="125"/>
                    <a:pt x="646" y="904"/>
                    <a:pt x="79" y="1315"/>
                  </a:cubicBezTo>
                  <a:cubicBezTo>
                    <a:pt x="23" y="1360"/>
                    <a:pt x="1" y="1438"/>
                    <a:pt x="45" y="1493"/>
                  </a:cubicBezTo>
                  <a:cubicBezTo>
                    <a:pt x="68" y="1527"/>
                    <a:pt x="112" y="1549"/>
                    <a:pt x="157" y="1549"/>
                  </a:cubicBezTo>
                  <a:cubicBezTo>
                    <a:pt x="179" y="1549"/>
                    <a:pt x="201" y="1538"/>
                    <a:pt x="223" y="1527"/>
                  </a:cubicBezTo>
                  <a:cubicBezTo>
                    <a:pt x="891" y="1048"/>
                    <a:pt x="1025" y="191"/>
                    <a:pt x="1036" y="147"/>
                  </a:cubicBezTo>
                  <a:cubicBezTo>
                    <a:pt x="1047" y="80"/>
                    <a:pt x="992" y="13"/>
                    <a:pt x="925" y="2"/>
                  </a:cubicBezTo>
                  <a:cubicBezTo>
                    <a:pt x="920" y="1"/>
                    <a:pt x="914" y="0"/>
                    <a:pt x="908"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03" name="Google Shape;603;p37"/>
            <p:cNvSpPr/>
            <p:nvPr/>
          </p:nvSpPr>
          <p:spPr>
            <a:xfrm>
              <a:off x="2043170" y="4203567"/>
              <a:ext cx="111901" cy="141751"/>
            </a:xfrm>
            <a:custGeom>
              <a:avLst/>
              <a:gdLst/>
              <a:ahLst/>
              <a:cxnLst/>
              <a:rect l="l" t="t" r="r" b="b"/>
              <a:pathLst>
                <a:path w="1537" h="1947" extrusionOk="0">
                  <a:moveTo>
                    <a:pt x="1391" y="1"/>
                  </a:moveTo>
                  <a:cubicBezTo>
                    <a:pt x="1360" y="1"/>
                    <a:pt x="1328" y="12"/>
                    <a:pt x="1303" y="32"/>
                  </a:cubicBezTo>
                  <a:cubicBezTo>
                    <a:pt x="1292" y="42"/>
                    <a:pt x="958" y="309"/>
                    <a:pt x="769" y="911"/>
                  </a:cubicBezTo>
                  <a:cubicBezTo>
                    <a:pt x="579" y="309"/>
                    <a:pt x="245" y="42"/>
                    <a:pt x="223" y="32"/>
                  </a:cubicBezTo>
                  <a:cubicBezTo>
                    <a:pt x="200" y="13"/>
                    <a:pt x="173" y="4"/>
                    <a:pt x="146" y="4"/>
                  </a:cubicBezTo>
                  <a:cubicBezTo>
                    <a:pt x="108" y="4"/>
                    <a:pt x="71" y="21"/>
                    <a:pt x="45" y="54"/>
                  </a:cubicBezTo>
                  <a:cubicBezTo>
                    <a:pt x="0" y="109"/>
                    <a:pt x="12" y="187"/>
                    <a:pt x="67" y="232"/>
                  </a:cubicBezTo>
                  <a:cubicBezTo>
                    <a:pt x="89" y="254"/>
                    <a:pt x="635" y="700"/>
                    <a:pt x="635" y="1823"/>
                  </a:cubicBezTo>
                  <a:cubicBezTo>
                    <a:pt x="635" y="1890"/>
                    <a:pt x="691" y="1946"/>
                    <a:pt x="769" y="1946"/>
                  </a:cubicBezTo>
                  <a:cubicBezTo>
                    <a:pt x="836" y="1946"/>
                    <a:pt x="891" y="1890"/>
                    <a:pt x="891" y="1823"/>
                  </a:cubicBezTo>
                  <a:cubicBezTo>
                    <a:pt x="891" y="700"/>
                    <a:pt x="1437" y="254"/>
                    <a:pt x="1470" y="232"/>
                  </a:cubicBezTo>
                  <a:cubicBezTo>
                    <a:pt x="1526" y="187"/>
                    <a:pt x="1536" y="109"/>
                    <a:pt x="1492" y="54"/>
                  </a:cubicBezTo>
                  <a:cubicBezTo>
                    <a:pt x="1467" y="17"/>
                    <a:pt x="1429" y="1"/>
                    <a:pt x="1391"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604" name="Google Shape;604;p37"/>
          <p:cNvGrpSpPr/>
          <p:nvPr/>
        </p:nvGrpSpPr>
        <p:grpSpPr>
          <a:xfrm rot="10800000">
            <a:off x="6596346" y="6094826"/>
            <a:ext cx="3437468" cy="924239"/>
            <a:chOff x="1077203" y="3984570"/>
            <a:chExt cx="2043841" cy="549532"/>
          </a:xfrm>
        </p:grpSpPr>
        <p:sp>
          <p:nvSpPr>
            <p:cNvPr id="605" name="Google Shape;605;p37"/>
            <p:cNvSpPr/>
            <p:nvPr/>
          </p:nvSpPr>
          <p:spPr>
            <a:xfrm>
              <a:off x="1077203" y="4230796"/>
              <a:ext cx="614329" cy="197957"/>
            </a:xfrm>
            <a:custGeom>
              <a:avLst/>
              <a:gdLst/>
              <a:ahLst/>
              <a:cxnLst/>
              <a:rect l="l" t="t" r="r" b="b"/>
              <a:pathLst>
                <a:path w="8438" h="2719" extrusionOk="0">
                  <a:moveTo>
                    <a:pt x="6746" y="1"/>
                  </a:moveTo>
                  <a:cubicBezTo>
                    <a:pt x="6364" y="1"/>
                    <a:pt x="5887" y="154"/>
                    <a:pt x="5332" y="637"/>
                  </a:cubicBezTo>
                  <a:cubicBezTo>
                    <a:pt x="3914" y="1861"/>
                    <a:pt x="2586" y="2456"/>
                    <a:pt x="1222" y="2456"/>
                  </a:cubicBezTo>
                  <a:cubicBezTo>
                    <a:pt x="874" y="2456"/>
                    <a:pt x="523" y="2417"/>
                    <a:pt x="168" y="2340"/>
                  </a:cubicBezTo>
                  <a:cubicBezTo>
                    <a:pt x="161" y="2339"/>
                    <a:pt x="154" y="2338"/>
                    <a:pt x="147" y="2338"/>
                  </a:cubicBezTo>
                  <a:cubicBezTo>
                    <a:pt x="86" y="2338"/>
                    <a:pt x="21" y="2380"/>
                    <a:pt x="12" y="2440"/>
                  </a:cubicBezTo>
                  <a:cubicBezTo>
                    <a:pt x="0" y="2518"/>
                    <a:pt x="45" y="2585"/>
                    <a:pt x="111" y="2596"/>
                  </a:cubicBezTo>
                  <a:cubicBezTo>
                    <a:pt x="479" y="2685"/>
                    <a:pt x="858" y="2718"/>
                    <a:pt x="1214" y="2718"/>
                  </a:cubicBezTo>
                  <a:cubicBezTo>
                    <a:pt x="2649" y="2718"/>
                    <a:pt x="4030" y="2107"/>
                    <a:pt x="5499" y="826"/>
                  </a:cubicBezTo>
                  <a:cubicBezTo>
                    <a:pt x="5996" y="400"/>
                    <a:pt x="6412" y="261"/>
                    <a:pt x="6744" y="261"/>
                  </a:cubicBezTo>
                  <a:cubicBezTo>
                    <a:pt x="7089" y="261"/>
                    <a:pt x="7344" y="412"/>
                    <a:pt x="7502" y="548"/>
                  </a:cubicBezTo>
                  <a:cubicBezTo>
                    <a:pt x="7881" y="882"/>
                    <a:pt x="8160" y="1572"/>
                    <a:pt x="7948" y="1917"/>
                  </a:cubicBezTo>
                  <a:cubicBezTo>
                    <a:pt x="7725" y="2262"/>
                    <a:pt x="7436" y="2329"/>
                    <a:pt x="7280" y="2340"/>
                  </a:cubicBezTo>
                  <a:cubicBezTo>
                    <a:pt x="7251" y="2343"/>
                    <a:pt x="7223" y="2345"/>
                    <a:pt x="7196" y="2345"/>
                  </a:cubicBezTo>
                  <a:cubicBezTo>
                    <a:pt x="7049" y="2345"/>
                    <a:pt x="6937" y="2297"/>
                    <a:pt x="6891" y="2240"/>
                  </a:cubicBezTo>
                  <a:cubicBezTo>
                    <a:pt x="6746" y="2073"/>
                    <a:pt x="6824" y="1783"/>
                    <a:pt x="6824" y="1773"/>
                  </a:cubicBezTo>
                  <a:cubicBezTo>
                    <a:pt x="6846" y="1706"/>
                    <a:pt x="6802" y="1627"/>
                    <a:pt x="6735" y="1617"/>
                  </a:cubicBezTo>
                  <a:cubicBezTo>
                    <a:pt x="6721" y="1612"/>
                    <a:pt x="6707" y="1610"/>
                    <a:pt x="6693" y="1610"/>
                  </a:cubicBezTo>
                  <a:cubicBezTo>
                    <a:pt x="6638" y="1610"/>
                    <a:pt x="6585" y="1644"/>
                    <a:pt x="6567" y="1706"/>
                  </a:cubicBezTo>
                  <a:cubicBezTo>
                    <a:pt x="6567" y="1716"/>
                    <a:pt x="6445" y="2139"/>
                    <a:pt x="6690" y="2418"/>
                  </a:cubicBezTo>
                  <a:cubicBezTo>
                    <a:pt x="6809" y="2536"/>
                    <a:pt x="6997" y="2611"/>
                    <a:pt x="7216" y="2611"/>
                  </a:cubicBezTo>
                  <a:cubicBezTo>
                    <a:pt x="7244" y="2611"/>
                    <a:pt x="7273" y="2610"/>
                    <a:pt x="7302" y="2607"/>
                  </a:cubicBezTo>
                  <a:cubicBezTo>
                    <a:pt x="7648" y="2574"/>
                    <a:pt x="7959" y="2374"/>
                    <a:pt x="8160" y="2062"/>
                  </a:cubicBezTo>
                  <a:cubicBezTo>
                    <a:pt x="8438" y="1627"/>
                    <a:pt x="8204" y="815"/>
                    <a:pt x="7670" y="348"/>
                  </a:cubicBezTo>
                  <a:cubicBezTo>
                    <a:pt x="7508" y="210"/>
                    <a:pt x="7191" y="1"/>
                    <a:pt x="6746"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06" name="Google Shape;606;p37"/>
            <p:cNvSpPr/>
            <p:nvPr/>
          </p:nvSpPr>
          <p:spPr>
            <a:xfrm>
              <a:off x="1695530" y="4094578"/>
              <a:ext cx="807262" cy="439524"/>
            </a:xfrm>
            <a:custGeom>
              <a:avLst/>
              <a:gdLst/>
              <a:ahLst/>
              <a:cxnLst/>
              <a:rect l="l" t="t" r="r" b="b"/>
              <a:pathLst>
                <a:path w="11088" h="6037" extrusionOk="0">
                  <a:moveTo>
                    <a:pt x="3273" y="260"/>
                  </a:moveTo>
                  <a:cubicBezTo>
                    <a:pt x="3328" y="260"/>
                    <a:pt x="3395" y="282"/>
                    <a:pt x="3474" y="315"/>
                  </a:cubicBezTo>
                  <a:cubicBezTo>
                    <a:pt x="3941" y="560"/>
                    <a:pt x="4330" y="1539"/>
                    <a:pt x="4297" y="2419"/>
                  </a:cubicBezTo>
                  <a:cubicBezTo>
                    <a:pt x="4286" y="2742"/>
                    <a:pt x="4197" y="3276"/>
                    <a:pt x="3807" y="3610"/>
                  </a:cubicBezTo>
                  <a:cubicBezTo>
                    <a:pt x="3273" y="3276"/>
                    <a:pt x="2917" y="2742"/>
                    <a:pt x="2727" y="2229"/>
                  </a:cubicBezTo>
                  <a:cubicBezTo>
                    <a:pt x="2460" y="1462"/>
                    <a:pt x="2561" y="705"/>
                    <a:pt x="2984" y="371"/>
                  </a:cubicBezTo>
                  <a:cubicBezTo>
                    <a:pt x="3083" y="304"/>
                    <a:pt x="3173" y="260"/>
                    <a:pt x="3273" y="260"/>
                  </a:cubicBezTo>
                  <a:close/>
                  <a:moveTo>
                    <a:pt x="7815" y="260"/>
                  </a:moveTo>
                  <a:cubicBezTo>
                    <a:pt x="7914" y="260"/>
                    <a:pt x="8003" y="304"/>
                    <a:pt x="8092" y="371"/>
                  </a:cubicBezTo>
                  <a:cubicBezTo>
                    <a:pt x="8527" y="705"/>
                    <a:pt x="8627" y="1462"/>
                    <a:pt x="8349" y="2229"/>
                  </a:cubicBezTo>
                  <a:cubicBezTo>
                    <a:pt x="8171" y="2742"/>
                    <a:pt x="7815" y="3276"/>
                    <a:pt x="7269" y="3610"/>
                  </a:cubicBezTo>
                  <a:cubicBezTo>
                    <a:pt x="6880" y="3276"/>
                    <a:pt x="6801" y="2742"/>
                    <a:pt x="6779" y="2419"/>
                  </a:cubicBezTo>
                  <a:cubicBezTo>
                    <a:pt x="6746" y="1539"/>
                    <a:pt x="7135" y="560"/>
                    <a:pt x="7614" y="315"/>
                  </a:cubicBezTo>
                  <a:cubicBezTo>
                    <a:pt x="7681" y="282"/>
                    <a:pt x="7748" y="260"/>
                    <a:pt x="7815" y="260"/>
                  </a:cubicBezTo>
                  <a:close/>
                  <a:moveTo>
                    <a:pt x="3270" y="1"/>
                  </a:moveTo>
                  <a:cubicBezTo>
                    <a:pt x="3117" y="1"/>
                    <a:pt x="2967" y="58"/>
                    <a:pt x="2828" y="171"/>
                  </a:cubicBezTo>
                  <a:cubicBezTo>
                    <a:pt x="2304" y="571"/>
                    <a:pt x="2171" y="1440"/>
                    <a:pt x="2482" y="2319"/>
                  </a:cubicBezTo>
                  <a:cubicBezTo>
                    <a:pt x="2672" y="2853"/>
                    <a:pt x="3039" y="3399"/>
                    <a:pt x="3573" y="3766"/>
                  </a:cubicBezTo>
                  <a:lnTo>
                    <a:pt x="3506" y="3799"/>
                  </a:lnTo>
                  <a:cubicBezTo>
                    <a:pt x="3317" y="3878"/>
                    <a:pt x="3129" y="3913"/>
                    <a:pt x="2943" y="3913"/>
                  </a:cubicBezTo>
                  <a:cubicBezTo>
                    <a:pt x="1521" y="3913"/>
                    <a:pt x="266" y="1882"/>
                    <a:pt x="256" y="1863"/>
                  </a:cubicBezTo>
                  <a:cubicBezTo>
                    <a:pt x="232" y="1821"/>
                    <a:pt x="182" y="1798"/>
                    <a:pt x="136" y="1798"/>
                  </a:cubicBezTo>
                  <a:cubicBezTo>
                    <a:pt x="120" y="1798"/>
                    <a:pt x="104" y="1801"/>
                    <a:pt x="90" y="1806"/>
                  </a:cubicBezTo>
                  <a:cubicBezTo>
                    <a:pt x="34" y="1840"/>
                    <a:pt x="1" y="1907"/>
                    <a:pt x="11" y="1962"/>
                  </a:cubicBezTo>
                  <a:lnTo>
                    <a:pt x="1169" y="5937"/>
                  </a:lnTo>
                  <a:cubicBezTo>
                    <a:pt x="1187" y="5992"/>
                    <a:pt x="1244" y="6031"/>
                    <a:pt x="1300" y="6031"/>
                  </a:cubicBezTo>
                  <a:cubicBezTo>
                    <a:pt x="1312" y="6031"/>
                    <a:pt x="1325" y="6030"/>
                    <a:pt x="1336" y="6026"/>
                  </a:cubicBezTo>
                  <a:cubicBezTo>
                    <a:pt x="1403" y="6003"/>
                    <a:pt x="1448" y="5937"/>
                    <a:pt x="1425" y="5870"/>
                  </a:cubicBezTo>
                  <a:lnTo>
                    <a:pt x="479" y="2620"/>
                  </a:lnTo>
                  <a:lnTo>
                    <a:pt x="479" y="2620"/>
                  </a:lnTo>
                  <a:cubicBezTo>
                    <a:pt x="646" y="2831"/>
                    <a:pt x="857" y="3065"/>
                    <a:pt x="1102" y="3287"/>
                  </a:cubicBezTo>
                  <a:cubicBezTo>
                    <a:pt x="1727" y="3872"/>
                    <a:pt x="2352" y="4168"/>
                    <a:pt x="2939" y="4168"/>
                  </a:cubicBezTo>
                  <a:cubicBezTo>
                    <a:pt x="3168" y="4168"/>
                    <a:pt x="3392" y="4123"/>
                    <a:pt x="3607" y="4033"/>
                  </a:cubicBezTo>
                  <a:cubicBezTo>
                    <a:pt x="3685" y="4000"/>
                    <a:pt x="3763" y="3966"/>
                    <a:pt x="3830" y="3921"/>
                  </a:cubicBezTo>
                  <a:cubicBezTo>
                    <a:pt x="4169" y="4102"/>
                    <a:pt x="4579" y="4212"/>
                    <a:pt x="5040" y="4212"/>
                  </a:cubicBezTo>
                  <a:cubicBezTo>
                    <a:pt x="5063" y="4212"/>
                    <a:pt x="5086" y="4211"/>
                    <a:pt x="5109" y="4211"/>
                  </a:cubicBezTo>
                  <a:lnTo>
                    <a:pt x="5967" y="4211"/>
                  </a:lnTo>
                  <a:cubicBezTo>
                    <a:pt x="5991" y="4211"/>
                    <a:pt x="6014" y="4212"/>
                    <a:pt x="6038" y="4212"/>
                  </a:cubicBezTo>
                  <a:cubicBezTo>
                    <a:pt x="6507" y="4212"/>
                    <a:pt x="6908" y="4102"/>
                    <a:pt x="7258" y="3921"/>
                  </a:cubicBezTo>
                  <a:cubicBezTo>
                    <a:pt x="7325" y="3966"/>
                    <a:pt x="7392" y="4000"/>
                    <a:pt x="7469" y="4033"/>
                  </a:cubicBezTo>
                  <a:cubicBezTo>
                    <a:pt x="7688" y="4123"/>
                    <a:pt x="7912" y="4168"/>
                    <a:pt x="8142" y="4168"/>
                  </a:cubicBezTo>
                  <a:cubicBezTo>
                    <a:pt x="8731" y="4168"/>
                    <a:pt x="9352" y="3872"/>
                    <a:pt x="9985" y="3287"/>
                  </a:cubicBezTo>
                  <a:cubicBezTo>
                    <a:pt x="10230" y="3065"/>
                    <a:pt x="10442" y="2831"/>
                    <a:pt x="10608" y="2620"/>
                  </a:cubicBezTo>
                  <a:lnTo>
                    <a:pt x="10608" y="2620"/>
                  </a:lnTo>
                  <a:lnTo>
                    <a:pt x="9662" y="5870"/>
                  </a:lnTo>
                  <a:cubicBezTo>
                    <a:pt x="9640" y="5937"/>
                    <a:pt x="9685" y="6003"/>
                    <a:pt x="9751" y="6026"/>
                  </a:cubicBezTo>
                  <a:cubicBezTo>
                    <a:pt x="9762" y="6026"/>
                    <a:pt x="9774" y="6036"/>
                    <a:pt x="9784" y="6036"/>
                  </a:cubicBezTo>
                  <a:cubicBezTo>
                    <a:pt x="9840" y="6036"/>
                    <a:pt x="9896" y="5992"/>
                    <a:pt x="9907" y="5937"/>
                  </a:cubicBezTo>
                  <a:lnTo>
                    <a:pt x="11065" y="1962"/>
                  </a:lnTo>
                  <a:cubicBezTo>
                    <a:pt x="11087" y="1907"/>
                    <a:pt x="11053" y="1840"/>
                    <a:pt x="10998" y="1806"/>
                  </a:cubicBezTo>
                  <a:cubicBezTo>
                    <a:pt x="10981" y="1801"/>
                    <a:pt x="10964" y="1798"/>
                    <a:pt x="10947" y="1798"/>
                  </a:cubicBezTo>
                  <a:cubicBezTo>
                    <a:pt x="10899" y="1798"/>
                    <a:pt x="10856" y="1821"/>
                    <a:pt x="10831" y="1863"/>
                  </a:cubicBezTo>
                  <a:cubicBezTo>
                    <a:pt x="10821" y="1882"/>
                    <a:pt x="9558" y="3913"/>
                    <a:pt x="8134" y="3913"/>
                  </a:cubicBezTo>
                  <a:cubicBezTo>
                    <a:pt x="7948" y="3913"/>
                    <a:pt x="7759" y="3878"/>
                    <a:pt x="7570" y="3799"/>
                  </a:cubicBezTo>
                  <a:cubicBezTo>
                    <a:pt x="7547" y="3788"/>
                    <a:pt x="7536" y="3777"/>
                    <a:pt x="7514" y="3766"/>
                  </a:cubicBezTo>
                  <a:cubicBezTo>
                    <a:pt x="8048" y="3399"/>
                    <a:pt x="8404" y="2853"/>
                    <a:pt x="8594" y="2319"/>
                  </a:cubicBezTo>
                  <a:cubicBezTo>
                    <a:pt x="8905" y="1440"/>
                    <a:pt x="8772" y="571"/>
                    <a:pt x="8260" y="171"/>
                  </a:cubicBezTo>
                  <a:cubicBezTo>
                    <a:pt x="8114" y="58"/>
                    <a:pt x="7965" y="1"/>
                    <a:pt x="7811" y="1"/>
                  </a:cubicBezTo>
                  <a:cubicBezTo>
                    <a:pt x="7706" y="1"/>
                    <a:pt x="7600" y="27"/>
                    <a:pt x="7491" y="82"/>
                  </a:cubicBezTo>
                  <a:cubicBezTo>
                    <a:pt x="6924" y="371"/>
                    <a:pt x="6490" y="1450"/>
                    <a:pt x="6523" y="2430"/>
                  </a:cubicBezTo>
                  <a:cubicBezTo>
                    <a:pt x="6546" y="2986"/>
                    <a:pt x="6724" y="3443"/>
                    <a:pt x="7024" y="3743"/>
                  </a:cubicBezTo>
                  <a:cubicBezTo>
                    <a:pt x="6740" y="3870"/>
                    <a:pt x="6416" y="3956"/>
                    <a:pt x="6042" y="3956"/>
                  </a:cubicBezTo>
                  <a:cubicBezTo>
                    <a:pt x="6021" y="3956"/>
                    <a:pt x="5999" y="3956"/>
                    <a:pt x="5978" y="3955"/>
                  </a:cubicBezTo>
                  <a:cubicBezTo>
                    <a:pt x="5833" y="3949"/>
                    <a:pt x="5688" y="3947"/>
                    <a:pt x="5543" y="3947"/>
                  </a:cubicBezTo>
                  <a:cubicBezTo>
                    <a:pt x="5399" y="3947"/>
                    <a:pt x="5254" y="3949"/>
                    <a:pt x="5109" y="3955"/>
                  </a:cubicBezTo>
                  <a:cubicBezTo>
                    <a:pt x="5088" y="3956"/>
                    <a:pt x="5066" y="3956"/>
                    <a:pt x="5044" y="3956"/>
                  </a:cubicBezTo>
                  <a:cubicBezTo>
                    <a:pt x="4670" y="3956"/>
                    <a:pt x="4336" y="3870"/>
                    <a:pt x="4052" y="3743"/>
                  </a:cubicBezTo>
                  <a:cubicBezTo>
                    <a:pt x="4364" y="3443"/>
                    <a:pt x="4531" y="2986"/>
                    <a:pt x="4564" y="2430"/>
                  </a:cubicBezTo>
                  <a:cubicBezTo>
                    <a:pt x="4597" y="1450"/>
                    <a:pt x="4152" y="371"/>
                    <a:pt x="3585" y="82"/>
                  </a:cubicBezTo>
                  <a:cubicBezTo>
                    <a:pt x="3481" y="27"/>
                    <a:pt x="3375" y="1"/>
                    <a:pt x="3270"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07" name="Google Shape;607;p37"/>
            <p:cNvSpPr/>
            <p:nvPr/>
          </p:nvSpPr>
          <p:spPr>
            <a:xfrm>
              <a:off x="2505914" y="4230796"/>
              <a:ext cx="615129" cy="197957"/>
            </a:xfrm>
            <a:custGeom>
              <a:avLst/>
              <a:gdLst/>
              <a:ahLst/>
              <a:cxnLst/>
              <a:rect l="l" t="t" r="r" b="b"/>
              <a:pathLst>
                <a:path w="8449" h="2719" extrusionOk="0">
                  <a:moveTo>
                    <a:pt x="1703" y="1"/>
                  </a:moveTo>
                  <a:cubicBezTo>
                    <a:pt x="1256" y="1"/>
                    <a:pt x="936" y="210"/>
                    <a:pt x="768" y="348"/>
                  </a:cubicBezTo>
                  <a:cubicBezTo>
                    <a:pt x="234" y="815"/>
                    <a:pt x="1" y="1627"/>
                    <a:pt x="279" y="2062"/>
                  </a:cubicBezTo>
                  <a:cubicBezTo>
                    <a:pt x="490" y="2374"/>
                    <a:pt x="802" y="2574"/>
                    <a:pt x="1147" y="2607"/>
                  </a:cubicBezTo>
                  <a:cubicBezTo>
                    <a:pt x="1175" y="2610"/>
                    <a:pt x="1203" y="2611"/>
                    <a:pt x="1230" y="2611"/>
                  </a:cubicBezTo>
                  <a:cubicBezTo>
                    <a:pt x="1444" y="2611"/>
                    <a:pt x="1640" y="2536"/>
                    <a:pt x="1748" y="2418"/>
                  </a:cubicBezTo>
                  <a:cubicBezTo>
                    <a:pt x="1993" y="2139"/>
                    <a:pt x="1881" y="1716"/>
                    <a:pt x="1871" y="1706"/>
                  </a:cubicBezTo>
                  <a:cubicBezTo>
                    <a:pt x="1853" y="1644"/>
                    <a:pt x="1807" y="1610"/>
                    <a:pt x="1756" y="1610"/>
                  </a:cubicBezTo>
                  <a:cubicBezTo>
                    <a:pt x="1742" y="1610"/>
                    <a:pt x="1729" y="1612"/>
                    <a:pt x="1715" y="1617"/>
                  </a:cubicBezTo>
                  <a:cubicBezTo>
                    <a:pt x="1648" y="1627"/>
                    <a:pt x="1604" y="1706"/>
                    <a:pt x="1626" y="1773"/>
                  </a:cubicBezTo>
                  <a:cubicBezTo>
                    <a:pt x="1626" y="1773"/>
                    <a:pt x="1703" y="2073"/>
                    <a:pt x="1559" y="2240"/>
                  </a:cubicBezTo>
                  <a:cubicBezTo>
                    <a:pt x="1512" y="2297"/>
                    <a:pt x="1401" y="2345"/>
                    <a:pt x="1253" y="2345"/>
                  </a:cubicBezTo>
                  <a:cubicBezTo>
                    <a:pt x="1226" y="2345"/>
                    <a:pt x="1198" y="2343"/>
                    <a:pt x="1169" y="2340"/>
                  </a:cubicBezTo>
                  <a:cubicBezTo>
                    <a:pt x="1013" y="2329"/>
                    <a:pt x="724" y="2262"/>
                    <a:pt x="501" y="1917"/>
                  </a:cubicBezTo>
                  <a:cubicBezTo>
                    <a:pt x="279" y="1572"/>
                    <a:pt x="557" y="882"/>
                    <a:pt x="946" y="548"/>
                  </a:cubicBezTo>
                  <a:cubicBezTo>
                    <a:pt x="1105" y="412"/>
                    <a:pt x="1360" y="261"/>
                    <a:pt x="1704" y="261"/>
                  </a:cubicBezTo>
                  <a:cubicBezTo>
                    <a:pt x="2035" y="261"/>
                    <a:pt x="2448" y="400"/>
                    <a:pt x="2939" y="826"/>
                  </a:cubicBezTo>
                  <a:cubicBezTo>
                    <a:pt x="4409" y="2107"/>
                    <a:pt x="5800" y="2718"/>
                    <a:pt x="7224" y="2718"/>
                  </a:cubicBezTo>
                  <a:cubicBezTo>
                    <a:pt x="7592" y="2718"/>
                    <a:pt x="7959" y="2685"/>
                    <a:pt x="8337" y="2596"/>
                  </a:cubicBezTo>
                  <a:cubicBezTo>
                    <a:pt x="8404" y="2585"/>
                    <a:pt x="8449" y="2518"/>
                    <a:pt x="8438" y="2440"/>
                  </a:cubicBezTo>
                  <a:cubicBezTo>
                    <a:pt x="8418" y="2380"/>
                    <a:pt x="8362" y="2338"/>
                    <a:pt x="8302" y="2338"/>
                  </a:cubicBezTo>
                  <a:cubicBezTo>
                    <a:pt x="8296" y="2338"/>
                    <a:pt x="8289" y="2339"/>
                    <a:pt x="8282" y="2340"/>
                  </a:cubicBezTo>
                  <a:cubicBezTo>
                    <a:pt x="7924" y="2417"/>
                    <a:pt x="7572" y="2456"/>
                    <a:pt x="7222" y="2456"/>
                  </a:cubicBezTo>
                  <a:cubicBezTo>
                    <a:pt x="5852" y="2456"/>
                    <a:pt x="4527" y="1861"/>
                    <a:pt x="3117" y="637"/>
                  </a:cubicBezTo>
                  <a:cubicBezTo>
                    <a:pt x="2563" y="154"/>
                    <a:pt x="2086" y="1"/>
                    <a:pt x="1703"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08" name="Google Shape;608;p37"/>
            <p:cNvSpPr/>
            <p:nvPr/>
          </p:nvSpPr>
          <p:spPr>
            <a:xfrm>
              <a:off x="1711765" y="4082638"/>
              <a:ext cx="95666" cy="96467"/>
            </a:xfrm>
            <a:custGeom>
              <a:avLst/>
              <a:gdLst/>
              <a:ahLst/>
              <a:cxnLst/>
              <a:rect l="l" t="t" r="r" b="b"/>
              <a:pathLst>
                <a:path w="1314" h="1325" extrusionOk="0">
                  <a:moveTo>
                    <a:pt x="657" y="268"/>
                  </a:moveTo>
                  <a:cubicBezTo>
                    <a:pt x="879" y="268"/>
                    <a:pt x="1057" y="446"/>
                    <a:pt x="1057" y="657"/>
                  </a:cubicBezTo>
                  <a:cubicBezTo>
                    <a:pt x="1057" y="880"/>
                    <a:pt x="879" y="1058"/>
                    <a:pt x="657" y="1058"/>
                  </a:cubicBezTo>
                  <a:cubicBezTo>
                    <a:pt x="445" y="1058"/>
                    <a:pt x="267" y="880"/>
                    <a:pt x="267" y="657"/>
                  </a:cubicBezTo>
                  <a:cubicBezTo>
                    <a:pt x="267" y="446"/>
                    <a:pt x="445" y="268"/>
                    <a:pt x="657" y="268"/>
                  </a:cubicBezTo>
                  <a:close/>
                  <a:moveTo>
                    <a:pt x="657" y="1"/>
                  </a:moveTo>
                  <a:cubicBezTo>
                    <a:pt x="300" y="1"/>
                    <a:pt x="0" y="301"/>
                    <a:pt x="0" y="657"/>
                  </a:cubicBezTo>
                  <a:cubicBezTo>
                    <a:pt x="0" y="1025"/>
                    <a:pt x="300" y="1325"/>
                    <a:pt x="657" y="1325"/>
                  </a:cubicBezTo>
                  <a:cubicBezTo>
                    <a:pt x="1024" y="1325"/>
                    <a:pt x="1314" y="1025"/>
                    <a:pt x="1314" y="657"/>
                  </a:cubicBezTo>
                  <a:cubicBezTo>
                    <a:pt x="1314" y="301"/>
                    <a:pt x="1024" y="1"/>
                    <a:pt x="657"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09" name="Google Shape;609;p37"/>
            <p:cNvSpPr/>
            <p:nvPr/>
          </p:nvSpPr>
          <p:spPr>
            <a:xfrm>
              <a:off x="1078004" y="4287656"/>
              <a:ext cx="95739" cy="96539"/>
            </a:xfrm>
            <a:custGeom>
              <a:avLst/>
              <a:gdLst/>
              <a:ahLst/>
              <a:cxnLst/>
              <a:rect l="l" t="t" r="r" b="b"/>
              <a:pathLst>
                <a:path w="1315" h="1326" extrusionOk="0">
                  <a:moveTo>
                    <a:pt x="657" y="268"/>
                  </a:moveTo>
                  <a:cubicBezTo>
                    <a:pt x="869" y="268"/>
                    <a:pt x="1058" y="446"/>
                    <a:pt x="1058" y="668"/>
                  </a:cubicBezTo>
                  <a:cubicBezTo>
                    <a:pt x="1058" y="880"/>
                    <a:pt x="869" y="1058"/>
                    <a:pt x="657" y="1058"/>
                  </a:cubicBezTo>
                  <a:cubicBezTo>
                    <a:pt x="434" y="1058"/>
                    <a:pt x="256" y="880"/>
                    <a:pt x="256" y="668"/>
                  </a:cubicBezTo>
                  <a:cubicBezTo>
                    <a:pt x="256" y="446"/>
                    <a:pt x="434" y="268"/>
                    <a:pt x="657" y="268"/>
                  </a:cubicBezTo>
                  <a:close/>
                  <a:moveTo>
                    <a:pt x="657" y="0"/>
                  </a:moveTo>
                  <a:cubicBezTo>
                    <a:pt x="290" y="0"/>
                    <a:pt x="1" y="301"/>
                    <a:pt x="1" y="668"/>
                  </a:cubicBezTo>
                  <a:cubicBezTo>
                    <a:pt x="1" y="1025"/>
                    <a:pt x="290" y="1326"/>
                    <a:pt x="657" y="1326"/>
                  </a:cubicBezTo>
                  <a:cubicBezTo>
                    <a:pt x="1013" y="1326"/>
                    <a:pt x="1314" y="1025"/>
                    <a:pt x="1314" y="668"/>
                  </a:cubicBezTo>
                  <a:cubicBezTo>
                    <a:pt x="1314" y="301"/>
                    <a:pt x="1013" y="0"/>
                    <a:pt x="657"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10" name="Google Shape;610;p37"/>
            <p:cNvSpPr/>
            <p:nvPr/>
          </p:nvSpPr>
          <p:spPr>
            <a:xfrm>
              <a:off x="3024572" y="4288530"/>
              <a:ext cx="95739" cy="95666"/>
            </a:xfrm>
            <a:custGeom>
              <a:avLst/>
              <a:gdLst/>
              <a:ahLst/>
              <a:cxnLst/>
              <a:rect l="l" t="t" r="r" b="b"/>
              <a:pathLst>
                <a:path w="1315" h="1314" extrusionOk="0">
                  <a:moveTo>
                    <a:pt x="657" y="256"/>
                  </a:moveTo>
                  <a:cubicBezTo>
                    <a:pt x="869" y="256"/>
                    <a:pt x="1047" y="434"/>
                    <a:pt x="1047" y="656"/>
                  </a:cubicBezTo>
                  <a:cubicBezTo>
                    <a:pt x="1047" y="868"/>
                    <a:pt x="869" y="1046"/>
                    <a:pt x="657" y="1046"/>
                  </a:cubicBezTo>
                  <a:cubicBezTo>
                    <a:pt x="434" y="1046"/>
                    <a:pt x="256" y="868"/>
                    <a:pt x="256" y="656"/>
                  </a:cubicBezTo>
                  <a:cubicBezTo>
                    <a:pt x="256" y="434"/>
                    <a:pt x="434" y="256"/>
                    <a:pt x="657" y="256"/>
                  </a:cubicBezTo>
                  <a:close/>
                  <a:moveTo>
                    <a:pt x="657" y="0"/>
                  </a:moveTo>
                  <a:cubicBezTo>
                    <a:pt x="290" y="0"/>
                    <a:pt x="1" y="289"/>
                    <a:pt x="1" y="656"/>
                  </a:cubicBezTo>
                  <a:cubicBezTo>
                    <a:pt x="1" y="1013"/>
                    <a:pt x="290" y="1314"/>
                    <a:pt x="657" y="1314"/>
                  </a:cubicBezTo>
                  <a:cubicBezTo>
                    <a:pt x="1013" y="1314"/>
                    <a:pt x="1314" y="1013"/>
                    <a:pt x="1314" y="656"/>
                  </a:cubicBezTo>
                  <a:cubicBezTo>
                    <a:pt x="1314" y="289"/>
                    <a:pt x="1013" y="0"/>
                    <a:pt x="657"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11" name="Google Shape;611;p37"/>
            <p:cNvSpPr/>
            <p:nvPr/>
          </p:nvSpPr>
          <p:spPr>
            <a:xfrm>
              <a:off x="2381128" y="4082638"/>
              <a:ext cx="96467" cy="96467"/>
            </a:xfrm>
            <a:custGeom>
              <a:avLst/>
              <a:gdLst/>
              <a:ahLst/>
              <a:cxnLst/>
              <a:rect l="l" t="t" r="r" b="b"/>
              <a:pathLst>
                <a:path w="1325" h="1325" extrusionOk="0">
                  <a:moveTo>
                    <a:pt x="657" y="268"/>
                  </a:moveTo>
                  <a:cubicBezTo>
                    <a:pt x="879" y="268"/>
                    <a:pt x="1058" y="446"/>
                    <a:pt x="1058" y="657"/>
                  </a:cubicBezTo>
                  <a:cubicBezTo>
                    <a:pt x="1058" y="880"/>
                    <a:pt x="879" y="1058"/>
                    <a:pt x="657" y="1058"/>
                  </a:cubicBezTo>
                  <a:cubicBezTo>
                    <a:pt x="446" y="1058"/>
                    <a:pt x="268" y="880"/>
                    <a:pt x="268" y="657"/>
                  </a:cubicBezTo>
                  <a:cubicBezTo>
                    <a:pt x="268" y="446"/>
                    <a:pt x="446" y="268"/>
                    <a:pt x="657" y="268"/>
                  </a:cubicBezTo>
                  <a:close/>
                  <a:moveTo>
                    <a:pt x="657" y="1"/>
                  </a:moveTo>
                  <a:cubicBezTo>
                    <a:pt x="301" y="1"/>
                    <a:pt x="1" y="301"/>
                    <a:pt x="1" y="657"/>
                  </a:cubicBezTo>
                  <a:cubicBezTo>
                    <a:pt x="1" y="1025"/>
                    <a:pt x="301" y="1325"/>
                    <a:pt x="657" y="1325"/>
                  </a:cubicBezTo>
                  <a:cubicBezTo>
                    <a:pt x="1025" y="1325"/>
                    <a:pt x="1325" y="1025"/>
                    <a:pt x="1325" y="657"/>
                  </a:cubicBezTo>
                  <a:cubicBezTo>
                    <a:pt x="1325" y="301"/>
                    <a:pt x="1025" y="1"/>
                    <a:pt x="657"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12" name="Google Shape;612;p37"/>
            <p:cNvSpPr/>
            <p:nvPr/>
          </p:nvSpPr>
          <p:spPr>
            <a:xfrm>
              <a:off x="2051251" y="3984570"/>
              <a:ext cx="95739" cy="213246"/>
            </a:xfrm>
            <a:custGeom>
              <a:avLst/>
              <a:gdLst/>
              <a:ahLst/>
              <a:cxnLst/>
              <a:rect l="l" t="t" r="r" b="b"/>
              <a:pathLst>
                <a:path w="1315" h="2929" extrusionOk="0">
                  <a:moveTo>
                    <a:pt x="658" y="257"/>
                  </a:moveTo>
                  <a:cubicBezTo>
                    <a:pt x="814" y="257"/>
                    <a:pt x="1047" y="735"/>
                    <a:pt x="1047" y="1470"/>
                  </a:cubicBezTo>
                  <a:cubicBezTo>
                    <a:pt x="1047" y="2204"/>
                    <a:pt x="814" y="2672"/>
                    <a:pt x="658" y="2672"/>
                  </a:cubicBezTo>
                  <a:cubicBezTo>
                    <a:pt x="490" y="2672"/>
                    <a:pt x="257" y="2204"/>
                    <a:pt x="257" y="1470"/>
                  </a:cubicBezTo>
                  <a:cubicBezTo>
                    <a:pt x="257" y="735"/>
                    <a:pt x="490" y="257"/>
                    <a:pt x="658" y="257"/>
                  </a:cubicBezTo>
                  <a:close/>
                  <a:moveTo>
                    <a:pt x="658" y="0"/>
                  </a:moveTo>
                  <a:cubicBezTo>
                    <a:pt x="223" y="0"/>
                    <a:pt x="1" y="757"/>
                    <a:pt x="1" y="1470"/>
                  </a:cubicBezTo>
                  <a:cubicBezTo>
                    <a:pt x="1" y="2171"/>
                    <a:pt x="223" y="2928"/>
                    <a:pt x="658" y="2928"/>
                  </a:cubicBezTo>
                  <a:cubicBezTo>
                    <a:pt x="1081" y="2928"/>
                    <a:pt x="1314" y="2171"/>
                    <a:pt x="1314" y="1470"/>
                  </a:cubicBezTo>
                  <a:cubicBezTo>
                    <a:pt x="1314" y="757"/>
                    <a:pt x="1081" y="0"/>
                    <a:pt x="658"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13" name="Google Shape;613;p37"/>
            <p:cNvSpPr/>
            <p:nvPr/>
          </p:nvSpPr>
          <p:spPr>
            <a:xfrm>
              <a:off x="1787918" y="4203276"/>
              <a:ext cx="75426" cy="112848"/>
            </a:xfrm>
            <a:custGeom>
              <a:avLst/>
              <a:gdLst/>
              <a:ahLst/>
              <a:cxnLst/>
              <a:rect l="l" t="t" r="r" b="b"/>
              <a:pathLst>
                <a:path w="1036" h="1550" extrusionOk="0">
                  <a:moveTo>
                    <a:pt x="139" y="0"/>
                  </a:moveTo>
                  <a:cubicBezTo>
                    <a:pt x="134" y="0"/>
                    <a:pt x="128" y="1"/>
                    <a:pt x="123" y="2"/>
                  </a:cubicBezTo>
                  <a:cubicBezTo>
                    <a:pt x="56" y="13"/>
                    <a:pt x="1" y="80"/>
                    <a:pt x="11" y="147"/>
                  </a:cubicBezTo>
                  <a:cubicBezTo>
                    <a:pt x="23" y="191"/>
                    <a:pt x="156" y="1048"/>
                    <a:pt x="813" y="1527"/>
                  </a:cubicBezTo>
                  <a:cubicBezTo>
                    <a:pt x="835" y="1538"/>
                    <a:pt x="869" y="1549"/>
                    <a:pt x="891" y="1549"/>
                  </a:cubicBezTo>
                  <a:cubicBezTo>
                    <a:pt x="936" y="1549"/>
                    <a:pt x="969" y="1527"/>
                    <a:pt x="1002" y="1493"/>
                  </a:cubicBezTo>
                  <a:cubicBezTo>
                    <a:pt x="1035" y="1438"/>
                    <a:pt x="1025" y="1360"/>
                    <a:pt x="969" y="1315"/>
                  </a:cubicBezTo>
                  <a:cubicBezTo>
                    <a:pt x="401" y="904"/>
                    <a:pt x="268" y="125"/>
                    <a:pt x="268" y="113"/>
                  </a:cubicBezTo>
                  <a:cubicBezTo>
                    <a:pt x="257" y="52"/>
                    <a:pt x="200" y="0"/>
                    <a:pt x="139"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14" name="Google Shape;614;p37"/>
            <p:cNvSpPr/>
            <p:nvPr/>
          </p:nvSpPr>
          <p:spPr>
            <a:xfrm>
              <a:off x="2336499" y="4203276"/>
              <a:ext cx="76300" cy="112848"/>
            </a:xfrm>
            <a:custGeom>
              <a:avLst/>
              <a:gdLst/>
              <a:ahLst/>
              <a:cxnLst/>
              <a:rect l="l" t="t" r="r" b="b"/>
              <a:pathLst>
                <a:path w="1048" h="1550" extrusionOk="0">
                  <a:moveTo>
                    <a:pt x="908" y="0"/>
                  </a:moveTo>
                  <a:cubicBezTo>
                    <a:pt x="848" y="0"/>
                    <a:pt x="791" y="52"/>
                    <a:pt x="780" y="113"/>
                  </a:cubicBezTo>
                  <a:cubicBezTo>
                    <a:pt x="780" y="125"/>
                    <a:pt x="646" y="904"/>
                    <a:pt x="79" y="1315"/>
                  </a:cubicBezTo>
                  <a:cubicBezTo>
                    <a:pt x="23" y="1360"/>
                    <a:pt x="1" y="1438"/>
                    <a:pt x="45" y="1493"/>
                  </a:cubicBezTo>
                  <a:cubicBezTo>
                    <a:pt x="68" y="1527"/>
                    <a:pt x="112" y="1549"/>
                    <a:pt x="157" y="1549"/>
                  </a:cubicBezTo>
                  <a:cubicBezTo>
                    <a:pt x="179" y="1549"/>
                    <a:pt x="201" y="1538"/>
                    <a:pt x="223" y="1527"/>
                  </a:cubicBezTo>
                  <a:cubicBezTo>
                    <a:pt x="891" y="1048"/>
                    <a:pt x="1025" y="191"/>
                    <a:pt x="1036" y="147"/>
                  </a:cubicBezTo>
                  <a:cubicBezTo>
                    <a:pt x="1047" y="80"/>
                    <a:pt x="992" y="13"/>
                    <a:pt x="925" y="2"/>
                  </a:cubicBezTo>
                  <a:cubicBezTo>
                    <a:pt x="920" y="1"/>
                    <a:pt x="914" y="0"/>
                    <a:pt x="908"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15" name="Google Shape;615;p37"/>
            <p:cNvSpPr/>
            <p:nvPr/>
          </p:nvSpPr>
          <p:spPr>
            <a:xfrm>
              <a:off x="2043170" y="4203567"/>
              <a:ext cx="111901" cy="141751"/>
            </a:xfrm>
            <a:custGeom>
              <a:avLst/>
              <a:gdLst/>
              <a:ahLst/>
              <a:cxnLst/>
              <a:rect l="l" t="t" r="r" b="b"/>
              <a:pathLst>
                <a:path w="1537" h="1947" extrusionOk="0">
                  <a:moveTo>
                    <a:pt x="1391" y="1"/>
                  </a:moveTo>
                  <a:cubicBezTo>
                    <a:pt x="1360" y="1"/>
                    <a:pt x="1328" y="12"/>
                    <a:pt x="1303" y="32"/>
                  </a:cubicBezTo>
                  <a:cubicBezTo>
                    <a:pt x="1292" y="42"/>
                    <a:pt x="958" y="309"/>
                    <a:pt x="769" y="911"/>
                  </a:cubicBezTo>
                  <a:cubicBezTo>
                    <a:pt x="579" y="309"/>
                    <a:pt x="245" y="42"/>
                    <a:pt x="223" y="32"/>
                  </a:cubicBezTo>
                  <a:cubicBezTo>
                    <a:pt x="200" y="13"/>
                    <a:pt x="173" y="4"/>
                    <a:pt x="146" y="4"/>
                  </a:cubicBezTo>
                  <a:cubicBezTo>
                    <a:pt x="108" y="4"/>
                    <a:pt x="71" y="21"/>
                    <a:pt x="45" y="54"/>
                  </a:cubicBezTo>
                  <a:cubicBezTo>
                    <a:pt x="0" y="109"/>
                    <a:pt x="12" y="187"/>
                    <a:pt x="67" y="232"/>
                  </a:cubicBezTo>
                  <a:cubicBezTo>
                    <a:pt x="89" y="254"/>
                    <a:pt x="635" y="700"/>
                    <a:pt x="635" y="1823"/>
                  </a:cubicBezTo>
                  <a:cubicBezTo>
                    <a:pt x="635" y="1890"/>
                    <a:pt x="691" y="1946"/>
                    <a:pt x="769" y="1946"/>
                  </a:cubicBezTo>
                  <a:cubicBezTo>
                    <a:pt x="836" y="1946"/>
                    <a:pt x="891" y="1890"/>
                    <a:pt x="891" y="1823"/>
                  </a:cubicBezTo>
                  <a:cubicBezTo>
                    <a:pt x="891" y="700"/>
                    <a:pt x="1437" y="254"/>
                    <a:pt x="1470" y="232"/>
                  </a:cubicBezTo>
                  <a:cubicBezTo>
                    <a:pt x="1526" y="187"/>
                    <a:pt x="1536" y="109"/>
                    <a:pt x="1492" y="54"/>
                  </a:cubicBezTo>
                  <a:cubicBezTo>
                    <a:pt x="1467" y="17"/>
                    <a:pt x="1429" y="1"/>
                    <a:pt x="1391"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616" name="Google Shape;616;p37"/>
          <p:cNvGrpSpPr/>
          <p:nvPr/>
        </p:nvGrpSpPr>
        <p:grpSpPr>
          <a:xfrm>
            <a:off x="643915" y="1644233"/>
            <a:ext cx="4890131" cy="4309848"/>
            <a:chOff x="720002" y="1021039"/>
            <a:chExt cx="3667598" cy="3232386"/>
          </a:xfrm>
        </p:grpSpPr>
        <p:sp>
          <p:nvSpPr>
            <p:cNvPr id="617" name="Google Shape;617;p37"/>
            <p:cNvSpPr/>
            <p:nvPr/>
          </p:nvSpPr>
          <p:spPr>
            <a:xfrm>
              <a:off x="985300" y="3411925"/>
              <a:ext cx="3402300" cy="841500"/>
            </a:xfrm>
            <a:prstGeom prst="ellipse">
              <a:avLst/>
            </a:prstGeom>
            <a:solidFill>
              <a:srgbClr val="874F40">
                <a:alpha val="2489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nvGrpSpPr>
            <p:cNvPr id="618" name="Google Shape;618;p37"/>
            <p:cNvGrpSpPr/>
            <p:nvPr/>
          </p:nvGrpSpPr>
          <p:grpSpPr>
            <a:xfrm>
              <a:off x="720002" y="1021039"/>
              <a:ext cx="3593680" cy="3189203"/>
              <a:chOff x="5501375" y="3734675"/>
              <a:chExt cx="914725" cy="811750"/>
            </a:xfrm>
          </p:grpSpPr>
          <p:sp>
            <p:nvSpPr>
              <p:cNvPr id="619" name="Google Shape;619;p37"/>
              <p:cNvSpPr/>
              <p:nvPr/>
            </p:nvSpPr>
            <p:spPr>
              <a:xfrm>
                <a:off x="5843375" y="4161575"/>
                <a:ext cx="355375" cy="79875"/>
              </a:xfrm>
              <a:custGeom>
                <a:avLst/>
                <a:gdLst/>
                <a:ahLst/>
                <a:cxnLst/>
                <a:rect l="l" t="t" r="r" b="b"/>
                <a:pathLst>
                  <a:path w="14215" h="3195" extrusionOk="0">
                    <a:moveTo>
                      <a:pt x="12623" y="0"/>
                    </a:moveTo>
                    <a:lnTo>
                      <a:pt x="8149" y="0"/>
                    </a:lnTo>
                    <a:lnTo>
                      <a:pt x="1" y="0"/>
                    </a:lnTo>
                    <a:lnTo>
                      <a:pt x="1" y="468"/>
                    </a:lnTo>
                    <a:lnTo>
                      <a:pt x="1" y="2727"/>
                    </a:lnTo>
                    <a:lnTo>
                      <a:pt x="1" y="3194"/>
                    </a:lnTo>
                    <a:lnTo>
                      <a:pt x="8149" y="3194"/>
                    </a:lnTo>
                    <a:lnTo>
                      <a:pt x="12623" y="3194"/>
                    </a:lnTo>
                    <a:cubicBezTo>
                      <a:pt x="13502" y="3194"/>
                      <a:pt x="14215" y="2482"/>
                      <a:pt x="14215" y="1603"/>
                    </a:cubicBezTo>
                    <a:cubicBezTo>
                      <a:pt x="14215" y="723"/>
                      <a:pt x="13502" y="0"/>
                      <a:pt x="12623" y="0"/>
                    </a:cubicBezTo>
                    <a:close/>
                  </a:path>
                </a:pathLst>
              </a:custGeom>
              <a:solidFill>
                <a:srgbClr val="CCB8A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20" name="Google Shape;620;p37"/>
              <p:cNvSpPr/>
              <p:nvPr/>
            </p:nvSpPr>
            <p:spPr>
              <a:xfrm>
                <a:off x="5654425" y="4173250"/>
                <a:ext cx="375975" cy="56500"/>
              </a:xfrm>
              <a:custGeom>
                <a:avLst/>
                <a:gdLst/>
                <a:ahLst/>
                <a:cxnLst/>
                <a:rect l="l" t="t" r="r" b="b"/>
                <a:pathLst>
                  <a:path w="15039" h="2260" extrusionOk="0">
                    <a:moveTo>
                      <a:pt x="13914" y="1"/>
                    </a:moveTo>
                    <a:lnTo>
                      <a:pt x="0" y="1"/>
                    </a:lnTo>
                    <a:lnTo>
                      <a:pt x="0" y="2260"/>
                    </a:lnTo>
                    <a:lnTo>
                      <a:pt x="13914" y="2260"/>
                    </a:lnTo>
                    <a:cubicBezTo>
                      <a:pt x="14537" y="2260"/>
                      <a:pt x="15039" y="1759"/>
                      <a:pt x="15039" y="1136"/>
                    </a:cubicBezTo>
                    <a:lnTo>
                      <a:pt x="15039" y="1136"/>
                    </a:lnTo>
                    <a:cubicBezTo>
                      <a:pt x="15039" y="513"/>
                      <a:pt x="14537" y="1"/>
                      <a:pt x="13914" y="1"/>
                    </a:cubicBezTo>
                    <a:close/>
                  </a:path>
                </a:pathLst>
              </a:custGeom>
              <a:solidFill>
                <a:srgbClr val="E5DCD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21" name="Google Shape;621;p37"/>
              <p:cNvSpPr/>
              <p:nvPr/>
            </p:nvSpPr>
            <p:spPr>
              <a:xfrm>
                <a:off x="5654425" y="4173250"/>
                <a:ext cx="375975" cy="42600"/>
              </a:xfrm>
              <a:custGeom>
                <a:avLst/>
                <a:gdLst/>
                <a:ahLst/>
                <a:cxnLst/>
                <a:rect l="l" t="t" r="r" b="b"/>
                <a:pathLst>
                  <a:path w="15039" h="1704" extrusionOk="0">
                    <a:moveTo>
                      <a:pt x="13914" y="1"/>
                    </a:moveTo>
                    <a:lnTo>
                      <a:pt x="0" y="1"/>
                    </a:lnTo>
                    <a:lnTo>
                      <a:pt x="0" y="278"/>
                    </a:lnTo>
                    <a:lnTo>
                      <a:pt x="13792" y="278"/>
                    </a:lnTo>
                    <a:cubicBezTo>
                      <a:pt x="14415" y="278"/>
                      <a:pt x="14927" y="780"/>
                      <a:pt x="14927" y="1403"/>
                    </a:cubicBezTo>
                    <a:lnTo>
                      <a:pt x="14927" y="1403"/>
                    </a:lnTo>
                    <a:cubicBezTo>
                      <a:pt x="14927" y="1514"/>
                      <a:pt x="14916" y="1614"/>
                      <a:pt x="14883" y="1703"/>
                    </a:cubicBezTo>
                    <a:cubicBezTo>
                      <a:pt x="14983" y="1537"/>
                      <a:pt x="15039" y="1336"/>
                      <a:pt x="15039" y="1136"/>
                    </a:cubicBezTo>
                    <a:lnTo>
                      <a:pt x="15039" y="1136"/>
                    </a:lnTo>
                    <a:cubicBezTo>
                      <a:pt x="15039" y="513"/>
                      <a:pt x="14537" y="1"/>
                      <a:pt x="13914" y="1"/>
                    </a:cubicBezTo>
                    <a:close/>
                  </a:path>
                </a:pathLst>
              </a:custGeom>
              <a:solidFill>
                <a:srgbClr val="E6E6E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22" name="Google Shape;622;p37"/>
              <p:cNvSpPr/>
              <p:nvPr/>
            </p:nvSpPr>
            <p:spPr>
              <a:xfrm>
                <a:off x="6004225" y="4229725"/>
                <a:ext cx="182850" cy="11725"/>
              </a:xfrm>
              <a:custGeom>
                <a:avLst/>
                <a:gdLst/>
                <a:ahLst/>
                <a:cxnLst/>
                <a:rect l="l" t="t" r="r" b="b"/>
                <a:pathLst>
                  <a:path w="7314" h="469" extrusionOk="0">
                    <a:moveTo>
                      <a:pt x="1147" y="1"/>
                    </a:moveTo>
                    <a:cubicBezTo>
                      <a:pt x="879" y="280"/>
                      <a:pt x="501" y="468"/>
                      <a:pt x="0" y="468"/>
                    </a:cubicBezTo>
                    <a:lnTo>
                      <a:pt x="6189" y="468"/>
                    </a:lnTo>
                    <a:cubicBezTo>
                      <a:pt x="6623" y="468"/>
                      <a:pt x="7024" y="290"/>
                      <a:pt x="7313" y="1"/>
                    </a:cubicBezTo>
                    <a:close/>
                  </a:path>
                </a:pathLst>
              </a:custGeom>
              <a:solidFill>
                <a:srgbClr val="AE9D8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23" name="Google Shape;623;p37"/>
              <p:cNvSpPr/>
              <p:nvPr/>
            </p:nvSpPr>
            <p:spPr>
              <a:xfrm>
                <a:off x="6159225" y="4161575"/>
                <a:ext cx="9475" cy="1125"/>
              </a:xfrm>
              <a:custGeom>
                <a:avLst/>
                <a:gdLst/>
                <a:ahLst/>
                <a:cxnLst/>
                <a:rect l="l" t="t" r="r" b="b"/>
                <a:pathLst>
                  <a:path w="379" h="45" extrusionOk="0">
                    <a:moveTo>
                      <a:pt x="378" y="45"/>
                    </a:moveTo>
                    <a:lnTo>
                      <a:pt x="378" y="45"/>
                    </a:lnTo>
                    <a:lnTo>
                      <a:pt x="378" y="45"/>
                    </a:lnTo>
                    <a:close/>
                    <a:moveTo>
                      <a:pt x="378" y="45"/>
                    </a:moveTo>
                    <a:lnTo>
                      <a:pt x="378" y="45"/>
                    </a:lnTo>
                    <a:lnTo>
                      <a:pt x="378" y="45"/>
                    </a:lnTo>
                    <a:close/>
                    <a:moveTo>
                      <a:pt x="368" y="45"/>
                    </a:moveTo>
                    <a:lnTo>
                      <a:pt x="368" y="45"/>
                    </a:lnTo>
                    <a:lnTo>
                      <a:pt x="368" y="45"/>
                    </a:lnTo>
                    <a:close/>
                    <a:moveTo>
                      <a:pt x="368" y="45"/>
                    </a:moveTo>
                    <a:lnTo>
                      <a:pt x="368" y="45"/>
                    </a:lnTo>
                    <a:lnTo>
                      <a:pt x="368" y="45"/>
                    </a:lnTo>
                    <a:close/>
                    <a:moveTo>
                      <a:pt x="356" y="45"/>
                    </a:moveTo>
                    <a:lnTo>
                      <a:pt x="356" y="45"/>
                    </a:lnTo>
                    <a:lnTo>
                      <a:pt x="356" y="45"/>
                    </a:lnTo>
                    <a:close/>
                    <a:moveTo>
                      <a:pt x="356" y="45"/>
                    </a:moveTo>
                    <a:lnTo>
                      <a:pt x="356" y="45"/>
                    </a:lnTo>
                    <a:lnTo>
                      <a:pt x="356" y="45"/>
                    </a:lnTo>
                    <a:close/>
                    <a:moveTo>
                      <a:pt x="346" y="45"/>
                    </a:moveTo>
                    <a:lnTo>
                      <a:pt x="346" y="45"/>
                    </a:lnTo>
                    <a:lnTo>
                      <a:pt x="346" y="45"/>
                    </a:lnTo>
                    <a:close/>
                    <a:moveTo>
                      <a:pt x="346" y="45"/>
                    </a:moveTo>
                    <a:lnTo>
                      <a:pt x="346" y="45"/>
                    </a:lnTo>
                    <a:lnTo>
                      <a:pt x="346" y="45"/>
                    </a:lnTo>
                    <a:close/>
                    <a:moveTo>
                      <a:pt x="334" y="45"/>
                    </a:moveTo>
                    <a:lnTo>
                      <a:pt x="346" y="45"/>
                    </a:lnTo>
                    <a:lnTo>
                      <a:pt x="334" y="45"/>
                    </a:lnTo>
                    <a:close/>
                    <a:moveTo>
                      <a:pt x="334" y="33"/>
                    </a:moveTo>
                    <a:lnTo>
                      <a:pt x="334" y="45"/>
                    </a:lnTo>
                    <a:lnTo>
                      <a:pt x="334" y="33"/>
                    </a:lnTo>
                    <a:close/>
                    <a:moveTo>
                      <a:pt x="334" y="33"/>
                    </a:moveTo>
                    <a:lnTo>
                      <a:pt x="334" y="33"/>
                    </a:lnTo>
                    <a:lnTo>
                      <a:pt x="334" y="33"/>
                    </a:lnTo>
                    <a:close/>
                    <a:moveTo>
                      <a:pt x="323" y="33"/>
                    </a:moveTo>
                    <a:lnTo>
                      <a:pt x="323" y="33"/>
                    </a:lnTo>
                    <a:lnTo>
                      <a:pt x="323" y="33"/>
                    </a:lnTo>
                    <a:close/>
                    <a:moveTo>
                      <a:pt x="323" y="33"/>
                    </a:moveTo>
                    <a:lnTo>
                      <a:pt x="323" y="33"/>
                    </a:lnTo>
                    <a:lnTo>
                      <a:pt x="323" y="33"/>
                    </a:lnTo>
                    <a:close/>
                    <a:moveTo>
                      <a:pt x="312" y="33"/>
                    </a:moveTo>
                    <a:lnTo>
                      <a:pt x="312" y="33"/>
                    </a:lnTo>
                    <a:lnTo>
                      <a:pt x="312" y="33"/>
                    </a:lnTo>
                    <a:close/>
                    <a:moveTo>
                      <a:pt x="312" y="33"/>
                    </a:moveTo>
                    <a:lnTo>
                      <a:pt x="312" y="33"/>
                    </a:lnTo>
                    <a:lnTo>
                      <a:pt x="312" y="33"/>
                    </a:lnTo>
                    <a:close/>
                    <a:moveTo>
                      <a:pt x="301" y="33"/>
                    </a:moveTo>
                    <a:lnTo>
                      <a:pt x="312" y="33"/>
                    </a:lnTo>
                    <a:lnTo>
                      <a:pt x="301" y="33"/>
                    </a:lnTo>
                    <a:close/>
                    <a:moveTo>
                      <a:pt x="301" y="33"/>
                    </a:moveTo>
                    <a:lnTo>
                      <a:pt x="301" y="33"/>
                    </a:lnTo>
                    <a:lnTo>
                      <a:pt x="301" y="33"/>
                    </a:lnTo>
                    <a:close/>
                    <a:moveTo>
                      <a:pt x="289" y="33"/>
                    </a:moveTo>
                    <a:lnTo>
                      <a:pt x="301" y="33"/>
                    </a:lnTo>
                    <a:lnTo>
                      <a:pt x="289" y="33"/>
                    </a:lnTo>
                    <a:close/>
                    <a:moveTo>
                      <a:pt x="289" y="33"/>
                    </a:moveTo>
                    <a:lnTo>
                      <a:pt x="289" y="33"/>
                    </a:lnTo>
                    <a:lnTo>
                      <a:pt x="289" y="33"/>
                    </a:lnTo>
                    <a:close/>
                    <a:moveTo>
                      <a:pt x="289" y="33"/>
                    </a:moveTo>
                    <a:lnTo>
                      <a:pt x="289" y="33"/>
                    </a:lnTo>
                    <a:lnTo>
                      <a:pt x="289" y="33"/>
                    </a:lnTo>
                    <a:close/>
                    <a:moveTo>
                      <a:pt x="279" y="22"/>
                    </a:moveTo>
                    <a:lnTo>
                      <a:pt x="279" y="33"/>
                    </a:lnTo>
                    <a:lnTo>
                      <a:pt x="279" y="22"/>
                    </a:lnTo>
                    <a:close/>
                    <a:moveTo>
                      <a:pt x="279" y="22"/>
                    </a:moveTo>
                    <a:lnTo>
                      <a:pt x="279" y="22"/>
                    </a:lnTo>
                    <a:lnTo>
                      <a:pt x="279" y="22"/>
                    </a:lnTo>
                    <a:close/>
                    <a:moveTo>
                      <a:pt x="267" y="22"/>
                    </a:moveTo>
                    <a:lnTo>
                      <a:pt x="279" y="22"/>
                    </a:lnTo>
                    <a:lnTo>
                      <a:pt x="267" y="22"/>
                    </a:lnTo>
                    <a:close/>
                    <a:moveTo>
                      <a:pt x="267" y="22"/>
                    </a:moveTo>
                    <a:lnTo>
                      <a:pt x="267" y="22"/>
                    </a:lnTo>
                    <a:lnTo>
                      <a:pt x="267" y="22"/>
                    </a:lnTo>
                    <a:close/>
                    <a:moveTo>
                      <a:pt x="256" y="22"/>
                    </a:moveTo>
                    <a:lnTo>
                      <a:pt x="267" y="22"/>
                    </a:lnTo>
                    <a:lnTo>
                      <a:pt x="256" y="22"/>
                    </a:lnTo>
                    <a:close/>
                    <a:moveTo>
                      <a:pt x="256" y="22"/>
                    </a:moveTo>
                    <a:lnTo>
                      <a:pt x="256" y="22"/>
                    </a:lnTo>
                    <a:lnTo>
                      <a:pt x="256" y="22"/>
                    </a:lnTo>
                    <a:close/>
                    <a:moveTo>
                      <a:pt x="245" y="22"/>
                    </a:moveTo>
                    <a:lnTo>
                      <a:pt x="256" y="22"/>
                    </a:lnTo>
                    <a:lnTo>
                      <a:pt x="245" y="22"/>
                    </a:lnTo>
                    <a:close/>
                    <a:moveTo>
                      <a:pt x="245" y="22"/>
                    </a:moveTo>
                    <a:lnTo>
                      <a:pt x="245" y="22"/>
                    </a:lnTo>
                    <a:lnTo>
                      <a:pt x="245" y="22"/>
                    </a:lnTo>
                    <a:close/>
                    <a:moveTo>
                      <a:pt x="245" y="22"/>
                    </a:moveTo>
                    <a:lnTo>
                      <a:pt x="245" y="22"/>
                    </a:lnTo>
                    <a:lnTo>
                      <a:pt x="245" y="22"/>
                    </a:lnTo>
                    <a:close/>
                    <a:moveTo>
                      <a:pt x="234" y="22"/>
                    </a:moveTo>
                    <a:lnTo>
                      <a:pt x="234" y="22"/>
                    </a:lnTo>
                    <a:lnTo>
                      <a:pt x="234" y="22"/>
                    </a:lnTo>
                    <a:close/>
                    <a:moveTo>
                      <a:pt x="234" y="22"/>
                    </a:moveTo>
                    <a:lnTo>
                      <a:pt x="234" y="22"/>
                    </a:lnTo>
                    <a:lnTo>
                      <a:pt x="234" y="22"/>
                    </a:lnTo>
                    <a:close/>
                    <a:moveTo>
                      <a:pt x="223" y="22"/>
                    </a:moveTo>
                    <a:lnTo>
                      <a:pt x="234" y="22"/>
                    </a:lnTo>
                    <a:lnTo>
                      <a:pt x="223" y="22"/>
                    </a:lnTo>
                    <a:close/>
                    <a:moveTo>
                      <a:pt x="223" y="22"/>
                    </a:moveTo>
                    <a:lnTo>
                      <a:pt x="223" y="22"/>
                    </a:lnTo>
                    <a:lnTo>
                      <a:pt x="223" y="22"/>
                    </a:lnTo>
                    <a:close/>
                    <a:moveTo>
                      <a:pt x="212" y="22"/>
                    </a:moveTo>
                    <a:lnTo>
                      <a:pt x="223" y="22"/>
                    </a:lnTo>
                    <a:lnTo>
                      <a:pt x="212" y="22"/>
                    </a:lnTo>
                    <a:close/>
                    <a:moveTo>
                      <a:pt x="212" y="11"/>
                    </a:moveTo>
                    <a:lnTo>
                      <a:pt x="212" y="22"/>
                    </a:lnTo>
                    <a:lnTo>
                      <a:pt x="212" y="11"/>
                    </a:lnTo>
                    <a:close/>
                    <a:moveTo>
                      <a:pt x="200" y="11"/>
                    </a:moveTo>
                    <a:lnTo>
                      <a:pt x="212" y="11"/>
                    </a:lnTo>
                    <a:lnTo>
                      <a:pt x="200" y="11"/>
                    </a:lnTo>
                    <a:close/>
                    <a:moveTo>
                      <a:pt x="0" y="0"/>
                    </a:moveTo>
                    <a:lnTo>
                      <a:pt x="0" y="0"/>
                    </a:lnTo>
                    <a:cubicBezTo>
                      <a:pt x="67" y="0"/>
                      <a:pt x="134" y="11"/>
                      <a:pt x="200" y="11"/>
                    </a:cubicBezTo>
                    <a:cubicBezTo>
                      <a:pt x="134" y="11"/>
                      <a:pt x="67" y="0"/>
                      <a:pt x="0" y="0"/>
                    </a:cubicBezTo>
                    <a:close/>
                  </a:path>
                </a:pathLst>
              </a:custGeom>
              <a:solidFill>
                <a:srgbClr val="F7F4F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24" name="Google Shape;624;p37"/>
              <p:cNvSpPr/>
              <p:nvPr/>
            </p:nvSpPr>
            <p:spPr>
              <a:xfrm>
                <a:off x="6004225" y="4161575"/>
                <a:ext cx="182850" cy="11700"/>
              </a:xfrm>
              <a:custGeom>
                <a:avLst/>
                <a:gdLst/>
                <a:ahLst/>
                <a:cxnLst/>
                <a:rect l="l" t="t" r="r" b="b"/>
                <a:pathLst>
                  <a:path w="7314" h="468" extrusionOk="0">
                    <a:moveTo>
                      <a:pt x="0" y="0"/>
                    </a:moveTo>
                    <a:cubicBezTo>
                      <a:pt x="501" y="0"/>
                      <a:pt x="879" y="189"/>
                      <a:pt x="1147" y="468"/>
                    </a:cubicBezTo>
                    <a:lnTo>
                      <a:pt x="7313" y="468"/>
                    </a:lnTo>
                    <a:cubicBezTo>
                      <a:pt x="7113" y="267"/>
                      <a:pt x="6857" y="122"/>
                      <a:pt x="6578" y="45"/>
                    </a:cubicBezTo>
                    <a:lnTo>
                      <a:pt x="6534" y="45"/>
                    </a:lnTo>
                    <a:lnTo>
                      <a:pt x="6534" y="33"/>
                    </a:lnTo>
                    <a:lnTo>
                      <a:pt x="6479" y="33"/>
                    </a:lnTo>
                    <a:lnTo>
                      <a:pt x="6479" y="22"/>
                    </a:lnTo>
                    <a:lnTo>
                      <a:pt x="6412" y="22"/>
                    </a:lnTo>
                    <a:lnTo>
                      <a:pt x="6412" y="11"/>
                    </a:lnTo>
                    <a:lnTo>
                      <a:pt x="6400" y="11"/>
                    </a:lnTo>
                    <a:cubicBezTo>
                      <a:pt x="6334" y="11"/>
                      <a:pt x="6267" y="0"/>
                      <a:pt x="6200" y="0"/>
                    </a:cubicBezTo>
                    <a:close/>
                  </a:path>
                </a:pathLst>
              </a:custGeom>
              <a:solidFill>
                <a:srgbClr val="D4C3B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25" name="Google Shape;625;p37"/>
              <p:cNvSpPr/>
              <p:nvPr/>
            </p:nvSpPr>
            <p:spPr>
              <a:xfrm>
                <a:off x="5630775" y="4161575"/>
                <a:ext cx="426050" cy="79875"/>
              </a:xfrm>
              <a:custGeom>
                <a:avLst/>
                <a:gdLst/>
                <a:ahLst/>
                <a:cxnLst/>
                <a:rect l="l" t="t" r="r" b="b"/>
                <a:pathLst>
                  <a:path w="17042" h="3195" extrusionOk="0">
                    <a:moveTo>
                      <a:pt x="14927" y="0"/>
                    </a:moveTo>
                    <a:lnTo>
                      <a:pt x="312" y="0"/>
                    </a:lnTo>
                    <a:cubicBezTo>
                      <a:pt x="1" y="0"/>
                      <a:pt x="1" y="468"/>
                      <a:pt x="312" y="468"/>
                    </a:cubicBezTo>
                    <a:lnTo>
                      <a:pt x="14860" y="468"/>
                    </a:lnTo>
                    <a:cubicBezTo>
                      <a:pt x="16352" y="468"/>
                      <a:pt x="16352" y="2727"/>
                      <a:pt x="14860" y="2727"/>
                    </a:cubicBezTo>
                    <a:lnTo>
                      <a:pt x="312" y="2727"/>
                    </a:lnTo>
                    <a:lnTo>
                      <a:pt x="312" y="2727"/>
                    </a:lnTo>
                    <a:cubicBezTo>
                      <a:pt x="1" y="2727"/>
                      <a:pt x="1" y="3194"/>
                      <a:pt x="312" y="3194"/>
                    </a:cubicBezTo>
                    <a:lnTo>
                      <a:pt x="14927" y="3194"/>
                    </a:lnTo>
                    <a:cubicBezTo>
                      <a:pt x="17042" y="3194"/>
                      <a:pt x="17042" y="0"/>
                      <a:pt x="14927" y="0"/>
                    </a:cubicBezTo>
                    <a:close/>
                  </a:path>
                </a:pathLst>
              </a:custGeom>
              <a:solidFill>
                <a:srgbClr val="B59E8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26" name="Google Shape;626;p37"/>
              <p:cNvSpPr/>
              <p:nvPr/>
            </p:nvSpPr>
            <p:spPr>
              <a:xfrm>
                <a:off x="5654425" y="4186325"/>
                <a:ext cx="365400" cy="875"/>
              </a:xfrm>
              <a:custGeom>
                <a:avLst/>
                <a:gdLst/>
                <a:ahLst/>
                <a:cxnLst/>
                <a:rect l="l" t="t" r="r" b="b"/>
                <a:pathLst>
                  <a:path w="14616" h="35" extrusionOk="0">
                    <a:moveTo>
                      <a:pt x="0" y="34"/>
                    </a:moveTo>
                    <a:lnTo>
                      <a:pt x="14616" y="34"/>
                    </a:lnTo>
                    <a:lnTo>
                      <a:pt x="14616" y="0"/>
                    </a:lnTo>
                    <a:lnTo>
                      <a:pt x="0" y="0"/>
                    </a:lnTo>
                    <a:close/>
                  </a:path>
                </a:pathLst>
              </a:custGeom>
              <a:solidFill>
                <a:srgbClr val="E6E6E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27" name="Google Shape;627;p37"/>
              <p:cNvSpPr/>
              <p:nvPr/>
            </p:nvSpPr>
            <p:spPr>
              <a:xfrm>
                <a:off x="5885950" y="4081700"/>
                <a:ext cx="355650" cy="79900"/>
              </a:xfrm>
              <a:custGeom>
                <a:avLst/>
                <a:gdLst/>
                <a:ahLst/>
                <a:cxnLst/>
                <a:rect l="l" t="t" r="r" b="b"/>
                <a:pathLst>
                  <a:path w="14226" h="3196" extrusionOk="0">
                    <a:moveTo>
                      <a:pt x="12623" y="0"/>
                    </a:moveTo>
                    <a:lnTo>
                      <a:pt x="8160" y="0"/>
                    </a:lnTo>
                    <a:lnTo>
                      <a:pt x="0" y="0"/>
                    </a:lnTo>
                    <a:lnTo>
                      <a:pt x="0" y="468"/>
                    </a:lnTo>
                    <a:lnTo>
                      <a:pt x="0" y="2728"/>
                    </a:lnTo>
                    <a:lnTo>
                      <a:pt x="0" y="3195"/>
                    </a:lnTo>
                    <a:lnTo>
                      <a:pt x="8160" y="3195"/>
                    </a:lnTo>
                    <a:lnTo>
                      <a:pt x="12623" y="3195"/>
                    </a:lnTo>
                    <a:cubicBezTo>
                      <a:pt x="13503" y="3195"/>
                      <a:pt x="14226" y="2471"/>
                      <a:pt x="14226" y="1603"/>
                    </a:cubicBezTo>
                    <a:cubicBezTo>
                      <a:pt x="14226" y="724"/>
                      <a:pt x="13503" y="0"/>
                      <a:pt x="12623" y="0"/>
                    </a:cubicBezTo>
                    <a:close/>
                  </a:path>
                </a:pathLst>
              </a:custGeom>
              <a:solidFill>
                <a:srgbClr val="214F4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28" name="Google Shape;628;p37"/>
              <p:cNvSpPr/>
              <p:nvPr/>
            </p:nvSpPr>
            <p:spPr>
              <a:xfrm>
                <a:off x="5697275" y="4093375"/>
                <a:ext cx="375975" cy="56525"/>
              </a:xfrm>
              <a:custGeom>
                <a:avLst/>
                <a:gdLst/>
                <a:ahLst/>
                <a:cxnLst/>
                <a:rect l="l" t="t" r="r" b="b"/>
                <a:pathLst>
                  <a:path w="15039" h="2261" extrusionOk="0">
                    <a:moveTo>
                      <a:pt x="13904" y="1"/>
                    </a:moveTo>
                    <a:lnTo>
                      <a:pt x="0" y="1"/>
                    </a:lnTo>
                    <a:lnTo>
                      <a:pt x="0" y="2261"/>
                    </a:lnTo>
                    <a:lnTo>
                      <a:pt x="13904" y="2261"/>
                    </a:lnTo>
                    <a:cubicBezTo>
                      <a:pt x="14638" y="2261"/>
                      <a:pt x="15039" y="1759"/>
                      <a:pt x="15039" y="1136"/>
                    </a:cubicBezTo>
                    <a:lnTo>
                      <a:pt x="15039" y="1136"/>
                    </a:lnTo>
                    <a:cubicBezTo>
                      <a:pt x="15039" y="513"/>
                      <a:pt x="14649" y="1"/>
                      <a:pt x="13904" y="1"/>
                    </a:cubicBezTo>
                    <a:close/>
                  </a:path>
                </a:pathLst>
              </a:custGeom>
              <a:solidFill>
                <a:srgbClr val="E5DCD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29" name="Google Shape;629;p37"/>
              <p:cNvSpPr/>
              <p:nvPr/>
            </p:nvSpPr>
            <p:spPr>
              <a:xfrm>
                <a:off x="5697275" y="4093375"/>
                <a:ext cx="375975" cy="42625"/>
              </a:xfrm>
              <a:custGeom>
                <a:avLst/>
                <a:gdLst/>
                <a:ahLst/>
                <a:cxnLst/>
                <a:rect l="l" t="t" r="r" b="b"/>
                <a:pathLst>
                  <a:path w="15039" h="1705" extrusionOk="0">
                    <a:moveTo>
                      <a:pt x="13904" y="1"/>
                    </a:moveTo>
                    <a:lnTo>
                      <a:pt x="0" y="1"/>
                    </a:lnTo>
                    <a:lnTo>
                      <a:pt x="0" y="279"/>
                    </a:lnTo>
                    <a:lnTo>
                      <a:pt x="13792" y="279"/>
                    </a:lnTo>
                    <a:cubicBezTo>
                      <a:pt x="14416" y="279"/>
                      <a:pt x="14916" y="780"/>
                      <a:pt x="14916" y="1403"/>
                    </a:cubicBezTo>
                    <a:lnTo>
                      <a:pt x="14916" y="1403"/>
                    </a:lnTo>
                    <a:cubicBezTo>
                      <a:pt x="14916" y="1514"/>
                      <a:pt x="14905" y="1615"/>
                      <a:pt x="14883" y="1704"/>
                    </a:cubicBezTo>
                    <a:cubicBezTo>
                      <a:pt x="14983" y="1537"/>
                      <a:pt x="15039" y="1336"/>
                      <a:pt x="15039" y="1136"/>
                    </a:cubicBezTo>
                    <a:lnTo>
                      <a:pt x="15039" y="1136"/>
                    </a:lnTo>
                    <a:cubicBezTo>
                      <a:pt x="15039" y="513"/>
                      <a:pt x="14582" y="1"/>
                      <a:pt x="13904" y="1"/>
                    </a:cubicBezTo>
                    <a:close/>
                  </a:path>
                </a:pathLst>
              </a:custGeom>
              <a:solidFill>
                <a:srgbClr val="E6E6E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30" name="Google Shape;630;p37"/>
              <p:cNvSpPr/>
              <p:nvPr/>
            </p:nvSpPr>
            <p:spPr>
              <a:xfrm>
                <a:off x="6046800" y="4149875"/>
                <a:ext cx="182850" cy="11725"/>
              </a:xfrm>
              <a:custGeom>
                <a:avLst/>
                <a:gdLst/>
                <a:ahLst/>
                <a:cxnLst/>
                <a:rect l="l" t="t" r="r" b="b"/>
                <a:pathLst>
                  <a:path w="7314" h="469" extrusionOk="0">
                    <a:moveTo>
                      <a:pt x="1147" y="1"/>
                    </a:moveTo>
                    <a:cubicBezTo>
                      <a:pt x="891" y="278"/>
                      <a:pt x="501" y="468"/>
                      <a:pt x="0" y="468"/>
                    </a:cubicBezTo>
                    <a:lnTo>
                      <a:pt x="6189" y="468"/>
                    </a:lnTo>
                    <a:cubicBezTo>
                      <a:pt x="6634" y="468"/>
                      <a:pt x="7024" y="290"/>
                      <a:pt x="7314" y="1"/>
                    </a:cubicBezTo>
                    <a:close/>
                  </a:path>
                </a:pathLst>
              </a:custGeom>
              <a:solidFill>
                <a:srgbClr val="1C434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31" name="Google Shape;631;p37"/>
              <p:cNvSpPr/>
              <p:nvPr/>
            </p:nvSpPr>
            <p:spPr>
              <a:xfrm>
                <a:off x="6046800" y="4081700"/>
                <a:ext cx="158075" cy="25"/>
              </a:xfrm>
              <a:custGeom>
                <a:avLst/>
                <a:gdLst/>
                <a:ahLst/>
                <a:cxnLst/>
                <a:rect l="l" t="t" r="r" b="b"/>
                <a:pathLst>
                  <a:path w="6323" h="1" extrusionOk="0">
                    <a:moveTo>
                      <a:pt x="6323" y="0"/>
                    </a:moveTo>
                    <a:lnTo>
                      <a:pt x="6323" y="0"/>
                    </a:lnTo>
                    <a:lnTo>
                      <a:pt x="6323" y="0"/>
                    </a:lnTo>
                    <a:close/>
                    <a:moveTo>
                      <a:pt x="6312" y="0"/>
                    </a:moveTo>
                    <a:lnTo>
                      <a:pt x="6312" y="0"/>
                    </a:lnTo>
                    <a:lnTo>
                      <a:pt x="6312" y="0"/>
                    </a:lnTo>
                    <a:close/>
                    <a:moveTo>
                      <a:pt x="6312" y="0"/>
                    </a:moveTo>
                    <a:lnTo>
                      <a:pt x="6312" y="0"/>
                    </a:lnTo>
                    <a:lnTo>
                      <a:pt x="6312" y="0"/>
                    </a:lnTo>
                    <a:close/>
                    <a:moveTo>
                      <a:pt x="6300" y="0"/>
                    </a:moveTo>
                    <a:lnTo>
                      <a:pt x="6300" y="0"/>
                    </a:lnTo>
                    <a:lnTo>
                      <a:pt x="6300" y="0"/>
                    </a:lnTo>
                    <a:close/>
                    <a:moveTo>
                      <a:pt x="6300" y="0"/>
                    </a:moveTo>
                    <a:lnTo>
                      <a:pt x="6300" y="0"/>
                    </a:lnTo>
                    <a:lnTo>
                      <a:pt x="6300" y="0"/>
                    </a:lnTo>
                    <a:close/>
                    <a:moveTo>
                      <a:pt x="6290" y="0"/>
                    </a:moveTo>
                    <a:lnTo>
                      <a:pt x="6300" y="0"/>
                    </a:lnTo>
                    <a:lnTo>
                      <a:pt x="6290" y="0"/>
                    </a:lnTo>
                    <a:close/>
                    <a:moveTo>
                      <a:pt x="6290" y="0"/>
                    </a:moveTo>
                    <a:lnTo>
                      <a:pt x="6290" y="0"/>
                    </a:lnTo>
                    <a:lnTo>
                      <a:pt x="6290" y="0"/>
                    </a:lnTo>
                    <a:close/>
                    <a:moveTo>
                      <a:pt x="6278" y="0"/>
                    </a:moveTo>
                    <a:lnTo>
                      <a:pt x="6290" y="0"/>
                    </a:lnTo>
                    <a:lnTo>
                      <a:pt x="6278" y="0"/>
                    </a:lnTo>
                    <a:close/>
                    <a:moveTo>
                      <a:pt x="6278" y="0"/>
                    </a:moveTo>
                    <a:lnTo>
                      <a:pt x="6278" y="0"/>
                    </a:lnTo>
                    <a:lnTo>
                      <a:pt x="6278" y="0"/>
                    </a:lnTo>
                    <a:close/>
                    <a:moveTo>
                      <a:pt x="6267" y="0"/>
                    </a:moveTo>
                    <a:lnTo>
                      <a:pt x="6278" y="0"/>
                    </a:lnTo>
                    <a:lnTo>
                      <a:pt x="6267" y="0"/>
                    </a:lnTo>
                    <a:close/>
                    <a:moveTo>
                      <a:pt x="6267" y="0"/>
                    </a:moveTo>
                    <a:lnTo>
                      <a:pt x="6267" y="0"/>
                    </a:lnTo>
                    <a:lnTo>
                      <a:pt x="6267" y="0"/>
                    </a:lnTo>
                    <a:close/>
                    <a:moveTo>
                      <a:pt x="6256" y="0"/>
                    </a:moveTo>
                    <a:lnTo>
                      <a:pt x="6267" y="0"/>
                    </a:lnTo>
                    <a:lnTo>
                      <a:pt x="6256" y="0"/>
                    </a:lnTo>
                    <a:close/>
                    <a:moveTo>
                      <a:pt x="6256" y="0"/>
                    </a:moveTo>
                    <a:lnTo>
                      <a:pt x="6256" y="0"/>
                    </a:lnTo>
                    <a:lnTo>
                      <a:pt x="6256" y="0"/>
                    </a:lnTo>
                    <a:close/>
                    <a:moveTo>
                      <a:pt x="6245" y="0"/>
                    </a:moveTo>
                    <a:lnTo>
                      <a:pt x="6256" y="0"/>
                    </a:lnTo>
                    <a:lnTo>
                      <a:pt x="6245" y="0"/>
                    </a:lnTo>
                    <a:close/>
                    <a:moveTo>
                      <a:pt x="6189" y="0"/>
                    </a:moveTo>
                    <a:lnTo>
                      <a:pt x="1726" y="0"/>
                    </a:lnTo>
                    <a:lnTo>
                      <a:pt x="0" y="0"/>
                    </a:lnTo>
                    <a:lnTo>
                      <a:pt x="0" y="0"/>
                    </a:lnTo>
                    <a:lnTo>
                      <a:pt x="1726" y="0"/>
                    </a:lnTo>
                    <a:lnTo>
                      <a:pt x="6189" y="0"/>
                    </a:lnTo>
                    <a:lnTo>
                      <a:pt x="6245" y="0"/>
                    </a:lnTo>
                    <a:close/>
                  </a:path>
                </a:pathLst>
              </a:custGeom>
              <a:solidFill>
                <a:srgbClr val="F7F4F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32" name="Google Shape;632;p37"/>
              <p:cNvSpPr/>
              <p:nvPr/>
            </p:nvSpPr>
            <p:spPr>
              <a:xfrm>
                <a:off x="6046800" y="4081700"/>
                <a:ext cx="182850" cy="11700"/>
              </a:xfrm>
              <a:custGeom>
                <a:avLst/>
                <a:gdLst/>
                <a:ahLst/>
                <a:cxnLst/>
                <a:rect l="l" t="t" r="r" b="b"/>
                <a:pathLst>
                  <a:path w="7314" h="468" extrusionOk="0">
                    <a:moveTo>
                      <a:pt x="0" y="0"/>
                    </a:moveTo>
                    <a:cubicBezTo>
                      <a:pt x="501" y="0"/>
                      <a:pt x="891" y="190"/>
                      <a:pt x="1147" y="468"/>
                    </a:cubicBezTo>
                    <a:lnTo>
                      <a:pt x="7314" y="468"/>
                    </a:lnTo>
                    <a:cubicBezTo>
                      <a:pt x="7057" y="200"/>
                      <a:pt x="6713" y="34"/>
                      <a:pt x="6323" y="0"/>
                    </a:cubicBezTo>
                    <a:close/>
                  </a:path>
                </a:pathLst>
              </a:custGeom>
              <a:solidFill>
                <a:srgbClr val="5C7A7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33" name="Google Shape;633;p37"/>
              <p:cNvSpPr/>
              <p:nvPr/>
            </p:nvSpPr>
            <p:spPr>
              <a:xfrm>
                <a:off x="5673625" y="4081700"/>
                <a:ext cx="425800" cy="79900"/>
              </a:xfrm>
              <a:custGeom>
                <a:avLst/>
                <a:gdLst/>
                <a:ahLst/>
                <a:cxnLst/>
                <a:rect l="l" t="t" r="r" b="b"/>
                <a:pathLst>
                  <a:path w="17032" h="3196" extrusionOk="0">
                    <a:moveTo>
                      <a:pt x="14916" y="0"/>
                    </a:moveTo>
                    <a:lnTo>
                      <a:pt x="301" y="0"/>
                    </a:lnTo>
                    <a:cubicBezTo>
                      <a:pt x="1" y="0"/>
                      <a:pt x="1" y="468"/>
                      <a:pt x="301" y="468"/>
                    </a:cubicBezTo>
                    <a:lnTo>
                      <a:pt x="14850" y="468"/>
                    </a:lnTo>
                    <a:cubicBezTo>
                      <a:pt x="16352" y="468"/>
                      <a:pt x="16352" y="2728"/>
                      <a:pt x="14850" y="2728"/>
                    </a:cubicBezTo>
                    <a:lnTo>
                      <a:pt x="312" y="2728"/>
                    </a:lnTo>
                    <a:lnTo>
                      <a:pt x="301" y="2728"/>
                    </a:lnTo>
                    <a:cubicBezTo>
                      <a:pt x="1" y="2728"/>
                      <a:pt x="1" y="3195"/>
                      <a:pt x="301" y="3195"/>
                    </a:cubicBezTo>
                    <a:lnTo>
                      <a:pt x="14916" y="3195"/>
                    </a:lnTo>
                    <a:cubicBezTo>
                      <a:pt x="17031" y="3195"/>
                      <a:pt x="17031" y="0"/>
                      <a:pt x="14916" y="0"/>
                    </a:cubicBezTo>
                    <a:close/>
                  </a:path>
                </a:pathLst>
              </a:custGeom>
              <a:solidFill>
                <a:srgbClr val="10302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34" name="Google Shape;634;p37"/>
              <p:cNvSpPr/>
              <p:nvPr/>
            </p:nvSpPr>
            <p:spPr>
              <a:xfrm>
                <a:off x="5697275" y="4116200"/>
                <a:ext cx="371525" cy="875"/>
              </a:xfrm>
              <a:custGeom>
                <a:avLst/>
                <a:gdLst/>
                <a:ahLst/>
                <a:cxnLst/>
                <a:rect l="l" t="t" r="r" b="b"/>
                <a:pathLst>
                  <a:path w="14861" h="35" extrusionOk="0">
                    <a:moveTo>
                      <a:pt x="0" y="34"/>
                    </a:moveTo>
                    <a:lnTo>
                      <a:pt x="14861" y="34"/>
                    </a:lnTo>
                    <a:lnTo>
                      <a:pt x="14861" y="0"/>
                    </a:lnTo>
                    <a:lnTo>
                      <a:pt x="0" y="0"/>
                    </a:lnTo>
                    <a:close/>
                  </a:path>
                </a:pathLst>
              </a:custGeom>
              <a:solidFill>
                <a:srgbClr val="E6E6E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35" name="Google Shape;635;p37"/>
              <p:cNvSpPr/>
              <p:nvPr/>
            </p:nvSpPr>
            <p:spPr>
              <a:xfrm>
                <a:off x="5752650" y="4241425"/>
                <a:ext cx="612800" cy="81575"/>
              </a:xfrm>
              <a:custGeom>
                <a:avLst/>
                <a:gdLst/>
                <a:ahLst/>
                <a:cxnLst/>
                <a:rect l="l" t="t" r="r" b="b"/>
                <a:pathLst>
                  <a:path w="24512" h="3263" extrusionOk="0">
                    <a:moveTo>
                      <a:pt x="1637" y="0"/>
                    </a:moveTo>
                    <a:lnTo>
                      <a:pt x="16196" y="0"/>
                    </a:lnTo>
                    <a:lnTo>
                      <a:pt x="24512" y="0"/>
                    </a:lnTo>
                    <a:lnTo>
                      <a:pt x="24512" y="479"/>
                    </a:lnTo>
                    <a:lnTo>
                      <a:pt x="24512" y="2783"/>
                    </a:lnTo>
                    <a:lnTo>
                      <a:pt x="24512" y="3262"/>
                    </a:lnTo>
                    <a:lnTo>
                      <a:pt x="16196" y="3262"/>
                    </a:lnTo>
                    <a:lnTo>
                      <a:pt x="1637" y="3262"/>
                    </a:lnTo>
                    <a:cubicBezTo>
                      <a:pt x="736" y="3262"/>
                      <a:pt x="1" y="2527"/>
                      <a:pt x="1" y="1637"/>
                    </a:cubicBezTo>
                    <a:cubicBezTo>
                      <a:pt x="1" y="735"/>
                      <a:pt x="736" y="0"/>
                      <a:pt x="1637" y="0"/>
                    </a:cubicBezTo>
                    <a:close/>
                  </a:path>
                </a:pathLst>
              </a:custGeom>
              <a:solidFill>
                <a:srgbClr val="BF7E6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36" name="Google Shape;636;p37"/>
              <p:cNvSpPr/>
              <p:nvPr/>
            </p:nvSpPr>
            <p:spPr>
              <a:xfrm>
                <a:off x="6174525" y="4253400"/>
                <a:ext cx="217650" cy="57625"/>
              </a:xfrm>
              <a:custGeom>
                <a:avLst/>
                <a:gdLst/>
                <a:ahLst/>
                <a:cxnLst/>
                <a:rect l="l" t="t" r="r" b="b"/>
                <a:pathLst>
                  <a:path w="8706" h="2305" extrusionOk="0">
                    <a:moveTo>
                      <a:pt x="1147" y="0"/>
                    </a:moveTo>
                    <a:lnTo>
                      <a:pt x="8705" y="0"/>
                    </a:lnTo>
                    <a:lnTo>
                      <a:pt x="8705" y="2304"/>
                    </a:lnTo>
                    <a:lnTo>
                      <a:pt x="1147" y="2304"/>
                    </a:lnTo>
                    <a:cubicBezTo>
                      <a:pt x="513" y="2304"/>
                      <a:pt x="1" y="1792"/>
                      <a:pt x="1" y="1158"/>
                    </a:cubicBezTo>
                    <a:lnTo>
                      <a:pt x="1" y="1158"/>
                    </a:lnTo>
                    <a:cubicBezTo>
                      <a:pt x="1" y="512"/>
                      <a:pt x="513" y="0"/>
                      <a:pt x="1147" y="0"/>
                    </a:cubicBezTo>
                    <a:close/>
                  </a:path>
                </a:pathLst>
              </a:custGeom>
              <a:solidFill>
                <a:srgbClr val="E5DCD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37" name="Google Shape;637;p37"/>
              <p:cNvSpPr/>
              <p:nvPr/>
            </p:nvSpPr>
            <p:spPr>
              <a:xfrm>
                <a:off x="6174525" y="4253400"/>
                <a:ext cx="217650" cy="43425"/>
              </a:xfrm>
              <a:custGeom>
                <a:avLst/>
                <a:gdLst/>
                <a:ahLst/>
                <a:cxnLst/>
                <a:rect l="l" t="t" r="r" b="b"/>
                <a:pathLst>
                  <a:path w="8706" h="1737" extrusionOk="0">
                    <a:moveTo>
                      <a:pt x="1147" y="0"/>
                    </a:moveTo>
                    <a:lnTo>
                      <a:pt x="8705" y="0"/>
                    </a:lnTo>
                    <a:lnTo>
                      <a:pt x="8705" y="278"/>
                    </a:lnTo>
                    <a:lnTo>
                      <a:pt x="1270" y="278"/>
                    </a:lnTo>
                    <a:cubicBezTo>
                      <a:pt x="635" y="278"/>
                      <a:pt x="112" y="802"/>
                      <a:pt x="112" y="1436"/>
                    </a:cubicBezTo>
                    <a:lnTo>
                      <a:pt x="112" y="1436"/>
                    </a:lnTo>
                    <a:cubicBezTo>
                      <a:pt x="112" y="1536"/>
                      <a:pt x="134" y="1648"/>
                      <a:pt x="157" y="1737"/>
                    </a:cubicBezTo>
                    <a:cubicBezTo>
                      <a:pt x="56" y="1569"/>
                      <a:pt x="1" y="1369"/>
                      <a:pt x="1" y="1158"/>
                    </a:cubicBezTo>
                    <a:lnTo>
                      <a:pt x="1" y="1158"/>
                    </a:lnTo>
                    <a:cubicBezTo>
                      <a:pt x="1" y="512"/>
                      <a:pt x="513" y="0"/>
                      <a:pt x="1147" y="0"/>
                    </a:cubicBezTo>
                    <a:close/>
                  </a:path>
                </a:pathLst>
              </a:custGeom>
              <a:solidFill>
                <a:srgbClr val="E6E6E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38" name="Google Shape;638;p37"/>
              <p:cNvSpPr/>
              <p:nvPr/>
            </p:nvSpPr>
            <p:spPr>
              <a:xfrm>
                <a:off x="5825575" y="4311000"/>
                <a:ext cx="375700" cy="12000"/>
              </a:xfrm>
              <a:custGeom>
                <a:avLst/>
                <a:gdLst/>
                <a:ahLst/>
                <a:cxnLst/>
                <a:rect l="l" t="t" r="r" b="b"/>
                <a:pathLst>
                  <a:path w="15028" h="480" extrusionOk="0">
                    <a:moveTo>
                      <a:pt x="67" y="0"/>
                    </a:moveTo>
                    <a:cubicBezTo>
                      <a:pt x="45" y="167"/>
                      <a:pt x="23" y="323"/>
                      <a:pt x="0" y="479"/>
                    </a:cubicBezTo>
                    <a:lnTo>
                      <a:pt x="15027" y="479"/>
                    </a:lnTo>
                    <a:cubicBezTo>
                      <a:pt x="14582" y="479"/>
                      <a:pt x="14181" y="289"/>
                      <a:pt x="13892" y="0"/>
                    </a:cubicBezTo>
                    <a:close/>
                  </a:path>
                </a:pathLst>
              </a:custGeom>
              <a:solidFill>
                <a:srgbClr val="A36B5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39" name="Google Shape;639;p37"/>
              <p:cNvSpPr/>
              <p:nvPr/>
            </p:nvSpPr>
            <p:spPr>
              <a:xfrm>
                <a:off x="5832525" y="4241425"/>
                <a:ext cx="369000" cy="12000"/>
              </a:xfrm>
              <a:custGeom>
                <a:avLst/>
                <a:gdLst/>
                <a:ahLst/>
                <a:cxnLst/>
                <a:rect l="l" t="t" r="r" b="b"/>
                <a:pathLst>
                  <a:path w="14760" h="480" extrusionOk="0">
                    <a:moveTo>
                      <a:pt x="34" y="0"/>
                    </a:moveTo>
                    <a:cubicBezTo>
                      <a:pt x="22" y="156"/>
                      <a:pt x="12" y="312"/>
                      <a:pt x="0" y="479"/>
                    </a:cubicBezTo>
                    <a:lnTo>
                      <a:pt x="13614" y="479"/>
                    </a:lnTo>
                    <a:cubicBezTo>
                      <a:pt x="13914" y="178"/>
                      <a:pt x="14315" y="0"/>
                      <a:pt x="14760" y="0"/>
                    </a:cubicBezTo>
                    <a:close/>
                  </a:path>
                </a:pathLst>
              </a:custGeom>
              <a:solidFill>
                <a:srgbClr val="CA9A8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0" name="Google Shape;640;p37"/>
              <p:cNvSpPr/>
              <p:nvPr/>
            </p:nvSpPr>
            <p:spPr>
              <a:xfrm>
                <a:off x="6147525" y="4241425"/>
                <a:ext cx="268575" cy="81575"/>
              </a:xfrm>
              <a:custGeom>
                <a:avLst/>
                <a:gdLst/>
                <a:ahLst/>
                <a:cxnLst/>
                <a:rect l="l" t="t" r="r" b="b"/>
                <a:pathLst>
                  <a:path w="10743" h="3263" extrusionOk="0">
                    <a:moveTo>
                      <a:pt x="2160" y="0"/>
                    </a:moveTo>
                    <a:lnTo>
                      <a:pt x="10431" y="0"/>
                    </a:lnTo>
                    <a:cubicBezTo>
                      <a:pt x="10742" y="0"/>
                      <a:pt x="10742" y="479"/>
                      <a:pt x="10431" y="479"/>
                    </a:cubicBezTo>
                    <a:lnTo>
                      <a:pt x="2227" y="479"/>
                    </a:lnTo>
                    <a:cubicBezTo>
                      <a:pt x="702" y="479"/>
                      <a:pt x="702" y="2783"/>
                      <a:pt x="2227" y="2783"/>
                    </a:cubicBezTo>
                    <a:lnTo>
                      <a:pt x="10431" y="2783"/>
                    </a:lnTo>
                    <a:lnTo>
                      <a:pt x="10431" y="2783"/>
                    </a:lnTo>
                    <a:cubicBezTo>
                      <a:pt x="10742" y="2783"/>
                      <a:pt x="10742" y="3262"/>
                      <a:pt x="10431" y="3262"/>
                    </a:cubicBezTo>
                    <a:lnTo>
                      <a:pt x="2160" y="3262"/>
                    </a:lnTo>
                    <a:cubicBezTo>
                      <a:pt x="1" y="3262"/>
                      <a:pt x="1" y="0"/>
                      <a:pt x="2160" y="0"/>
                    </a:cubicBezTo>
                    <a:close/>
                  </a:path>
                </a:pathLst>
              </a:custGeom>
              <a:solidFill>
                <a:srgbClr val="A05C4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1" name="Google Shape;641;p37"/>
              <p:cNvSpPr/>
              <p:nvPr/>
            </p:nvSpPr>
            <p:spPr>
              <a:xfrm>
                <a:off x="6176200" y="4281225"/>
                <a:ext cx="215975" cy="1125"/>
              </a:xfrm>
              <a:custGeom>
                <a:avLst/>
                <a:gdLst/>
                <a:ahLst/>
                <a:cxnLst/>
                <a:rect l="l" t="t" r="r" b="b"/>
                <a:pathLst>
                  <a:path w="8639" h="45" extrusionOk="0">
                    <a:moveTo>
                      <a:pt x="0" y="45"/>
                    </a:moveTo>
                    <a:lnTo>
                      <a:pt x="8638" y="45"/>
                    </a:lnTo>
                    <a:lnTo>
                      <a:pt x="8638" y="0"/>
                    </a:lnTo>
                    <a:lnTo>
                      <a:pt x="0" y="0"/>
                    </a:lnTo>
                    <a:close/>
                  </a:path>
                </a:pathLst>
              </a:custGeom>
              <a:solidFill>
                <a:srgbClr val="E6E6E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2" name="Google Shape;642;p37"/>
              <p:cNvSpPr/>
              <p:nvPr/>
            </p:nvSpPr>
            <p:spPr>
              <a:xfrm>
                <a:off x="6176200" y="4278450"/>
                <a:ext cx="215975" cy="1125"/>
              </a:xfrm>
              <a:custGeom>
                <a:avLst/>
                <a:gdLst/>
                <a:ahLst/>
                <a:cxnLst/>
                <a:rect l="l" t="t" r="r" b="b"/>
                <a:pathLst>
                  <a:path w="8639" h="45" extrusionOk="0">
                    <a:moveTo>
                      <a:pt x="0" y="45"/>
                    </a:moveTo>
                    <a:lnTo>
                      <a:pt x="8638" y="45"/>
                    </a:lnTo>
                    <a:lnTo>
                      <a:pt x="8638" y="0"/>
                    </a:lnTo>
                    <a:lnTo>
                      <a:pt x="0" y="0"/>
                    </a:lnTo>
                    <a:close/>
                  </a:path>
                </a:pathLst>
              </a:custGeom>
              <a:solidFill>
                <a:srgbClr val="E6E6E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3" name="Google Shape;643;p37"/>
              <p:cNvSpPr/>
              <p:nvPr/>
            </p:nvSpPr>
            <p:spPr>
              <a:xfrm>
                <a:off x="5641625" y="4322975"/>
                <a:ext cx="595525" cy="95450"/>
              </a:xfrm>
              <a:custGeom>
                <a:avLst/>
                <a:gdLst/>
                <a:ahLst/>
                <a:cxnLst/>
                <a:rect l="l" t="t" r="r" b="b"/>
                <a:pathLst>
                  <a:path w="23821" h="3818" extrusionOk="0">
                    <a:moveTo>
                      <a:pt x="1915" y="0"/>
                    </a:moveTo>
                    <a:lnTo>
                      <a:pt x="14081" y="0"/>
                    </a:lnTo>
                    <a:lnTo>
                      <a:pt x="23821" y="0"/>
                    </a:lnTo>
                    <a:lnTo>
                      <a:pt x="23821" y="557"/>
                    </a:lnTo>
                    <a:lnTo>
                      <a:pt x="23821" y="3261"/>
                    </a:lnTo>
                    <a:lnTo>
                      <a:pt x="23821" y="3818"/>
                    </a:lnTo>
                    <a:lnTo>
                      <a:pt x="14081" y="3818"/>
                    </a:lnTo>
                    <a:lnTo>
                      <a:pt x="1915" y="3818"/>
                    </a:lnTo>
                    <a:cubicBezTo>
                      <a:pt x="858" y="3818"/>
                      <a:pt x="0" y="2961"/>
                      <a:pt x="0" y="1915"/>
                    </a:cubicBezTo>
                    <a:cubicBezTo>
                      <a:pt x="0" y="857"/>
                      <a:pt x="858" y="0"/>
                      <a:pt x="1915" y="0"/>
                    </a:cubicBezTo>
                    <a:close/>
                  </a:path>
                </a:pathLst>
              </a:custGeom>
              <a:solidFill>
                <a:srgbClr val="CCB8A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4" name="Google Shape;644;p37"/>
              <p:cNvSpPr/>
              <p:nvPr/>
            </p:nvSpPr>
            <p:spPr>
              <a:xfrm>
                <a:off x="6013675" y="4336875"/>
                <a:ext cx="354550" cy="67650"/>
              </a:xfrm>
              <a:custGeom>
                <a:avLst/>
                <a:gdLst/>
                <a:ahLst/>
                <a:cxnLst/>
                <a:rect l="l" t="t" r="r" b="b"/>
                <a:pathLst>
                  <a:path w="14182" h="2706" extrusionOk="0">
                    <a:moveTo>
                      <a:pt x="1347" y="1"/>
                    </a:moveTo>
                    <a:lnTo>
                      <a:pt x="14182" y="1"/>
                    </a:lnTo>
                    <a:lnTo>
                      <a:pt x="14182" y="2705"/>
                    </a:lnTo>
                    <a:lnTo>
                      <a:pt x="1347" y="2705"/>
                    </a:lnTo>
                    <a:cubicBezTo>
                      <a:pt x="535" y="2705"/>
                      <a:pt x="1" y="2093"/>
                      <a:pt x="1" y="1359"/>
                    </a:cubicBezTo>
                    <a:lnTo>
                      <a:pt x="1" y="1359"/>
                    </a:lnTo>
                    <a:cubicBezTo>
                      <a:pt x="1" y="612"/>
                      <a:pt x="602" y="1"/>
                      <a:pt x="1347" y="1"/>
                    </a:cubicBezTo>
                    <a:close/>
                  </a:path>
                </a:pathLst>
              </a:custGeom>
              <a:solidFill>
                <a:srgbClr val="E5DCD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5" name="Google Shape;645;p37"/>
              <p:cNvSpPr/>
              <p:nvPr/>
            </p:nvSpPr>
            <p:spPr>
              <a:xfrm>
                <a:off x="6012275" y="4336875"/>
                <a:ext cx="355950" cy="50950"/>
              </a:xfrm>
              <a:custGeom>
                <a:avLst/>
                <a:gdLst/>
                <a:ahLst/>
                <a:cxnLst/>
                <a:rect l="l" t="t" r="r" b="b"/>
                <a:pathLst>
                  <a:path w="14238" h="2038" extrusionOk="0">
                    <a:moveTo>
                      <a:pt x="1403" y="1"/>
                    </a:moveTo>
                    <a:lnTo>
                      <a:pt x="14238" y="1"/>
                    </a:lnTo>
                    <a:lnTo>
                      <a:pt x="14238" y="335"/>
                    </a:lnTo>
                    <a:lnTo>
                      <a:pt x="1548" y="335"/>
                    </a:lnTo>
                    <a:cubicBezTo>
                      <a:pt x="658" y="335"/>
                      <a:pt x="1" y="1236"/>
                      <a:pt x="223" y="2037"/>
                    </a:cubicBezTo>
                    <a:cubicBezTo>
                      <a:pt x="134" y="1848"/>
                      <a:pt x="57" y="1604"/>
                      <a:pt x="57" y="1359"/>
                    </a:cubicBezTo>
                    <a:lnTo>
                      <a:pt x="57" y="1359"/>
                    </a:lnTo>
                    <a:cubicBezTo>
                      <a:pt x="57" y="612"/>
                      <a:pt x="658" y="1"/>
                      <a:pt x="1403" y="1"/>
                    </a:cubicBezTo>
                    <a:close/>
                  </a:path>
                </a:pathLst>
              </a:custGeom>
              <a:solidFill>
                <a:srgbClr val="E6E6E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6" name="Google Shape;646;p37"/>
              <p:cNvSpPr/>
              <p:nvPr/>
            </p:nvSpPr>
            <p:spPr>
              <a:xfrm>
                <a:off x="5968325" y="4417300"/>
                <a:ext cx="60400" cy="1125"/>
              </a:xfrm>
              <a:custGeom>
                <a:avLst/>
                <a:gdLst/>
                <a:ahLst/>
                <a:cxnLst/>
                <a:rect l="l" t="t" r="r" b="b"/>
                <a:pathLst>
                  <a:path w="2416" h="45" extrusionOk="0">
                    <a:moveTo>
                      <a:pt x="1202" y="0"/>
                    </a:moveTo>
                    <a:cubicBezTo>
                      <a:pt x="791" y="12"/>
                      <a:pt x="390" y="22"/>
                      <a:pt x="0" y="34"/>
                    </a:cubicBezTo>
                    <a:lnTo>
                      <a:pt x="0" y="45"/>
                    </a:lnTo>
                    <a:lnTo>
                      <a:pt x="2416" y="45"/>
                    </a:lnTo>
                    <a:lnTo>
                      <a:pt x="2416" y="34"/>
                    </a:lnTo>
                    <a:cubicBezTo>
                      <a:pt x="2026" y="22"/>
                      <a:pt x="1625" y="12"/>
                      <a:pt x="1202" y="0"/>
                    </a:cubicBezTo>
                    <a:close/>
                  </a:path>
                </a:pathLst>
              </a:custGeom>
              <a:solidFill>
                <a:srgbClr val="AE9D8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7" name="Google Shape;647;p37"/>
              <p:cNvSpPr/>
              <p:nvPr/>
            </p:nvSpPr>
            <p:spPr>
              <a:xfrm>
                <a:off x="5823600" y="4322975"/>
                <a:ext cx="221550" cy="13925"/>
              </a:xfrm>
              <a:custGeom>
                <a:avLst/>
                <a:gdLst/>
                <a:ahLst/>
                <a:cxnLst/>
                <a:rect l="l" t="t" r="r" b="b"/>
                <a:pathLst>
                  <a:path w="8862" h="557" extrusionOk="0">
                    <a:moveTo>
                      <a:pt x="79" y="0"/>
                    </a:moveTo>
                    <a:cubicBezTo>
                      <a:pt x="57" y="189"/>
                      <a:pt x="35" y="367"/>
                      <a:pt x="1" y="557"/>
                    </a:cubicBezTo>
                    <a:cubicBezTo>
                      <a:pt x="357" y="501"/>
                      <a:pt x="725" y="468"/>
                      <a:pt x="1103" y="468"/>
                    </a:cubicBezTo>
                    <a:cubicBezTo>
                      <a:pt x="1470" y="468"/>
                      <a:pt x="1838" y="490"/>
                      <a:pt x="2194" y="557"/>
                    </a:cubicBezTo>
                    <a:lnTo>
                      <a:pt x="7493" y="557"/>
                    </a:lnTo>
                    <a:cubicBezTo>
                      <a:pt x="7804" y="223"/>
                      <a:pt x="8260" y="0"/>
                      <a:pt x="8861" y="0"/>
                    </a:cubicBezTo>
                    <a:close/>
                  </a:path>
                </a:pathLst>
              </a:custGeom>
              <a:solidFill>
                <a:srgbClr val="D4C3B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8" name="Google Shape;648;p37"/>
              <p:cNvSpPr/>
              <p:nvPr/>
            </p:nvSpPr>
            <p:spPr>
              <a:xfrm>
                <a:off x="5982225" y="4322975"/>
                <a:ext cx="414400" cy="95450"/>
              </a:xfrm>
              <a:custGeom>
                <a:avLst/>
                <a:gdLst/>
                <a:ahLst/>
                <a:cxnLst/>
                <a:rect l="l" t="t" r="r" b="b"/>
                <a:pathLst>
                  <a:path w="16576" h="3818" extrusionOk="0">
                    <a:moveTo>
                      <a:pt x="2528" y="0"/>
                    </a:moveTo>
                    <a:lnTo>
                      <a:pt x="16208" y="0"/>
                    </a:lnTo>
                    <a:cubicBezTo>
                      <a:pt x="16575" y="0"/>
                      <a:pt x="16575" y="557"/>
                      <a:pt x="16208" y="557"/>
                    </a:cubicBezTo>
                    <a:lnTo>
                      <a:pt x="2605" y="557"/>
                    </a:lnTo>
                    <a:cubicBezTo>
                      <a:pt x="814" y="557"/>
                      <a:pt x="814" y="3261"/>
                      <a:pt x="2605" y="3261"/>
                    </a:cubicBezTo>
                    <a:lnTo>
                      <a:pt x="16208" y="3261"/>
                    </a:lnTo>
                    <a:lnTo>
                      <a:pt x="16208" y="3261"/>
                    </a:lnTo>
                    <a:cubicBezTo>
                      <a:pt x="16575" y="3261"/>
                      <a:pt x="16575" y="3818"/>
                      <a:pt x="16208" y="3818"/>
                    </a:cubicBezTo>
                    <a:lnTo>
                      <a:pt x="2528" y="3818"/>
                    </a:lnTo>
                    <a:cubicBezTo>
                      <a:pt x="1" y="3818"/>
                      <a:pt x="1" y="0"/>
                      <a:pt x="2528" y="0"/>
                    </a:cubicBezTo>
                    <a:close/>
                  </a:path>
                </a:pathLst>
              </a:custGeom>
              <a:solidFill>
                <a:srgbClr val="B59E8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9" name="Google Shape;649;p37"/>
              <p:cNvSpPr/>
              <p:nvPr/>
            </p:nvSpPr>
            <p:spPr>
              <a:xfrm>
                <a:off x="6020925" y="4392250"/>
                <a:ext cx="347300" cy="1125"/>
              </a:xfrm>
              <a:custGeom>
                <a:avLst/>
                <a:gdLst/>
                <a:ahLst/>
                <a:cxnLst/>
                <a:rect l="l" t="t" r="r" b="b"/>
                <a:pathLst>
                  <a:path w="13892" h="45" extrusionOk="0">
                    <a:moveTo>
                      <a:pt x="0" y="0"/>
                    </a:moveTo>
                    <a:lnTo>
                      <a:pt x="13892" y="0"/>
                    </a:lnTo>
                    <a:lnTo>
                      <a:pt x="13892" y="45"/>
                    </a:lnTo>
                    <a:lnTo>
                      <a:pt x="33" y="45"/>
                    </a:lnTo>
                    <a:close/>
                  </a:path>
                </a:pathLst>
              </a:custGeom>
              <a:solidFill>
                <a:srgbClr val="E6E6E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50" name="Google Shape;650;p37"/>
              <p:cNvSpPr/>
              <p:nvPr/>
            </p:nvSpPr>
            <p:spPr>
              <a:xfrm>
                <a:off x="6017300" y="4384450"/>
                <a:ext cx="350925" cy="1150"/>
              </a:xfrm>
              <a:custGeom>
                <a:avLst/>
                <a:gdLst/>
                <a:ahLst/>
                <a:cxnLst/>
                <a:rect l="l" t="t" r="r" b="b"/>
                <a:pathLst>
                  <a:path w="14037" h="46" extrusionOk="0">
                    <a:moveTo>
                      <a:pt x="0" y="45"/>
                    </a:moveTo>
                    <a:lnTo>
                      <a:pt x="14037" y="45"/>
                    </a:lnTo>
                    <a:lnTo>
                      <a:pt x="14037" y="1"/>
                    </a:lnTo>
                    <a:lnTo>
                      <a:pt x="0" y="1"/>
                    </a:lnTo>
                    <a:close/>
                  </a:path>
                </a:pathLst>
              </a:custGeom>
              <a:solidFill>
                <a:srgbClr val="E6E6E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51" name="Google Shape;651;p37"/>
              <p:cNvSpPr/>
              <p:nvPr/>
            </p:nvSpPr>
            <p:spPr>
              <a:xfrm>
                <a:off x="5758225" y="3900800"/>
                <a:ext cx="558525" cy="85475"/>
              </a:xfrm>
              <a:custGeom>
                <a:avLst/>
                <a:gdLst/>
                <a:ahLst/>
                <a:cxnLst/>
                <a:rect l="l" t="t" r="r" b="b"/>
                <a:pathLst>
                  <a:path w="22341" h="3419" extrusionOk="0">
                    <a:moveTo>
                      <a:pt x="1" y="1"/>
                    </a:moveTo>
                    <a:lnTo>
                      <a:pt x="22340" y="1"/>
                    </a:lnTo>
                    <a:lnTo>
                      <a:pt x="22340" y="3418"/>
                    </a:lnTo>
                    <a:lnTo>
                      <a:pt x="1" y="3418"/>
                    </a:lnTo>
                    <a:close/>
                  </a:path>
                </a:pathLst>
              </a:custGeom>
              <a:solidFill>
                <a:srgbClr val="BF7E6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52" name="Google Shape;652;p37"/>
              <p:cNvSpPr/>
              <p:nvPr/>
            </p:nvSpPr>
            <p:spPr>
              <a:xfrm>
                <a:off x="5758225" y="3973725"/>
                <a:ext cx="558525" cy="12550"/>
              </a:xfrm>
              <a:custGeom>
                <a:avLst/>
                <a:gdLst/>
                <a:ahLst/>
                <a:cxnLst/>
                <a:rect l="l" t="t" r="r" b="b"/>
                <a:pathLst>
                  <a:path w="22341" h="502" extrusionOk="0">
                    <a:moveTo>
                      <a:pt x="1" y="0"/>
                    </a:moveTo>
                    <a:lnTo>
                      <a:pt x="1" y="501"/>
                    </a:lnTo>
                    <a:lnTo>
                      <a:pt x="980" y="501"/>
                    </a:lnTo>
                    <a:cubicBezTo>
                      <a:pt x="1058" y="334"/>
                      <a:pt x="1158" y="168"/>
                      <a:pt x="1258" y="0"/>
                    </a:cubicBezTo>
                    <a:close/>
                    <a:moveTo>
                      <a:pt x="3607" y="0"/>
                    </a:moveTo>
                    <a:cubicBezTo>
                      <a:pt x="3518" y="168"/>
                      <a:pt x="3417" y="334"/>
                      <a:pt x="3318" y="501"/>
                    </a:cubicBezTo>
                    <a:lnTo>
                      <a:pt x="22340" y="501"/>
                    </a:lnTo>
                    <a:lnTo>
                      <a:pt x="22340" y="0"/>
                    </a:lnTo>
                    <a:close/>
                  </a:path>
                </a:pathLst>
              </a:custGeom>
              <a:solidFill>
                <a:srgbClr val="A36B5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53" name="Google Shape;653;p37"/>
              <p:cNvSpPr/>
              <p:nvPr/>
            </p:nvSpPr>
            <p:spPr>
              <a:xfrm>
                <a:off x="5774375" y="3900800"/>
                <a:ext cx="542375" cy="12575"/>
              </a:xfrm>
              <a:custGeom>
                <a:avLst/>
                <a:gdLst/>
                <a:ahLst/>
                <a:cxnLst/>
                <a:rect l="l" t="t" r="r" b="b"/>
                <a:pathLst>
                  <a:path w="21695" h="503" extrusionOk="0">
                    <a:moveTo>
                      <a:pt x="11" y="1"/>
                    </a:moveTo>
                    <a:cubicBezTo>
                      <a:pt x="11" y="168"/>
                      <a:pt x="11" y="335"/>
                      <a:pt x="0" y="502"/>
                    </a:cubicBezTo>
                    <a:lnTo>
                      <a:pt x="1903" y="502"/>
                    </a:lnTo>
                    <a:cubicBezTo>
                      <a:pt x="1948" y="335"/>
                      <a:pt x="1982" y="168"/>
                      <a:pt x="2004" y="1"/>
                    </a:cubicBezTo>
                    <a:close/>
                    <a:moveTo>
                      <a:pt x="3328" y="1"/>
                    </a:moveTo>
                    <a:cubicBezTo>
                      <a:pt x="3395" y="168"/>
                      <a:pt x="3429" y="335"/>
                      <a:pt x="3462" y="502"/>
                    </a:cubicBezTo>
                    <a:lnTo>
                      <a:pt x="21694" y="502"/>
                    </a:lnTo>
                    <a:lnTo>
                      <a:pt x="21694" y="1"/>
                    </a:lnTo>
                    <a:close/>
                  </a:path>
                </a:pathLst>
              </a:custGeom>
              <a:solidFill>
                <a:srgbClr val="CA9A8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54" name="Google Shape;654;p37"/>
              <p:cNvSpPr/>
              <p:nvPr/>
            </p:nvSpPr>
            <p:spPr>
              <a:xfrm>
                <a:off x="5659725" y="3986250"/>
                <a:ext cx="453875" cy="95475"/>
              </a:xfrm>
              <a:custGeom>
                <a:avLst/>
                <a:gdLst/>
                <a:ahLst/>
                <a:cxnLst/>
                <a:rect l="l" t="t" r="r" b="b"/>
                <a:pathLst>
                  <a:path w="18155" h="3819" extrusionOk="0">
                    <a:moveTo>
                      <a:pt x="1915" y="0"/>
                    </a:moveTo>
                    <a:lnTo>
                      <a:pt x="14092" y="0"/>
                    </a:lnTo>
                    <a:lnTo>
                      <a:pt x="18155" y="0"/>
                    </a:lnTo>
                    <a:lnTo>
                      <a:pt x="18155" y="557"/>
                    </a:lnTo>
                    <a:lnTo>
                      <a:pt x="18155" y="3261"/>
                    </a:lnTo>
                    <a:lnTo>
                      <a:pt x="18155" y="3818"/>
                    </a:lnTo>
                    <a:lnTo>
                      <a:pt x="14092" y="3818"/>
                    </a:lnTo>
                    <a:lnTo>
                      <a:pt x="1915" y="3818"/>
                    </a:lnTo>
                    <a:cubicBezTo>
                      <a:pt x="868" y="3818"/>
                      <a:pt x="0" y="2961"/>
                      <a:pt x="0" y="1903"/>
                    </a:cubicBezTo>
                    <a:cubicBezTo>
                      <a:pt x="0" y="857"/>
                      <a:pt x="868" y="0"/>
                      <a:pt x="1915" y="0"/>
                    </a:cubicBezTo>
                    <a:close/>
                  </a:path>
                </a:pathLst>
              </a:custGeom>
              <a:solidFill>
                <a:srgbClr val="CCB8A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55" name="Google Shape;655;p37"/>
              <p:cNvSpPr/>
              <p:nvPr/>
            </p:nvSpPr>
            <p:spPr>
              <a:xfrm>
                <a:off x="6031775" y="4000175"/>
                <a:ext cx="141100" cy="67625"/>
              </a:xfrm>
              <a:custGeom>
                <a:avLst/>
                <a:gdLst/>
                <a:ahLst/>
                <a:cxnLst/>
                <a:rect l="l" t="t" r="r" b="b"/>
                <a:pathLst>
                  <a:path w="5644" h="2705" extrusionOk="0">
                    <a:moveTo>
                      <a:pt x="1358" y="0"/>
                    </a:moveTo>
                    <a:lnTo>
                      <a:pt x="5644" y="0"/>
                    </a:lnTo>
                    <a:lnTo>
                      <a:pt x="5644" y="2704"/>
                    </a:lnTo>
                    <a:lnTo>
                      <a:pt x="1358" y="2704"/>
                    </a:lnTo>
                    <a:cubicBezTo>
                      <a:pt x="534" y="2704"/>
                      <a:pt x="0" y="2093"/>
                      <a:pt x="0" y="1346"/>
                    </a:cubicBezTo>
                    <a:lnTo>
                      <a:pt x="0" y="1346"/>
                    </a:lnTo>
                    <a:cubicBezTo>
                      <a:pt x="0" y="612"/>
                      <a:pt x="613" y="0"/>
                      <a:pt x="1358" y="0"/>
                    </a:cubicBezTo>
                    <a:close/>
                  </a:path>
                </a:pathLst>
              </a:custGeom>
              <a:solidFill>
                <a:srgbClr val="E5DCD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56" name="Google Shape;656;p37"/>
              <p:cNvSpPr/>
              <p:nvPr/>
            </p:nvSpPr>
            <p:spPr>
              <a:xfrm>
                <a:off x="6031775" y="4000175"/>
                <a:ext cx="141100" cy="51475"/>
              </a:xfrm>
              <a:custGeom>
                <a:avLst/>
                <a:gdLst/>
                <a:ahLst/>
                <a:cxnLst/>
                <a:rect l="l" t="t" r="r" b="b"/>
                <a:pathLst>
                  <a:path w="5644" h="2059" extrusionOk="0">
                    <a:moveTo>
                      <a:pt x="1358" y="0"/>
                    </a:moveTo>
                    <a:lnTo>
                      <a:pt x="5644" y="0"/>
                    </a:lnTo>
                    <a:lnTo>
                      <a:pt x="5644" y="334"/>
                    </a:lnTo>
                    <a:lnTo>
                      <a:pt x="1492" y="334"/>
                    </a:lnTo>
                    <a:cubicBezTo>
                      <a:pt x="746" y="334"/>
                      <a:pt x="145" y="935"/>
                      <a:pt x="145" y="1680"/>
                    </a:cubicBezTo>
                    <a:lnTo>
                      <a:pt x="145" y="1680"/>
                    </a:lnTo>
                    <a:cubicBezTo>
                      <a:pt x="145" y="1803"/>
                      <a:pt x="156" y="1948"/>
                      <a:pt x="190" y="2059"/>
                    </a:cubicBezTo>
                    <a:cubicBezTo>
                      <a:pt x="67" y="1859"/>
                      <a:pt x="0" y="1603"/>
                      <a:pt x="0" y="1346"/>
                    </a:cubicBezTo>
                    <a:lnTo>
                      <a:pt x="0" y="1346"/>
                    </a:lnTo>
                    <a:cubicBezTo>
                      <a:pt x="0" y="612"/>
                      <a:pt x="534" y="0"/>
                      <a:pt x="1358" y="0"/>
                    </a:cubicBezTo>
                    <a:close/>
                  </a:path>
                </a:pathLst>
              </a:custGeom>
              <a:solidFill>
                <a:srgbClr val="E6E6E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57" name="Google Shape;657;p37"/>
              <p:cNvSpPr/>
              <p:nvPr/>
            </p:nvSpPr>
            <p:spPr>
              <a:xfrm>
                <a:off x="5701450" y="4081425"/>
                <a:ext cx="5875" cy="300"/>
              </a:xfrm>
              <a:custGeom>
                <a:avLst/>
                <a:gdLst/>
                <a:ahLst/>
                <a:cxnLst/>
                <a:rect l="l" t="t" r="r" b="b"/>
                <a:pathLst>
                  <a:path w="235" h="12" extrusionOk="0">
                    <a:moveTo>
                      <a:pt x="145" y="11"/>
                    </a:moveTo>
                    <a:lnTo>
                      <a:pt x="234" y="11"/>
                    </a:lnTo>
                    <a:lnTo>
                      <a:pt x="234" y="11"/>
                    </a:lnTo>
                    <a:lnTo>
                      <a:pt x="145" y="11"/>
                    </a:lnTo>
                    <a:close/>
                    <a:moveTo>
                      <a:pt x="145" y="11"/>
                    </a:moveTo>
                    <a:lnTo>
                      <a:pt x="145" y="11"/>
                    </a:lnTo>
                    <a:lnTo>
                      <a:pt x="145" y="11"/>
                    </a:lnTo>
                    <a:close/>
                    <a:moveTo>
                      <a:pt x="134" y="11"/>
                    </a:moveTo>
                    <a:lnTo>
                      <a:pt x="145" y="11"/>
                    </a:lnTo>
                    <a:lnTo>
                      <a:pt x="134" y="11"/>
                    </a:lnTo>
                    <a:close/>
                    <a:moveTo>
                      <a:pt x="134" y="11"/>
                    </a:moveTo>
                    <a:lnTo>
                      <a:pt x="134" y="11"/>
                    </a:lnTo>
                    <a:lnTo>
                      <a:pt x="134" y="11"/>
                    </a:lnTo>
                    <a:close/>
                    <a:moveTo>
                      <a:pt x="123" y="11"/>
                    </a:moveTo>
                    <a:lnTo>
                      <a:pt x="123" y="11"/>
                    </a:lnTo>
                    <a:lnTo>
                      <a:pt x="123" y="11"/>
                    </a:lnTo>
                    <a:close/>
                    <a:moveTo>
                      <a:pt x="112" y="11"/>
                    </a:moveTo>
                    <a:lnTo>
                      <a:pt x="123" y="11"/>
                    </a:lnTo>
                    <a:lnTo>
                      <a:pt x="112" y="11"/>
                    </a:lnTo>
                    <a:close/>
                    <a:moveTo>
                      <a:pt x="112" y="11"/>
                    </a:moveTo>
                    <a:lnTo>
                      <a:pt x="112" y="11"/>
                    </a:lnTo>
                    <a:lnTo>
                      <a:pt x="112" y="11"/>
                    </a:lnTo>
                    <a:close/>
                    <a:moveTo>
                      <a:pt x="101" y="11"/>
                    </a:moveTo>
                    <a:lnTo>
                      <a:pt x="112" y="11"/>
                    </a:lnTo>
                    <a:lnTo>
                      <a:pt x="101" y="11"/>
                    </a:lnTo>
                    <a:close/>
                    <a:moveTo>
                      <a:pt x="101" y="0"/>
                    </a:moveTo>
                    <a:lnTo>
                      <a:pt x="101" y="11"/>
                    </a:lnTo>
                    <a:lnTo>
                      <a:pt x="101" y="0"/>
                    </a:lnTo>
                    <a:close/>
                    <a:moveTo>
                      <a:pt x="90" y="0"/>
                    </a:moveTo>
                    <a:lnTo>
                      <a:pt x="101" y="0"/>
                    </a:lnTo>
                    <a:lnTo>
                      <a:pt x="90" y="0"/>
                    </a:lnTo>
                    <a:close/>
                    <a:moveTo>
                      <a:pt x="90" y="0"/>
                    </a:moveTo>
                    <a:lnTo>
                      <a:pt x="90" y="0"/>
                    </a:lnTo>
                    <a:lnTo>
                      <a:pt x="90" y="0"/>
                    </a:lnTo>
                    <a:close/>
                    <a:moveTo>
                      <a:pt x="78" y="0"/>
                    </a:moveTo>
                    <a:lnTo>
                      <a:pt x="90" y="0"/>
                    </a:lnTo>
                    <a:lnTo>
                      <a:pt x="78" y="0"/>
                    </a:lnTo>
                    <a:close/>
                    <a:moveTo>
                      <a:pt x="78" y="0"/>
                    </a:moveTo>
                    <a:lnTo>
                      <a:pt x="78" y="0"/>
                    </a:lnTo>
                    <a:lnTo>
                      <a:pt x="78" y="0"/>
                    </a:lnTo>
                    <a:close/>
                    <a:moveTo>
                      <a:pt x="68" y="0"/>
                    </a:moveTo>
                    <a:lnTo>
                      <a:pt x="68" y="0"/>
                    </a:lnTo>
                    <a:lnTo>
                      <a:pt x="68" y="0"/>
                    </a:lnTo>
                    <a:close/>
                    <a:moveTo>
                      <a:pt x="68" y="0"/>
                    </a:moveTo>
                    <a:lnTo>
                      <a:pt x="68" y="0"/>
                    </a:lnTo>
                    <a:lnTo>
                      <a:pt x="68" y="0"/>
                    </a:lnTo>
                    <a:close/>
                    <a:moveTo>
                      <a:pt x="56" y="0"/>
                    </a:moveTo>
                    <a:lnTo>
                      <a:pt x="56" y="0"/>
                    </a:lnTo>
                    <a:lnTo>
                      <a:pt x="56" y="0"/>
                    </a:lnTo>
                    <a:close/>
                    <a:moveTo>
                      <a:pt x="56" y="0"/>
                    </a:moveTo>
                    <a:lnTo>
                      <a:pt x="56" y="0"/>
                    </a:lnTo>
                    <a:lnTo>
                      <a:pt x="56" y="0"/>
                    </a:lnTo>
                    <a:close/>
                    <a:moveTo>
                      <a:pt x="45" y="0"/>
                    </a:moveTo>
                    <a:lnTo>
                      <a:pt x="45" y="0"/>
                    </a:lnTo>
                    <a:lnTo>
                      <a:pt x="45" y="0"/>
                    </a:lnTo>
                    <a:close/>
                    <a:moveTo>
                      <a:pt x="34" y="0"/>
                    </a:moveTo>
                    <a:lnTo>
                      <a:pt x="45" y="0"/>
                    </a:lnTo>
                    <a:lnTo>
                      <a:pt x="34" y="0"/>
                    </a:lnTo>
                    <a:close/>
                    <a:moveTo>
                      <a:pt x="34" y="0"/>
                    </a:moveTo>
                    <a:lnTo>
                      <a:pt x="34" y="0"/>
                    </a:lnTo>
                    <a:lnTo>
                      <a:pt x="34" y="0"/>
                    </a:lnTo>
                    <a:close/>
                    <a:moveTo>
                      <a:pt x="23" y="0"/>
                    </a:moveTo>
                    <a:lnTo>
                      <a:pt x="23" y="0"/>
                    </a:lnTo>
                    <a:lnTo>
                      <a:pt x="23" y="0"/>
                    </a:lnTo>
                    <a:close/>
                    <a:moveTo>
                      <a:pt x="23" y="0"/>
                    </a:moveTo>
                    <a:lnTo>
                      <a:pt x="23" y="0"/>
                    </a:lnTo>
                    <a:lnTo>
                      <a:pt x="23" y="0"/>
                    </a:lnTo>
                    <a:close/>
                    <a:moveTo>
                      <a:pt x="12" y="0"/>
                    </a:moveTo>
                    <a:lnTo>
                      <a:pt x="12" y="0"/>
                    </a:lnTo>
                    <a:lnTo>
                      <a:pt x="12" y="0"/>
                    </a:lnTo>
                    <a:close/>
                    <a:moveTo>
                      <a:pt x="12" y="0"/>
                    </a:moveTo>
                    <a:lnTo>
                      <a:pt x="12" y="0"/>
                    </a:lnTo>
                    <a:lnTo>
                      <a:pt x="12" y="0"/>
                    </a:lnTo>
                    <a:close/>
                    <a:moveTo>
                      <a:pt x="1" y="0"/>
                    </a:moveTo>
                    <a:lnTo>
                      <a:pt x="1" y="0"/>
                    </a:lnTo>
                    <a:close/>
                  </a:path>
                </a:pathLst>
              </a:custGeom>
              <a:solidFill>
                <a:srgbClr val="D9D9D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58" name="Google Shape;658;p37"/>
              <p:cNvSpPr/>
              <p:nvPr/>
            </p:nvSpPr>
            <p:spPr>
              <a:xfrm>
                <a:off x="5707300" y="4081700"/>
                <a:ext cx="300" cy="25"/>
              </a:xfrm>
              <a:custGeom>
                <a:avLst/>
                <a:gdLst/>
                <a:ahLst/>
                <a:cxnLst/>
                <a:rect l="l" t="t" r="r" b="b"/>
                <a:pathLst>
                  <a:path w="12" h="1" extrusionOk="0">
                    <a:moveTo>
                      <a:pt x="0" y="0"/>
                    </a:moveTo>
                    <a:lnTo>
                      <a:pt x="0" y="0"/>
                    </a:lnTo>
                    <a:lnTo>
                      <a:pt x="12" y="0"/>
                    </a:lnTo>
                    <a:lnTo>
                      <a:pt x="12" y="0"/>
                    </a:lnTo>
                    <a:close/>
                  </a:path>
                </a:pathLst>
              </a:custGeom>
              <a:solidFill>
                <a:srgbClr val="0E292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59" name="Google Shape;659;p37"/>
              <p:cNvSpPr/>
              <p:nvPr/>
            </p:nvSpPr>
            <p:spPr>
              <a:xfrm>
                <a:off x="6046800" y="4081700"/>
                <a:ext cx="16700" cy="25"/>
              </a:xfrm>
              <a:custGeom>
                <a:avLst/>
                <a:gdLst/>
                <a:ahLst/>
                <a:cxnLst/>
                <a:rect l="l" t="t" r="r" b="b"/>
                <a:pathLst>
                  <a:path w="668" h="1" extrusionOk="0">
                    <a:moveTo>
                      <a:pt x="657" y="0"/>
                    </a:moveTo>
                    <a:lnTo>
                      <a:pt x="0" y="0"/>
                    </a:lnTo>
                    <a:lnTo>
                      <a:pt x="0" y="0"/>
                    </a:lnTo>
                    <a:lnTo>
                      <a:pt x="668" y="0"/>
                    </a:lnTo>
                    <a:close/>
                  </a:path>
                </a:pathLst>
              </a:custGeom>
              <a:solidFill>
                <a:srgbClr val="D9D9D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60" name="Google Shape;660;p37"/>
              <p:cNvSpPr/>
              <p:nvPr/>
            </p:nvSpPr>
            <p:spPr>
              <a:xfrm>
                <a:off x="6012025" y="4081700"/>
                <a:ext cx="34800" cy="25"/>
              </a:xfrm>
              <a:custGeom>
                <a:avLst/>
                <a:gdLst/>
                <a:ahLst/>
                <a:cxnLst/>
                <a:rect l="l" t="t" r="r" b="b"/>
                <a:pathLst>
                  <a:path w="1392" h="1" extrusionOk="0">
                    <a:moveTo>
                      <a:pt x="1391" y="0"/>
                    </a:moveTo>
                    <a:lnTo>
                      <a:pt x="0" y="0"/>
                    </a:lnTo>
                    <a:lnTo>
                      <a:pt x="1391" y="0"/>
                    </a:lnTo>
                    <a:close/>
                  </a:path>
                </a:pathLst>
              </a:custGeom>
              <a:solidFill>
                <a:srgbClr val="0E292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61" name="Google Shape;661;p37"/>
              <p:cNvSpPr/>
              <p:nvPr/>
            </p:nvSpPr>
            <p:spPr>
              <a:xfrm>
                <a:off x="5694775" y="4067775"/>
                <a:ext cx="368475" cy="13950"/>
              </a:xfrm>
              <a:custGeom>
                <a:avLst/>
                <a:gdLst/>
                <a:ahLst/>
                <a:cxnLst/>
                <a:rect l="l" t="t" r="r" b="b"/>
                <a:pathLst>
                  <a:path w="14739" h="558" extrusionOk="0">
                    <a:moveTo>
                      <a:pt x="256" y="0"/>
                    </a:moveTo>
                    <a:cubicBezTo>
                      <a:pt x="167" y="168"/>
                      <a:pt x="78" y="324"/>
                      <a:pt x="1" y="490"/>
                    </a:cubicBezTo>
                    <a:cubicBezTo>
                      <a:pt x="90" y="513"/>
                      <a:pt x="179" y="535"/>
                      <a:pt x="268" y="546"/>
                    </a:cubicBezTo>
                    <a:lnTo>
                      <a:pt x="368" y="546"/>
                    </a:lnTo>
                    <a:lnTo>
                      <a:pt x="368" y="557"/>
                    </a:lnTo>
                    <a:lnTo>
                      <a:pt x="4186" y="557"/>
                    </a:lnTo>
                    <a:cubicBezTo>
                      <a:pt x="4008" y="368"/>
                      <a:pt x="3852" y="179"/>
                      <a:pt x="3718" y="0"/>
                    </a:cubicBezTo>
                    <a:close/>
                    <a:moveTo>
                      <a:pt x="4397" y="0"/>
                    </a:moveTo>
                    <a:cubicBezTo>
                      <a:pt x="4397" y="179"/>
                      <a:pt x="4419" y="368"/>
                      <a:pt x="4475" y="557"/>
                    </a:cubicBezTo>
                    <a:lnTo>
                      <a:pt x="14738" y="557"/>
                    </a:lnTo>
                    <a:cubicBezTo>
                      <a:pt x="14226" y="557"/>
                      <a:pt x="13747" y="346"/>
                      <a:pt x="13413" y="0"/>
                    </a:cubicBezTo>
                    <a:close/>
                  </a:path>
                </a:pathLst>
              </a:custGeom>
              <a:solidFill>
                <a:srgbClr val="AE9D8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62" name="Google Shape;662;p37"/>
              <p:cNvSpPr/>
              <p:nvPr/>
            </p:nvSpPr>
            <p:spPr>
              <a:xfrm>
                <a:off x="5742650" y="3986250"/>
                <a:ext cx="320850" cy="13950"/>
              </a:xfrm>
              <a:custGeom>
                <a:avLst/>
                <a:gdLst/>
                <a:ahLst/>
                <a:cxnLst/>
                <a:rect l="l" t="t" r="r" b="b"/>
                <a:pathLst>
                  <a:path w="12834" h="558" extrusionOk="0">
                    <a:moveTo>
                      <a:pt x="312" y="0"/>
                    </a:moveTo>
                    <a:cubicBezTo>
                      <a:pt x="211" y="189"/>
                      <a:pt x="112" y="367"/>
                      <a:pt x="0" y="557"/>
                    </a:cubicBezTo>
                    <a:lnTo>
                      <a:pt x="1347" y="557"/>
                    </a:lnTo>
                    <a:cubicBezTo>
                      <a:pt x="1413" y="367"/>
                      <a:pt x="1503" y="179"/>
                      <a:pt x="1603" y="0"/>
                    </a:cubicBezTo>
                    <a:close/>
                    <a:moveTo>
                      <a:pt x="3941" y="0"/>
                    </a:moveTo>
                    <a:cubicBezTo>
                      <a:pt x="3829" y="189"/>
                      <a:pt x="3718" y="367"/>
                      <a:pt x="3595" y="557"/>
                    </a:cubicBezTo>
                    <a:lnTo>
                      <a:pt x="11498" y="557"/>
                    </a:lnTo>
                    <a:cubicBezTo>
                      <a:pt x="11844" y="212"/>
                      <a:pt x="12311" y="0"/>
                      <a:pt x="12834" y="0"/>
                    </a:cubicBezTo>
                    <a:close/>
                  </a:path>
                </a:pathLst>
              </a:custGeom>
              <a:solidFill>
                <a:srgbClr val="D4C3B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63" name="Google Shape;663;p37"/>
              <p:cNvSpPr/>
              <p:nvPr/>
            </p:nvSpPr>
            <p:spPr>
              <a:xfrm>
                <a:off x="6000325" y="3986250"/>
                <a:ext cx="200950" cy="95475"/>
              </a:xfrm>
              <a:custGeom>
                <a:avLst/>
                <a:gdLst/>
                <a:ahLst/>
                <a:cxnLst/>
                <a:rect l="l" t="t" r="r" b="b"/>
                <a:pathLst>
                  <a:path w="8038" h="3819" extrusionOk="0">
                    <a:moveTo>
                      <a:pt x="2527" y="0"/>
                    </a:moveTo>
                    <a:lnTo>
                      <a:pt x="7670" y="0"/>
                    </a:lnTo>
                    <a:cubicBezTo>
                      <a:pt x="8037" y="0"/>
                      <a:pt x="8037" y="557"/>
                      <a:pt x="7670" y="557"/>
                    </a:cubicBezTo>
                    <a:lnTo>
                      <a:pt x="2616" y="557"/>
                    </a:lnTo>
                    <a:cubicBezTo>
                      <a:pt x="824" y="557"/>
                      <a:pt x="824" y="3261"/>
                      <a:pt x="2616" y="3261"/>
                    </a:cubicBezTo>
                    <a:lnTo>
                      <a:pt x="7670" y="3261"/>
                    </a:lnTo>
                    <a:lnTo>
                      <a:pt x="7670" y="3261"/>
                    </a:lnTo>
                    <a:cubicBezTo>
                      <a:pt x="8037" y="3261"/>
                      <a:pt x="8037" y="3818"/>
                      <a:pt x="7670" y="3818"/>
                    </a:cubicBezTo>
                    <a:lnTo>
                      <a:pt x="2527" y="3818"/>
                    </a:lnTo>
                    <a:cubicBezTo>
                      <a:pt x="1" y="3818"/>
                      <a:pt x="1" y="0"/>
                      <a:pt x="2527" y="0"/>
                    </a:cubicBezTo>
                    <a:close/>
                  </a:path>
                </a:pathLst>
              </a:custGeom>
              <a:solidFill>
                <a:srgbClr val="B59E8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64" name="Google Shape;664;p37"/>
              <p:cNvSpPr/>
              <p:nvPr/>
            </p:nvSpPr>
            <p:spPr>
              <a:xfrm>
                <a:off x="6035650" y="4024375"/>
                <a:ext cx="137225" cy="1125"/>
              </a:xfrm>
              <a:custGeom>
                <a:avLst/>
                <a:gdLst/>
                <a:ahLst/>
                <a:cxnLst/>
                <a:rect l="l" t="t" r="r" b="b"/>
                <a:pathLst>
                  <a:path w="5489" h="45" extrusionOk="0">
                    <a:moveTo>
                      <a:pt x="1" y="45"/>
                    </a:moveTo>
                    <a:lnTo>
                      <a:pt x="5489" y="45"/>
                    </a:lnTo>
                    <a:lnTo>
                      <a:pt x="5489" y="0"/>
                    </a:lnTo>
                    <a:lnTo>
                      <a:pt x="1" y="0"/>
                    </a:lnTo>
                    <a:close/>
                  </a:path>
                </a:pathLst>
              </a:custGeom>
              <a:solidFill>
                <a:srgbClr val="E6E6E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65" name="Google Shape;665;p37"/>
              <p:cNvSpPr/>
              <p:nvPr/>
            </p:nvSpPr>
            <p:spPr>
              <a:xfrm>
                <a:off x="6039275" y="4056075"/>
                <a:ext cx="133600" cy="875"/>
              </a:xfrm>
              <a:custGeom>
                <a:avLst/>
                <a:gdLst/>
                <a:ahLst/>
                <a:cxnLst/>
                <a:rect l="l" t="t" r="r" b="b"/>
                <a:pathLst>
                  <a:path w="5344" h="35" extrusionOk="0">
                    <a:moveTo>
                      <a:pt x="1" y="1"/>
                    </a:moveTo>
                    <a:lnTo>
                      <a:pt x="5344" y="1"/>
                    </a:lnTo>
                    <a:lnTo>
                      <a:pt x="5344" y="35"/>
                    </a:lnTo>
                    <a:lnTo>
                      <a:pt x="34" y="35"/>
                    </a:lnTo>
                    <a:close/>
                  </a:path>
                </a:pathLst>
              </a:custGeom>
              <a:solidFill>
                <a:srgbClr val="E6E6E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66" name="Google Shape;666;p37"/>
              <p:cNvSpPr/>
              <p:nvPr/>
            </p:nvSpPr>
            <p:spPr>
              <a:xfrm>
                <a:off x="6036500" y="4051925"/>
                <a:ext cx="136375" cy="850"/>
              </a:xfrm>
              <a:custGeom>
                <a:avLst/>
                <a:gdLst/>
                <a:ahLst/>
                <a:cxnLst/>
                <a:rect l="l" t="t" r="r" b="b"/>
                <a:pathLst>
                  <a:path w="5455" h="34" extrusionOk="0">
                    <a:moveTo>
                      <a:pt x="1" y="0"/>
                    </a:moveTo>
                    <a:lnTo>
                      <a:pt x="5455" y="0"/>
                    </a:lnTo>
                    <a:lnTo>
                      <a:pt x="5455" y="33"/>
                    </a:lnTo>
                    <a:lnTo>
                      <a:pt x="23" y="33"/>
                    </a:lnTo>
                    <a:close/>
                  </a:path>
                </a:pathLst>
              </a:custGeom>
              <a:solidFill>
                <a:srgbClr val="E6E6E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67" name="Google Shape;667;p37"/>
              <p:cNvSpPr/>
              <p:nvPr/>
            </p:nvSpPr>
            <p:spPr>
              <a:xfrm>
                <a:off x="6118025" y="4024375"/>
                <a:ext cx="87700" cy="97150"/>
              </a:xfrm>
              <a:custGeom>
                <a:avLst/>
                <a:gdLst/>
                <a:ahLst/>
                <a:cxnLst/>
                <a:rect l="l" t="t" r="r" b="b"/>
                <a:pathLst>
                  <a:path w="3508" h="3886" extrusionOk="0">
                    <a:moveTo>
                      <a:pt x="2672" y="3885"/>
                    </a:moveTo>
                    <a:cubicBezTo>
                      <a:pt x="235" y="2371"/>
                      <a:pt x="1514" y="902"/>
                      <a:pt x="1" y="0"/>
                    </a:cubicBezTo>
                    <a:lnTo>
                      <a:pt x="1170" y="0"/>
                    </a:lnTo>
                    <a:cubicBezTo>
                      <a:pt x="2506" y="724"/>
                      <a:pt x="1415" y="2048"/>
                      <a:pt x="3507" y="3329"/>
                    </a:cubicBezTo>
                    <a:cubicBezTo>
                      <a:pt x="3240" y="3406"/>
                      <a:pt x="2995" y="3418"/>
                      <a:pt x="2728" y="3273"/>
                    </a:cubicBezTo>
                    <a:cubicBezTo>
                      <a:pt x="2773" y="3473"/>
                      <a:pt x="2773" y="3762"/>
                      <a:pt x="2672" y="3885"/>
                    </a:cubicBezTo>
                    <a:close/>
                  </a:path>
                </a:pathLst>
              </a:custGeom>
              <a:solidFill>
                <a:srgbClr val="A05C4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68" name="Google Shape;668;p37"/>
              <p:cNvSpPr/>
              <p:nvPr/>
            </p:nvSpPr>
            <p:spPr>
              <a:xfrm>
                <a:off x="5597100" y="4187175"/>
                <a:ext cx="237950" cy="303050"/>
              </a:xfrm>
              <a:custGeom>
                <a:avLst/>
                <a:gdLst/>
                <a:ahLst/>
                <a:cxnLst/>
                <a:rect l="l" t="t" r="r" b="b"/>
                <a:pathLst>
                  <a:path w="9518" h="12122" extrusionOk="0">
                    <a:moveTo>
                      <a:pt x="1548" y="11154"/>
                    </a:moveTo>
                    <a:cubicBezTo>
                      <a:pt x="557" y="7547"/>
                      <a:pt x="34" y="3417"/>
                      <a:pt x="0" y="312"/>
                    </a:cubicBezTo>
                    <a:cubicBezTo>
                      <a:pt x="0" y="223"/>
                      <a:pt x="23" y="156"/>
                      <a:pt x="89" y="89"/>
                    </a:cubicBezTo>
                    <a:cubicBezTo>
                      <a:pt x="145" y="33"/>
                      <a:pt x="212" y="0"/>
                      <a:pt x="301" y="0"/>
                    </a:cubicBezTo>
                    <a:lnTo>
                      <a:pt x="9217" y="0"/>
                    </a:lnTo>
                    <a:cubicBezTo>
                      <a:pt x="9295" y="0"/>
                      <a:pt x="9373" y="33"/>
                      <a:pt x="9429" y="89"/>
                    </a:cubicBezTo>
                    <a:cubicBezTo>
                      <a:pt x="9484" y="156"/>
                      <a:pt x="9518" y="223"/>
                      <a:pt x="9518" y="312"/>
                    </a:cubicBezTo>
                    <a:cubicBezTo>
                      <a:pt x="9484" y="3372"/>
                      <a:pt x="9039" y="7446"/>
                      <a:pt x="8015" y="10986"/>
                    </a:cubicBezTo>
                    <a:cubicBezTo>
                      <a:pt x="7859" y="11520"/>
                      <a:pt x="7569" y="12122"/>
                      <a:pt x="6723" y="12122"/>
                    </a:cubicBezTo>
                    <a:lnTo>
                      <a:pt x="2839" y="12122"/>
                    </a:lnTo>
                    <a:cubicBezTo>
                      <a:pt x="2182" y="12122"/>
                      <a:pt x="1681" y="11621"/>
                      <a:pt x="1548" y="11154"/>
                    </a:cubicBezTo>
                    <a:close/>
                  </a:path>
                </a:pathLst>
              </a:custGeom>
              <a:solidFill>
                <a:srgbClr val="874F4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69" name="Google Shape;669;p37"/>
              <p:cNvSpPr/>
              <p:nvPr/>
            </p:nvSpPr>
            <p:spPr>
              <a:xfrm>
                <a:off x="5501375" y="4227250"/>
                <a:ext cx="132200" cy="195075"/>
              </a:xfrm>
              <a:custGeom>
                <a:avLst/>
                <a:gdLst/>
                <a:ahLst/>
                <a:cxnLst/>
                <a:rect l="l" t="t" r="r" b="b"/>
                <a:pathLst>
                  <a:path w="5288" h="7803" extrusionOk="0">
                    <a:moveTo>
                      <a:pt x="3997" y="1903"/>
                    </a:moveTo>
                    <a:cubicBezTo>
                      <a:pt x="3629" y="1057"/>
                      <a:pt x="2795" y="957"/>
                      <a:pt x="2293" y="968"/>
                    </a:cubicBezTo>
                    <a:cubicBezTo>
                      <a:pt x="1793" y="980"/>
                      <a:pt x="1380" y="1168"/>
                      <a:pt x="1103" y="1536"/>
                    </a:cubicBezTo>
                    <a:cubicBezTo>
                      <a:pt x="1069" y="1581"/>
                      <a:pt x="1036" y="1614"/>
                      <a:pt x="1014" y="1647"/>
                    </a:cubicBezTo>
                    <a:cubicBezTo>
                      <a:pt x="947" y="1759"/>
                      <a:pt x="891" y="1959"/>
                      <a:pt x="868" y="2226"/>
                    </a:cubicBezTo>
                    <a:cubicBezTo>
                      <a:pt x="824" y="2704"/>
                      <a:pt x="902" y="3339"/>
                      <a:pt x="1214" y="3996"/>
                    </a:cubicBezTo>
                    <a:cubicBezTo>
                      <a:pt x="1837" y="5321"/>
                      <a:pt x="3106" y="6345"/>
                      <a:pt x="4620" y="6289"/>
                    </a:cubicBezTo>
                    <a:cubicBezTo>
                      <a:pt x="5154" y="6590"/>
                      <a:pt x="5288" y="7502"/>
                      <a:pt x="4932" y="7803"/>
                    </a:cubicBezTo>
                    <a:cubicBezTo>
                      <a:pt x="3329" y="7413"/>
                      <a:pt x="1180" y="5855"/>
                      <a:pt x="468" y="4341"/>
                    </a:cubicBezTo>
                    <a:cubicBezTo>
                      <a:pt x="101" y="3550"/>
                      <a:pt x="0" y="2761"/>
                      <a:pt x="56" y="2148"/>
                    </a:cubicBezTo>
                    <a:cubicBezTo>
                      <a:pt x="89" y="1759"/>
                      <a:pt x="190" y="1436"/>
                      <a:pt x="323" y="1213"/>
                    </a:cubicBezTo>
                    <a:cubicBezTo>
                      <a:pt x="368" y="1146"/>
                      <a:pt x="412" y="1091"/>
                      <a:pt x="445" y="1035"/>
                    </a:cubicBezTo>
                    <a:cubicBezTo>
                      <a:pt x="880" y="468"/>
                      <a:pt x="1526" y="189"/>
                      <a:pt x="2282" y="178"/>
                    </a:cubicBezTo>
                    <a:cubicBezTo>
                      <a:pt x="2416" y="167"/>
                      <a:pt x="2550" y="178"/>
                      <a:pt x="2694" y="189"/>
                    </a:cubicBezTo>
                    <a:cubicBezTo>
                      <a:pt x="3106" y="211"/>
                      <a:pt x="3551" y="245"/>
                      <a:pt x="3863" y="0"/>
                    </a:cubicBezTo>
                    <a:cubicBezTo>
                      <a:pt x="4185" y="401"/>
                      <a:pt x="4208" y="1658"/>
                      <a:pt x="3997" y="1903"/>
                    </a:cubicBezTo>
                    <a:close/>
                  </a:path>
                </a:pathLst>
              </a:custGeom>
              <a:solidFill>
                <a:srgbClr val="874F4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70" name="Google Shape;670;p37"/>
              <p:cNvSpPr/>
              <p:nvPr/>
            </p:nvSpPr>
            <p:spPr>
              <a:xfrm>
                <a:off x="5504450" y="4309050"/>
                <a:ext cx="8625" cy="26750"/>
              </a:xfrm>
              <a:custGeom>
                <a:avLst/>
                <a:gdLst/>
                <a:ahLst/>
                <a:cxnLst/>
                <a:rect l="l" t="t" r="r" b="b"/>
                <a:pathLst>
                  <a:path w="345" h="1070" extrusionOk="0">
                    <a:moveTo>
                      <a:pt x="345" y="1058"/>
                    </a:moveTo>
                    <a:lnTo>
                      <a:pt x="345" y="1069"/>
                    </a:lnTo>
                    <a:lnTo>
                      <a:pt x="345" y="1058"/>
                    </a:lnTo>
                    <a:close/>
                    <a:moveTo>
                      <a:pt x="345" y="1058"/>
                    </a:moveTo>
                    <a:lnTo>
                      <a:pt x="345" y="1058"/>
                    </a:lnTo>
                    <a:lnTo>
                      <a:pt x="345" y="1058"/>
                    </a:lnTo>
                    <a:close/>
                    <a:moveTo>
                      <a:pt x="334" y="1047"/>
                    </a:moveTo>
                    <a:lnTo>
                      <a:pt x="334" y="1047"/>
                    </a:lnTo>
                    <a:lnTo>
                      <a:pt x="334" y="1047"/>
                    </a:lnTo>
                    <a:close/>
                    <a:moveTo>
                      <a:pt x="334" y="1035"/>
                    </a:moveTo>
                    <a:lnTo>
                      <a:pt x="334" y="1035"/>
                    </a:lnTo>
                    <a:lnTo>
                      <a:pt x="334" y="1035"/>
                    </a:lnTo>
                    <a:close/>
                    <a:moveTo>
                      <a:pt x="334" y="1025"/>
                    </a:moveTo>
                    <a:lnTo>
                      <a:pt x="334" y="1025"/>
                    </a:lnTo>
                    <a:lnTo>
                      <a:pt x="334" y="1025"/>
                    </a:lnTo>
                    <a:close/>
                    <a:moveTo>
                      <a:pt x="178" y="668"/>
                    </a:moveTo>
                    <a:lnTo>
                      <a:pt x="178" y="668"/>
                    </a:lnTo>
                    <a:lnTo>
                      <a:pt x="178" y="668"/>
                    </a:lnTo>
                    <a:close/>
                    <a:moveTo>
                      <a:pt x="178" y="657"/>
                    </a:moveTo>
                    <a:lnTo>
                      <a:pt x="178" y="657"/>
                    </a:lnTo>
                    <a:lnTo>
                      <a:pt x="178" y="657"/>
                    </a:lnTo>
                    <a:close/>
                    <a:moveTo>
                      <a:pt x="178" y="646"/>
                    </a:moveTo>
                    <a:lnTo>
                      <a:pt x="178" y="646"/>
                    </a:lnTo>
                    <a:lnTo>
                      <a:pt x="178" y="646"/>
                    </a:lnTo>
                    <a:close/>
                    <a:moveTo>
                      <a:pt x="167" y="635"/>
                    </a:moveTo>
                    <a:lnTo>
                      <a:pt x="167" y="646"/>
                    </a:lnTo>
                    <a:lnTo>
                      <a:pt x="167" y="635"/>
                    </a:lnTo>
                    <a:close/>
                    <a:moveTo>
                      <a:pt x="167" y="624"/>
                    </a:moveTo>
                    <a:lnTo>
                      <a:pt x="167" y="635"/>
                    </a:lnTo>
                    <a:lnTo>
                      <a:pt x="167" y="624"/>
                    </a:lnTo>
                    <a:close/>
                    <a:moveTo>
                      <a:pt x="167" y="612"/>
                    </a:moveTo>
                    <a:lnTo>
                      <a:pt x="167" y="624"/>
                    </a:lnTo>
                    <a:lnTo>
                      <a:pt x="167" y="612"/>
                    </a:lnTo>
                    <a:close/>
                    <a:moveTo>
                      <a:pt x="156" y="602"/>
                    </a:moveTo>
                    <a:cubicBezTo>
                      <a:pt x="156" y="612"/>
                      <a:pt x="167" y="612"/>
                      <a:pt x="167" y="612"/>
                    </a:cubicBezTo>
                    <a:cubicBezTo>
                      <a:pt x="167" y="612"/>
                      <a:pt x="156" y="612"/>
                      <a:pt x="156" y="602"/>
                    </a:cubicBezTo>
                    <a:close/>
                    <a:moveTo>
                      <a:pt x="0" y="1"/>
                    </a:moveTo>
                    <a:cubicBezTo>
                      <a:pt x="33" y="201"/>
                      <a:pt x="89" y="401"/>
                      <a:pt x="156" y="602"/>
                    </a:cubicBezTo>
                    <a:cubicBezTo>
                      <a:pt x="89" y="401"/>
                      <a:pt x="33" y="201"/>
                      <a:pt x="0" y="1"/>
                    </a:cubicBezTo>
                    <a:close/>
                  </a:path>
                </a:pathLst>
              </a:custGeom>
              <a:solidFill>
                <a:srgbClr val="E5E5E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71" name="Google Shape;671;p37"/>
              <p:cNvSpPr/>
              <p:nvPr/>
            </p:nvSpPr>
            <p:spPr>
              <a:xfrm>
                <a:off x="5504450" y="4309050"/>
                <a:ext cx="120225" cy="113275"/>
              </a:xfrm>
              <a:custGeom>
                <a:avLst/>
                <a:gdLst/>
                <a:ahLst/>
                <a:cxnLst/>
                <a:rect l="l" t="t" r="r" b="b"/>
                <a:pathLst>
                  <a:path w="4809" h="4531" extrusionOk="0">
                    <a:moveTo>
                      <a:pt x="0" y="1"/>
                    </a:moveTo>
                    <a:lnTo>
                      <a:pt x="0" y="1"/>
                    </a:lnTo>
                    <a:cubicBezTo>
                      <a:pt x="33" y="201"/>
                      <a:pt x="89" y="401"/>
                      <a:pt x="156" y="602"/>
                    </a:cubicBezTo>
                    <a:cubicBezTo>
                      <a:pt x="156" y="612"/>
                      <a:pt x="167" y="612"/>
                      <a:pt x="167" y="612"/>
                    </a:cubicBezTo>
                    <a:lnTo>
                      <a:pt x="167" y="624"/>
                    </a:lnTo>
                    <a:lnTo>
                      <a:pt x="167" y="635"/>
                    </a:lnTo>
                    <a:lnTo>
                      <a:pt x="167" y="646"/>
                    </a:lnTo>
                    <a:lnTo>
                      <a:pt x="178" y="646"/>
                    </a:lnTo>
                    <a:lnTo>
                      <a:pt x="178" y="657"/>
                    </a:lnTo>
                    <a:lnTo>
                      <a:pt x="178" y="668"/>
                    </a:lnTo>
                    <a:cubicBezTo>
                      <a:pt x="223" y="790"/>
                      <a:pt x="278" y="902"/>
                      <a:pt x="334" y="1025"/>
                    </a:cubicBezTo>
                    <a:lnTo>
                      <a:pt x="334" y="1035"/>
                    </a:lnTo>
                    <a:lnTo>
                      <a:pt x="334" y="1047"/>
                    </a:lnTo>
                    <a:cubicBezTo>
                      <a:pt x="334" y="1047"/>
                      <a:pt x="345" y="1047"/>
                      <a:pt x="345" y="1058"/>
                    </a:cubicBezTo>
                    <a:lnTo>
                      <a:pt x="345" y="1069"/>
                    </a:lnTo>
                    <a:cubicBezTo>
                      <a:pt x="1057" y="2583"/>
                      <a:pt x="3206" y="4141"/>
                      <a:pt x="4809" y="4531"/>
                    </a:cubicBezTo>
                    <a:cubicBezTo>
                      <a:pt x="4775" y="4364"/>
                      <a:pt x="4686" y="3974"/>
                      <a:pt x="4619" y="3629"/>
                    </a:cubicBezTo>
                    <a:cubicBezTo>
                      <a:pt x="4574" y="3874"/>
                      <a:pt x="4408" y="3952"/>
                      <a:pt x="4208" y="3952"/>
                    </a:cubicBezTo>
                    <a:cubicBezTo>
                      <a:pt x="4085" y="3952"/>
                      <a:pt x="3963" y="3929"/>
                      <a:pt x="3851" y="3885"/>
                    </a:cubicBezTo>
                    <a:cubicBezTo>
                      <a:pt x="3451" y="3718"/>
                      <a:pt x="790" y="2449"/>
                      <a:pt x="0" y="1"/>
                    </a:cubicBezTo>
                    <a:close/>
                  </a:path>
                </a:pathLst>
              </a:custGeom>
              <a:solidFill>
                <a:srgbClr val="79473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72" name="Google Shape;672;p37"/>
              <p:cNvSpPr/>
              <p:nvPr/>
            </p:nvSpPr>
            <p:spPr>
              <a:xfrm>
                <a:off x="5523075" y="4245325"/>
                <a:ext cx="78225" cy="37600"/>
              </a:xfrm>
              <a:custGeom>
                <a:avLst/>
                <a:gdLst/>
                <a:ahLst/>
                <a:cxnLst/>
                <a:rect l="l" t="t" r="r" b="b"/>
                <a:pathLst>
                  <a:path w="3129" h="1504" extrusionOk="0">
                    <a:moveTo>
                      <a:pt x="3050" y="0"/>
                    </a:moveTo>
                    <a:cubicBezTo>
                      <a:pt x="3050" y="78"/>
                      <a:pt x="2961" y="111"/>
                      <a:pt x="2817" y="111"/>
                    </a:cubicBezTo>
                    <a:cubicBezTo>
                      <a:pt x="2683" y="111"/>
                      <a:pt x="2505" y="89"/>
                      <a:pt x="2293" y="67"/>
                    </a:cubicBezTo>
                    <a:cubicBezTo>
                      <a:pt x="2093" y="45"/>
                      <a:pt x="1860" y="22"/>
                      <a:pt x="1615" y="22"/>
                    </a:cubicBezTo>
                    <a:cubicBezTo>
                      <a:pt x="836" y="22"/>
                      <a:pt x="23" y="257"/>
                      <a:pt x="0" y="1503"/>
                    </a:cubicBezTo>
                    <a:cubicBezTo>
                      <a:pt x="23" y="1236"/>
                      <a:pt x="79" y="1036"/>
                      <a:pt x="146" y="924"/>
                    </a:cubicBezTo>
                    <a:cubicBezTo>
                      <a:pt x="168" y="891"/>
                      <a:pt x="201" y="858"/>
                      <a:pt x="235" y="813"/>
                    </a:cubicBezTo>
                    <a:cubicBezTo>
                      <a:pt x="512" y="445"/>
                      <a:pt x="925" y="257"/>
                      <a:pt x="1425" y="245"/>
                    </a:cubicBezTo>
                    <a:lnTo>
                      <a:pt x="1481" y="245"/>
                    </a:lnTo>
                    <a:cubicBezTo>
                      <a:pt x="1982" y="245"/>
                      <a:pt x="2772" y="368"/>
                      <a:pt x="3129" y="1180"/>
                    </a:cubicBezTo>
                    <a:cubicBezTo>
                      <a:pt x="3117" y="991"/>
                      <a:pt x="3073" y="468"/>
                      <a:pt x="3050" y="0"/>
                    </a:cubicBezTo>
                    <a:close/>
                  </a:path>
                </a:pathLst>
              </a:custGeom>
              <a:solidFill>
                <a:srgbClr val="79473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73" name="Google Shape;673;p37"/>
              <p:cNvSpPr/>
              <p:nvPr/>
            </p:nvSpPr>
            <p:spPr>
              <a:xfrm>
                <a:off x="5827250" y="4285675"/>
                <a:ext cx="2800" cy="25350"/>
              </a:xfrm>
              <a:custGeom>
                <a:avLst/>
                <a:gdLst/>
                <a:ahLst/>
                <a:cxnLst/>
                <a:rect l="l" t="t" r="r" b="b"/>
                <a:pathLst>
                  <a:path w="112" h="1014" extrusionOk="0">
                    <a:moveTo>
                      <a:pt x="111" y="1"/>
                    </a:moveTo>
                    <a:lnTo>
                      <a:pt x="111" y="1"/>
                    </a:lnTo>
                    <a:cubicBezTo>
                      <a:pt x="78" y="335"/>
                      <a:pt x="33" y="679"/>
                      <a:pt x="0" y="1013"/>
                    </a:cubicBezTo>
                    <a:lnTo>
                      <a:pt x="0" y="1013"/>
                    </a:lnTo>
                    <a:cubicBezTo>
                      <a:pt x="33" y="679"/>
                      <a:pt x="78" y="335"/>
                      <a:pt x="111" y="1"/>
                    </a:cubicBezTo>
                    <a:close/>
                  </a:path>
                </a:pathLst>
              </a:custGeom>
              <a:solidFill>
                <a:srgbClr val="AC715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74" name="Google Shape;674;p37"/>
              <p:cNvSpPr/>
              <p:nvPr/>
            </p:nvSpPr>
            <p:spPr>
              <a:xfrm>
                <a:off x="5825575" y="4311000"/>
                <a:ext cx="1700" cy="12000"/>
              </a:xfrm>
              <a:custGeom>
                <a:avLst/>
                <a:gdLst/>
                <a:ahLst/>
                <a:cxnLst/>
                <a:rect l="l" t="t" r="r" b="b"/>
                <a:pathLst>
                  <a:path w="68" h="480" extrusionOk="0">
                    <a:moveTo>
                      <a:pt x="67" y="0"/>
                    </a:moveTo>
                    <a:lnTo>
                      <a:pt x="67" y="0"/>
                    </a:lnTo>
                    <a:cubicBezTo>
                      <a:pt x="45" y="167"/>
                      <a:pt x="23" y="323"/>
                      <a:pt x="0" y="479"/>
                    </a:cubicBezTo>
                    <a:lnTo>
                      <a:pt x="0" y="479"/>
                    </a:lnTo>
                    <a:cubicBezTo>
                      <a:pt x="23" y="323"/>
                      <a:pt x="45" y="167"/>
                      <a:pt x="67" y="0"/>
                    </a:cubicBezTo>
                    <a:close/>
                  </a:path>
                </a:pathLst>
              </a:custGeom>
              <a:solidFill>
                <a:srgbClr val="92604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75" name="Google Shape;675;p37"/>
              <p:cNvSpPr/>
              <p:nvPr/>
            </p:nvSpPr>
            <p:spPr>
              <a:xfrm>
                <a:off x="5823600" y="4322975"/>
                <a:ext cx="2000" cy="13925"/>
              </a:xfrm>
              <a:custGeom>
                <a:avLst/>
                <a:gdLst/>
                <a:ahLst/>
                <a:cxnLst/>
                <a:rect l="l" t="t" r="r" b="b"/>
                <a:pathLst>
                  <a:path w="80" h="557" extrusionOk="0">
                    <a:moveTo>
                      <a:pt x="79" y="0"/>
                    </a:moveTo>
                    <a:lnTo>
                      <a:pt x="79" y="0"/>
                    </a:lnTo>
                    <a:cubicBezTo>
                      <a:pt x="57" y="189"/>
                      <a:pt x="35" y="367"/>
                      <a:pt x="1" y="557"/>
                    </a:cubicBezTo>
                    <a:lnTo>
                      <a:pt x="1" y="557"/>
                    </a:lnTo>
                    <a:cubicBezTo>
                      <a:pt x="35" y="367"/>
                      <a:pt x="57" y="189"/>
                      <a:pt x="79" y="0"/>
                    </a:cubicBezTo>
                    <a:close/>
                  </a:path>
                </a:pathLst>
              </a:custGeom>
              <a:solidFill>
                <a:srgbClr val="BEAFA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76" name="Google Shape;676;p37"/>
              <p:cNvSpPr/>
              <p:nvPr/>
            </p:nvSpPr>
            <p:spPr>
              <a:xfrm>
                <a:off x="5818325" y="4285675"/>
                <a:ext cx="11725" cy="52050"/>
              </a:xfrm>
              <a:custGeom>
                <a:avLst/>
                <a:gdLst/>
                <a:ahLst/>
                <a:cxnLst/>
                <a:rect l="l" t="t" r="r" b="b"/>
                <a:pathLst>
                  <a:path w="469" h="2082" extrusionOk="0">
                    <a:moveTo>
                      <a:pt x="468" y="1"/>
                    </a:moveTo>
                    <a:lnTo>
                      <a:pt x="468" y="1"/>
                    </a:lnTo>
                    <a:cubicBezTo>
                      <a:pt x="346" y="679"/>
                      <a:pt x="201" y="1392"/>
                      <a:pt x="1" y="2082"/>
                    </a:cubicBezTo>
                    <a:cubicBezTo>
                      <a:pt x="68" y="2071"/>
                      <a:pt x="145" y="2059"/>
                      <a:pt x="212" y="2049"/>
                    </a:cubicBezTo>
                    <a:cubicBezTo>
                      <a:pt x="246" y="1859"/>
                      <a:pt x="268" y="1681"/>
                      <a:pt x="290" y="1492"/>
                    </a:cubicBezTo>
                    <a:cubicBezTo>
                      <a:pt x="313" y="1336"/>
                      <a:pt x="335" y="1180"/>
                      <a:pt x="357" y="1013"/>
                    </a:cubicBezTo>
                    <a:cubicBezTo>
                      <a:pt x="390" y="679"/>
                      <a:pt x="435" y="335"/>
                      <a:pt x="468" y="1"/>
                    </a:cubicBezTo>
                    <a:close/>
                  </a:path>
                </a:pathLst>
              </a:custGeom>
              <a:solidFill>
                <a:srgbClr val="79473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77" name="Google Shape;677;p37"/>
              <p:cNvSpPr/>
              <p:nvPr/>
            </p:nvSpPr>
            <p:spPr>
              <a:xfrm>
                <a:off x="5634675" y="4461550"/>
                <a:ext cx="5025" cy="13100"/>
              </a:xfrm>
              <a:custGeom>
                <a:avLst/>
                <a:gdLst/>
                <a:ahLst/>
                <a:cxnLst/>
                <a:rect l="l" t="t" r="r" b="b"/>
                <a:pathLst>
                  <a:path w="201" h="524" extrusionOk="0">
                    <a:moveTo>
                      <a:pt x="0" y="0"/>
                    </a:moveTo>
                    <a:cubicBezTo>
                      <a:pt x="11" y="56"/>
                      <a:pt x="33" y="122"/>
                      <a:pt x="45" y="179"/>
                    </a:cubicBezTo>
                    <a:cubicBezTo>
                      <a:pt x="78" y="290"/>
                      <a:pt x="134" y="412"/>
                      <a:pt x="201" y="523"/>
                    </a:cubicBezTo>
                    <a:cubicBezTo>
                      <a:pt x="134" y="412"/>
                      <a:pt x="78" y="290"/>
                      <a:pt x="45" y="179"/>
                    </a:cubicBezTo>
                    <a:cubicBezTo>
                      <a:pt x="33" y="122"/>
                      <a:pt x="11" y="56"/>
                      <a:pt x="0" y="0"/>
                    </a:cubicBezTo>
                    <a:close/>
                  </a:path>
                </a:pathLst>
              </a:custGeom>
              <a:solidFill>
                <a:srgbClr val="E5E5E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78" name="Google Shape;678;p37"/>
              <p:cNvSpPr/>
              <p:nvPr/>
            </p:nvSpPr>
            <p:spPr>
              <a:xfrm>
                <a:off x="5632725" y="4454575"/>
                <a:ext cx="120225" cy="35650"/>
              </a:xfrm>
              <a:custGeom>
                <a:avLst/>
                <a:gdLst/>
                <a:ahLst/>
                <a:cxnLst/>
                <a:rect l="l" t="t" r="r" b="b"/>
                <a:pathLst>
                  <a:path w="4809" h="1426" extrusionOk="0">
                    <a:moveTo>
                      <a:pt x="0" y="1"/>
                    </a:moveTo>
                    <a:lnTo>
                      <a:pt x="0" y="1"/>
                    </a:lnTo>
                    <a:cubicBezTo>
                      <a:pt x="22" y="90"/>
                      <a:pt x="56" y="190"/>
                      <a:pt x="78" y="279"/>
                    </a:cubicBezTo>
                    <a:cubicBezTo>
                      <a:pt x="89" y="335"/>
                      <a:pt x="111" y="401"/>
                      <a:pt x="123" y="458"/>
                    </a:cubicBezTo>
                    <a:cubicBezTo>
                      <a:pt x="156" y="569"/>
                      <a:pt x="212" y="691"/>
                      <a:pt x="279" y="802"/>
                    </a:cubicBezTo>
                    <a:cubicBezTo>
                      <a:pt x="512" y="1136"/>
                      <a:pt x="913" y="1426"/>
                      <a:pt x="1414" y="1426"/>
                    </a:cubicBezTo>
                    <a:lnTo>
                      <a:pt x="4786" y="1426"/>
                    </a:lnTo>
                    <a:cubicBezTo>
                      <a:pt x="4798" y="1426"/>
                      <a:pt x="4798" y="1415"/>
                      <a:pt x="4809" y="1415"/>
                    </a:cubicBezTo>
                    <a:cubicBezTo>
                      <a:pt x="4697" y="1237"/>
                      <a:pt x="4586" y="1036"/>
                      <a:pt x="4497" y="847"/>
                    </a:cubicBezTo>
                    <a:cubicBezTo>
                      <a:pt x="4420" y="669"/>
                      <a:pt x="4341" y="446"/>
                      <a:pt x="4274" y="223"/>
                    </a:cubicBezTo>
                    <a:cubicBezTo>
                      <a:pt x="3752" y="502"/>
                      <a:pt x="3173" y="669"/>
                      <a:pt x="2516" y="669"/>
                    </a:cubicBezTo>
                    <a:cubicBezTo>
                      <a:pt x="1770" y="669"/>
                      <a:pt x="935" y="458"/>
                      <a:pt x="0" y="1"/>
                    </a:cubicBezTo>
                    <a:close/>
                  </a:path>
                </a:pathLst>
              </a:custGeom>
              <a:solidFill>
                <a:srgbClr val="79473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79" name="Google Shape;679;p37"/>
              <p:cNvSpPr/>
              <p:nvPr/>
            </p:nvSpPr>
            <p:spPr>
              <a:xfrm>
                <a:off x="5747925" y="4455125"/>
                <a:ext cx="12000" cy="27050"/>
              </a:xfrm>
              <a:custGeom>
                <a:avLst/>
                <a:gdLst/>
                <a:ahLst/>
                <a:cxnLst/>
                <a:rect l="l" t="t" r="r" b="b"/>
                <a:pathLst>
                  <a:path w="480" h="1082" extrusionOk="0">
                    <a:moveTo>
                      <a:pt x="0" y="1"/>
                    </a:moveTo>
                    <a:cubicBezTo>
                      <a:pt x="11" y="41"/>
                      <a:pt x="21" y="82"/>
                      <a:pt x="39" y="123"/>
                    </a:cubicBezTo>
                    <a:lnTo>
                      <a:pt x="39" y="123"/>
                    </a:lnTo>
                    <a:cubicBezTo>
                      <a:pt x="25" y="82"/>
                      <a:pt x="12" y="41"/>
                      <a:pt x="0" y="1"/>
                    </a:cubicBezTo>
                    <a:close/>
                    <a:moveTo>
                      <a:pt x="39" y="123"/>
                    </a:moveTo>
                    <a:cubicBezTo>
                      <a:pt x="47" y="145"/>
                      <a:pt x="55" y="168"/>
                      <a:pt x="63" y="191"/>
                    </a:cubicBezTo>
                    <a:lnTo>
                      <a:pt x="63" y="191"/>
                    </a:lnTo>
                    <a:cubicBezTo>
                      <a:pt x="57" y="172"/>
                      <a:pt x="51" y="153"/>
                      <a:pt x="45" y="135"/>
                    </a:cubicBezTo>
                    <a:cubicBezTo>
                      <a:pt x="43" y="131"/>
                      <a:pt x="41" y="127"/>
                      <a:pt x="39" y="123"/>
                    </a:cubicBezTo>
                    <a:close/>
                    <a:moveTo>
                      <a:pt x="63" y="191"/>
                    </a:moveTo>
                    <a:cubicBezTo>
                      <a:pt x="87" y="259"/>
                      <a:pt x="114" y="328"/>
                      <a:pt x="144" y="398"/>
                    </a:cubicBezTo>
                    <a:lnTo>
                      <a:pt x="144" y="398"/>
                    </a:lnTo>
                    <a:cubicBezTo>
                      <a:pt x="115" y="328"/>
                      <a:pt x="88" y="259"/>
                      <a:pt x="63" y="191"/>
                    </a:cubicBezTo>
                    <a:close/>
                    <a:moveTo>
                      <a:pt x="144" y="398"/>
                    </a:moveTo>
                    <a:cubicBezTo>
                      <a:pt x="169" y="458"/>
                      <a:pt x="196" y="518"/>
                      <a:pt x="223" y="580"/>
                    </a:cubicBezTo>
                    <a:cubicBezTo>
                      <a:pt x="196" y="518"/>
                      <a:pt x="170" y="457"/>
                      <a:pt x="144" y="398"/>
                    </a:cubicBezTo>
                    <a:close/>
                    <a:moveTo>
                      <a:pt x="257" y="647"/>
                    </a:moveTo>
                    <a:cubicBezTo>
                      <a:pt x="324" y="802"/>
                      <a:pt x="401" y="948"/>
                      <a:pt x="479" y="1081"/>
                    </a:cubicBezTo>
                    <a:cubicBezTo>
                      <a:pt x="468" y="1047"/>
                      <a:pt x="446" y="1014"/>
                      <a:pt x="423" y="981"/>
                    </a:cubicBezTo>
                    <a:lnTo>
                      <a:pt x="257" y="647"/>
                    </a:lnTo>
                    <a:close/>
                  </a:path>
                </a:pathLst>
              </a:custGeom>
              <a:solidFill>
                <a:srgbClr val="79473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0" name="Google Shape;680;p37"/>
              <p:cNvSpPr/>
              <p:nvPr/>
            </p:nvSpPr>
            <p:spPr>
              <a:xfrm>
                <a:off x="5516400" y="4234175"/>
                <a:ext cx="72100" cy="24800"/>
              </a:xfrm>
              <a:custGeom>
                <a:avLst/>
                <a:gdLst/>
                <a:ahLst/>
                <a:cxnLst/>
                <a:rect l="l" t="t" r="r" b="b"/>
                <a:pathLst>
                  <a:path w="2884" h="992" extrusionOk="0">
                    <a:moveTo>
                      <a:pt x="2750" y="1"/>
                    </a:moveTo>
                    <a:cubicBezTo>
                      <a:pt x="2728" y="1"/>
                      <a:pt x="2716" y="12"/>
                      <a:pt x="2694" y="12"/>
                    </a:cubicBezTo>
                    <a:cubicBezTo>
                      <a:pt x="2649" y="45"/>
                      <a:pt x="2560" y="45"/>
                      <a:pt x="2449" y="45"/>
                    </a:cubicBezTo>
                    <a:cubicBezTo>
                      <a:pt x="2372" y="45"/>
                      <a:pt x="2271" y="45"/>
                      <a:pt x="2171" y="35"/>
                    </a:cubicBezTo>
                    <a:cubicBezTo>
                      <a:pt x="2048" y="35"/>
                      <a:pt x="1904" y="23"/>
                      <a:pt x="1759" y="23"/>
                    </a:cubicBezTo>
                    <a:cubicBezTo>
                      <a:pt x="1202" y="23"/>
                      <a:pt x="524" y="134"/>
                      <a:pt x="45" y="802"/>
                    </a:cubicBezTo>
                    <a:cubicBezTo>
                      <a:pt x="0" y="858"/>
                      <a:pt x="23" y="925"/>
                      <a:pt x="67" y="970"/>
                    </a:cubicBezTo>
                    <a:cubicBezTo>
                      <a:pt x="89" y="980"/>
                      <a:pt x="112" y="992"/>
                      <a:pt x="134" y="992"/>
                    </a:cubicBezTo>
                    <a:cubicBezTo>
                      <a:pt x="178" y="992"/>
                      <a:pt x="212" y="970"/>
                      <a:pt x="234" y="936"/>
                    </a:cubicBezTo>
                    <a:cubicBezTo>
                      <a:pt x="657" y="357"/>
                      <a:pt x="1236" y="257"/>
                      <a:pt x="1759" y="257"/>
                    </a:cubicBezTo>
                    <a:cubicBezTo>
                      <a:pt x="1893" y="257"/>
                      <a:pt x="2026" y="268"/>
                      <a:pt x="2160" y="268"/>
                    </a:cubicBezTo>
                    <a:cubicBezTo>
                      <a:pt x="2260" y="280"/>
                      <a:pt x="2360" y="280"/>
                      <a:pt x="2449" y="280"/>
                    </a:cubicBezTo>
                    <a:cubicBezTo>
                      <a:pt x="2594" y="280"/>
                      <a:pt x="2706" y="268"/>
                      <a:pt x="2795" y="224"/>
                    </a:cubicBezTo>
                    <a:cubicBezTo>
                      <a:pt x="2861" y="201"/>
                      <a:pt x="2884" y="134"/>
                      <a:pt x="2850" y="68"/>
                    </a:cubicBezTo>
                    <a:cubicBezTo>
                      <a:pt x="2828" y="35"/>
                      <a:pt x="2795" y="1"/>
                      <a:pt x="2750" y="1"/>
                    </a:cubicBezTo>
                    <a:close/>
                  </a:path>
                </a:pathLst>
              </a:custGeom>
              <a:solidFill>
                <a:srgbClr val="925F5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1" name="Google Shape;681;p37"/>
              <p:cNvSpPr/>
              <p:nvPr/>
            </p:nvSpPr>
            <p:spPr>
              <a:xfrm>
                <a:off x="5613225" y="4199675"/>
                <a:ext cx="58750" cy="222100"/>
              </a:xfrm>
              <a:custGeom>
                <a:avLst/>
                <a:gdLst/>
                <a:ahLst/>
                <a:cxnLst/>
                <a:rect l="l" t="t" r="r" b="b"/>
                <a:pathLst>
                  <a:path w="2350" h="8884" extrusionOk="0">
                    <a:moveTo>
                      <a:pt x="134" y="1"/>
                    </a:moveTo>
                    <a:cubicBezTo>
                      <a:pt x="1" y="3919"/>
                      <a:pt x="847" y="7426"/>
                      <a:pt x="1059" y="8082"/>
                    </a:cubicBezTo>
                    <a:cubicBezTo>
                      <a:pt x="1248" y="8628"/>
                      <a:pt x="1571" y="8883"/>
                      <a:pt x="1838" y="8883"/>
                    </a:cubicBezTo>
                    <a:cubicBezTo>
                      <a:pt x="2127" y="8883"/>
                      <a:pt x="2350" y="8583"/>
                      <a:pt x="2239" y="8027"/>
                    </a:cubicBezTo>
                    <a:cubicBezTo>
                      <a:pt x="2093" y="7347"/>
                      <a:pt x="1982" y="3864"/>
                      <a:pt x="2083" y="1"/>
                    </a:cubicBezTo>
                    <a:close/>
                  </a:path>
                </a:pathLst>
              </a:custGeom>
              <a:solidFill>
                <a:srgbClr val="8F5C4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2" name="Google Shape;682;p37"/>
              <p:cNvSpPr/>
              <p:nvPr/>
            </p:nvSpPr>
            <p:spPr>
              <a:xfrm>
                <a:off x="5524475" y="4328800"/>
                <a:ext cx="89900" cy="63475"/>
              </a:xfrm>
              <a:custGeom>
                <a:avLst/>
                <a:gdLst/>
                <a:ahLst/>
                <a:cxnLst/>
                <a:rect l="l" t="t" r="r" b="b"/>
                <a:pathLst>
                  <a:path w="3596" h="2539" extrusionOk="0">
                    <a:moveTo>
                      <a:pt x="134" y="0"/>
                    </a:moveTo>
                    <a:cubicBezTo>
                      <a:pt x="112" y="0"/>
                      <a:pt x="100" y="0"/>
                      <a:pt x="90" y="12"/>
                    </a:cubicBezTo>
                    <a:cubicBezTo>
                      <a:pt x="23" y="34"/>
                      <a:pt x="0" y="101"/>
                      <a:pt x="23" y="168"/>
                    </a:cubicBezTo>
                    <a:cubicBezTo>
                      <a:pt x="468" y="1203"/>
                      <a:pt x="1814" y="2538"/>
                      <a:pt x="3273" y="2538"/>
                    </a:cubicBezTo>
                    <a:lnTo>
                      <a:pt x="3484" y="2538"/>
                    </a:lnTo>
                    <a:cubicBezTo>
                      <a:pt x="3540" y="2528"/>
                      <a:pt x="3595" y="2472"/>
                      <a:pt x="3585" y="2405"/>
                    </a:cubicBezTo>
                    <a:cubicBezTo>
                      <a:pt x="3585" y="2350"/>
                      <a:pt x="3529" y="2305"/>
                      <a:pt x="3462" y="2305"/>
                    </a:cubicBezTo>
                    <a:lnTo>
                      <a:pt x="3273" y="2305"/>
                    </a:lnTo>
                    <a:cubicBezTo>
                      <a:pt x="1937" y="2305"/>
                      <a:pt x="646" y="1025"/>
                      <a:pt x="234" y="67"/>
                    </a:cubicBezTo>
                    <a:cubicBezTo>
                      <a:pt x="223" y="34"/>
                      <a:pt x="179" y="0"/>
                      <a:pt x="134" y="0"/>
                    </a:cubicBezTo>
                    <a:close/>
                  </a:path>
                </a:pathLst>
              </a:custGeom>
              <a:solidFill>
                <a:srgbClr val="925F5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3" name="Google Shape;683;p37"/>
              <p:cNvSpPr/>
              <p:nvPr/>
            </p:nvSpPr>
            <p:spPr>
              <a:xfrm>
                <a:off x="5599325" y="4189100"/>
                <a:ext cx="233500" cy="5875"/>
              </a:xfrm>
              <a:custGeom>
                <a:avLst/>
                <a:gdLst/>
                <a:ahLst/>
                <a:cxnLst/>
                <a:rect l="l" t="t" r="r" b="b"/>
                <a:pathLst>
                  <a:path w="9340" h="235" extrusionOk="0">
                    <a:moveTo>
                      <a:pt x="112" y="1"/>
                    </a:moveTo>
                    <a:cubicBezTo>
                      <a:pt x="45" y="1"/>
                      <a:pt x="0" y="57"/>
                      <a:pt x="0" y="124"/>
                    </a:cubicBezTo>
                    <a:cubicBezTo>
                      <a:pt x="0" y="179"/>
                      <a:pt x="45" y="235"/>
                      <a:pt x="112" y="235"/>
                    </a:cubicBezTo>
                    <a:lnTo>
                      <a:pt x="9217" y="235"/>
                    </a:lnTo>
                    <a:cubicBezTo>
                      <a:pt x="9284" y="235"/>
                      <a:pt x="9340" y="179"/>
                      <a:pt x="9340" y="124"/>
                    </a:cubicBezTo>
                    <a:cubicBezTo>
                      <a:pt x="9340" y="57"/>
                      <a:pt x="9284" y="1"/>
                      <a:pt x="9217" y="1"/>
                    </a:cubicBezTo>
                    <a:close/>
                  </a:path>
                </a:pathLst>
              </a:custGeom>
              <a:solidFill>
                <a:srgbClr val="925F5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4" name="Google Shape;684;p37"/>
              <p:cNvSpPr/>
              <p:nvPr/>
            </p:nvSpPr>
            <p:spPr>
              <a:xfrm>
                <a:off x="5523625" y="3734675"/>
                <a:ext cx="287775" cy="426925"/>
              </a:xfrm>
              <a:custGeom>
                <a:avLst/>
                <a:gdLst/>
                <a:ahLst/>
                <a:cxnLst/>
                <a:rect l="l" t="t" r="r" b="b"/>
                <a:pathLst>
                  <a:path w="11511" h="17077" extrusionOk="0">
                    <a:moveTo>
                      <a:pt x="5922" y="1"/>
                    </a:moveTo>
                    <a:lnTo>
                      <a:pt x="5922" y="1"/>
                    </a:lnTo>
                    <a:cubicBezTo>
                      <a:pt x="11510" y="8093"/>
                      <a:pt x="1" y="10386"/>
                      <a:pt x="5645" y="17076"/>
                    </a:cubicBezTo>
                    <a:lnTo>
                      <a:pt x="6246" y="17076"/>
                    </a:lnTo>
                    <a:cubicBezTo>
                      <a:pt x="6045" y="17032"/>
                      <a:pt x="6023" y="16731"/>
                      <a:pt x="6190" y="16642"/>
                    </a:cubicBezTo>
                    <a:cubicBezTo>
                      <a:pt x="6112" y="15852"/>
                      <a:pt x="6290" y="15095"/>
                      <a:pt x="6602" y="14349"/>
                    </a:cubicBezTo>
                    <a:lnTo>
                      <a:pt x="6301" y="14349"/>
                    </a:lnTo>
                    <a:cubicBezTo>
                      <a:pt x="6001" y="14349"/>
                      <a:pt x="6001" y="13881"/>
                      <a:pt x="6301" y="13881"/>
                    </a:cubicBezTo>
                    <a:lnTo>
                      <a:pt x="6813" y="13881"/>
                    </a:lnTo>
                    <a:lnTo>
                      <a:pt x="6847" y="13814"/>
                    </a:lnTo>
                    <a:cubicBezTo>
                      <a:pt x="6045" y="13592"/>
                      <a:pt x="5444" y="12846"/>
                      <a:pt x="5444" y="11966"/>
                    </a:cubicBezTo>
                    <a:cubicBezTo>
                      <a:pt x="5444" y="10999"/>
                      <a:pt x="6190" y="10185"/>
                      <a:pt x="7136" y="10074"/>
                    </a:cubicBezTo>
                    <a:lnTo>
                      <a:pt x="7214" y="10074"/>
                    </a:lnTo>
                    <a:lnTo>
                      <a:pt x="7214" y="10063"/>
                    </a:lnTo>
                    <a:lnTo>
                      <a:pt x="9073" y="10063"/>
                    </a:lnTo>
                    <a:cubicBezTo>
                      <a:pt x="9184" y="9863"/>
                      <a:pt x="9284" y="9651"/>
                      <a:pt x="9385" y="9440"/>
                    </a:cubicBezTo>
                    <a:lnTo>
                      <a:pt x="9385" y="6646"/>
                    </a:lnTo>
                    <a:lnTo>
                      <a:pt x="10041" y="6646"/>
                    </a:lnTo>
                    <a:cubicBezTo>
                      <a:pt x="10019" y="4754"/>
                      <a:pt x="8995" y="2606"/>
                      <a:pt x="5922" y="1"/>
                    </a:cubicBezTo>
                    <a:close/>
                  </a:path>
                </a:pathLst>
              </a:custGeom>
              <a:solidFill>
                <a:srgbClr val="F7F4F3">
                  <a:alpha val="4356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5" name="Google Shape;685;p37"/>
              <p:cNvSpPr/>
              <p:nvPr/>
            </p:nvSpPr>
            <p:spPr>
              <a:xfrm>
                <a:off x="5681700" y="4180200"/>
                <a:ext cx="6700" cy="6150"/>
              </a:xfrm>
              <a:custGeom>
                <a:avLst/>
                <a:gdLst/>
                <a:ahLst/>
                <a:cxnLst/>
                <a:rect l="l" t="t" r="r" b="b"/>
                <a:pathLst>
                  <a:path w="268" h="246" extrusionOk="0">
                    <a:moveTo>
                      <a:pt x="0" y="0"/>
                    </a:moveTo>
                    <a:cubicBezTo>
                      <a:pt x="78" y="79"/>
                      <a:pt x="168" y="156"/>
                      <a:pt x="245" y="245"/>
                    </a:cubicBezTo>
                    <a:lnTo>
                      <a:pt x="267" y="245"/>
                    </a:lnTo>
                    <a:cubicBezTo>
                      <a:pt x="234" y="156"/>
                      <a:pt x="190" y="79"/>
                      <a:pt x="156" y="0"/>
                    </a:cubicBezTo>
                    <a:close/>
                  </a:path>
                </a:pathLst>
              </a:custGeom>
              <a:solidFill>
                <a:srgbClr val="E5DCD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6" name="Google Shape;686;p37"/>
              <p:cNvSpPr/>
              <p:nvPr/>
            </p:nvSpPr>
            <p:spPr>
              <a:xfrm>
                <a:off x="5675000" y="4173250"/>
                <a:ext cx="10600" cy="6975"/>
              </a:xfrm>
              <a:custGeom>
                <a:avLst/>
                <a:gdLst/>
                <a:ahLst/>
                <a:cxnLst/>
                <a:rect l="l" t="t" r="r" b="b"/>
                <a:pathLst>
                  <a:path w="424" h="279" extrusionOk="0">
                    <a:moveTo>
                      <a:pt x="1" y="1"/>
                    </a:moveTo>
                    <a:cubicBezTo>
                      <a:pt x="90" y="90"/>
                      <a:pt x="179" y="179"/>
                      <a:pt x="268" y="278"/>
                    </a:cubicBezTo>
                    <a:lnTo>
                      <a:pt x="424" y="278"/>
                    </a:lnTo>
                    <a:cubicBezTo>
                      <a:pt x="391" y="179"/>
                      <a:pt x="357" y="90"/>
                      <a:pt x="324" y="1"/>
                    </a:cubicBezTo>
                    <a:close/>
                  </a:path>
                </a:pathLst>
              </a:custGeom>
              <a:solidFill>
                <a:srgbClr val="E6E3E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7" name="Google Shape;687;p37"/>
              <p:cNvSpPr/>
              <p:nvPr/>
            </p:nvSpPr>
            <p:spPr>
              <a:xfrm>
                <a:off x="5664725" y="4161575"/>
                <a:ext cx="18400" cy="11700"/>
              </a:xfrm>
              <a:custGeom>
                <a:avLst/>
                <a:gdLst/>
                <a:ahLst/>
                <a:cxnLst/>
                <a:rect l="l" t="t" r="r" b="b"/>
                <a:pathLst>
                  <a:path w="736" h="468" extrusionOk="0">
                    <a:moveTo>
                      <a:pt x="1" y="0"/>
                    </a:moveTo>
                    <a:cubicBezTo>
                      <a:pt x="123" y="156"/>
                      <a:pt x="268" y="312"/>
                      <a:pt x="412" y="468"/>
                    </a:cubicBezTo>
                    <a:lnTo>
                      <a:pt x="735" y="468"/>
                    </a:lnTo>
                    <a:cubicBezTo>
                      <a:pt x="679" y="312"/>
                      <a:pt x="635" y="156"/>
                      <a:pt x="612" y="0"/>
                    </a:cubicBezTo>
                    <a:close/>
                  </a:path>
                </a:pathLst>
              </a:custGeom>
              <a:solidFill>
                <a:srgbClr val="C3B1A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8" name="Google Shape;688;p37"/>
              <p:cNvSpPr/>
              <p:nvPr/>
            </p:nvSpPr>
            <p:spPr>
              <a:xfrm>
                <a:off x="5687800" y="4186325"/>
                <a:ext cx="1150" cy="875"/>
              </a:xfrm>
              <a:custGeom>
                <a:avLst/>
                <a:gdLst/>
                <a:ahLst/>
                <a:cxnLst/>
                <a:rect l="l" t="t" r="r" b="b"/>
                <a:pathLst>
                  <a:path w="46" h="35" extrusionOk="0">
                    <a:moveTo>
                      <a:pt x="1" y="0"/>
                    </a:moveTo>
                    <a:cubicBezTo>
                      <a:pt x="23" y="12"/>
                      <a:pt x="35" y="23"/>
                      <a:pt x="46" y="34"/>
                    </a:cubicBezTo>
                    <a:cubicBezTo>
                      <a:pt x="35" y="23"/>
                      <a:pt x="35" y="12"/>
                      <a:pt x="23" y="0"/>
                    </a:cubicBezTo>
                    <a:close/>
                  </a:path>
                </a:pathLst>
              </a:custGeom>
              <a:solidFill>
                <a:srgbClr val="E6E3E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9" name="Google Shape;689;p37"/>
              <p:cNvSpPr/>
              <p:nvPr/>
            </p:nvSpPr>
            <p:spPr>
              <a:xfrm>
                <a:off x="5673625" y="4081700"/>
                <a:ext cx="20325" cy="79900"/>
              </a:xfrm>
              <a:custGeom>
                <a:avLst/>
                <a:gdLst/>
                <a:ahLst/>
                <a:cxnLst/>
                <a:rect l="l" t="t" r="r" b="b"/>
                <a:pathLst>
                  <a:path w="813" h="3196" extrusionOk="0">
                    <a:moveTo>
                      <a:pt x="301" y="0"/>
                    </a:moveTo>
                    <a:cubicBezTo>
                      <a:pt x="1" y="0"/>
                      <a:pt x="1" y="468"/>
                      <a:pt x="301" y="468"/>
                    </a:cubicBezTo>
                    <a:lnTo>
                      <a:pt x="602" y="468"/>
                    </a:lnTo>
                    <a:cubicBezTo>
                      <a:pt x="669" y="312"/>
                      <a:pt x="735" y="156"/>
                      <a:pt x="813" y="0"/>
                    </a:cubicBezTo>
                    <a:close/>
                    <a:moveTo>
                      <a:pt x="190" y="2761"/>
                    </a:moveTo>
                    <a:lnTo>
                      <a:pt x="190" y="2761"/>
                    </a:lnTo>
                    <a:cubicBezTo>
                      <a:pt x="23" y="2850"/>
                      <a:pt x="45" y="3151"/>
                      <a:pt x="246" y="3195"/>
                    </a:cubicBezTo>
                    <a:cubicBezTo>
                      <a:pt x="223" y="3050"/>
                      <a:pt x="201" y="2906"/>
                      <a:pt x="190" y="2761"/>
                    </a:cubicBezTo>
                    <a:close/>
                  </a:path>
                </a:pathLst>
              </a:custGeom>
              <a:solidFill>
                <a:srgbClr val="50645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90" name="Google Shape;690;p37"/>
              <p:cNvSpPr/>
              <p:nvPr/>
            </p:nvSpPr>
            <p:spPr>
              <a:xfrm>
                <a:off x="5758225" y="3913350"/>
                <a:ext cx="16175" cy="57350"/>
              </a:xfrm>
              <a:custGeom>
                <a:avLst/>
                <a:gdLst/>
                <a:ahLst/>
                <a:cxnLst/>
                <a:rect l="l" t="t" r="r" b="b"/>
                <a:pathLst>
                  <a:path w="647" h="2294" extrusionOk="0">
                    <a:moveTo>
                      <a:pt x="1" y="0"/>
                    </a:moveTo>
                    <a:lnTo>
                      <a:pt x="1" y="2293"/>
                    </a:lnTo>
                    <a:cubicBezTo>
                      <a:pt x="335" y="1559"/>
                      <a:pt x="579" y="802"/>
                      <a:pt x="646" y="0"/>
                    </a:cubicBezTo>
                    <a:close/>
                  </a:path>
                </a:pathLst>
              </a:custGeom>
              <a:solidFill>
                <a:srgbClr val="CA9A8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91" name="Google Shape;691;p37"/>
              <p:cNvSpPr/>
              <p:nvPr/>
            </p:nvSpPr>
            <p:spPr>
              <a:xfrm>
                <a:off x="5758225" y="3900800"/>
                <a:ext cx="16425" cy="12575"/>
              </a:xfrm>
              <a:custGeom>
                <a:avLst/>
                <a:gdLst/>
                <a:ahLst/>
                <a:cxnLst/>
                <a:rect l="l" t="t" r="r" b="b"/>
                <a:pathLst>
                  <a:path w="657" h="503" extrusionOk="0">
                    <a:moveTo>
                      <a:pt x="1" y="1"/>
                    </a:moveTo>
                    <a:lnTo>
                      <a:pt x="1" y="502"/>
                    </a:lnTo>
                    <a:lnTo>
                      <a:pt x="646" y="502"/>
                    </a:lnTo>
                    <a:cubicBezTo>
                      <a:pt x="657" y="335"/>
                      <a:pt x="657" y="168"/>
                      <a:pt x="657" y="1"/>
                    </a:cubicBezTo>
                    <a:close/>
                  </a:path>
                </a:pathLst>
              </a:custGeom>
              <a:solidFill>
                <a:srgbClr val="D2AE9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92" name="Google Shape;692;p37"/>
              <p:cNvSpPr/>
              <p:nvPr/>
            </p:nvSpPr>
            <p:spPr>
              <a:xfrm>
                <a:off x="5659725" y="3986525"/>
                <a:ext cx="82950" cy="93525"/>
              </a:xfrm>
              <a:custGeom>
                <a:avLst/>
                <a:gdLst/>
                <a:ahLst/>
                <a:cxnLst/>
                <a:rect l="l" t="t" r="r" b="b"/>
                <a:pathLst>
                  <a:path w="3318" h="3741" extrusionOk="0">
                    <a:moveTo>
                      <a:pt x="1692" y="0"/>
                    </a:moveTo>
                    <a:cubicBezTo>
                      <a:pt x="746" y="111"/>
                      <a:pt x="0" y="925"/>
                      <a:pt x="0" y="1892"/>
                    </a:cubicBezTo>
                    <a:cubicBezTo>
                      <a:pt x="0" y="2772"/>
                      <a:pt x="601" y="3518"/>
                      <a:pt x="1403" y="3740"/>
                    </a:cubicBezTo>
                    <a:cubicBezTo>
                      <a:pt x="1091" y="3651"/>
                      <a:pt x="802" y="3485"/>
                      <a:pt x="567" y="3250"/>
                    </a:cubicBezTo>
                    <a:lnTo>
                      <a:pt x="1658" y="3250"/>
                    </a:lnTo>
                    <a:cubicBezTo>
                      <a:pt x="2160" y="2360"/>
                      <a:pt x="2771" y="1469"/>
                      <a:pt x="3317" y="546"/>
                    </a:cubicBezTo>
                    <a:lnTo>
                      <a:pt x="567" y="546"/>
                    </a:lnTo>
                    <a:cubicBezTo>
                      <a:pt x="868" y="257"/>
                      <a:pt x="1258" y="56"/>
                      <a:pt x="1692" y="0"/>
                    </a:cubicBezTo>
                    <a:close/>
                  </a:path>
                </a:pathLst>
              </a:custGeom>
              <a:solidFill>
                <a:srgbClr val="D4C3B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93" name="Google Shape;693;p37"/>
              <p:cNvSpPr/>
              <p:nvPr/>
            </p:nvSpPr>
            <p:spPr>
              <a:xfrm>
                <a:off x="5673900" y="4067775"/>
                <a:ext cx="27300" cy="12275"/>
              </a:xfrm>
              <a:custGeom>
                <a:avLst/>
                <a:gdLst/>
                <a:ahLst/>
                <a:cxnLst/>
                <a:rect l="l" t="t" r="r" b="b"/>
                <a:pathLst>
                  <a:path w="1092" h="491" extrusionOk="0">
                    <a:moveTo>
                      <a:pt x="0" y="0"/>
                    </a:moveTo>
                    <a:cubicBezTo>
                      <a:pt x="235" y="235"/>
                      <a:pt x="524" y="401"/>
                      <a:pt x="836" y="490"/>
                    </a:cubicBezTo>
                    <a:cubicBezTo>
                      <a:pt x="913" y="324"/>
                      <a:pt x="1002" y="168"/>
                      <a:pt x="1091" y="0"/>
                    </a:cubicBezTo>
                    <a:close/>
                  </a:path>
                </a:pathLst>
              </a:custGeom>
              <a:solidFill>
                <a:srgbClr val="BFB0A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94" name="Google Shape;694;p37"/>
              <p:cNvSpPr/>
              <p:nvPr/>
            </p:nvSpPr>
            <p:spPr>
              <a:xfrm>
                <a:off x="5702025" y="3986250"/>
                <a:ext cx="48425" cy="300"/>
              </a:xfrm>
              <a:custGeom>
                <a:avLst/>
                <a:gdLst/>
                <a:ahLst/>
                <a:cxnLst/>
                <a:rect l="l" t="t" r="r" b="b"/>
                <a:pathLst>
                  <a:path w="1937" h="12" extrusionOk="0">
                    <a:moveTo>
                      <a:pt x="0" y="11"/>
                    </a:moveTo>
                    <a:lnTo>
                      <a:pt x="0" y="11"/>
                    </a:lnTo>
                    <a:lnTo>
                      <a:pt x="0" y="11"/>
                    </a:lnTo>
                    <a:close/>
                    <a:moveTo>
                      <a:pt x="0" y="11"/>
                    </a:moveTo>
                    <a:lnTo>
                      <a:pt x="0" y="11"/>
                    </a:lnTo>
                    <a:lnTo>
                      <a:pt x="0" y="11"/>
                    </a:lnTo>
                    <a:close/>
                    <a:moveTo>
                      <a:pt x="11" y="11"/>
                    </a:moveTo>
                    <a:lnTo>
                      <a:pt x="11" y="11"/>
                    </a:lnTo>
                    <a:lnTo>
                      <a:pt x="11" y="11"/>
                    </a:lnTo>
                    <a:close/>
                    <a:moveTo>
                      <a:pt x="22" y="11"/>
                    </a:moveTo>
                    <a:lnTo>
                      <a:pt x="11" y="11"/>
                    </a:lnTo>
                    <a:lnTo>
                      <a:pt x="22" y="11"/>
                    </a:lnTo>
                    <a:close/>
                    <a:moveTo>
                      <a:pt x="22" y="11"/>
                    </a:moveTo>
                    <a:lnTo>
                      <a:pt x="22" y="11"/>
                    </a:lnTo>
                    <a:lnTo>
                      <a:pt x="22" y="11"/>
                    </a:lnTo>
                    <a:close/>
                    <a:moveTo>
                      <a:pt x="33" y="11"/>
                    </a:moveTo>
                    <a:lnTo>
                      <a:pt x="33" y="11"/>
                    </a:lnTo>
                    <a:lnTo>
                      <a:pt x="33" y="11"/>
                    </a:lnTo>
                    <a:close/>
                    <a:moveTo>
                      <a:pt x="33" y="11"/>
                    </a:moveTo>
                    <a:lnTo>
                      <a:pt x="33" y="11"/>
                    </a:lnTo>
                    <a:lnTo>
                      <a:pt x="33" y="11"/>
                    </a:lnTo>
                    <a:close/>
                    <a:moveTo>
                      <a:pt x="45" y="11"/>
                    </a:moveTo>
                    <a:lnTo>
                      <a:pt x="45" y="11"/>
                    </a:lnTo>
                    <a:lnTo>
                      <a:pt x="45" y="11"/>
                    </a:lnTo>
                    <a:close/>
                    <a:moveTo>
                      <a:pt x="45" y="11"/>
                    </a:moveTo>
                    <a:lnTo>
                      <a:pt x="45" y="11"/>
                    </a:lnTo>
                    <a:lnTo>
                      <a:pt x="45" y="11"/>
                    </a:lnTo>
                    <a:close/>
                    <a:moveTo>
                      <a:pt x="55" y="11"/>
                    </a:moveTo>
                    <a:lnTo>
                      <a:pt x="55" y="11"/>
                    </a:lnTo>
                    <a:lnTo>
                      <a:pt x="55" y="11"/>
                    </a:lnTo>
                    <a:close/>
                    <a:moveTo>
                      <a:pt x="55" y="11"/>
                    </a:moveTo>
                    <a:lnTo>
                      <a:pt x="55" y="11"/>
                    </a:lnTo>
                    <a:lnTo>
                      <a:pt x="55" y="11"/>
                    </a:lnTo>
                    <a:close/>
                    <a:moveTo>
                      <a:pt x="67" y="11"/>
                    </a:moveTo>
                    <a:lnTo>
                      <a:pt x="67" y="11"/>
                    </a:lnTo>
                    <a:lnTo>
                      <a:pt x="67" y="11"/>
                    </a:lnTo>
                    <a:close/>
                    <a:moveTo>
                      <a:pt x="78" y="11"/>
                    </a:moveTo>
                    <a:lnTo>
                      <a:pt x="67" y="11"/>
                    </a:lnTo>
                    <a:lnTo>
                      <a:pt x="78" y="11"/>
                    </a:lnTo>
                    <a:close/>
                    <a:moveTo>
                      <a:pt x="78" y="0"/>
                    </a:moveTo>
                    <a:lnTo>
                      <a:pt x="78" y="0"/>
                    </a:lnTo>
                    <a:lnTo>
                      <a:pt x="78" y="0"/>
                    </a:lnTo>
                    <a:close/>
                    <a:moveTo>
                      <a:pt x="89" y="0"/>
                    </a:moveTo>
                    <a:lnTo>
                      <a:pt x="78" y="0"/>
                    </a:lnTo>
                    <a:lnTo>
                      <a:pt x="89" y="0"/>
                    </a:lnTo>
                    <a:close/>
                    <a:moveTo>
                      <a:pt x="89" y="0"/>
                    </a:moveTo>
                    <a:lnTo>
                      <a:pt x="89" y="0"/>
                    </a:lnTo>
                    <a:lnTo>
                      <a:pt x="89" y="0"/>
                    </a:lnTo>
                    <a:close/>
                    <a:moveTo>
                      <a:pt x="100" y="0"/>
                    </a:moveTo>
                    <a:lnTo>
                      <a:pt x="89" y="0"/>
                    </a:lnTo>
                    <a:lnTo>
                      <a:pt x="100" y="0"/>
                    </a:lnTo>
                    <a:close/>
                    <a:moveTo>
                      <a:pt x="100" y="0"/>
                    </a:moveTo>
                    <a:lnTo>
                      <a:pt x="100" y="0"/>
                    </a:lnTo>
                    <a:lnTo>
                      <a:pt x="100" y="0"/>
                    </a:lnTo>
                    <a:close/>
                    <a:moveTo>
                      <a:pt x="111" y="0"/>
                    </a:moveTo>
                    <a:lnTo>
                      <a:pt x="111" y="0"/>
                    </a:lnTo>
                    <a:lnTo>
                      <a:pt x="111" y="0"/>
                    </a:lnTo>
                    <a:close/>
                    <a:moveTo>
                      <a:pt x="111" y="0"/>
                    </a:moveTo>
                    <a:lnTo>
                      <a:pt x="111" y="0"/>
                    </a:lnTo>
                    <a:lnTo>
                      <a:pt x="111" y="0"/>
                    </a:lnTo>
                    <a:close/>
                    <a:moveTo>
                      <a:pt x="122" y="0"/>
                    </a:moveTo>
                    <a:lnTo>
                      <a:pt x="122" y="0"/>
                    </a:lnTo>
                    <a:lnTo>
                      <a:pt x="122" y="0"/>
                    </a:lnTo>
                    <a:close/>
                    <a:moveTo>
                      <a:pt x="134" y="0"/>
                    </a:moveTo>
                    <a:lnTo>
                      <a:pt x="122" y="0"/>
                    </a:lnTo>
                    <a:lnTo>
                      <a:pt x="134" y="0"/>
                    </a:lnTo>
                    <a:close/>
                    <a:moveTo>
                      <a:pt x="134" y="0"/>
                    </a:moveTo>
                    <a:lnTo>
                      <a:pt x="134" y="0"/>
                    </a:lnTo>
                    <a:lnTo>
                      <a:pt x="134" y="0"/>
                    </a:lnTo>
                    <a:close/>
                    <a:moveTo>
                      <a:pt x="144" y="0"/>
                    </a:moveTo>
                    <a:lnTo>
                      <a:pt x="134" y="0"/>
                    </a:lnTo>
                    <a:lnTo>
                      <a:pt x="144" y="0"/>
                    </a:lnTo>
                    <a:close/>
                    <a:moveTo>
                      <a:pt x="144" y="0"/>
                    </a:moveTo>
                    <a:lnTo>
                      <a:pt x="144" y="0"/>
                    </a:lnTo>
                    <a:lnTo>
                      <a:pt x="144" y="0"/>
                    </a:lnTo>
                    <a:close/>
                    <a:moveTo>
                      <a:pt x="156" y="0"/>
                    </a:moveTo>
                    <a:lnTo>
                      <a:pt x="144" y="0"/>
                    </a:lnTo>
                    <a:lnTo>
                      <a:pt x="156" y="0"/>
                    </a:lnTo>
                    <a:close/>
                    <a:moveTo>
                      <a:pt x="1937" y="0"/>
                    </a:moveTo>
                    <a:lnTo>
                      <a:pt x="223" y="0"/>
                    </a:lnTo>
                    <a:lnTo>
                      <a:pt x="156" y="0"/>
                    </a:lnTo>
                    <a:lnTo>
                      <a:pt x="223" y="0"/>
                    </a:lnTo>
                    <a:lnTo>
                      <a:pt x="1937" y="0"/>
                    </a:lnTo>
                    <a:close/>
                  </a:path>
                </a:pathLst>
              </a:custGeom>
              <a:solidFill>
                <a:srgbClr val="F2EDE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95" name="Google Shape;695;p37"/>
              <p:cNvSpPr/>
              <p:nvPr/>
            </p:nvSpPr>
            <p:spPr>
              <a:xfrm>
                <a:off x="5673900" y="3986250"/>
                <a:ext cx="76550" cy="13950"/>
              </a:xfrm>
              <a:custGeom>
                <a:avLst/>
                <a:gdLst/>
                <a:ahLst/>
                <a:cxnLst/>
                <a:rect l="l" t="t" r="r" b="b"/>
                <a:pathLst>
                  <a:path w="3062" h="558" extrusionOk="0">
                    <a:moveTo>
                      <a:pt x="1203" y="0"/>
                    </a:moveTo>
                    <a:lnTo>
                      <a:pt x="1203" y="11"/>
                    </a:lnTo>
                    <a:lnTo>
                      <a:pt x="1125" y="11"/>
                    </a:lnTo>
                    <a:cubicBezTo>
                      <a:pt x="691" y="67"/>
                      <a:pt x="301" y="268"/>
                      <a:pt x="0" y="557"/>
                    </a:cubicBezTo>
                    <a:lnTo>
                      <a:pt x="2750" y="557"/>
                    </a:lnTo>
                    <a:cubicBezTo>
                      <a:pt x="2862" y="367"/>
                      <a:pt x="2961" y="189"/>
                      <a:pt x="3062" y="0"/>
                    </a:cubicBezTo>
                    <a:close/>
                  </a:path>
                </a:pathLst>
              </a:custGeom>
              <a:solidFill>
                <a:srgbClr val="D9CBB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96" name="Google Shape;696;p37"/>
              <p:cNvSpPr/>
              <p:nvPr/>
            </p:nvSpPr>
            <p:spPr>
              <a:xfrm>
                <a:off x="5801075" y="3829575"/>
                <a:ext cx="56500" cy="71250"/>
              </a:xfrm>
              <a:custGeom>
                <a:avLst/>
                <a:gdLst/>
                <a:ahLst/>
                <a:cxnLst/>
                <a:rect l="l" t="t" r="r" b="b"/>
                <a:pathLst>
                  <a:path w="2260" h="2850" extrusionOk="0">
                    <a:moveTo>
                      <a:pt x="1" y="0"/>
                    </a:moveTo>
                    <a:lnTo>
                      <a:pt x="1" y="0"/>
                    </a:lnTo>
                    <a:cubicBezTo>
                      <a:pt x="824" y="1091"/>
                      <a:pt x="1036" y="2026"/>
                      <a:pt x="936" y="2850"/>
                    </a:cubicBezTo>
                    <a:lnTo>
                      <a:pt x="2260" y="2850"/>
                    </a:lnTo>
                    <a:cubicBezTo>
                      <a:pt x="1971" y="2004"/>
                      <a:pt x="1292" y="1058"/>
                      <a:pt x="1" y="0"/>
                    </a:cubicBezTo>
                    <a:close/>
                  </a:path>
                </a:pathLst>
              </a:custGeom>
              <a:solidFill>
                <a:srgbClr val="F7F4F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97" name="Google Shape;697;p37"/>
              <p:cNvSpPr/>
              <p:nvPr/>
            </p:nvSpPr>
            <p:spPr>
              <a:xfrm>
                <a:off x="5799400" y="4081700"/>
                <a:ext cx="11425" cy="10875"/>
              </a:xfrm>
              <a:custGeom>
                <a:avLst/>
                <a:gdLst/>
                <a:ahLst/>
                <a:cxnLst/>
                <a:rect l="l" t="t" r="r" b="b"/>
                <a:pathLst>
                  <a:path w="457" h="435" extrusionOk="0">
                    <a:moveTo>
                      <a:pt x="1" y="0"/>
                    </a:moveTo>
                    <a:cubicBezTo>
                      <a:pt x="145" y="145"/>
                      <a:pt x="290" y="289"/>
                      <a:pt x="457" y="435"/>
                    </a:cubicBezTo>
                    <a:cubicBezTo>
                      <a:pt x="390" y="289"/>
                      <a:pt x="335" y="145"/>
                      <a:pt x="290" y="0"/>
                    </a:cubicBezTo>
                    <a:close/>
                  </a:path>
                </a:pathLst>
              </a:custGeom>
              <a:solidFill>
                <a:srgbClr val="50645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98" name="Google Shape;698;p37"/>
              <p:cNvSpPr/>
              <p:nvPr/>
            </p:nvSpPr>
            <p:spPr>
              <a:xfrm>
                <a:off x="5789650" y="3913350"/>
                <a:ext cx="75175" cy="60400"/>
              </a:xfrm>
              <a:custGeom>
                <a:avLst/>
                <a:gdLst/>
                <a:ahLst/>
                <a:cxnLst/>
                <a:rect l="l" t="t" r="r" b="b"/>
                <a:pathLst>
                  <a:path w="3007" h="2416" extrusionOk="0">
                    <a:moveTo>
                      <a:pt x="1292" y="0"/>
                    </a:moveTo>
                    <a:cubicBezTo>
                      <a:pt x="1037" y="879"/>
                      <a:pt x="468" y="1648"/>
                      <a:pt x="1" y="2415"/>
                    </a:cubicBezTo>
                    <a:lnTo>
                      <a:pt x="2350" y="2415"/>
                    </a:lnTo>
                    <a:cubicBezTo>
                      <a:pt x="2739" y="1670"/>
                      <a:pt x="3006" y="879"/>
                      <a:pt x="2851" y="0"/>
                    </a:cubicBezTo>
                    <a:close/>
                  </a:path>
                </a:pathLst>
              </a:custGeom>
              <a:solidFill>
                <a:srgbClr val="CA9A8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99" name="Google Shape;699;p37"/>
              <p:cNvSpPr/>
              <p:nvPr/>
            </p:nvSpPr>
            <p:spPr>
              <a:xfrm>
                <a:off x="5782725" y="3973725"/>
                <a:ext cx="65700" cy="12550"/>
              </a:xfrm>
              <a:custGeom>
                <a:avLst/>
                <a:gdLst/>
                <a:ahLst/>
                <a:cxnLst/>
                <a:rect l="l" t="t" r="r" b="b"/>
                <a:pathLst>
                  <a:path w="2628" h="502" extrusionOk="0">
                    <a:moveTo>
                      <a:pt x="278" y="0"/>
                    </a:moveTo>
                    <a:cubicBezTo>
                      <a:pt x="178" y="168"/>
                      <a:pt x="78" y="334"/>
                      <a:pt x="0" y="501"/>
                    </a:cubicBezTo>
                    <a:lnTo>
                      <a:pt x="2338" y="501"/>
                    </a:lnTo>
                    <a:cubicBezTo>
                      <a:pt x="2437" y="334"/>
                      <a:pt x="2538" y="168"/>
                      <a:pt x="2627" y="0"/>
                    </a:cubicBezTo>
                    <a:close/>
                  </a:path>
                </a:pathLst>
              </a:custGeom>
              <a:solidFill>
                <a:srgbClr val="B78D7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00" name="Google Shape;700;p37"/>
              <p:cNvSpPr/>
              <p:nvPr/>
            </p:nvSpPr>
            <p:spPr>
              <a:xfrm>
                <a:off x="5821950" y="3900800"/>
                <a:ext cx="38975" cy="12575"/>
              </a:xfrm>
              <a:custGeom>
                <a:avLst/>
                <a:gdLst/>
                <a:ahLst/>
                <a:cxnLst/>
                <a:rect l="l" t="t" r="r" b="b"/>
                <a:pathLst>
                  <a:path w="1559" h="503" extrusionOk="0">
                    <a:moveTo>
                      <a:pt x="101" y="1"/>
                    </a:moveTo>
                    <a:cubicBezTo>
                      <a:pt x="79" y="168"/>
                      <a:pt x="45" y="335"/>
                      <a:pt x="0" y="502"/>
                    </a:cubicBezTo>
                    <a:lnTo>
                      <a:pt x="1559" y="502"/>
                    </a:lnTo>
                    <a:cubicBezTo>
                      <a:pt x="1526" y="335"/>
                      <a:pt x="1492" y="168"/>
                      <a:pt x="1425" y="1"/>
                    </a:cubicBezTo>
                    <a:close/>
                  </a:path>
                </a:pathLst>
              </a:custGeom>
              <a:solidFill>
                <a:srgbClr val="D2AE9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01" name="Google Shape;701;p37"/>
              <p:cNvSpPr/>
              <p:nvPr/>
            </p:nvSpPr>
            <p:spPr>
              <a:xfrm>
                <a:off x="5768500" y="4000175"/>
                <a:ext cx="64050" cy="67625"/>
              </a:xfrm>
              <a:custGeom>
                <a:avLst/>
                <a:gdLst/>
                <a:ahLst/>
                <a:cxnLst/>
                <a:rect l="l" t="t" r="r" b="b"/>
                <a:pathLst>
                  <a:path w="2562" h="2705" extrusionOk="0">
                    <a:moveTo>
                      <a:pt x="313" y="0"/>
                    </a:moveTo>
                    <a:cubicBezTo>
                      <a:pt x="1" y="812"/>
                      <a:pt x="1" y="1680"/>
                      <a:pt x="769" y="2704"/>
                    </a:cubicBezTo>
                    <a:lnTo>
                      <a:pt x="1448" y="2704"/>
                    </a:lnTo>
                    <a:cubicBezTo>
                      <a:pt x="1426" y="1769"/>
                      <a:pt x="1982" y="901"/>
                      <a:pt x="2561" y="0"/>
                    </a:cubicBezTo>
                    <a:close/>
                  </a:path>
                </a:pathLst>
              </a:custGeom>
              <a:solidFill>
                <a:srgbClr val="D4C3B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02" name="Google Shape;702;p37"/>
              <p:cNvSpPr/>
              <p:nvPr/>
            </p:nvSpPr>
            <p:spPr>
              <a:xfrm>
                <a:off x="5787725" y="4067775"/>
                <a:ext cx="18950" cy="13950"/>
              </a:xfrm>
              <a:custGeom>
                <a:avLst/>
                <a:gdLst/>
                <a:ahLst/>
                <a:cxnLst/>
                <a:rect l="l" t="t" r="r" b="b"/>
                <a:pathLst>
                  <a:path w="758" h="558" extrusionOk="0">
                    <a:moveTo>
                      <a:pt x="0" y="0"/>
                    </a:moveTo>
                    <a:cubicBezTo>
                      <a:pt x="134" y="179"/>
                      <a:pt x="290" y="368"/>
                      <a:pt x="468" y="557"/>
                    </a:cubicBezTo>
                    <a:lnTo>
                      <a:pt x="757" y="557"/>
                    </a:lnTo>
                    <a:cubicBezTo>
                      <a:pt x="701" y="368"/>
                      <a:pt x="679" y="179"/>
                      <a:pt x="679" y="0"/>
                    </a:cubicBezTo>
                    <a:close/>
                  </a:path>
                </a:pathLst>
              </a:custGeom>
              <a:solidFill>
                <a:srgbClr val="BFB0A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03" name="Google Shape;703;p37"/>
              <p:cNvSpPr/>
              <p:nvPr/>
            </p:nvSpPr>
            <p:spPr>
              <a:xfrm>
                <a:off x="5776300" y="3986250"/>
                <a:ext cx="64875" cy="13950"/>
              </a:xfrm>
              <a:custGeom>
                <a:avLst/>
                <a:gdLst/>
                <a:ahLst/>
                <a:cxnLst/>
                <a:rect l="l" t="t" r="r" b="b"/>
                <a:pathLst>
                  <a:path w="2595" h="558" extrusionOk="0">
                    <a:moveTo>
                      <a:pt x="257" y="0"/>
                    </a:moveTo>
                    <a:cubicBezTo>
                      <a:pt x="157" y="179"/>
                      <a:pt x="67" y="367"/>
                      <a:pt x="1" y="557"/>
                    </a:cubicBezTo>
                    <a:lnTo>
                      <a:pt x="2249" y="557"/>
                    </a:lnTo>
                    <a:cubicBezTo>
                      <a:pt x="2372" y="367"/>
                      <a:pt x="2483" y="189"/>
                      <a:pt x="2595" y="0"/>
                    </a:cubicBezTo>
                    <a:close/>
                  </a:path>
                </a:pathLst>
              </a:custGeom>
              <a:solidFill>
                <a:srgbClr val="D9CBB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04" name="Google Shape;704;p37"/>
              <p:cNvSpPr/>
              <p:nvPr/>
            </p:nvSpPr>
            <p:spPr>
              <a:xfrm>
                <a:off x="5711750" y="4385575"/>
                <a:ext cx="581050" cy="158375"/>
              </a:xfrm>
              <a:custGeom>
                <a:avLst/>
                <a:gdLst/>
                <a:ahLst/>
                <a:cxnLst/>
                <a:rect l="l" t="t" r="r" b="b"/>
                <a:pathLst>
                  <a:path w="23242" h="6335" extrusionOk="0">
                    <a:moveTo>
                      <a:pt x="22897" y="12"/>
                    </a:moveTo>
                    <a:cubicBezTo>
                      <a:pt x="21985" y="56"/>
                      <a:pt x="8449" y="868"/>
                      <a:pt x="6345" y="957"/>
                    </a:cubicBezTo>
                    <a:cubicBezTo>
                      <a:pt x="4230" y="1047"/>
                      <a:pt x="1526" y="4308"/>
                      <a:pt x="591" y="5332"/>
                    </a:cubicBezTo>
                    <a:cubicBezTo>
                      <a:pt x="0" y="5978"/>
                      <a:pt x="1592" y="6334"/>
                      <a:pt x="1837" y="5744"/>
                    </a:cubicBezTo>
                    <a:cubicBezTo>
                      <a:pt x="2293" y="4653"/>
                      <a:pt x="4420" y="1603"/>
                      <a:pt x="6490" y="1447"/>
                    </a:cubicBezTo>
                    <a:cubicBezTo>
                      <a:pt x="8571" y="1291"/>
                      <a:pt x="22619" y="991"/>
                      <a:pt x="22997" y="991"/>
                    </a:cubicBezTo>
                    <a:cubicBezTo>
                      <a:pt x="23164" y="991"/>
                      <a:pt x="23242" y="746"/>
                      <a:pt x="23231" y="502"/>
                    </a:cubicBezTo>
                    <a:cubicBezTo>
                      <a:pt x="23220" y="257"/>
                      <a:pt x="23108" y="0"/>
                      <a:pt x="22897" y="12"/>
                    </a:cubicBezTo>
                    <a:close/>
                  </a:path>
                </a:pathLst>
              </a:custGeom>
              <a:solidFill>
                <a:srgbClr val="10302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05" name="Google Shape;705;p37"/>
              <p:cNvSpPr/>
              <p:nvPr/>
            </p:nvSpPr>
            <p:spPr>
              <a:xfrm>
                <a:off x="5704250" y="4385575"/>
                <a:ext cx="581050" cy="158375"/>
              </a:xfrm>
              <a:custGeom>
                <a:avLst/>
                <a:gdLst/>
                <a:ahLst/>
                <a:cxnLst/>
                <a:rect l="l" t="t" r="r" b="b"/>
                <a:pathLst>
                  <a:path w="23242" h="6335" extrusionOk="0">
                    <a:moveTo>
                      <a:pt x="345" y="12"/>
                    </a:moveTo>
                    <a:cubicBezTo>
                      <a:pt x="1258" y="56"/>
                      <a:pt x="14793" y="868"/>
                      <a:pt x="16897" y="957"/>
                    </a:cubicBezTo>
                    <a:cubicBezTo>
                      <a:pt x="19012" y="1047"/>
                      <a:pt x="21716" y="4308"/>
                      <a:pt x="22651" y="5332"/>
                    </a:cubicBezTo>
                    <a:cubicBezTo>
                      <a:pt x="23242" y="5978"/>
                      <a:pt x="21650" y="6334"/>
                      <a:pt x="21405" y="5744"/>
                    </a:cubicBezTo>
                    <a:cubicBezTo>
                      <a:pt x="20949" y="4653"/>
                      <a:pt x="18822" y="1603"/>
                      <a:pt x="16752" y="1447"/>
                    </a:cubicBezTo>
                    <a:cubicBezTo>
                      <a:pt x="14671" y="1291"/>
                      <a:pt x="624" y="991"/>
                      <a:pt x="245" y="991"/>
                    </a:cubicBezTo>
                    <a:cubicBezTo>
                      <a:pt x="78" y="991"/>
                      <a:pt x="0" y="746"/>
                      <a:pt x="11" y="502"/>
                    </a:cubicBezTo>
                    <a:cubicBezTo>
                      <a:pt x="22" y="257"/>
                      <a:pt x="122" y="0"/>
                      <a:pt x="345" y="12"/>
                    </a:cubicBezTo>
                    <a:close/>
                  </a:path>
                </a:pathLst>
              </a:custGeom>
              <a:solidFill>
                <a:srgbClr val="10302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06" name="Google Shape;706;p37"/>
              <p:cNvSpPr/>
              <p:nvPr/>
            </p:nvSpPr>
            <p:spPr>
              <a:xfrm>
                <a:off x="5699800" y="4332425"/>
                <a:ext cx="597475" cy="214000"/>
              </a:xfrm>
              <a:custGeom>
                <a:avLst/>
                <a:gdLst/>
                <a:ahLst/>
                <a:cxnLst/>
                <a:rect l="l" t="t" r="r" b="b"/>
                <a:pathLst>
                  <a:path w="23899" h="8560" extrusionOk="0">
                    <a:moveTo>
                      <a:pt x="13313" y="1481"/>
                    </a:moveTo>
                    <a:lnTo>
                      <a:pt x="10585" y="1481"/>
                    </a:lnTo>
                    <a:cubicBezTo>
                      <a:pt x="9494" y="1481"/>
                      <a:pt x="9161" y="802"/>
                      <a:pt x="8081" y="424"/>
                    </a:cubicBezTo>
                    <a:cubicBezTo>
                      <a:pt x="6934" y="1"/>
                      <a:pt x="5566" y="1"/>
                      <a:pt x="4475" y="278"/>
                    </a:cubicBezTo>
                    <a:cubicBezTo>
                      <a:pt x="1525" y="1002"/>
                      <a:pt x="1502" y="2004"/>
                      <a:pt x="111" y="2082"/>
                    </a:cubicBezTo>
                    <a:cubicBezTo>
                      <a:pt x="45" y="2082"/>
                      <a:pt x="0" y="2138"/>
                      <a:pt x="0" y="2205"/>
                    </a:cubicBezTo>
                    <a:lnTo>
                      <a:pt x="0" y="3039"/>
                    </a:lnTo>
                    <a:cubicBezTo>
                      <a:pt x="0" y="3106"/>
                      <a:pt x="45" y="3162"/>
                      <a:pt x="111" y="3162"/>
                    </a:cubicBezTo>
                    <a:cubicBezTo>
                      <a:pt x="1314" y="3150"/>
                      <a:pt x="1413" y="4864"/>
                      <a:pt x="1814" y="5733"/>
                    </a:cubicBezTo>
                    <a:cubicBezTo>
                      <a:pt x="2371" y="6913"/>
                      <a:pt x="3239" y="7748"/>
                      <a:pt x="4285" y="8159"/>
                    </a:cubicBezTo>
                    <a:cubicBezTo>
                      <a:pt x="5321" y="8560"/>
                      <a:pt x="6534" y="8527"/>
                      <a:pt x="7758" y="7970"/>
                    </a:cubicBezTo>
                    <a:lnTo>
                      <a:pt x="7758" y="7970"/>
                    </a:lnTo>
                    <a:lnTo>
                      <a:pt x="7836" y="7937"/>
                    </a:lnTo>
                    <a:cubicBezTo>
                      <a:pt x="8816" y="7469"/>
                      <a:pt x="9673" y="6601"/>
                      <a:pt x="10129" y="5544"/>
                    </a:cubicBezTo>
                    <a:cubicBezTo>
                      <a:pt x="10407" y="4909"/>
                      <a:pt x="10786" y="3952"/>
                      <a:pt x="10741" y="3239"/>
                    </a:cubicBezTo>
                    <a:cubicBezTo>
                      <a:pt x="10697" y="2694"/>
                      <a:pt x="10775" y="2193"/>
                      <a:pt x="10953" y="2193"/>
                    </a:cubicBezTo>
                    <a:lnTo>
                      <a:pt x="12945" y="2193"/>
                    </a:lnTo>
                    <a:cubicBezTo>
                      <a:pt x="13123" y="2193"/>
                      <a:pt x="13202" y="2694"/>
                      <a:pt x="13157" y="3239"/>
                    </a:cubicBezTo>
                    <a:cubicBezTo>
                      <a:pt x="13112" y="3952"/>
                      <a:pt x="13491" y="4909"/>
                      <a:pt x="13769" y="5544"/>
                    </a:cubicBezTo>
                    <a:cubicBezTo>
                      <a:pt x="14226" y="6601"/>
                      <a:pt x="15082" y="7469"/>
                      <a:pt x="16062" y="7937"/>
                    </a:cubicBezTo>
                    <a:lnTo>
                      <a:pt x="16140" y="7970"/>
                    </a:lnTo>
                    <a:lnTo>
                      <a:pt x="16140" y="7970"/>
                    </a:lnTo>
                    <a:cubicBezTo>
                      <a:pt x="17365" y="8527"/>
                      <a:pt x="18577" y="8560"/>
                      <a:pt x="19613" y="8159"/>
                    </a:cubicBezTo>
                    <a:cubicBezTo>
                      <a:pt x="20659" y="7748"/>
                      <a:pt x="21528" y="6913"/>
                      <a:pt x="22084" y="5733"/>
                    </a:cubicBezTo>
                    <a:cubicBezTo>
                      <a:pt x="22485" y="4864"/>
                      <a:pt x="22585" y="3150"/>
                      <a:pt x="23787" y="3162"/>
                    </a:cubicBezTo>
                    <a:cubicBezTo>
                      <a:pt x="23843" y="3162"/>
                      <a:pt x="23898" y="3106"/>
                      <a:pt x="23898" y="3039"/>
                    </a:cubicBezTo>
                    <a:lnTo>
                      <a:pt x="23898" y="2205"/>
                    </a:lnTo>
                    <a:cubicBezTo>
                      <a:pt x="23898" y="2138"/>
                      <a:pt x="23843" y="2082"/>
                      <a:pt x="23787" y="2082"/>
                    </a:cubicBezTo>
                    <a:cubicBezTo>
                      <a:pt x="22396" y="2004"/>
                      <a:pt x="22374" y="1002"/>
                      <a:pt x="19423" y="278"/>
                    </a:cubicBezTo>
                    <a:cubicBezTo>
                      <a:pt x="18333" y="1"/>
                      <a:pt x="16964" y="1"/>
                      <a:pt x="15817" y="424"/>
                    </a:cubicBezTo>
                    <a:cubicBezTo>
                      <a:pt x="14738" y="802"/>
                      <a:pt x="14404" y="1481"/>
                      <a:pt x="13313" y="1481"/>
                    </a:cubicBezTo>
                    <a:close/>
                    <a:moveTo>
                      <a:pt x="9762" y="5376"/>
                    </a:moveTo>
                    <a:cubicBezTo>
                      <a:pt x="9339" y="6345"/>
                      <a:pt x="8559" y="7147"/>
                      <a:pt x="7669" y="7570"/>
                    </a:cubicBezTo>
                    <a:lnTo>
                      <a:pt x="7591" y="7603"/>
                    </a:lnTo>
                    <a:lnTo>
                      <a:pt x="7591" y="7603"/>
                    </a:lnTo>
                    <a:cubicBezTo>
                      <a:pt x="6467" y="8115"/>
                      <a:pt x="5365" y="8149"/>
                      <a:pt x="4430" y="7781"/>
                    </a:cubicBezTo>
                    <a:cubicBezTo>
                      <a:pt x="3484" y="7414"/>
                      <a:pt x="2694" y="6645"/>
                      <a:pt x="2182" y="5555"/>
                    </a:cubicBezTo>
                    <a:lnTo>
                      <a:pt x="2148" y="5488"/>
                    </a:lnTo>
                    <a:cubicBezTo>
                      <a:pt x="2014" y="5198"/>
                      <a:pt x="1915" y="4921"/>
                      <a:pt x="1848" y="4653"/>
                    </a:cubicBezTo>
                    <a:cubicBezTo>
                      <a:pt x="1625" y="3751"/>
                      <a:pt x="1759" y="2984"/>
                      <a:pt x="2115" y="2360"/>
                    </a:cubicBezTo>
                    <a:cubicBezTo>
                      <a:pt x="2482" y="1737"/>
                      <a:pt x="3072" y="1258"/>
                      <a:pt x="3751" y="946"/>
                    </a:cubicBezTo>
                    <a:cubicBezTo>
                      <a:pt x="4018" y="835"/>
                      <a:pt x="4285" y="735"/>
                      <a:pt x="4564" y="668"/>
                    </a:cubicBezTo>
                    <a:cubicBezTo>
                      <a:pt x="5599" y="412"/>
                      <a:pt x="6879" y="412"/>
                      <a:pt x="7948" y="802"/>
                    </a:cubicBezTo>
                    <a:cubicBezTo>
                      <a:pt x="8794" y="1114"/>
                      <a:pt x="9517" y="1670"/>
                      <a:pt x="9851" y="2549"/>
                    </a:cubicBezTo>
                    <a:cubicBezTo>
                      <a:pt x="10218" y="3529"/>
                      <a:pt x="10129" y="4520"/>
                      <a:pt x="9762" y="5376"/>
                    </a:cubicBezTo>
                    <a:close/>
                    <a:moveTo>
                      <a:pt x="14137" y="5376"/>
                    </a:moveTo>
                    <a:cubicBezTo>
                      <a:pt x="13758" y="4520"/>
                      <a:pt x="13680" y="3529"/>
                      <a:pt x="14047" y="2549"/>
                    </a:cubicBezTo>
                    <a:cubicBezTo>
                      <a:pt x="14381" y="1670"/>
                      <a:pt x="15094" y="1114"/>
                      <a:pt x="15950" y="802"/>
                    </a:cubicBezTo>
                    <a:cubicBezTo>
                      <a:pt x="17019" y="412"/>
                      <a:pt x="18300" y="412"/>
                      <a:pt x="19324" y="668"/>
                    </a:cubicBezTo>
                    <a:cubicBezTo>
                      <a:pt x="19613" y="735"/>
                      <a:pt x="19880" y="835"/>
                      <a:pt x="20136" y="946"/>
                    </a:cubicBezTo>
                    <a:cubicBezTo>
                      <a:pt x="20826" y="1258"/>
                      <a:pt x="21416" y="1737"/>
                      <a:pt x="21783" y="2360"/>
                    </a:cubicBezTo>
                    <a:cubicBezTo>
                      <a:pt x="22139" y="2984"/>
                      <a:pt x="22273" y="3751"/>
                      <a:pt x="22050" y="4653"/>
                    </a:cubicBezTo>
                    <a:cubicBezTo>
                      <a:pt x="21984" y="4921"/>
                      <a:pt x="21884" y="5198"/>
                      <a:pt x="21750" y="5488"/>
                    </a:cubicBezTo>
                    <a:lnTo>
                      <a:pt x="21716" y="5555"/>
                    </a:lnTo>
                    <a:cubicBezTo>
                      <a:pt x="21204" y="6645"/>
                      <a:pt x="20414" y="7414"/>
                      <a:pt x="19468" y="7781"/>
                    </a:cubicBezTo>
                    <a:cubicBezTo>
                      <a:pt x="18522" y="8149"/>
                      <a:pt x="17431" y="8115"/>
                      <a:pt x="16307" y="7603"/>
                    </a:cubicBezTo>
                    <a:lnTo>
                      <a:pt x="16307" y="7603"/>
                    </a:lnTo>
                    <a:lnTo>
                      <a:pt x="16229" y="7570"/>
                    </a:lnTo>
                    <a:cubicBezTo>
                      <a:pt x="15339" y="7147"/>
                      <a:pt x="14548" y="6345"/>
                      <a:pt x="14137" y="5376"/>
                    </a:cubicBezTo>
                    <a:close/>
                  </a:path>
                </a:pathLst>
              </a:custGeom>
              <a:solidFill>
                <a:srgbClr val="10302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07" name="Google Shape;707;p37"/>
              <p:cNvSpPr/>
              <p:nvPr/>
            </p:nvSpPr>
            <p:spPr>
              <a:xfrm>
                <a:off x="5806350" y="4418400"/>
                <a:ext cx="6150" cy="8925"/>
              </a:xfrm>
              <a:custGeom>
                <a:avLst/>
                <a:gdLst/>
                <a:ahLst/>
                <a:cxnLst/>
                <a:rect l="l" t="t" r="r" b="b"/>
                <a:pathLst>
                  <a:path w="246" h="357" extrusionOk="0">
                    <a:moveTo>
                      <a:pt x="90" y="1"/>
                    </a:moveTo>
                    <a:cubicBezTo>
                      <a:pt x="68" y="124"/>
                      <a:pt x="35" y="246"/>
                      <a:pt x="1" y="357"/>
                    </a:cubicBezTo>
                    <a:cubicBezTo>
                      <a:pt x="79" y="246"/>
                      <a:pt x="157" y="124"/>
                      <a:pt x="246" y="1"/>
                    </a:cubicBezTo>
                    <a:close/>
                  </a:path>
                </a:pathLst>
              </a:custGeom>
              <a:solidFill>
                <a:srgbClr val="F7F4F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08" name="Google Shape;708;p37"/>
              <p:cNvSpPr/>
              <p:nvPr/>
            </p:nvSpPr>
            <p:spPr>
              <a:xfrm>
                <a:off x="5814450" y="4344675"/>
                <a:ext cx="63450" cy="48150"/>
              </a:xfrm>
              <a:custGeom>
                <a:avLst/>
                <a:gdLst/>
                <a:ahLst/>
                <a:cxnLst/>
                <a:rect l="l" t="t" r="r" b="b"/>
                <a:pathLst>
                  <a:path w="2538" h="1926" extrusionOk="0">
                    <a:moveTo>
                      <a:pt x="1703" y="0"/>
                    </a:moveTo>
                    <a:cubicBezTo>
                      <a:pt x="1113" y="434"/>
                      <a:pt x="557" y="991"/>
                      <a:pt x="45" y="1614"/>
                    </a:cubicBezTo>
                    <a:lnTo>
                      <a:pt x="45" y="1626"/>
                    </a:lnTo>
                    <a:lnTo>
                      <a:pt x="45" y="1648"/>
                    </a:lnTo>
                    <a:cubicBezTo>
                      <a:pt x="45" y="1658"/>
                      <a:pt x="33" y="1670"/>
                      <a:pt x="33" y="1670"/>
                    </a:cubicBezTo>
                    <a:lnTo>
                      <a:pt x="33" y="1681"/>
                    </a:lnTo>
                    <a:lnTo>
                      <a:pt x="33" y="1703"/>
                    </a:lnTo>
                    <a:cubicBezTo>
                      <a:pt x="33" y="1715"/>
                      <a:pt x="22" y="1725"/>
                      <a:pt x="22" y="1725"/>
                    </a:cubicBezTo>
                    <a:lnTo>
                      <a:pt x="22" y="1737"/>
                    </a:lnTo>
                    <a:cubicBezTo>
                      <a:pt x="11" y="1781"/>
                      <a:pt x="11" y="1837"/>
                      <a:pt x="0" y="1881"/>
                    </a:cubicBezTo>
                    <a:cubicBezTo>
                      <a:pt x="223" y="1893"/>
                      <a:pt x="445" y="1915"/>
                      <a:pt x="679" y="1926"/>
                    </a:cubicBezTo>
                    <a:cubicBezTo>
                      <a:pt x="1247" y="1225"/>
                      <a:pt x="1870" y="590"/>
                      <a:pt x="2538" y="89"/>
                    </a:cubicBezTo>
                    <a:cubicBezTo>
                      <a:pt x="2271" y="45"/>
                      <a:pt x="1981" y="11"/>
                      <a:pt x="1703" y="0"/>
                    </a:cubicBezTo>
                    <a:close/>
                  </a:path>
                </a:pathLst>
              </a:custGeom>
              <a:solidFill>
                <a:srgbClr val="D4C3B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09" name="Google Shape;709;p37"/>
              <p:cNvSpPr/>
              <p:nvPr/>
            </p:nvSpPr>
            <p:spPr>
              <a:xfrm>
                <a:off x="5808575" y="4412575"/>
                <a:ext cx="7825" cy="5850"/>
              </a:xfrm>
              <a:custGeom>
                <a:avLst/>
                <a:gdLst/>
                <a:ahLst/>
                <a:cxnLst/>
                <a:rect l="l" t="t" r="r" b="b"/>
                <a:pathLst>
                  <a:path w="313" h="234" extrusionOk="0">
                    <a:moveTo>
                      <a:pt x="57" y="0"/>
                    </a:moveTo>
                    <a:cubicBezTo>
                      <a:pt x="35" y="78"/>
                      <a:pt x="23" y="156"/>
                      <a:pt x="1" y="234"/>
                    </a:cubicBezTo>
                    <a:lnTo>
                      <a:pt x="157" y="234"/>
                    </a:lnTo>
                    <a:cubicBezTo>
                      <a:pt x="201" y="156"/>
                      <a:pt x="257" y="78"/>
                      <a:pt x="313" y="0"/>
                    </a:cubicBezTo>
                    <a:close/>
                  </a:path>
                </a:pathLst>
              </a:custGeom>
              <a:solidFill>
                <a:srgbClr val="BFB0A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10" name="Google Shape;710;p37"/>
              <p:cNvSpPr/>
              <p:nvPr/>
            </p:nvSpPr>
            <p:spPr>
              <a:xfrm>
                <a:off x="5806350" y="4412575"/>
                <a:ext cx="3650" cy="14750"/>
              </a:xfrm>
              <a:custGeom>
                <a:avLst/>
                <a:gdLst/>
                <a:ahLst/>
                <a:cxnLst/>
                <a:rect l="l" t="t" r="r" b="b"/>
                <a:pathLst>
                  <a:path w="146" h="590" extrusionOk="0">
                    <a:moveTo>
                      <a:pt x="146" y="0"/>
                    </a:moveTo>
                    <a:lnTo>
                      <a:pt x="146" y="0"/>
                    </a:lnTo>
                    <a:cubicBezTo>
                      <a:pt x="124" y="78"/>
                      <a:pt x="112" y="156"/>
                      <a:pt x="90" y="234"/>
                    </a:cubicBezTo>
                    <a:cubicBezTo>
                      <a:pt x="84" y="266"/>
                      <a:pt x="77" y="299"/>
                      <a:pt x="70" y="331"/>
                    </a:cubicBezTo>
                    <a:lnTo>
                      <a:pt x="70" y="331"/>
                    </a:lnTo>
                    <a:cubicBezTo>
                      <a:pt x="97" y="222"/>
                      <a:pt x="121" y="111"/>
                      <a:pt x="146" y="0"/>
                    </a:cubicBezTo>
                    <a:close/>
                    <a:moveTo>
                      <a:pt x="70" y="331"/>
                    </a:moveTo>
                    <a:cubicBezTo>
                      <a:pt x="49" y="419"/>
                      <a:pt x="26" y="506"/>
                      <a:pt x="1" y="590"/>
                    </a:cubicBezTo>
                    <a:cubicBezTo>
                      <a:pt x="26" y="508"/>
                      <a:pt x="50" y="420"/>
                      <a:pt x="70" y="331"/>
                    </a:cubicBezTo>
                    <a:close/>
                  </a:path>
                </a:pathLst>
              </a:custGeom>
              <a:solidFill>
                <a:srgbClr val="A37A6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11" name="Google Shape;711;p37"/>
              <p:cNvSpPr/>
              <p:nvPr/>
            </p:nvSpPr>
            <p:spPr>
              <a:xfrm>
                <a:off x="5815000" y="4385000"/>
                <a:ext cx="575" cy="3100"/>
              </a:xfrm>
              <a:custGeom>
                <a:avLst/>
                <a:gdLst/>
                <a:ahLst/>
                <a:cxnLst/>
                <a:rect l="l" t="t" r="r" b="b"/>
                <a:pathLst>
                  <a:path w="23" h="124" extrusionOk="0">
                    <a:moveTo>
                      <a:pt x="0" y="112"/>
                    </a:moveTo>
                    <a:lnTo>
                      <a:pt x="0" y="124"/>
                    </a:lnTo>
                    <a:lnTo>
                      <a:pt x="0" y="112"/>
                    </a:lnTo>
                    <a:close/>
                    <a:moveTo>
                      <a:pt x="11" y="90"/>
                    </a:moveTo>
                    <a:lnTo>
                      <a:pt x="11" y="90"/>
                    </a:lnTo>
                    <a:lnTo>
                      <a:pt x="11" y="90"/>
                    </a:lnTo>
                    <a:close/>
                    <a:moveTo>
                      <a:pt x="11" y="57"/>
                    </a:moveTo>
                    <a:lnTo>
                      <a:pt x="11" y="68"/>
                    </a:lnTo>
                    <a:lnTo>
                      <a:pt x="11" y="57"/>
                    </a:lnTo>
                    <a:close/>
                    <a:moveTo>
                      <a:pt x="23" y="35"/>
                    </a:moveTo>
                    <a:lnTo>
                      <a:pt x="23" y="35"/>
                    </a:lnTo>
                    <a:lnTo>
                      <a:pt x="23" y="35"/>
                    </a:lnTo>
                    <a:close/>
                    <a:moveTo>
                      <a:pt x="23" y="1"/>
                    </a:moveTo>
                    <a:lnTo>
                      <a:pt x="23" y="1"/>
                    </a:lnTo>
                    <a:lnTo>
                      <a:pt x="23" y="13"/>
                    </a:lnTo>
                    <a:close/>
                  </a:path>
                </a:pathLst>
              </a:custGeom>
              <a:solidFill>
                <a:srgbClr val="C5B6A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12" name="Google Shape;712;p37"/>
              <p:cNvSpPr/>
              <p:nvPr/>
            </p:nvSpPr>
            <p:spPr>
              <a:xfrm>
                <a:off x="5758500" y="4385000"/>
                <a:ext cx="57075" cy="97175"/>
              </a:xfrm>
              <a:custGeom>
                <a:avLst/>
                <a:gdLst/>
                <a:ahLst/>
                <a:cxnLst/>
                <a:rect l="l" t="t" r="r" b="b"/>
                <a:pathLst>
                  <a:path w="2283" h="3887" extrusionOk="0">
                    <a:moveTo>
                      <a:pt x="2283" y="1"/>
                    </a:moveTo>
                    <a:cubicBezTo>
                      <a:pt x="2216" y="90"/>
                      <a:pt x="2149" y="179"/>
                      <a:pt x="2082" y="257"/>
                    </a:cubicBezTo>
                    <a:cubicBezTo>
                      <a:pt x="2127" y="268"/>
                      <a:pt x="2182" y="268"/>
                      <a:pt x="2238" y="268"/>
                    </a:cubicBezTo>
                    <a:cubicBezTo>
                      <a:pt x="2249" y="224"/>
                      <a:pt x="2249" y="168"/>
                      <a:pt x="2260" y="124"/>
                    </a:cubicBezTo>
                    <a:lnTo>
                      <a:pt x="2260" y="112"/>
                    </a:lnTo>
                    <a:cubicBezTo>
                      <a:pt x="2260" y="112"/>
                      <a:pt x="2271" y="102"/>
                      <a:pt x="2271" y="90"/>
                    </a:cubicBezTo>
                    <a:lnTo>
                      <a:pt x="2271" y="68"/>
                    </a:lnTo>
                    <a:lnTo>
                      <a:pt x="2271" y="57"/>
                    </a:lnTo>
                    <a:cubicBezTo>
                      <a:pt x="2271" y="57"/>
                      <a:pt x="2283" y="45"/>
                      <a:pt x="2283" y="35"/>
                    </a:cubicBezTo>
                    <a:lnTo>
                      <a:pt x="2283" y="13"/>
                    </a:lnTo>
                    <a:lnTo>
                      <a:pt x="2283" y="1"/>
                    </a:lnTo>
                    <a:close/>
                    <a:moveTo>
                      <a:pt x="1481" y="1081"/>
                    </a:moveTo>
                    <a:cubicBezTo>
                      <a:pt x="891" y="1982"/>
                      <a:pt x="379" y="2929"/>
                      <a:pt x="0" y="3786"/>
                    </a:cubicBezTo>
                    <a:cubicBezTo>
                      <a:pt x="23" y="3819"/>
                      <a:pt x="45" y="3852"/>
                      <a:pt x="56" y="3886"/>
                    </a:cubicBezTo>
                    <a:cubicBezTo>
                      <a:pt x="457" y="3485"/>
                      <a:pt x="891" y="3040"/>
                      <a:pt x="1358" y="2639"/>
                    </a:cubicBezTo>
                    <a:cubicBezTo>
                      <a:pt x="1536" y="2328"/>
                      <a:pt x="1714" y="2005"/>
                      <a:pt x="1915" y="1693"/>
                    </a:cubicBezTo>
                    <a:cubicBezTo>
                      <a:pt x="1971" y="1504"/>
                      <a:pt x="2015" y="1304"/>
                      <a:pt x="2060" y="1103"/>
                    </a:cubicBezTo>
                    <a:cubicBezTo>
                      <a:pt x="1860" y="1092"/>
                      <a:pt x="1670" y="1092"/>
                      <a:pt x="1481" y="1081"/>
                    </a:cubicBezTo>
                    <a:close/>
                  </a:path>
                </a:pathLst>
              </a:custGeom>
              <a:solidFill>
                <a:srgbClr val="9A746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13" name="Google Shape;713;p37"/>
              <p:cNvSpPr/>
              <p:nvPr/>
            </p:nvSpPr>
            <p:spPr>
              <a:xfrm>
                <a:off x="5759900" y="4450975"/>
                <a:ext cx="32575" cy="45925"/>
              </a:xfrm>
              <a:custGeom>
                <a:avLst/>
                <a:gdLst/>
                <a:ahLst/>
                <a:cxnLst/>
                <a:rect l="l" t="t" r="r" b="b"/>
                <a:pathLst>
                  <a:path w="1303" h="1837" extrusionOk="0">
                    <a:moveTo>
                      <a:pt x="1302" y="0"/>
                    </a:moveTo>
                    <a:lnTo>
                      <a:pt x="1302" y="0"/>
                    </a:lnTo>
                    <a:cubicBezTo>
                      <a:pt x="835" y="401"/>
                      <a:pt x="401" y="846"/>
                      <a:pt x="0" y="1247"/>
                    </a:cubicBezTo>
                    <a:cubicBezTo>
                      <a:pt x="134" y="1458"/>
                      <a:pt x="268" y="1659"/>
                      <a:pt x="412" y="1837"/>
                    </a:cubicBezTo>
                    <a:cubicBezTo>
                      <a:pt x="646" y="1247"/>
                      <a:pt x="946" y="624"/>
                      <a:pt x="1302" y="0"/>
                    </a:cubicBezTo>
                    <a:close/>
                  </a:path>
                </a:pathLst>
              </a:custGeom>
              <a:solidFill>
                <a:srgbClr val="50645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14" name="Google Shape;714;p37"/>
              <p:cNvSpPr/>
              <p:nvPr/>
            </p:nvSpPr>
            <p:spPr>
              <a:xfrm>
                <a:off x="5795525" y="4391425"/>
                <a:ext cx="35900" cy="21175"/>
              </a:xfrm>
              <a:custGeom>
                <a:avLst/>
                <a:gdLst/>
                <a:ahLst/>
                <a:cxnLst/>
                <a:rect l="l" t="t" r="r" b="b"/>
                <a:pathLst>
                  <a:path w="1436" h="847" extrusionOk="0">
                    <a:moveTo>
                      <a:pt x="601" y="0"/>
                    </a:moveTo>
                    <a:cubicBezTo>
                      <a:pt x="389" y="268"/>
                      <a:pt x="189" y="545"/>
                      <a:pt x="0" y="824"/>
                    </a:cubicBezTo>
                    <a:cubicBezTo>
                      <a:pt x="189" y="835"/>
                      <a:pt x="379" y="835"/>
                      <a:pt x="579" y="846"/>
                    </a:cubicBezTo>
                    <a:lnTo>
                      <a:pt x="835" y="846"/>
                    </a:lnTo>
                    <a:cubicBezTo>
                      <a:pt x="1024" y="579"/>
                      <a:pt x="1225" y="312"/>
                      <a:pt x="1436" y="56"/>
                    </a:cubicBezTo>
                    <a:cubicBezTo>
                      <a:pt x="1202" y="45"/>
                      <a:pt x="980" y="23"/>
                      <a:pt x="757" y="11"/>
                    </a:cubicBezTo>
                    <a:cubicBezTo>
                      <a:pt x="701" y="11"/>
                      <a:pt x="646" y="11"/>
                      <a:pt x="601" y="0"/>
                    </a:cubicBezTo>
                    <a:close/>
                  </a:path>
                </a:pathLst>
              </a:custGeom>
              <a:solidFill>
                <a:srgbClr val="50645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15" name="Google Shape;715;p37"/>
              <p:cNvSpPr/>
              <p:nvPr/>
            </p:nvSpPr>
            <p:spPr>
              <a:xfrm>
                <a:off x="5821375" y="4346350"/>
                <a:ext cx="6450" cy="6150"/>
              </a:xfrm>
              <a:custGeom>
                <a:avLst/>
                <a:gdLst/>
                <a:ahLst/>
                <a:cxnLst/>
                <a:rect l="l" t="t" r="r" b="b"/>
                <a:pathLst>
                  <a:path w="258" h="246" extrusionOk="0">
                    <a:moveTo>
                      <a:pt x="257" y="0"/>
                    </a:moveTo>
                    <a:cubicBezTo>
                      <a:pt x="179" y="11"/>
                      <a:pt x="102" y="22"/>
                      <a:pt x="35" y="45"/>
                    </a:cubicBezTo>
                    <a:lnTo>
                      <a:pt x="1" y="245"/>
                    </a:lnTo>
                    <a:cubicBezTo>
                      <a:pt x="79" y="167"/>
                      <a:pt x="168" y="78"/>
                      <a:pt x="257" y="0"/>
                    </a:cubicBezTo>
                    <a:close/>
                  </a:path>
                </a:pathLst>
              </a:custGeom>
              <a:solidFill>
                <a:srgbClr val="D4C3B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16" name="Google Shape;716;p37"/>
              <p:cNvSpPr/>
              <p:nvPr/>
            </p:nvSpPr>
            <p:spPr>
              <a:xfrm>
                <a:off x="5743475" y="4348825"/>
                <a:ext cx="71550" cy="106325"/>
              </a:xfrm>
              <a:custGeom>
                <a:avLst/>
                <a:gdLst/>
                <a:ahLst/>
                <a:cxnLst/>
                <a:rect l="l" t="t" r="r" b="b"/>
                <a:pathLst>
                  <a:path w="2862" h="4253" extrusionOk="0">
                    <a:moveTo>
                      <a:pt x="2850" y="1"/>
                    </a:moveTo>
                    <a:cubicBezTo>
                      <a:pt x="2839" y="12"/>
                      <a:pt x="2827" y="12"/>
                      <a:pt x="2817" y="12"/>
                    </a:cubicBezTo>
                    <a:cubicBezTo>
                      <a:pt x="2538" y="79"/>
                      <a:pt x="2271" y="179"/>
                      <a:pt x="2004" y="290"/>
                    </a:cubicBezTo>
                    <a:cubicBezTo>
                      <a:pt x="1370" y="580"/>
                      <a:pt x="813" y="1014"/>
                      <a:pt x="445" y="1582"/>
                    </a:cubicBezTo>
                    <a:cubicBezTo>
                      <a:pt x="858" y="1604"/>
                      <a:pt x="1325" y="1626"/>
                      <a:pt x="1837" y="1660"/>
                    </a:cubicBezTo>
                    <a:cubicBezTo>
                      <a:pt x="2093" y="1314"/>
                      <a:pt x="2360" y="970"/>
                      <a:pt x="2639" y="658"/>
                    </a:cubicBezTo>
                    <a:cubicBezTo>
                      <a:pt x="2716" y="446"/>
                      <a:pt x="2795" y="224"/>
                      <a:pt x="2861" y="1"/>
                    </a:cubicBezTo>
                    <a:close/>
                    <a:moveTo>
                      <a:pt x="67" y="2494"/>
                    </a:moveTo>
                    <a:cubicBezTo>
                      <a:pt x="22" y="2662"/>
                      <a:pt x="0" y="2840"/>
                      <a:pt x="0" y="3029"/>
                    </a:cubicBezTo>
                    <a:lnTo>
                      <a:pt x="0" y="3140"/>
                    </a:lnTo>
                    <a:cubicBezTo>
                      <a:pt x="0" y="3407"/>
                      <a:pt x="34" y="3696"/>
                      <a:pt x="101" y="3997"/>
                    </a:cubicBezTo>
                    <a:cubicBezTo>
                      <a:pt x="123" y="4075"/>
                      <a:pt x="145" y="4164"/>
                      <a:pt x="178" y="4253"/>
                    </a:cubicBezTo>
                    <a:cubicBezTo>
                      <a:pt x="234" y="4220"/>
                      <a:pt x="290" y="4176"/>
                      <a:pt x="334" y="4142"/>
                    </a:cubicBezTo>
                    <a:cubicBezTo>
                      <a:pt x="613" y="3607"/>
                      <a:pt x="913" y="3051"/>
                      <a:pt x="1258" y="2517"/>
                    </a:cubicBezTo>
                    <a:cubicBezTo>
                      <a:pt x="813" y="2506"/>
                      <a:pt x="412" y="2494"/>
                      <a:pt x="67" y="2494"/>
                    </a:cubicBezTo>
                    <a:close/>
                  </a:path>
                </a:pathLst>
              </a:custGeom>
              <a:solidFill>
                <a:srgbClr val="A37A6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17" name="Google Shape;717;p37"/>
              <p:cNvSpPr/>
              <p:nvPr/>
            </p:nvSpPr>
            <p:spPr>
              <a:xfrm>
                <a:off x="5821375" y="4347450"/>
                <a:ext cx="875" cy="5050"/>
              </a:xfrm>
              <a:custGeom>
                <a:avLst/>
                <a:gdLst/>
                <a:ahLst/>
                <a:cxnLst/>
                <a:rect l="l" t="t" r="r" b="b"/>
                <a:pathLst>
                  <a:path w="35" h="202" extrusionOk="0">
                    <a:moveTo>
                      <a:pt x="35" y="1"/>
                    </a:moveTo>
                    <a:lnTo>
                      <a:pt x="35" y="1"/>
                    </a:lnTo>
                    <a:lnTo>
                      <a:pt x="1" y="201"/>
                    </a:lnTo>
                    <a:lnTo>
                      <a:pt x="1" y="201"/>
                    </a:lnTo>
                    <a:close/>
                  </a:path>
                </a:pathLst>
              </a:custGeom>
              <a:solidFill>
                <a:srgbClr val="C5B6A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18" name="Google Shape;718;p37"/>
              <p:cNvSpPr/>
              <p:nvPr/>
            </p:nvSpPr>
            <p:spPr>
              <a:xfrm>
                <a:off x="5747925" y="4347450"/>
                <a:ext cx="74325" cy="111050"/>
              </a:xfrm>
              <a:custGeom>
                <a:avLst/>
                <a:gdLst/>
                <a:ahLst/>
                <a:cxnLst/>
                <a:rect l="l" t="t" r="r" b="b"/>
                <a:pathLst>
                  <a:path w="2973" h="4442" extrusionOk="0">
                    <a:moveTo>
                      <a:pt x="2973" y="1"/>
                    </a:moveTo>
                    <a:cubicBezTo>
                      <a:pt x="2872" y="11"/>
                      <a:pt x="2783" y="34"/>
                      <a:pt x="2683" y="56"/>
                    </a:cubicBezTo>
                    <a:cubicBezTo>
                      <a:pt x="2617" y="279"/>
                      <a:pt x="2538" y="501"/>
                      <a:pt x="2461" y="713"/>
                    </a:cubicBezTo>
                    <a:cubicBezTo>
                      <a:pt x="2617" y="535"/>
                      <a:pt x="2772" y="368"/>
                      <a:pt x="2939" y="201"/>
                    </a:cubicBezTo>
                    <a:lnTo>
                      <a:pt x="2973" y="1"/>
                    </a:lnTo>
                    <a:close/>
                    <a:moveTo>
                      <a:pt x="156" y="4197"/>
                    </a:moveTo>
                    <a:lnTo>
                      <a:pt x="156" y="4197"/>
                    </a:lnTo>
                    <a:cubicBezTo>
                      <a:pt x="112" y="4231"/>
                      <a:pt x="56" y="4275"/>
                      <a:pt x="0" y="4308"/>
                    </a:cubicBezTo>
                    <a:cubicBezTo>
                      <a:pt x="12" y="4353"/>
                      <a:pt x="23" y="4397"/>
                      <a:pt x="45" y="4442"/>
                    </a:cubicBezTo>
                    <a:cubicBezTo>
                      <a:pt x="79" y="4353"/>
                      <a:pt x="123" y="4275"/>
                      <a:pt x="156" y="4197"/>
                    </a:cubicBezTo>
                    <a:close/>
                  </a:path>
                </a:pathLst>
              </a:custGeom>
              <a:solidFill>
                <a:srgbClr val="9A746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19" name="Google Shape;719;p37"/>
              <p:cNvSpPr/>
              <p:nvPr/>
            </p:nvSpPr>
            <p:spPr>
              <a:xfrm>
                <a:off x="5745125" y="4388350"/>
                <a:ext cx="44300" cy="23400"/>
              </a:xfrm>
              <a:custGeom>
                <a:avLst/>
                <a:gdLst/>
                <a:ahLst/>
                <a:cxnLst/>
                <a:rect l="l" t="t" r="r" b="b"/>
                <a:pathLst>
                  <a:path w="1772" h="936" extrusionOk="0">
                    <a:moveTo>
                      <a:pt x="379" y="1"/>
                    </a:moveTo>
                    <a:cubicBezTo>
                      <a:pt x="357" y="45"/>
                      <a:pt x="335" y="79"/>
                      <a:pt x="302" y="123"/>
                    </a:cubicBezTo>
                    <a:lnTo>
                      <a:pt x="302" y="134"/>
                    </a:lnTo>
                    <a:cubicBezTo>
                      <a:pt x="168" y="368"/>
                      <a:pt x="68" y="624"/>
                      <a:pt x="1" y="913"/>
                    </a:cubicBezTo>
                    <a:cubicBezTo>
                      <a:pt x="346" y="913"/>
                      <a:pt x="747" y="925"/>
                      <a:pt x="1192" y="936"/>
                    </a:cubicBezTo>
                    <a:cubicBezTo>
                      <a:pt x="1371" y="646"/>
                      <a:pt x="1571" y="357"/>
                      <a:pt x="1771" y="79"/>
                    </a:cubicBezTo>
                    <a:cubicBezTo>
                      <a:pt x="1259" y="45"/>
                      <a:pt x="792" y="23"/>
                      <a:pt x="379" y="1"/>
                    </a:cubicBezTo>
                    <a:close/>
                  </a:path>
                </a:pathLst>
              </a:custGeom>
              <a:solidFill>
                <a:srgbClr val="50645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20" name="Google Shape;720;p37"/>
              <p:cNvSpPr/>
              <p:nvPr/>
            </p:nvSpPr>
            <p:spPr>
              <a:xfrm>
                <a:off x="5752650" y="4346350"/>
                <a:ext cx="75175" cy="45100"/>
              </a:xfrm>
              <a:custGeom>
                <a:avLst/>
                <a:gdLst/>
                <a:ahLst/>
                <a:cxnLst/>
                <a:rect l="l" t="t" r="r" b="b"/>
                <a:pathLst>
                  <a:path w="3007" h="1804" extrusionOk="0">
                    <a:moveTo>
                      <a:pt x="3006" y="0"/>
                    </a:moveTo>
                    <a:lnTo>
                      <a:pt x="3006" y="0"/>
                    </a:lnTo>
                    <a:cubicBezTo>
                      <a:pt x="2937" y="10"/>
                      <a:pt x="2869" y="20"/>
                      <a:pt x="2807" y="37"/>
                    </a:cubicBezTo>
                    <a:lnTo>
                      <a:pt x="2807" y="37"/>
                    </a:lnTo>
                    <a:cubicBezTo>
                      <a:pt x="2873" y="25"/>
                      <a:pt x="2940" y="12"/>
                      <a:pt x="3006" y="0"/>
                    </a:cubicBezTo>
                    <a:close/>
                    <a:moveTo>
                      <a:pt x="2807" y="37"/>
                    </a:moveTo>
                    <a:lnTo>
                      <a:pt x="2807" y="37"/>
                    </a:lnTo>
                    <a:cubicBezTo>
                      <a:pt x="2785" y="42"/>
                      <a:pt x="2763" y="46"/>
                      <a:pt x="2740" y="50"/>
                    </a:cubicBezTo>
                    <a:lnTo>
                      <a:pt x="2740" y="50"/>
                    </a:lnTo>
                    <a:cubicBezTo>
                      <a:pt x="2755" y="48"/>
                      <a:pt x="2769" y="46"/>
                      <a:pt x="2784" y="45"/>
                    </a:cubicBezTo>
                    <a:cubicBezTo>
                      <a:pt x="2791" y="42"/>
                      <a:pt x="2799" y="40"/>
                      <a:pt x="2807" y="37"/>
                    </a:cubicBezTo>
                    <a:close/>
                    <a:moveTo>
                      <a:pt x="2740" y="50"/>
                    </a:moveTo>
                    <a:cubicBezTo>
                      <a:pt x="2682" y="58"/>
                      <a:pt x="2627" y="70"/>
                      <a:pt x="2569" y="83"/>
                    </a:cubicBezTo>
                    <a:lnTo>
                      <a:pt x="2569" y="83"/>
                    </a:lnTo>
                    <a:cubicBezTo>
                      <a:pt x="2626" y="72"/>
                      <a:pt x="2683" y="61"/>
                      <a:pt x="2740" y="50"/>
                    </a:cubicBezTo>
                    <a:close/>
                    <a:moveTo>
                      <a:pt x="2569" y="83"/>
                    </a:moveTo>
                    <a:cubicBezTo>
                      <a:pt x="2540" y="89"/>
                      <a:pt x="2511" y="94"/>
                      <a:pt x="2483" y="100"/>
                    </a:cubicBezTo>
                    <a:lnTo>
                      <a:pt x="2494" y="100"/>
                    </a:lnTo>
                    <a:cubicBezTo>
                      <a:pt x="2520" y="94"/>
                      <a:pt x="2545" y="88"/>
                      <a:pt x="2569" y="83"/>
                    </a:cubicBezTo>
                    <a:close/>
                    <a:moveTo>
                      <a:pt x="1637" y="389"/>
                    </a:moveTo>
                    <a:cubicBezTo>
                      <a:pt x="1058" y="653"/>
                      <a:pt x="544" y="1038"/>
                      <a:pt x="179" y="1535"/>
                    </a:cubicBezTo>
                    <a:lnTo>
                      <a:pt x="179" y="1535"/>
                    </a:lnTo>
                    <a:cubicBezTo>
                      <a:pt x="546" y="1041"/>
                      <a:pt x="1059" y="655"/>
                      <a:pt x="1637" y="389"/>
                    </a:cubicBezTo>
                    <a:close/>
                    <a:moveTo>
                      <a:pt x="179" y="1535"/>
                    </a:moveTo>
                    <a:cubicBezTo>
                      <a:pt x="115" y="1621"/>
                      <a:pt x="56" y="1711"/>
                      <a:pt x="1" y="1803"/>
                    </a:cubicBezTo>
                    <a:cubicBezTo>
                      <a:pt x="34" y="1759"/>
                      <a:pt x="56" y="1725"/>
                      <a:pt x="78" y="1681"/>
                    </a:cubicBezTo>
                    <a:cubicBezTo>
                      <a:pt x="111" y="1631"/>
                      <a:pt x="144" y="1582"/>
                      <a:pt x="179" y="1535"/>
                    </a:cubicBezTo>
                    <a:close/>
                  </a:path>
                </a:pathLst>
              </a:custGeom>
              <a:solidFill>
                <a:srgbClr val="50645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21" name="Google Shape;721;p37"/>
              <p:cNvSpPr/>
              <p:nvPr/>
            </p:nvSpPr>
            <p:spPr>
              <a:xfrm>
                <a:off x="6097175" y="4345225"/>
                <a:ext cx="68175" cy="51500"/>
              </a:xfrm>
              <a:custGeom>
                <a:avLst/>
                <a:gdLst/>
                <a:ahLst/>
                <a:cxnLst/>
                <a:rect l="l" t="t" r="r" b="b"/>
                <a:pathLst>
                  <a:path w="2727" h="2060" extrusionOk="0">
                    <a:moveTo>
                      <a:pt x="1826" y="1"/>
                    </a:moveTo>
                    <a:cubicBezTo>
                      <a:pt x="1302" y="446"/>
                      <a:pt x="812" y="980"/>
                      <a:pt x="356" y="1570"/>
                    </a:cubicBezTo>
                    <a:lnTo>
                      <a:pt x="1235" y="1570"/>
                    </a:lnTo>
                    <a:cubicBezTo>
                      <a:pt x="1692" y="991"/>
                      <a:pt x="2204" y="468"/>
                      <a:pt x="2727" y="23"/>
                    </a:cubicBezTo>
                    <a:cubicBezTo>
                      <a:pt x="2627" y="11"/>
                      <a:pt x="2516" y="1"/>
                      <a:pt x="2405" y="1"/>
                    </a:cubicBezTo>
                    <a:close/>
                    <a:moveTo>
                      <a:pt x="334" y="1614"/>
                    </a:moveTo>
                    <a:cubicBezTo>
                      <a:pt x="256" y="1703"/>
                      <a:pt x="189" y="1792"/>
                      <a:pt x="122" y="1881"/>
                    </a:cubicBezTo>
                    <a:lnTo>
                      <a:pt x="980" y="1881"/>
                    </a:lnTo>
                    <a:cubicBezTo>
                      <a:pt x="1057" y="1792"/>
                      <a:pt x="1124" y="1703"/>
                      <a:pt x="1202" y="1614"/>
                    </a:cubicBezTo>
                    <a:close/>
                    <a:moveTo>
                      <a:pt x="100" y="1926"/>
                    </a:moveTo>
                    <a:lnTo>
                      <a:pt x="0" y="2059"/>
                    </a:lnTo>
                    <a:cubicBezTo>
                      <a:pt x="300" y="2049"/>
                      <a:pt x="590" y="2027"/>
                      <a:pt x="891" y="2015"/>
                    </a:cubicBezTo>
                    <a:cubicBezTo>
                      <a:pt x="913" y="1982"/>
                      <a:pt x="935" y="1948"/>
                      <a:pt x="958" y="1926"/>
                    </a:cubicBezTo>
                    <a:close/>
                  </a:path>
                </a:pathLst>
              </a:custGeom>
              <a:solidFill>
                <a:srgbClr val="E5DCD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22" name="Google Shape;722;p37"/>
              <p:cNvSpPr/>
              <p:nvPr/>
            </p:nvSpPr>
            <p:spPr>
              <a:xfrm>
                <a:off x="6142800" y="4344675"/>
                <a:ext cx="14500" cy="575"/>
              </a:xfrm>
              <a:custGeom>
                <a:avLst/>
                <a:gdLst/>
                <a:ahLst/>
                <a:cxnLst/>
                <a:rect l="l" t="t" r="r" b="b"/>
                <a:pathLst>
                  <a:path w="580" h="23" extrusionOk="0">
                    <a:moveTo>
                      <a:pt x="23" y="0"/>
                    </a:moveTo>
                    <a:cubicBezTo>
                      <a:pt x="23" y="11"/>
                      <a:pt x="11" y="11"/>
                      <a:pt x="1" y="23"/>
                    </a:cubicBezTo>
                    <a:lnTo>
                      <a:pt x="580" y="23"/>
                    </a:lnTo>
                    <a:cubicBezTo>
                      <a:pt x="424" y="11"/>
                      <a:pt x="279" y="0"/>
                      <a:pt x="123" y="0"/>
                    </a:cubicBezTo>
                    <a:close/>
                  </a:path>
                </a:pathLst>
              </a:custGeom>
              <a:solidFill>
                <a:srgbClr val="E6E3E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23" name="Google Shape;723;p37"/>
              <p:cNvSpPr/>
              <p:nvPr/>
            </p:nvSpPr>
            <p:spPr>
              <a:xfrm>
                <a:off x="6099650" y="4392250"/>
                <a:ext cx="22025" cy="1125"/>
              </a:xfrm>
              <a:custGeom>
                <a:avLst/>
                <a:gdLst/>
                <a:ahLst/>
                <a:cxnLst/>
                <a:rect l="l" t="t" r="r" b="b"/>
                <a:pathLst>
                  <a:path w="881" h="45" extrusionOk="0">
                    <a:moveTo>
                      <a:pt x="23" y="0"/>
                    </a:moveTo>
                    <a:cubicBezTo>
                      <a:pt x="13" y="23"/>
                      <a:pt x="1" y="34"/>
                      <a:pt x="1" y="45"/>
                    </a:cubicBezTo>
                    <a:lnTo>
                      <a:pt x="859" y="45"/>
                    </a:lnTo>
                    <a:cubicBezTo>
                      <a:pt x="869" y="34"/>
                      <a:pt x="881" y="23"/>
                      <a:pt x="881" y="0"/>
                    </a:cubicBezTo>
                    <a:close/>
                  </a:path>
                </a:pathLst>
              </a:custGeom>
              <a:solidFill>
                <a:srgbClr val="E6E3E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24" name="Google Shape;724;p37"/>
              <p:cNvSpPr/>
              <p:nvPr/>
            </p:nvSpPr>
            <p:spPr>
              <a:xfrm>
                <a:off x="6105525" y="4384450"/>
                <a:ext cx="22550" cy="1150"/>
              </a:xfrm>
              <a:custGeom>
                <a:avLst/>
                <a:gdLst/>
                <a:ahLst/>
                <a:cxnLst/>
                <a:rect l="l" t="t" r="r" b="b"/>
                <a:pathLst>
                  <a:path w="902" h="46" extrusionOk="0">
                    <a:moveTo>
                      <a:pt x="22" y="1"/>
                    </a:moveTo>
                    <a:cubicBezTo>
                      <a:pt x="11" y="12"/>
                      <a:pt x="11" y="23"/>
                      <a:pt x="0" y="45"/>
                    </a:cubicBezTo>
                    <a:lnTo>
                      <a:pt x="868" y="45"/>
                    </a:lnTo>
                    <a:cubicBezTo>
                      <a:pt x="879" y="23"/>
                      <a:pt x="891" y="12"/>
                      <a:pt x="901" y="1"/>
                    </a:cubicBezTo>
                    <a:close/>
                  </a:path>
                </a:pathLst>
              </a:custGeom>
              <a:solidFill>
                <a:srgbClr val="E6E3E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25" name="Google Shape;725;p37"/>
              <p:cNvSpPr/>
              <p:nvPr/>
            </p:nvSpPr>
            <p:spPr>
              <a:xfrm>
                <a:off x="6089650" y="4395575"/>
                <a:ext cx="29800" cy="13125"/>
              </a:xfrm>
              <a:custGeom>
                <a:avLst/>
                <a:gdLst/>
                <a:ahLst/>
                <a:cxnLst/>
                <a:rect l="l" t="t" r="r" b="b"/>
                <a:pathLst>
                  <a:path w="1192" h="525" extrusionOk="0">
                    <a:moveTo>
                      <a:pt x="1192" y="1"/>
                    </a:moveTo>
                    <a:cubicBezTo>
                      <a:pt x="891" y="13"/>
                      <a:pt x="601" y="35"/>
                      <a:pt x="301" y="45"/>
                    </a:cubicBezTo>
                    <a:lnTo>
                      <a:pt x="0" y="480"/>
                    </a:lnTo>
                    <a:cubicBezTo>
                      <a:pt x="312" y="502"/>
                      <a:pt x="579" y="513"/>
                      <a:pt x="813" y="525"/>
                    </a:cubicBezTo>
                    <a:cubicBezTo>
                      <a:pt x="935" y="346"/>
                      <a:pt x="1058" y="168"/>
                      <a:pt x="1192" y="1"/>
                    </a:cubicBezTo>
                    <a:close/>
                  </a:path>
                </a:pathLst>
              </a:custGeom>
              <a:solidFill>
                <a:srgbClr val="50645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26" name="Google Shape;726;p37"/>
              <p:cNvSpPr/>
              <p:nvPr/>
            </p:nvSpPr>
            <p:spPr>
              <a:xfrm>
                <a:off x="6082150" y="4407575"/>
                <a:ext cx="27850" cy="13075"/>
              </a:xfrm>
              <a:custGeom>
                <a:avLst/>
                <a:gdLst/>
                <a:ahLst/>
                <a:cxnLst/>
                <a:rect l="l" t="t" r="r" b="b"/>
                <a:pathLst>
                  <a:path w="1114" h="523" extrusionOk="0">
                    <a:moveTo>
                      <a:pt x="300" y="0"/>
                    </a:moveTo>
                    <a:cubicBezTo>
                      <a:pt x="201" y="167"/>
                      <a:pt x="89" y="322"/>
                      <a:pt x="0" y="490"/>
                    </a:cubicBezTo>
                    <a:cubicBezTo>
                      <a:pt x="290" y="500"/>
                      <a:pt x="567" y="512"/>
                      <a:pt x="802" y="523"/>
                    </a:cubicBezTo>
                    <a:cubicBezTo>
                      <a:pt x="901" y="367"/>
                      <a:pt x="1002" y="200"/>
                      <a:pt x="1113" y="45"/>
                    </a:cubicBezTo>
                    <a:cubicBezTo>
                      <a:pt x="879" y="33"/>
                      <a:pt x="612" y="22"/>
                      <a:pt x="300" y="0"/>
                    </a:cubicBezTo>
                    <a:close/>
                  </a:path>
                </a:pathLst>
              </a:custGeom>
              <a:solidFill>
                <a:srgbClr val="50645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27" name="Google Shape;727;p37"/>
              <p:cNvSpPr/>
              <p:nvPr/>
            </p:nvSpPr>
            <p:spPr>
              <a:xfrm>
                <a:off x="6049850" y="4348000"/>
                <a:ext cx="64600" cy="51500"/>
              </a:xfrm>
              <a:custGeom>
                <a:avLst/>
                <a:gdLst/>
                <a:ahLst/>
                <a:cxnLst/>
                <a:rect l="l" t="t" r="r" b="b"/>
                <a:pathLst>
                  <a:path w="2584" h="2060" extrusionOk="0">
                    <a:moveTo>
                      <a:pt x="2583" y="1"/>
                    </a:moveTo>
                    <a:lnTo>
                      <a:pt x="2583" y="1"/>
                    </a:lnTo>
                    <a:cubicBezTo>
                      <a:pt x="2394" y="34"/>
                      <a:pt x="2205" y="90"/>
                      <a:pt x="2015" y="157"/>
                    </a:cubicBezTo>
                    <a:lnTo>
                      <a:pt x="1993" y="157"/>
                    </a:lnTo>
                    <a:cubicBezTo>
                      <a:pt x="1993" y="167"/>
                      <a:pt x="1982" y="167"/>
                      <a:pt x="1982" y="167"/>
                    </a:cubicBezTo>
                    <a:cubicBezTo>
                      <a:pt x="1971" y="167"/>
                      <a:pt x="1960" y="179"/>
                      <a:pt x="1948" y="179"/>
                    </a:cubicBezTo>
                    <a:cubicBezTo>
                      <a:pt x="1258" y="424"/>
                      <a:pt x="657" y="847"/>
                      <a:pt x="279" y="1459"/>
                    </a:cubicBezTo>
                    <a:lnTo>
                      <a:pt x="1381" y="1459"/>
                    </a:lnTo>
                    <a:cubicBezTo>
                      <a:pt x="1748" y="936"/>
                      <a:pt x="2160" y="446"/>
                      <a:pt x="2583" y="1"/>
                    </a:cubicBezTo>
                    <a:close/>
                    <a:moveTo>
                      <a:pt x="257" y="1503"/>
                    </a:moveTo>
                    <a:cubicBezTo>
                      <a:pt x="201" y="1592"/>
                      <a:pt x="157" y="1681"/>
                      <a:pt x="112" y="1770"/>
                    </a:cubicBezTo>
                    <a:lnTo>
                      <a:pt x="1159" y="1770"/>
                    </a:lnTo>
                    <a:cubicBezTo>
                      <a:pt x="1225" y="1681"/>
                      <a:pt x="1281" y="1592"/>
                      <a:pt x="1347" y="1503"/>
                    </a:cubicBezTo>
                    <a:close/>
                    <a:moveTo>
                      <a:pt x="90" y="1815"/>
                    </a:moveTo>
                    <a:cubicBezTo>
                      <a:pt x="78" y="1849"/>
                      <a:pt x="68" y="1882"/>
                      <a:pt x="45" y="1926"/>
                    </a:cubicBezTo>
                    <a:lnTo>
                      <a:pt x="45" y="1938"/>
                    </a:lnTo>
                    <a:cubicBezTo>
                      <a:pt x="34" y="1971"/>
                      <a:pt x="12" y="2015"/>
                      <a:pt x="1" y="2060"/>
                    </a:cubicBezTo>
                    <a:cubicBezTo>
                      <a:pt x="335" y="2038"/>
                      <a:pt x="669" y="2027"/>
                      <a:pt x="1003" y="2005"/>
                    </a:cubicBezTo>
                    <a:cubicBezTo>
                      <a:pt x="1047" y="1938"/>
                      <a:pt x="1092" y="1882"/>
                      <a:pt x="1125" y="1815"/>
                    </a:cubicBezTo>
                    <a:close/>
                  </a:path>
                </a:pathLst>
              </a:custGeom>
              <a:solidFill>
                <a:srgbClr val="E5DCD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28" name="Google Shape;728;p37"/>
              <p:cNvSpPr/>
              <p:nvPr/>
            </p:nvSpPr>
            <p:spPr>
              <a:xfrm>
                <a:off x="6052100" y="4392250"/>
                <a:ext cx="26725" cy="1125"/>
              </a:xfrm>
              <a:custGeom>
                <a:avLst/>
                <a:gdLst/>
                <a:ahLst/>
                <a:cxnLst/>
                <a:rect l="l" t="t" r="r" b="b"/>
                <a:pathLst>
                  <a:path w="1069" h="45" extrusionOk="0">
                    <a:moveTo>
                      <a:pt x="22" y="0"/>
                    </a:moveTo>
                    <a:cubicBezTo>
                      <a:pt x="11" y="23"/>
                      <a:pt x="11" y="34"/>
                      <a:pt x="0" y="45"/>
                    </a:cubicBezTo>
                    <a:lnTo>
                      <a:pt x="1035" y="45"/>
                    </a:lnTo>
                    <a:cubicBezTo>
                      <a:pt x="1046" y="34"/>
                      <a:pt x="1057" y="23"/>
                      <a:pt x="1069" y="0"/>
                    </a:cubicBezTo>
                    <a:close/>
                  </a:path>
                </a:pathLst>
              </a:custGeom>
              <a:solidFill>
                <a:srgbClr val="E6E3E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29" name="Google Shape;729;p37"/>
              <p:cNvSpPr/>
              <p:nvPr/>
            </p:nvSpPr>
            <p:spPr>
              <a:xfrm>
                <a:off x="6056250" y="4384450"/>
                <a:ext cx="28150" cy="1150"/>
              </a:xfrm>
              <a:custGeom>
                <a:avLst/>
                <a:gdLst/>
                <a:ahLst/>
                <a:cxnLst/>
                <a:rect l="l" t="t" r="r" b="b"/>
                <a:pathLst>
                  <a:path w="1126" h="46" extrusionOk="0">
                    <a:moveTo>
                      <a:pt x="23" y="1"/>
                    </a:moveTo>
                    <a:cubicBezTo>
                      <a:pt x="12" y="12"/>
                      <a:pt x="1" y="23"/>
                      <a:pt x="1" y="45"/>
                    </a:cubicBezTo>
                    <a:lnTo>
                      <a:pt x="1091" y="45"/>
                    </a:lnTo>
                    <a:cubicBezTo>
                      <a:pt x="1103" y="23"/>
                      <a:pt x="1114" y="12"/>
                      <a:pt x="1125" y="1"/>
                    </a:cubicBezTo>
                    <a:close/>
                  </a:path>
                </a:pathLst>
              </a:custGeom>
              <a:solidFill>
                <a:srgbClr val="E6E3E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30" name="Google Shape;730;p37"/>
              <p:cNvSpPr/>
              <p:nvPr/>
            </p:nvSpPr>
            <p:spPr>
              <a:xfrm>
                <a:off x="6048200" y="4398100"/>
                <a:ext cx="26725" cy="8375"/>
              </a:xfrm>
              <a:custGeom>
                <a:avLst/>
                <a:gdLst/>
                <a:ahLst/>
                <a:cxnLst/>
                <a:rect l="l" t="t" r="r" b="b"/>
                <a:pathLst>
                  <a:path w="1069" h="335" extrusionOk="0">
                    <a:moveTo>
                      <a:pt x="1069" y="1"/>
                    </a:moveTo>
                    <a:cubicBezTo>
                      <a:pt x="735" y="23"/>
                      <a:pt x="401" y="34"/>
                      <a:pt x="67" y="56"/>
                    </a:cubicBezTo>
                    <a:cubicBezTo>
                      <a:pt x="45" y="134"/>
                      <a:pt x="11" y="212"/>
                      <a:pt x="0" y="290"/>
                    </a:cubicBezTo>
                    <a:cubicBezTo>
                      <a:pt x="300" y="312"/>
                      <a:pt x="579" y="323"/>
                      <a:pt x="857" y="334"/>
                    </a:cubicBezTo>
                    <a:cubicBezTo>
                      <a:pt x="924" y="223"/>
                      <a:pt x="990" y="112"/>
                      <a:pt x="1069" y="1"/>
                    </a:cubicBezTo>
                    <a:close/>
                  </a:path>
                </a:pathLst>
              </a:custGeom>
              <a:solidFill>
                <a:srgbClr val="50645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31" name="Google Shape;731;p37"/>
              <p:cNvSpPr/>
              <p:nvPr/>
            </p:nvSpPr>
            <p:spPr>
              <a:xfrm>
                <a:off x="6045675" y="4405325"/>
                <a:ext cx="23950" cy="13650"/>
              </a:xfrm>
              <a:custGeom>
                <a:avLst/>
                <a:gdLst/>
                <a:ahLst/>
                <a:cxnLst/>
                <a:rect l="l" t="t" r="r" b="b"/>
                <a:pathLst>
                  <a:path w="958" h="546" extrusionOk="0">
                    <a:moveTo>
                      <a:pt x="101" y="1"/>
                    </a:moveTo>
                    <a:cubicBezTo>
                      <a:pt x="79" y="68"/>
                      <a:pt x="57" y="145"/>
                      <a:pt x="45" y="212"/>
                    </a:cubicBezTo>
                    <a:lnTo>
                      <a:pt x="45" y="224"/>
                    </a:lnTo>
                    <a:lnTo>
                      <a:pt x="45" y="234"/>
                    </a:lnTo>
                    <a:cubicBezTo>
                      <a:pt x="45" y="246"/>
                      <a:pt x="45" y="246"/>
                      <a:pt x="34" y="246"/>
                    </a:cubicBezTo>
                    <a:lnTo>
                      <a:pt x="34" y="257"/>
                    </a:lnTo>
                    <a:lnTo>
                      <a:pt x="34" y="268"/>
                    </a:lnTo>
                    <a:lnTo>
                      <a:pt x="34" y="279"/>
                    </a:lnTo>
                    <a:lnTo>
                      <a:pt x="34" y="301"/>
                    </a:lnTo>
                    <a:cubicBezTo>
                      <a:pt x="12" y="379"/>
                      <a:pt x="1" y="457"/>
                      <a:pt x="1" y="535"/>
                    </a:cubicBezTo>
                    <a:cubicBezTo>
                      <a:pt x="223" y="535"/>
                      <a:pt x="446" y="546"/>
                      <a:pt x="646" y="546"/>
                    </a:cubicBezTo>
                    <a:cubicBezTo>
                      <a:pt x="747" y="379"/>
                      <a:pt x="847" y="212"/>
                      <a:pt x="958" y="45"/>
                    </a:cubicBezTo>
                    <a:cubicBezTo>
                      <a:pt x="680" y="34"/>
                      <a:pt x="401" y="23"/>
                      <a:pt x="101" y="1"/>
                    </a:cubicBezTo>
                    <a:close/>
                  </a:path>
                </a:pathLst>
              </a:custGeom>
              <a:solidFill>
                <a:srgbClr val="50645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32" name="Google Shape;732;p37"/>
              <p:cNvSpPr/>
              <p:nvPr/>
            </p:nvSpPr>
            <p:spPr>
              <a:xfrm>
                <a:off x="6045125" y="4352475"/>
                <a:ext cx="53450" cy="76250"/>
              </a:xfrm>
              <a:custGeom>
                <a:avLst/>
                <a:gdLst/>
                <a:ahLst/>
                <a:cxnLst/>
                <a:rect l="l" t="t" r="r" b="b"/>
                <a:pathLst>
                  <a:path w="2138" h="3050" extrusionOk="0">
                    <a:moveTo>
                      <a:pt x="2137" y="0"/>
                    </a:moveTo>
                    <a:cubicBezTo>
                      <a:pt x="1781" y="127"/>
                      <a:pt x="1448" y="301"/>
                      <a:pt x="1158" y="524"/>
                    </a:cubicBezTo>
                    <a:lnTo>
                      <a:pt x="1158" y="524"/>
                    </a:lnTo>
                    <a:cubicBezTo>
                      <a:pt x="1448" y="303"/>
                      <a:pt x="1780" y="130"/>
                      <a:pt x="2137" y="0"/>
                    </a:cubicBezTo>
                    <a:close/>
                    <a:moveTo>
                      <a:pt x="1158" y="524"/>
                    </a:moveTo>
                    <a:lnTo>
                      <a:pt x="1158" y="524"/>
                    </a:lnTo>
                    <a:cubicBezTo>
                      <a:pt x="881" y="734"/>
                      <a:pt x="644" y="988"/>
                      <a:pt x="458" y="1290"/>
                    </a:cubicBezTo>
                    <a:lnTo>
                      <a:pt x="458" y="1290"/>
                    </a:lnTo>
                    <a:cubicBezTo>
                      <a:pt x="461" y="1286"/>
                      <a:pt x="465" y="1283"/>
                      <a:pt x="468" y="1280"/>
                    </a:cubicBezTo>
                    <a:cubicBezTo>
                      <a:pt x="651" y="984"/>
                      <a:pt x="886" y="732"/>
                      <a:pt x="1158" y="524"/>
                    </a:cubicBezTo>
                    <a:close/>
                    <a:moveTo>
                      <a:pt x="458" y="1290"/>
                    </a:moveTo>
                    <a:cubicBezTo>
                      <a:pt x="454" y="1295"/>
                      <a:pt x="451" y="1300"/>
                      <a:pt x="449" y="1306"/>
                    </a:cubicBezTo>
                    <a:lnTo>
                      <a:pt x="449" y="1306"/>
                    </a:lnTo>
                    <a:cubicBezTo>
                      <a:pt x="452" y="1301"/>
                      <a:pt x="455" y="1295"/>
                      <a:pt x="458" y="1290"/>
                    </a:cubicBezTo>
                    <a:close/>
                    <a:moveTo>
                      <a:pt x="449" y="1306"/>
                    </a:moveTo>
                    <a:cubicBezTo>
                      <a:pt x="386" y="1410"/>
                      <a:pt x="330" y="1520"/>
                      <a:pt x="280" y="1635"/>
                    </a:cubicBezTo>
                    <a:lnTo>
                      <a:pt x="280" y="1635"/>
                    </a:lnTo>
                    <a:cubicBezTo>
                      <a:pt x="290" y="1625"/>
                      <a:pt x="290" y="1613"/>
                      <a:pt x="301" y="1591"/>
                    </a:cubicBezTo>
                    <a:cubicBezTo>
                      <a:pt x="346" y="1502"/>
                      <a:pt x="390" y="1413"/>
                      <a:pt x="446" y="1324"/>
                    </a:cubicBezTo>
                    <a:cubicBezTo>
                      <a:pt x="446" y="1317"/>
                      <a:pt x="447" y="1311"/>
                      <a:pt x="449" y="1306"/>
                    </a:cubicBezTo>
                    <a:close/>
                    <a:moveTo>
                      <a:pt x="280" y="1635"/>
                    </a:moveTo>
                    <a:cubicBezTo>
                      <a:pt x="280" y="1635"/>
                      <a:pt x="279" y="1636"/>
                      <a:pt x="279" y="1636"/>
                    </a:cubicBezTo>
                    <a:cubicBezTo>
                      <a:pt x="278" y="1638"/>
                      <a:pt x="278" y="1640"/>
                      <a:pt x="277" y="1642"/>
                    </a:cubicBezTo>
                    <a:lnTo>
                      <a:pt x="277" y="1642"/>
                    </a:lnTo>
                    <a:cubicBezTo>
                      <a:pt x="278" y="1639"/>
                      <a:pt x="279" y="1637"/>
                      <a:pt x="280" y="1635"/>
                    </a:cubicBezTo>
                    <a:close/>
                    <a:moveTo>
                      <a:pt x="277" y="1642"/>
                    </a:moveTo>
                    <a:lnTo>
                      <a:pt x="277" y="1642"/>
                    </a:lnTo>
                    <a:cubicBezTo>
                      <a:pt x="262" y="1676"/>
                      <a:pt x="248" y="1712"/>
                      <a:pt x="234" y="1747"/>
                    </a:cubicBezTo>
                    <a:cubicBezTo>
                      <a:pt x="255" y="1705"/>
                      <a:pt x="266" y="1674"/>
                      <a:pt x="277" y="1642"/>
                    </a:cubicBezTo>
                    <a:close/>
                    <a:moveTo>
                      <a:pt x="56" y="2415"/>
                    </a:moveTo>
                    <a:cubicBezTo>
                      <a:pt x="37" y="2483"/>
                      <a:pt x="26" y="2550"/>
                      <a:pt x="23" y="2617"/>
                    </a:cubicBezTo>
                    <a:lnTo>
                      <a:pt x="23" y="2617"/>
                    </a:lnTo>
                    <a:cubicBezTo>
                      <a:pt x="31" y="2550"/>
                      <a:pt x="42" y="2483"/>
                      <a:pt x="56" y="2415"/>
                    </a:cubicBezTo>
                    <a:close/>
                    <a:moveTo>
                      <a:pt x="23" y="2617"/>
                    </a:moveTo>
                    <a:cubicBezTo>
                      <a:pt x="19" y="2652"/>
                      <a:pt x="15" y="2687"/>
                      <a:pt x="13" y="2722"/>
                    </a:cubicBezTo>
                    <a:lnTo>
                      <a:pt x="13" y="2722"/>
                    </a:lnTo>
                    <a:cubicBezTo>
                      <a:pt x="15" y="2698"/>
                      <a:pt x="19" y="2673"/>
                      <a:pt x="23" y="2649"/>
                    </a:cubicBezTo>
                    <a:cubicBezTo>
                      <a:pt x="23" y="2639"/>
                      <a:pt x="23" y="2628"/>
                      <a:pt x="23" y="2617"/>
                    </a:cubicBezTo>
                    <a:close/>
                    <a:moveTo>
                      <a:pt x="13" y="2722"/>
                    </a:moveTo>
                    <a:cubicBezTo>
                      <a:pt x="0" y="2831"/>
                      <a:pt x="0" y="2941"/>
                      <a:pt x="0" y="3050"/>
                    </a:cubicBezTo>
                    <a:cubicBezTo>
                      <a:pt x="0" y="2940"/>
                      <a:pt x="3" y="2831"/>
                      <a:pt x="13" y="2722"/>
                    </a:cubicBezTo>
                    <a:close/>
                  </a:path>
                </a:pathLst>
              </a:custGeom>
              <a:solidFill>
                <a:srgbClr val="50645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33" name="Google Shape;733;p37"/>
              <p:cNvSpPr/>
              <p:nvPr/>
            </p:nvSpPr>
            <p:spPr>
              <a:xfrm>
                <a:off x="5860350" y="4356075"/>
                <a:ext cx="86850" cy="43425"/>
              </a:xfrm>
              <a:custGeom>
                <a:avLst/>
                <a:gdLst/>
                <a:ahLst/>
                <a:cxnLst/>
                <a:rect l="l" t="t" r="r" b="b"/>
                <a:pathLst>
                  <a:path w="3474" h="1737" extrusionOk="0">
                    <a:moveTo>
                      <a:pt x="1870" y="0"/>
                    </a:moveTo>
                    <a:cubicBezTo>
                      <a:pt x="1202" y="357"/>
                      <a:pt x="579" y="902"/>
                      <a:pt x="0" y="1536"/>
                    </a:cubicBezTo>
                    <a:cubicBezTo>
                      <a:pt x="1125" y="1603"/>
                      <a:pt x="2316" y="1670"/>
                      <a:pt x="3473" y="1737"/>
                    </a:cubicBezTo>
                    <a:lnTo>
                      <a:pt x="3440" y="1637"/>
                    </a:lnTo>
                    <a:cubicBezTo>
                      <a:pt x="3440" y="1625"/>
                      <a:pt x="3429" y="1625"/>
                      <a:pt x="3429" y="1615"/>
                    </a:cubicBezTo>
                    <a:lnTo>
                      <a:pt x="3429" y="1603"/>
                    </a:lnTo>
                    <a:cubicBezTo>
                      <a:pt x="3139" y="846"/>
                      <a:pt x="2560" y="324"/>
                      <a:pt x="1870" y="0"/>
                    </a:cubicBezTo>
                    <a:close/>
                  </a:path>
                </a:pathLst>
              </a:custGeom>
              <a:solidFill>
                <a:srgbClr val="D4C3B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34" name="Google Shape;734;p37"/>
              <p:cNvSpPr/>
              <p:nvPr/>
            </p:nvSpPr>
            <p:spPr>
              <a:xfrm>
                <a:off x="5841975" y="4413125"/>
                <a:ext cx="8925" cy="3925"/>
              </a:xfrm>
              <a:custGeom>
                <a:avLst/>
                <a:gdLst/>
                <a:ahLst/>
                <a:cxnLst/>
                <a:rect l="l" t="t" r="r" b="b"/>
                <a:pathLst>
                  <a:path w="357" h="157" extrusionOk="0">
                    <a:moveTo>
                      <a:pt x="112" y="1"/>
                    </a:moveTo>
                    <a:cubicBezTo>
                      <a:pt x="79" y="56"/>
                      <a:pt x="34" y="100"/>
                      <a:pt x="1" y="156"/>
                    </a:cubicBezTo>
                    <a:cubicBezTo>
                      <a:pt x="123" y="100"/>
                      <a:pt x="245" y="56"/>
                      <a:pt x="357" y="11"/>
                    </a:cubicBezTo>
                    <a:cubicBezTo>
                      <a:pt x="279" y="11"/>
                      <a:pt x="190" y="11"/>
                      <a:pt x="112" y="1"/>
                    </a:cubicBezTo>
                    <a:close/>
                  </a:path>
                </a:pathLst>
              </a:custGeom>
              <a:solidFill>
                <a:srgbClr val="BFB0A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35" name="Google Shape;735;p37"/>
              <p:cNvSpPr/>
              <p:nvPr/>
            </p:nvSpPr>
            <p:spPr>
              <a:xfrm>
                <a:off x="5822225" y="4413400"/>
                <a:ext cx="129150" cy="32600"/>
              </a:xfrm>
              <a:custGeom>
                <a:avLst/>
                <a:gdLst/>
                <a:ahLst/>
                <a:cxnLst/>
                <a:rect l="l" t="t" r="r" b="b"/>
                <a:pathLst>
                  <a:path w="5166" h="1304" extrusionOk="0">
                    <a:moveTo>
                      <a:pt x="1147" y="0"/>
                    </a:moveTo>
                    <a:cubicBezTo>
                      <a:pt x="1035" y="45"/>
                      <a:pt x="913" y="89"/>
                      <a:pt x="791" y="145"/>
                    </a:cubicBezTo>
                    <a:cubicBezTo>
                      <a:pt x="513" y="524"/>
                      <a:pt x="246" y="913"/>
                      <a:pt x="1" y="1303"/>
                    </a:cubicBezTo>
                    <a:cubicBezTo>
                      <a:pt x="657" y="780"/>
                      <a:pt x="1369" y="390"/>
                      <a:pt x="2071" y="334"/>
                    </a:cubicBezTo>
                    <a:cubicBezTo>
                      <a:pt x="2561" y="301"/>
                      <a:pt x="3696" y="257"/>
                      <a:pt x="5166" y="212"/>
                    </a:cubicBezTo>
                    <a:cubicBezTo>
                      <a:pt x="5166" y="168"/>
                      <a:pt x="5166" y="134"/>
                      <a:pt x="5154" y="101"/>
                    </a:cubicBezTo>
                    <a:cubicBezTo>
                      <a:pt x="3818" y="67"/>
                      <a:pt x="2438" y="34"/>
                      <a:pt x="1147" y="0"/>
                    </a:cubicBezTo>
                    <a:close/>
                  </a:path>
                </a:pathLst>
              </a:custGeom>
              <a:solidFill>
                <a:srgbClr val="50645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36" name="Google Shape;736;p37"/>
              <p:cNvSpPr/>
              <p:nvPr/>
            </p:nvSpPr>
            <p:spPr>
              <a:xfrm>
                <a:off x="5844750" y="4394475"/>
                <a:ext cx="106325" cy="21450"/>
              </a:xfrm>
              <a:custGeom>
                <a:avLst/>
                <a:gdLst/>
                <a:ahLst/>
                <a:cxnLst/>
                <a:rect l="l" t="t" r="r" b="b"/>
                <a:pathLst>
                  <a:path w="4253" h="858" extrusionOk="0">
                    <a:moveTo>
                      <a:pt x="624" y="0"/>
                    </a:moveTo>
                    <a:cubicBezTo>
                      <a:pt x="413" y="235"/>
                      <a:pt x="201" y="490"/>
                      <a:pt x="1" y="747"/>
                    </a:cubicBezTo>
                    <a:cubicBezTo>
                      <a:pt x="79" y="757"/>
                      <a:pt x="168" y="757"/>
                      <a:pt x="246" y="757"/>
                    </a:cubicBezTo>
                    <a:cubicBezTo>
                      <a:pt x="1537" y="791"/>
                      <a:pt x="2917" y="824"/>
                      <a:pt x="4253" y="858"/>
                    </a:cubicBezTo>
                    <a:lnTo>
                      <a:pt x="4220" y="658"/>
                    </a:lnTo>
                    <a:lnTo>
                      <a:pt x="4220" y="646"/>
                    </a:lnTo>
                    <a:lnTo>
                      <a:pt x="4220" y="635"/>
                    </a:lnTo>
                    <a:lnTo>
                      <a:pt x="4208" y="635"/>
                    </a:lnTo>
                    <a:lnTo>
                      <a:pt x="4208" y="624"/>
                    </a:lnTo>
                    <a:lnTo>
                      <a:pt x="4208" y="613"/>
                    </a:lnTo>
                    <a:lnTo>
                      <a:pt x="4208" y="601"/>
                    </a:lnTo>
                    <a:lnTo>
                      <a:pt x="4208" y="591"/>
                    </a:lnTo>
                    <a:lnTo>
                      <a:pt x="4208" y="579"/>
                    </a:lnTo>
                    <a:lnTo>
                      <a:pt x="4198" y="579"/>
                    </a:lnTo>
                    <a:lnTo>
                      <a:pt x="4198" y="569"/>
                    </a:lnTo>
                    <a:lnTo>
                      <a:pt x="4198" y="557"/>
                    </a:lnTo>
                    <a:lnTo>
                      <a:pt x="4198" y="546"/>
                    </a:lnTo>
                    <a:lnTo>
                      <a:pt x="4198" y="535"/>
                    </a:lnTo>
                    <a:cubicBezTo>
                      <a:pt x="4186" y="535"/>
                      <a:pt x="4186" y="524"/>
                      <a:pt x="4186" y="524"/>
                    </a:cubicBezTo>
                    <a:lnTo>
                      <a:pt x="4186" y="502"/>
                    </a:lnTo>
                    <a:lnTo>
                      <a:pt x="4186" y="490"/>
                    </a:lnTo>
                    <a:lnTo>
                      <a:pt x="4176" y="479"/>
                    </a:lnTo>
                    <a:cubicBezTo>
                      <a:pt x="4153" y="390"/>
                      <a:pt x="4131" y="290"/>
                      <a:pt x="4097" y="201"/>
                    </a:cubicBezTo>
                    <a:cubicBezTo>
                      <a:pt x="2940" y="134"/>
                      <a:pt x="1749" y="67"/>
                      <a:pt x="624" y="0"/>
                    </a:cubicBezTo>
                    <a:close/>
                  </a:path>
                </a:pathLst>
              </a:custGeom>
              <a:solidFill>
                <a:srgbClr val="50645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37" name="Google Shape;737;p37"/>
              <p:cNvSpPr/>
              <p:nvPr/>
            </p:nvSpPr>
            <p:spPr>
              <a:xfrm>
                <a:off x="5950250" y="4410900"/>
                <a:ext cx="1675" cy="17825"/>
              </a:xfrm>
              <a:custGeom>
                <a:avLst/>
                <a:gdLst/>
                <a:ahLst/>
                <a:cxnLst/>
                <a:rect l="l" t="t" r="r" b="b"/>
                <a:pathLst>
                  <a:path w="67" h="713" extrusionOk="0">
                    <a:moveTo>
                      <a:pt x="0" y="1"/>
                    </a:moveTo>
                    <a:lnTo>
                      <a:pt x="30" y="183"/>
                    </a:lnTo>
                    <a:lnTo>
                      <a:pt x="30" y="183"/>
                    </a:lnTo>
                    <a:cubicBezTo>
                      <a:pt x="22" y="122"/>
                      <a:pt x="12" y="61"/>
                      <a:pt x="0" y="1"/>
                    </a:cubicBezTo>
                    <a:close/>
                    <a:moveTo>
                      <a:pt x="30" y="183"/>
                    </a:moveTo>
                    <a:cubicBezTo>
                      <a:pt x="36" y="222"/>
                      <a:pt x="40" y="262"/>
                      <a:pt x="45" y="301"/>
                    </a:cubicBezTo>
                    <a:lnTo>
                      <a:pt x="45" y="301"/>
                    </a:lnTo>
                    <a:cubicBezTo>
                      <a:pt x="44" y="262"/>
                      <a:pt x="44" y="231"/>
                      <a:pt x="33" y="201"/>
                    </a:cubicBezTo>
                    <a:lnTo>
                      <a:pt x="30" y="183"/>
                    </a:lnTo>
                    <a:close/>
                    <a:moveTo>
                      <a:pt x="45" y="301"/>
                    </a:moveTo>
                    <a:cubicBezTo>
                      <a:pt x="45" y="305"/>
                      <a:pt x="45" y="308"/>
                      <a:pt x="45" y="312"/>
                    </a:cubicBezTo>
                    <a:cubicBezTo>
                      <a:pt x="46" y="319"/>
                      <a:pt x="47" y="327"/>
                      <a:pt x="48" y="334"/>
                    </a:cubicBezTo>
                    <a:lnTo>
                      <a:pt x="48" y="334"/>
                    </a:lnTo>
                    <a:cubicBezTo>
                      <a:pt x="47" y="323"/>
                      <a:pt x="46" y="312"/>
                      <a:pt x="45" y="301"/>
                    </a:cubicBezTo>
                    <a:close/>
                    <a:moveTo>
                      <a:pt x="48" y="334"/>
                    </a:moveTo>
                    <a:lnTo>
                      <a:pt x="48" y="334"/>
                    </a:lnTo>
                    <a:cubicBezTo>
                      <a:pt x="61" y="461"/>
                      <a:pt x="67" y="588"/>
                      <a:pt x="67" y="713"/>
                    </a:cubicBezTo>
                    <a:cubicBezTo>
                      <a:pt x="67" y="587"/>
                      <a:pt x="67" y="460"/>
                      <a:pt x="48" y="334"/>
                    </a:cubicBezTo>
                    <a:close/>
                  </a:path>
                </a:pathLst>
              </a:custGeom>
              <a:solidFill>
                <a:srgbClr val="50645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38" name="Google Shape;738;p37"/>
              <p:cNvSpPr/>
              <p:nvPr/>
            </p:nvSpPr>
            <p:spPr>
              <a:xfrm>
                <a:off x="6150600" y="4352725"/>
                <a:ext cx="91575" cy="40950"/>
              </a:xfrm>
              <a:custGeom>
                <a:avLst/>
                <a:gdLst/>
                <a:ahLst/>
                <a:cxnLst/>
                <a:rect l="l" t="t" r="r" b="b"/>
                <a:pathLst>
                  <a:path w="3663" h="1638" extrusionOk="0">
                    <a:moveTo>
                      <a:pt x="1792" y="1"/>
                    </a:moveTo>
                    <a:cubicBezTo>
                      <a:pt x="1280" y="335"/>
                      <a:pt x="790" y="769"/>
                      <a:pt x="323" y="1270"/>
                    </a:cubicBezTo>
                    <a:lnTo>
                      <a:pt x="3562" y="1270"/>
                    </a:lnTo>
                    <a:cubicBezTo>
                      <a:pt x="3195" y="780"/>
                      <a:pt x="2694" y="401"/>
                      <a:pt x="2104" y="134"/>
                    </a:cubicBezTo>
                    <a:cubicBezTo>
                      <a:pt x="2004" y="90"/>
                      <a:pt x="1893" y="45"/>
                      <a:pt x="1792" y="1"/>
                    </a:cubicBezTo>
                    <a:close/>
                    <a:moveTo>
                      <a:pt x="290" y="1314"/>
                    </a:moveTo>
                    <a:cubicBezTo>
                      <a:pt x="211" y="1403"/>
                      <a:pt x="122" y="1492"/>
                      <a:pt x="45" y="1581"/>
                    </a:cubicBezTo>
                    <a:lnTo>
                      <a:pt x="869" y="1581"/>
                    </a:lnTo>
                    <a:cubicBezTo>
                      <a:pt x="1948" y="1526"/>
                      <a:pt x="2905" y="1470"/>
                      <a:pt x="3662" y="1426"/>
                    </a:cubicBezTo>
                    <a:cubicBezTo>
                      <a:pt x="3640" y="1381"/>
                      <a:pt x="3618" y="1348"/>
                      <a:pt x="3595" y="1314"/>
                    </a:cubicBezTo>
                    <a:close/>
                    <a:moveTo>
                      <a:pt x="11" y="1626"/>
                    </a:moveTo>
                    <a:lnTo>
                      <a:pt x="0" y="1637"/>
                    </a:lnTo>
                    <a:cubicBezTo>
                      <a:pt x="67" y="1637"/>
                      <a:pt x="122" y="1626"/>
                      <a:pt x="189" y="1626"/>
                    </a:cubicBezTo>
                    <a:close/>
                  </a:path>
                </a:pathLst>
              </a:custGeom>
              <a:solidFill>
                <a:srgbClr val="E5DCD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39" name="Google Shape;739;p37"/>
              <p:cNvSpPr/>
              <p:nvPr/>
            </p:nvSpPr>
            <p:spPr>
              <a:xfrm>
                <a:off x="6146150" y="4411175"/>
                <a:ext cx="107150" cy="7250"/>
              </a:xfrm>
              <a:custGeom>
                <a:avLst/>
                <a:gdLst/>
                <a:ahLst/>
                <a:cxnLst/>
                <a:rect l="l" t="t" r="r" b="b"/>
                <a:pathLst>
                  <a:path w="4286" h="290" extrusionOk="0">
                    <a:moveTo>
                      <a:pt x="4230" y="0"/>
                    </a:moveTo>
                    <a:cubicBezTo>
                      <a:pt x="3194" y="12"/>
                      <a:pt x="1681" y="45"/>
                      <a:pt x="0" y="89"/>
                    </a:cubicBezTo>
                    <a:cubicBezTo>
                      <a:pt x="156" y="145"/>
                      <a:pt x="312" y="212"/>
                      <a:pt x="479" y="290"/>
                    </a:cubicBezTo>
                    <a:lnTo>
                      <a:pt x="4285" y="290"/>
                    </a:lnTo>
                    <a:cubicBezTo>
                      <a:pt x="4263" y="190"/>
                      <a:pt x="4252" y="89"/>
                      <a:pt x="4230" y="0"/>
                    </a:cubicBezTo>
                    <a:close/>
                  </a:path>
                </a:pathLst>
              </a:custGeom>
              <a:solidFill>
                <a:srgbClr val="C3B1A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40" name="Google Shape;740;p37"/>
              <p:cNvSpPr/>
              <p:nvPr/>
            </p:nvSpPr>
            <p:spPr>
              <a:xfrm>
                <a:off x="6150875" y="4392250"/>
                <a:ext cx="21450" cy="1125"/>
              </a:xfrm>
              <a:custGeom>
                <a:avLst/>
                <a:gdLst/>
                <a:ahLst/>
                <a:cxnLst/>
                <a:rect l="l" t="t" r="r" b="b"/>
                <a:pathLst>
                  <a:path w="858" h="45" extrusionOk="0">
                    <a:moveTo>
                      <a:pt x="34" y="0"/>
                    </a:moveTo>
                    <a:cubicBezTo>
                      <a:pt x="22" y="23"/>
                      <a:pt x="12" y="34"/>
                      <a:pt x="0" y="45"/>
                    </a:cubicBezTo>
                    <a:lnTo>
                      <a:pt x="178" y="45"/>
                    </a:lnTo>
                    <a:cubicBezTo>
                      <a:pt x="412" y="34"/>
                      <a:pt x="635" y="23"/>
                      <a:pt x="858" y="0"/>
                    </a:cubicBezTo>
                    <a:close/>
                  </a:path>
                </a:pathLst>
              </a:custGeom>
              <a:solidFill>
                <a:srgbClr val="E6E3E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41" name="Google Shape;741;p37"/>
              <p:cNvSpPr/>
              <p:nvPr/>
            </p:nvSpPr>
            <p:spPr>
              <a:xfrm>
                <a:off x="6157825" y="4384450"/>
                <a:ext cx="82675" cy="1150"/>
              </a:xfrm>
              <a:custGeom>
                <a:avLst/>
                <a:gdLst/>
                <a:ahLst/>
                <a:cxnLst/>
                <a:rect l="l" t="t" r="r" b="b"/>
                <a:pathLst>
                  <a:path w="3307" h="46" extrusionOk="0">
                    <a:moveTo>
                      <a:pt x="34" y="1"/>
                    </a:moveTo>
                    <a:cubicBezTo>
                      <a:pt x="23" y="12"/>
                      <a:pt x="12" y="23"/>
                      <a:pt x="1" y="45"/>
                    </a:cubicBezTo>
                    <a:lnTo>
                      <a:pt x="3306" y="45"/>
                    </a:lnTo>
                    <a:cubicBezTo>
                      <a:pt x="3296" y="23"/>
                      <a:pt x="3284" y="12"/>
                      <a:pt x="3273" y="1"/>
                    </a:cubicBezTo>
                    <a:close/>
                  </a:path>
                </a:pathLst>
              </a:custGeom>
              <a:solidFill>
                <a:srgbClr val="E6E3E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42" name="Google Shape;742;p37"/>
              <p:cNvSpPr/>
              <p:nvPr/>
            </p:nvSpPr>
            <p:spPr>
              <a:xfrm>
                <a:off x="6136950" y="4388350"/>
                <a:ext cx="114975" cy="25075"/>
              </a:xfrm>
              <a:custGeom>
                <a:avLst/>
                <a:gdLst/>
                <a:ahLst/>
                <a:cxnLst/>
                <a:rect l="l" t="t" r="r" b="b"/>
                <a:pathLst>
                  <a:path w="4599" h="1003" extrusionOk="0">
                    <a:moveTo>
                      <a:pt x="4208" y="1"/>
                    </a:moveTo>
                    <a:cubicBezTo>
                      <a:pt x="3451" y="45"/>
                      <a:pt x="2494" y="101"/>
                      <a:pt x="1415" y="156"/>
                    </a:cubicBezTo>
                    <a:cubicBezTo>
                      <a:pt x="1192" y="179"/>
                      <a:pt x="969" y="190"/>
                      <a:pt x="735" y="201"/>
                    </a:cubicBezTo>
                    <a:cubicBezTo>
                      <a:pt x="668" y="201"/>
                      <a:pt x="613" y="212"/>
                      <a:pt x="546" y="212"/>
                    </a:cubicBezTo>
                    <a:cubicBezTo>
                      <a:pt x="357" y="435"/>
                      <a:pt x="179" y="668"/>
                      <a:pt x="1" y="903"/>
                    </a:cubicBezTo>
                    <a:cubicBezTo>
                      <a:pt x="123" y="925"/>
                      <a:pt x="245" y="958"/>
                      <a:pt x="368" y="1002"/>
                    </a:cubicBezTo>
                    <a:cubicBezTo>
                      <a:pt x="2049" y="958"/>
                      <a:pt x="3562" y="925"/>
                      <a:pt x="4598" y="913"/>
                    </a:cubicBezTo>
                    <a:cubicBezTo>
                      <a:pt x="4542" y="635"/>
                      <a:pt x="4442" y="391"/>
                      <a:pt x="4309" y="156"/>
                    </a:cubicBezTo>
                    <a:lnTo>
                      <a:pt x="4309" y="146"/>
                    </a:lnTo>
                    <a:lnTo>
                      <a:pt x="4297" y="146"/>
                    </a:lnTo>
                    <a:lnTo>
                      <a:pt x="4297" y="134"/>
                    </a:lnTo>
                    <a:lnTo>
                      <a:pt x="4297" y="123"/>
                    </a:lnTo>
                    <a:cubicBezTo>
                      <a:pt x="4264" y="79"/>
                      <a:pt x="4242" y="45"/>
                      <a:pt x="4208" y="1"/>
                    </a:cubicBezTo>
                    <a:close/>
                  </a:path>
                </a:pathLst>
              </a:custGeom>
              <a:solidFill>
                <a:srgbClr val="50645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43" name="Google Shape;743;p37"/>
              <p:cNvSpPr/>
              <p:nvPr/>
            </p:nvSpPr>
            <p:spPr>
              <a:xfrm>
                <a:off x="6128900" y="4410900"/>
                <a:ext cx="108000" cy="90200"/>
              </a:xfrm>
              <a:custGeom>
                <a:avLst/>
                <a:gdLst/>
                <a:ahLst/>
                <a:cxnLst/>
                <a:rect l="l" t="t" r="r" b="b"/>
                <a:pathLst>
                  <a:path w="4320" h="3608" extrusionOk="0">
                    <a:moveTo>
                      <a:pt x="323" y="1"/>
                    </a:moveTo>
                    <a:cubicBezTo>
                      <a:pt x="211" y="156"/>
                      <a:pt x="100" y="301"/>
                      <a:pt x="0" y="468"/>
                    </a:cubicBezTo>
                    <a:cubicBezTo>
                      <a:pt x="1469" y="724"/>
                      <a:pt x="2939" y="2349"/>
                      <a:pt x="3785" y="3607"/>
                    </a:cubicBezTo>
                    <a:cubicBezTo>
                      <a:pt x="3974" y="3373"/>
                      <a:pt x="4163" y="3128"/>
                      <a:pt x="4319" y="2850"/>
                    </a:cubicBezTo>
                    <a:cubicBezTo>
                      <a:pt x="3429" y="1915"/>
                      <a:pt x="2282" y="847"/>
                      <a:pt x="1169" y="301"/>
                    </a:cubicBezTo>
                    <a:cubicBezTo>
                      <a:pt x="1002" y="223"/>
                      <a:pt x="846" y="156"/>
                      <a:pt x="690" y="100"/>
                    </a:cubicBezTo>
                    <a:cubicBezTo>
                      <a:pt x="567" y="56"/>
                      <a:pt x="445" y="23"/>
                      <a:pt x="323" y="1"/>
                    </a:cubicBezTo>
                    <a:close/>
                  </a:path>
                </a:pathLst>
              </a:custGeom>
              <a:solidFill>
                <a:srgbClr val="50645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44" name="Google Shape;744;p37"/>
              <p:cNvSpPr/>
              <p:nvPr/>
            </p:nvSpPr>
            <p:spPr>
              <a:xfrm>
                <a:off x="6203175" y="4356075"/>
                <a:ext cx="41225" cy="35375"/>
              </a:xfrm>
              <a:custGeom>
                <a:avLst/>
                <a:gdLst/>
                <a:ahLst/>
                <a:cxnLst/>
                <a:rect l="l" t="t" r="r" b="b"/>
                <a:pathLst>
                  <a:path w="1649" h="1415" extrusionOk="0">
                    <a:moveTo>
                      <a:pt x="1" y="0"/>
                    </a:moveTo>
                    <a:cubicBezTo>
                      <a:pt x="591" y="267"/>
                      <a:pt x="1092" y="646"/>
                      <a:pt x="1459" y="1136"/>
                    </a:cubicBezTo>
                    <a:cubicBezTo>
                      <a:pt x="1465" y="1142"/>
                      <a:pt x="1471" y="1148"/>
                      <a:pt x="1478" y="1156"/>
                    </a:cubicBezTo>
                    <a:lnTo>
                      <a:pt x="1478" y="1156"/>
                    </a:lnTo>
                    <a:cubicBezTo>
                      <a:pt x="1111" y="658"/>
                      <a:pt x="592" y="267"/>
                      <a:pt x="1" y="0"/>
                    </a:cubicBezTo>
                    <a:close/>
                    <a:moveTo>
                      <a:pt x="1478" y="1156"/>
                    </a:moveTo>
                    <a:cubicBezTo>
                      <a:pt x="1479" y="1158"/>
                      <a:pt x="1480" y="1160"/>
                      <a:pt x="1481" y="1161"/>
                    </a:cubicBezTo>
                    <a:lnTo>
                      <a:pt x="1481" y="1161"/>
                    </a:lnTo>
                    <a:cubicBezTo>
                      <a:pt x="1480" y="1159"/>
                      <a:pt x="1479" y="1158"/>
                      <a:pt x="1478" y="1156"/>
                    </a:cubicBezTo>
                    <a:close/>
                    <a:moveTo>
                      <a:pt x="1481" y="1161"/>
                    </a:moveTo>
                    <a:cubicBezTo>
                      <a:pt x="1485" y="1167"/>
                      <a:pt x="1489" y="1173"/>
                      <a:pt x="1492" y="1180"/>
                    </a:cubicBezTo>
                    <a:cubicBezTo>
                      <a:pt x="1515" y="1214"/>
                      <a:pt x="1537" y="1247"/>
                      <a:pt x="1559" y="1292"/>
                    </a:cubicBezTo>
                    <a:cubicBezTo>
                      <a:pt x="1593" y="1336"/>
                      <a:pt x="1615" y="1370"/>
                      <a:pt x="1648" y="1414"/>
                    </a:cubicBezTo>
                    <a:cubicBezTo>
                      <a:pt x="1597" y="1327"/>
                      <a:pt x="1541" y="1243"/>
                      <a:pt x="1481" y="1161"/>
                    </a:cubicBezTo>
                    <a:close/>
                  </a:path>
                </a:pathLst>
              </a:custGeom>
              <a:solidFill>
                <a:srgbClr val="50645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45" name="Google Shape;745;p37"/>
              <p:cNvSpPr/>
              <p:nvPr/>
            </p:nvSpPr>
            <p:spPr>
              <a:xfrm>
                <a:off x="5815550" y="4344675"/>
                <a:ext cx="41475" cy="40350"/>
              </a:xfrm>
              <a:custGeom>
                <a:avLst/>
                <a:gdLst/>
                <a:ahLst/>
                <a:cxnLst/>
                <a:rect l="l" t="t" r="r" b="b"/>
                <a:pathLst>
                  <a:path w="1659" h="1614" extrusionOk="0">
                    <a:moveTo>
                      <a:pt x="1425" y="0"/>
                    </a:moveTo>
                    <a:cubicBezTo>
                      <a:pt x="1114" y="0"/>
                      <a:pt x="790" y="23"/>
                      <a:pt x="490" y="67"/>
                    </a:cubicBezTo>
                    <a:cubicBezTo>
                      <a:pt x="401" y="145"/>
                      <a:pt x="312" y="234"/>
                      <a:pt x="234" y="312"/>
                    </a:cubicBezTo>
                    <a:cubicBezTo>
                      <a:pt x="189" y="579"/>
                      <a:pt x="145" y="846"/>
                      <a:pt x="100" y="1102"/>
                    </a:cubicBezTo>
                    <a:lnTo>
                      <a:pt x="100" y="1124"/>
                    </a:lnTo>
                    <a:lnTo>
                      <a:pt x="90" y="1124"/>
                    </a:lnTo>
                    <a:cubicBezTo>
                      <a:pt x="90" y="1146"/>
                      <a:pt x="90" y="1169"/>
                      <a:pt x="78" y="1191"/>
                    </a:cubicBezTo>
                    <a:lnTo>
                      <a:pt x="78" y="1213"/>
                    </a:lnTo>
                    <a:lnTo>
                      <a:pt x="78" y="1235"/>
                    </a:lnTo>
                    <a:lnTo>
                      <a:pt x="78" y="1247"/>
                    </a:lnTo>
                    <a:cubicBezTo>
                      <a:pt x="67" y="1247"/>
                      <a:pt x="67" y="1258"/>
                      <a:pt x="67" y="1269"/>
                    </a:cubicBezTo>
                    <a:lnTo>
                      <a:pt x="67" y="1280"/>
                    </a:lnTo>
                    <a:lnTo>
                      <a:pt x="67" y="1292"/>
                    </a:lnTo>
                    <a:lnTo>
                      <a:pt x="67" y="1302"/>
                    </a:lnTo>
                    <a:cubicBezTo>
                      <a:pt x="67" y="1314"/>
                      <a:pt x="56" y="1314"/>
                      <a:pt x="56" y="1314"/>
                    </a:cubicBezTo>
                    <a:lnTo>
                      <a:pt x="56" y="1325"/>
                    </a:lnTo>
                    <a:lnTo>
                      <a:pt x="56" y="1347"/>
                    </a:lnTo>
                    <a:lnTo>
                      <a:pt x="56" y="1358"/>
                    </a:lnTo>
                    <a:cubicBezTo>
                      <a:pt x="56" y="1369"/>
                      <a:pt x="45" y="1369"/>
                      <a:pt x="45" y="1381"/>
                    </a:cubicBezTo>
                    <a:lnTo>
                      <a:pt x="45" y="1391"/>
                    </a:lnTo>
                    <a:lnTo>
                      <a:pt x="45" y="1403"/>
                    </a:lnTo>
                    <a:lnTo>
                      <a:pt x="45" y="1414"/>
                    </a:lnTo>
                    <a:lnTo>
                      <a:pt x="45" y="1425"/>
                    </a:lnTo>
                    <a:cubicBezTo>
                      <a:pt x="34" y="1436"/>
                      <a:pt x="34" y="1436"/>
                      <a:pt x="34" y="1447"/>
                    </a:cubicBezTo>
                    <a:lnTo>
                      <a:pt x="34" y="1458"/>
                    </a:lnTo>
                    <a:lnTo>
                      <a:pt x="34" y="1480"/>
                    </a:lnTo>
                    <a:cubicBezTo>
                      <a:pt x="23" y="1492"/>
                      <a:pt x="23" y="1503"/>
                      <a:pt x="23" y="1503"/>
                    </a:cubicBezTo>
                    <a:lnTo>
                      <a:pt x="23" y="1514"/>
                    </a:lnTo>
                    <a:lnTo>
                      <a:pt x="23" y="1536"/>
                    </a:lnTo>
                    <a:cubicBezTo>
                      <a:pt x="11" y="1559"/>
                      <a:pt x="11" y="1569"/>
                      <a:pt x="11" y="1592"/>
                    </a:cubicBezTo>
                    <a:cubicBezTo>
                      <a:pt x="11" y="1598"/>
                      <a:pt x="8" y="1605"/>
                      <a:pt x="5" y="1609"/>
                    </a:cubicBezTo>
                    <a:lnTo>
                      <a:pt x="5" y="1609"/>
                    </a:lnTo>
                    <a:cubicBezTo>
                      <a:pt x="516" y="988"/>
                      <a:pt x="1071" y="433"/>
                      <a:pt x="1659" y="0"/>
                    </a:cubicBezTo>
                    <a:close/>
                    <a:moveTo>
                      <a:pt x="5" y="1609"/>
                    </a:moveTo>
                    <a:cubicBezTo>
                      <a:pt x="3" y="1611"/>
                      <a:pt x="2" y="1612"/>
                      <a:pt x="1" y="1614"/>
                    </a:cubicBezTo>
                    <a:cubicBezTo>
                      <a:pt x="1" y="1614"/>
                      <a:pt x="3" y="1612"/>
                      <a:pt x="5" y="1609"/>
                    </a:cubicBezTo>
                    <a:close/>
                  </a:path>
                </a:pathLst>
              </a:custGeom>
              <a:solidFill>
                <a:srgbClr val="DED1C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46" name="Google Shape;746;p37"/>
              <p:cNvSpPr/>
              <p:nvPr/>
            </p:nvSpPr>
            <p:spPr>
              <a:xfrm>
                <a:off x="5751825" y="4365275"/>
                <a:ext cx="57625" cy="87100"/>
              </a:xfrm>
              <a:custGeom>
                <a:avLst/>
                <a:gdLst/>
                <a:ahLst/>
                <a:cxnLst/>
                <a:rect l="l" t="t" r="r" b="b"/>
                <a:pathLst>
                  <a:path w="2305" h="3484" extrusionOk="0">
                    <a:moveTo>
                      <a:pt x="2305" y="0"/>
                    </a:moveTo>
                    <a:cubicBezTo>
                      <a:pt x="2026" y="312"/>
                      <a:pt x="1759" y="656"/>
                      <a:pt x="1503" y="1002"/>
                    </a:cubicBezTo>
                    <a:cubicBezTo>
                      <a:pt x="1625" y="1013"/>
                      <a:pt x="1748" y="1013"/>
                      <a:pt x="1882" y="1024"/>
                    </a:cubicBezTo>
                    <a:cubicBezTo>
                      <a:pt x="2038" y="690"/>
                      <a:pt x="2182" y="356"/>
                      <a:pt x="2305" y="0"/>
                    </a:cubicBezTo>
                    <a:close/>
                    <a:moveTo>
                      <a:pt x="924" y="1859"/>
                    </a:moveTo>
                    <a:cubicBezTo>
                      <a:pt x="579" y="2393"/>
                      <a:pt x="279" y="2949"/>
                      <a:pt x="0" y="3484"/>
                    </a:cubicBezTo>
                    <a:cubicBezTo>
                      <a:pt x="557" y="3072"/>
                      <a:pt x="1024" y="2516"/>
                      <a:pt x="1425" y="1870"/>
                    </a:cubicBezTo>
                    <a:cubicBezTo>
                      <a:pt x="1247" y="1859"/>
                      <a:pt x="1080" y="1859"/>
                      <a:pt x="924" y="1859"/>
                    </a:cubicBezTo>
                    <a:close/>
                  </a:path>
                </a:pathLst>
              </a:custGeom>
              <a:solidFill>
                <a:srgbClr val="C9B2A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47" name="Google Shape;747;p37"/>
              <p:cNvSpPr/>
              <p:nvPr/>
            </p:nvSpPr>
            <p:spPr>
              <a:xfrm>
                <a:off x="5815550" y="4352475"/>
                <a:ext cx="5850" cy="32550"/>
              </a:xfrm>
              <a:custGeom>
                <a:avLst/>
                <a:gdLst/>
                <a:ahLst/>
                <a:cxnLst/>
                <a:rect l="l" t="t" r="r" b="b"/>
                <a:pathLst>
                  <a:path w="234" h="1302" extrusionOk="0">
                    <a:moveTo>
                      <a:pt x="1" y="1302"/>
                    </a:moveTo>
                    <a:lnTo>
                      <a:pt x="1" y="1302"/>
                    </a:lnTo>
                    <a:lnTo>
                      <a:pt x="1" y="1302"/>
                    </a:lnTo>
                    <a:lnTo>
                      <a:pt x="1" y="1302"/>
                    </a:lnTo>
                    <a:close/>
                    <a:moveTo>
                      <a:pt x="11" y="1280"/>
                    </a:moveTo>
                    <a:lnTo>
                      <a:pt x="11" y="1280"/>
                    </a:lnTo>
                    <a:lnTo>
                      <a:pt x="11" y="1280"/>
                    </a:lnTo>
                    <a:close/>
                    <a:moveTo>
                      <a:pt x="23" y="1224"/>
                    </a:moveTo>
                    <a:lnTo>
                      <a:pt x="23" y="1224"/>
                    </a:lnTo>
                    <a:lnTo>
                      <a:pt x="23" y="1224"/>
                    </a:lnTo>
                    <a:close/>
                    <a:moveTo>
                      <a:pt x="23" y="1191"/>
                    </a:moveTo>
                    <a:lnTo>
                      <a:pt x="23" y="1202"/>
                    </a:lnTo>
                    <a:lnTo>
                      <a:pt x="23" y="1191"/>
                    </a:lnTo>
                    <a:close/>
                    <a:moveTo>
                      <a:pt x="34" y="1168"/>
                    </a:moveTo>
                    <a:lnTo>
                      <a:pt x="34" y="1168"/>
                    </a:lnTo>
                    <a:lnTo>
                      <a:pt x="34" y="1168"/>
                    </a:lnTo>
                    <a:close/>
                    <a:moveTo>
                      <a:pt x="34" y="1135"/>
                    </a:moveTo>
                    <a:lnTo>
                      <a:pt x="34" y="1146"/>
                    </a:lnTo>
                    <a:lnTo>
                      <a:pt x="34" y="1135"/>
                    </a:lnTo>
                    <a:close/>
                    <a:moveTo>
                      <a:pt x="45" y="1102"/>
                    </a:moveTo>
                    <a:lnTo>
                      <a:pt x="45" y="1113"/>
                    </a:lnTo>
                    <a:lnTo>
                      <a:pt x="45" y="1102"/>
                    </a:lnTo>
                    <a:close/>
                    <a:moveTo>
                      <a:pt x="45" y="1079"/>
                    </a:moveTo>
                    <a:lnTo>
                      <a:pt x="45" y="1091"/>
                    </a:lnTo>
                    <a:lnTo>
                      <a:pt x="45" y="1079"/>
                    </a:lnTo>
                    <a:close/>
                    <a:moveTo>
                      <a:pt x="56" y="1046"/>
                    </a:moveTo>
                    <a:cubicBezTo>
                      <a:pt x="56" y="1057"/>
                      <a:pt x="45" y="1057"/>
                      <a:pt x="45" y="1069"/>
                    </a:cubicBezTo>
                    <a:cubicBezTo>
                      <a:pt x="45" y="1057"/>
                      <a:pt x="56" y="1057"/>
                      <a:pt x="56" y="1046"/>
                    </a:cubicBezTo>
                    <a:close/>
                    <a:moveTo>
                      <a:pt x="56" y="1013"/>
                    </a:moveTo>
                    <a:lnTo>
                      <a:pt x="56" y="1035"/>
                    </a:lnTo>
                    <a:lnTo>
                      <a:pt x="56" y="1013"/>
                    </a:lnTo>
                    <a:close/>
                    <a:moveTo>
                      <a:pt x="67" y="990"/>
                    </a:moveTo>
                    <a:cubicBezTo>
                      <a:pt x="67" y="1002"/>
                      <a:pt x="56" y="1002"/>
                      <a:pt x="56" y="1002"/>
                    </a:cubicBezTo>
                    <a:cubicBezTo>
                      <a:pt x="56" y="1002"/>
                      <a:pt x="67" y="1002"/>
                      <a:pt x="67" y="990"/>
                    </a:cubicBezTo>
                    <a:close/>
                    <a:moveTo>
                      <a:pt x="67" y="968"/>
                    </a:moveTo>
                    <a:lnTo>
                      <a:pt x="67" y="980"/>
                    </a:lnTo>
                    <a:lnTo>
                      <a:pt x="67" y="968"/>
                    </a:lnTo>
                    <a:close/>
                    <a:moveTo>
                      <a:pt x="78" y="935"/>
                    </a:moveTo>
                    <a:cubicBezTo>
                      <a:pt x="67" y="935"/>
                      <a:pt x="67" y="946"/>
                      <a:pt x="67" y="957"/>
                    </a:cubicBezTo>
                    <a:cubicBezTo>
                      <a:pt x="67" y="946"/>
                      <a:pt x="67" y="935"/>
                      <a:pt x="78" y="935"/>
                    </a:cubicBezTo>
                    <a:close/>
                    <a:moveTo>
                      <a:pt x="78" y="901"/>
                    </a:moveTo>
                    <a:lnTo>
                      <a:pt x="78" y="923"/>
                    </a:lnTo>
                    <a:lnTo>
                      <a:pt x="78" y="901"/>
                    </a:lnTo>
                    <a:close/>
                    <a:moveTo>
                      <a:pt x="78" y="879"/>
                    </a:moveTo>
                    <a:lnTo>
                      <a:pt x="78" y="901"/>
                    </a:lnTo>
                    <a:lnTo>
                      <a:pt x="78" y="879"/>
                    </a:lnTo>
                    <a:close/>
                    <a:moveTo>
                      <a:pt x="90" y="812"/>
                    </a:moveTo>
                    <a:cubicBezTo>
                      <a:pt x="90" y="834"/>
                      <a:pt x="90" y="857"/>
                      <a:pt x="78" y="879"/>
                    </a:cubicBezTo>
                    <a:cubicBezTo>
                      <a:pt x="90" y="857"/>
                      <a:pt x="90" y="834"/>
                      <a:pt x="90" y="812"/>
                    </a:cubicBezTo>
                    <a:close/>
                    <a:moveTo>
                      <a:pt x="100" y="790"/>
                    </a:moveTo>
                    <a:lnTo>
                      <a:pt x="100" y="812"/>
                    </a:lnTo>
                    <a:lnTo>
                      <a:pt x="100" y="790"/>
                    </a:lnTo>
                    <a:close/>
                    <a:moveTo>
                      <a:pt x="234" y="0"/>
                    </a:moveTo>
                    <a:lnTo>
                      <a:pt x="234" y="0"/>
                    </a:lnTo>
                    <a:cubicBezTo>
                      <a:pt x="189" y="267"/>
                      <a:pt x="145" y="534"/>
                      <a:pt x="100" y="790"/>
                    </a:cubicBezTo>
                    <a:cubicBezTo>
                      <a:pt x="145" y="534"/>
                      <a:pt x="189" y="267"/>
                      <a:pt x="234" y="0"/>
                    </a:cubicBezTo>
                    <a:close/>
                  </a:path>
                </a:pathLst>
              </a:custGeom>
              <a:solidFill>
                <a:srgbClr val="D7CCC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48" name="Google Shape;748;p37"/>
              <p:cNvSpPr/>
              <p:nvPr/>
            </p:nvSpPr>
            <p:spPr>
              <a:xfrm>
                <a:off x="5749025" y="4352475"/>
                <a:ext cx="72375" cy="127175"/>
              </a:xfrm>
              <a:custGeom>
                <a:avLst/>
                <a:gdLst/>
                <a:ahLst/>
                <a:cxnLst/>
                <a:rect l="l" t="t" r="r" b="b"/>
                <a:pathLst>
                  <a:path w="2895" h="5087" extrusionOk="0">
                    <a:moveTo>
                      <a:pt x="2895" y="0"/>
                    </a:moveTo>
                    <a:lnTo>
                      <a:pt x="2895" y="0"/>
                    </a:lnTo>
                    <a:cubicBezTo>
                      <a:pt x="2728" y="167"/>
                      <a:pt x="2573" y="334"/>
                      <a:pt x="2417" y="512"/>
                    </a:cubicBezTo>
                    <a:cubicBezTo>
                      <a:pt x="2294" y="868"/>
                      <a:pt x="2150" y="1202"/>
                      <a:pt x="1994" y="1536"/>
                    </a:cubicBezTo>
                    <a:cubicBezTo>
                      <a:pt x="2138" y="1547"/>
                      <a:pt x="2305" y="1558"/>
                      <a:pt x="2461" y="1558"/>
                    </a:cubicBezTo>
                    <a:cubicBezTo>
                      <a:pt x="2528" y="1480"/>
                      <a:pt x="2595" y="1391"/>
                      <a:pt x="2662" y="1302"/>
                    </a:cubicBezTo>
                    <a:cubicBezTo>
                      <a:pt x="2662" y="1302"/>
                      <a:pt x="2672" y="1291"/>
                      <a:pt x="2672" y="1280"/>
                    </a:cubicBezTo>
                    <a:cubicBezTo>
                      <a:pt x="2672" y="1257"/>
                      <a:pt x="2672" y="1247"/>
                      <a:pt x="2684" y="1224"/>
                    </a:cubicBezTo>
                    <a:lnTo>
                      <a:pt x="2684" y="1202"/>
                    </a:lnTo>
                    <a:lnTo>
                      <a:pt x="2684" y="1191"/>
                    </a:lnTo>
                    <a:cubicBezTo>
                      <a:pt x="2684" y="1191"/>
                      <a:pt x="2684" y="1180"/>
                      <a:pt x="2695" y="1168"/>
                    </a:cubicBezTo>
                    <a:lnTo>
                      <a:pt x="2695" y="1146"/>
                    </a:lnTo>
                    <a:lnTo>
                      <a:pt x="2695" y="1135"/>
                    </a:lnTo>
                    <a:cubicBezTo>
                      <a:pt x="2695" y="1124"/>
                      <a:pt x="2695" y="1124"/>
                      <a:pt x="2706" y="1113"/>
                    </a:cubicBezTo>
                    <a:lnTo>
                      <a:pt x="2706" y="1102"/>
                    </a:lnTo>
                    <a:lnTo>
                      <a:pt x="2706" y="1091"/>
                    </a:lnTo>
                    <a:lnTo>
                      <a:pt x="2706" y="1079"/>
                    </a:lnTo>
                    <a:lnTo>
                      <a:pt x="2706" y="1069"/>
                    </a:lnTo>
                    <a:cubicBezTo>
                      <a:pt x="2706" y="1057"/>
                      <a:pt x="2717" y="1057"/>
                      <a:pt x="2717" y="1046"/>
                    </a:cubicBezTo>
                    <a:lnTo>
                      <a:pt x="2717" y="1035"/>
                    </a:lnTo>
                    <a:lnTo>
                      <a:pt x="2717" y="1013"/>
                    </a:lnTo>
                    <a:lnTo>
                      <a:pt x="2717" y="1002"/>
                    </a:lnTo>
                    <a:cubicBezTo>
                      <a:pt x="2717" y="1002"/>
                      <a:pt x="2728" y="1002"/>
                      <a:pt x="2728" y="990"/>
                    </a:cubicBezTo>
                    <a:lnTo>
                      <a:pt x="2728" y="980"/>
                    </a:lnTo>
                    <a:lnTo>
                      <a:pt x="2728" y="968"/>
                    </a:lnTo>
                    <a:lnTo>
                      <a:pt x="2728" y="957"/>
                    </a:lnTo>
                    <a:cubicBezTo>
                      <a:pt x="2728" y="946"/>
                      <a:pt x="2728" y="935"/>
                      <a:pt x="2739" y="935"/>
                    </a:cubicBezTo>
                    <a:lnTo>
                      <a:pt x="2739" y="923"/>
                    </a:lnTo>
                    <a:lnTo>
                      <a:pt x="2739" y="901"/>
                    </a:lnTo>
                    <a:lnTo>
                      <a:pt x="2739" y="879"/>
                    </a:lnTo>
                    <a:cubicBezTo>
                      <a:pt x="2751" y="857"/>
                      <a:pt x="2751" y="834"/>
                      <a:pt x="2751" y="812"/>
                    </a:cubicBezTo>
                    <a:lnTo>
                      <a:pt x="2761" y="812"/>
                    </a:lnTo>
                    <a:lnTo>
                      <a:pt x="2761" y="790"/>
                    </a:lnTo>
                    <a:cubicBezTo>
                      <a:pt x="2806" y="534"/>
                      <a:pt x="2850" y="267"/>
                      <a:pt x="2895" y="0"/>
                    </a:cubicBezTo>
                    <a:close/>
                    <a:moveTo>
                      <a:pt x="1537" y="2382"/>
                    </a:moveTo>
                    <a:cubicBezTo>
                      <a:pt x="1136" y="3028"/>
                      <a:pt x="669" y="3584"/>
                      <a:pt x="112" y="3996"/>
                    </a:cubicBezTo>
                    <a:cubicBezTo>
                      <a:pt x="79" y="4074"/>
                      <a:pt x="35" y="4152"/>
                      <a:pt x="1" y="4241"/>
                    </a:cubicBezTo>
                    <a:cubicBezTo>
                      <a:pt x="45" y="4386"/>
                      <a:pt x="112" y="4530"/>
                      <a:pt x="179" y="4686"/>
                    </a:cubicBezTo>
                    <a:lnTo>
                      <a:pt x="213" y="4753"/>
                    </a:lnTo>
                    <a:lnTo>
                      <a:pt x="379" y="5087"/>
                    </a:lnTo>
                    <a:cubicBezTo>
                      <a:pt x="758" y="4230"/>
                      <a:pt x="1270" y="3283"/>
                      <a:pt x="1860" y="2382"/>
                    </a:cubicBezTo>
                    <a:close/>
                  </a:path>
                </a:pathLst>
              </a:custGeom>
              <a:solidFill>
                <a:srgbClr val="C5B0A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49" name="Google Shape;749;p37"/>
              <p:cNvSpPr/>
              <p:nvPr/>
            </p:nvSpPr>
            <p:spPr>
              <a:xfrm>
                <a:off x="5774925" y="4390300"/>
                <a:ext cx="35650" cy="21750"/>
              </a:xfrm>
              <a:custGeom>
                <a:avLst/>
                <a:gdLst/>
                <a:ahLst/>
                <a:cxnLst/>
                <a:rect l="l" t="t" r="r" b="b"/>
                <a:pathLst>
                  <a:path w="1426" h="870" extrusionOk="0">
                    <a:moveTo>
                      <a:pt x="579" y="1"/>
                    </a:moveTo>
                    <a:cubicBezTo>
                      <a:pt x="379" y="279"/>
                      <a:pt x="179" y="568"/>
                      <a:pt x="0" y="858"/>
                    </a:cubicBezTo>
                    <a:cubicBezTo>
                      <a:pt x="156" y="858"/>
                      <a:pt x="323" y="858"/>
                      <a:pt x="501" y="869"/>
                    </a:cubicBezTo>
                    <a:lnTo>
                      <a:pt x="824" y="869"/>
                    </a:lnTo>
                    <a:cubicBezTo>
                      <a:pt x="1013" y="590"/>
                      <a:pt x="1213" y="313"/>
                      <a:pt x="1425" y="45"/>
                    </a:cubicBezTo>
                    <a:cubicBezTo>
                      <a:pt x="1269" y="45"/>
                      <a:pt x="1102" y="34"/>
                      <a:pt x="958" y="23"/>
                    </a:cubicBezTo>
                    <a:cubicBezTo>
                      <a:pt x="824" y="12"/>
                      <a:pt x="701" y="12"/>
                      <a:pt x="579" y="1"/>
                    </a:cubicBezTo>
                    <a:close/>
                  </a:path>
                </a:pathLst>
              </a:custGeom>
              <a:solidFill>
                <a:srgbClr val="A6A9A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50" name="Google Shape;750;p37"/>
              <p:cNvSpPr/>
              <p:nvPr/>
            </p:nvSpPr>
            <p:spPr>
              <a:xfrm>
                <a:off x="5827800" y="4344675"/>
                <a:ext cx="23675" cy="1700"/>
              </a:xfrm>
              <a:custGeom>
                <a:avLst/>
                <a:gdLst/>
                <a:ahLst/>
                <a:cxnLst/>
                <a:rect l="l" t="t" r="r" b="b"/>
                <a:pathLst>
                  <a:path w="947" h="68" extrusionOk="0">
                    <a:moveTo>
                      <a:pt x="935" y="0"/>
                    </a:moveTo>
                    <a:cubicBezTo>
                      <a:pt x="624" y="0"/>
                      <a:pt x="300" y="23"/>
                      <a:pt x="0" y="67"/>
                    </a:cubicBezTo>
                    <a:lnTo>
                      <a:pt x="0" y="67"/>
                    </a:lnTo>
                    <a:cubicBezTo>
                      <a:pt x="300" y="23"/>
                      <a:pt x="624" y="0"/>
                      <a:pt x="935" y="0"/>
                    </a:cubicBezTo>
                    <a:close/>
                    <a:moveTo>
                      <a:pt x="935" y="0"/>
                    </a:moveTo>
                    <a:lnTo>
                      <a:pt x="935" y="0"/>
                    </a:lnTo>
                    <a:lnTo>
                      <a:pt x="946" y="0"/>
                    </a:lnTo>
                    <a:close/>
                  </a:path>
                </a:pathLst>
              </a:custGeom>
              <a:solidFill>
                <a:srgbClr val="A6A9A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51" name="Google Shape;751;p37"/>
              <p:cNvSpPr/>
              <p:nvPr/>
            </p:nvSpPr>
            <p:spPr>
              <a:xfrm>
                <a:off x="5831400" y="4346900"/>
                <a:ext cx="75725" cy="47600"/>
              </a:xfrm>
              <a:custGeom>
                <a:avLst/>
                <a:gdLst/>
                <a:ahLst/>
                <a:cxnLst/>
                <a:rect l="l" t="t" r="r" b="b"/>
                <a:pathLst>
                  <a:path w="3029" h="1904" extrusionOk="0">
                    <a:moveTo>
                      <a:pt x="1860" y="0"/>
                    </a:moveTo>
                    <a:cubicBezTo>
                      <a:pt x="1192" y="501"/>
                      <a:pt x="569" y="1136"/>
                      <a:pt x="1" y="1837"/>
                    </a:cubicBezTo>
                    <a:cubicBezTo>
                      <a:pt x="379" y="1859"/>
                      <a:pt x="769" y="1881"/>
                      <a:pt x="1158" y="1903"/>
                    </a:cubicBezTo>
                    <a:cubicBezTo>
                      <a:pt x="1737" y="1269"/>
                      <a:pt x="2360" y="724"/>
                      <a:pt x="3028" y="367"/>
                    </a:cubicBezTo>
                    <a:cubicBezTo>
                      <a:pt x="2917" y="312"/>
                      <a:pt x="2795" y="268"/>
                      <a:pt x="2684" y="223"/>
                    </a:cubicBezTo>
                    <a:cubicBezTo>
                      <a:pt x="2672" y="223"/>
                      <a:pt x="2661" y="211"/>
                      <a:pt x="2650" y="211"/>
                    </a:cubicBezTo>
                    <a:lnTo>
                      <a:pt x="2639" y="211"/>
                    </a:lnTo>
                    <a:cubicBezTo>
                      <a:pt x="2639" y="201"/>
                      <a:pt x="2639" y="201"/>
                      <a:pt x="2628" y="201"/>
                    </a:cubicBezTo>
                    <a:lnTo>
                      <a:pt x="2617" y="201"/>
                    </a:lnTo>
                    <a:cubicBezTo>
                      <a:pt x="2372" y="112"/>
                      <a:pt x="2116" y="56"/>
                      <a:pt x="1860" y="0"/>
                    </a:cubicBezTo>
                    <a:close/>
                  </a:path>
                </a:pathLst>
              </a:custGeom>
              <a:solidFill>
                <a:srgbClr val="DED1C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52" name="Google Shape;752;p37"/>
              <p:cNvSpPr/>
              <p:nvPr/>
            </p:nvSpPr>
            <p:spPr>
              <a:xfrm>
                <a:off x="5812475" y="4412575"/>
                <a:ext cx="32300" cy="5850"/>
              </a:xfrm>
              <a:custGeom>
                <a:avLst/>
                <a:gdLst/>
                <a:ahLst/>
                <a:cxnLst/>
                <a:rect l="l" t="t" r="r" b="b"/>
                <a:pathLst>
                  <a:path w="1292" h="234" extrusionOk="0">
                    <a:moveTo>
                      <a:pt x="157" y="0"/>
                    </a:moveTo>
                    <a:cubicBezTo>
                      <a:pt x="101" y="78"/>
                      <a:pt x="45" y="156"/>
                      <a:pt x="1" y="234"/>
                    </a:cubicBezTo>
                    <a:lnTo>
                      <a:pt x="1059" y="234"/>
                    </a:lnTo>
                    <a:cubicBezTo>
                      <a:pt x="1103" y="211"/>
                      <a:pt x="1136" y="201"/>
                      <a:pt x="1181" y="178"/>
                    </a:cubicBezTo>
                    <a:cubicBezTo>
                      <a:pt x="1214" y="122"/>
                      <a:pt x="1259" y="78"/>
                      <a:pt x="1292" y="23"/>
                    </a:cubicBezTo>
                    <a:cubicBezTo>
                      <a:pt x="903" y="23"/>
                      <a:pt x="524" y="11"/>
                      <a:pt x="157" y="0"/>
                    </a:cubicBezTo>
                    <a:close/>
                  </a:path>
                </a:pathLst>
              </a:custGeom>
              <a:solidFill>
                <a:srgbClr val="D5C9C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53" name="Google Shape;753;p37"/>
              <p:cNvSpPr/>
              <p:nvPr/>
            </p:nvSpPr>
            <p:spPr>
              <a:xfrm>
                <a:off x="5802750" y="4427300"/>
                <a:ext cx="3625" cy="15050"/>
              </a:xfrm>
              <a:custGeom>
                <a:avLst/>
                <a:gdLst/>
                <a:ahLst/>
                <a:cxnLst/>
                <a:rect l="l" t="t" r="r" b="b"/>
                <a:pathLst>
                  <a:path w="145" h="602" extrusionOk="0">
                    <a:moveTo>
                      <a:pt x="145" y="1"/>
                    </a:moveTo>
                    <a:lnTo>
                      <a:pt x="145" y="1"/>
                    </a:lnTo>
                    <a:cubicBezTo>
                      <a:pt x="100" y="201"/>
                      <a:pt x="56" y="402"/>
                      <a:pt x="1" y="602"/>
                    </a:cubicBezTo>
                    <a:lnTo>
                      <a:pt x="1" y="602"/>
                    </a:lnTo>
                    <a:cubicBezTo>
                      <a:pt x="56" y="402"/>
                      <a:pt x="100" y="201"/>
                      <a:pt x="145" y="1"/>
                    </a:cubicBezTo>
                    <a:close/>
                  </a:path>
                </a:pathLst>
              </a:custGeom>
              <a:solidFill>
                <a:srgbClr val="C9B2A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54" name="Google Shape;754;p37"/>
              <p:cNvSpPr/>
              <p:nvPr/>
            </p:nvSpPr>
            <p:spPr>
              <a:xfrm>
                <a:off x="5792450" y="4427300"/>
                <a:ext cx="13925" cy="23700"/>
              </a:xfrm>
              <a:custGeom>
                <a:avLst/>
                <a:gdLst/>
                <a:ahLst/>
                <a:cxnLst/>
                <a:rect l="l" t="t" r="r" b="b"/>
                <a:pathLst>
                  <a:path w="557" h="948" extrusionOk="0">
                    <a:moveTo>
                      <a:pt x="557" y="1"/>
                    </a:moveTo>
                    <a:cubicBezTo>
                      <a:pt x="356" y="313"/>
                      <a:pt x="178" y="636"/>
                      <a:pt x="0" y="947"/>
                    </a:cubicBezTo>
                    <a:cubicBezTo>
                      <a:pt x="134" y="825"/>
                      <a:pt x="267" y="713"/>
                      <a:pt x="413" y="602"/>
                    </a:cubicBezTo>
                    <a:cubicBezTo>
                      <a:pt x="468" y="402"/>
                      <a:pt x="512" y="201"/>
                      <a:pt x="557" y="1"/>
                    </a:cubicBezTo>
                    <a:close/>
                  </a:path>
                </a:pathLst>
              </a:custGeom>
              <a:solidFill>
                <a:srgbClr val="C5B0A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55" name="Google Shape;755;p37"/>
              <p:cNvSpPr/>
              <p:nvPr/>
            </p:nvSpPr>
            <p:spPr>
              <a:xfrm>
                <a:off x="5770175" y="4417025"/>
                <a:ext cx="71825" cy="84075"/>
              </a:xfrm>
              <a:custGeom>
                <a:avLst/>
                <a:gdLst/>
                <a:ahLst/>
                <a:cxnLst/>
                <a:rect l="l" t="t" r="r" b="b"/>
                <a:pathLst>
                  <a:path w="2873" h="3363" extrusionOk="0">
                    <a:moveTo>
                      <a:pt x="2873" y="0"/>
                    </a:moveTo>
                    <a:lnTo>
                      <a:pt x="2873" y="0"/>
                    </a:lnTo>
                    <a:cubicBezTo>
                      <a:pt x="2828" y="23"/>
                      <a:pt x="2795" y="33"/>
                      <a:pt x="2751" y="56"/>
                    </a:cubicBezTo>
                    <a:cubicBezTo>
                      <a:pt x="2272" y="290"/>
                      <a:pt x="1782" y="635"/>
                      <a:pt x="1304" y="1013"/>
                    </a:cubicBezTo>
                    <a:cubicBezTo>
                      <a:pt x="1158" y="1124"/>
                      <a:pt x="1025" y="1236"/>
                      <a:pt x="891" y="1358"/>
                    </a:cubicBezTo>
                    <a:cubicBezTo>
                      <a:pt x="535" y="1982"/>
                      <a:pt x="235" y="2605"/>
                      <a:pt x="1" y="3195"/>
                    </a:cubicBezTo>
                    <a:lnTo>
                      <a:pt x="134" y="3362"/>
                    </a:lnTo>
                    <a:cubicBezTo>
                      <a:pt x="624" y="2638"/>
                      <a:pt x="1314" y="1792"/>
                      <a:pt x="2083" y="1158"/>
                    </a:cubicBezTo>
                    <a:cubicBezTo>
                      <a:pt x="2328" y="768"/>
                      <a:pt x="2595" y="379"/>
                      <a:pt x="2873" y="0"/>
                    </a:cubicBezTo>
                    <a:close/>
                  </a:path>
                </a:pathLst>
              </a:custGeom>
              <a:solidFill>
                <a:srgbClr val="A6A9A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56" name="Google Shape;756;p37"/>
              <p:cNvSpPr/>
              <p:nvPr/>
            </p:nvSpPr>
            <p:spPr>
              <a:xfrm>
                <a:off x="5816375" y="4392800"/>
                <a:ext cx="44000" cy="20350"/>
              </a:xfrm>
              <a:custGeom>
                <a:avLst/>
                <a:gdLst/>
                <a:ahLst/>
                <a:cxnLst/>
                <a:rect l="l" t="t" r="r" b="b"/>
                <a:pathLst>
                  <a:path w="1760" h="814" extrusionOk="0">
                    <a:moveTo>
                      <a:pt x="602" y="1"/>
                    </a:moveTo>
                    <a:cubicBezTo>
                      <a:pt x="391" y="257"/>
                      <a:pt x="190" y="524"/>
                      <a:pt x="1" y="791"/>
                    </a:cubicBezTo>
                    <a:cubicBezTo>
                      <a:pt x="368" y="802"/>
                      <a:pt x="747" y="814"/>
                      <a:pt x="1136" y="814"/>
                    </a:cubicBezTo>
                    <a:cubicBezTo>
                      <a:pt x="1336" y="557"/>
                      <a:pt x="1548" y="302"/>
                      <a:pt x="1759" y="67"/>
                    </a:cubicBezTo>
                    <a:cubicBezTo>
                      <a:pt x="1370" y="45"/>
                      <a:pt x="980" y="23"/>
                      <a:pt x="602" y="1"/>
                    </a:cubicBezTo>
                    <a:close/>
                  </a:path>
                </a:pathLst>
              </a:custGeom>
              <a:solidFill>
                <a:srgbClr val="A6A9A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57" name="Google Shape;757;p37"/>
              <p:cNvSpPr/>
              <p:nvPr/>
            </p:nvSpPr>
            <p:spPr>
              <a:xfrm>
                <a:off x="6046800" y="4418950"/>
                <a:ext cx="35375" cy="52350"/>
              </a:xfrm>
              <a:custGeom>
                <a:avLst/>
                <a:gdLst/>
                <a:ahLst/>
                <a:cxnLst/>
                <a:rect l="l" t="t" r="r" b="b"/>
                <a:pathLst>
                  <a:path w="1415" h="2094" extrusionOk="0">
                    <a:moveTo>
                      <a:pt x="601" y="1"/>
                    </a:moveTo>
                    <a:cubicBezTo>
                      <a:pt x="390" y="379"/>
                      <a:pt x="190" y="758"/>
                      <a:pt x="0" y="1136"/>
                    </a:cubicBezTo>
                    <a:cubicBezTo>
                      <a:pt x="56" y="1403"/>
                      <a:pt x="145" y="1671"/>
                      <a:pt x="257" y="1915"/>
                    </a:cubicBezTo>
                    <a:cubicBezTo>
                      <a:pt x="279" y="1982"/>
                      <a:pt x="301" y="2038"/>
                      <a:pt x="334" y="2094"/>
                    </a:cubicBezTo>
                    <a:cubicBezTo>
                      <a:pt x="623" y="1437"/>
                      <a:pt x="991" y="725"/>
                      <a:pt x="1414" y="35"/>
                    </a:cubicBezTo>
                    <a:cubicBezTo>
                      <a:pt x="1158" y="23"/>
                      <a:pt x="891" y="13"/>
                      <a:pt x="601" y="1"/>
                    </a:cubicBezTo>
                    <a:close/>
                  </a:path>
                </a:pathLst>
              </a:custGeom>
              <a:solidFill>
                <a:srgbClr val="EDE6E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58" name="Google Shape;758;p37"/>
              <p:cNvSpPr/>
              <p:nvPr/>
            </p:nvSpPr>
            <p:spPr>
              <a:xfrm>
                <a:off x="6074900" y="4345225"/>
                <a:ext cx="67925" cy="52900"/>
              </a:xfrm>
              <a:custGeom>
                <a:avLst/>
                <a:gdLst/>
                <a:ahLst/>
                <a:cxnLst/>
                <a:rect l="l" t="t" r="r" b="b"/>
                <a:pathLst>
                  <a:path w="2717" h="2116" extrusionOk="0">
                    <a:moveTo>
                      <a:pt x="2371" y="1"/>
                    </a:moveTo>
                    <a:cubicBezTo>
                      <a:pt x="2104" y="11"/>
                      <a:pt x="1849" y="56"/>
                      <a:pt x="1581" y="112"/>
                    </a:cubicBezTo>
                    <a:cubicBezTo>
                      <a:pt x="1158" y="557"/>
                      <a:pt x="746" y="1047"/>
                      <a:pt x="379" y="1570"/>
                    </a:cubicBezTo>
                    <a:lnTo>
                      <a:pt x="1247" y="1570"/>
                    </a:lnTo>
                    <a:cubicBezTo>
                      <a:pt x="1703" y="980"/>
                      <a:pt x="2193" y="446"/>
                      <a:pt x="2717" y="1"/>
                    </a:cubicBezTo>
                    <a:close/>
                    <a:moveTo>
                      <a:pt x="345" y="1614"/>
                    </a:moveTo>
                    <a:cubicBezTo>
                      <a:pt x="279" y="1703"/>
                      <a:pt x="223" y="1792"/>
                      <a:pt x="157" y="1881"/>
                    </a:cubicBezTo>
                    <a:lnTo>
                      <a:pt x="1013" y="1881"/>
                    </a:lnTo>
                    <a:cubicBezTo>
                      <a:pt x="1080" y="1792"/>
                      <a:pt x="1147" y="1703"/>
                      <a:pt x="1225" y="1614"/>
                    </a:cubicBezTo>
                    <a:close/>
                    <a:moveTo>
                      <a:pt x="123" y="1926"/>
                    </a:moveTo>
                    <a:cubicBezTo>
                      <a:pt x="90" y="1993"/>
                      <a:pt x="45" y="2049"/>
                      <a:pt x="1" y="2116"/>
                    </a:cubicBezTo>
                    <a:cubicBezTo>
                      <a:pt x="301" y="2093"/>
                      <a:pt x="590" y="2082"/>
                      <a:pt x="891" y="2059"/>
                    </a:cubicBezTo>
                    <a:lnTo>
                      <a:pt x="991" y="1926"/>
                    </a:lnTo>
                    <a:close/>
                  </a:path>
                </a:pathLst>
              </a:custGeom>
              <a:solidFill>
                <a:srgbClr val="E5DCD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59" name="Google Shape;759;p37"/>
              <p:cNvSpPr/>
              <p:nvPr/>
            </p:nvSpPr>
            <p:spPr>
              <a:xfrm>
                <a:off x="6134175" y="4344675"/>
                <a:ext cx="9200" cy="575"/>
              </a:xfrm>
              <a:custGeom>
                <a:avLst/>
                <a:gdLst/>
                <a:ahLst/>
                <a:cxnLst/>
                <a:rect l="l" t="t" r="r" b="b"/>
                <a:pathLst>
                  <a:path w="368" h="23" extrusionOk="0">
                    <a:moveTo>
                      <a:pt x="368" y="0"/>
                    </a:moveTo>
                    <a:cubicBezTo>
                      <a:pt x="245" y="0"/>
                      <a:pt x="123" y="11"/>
                      <a:pt x="0" y="23"/>
                    </a:cubicBezTo>
                    <a:lnTo>
                      <a:pt x="346" y="23"/>
                    </a:lnTo>
                    <a:cubicBezTo>
                      <a:pt x="356" y="11"/>
                      <a:pt x="368" y="11"/>
                      <a:pt x="368" y="0"/>
                    </a:cubicBezTo>
                    <a:close/>
                  </a:path>
                </a:pathLst>
              </a:custGeom>
              <a:solidFill>
                <a:srgbClr val="E5DFD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60" name="Google Shape;760;p37"/>
              <p:cNvSpPr/>
              <p:nvPr/>
            </p:nvSpPr>
            <p:spPr>
              <a:xfrm>
                <a:off x="6077950" y="4392250"/>
                <a:ext cx="22300" cy="1125"/>
              </a:xfrm>
              <a:custGeom>
                <a:avLst/>
                <a:gdLst/>
                <a:ahLst/>
                <a:cxnLst/>
                <a:rect l="l" t="t" r="r" b="b"/>
                <a:pathLst>
                  <a:path w="892" h="45" extrusionOk="0">
                    <a:moveTo>
                      <a:pt x="35" y="0"/>
                    </a:moveTo>
                    <a:cubicBezTo>
                      <a:pt x="23" y="23"/>
                      <a:pt x="12" y="34"/>
                      <a:pt x="1" y="45"/>
                    </a:cubicBezTo>
                    <a:lnTo>
                      <a:pt x="869" y="45"/>
                    </a:lnTo>
                    <a:cubicBezTo>
                      <a:pt x="869" y="34"/>
                      <a:pt x="881" y="23"/>
                      <a:pt x="891" y="0"/>
                    </a:cubicBezTo>
                    <a:close/>
                  </a:path>
                </a:pathLst>
              </a:custGeom>
              <a:solidFill>
                <a:srgbClr val="E5DFD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61" name="Google Shape;761;p37"/>
              <p:cNvSpPr/>
              <p:nvPr/>
            </p:nvSpPr>
            <p:spPr>
              <a:xfrm>
                <a:off x="6083525" y="4384450"/>
                <a:ext cx="22575" cy="1150"/>
              </a:xfrm>
              <a:custGeom>
                <a:avLst/>
                <a:gdLst/>
                <a:ahLst/>
                <a:cxnLst/>
                <a:rect l="l" t="t" r="r" b="b"/>
                <a:pathLst>
                  <a:path w="903" h="46" extrusionOk="0">
                    <a:moveTo>
                      <a:pt x="34" y="1"/>
                    </a:moveTo>
                    <a:cubicBezTo>
                      <a:pt x="23" y="12"/>
                      <a:pt x="12" y="23"/>
                      <a:pt x="0" y="45"/>
                    </a:cubicBezTo>
                    <a:lnTo>
                      <a:pt x="880" y="45"/>
                    </a:lnTo>
                    <a:cubicBezTo>
                      <a:pt x="891" y="23"/>
                      <a:pt x="891" y="12"/>
                      <a:pt x="902" y="1"/>
                    </a:cubicBezTo>
                    <a:close/>
                  </a:path>
                </a:pathLst>
              </a:custGeom>
              <a:solidFill>
                <a:srgbClr val="E5DFD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62" name="Google Shape;762;p37"/>
              <p:cNvSpPr/>
              <p:nvPr/>
            </p:nvSpPr>
            <p:spPr>
              <a:xfrm>
                <a:off x="6069600" y="4396700"/>
                <a:ext cx="27600" cy="10875"/>
              </a:xfrm>
              <a:custGeom>
                <a:avLst/>
                <a:gdLst/>
                <a:ahLst/>
                <a:cxnLst/>
                <a:rect l="l" t="t" r="r" b="b"/>
                <a:pathLst>
                  <a:path w="1104" h="435" extrusionOk="0">
                    <a:moveTo>
                      <a:pt x="1103" y="0"/>
                    </a:moveTo>
                    <a:lnTo>
                      <a:pt x="1103" y="0"/>
                    </a:lnTo>
                    <a:cubicBezTo>
                      <a:pt x="802" y="23"/>
                      <a:pt x="513" y="34"/>
                      <a:pt x="213" y="57"/>
                    </a:cubicBezTo>
                    <a:cubicBezTo>
                      <a:pt x="134" y="168"/>
                      <a:pt x="68" y="279"/>
                      <a:pt x="1" y="390"/>
                    </a:cubicBezTo>
                    <a:cubicBezTo>
                      <a:pt x="290" y="413"/>
                      <a:pt x="557" y="423"/>
                      <a:pt x="802" y="435"/>
                    </a:cubicBezTo>
                    <a:lnTo>
                      <a:pt x="1103" y="0"/>
                    </a:lnTo>
                    <a:close/>
                  </a:path>
                </a:pathLst>
              </a:custGeom>
              <a:solidFill>
                <a:srgbClr val="A6A9A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63" name="Google Shape;763;p37"/>
              <p:cNvSpPr/>
              <p:nvPr/>
            </p:nvSpPr>
            <p:spPr>
              <a:xfrm>
                <a:off x="6061825" y="4406450"/>
                <a:ext cx="27850" cy="13375"/>
              </a:xfrm>
              <a:custGeom>
                <a:avLst/>
                <a:gdLst/>
                <a:ahLst/>
                <a:cxnLst/>
                <a:rect l="l" t="t" r="r" b="b"/>
                <a:pathLst>
                  <a:path w="1114" h="535" extrusionOk="0">
                    <a:moveTo>
                      <a:pt x="312" y="0"/>
                    </a:moveTo>
                    <a:cubicBezTo>
                      <a:pt x="201" y="167"/>
                      <a:pt x="101" y="334"/>
                      <a:pt x="0" y="501"/>
                    </a:cubicBezTo>
                    <a:cubicBezTo>
                      <a:pt x="290" y="513"/>
                      <a:pt x="557" y="523"/>
                      <a:pt x="813" y="535"/>
                    </a:cubicBezTo>
                    <a:cubicBezTo>
                      <a:pt x="902" y="367"/>
                      <a:pt x="1014" y="212"/>
                      <a:pt x="1113" y="45"/>
                    </a:cubicBezTo>
                    <a:cubicBezTo>
                      <a:pt x="868" y="33"/>
                      <a:pt x="601" y="23"/>
                      <a:pt x="312" y="0"/>
                    </a:cubicBezTo>
                    <a:close/>
                  </a:path>
                </a:pathLst>
              </a:custGeom>
              <a:solidFill>
                <a:srgbClr val="A6A9A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64" name="Google Shape;764;p37"/>
              <p:cNvSpPr/>
              <p:nvPr/>
            </p:nvSpPr>
            <p:spPr>
              <a:xfrm>
                <a:off x="6114425" y="4344675"/>
                <a:ext cx="28950" cy="3350"/>
              </a:xfrm>
              <a:custGeom>
                <a:avLst/>
                <a:gdLst/>
                <a:ahLst/>
                <a:cxnLst/>
                <a:rect l="l" t="t" r="r" b="b"/>
                <a:pathLst>
                  <a:path w="1158" h="134" extrusionOk="0">
                    <a:moveTo>
                      <a:pt x="1158" y="0"/>
                    </a:moveTo>
                    <a:cubicBezTo>
                      <a:pt x="1095" y="0"/>
                      <a:pt x="1032" y="3"/>
                      <a:pt x="969" y="7"/>
                    </a:cubicBezTo>
                    <a:lnTo>
                      <a:pt x="969" y="7"/>
                    </a:lnTo>
                    <a:cubicBezTo>
                      <a:pt x="1032" y="4"/>
                      <a:pt x="1095" y="2"/>
                      <a:pt x="1158" y="0"/>
                    </a:cubicBezTo>
                    <a:close/>
                    <a:moveTo>
                      <a:pt x="969" y="7"/>
                    </a:moveTo>
                    <a:cubicBezTo>
                      <a:pt x="643" y="23"/>
                      <a:pt x="318" y="59"/>
                      <a:pt x="0" y="134"/>
                    </a:cubicBezTo>
                    <a:cubicBezTo>
                      <a:pt x="268" y="78"/>
                      <a:pt x="523" y="33"/>
                      <a:pt x="790" y="23"/>
                    </a:cubicBezTo>
                    <a:cubicBezTo>
                      <a:pt x="850" y="17"/>
                      <a:pt x="910" y="12"/>
                      <a:pt x="969" y="7"/>
                    </a:cubicBezTo>
                    <a:close/>
                  </a:path>
                </a:pathLst>
              </a:custGeom>
              <a:solidFill>
                <a:srgbClr val="A6A9A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65" name="Google Shape;765;p37"/>
              <p:cNvSpPr/>
              <p:nvPr/>
            </p:nvSpPr>
            <p:spPr>
              <a:xfrm>
                <a:off x="6066275" y="4420625"/>
                <a:ext cx="62650" cy="87400"/>
              </a:xfrm>
              <a:custGeom>
                <a:avLst/>
                <a:gdLst/>
                <a:ahLst/>
                <a:cxnLst/>
                <a:rect l="l" t="t" r="r" b="b"/>
                <a:pathLst>
                  <a:path w="2506" h="3496" extrusionOk="0">
                    <a:moveTo>
                      <a:pt x="1437" y="1"/>
                    </a:moveTo>
                    <a:cubicBezTo>
                      <a:pt x="846" y="925"/>
                      <a:pt x="356" y="1882"/>
                      <a:pt x="0" y="2751"/>
                    </a:cubicBezTo>
                    <a:cubicBezTo>
                      <a:pt x="212" y="3028"/>
                      <a:pt x="445" y="3273"/>
                      <a:pt x="713" y="3496"/>
                    </a:cubicBezTo>
                    <a:cubicBezTo>
                      <a:pt x="1103" y="2461"/>
                      <a:pt x="1726" y="1214"/>
                      <a:pt x="2505" y="79"/>
                    </a:cubicBezTo>
                    <a:cubicBezTo>
                      <a:pt x="2427" y="57"/>
                      <a:pt x="2349" y="57"/>
                      <a:pt x="2271" y="45"/>
                    </a:cubicBezTo>
                    <a:cubicBezTo>
                      <a:pt x="2082" y="35"/>
                      <a:pt x="1793" y="12"/>
                      <a:pt x="1437" y="1"/>
                    </a:cubicBezTo>
                    <a:close/>
                  </a:path>
                </a:pathLst>
              </a:custGeom>
              <a:solidFill>
                <a:srgbClr val="EDE6E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66" name="Google Shape;766;p37"/>
              <p:cNvSpPr/>
              <p:nvPr/>
            </p:nvSpPr>
            <p:spPr>
              <a:xfrm>
                <a:off x="6119425" y="4345775"/>
                <a:ext cx="76000" cy="49825"/>
              </a:xfrm>
              <a:custGeom>
                <a:avLst/>
                <a:gdLst/>
                <a:ahLst/>
                <a:cxnLst/>
                <a:rect l="l" t="t" r="r" b="b"/>
                <a:pathLst>
                  <a:path w="3040" h="1993" extrusionOk="0">
                    <a:moveTo>
                      <a:pt x="1837" y="1"/>
                    </a:moveTo>
                    <a:cubicBezTo>
                      <a:pt x="1314" y="446"/>
                      <a:pt x="802" y="969"/>
                      <a:pt x="345" y="1548"/>
                    </a:cubicBezTo>
                    <a:lnTo>
                      <a:pt x="1570" y="1548"/>
                    </a:lnTo>
                    <a:cubicBezTo>
                      <a:pt x="2037" y="1047"/>
                      <a:pt x="2527" y="613"/>
                      <a:pt x="3039" y="279"/>
                    </a:cubicBezTo>
                    <a:cubicBezTo>
                      <a:pt x="2873" y="224"/>
                      <a:pt x="2705" y="179"/>
                      <a:pt x="2539" y="134"/>
                    </a:cubicBezTo>
                    <a:cubicBezTo>
                      <a:pt x="2539" y="134"/>
                      <a:pt x="2527" y="134"/>
                      <a:pt x="2516" y="123"/>
                    </a:cubicBezTo>
                    <a:cubicBezTo>
                      <a:pt x="2304" y="78"/>
                      <a:pt x="2071" y="34"/>
                      <a:pt x="1837" y="1"/>
                    </a:cubicBezTo>
                    <a:close/>
                    <a:moveTo>
                      <a:pt x="312" y="1592"/>
                    </a:moveTo>
                    <a:cubicBezTo>
                      <a:pt x="234" y="1681"/>
                      <a:pt x="167" y="1770"/>
                      <a:pt x="90" y="1859"/>
                    </a:cubicBezTo>
                    <a:lnTo>
                      <a:pt x="1292" y="1859"/>
                    </a:lnTo>
                    <a:cubicBezTo>
                      <a:pt x="1369" y="1770"/>
                      <a:pt x="1458" y="1681"/>
                      <a:pt x="1537" y="1592"/>
                    </a:cubicBezTo>
                    <a:close/>
                    <a:moveTo>
                      <a:pt x="68" y="1904"/>
                    </a:moveTo>
                    <a:cubicBezTo>
                      <a:pt x="45" y="1926"/>
                      <a:pt x="23" y="1960"/>
                      <a:pt x="1" y="1993"/>
                    </a:cubicBezTo>
                    <a:cubicBezTo>
                      <a:pt x="424" y="1960"/>
                      <a:pt x="847" y="1938"/>
                      <a:pt x="1247" y="1915"/>
                    </a:cubicBezTo>
                    <a:lnTo>
                      <a:pt x="1258" y="1904"/>
                    </a:lnTo>
                    <a:close/>
                  </a:path>
                </a:pathLst>
              </a:custGeom>
              <a:solidFill>
                <a:srgbClr val="E5DCD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67" name="Google Shape;767;p37"/>
              <p:cNvSpPr/>
              <p:nvPr/>
            </p:nvSpPr>
            <p:spPr>
              <a:xfrm>
                <a:off x="6121100" y="4392250"/>
                <a:ext cx="30625" cy="1125"/>
              </a:xfrm>
              <a:custGeom>
                <a:avLst/>
                <a:gdLst/>
                <a:ahLst/>
                <a:cxnLst/>
                <a:rect l="l" t="t" r="r" b="b"/>
                <a:pathLst>
                  <a:path w="1225" h="45" extrusionOk="0">
                    <a:moveTo>
                      <a:pt x="23" y="0"/>
                    </a:moveTo>
                    <a:cubicBezTo>
                      <a:pt x="23" y="23"/>
                      <a:pt x="11" y="34"/>
                      <a:pt x="1" y="45"/>
                    </a:cubicBezTo>
                    <a:lnTo>
                      <a:pt x="1191" y="45"/>
                    </a:lnTo>
                    <a:cubicBezTo>
                      <a:pt x="1203" y="34"/>
                      <a:pt x="1213" y="23"/>
                      <a:pt x="1225" y="0"/>
                    </a:cubicBezTo>
                    <a:close/>
                  </a:path>
                </a:pathLst>
              </a:custGeom>
              <a:solidFill>
                <a:srgbClr val="E5DFD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68" name="Google Shape;768;p37"/>
              <p:cNvSpPr/>
              <p:nvPr/>
            </p:nvSpPr>
            <p:spPr>
              <a:xfrm>
                <a:off x="6127225" y="4384450"/>
                <a:ext cx="31450" cy="1150"/>
              </a:xfrm>
              <a:custGeom>
                <a:avLst/>
                <a:gdLst/>
                <a:ahLst/>
                <a:cxnLst/>
                <a:rect l="l" t="t" r="r" b="b"/>
                <a:pathLst>
                  <a:path w="1258" h="46" extrusionOk="0">
                    <a:moveTo>
                      <a:pt x="33" y="1"/>
                    </a:moveTo>
                    <a:cubicBezTo>
                      <a:pt x="23" y="12"/>
                      <a:pt x="11" y="23"/>
                      <a:pt x="0" y="45"/>
                    </a:cubicBezTo>
                    <a:lnTo>
                      <a:pt x="1225" y="45"/>
                    </a:lnTo>
                    <a:cubicBezTo>
                      <a:pt x="1236" y="23"/>
                      <a:pt x="1247" y="12"/>
                      <a:pt x="1258" y="1"/>
                    </a:cubicBezTo>
                    <a:close/>
                  </a:path>
                </a:pathLst>
              </a:custGeom>
              <a:solidFill>
                <a:srgbClr val="E5DFD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69" name="Google Shape;769;p37"/>
              <p:cNvSpPr/>
              <p:nvPr/>
            </p:nvSpPr>
            <p:spPr>
              <a:xfrm>
                <a:off x="6109975" y="4393650"/>
                <a:ext cx="40650" cy="17275"/>
              </a:xfrm>
              <a:custGeom>
                <a:avLst/>
                <a:gdLst/>
                <a:ahLst/>
                <a:cxnLst/>
                <a:rect l="l" t="t" r="r" b="b"/>
                <a:pathLst>
                  <a:path w="1626" h="691" extrusionOk="0">
                    <a:moveTo>
                      <a:pt x="1625" y="0"/>
                    </a:moveTo>
                    <a:cubicBezTo>
                      <a:pt x="1225" y="23"/>
                      <a:pt x="802" y="45"/>
                      <a:pt x="379" y="78"/>
                    </a:cubicBezTo>
                    <a:cubicBezTo>
                      <a:pt x="245" y="245"/>
                      <a:pt x="122" y="423"/>
                      <a:pt x="0" y="602"/>
                    </a:cubicBezTo>
                    <a:cubicBezTo>
                      <a:pt x="278" y="612"/>
                      <a:pt x="512" y="624"/>
                      <a:pt x="668" y="634"/>
                    </a:cubicBezTo>
                    <a:cubicBezTo>
                      <a:pt x="802" y="634"/>
                      <a:pt x="946" y="657"/>
                      <a:pt x="1080" y="691"/>
                    </a:cubicBezTo>
                    <a:cubicBezTo>
                      <a:pt x="1258" y="456"/>
                      <a:pt x="1436" y="223"/>
                      <a:pt x="1625" y="0"/>
                    </a:cubicBezTo>
                    <a:close/>
                  </a:path>
                </a:pathLst>
              </a:custGeom>
              <a:solidFill>
                <a:srgbClr val="A6A9A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70" name="Google Shape;770;p37"/>
              <p:cNvSpPr/>
              <p:nvPr/>
            </p:nvSpPr>
            <p:spPr>
              <a:xfrm>
                <a:off x="6102175" y="4408675"/>
                <a:ext cx="34800" cy="13950"/>
              </a:xfrm>
              <a:custGeom>
                <a:avLst/>
                <a:gdLst/>
                <a:ahLst/>
                <a:cxnLst/>
                <a:rect l="l" t="t" r="r" b="b"/>
                <a:pathLst>
                  <a:path w="1392" h="558" extrusionOk="0">
                    <a:moveTo>
                      <a:pt x="312" y="1"/>
                    </a:moveTo>
                    <a:cubicBezTo>
                      <a:pt x="201" y="156"/>
                      <a:pt x="100" y="323"/>
                      <a:pt x="1" y="479"/>
                    </a:cubicBezTo>
                    <a:cubicBezTo>
                      <a:pt x="357" y="490"/>
                      <a:pt x="646" y="513"/>
                      <a:pt x="835" y="523"/>
                    </a:cubicBezTo>
                    <a:cubicBezTo>
                      <a:pt x="913" y="535"/>
                      <a:pt x="991" y="535"/>
                      <a:pt x="1069" y="557"/>
                    </a:cubicBezTo>
                    <a:cubicBezTo>
                      <a:pt x="1169" y="390"/>
                      <a:pt x="1280" y="245"/>
                      <a:pt x="1392" y="90"/>
                    </a:cubicBezTo>
                    <a:cubicBezTo>
                      <a:pt x="1258" y="56"/>
                      <a:pt x="1114" y="33"/>
                      <a:pt x="980" y="33"/>
                    </a:cubicBezTo>
                    <a:cubicBezTo>
                      <a:pt x="824" y="23"/>
                      <a:pt x="590" y="11"/>
                      <a:pt x="312" y="1"/>
                    </a:cubicBezTo>
                    <a:close/>
                  </a:path>
                </a:pathLst>
              </a:custGeom>
              <a:solidFill>
                <a:srgbClr val="A6A9A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71" name="Google Shape;771;p37"/>
              <p:cNvSpPr/>
              <p:nvPr/>
            </p:nvSpPr>
            <p:spPr>
              <a:xfrm>
                <a:off x="6044575" y="4339100"/>
                <a:ext cx="209575" cy="86850"/>
              </a:xfrm>
              <a:custGeom>
                <a:avLst/>
                <a:gdLst/>
                <a:ahLst/>
                <a:cxnLst/>
                <a:rect l="l" t="t" r="r" b="b"/>
                <a:pathLst>
                  <a:path w="8383" h="3474" extrusionOk="0">
                    <a:moveTo>
                      <a:pt x="4041" y="1"/>
                    </a:moveTo>
                    <a:cubicBezTo>
                      <a:pt x="3406" y="1"/>
                      <a:pt x="2750" y="100"/>
                      <a:pt x="2159" y="312"/>
                    </a:cubicBezTo>
                    <a:cubicBezTo>
                      <a:pt x="1303" y="624"/>
                      <a:pt x="590" y="1181"/>
                      <a:pt x="256" y="2060"/>
                    </a:cubicBezTo>
                    <a:cubicBezTo>
                      <a:pt x="78" y="2539"/>
                      <a:pt x="0" y="3006"/>
                      <a:pt x="22" y="3474"/>
                    </a:cubicBezTo>
                    <a:cubicBezTo>
                      <a:pt x="22" y="3296"/>
                      <a:pt x="45" y="3128"/>
                      <a:pt x="78" y="2950"/>
                    </a:cubicBezTo>
                    <a:lnTo>
                      <a:pt x="78" y="2950"/>
                    </a:lnTo>
                    <a:lnTo>
                      <a:pt x="78" y="2928"/>
                    </a:lnTo>
                    <a:lnTo>
                      <a:pt x="78" y="2928"/>
                    </a:lnTo>
                    <a:lnTo>
                      <a:pt x="78" y="2917"/>
                    </a:lnTo>
                    <a:lnTo>
                      <a:pt x="78" y="2917"/>
                    </a:lnTo>
                    <a:lnTo>
                      <a:pt x="78" y="2917"/>
                    </a:lnTo>
                    <a:lnTo>
                      <a:pt x="78" y="2906"/>
                    </a:lnTo>
                    <a:lnTo>
                      <a:pt x="78" y="2906"/>
                    </a:lnTo>
                    <a:lnTo>
                      <a:pt x="78" y="2895"/>
                    </a:lnTo>
                    <a:lnTo>
                      <a:pt x="78" y="2895"/>
                    </a:lnTo>
                    <a:cubicBezTo>
                      <a:pt x="89" y="2895"/>
                      <a:pt x="89" y="2895"/>
                      <a:pt x="89" y="2883"/>
                    </a:cubicBezTo>
                    <a:lnTo>
                      <a:pt x="89" y="2883"/>
                    </a:lnTo>
                    <a:lnTo>
                      <a:pt x="89" y="2883"/>
                    </a:lnTo>
                    <a:lnTo>
                      <a:pt x="89" y="2883"/>
                    </a:lnTo>
                    <a:lnTo>
                      <a:pt x="89" y="2873"/>
                    </a:lnTo>
                    <a:lnTo>
                      <a:pt x="89" y="2873"/>
                    </a:lnTo>
                    <a:lnTo>
                      <a:pt x="89" y="2861"/>
                    </a:lnTo>
                    <a:lnTo>
                      <a:pt x="89" y="2861"/>
                    </a:lnTo>
                    <a:cubicBezTo>
                      <a:pt x="134" y="2672"/>
                      <a:pt x="190" y="2483"/>
                      <a:pt x="256" y="2294"/>
                    </a:cubicBezTo>
                    <a:lnTo>
                      <a:pt x="256" y="2282"/>
                    </a:lnTo>
                    <a:lnTo>
                      <a:pt x="256" y="2282"/>
                    </a:lnTo>
                    <a:lnTo>
                      <a:pt x="256" y="2282"/>
                    </a:lnTo>
                    <a:cubicBezTo>
                      <a:pt x="590" y="1403"/>
                      <a:pt x="1303" y="847"/>
                      <a:pt x="2159" y="535"/>
                    </a:cubicBezTo>
                    <a:lnTo>
                      <a:pt x="2159" y="535"/>
                    </a:lnTo>
                    <a:cubicBezTo>
                      <a:pt x="2171" y="535"/>
                      <a:pt x="2182" y="523"/>
                      <a:pt x="2193" y="523"/>
                    </a:cubicBezTo>
                    <a:cubicBezTo>
                      <a:pt x="2193" y="523"/>
                      <a:pt x="2204" y="523"/>
                      <a:pt x="2204" y="513"/>
                    </a:cubicBezTo>
                    <a:lnTo>
                      <a:pt x="2204" y="513"/>
                    </a:lnTo>
                    <a:lnTo>
                      <a:pt x="2216" y="513"/>
                    </a:lnTo>
                    <a:lnTo>
                      <a:pt x="2226" y="513"/>
                    </a:lnTo>
                    <a:cubicBezTo>
                      <a:pt x="2794" y="312"/>
                      <a:pt x="3428" y="223"/>
                      <a:pt x="4041" y="223"/>
                    </a:cubicBezTo>
                    <a:lnTo>
                      <a:pt x="4041" y="223"/>
                    </a:lnTo>
                    <a:lnTo>
                      <a:pt x="4041" y="223"/>
                    </a:lnTo>
                    <a:lnTo>
                      <a:pt x="4041" y="223"/>
                    </a:lnTo>
                    <a:lnTo>
                      <a:pt x="4052" y="223"/>
                    </a:lnTo>
                    <a:cubicBezTo>
                      <a:pt x="4319" y="223"/>
                      <a:pt x="4575" y="246"/>
                      <a:pt x="4831" y="268"/>
                    </a:cubicBezTo>
                    <a:lnTo>
                      <a:pt x="4831" y="268"/>
                    </a:lnTo>
                    <a:cubicBezTo>
                      <a:pt x="5065" y="301"/>
                      <a:pt x="5298" y="345"/>
                      <a:pt x="5510" y="390"/>
                    </a:cubicBezTo>
                    <a:cubicBezTo>
                      <a:pt x="5521" y="401"/>
                      <a:pt x="5533" y="401"/>
                      <a:pt x="5533" y="401"/>
                    </a:cubicBezTo>
                    <a:cubicBezTo>
                      <a:pt x="5822" y="468"/>
                      <a:pt x="6089" y="568"/>
                      <a:pt x="6345" y="679"/>
                    </a:cubicBezTo>
                    <a:cubicBezTo>
                      <a:pt x="7035" y="991"/>
                      <a:pt x="7625" y="1470"/>
                      <a:pt x="7992" y="2093"/>
                    </a:cubicBezTo>
                    <a:lnTo>
                      <a:pt x="7992" y="2093"/>
                    </a:lnTo>
                    <a:lnTo>
                      <a:pt x="7992" y="2104"/>
                    </a:lnTo>
                    <a:lnTo>
                      <a:pt x="7992" y="2104"/>
                    </a:lnTo>
                    <a:lnTo>
                      <a:pt x="7992" y="2104"/>
                    </a:lnTo>
                    <a:lnTo>
                      <a:pt x="7992" y="2104"/>
                    </a:lnTo>
                    <a:lnTo>
                      <a:pt x="7992" y="2116"/>
                    </a:lnTo>
                    <a:lnTo>
                      <a:pt x="7992" y="2116"/>
                    </a:lnTo>
                    <a:lnTo>
                      <a:pt x="8004" y="2116"/>
                    </a:lnTo>
                    <a:lnTo>
                      <a:pt x="8004" y="2126"/>
                    </a:lnTo>
                    <a:lnTo>
                      <a:pt x="8004" y="2126"/>
                    </a:lnTo>
                    <a:lnTo>
                      <a:pt x="8004" y="2126"/>
                    </a:lnTo>
                    <a:lnTo>
                      <a:pt x="8004" y="2126"/>
                    </a:lnTo>
                    <a:lnTo>
                      <a:pt x="8004" y="2126"/>
                    </a:lnTo>
                    <a:cubicBezTo>
                      <a:pt x="8215" y="2505"/>
                      <a:pt x="8348" y="2939"/>
                      <a:pt x="8360" y="3418"/>
                    </a:cubicBezTo>
                    <a:cubicBezTo>
                      <a:pt x="8382" y="2839"/>
                      <a:pt x="8237" y="2316"/>
                      <a:pt x="7992" y="1881"/>
                    </a:cubicBezTo>
                    <a:cubicBezTo>
                      <a:pt x="7625" y="1258"/>
                      <a:pt x="7035" y="780"/>
                      <a:pt x="6345" y="457"/>
                    </a:cubicBezTo>
                    <a:cubicBezTo>
                      <a:pt x="6089" y="345"/>
                      <a:pt x="5822" y="246"/>
                      <a:pt x="5533" y="179"/>
                    </a:cubicBezTo>
                    <a:cubicBezTo>
                      <a:pt x="5076" y="68"/>
                      <a:pt x="4564" y="1"/>
                      <a:pt x="4041" y="1"/>
                    </a:cubicBezTo>
                    <a:close/>
                  </a:path>
                </a:pathLst>
              </a:custGeom>
              <a:solidFill>
                <a:srgbClr val="08181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72" name="Google Shape;772;p37"/>
              <p:cNvSpPr/>
              <p:nvPr/>
            </p:nvSpPr>
            <p:spPr>
              <a:xfrm>
                <a:off x="5851175" y="4344675"/>
                <a:ext cx="46475" cy="7525"/>
              </a:xfrm>
              <a:custGeom>
                <a:avLst/>
                <a:gdLst/>
                <a:ahLst/>
                <a:cxnLst/>
                <a:rect l="l" t="t" r="r" b="b"/>
                <a:pathLst>
                  <a:path w="1859" h="301" extrusionOk="0">
                    <a:moveTo>
                      <a:pt x="1848" y="300"/>
                    </a:moveTo>
                    <a:lnTo>
                      <a:pt x="1859" y="300"/>
                    </a:lnTo>
                    <a:lnTo>
                      <a:pt x="1848" y="300"/>
                    </a:lnTo>
                    <a:close/>
                    <a:moveTo>
                      <a:pt x="1837" y="290"/>
                    </a:moveTo>
                    <a:lnTo>
                      <a:pt x="1837" y="290"/>
                    </a:lnTo>
                    <a:lnTo>
                      <a:pt x="1837" y="290"/>
                    </a:lnTo>
                    <a:close/>
                    <a:moveTo>
                      <a:pt x="11" y="0"/>
                    </a:moveTo>
                    <a:cubicBezTo>
                      <a:pt x="624" y="0"/>
                      <a:pt x="1247" y="89"/>
                      <a:pt x="1826" y="290"/>
                    </a:cubicBezTo>
                    <a:cubicBezTo>
                      <a:pt x="1247" y="89"/>
                      <a:pt x="624" y="0"/>
                      <a:pt x="11" y="0"/>
                    </a:cubicBezTo>
                    <a:close/>
                    <a:moveTo>
                      <a:pt x="0" y="0"/>
                    </a:moveTo>
                    <a:lnTo>
                      <a:pt x="0" y="0"/>
                    </a:lnTo>
                    <a:lnTo>
                      <a:pt x="0" y="0"/>
                    </a:lnTo>
                    <a:close/>
                  </a:path>
                </a:pathLst>
              </a:custGeom>
              <a:solidFill>
                <a:srgbClr val="665C5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73" name="Google Shape;773;p37"/>
              <p:cNvSpPr/>
              <p:nvPr/>
            </p:nvSpPr>
            <p:spPr>
              <a:xfrm>
                <a:off x="5742900" y="4339100"/>
                <a:ext cx="209300" cy="86850"/>
              </a:xfrm>
              <a:custGeom>
                <a:avLst/>
                <a:gdLst/>
                <a:ahLst/>
                <a:cxnLst/>
                <a:rect l="l" t="t" r="r" b="b"/>
                <a:pathLst>
                  <a:path w="8372" h="3474" extrusionOk="0">
                    <a:moveTo>
                      <a:pt x="4331" y="1"/>
                    </a:moveTo>
                    <a:cubicBezTo>
                      <a:pt x="3819" y="1"/>
                      <a:pt x="3307" y="68"/>
                      <a:pt x="2840" y="179"/>
                    </a:cubicBezTo>
                    <a:cubicBezTo>
                      <a:pt x="2561" y="246"/>
                      <a:pt x="2294" y="345"/>
                      <a:pt x="2027" y="457"/>
                    </a:cubicBezTo>
                    <a:cubicBezTo>
                      <a:pt x="1348" y="780"/>
                      <a:pt x="758" y="1258"/>
                      <a:pt x="391" y="1881"/>
                    </a:cubicBezTo>
                    <a:cubicBezTo>
                      <a:pt x="135" y="2316"/>
                      <a:pt x="1" y="2839"/>
                      <a:pt x="23" y="3418"/>
                    </a:cubicBezTo>
                    <a:cubicBezTo>
                      <a:pt x="35" y="2928"/>
                      <a:pt x="168" y="2483"/>
                      <a:pt x="391" y="2104"/>
                    </a:cubicBezTo>
                    <a:lnTo>
                      <a:pt x="391" y="2104"/>
                    </a:lnTo>
                    <a:lnTo>
                      <a:pt x="391" y="2093"/>
                    </a:lnTo>
                    <a:lnTo>
                      <a:pt x="391" y="2093"/>
                    </a:lnTo>
                    <a:cubicBezTo>
                      <a:pt x="758" y="1470"/>
                      <a:pt x="1348" y="991"/>
                      <a:pt x="2027" y="679"/>
                    </a:cubicBezTo>
                    <a:cubicBezTo>
                      <a:pt x="2294" y="568"/>
                      <a:pt x="2561" y="468"/>
                      <a:pt x="2840" y="401"/>
                    </a:cubicBezTo>
                    <a:lnTo>
                      <a:pt x="2840" y="401"/>
                    </a:lnTo>
                    <a:cubicBezTo>
                      <a:pt x="2850" y="401"/>
                      <a:pt x="2862" y="401"/>
                      <a:pt x="2873" y="390"/>
                    </a:cubicBezTo>
                    <a:cubicBezTo>
                      <a:pt x="3318" y="290"/>
                      <a:pt x="3819" y="223"/>
                      <a:pt x="4331" y="223"/>
                    </a:cubicBezTo>
                    <a:lnTo>
                      <a:pt x="4331" y="223"/>
                    </a:lnTo>
                    <a:lnTo>
                      <a:pt x="4331" y="223"/>
                    </a:lnTo>
                    <a:lnTo>
                      <a:pt x="4331" y="223"/>
                    </a:lnTo>
                    <a:lnTo>
                      <a:pt x="4342" y="223"/>
                    </a:lnTo>
                    <a:cubicBezTo>
                      <a:pt x="4955" y="223"/>
                      <a:pt x="5578" y="312"/>
                      <a:pt x="6157" y="513"/>
                    </a:cubicBezTo>
                    <a:lnTo>
                      <a:pt x="6168" y="513"/>
                    </a:lnTo>
                    <a:lnTo>
                      <a:pt x="6168" y="513"/>
                    </a:lnTo>
                    <a:cubicBezTo>
                      <a:pt x="6179" y="513"/>
                      <a:pt x="6179" y="513"/>
                      <a:pt x="6179" y="523"/>
                    </a:cubicBezTo>
                    <a:lnTo>
                      <a:pt x="6190" y="523"/>
                    </a:lnTo>
                    <a:cubicBezTo>
                      <a:pt x="6201" y="523"/>
                      <a:pt x="6212" y="535"/>
                      <a:pt x="6224" y="535"/>
                    </a:cubicBezTo>
                    <a:cubicBezTo>
                      <a:pt x="7070" y="847"/>
                      <a:pt x="7793" y="1403"/>
                      <a:pt x="8127" y="2282"/>
                    </a:cubicBezTo>
                    <a:lnTo>
                      <a:pt x="8127" y="2282"/>
                    </a:lnTo>
                    <a:lnTo>
                      <a:pt x="8127" y="2282"/>
                    </a:lnTo>
                    <a:lnTo>
                      <a:pt x="8127" y="2294"/>
                    </a:lnTo>
                    <a:lnTo>
                      <a:pt x="8127" y="2294"/>
                    </a:lnTo>
                    <a:lnTo>
                      <a:pt x="8127" y="2294"/>
                    </a:lnTo>
                    <a:cubicBezTo>
                      <a:pt x="8127" y="2304"/>
                      <a:pt x="8138" y="2304"/>
                      <a:pt x="8138" y="2316"/>
                    </a:cubicBezTo>
                    <a:lnTo>
                      <a:pt x="8138" y="2316"/>
                    </a:lnTo>
                    <a:cubicBezTo>
                      <a:pt x="8183" y="2438"/>
                      <a:pt x="8216" y="2572"/>
                      <a:pt x="8250" y="2694"/>
                    </a:cubicBezTo>
                    <a:lnTo>
                      <a:pt x="8250" y="2694"/>
                    </a:lnTo>
                    <a:lnTo>
                      <a:pt x="8260" y="2705"/>
                    </a:lnTo>
                    <a:lnTo>
                      <a:pt x="8260" y="2705"/>
                    </a:lnTo>
                    <a:lnTo>
                      <a:pt x="8260" y="2717"/>
                    </a:lnTo>
                    <a:lnTo>
                      <a:pt x="8260" y="2717"/>
                    </a:lnTo>
                    <a:lnTo>
                      <a:pt x="8260" y="2739"/>
                    </a:lnTo>
                    <a:lnTo>
                      <a:pt x="8260" y="2739"/>
                    </a:lnTo>
                    <a:cubicBezTo>
                      <a:pt x="8260" y="2739"/>
                      <a:pt x="8260" y="2750"/>
                      <a:pt x="8272" y="2750"/>
                    </a:cubicBezTo>
                    <a:lnTo>
                      <a:pt x="8272" y="2750"/>
                    </a:lnTo>
                    <a:lnTo>
                      <a:pt x="8272" y="2761"/>
                    </a:lnTo>
                    <a:lnTo>
                      <a:pt x="8272" y="2761"/>
                    </a:lnTo>
                    <a:lnTo>
                      <a:pt x="8272" y="2761"/>
                    </a:lnTo>
                    <a:lnTo>
                      <a:pt x="8272" y="2772"/>
                    </a:lnTo>
                    <a:lnTo>
                      <a:pt x="8272" y="2772"/>
                    </a:lnTo>
                    <a:lnTo>
                      <a:pt x="8272" y="2772"/>
                    </a:lnTo>
                    <a:lnTo>
                      <a:pt x="8272" y="2784"/>
                    </a:lnTo>
                    <a:lnTo>
                      <a:pt x="8272" y="2784"/>
                    </a:lnTo>
                    <a:lnTo>
                      <a:pt x="8272" y="2794"/>
                    </a:lnTo>
                    <a:lnTo>
                      <a:pt x="8282" y="2794"/>
                    </a:lnTo>
                    <a:lnTo>
                      <a:pt x="8282" y="2806"/>
                    </a:lnTo>
                    <a:lnTo>
                      <a:pt x="8282" y="2806"/>
                    </a:lnTo>
                    <a:lnTo>
                      <a:pt x="8282" y="2816"/>
                    </a:lnTo>
                    <a:lnTo>
                      <a:pt x="8282" y="2816"/>
                    </a:lnTo>
                    <a:lnTo>
                      <a:pt x="8282" y="2816"/>
                    </a:lnTo>
                    <a:lnTo>
                      <a:pt x="8282" y="2828"/>
                    </a:lnTo>
                    <a:lnTo>
                      <a:pt x="8282" y="2828"/>
                    </a:lnTo>
                    <a:lnTo>
                      <a:pt x="8282" y="2839"/>
                    </a:lnTo>
                    <a:lnTo>
                      <a:pt x="8282" y="2839"/>
                    </a:lnTo>
                    <a:lnTo>
                      <a:pt x="8282" y="2839"/>
                    </a:lnTo>
                    <a:lnTo>
                      <a:pt x="8282" y="2850"/>
                    </a:lnTo>
                    <a:lnTo>
                      <a:pt x="8294" y="2850"/>
                    </a:lnTo>
                    <a:lnTo>
                      <a:pt x="8294" y="2861"/>
                    </a:lnTo>
                    <a:lnTo>
                      <a:pt x="8294" y="2873"/>
                    </a:lnTo>
                    <a:lnTo>
                      <a:pt x="8294" y="2873"/>
                    </a:lnTo>
                    <a:cubicBezTo>
                      <a:pt x="8339" y="3073"/>
                      <a:pt x="8361" y="3273"/>
                      <a:pt x="8361" y="3474"/>
                    </a:cubicBezTo>
                    <a:cubicBezTo>
                      <a:pt x="8372" y="3006"/>
                      <a:pt x="8305" y="2539"/>
                      <a:pt x="8127" y="2060"/>
                    </a:cubicBezTo>
                    <a:cubicBezTo>
                      <a:pt x="7793" y="1181"/>
                      <a:pt x="7070" y="624"/>
                      <a:pt x="6224" y="312"/>
                    </a:cubicBezTo>
                    <a:cubicBezTo>
                      <a:pt x="5633" y="100"/>
                      <a:pt x="4977" y="1"/>
                      <a:pt x="4331" y="1"/>
                    </a:cubicBezTo>
                    <a:close/>
                  </a:path>
                </a:pathLst>
              </a:custGeom>
              <a:solidFill>
                <a:srgbClr val="08181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74" name="Google Shape;774;p37"/>
              <p:cNvSpPr/>
              <p:nvPr/>
            </p:nvSpPr>
            <p:spPr>
              <a:xfrm>
                <a:off x="5968325" y="4387225"/>
                <a:ext cx="60400" cy="13675"/>
              </a:xfrm>
              <a:custGeom>
                <a:avLst/>
                <a:gdLst/>
                <a:ahLst/>
                <a:cxnLst/>
                <a:rect l="l" t="t" r="r" b="b"/>
                <a:pathLst>
                  <a:path w="2416" h="547" extrusionOk="0">
                    <a:moveTo>
                      <a:pt x="2416" y="480"/>
                    </a:moveTo>
                    <a:lnTo>
                      <a:pt x="2416" y="491"/>
                    </a:lnTo>
                    <a:lnTo>
                      <a:pt x="2416" y="491"/>
                    </a:lnTo>
                    <a:lnTo>
                      <a:pt x="2416" y="480"/>
                    </a:lnTo>
                    <a:lnTo>
                      <a:pt x="2416" y="480"/>
                    </a:lnTo>
                    <a:close/>
                    <a:moveTo>
                      <a:pt x="78" y="124"/>
                    </a:moveTo>
                    <a:cubicBezTo>
                      <a:pt x="34" y="224"/>
                      <a:pt x="12" y="369"/>
                      <a:pt x="0" y="547"/>
                    </a:cubicBezTo>
                    <a:lnTo>
                      <a:pt x="0" y="547"/>
                    </a:lnTo>
                    <a:cubicBezTo>
                      <a:pt x="12" y="369"/>
                      <a:pt x="34" y="224"/>
                      <a:pt x="78" y="124"/>
                    </a:cubicBezTo>
                    <a:close/>
                    <a:moveTo>
                      <a:pt x="78" y="124"/>
                    </a:moveTo>
                    <a:lnTo>
                      <a:pt x="78" y="124"/>
                    </a:lnTo>
                    <a:lnTo>
                      <a:pt x="78" y="124"/>
                    </a:lnTo>
                    <a:close/>
                    <a:moveTo>
                      <a:pt x="78" y="124"/>
                    </a:moveTo>
                    <a:lnTo>
                      <a:pt x="78" y="124"/>
                    </a:lnTo>
                    <a:lnTo>
                      <a:pt x="78" y="124"/>
                    </a:lnTo>
                    <a:close/>
                    <a:moveTo>
                      <a:pt x="89" y="112"/>
                    </a:moveTo>
                    <a:cubicBezTo>
                      <a:pt x="78" y="112"/>
                      <a:pt x="78" y="124"/>
                      <a:pt x="78" y="124"/>
                    </a:cubicBezTo>
                    <a:cubicBezTo>
                      <a:pt x="78" y="124"/>
                      <a:pt x="78" y="112"/>
                      <a:pt x="89" y="112"/>
                    </a:cubicBezTo>
                    <a:close/>
                    <a:moveTo>
                      <a:pt x="89" y="112"/>
                    </a:moveTo>
                    <a:lnTo>
                      <a:pt x="89" y="112"/>
                    </a:lnTo>
                    <a:lnTo>
                      <a:pt x="89" y="112"/>
                    </a:lnTo>
                    <a:close/>
                    <a:moveTo>
                      <a:pt x="89" y="112"/>
                    </a:moveTo>
                    <a:lnTo>
                      <a:pt x="89" y="112"/>
                    </a:lnTo>
                    <a:lnTo>
                      <a:pt x="89" y="112"/>
                    </a:lnTo>
                    <a:close/>
                    <a:moveTo>
                      <a:pt x="89" y="112"/>
                    </a:moveTo>
                    <a:lnTo>
                      <a:pt x="89" y="112"/>
                    </a:lnTo>
                    <a:lnTo>
                      <a:pt x="89" y="112"/>
                    </a:lnTo>
                    <a:close/>
                    <a:moveTo>
                      <a:pt x="89" y="112"/>
                    </a:moveTo>
                    <a:lnTo>
                      <a:pt x="89" y="112"/>
                    </a:lnTo>
                    <a:lnTo>
                      <a:pt x="89" y="112"/>
                    </a:lnTo>
                    <a:close/>
                    <a:moveTo>
                      <a:pt x="89" y="102"/>
                    </a:moveTo>
                    <a:lnTo>
                      <a:pt x="89" y="112"/>
                    </a:lnTo>
                    <a:lnTo>
                      <a:pt x="89" y="102"/>
                    </a:lnTo>
                    <a:close/>
                    <a:moveTo>
                      <a:pt x="89" y="102"/>
                    </a:moveTo>
                    <a:lnTo>
                      <a:pt x="89" y="102"/>
                    </a:lnTo>
                    <a:lnTo>
                      <a:pt x="89" y="102"/>
                    </a:lnTo>
                    <a:close/>
                    <a:moveTo>
                      <a:pt x="89" y="102"/>
                    </a:moveTo>
                    <a:lnTo>
                      <a:pt x="89" y="102"/>
                    </a:lnTo>
                    <a:lnTo>
                      <a:pt x="89" y="102"/>
                    </a:lnTo>
                    <a:close/>
                    <a:moveTo>
                      <a:pt x="89" y="102"/>
                    </a:moveTo>
                    <a:lnTo>
                      <a:pt x="89" y="102"/>
                    </a:lnTo>
                    <a:lnTo>
                      <a:pt x="89" y="102"/>
                    </a:lnTo>
                    <a:close/>
                    <a:moveTo>
                      <a:pt x="89" y="102"/>
                    </a:moveTo>
                    <a:lnTo>
                      <a:pt x="89" y="102"/>
                    </a:lnTo>
                    <a:lnTo>
                      <a:pt x="89" y="102"/>
                    </a:lnTo>
                    <a:close/>
                    <a:moveTo>
                      <a:pt x="89" y="102"/>
                    </a:moveTo>
                    <a:lnTo>
                      <a:pt x="89" y="102"/>
                    </a:lnTo>
                    <a:lnTo>
                      <a:pt x="89" y="102"/>
                    </a:lnTo>
                    <a:close/>
                    <a:moveTo>
                      <a:pt x="101" y="90"/>
                    </a:moveTo>
                    <a:lnTo>
                      <a:pt x="101" y="90"/>
                    </a:lnTo>
                    <a:lnTo>
                      <a:pt x="101" y="90"/>
                    </a:lnTo>
                    <a:close/>
                    <a:moveTo>
                      <a:pt x="101" y="90"/>
                    </a:moveTo>
                    <a:lnTo>
                      <a:pt x="101" y="90"/>
                    </a:lnTo>
                    <a:lnTo>
                      <a:pt x="101" y="90"/>
                    </a:lnTo>
                    <a:close/>
                    <a:moveTo>
                      <a:pt x="101" y="90"/>
                    </a:moveTo>
                    <a:lnTo>
                      <a:pt x="101" y="90"/>
                    </a:lnTo>
                    <a:lnTo>
                      <a:pt x="101" y="90"/>
                    </a:lnTo>
                    <a:close/>
                    <a:moveTo>
                      <a:pt x="101" y="90"/>
                    </a:moveTo>
                    <a:lnTo>
                      <a:pt x="101" y="90"/>
                    </a:lnTo>
                    <a:lnTo>
                      <a:pt x="101" y="90"/>
                    </a:lnTo>
                    <a:close/>
                    <a:moveTo>
                      <a:pt x="101" y="90"/>
                    </a:moveTo>
                    <a:lnTo>
                      <a:pt x="101" y="90"/>
                    </a:lnTo>
                    <a:lnTo>
                      <a:pt x="101" y="90"/>
                    </a:lnTo>
                    <a:close/>
                    <a:moveTo>
                      <a:pt x="101" y="90"/>
                    </a:moveTo>
                    <a:lnTo>
                      <a:pt x="101" y="90"/>
                    </a:lnTo>
                    <a:lnTo>
                      <a:pt x="101" y="90"/>
                    </a:lnTo>
                    <a:close/>
                    <a:moveTo>
                      <a:pt x="101" y="79"/>
                    </a:moveTo>
                    <a:lnTo>
                      <a:pt x="101" y="79"/>
                    </a:lnTo>
                    <a:lnTo>
                      <a:pt x="101" y="79"/>
                    </a:lnTo>
                    <a:close/>
                    <a:moveTo>
                      <a:pt x="101" y="79"/>
                    </a:moveTo>
                    <a:lnTo>
                      <a:pt x="101" y="79"/>
                    </a:lnTo>
                    <a:lnTo>
                      <a:pt x="101" y="79"/>
                    </a:lnTo>
                    <a:close/>
                    <a:moveTo>
                      <a:pt x="101" y="79"/>
                    </a:moveTo>
                    <a:lnTo>
                      <a:pt x="101" y="79"/>
                    </a:lnTo>
                    <a:lnTo>
                      <a:pt x="101" y="79"/>
                    </a:lnTo>
                    <a:close/>
                    <a:moveTo>
                      <a:pt x="111" y="79"/>
                    </a:moveTo>
                    <a:lnTo>
                      <a:pt x="111" y="79"/>
                    </a:lnTo>
                    <a:lnTo>
                      <a:pt x="111" y="79"/>
                    </a:lnTo>
                    <a:close/>
                    <a:moveTo>
                      <a:pt x="111" y="68"/>
                    </a:moveTo>
                    <a:lnTo>
                      <a:pt x="111" y="68"/>
                    </a:lnTo>
                    <a:lnTo>
                      <a:pt x="111" y="68"/>
                    </a:lnTo>
                    <a:close/>
                    <a:moveTo>
                      <a:pt x="111" y="68"/>
                    </a:moveTo>
                    <a:lnTo>
                      <a:pt x="111" y="68"/>
                    </a:lnTo>
                    <a:lnTo>
                      <a:pt x="111" y="68"/>
                    </a:lnTo>
                    <a:close/>
                    <a:moveTo>
                      <a:pt x="111" y="68"/>
                    </a:moveTo>
                    <a:lnTo>
                      <a:pt x="111" y="68"/>
                    </a:lnTo>
                    <a:lnTo>
                      <a:pt x="111" y="68"/>
                    </a:lnTo>
                    <a:close/>
                    <a:moveTo>
                      <a:pt x="111" y="57"/>
                    </a:moveTo>
                    <a:lnTo>
                      <a:pt x="111" y="57"/>
                    </a:lnTo>
                    <a:lnTo>
                      <a:pt x="111" y="57"/>
                    </a:lnTo>
                    <a:close/>
                    <a:moveTo>
                      <a:pt x="123" y="57"/>
                    </a:moveTo>
                    <a:lnTo>
                      <a:pt x="123" y="57"/>
                    </a:lnTo>
                    <a:lnTo>
                      <a:pt x="123" y="57"/>
                    </a:lnTo>
                    <a:close/>
                    <a:moveTo>
                      <a:pt x="123" y="57"/>
                    </a:moveTo>
                    <a:lnTo>
                      <a:pt x="123" y="57"/>
                    </a:lnTo>
                    <a:lnTo>
                      <a:pt x="123" y="57"/>
                    </a:lnTo>
                    <a:close/>
                    <a:moveTo>
                      <a:pt x="123" y="57"/>
                    </a:moveTo>
                    <a:lnTo>
                      <a:pt x="123" y="57"/>
                    </a:lnTo>
                    <a:lnTo>
                      <a:pt x="123" y="57"/>
                    </a:lnTo>
                    <a:close/>
                    <a:moveTo>
                      <a:pt x="123" y="46"/>
                    </a:moveTo>
                    <a:lnTo>
                      <a:pt x="123" y="46"/>
                    </a:lnTo>
                    <a:lnTo>
                      <a:pt x="123" y="46"/>
                    </a:lnTo>
                    <a:close/>
                    <a:moveTo>
                      <a:pt x="123" y="46"/>
                    </a:moveTo>
                    <a:lnTo>
                      <a:pt x="123" y="46"/>
                    </a:lnTo>
                    <a:lnTo>
                      <a:pt x="123" y="46"/>
                    </a:lnTo>
                    <a:close/>
                    <a:moveTo>
                      <a:pt x="123" y="46"/>
                    </a:moveTo>
                    <a:lnTo>
                      <a:pt x="123" y="46"/>
                    </a:lnTo>
                    <a:lnTo>
                      <a:pt x="123" y="46"/>
                    </a:lnTo>
                    <a:close/>
                    <a:moveTo>
                      <a:pt x="134" y="46"/>
                    </a:moveTo>
                    <a:lnTo>
                      <a:pt x="134" y="46"/>
                    </a:lnTo>
                    <a:lnTo>
                      <a:pt x="134" y="46"/>
                    </a:lnTo>
                    <a:close/>
                    <a:moveTo>
                      <a:pt x="134" y="46"/>
                    </a:moveTo>
                    <a:lnTo>
                      <a:pt x="134" y="46"/>
                    </a:lnTo>
                    <a:lnTo>
                      <a:pt x="134" y="46"/>
                    </a:lnTo>
                    <a:close/>
                    <a:moveTo>
                      <a:pt x="134" y="46"/>
                    </a:moveTo>
                    <a:lnTo>
                      <a:pt x="134" y="46"/>
                    </a:lnTo>
                    <a:lnTo>
                      <a:pt x="134" y="46"/>
                    </a:lnTo>
                    <a:close/>
                    <a:moveTo>
                      <a:pt x="134" y="46"/>
                    </a:moveTo>
                    <a:lnTo>
                      <a:pt x="134" y="46"/>
                    </a:lnTo>
                    <a:lnTo>
                      <a:pt x="134" y="46"/>
                    </a:lnTo>
                    <a:close/>
                    <a:moveTo>
                      <a:pt x="134" y="46"/>
                    </a:moveTo>
                    <a:lnTo>
                      <a:pt x="134" y="46"/>
                    </a:lnTo>
                    <a:lnTo>
                      <a:pt x="134" y="46"/>
                    </a:lnTo>
                    <a:close/>
                    <a:moveTo>
                      <a:pt x="134" y="35"/>
                    </a:moveTo>
                    <a:lnTo>
                      <a:pt x="134" y="35"/>
                    </a:lnTo>
                    <a:lnTo>
                      <a:pt x="134" y="35"/>
                    </a:lnTo>
                    <a:close/>
                    <a:moveTo>
                      <a:pt x="134" y="35"/>
                    </a:moveTo>
                    <a:lnTo>
                      <a:pt x="134" y="35"/>
                    </a:lnTo>
                    <a:lnTo>
                      <a:pt x="134" y="35"/>
                    </a:lnTo>
                    <a:close/>
                    <a:moveTo>
                      <a:pt x="145" y="35"/>
                    </a:moveTo>
                    <a:lnTo>
                      <a:pt x="145" y="35"/>
                    </a:lnTo>
                    <a:lnTo>
                      <a:pt x="145" y="35"/>
                    </a:lnTo>
                    <a:close/>
                    <a:moveTo>
                      <a:pt x="145" y="35"/>
                    </a:moveTo>
                    <a:lnTo>
                      <a:pt x="145" y="35"/>
                    </a:lnTo>
                    <a:lnTo>
                      <a:pt x="145" y="35"/>
                    </a:lnTo>
                    <a:close/>
                    <a:moveTo>
                      <a:pt x="145" y="35"/>
                    </a:moveTo>
                    <a:lnTo>
                      <a:pt x="145" y="35"/>
                    </a:lnTo>
                    <a:lnTo>
                      <a:pt x="145" y="35"/>
                    </a:lnTo>
                    <a:close/>
                    <a:moveTo>
                      <a:pt x="145" y="23"/>
                    </a:moveTo>
                    <a:lnTo>
                      <a:pt x="145" y="23"/>
                    </a:lnTo>
                    <a:lnTo>
                      <a:pt x="145" y="23"/>
                    </a:lnTo>
                    <a:close/>
                    <a:moveTo>
                      <a:pt x="156" y="23"/>
                    </a:moveTo>
                    <a:lnTo>
                      <a:pt x="156" y="23"/>
                    </a:lnTo>
                    <a:lnTo>
                      <a:pt x="156" y="23"/>
                    </a:lnTo>
                    <a:close/>
                    <a:moveTo>
                      <a:pt x="156" y="23"/>
                    </a:moveTo>
                    <a:lnTo>
                      <a:pt x="156" y="23"/>
                    </a:lnTo>
                    <a:lnTo>
                      <a:pt x="156" y="23"/>
                    </a:lnTo>
                    <a:close/>
                    <a:moveTo>
                      <a:pt x="156" y="23"/>
                    </a:moveTo>
                    <a:lnTo>
                      <a:pt x="156" y="23"/>
                    </a:lnTo>
                    <a:lnTo>
                      <a:pt x="156" y="23"/>
                    </a:lnTo>
                    <a:close/>
                    <a:moveTo>
                      <a:pt x="156" y="23"/>
                    </a:moveTo>
                    <a:lnTo>
                      <a:pt x="156" y="23"/>
                    </a:lnTo>
                    <a:lnTo>
                      <a:pt x="156" y="23"/>
                    </a:lnTo>
                    <a:close/>
                    <a:moveTo>
                      <a:pt x="156" y="23"/>
                    </a:moveTo>
                    <a:lnTo>
                      <a:pt x="156" y="23"/>
                    </a:lnTo>
                    <a:lnTo>
                      <a:pt x="156" y="23"/>
                    </a:lnTo>
                    <a:close/>
                    <a:moveTo>
                      <a:pt x="156" y="23"/>
                    </a:moveTo>
                    <a:lnTo>
                      <a:pt x="156" y="23"/>
                    </a:lnTo>
                    <a:lnTo>
                      <a:pt x="156" y="23"/>
                    </a:lnTo>
                    <a:close/>
                    <a:moveTo>
                      <a:pt x="156" y="23"/>
                    </a:moveTo>
                    <a:lnTo>
                      <a:pt x="156" y="23"/>
                    </a:lnTo>
                    <a:lnTo>
                      <a:pt x="156" y="23"/>
                    </a:lnTo>
                    <a:close/>
                    <a:moveTo>
                      <a:pt x="168" y="23"/>
                    </a:moveTo>
                    <a:lnTo>
                      <a:pt x="168" y="23"/>
                    </a:lnTo>
                    <a:lnTo>
                      <a:pt x="168" y="23"/>
                    </a:lnTo>
                    <a:close/>
                    <a:moveTo>
                      <a:pt x="168" y="23"/>
                    </a:moveTo>
                    <a:lnTo>
                      <a:pt x="168" y="23"/>
                    </a:lnTo>
                    <a:lnTo>
                      <a:pt x="168" y="23"/>
                    </a:lnTo>
                    <a:close/>
                    <a:moveTo>
                      <a:pt x="168" y="13"/>
                    </a:moveTo>
                    <a:lnTo>
                      <a:pt x="168" y="13"/>
                    </a:lnTo>
                    <a:lnTo>
                      <a:pt x="168" y="13"/>
                    </a:lnTo>
                    <a:close/>
                    <a:moveTo>
                      <a:pt x="168" y="13"/>
                    </a:moveTo>
                    <a:lnTo>
                      <a:pt x="168" y="13"/>
                    </a:lnTo>
                    <a:lnTo>
                      <a:pt x="168" y="13"/>
                    </a:lnTo>
                    <a:close/>
                    <a:moveTo>
                      <a:pt x="168" y="13"/>
                    </a:moveTo>
                    <a:lnTo>
                      <a:pt x="168" y="13"/>
                    </a:lnTo>
                    <a:lnTo>
                      <a:pt x="168" y="13"/>
                    </a:lnTo>
                    <a:close/>
                    <a:moveTo>
                      <a:pt x="168" y="13"/>
                    </a:moveTo>
                    <a:lnTo>
                      <a:pt x="168" y="13"/>
                    </a:lnTo>
                    <a:lnTo>
                      <a:pt x="168" y="13"/>
                    </a:lnTo>
                    <a:close/>
                    <a:moveTo>
                      <a:pt x="168" y="13"/>
                    </a:moveTo>
                    <a:lnTo>
                      <a:pt x="168" y="13"/>
                    </a:lnTo>
                    <a:lnTo>
                      <a:pt x="168" y="13"/>
                    </a:lnTo>
                    <a:close/>
                    <a:moveTo>
                      <a:pt x="178" y="13"/>
                    </a:moveTo>
                    <a:lnTo>
                      <a:pt x="168" y="13"/>
                    </a:lnTo>
                    <a:lnTo>
                      <a:pt x="178" y="13"/>
                    </a:lnTo>
                    <a:close/>
                    <a:moveTo>
                      <a:pt x="178" y="13"/>
                    </a:moveTo>
                    <a:lnTo>
                      <a:pt x="178" y="13"/>
                    </a:lnTo>
                    <a:lnTo>
                      <a:pt x="178" y="13"/>
                    </a:lnTo>
                    <a:close/>
                    <a:moveTo>
                      <a:pt x="178" y="13"/>
                    </a:moveTo>
                    <a:lnTo>
                      <a:pt x="178" y="13"/>
                    </a:lnTo>
                    <a:lnTo>
                      <a:pt x="178" y="13"/>
                    </a:lnTo>
                    <a:close/>
                    <a:moveTo>
                      <a:pt x="178" y="13"/>
                    </a:moveTo>
                    <a:lnTo>
                      <a:pt x="178" y="13"/>
                    </a:lnTo>
                    <a:lnTo>
                      <a:pt x="178" y="13"/>
                    </a:lnTo>
                    <a:close/>
                    <a:moveTo>
                      <a:pt x="178" y="13"/>
                    </a:moveTo>
                    <a:lnTo>
                      <a:pt x="178" y="13"/>
                    </a:lnTo>
                    <a:lnTo>
                      <a:pt x="178" y="13"/>
                    </a:lnTo>
                    <a:close/>
                    <a:moveTo>
                      <a:pt x="178" y="13"/>
                    </a:moveTo>
                    <a:lnTo>
                      <a:pt x="178" y="13"/>
                    </a:lnTo>
                    <a:lnTo>
                      <a:pt x="178" y="13"/>
                    </a:lnTo>
                    <a:close/>
                    <a:moveTo>
                      <a:pt x="178" y="13"/>
                    </a:moveTo>
                    <a:lnTo>
                      <a:pt x="178" y="13"/>
                    </a:lnTo>
                    <a:lnTo>
                      <a:pt x="178" y="13"/>
                    </a:lnTo>
                    <a:close/>
                    <a:moveTo>
                      <a:pt x="178" y="13"/>
                    </a:moveTo>
                    <a:lnTo>
                      <a:pt x="178" y="13"/>
                    </a:lnTo>
                    <a:lnTo>
                      <a:pt x="178" y="13"/>
                    </a:lnTo>
                    <a:close/>
                    <a:moveTo>
                      <a:pt x="190" y="13"/>
                    </a:moveTo>
                    <a:lnTo>
                      <a:pt x="178" y="13"/>
                    </a:lnTo>
                    <a:lnTo>
                      <a:pt x="190" y="13"/>
                    </a:lnTo>
                    <a:close/>
                    <a:moveTo>
                      <a:pt x="190" y="13"/>
                    </a:moveTo>
                    <a:lnTo>
                      <a:pt x="190" y="13"/>
                    </a:lnTo>
                    <a:lnTo>
                      <a:pt x="190" y="13"/>
                    </a:lnTo>
                    <a:close/>
                    <a:moveTo>
                      <a:pt x="190" y="13"/>
                    </a:moveTo>
                    <a:lnTo>
                      <a:pt x="190" y="13"/>
                    </a:lnTo>
                    <a:lnTo>
                      <a:pt x="190" y="13"/>
                    </a:lnTo>
                    <a:close/>
                    <a:moveTo>
                      <a:pt x="190" y="13"/>
                    </a:moveTo>
                    <a:lnTo>
                      <a:pt x="190" y="13"/>
                    </a:lnTo>
                    <a:lnTo>
                      <a:pt x="190" y="13"/>
                    </a:lnTo>
                    <a:close/>
                    <a:moveTo>
                      <a:pt x="190" y="13"/>
                    </a:moveTo>
                    <a:lnTo>
                      <a:pt x="190" y="13"/>
                    </a:lnTo>
                    <a:lnTo>
                      <a:pt x="190" y="13"/>
                    </a:lnTo>
                    <a:close/>
                    <a:moveTo>
                      <a:pt x="190" y="1"/>
                    </a:moveTo>
                    <a:lnTo>
                      <a:pt x="190" y="13"/>
                    </a:lnTo>
                    <a:lnTo>
                      <a:pt x="190" y="1"/>
                    </a:lnTo>
                    <a:close/>
                    <a:moveTo>
                      <a:pt x="190" y="1"/>
                    </a:moveTo>
                    <a:lnTo>
                      <a:pt x="190" y="1"/>
                    </a:lnTo>
                    <a:lnTo>
                      <a:pt x="190" y="1"/>
                    </a:lnTo>
                    <a:close/>
                    <a:moveTo>
                      <a:pt x="200" y="1"/>
                    </a:moveTo>
                    <a:lnTo>
                      <a:pt x="190" y="1"/>
                    </a:lnTo>
                    <a:lnTo>
                      <a:pt x="200" y="1"/>
                    </a:lnTo>
                    <a:close/>
                    <a:moveTo>
                      <a:pt x="200" y="1"/>
                    </a:moveTo>
                    <a:lnTo>
                      <a:pt x="200" y="1"/>
                    </a:lnTo>
                    <a:lnTo>
                      <a:pt x="200" y="1"/>
                    </a:lnTo>
                    <a:close/>
                    <a:moveTo>
                      <a:pt x="200" y="1"/>
                    </a:moveTo>
                    <a:lnTo>
                      <a:pt x="200" y="1"/>
                    </a:lnTo>
                    <a:lnTo>
                      <a:pt x="200" y="1"/>
                    </a:lnTo>
                    <a:close/>
                    <a:moveTo>
                      <a:pt x="200" y="1"/>
                    </a:moveTo>
                    <a:lnTo>
                      <a:pt x="200" y="1"/>
                    </a:lnTo>
                    <a:lnTo>
                      <a:pt x="200" y="1"/>
                    </a:lnTo>
                    <a:close/>
                    <a:moveTo>
                      <a:pt x="200" y="1"/>
                    </a:moveTo>
                    <a:lnTo>
                      <a:pt x="200" y="1"/>
                    </a:lnTo>
                    <a:lnTo>
                      <a:pt x="200" y="1"/>
                    </a:lnTo>
                    <a:close/>
                    <a:moveTo>
                      <a:pt x="200" y="1"/>
                    </a:moveTo>
                    <a:lnTo>
                      <a:pt x="200" y="1"/>
                    </a:lnTo>
                    <a:lnTo>
                      <a:pt x="200" y="1"/>
                    </a:lnTo>
                    <a:close/>
                    <a:moveTo>
                      <a:pt x="200" y="1"/>
                    </a:moveTo>
                    <a:lnTo>
                      <a:pt x="200" y="1"/>
                    </a:lnTo>
                    <a:lnTo>
                      <a:pt x="200" y="1"/>
                    </a:lnTo>
                    <a:close/>
                    <a:moveTo>
                      <a:pt x="212" y="1"/>
                    </a:moveTo>
                    <a:lnTo>
                      <a:pt x="200" y="1"/>
                    </a:lnTo>
                    <a:lnTo>
                      <a:pt x="212" y="1"/>
                    </a:lnTo>
                    <a:close/>
                    <a:moveTo>
                      <a:pt x="212" y="1"/>
                    </a:moveTo>
                    <a:lnTo>
                      <a:pt x="212" y="1"/>
                    </a:lnTo>
                    <a:lnTo>
                      <a:pt x="212" y="1"/>
                    </a:lnTo>
                    <a:close/>
                    <a:moveTo>
                      <a:pt x="212" y="1"/>
                    </a:moveTo>
                    <a:lnTo>
                      <a:pt x="212" y="1"/>
                    </a:lnTo>
                    <a:lnTo>
                      <a:pt x="212" y="1"/>
                    </a:lnTo>
                    <a:close/>
                    <a:moveTo>
                      <a:pt x="212" y="1"/>
                    </a:moveTo>
                    <a:lnTo>
                      <a:pt x="212" y="1"/>
                    </a:lnTo>
                    <a:lnTo>
                      <a:pt x="212" y="1"/>
                    </a:lnTo>
                    <a:close/>
                    <a:moveTo>
                      <a:pt x="212" y="1"/>
                    </a:moveTo>
                    <a:lnTo>
                      <a:pt x="212" y="1"/>
                    </a:lnTo>
                    <a:lnTo>
                      <a:pt x="212" y="1"/>
                    </a:lnTo>
                    <a:close/>
                    <a:moveTo>
                      <a:pt x="212" y="1"/>
                    </a:moveTo>
                    <a:lnTo>
                      <a:pt x="212" y="1"/>
                    </a:lnTo>
                    <a:close/>
                  </a:path>
                </a:pathLst>
              </a:custGeom>
              <a:solidFill>
                <a:srgbClr val="665C5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75" name="Google Shape;775;p37"/>
              <p:cNvSpPr/>
              <p:nvPr/>
            </p:nvSpPr>
            <p:spPr>
              <a:xfrm>
                <a:off x="6023425" y="4387225"/>
                <a:ext cx="5300" cy="12025"/>
              </a:xfrm>
              <a:custGeom>
                <a:avLst/>
                <a:gdLst/>
                <a:ahLst/>
                <a:cxnLst/>
                <a:rect l="l" t="t" r="r" b="b"/>
                <a:pathLst>
                  <a:path w="212" h="481" extrusionOk="0">
                    <a:moveTo>
                      <a:pt x="200" y="379"/>
                    </a:moveTo>
                    <a:cubicBezTo>
                      <a:pt x="200" y="413"/>
                      <a:pt x="212" y="446"/>
                      <a:pt x="212" y="480"/>
                    </a:cubicBezTo>
                    <a:lnTo>
                      <a:pt x="212" y="480"/>
                    </a:lnTo>
                    <a:cubicBezTo>
                      <a:pt x="212" y="446"/>
                      <a:pt x="200" y="413"/>
                      <a:pt x="200" y="379"/>
                    </a:cubicBezTo>
                    <a:close/>
                    <a:moveTo>
                      <a:pt x="200" y="379"/>
                    </a:moveTo>
                    <a:lnTo>
                      <a:pt x="200" y="379"/>
                    </a:lnTo>
                    <a:lnTo>
                      <a:pt x="200" y="379"/>
                    </a:lnTo>
                    <a:close/>
                    <a:moveTo>
                      <a:pt x="200" y="369"/>
                    </a:moveTo>
                    <a:lnTo>
                      <a:pt x="200" y="379"/>
                    </a:lnTo>
                    <a:lnTo>
                      <a:pt x="200" y="369"/>
                    </a:lnTo>
                    <a:close/>
                    <a:moveTo>
                      <a:pt x="200" y="369"/>
                    </a:moveTo>
                    <a:lnTo>
                      <a:pt x="200" y="369"/>
                    </a:lnTo>
                    <a:lnTo>
                      <a:pt x="200" y="369"/>
                    </a:lnTo>
                    <a:close/>
                    <a:moveTo>
                      <a:pt x="200" y="369"/>
                    </a:moveTo>
                    <a:lnTo>
                      <a:pt x="200" y="369"/>
                    </a:lnTo>
                    <a:lnTo>
                      <a:pt x="200" y="369"/>
                    </a:lnTo>
                    <a:close/>
                    <a:moveTo>
                      <a:pt x="200" y="369"/>
                    </a:moveTo>
                    <a:lnTo>
                      <a:pt x="200" y="369"/>
                    </a:lnTo>
                    <a:lnTo>
                      <a:pt x="200" y="369"/>
                    </a:lnTo>
                    <a:close/>
                    <a:moveTo>
                      <a:pt x="190" y="357"/>
                    </a:moveTo>
                    <a:lnTo>
                      <a:pt x="190" y="357"/>
                    </a:lnTo>
                    <a:lnTo>
                      <a:pt x="190" y="357"/>
                    </a:lnTo>
                    <a:close/>
                    <a:moveTo>
                      <a:pt x="45" y="13"/>
                    </a:moveTo>
                    <a:lnTo>
                      <a:pt x="45" y="13"/>
                    </a:lnTo>
                    <a:lnTo>
                      <a:pt x="45" y="13"/>
                    </a:lnTo>
                    <a:close/>
                    <a:moveTo>
                      <a:pt x="45" y="13"/>
                    </a:moveTo>
                    <a:lnTo>
                      <a:pt x="45" y="13"/>
                    </a:lnTo>
                    <a:lnTo>
                      <a:pt x="45" y="13"/>
                    </a:lnTo>
                    <a:close/>
                    <a:moveTo>
                      <a:pt x="45" y="13"/>
                    </a:moveTo>
                    <a:lnTo>
                      <a:pt x="45" y="13"/>
                    </a:lnTo>
                    <a:lnTo>
                      <a:pt x="45" y="13"/>
                    </a:lnTo>
                    <a:close/>
                    <a:moveTo>
                      <a:pt x="45" y="13"/>
                    </a:moveTo>
                    <a:lnTo>
                      <a:pt x="45" y="13"/>
                    </a:lnTo>
                    <a:lnTo>
                      <a:pt x="45" y="13"/>
                    </a:lnTo>
                    <a:close/>
                    <a:moveTo>
                      <a:pt x="34" y="13"/>
                    </a:moveTo>
                    <a:lnTo>
                      <a:pt x="34" y="13"/>
                    </a:lnTo>
                    <a:lnTo>
                      <a:pt x="34" y="13"/>
                    </a:lnTo>
                    <a:close/>
                    <a:moveTo>
                      <a:pt x="34" y="13"/>
                    </a:moveTo>
                    <a:lnTo>
                      <a:pt x="34" y="13"/>
                    </a:lnTo>
                    <a:lnTo>
                      <a:pt x="34" y="13"/>
                    </a:lnTo>
                    <a:close/>
                    <a:moveTo>
                      <a:pt x="34" y="13"/>
                    </a:moveTo>
                    <a:lnTo>
                      <a:pt x="34" y="13"/>
                    </a:lnTo>
                    <a:lnTo>
                      <a:pt x="34" y="13"/>
                    </a:lnTo>
                    <a:close/>
                    <a:moveTo>
                      <a:pt x="34" y="13"/>
                    </a:moveTo>
                    <a:lnTo>
                      <a:pt x="34" y="13"/>
                    </a:lnTo>
                    <a:lnTo>
                      <a:pt x="34" y="13"/>
                    </a:lnTo>
                    <a:close/>
                    <a:moveTo>
                      <a:pt x="34" y="13"/>
                    </a:moveTo>
                    <a:lnTo>
                      <a:pt x="34" y="13"/>
                    </a:lnTo>
                    <a:lnTo>
                      <a:pt x="34" y="13"/>
                    </a:lnTo>
                    <a:close/>
                    <a:moveTo>
                      <a:pt x="34" y="13"/>
                    </a:moveTo>
                    <a:lnTo>
                      <a:pt x="34" y="13"/>
                    </a:lnTo>
                    <a:lnTo>
                      <a:pt x="34" y="13"/>
                    </a:lnTo>
                    <a:close/>
                    <a:moveTo>
                      <a:pt x="34" y="13"/>
                    </a:moveTo>
                    <a:lnTo>
                      <a:pt x="34" y="13"/>
                    </a:lnTo>
                    <a:lnTo>
                      <a:pt x="34" y="13"/>
                    </a:lnTo>
                    <a:close/>
                    <a:moveTo>
                      <a:pt x="22" y="13"/>
                    </a:moveTo>
                    <a:lnTo>
                      <a:pt x="34" y="13"/>
                    </a:lnTo>
                    <a:lnTo>
                      <a:pt x="22" y="13"/>
                    </a:lnTo>
                    <a:close/>
                    <a:moveTo>
                      <a:pt x="22" y="13"/>
                    </a:moveTo>
                    <a:lnTo>
                      <a:pt x="22" y="13"/>
                    </a:lnTo>
                    <a:lnTo>
                      <a:pt x="22" y="13"/>
                    </a:lnTo>
                    <a:close/>
                    <a:moveTo>
                      <a:pt x="22" y="13"/>
                    </a:moveTo>
                    <a:lnTo>
                      <a:pt x="22" y="13"/>
                    </a:lnTo>
                    <a:lnTo>
                      <a:pt x="22" y="13"/>
                    </a:lnTo>
                    <a:close/>
                    <a:moveTo>
                      <a:pt x="22" y="13"/>
                    </a:moveTo>
                    <a:lnTo>
                      <a:pt x="22" y="13"/>
                    </a:lnTo>
                    <a:lnTo>
                      <a:pt x="22" y="13"/>
                    </a:lnTo>
                    <a:close/>
                    <a:moveTo>
                      <a:pt x="22" y="13"/>
                    </a:moveTo>
                    <a:lnTo>
                      <a:pt x="22" y="13"/>
                    </a:lnTo>
                    <a:lnTo>
                      <a:pt x="22" y="13"/>
                    </a:lnTo>
                    <a:close/>
                    <a:moveTo>
                      <a:pt x="22" y="13"/>
                    </a:moveTo>
                    <a:lnTo>
                      <a:pt x="22" y="13"/>
                    </a:lnTo>
                    <a:lnTo>
                      <a:pt x="22" y="13"/>
                    </a:lnTo>
                    <a:close/>
                    <a:moveTo>
                      <a:pt x="22" y="1"/>
                    </a:moveTo>
                    <a:lnTo>
                      <a:pt x="22" y="13"/>
                    </a:lnTo>
                    <a:lnTo>
                      <a:pt x="22" y="1"/>
                    </a:lnTo>
                    <a:close/>
                    <a:moveTo>
                      <a:pt x="12" y="1"/>
                    </a:moveTo>
                    <a:lnTo>
                      <a:pt x="22" y="1"/>
                    </a:lnTo>
                    <a:lnTo>
                      <a:pt x="12" y="1"/>
                    </a:lnTo>
                    <a:close/>
                    <a:moveTo>
                      <a:pt x="12" y="1"/>
                    </a:moveTo>
                    <a:lnTo>
                      <a:pt x="12" y="1"/>
                    </a:lnTo>
                    <a:lnTo>
                      <a:pt x="12" y="1"/>
                    </a:lnTo>
                    <a:close/>
                    <a:moveTo>
                      <a:pt x="12" y="1"/>
                    </a:moveTo>
                    <a:lnTo>
                      <a:pt x="12" y="1"/>
                    </a:lnTo>
                    <a:lnTo>
                      <a:pt x="12" y="1"/>
                    </a:lnTo>
                    <a:close/>
                    <a:moveTo>
                      <a:pt x="12" y="1"/>
                    </a:moveTo>
                    <a:lnTo>
                      <a:pt x="12" y="1"/>
                    </a:lnTo>
                    <a:lnTo>
                      <a:pt x="12" y="1"/>
                    </a:lnTo>
                    <a:close/>
                    <a:moveTo>
                      <a:pt x="12" y="1"/>
                    </a:moveTo>
                    <a:lnTo>
                      <a:pt x="12" y="1"/>
                    </a:lnTo>
                    <a:lnTo>
                      <a:pt x="12" y="1"/>
                    </a:lnTo>
                    <a:close/>
                    <a:moveTo>
                      <a:pt x="12" y="1"/>
                    </a:moveTo>
                    <a:lnTo>
                      <a:pt x="12" y="1"/>
                    </a:lnTo>
                    <a:lnTo>
                      <a:pt x="12" y="1"/>
                    </a:lnTo>
                    <a:close/>
                    <a:moveTo>
                      <a:pt x="12" y="1"/>
                    </a:moveTo>
                    <a:lnTo>
                      <a:pt x="12" y="1"/>
                    </a:lnTo>
                    <a:lnTo>
                      <a:pt x="12" y="1"/>
                    </a:lnTo>
                    <a:close/>
                    <a:moveTo>
                      <a:pt x="0" y="1"/>
                    </a:moveTo>
                    <a:lnTo>
                      <a:pt x="12" y="1"/>
                    </a:lnTo>
                    <a:lnTo>
                      <a:pt x="0" y="1"/>
                    </a:lnTo>
                    <a:close/>
                    <a:moveTo>
                      <a:pt x="0" y="1"/>
                    </a:moveTo>
                    <a:lnTo>
                      <a:pt x="0" y="1"/>
                    </a:lnTo>
                    <a:lnTo>
                      <a:pt x="0" y="1"/>
                    </a:lnTo>
                    <a:close/>
                    <a:moveTo>
                      <a:pt x="0" y="1"/>
                    </a:moveTo>
                    <a:lnTo>
                      <a:pt x="0" y="1"/>
                    </a:lnTo>
                    <a:lnTo>
                      <a:pt x="0" y="1"/>
                    </a:lnTo>
                    <a:close/>
                    <a:moveTo>
                      <a:pt x="0" y="1"/>
                    </a:moveTo>
                    <a:lnTo>
                      <a:pt x="0" y="1"/>
                    </a:lnTo>
                    <a:lnTo>
                      <a:pt x="0" y="1"/>
                    </a:lnTo>
                    <a:close/>
                    <a:moveTo>
                      <a:pt x="0" y="1"/>
                    </a:moveTo>
                    <a:lnTo>
                      <a:pt x="0" y="1"/>
                    </a:lnTo>
                    <a:lnTo>
                      <a:pt x="0" y="1"/>
                    </a:lnTo>
                    <a:close/>
                    <a:moveTo>
                      <a:pt x="0" y="1"/>
                    </a:moveTo>
                    <a:lnTo>
                      <a:pt x="0" y="1"/>
                    </a:lnTo>
                    <a:lnTo>
                      <a:pt x="0" y="1"/>
                    </a:lnTo>
                    <a:close/>
                    <a:moveTo>
                      <a:pt x="0" y="1"/>
                    </a:moveTo>
                    <a:lnTo>
                      <a:pt x="0" y="1"/>
                    </a:lnTo>
                    <a:close/>
                  </a:path>
                </a:pathLst>
              </a:custGeom>
              <a:solidFill>
                <a:srgbClr val="726E6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76" name="Google Shape;776;p37"/>
              <p:cNvSpPr/>
              <p:nvPr/>
            </p:nvSpPr>
            <p:spPr>
              <a:xfrm>
                <a:off x="6028725" y="4399475"/>
                <a:ext cx="0" cy="1425"/>
              </a:xfrm>
              <a:custGeom>
                <a:avLst/>
                <a:gdLst/>
                <a:ahLst/>
                <a:cxnLst/>
                <a:rect l="l" t="t" r="r" b="b"/>
                <a:pathLst>
                  <a:path h="57" extrusionOk="0">
                    <a:moveTo>
                      <a:pt x="0" y="1"/>
                    </a:moveTo>
                    <a:lnTo>
                      <a:pt x="0" y="57"/>
                    </a:lnTo>
                    <a:lnTo>
                      <a:pt x="0" y="57"/>
                    </a:lnTo>
                    <a:lnTo>
                      <a:pt x="0" y="1"/>
                    </a:lnTo>
                    <a:close/>
                  </a:path>
                </a:pathLst>
              </a:custGeom>
              <a:solidFill>
                <a:srgbClr val="5A4F4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77" name="Google Shape;777;p37"/>
              <p:cNvSpPr/>
              <p:nvPr/>
            </p:nvSpPr>
            <p:spPr>
              <a:xfrm>
                <a:off x="6028725" y="4400875"/>
                <a:ext cx="275" cy="3075"/>
              </a:xfrm>
              <a:custGeom>
                <a:avLst/>
                <a:gdLst/>
                <a:ahLst/>
                <a:cxnLst/>
                <a:rect l="l" t="t" r="r" b="b"/>
                <a:pathLst>
                  <a:path w="11" h="123" extrusionOk="0">
                    <a:moveTo>
                      <a:pt x="0" y="1"/>
                    </a:moveTo>
                    <a:lnTo>
                      <a:pt x="0" y="1"/>
                    </a:lnTo>
                    <a:cubicBezTo>
                      <a:pt x="11" y="34"/>
                      <a:pt x="11" y="78"/>
                      <a:pt x="11" y="123"/>
                    </a:cubicBezTo>
                    <a:lnTo>
                      <a:pt x="11" y="123"/>
                    </a:lnTo>
                    <a:cubicBezTo>
                      <a:pt x="11" y="78"/>
                      <a:pt x="11" y="34"/>
                      <a:pt x="0" y="1"/>
                    </a:cubicBezTo>
                    <a:close/>
                  </a:path>
                </a:pathLst>
              </a:custGeom>
              <a:solidFill>
                <a:srgbClr val="08181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78" name="Google Shape;778;p37"/>
              <p:cNvSpPr/>
              <p:nvPr/>
            </p:nvSpPr>
            <p:spPr>
              <a:xfrm>
                <a:off x="5968050" y="4400875"/>
                <a:ext cx="300" cy="3075"/>
              </a:xfrm>
              <a:custGeom>
                <a:avLst/>
                <a:gdLst/>
                <a:ahLst/>
                <a:cxnLst/>
                <a:rect l="l" t="t" r="r" b="b"/>
                <a:pathLst>
                  <a:path w="12" h="123" extrusionOk="0">
                    <a:moveTo>
                      <a:pt x="11" y="1"/>
                    </a:moveTo>
                    <a:cubicBezTo>
                      <a:pt x="0" y="34"/>
                      <a:pt x="0" y="78"/>
                      <a:pt x="0" y="123"/>
                    </a:cubicBezTo>
                    <a:lnTo>
                      <a:pt x="0" y="123"/>
                    </a:lnTo>
                    <a:cubicBezTo>
                      <a:pt x="0" y="78"/>
                      <a:pt x="0" y="34"/>
                      <a:pt x="11" y="1"/>
                    </a:cubicBezTo>
                    <a:close/>
                  </a:path>
                </a:pathLst>
              </a:custGeom>
              <a:solidFill>
                <a:srgbClr val="08181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79" name="Google Shape;779;p37"/>
              <p:cNvSpPr/>
              <p:nvPr/>
            </p:nvSpPr>
            <p:spPr>
              <a:xfrm>
                <a:off x="5967750" y="4381675"/>
                <a:ext cx="61550" cy="22275"/>
              </a:xfrm>
              <a:custGeom>
                <a:avLst/>
                <a:gdLst/>
                <a:ahLst/>
                <a:cxnLst/>
                <a:rect l="l" t="t" r="r" b="b"/>
                <a:pathLst>
                  <a:path w="2462" h="891" extrusionOk="0">
                    <a:moveTo>
                      <a:pt x="2227" y="0"/>
                    </a:moveTo>
                    <a:lnTo>
                      <a:pt x="235" y="0"/>
                    </a:lnTo>
                    <a:cubicBezTo>
                      <a:pt x="68" y="0"/>
                      <a:pt x="1" y="413"/>
                      <a:pt x="12" y="891"/>
                    </a:cubicBezTo>
                    <a:cubicBezTo>
                      <a:pt x="12" y="846"/>
                      <a:pt x="12" y="802"/>
                      <a:pt x="23" y="769"/>
                    </a:cubicBezTo>
                    <a:cubicBezTo>
                      <a:pt x="35" y="591"/>
                      <a:pt x="57" y="446"/>
                      <a:pt x="101" y="346"/>
                    </a:cubicBezTo>
                    <a:lnTo>
                      <a:pt x="101" y="346"/>
                    </a:lnTo>
                    <a:lnTo>
                      <a:pt x="101" y="346"/>
                    </a:lnTo>
                    <a:lnTo>
                      <a:pt x="101" y="346"/>
                    </a:lnTo>
                    <a:lnTo>
                      <a:pt x="101" y="346"/>
                    </a:lnTo>
                    <a:lnTo>
                      <a:pt x="101" y="346"/>
                    </a:lnTo>
                    <a:cubicBezTo>
                      <a:pt x="101" y="346"/>
                      <a:pt x="101" y="334"/>
                      <a:pt x="112" y="334"/>
                    </a:cubicBezTo>
                    <a:lnTo>
                      <a:pt x="112" y="334"/>
                    </a:lnTo>
                    <a:lnTo>
                      <a:pt x="112" y="334"/>
                    </a:lnTo>
                    <a:lnTo>
                      <a:pt x="112" y="334"/>
                    </a:lnTo>
                    <a:lnTo>
                      <a:pt x="112" y="334"/>
                    </a:lnTo>
                    <a:lnTo>
                      <a:pt x="112" y="334"/>
                    </a:lnTo>
                    <a:lnTo>
                      <a:pt x="112" y="334"/>
                    </a:lnTo>
                    <a:lnTo>
                      <a:pt x="112" y="334"/>
                    </a:lnTo>
                    <a:lnTo>
                      <a:pt x="112" y="334"/>
                    </a:lnTo>
                    <a:lnTo>
                      <a:pt x="112" y="334"/>
                    </a:lnTo>
                    <a:lnTo>
                      <a:pt x="112" y="324"/>
                    </a:lnTo>
                    <a:lnTo>
                      <a:pt x="112" y="324"/>
                    </a:lnTo>
                    <a:lnTo>
                      <a:pt x="112" y="324"/>
                    </a:lnTo>
                    <a:lnTo>
                      <a:pt x="112" y="324"/>
                    </a:lnTo>
                    <a:lnTo>
                      <a:pt x="112" y="324"/>
                    </a:lnTo>
                    <a:lnTo>
                      <a:pt x="112" y="324"/>
                    </a:lnTo>
                    <a:lnTo>
                      <a:pt x="112" y="324"/>
                    </a:lnTo>
                    <a:lnTo>
                      <a:pt x="112" y="324"/>
                    </a:lnTo>
                    <a:lnTo>
                      <a:pt x="112" y="324"/>
                    </a:lnTo>
                    <a:lnTo>
                      <a:pt x="112" y="324"/>
                    </a:lnTo>
                    <a:lnTo>
                      <a:pt x="112" y="324"/>
                    </a:lnTo>
                    <a:lnTo>
                      <a:pt x="124" y="312"/>
                    </a:lnTo>
                    <a:lnTo>
                      <a:pt x="124" y="312"/>
                    </a:lnTo>
                    <a:lnTo>
                      <a:pt x="124" y="312"/>
                    </a:lnTo>
                    <a:lnTo>
                      <a:pt x="124" y="312"/>
                    </a:lnTo>
                    <a:lnTo>
                      <a:pt x="124" y="312"/>
                    </a:lnTo>
                    <a:lnTo>
                      <a:pt x="124" y="312"/>
                    </a:lnTo>
                    <a:lnTo>
                      <a:pt x="124" y="312"/>
                    </a:lnTo>
                    <a:lnTo>
                      <a:pt x="124" y="312"/>
                    </a:lnTo>
                    <a:lnTo>
                      <a:pt x="124" y="312"/>
                    </a:lnTo>
                    <a:lnTo>
                      <a:pt x="124" y="312"/>
                    </a:lnTo>
                    <a:lnTo>
                      <a:pt x="124" y="312"/>
                    </a:lnTo>
                    <a:lnTo>
                      <a:pt x="124" y="312"/>
                    </a:lnTo>
                    <a:lnTo>
                      <a:pt x="124" y="301"/>
                    </a:lnTo>
                    <a:lnTo>
                      <a:pt x="124" y="301"/>
                    </a:lnTo>
                    <a:lnTo>
                      <a:pt x="124" y="301"/>
                    </a:lnTo>
                    <a:lnTo>
                      <a:pt x="124" y="301"/>
                    </a:lnTo>
                    <a:lnTo>
                      <a:pt x="124" y="301"/>
                    </a:lnTo>
                    <a:lnTo>
                      <a:pt x="124" y="301"/>
                    </a:lnTo>
                    <a:lnTo>
                      <a:pt x="134" y="301"/>
                    </a:lnTo>
                    <a:lnTo>
                      <a:pt x="134" y="301"/>
                    </a:lnTo>
                    <a:lnTo>
                      <a:pt x="134" y="290"/>
                    </a:lnTo>
                    <a:lnTo>
                      <a:pt x="134" y="290"/>
                    </a:lnTo>
                    <a:lnTo>
                      <a:pt x="134" y="290"/>
                    </a:lnTo>
                    <a:lnTo>
                      <a:pt x="134" y="290"/>
                    </a:lnTo>
                    <a:lnTo>
                      <a:pt x="134" y="290"/>
                    </a:lnTo>
                    <a:lnTo>
                      <a:pt x="134" y="290"/>
                    </a:lnTo>
                    <a:lnTo>
                      <a:pt x="134" y="279"/>
                    </a:lnTo>
                    <a:lnTo>
                      <a:pt x="134" y="279"/>
                    </a:lnTo>
                    <a:lnTo>
                      <a:pt x="146" y="279"/>
                    </a:lnTo>
                    <a:lnTo>
                      <a:pt x="146" y="279"/>
                    </a:lnTo>
                    <a:lnTo>
                      <a:pt x="146" y="279"/>
                    </a:lnTo>
                    <a:lnTo>
                      <a:pt x="146" y="279"/>
                    </a:lnTo>
                    <a:lnTo>
                      <a:pt x="146" y="279"/>
                    </a:lnTo>
                    <a:lnTo>
                      <a:pt x="146" y="279"/>
                    </a:lnTo>
                    <a:lnTo>
                      <a:pt x="146" y="268"/>
                    </a:lnTo>
                    <a:lnTo>
                      <a:pt x="146" y="268"/>
                    </a:lnTo>
                    <a:lnTo>
                      <a:pt x="146" y="268"/>
                    </a:lnTo>
                    <a:lnTo>
                      <a:pt x="146" y="268"/>
                    </a:lnTo>
                    <a:lnTo>
                      <a:pt x="146" y="268"/>
                    </a:lnTo>
                    <a:lnTo>
                      <a:pt x="146" y="268"/>
                    </a:lnTo>
                    <a:lnTo>
                      <a:pt x="157" y="268"/>
                    </a:lnTo>
                    <a:lnTo>
                      <a:pt x="157" y="268"/>
                    </a:lnTo>
                    <a:lnTo>
                      <a:pt x="157" y="268"/>
                    </a:lnTo>
                    <a:lnTo>
                      <a:pt x="157" y="268"/>
                    </a:lnTo>
                    <a:lnTo>
                      <a:pt x="157" y="268"/>
                    </a:lnTo>
                    <a:lnTo>
                      <a:pt x="157" y="268"/>
                    </a:lnTo>
                    <a:lnTo>
                      <a:pt x="157" y="268"/>
                    </a:lnTo>
                    <a:lnTo>
                      <a:pt x="157" y="268"/>
                    </a:lnTo>
                    <a:lnTo>
                      <a:pt x="157" y="268"/>
                    </a:lnTo>
                    <a:lnTo>
                      <a:pt x="157" y="268"/>
                    </a:lnTo>
                    <a:lnTo>
                      <a:pt x="157" y="257"/>
                    </a:lnTo>
                    <a:lnTo>
                      <a:pt x="157" y="257"/>
                    </a:lnTo>
                    <a:lnTo>
                      <a:pt x="157" y="257"/>
                    </a:lnTo>
                    <a:lnTo>
                      <a:pt x="157" y="257"/>
                    </a:lnTo>
                    <a:lnTo>
                      <a:pt x="168" y="257"/>
                    </a:lnTo>
                    <a:lnTo>
                      <a:pt x="168" y="257"/>
                    </a:lnTo>
                    <a:lnTo>
                      <a:pt x="168" y="257"/>
                    </a:lnTo>
                    <a:lnTo>
                      <a:pt x="168" y="257"/>
                    </a:lnTo>
                    <a:lnTo>
                      <a:pt x="168" y="257"/>
                    </a:lnTo>
                    <a:lnTo>
                      <a:pt x="168" y="257"/>
                    </a:lnTo>
                    <a:lnTo>
                      <a:pt x="168" y="245"/>
                    </a:lnTo>
                    <a:lnTo>
                      <a:pt x="168" y="245"/>
                    </a:lnTo>
                    <a:lnTo>
                      <a:pt x="179" y="245"/>
                    </a:lnTo>
                    <a:lnTo>
                      <a:pt x="179" y="245"/>
                    </a:lnTo>
                    <a:lnTo>
                      <a:pt x="179" y="245"/>
                    </a:lnTo>
                    <a:lnTo>
                      <a:pt x="179" y="245"/>
                    </a:lnTo>
                    <a:lnTo>
                      <a:pt x="179" y="245"/>
                    </a:lnTo>
                    <a:lnTo>
                      <a:pt x="179" y="245"/>
                    </a:lnTo>
                    <a:lnTo>
                      <a:pt x="179" y="245"/>
                    </a:lnTo>
                    <a:lnTo>
                      <a:pt x="179" y="245"/>
                    </a:lnTo>
                    <a:lnTo>
                      <a:pt x="179" y="245"/>
                    </a:lnTo>
                    <a:lnTo>
                      <a:pt x="179" y="245"/>
                    </a:lnTo>
                    <a:lnTo>
                      <a:pt x="179" y="245"/>
                    </a:lnTo>
                    <a:lnTo>
                      <a:pt x="179" y="245"/>
                    </a:lnTo>
                    <a:lnTo>
                      <a:pt x="179" y="245"/>
                    </a:lnTo>
                    <a:lnTo>
                      <a:pt x="179" y="245"/>
                    </a:lnTo>
                    <a:lnTo>
                      <a:pt x="191" y="245"/>
                    </a:lnTo>
                    <a:lnTo>
                      <a:pt x="191" y="245"/>
                    </a:lnTo>
                    <a:lnTo>
                      <a:pt x="191" y="245"/>
                    </a:lnTo>
                    <a:lnTo>
                      <a:pt x="191" y="245"/>
                    </a:lnTo>
                    <a:lnTo>
                      <a:pt x="191" y="235"/>
                    </a:lnTo>
                    <a:lnTo>
                      <a:pt x="191" y="235"/>
                    </a:lnTo>
                    <a:lnTo>
                      <a:pt x="191" y="235"/>
                    </a:lnTo>
                    <a:lnTo>
                      <a:pt x="191" y="235"/>
                    </a:lnTo>
                    <a:lnTo>
                      <a:pt x="191" y="235"/>
                    </a:lnTo>
                    <a:lnTo>
                      <a:pt x="191" y="235"/>
                    </a:lnTo>
                    <a:lnTo>
                      <a:pt x="191" y="235"/>
                    </a:lnTo>
                    <a:lnTo>
                      <a:pt x="191" y="235"/>
                    </a:lnTo>
                    <a:lnTo>
                      <a:pt x="191" y="235"/>
                    </a:lnTo>
                    <a:lnTo>
                      <a:pt x="191" y="235"/>
                    </a:lnTo>
                    <a:lnTo>
                      <a:pt x="191" y="235"/>
                    </a:lnTo>
                    <a:lnTo>
                      <a:pt x="201" y="235"/>
                    </a:lnTo>
                    <a:lnTo>
                      <a:pt x="201" y="235"/>
                    </a:lnTo>
                    <a:lnTo>
                      <a:pt x="201" y="235"/>
                    </a:lnTo>
                    <a:lnTo>
                      <a:pt x="201" y="235"/>
                    </a:lnTo>
                    <a:lnTo>
                      <a:pt x="201" y="235"/>
                    </a:lnTo>
                    <a:lnTo>
                      <a:pt x="201" y="235"/>
                    </a:lnTo>
                    <a:lnTo>
                      <a:pt x="201" y="235"/>
                    </a:lnTo>
                    <a:lnTo>
                      <a:pt x="201" y="235"/>
                    </a:lnTo>
                    <a:lnTo>
                      <a:pt x="201" y="235"/>
                    </a:lnTo>
                    <a:lnTo>
                      <a:pt x="201" y="235"/>
                    </a:lnTo>
                    <a:lnTo>
                      <a:pt x="201" y="235"/>
                    </a:lnTo>
                    <a:lnTo>
                      <a:pt x="201" y="235"/>
                    </a:lnTo>
                    <a:lnTo>
                      <a:pt x="201" y="235"/>
                    </a:lnTo>
                    <a:lnTo>
                      <a:pt x="201" y="235"/>
                    </a:lnTo>
                    <a:lnTo>
                      <a:pt x="201" y="235"/>
                    </a:lnTo>
                    <a:lnTo>
                      <a:pt x="201" y="235"/>
                    </a:lnTo>
                    <a:lnTo>
                      <a:pt x="213" y="235"/>
                    </a:lnTo>
                    <a:lnTo>
                      <a:pt x="213" y="235"/>
                    </a:lnTo>
                    <a:lnTo>
                      <a:pt x="213" y="235"/>
                    </a:lnTo>
                    <a:lnTo>
                      <a:pt x="213" y="235"/>
                    </a:lnTo>
                    <a:lnTo>
                      <a:pt x="213" y="235"/>
                    </a:lnTo>
                    <a:lnTo>
                      <a:pt x="213" y="235"/>
                    </a:lnTo>
                    <a:lnTo>
                      <a:pt x="213" y="235"/>
                    </a:lnTo>
                    <a:lnTo>
                      <a:pt x="213" y="235"/>
                    </a:lnTo>
                    <a:lnTo>
                      <a:pt x="213" y="235"/>
                    </a:lnTo>
                    <a:lnTo>
                      <a:pt x="213" y="235"/>
                    </a:lnTo>
                    <a:lnTo>
                      <a:pt x="213" y="223"/>
                    </a:lnTo>
                    <a:lnTo>
                      <a:pt x="213" y="223"/>
                    </a:lnTo>
                    <a:lnTo>
                      <a:pt x="213" y="223"/>
                    </a:lnTo>
                    <a:lnTo>
                      <a:pt x="213" y="223"/>
                    </a:lnTo>
                    <a:lnTo>
                      <a:pt x="223" y="223"/>
                    </a:lnTo>
                    <a:lnTo>
                      <a:pt x="223" y="223"/>
                    </a:lnTo>
                    <a:lnTo>
                      <a:pt x="223" y="223"/>
                    </a:lnTo>
                    <a:lnTo>
                      <a:pt x="223" y="223"/>
                    </a:lnTo>
                    <a:lnTo>
                      <a:pt x="223" y="223"/>
                    </a:lnTo>
                    <a:lnTo>
                      <a:pt x="223" y="223"/>
                    </a:lnTo>
                    <a:lnTo>
                      <a:pt x="223" y="223"/>
                    </a:lnTo>
                    <a:lnTo>
                      <a:pt x="223" y="223"/>
                    </a:lnTo>
                    <a:lnTo>
                      <a:pt x="223" y="223"/>
                    </a:lnTo>
                    <a:lnTo>
                      <a:pt x="223" y="223"/>
                    </a:lnTo>
                    <a:lnTo>
                      <a:pt x="223" y="223"/>
                    </a:lnTo>
                    <a:lnTo>
                      <a:pt x="223" y="223"/>
                    </a:lnTo>
                    <a:lnTo>
                      <a:pt x="223" y="223"/>
                    </a:lnTo>
                    <a:lnTo>
                      <a:pt x="223" y="223"/>
                    </a:lnTo>
                    <a:lnTo>
                      <a:pt x="235" y="223"/>
                    </a:lnTo>
                    <a:lnTo>
                      <a:pt x="235" y="223"/>
                    </a:lnTo>
                    <a:lnTo>
                      <a:pt x="235" y="223"/>
                    </a:lnTo>
                    <a:lnTo>
                      <a:pt x="235" y="223"/>
                    </a:lnTo>
                    <a:lnTo>
                      <a:pt x="235" y="223"/>
                    </a:lnTo>
                    <a:lnTo>
                      <a:pt x="235" y="223"/>
                    </a:lnTo>
                    <a:lnTo>
                      <a:pt x="235" y="223"/>
                    </a:lnTo>
                    <a:lnTo>
                      <a:pt x="235" y="223"/>
                    </a:lnTo>
                    <a:lnTo>
                      <a:pt x="235" y="223"/>
                    </a:lnTo>
                    <a:lnTo>
                      <a:pt x="235" y="223"/>
                    </a:lnTo>
                    <a:lnTo>
                      <a:pt x="235" y="223"/>
                    </a:lnTo>
                    <a:lnTo>
                      <a:pt x="235" y="223"/>
                    </a:lnTo>
                    <a:lnTo>
                      <a:pt x="2227" y="223"/>
                    </a:lnTo>
                    <a:lnTo>
                      <a:pt x="2227" y="223"/>
                    </a:lnTo>
                    <a:lnTo>
                      <a:pt x="2227" y="223"/>
                    </a:lnTo>
                    <a:lnTo>
                      <a:pt x="2227" y="223"/>
                    </a:lnTo>
                    <a:lnTo>
                      <a:pt x="2227" y="223"/>
                    </a:lnTo>
                    <a:lnTo>
                      <a:pt x="2227" y="223"/>
                    </a:lnTo>
                    <a:lnTo>
                      <a:pt x="2227" y="223"/>
                    </a:lnTo>
                    <a:lnTo>
                      <a:pt x="2227" y="223"/>
                    </a:lnTo>
                    <a:lnTo>
                      <a:pt x="2227" y="223"/>
                    </a:lnTo>
                    <a:lnTo>
                      <a:pt x="2227" y="223"/>
                    </a:lnTo>
                    <a:lnTo>
                      <a:pt x="2227" y="223"/>
                    </a:lnTo>
                    <a:lnTo>
                      <a:pt x="2227" y="223"/>
                    </a:lnTo>
                    <a:lnTo>
                      <a:pt x="2227" y="223"/>
                    </a:lnTo>
                    <a:lnTo>
                      <a:pt x="2227" y="223"/>
                    </a:lnTo>
                    <a:lnTo>
                      <a:pt x="2239" y="223"/>
                    </a:lnTo>
                    <a:lnTo>
                      <a:pt x="2239" y="223"/>
                    </a:lnTo>
                    <a:lnTo>
                      <a:pt x="2239" y="223"/>
                    </a:lnTo>
                    <a:lnTo>
                      <a:pt x="2239" y="223"/>
                    </a:lnTo>
                    <a:lnTo>
                      <a:pt x="2239" y="223"/>
                    </a:lnTo>
                    <a:lnTo>
                      <a:pt x="2239" y="223"/>
                    </a:lnTo>
                    <a:lnTo>
                      <a:pt x="2239" y="223"/>
                    </a:lnTo>
                    <a:lnTo>
                      <a:pt x="2239" y="223"/>
                    </a:lnTo>
                    <a:lnTo>
                      <a:pt x="2239" y="223"/>
                    </a:lnTo>
                    <a:lnTo>
                      <a:pt x="2239" y="223"/>
                    </a:lnTo>
                    <a:lnTo>
                      <a:pt x="2239" y="223"/>
                    </a:lnTo>
                    <a:lnTo>
                      <a:pt x="2239" y="223"/>
                    </a:lnTo>
                    <a:lnTo>
                      <a:pt x="2239" y="223"/>
                    </a:lnTo>
                    <a:lnTo>
                      <a:pt x="2239" y="223"/>
                    </a:lnTo>
                    <a:lnTo>
                      <a:pt x="2249" y="223"/>
                    </a:lnTo>
                    <a:lnTo>
                      <a:pt x="2249" y="223"/>
                    </a:lnTo>
                    <a:lnTo>
                      <a:pt x="2249" y="235"/>
                    </a:lnTo>
                    <a:lnTo>
                      <a:pt x="2249" y="235"/>
                    </a:lnTo>
                    <a:lnTo>
                      <a:pt x="2249" y="235"/>
                    </a:lnTo>
                    <a:lnTo>
                      <a:pt x="2249" y="235"/>
                    </a:lnTo>
                    <a:lnTo>
                      <a:pt x="2249" y="235"/>
                    </a:lnTo>
                    <a:lnTo>
                      <a:pt x="2249" y="235"/>
                    </a:lnTo>
                    <a:lnTo>
                      <a:pt x="2249" y="235"/>
                    </a:lnTo>
                    <a:lnTo>
                      <a:pt x="2249" y="235"/>
                    </a:lnTo>
                    <a:lnTo>
                      <a:pt x="2249" y="235"/>
                    </a:lnTo>
                    <a:lnTo>
                      <a:pt x="2249" y="235"/>
                    </a:lnTo>
                    <a:lnTo>
                      <a:pt x="2249" y="235"/>
                    </a:lnTo>
                    <a:lnTo>
                      <a:pt x="2249" y="235"/>
                    </a:lnTo>
                    <a:lnTo>
                      <a:pt x="2261" y="235"/>
                    </a:lnTo>
                    <a:lnTo>
                      <a:pt x="2261" y="235"/>
                    </a:lnTo>
                    <a:lnTo>
                      <a:pt x="2261" y="235"/>
                    </a:lnTo>
                    <a:lnTo>
                      <a:pt x="2261" y="235"/>
                    </a:lnTo>
                    <a:lnTo>
                      <a:pt x="2261" y="235"/>
                    </a:lnTo>
                    <a:lnTo>
                      <a:pt x="2261" y="235"/>
                    </a:lnTo>
                    <a:lnTo>
                      <a:pt x="2261" y="235"/>
                    </a:lnTo>
                    <a:lnTo>
                      <a:pt x="2261" y="235"/>
                    </a:lnTo>
                    <a:lnTo>
                      <a:pt x="2261" y="235"/>
                    </a:lnTo>
                    <a:lnTo>
                      <a:pt x="2261" y="235"/>
                    </a:lnTo>
                    <a:lnTo>
                      <a:pt x="2261" y="235"/>
                    </a:lnTo>
                    <a:lnTo>
                      <a:pt x="2261" y="235"/>
                    </a:lnTo>
                    <a:lnTo>
                      <a:pt x="2261" y="235"/>
                    </a:lnTo>
                    <a:lnTo>
                      <a:pt x="2261" y="235"/>
                    </a:lnTo>
                    <a:lnTo>
                      <a:pt x="2261" y="235"/>
                    </a:lnTo>
                    <a:lnTo>
                      <a:pt x="2272" y="235"/>
                    </a:lnTo>
                    <a:lnTo>
                      <a:pt x="2272" y="235"/>
                    </a:lnTo>
                    <a:lnTo>
                      <a:pt x="2272" y="235"/>
                    </a:lnTo>
                    <a:lnTo>
                      <a:pt x="2272" y="235"/>
                    </a:lnTo>
                    <a:lnTo>
                      <a:pt x="2272" y="235"/>
                    </a:lnTo>
                    <a:lnTo>
                      <a:pt x="2272" y="235"/>
                    </a:lnTo>
                    <a:lnTo>
                      <a:pt x="2272" y="235"/>
                    </a:lnTo>
                    <a:lnTo>
                      <a:pt x="2272" y="235"/>
                    </a:lnTo>
                    <a:cubicBezTo>
                      <a:pt x="2338" y="279"/>
                      <a:pt x="2394" y="401"/>
                      <a:pt x="2417" y="579"/>
                    </a:cubicBezTo>
                    <a:lnTo>
                      <a:pt x="2417" y="579"/>
                    </a:lnTo>
                    <a:cubicBezTo>
                      <a:pt x="2417" y="579"/>
                      <a:pt x="2427" y="579"/>
                      <a:pt x="2427" y="591"/>
                    </a:cubicBezTo>
                    <a:lnTo>
                      <a:pt x="2427" y="591"/>
                    </a:lnTo>
                    <a:lnTo>
                      <a:pt x="2427" y="591"/>
                    </a:lnTo>
                    <a:lnTo>
                      <a:pt x="2427" y="591"/>
                    </a:lnTo>
                    <a:lnTo>
                      <a:pt x="2427" y="591"/>
                    </a:lnTo>
                    <a:lnTo>
                      <a:pt x="2427" y="591"/>
                    </a:lnTo>
                    <a:lnTo>
                      <a:pt x="2427" y="591"/>
                    </a:lnTo>
                    <a:lnTo>
                      <a:pt x="2427" y="601"/>
                    </a:lnTo>
                    <a:lnTo>
                      <a:pt x="2427" y="601"/>
                    </a:lnTo>
                    <a:lnTo>
                      <a:pt x="2427" y="601"/>
                    </a:lnTo>
                    <a:lnTo>
                      <a:pt x="2427" y="601"/>
                    </a:lnTo>
                    <a:cubicBezTo>
                      <a:pt x="2427" y="635"/>
                      <a:pt x="2439" y="668"/>
                      <a:pt x="2439" y="702"/>
                    </a:cubicBezTo>
                    <a:lnTo>
                      <a:pt x="2439" y="713"/>
                    </a:lnTo>
                    <a:lnTo>
                      <a:pt x="2439" y="769"/>
                    </a:lnTo>
                    <a:cubicBezTo>
                      <a:pt x="2450" y="802"/>
                      <a:pt x="2450" y="846"/>
                      <a:pt x="2450" y="891"/>
                    </a:cubicBezTo>
                    <a:cubicBezTo>
                      <a:pt x="2461" y="413"/>
                      <a:pt x="2394" y="0"/>
                      <a:pt x="2227" y="0"/>
                    </a:cubicBezTo>
                    <a:close/>
                  </a:path>
                </a:pathLst>
              </a:custGeom>
              <a:solidFill>
                <a:srgbClr val="08181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80" name="Google Shape;780;p37"/>
              <p:cNvSpPr/>
              <p:nvPr/>
            </p:nvSpPr>
            <p:spPr>
              <a:xfrm>
                <a:off x="5699800" y="4403100"/>
                <a:ext cx="597475" cy="140000"/>
              </a:xfrm>
              <a:custGeom>
                <a:avLst/>
                <a:gdLst/>
                <a:ahLst/>
                <a:cxnLst/>
                <a:rect l="l" t="t" r="r" b="b"/>
                <a:pathLst>
                  <a:path w="23899" h="5600" extrusionOk="0">
                    <a:moveTo>
                      <a:pt x="0" y="1"/>
                    </a:moveTo>
                    <a:lnTo>
                      <a:pt x="0" y="212"/>
                    </a:lnTo>
                    <a:cubicBezTo>
                      <a:pt x="0" y="279"/>
                      <a:pt x="45" y="335"/>
                      <a:pt x="111" y="335"/>
                    </a:cubicBezTo>
                    <a:lnTo>
                      <a:pt x="111" y="335"/>
                    </a:lnTo>
                    <a:lnTo>
                      <a:pt x="122" y="335"/>
                    </a:lnTo>
                    <a:cubicBezTo>
                      <a:pt x="1314" y="335"/>
                      <a:pt x="1413" y="2037"/>
                      <a:pt x="1814" y="2906"/>
                    </a:cubicBezTo>
                    <a:cubicBezTo>
                      <a:pt x="2371" y="4086"/>
                      <a:pt x="3239" y="4921"/>
                      <a:pt x="4285" y="5332"/>
                    </a:cubicBezTo>
                    <a:cubicBezTo>
                      <a:pt x="4742" y="5510"/>
                      <a:pt x="5242" y="5599"/>
                      <a:pt x="5754" y="5599"/>
                    </a:cubicBezTo>
                    <a:cubicBezTo>
                      <a:pt x="6400" y="5599"/>
                      <a:pt x="7079" y="5455"/>
                      <a:pt x="7758" y="5143"/>
                    </a:cubicBezTo>
                    <a:lnTo>
                      <a:pt x="7758" y="5143"/>
                    </a:lnTo>
                    <a:lnTo>
                      <a:pt x="7836" y="5110"/>
                    </a:lnTo>
                    <a:cubicBezTo>
                      <a:pt x="8816" y="4642"/>
                      <a:pt x="9673" y="3774"/>
                      <a:pt x="10129" y="2717"/>
                    </a:cubicBezTo>
                    <a:cubicBezTo>
                      <a:pt x="10396" y="2094"/>
                      <a:pt x="10775" y="1147"/>
                      <a:pt x="10741" y="435"/>
                    </a:cubicBezTo>
                    <a:cubicBezTo>
                      <a:pt x="10708" y="1114"/>
                      <a:pt x="10374" y="1938"/>
                      <a:pt x="10129" y="2494"/>
                    </a:cubicBezTo>
                    <a:cubicBezTo>
                      <a:pt x="9673" y="3551"/>
                      <a:pt x="8816" y="4431"/>
                      <a:pt x="7836" y="4887"/>
                    </a:cubicBezTo>
                    <a:lnTo>
                      <a:pt x="7758" y="4921"/>
                    </a:lnTo>
                    <a:lnTo>
                      <a:pt x="7758" y="4921"/>
                    </a:lnTo>
                    <a:cubicBezTo>
                      <a:pt x="7079" y="5233"/>
                      <a:pt x="6400" y="5377"/>
                      <a:pt x="5754" y="5377"/>
                    </a:cubicBezTo>
                    <a:cubicBezTo>
                      <a:pt x="5242" y="5377"/>
                      <a:pt x="4742" y="5288"/>
                      <a:pt x="4285" y="5110"/>
                    </a:cubicBezTo>
                    <a:cubicBezTo>
                      <a:pt x="3239" y="4709"/>
                      <a:pt x="2371" y="3863"/>
                      <a:pt x="1814" y="2683"/>
                    </a:cubicBezTo>
                    <a:cubicBezTo>
                      <a:pt x="1413" y="1815"/>
                      <a:pt x="1314" y="112"/>
                      <a:pt x="122" y="112"/>
                    </a:cubicBezTo>
                    <a:lnTo>
                      <a:pt x="111" y="112"/>
                    </a:lnTo>
                    <a:lnTo>
                      <a:pt x="111" y="112"/>
                    </a:lnTo>
                    <a:cubicBezTo>
                      <a:pt x="45" y="112"/>
                      <a:pt x="0" y="56"/>
                      <a:pt x="0" y="1"/>
                    </a:cubicBezTo>
                    <a:close/>
                    <a:moveTo>
                      <a:pt x="23898" y="1"/>
                    </a:moveTo>
                    <a:cubicBezTo>
                      <a:pt x="23898" y="56"/>
                      <a:pt x="23843" y="112"/>
                      <a:pt x="23787" y="112"/>
                    </a:cubicBezTo>
                    <a:lnTo>
                      <a:pt x="23787" y="112"/>
                    </a:lnTo>
                    <a:lnTo>
                      <a:pt x="23776" y="112"/>
                    </a:lnTo>
                    <a:cubicBezTo>
                      <a:pt x="22585" y="112"/>
                      <a:pt x="22485" y="1815"/>
                      <a:pt x="22084" y="2683"/>
                    </a:cubicBezTo>
                    <a:cubicBezTo>
                      <a:pt x="21528" y="3863"/>
                      <a:pt x="20659" y="4709"/>
                      <a:pt x="19613" y="5110"/>
                    </a:cubicBezTo>
                    <a:cubicBezTo>
                      <a:pt x="19156" y="5288"/>
                      <a:pt x="18656" y="5377"/>
                      <a:pt x="18144" y="5377"/>
                    </a:cubicBezTo>
                    <a:cubicBezTo>
                      <a:pt x="17498" y="5377"/>
                      <a:pt x="16819" y="5233"/>
                      <a:pt x="16140" y="4921"/>
                    </a:cubicBezTo>
                    <a:lnTo>
                      <a:pt x="16140" y="4921"/>
                    </a:lnTo>
                    <a:lnTo>
                      <a:pt x="16062" y="4887"/>
                    </a:lnTo>
                    <a:cubicBezTo>
                      <a:pt x="15082" y="4431"/>
                      <a:pt x="14226" y="3551"/>
                      <a:pt x="13769" y="2494"/>
                    </a:cubicBezTo>
                    <a:cubicBezTo>
                      <a:pt x="13524" y="1938"/>
                      <a:pt x="13190" y="1114"/>
                      <a:pt x="13157" y="435"/>
                    </a:cubicBezTo>
                    <a:cubicBezTo>
                      <a:pt x="13123" y="1147"/>
                      <a:pt x="13491" y="2094"/>
                      <a:pt x="13769" y="2717"/>
                    </a:cubicBezTo>
                    <a:cubicBezTo>
                      <a:pt x="14226" y="3774"/>
                      <a:pt x="15082" y="4642"/>
                      <a:pt x="16062" y="5110"/>
                    </a:cubicBezTo>
                    <a:lnTo>
                      <a:pt x="16140" y="5143"/>
                    </a:lnTo>
                    <a:lnTo>
                      <a:pt x="16140" y="5143"/>
                    </a:lnTo>
                    <a:cubicBezTo>
                      <a:pt x="16819" y="5455"/>
                      <a:pt x="17498" y="5599"/>
                      <a:pt x="18144" y="5599"/>
                    </a:cubicBezTo>
                    <a:cubicBezTo>
                      <a:pt x="18656" y="5599"/>
                      <a:pt x="19156" y="5510"/>
                      <a:pt x="19613" y="5332"/>
                    </a:cubicBezTo>
                    <a:cubicBezTo>
                      <a:pt x="20659" y="4921"/>
                      <a:pt x="21528" y="4086"/>
                      <a:pt x="22084" y="2906"/>
                    </a:cubicBezTo>
                    <a:cubicBezTo>
                      <a:pt x="22485" y="2037"/>
                      <a:pt x="22585" y="335"/>
                      <a:pt x="23776" y="335"/>
                    </a:cubicBezTo>
                    <a:lnTo>
                      <a:pt x="23787" y="335"/>
                    </a:lnTo>
                    <a:lnTo>
                      <a:pt x="23787" y="335"/>
                    </a:lnTo>
                    <a:cubicBezTo>
                      <a:pt x="23843" y="335"/>
                      <a:pt x="23898" y="279"/>
                      <a:pt x="23898" y="212"/>
                    </a:cubicBezTo>
                    <a:lnTo>
                      <a:pt x="23898" y="56"/>
                    </a:lnTo>
                    <a:close/>
                  </a:path>
                </a:pathLst>
              </a:custGeom>
              <a:solidFill>
                <a:srgbClr val="08181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81" name="Google Shape;781;p37"/>
              <p:cNvSpPr/>
              <p:nvPr/>
            </p:nvSpPr>
            <p:spPr>
              <a:xfrm>
                <a:off x="5752650" y="4391425"/>
                <a:ext cx="25" cy="300"/>
              </a:xfrm>
              <a:custGeom>
                <a:avLst/>
                <a:gdLst/>
                <a:ahLst/>
                <a:cxnLst/>
                <a:rect l="l" t="t" r="r" b="b"/>
                <a:pathLst>
                  <a:path w="1" h="12" extrusionOk="0">
                    <a:moveTo>
                      <a:pt x="1" y="0"/>
                    </a:moveTo>
                    <a:lnTo>
                      <a:pt x="1" y="11"/>
                    </a:lnTo>
                    <a:close/>
                  </a:path>
                </a:pathLst>
              </a:custGeom>
              <a:solidFill>
                <a:srgbClr val="28322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82" name="Google Shape;782;p37"/>
              <p:cNvSpPr/>
              <p:nvPr/>
            </p:nvSpPr>
            <p:spPr>
              <a:xfrm>
                <a:off x="5743475" y="4411175"/>
                <a:ext cx="1675" cy="13375"/>
              </a:xfrm>
              <a:custGeom>
                <a:avLst/>
                <a:gdLst/>
                <a:ahLst/>
                <a:cxnLst/>
                <a:rect l="l" t="t" r="r" b="b"/>
                <a:pathLst>
                  <a:path w="67" h="535" extrusionOk="0">
                    <a:moveTo>
                      <a:pt x="67" y="0"/>
                    </a:moveTo>
                    <a:cubicBezTo>
                      <a:pt x="22" y="168"/>
                      <a:pt x="0" y="346"/>
                      <a:pt x="0" y="535"/>
                    </a:cubicBezTo>
                    <a:lnTo>
                      <a:pt x="0" y="535"/>
                    </a:lnTo>
                    <a:cubicBezTo>
                      <a:pt x="0" y="346"/>
                      <a:pt x="22" y="168"/>
                      <a:pt x="67" y="0"/>
                    </a:cubicBezTo>
                    <a:close/>
                  </a:path>
                </a:pathLst>
              </a:custGeom>
              <a:solidFill>
                <a:srgbClr val="513D3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83" name="Google Shape;783;p37"/>
              <p:cNvSpPr/>
              <p:nvPr/>
            </p:nvSpPr>
            <p:spPr>
              <a:xfrm>
                <a:off x="5745125" y="4391700"/>
                <a:ext cx="7550" cy="19500"/>
              </a:xfrm>
              <a:custGeom>
                <a:avLst/>
                <a:gdLst/>
                <a:ahLst/>
                <a:cxnLst/>
                <a:rect l="l" t="t" r="r" b="b"/>
                <a:pathLst>
                  <a:path w="302" h="780" extrusionOk="0">
                    <a:moveTo>
                      <a:pt x="302" y="0"/>
                    </a:moveTo>
                    <a:cubicBezTo>
                      <a:pt x="168" y="234"/>
                      <a:pt x="68" y="490"/>
                      <a:pt x="1" y="779"/>
                    </a:cubicBezTo>
                    <a:lnTo>
                      <a:pt x="1" y="779"/>
                    </a:lnTo>
                    <a:cubicBezTo>
                      <a:pt x="68" y="490"/>
                      <a:pt x="168" y="234"/>
                      <a:pt x="302" y="0"/>
                    </a:cubicBezTo>
                    <a:close/>
                  </a:path>
                </a:pathLst>
              </a:custGeom>
              <a:solidFill>
                <a:srgbClr val="28322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84" name="Google Shape;784;p37"/>
              <p:cNvSpPr/>
              <p:nvPr/>
            </p:nvSpPr>
            <p:spPr>
              <a:xfrm>
                <a:off x="5743475" y="4391700"/>
                <a:ext cx="9200" cy="32850"/>
              </a:xfrm>
              <a:custGeom>
                <a:avLst/>
                <a:gdLst/>
                <a:ahLst/>
                <a:cxnLst/>
                <a:rect l="l" t="t" r="r" b="b"/>
                <a:pathLst>
                  <a:path w="368" h="1314" extrusionOk="0">
                    <a:moveTo>
                      <a:pt x="368" y="0"/>
                    </a:moveTo>
                    <a:cubicBezTo>
                      <a:pt x="145" y="379"/>
                      <a:pt x="12" y="824"/>
                      <a:pt x="0" y="1314"/>
                    </a:cubicBezTo>
                    <a:lnTo>
                      <a:pt x="0" y="1314"/>
                    </a:lnTo>
                    <a:cubicBezTo>
                      <a:pt x="0" y="1125"/>
                      <a:pt x="22" y="947"/>
                      <a:pt x="67" y="779"/>
                    </a:cubicBezTo>
                    <a:cubicBezTo>
                      <a:pt x="134" y="490"/>
                      <a:pt x="234" y="234"/>
                      <a:pt x="368" y="0"/>
                    </a:cubicBezTo>
                    <a:close/>
                  </a:path>
                </a:pathLst>
              </a:custGeom>
              <a:solidFill>
                <a:srgbClr val="28322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85" name="Google Shape;785;p37"/>
              <p:cNvSpPr/>
              <p:nvPr/>
            </p:nvSpPr>
            <p:spPr>
              <a:xfrm>
                <a:off x="6157275" y="4345225"/>
                <a:ext cx="8075" cy="575"/>
              </a:xfrm>
              <a:custGeom>
                <a:avLst/>
                <a:gdLst/>
                <a:ahLst/>
                <a:cxnLst/>
                <a:rect l="l" t="t" r="r" b="b"/>
                <a:pathLst>
                  <a:path w="323" h="23" extrusionOk="0">
                    <a:moveTo>
                      <a:pt x="1" y="1"/>
                    </a:moveTo>
                    <a:lnTo>
                      <a:pt x="1" y="1"/>
                    </a:lnTo>
                    <a:cubicBezTo>
                      <a:pt x="112" y="1"/>
                      <a:pt x="223" y="11"/>
                      <a:pt x="323" y="23"/>
                    </a:cubicBezTo>
                    <a:lnTo>
                      <a:pt x="323" y="23"/>
                    </a:lnTo>
                    <a:cubicBezTo>
                      <a:pt x="223" y="11"/>
                      <a:pt x="112" y="1"/>
                      <a:pt x="1" y="1"/>
                    </a:cubicBezTo>
                    <a:close/>
                  </a:path>
                </a:pathLst>
              </a:custGeom>
              <a:solidFill>
                <a:srgbClr val="726E6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86" name="Google Shape;786;p37"/>
              <p:cNvSpPr/>
              <p:nvPr/>
            </p:nvSpPr>
            <p:spPr>
              <a:xfrm>
                <a:off x="6145850" y="4344675"/>
                <a:ext cx="11450" cy="575"/>
              </a:xfrm>
              <a:custGeom>
                <a:avLst/>
                <a:gdLst/>
                <a:ahLst/>
                <a:cxnLst/>
                <a:rect l="l" t="t" r="r" b="b"/>
                <a:pathLst>
                  <a:path w="458" h="23" extrusionOk="0">
                    <a:moveTo>
                      <a:pt x="1" y="0"/>
                    </a:moveTo>
                    <a:cubicBezTo>
                      <a:pt x="157" y="0"/>
                      <a:pt x="302" y="11"/>
                      <a:pt x="458" y="23"/>
                    </a:cubicBezTo>
                    <a:lnTo>
                      <a:pt x="458" y="23"/>
                    </a:lnTo>
                    <a:cubicBezTo>
                      <a:pt x="302" y="11"/>
                      <a:pt x="157" y="0"/>
                      <a:pt x="1" y="0"/>
                    </a:cubicBezTo>
                    <a:close/>
                  </a:path>
                </a:pathLst>
              </a:custGeom>
              <a:solidFill>
                <a:srgbClr val="73717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87" name="Google Shape;787;p37"/>
              <p:cNvSpPr/>
              <p:nvPr/>
            </p:nvSpPr>
            <p:spPr>
              <a:xfrm>
                <a:off x="6145850" y="4344675"/>
                <a:ext cx="19500" cy="1125"/>
              </a:xfrm>
              <a:custGeom>
                <a:avLst/>
                <a:gdLst/>
                <a:ahLst/>
                <a:cxnLst/>
                <a:rect l="l" t="t" r="r" b="b"/>
                <a:pathLst>
                  <a:path w="780" h="45" extrusionOk="0">
                    <a:moveTo>
                      <a:pt x="1" y="0"/>
                    </a:moveTo>
                    <a:lnTo>
                      <a:pt x="1" y="0"/>
                    </a:lnTo>
                    <a:cubicBezTo>
                      <a:pt x="157" y="0"/>
                      <a:pt x="302" y="11"/>
                      <a:pt x="458" y="23"/>
                    </a:cubicBezTo>
                    <a:cubicBezTo>
                      <a:pt x="569" y="23"/>
                      <a:pt x="680" y="33"/>
                      <a:pt x="780" y="45"/>
                    </a:cubicBezTo>
                    <a:lnTo>
                      <a:pt x="780" y="45"/>
                    </a:lnTo>
                    <a:cubicBezTo>
                      <a:pt x="524" y="23"/>
                      <a:pt x="268" y="0"/>
                      <a:pt x="1" y="0"/>
                    </a:cubicBezTo>
                    <a:close/>
                  </a:path>
                </a:pathLst>
              </a:custGeom>
              <a:solidFill>
                <a:srgbClr val="28322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88" name="Google Shape;788;p37"/>
              <p:cNvSpPr/>
              <p:nvPr/>
            </p:nvSpPr>
            <p:spPr>
              <a:xfrm>
                <a:off x="6050975" y="4396150"/>
                <a:ext cx="25" cy="25"/>
              </a:xfrm>
              <a:custGeom>
                <a:avLst/>
                <a:gdLst/>
                <a:ahLst/>
                <a:cxnLst/>
                <a:rect l="l" t="t" r="r" b="b"/>
                <a:pathLst>
                  <a:path w="1" h="1" extrusionOk="0">
                    <a:moveTo>
                      <a:pt x="0" y="0"/>
                    </a:moveTo>
                    <a:lnTo>
                      <a:pt x="0" y="0"/>
                    </a:lnTo>
                    <a:close/>
                  </a:path>
                </a:pathLst>
              </a:custGeom>
              <a:solidFill>
                <a:srgbClr val="726E6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89" name="Google Shape;789;p37"/>
              <p:cNvSpPr/>
              <p:nvPr/>
            </p:nvSpPr>
            <p:spPr>
              <a:xfrm>
                <a:off x="5946050" y="4396150"/>
                <a:ext cx="25" cy="25"/>
              </a:xfrm>
              <a:custGeom>
                <a:avLst/>
                <a:gdLst/>
                <a:ahLst/>
                <a:cxnLst/>
                <a:rect l="l" t="t" r="r" b="b"/>
                <a:pathLst>
                  <a:path w="1" h="1" extrusionOk="0">
                    <a:moveTo>
                      <a:pt x="1" y="0"/>
                    </a:moveTo>
                    <a:lnTo>
                      <a:pt x="1" y="0"/>
                    </a:lnTo>
                    <a:close/>
                  </a:path>
                </a:pathLst>
              </a:custGeom>
              <a:solidFill>
                <a:srgbClr val="6A615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90" name="Google Shape;790;p37"/>
              <p:cNvSpPr/>
              <p:nvPr/>
            </p:nvSpPr>
            <p:spPr>
              <a:xfrm>
                <a:off x="6049850" y="4396425"/>
                <a:ext cx="1150" cy="3075"/>
              </a:xfrm>
              <a:custGeom>
                <a:avLst/>
                <a:gdLst/>
                <a:ahLst/>
                <a:cxnLst/>
                <a:rect l="l" t="t" r="r" b="b"/>
                <a:pathLst>
                  <a:path w="46" h="123" extrusionOk="0">
                    <a:moveTo>
                      <a:pt x="45" y="1"/>
                    </a:moveTo>
                    <a:cubicBezTo>
                      <a:pt x="34" y="34"/>
                      <a:pt x="12" y="78"/>
                      <a:pt x="1" y="123"/>
                    </a:cubicBezTo>
                    <a:lnTo>
                      <a:pt x="1" y="123"/>
                    </a:lnTo>
                    <a:cubicBezTo>
                      <a:pt x="12" y="78"/>
                      <a:pt x="34" y="34"/>
                      <a:pt x="45" y="1"/>
                    </a:cubicBezTo>
                    <a:close/>
                  </a:path>
                </a:pathLst>
              </a:custGeom>
              <a:solidFill>
                <a:srgbClr val="726E6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91" name="Google Shape;791;p37"/>
              <p:cNvSpPr/>
              <p:nvPr/>
            </p:nvSpPr>
            <p:spPr>
              <a:xfrm>
                <a:off x="6048200" y="4399475"/>
                <a:ext cx="1675" cy="5875"/>
              </a:xfrm>
              <a:custGeom>
                <a:avLst/>
                <a:gdLst/>
                <a:ahLst/>
                <a:cxnLst/>
                <a:rect l="l" t="t" r="r" b="b"/>
                <a:pathLst>
                  <a:path w="67" h="235" extrusionOk="0">
                    <a:moveTo>
                      <a:pt x="67" y="1"/>
                    </a:moveTo>
                    <a:lnTo>
                      <a:pt x="67" y="1"/>
                    </a:lnTo>
                    <a:cubicBezTo>
                      <a:pt x="45" y="79"/>
                      <a:pt x="11" y="157"/>
                      <a:pt x="0" y="235"/>
                    </a:cubicBezTo>
                    <a:lnTo>
                      <a:pt x="0" y="235"/>
                    </a:lnTo>
                    <a:cubicBezTo>
                      <a:pt x="11" y="157"/>
                      <a:pt x="45" y="79"/>
                      <a:pt x="67" y="1"/>
                    </a:cubicBezTo>
                    <a:close/>
                  </a:path>
                </a:pathLst>
              </a:custGeom>
              <a:solidFill>
                <a:srgbClr val="28322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92" name="Google Shape;792;p37"/>
              <p:cNvSpPr/>
              <p:nvPr/>
            </p:nvSpPr>
            <p:spPr>
              <a:xfrm>
                <a:off x="6046800" y="4405325"/>
                <a:ext cx="1425" cy="5300"/>
              </a:xfrm>
              <a:custGeom>
                <a:avLst/>
                <a:gdLst/>
                <a:ahLst/>
                <a:cxnLst/>
                <a:rect l="l" t="t" r="r" b="b"/>
                <a:pathLst>
                  <a:path w="57" h="212" extrusionOk="0">
                    <a:moveTo>
                      <a:pt x="56" y="1"/>
                    </a:moveTo>
                    <a:cubicBezTo>
                      <a:pt x="34" y="68"/>
                      <a:pt x="12" y="145"/>
                      <a:pt x="0" y="212"/>
                    </a:cubicBezTo>
                    <a:cubicBezTo>
                      <a:pt x="12" y="145"/>
                      <a:pt x="34" y="68"/>
                      <a:pt x="56" y="1"/>
                    </a:cubicBezTo>
                    <a:close/>
                  </a:path>
                </a:pathLst>
              </a:custGeom>
              <a:solidFill>
                <a:srgbClr val="28322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93" name="Google Shape;793;p37"/>
              <p:cNvSpPr/>
              <p:nvPr/>
            </p:nvSpPr>
            <p:spPr>
              <a:xfrm>
                <a:off x="6046800" y="4396425"/>
                <a:ext cx="4200" cy="14200"/>
              </a:xfrm>
              <a:custGeom>
                <a:avLst/>
                <a:gdLst/>
                <a:ahLst/>
                <a:cxnLst/>
                <a:rect l="l" t="t" r="r" b="b"/>
                <a:pathLst>
                  <a:path w="168" h="568" extrusionOk="0">
                    <a:moveTo>
                      <a:pt x="167" y="1"/>
                    </a:moveTo>
                    <a:cubicBezTo>
                      <a:pt x="101" y="190"/>
                      <a:pt x="45" y="379"/>
                      <a:pt x="0" y="568"/>
                    </a:cubicBezTo>
                    <a:lnTo>
                      <a:pt x="0" y="568"/>
                    </a:lnTo>
                    <a:cubicBezTo>
                      <a:pt x="12" y="501"/>
                      <a:pt x="34" y="424"/>
                      <a:pt x="56" y="357"/>
                    </a:cubicBezTo>
                    <a:cubicBezTo>
                      <a:pt x="67" y="279"/>
                      <a:pt x="101" y="201"/>
                      <a:pt x="123" y="123"/>
                    </a:cubicBezTo>
                    <a:cubicBezTo>
                      <a:pt x="134" y="78"/>
                      <a:pt x="156" y="34"/>
                      <a:pt x="167" y="1"/>
                    </a:cubicBezTo>
                    <a:close/>
                  </a:path>
                </a:pathLst>
              </a:custGeom>
              <a:solidFill>
                <a:srgbClr val="28322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94" name="Google Shape;794;p37"/>
              <p:cNvSpPr/>
              <p:nvPr/>
            </p:nvSpPr>
            <p:spPr>
              <a:xfrm>
                <a:off x="5946050" y="4396425"/>
                <a:ext cx="25" cy="25"/>
              </a:xfrm>
              <a:custGeom>
                <a:avLst/>
                <a:gdLst/>
                <a:ahLst/>
                <a:cxnLst/>
                <a:rect l="l" t="t" r="r" b="b"/>
                <a:pathLst>
                  <a:path w="1" h="1" extrusionOk="0">
                    <a:moveTo>
                      <a:pt x="1" y="1"/>
                    </a:moveTo>
                    <a:lnTo>
                      <a:pt x="1" y="1"/>
                    </a:lnTo>
                    <a:close/>
                  </a:path>
                </a:pathLst>
              </a:custGeom>
              <a:solidFill>
                <a:srgbClr val="6A615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95" name="Google Shape;795;p37"/>
              <p:cNvSpPr/>
              <p:nvPr/>
            </p:nvSpPr>
            <p:spPr>
              <a:xfrm>
                <a:off x="5946050" y="4396425"/>
                <a:ext cx="325" cy="600"/>
              </a:xfrm>
              <a:custGeom>
                <a:avLst/>
                <a:gdLst/>
                <a:ahLst/>
                <a:cxnLst/>
                <a:rect l="l" t="t" r="r" b="b"/>
                <a:pathLst>
                  <a:path w="13" h="24" extrusionOk="0">
                    <a:moveTo>
                      <a:pt x="1" y="1"/>
                    </a:moveTo>
                    <a:cubicBezTo>
                      <a:pt x="1" y="11"/>
                      <a:pt x="12" y="11"/>
                      <a:pt x="12" y="23"/>
                    </a:cubicBezTo>
                    <a:cubicBezTo>
                      <a:pt x="12" y="11"/>
                      <a:pt x="1" y="11"/>
                      <a:pt x="1" y="1"/>
                    </a:cubicBezTo>
                    <a:close/>
                  </a:path>
                </a:pathLst>
              </a:custGeom>
              <a:solidFill>
                <a:srgbClr val="6A615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96" name="Google Shape;796;p37"/>
              <p:cNvSpPr/>
              <p:nvPr/>
            </p:nvSpPr>
            <p:spPr>
              <a:xfrm>
                <a:off x="5946350" y="4397000"/>
                <a:ext cx="850" cy="2500"/>
              </a:xfrm>
              <a:custGeom>
                <a:avLst/>
                <a:gdLst/>
                <a:ahLst/>
                <a:cxnLst/>
                <a:rect l="l" t="t" r="r" b="b"/>
                <a:pathLst>
                  <a:path w="34" h="100" extrusionOk="0">
                    <a:moveTo>
                      <a:pt x="0" y="0"/>
                    </a:moveTo>
                    <a:lnTo>
                      <a:pt x="33" y="100"/>
                    </a:lnTo>
                    <a:lnTo>
                      <a:pt x="33" y="100"/>
                    </a:lnTo>
                    <a:close/>
                  </a:path>
                </a:pathLst>
              </a:custGeom>
              <a:solidFill>
                <a:srgbClr val="6A615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97" name="Google Shape;797;p37"/>
              <p:cNvSpPr/>
              <p:nvPr/>
            </p:nvSpPr>
            <p:spPr>
              <a:xfrm>
                <a:off x="5947175" y="4399475"/>
                <a:ext cx="1975" cy="7000"/>
              </a:xfrm>
              <a:custGeom>
                <a:avLst/>
                <a:gdLst/>
                <a:ahLst/>
                <a:cxnLst/>
                <a:rect l="l" t="t" r="r" b="b"/>
                <a:pathLst>
                  <a:path w="79" h="280" extrusionOk="0">
                    <a:moveTo>
                      <a:pt x="0" y="1"/>
                    </a:moveTo>
                    <a:cubicBezTo>
                      <a:pt x="34" y="90"/>
                      <a:pt x="56" y="190"/>
                      <a:pt x="79" y="279"/>
                    </a:cubicBezTo>
                    <a:cubicBezTo>
                      <a:pt x="56" y="190"/>
                      <a:pt x="34" y="90"/>
                      <a:pt x="0" y="1"/>
                    </a:cubicBezTo>
                    <a:close/>
                  </a:path>
                </a:pathLst>
              </a:custGeom>
              <a:solidFill>
                <a:srgbClr val="28322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98" name="Google Shape;798;p37"/>
              <p:cNvSpPr/>
              <p:nvPr/>
            </p:nvSpPr>
            <p:spPr>
              <a:xfrm>
                <a:off x="5946350" y="4397000"/>
                <a:ext cx="2800" cy="9475"/>
              </a:xfrm>
              <a:custGeom>
                <a:avLst/>
                <a:gdLst/>
                <a:ahLst/>
                <a:cxnLst/>
                <a:rect l="l" t="t" r="r" b="b"/>
                <a:pathLst>
                  <a:path w="112" h="379" extrusionOk="0">
                    <a:moveTo>
                      <a:pt x="0" y="0"/>
                    </a:moveTo>
                    <a:lnTo>
                      <a:pt x="0" y="0"/>
                    </a:lnTo>
                    <a:lnTo>
                      <a:pt x="33" y="100"/>
                    </a:lnTo>
                    <a:cubicBezTo>
                      <a:pt x="67" y="189"/>
                      <a:pt x="89" y="289"/>
                      <a:pt x="112" y="378"/>
                    </a:cubicBezTo>
                    <a:lnTo>
                      <a:pt x="112" y="378"/>
                    </a:lnTo>
                    <a:cubicBezTo>
                      <a:pt x="78" y="256"/>
                      <a:pt x="45" y="122"/>
                      <a:pt x="0" y="0"/>
                    </a:cubicBezTo>
                    <a:close/>
                  </a:path>
                </a:pathLst>
              </a:custGeom>
              <a:solidFill>
                <a:srgbClr val="28322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99" name="Google Shape;799;p37"/>
              <p:cNvSpPr/>
              <p:nvPr/>
            </p:nvSpPr>
            <p:spPr>
              <a:xfrm>
                <a:off x="5949125" y="4406450"/>
                <a:ext cx="300" cy="300"/>
              </a:xfrm>
              <a:custGeom>
                <a:avLst/>
                <a:gdLst/>
                <a:ahLst/>
                <a:cxnLst/>
                <a:rect l="l" t="t" r="r" b="b"/>
                <a:pathLst>
                  <a:path w="12" h="12" extrusionOk="0">
                    <a:moveTo>
                      <a:pt x="1" y="0"/>
                    </a:moveTo>
                    <a:lnTo>
                      <a:pt x="11" y="11"/>
                    </a:lnTo>
                    <a:close/>
                  </a:path>
                </a:pathLst>
              </a:custGeom>
              <a:solidFill>
                <a:srgbClr val="28322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00" name="Google Shape;800;p37"/>
              <p:cNvSpPr/>
              <p:nvPr/>
            </p:nvSpPr>
            <p:spPr>
              <a:xfrm>
                <a:off x="5949400" y="4406725"/>
                <a:ext cx="25" cy="300"/>
              </a:xfrm>
              <a:custGeom>
                <a:avLst/>
                <a:gdLst/>
                <a:ahLst/>
                <a:cxnLst/>
                <a:rect l="l" t="t" r="r" b="b"/>
                <a:pathLst>
                  <a:path w="1" h="12" extrusionOk="0">
                    <a:moveTo>
                      <a:pt x="0" y="0"/>
                    </a:moveTo>
                    <a:lnTo>
                      <a:pt x="0" y="12"/>
                    </a:lnTo>
                    <a:close/>
                  </a:path>
                </a:pathLst>
              </a:custGeom>
              <a:solidFill>
                <a:srgbClr val="28322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01" name="Google Shape;801;p37"/>
              <p:cNvSpPr/>
              <p:nvPr/>
            </p:nvSpPr>
            <p:spPr>
              <a:xfrm>
                <a:off x="5949400" y="4407000"/>
                <a:ext cx="25" cy="575"/>
              </a:xfrm>
              <a:custGeom>
                <a:avLst/>
                <a:gdLst/>
                <a:ahLst/>
                <a:cxnLst/>
                <a:rect l="l" t="t" r="r" b="b"/>
                <a:pathLst>
                  <a:path w="1" h="23" extrusionOk="0">
                    <a:moveTo>
                      <a:pt x="0" y="1"/>
                    </a:moveTo>
                    <a:lnTo>
                      <a:pt x="0" y="23"/>
                    </a:lnTo>
                    <a:close/>
                  </a:path>
                </a:pathLst>
              </a:custGeom>
              <a:solidFill>
                <a:srgbClr val="28322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02" name="Google Shape;802;p37"/>
              <p:cNvSpPr/>
              <p:nvPr/>
            </p:nvSpPr>
            <p:spPr>
              <a:xfrm>
                <a:off x="5949400" y="4407575"/>
                <a:ext cx="300" cy="275"/>
              </a:xfrm>
              <a:custGeom>
                <a:avLst/>
                <a:gdLst/>
                <a:ahLst/>
                <a:cxnLst/>
                <a:rect l="l" t="t" r="r" b="b"/>
                <a:pathLst>
                  <a:path w="12" h="11" extrusionOk="0">
                    <a:moveTo>
                      <a:pt x="0" y="0"/>
                    </a:moveTo>
                    <a:cubicBezTo>
                      <a:pt x="0" y="0"/>
                      <a:pt x="0" y="11"/>
                      <a:pt x="12" y="11"/>
                    </a:cubicBezTo>
                    <a:cubicBezTo>
                      <a:pt x="0" y="11"/>
                      <a:pt x="0" y="0"/>
                      <a:pt x="0" y="0"/>
                    </a:cubicBezTo>
                    <a:close/>
                  </a:path>
                </a:pathLst>
              </a:custGeom>
              <a:solidFill>
                <a:srgbClr val="28322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03" name="Google Shape;803;p37"/>
              <p:cNvSpPr/>
              <p:nvPr/>
            </p:nvSpPr>
            <p:spPr>
              <a:xfrm>
                <a:off x="5949675" y="4407825"/>
                <a:ext cx="25" cy="325"/>
              </a:xfrm>
              <a:custGeom>
                <a:avLst/>
                <a:gdLst/>
                <a:ahLst/>
                <a:cxnLst/>
                <a:rect l="l" t="t" r="r" b="b"/>
                <a:pathLst>
                  <a:path w="1" h="13" extrusionOk="0">
                    <a:moveTo>
                      <a:pt x="1" y="1"/>
                    </a:moveTo>
                    <a:lnTo>
                      <a:pt x="1" y="12"/>
                    </a:lnTo>
                    <a:close/>
                  </a:path>
                </a:pathLst>
              </a:custGeom>
              <a:solidFill>
                <a:srgbClr val="28322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04" name="Google Shape;804;p37"/>
              <p:cNvSpPr/>
              <p:nvPr/>
            </p:nvSpPr>
            <p:spPr>
              <a:xfrm>
                <a:off x="5949675" y="4408125"/>
                <a:ext cx="25" cy="25"/>
              </a:xfrm>
              <a:custGeom>
                <a:avLst/>
                <a:gdLst/>
                <a:ahLst/>
                <a:cxnLst/>
                <a:rect l="l" t="t" r="r" b="b"/>
                <a:pathLst>
                  <a:path w="1" h="1" extrusionOk="0">
                    <a:moveTo>
                      <a:pt x="1" y="0"/>
                    </a:moveTo>
                    <a:lnTo>
                      <a:pt x="1" y="0"/>
                    </a:lnTo>
                    <a:close/>
                  </a:path>
                </a:pathLst>
              </a:custGeom>
              <a:solidFill>
                <a:srgbClr val="28322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05" name="Google Shape;805;p37"/>
              <p:cNvSpPr/>
              <p:nvPr/>
            </p:nvSpPr>
            <p:spPr>
              <a:xfrm>
                <a:off x="5949675" y="4408375"/>
                <a:ext cx="25" cy="25"/>
              </a:xfrm>
              <a:custGeom>
                <a:avLst/>
                <a:gdLst/>
                <a:ahLst/>
                <a:cxnLst/>
                <a:rect l="l" t="t" r="r" b="b"/>
                <a:pathLst>
                  <a:path w="1" h="1" extrusionOk="0">
                    <a:moveTo>
                      <a:pt x="1" y="1"/>
                    </a:moveTo>
                    <a:lnTo>
                      <a:pt x="1" y="1"/>
                    </a:lnTo>
                    <a:close/>
                  </a:path>
                </a:pathLst>
              </a:custGeom>
              <a:solidFill>
                <a:srgbClr val="28322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06" name="Google Shape;806;p37"/>
              <p:cNvSpPr/>
              <p:nvPr/>
            </p:nvSpPr>
            <p:spPr>
              <a:xfrm>
                <a:off x="5949675" y="4408375"/>
                <a:ext cx="25" cy="325"/>
              </a:xfrm>
              <a:custGeom>
                <a:avLst/>
                <a:gdLst/>
                <a:ahLst/>
                <a:cxnLst/>
                <a:rect l="l" t="t" r="r" b="b"/>
                <a:pathLst>
                  <a:path w="1" h="13" extrusionOk="0">
                    <a:moveTo>
                      <a:pt x="1" y="1"/>
                    </a:moveTo>
                    <a:lnTo>
                      <a:pt x="1" y="13"/>
                    </a:lnTo>
                    <a:close/>
                  </a:path>
                </a:pathLst>
              </a:custGeom>
              <a:solidFill>
                <a:srgbClr val="28322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07" name="Google Shape;807;p37"/>
              <p:cNvSpPr/>
              <p:nvPr/>
            </p:nvSpPr>
            <p:spPr>
              <a:xfrm>
                <a:off x="5949675" y="4408675"/>
                <a:ext cx="25" cy="300"/>
              </a:xfrm>
              <a:custGeom>
                <a:avLst/>
                <a:gdLst/>
                <a:ahLst/>
                <a:cxnLst/>
                <a:rect l="l" t="t" r="r" b="b"/>
                <a:pathLst>
                  <a:path w="1" h="12" extrusionOk="0">
                    <a:moveTo>
                      <a:pt x="1" y="1"/>
                    </a:moveTo>
                    <a:lnTo>
                      <a:pt x="1" y="11"/>
                    </a:lnTo>
                    <a:close/>
                  </a:path>
                </a:pathLst>
              </a:custGeom>
              <a:solidFill>
                <a:srgbClr val="28322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08" name="Google Shape;808;p37"/>
              <p:cNvSpPr/>
              <p:nvPr/>
            </p:nvSpPr>
            <p:spPr>
              <a:xfrm>
                <a:off x="5949950" y="4408950"/>
                <a:ext cx="25" cy="300"/>
              </a:xfrm>
              <a:custGeom>
                <a:avLst/>
                <a:gdLst/>
                <a:ahLst/>
                <a:cxnLst/>
                <a:rect l="l" t="t" r="r" b="b"/>
                <a:pathLst>
                  <a:path w="1" h="12" extrusionOk="0">
                    <a:moveTo>
                      <a:pt x="0" y="0"/>
                    </a:moveTo>
                    <a:lnTo>
                      <a:pt x="0" y="12"/>
                    </a:lnTo>
                    <a:close/>
                  </a:path>
                </a:pathLst>
              </a:custGeom>
              <a:solidFill>
                <a:srgbClr val="28322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09" name="Google Shape;809;p37"/>
              <p:cNvSpPr/>
              <p:nvPr/>
            </p:nvSpPr>
            <p:spPr>
              <a:xfrm>
                <a:off x="5949950" y="4409225"/>
                <a:ext cx="25" cy="300"/>
              </a:xfrm>
              <a:custGeom>
                <a:avLst/>
                <a:gdLst/>
                <a:ahLst/>
                <a:cxnLst/>
                <a:rect l="l" t="t" r="r" b="b"/>
                <a:pathLst>
                  <a:path w="1" h="12" extrusionOk="0">
                    <a:moveTo>
                      <a:pt x="0" y="1"/>
                    </a:moveTo>
                    <a:lnTo>
                      <a:pt x="0" y="11"/>
                    </a:lnTo>
                    <a:close/>
                  </a:path>
                </a:pathLst>
              </a:custGeom>
              <a:solidFill>
                <a:srgbClr val="28322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10" name="Google Shape;810;p37"/>
              <p:cNvSpPr/>
              <p:nvPr/>
            </p:nvSpPr>
            <p:spPr>
              <a:xfrm>
                <a:off x="5949950" y="4409500"/>
                <a:ext cx="25" cy="25"/>
              </a:xfrm>
              <a:custGeom>
                <a:avLst/>
                <a:gdLst/>
                <a:ahLst/>
                <a:cxnLst/>
                <a:rect l="l" t="t" r="r" b="b"/>
                <a:pathLst>
                  <a:path w="1" h="1" extrusionOk="0">
                    <a:moveTo>
                      <a:pt x="0" y="0"/>
                    </a:moveTo>
                    <a:lnTo>
                      <a:pt x="0" y="0"/>
                    </a:lnTo>
                    <a:close/>
                  </a:path>
                </a:pathLst>
              </a:custGeom>
              <a:solidFill>
                <a:srgbClr val="28322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11" name="Google Shape;811;p37"/>
              <p:cNvSpPr/>
              <p:nvPr/>
            </p:nvSpPr>
            <p:spPr>
              <a:xfrm>
                <a:off x="5949950" y="4409800"/>
                <a:ext cx="25" cy="25"/>
              </a:xfrm>
              <a:custGeom>
                <a:avLst/>
                <a:gdLst/>
                <a:ahLst/>
                <a:cxnLst/>
                <a:rect l="l" t="t" r="r" b="b"/>
                <a:pathLst>
                  <a:path w="1" h="1" extrusionOk="0">
                    <a:moveTo>
                      <a:pt x="0" y="0"/>
                    </a:moveTo>
                    <a:lnTo>
                      <a:pt x="0" y="0"/>
                    </a:lnTo>
                    <a:close/>
                  </a:path>
                </a:pathLst>
              </a:custGeom>
              <a:solidFill>
                <a:srgbClr val="28322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12" name="Google Shape;812;p37"/>
              <p:cNvSpPr/>
              <p:nvPr/>
            </p:nvSpPr>
            <p:spPr>
              <a:xfrm>
                <a:off x="5949950" y="4410050"/>
                <a:ext cx="25" cy="25"/>
              </a:xfrm>
              <a:custGeom>
                <a:avLst/>
                <a:gdLst/>
                <a:ahLst/>
                <a:cxnLst/>
                <a:rect l="l" t="t" r="r" b="b"/>
                <a:pathLst>
                  <a:path w="1" h="1" extrusionOk="0">
                    <a:moveTo>
                      <a:pt x="0" y="1"/>
                    </a:moveTo>
                    <a:lnTo>
                      <a:pt x="0" y="1"/>
                    </a:lnTo>
                    <a:close/>
                  </a:path>
                </a:pathLst>
              </a:custGeom>
              <a:solidFill>
                <a:srgbClr val="28322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13" name="Google Shape;813;p37"/>
              <p:cNvSpPr/>
              <p:nvPr/>
            </p:nvSpPr>
            <p:spPr>
              <a:xfrm>
                <a:off x="5949950" y="4410050"/>
                <a:ext cx="25" cy="325"/>
              </a:xfrm>
              <a:custGeom>
                <a:avLst/>
                <a:gdLst/>
                <a:ahLst/>
                <a:cxnLst/>
                <a:rect l="l" t="t" r="r" b="b"/>
                <a:pathLst>
                  <a:path w="1" h="13" extrusionOk="0">
                    <a:moveTo>
                      <a:pt x="0" y="1"/>
                    </a:moveTo>
                    <a:lnTo>
                      <a:pt x="0" y="12"/>
                    </a:lnTo>
                    <a:close/>
                  </a:path>
                </a:pathLst>
              </a:custGeom>
              <a:solidFill>
                <a:srgbClr val="28322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14" name="Google Shape;814;p37"/>
              <p:cNvSpPr/>
              <p:nvPr/>
            </p:nvSpPr>
            <p:spPr>
              <a:xfrm>
                <a:off x="5950250" y="4410350"/>
                <a:ext cx="25" cy="275"/>
              </a:xfrm>
              <a:custGeom>
                <a:avLst/>
                <a:gdLst/>
                <a:ahLst/>
                <a:cxnLst/>
                <a:rect l="l" t="t" r="r" b="b"/>
                <a:pathLst>
                  <a:path w="1" h="11" extrusionOk="0">
                    <a:moveTo>
                      <a:pt x="0" y="0"/>
                    </a:moveTo>
                    <a:lnTo>
                      <a:pt x="0" y="11"/>
                    </a:lnTo>
                    <a:close/>
                  </a:path>
                </a:pathLst>
              </a:custGeom>
              <a:solidFill>
                <a:srgbClr val="28322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15" name="Google Shape;815;p37"/>
              <p:cNvSpPr/>
              <p:nvPr/>
            </p:nvSpPr>
            <p:spPr>
              <a:xfrm>
                <a:off x="6046800" y="4410625"/>
                <a:ext cx="25" cy="300"/>
              </a:xfrm>
              <a:custGeom>
                <a:avLst/>
                <a:gdLst/>
                <a:ahLst/>
                <a:cxnLst/>
                <a:rect l="l" t="t" r="r" b="b"/>
                <a:pathLst>
                  <a:path w="1" h="12" extrusionOk="0">
                    <a:moveTo>
                      <a:pt x="0" y="0"/>
                    </a:moveTo>
                    <a:lnTo>
                      <a:pt x="0" y="12"/>
                    </a:lnTo>
                    <a:close/>
                  </a:path>
                </a:pathLst>
              </a:custGeom>
              <a:solidFill>
                <a:srgbClr val="28322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16" name="Google Shape;816;p37"/>
              <p:cNvSpPr/>
              <p:nvPr/>
            </p:nvSpPr>
            <p:spPr>
              <a:xfrm>
                <a:off x="6046800" y="4410900"/>
                <a:ext cx="25" cy="300"/>
              </a:xfrm>
              <a:custGeom>
                <a:avLst/>
                <a:gdLst/>
                <a:ahLst/>
                <a:cxnLst/>
                <a:rect l="l" t="t" r="r" b="b"/>
                <a:pathLst>
                  <a:path w="1" h="12" extrusionOk="0">
                    <a:moveTo>
                      <a:pt x="0" y="1"/>
                    </a:moveTo>
                    <a:lnTo>
                      <a:pt x="0" y="11"/>
                    </a:lnTo>
                    <a:close/>
                  </a:path>
                </a:pathLst>
              </a:custGeom>
              <a:solidFill>
                <a:srgbClr val="28322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17" name="Google Shape;817;p37"/>
              <p:cNvSpPr/>
              <p:nvPr/>
            </p:nvSpPr>
            <p:spPr>
              <a:xfrm>
                <a:off x="5950250" y="4410900"/>
                <a:ext cx="25" cy="25"/>
              </a:xfrm>
              <a:custGeom>
                <a:avLst/>
                <a:gdLst/>
                <a:ahLst/>
                <a:cxnLst/>
                <a:rect l="l" t="t" r="r" b="b"/>
                <a:pathLst>
                  <a:path w="1" h="1" extrusionOk="0">
                    <a:moveTo>
                      <a:pt x="0" y="1"/>
                    </a:moveTo>
                    <a:lnTo>
                      <a:pt x="0" y="1"/>
                    </a:lnTo>
                    <a:close/>
                  </a:path>
                </a:pathLst>
              </a:custGeom>
              <a:solidFill>
                <a:srgbClr val="28322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18" name="Google Shape;818;p37"/>
              <p:cNvSpPr/>
              <p:nvPr/>
            </p:nvSpPr>
            <p:spPr>
              <a:xfrm>
                <a:off x="6046800" y="4411175"/>
                <a:ext cx="25" cy="25"/>
              </a:xfrm>
              <a:custGeom>
                <a:avLst/>
                <a:gdLst/>
                <a:ahLst/>
                <a:cxnLst/>
                <a:rect l="l" t="t" r="r" b="b"/>
                <a:pathLst>
                  <a:path w="1" h="1" extrusionOk="0">
                    <a:moveTo>
                      <a:pt x="0" y="0"/>
                    </a:moveTo>
                    <a:lnTo>
                      <a:pt x="0" y="0"/>
                    </a:lnTo>
                    <a:close/>
                  </a:path>
                </a:pathLst>
              </a:custGeom>
              <a:solidFill>
                <a:srgbClr val="28322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19" name="Google Shape;819;p37"/>
              <p:cNvSpPr/>
              <p:nvPr/>
            </p:nvSpPr>
            <p:spPr>
              <a:xfrm>
                <a:off x="6046525" y="4411175"/>
                <a:ext cx="300" cy="300"/>
              </a:xfrm>
              <a:custGeom>
                <a:avLst/>
                <a:gdLst/>
                <a:ahLst/>
                <a:cxnLst/>
                <a:rect l="l" t="t" r="r" b="b"/>
                <a:pathLst>
                  <a:path w="12" h="12" extrusionOk="0">
                    <a:moveTo>
                      <a:pt x="11" y="0"/>
                    </a:moveTo>
                    <a:cubicBezTo>
                      <a:pt x="11" y="12"/>
                      <a:pt x="11" y="12"/>
                      <a:pt x="0" y="12"/>
                    </a:cubicBezTo>
                    <a:cubicBezTo>
                      <a:pt x="11" y="12"/>
                      <a:pt x="11" y="12"/>
                      <a:pt x="11" y="0"/>
                    </a:cubicBezTo>
                    <a:close/>
                  </a:path>
                </a:pathLst>
              </a:custGeom>
              <a:solidFill>
                <a:srgbClr val="28322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20" name="Google Shape;820;p37"/>
              <p:cNvSpPr/>
              <p:nvPr/>
            </p:nvSpPr>
            <p:spPr>
              <a:xfrm>
                <a:off x="6046525" y="4411450"/>
                <a:ext cx="25" cy="300"/>
              </a:xfrm>
              <a:custGeom>
                <a:avLst/>
                <a:gdLst/>
                <a:ahLst/>
                <a:cxnLst/>
                <a:rect l="l" t="t" r="r" b="b"/>
                <a:pathLst>
                  <a:path w="1" h="12" extrusionOk="0">
                    <a:moveTo>
                      <a:pt x="0" y="1"/>
                    </a:moveTo>
                    <a:lnTo>
                      <a:pt x="0" y="12"/>
                    </a:lnTo>
                    <a:close/>
                  </a:path>
                </a:pathLst>
              </a:custGeom>
              <a:solidFill>
                <a:srgbClr val="28322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21" name="Google Shape;821;p37"/>
              <p:cNvSpPr/>
              <p:nvPr/>
            </p:nvSpPr>
            <p:spPr>
              <a:xfrm>
                <a:off x="6046525" y="4411725"/>
                <a:ext cx="25" cy="325"/>
              </a:xfrm>
              <a:custGeom>
                <a:avLst/>
                <a:gdLst/>
                <a:ahLst/>
                <a:cxnLst/>
                <a:rect l="l" t="t" r="r" b="b"/>
                <a:pathLst>
                  <a:path w="1" h="13" extrusionOk="0">
                    <a:moveTo>
                      <a:pt x="0" y="1"/>
                    </a:moveTo>
                    <a:lnTo>
                      <a:pt x="0" y="12"/>
                    </a:lnTo>
                    <a:close/>
                  </a:path>
                </a:pathLst>
              </a:custGeom>
              <a:solidFill>
                <a:srgbClr val="28322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22" name="Google Shape;822;p37"/>
              <p:cNvSpPr/>
              <p:nvPr/>
            </p:nvSpPr>
            <p:spPr>
              <a:xfrm>
                <a:off x="6046525" y="4412025"/>
                <a:ext cx="25" cy="25"/>
              </a:xfrm>
              <a:custGeom>
                <a:avLst/>
                <a:gdLst/>
                <a:ahLst/>
                <a:cxnLst/>
                <a:rect l="l" t="t" r="r" b="b"/>
                <a:pathLst>
                  <a:path w="1" h="1" extrusionOk="0">
                    <a:moveTo>
                      <a:pt x="0" y="0"/>
                    </a:moveTo>
                    <a:lnTo>
                      <a:pt x="0" y="0"/>
                    </a:lnTo>
                    <a:close/>
                  </a:path>
                </a:pathLst>
              </a:custGeom>
              <a:solidFill>
                <a:srgbClr val="28322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23" name="Google Shape;823;p37"/>
              <p:cNvSpPr/>
              <p:nvPr/>
            </p:nvSpPr>
            <p:spPr>
              <a:xfrm>
                <a:off x="6046525" y="4412275"/>
                <a:ext cx="25" cy="25"/>
              </a:xfrm>
              <a:custGeom>
                <a:avLst/>
                <a:gdLst/>
                <a:ahLst/>
                <a:cxnLst/>
                <a:rect l="l" t="t" r="r" b="b"/>
                <a:pathLst>
                  <a:path w="1" h="1" extrusionOk="0">
                    <a:moveTo>
                      <a:pt x="0" y="1"/>
                    </a:moveTo>
                    <a:lnTo>
                      <a:pt x="0" y="1"/>
                    </a:lnTo>
                    <a:close/>
                  </a:path>
                </a:pathLst>
              </a:custGeom>
              <a:solidFill>
                <a:srgbClr val="28322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24" name="Google Shape;824;p37"/>
              <p:cNvSpPr/>
              <p:nvPr/>
            </p:nvSpPr>
            <p:spPr>
              <a:xfrm>
                <a:off x="6046525" y="4412850"/>
                <a:ext cx="25" cy="25"/>
              </a:xfrm>
              <a:custGeom>
                <a:avLst/>
                <a:gdLst/>
                <a:ahLst/>
                <a:cxnLst/>
                <a:rect l="l" t="t" r="r" b="b"/>
                <a:pathLst>
                  <a:path w="1" h="1" extrusionOk="0">
                    <a:moveTo>
                      <a:pt x="0" y="0"/>
                    </a:moveTo>
                    <a:lnTo>
                      <a:pt x="0" y="0"/>
                    </a:lnTo>
                    <a:close/>
                  </a:path>
                </a:pathLst>
              </a:custGeom>
              <a:solidFill>
                <a:srgbClr val="28322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25" name="Google Shape;825;p37"/>
              <p:cNvSpPr/>
              <p:nvPr/>
            </p:nvSpPr>
            <p:spPr>
              <a:xfrm>
                <a:off x="6244375" y="4391425"/>
                <a:ext cx="25" cy="300"/>
              </a:xfrm>
              <a:custGeom>
                <a:avLst/>
                <a:gdLst/>
                <a:ahLst/>
                <a:cxnLst/>
                <a:rect l="l" t="t" r="r" b="b"/>
                <a:pathLst>
                  <a:path w="1" h="12" extrusionOk="0">
                    <a:moveTo>
                      <a:pt x="0" y="0"/>
                    </a:moveTo>
                    <a:lnTo>
                      <a:pt x="0" y="11"/>
                    </a:lnTo>
                    <a:close/>
                  </a:path>
                </a:pathLst>
              </a:custGeom>
              <a:solidFill>
                <a:srgbClr val="28322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26" name="Google Shape;826;p37"/>
              <p:cNvSpPr/>
              <p:nvPr/>
            </p:nvSpPr>
            <p:spPr>
              <a:xfrm>
                <a:off x="6244375" y="4391700"/>
                <a:ext cx="25" cy="25"/>
              </a:xfrm>
              <a:custGeom>
                <a:avLst/>
                <a:gdLst/>
                <a:ahLst/>
                <a:cxnLst/>
                <a:rect l="l" t="t" r="r" b="b"/>
                <a:pathLst>
                  <a:path w="1" h="1" extrusionOk="0">
                    <a:moveTo>
                      <a:pt x="0" y="0"/>
                    </a:moveTo>
                    <a:lnTo>
                      <a:pt x="0" y="0"/>
                    </a:lnTo>
                    <a:close/>
                  </a:path>
                </a:pathLst>
              </a:custGeom>
              <a:solidFill>
                <a:srgbClr val="28322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27" name="Google Shape;827;p37"/>
              <p:cNvSpPr/>
              <p:nvPr/>
            </p:nvSpPr>
            <p:spPr>
              <a:xfrm>
                <a:off x="6244375" y="4391700"/>
                <a:ext cx="25" cy="300"/>
              </a:xfrm>
              <a:custGeom>
                <a:avLst/>
                <a:gdLst/>
                <a:ahLst/>
                <a:cxnLst/>
                <a:rect l="l" t="t" r="r" b="b"/>
                <a:pathLst>
                  <a:path w="1" h="12" extrusionOk="0">
                    <a:moveTo>
                      <a:pt x="0" y="0"/>
                    </a:moveTo>
                    <a:lnTo>
                      <a:pt x="0" y="12"/>
                    </a:lnTo>
                    <a:close/>
                  </a:path>
                </a:pathLst>
              </a:custGeom>
              <a:solidFill>
                <a:srgbClr val="28322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28" name="Google Shape;828;p37"/>
              <p:cNvSpPr/>
              <p:nvPr/>
            </p:nvSpPr>
            <p:spPr>
              <a:xfrm>
                <a:off x="6244375" y="4391975"/>
                <a:ext cx="300" cy="25"/>
              </a:xfrm>
              <a:custGeom>
                <a:avLst/>
                <a:gdLst/>
                <a:ahLst/>
                <a:cxnLst/>
                <a:rect l="l" t="t" r="r" b="b"/>
                <a:pathLst>
                  <a:path w="12" h="1" extrusionOk="0">
                    <a:moveTo>
                      <a:pt x="0" y="1"/>
                    </a:moveTo>
                    <a:lnTo>
                      <a:pt x="12" y="1"/>
                    </a:lnTo>
                    <a:close/>
                  </a:path>
                </a:pathLst>
              </a:custGeom>
              <a:solidFill>
                <a:srgbClr val="28322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29" name="Google Shape;829;p37"/>
              <p:cNvSpPr/>
              <p:nvPr/>
            </p:nvSpPr>
            <p:spPr>
              <a:xfrm>
                <a:off x="6244650" y="4392250"/>
                <a:ext cx="25" cy="25"/>
              </a:xfrm>
              <a:custGeom>
                <a:avLst/>
                <a:gdLst/>
                <a:ahLst/>
                <a:cxnLst/>
                <a:rect l="l" t="t" r="r" b="b"/>
                <a:pathLst>
                  <a:path w="1" h="1" extrusionOk="0">
                    <a:moveTo>
                      <a:pt x="1" y="0"/>
                    </a:moveTo>
                    <a:lnTo>
                      <a:pt x="1" y="0"/>
                    </a:lnTo>
                    <a:close/>
                  </a:path>
                </a:pathLst>
              </a:custGeom>
              <a:solidFill>
                <a:srgbClr val="28322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30" name="Google Shape;830;p37"/>
              <p:cNvSpPr/>
              <p:nvPr/>
            </p:nvSpPr>
            <p:spPr>
              <a:xfrm>
                <a:off x="6244650" y="4392250"/>
                <a:ext cx="25" cy="25"/>
              </a:xfrm>
              <a:custGeom>
                <a:avLst/>
                <a:gdLst/>
                <a:ahLst/>
                <a:cxnLst/>
                <a:rect l="l" t="t" r="r" b="b"/>
                <a:pathLst>
                  <a:path w="1" h="1" extrusionOk="0">
                    <a:moveTo>
                      <a:pt x="1" y="0"/>
                    </a:moveTo>
                    <a:lnTo>
                      <a:pt x="1" y="0"/>
                    </a:lnTo>
                    <a:close/>
                  </a:path>
                </a:pathLst>
              </a:custGeom>
              <a:solidFill>
                <a:srgbClr val="28322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31" name="Google Shape;831;p37"/>
              <p:cNvSpPr/>
              <p:nvPr/>
            </p:nvSpPr>
            <p:spPr>
              <a:xfrm>
                <a:off x="6253275" y="4418400"/>
                <a:ext cx="300" cy="6150"/>
              </a:xfrm>
              <a:custGeom>
                <a:avLst/>
                <a:gdLst/>
                <a:ahLst/>
                <a:cxnLst/>
                <a:rect l="l" t="t" r="r" b="b"/>
                <a:pathLst>
                  <a:path w="12" h="246" extrusionOk="0">
                    <a:moveTo>
                      <a:pt x="0" y="1"/>
                    </a:moveTo>
                    <a:lnTo>
                      <a:pt x="0" y="1"/>
                    </a:lnTo>
                    <a:cubicBezTo>
                      <a:pt x="0" y="79"/>
                      <a:pt x="12" y="168"/>
                      <a:pt x="12" y="246"/>
                    </a:cubicBezTo>
                    <a:lnTo>
                      <a:pt x="12" y="246"/>
                    </a:lnTo>
                    <a:cubicBezTo>
                      <a:pt x="12" y="168"/>
                      <a:pt x="0" y="79"/>
                      <a:pt x="0" y="1"/>
                    </a:cubicBezTo>
                    <a:close/>
                  </a:path>
                </a:pathLst>
              </a:custGeom>
              <a:solidFill>
                <a:srgbClr val="7B7A7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32" name="Google Shape;832;p37"/>
              <p:cNvSpPr/>
              <p:nvPr/>
            </p:nvSpPr>
            <p:spPr>
              <a:xfrm>
                <a:off x="6251900" y="4411175"/>
                <a:ext cx="1400" cy="7250"/>
              </a:xfrm>
              <a:custGeom>
                <a:avLst/>
                <a:gdLst/>
                <a:ahLst/>
                <a:cxnLst/>
                <a:rect l="l" t="t" r="r" b="b"/>
                <a:pathLst>
                  <a:path w="56" h="290" extrusionOk="0">
                    <a:moveTo>
                      <a:pt x="0" y="0"/>
                    </a:moveTo>
                    <a:lnTo>
                      <a:pt x="0" y="0"/>
                    </a:lnTo>
                    <a:cubicBezTo>
                      <a:pt x="22" y="89"/>
                      <a:pt x="33" y="190"/>
                      <a:pt x="55" y="290"/>
                    </a:cubicBezTo>
                    <a:lnTo>
                      <a:pt x="55" y="290"/>
                    </a:lnTo>
                    <a:cubicBezTo>
                      <a:pt x="33" y="190"/>
                      <a:pt x="22" y="89"/>
                      <a:pt x="0" y="0"/>
                    </a:cubicBezTo>
                    <a:close/>
                  </a:path>
                </a:pathLst>
              </a:custGeom>
              <a:solidFill>
                <a:srgbClr val="61585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33" name="Google Shape;833;p37"/>
              <p:cNvSpPr/>
              <p:nvPr/>
            </p:nvSpPr>
            <p:spPr>
              <a:xfrm>
                <a:off x="6244650" y="4392250"/>
                <a:ext cx="7275" cy="18950"/>
              </a:xfrm>
              <a:custGeom>
                <a:avLst/>
                <a:gdLst/>
                <a:ahLst/>
                <a:cxnLst/>
                <a:rect l="l" t="t" r="r" b="b"/>
                <a:pathLst>
                  <a:path w="291" h="758" extrusionOk="0">
                    <a:moveTo>
                      <a:pt x="1" y="0"/>
                    </a:moveTo>
                    <a:cubicBezTo>
                      <a:pt x="134" y="235"/>
                      <a:pt x="234" y="479"/>
                      <a:pt x="290" y="757"/>
                    </a:cubicBezTo>
                    <a:lnTo>
                      <a:pt x="290" y="757"/>
                    </a:lnTo>
                    <a:cubicBezTo>
                      <a:pt x="234" y="479"/>
                      <a:pt x="134" y="235"/>
                      <a:pt x="1" y="0"/>
                    </a:cubicBezTo>
                    <a:close/>
                  </a:path>
                </a:pathLst>
              </a:custGeom>
              <a:solidFill>
                <a:srgbClr val="28322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34" name="Google Shape;834;p37"/>
              <p:cNvSpPr/>
              <p:nvPr/>
            </p:nvSpPr>
            <p:spPr>
              <a:xfrm>
                <a:off x="6244650" y="4392250"/>
                <a:ext cx="8925" cy="32300"/>
              </a:xfrm>
              <a:custGeom>
                <a:avLst/>
                <a:gdLst/>
                <a:ahLst/>
                <a:cxnLst/>
                <a:rect l="l" t="t" r="r" b="b"/>
                <a:pathLst>
                  <a:path w="357" h="1292" extrusionOk="0">
                    <a:moveTo>
                      <a:pt x="1" y="0"/>
                    </a:moveTo>
                    <a:lnTo>
                      <a:pt x="1" y="0"/>
                    </a:lnTo>
                    <a:cubicBezTo>
                      <a:pt x="134" y="235"/>
                      <a:pt x="234" y="479"/>
                      <a:pt x="290" y="757"/>
                    </a:cubicBezTo>
                    <a:cubicBezTo>
                      <a:pt x="312" y="846"/>
                      <a:pt x="323" y="947"/>
                      <a:pt x="345" y="1047"/>
                    </a:cubicBezTo>
                    <a:cubicBezTo>
                      <a:pt x="345" y="1125"/>
                      <a:pt x="357" y="1214"/>
                      <a:pt x="357" y="1292"/>
                    </a:cubicBezTo>
                    <a:lnTo>
                      <a:pt x="357" y="1292"/>
                    </a:lnTo>
                    <a:cubicBezTo>
                      <a:pt x="345" y="813"/>
                      <a:pt x="212" y="379"/>
                      <a:pt x="1" y="0"/>
                    </a:cubicBezTo>
                    <a:close/>
                  </a:path>
                </a:pathLst>
              </a:custGeom>
              <a:solidFill>
                <a:srgbClr val="28322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35" name="Google Shape;835;p37"/>
              <p:cNvSpPr/>
              <p:nvPr/>
            </p:nvSpPr>
            <p:spPr>
              <a:xfrm>
                <a:off x="6165325" y="4345775"/>
                <a:ext cx="17025" cy="3075"/>
              </a:xfrm>
              <a:custGeom>
                <a:avLst/>
                <a:gdLst/>
                <a:ahLst/>
                <a:cxnLst/>
                <a:rect l="l" t="t" r="r" b="b"/>
                <a:pathLst>
                  <a:path w="681" h="123" extrusionOk="0">
                    <a:moveTo>
                      <a:pt x="1" y="1"/>
                    </a:moveTo>
                    <a:lnTo>
                      <a:pt x="1" y="1"/>
                    </a:lnTo>
                    <a:cubicBezTo>
                      <a:pt x="235" y="34"/>
                      <a:pt x="468" y="78"/>
                      <a:pt x="680" y="123"/>
                    </a:cubicBezTo>
                    <a:cubicBezTo>
                      <a:pt x="468" y="78"/>
                      <a:pt x="235" y="34"/>
                      <a:pt x="1" y="1"/>
                    </a:cubicBezTo>
                    <a:close/>
                  </a:path>
                </a:pathLst>
              </a:custGeom>
              <a:solidFill>
                <a:srgbClr val="726E6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36" name="Google Shape;836;p37"/>
              <p:cNvSpPr/>
              <p:nvPr/>
            </p:nvSpPr>
            <p:spPr>
              <a:xfrm>
                <a:off x="5699800" y="4332425"/>
                <a:ext cx="597475" cy="207325"/>
              </a:xfrm>
              <a:custGeom>
                <a:avLst/>
                <a:gdLst/>
                <a:ahLst/>
                <a:cxnLst/>
                <a:rect l="l" t="t" r="r" b="b"/>
                <a:pathLst>
                  <a:path w="23899" h="8293" extrusionOk="0">
                    <a:moveTo>
                      <a:pt x="13313" y="1481"/>
                    </a:moveTo>
                    <a:lnTo>
                      <a:pt x="10585" y="1481"/>
                    </a:lnTo>
                    <a:cubicBezTo>
                      <a:pt x="9494" y="1481"/>
                      <a:pt x="9161" y="802"/>
                      <a:pt x="8081" y="424"/>
                    </a:cubicBezTo>
                    <a:cubicBezTo>
                      <a:pt x="6934" y="1"/>
                      <a:pt x="5566" y="1"/>
                      <a:pt x="4475" y="278"/>
                    </a:cubicBezTo>
                    <a:cubicBezTo>
                      <a:pt x="1525" y="1002"/>
                      <a:pt x="1502" y="2004"/>
                      <a:pt x="111" y="2082"/>
                    </a:cubicBezTo>
                    <a:cubicBezTo>
                      <a:pt x="45" y="2082"/>
                      <a:pt x="0" y="2138"/>
                      <a:pt x="0" y="2205"/>
                    </a:cubicBezTo>
                    <a:lnTo>
                      <a:pt x="0" y="2349"/>
                    </a:lnTo>
                    <a:cubicBezTo>
                      <a:pt x="0" y="2282"/>
                      <a:pt x="45" y="2238"/>
                      <a:pt x="111" y="2238"/>
                    </a:cubicBezTo>
                    <a:cubicBezTo>
                      <a:pt x="1502" y="2160"/>
                      <a:pt x="1525" y="1158"/>
                      <a:pt x="4475" y="424"/>
                    </a:cubicBezTo>
                    <a:cubicBezTo>
                      <a:pt x="5566" y="156"/>
                      <a:pt x="6934" y="156"/>
                      <a:pt x="8081" y="568"/>
                    </a:cubicBezTo>
                    <a:cubicBezTo>
                      <a:pt x="9161" y="958"/>
                      <a:pt x="9494" y="1636"/>
                      <a:pt x="10585" y="1636"/>
                    </a:cubicBezTo>
                    <a:lnTo>
                      <a:pt x="13313" y="1636"/>
                    </a:lnTo>
                    <a:cubicBezTo>
                      <a:pt x="14404" y="1636"/>
                      <a:pt x="14738" y="958"/>
                      <a:pt x="15817" y="568"/>
                    </a:cubicBezTo>
                    <a:cubicBezTo>
                      <a:pt x="16964" y="156"/>
                      <a:pt x="18333" y="156"/>
                      <a:pt x="19423" y="424"/>
                    </a:cubicBezTo>
                    <a:cubicBezTo>
                      <a:pt x="22374" y="1158"/>
                      <a:pt x="22396" y="2160"/>
                      <a:pt x="23787" y="2238"/>
                    </a:cubicBezTo>
                    <a:cubicBezTo>
                      <a:pt x="23843" y="2238"/>
                      <a:pt x="23898" y="2282"/>
                      <a:pt x="23898" y="2349"/>
                    </a:cubicBezTo>
                    <a:lnTo>
                      <a:pt x="23898" y="2205"/>
                    </a:lnTo>
                    <a:cubicBezTo>
                      <a:pt x="23898" y="2138"/>
                      <a:pt x="23843" y="2082"/>
                      <a:pt x="23787" y="2082"/>
                    </a:cubicBezTo>
                    <a:cubicBezTo>
                      <a:pt x="22396" y="2004"/>
                      <a:pt x="22374" y="1002"/>
                      <a:pt x="19423" y="278"/>
                    </a:cubicBezTo>
                    <a:cubicBezTo>
                      <a:pt x="18333" y="1"/>
                      <a:pt x="16964" y="1"/>
                      <a:pt x="15817" y="424"/>
                    </a:cubicBezTo>
                    <a:cubicBezTo>
                      <a:pt x="14738" y="802"/>
                      <a:pt x="14404" y="1481"/>
                      <a:pt x="13313" y="1481"/>
                    </a:cubicBezTo>
                    <a:close/>
                    <a:moveTo>
                      <a:pt x="10741" y="3440"/>
                    </a:moveTo>
                    <a:lnTo>
                      <a:pt x="10741" y="3239"/>
                    </a:lnTo>
                    <a:cubicBezTo>
                      <a:pt x="10730" y="3173"/>
                      <a:pt x="10730" y="3106"/>
                      <a:pt x="10730" y="3039"/>
                    </a:cubicBezTo>
                    <a:cubicBezTo>
                      <a:pt x="10730" y="3150"/>
                      <a:pt x="10730" y="3273"/>
                      <a:pt x="10741" y="3395"/>
                    </a:cubicBezTo>
                    <a:close/>
                    <a:moveTo>
                      <a:pt x="13168" y="3039"/>
                    </a:moveTo>
                    <a:cubicBezTo>
                      <a:pt x="13168" y="3106"/>
                      <a:pt x="13168" y="3173"/>
                      <a:pt x="13157" y="3239"/>
                    </a:cubicBezTo>
                    <a:lnTo>
                      <a:pt x="13157" y="3440"/>
                    </a:lnTo>
                    <a:lnTo>
                      <a:pt x="13157" y="3395"/>
                    </a:lnTo>
                    <a:cubicBezTo>
                      <a:pt x="13168" y="3273"/>
                      <a:pt x="13168" y="3150"/>
                      <a:pt x="13168" y="3039"/>
                    </a:cubicBezTo>
                    <a:close/>
                    <a:moveTo>
                      <a:pt x="9762" y="5376"/>
                    </a:moveTo>
                    <a:cubicBezTo>
                      <a:pt x="9962" y="4931"/>
                      <a:pt x="10073" y="4431"/>
                      <a:pt x="10085" y="3929"/>
                    </a:cubicBezTo>
                    <a:cubicBezTo>
                      <a:pt x="10096" y="4486"/>
                      <a:pt x="9984" y="5032"/>
                      <a:pt x="9762" y="5532"/>
                    </a:cubicBezTo>
                    <a:cubicBezTo>
                      <a:pt x="9339" y="6501"/>
                      <a:pt x="8559" y="7303"/>
                      <a:pt x="7669" y="7726"/>
                    </a:cubicBezTo>
                    <a:lnTo>
                      <a:pt x="7591" y="7759"/>
                    </a:lnTo>
                    <a:lnTo>
                      <a:pt x="7591" y="7759"/>
                    </a:lnTo>
                    <a:cubicBezTo>
                      <a:pt x="6467" y="8271"/>
                      <a:pt x="5365" y="8293"/>
                      <a:pt x="4430" y="7937"/>
                    </a:cubicBezTo>
                    <a:cubicBezTo>
                      <a:pt x="3484" y="7570"/>
                      <a:pt x="2694" y="6791"/>
                      <a:pt x="2182" y="5710"/>
                    </a:cubicBezTo>
                    <a:lnTo>
                      <a:pt x="2148" y="5633"/>
                    </a:lnTo>
                    <a:cubicBezTo>
                      <a:pt x="2014" y="5344"/>
                      <a:pt x="1915" y="5065"/>
                      <a:pt x="1848" y="4798"/>
                    </a:cubicBezTo>
                    <a:cubicBezTo>
                      <a:pt x="1769" y="4475"/>
                      <a:pt x="1737" y="4164"/>
                      <a:pt x="1747" y="3874"/>
                    </a:cubicBezTo>
                    <a:cubicBezTo>
                      <a:pt x="1747" y="4119"/>
                      <a:pt x="1781" y="4375"/>
                      <a:pt x="1848" y="4653"/>
                    </a:cubicBezTo>
                    <a:cubicBezTo>
                      <a:pt x="1915" y="4921"/>
                      <a:pt x="2014" y="5198"/>
                      <a:pt x="2148" y="5488"/>
                    </a:cubicBezTo>
                    <a:lnTo>
                      <a:pt x="2182" y="5555"/>
                    </a:lnTo>
                    <a:cubicBezTo>
                      <a:pt x="2694" y="6645"/>
                      <a:pt x="3484" y="7414"/>
                      <a:pt x="4430" y="7781"/>
                    </a:cubicBezTo>
                    <a:cubicBezTo>
                      <a:pt x="5365" y="8149"/>
                      <a:pt x="6467" y="8115"/>
                      <a:pt x="7591" y="7603"/>
                    </a:cubicBezTo>
                    <a:lnTo>
                      <a:pt x="7591" y="7603"/>
                    </a:lnTo>
                    <a:lnTo>
                      <a:pt x="7669" y="7570"/>
                    </a:lnTo>
                    <a:cubicBezTo>
                      <a:pt x="8559" y="7147"/>
                      <a:pt x="9339" y="6345"/>
                      <a:pt x="9762" y="5376"/>
                    </a:cubicBezTo>
                    <a:close/>
                    <a:moveTo>
                      <a:pt x="14137" y="5376"/>
                    </a:moveTo>
                    <a:cubicBezTo>
                      <a:pt x="13936" y="4931"/>
                      <a:pt x="13825" y="4431"/>
                      <a:pt x="13813" y="3929"/>
                    </a:cubicBezTo>
                    <a:cubicBezTo>
                      <a:pt x="13803" y="4486"/>
                      <a:pt x="13914" y="5032"/>
                      <a:pt x="14137" y="5532"/>
                    </a:cubicBezTo>
                    <a:cubicBezTo>
                      <a:pt x="14548" y="6501"/>
                      <a:pt x="15339" y="7303"/>
                      <a:pt x="16229" y="7726"/>
                    </a:cubicBezTo>
                    <a:lnTo>
                      <a:pt x="16307" y="7759"/>
                    </a:lnTo>
                    <a:lnTo>
                      <a:pt x="16307" y="7759"/>
                    </a:lnTo>
                    <a:cubicBezTo>
                      <a:pt x="17431" y="8271"/>
                      <a:pt x="18522" y="8293"/>
                      <a:pt x="19468" y="7937"/>
                    </a:cubicBezTo>
                    <a:cubicBezTo>
                      <a:pt x="20414" y="7570"/>
                      <a:pt x="21204" y="6791"/>
                      <a:pt x="21716" y="5710"/>
                    </a:cubicBezTo>
                    <a:lnTo>
                      <a:pt x="21750" y="5633"/>
                    </a:lnTo>
                    <a:cubicBezTo>
                      <a:pt x="21884" y="5344"/>
                      <a:pt x="21984" y="5065"/>
                      <a:pt x="22050" y="4798"/>
                    </a:cubicBezTo>
                    <a:cubicBezTo>
                      <a:pt x="22129" y="4475"/>
                      <a:pt x="22162" y="4164"/>
                      <a:pt x="22151" y="3874"/>
                    </a:cubicBezTo>
                    <a:cubicBezTo>
                      <a:pt x="22151" y="4119"/>
                      <a:pt x="22117" y="4375"/>
                      <a:pt x="22050" y="4653"/>
                    </a:cubicBezTo>
                    <a:cubicBezTo>
                      <a:pt x="21984" y="4921"/>
                      <a:pt x="21884" y="5198"/>
                      <a:pt x="21750" y="5488"/>
                    </a:cubicBezTo>
                    <a:lnTo>
                      <a:pt x="21716" y="5555"/>
                    </a:lnTo>
                    <a:cubicBezTo>
                      <a:pt x="21204" y="6645"/>
                      <a:pt x="20414" y="7414"/>
                      <a:pt x="19468" y="7781"/>
                    </a:cubicBezTo>
                    <a:cubicBezTo>
                      <a:pt x="18522" y="8149"/>
                      <a:pt x="17431" y="8115"/>
                      <a:pt x="16307" y="7603"/>
                    </a:cubicBezTo>
                    <a:lnTo>
                      <a:pt x="16307" y="7603"/>
                    </a:lnTo>
                    <a:lnTo>
                      <a:pt x="16229" y="7570"/>
                    </a:lnTo>
                    <a:cubicBezTo>
                      <a:pt x="15339" y="7147"/>
                      <a:pt x="14548" y="6345"/>
                      <a:pt x="14137" y="5376"/>
                    </a:cubicBezTo>
                    <a:close/>
                  </a:path>
                </a:pathLst>
              </a:custGeom>
              <a:solidFill>
                <a:srgbClr val="E5DCD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spTree>
    <p:extLst>
      <p:ext uri="{BB962C8B-B14F-4D97-AF65-F5344CB8AC3E}">
        <p14:creationId xmlns:p14="http://schemas.microsoft.com/office/powerpoint/2010/main" val="283701037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89"/>
                                        </p:tgtEl>
                                        <p:attrNameLst>
                                          <p:attrName>style.visibility</p:attrName>
                                        </p:attrNameLst>
                                      </p:cBhvr>
                                      <p:to>
                                        <p:strVal val="visible"/>
                                      </p:to>
                                    </p:set>
                                    <p:animEffect transition="in" filter="fade">
                                      <p:cBhvr>
                                        <p:cTn id="7" dur="1000"/>
                                        <p:tgtEl>
                                          <p:spTgt spid="589"/>
                                        </p:tgtEl>
                                      </p:cBhvr>
                                    </p:animEffect>
                                    <p:anim calcmode="lin" valueType="num">
                                      <p:cBhvr>
                                        <p:cTn id="8" dur="1000" fill="hold"/>
                                        <p:tgtEl>
                                          <p:spTgt spid="589"/>
                                        </p:tgtEl>
                                        <p:attrNameLst>
                                          <p:attrName>ppt_x</p:attrName>
                                        </p:attrNameLst>
                                      </p:cBhvr>
                                      <p:tavLst>
                                        <p:tav tm="0">
                                          <p:val>
                                            <p:strVal val="#ppt_x"/>
                                          </p:val>
                                        </p:tav>
                                        <p:tav tm="100000">
                                          <p:val>
                                            <p:strVal val="#ppt_x"/>
                                          </p:val>
                                        </p:tav>
                                      </p:tavLst>
                                    </p:anim>
                                    <p:anim calcmode="lin" valueType="num">
                                      <p:cBhvr>
                                        <p:cTn id="9" dur="1000" fill="hold"/>
                                        <p:tgtEl>
                                          <p:spTgt spid="58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stCondLst>
                                    <p:cond delay="0"/>
                                  </p:stCondLst>
                                  <p:childTnLst>
                                    <p:set>
                                      <p:cBhvr>
                                        <p:cTn id="13" dur="1" fill="hold">
                                          <p:stCondLst>
                                            <p:cond delay="0"/>
                                          </p:stCondLst>
                                        </p:cTn>
                                        <p:tgtEl>
                                          <p:spTgt spid="590">
                                            <p:txEl>
                                              <p:pRg st="0" end="0"/>
                                            </p:txEl>
                                          </p:spTgt>
                                        </p:tgtEl>
                                        <p:attrNameLst>
                                          <p:attrName>style.visibility</p:attrName>
                                        </p:attrNameLst>
                                      </p:cBhvr>
                                      <p:to>
                                        <p:strVal val="visible"/>
                                      </p:to>
                                    </p:set>
                                    <p:anim calcmode="lin" valueType="num">
                                      <p:cBhvr additive="base">
                                        <p:cTn id="14" dur="500" fill="hold"/>
                                        <p:tgtEl>
                                          <p:spTgt spid="590">
                                            <p:txEl>
                                              <p:pRg st="0" end="0"/>
                                            </p:txEl>
                                          </p:spTgt>
                                        </p:tgtEl>
                                        <p:attrNameLst>
                                          <p:attrName>ppt_x</p:attrName>
                                        </p:attrNameLst>
                                      </p:cBhvr>
                                      <p:tavLst>
                                        <p:tav tm="0">
                                          <p:val>
                                            <p:strVal val="0-#ppt_w/2"/>
                                          </p:val>
                                        </p:tav>
                                        <p:tav tm="100000">
                                          <p:val>
                                            <p:strVal val="#ppt_x"/>
                                          </p:val>
                                        </p:tav>
                                      </p:tavLst>
                                    </p:anim>
                                    <p:anim calcmode="lin" valueType="num">
                                      <p:cBhvr additive="base">
                                        <p:cTn id="15" dur="500" fill="hold"/>
                                        <p:tgtEl>
                                          <p:spTgt spid="590">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9" grpId="0"/>
      <p:bldP spid="590"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14DB317-B4A0-4566-B366-696D08E1A114}"/>
              </a:ext>
            </a:extLst>
          </p:cNvPr>
          <p:cNvSpPr>
            <a:spLocks noGrp="1"/>
          </p:cNvSpPr>
          <p:nvPr>
            <p:ph type="title"/>
          </p:nvPr>
        </p:nvSpPr>
        <p:spPr>
          <a:xfrm>
            <a:off x="838200" y="216569"/>
            <a:ext cx="10515600" cy="613610"/>
          </a:xfrm>
        </p:spPr>
        <p:txBody>
          <a:bodyPr>
            <a:normAutofit fontScale="90000"/>
          </a:bodyPr>
          <a:lstStyle/>
          <a:p>
            <a:pPr algn="ctr"/>
            <a:r>
              <a:rPr lang="vi-VN" dirty="0"/>
              <a:t>Phiếu học tập số 2</a:t>
            </a:r>
            <a:endParaRPr lang="en-US" dirty="0"/>
          </a:p>
        </p:txBody>
      </p:sp>
      <p:graphicFrame>
        <p:nvGraphicFramePr>
          <p:cNvPr id="4" name="Content Placeholder 3">
            <a:extLst>
              <a:ext uri="{FF2B5EF4-FFF2-40B4-BE49-F238E27FC236}">
                <a16:creationId xmlns="" xmlns:a16="http://schemas.microsoft.com/office/drawing/2014/main" id="{5B8EE3B0-695A-1D6C-29DB-83B739C7AC10}"/>
              </a:ext>
            </a:extLst>
          </p:cNvPr>
          <p:cNvGraphicFramePr>
            <a:graphicFrameLocks noGrp="1"/>
          </p:cNvGraphicFramePr>
          <p:nvPr>
            <p:ph idx="1"/>
            <p:extLst>
              <p:ext uri="{D42A27DB-BD31-4B8C-83A1-F6EECF244321}">
                <p14:modId xmlns:p14="http://schemas.microsoft.com/office/powerpoint/2010/main" val="3878086425"/>
              </p:ext>
            </p:extLst>
          </p:nvPr>
        </p:nvGraphicFramePr>
        <p:xfrm>
          <a:off x="649705" y="830179"/>
          <a:ext cx="10704095" cy="5976359"/>
        </p:xfrm>
        <a:graphic>
          <a:graphicData uri="http://schemas.openxmlformats.org/drawingml/2006/table">
            <a:tbl>
              <a:tblPr firstRow="1" firstCol="1" bandRow="1">
                <a:tableStyleId>{5C22544A-7EE6-4342-B048-85BDC9FD1C3A}</a:tableStyleId>
              </a:tblPr>
              <a:tblGrid>
                <a:gridCol w="1389183">
                  <a:extLst>
                    <a:ext uri="{9D8B030D-6E8A-4147-A177-3AD203B41FA5}">
                      <a16:colId xmlns="" xmlns:a16="http://schemas.microsoft.com/office/drawing/2014/main" val="3349870260"/>
                    </a:ext>
                  </a:extLst>
                </a:gridCol>
                <a:gridCol w="5031613">
                  <a:extLst>
                    <a:ext uri="{9D8B030D-6E8A-4147-A177-3AD203B41FA5}">
                      <a16:colId xmlns="" xmlns:a16="http://schemas.microsoft.com/office/drawing/2014/main" val="520683060"/>
                    </a:ext>
                  </a:extLst>
                </a:gridCol>
                <a:gridCol w="4283299">
                  <a:extLst>
                    <a:ext uri="{9D8B030D-6E8A-4147-A177-3AD203B41FA5}">
                      <a16:colId xmlns="" xmlns:a16="http://schemas.microsoft.com/office/drawing/2014/main" val="1051843831"/>
                    </a:ext>
                  </a:extLst>
                </a:gridCol>
              </a:tblGrid>
              <a:tr h="465733">
                <a:tc>
                  <a:txBody>
                    <a:bodyPr/>
                    <a:lstStyle/>
                    <a:p>
                      <a:pPr marL="127000" indent="-104140" algn="ctr">
                        <a:lnSpc>
                          <a:spcPct val="115000"/>
                        </a:lnSpc>
                        <a:spcBef>
                          <a:spcPts val="240"/>
                        </a:spcBef>
                        <a:spcAft>
                          <a:spcPts val="240"/>
                        </a:spcAft>
                        <a:tabLst>
                          <a:tab pos="180340" algn="l"/>
                          <a:tab pos="295275" algn="l"/>
                        </a:tabLst>
                      </a:pPr>
                      <a:r>
                        <a:rPr lang="vi-VN" sz="1800" kern="100" dirty="0">
                          <a:effectLst/>
                        </a:rPr>
                        <a:t>Nhóm</a:t>
                      </a:r>
                      <a:endParaRPr lang="en-US" sz="18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414" marR="59414" marT="0" marB="0"/>
                </a:tc>
                <a:tc>
                  <a:txBody>
                    <a:bodyPr/>
                    <a:lstStyle/>
                    <a:p>
                      <a:pPr marL="127000" indent="-104140" algn="ctr">
                        <a:lnSpc>
                          <a:spcPct val="115000"/>
                        </a:lnSpc>
                        <a:spcBef>
                          <a:spcPts val="240"/>
                        </a:spcBef>
                        <a:spcAft>
                          <a:spcPts val="240"/>
                        </a:spcAft>
                        <a:tabLst>
                          <a:tab pos="180340" algn="l"/>
                          <a:tab pos="295275" algn="l"/>
                        </a:tabLst>
                      </a:pPr>
                      <a:r>
                        <a:rPr lang="vi-VN" sz="1800" kern="100" dirty="0">
                          <a:effectLst/>
                        </a:rPr>
                        <a:t>Câu hỏi</a:t>
                      </a:r>
                      <a:endParaRPr lang="en-US" sz="18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414" marR="59414" marT="0" marB="0"/>
                </a:tc>
                <a:tc>
                  <a:txBody>
                    <a:bodyPr/>
                    <a:lstStyle/>
                    <a:p>
                      <a:pPr marL="127000" indent="-104140" algn="ctr">
                        <a:lnSpc>
                          <a:spcPct val="115000"/>
                        </a:lnSpc>
                        <a:spcBef>
                          <a:spcPts val="240"/>
                        </a:spcBef>
                        <a:spcAft>
                          <a:spcPts val="240"/>
                        </a:spcAft>
                        <a:tabLst>
                          <a:tab pos="180340" algn="l"/>
                          <a:tab pos="295275" algn="l"/>
                        </a:tabLst>
                      </a:pPr>
                      <a:r>
                        <a:rPr lang="vi-VN" sz="1800" kern="100">
                          <a:effectLst/>
                        </a:rPr>
                        <a:t>Trả lời</a:t>
                      </a:r>
                      <a:endParaRPr lang="en-US" sz="18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414" marR="59414" marT="0" marB="0"/>
                </a:tc>
                <a:extLst>
                  <a:ext uri="{0D108BD9-81ED-4DB2-BD59-A6C34878D82A}">
                    <a16:rowId xmlns="" xmlns:a16="http://schemas.microsoft.com/office/drawing/2014/main" val="2930668388"/>
                  </a:ext>
                </a:extLst>
              </a:tr>
              <a:tr h="1008102">
                <a:tc>
                  <a:txBody>
                    <a:bodyPr/>
                    <a:lstStyle/>
                    <a:p>
                      <a:pPr marL="127000" indent="-104140" algn="ctr">
                        <a:lnSpc>
                          <a:spcPct val="115000"/>
                        </a:lnSpc>
                        <a:spcBef>
                          <a:spcPts val="240"/>
                        </a:spcBef>
                        <a:spcAft>
                          <a:spcPts val="240"/>
                        </a:spcAft>
                        <a:tabLst>
                          <a:tab pos="180340" algn="l"/>
                          <a:tab pos="295275" algn="l"/>
                        </a:tabLst>
                      </a:pPr>
                      <a:r>
                        <a:rPr lang="vi-VN" sz="1800" kern="100">
                          <a:effectLst/>
                        </a:rPr>
                        <a:t>1</a:t>
                      </a:r>
                      <a:endParaRPr lang="en-US" sz="1800" kern="100">
                        <a:effectLst/>
                      </a:endParaRPr>
                    </a:p>
                    <a:p>
                      <a:pPr marL="127000" indent="-104140" algn="ctr">
                        <a:lnSpc>
                          <a:spcPct val="115000"/>
                        </a:lnSpc>
                        <a:spcBef>
                          <a:spcPts val="240"/>
                        </a:spcBef>
                        <a:spcAft>
                          <a:spcPts val="240"/>
                        </a:spcAft>
                        <a:tabLst>
                          <a:tab pos="180340" algn="l"/>
                          <a:tab pos="295275" algn="l"/>
                        </a:tabLst>
                      </a:pPr>
                      <a:r>
                        <a:rPr lang="vi-VN" sz="1800" kern="100">
                          <a:effectLst/>
                        </a:rPr>
                        <a:t>(đoạn 1)</a:t>
                      </a:r>
                      <a:endParaRPr lang="en-US" sz="18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414" marR="59414" marT="0" marB="0"/>
                </a:tc>
                <a:tc>
                  <a:txBody>
                    <a:bodyPr/>
                    <a:lstStyle/>
                    <a:p>
                      <a:pPr marL="127000" indent="-104140">
                        <a:lnSpc>
                          <a:spcPct val="115000"/>
                        </a:lnSpc>
                        <a:spcBef>
                          <a:spcPts val="240"/>
                        </a:spcBef>
                        <a:spcAft>
                          <a:spcPts val="240"/>
                        </a:spcAft>
                        <a:tabLst>
                          <a:tab pos="180340" algn="l"/>
                          <a:tab pos="295275" algn="l"/>
                        </a:tabLst>
                      </a:pPr>
                      <a:r>
                        <a:rPr lang="vi-VN" sz="1800" kern="100" dirty="0">
                          <a:effectLst/>
                        </a:rPr>
                        <a:t>Câu 1. Cách tác giả giới thiệu về tháng giêng và mùa xuân có gì đặc biệt? Chỉ ra những nét đặc sắc nghệ thuật của đoạn 1.</a:t>
                      </a:r>
                      <a:endParaRPr lang="en-US" sz="18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414" marR="59414" marT="0" marB="0"/>
                </a:tc>
                <a:tc>
                  <a:txBody>
                    <a:bodyPr/>
                    <a:lstStyle/>
                    <a:p>
                      <a:pPr marL="127000" indent="-104140">
                        <a:lnSpc>
                          <a:spcPct val="115000"/>
                        </a:lnSpc>
                        <a:spcBef>
                          <a:spcPts val="240"/>
                        </a:spcBef>
                        <a:spcAft>
                          <a:spcPts val="240"/>
                        </a:spcAft>
                        <a:tabLst>
                          <a:tab pos="180340" algn="l"/>
                          <a:tab pos="295275" algn="l"/>
                        </a:tabLst>
                      </a:pPr>
                      <a:r>
                        <a:rPr lang="vi-VN" sz="1800" kern="100">
                          <a:effectLst/>
                        </a:rPr>
                        <a:t> </a:t>
                      </a:r>
                      <a:endParaRPr lang="en-US" sz="18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414" marR="59414" marT="0" marB="0"/>
                </a:tc>
                <a:extLst>
                  <a:ext uri="{0D108BD9-81ED-4DB2-BD59-A6C34878D82A}">
                    <a16:rowId xmlns="" xmlns:a16="http://schemas.microsoft.com/office/drawing/2014/main" val="3015385931"/>
                  </a:ext>
                </a:extLst>
              </a:tr>
              <a:tr h="1612623">
                <a:tc>
                  <a:txBody>
                    <a:bodyPr/>
                    <a:lstStyle/>
                    <a:p>
                      <a:pPr marL="127000" indent="-104140" algn="ctr">
                        <a:lnSpc>
                          <a:spcPct val="115000"/>
                        </a:lnSpc>
                        <a:spcBef>
                          <a:spcPts val="240"/>
                        </a:spcBef>
                        <a:spcAft>
                          <a:spcPts val="240"/>
                        </a:spcAft>
                        <a:tabLst>
                          <a:tab pos="180340" algn="l"/>
                          <a:tab pos="295275" algn="l"/>
                        </a:tabLst>
                      </a:pPr>
                      <a:r>
                        <a:rPr lang="vi-VN" sz="1800" kern="100">
                          <a:effectLst/>
                        </a:rPr>
                        <a:t>2</a:t>
                      </a:r>
                      <a:endParaRPr lang="en-US" sz="1800" kern="100">
                        <a:effectLst/>
                      </a:endParaRPr>
                    </a:p>
                    <a:p>
                      <a:pPr marL="127000" indent="-104140" algn="ctr">
                        <a:lnSpc>
                          <a:spcPct val="115000"/>
                        </a:lnSpc>
                        <a:spcBef>
                          <a:spcPts val="240"/>
                        </a:spcBef>
                        <a:spcAft>
                          <a:spcPts val="240"/>
                        </a:spcAft>
                        <a:tabLst>
                          <a:tab pos="180340" algn="l"/>
                          <a:tab pos="295275" algn="l"/>
                        </a:tabLst>
                      </a:pPr>
                      <a:r>
                        <a:rPr lang="vi-VN" sz="1800" kern="100">
                          <a:effectLst/>
                        </a:rPr>
                        <a:t>(đoạn 2)</a:t>
                      </a:r>
                      <a:endParaRPr lang="en-US" sz="18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414" marR="59414" marT="0" marB="0"/>
                </a:tc>
                <a:tc>
                  <a:txBody>
                    <a:bodyPr/>
                    <a:lstStyle/>
                    <a:p>
                      <a:pPr marL="127000" indent="-104140">
                        <a:lnSpc>
                          <a:spcPct val="115000"/>
                        </a:lnSpc>
                        <a:spcBef>
                          <a:spcPts val="240"/>
                        </a:spcBef>
                        <a:spcAft>
                          <a:spcPts val="240"/>
                        </a:spcAft>
                        <a:tabLst>
                          <a:tab pos="180340" algn="l"/>
                          <a:tab pos="295275" algn="l"/>
                        </a:tabLst>
                      </a:pPr>
                      <a:r>
                        <a:rPr lang="vi-VN" sz="1800" kern="100" dirty="0">
                          <a:effectLst/>
                        </a:rPr>
                        <a:t>Câu 2. Mùa xuân Hà Nội được miêu tả qua những hình ảnh, âm thanh nào? Nhận xét về vẻ đẹp của con người, cuộc sống Hà Nội khi mùa xuân đến.</a:t>
                      </a:r>
                      <a:endParaRPr lang="en-US" sz="1800" kern="100" dirty="0">
                        <a:effectLst/>
                      </a:endParaRPr>
                    </a:p>
                    <a:p>
                      <a:pPr marL="127000" indent="-104140">
                        <a:lnSpc>
                          <a:spcPct val="115000"/>
                        </a:lnSpc>
                        <a:spcBef>
                          <a:spcPts val="240"/>
                        </a:spcBef>
                        <a:spcAft>
                          <a:spcPts val="240"/>
                        </a:spcAft>
                        <a:tabLst>
                          <a:tab pos="180340" algn="l"/>
                          <a:tab pos="295275" algn="l"/>
                        </a:tabLst>
                      </a:pPr>
                      <a:r>
                        <a:rPr lang="vi-VN" sz="1800" kern="100" dirty="0">
                          <a:effectLst/>
                        </a:rPr>
                        <a:t>Chỉ ra đặc sắc nghệ thuật của đoạn 2.</a:t>
                      </a:r>
                      <a:endParaRPr lang="en-US" sz="18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414" marR="59414" marT="0" marB="0"/>
                </a:tc>
                <a:tc>
                  <a:txBody>
                    <a:bodyPr/>
                    <a:lstStyle/>
                    <a:p>
                      <a:pPr marL="127000" indent="-104140">
                        <a:lnSpc>
                          <a:spcPct val="115000"/>
                        </a:lnSpc>
                        <a:spcBef>
                          <a:spcPts val="240"/>
                        </a:spcBef>
                        <a:spcAft>
                          <a:spcPts val="240"/>
                        </a:spcAft>
                        <a:tabLst>
                          <a:tab pos="180340" algn="l"/>
                          <a:tab pos="295275" algn="l"/>
                        </a:tabLst>
                      </a:pPr>
                      <a:r>
                        <a:rPr lang="vi-VN" sz="1800" kern="100" dirty="0">
                          <a:effectLst/>
                        </a:rPr>
                        <a:t> </a:t>
                      </a:r>
                      <a:endParaRPr lang="en-US" sz="18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414" marR="59414" marT="0" marB="0"/>
                </a:tc>
                <a:extLst>
                  <a:ext uri="{0D108BD9-81ED-4DB2-BD59-A6C34878D82A}">
                    <a16:rowId xmlns="" xmlns:a16="http://schemas.microsoft.com/office/drawing/2014/main" val="2526452394"/>
                  </a:ext>
                </a:extLst>
              </a:tr>
              <a:tr h="1322634">
                <a:tc>
                  <a:txBody>
                    <a:bodyPr/>
                    <a:lstStyle/>
                    <a:p>
                      <a:pPr marL="127000" indent="-104140" algn="ctr">
                        <a:lnSpc>
                          <a:spcPct val="115000"/>
                        </a:lnSpc>
                        <a:spcBef>
                          <a:spcPts val="240"/>
                        </a:spcBef>
                        <a:spcAft>
                          <a:spcPts val="240"/>
                        </a:spcAft>
                        <a:tabLst>
                          <a:tab pos="180340" algn="l"/>
                          <a:tab pos="295275" algn="l"/>
                        </a:tabLst>
                      </a:pPr>
                      <a:r>
                        <a:rPr lang="vi-VN" sz="1800" kern="100">
                          <a:effectLst/>
                        </a:rPr>
                        <a:t>3</a:t>
                      </a:r>
                      <a:endParaRPr lang="en-US" sz="1800" kern="100">
                        <a:effectLst/>
                      </a:endParaRPr>
                    </a:p>
                    <a:p>
                      <a:pPr marL="127000" indent="-104140" algn="ctr">
                        <a:lnSpc>
                          <a:spcPct val="115000"/>
                        </a:lnSpc>
                        <a:spcBef>
                          <a:spcPts val="240"/>
                        </a:spcBef>
                        <a:spcAft>
                          <a:spcPts val="240"/>
                        </a:spcAft>
                        <a:tabLst>
                          <a:tab pos="180340" algn="l"/>
                          <a:tab pos="295275" algn="l"/>
                        </a:tabLst>
                      </a:pPr>
                      <a:r>
                        <a:rPr lang="vi-VN" sz="1800" kern="100">
                          <a:effectLst/>
                        </a:rPr>
                        <a:t>(đoạn 3)</a:t>
                      </a:r>
                      <a:endParaRPr lang="en-US" sz="18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414" marR="59414" marT="0" marB="0"/>
                </a:tc>
                <a:tc>
                  <a:txBody>
                    <a:bodyPr/>
                    <a:lstStyle/>
                    <a:p>
                      <a:pPr marL="127000" indent="-104140">
                        <a:lnSpc>
                          <a:spcPct val="115000"/>
                        </a:lnSpc>
                        <a:spcBef>
                          <a:spcPts val="240"/>
                        </a:spcBef>
                        <a:spcAft>
                          <a:spcPts val="240"/>
                        </a:spcAft>
                        <a:tabLst>
                          <a:tab pos="180340" algn="l"/>
                          <a:tab pos="295275" algn="l"/>
                        </a:tabLst>
                      </a:pPr>
                      <a:r>
                        <a:rPr lang="vi-VN" sz="1800" kern="100">
                          <a:effectLst/>
                        </a:rPr>
                        <a:t>Câu 3. Cảnh thiên nhiên, thời tiết và nếp sinh hoạt của người Hà Nội sau rằm tháng Giêng được miêu tả như thế nào? Nhận xét.</a:t>
                      </a:r>
                      <a:endParaRPr lang="en-US" sz="1800" kern="100">
                        <a:effectLst/>
                      </a:endParaRPr>
                    </a:p>
                    <a:p>
                      <a:pPr marL="127000" indent="-104140">
                        <a:lnSpc>
                          <a:spcPct val="115000"/>
                        </a:lnSpc>
                        <a:spcBef>
                          <a:spcPts val="240"/>
                        </a:spcBef>
                        <a:spcAft>
                          <a:spcPts val="240"/>
                        </a:spcAft>
                        <a:tabLst>
                          <a:tab pos="180340" algn="l"/>
                          <a:tab pos="295275" algn="l"/>
                        </a:tabLst>
                      </a:pPr>
                      <a:r>
                        <a:rPr lang="vi-VN" sz="1800" kern="100">
                          <a:effectLst/>
                        </a:rPr>
                        <a:t>Chỉ ra đặc sắc nghệ thuật của đoạn 3.</a:t>
                      </a:r>
                      <a:endParaRPr lang="en-US" sz="18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414" marR="59414" marT="0" marB="0"/>
                </a:tc>
                <a:tc>
                  <a:txBody>
                    <a:bodyPr/>
                    <a:lstStyle/>
                    <a:p>
                      <a:pPr marL="127000" indent="-104140">
                        <a:lnSpc>
                          <a:spcPct val="115000"/>
                        </a:lnSpc>
                        <a:spcBef>
                          <a:spcPts val="240"/>
                        </a:spcBef>
                        <a:spcAft>
                          <a:spcPts val="240"/>
                        </a:spcAft>
                        <a:tabLst>
                          <a:tab pos="180340" algn="l"/>
                          <a:tab pos="295275" algn="l"/>
                        </a:tabLst>
                      </a:pPr>
                      <a:r>
                        <a:rPr lang="vi-VN" sz="1800" kern="100" dirty="0">
                          <a:effectLst/>
                        </a:rPr>
                        <a:t> </a:t>
                      </a:r>
                      <a:endParaRPr lang="en-US" sz="18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414" marR="59414" marT="0" marB="0"/>
                </a:tc>
                <a:extLst>
                  <a:ext uri="{0D108BD9-81ED-4DB2-BD59-A6C34878D82A}">
                    <a16:rowId xmlns="" xmlns:a16="http://schemas.microsoft.com/office/drawing/2014/main" val="199154743"/>
                  </a:ext>
                </a:extLst>
              </a:tr>
              <a:tr h="1522476">
                <a:tc>
                  <a:txBody>
                    <a:bodyPr/>
                    <a:lstStyle/>
                    <a:p>
                      <a:pPr marL="127000" indent="-104140" algn="ctr">
                        <a:lnSpc>
                          <a:spcPct val="115000"/>
                        </a:lnSpc>
                        <a:spcBef>
                          <a:spcPts val="240"/>
                        </a:spcBef>
                        <a:spcAft>
                          <a:spcPts val="240"/>
                        </a:spcAft>
                        <a:tabLst>
                          <a:tab pos="180340" algn="l"/>
                          <a:tab pos="295275" algn="l"/>
                        </a:tabLst>
                      </a:pPr>
                      <a:r>
                        <a:rPr lang="vi-VN" sz="1800" kern="100">
                          <a:effectLst/>
                        </a:rPr>
                        <a:t>4</a:t>
                      </a:r>
                      <a:endParaRPr lang="en-US" sz="1800" kern="100">
                        <a:effectLst/>
                      </a:endParaRPr>
                    </a:p>
                    <a:p>
                      <a:pPr marL="127000" indent="-104140" algn="ctr">
                        <a:lnSpc>
                          <a:spcPct val="115000"/>
                        </a:lnSpc>
                        <a:spcBef>
                          <a:spcPts val="240"/>
                        </a:spcBef>
                        <a:spcAft>
                          <a:spcPts val="240"/>
                        </a:spcAft>
                        <a:tabLst>
                          <a:tab pos="180340" algn="l"/>
                          <a:tab pos="295275" algn="l"/>
                        </a:tabLst>
                      </a:pPr>
                      <a:r>
                        <a:rPr lang="vi-VN" sz="1800" kern="100">
                          <a:effectLst/>
                        </a:rPr>
                        <a:t>(đoạn 4)</a:t>
                      </a:r>
                      <a:endParaRPr lang="en-US" sz="18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414" marR="59414" marT="0" marB="0"/>
                </a:tc>
                <a:tc>
                  <a:txBody>
                    <a:bodyPr/>
                    <a:lstStyle/>
                    <a:p>
                      <a:pPr marL="127000" indent="-104140" algn="l">
                        <a:lnSpc>
                          <a:spcPct val="115000"/>
                        </a:lnSpc>
                        <a:spcBef>
                          <a:spcPts val="240"/>
                        </a:spcBef>
                        <a:spcAft>
                          <a:spcPts val="240"/>
                        </a:spcAft>
                        <a:tabLst>
                          <a:tab pos="180340" algn="l"/>
                          <a:tab pos="295275" algn="l"/>
                        </a:tabLst>
                      </a:pPr>
                      <a:r>
                        <a:rPr lang="vi-VN" sz="1800" kern="100" dirty="0">
                          <a:effectLst/>
                        </a:rPr>
                        <a:t>Câu 4. Trăng tháng Giêng được tác giả miêu tả qua những chi tiết nào? Nhận xét về vẻ đẹp của trăng tháng Giêng qua cách miêu tả của nhà văn. Nêu những đặc sắc tiêu biểu về nghệ thuật của đoạn 4.</a:t>
                      </a:r>
                      <a:endParaRPr lang="en-US" sz="18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414" marR="59414" marT="0" marB="0"/>
                </a:tc>
                <a:tc>
                  <a:txBody>
                    <a:bodyPr/>
                    <a:lstStyle/>
                    <a:p>
                      <a:pPr marL="127000" indent="-104140">
                        <a:lnSpc>
                          <a:spcPct val="115000"/>
                        </a:lnSpc>
                        <a:spcBef>
                          <a:spcPts val="240"/>
                        </a:spcBef>
                        <a:spcAft>
                          <a:spcPts val="240"/>
                        </a:spcAft>
                        <a:tabLst>
                          <a:tab pos="180340" algn="l"/>
                          <a:tab pos="295275" algn="l"/>
                        </a:tabLst>
                      </a:pPr>
                      <a:r>
                        <a:rPr lang="vi-VN" sz="1800" kern="100" dirty="0">
                          <a:effectLst/>
                        </a:rPr>
                        <a:t> </a:t>
                      </a:r>
                      <a:endParaRPr lang="en-US" sz="18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414" marR="59414" marT="0" marB="0"/>
                </a:tc>
                <a:extLst>
                  <a:ext uri="{0D108BD9-81ED-4DB2-BD59-A6C34878D82A}">
                    <a16:rowId xmlns="" xmlns:a16="http://schemas.microsoft.com/office/drawing/2014/main" val="3145823025"/>
                  </a:ext>
                </a:extLst>
              </a:tr>
            </a:tbl>
          </a:graphicData>
        </a:graphic>
      </p:graphicFrame>
    </p:spTree>
    <p:extLst>
      <p:ext uri="{BB962C8B-B14F-4D97-AF65-F5344CB8AC3E}">
        <p14:creationId xmlns:p14="http://schemas.microsoft.com/office/powerpoint/2010/main" val="400241629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Oval 38">
            <a:extLst>
              <a:ext uri="{FF2B5EF4-FFF2-40B4-BE49-F238E27FC236}">
                <a16:creationId xmlns="" xmlns:a16="http://schemas.microsoft.com/office/drawing/2014/main" id="{E38CEC7B-74E1-449D-A70B-56F1FAC7CF49}"/>
              </a:ext>
            </a:extLst>
          </p:cNvPr>
          <p:cNvSpPr>
            <a:spLocks noChangeArrowheads="1"/>
          </p:cNvSpPr>
          <p:nvPr/>
        </p:nvSpPr>
        <p:spPr bwMode="auto">
          <a:xfrm>
            <a:off x="1752152" y="860537"/>
            <a:ext cx="2776157" cy="2773533"/>
          </a:xfrm>
          <a:prstGeom prst="ellipse">
            <a:avLst/>
          </a:prstGeom>
          <a:solidFill>
            <a:schemeClr val="accent3"/>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40">
            <a:extLst>
              <a:ext uri="{FF2B5EF4-FFF2-40B4-BE49-F238E27FC236}">
                <a16:creationId xmlns="" xmlns:a16="http://schemas.microsoft.com/office/drawing/2014/main" id="{F602E6D7-DE44-4089-85B4-3FF98E46718E}"/>
              </a:ext>
            </a:extLst>
          </p:cNvPr>
          <p:cNvSpPr>
            <a:spLocks noEditPoints="1"/>
          </p:cNvSpPr>
          <p:nvPr/>
        </p:nvSpPr>
        <p:spPr bwMode="auto">
          <a:xfrm>
            <a:off x="2689380" y="1640521"/>
            <a:ext cx="860337" cy="1065570"/>
          </a:xfrm>
          <a:custGeom>
            <a:avLst/>
            <a:gdLst>
              <a:gd name="T0" fmla="*/ 154 w 205"/>
              <a:gd name="T1" fmla="*/ 161 h 254"/>
              <a:gd name="T2" fmla="*/ 170 w 205"/>
              <a:gd name="T3" fmla="*/ 150 h 254"/>
              <a:gd name="T4" fmla="*/ 178 w 205"/>
              <a:gd name="T5" fmla="*/ 145 h 254"/>
              <a:gd name="T6" fmla="*/ 180 w 205"/>
              <a:gd name="T7" fmla="*/ 133 h 254"/>
              <a:gd name="T8" fmla="*/ 181 w 205"/>
              <a:gd name="T9" fmla="*/ 121 h 254"/>
              <a:gd name="T10" fmla="*/ 197 w 205"/>
              <a:gd name="T11" fmla="*/ 123 h 254"/>
              <a:gd name="T12" fmla="*/ 201 w 205"/>
              <a:gd name="T13" fmla="*/ 118 h 254"/>
              <a:gd name="T14" fmla="*/ 203 w 205"/>
              <a:gd name="T15" fmla="*/ 114 h 254"/>
              <a:gd name="T16" fmla="*/ 204 w 205"/>
              <a:gd name="T17" fmla="*/ 104 h 254"/>
              <a:gd name="T18" fmla="*/ 185 w 205"/>
              <a:gd name="T19" fmla="*/ 93 h 254"/>
              <a:gd name="T20" fmla="*/ 180 w 205"/>
              <a:gd name="T21" fmla="*/ 97 h 254"/>
              <a:gd name="T22" fmla="*/ 173 w 205"/>
              <a:gd name="T23" fmla="*/ 106 h 254"/>
              <a:gd name="T24" fmla="*/ 164 w 205"/>
              <a:gd name="T25" fmla="*/ 86 h 254"/>
              <a:gd name="T26" fmla="*/ 124 w 205"/>
              <a:gd name="T27" fmla="*/ 59 h 254"/>
              <a:gd name="T28" fmla="*/ 121 w 205"/>
              <a:gd name="T29" fmla="*/ 36 h 254"/>
              <a:gd name="T30" fmla="*/ 124 w 205"/>
              <a:gd name="T31" fmla="*/ 6 h 254"/>
              <a:gd name="T32" fmla="*/ 103 w 205"/>
              <a:gd name="T33" fmla="*/ 12 h 254"/>
              <a:gd name="T34" fmla="*/ 107 w 205"/>
              <a:gd name="T35" fmla="*/ 44 h 254"/>
              <a:gd name="T36" fmla="*/ 95 w 205"/>
              <a:gd name="T37" fmla="*/ 31 h 254"/>
              <a:gd name="T38" fmla="*/ 35 w 205"/>
              <a:gd name="T39" fmla="*/ 7 h 254"/>
              <a:gd name="T40" fmla="*/ 8 w 205"/>
              <a:gd name="T41" fmla="*/ 10 h 254"/>
              <a:gd name="T42" fmla="*/ 23 w 205"/>
              <a:gd name="T43" fmla="*/ 19 h 254"/>
              <a:gd name="T44" fmla="*/ 61 w 205"/>
              <a:gd name="T45" fmla="*/ 17 h 254"/>
              <a:gd name="T46" fmla="*/ 103 w 205"/>
              <a:gd name="T47" fmla="*/ 61 h 254"/>
              <a:gd name="T48" fmla="*/ 130 w 205"/>
              <a:gd name="T49" fmla="*/ 84 h 254"/>
              <a:gd name="T50" fmla="*/ 158 w 205"/>
              <a:gd name="T51" fmla="*/ 101 h 254"/>
              <a:gd name="T52" fmla="*/ 126 w 205"/>
              <a:gd name="T53" fmla="*/ 94 h 254"/>
              <a:gd name="T54" fmla="*/ 96 w 205"/>
              <a:gd name="T55" fmla="*/ 70 h 254"/>
              <a:gd name="T56" fmla="*/ 79 w 205"/>
              <a:gd name="T57" fmla="*/ 67 h 254"/>
              <a:gd name="T58" fmla="*/ 79 w 205"/>
              <a:gd name="T59" fmla="*/ 76 h 254"/>
              <a:gd name="T60" fmla="*/ 90 w 205"/>
              <a:gd name="T61" fmla="*/ 76 h 254"/>
              <a:gd name="T62" fmla="*/ 117 w 205"/>
              <a:gd name="T63" fmla="*/ 101 h 254"/>
              <a:gd name="T64" fmla="*/ 87 w 205"/>
              <a:gd name="T65" fmla="*/ 103 h 254"/>
              <a:gd name="T66" fmla="*/ 63 w 205"/>
              <a:gd name="T67" fmla="*/ 101 h 254"/>
              <a:gd name="T68" fmla="*/ 61 w 205"/>
              <a:gd name="T69" fmla="*/ 116 h 254"/>
              <a:gd name="T70" fmla="*/ 97 w 205"/>
              <a:gd name="T71" fmla="*/ 119 h 254"/>
              <a:gd name="T72" fmla="*/ 128 w 205"/>
              <a:gd name="T73" fmla="*/ 122 h 254"/>
              <a:gd name="T74" fmla="*/ 95 w 205"/>
              <a:gd name="T75" fmla="*/ 130 h 254"/>
              <a:gd name="T76" fmla="*/ 100 w 205"/>
              <a:gd name="T77" fmla="*/ 141 h 254"/>
              <a:gd name="T78" fmla="*/ 115 w 205"/>
              <a:gd name="T79" fmla="*/ 136 h 254"/>
              <a:gd name="T80" fmla="*/ 131 w 205"/>
              <a:gd name="T81" fmla="*/ 126 h 254"/>
              <a:gd name="T82" fmla="*/ 120 w 205"/>
              <a:gd name="T83" fmla="*/ 152 h 254"/>
              <a:gd name="T84" fmla="*/ 77 w 205"/>
              <a:gd name="T85" fmla="*/ 188 h 254"/>
              <a:gd name="T86" fmla="*/ 60 w 205"/>
              <a:gd name="T87" fmla="*/ 191 h 254"/>
              <a:gd name="T88" fmla="*/ 59 w 205"/>
              <a:gd name="T89" fmla="*/ 197 h 254"/>
              <a:gd name="T90" fmla="*/ 34 w 205"/>
              <a:gd name="T91" fmla="*/ 222 h 254"/>
              <a:gd name="T92" fmla="*/ 11 w 205"/>
              <a:gd name="T93" fmla="*/ 235 h 254"/>
              <a:gd name="T94" fmla="*/ 14 w 205"/>
              <a:gd name="T95" fmla="*/ 252 h 254"/>
              <a:gd name="T96" fmla="*/ 65 w 205"/>
              <a:gd name="T97" fmla="*/ 216 h 254"/>
              <a:gd name="T98" fmla="*/ 72 w 205"/>
              <a:gd name="T99" fmla="*/ 220 h 254"/>
              <a:gd name="T100" fmla="*/ 96 w 205"/>
              <a:gd name="T101" fmla="*/ 198 h 254"/>
              <a:gd name="T102" fmla="*/ 113 w 205"/>
              <a:gd name="T103" fmla="*/ 200 h 254"/>
              <a:gd name="T104" fmla="*/ 165 w 205"/>
              <a:gd name="T105" fmla="*/ 198 h 254"/>
              <a:gd name="T106" fmla="*/ 197 w 205"/>
              <a:gd name="T107" fmla="*/ 186 h 254"/>
              <a:gd name="T108" fmla="*/ 201 w 205"/>
              <a:gd name="T109" fmla="*/ 172 h 254"/>
              <a:gd name="T110" fmla="*/ 200 w 205"/>
              <a:gd name="T111" fmla="*/ 114 h 254"/>
              <a:gd name="T112" fmla="*/ 197 w 205"/>
              <a:gd name="T113" fmla="*/ 110 h 254"/>
              <a:gd name="T114" fmla="*/ 140 w 205"/>
              <a:gd name="T115" fmla="*/ 84 h 254"/>
              <a:gd name="T116" fmla="*/ 114 w 205"/>
              <a:gd name="T117" fmla="*/ 67 h 254"/>
              <a:gd name="T118" fmla="*/ 160 w 205"/>
              <a:gd name="T119" fmla="*/ 93 h 254"/>
              <a:gd name="T120" fmla="*/ 140 w 205"/>
              <a:gd name="T121" fmla="*/ 84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05" h="254">
                <a:moveTo>
                  <a:pt x="187" y="164"/>
                </a:moveTo>
                <a:cubicBezTo>
                  <a:pt x="182" y="162"/>
                  <a:pt x="167" y="162"/>
                  <a:pt x="154" y="161"/>
                </a:cubicBezTo>
                <a:cubicBezTo>
                  <a:pt x="160" y="157"/>
                  <a:pt x="166" y="152"/>
                  <a:pt x="169" y="151"/>
                </a:cubicBezTo>
                <a:cubicBezTo>
                  <a:pt x="169" y="151"/>
                  <a:pt x="169" y="150"/>
                  <a:pt x="170" y="150"/>
                </a:cubicBezTo>
                <a:cubicBezTo>
                  <a:pt x="171" y="150"/>
                  <a:pt x="172" y="149"/>
                  <a:pt x="173" y="149"/>
                </a:cubicBezTo>
                <a:cubicBezTo>
                  <a:pt x="175" y="148"/>
                  <a:pt x="177" y="147"/>
                  <a:pt x="178" y="145"/>
                </a:cubicBezTo>
                <a:cubicBezTo>
                  <a:pt x="178" y="143"/>
                  <a:pt x="177" y="141"/>
                  <a:pt x="178" y="139"/>
                </a:cubicBezTo>
                <a:cubicBezTo>
                  <a:pt x="178" y="137"/>
                  <a:pt x="179" y="135"/>
                  <a:pt x="180" y="133"/>
                </a:cubicBezTo>
                <a:cubicBezTo>
                  <a:pt x="181" y="130"/>
                  <a:pt x="180" y="127"/>
                  <a:pt x="178" y="124"/>
                </a:cubicBezTo>
                <a:cubicBezTo>
                  <a:pt x="181" y="121"/>
                  <a:pt x="181" y="121"/>
                  <a:pt x="181" y="121"/>
                </a:cubicBezTo>
                <a:cubicBezTo>
                  <a:pt x="181" y="121"/>
                  <a:pt x="189" y="128"/>
                  <a:pt x="192" y="128"/>
                </a:cubicBezTo>
                <a:cubicBezTo>
                  <a:pt x="193" y="128"/>
                  <a:pt x="195" y="126"/>
                  <a:pt x="197" y="123"/>
                </a:cubicBezTo>
                <a:cubicBezTo>
                  <a:pt x="198" y="123"/>
                  <a:pt x="199" y="124"/>
                  <a:pt x="200" y="123"/>
                </a:cubicBezTo>
                <a:cubicBezTo>
                  <a:pt x="200" y="123"/>
                  <a:pt x="201" y="120"/>
                  <a:pt x="201" y="118"/>
                </a:cubicBezTo>
                <a:cubicBezTo>
                  <a:pt x="201" y="119"/>
                  <a:pt x="201" y="119"/>
                  <a:pt x="201" y="119"/>
                </a:cubicBezTo>
                <a:cubicBezTo>
                  <a:pt x="203" y="117"/>
                  <a:pt x="203" y="114"/>
                  <a:pt x="203" y="114"/>
                </a:cubicBezTo>
                <a:cubicBezTo>
                  <a:pt x="203" y="113"/>
                  <a:pt x="203" y="113"/>
                  <a:pt x="203" y="113"/>
                </a:cubicBezTo>
                <a:cubicBezTo>
                  <a:pt x="204" y="110"/>
                  <a:pt x="205" y="106"/>
                  <a:pt x="204" y="104"/>
                </a:cubicBezTo>
                <a:cubicBezTo>
                  <a:pt x="201" y="96"/>
                  <a:pt x="195" y="88"/>
                  <a:pt x="190" y="90"/>
                </a:cubicBezTo>
                <a:cubicBezTo>
                  <a:pt x="189" y="90"/>
                  <a:pt x="187" y="92"/>
                  <a:pt x="185" y="93"/>
                </a:cubicBezTo>
                <a:cubicBezTo>
                  <a:pt x="185" y="93"/>
                  <a:pt x="185" y="92"/>
                  <a:pt x="184" y="92"/>
                </a:cubicBezTo>
                <a:cubicBezTo>
                  <a:pt x="182" y="92"/>
                  <a:pt x="180" y="97"/>
                  <a:pt x="180" y="97"/>
                </a:cubicBezTo>
                <a:cubicBezTo>
                  <a:pt x="180" y="97"/>
                  <a:pt x="180" y="98"/>
                  <a:pt x="181" y="98"/>
                </a:cubicBezTo>
                <a:cubicBezTo>
                  <a:pt x="177" y="102"/>
                  <a:pt x="173" y="106"/>
                  <a:pt x="173" y="106"/>
                </a:cubicBezTo>
                <a:cubicBezTo>
                  <a:pt x="172" y="107"/>
                  <a:pt x="172" y="107"/>
                  <a:pt x="172" y="107"/>
                </a:cubicBezTo>
                <a:cubicBezTo>
                  <a:pt x="170" y="100"/>
                  <a:pt x="168" y="93"/>
                  <a:pt x="164" y="86"/>
                </a:cubicBezTo>
                <a:cubicBezTo>
                  <a:pt x="160" y="77"/>
                  <a:pt x="154" y="69"/>
                  <a:pt x="145" y="65"/>
                </a:cubicBezTo>
                <a:cubicBezTo>
                  <a:pt x="138" y="62"/>
                  <a:pt x="131" y="61"/>
                  <a:pt x="124" y="59"/>
                </a:cubicBezTo>
                <a:cubicBezTo>
                  <a:pt x="120" y="57"/>
                  <a:pt x="117" y="55"/>
                  <a:pt x="114" y="53"/>
                </a:cubicBezTo>
                <a:cubicBezTo>
                  <a:pt x="116" y="47"/>
                  <a:pt x="119" y="41"/>
                  <a:pt x="121" y="36"/>
                </a:cubicBezTo>
                <a:cubicBezTo>
                  <a:pt x="124" y="29"/>
                  <a:pt x="127" y="22"/>
                  <a:pt x="126" y="15"/>
                </a:cubicBezTo>
                <a:cubicBezTo>
                  <a:pt x="126" y="12"/>
                  <a:pt x="125" y="9"/>
                  <a:pt x="124" y="6"/>
                </a:cubicBezTo>
                <a:cubicBezTo>
                  <a:pt x="122" y="4"/>
                  <a:pt x="119" y="3"/>
                  <a:pt x="116" y="4"/>
                </a:cubicBezTo>
                <a:cubicBezTo>
                  <a:pt x="111" y="5"/>
                  <a:pt x="108" y="12"/>
                  <a:pt x="103" y="12"/>
                </a:cubicBezTo>
                <a:cubicBezTo>
                  <a:pt x="107" y="12"/>
                  <a:pt x="113" y="14"/>
                  <a:pt x="114" y="18"/>
                </a:cubicBezTo>
                <a:cubicBezTo>
                  <a:pt x="117" y="24"/>
                  <a:pt x="109" y="38"/>
                  <a:pt x="107" y="44"/>
                </a:cubicBezTo>
                <a:cubicBezTo>
                  <a:pt x="107" y="45"/>
                  <a:pt x="107" y="45"/>
                  <a:pt x="107" y="45"/>
                </a:cubicBezTo>
                <a:cubicBezTo>
                  <a:pt x="102" y="41"/>
                  <a:pt x="98" y="36"/>
                  <a:pt x="95" y="31"/>
                </a:cubicBezTo>
                <a:cubicBezTo>
                  <a:pt x="86" y="20"/>
                  <a:pt x="77" y="9"/>
                  <a:pt x="63" y="6"/>
                </a:cubicBezTo>
                <a:cubicBezTo>
                  <a:pt x="54" y="3"/>
                  <a:pt x="45" y="6"/>
                  <a:pt x="35" y="7"/>
                </a:cubicBezTo>
                <a:cubicBezTo>
                  <a:pt x="26" y="8"/>
                  <a:pt x="15" y="7"/>
                  <a:pt x="8" y="0"/>
                </a:cubicBezTo>
                <a:cubicBezTo>
                  <a:pt x="6" y="3"/>
                  <a:pt x="7" y="7"/>
                  <a:pt x="8" y="10"/>
                </a:cubicBezTo>
                <a:cubicBezTo>
                  <a:pt x="9" y="14"/>
                  <a:pt x="12" y="17"/>
                  <a:pt x="16" y="18"/>
                </a:cubicBezTo>
                <a:cubicBezTo>
                  <a:pt x="18" y="18"/>
                  <a:pt x="20" y="18"/>
                  <a:pt x="23" y="19"/>
                </a:cubicBezTo>
                <a:cubicBezTo>
                  <a:pt x="25" y="20"/>
                  <a:pt x="27" y="22"/>
                  <a:pt x="27" y="25"/>
                </a:cubicBezTo>
                <a:cubicBezTo>
                  <a:pt x="37" y="18"/>
                  <a:pt x="49" y="14"/>
                  <a:pt x="61" y="17"/>
                </a:cubicBezTo>
                <a:cubicBezTo>
                  <a:pt x="73" y="19"/>
                  <a:pt x="83" y="27"/>
                  <a:pt x="90" y="37"/>
                </a:cubicBezTo>
                <a:cubicBezTo>
                  <a:pt x="95" y="45"/>
                  <a:pt x="97" y="54"/>
                  <a:pt x="103" y="61"/>
                </a:cubicBezTo>
                <a:cubicBezTo>
                  <a:pt x="103" y="64"/>
                  <a:pt x="104" y="67"/>
                  <a:pt x="106" y="70"/>
                </a:cubicBezTo>
                <a:cubicBezTo>
                  <a:pt x="110" y="79"/>
                  <a:pt x="121" y="82"/>
                  <a:pt x="130" y="84"/>
                </a:cubicBezTo>
                <a:cubicBezTo>
                  <a:pt x="140" y="86"/>
                  <a:pt x="150" y="89"/>
                  <a:pt x="155" y="97"/>
                </a:cubicBezTo>
                <a:cubicBezTo>
                  <a:pt x="156" y="98"/>
                  <a:pt x="157" y="100"/>
                  <a:pt x="158" y="101"/>
                </a:cubicBezTo>
                <a:cubicBezTo>
                  <a:pt x="155" y="100"/>
                  <a:pt x="151" y="100"/>
                  <a:pt x="147" y="101"/>
                </a:cubicBezTo>
                <a:cubicBezTo>
                  <a:pt x="126" y="94"/>
                  <a:pt x="126" y="94"/>
                  <a:pt x="126" y="94"/>
                </a:cubicBezTo>
                <a:cubicBezTo>
                  <a:pt x="126" y="94"/>
                  <a:pt x="122" y="86"/>
                  <a:pt x="111" y="83"/>
                </a:cubicBezTo>
                <a:cubicBezTo>
                  <a:pt x="99" y="79"/>
                  <a:pt x="96" y="70"/>
                  <a:pt x="96" y="70"/>
                </a:cubicBezTo>
                <a:cubicBezTo>
                  <a:pt x="96" y="70"/>
                  <a:pt x="93" y="62"/>
                  <a:pt x="91" y="63"/>
                </a:cubicBezTo>
                <a:cubicBezTo>
                  <a:pt x="90" y="64"/>
                  <a:pt x="79" y="64"/>
                  <a:pt x="79" y="67"/>
                </a:cubicBezTo>
                <a:cubicBezTo>
                  <a:pt x="79" y="69"/>
                  <a:pt x="81" y="70"/>
                  <a:pt x="81" y="70"/>
                </a:cubicBezTo>
                <a:cubicBezTo>
                  <a:pt x="79" y="76"/>
                  <a:pt x="79" y="76"/>
                  <a:pt x="79" y="76"/>
                </a:cubicBezTo>
                <a:cubicBezTo>
                  <a:pt x="85" y="76"/>
                  <a:pt x="85" y="76"/>
                  <a:pt x="85" y="76"/>
                </a:cubicBezTo>
                <a:cubicBezTo>
                  <a:pt x="90" y="76"/>
                  <a:pt x="90" y="76"/>
                  <a:pt x="90" y="76"/>
                </a:cubicBezTo>
                <a:cubicBezTo>
                  <a:pt x="93" y="79"/>
                  <a:pt x="96" y="84"/>
                  <a:pt x="99" y="87"/>
                </a:cubicBezTo>
                <a:cubicBezTo>
                  <a:pt x="105" y="92"/>
                  <a:pt x="107" y="100"/>
                  <a:pt x="117" y="101"/>
                </a:cubicBezTo>
                <a:cubicBezTo>
                  <a:pt x="118" y="102"/>
                  <a:pt x="118" y="102"/>
                  <a:pt x="118" y="102"/>
                </a:cubicBezTo>
                <a:cubicBezTo>
                  <a:pt x="113" y="102"/>
                  <a:pt x="93" y="103"/>
                  <a:pt x="87" y="103"/>
                </a:cubicBezTo>
                <a:cubicBezTo>
                  <a:pt x="81" y="103"/>
                  <a:pt x="73" y="103"/>
                  <a:pt x="73" y="103"/>
                </a:cubicBezTo>
                <a:cubicBezTo>
                  <a:pt x="73" y="103"/>
                  <a:pt x="69" y="100"/>
                  <a:pt x="63" y="101"/>
                </a:cubicBezTo>
                <a:cubicBezTo>
                  <a:pt x="57" y="102"/>
                  <a:pt x="63" y="107"/>
                  <a:pt x="63" y="107"/>
                </a:cubicBezTo>
                <a:cubicBezTo>
                  <a:pt x="63" y="107"/>
                  <a:pt x="59" y="113"/>
                  <a:pt x="61" y="116"/>
                </a:cubicBezTo>
                <a:cubicBezTo>
                  <a:pt x="62" y="119"/>
                  <a:pt x="76" y="113"/>
                  <a:pt x="76" y="113"/>
                </a:cubicBezTo>
                <a:cubicBezTo>
                  <a:pt x="76" y="113"/>
                  <a:pt x="88" y="116"/>
                  <a:pt x="97" y="119"/>
                </a:cubicBezTo>
                <a:cubicBezTo>
                  <a:pt x="107" y="122"/>
                  <a:pt x="117" y="113"/>
                  <a:pt x="117" y="113"/>
                </a:cubicBezTo>
                <a:cubicBezTo>
                  <a:pt x="128" y="122"/>
                  <a:pt x="128" y="122"/>
                  <a:pt x="128" y="122"/>
                </a:cubicBezTo>
                <a:cubicBezTo>
                  <a:pt x="126" y="123"/>
                  <a:pt x="125" y="125"/>
                  <a:pt x="123" y="126"/>
                </a:cubicBezTo>
                <a:cubicBezTo>
                  <a:pt x="115" y="132"/>
                  <a:pt x="104" y="134"/>
                  <a:pt x="95" y="130"/>
                </a:cubicBezTo>
                <a:cubicBezTo>
                  <a:pt x="96" y="133"/>
                  <a:pt x="97" y="136"/>
                  <a:pt x="98" y="138"/>
                </a:cubicBezTo>
                <a:cubicBezTo>
                  <a:pt x="98" y="140"/>
                  <a:pt x="99" y="141"/>
                  <a:pt x="100" y="141"/>
                </a:cubicBezTo>
                <a:cubicBezTo>
                  <a:pt x="101" y="142"/>
                  <a:pt x="102" y="141"/>
                  <a:pt x="103" y="141"/>
                </a:cubicBezTo>
                <a:cubicBezTo>
                  <a:pt x="107" y="140"/>
                  <a:pt x="111" y="138"/>
                  <a:pt x="115" y="136"/>
                </a:cubicBezTo>
                <a:cubicBezTo>
                  <a:pt x="120" y="135"/>
                  <a:pt x="125" y="133"/>
                  <a:pt x="129" y="129"/>
                </a:cubicBezTo>
                <a:cubicBezTo>
                  <a:pt x="130" y="128"/>
                  <a:pt x="130" y="127"/>
                  <a:pt x="131" y="126"/>
                </a:cubicBezTo>
                <a:cubicBezTo>
                  <a:pt x="134" y="128"/>
                  <a:pt x="134" y="128"/>
                  <a:pt x="134" y="128"/>
                </a:cubicBezTo>
                <a:cubicBezTo>
                  <a:pt x="131" y="136"/>
                  <a:pt x="120" y="152"/>
                  <a:pt x="120" y="152"/>
                </a:cubicBezTo>
                <a:cubicBezTo>
                  <a:pt x="120" y="152"/>
                  <a:pt x="103" y="151"/>
                  <a:pt x="96" y="158"/>
                </a:cubicBezTo>
                <a:cubicBezTo>
                  <a:pt x="90" y="164"/>
                  <a:pt x="85" y="179"/>
                  <a:pt x="77" y="188"/>
                </a:cubicBezTo>
                <a:cubicBezTo>
                  <a:pt x="74" y="190"/>
                  <a:pt x="71" y="190"/>
                  <a:pt x="67" y="190"/>
                </a:cubicBezTo>
                <a:cubicBezTo>
                  <a:pt x="65" y="190"/>
                  <a:pt x="62" y="189"/>
                  <a:pt x="60" y="191"/>
                </a:cubicBezTo>
                <a:cubicBezTo>
                  <a:pt x="59" y="192"/>
                  <a:pt x="58" y="193"/>
                  <a:pt x="58" y="195"/>
                </a:cubicBezTo>
                <a:cubicBezTo>
                  <a:pt x="58" y="196"/>
                  <a:pt x="59" y="197"/>
                  <a:pt x="59" y="197"/>
                </a:cubicBezTo>
                <a:cubicBezTo>
                  <a:pt x="56" y="197"/>
                  <a:pt x="53" y="198"/>
                  <a:pt x="51" y="202"/>
                </a:cubicBezTo>
                <a:cubicBezTo>
                  <a:pt x="45" y="211"/>
                  <a:pt x="45" y="217"/>
                  <a:pt x="34" y="222"/>
                </a:cubicBezTo>
                <a:cubicBezTo>
                  <a:pt x="23" y="227"/>
                  <a:pt x="22" y="218"/>
                  <a:pt x="17" y="222"/>
                </a:cubicBezTo>
                <a:cubicBezTo>
                  <a:pt x="13" y="226"/>
                  <a:pt x="14" y="233"/>
                  <a:pt x="11" y="235"/>
                </a:cubicBezTo>
                <a:cubicBezTo>
                  <a:pt x="7" y="238"/>
                  <a:pt x="0" y="241"/>
                  <a:pt x="2" y="246"/>
                </a:cubicBezTo>
                <a:cubicBezTo>
                  <a:pt x="3" y="250"/>
                  <a:pt x="12" y="254"/>
                  <a:pt x="14" y="252"/>
                </a:cubicBezTo>
                <a:cubicBezTo>
                  <a:pt x="16" y="250"/>
                  <a:pt x="11" y="246"/>
                  <a:pt x="11" y="246"/>
                </a:cubicBezTo>
                <a:cubicBezTo>
                  <a:pt x="65" y="216"/>
                  <a:pt x="65" y="216"/>
                  <a:pt x="65" y="216"/>
                </a:cubicBezTo>
                <a:cubicBezTo>
                  <a:pt x="65" y="217"/>
                  <a:pt x="66" y="219"/>
                  <a:pt x="67" y="220"/>
                </a:cubicBezTo>
                <a:cubicBezTo>
                  <a:pt x="69" y="221"/>
                  <a:pt x="70" y="221"/>
                  <a:pt x="72" y="220"/>
                </a:cubicBezTo>
                <a:cubicBezTo>
                  <a:pt x="73" y="220"/>
                  <a:pt x="75" y="218"/>
                  <a:pt x="76" y="217"/>
                </a:cubicBezTo>
                <a:cubicBezTo>
                  <a:pt x="82" y="211"/>
                  <a:pt x="89" y="205"/>
                  <a:pt x="96" y="198"/>
                </a:cubicBezTo>
                <a:cubicBezTo>
                  <a:pt x="98" y="197"/>
                  <a:pt x="98" y="197"/>
                  <a:pt x="98" y="197"/>
                </a:cubicBezTo>
                <a:cubicBezTo>
                  <a:pt x="100" y="203"/>
                  <a:pt x="111" y="203"/>
                  <a:pt x="113" y="200"/>
                </a:cubicBezTo>
                <a:cubicBezTo>
                  <a:pt x="116" y="197"/>
                  <a:pt x="123" y="189"/>
                  <a:pt x="132" y="189"/>
                </a:cubicBezTo>
                <a:cubicBezTo>
                  <a:pt x="141" y="188"/>
                  <a:pt x="158" y="198"/>
                  <a:pt x="165" y="198"/>
                </a:cubicBezTo>
                <a:cubicBezTo>
                  <a:pt x="169" y="197"/>
                  <a:pt x="185" y="189"/>
                  <a:pt x="193" y="184"/>
                </a:cubicBezTo>
                <a:cubicBezTo>
                  <a:pt x="194" y="185"/>
                  <a:pt x="196" y="186"/>
                  <a:pt x="197" y="186"/>
                </a:cubicBezTo>
                <a:cubicBezTo>
                  <a:pt x="200" y="185"/>
                  <a:pt x="203" y="184"/>
                  <a:pt x="204" y="181"/>
                </a:cubicBezTo>
                <a:cubicBezTo>
                  <a:pt x="204" y="178"/>
                  <a:pt x="203" y="175"/>
                  <a:pt x="201" y="172"/>
                </a:cubicBezTo>
                <a:cubicBezTo>
                  <a:pt x="198" y="168"/>
                  <a:pt x="193" y="165"/>
                  <a:pt x="187" y="164"/>
                </a:cubicBezTo>
                <a:close/>
                <a:moveTo>
                  <a:pt x="200" y="114"/>
                </a:moveTo>
                <a:cubicBezTo>
                  <a:pt x="200" y="115"/>
                  <a:pt x="200" y="116"/>
                  <a:pt x="200" y="116"/>
                </a:cubicBezTo>
                <a:cubicBezTo>
                  <a:pt x="200" y="116"/>
                  <a:pt x="197" y="114"/>
                  <a:pt x="197" y="110"/>
                </a:cubicBezTo>
                <a:cubicBezTo>
                  <a:pt x="197" y="110"/>
                  <a:pt x="200" y="112"/>
                  <a:pt x="200" y="114"/>
                </a:cubicBezTo>
                <a:close/>
                <a:moveTo>
                  <a:pt x="140" y="84"/>
                </a:moveTo>
                <a:cubicBezTo>
                  <a:pt x="133" y="82"/>
                  <a:pt x="125" y="81"/>
                  <a:pt x="119" y="76"/>
                </a:cubicBezTo>
                <a:cubicBezTo>
                  <a:pt x="117" y="74"/>
                  <a:pt x="115" y="71"/>
                  <a:pt x="114" y="67"/>
                </a:cubicBezTo>
                <a:cubicBezTo>
                  <a:pt x="121" y="70"/>
                  <a:pt x="128" y="71"/>
                  <a:pt x="135" y="73"/>
                </a:cubicBezTo>
                <a:cubicBezTo>
                  <a:pt x="146" y="76"/>
                  <a:pt x="158" y="82"/>
                  <a:pt x="160" y="93"/>
                </a:cubicBezTo>
                <a:cubicBezTo>
                  <a:pt x="160" y="94"/>
                  <a:pt x="160" y="96"/>
                  <a:pt x="160" y="97"/>
                </a:cubicBezTo>
                <a:cubicBezTo>
                  <a:pt x="155" y="91"/>
                  <a:pt x="148" y="86"/>
                  <a:pt x="140" y="84"/>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6" name="Picture 35">
            <a:extLst>
              <a:ext uri="{FF2B5EF4-FFF2-40B4-BE49-F238E27FC236}">
                <a16:creationId xmlns="" xmlns:a16="http://schemas.microsoft.com/office/drawing/2014/main" id="{950E7A4B-F774-4D89-B2B8-7880AF3065CF}"/>
              </a:ext>
            </a:extLst>
          </p:cNvPr>
          <p:cNvPicPr>
            <a:picLocks noChangeAspect="1"/>
          </p:cNvPicPr>
          <p:nvPr/>
        </p:nvPicPr>
        <p:blipFill rotWithShape="1">
          <a:blip r:embed="rId3"/>
          <a:srcRect t="-2336" b="28466"/>
          <a:stretch/>
        </p:blipFill>
        <p:spPr>
          <a:xfrm>
            <a:off x="0" y="2726833"/>
            <a:ext cx="12192000" cy="4131167"/>
          </a:xfrm>
          <a:prstGeom prst="rect">
            <a:avLst/>
          </a:prstGeom>
        </p:spPr>
      </p:pic>
      <p:grpSp>
        <p:nvGrpSpPr>
          <p:cNvPr id="14" name="Group 13">
            <a:extLst>
              <a:ext uri="{FF2B5EF4-FFF2-40B4-BE49-F238E27FC236}">
                <a16:creationId xmlns="" xmlns:a16="http://schemas.microsoft.com/office/drawing/2014/main" id="{36AC0862-D72C-489E-B0C6-A8D340189FD9}"/>
              </a:ext>
            </a:extLst>
          </p:cNvPr>
          <p:cNvGrpSpPr/>
          <p:nvPr/>
        </p:nvGrpSpPr>
        <p:grpSpPr>
          <a:xfrm>
            <a:off x="4029727" y="4851856"/>
            <a:ext cx="4500073" cy="2006143"/>
            <a:chOff x="3643075" y="4680539"/>
            <a:chExt cx="4884362" cy="2177460"/>
          </a:xfrm>
          <a:solidFill>
            <a:schemeClr val="accent1"/>
          </a:solidFill>
        </p:grpSpPr>
        <p:sp>
          <p:nvSpPr>
            <p:cNvPr id="12" name="Freeform 8">
              <a:extLst>
                <a:ext uri="{FF2B5EF4-FFF2-40B4-BE49-F238E27FC236}">
                  <a16:creationId xmlns="" xmlns:a16="http://schemas.microsoft.com/office/drawing/2014/main" id="{AC8CEFBF-E1E4-4D4E-B3AC-8B5AEDD0B925}"/>
                </a:ext>
              </a:extLst>
            </p:cNvPr>
            <p:cNvSpPr>
              <a:spLocks/>
            </p:cNvSpPr>
            <p:nvPr/>
          </p:nvSpPr>
          <p:spPr bwMode="auto">
            <a:xfrm>
              <a:off x="3643075" y="4918743"/>
              <a:ext cx="954237" cy="1939256"/>
            </a:xfrm>
            <a:custGeom>
              <a:avLst/>
              <a:gdLst>
                <a:gd name="T0" fmla="*/ 163 w 222"/>
                <a:gd name="T1" fmla="*/ 201 h 450"/>
                <a:gd name="T2" fmla="*/ 147 w 222"/>
                <a:gd name="T3" fmla="*/ 194 h 450"/>
                <a:gd name="T4" fmla="*/ 173 w 222"/>
                <a:gd name="T5" fmla="*/ 180 h 450"/>
                <a:gd name="T6" fmla="*/ 212 w 222"/>
                <a:gd name="T7" fmla="*/ 163 h 450"/>
                <a:gd name="T8" fmla="*/ 121 w 222"/>
                <a:gd name="T9" fmla="*/ 121 h 450"/>
                <a:gd name="T10" fmla="*/ 113 w 222"/>
                <a:gd name="T11" fmla="*/ 107 h 450"/>
                <a:gd name="T12" fmla="*/ 114 w 222"/>
                <a:gd name="T13" fmla="*/ 99 h 450"/>
                <a:gd name="T14" fmla="*/ 114 w 222"/>
                <a:gd name="T15" fmla="*/ 88 h 450"/>
                <a:gd name="T16" fmla="*/ 113 w 222"/>
                <a:gd name="T17" fmla="*/ 80 h 450"/>
                <a:gd name="T18" fmla="*/ 113 w 222"/>
                <a:gd name="T19" fmla="*/ 65 h 450"/>
                <a:gd name="T20" fmla="*/ 114 w 222"/>
                <a:gd name="T21" fmla="*/ 57 h 450"/>
                <a:gd name="T22" fmla="*/ 114 w 222"/>
                <a:gd name="T23" fmla="*/ 46 h 450"/>
                <a:gd name="T24" fmla="*/ 113 w 222"/>
                <a:gd name="T25" fmla="*/ 38 h 450"/>
                <a:gd name="T26" fmla="*/ 113 w 222"/>
                <a:gd name="T27" fmla="*/ 10 h 450"/>
                <a:gd name="T28" fmla="*/ 114 w 222"/>
                <a:gd name="T29" fmla="*/ 6 h 450"/>
                <a:gd name="T30" fmla="*/ 109 w 222"/>
                <a:gd name="T31" fmla="*/ 2 h 450"/>
                <a:gd name="T32" fmla="*/ 109 w 222"/>
                <a:gd name="T33" fmla="*/ 8 h 450"/>
                <a:gd name="T34" fmla="*/ 107 w 222"/>
                <a:gd name="T35" fmla="*/ 18 h 450"/>
                <a:gd name="T36" fmla="*/ 108 w 222"/>
                <a:gd name="T37" fmla="*/ 40 h 450"/>
                <a:gd name="T38" fmla="*/ 109 w 222"/>
                <a:gd name="T39" fmla="*/ 48 h 450"/>
                <a:gd name="T40" fmla="*/ 109 w 222"/>
                <a:gd name="T41" fmla="*/ 63 h 450"/>
                <a:gd name="T42" fmla="*/ 108 w 222"/>
                <a:gd name="T43" fmla="*/ 72 h 450"/>
                <a:gd name="T44" fmla="*/ 108 w 222"/>
                <a:gd name="T45" fmla="*/ 82 h 450"/>
                <a:gd name="T46" fmla="*/ 109 w 222"/>
                <a:gd name="T47" fmla="*/ 90 h 450"/>
                <a:gd name="T48" fmla="*/ 109 w 222"/>
                <a:gd name="T49" fmla="*/ 105 h 450"/>
                <a:gd name="T50" fmla="*/ 107 w 222"/>
                <a:gd name="T51" fmla="*/ 114 h 450"/>
                <a:gd name="T52" fmla="*/ 98 w 222"/>
                <a:gd name="T53" fmla="*/ 126 h 450"/>
                <a:gd name="T54" fmla="*/ 20 w 222"/>
                <a:gd name="T55" fmla="*/ 170 h 450"/>
                <a:gd name="T56" fmla="*/ 60 w 222"/>
                <a:gd name="T57" fmla="*/ 191 h 450"/>
                <a:gd name="T58" fmla="*/ 62 w 222"/>
                <a:gd name="T59" fmla="*/ 201 h 450"/>
                <a:gd name="T60" fmla="*/ 58 w 222"/>
                <a:gd name="T61" fmla="*/ 211 h 450"/>
                <a:gd name="T62" fmla="*/ 20 w 222"/>
                <a:gd name="T63" fmla="*/ 233 h 450"/>
                <a:gd name="T64" fmla="*/ 60 w 222"/>
                <a:gd name="T65" fmla="*/ 253 h 450"/>
                <a:gd name="T66" fmla="*/ 62 w 222"/>
                <a:gd name="T67" fmla="*/ 263 h 450"/>
                <a:gd name="T68" fmla="*/ 58 w 222"/>
                <a:gd name="T69" fmla="*/ 273 h 450"/>
                <a:gd name="T70" fmla="*/ 20 w 222"/>
                <a:gd name="T71" fmla="*/ 295 h 450"/>
                <a:gd name="T72" fmla="*/ 60 w 222"/>
                <a:gd name="T73" fmla="*/ 315 h 450"/>
                <a:gd name="T74" fmla="*/ 62 w 222"/>
                <a:gd name="T75" fmla="*/ 325 h 450"/>
                <a:gd name="T76" fmla="*/ 58 w 222"/>
                <a:gd name="T77" fmla="*/ 336 h 450"/>
                <a:gd name="T78" fmla="*/ 20 w 222"/>
                <a:gd name="T79" fmla="*/ 357 h 450"/>
                <a:gd name="T80" fmla="*/ 60 w 222"/>
                <a:gd name="T81" fmla="*/ 377 h 450"/>
                <a:gd name="T82" fmla="*/ 62 w 222"/>
                <a:gd name="T83" fmla="*/ 388 h 450"/>
                <a:gd name="T84" fmla="*/ 58 w 222"/>
                <a:gd name="T85" fmla="*/ 398 h 450"/>
                <a:gd name="T86" fmla="*/ 20 w 222"/>
                <a:gd name="T87" fmla="*/ 419 h 450"/>
                <a:gd name="T88" fmla="*/ 60 w 222"/>
                <a:gd name="T89" fmla="*/ 440 h 450"/>
                <a:gd name="T90" fmla="*/ 111 w 222"/>
                <a:gd name="T91" fmla="*/ 450 h 450"/>
                <a:gd name="T92" fmla="*/ 161 w 222"/>
                <a:gd name="T93" fmla="*/ 442 h 450"/>
                <a:gd name="T94" fmla="*/ 203 w 222"/>
                <a:gd name="T95" fmla="*/ 424 h 450"/>
                <a:gd name="T96" fmla="*/ 222 w 222"/>
                <a:gd name="T97" fmla="*/ 403 h 450"/>
                <a:gd name="T98" fmla="*/ 161 w 222"/>
                <a:gd name="T99" fmla="*/ 386 h 450"/>
                <a:gd name="T100" fmla="*/ 161 w 222"/>
                <a:gd name="T101" fmla="*/ 379 h 450"/>
                <a:gd name="T102" fmla="*/ 203 w 222"/>
                <a:gd name="T103" fmla="*/ 361 h 450"/>
                <a:gd name="T104" fmla="*/ 222 w 222"/>
                <a:gd name="T105" fmla="*/ 341 h 450"/>
                <a:gd name="T106" fmla="*/ 161 w 222"/>
                <a:gd name="T107" fmla="*/ 323 h 450"/>
                <a:gd name="T108" fmla="*/ 161 w 222"/>
                <a:gd name="T109" fmla="*/ 317 h 450"/>
                <a:gd name="T110" fmla="*/ 203 w 222"/>
                <a:gd name="T111" fmla="*/ 299 h 450"/>
                <a:gd name="T112" fmla="*/ 222 w 222"/>
                <a:gd name="T113" fmla="*/ 279 h 450"/>
                <a:gd name="T114" fmla="*/ 161 w 222"/>
                <a:gd name="T115" fmla="*/ 261 h 450"/>
                <a:gd name="T116" fmla="*/ 161 w 222"/>
                <a:gd name="T117" fmla="*/ 255 h 450"/>
                <a:gd name="T118" fmla="*/ 203 w 222"/>
                <a:gd name="T119" fmla="*/ 237 h 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22" h="450">
                  <a:moveTo>
                    <a:pt x="219" y="220"/>
                  </a:moveTo>
                  <a:cubicBezTo>
                    <a:pt x="222" y="216"/>
                    <a:pt x="222" y="216"/>
                    <a:pt x="222" y="216"/>
                  </a:cubicBezTo>
                  <a:cubicBezTo>
                    <a:pt x="210" y="222"/>
                    <a:pt x="187" y="220"/>
                    <a:pt x="164" y="211"/>
                  </a:cubicBezTo>
                  <a:cubicBezTo>
                    <a:pt x="164" y="201"/>
                    <a:pt x="164" y="201"/>
                    <a:pt x="164" y="201"/>
                  </a:cubicBezTo>
                  <a:cubicBezTo>
                    <a:pt x="163" y="201"/>
                    <a:pt x="163" y="201"/>
                    <a:pt x="163" y="201"/>
                  </a:cubicBezTo>
                  <a:cubicBezTo>
                    <a:pt x="163" y="199"/>
                    <a:pt x="163" y="199"/>
                    <a:pt x="163" y="199"/>
                  </a:cubicBezTo>
                  <a:cubicBezTo>
                    <a:pt x="161" y="199"/>
                    <a:pt x="161" y="199"/>
                    <a:pt x="161" y="199"/>
                  </a:cubicBezTo>
                  <a:cubicBezTo>
                    <a:pt x="161" y="201"/>
                    <a:pt x="161" y="201"/>
                    <a:pt x="161" y="201"/>
                  </a:cubicBezTo>
                  <a:cubicBezTo>
                    <a:pt x="147" y="201"/>
                    <a:pt x="147" y="201"/>
                    <a:pt x="147" y="201"/>
                  </a:cubicBezTo>
                  <a:cubicBezTo>
                    <a:pt x="147" y="194"/>
                    <a:pt x="147" y="194"/>
                    <a:pt x="147" y="194"/>
                  </a:cubicBezTo>
                  <a:cubicBezTo>
                    <a:pt x="155" y="191"/>
                    <a:pt x="155" y="191"/>
                    <a:pt x="155" y="191"/>
                  </a:cubicBezTo>
                  <a:cubicBezTo>
                    <a:pt x="161" y="193"/>
                    <a:pt x="161" y="193"/>
                    <a:pt x="161" y="193"/>
                  </a:cubicBezTo>
                  <a:cubicBezTo>
                    <a:pt x="162" y="191"/>
                    <a:pt x="162" y="191"/>
                    <a:pt x="162" y="191"/>
                  </a:cubicBezTo>
                  <a:cubicBezTo>
                    <a:pt x="155" y="188"/>
                    <a:pt x="155" y="188"/>
                    <a:pt x="155" y="188"/>
                  </a:cubicBezTo>
                  <a:cubicBezTo>
                    <a:pt x="173" y="180"/>
                    <a:pt x="173" y="180"/>
                    <a:pt x="173" y="180"/>
                  </a:cubicBezTo>
                  <a:cubicBezTo>
                    <a:pt x="173" y="180"/>
                    <a:pt x="189" y="178"/>
                    <a:pt x="196" y="177"/>
                  </a:cubicBezTo>
                  <a:cubicBezTo>
                    <a:pt x="204" y="176"/>
                    <a:pt x="203" y="175"/>
                    <a:pt x="203" y="175"/>
                  </a:cubicBezTo>
                  <a:cubicBezTo>
                    <a:pt x="202" y="170"/>
                    <a:pt x="202" y="170"/>
                    <a:pt x="202" y="170"/>
                  </a:cubicBezTo>
                  <a:cubicBezTo>
                    <a:pt x="202" y="170"/>
                    <a:pt x="208" y="166"/>
                    <a:pt x="212" y="165"/>
                  </a:cubicBezTo>
                  <a:cubicBezTo>
                    <a:pt x="212" y="163"/>
                    <a:pt x="212" y="163"/>
                    <a:pt x="212" y="163"/>
                  </a:cubicBezTo>
                  <a:cubicBezTo>
                    <a:pt x="212" y="163"/>
                    <a:pt x="215" y="162"/>
                    <a:pt x="219" y="158"/>
                  </a:cubicBezTo>
                  <a:cubicBezTo>
                    <a:pt x="222" y="154"/>
                    <a:pt x="222" y="154"/>
                    <a:pt x="222" y="154"/>
                  </a:cubicBezTo>
                  <a:cubicBezTo>
                    <a:pt x="201" y="164"/>
                    <a:pt x="149" y="150"/>
                    <a:pt x="124" y="126"/>
                  </a:cubicBezTo>
                  <a:cubicBezTo>
                    <a:pt x="125" y="123"/>
                    <a:pt x="125" y="123"/>
                    <a:pt x="125" y="123"/>
                  </a:cubicBezTo>
                  <a:cubicBezTo>
                    <a:pt x="121" y="121"/>
                    <a:pt x="121" y="121"/>
                    <a:pt x="121" y="121"/>
                  </a:cubicBezTo>
                  <a:cubicBezTo>
                    <a:pt x="121" y="118"/>
                    <a:pt x="121" y="118"/>
                    <a:pt x="121" y="118"/>
                  </a:cubicBezTo>
                  <a:cubicBezTo>
                    <a:pt x="115" y="117"/>
                    <a:pt x="115" y="117"/>
                    <a:pt x="115" y="117"/>
                  </a:cubicBezTo>
                  <a:cubicBezTo>
                    <a:pt x="115" y="114"/>
                    <a:pt x="115" y="114"/>
                    <a:pt x="115" y="114"/>
                  </a:cubicBezTo>
                  <a:cubicBezTo>
                    <a:pt x="113" y="112"/>
                    <a:pt x="113" y="112"/>
                    <a:pt x="113" y="112"/>
                  </a:cubicBezTo>
                  <a:cubicBezTo>
                    <a:pt x="113" y="107"/>
                    <a:pt x="113" y="107"/>
                    <a:pt x="113" y="107"/>
                  </a:cubicBezTo>
                  <a:cubicBezTo>
                    <a:pt x="114" y="107"/>
                    <a:pt x="114" y="107"/>
                    <a:pt x="114" y="107"/>
                  </a:cubicBezTo>
                  <a:cubicBezTo>
                    <a:pt x="114" y="105"/>
                    <a:pt x="114" y="105"/>
                    <a:pt x="114" y="105"/>
                  </a:cubicBezTo>
                  <a:cubicBezTo>
                    <a:pt x="113" y="105"/>
                    <a:pt x="113" y="105"/>
                    <a:pt x="113" y="105"/>
                  </a:cubicBezTo>
                  <a:cubicBezTo>
                    <a:pt x="113" y="99"/>
                    <a:pt x="113" y="99"/>
                    <a:pt x="113" y="99"/>
                  </a:cubicBezTo>
                  <a:cubicBezTo>
                    <a:pt x="114" y="99"/>
                    <a:pt x="114" y="99"/>
                    <a:pt x="114" y="99"/>
                  </a:cubicBezTo>
                  <a:cubicBezTo>
                    <a:pt x="114" y="97"/>
                    <a:pt x="114" y="97"/>
                    <a:pt x="114" y="97"/>
                  </a:cubicBezTo>
                  <a:cubicBezTo>
                    <a:pt x="113" y="97"/>
                    <a:pt x="113" y="97"/>
                    <a:pt x="113" y="97"/>
                  </a:cubicBezTo>
                  <a:cubicBezTo>
                    <a:pt x="113" y="90"/>
                    <a:pt x="113" y="90"/>
                    <a:pt x="113" y="90"/>
                  </a:cubicBezTo>
                  <a:cubicBezTo>
                    <a:pt x="114" y="90"/>
                    <a:pt x="114" y="90"/>
                    <a:pt x="114" y="90"/>
                  </a:cubicBezTo>
                  <a:cubicBezTo>
                    <a:pt x="114" y="88"/>
                    <a:pt x="114" y="88"/>
                    <a:pt x="114" y="88"/>
                  </a:cubicBezTo>
                  <a:cubicBezTo>
                    <a:pt x="113" y="88"/>
                    <a:pt x="113" y="88"/>
                    <a:pt x="113" y="88"/>
                  </a:cubicBezTo>
                  <a:cubicBezTo>
                    <a:pt x="113" y="82"/>
                    <a:pt x="113" y="82"/>
                    <a:pt x="113" y="82"/>
                  </a:cubicBezTo>
                  <a:cubicBezTo>
                    <a:pt x="114" y="82"/>
                    <a:pt x="114" y="82"/>
                    <a:pt x="114" y="82"/>
                  </a:cubicBezTo>
                  <a:cubicBezTo>
                    <a:pt x="114" y="80"/>
                    <a:pt x="114" y="80"/>
                    <a:pt x="114" y="80"/>
                  </a:cubicBezTo>
                  <a:cubicBezTo>
                    <a:pt x="113" y="80"/>
                    <a:pt x="113" y="80"/>
                    <a:pt x="113" y="80"/>
                  </a:cubicBezTo>
                  <a:cubicBezTo>
                    <a:pt x="113" y="73"/>
                    <a:pt x="113" y="73"/>
                    <a:pt x="113" y="73"/>
                  </a:cubicBezTo>
                  <a:cubicBezTo>
                    <a:pt x="114" y="73"/>
                    <a:pt x="114" y="73"/>
                    <a:pt x="114" y="73"/>
                  </a:cubicBezTo>
                  <a:cubicBezTo>
                    <a:pt x="114" y="72"/>
                    <a:pt x="114" y="72"/>
                    <a:pt x="114" y="72"/>
                  </a:cubicBezTo>
                  <a:cubicBezTo>
                    <a:pt x="113" y="72"/>
                    <a:pt x="113" y="72"/>
                    <a:pt x="113" y="72"/>
                  </a:cubicBezTo>
                  <a:cubicBezTo>
                    <a:pt x="113" y="65"/>
                    <a:pt x="113" y="65"/>
                    <a:pt x="113" y="65"/>
                  </a:cubicBezTo>
                  <a:cubicBezTo>
                    <a:pt x="114" y="65"/>
                    <a:pt x="114" y="65"/>
                    <a:pt x="114" y="65"/>
                  </a:cubicBezTo>
                  <a:cubicBezTo>
                    <a:pt x="114" y="63"/>
                    <a:pt x="114" y="63"/>
                    <a:pt x="114" y="63"/>
                  </a:cubicBezTo>
                  <a:cubicBezTo>
                    <a:pt x="113" y="63"/>
                    <a:pt x="113" y="63"/>
                    <a:pt x="113" y="63"/>
                  </a:cubicBezTo>
                  <a:cubicBezTo>
                    <a:pt x="113" y="57"/>
                    <a:pt x="113" y="57"/>
                    <a:pt x="113" y="57"/>
                  </a:cubicBezTo>
                  <a:cubicBezTo>
                    <a:pt x="114" y="57"/>
                    <a:pt x="114" y="57"/>
                    <a:pt x="114" y="57"/>
                  </a:cubicBezTo>
                  <a:cubicBezTo>
                    <a:pt x="114" y="55"/>
                    <a:pt x="114" y="55"/>
                    <a:pt x="114" y="55"/>
                  </a:cubicBezTo>
                  <a:cubicBezTo>
                    <a:pt x="113" y="55"/>
                    <a:pt x="113" y="55"/>
                    <a:pt x="113" y="55"/>
                  </a:cubicBezTo>
                  <a:cubicBezTo>
                    <a:pt x="113" y="48"/>
                    <a:pt x="113" y="48"/>
                    <a:pt x="113" y="48"/>
                  </a:cubicBezTo>
                  <a:cubicBezTo>
                    <a:pt x="114" y="48"/>
                    <a:pt x="114" y="48"/>
                    <a:pt x="114" y="48"/>
                  </a:cubicBezTo>
                  <a:cubicBezTo>
                    <a:pt x="114" y="46"/>
                    <a:pt x="114" y="46"/>
                    <a:pt x="114" y="46"/>
                  </a:cubicBezTo>
                  <a:cubicBezTo>
                    <a:pt x="113" y="46"/>
                    <a:pt x="113" y="46"/>
                    <a:pt x="113" y="46"/>
                  </a:cubicBezTo>
                  <a:cubicBezTo>
                    <a:pt x="113" y="40"/>
                    <a:pt x="113" y="40"/>
                    <a:pt x="113" y="40"/>
                  </a:cubicBezTo>
                  <a:cubicBezTo>
                    <a:pt x="114" y="40"/>
                    <a:pt x="114" y="40"/>
                    <a:pt x="114" y="40"/>
                  </a:cubicBezTo>
                  <a:cubicBezTo>
                    <a:pt x="114" y="38"/>
                    <a:pt x="114" y="38"/>
                    <a:pt x="114" y="38"/>
                  </a:cubicBezTo>
                  <a:cubicBezTo>
                    <a:pt x="113" y="38"/>
                    <a:pt x="113" y="38"/>
                    <a:pt x="113" y="38"/>
                  </a:cubicBezTo>
                  <a:cubicBezTo>
                    <a:pt x="113" y="34"/>
                    <a:pt x="113" y="34"/>
                    <a:pt x="113" y="34"/>
                  </a:cubicBezTo>
                  <a:cubicBezTo>
                    <a:pt x="115" y="32"/>
                    <a:pt x="115" y="32"/>
                    <a:pt x="115" y="32"/>
                  </a:cubicBezTo>
                  <a:cubicBezTo>
                    <a:pt x="115" y="18"/>
                    <a:pt x="115" y="18"/>
                    <a:pt x="115" y="18"/>
                  </a:cubicBezTo>
                  <a:cubicBezTo>
                    <a:pt x="113" y="14"/>
                    <a:pt x="113" y="14"/>
                    <a:pt x="113" y="14"/>
                  </a:cubicBezTo>
                  <a:cubicBezTo>
                    <a:pt x="113" y="10"/>
                    <a:pt x="113" y="10"/>
                    <a:pt x="113" y="10"/>
                  </a:cubicBezTo>
                  <a:cubicBezTo>
                    <a:pt x="114" y="10"/>
                    <a:pt x="114" y="10"/>
                    <a:pt x="114" y="10"/>
                  </a:cubicBezTo>
                  <a:cubicBezTo>
                    <a:pt x="114" y="8"/>
                    <a:pt x="114" y="8"/>
                    <a:pt x="114" y="8"/>
                  </a:cubicBezTo>
                  <a:cubicBezTo>
                    <a:pt x="113" y="8"/>
                    <a:pt x="113" y="8"/>
                    <a:pt x="113" y="8"/>
                  </a:cubicBezTo>
                  <a:cubicBezTo>
                    <a:pt x="113" y="6"/>
                    <a:pt x="113" y="6"/>
                    <a:pt x="113" y="6"/>
                  </a:cubicBezTo>
                  <a:cubicBezTo>
                    <a:pt x="114" y="6"/>
                    <a:pt x="114" y="6"/>
                    <a:pt x="114" y="6"/>
                  </a:cubicBezTo>
                  <a:cubicBezTo>
                    <a:pt x="114" y="4"/>
                    <a:pt x="114" y="4"/>
                    <a:pt x="114" y="4"/>
                  </a:cubicBezTo>
                  <a:cubicBezTo>
                    <a:pt x="113" y="4"/>
                    <a:pt x="113" y="4"/>
                    <a:pt x="113" y="4"/>
                  </a:cubicBezTo>
                  <a:cubicBezTo>
                    <a:pt x="113" y="2"/>
                    <a:pt x="113" y="2"/>
                    <a:pt x="113" y="2"/>
                  </a:cubicBezTo>
                  <a:cubicBezTo>
                    <a:pt x="113" y="1"/>
                    <a:pt x="112" y="0"/>
                    <a:pt x="111" y="0"/>
                  </a:cubicBezTo>
                  <a:cubicBezTo>
                    <a:pt x="110" y="0"/>
                    <a:pt x="109" y="1"/>
                    <a:pt x="109" y="2"/>
                  </a:cubicBezTo>
                  <a:cubicBezTo>
                    <a:pt x="109" y="4"/>
                    <a:pt x="109" y="4"/>
                    <a:pt x="109" y="4"/>
                  </a:cubicBezTo>
                  <a:cubicBezTo>
                    <a:pt x="108" y="4"/>
                    <a:pt x="108" y="4"/>
                    <a:pt x="108" y="4"/>
                  </a:cubicBezTo>
                  <a:cubicBezTo>
                    <a:pt x="108" y="6"/>
                    <a:pt x="108" y="6"/>
                    <a:pt x="108" y="6"/>
                  </a:cubicBezTo>
                  <a:cubicBezTo>
                    <a:pt x="109" y="6"/>
                    <a:pt x="109" y="6"/>
                    <a:pt x="109" y="6"/>
                  </a:cubicBezTo>
                  <a:cubicBezTo>
                    <a:pt x="109" y="8"/>
                    <a:pt x="109" y="8"/>
                    <a:pt x="109" y="8"/>
                  </a:cubicBezTo>
                  <a:cubicBezTo>
                    <a:pt x="108" y="8"/>
                    <a:pt x="108" y="8"/>
                    <a:pt x="108" y="8"/>
                  </a:cubicBezTo>
                  <a:cubicBezTo>
                    <a:pt x="108" y="10"/>
                    <a:pt x="108" y="10"/>
                    <a:pt x="108" y="10"/>
                  </a:cubicBezTo>
                  <a:cubicBezTo>
                    <a:pt x="109" y="10"/>
                    <a:pt x="109" y="10"/>
                    <a:pt x="109" y="10"/>
                  </a:cubicBezTo>
                  <a:cubicBezTo>
                    <a:pt x="109" y="14"/>
                    <a:pt x="109" y="14"/>
                    <a:pt x="109" y="14"/>
                  </a:cubicBezTo>
                  <a:cubicBezTo>
                    <a:pt x="107" y="18"/>
                    <a:pt x="107" y="18"/>
                    <a:pt x="107" y="18"/>
                  </a:cubicBezTo>
                  <a:cubicBezTo>
                    <a:pt x="107" y="32"/>
                    <a:pt x="107" y="32"/>
                    <a:pt x="107" y="32"/>
                  </a:cubicBezTo>
                  <a:cubicBezTo>
                    <a:pt x="109" y="34"/>
                    <a:pt x="109" y="34"/>
                    <a:pt x="109" y="34"/>
                  </a:cubicBezTo>
                  <a:cubicBezTo>
                    <a:pt x="109" y="38"/>
                    <a:pt x="109" y="38"/>
                    <a:pt x="109" y="38"/>
                  </a:cubicBezTo>
                  <a:cubicBezTo>
                    <a:pt x="108" y="38"/>
                    <a:pt x="108" y="38"/>
                    <a:pt x="108" y="38"/>
                  </a:cubicBezTo>
                  <a:cubicBezTo>
                    <a:pt x="108" y="40"/>
                    <a:pt x="108" y="40"/>
                    <a:pt x="108" y="40"/>
                  </a:cubicBezTo>
                  <a:cubicBezTo>
                    <a:pt x="109" y="40"/>
                    <a:pt x="109" y="40"/>
                    <a:pt x="109" y="40"/>
                  </a:cubicBezTo>
                  <a:cubicBezTo>
                    <a:pt x="109" y="46"/>
                    <a:pt x="109" y="46"/>
                    <a:pt x="109" y="46"/>
                  </a:cubicBezTo>
                  <a:cubicBezTo>
                    <a:pt x="108" y="46"/>
                    <a:pt x="108" y="46"/>
                    <a:pt x="108" y="46"/>
                  </a:cubicBezTo>
                  <a:cubicBezTo>
                    <a:pt x="108" y="48"/>
                    <a:pt x="108" y="48"/>
                    <a:pt x="108" y="48"/>
                  </a:cubicBezTo>
                  <a:cubicBezTo>
                    <a:pt x="109" y="48"/>
                    <a:pt x="109" y="48"/>
                    <a:pt x="109" y="48"/>
                  </a:cubicBezTo>
                  <a:cubicBezTo>
                    <a:pt x="109" y="55"/>
                    <a:pt x="109" y="55"/>
                    <a:pt x="109" y="55"/>
                  </a:cubicBezTo>
                  <a:cubicBezTo>
                    <a:pt x="108" y="55"/>
                    <a:pt x="108" y="55"/>
                    <a:pt x="108" y="55"/>
                  </a:cubicBezTo>
                  <a:cubicBezTo>
                    <a:pt x="108" y="57"/>
                    <a:pt x="108" y="57"/>
                    <a:pt x="108" y="57"/>
                  </a:cubicBezTo>
                  <a:cubicBezTo>
                    <a:pt x="109" y="57"/>
                    <a:pt x="109" y="57"/>
                    <a:pt x="109" y="57"/>
                  </a:cubicBezTo>
                  <a:cubicBezTo>
                    <a:pt x="109" y="63"/>
                    <a:pt x="109" y="63"/>
                    <a:pt x="109" y="63"/>
                  </a:cubicBezTo>
                  <a:cubicBezTo>
                    <a:pt x="108" y="63"/>
                    <a:pt x="108" y="63"/>
                    <a:pt x="108" y="63"/>
                  </a:cubicBezTo>
                  <a:cubicBezTo>
                    <a:pt x="108" y="65"/>
                    <a:pt x="108" y="65"/>
                    <a:pt x="108" y="65"/>
                  </a:cubicBezTo>
                  <a:cubicBezTo>
                    <a:pt x="109" y="65"/>
                    <a:pt x="109" y="65"/>
                    <a:pt x="109" y="65"/>
                  </a:cubicBezTo>
                  <a:cubicBezTo>
                    <a:pt x="109" y="72"/>
                    <a:pt x="109" y="72"/>
                    <a:pt x="109" y="72"/>
                  </a:cubicBezTo>
                  <a:cubicBezTo>
                    <a:pt x="108" y="72"/>
                    <a:pt x="108" y="72"/>
                    <a:pt x="108" y="72"/>
                  </a:cubicBezTo>
                  <a:cubicBezTo>
                    <a:pt x="108" y="73"/>
                    <a:pt x="108" y="73"/>
                    <a:pt x="108" y="73"/>
                  </a:cubicBezTo>
                  <a:cubicBezTo>
                    <a:pt x="109" y="73"/>
                    <a:pt x="109" y="73"/>
                    <a:pt x="109" y="73"/>
                  </a:cubicBezTo>
                  <a:cubicBezTo>
                    <a:pt x="109" y="80"/>
                    <a:pt x="109" y="80"/>
                    <a:pt x="109" y="80"/>
                  </a:cubicBezTo>
                  <a:cubicBezTo>
                    <a:pt x="108" y="80"/>
                    <a:pt x="108" y="80"/>
                    <a:pt x="108" y="80"/>
                  </a:cubicBezTo>
                  <a:cubicBezTo>
                    <a:pt x="108" y="82"/>
                    <a:pt x="108" y="82"/>
                    <a:pt x="108" y="82"/>
                  </a:cubicBezTo>
                  <a:cubicBezTo>
                    <a:pt x="109" y="82"/>
                    <a:pt x="109" y="82"/>
                    <a:pt x="109" y="82"/>
                  </a:cubicBezTo>
                  <a:cubicBezTo>
                    <a:pt x="109" y="88"/>
                    <a:pt x="109" y="88"/>
                    <a:pt x="109" y="88"/>
                  </a:cubicBezTo>
                  <a:cubicBezTo>
                    <a:pt x="108" y="88"/>
                    <a:pt x="108" y="88"/>
                    <a:pt x="108" y="88"/>
                  </a:cubicBezTo>
                  <a:cubicBezTo>
                    <a:pt x="108" y="90"/>
                    <a:pt x="108" y="90"/>
                    <a:pt x="108" y="90"/>
                  </a:cubicBezTo>
                  <a:cubicBezTo>
                    <a:pt x="109" y="90"/>
                    <a:pt x="109" y="90"/>
                    <a:pt x="109" y="90"/>
                  </a:cubicBezTo>
                  <a:cubicBezTo>
                    <a:pt x="109" y="97"/>
                    <a:pt x="109" y="97"/>
                    <a:pt x="109" y="97"/>
                  </a:cubicBezTo>
                  <a:cubicBezTo>
                    <a:pt x="108" y="97"/>
                    <a:pt x="108" y="97"/>
                    <a:pt x="108" y="97"/>
                  </a:cubicBezTo>
                  <a:cubicBezTo>
                    <a:pt x="108" y="99"/>
                    <a:pt x="108" y="99"/>
                    <a:pt x="108" y="99"/>
                  </a:cubicBezTo>
                  <a:cubicBezTo>
                    <a:pt x="109" y="99"/>
                    <a:pt x="109" y="99"/>
                    <a:pt x="109" y="99"/>
                  </a:cubicBezTo>
                  <a:cubicBezTo>
                    <a:pt x="109" y="105"/>
                    <a:pt x="109" y="105"/>
                    <a:pt x="109" y="105"/>
                  </a:cubicBezTo>
                  <a:cubicBezTo>
                    <a:pt x="108" y="105"/>
                    <a:pt x="108" y="105"/>
                    <a:pt x="108" y="105"/>
                  </a:cubicBezTo>
                  <a:cubicBezTo>
                    <a:pt x="108" y="107"/>
                    <a:pt x="108" y="107"/>
                    <a:pt x="108" y="107"/>
                  </a:cubicBezTo>
                  <a:cubicBezTo>
                    <a:pt x="109" y="107"/>
                    <a:pt x="109" y="107"/>
                    <a:pt x="109" y="107"/>
                  </a:cubicBezTo>
                  <a:cubicBezTo>
                    <a:pt x="109" y="112"/>
                    <a:pt x="109" y="112"/>
                    <a:pt x="109" y="112"/>
                  </a:cubicBezTo>
                  <a:cubicBezTo>
                    <a:pt x="107" y="114"/>
                    <a:pt x="107" y="114"/>
                    <a:pt x="107" y="114"/>
                  </a:cubicBezTo>
                  <a:cubicBezTo>
                    <a:pt x="107" y="117"/>
                    <a:pt x="107" y="117"/>
                    <a:pt x="107" y="117"/>
                  </a:cubicBezTo>
                  <a:cubicBezTo>
                    <a:pt x="101" y="118"/>
                    <a:pt x="101" y="118"/>
                    <a:pt x="101" y="118"/>
                  </a:cubicBezTo>
                  <a:cubicBezTo>
                    <a:pt x="101" y="121"/>
                    <a:pt x="101" y="121"/>
                    <a:pt x="101" y="121"/>
                  </a:cubicBezTo>
                  <a:cubicBezTo>
                    <a:pt x="97" y="123"/>
                    <a:pt x="97" y="123"/>
                    <a:pt x="97" y="123"/>
                  </a:cubicBezTo>
                  <a:cubicBezTo>
                    <a:pt x="98" y="126"/>
                    <a:pt x="98" y="126"/>
                    <a:pt x="98" y="126"/>
                  </a:cubicBezTo>
                  <a:cubicBezTo>
                    <a:pt x="73" y="150"/>
                    <a:pt x="21" y="164"/>
                    <a:pt x="0" y="154"/>
                  </a:cubicBezTo>
                  <a:cubicBezTo>
                    <a:pt x="0" y="154"/>
                    <a:pt x="0" y="154"/>
                    <a:pt x="3" y="158"/>
                  </a:cubicBezTo>
                  <a:cubicBezTo>
                    <a:pt x="7" y="162"/>
                    <a:pt x="11" y="163"/>
                    <a:pt x="11" y="163"/>
                  </a:cubicBezTo>
                  <a:cubicBezTo>
                    <a:pt x="10" y="165"/>
                    <a:pt x="10" y="165"/>
                    <a:pt x="10" y="165"/>
                  </a:cubicBezTo>
                  <a:cubicBezTo>
                    <a:pt x="14" y="166"/>
                    <a:pt x="20" y="170"/>
                    <a:pt x="20" y="170"/>
                  </a:cubicBezTo>
                  <a:cubicBezTo>
                    <a:pt x="19" y="175"/>
                    <a:pt x="19" y="175"/>
                    <a:pt x="19" y="175"/>
                  </a:cubicBezTo>
                  <a:cubicBezTo>
                    <a:pt x="19" y="175"/>
                    <a:pt x="18" y="176"/>
                    <a:pt x="26" y="177"/>
                  </a:cubicBezTo>
                  <a:cubicBezTo>
                    <a:pt x="33" y="178"/>
                    <a:pt x="49" y="180"/>
                    <a:pt x="49" y="180"/>
                  </a:cubicBezTo>
                  <a:cubicBezTo>
                    <a:pt x="67" y="188"/>
                    <a:pt x="67" y="188"/>
                    <a:pt x="67" y="188"/>
                  </a:cubicBezTo>
                  <a:cubicBezTo>
                    <a:pt x="60" y="191"/>
                    <a:pt x="60" y="191"/>
                    <a:pt x="60" y="191"/>
                  </a:cubicBezTo>
                  <a:cubicBezTo>
                    <a:pt x="61" y="193"/>
                    <a:pt x="61" y="193"/>
                    <a:pt x="61" y="193"/>
                  </a:cubicBezTo>
                  <a:cubicBezTo>
                    <a:pt x="67" y="191"/>
                    <a:pt x="67" y="191"/>
                    <a:pt x="67" y="191"/>
                  </a:cubicBezTo>
                  <a:cubicBezTo>
                    <a:pt x="75" y="194"/>
                    <a:pt x="75" y="194"/>
                    <a:pt x="75" y="194"/>
                  </a:cubicBezTo>
                  <a:cubicBezTo>
                    <a:pt x="75" y="201"/>
                    <a:pt x="75" y="201"/>
                    <a:pt x="75" y="201"/>
                  </a:cubicBezTo>
                  <a:cubicBezTo>
                    <a:pt x="62" y="201"/>
                    <a:pt x="62" y="201"/>
                    <a:pt x="62" y="201"/>
                  </a:cubicBezTo>
                  <a:cubicBezTo>
                    <a:pt x="62" y="199"/>
                    <a:pt x="62" y="199"/>
                    <a:pt x="62" y="199"/>
                  </a:cubicBezTo>
                  <a:cubicBezTo>
                    <a:pt x="59" y="199"/>
                    <a:pt x="59" y="199"/>
                    <a:pt x="59" y="199"/>
                  </a:cubicBezTo>
                  <a:cubicBezTo>
                    <a:pt x="59" y="201"/>
                    <a:pt x="59" y="201"/>
                    <a:pt x="59" y="201"/>
                  </a:cubicBezTo>
                  <a:cubicBezTo>
                    <a:pt x="58" y="201"/>
                    <a:pt x="58" y="201"/>
                    <a:pt x="58" y="201"/>
                  </a:cubicBezTo>
                  <a:cubicBezTo>
                    <a:pt x="58" y="211"/>
                    <a:pt x="58" y="211"/>
                    <a:pt x="58" y="211"/>
                  </a:cubicBezTo>
                  <a:cubicBezTo>
                    <a:pt x="35" y="220"/>
                    <a:pt x="12" y="222"/>
                    <a:pt x="0" y="216"/>
                  </a:cubicBezTo>
                  <a:cubicBezTo>
                    <a:pt x="0" y="216"/>
                    <a:pt x="0" y="216"/>
                    <a:pt x="3" y="220"/>
                  </a:cubicBezTo>
                  <a:cubicBezTo>
                    <a:pt x="7" y="224"/>
                    <a:pt x="11" y="225"/>
                    <a:pt x="11" y="225"/>
                  </a:cubicBezTo>
                  <a:cubicBezTo>
                    <a:pt x="10" y="227"/>
                    <a:pt x="10" y="227"/>
                    <a:pt x="10" y="227"/>
                  </a:cubicBezTo>
                  <a:cubicBezTo>
                    <a:pt x="14" y="229"/>
                    <a:pt x="20" y="233"/>
                    <a:pt x="20" y="233"/>
                  </a:cubicBezTo>
                  <a:cubicBezTo>
                    <a:pt x="19" y="237"/>
                    <a:pt x="19" y="237"/>
                    <a:pt x="19" y="237"/>
                  </a:cubicBezTo>
                  <a:cubicBezTo>
                    <a:pt x="19" y="237"/>
                    <a:pt x="18" y="238"/>
                    <a:pt x="26" y="239"/>
                  </a:cubicBezTo>
                  <a:cubicBezTo>
                    <a:pt x="33" y="240"/>
                    <a:pt x="49" y="243"/>
                    <a:pt x="49" y="243"/>
                  </a:cubicBezTo>
                  <a:cubicBezTo>
                    <a:pt x="67" y="250"/>
                    <a:pt x="67" y="250"/>
                    <a:pt x="67" y="250"/>
                  </a:cubicBezTo>
                  <a:cubicBezTo>
                    <a:pt x="60" y="253"/>
                    <a:pt x="60" y="253"/>
                    <a:pt x="60" y="253"/>
                  </a:cubicBezTo>
                  <a:cubicBezTo>
                    <a:pt x="61" y="255"/>
                    <a:pt x="61" y="255"/>
                    <a:pt x="61" y="255"/>
                  </a:cubicBezTo>
                  <a:cubicBezTo>
                    <a:pt x="67" y="253"/>
                    <a:pt x="67" y="253"/>
                    <a:pt x="67" y="253"/>
                  </a:cubicBezTo>
                  <a:cubicBezTo>
                    <a:pt x="75" y="257"/>
                    <a:pt x="75" y="257"/>
                    <a:pt x="75" y="257"/>
                  </a:cubicBezTo>
                  <a:cubicBezTo>
                    <a:pt x="75" y="263"/>
                    <a:pt x="75" y="263"/>
                    <a:pt x="75" y="263"/>
                  </a:cubicBezTo>
                  <a:cubicBezTo>
                    <a:pt x="62" y="263"/>
                    <a:pt x="62" y="263"/>
                    <a:pt x="62" y="263"/>
                  </a:cubicBezTo>
                  <a:cubicBezTo>
                    <a:pt x="62" y="261"/>
                    <a:pt x="62" y="261"/>
                    <a:pt x="62" y="261"/>
                  </a:cubicBezTo>
                  <a:cubicBezTo>
                    <a:pt x="59" y="261"/>
                    <a:pt x="59" y="261"/>
                    <a:pt x="59" y="261"/>
                  </a:cubicBezTo>
                  <a:cubicBezTo>
                    <a:pt x="59" y="263"/>
                    <a:pt x="59" y="263"/>
                    <a:pt x="59" y="263"/>
                  </a:cubicBezTo>
                  <a:cubicBezTo>
                    <a:pt x="58" y="263"/>
                    <a:pt x="58" y="263"/>
                    <a:pt x="58" y="263"/>
                  </a:cubicBezTo>
                  <a:cubicBezTo>
                    <a:pt x="58" y="273"/>
                    <a:pt x="58" y="273"/>
                    <a:pt x="58" y="273"/>
                  </a:cubicBezTo>
                  <a:cubicBezTo>
                    <a:pt x="35" y="282"/>
                    <a:pt x="12" y="285"/>
                    <a:pt x="0" y="279"/>
                  </a:cubicBezTo>
                  <a:cubicBezTo>
                    <a:pt x="0" y="279"/>
                    <a:pt x="0" y="279"/>
                    <a:pt x="3" y="283"/>
                  </a:cubicBezTo>
                  <a:cubicBezTo>
                    <a:pt x="7" y="287"/>
                    <a:pt x="11" y="288"/>
                    <a:pt x="11" y="288"/>
                  </a:cubicBezTo>
                  <a:cubicBezTo>
                    <a:pt x="10" y="290"/>
                    <a:pt x="10" y="290"/>
                    <a:pt x="10" y="290"/>
                  </a:cubicBezTo>
                  <a:cubicBezTo>
                    <a:pt x="14" y="291"/>
                    <a:pt x="20" y="295"/>
                    <a:pt x="20" y="295"/>
                  </a:cubicBezTo>
                  <a:cubicBezTo>
                    <a:pt x="19" y="299"/>
                    <a:pt x="19" y="299"/>
                    <a:pt x="19" y="299"/>
                  </a:cubicBezTo>
                  <a:cubicBezTo>
                    <a:pt x="19" y="299"/>
                    <a:pt x="18" y="300"/>
                    <a:pt x="26" y="301"/>
                  </a:cubicBezTo>
                  <a:cubicBezTo>
                    <a:pt x="33" y="302"/>
                    <a:pt x="49" y="305"/>
                    <a:pt x="49" y="305"/>
                  </a:cubicBezTo>
                  <a:cubicBezTo>
                    <a:pt x="67" y="313"/>
                    <a:pt x="67" y="313"/>
                    <a:pt x="67" y="313"/>
                  </a:cubicBezTo>
                  <a:cubicBezTo>
                    <a:pt x="60" y="315"/>
                    <a:pt x="60" y="315"/>
                    <a:pt x="60" y="315"/>
                  </a:cubicBezTo>
                  <a:cubicBezTo>
                    <a:pt x="61" y="317"/>
                    <a:pt x="61" y="317"/>
                    <a:pt x="61" y="317"/>
                  </a:cubicBezTo>
                  <a:cubicBezTo>
                    <a:pt x="67" y="315"/>
                    <a:pt x="67" y="315"/>
                    <a:pt x="67" y="315"/>
                  </a:cubicBezTo>
                  <a:cubicBezTo>
                    <a:pt x="75" y="319"/>
                    <a:pt x="75" y="319"/>
                    <a:pt x="75" y="319"/>
                  </a:cubicBezTo>
                  <a:cubicBezTo>
                    <a:pt x="75" y="325"/>
                    <a:pt x="75" y="325"/>
                    <a:pt x="75" y="325"/>
                  </a:cubicBezTo>
                  <a:cubicBezTo>
                    <a:pt x="62" y="325"/>
                    <a:pt x="62" y="325"/>
                    <a:pt x="62" y="325"/>
                  </a:cubicBezTo>
                  <a:cubicBezTo>
                    <a:pt x="62" y="323"/>
                    <a:pt x="62" y="323"/>
                    <a:pt x="62" y="323"/>
                  </a:cubicBezTo>
                  <a:cubicBezTo>
                    <a:pt x="59" y="323"/>
                    <a:pt x="59" y="323"/>
                    <a:pt x="59" y="323"/>
                  </a:cubicBezTo>
                  <a:cubicBezTo>
                    <a:pt x="59" y="325"/>
                    <a:pt x="59" y="325"/>
                    <a:pt x="59" y="325"/>
                  </a:cubicBezTo>
                  <a:cubicBezTo>
                    <a:pt x="58" y="325"/>
                    <a:pt x="58" y="325"/>
                    <a:pt x="58" y="325"/>
                  </a:cubicBezTo>
                  <a:cubicBezTo>
                    <a:pt x="58" y="336"/>
                    <a:pt x="58" y="336"/>
                    <a:pt x="58" y="336"/>
                  </a:cubicBezTo>
                  <a:cubicBezTo>
                    <a:pt x="35" y="344"/>
                    <a:pt x="12" y="347"/>
                    <a:pt x="0" y="341"/>
                  </a:cubicBezTo>
                  <a:cubicBezTo>
                    <a:pt x="0" y="341"/>
                    <a:pt x="0" y="341"/>
                    <a:pt x="3" y="345"/>
                  </a:cubicBezTo>
                  <a:cubicBezTo>
                    <a:pt x="7" y="349"/>
                    <a:pt x="11" y="350"/>
                    <a:pt x="11" y="350"/>
                  </a:cubicBezTo>
                  <a:cubicBezTo>
                    <a:pt x="10" y="352"/>
                    <a:pt x="10" y="352"/>
                    <a:pt x="10" y="352"/>
                  </a:cubicBezTo>
                  <a:cubicBezTo>
                    <a:pt x="14" y="353"/>
                    <a:pt x="20" y="357"/>
                    <a:pt x="20" y="357"/>
                  </a:cubicBezTo>
                  <a:cubicBezTo>
                    <a:pt x="19" y="361"/>
                    <a:pt x="19" y="361"/>
                    <a:pt x="19" y="361"/>
                  </a:cubicBezTo>
                  <a:cubicBezTo>
                    <a:pt x="19" y="361"/>
                    <a:pt x="18" y="363"/>
                    <a:pt x="26" y="364"/>
                  </a:cubicBezTo>
                  <a:cubicBezTo>
                    <a:pt x="33" y="364"/>
                    <a:pt x="49" y="367"/>
                    <a:pt x="49" y="367"/>
                  </a:cubicBezTo>
                  <a:cubicBezTo>
                    <a:pt x="67" y="375"/>
                    <a:pt x="67" y="375"/>
                    <a:pt x="67" y="375"/>
                  </a:cubicBezTo>
                  <a:cubicBezTo>
                    <a:pt x="60" y="377"/>
                    <a:pt x="60" y="377"/>
                    <a:pt x="60" y="377"/>
                  </a:cubicBezTo>
                  <a:cubicBezTo>
                    <a:pt x="61" y="379"/>
                    <a:pt x="61" y="379"/>
                    <a:pt x="61" y="379"/>
                  </a:cubicBezTo>
                  <a:cubicBezTo>
                    <a:pt x="67" y="377"/>
                    <a:pt x="67" y="377"/>
                    <a:pt x="67" y="377"/>
                  </a:cubicBezTo>
                  <a:cubicBezTo>
                    <a:pt x="75" y="381"/>
                    <a:pt x="75" y="381"/>
                    <a:pt x="75" y="381"/>
                  </a:cubicBezTo>
                  <a:cubicBezTo>
                    <a:pt x="75" y="388"/>
                    <a:pt x="75" y="388"/>
                    <a:pt x="75" y="388"/>
                  </a:cubicBezTo>
                  <a:cubicBezTo>
                    <a:pt x="62" y="388"/>
                    <a:pt x="62" y="388"/>
                    <a:pt x="62" y="388"/>
                  </a:cubicBezTo>
                  <a:cubicBezTo>
                    <a:pt x="62" y="386"/>
                    <a:pt x="62" y="386"/>
                    <a:pt x="62" y="386"/>
                  </a:cubicBezTo>
                  <a:cubicBezTo>
                    <a:pt x="59" y="386"/>
                    <a:pt x="59" y="386"/>
                    <a:pt x="59" y="386"/>
                  </a:cubicBezTo>
                  <a:cubicBezTo>
                    <a:pt x="59" y="388"/>
                    <a:pt x="59" y="388"/>
                    <a:pt x="59" y="388"/>
                  </a:cubicBezTo>
                  <a:cubicBezTo>
                    <a:pt x="58" y="388"/>
                    <a:pt x="58" y="388"/>
                    <a:pt x="58" y="388"/>
                  </a:cubicBezTo>
                  <a:cubicBezTo>
                    <a:pt x="58" y="398"/>
                    <a:pt x="58" y="398"/>
                    <a:pt x="58" y="398"/>
                  </a:cubicBezTo>
                  <a:cubicBezTo>
                    <a:pt x="35" y="406"/>
                    <a:pt x="12" y="409"/>
                    <a:pt x="0" y="403"/>
                  </a:cubicBezTo>
                  <a:cubicBezTo>
                    <a:pt x="0" y="403"/>
                    <a:pt x="0" y="403"/>
                    <a:pt x="3" y="407"/>
                  </a:cubicBezTo>
                  <a:cubicBezTo>
                    <a:pt x="7" y="411"/>
                    <a:pt x="11" y="412"/>
                    <a:pt x="11" y="412"/>
                  </a:cubicBezTo>
                  <a:cubicBezTo>
                    <a:pt x="10" y="414"/>
                    <a:pt x="10" y="414"/>
                    <a:pt x="10" y="414"/>
                  </a:cubicBezTo>
                  <a:cubicBezTo>
                    <a:pt x="14" y="416"/>
                    <a:pt x="20" y="419"/>
                    <a:pt x="20" y="419"/>
                  </a:cubicBezTo>
                  <a:cubicBezTo>
                    <a:pt x="19" y="424"/>
                    <a:pt x="19" y="424"/>
                    <a:pt x="19" y="424"/>
                  </a:cubicBezTo>
                  <a:cubicBezTo>
                    <a:pt x="19" y="424"/>
                    <a:pt x="18" y="425"/>
                    <a:pt x="26" y="426"/>
                  </a:cubicBezTo>
                  <a:cubicBezTo>
                    <a:pt x="33" y="427"/>
                    <a:pt x="49" y="429"/>
                    <a:pt x="49" y="429"/>
                  </a:cubicBezTo>
                  <a:cubicBezTo>
                    <a:pt x="67" y="437"/>
                    <a:pt x="67" y="437"/>
                    <a:pt x="67" y="437"/>
                  </a:cubicBezTo>
                  <a:cubicBezTo>
                    <a:pt x="60" y="440"/>
                    <a:pt x="60" y="440"/>
                    <a:pt x="60" y="440"/>
                  </a:cubicBezTo>
                  <a:cubicBezTo>
                    <a:pt x="61" y="442"/>
                    <a:pt x="61" y="442"/>
                    <a:pt x="61" y="442"/>
                  </a:cubicBezTo>
                  <a:cubicBezTo>
                    <a:pt x="67" y="440"/>
                    <a:pt x="67" y="440"/>
                    <a:pt x="67" y="440"/>
                  </a:cubicBezTo>
                  <a:cubicBezTo>
                    <a:pt x="75" y="444"/>
                    <a:pt x="75" y="444"/>
                    <a:pt x="75" y="444"/>
                  </a:cubicBezTo>
                  <a:cubicBezTo>
                    <a:pt x="75" y="450"/>
                    <a:pt x="75" y="450"/>
                    <a:pt x="75" y="450"/>
                  </a:cubicBezTo>
                  <a:cubicBezTo>
                    <a:pt x="111" y="450"/>
                    <a:pt x="111" y="450"/>
                    <a:pt x="111" y="450"/>
                  </a:cubicBezTo>
                  <a:cubicBezTo>
                    <a:pt x="111" y="450"/>
                    <a:pt x="111" y="450"/>
                    <a:pt x="111" y="450"/>
                  </a:cubicBezTo>
                  <a:cubicBezTo>
                    <a:pt x="147" y="450"/>
                    <a:pt x="147" y="450"/>
                    <a:pt x="147" y="450"/>
                  </a:cubicBezTo>
                  <a:cubicBezTo>
                    <a:pt x="147" y="444"/>
                    <a:pt x="147" y="444"/>
                    <a:pt x="147" y="444"/>
                  </a:cubicBezTo>
                  <a:cubicBezTo>
                    <a:pt x="155" y="440"/>
                    <a:pt x="155" y="440"/>
                    <a:pt x="155" y="440"/>
                  </a:cubicBezTo>
                  <a:cubicBezTo>
                    <a:pt x="161" y="442"/>
                    <a:pt x="161" y="442"/>
                    <a:pt x="161" y="442"/>
                  </a:cubicBezTo>
                  <a:cubicBezTo>
                    <a:pt x="162" y="440"/>
                    <a:pt x="162" y="440"/>
                    <a:pt x="162" y="440"/>
                  </a:cubicBezTo>
                  <a:cubicBezTo>
                    <a:pt x="155" y="437"/>
                    <a:pt x="155" y="437"/>
                    <a:pt x="155" y="437"/>
                  </a:cubicBezTo>
                  <a:cubicBezTo>
                    <a:pt x="173" y="429"/>
                    <a:pt x="173" y="429"/>
                    <a:pt x="173" y="429"/>
                  </a:cubicBezTo>
                  <a:cubicBezTo>
                    <a:pt x="173" y="429"/>
                    <a:pt x="189" y="427"/>
                    <a:pt x="196" y="426"/>
                  </a:cubicBezTo>
                  <a:cubicBezTo>
                    <a:pt x="204" y="425"/>
                    <a:pt x="203" y="424"/>
                    <a:pt x="203" y="424"/>
                  </a:cubicBezTo>
                  <a:cubicBezTo>
                    <a:pt x="202" y="419"/>
                    <a:pt x="202" y="419"/>
                    <a:pt x="202" y="419"/>
                  </a:cubicBezTo>
                  <a:cubicBezTo>
                    <a:pt x="202" y="419"/>
                    <a:pt x="208" y="416"/>
                    <a:pt x="212" y="414"/>
                  </a:cubicBezTo>
                  <a:cubicBezTo>
                    <a:pt x="212" y="412"/>
                    <a:pt x="212" y="412"/>
                    <a:pt x="212" y="412"/>
                  </a:cubicBezTo>
                  <a:cubicBezTo>
                    <a:pt x="212" y="412"/>
                    <a:pt x="215" y="411"/>
                    <a:pt x="219" y="407"/>
                  </a:cubicBezTo>
                  <a:cubicBezTo>
                    <a:pt x="222" y="403"/>
                    <a:pt x="222" y="403"/>
                    <a:pt x="222" y="403"/>
                  </a:cubicBezTo>
                  <a:cubicBezTo>
                    <a:pt x="210" y="409"/>
                    <a:pt x="187" y="406"/>
                    <a:pt x="164" y="398"/>
                  </a:cubicBezTo>
                  <a:cubicBezTo>
                    <a:pt x="164" y="388"/>
                    <a:pt x="164" y="388"/>
                    <a:pt x="164" y="388"/>
                  </a:cubicBezTo>
                  <a:cubicBezTo>
                    <a:pt x="163" y="388"/>
                    <a:pt x="163" y="388"/>
                    <a:pt x="163" y="388"/>
                  </a:cubicBezTo>
                  <a:cubicBezTo>
                    <a:pt x="163" y="386"/>
                    <a:pt x="163" y="386"/>
                    <a:pt x="163" y="386"/>
                  </a:cubicBezTo>
                  <a:cubicBezTo>
                    <a:pt x="161" y="386"/>
                    <a:pt x="161" y="386"/>
                    <a:pt x="161" y="386"/>
                  </a:cubicBezTo>
                  <a:cubicBezTo>
                    <a:pt x="161" y="388"/>
                    <a:pt x="161" y="388"/>
                    <a:pt x="161" y="388"/>
                  </a:cubicBezTo>
                  <a:cubicBezTo>
                    <a:pt x="147" y="388"/>
                    <a:pt x="147" y="388"/>
                    <a:pt x="147" y="388"/>
                  </a:cubicBezTo>
                  <a:cubicBezTo>
                    <a:pt x="147" y="381"/>
                    <a:pt x="147" y="381"/>
                    <a:pt x="147" y="381"/>
                  </a:cubicBezTo>
                  <a:cubicBezTo>
                    <a:pt x="155" y="377"/>
                    <a:pt x="155" y="377"/>
                    <a:pt x="155" y="377"/>
                  </a:cubicBezTo>
                  <a:cubicBezTo>
                    <a:pt x="161" y="379"/>
                    <a:pt x="161" y="379"/>
                    <a:pt x="161" y="379"/>
                  </a:cubicBezTo>
                  <a:cubicBezTo>
                    <a:pt x="162" y="377"/>
                    <a:pt x="162" y="377"/>
                    <a:pt x="162" y="377"/>
                  </a:cubicBezTo>
                  <a:cubicBezTo>
                    <a:pt x="155" y="375"/>
                    <a:pt x="155" y="375"/>
                    <a:pt x="155" y="375"/>
                  </a:cubicBezTo>
                  <a:cubicBezTo>
                    <a:pt x="173" y="367"/>
                    <a:pt x="173" y="367"/>
                    <a:pt x="173" y="367"/>
                  </a:cubicBezTo>
                  <a:cubicBezTo>
                    <a:pt x="173" y="367"/>
                    <a:pt x="189" y="364"/>
                    <a:pt x="196" y="364"/>
                  </a:cubicBezTo>
                  <a:cubicBezTo>
                    <a:pt x="204" y="363"/>
                    <a:pt x="203" y="361"/>
                    <a:pt x="203" y="361"/>
                  </a:cubicBezTo>
                  <a:cubicBezTo>
                    <a:pt x="202" y="357"/>
                    <a:pt x="202" y="357"/>
                    <a:pt x="202" y="357"/>
                  </a:cubicBezTo>
                  <a:cubicBezTo>
                    <a:pt x="202" y="357"/>
                    <a:pt x="208" y="353"/>
                    <a:pt x="212" y="352"/>
                  </a:cubicBezTo>
                  <a:cubicBezTo>
                    <a:pt x="212" y="350"/>
                    <a:pt x="212" y="350"/>
                    <a:pt x="212" y="350"/>
                  </a:cubicBezTo>
                  <a:cubicBezTo>
                    <a:pt x="212" y="350"/>
                    <a:pt x="215" y="349"/>
                    <a:pt x="219" y="345"/>
                  </a:cubicBezTo>
                  <a:cubicBezTo>
                    <a:pt x="222" y="341"/>
                    <a:pt x="222" y="341"/>
                    <a:pt x="222" y="341"/>
                  </a:cubicBezTo>
                  <a:cubicBezTo>
                    <a:pt x="210" y="347"/>
                    <a:pt x="187" y="344"/>
                    <a:pt x="164" y="336"/>
                  </a:cubicBezTo>
                  <a:cubicBezTo>
                    <a:pt x="164" y="325"/>
                    <a:pt x="164" y="325"/>
                    <a:pt x="164" y="325"/>
                  </a:cubicBezTo>
                  <a:cubicBezTo>
                    <a:pt x="163" y="325"/>
                    <a:pt x="163" y="325"/>
                    <a:pt x="163" y="325"/>
                  </a:cubicBezTo>
                  <a:cubicBezTo>
                    <a:pt x="163" y="323"/>
                    <a:pt x="163" y="323"/>
                    <a:pt x="163" y="323"/>
                  </a:cubicBezTo>
                  <a:cubicBezTo>
                    <a:pt x="161" y="323"/>
                    <a:pt x="161" y="323"/>
                    <a:pt x="161" y="323"/>
                  </a:cubicBezTo>
                  <a:cubicBezTo>
                    <a:pt x="161" y="325"/>
                    <a:pt x="161" y="325"/>
                    <a:pt x="161" y="325"/>
                  </a:cubicBezTo>
                  <a:cubicBezTo>
                    <a:pt x="147" y="325"/>
                    <a:pt x="147" y="325"/>
                    <a:pt x="147" y="325"/>
                  </a:cubicBezTo>
                  <a:cubicBezTo>
                    <a:pt x="147" y="319"/>
                    <a:pt x="147" y="319"/>
                    <a:pt x="147" y="319"/>
                  </a:cubicBezTo>
                  <a:cubicBezTo>
                    <a:pt x="155" y="315"/>
                    <a:pt x="155" y="315"/>
                    <a:pt x="155" y="315"/>
                  </a:cubicBezTo>
                  <a:cubicBezTo>
                    <a:pt x="161" y="317"/>
                    <a:pt x="161" y="317"/>
                    <a:pt x="161" y="317"/>
                  </a:cubicBezTo>
                  <a:cubicBezTo>
                    <a:pt x="162" y="315"/>
                    <a:pt x="162" y="315"/>
                    <a:pt x="162" y="315"/>
                  </a:cubicBezTo>
                  <a:cubicBezTo>
                    <a:pt x="155" y="313"/>
                    <a:pt x="155" y="313"/>
                    <a:pt x="155" y="313"/>
                  </a:cubicBezTo>
                  <a:cubicBezTo>
                    <a:pt x="173" y="305"/>
                    <a:pt x="173" y="305"/>
                    <a:pt x="173" y="305"/>
                  </a:cubicBezTo>
                  <a:cubicBezTo>
                    <a:pt x="173" y="305"/>
                    <a:pt x="189" y="302"/>
                    <a:pt x="196" y="301"/>
                  </a:cubicBezTo>
                  <a:cubicBezTo>
                    <a:pt x="204" y="300"/>
                    <a:pt x="203" y="299"/>
                    <a:pt x="203" y="299"/>
                  </a:cubicBezTo>
                  <a:cubicBezTo>
                    <a:pt x="202" y="295"/>
                    <a:pt x="202" y="295"/>
                    <a:pt x="202" y="295"/>
                  </a:cubicBezTo>
                  <a:cubicBezTo>
                    <a:pt x="202" y="295"/>
                    <a:pt x="208" y="291"/>
                    <a:pt x="212" y="290"/>
                  </a:cubicBezTo>
                  <a:cubicBezTo>
                    <a:pt x="212" y="288"/>
                    <a:pt x="212" y="288"/>
                    <a:pt x="212" y="288"/>
                  </a:cubicBezTo>
                  <a:cubicBezTo>
                    <a:pt x="212" y="288"/>
                    <a:pt x="215" y="287"/>
                    <a:pt x="219" y="283"/>
                  </a:cubicBezTo>
                  <a:cubicBezTo>
                    <a:pt x="222" y="279"/>
                    <a:pt x="222" y="279"/>
                    <a:pt x="222" y="279"/>
                  </a:cubicBezTo>
                  <a:cubicBezTo>
                    <a:pt x="210" y="285"/>
                    <a:pt x="187" y="282"/>
                    <a:pt x="164" y="273"/>
                  </a:cubicBezTo>
                  <a:cubicBezTo>
                    <a:pt x="164" y="263"/>
                    <a:pt x="164" y="263"/>
                    <a:pt x="164" y="263"/>
                  </a:cubicBezTo>
                  <a:cubicBezTo>
                    <a:pt x="163" y="263"/>
                    <a:pt x="163" y="263"/>
                    <a:pt x="163" y="263"/>
                  </a:cubicBezTo>
                  <a:cubicBezTo>
                    <a:pt x="163" y="261"/>
                    <a:pt x="163" y="261"/>
                    <a:pt x="163" y="261"/>
                  </a:cubicBezTo>
                  <a:cubicBezTo>
                    <a:pt x="161" y="261"/>
                    <a:pt x="161" y="261"/>
                    <a:pt x="161" y="261"/>
                  </a:cubicBezTo>
                  <a:cubicBezTo>
                    <a:pt x="161" y="263"/>
                    <a:pt x="161" y="263"/>
                    <a:pt x="161" y="263"/>
                  </a:cubicBezTo>
                  <a:cubicBezTo>
                    <a:pt x="147" y="263"/>
                    <a:pt x="147" y="263"/>
                    <a:pt x="147" y="263"/>
                  </a:cubicBezTo>
                  <a:cubicBezTo>
                    <a:pt x="147" y="257"/>
                    <a:pt x="147" y="257"/>
                    <a:pt x="147" y="257"/>
                  </a:cubicBezTo>
                  <a:cubicBezTo>
                    <a:pt x="155" y="253"/>
                    <a:pt x="155" y="253"/>
                    <a:pt x="155" y="253"/>
                  </a:cubicBezTo>
                  <a:cubicBezTo>
                    <a:pt x="161" y="255"/>
                    <a:pt x="161" y="255"/>
                    <a:pt x="161" y="255"/>
                  </a:cubicBezTo>
                  <a:cubicBezTo>
                    <a:pt x="162" y="253"/>
                    <a:pt x="162" y="253"/>
                    <a:pt x="162" y="253"/>
                  </a:cubicBezTo>
                  <a:cubicBezTo>
                    <a:pt x="155" y="250"/>
                    <a:pt x="155" y="250"/>
                    <a:pt x="155" y="250"/>
                  </a:cubicBezTo>
                  <a:cubicBezTo>
                    <a:pt x="173" y="243"/>
                    <a:pt x="173" y="243"/>
                    <a:pt x="173" y="243"/>
                  </a:cubicBezTo>
                  <a:cubicBezTo>
                    <a:pt x="173" y="243"/>
                    <a:pt x="189" y="240"/>
                    <a:pt x="196" y="239"/>
                  </a:cubicBezTo>
                  <a:cubicBezTo>
                    <a:pt x="204" y="238"/>
                    <a:pt x="203" y="237"/>
                    <a:pt x="203" y="237"/>
                  </a:cubicBezTo>
                  <a:cubicBezTo>
                    <a:pt x="202" y="233"/>
                    <a:pt x="202" y="233"/>
                    <a:pt x="202" y="233"/>
                  </a:cubicBezTo>
                  <a:cubicBezTo>
                    <a:pt x="202" y="233"/>
                    <a:pt x="208" y="229"/>
                    <a:pt x="212" y="227"/>
                  </a:cubicBezTo>
                  <a:cubicBezTo>
                    <a:pt x="212" y="225"/>
                    <a:pt x="212" y="225"/>
                    <a:pt x="212" y="225"/>
                  </a:cubicBezTo>
                  <a:cubicBezTo>
                    <a:pt x="212" y="225"/>
                    <a:pt x="215" y="224"/>
                    <a:pt x="219" y="2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9">
              <a:extLst>
                <a:ext uri="{FF2B5EF4-FFF2-40B4-BE49-F238E27FC236}">
                  <a16:creationId xmlns="" xmlns:a16="http://schemas.microsoft.com/office/drawing/2014/main" id="{E2190F9D-6699-4EBA-8512-17E85605AE99}"/>
                </a:ext>
              </a:extLst>
            </p:cNvPr>
            <p:cNvSpPr>
              <a:spLocks/>
            </p:cNvSpPr>
            <p:nvPr/>
          </p:nvSpPr>
          <p:spPr bwMode="auto">
            <a:xfrm>
              <a:off x="5920214" y="5450584"/>
              <a:ext cx="2607223" cy="1382106"/>
            </a:xfrm>
            <a:custGeom>
              <a:avLst/>
              <a:gdLst>
                <a:gd name="T0" fmla="*/ 605 w 606"/>
                <a:gd name="T1" fmla="*/ 321 h 321"/>
                <a:gd name="T2" fmla="*/ 5 w 606"/>
                <a:gd name="T3" fmla="*/ 318 h 321"/>
                <a:gd name="T4" fmla="*/ 0 w 606"/>
                <a:gd name="T5" fmla="*/ 312 h 321"/>
                <a:gd name="T6" fmla="*/ 8 w 606"/>
                <a:gd name="T7" fmla="*/ 307 h 321"/>
                <a:gd name="T8" fmla="*/ 7 w 606"/>
                <a:gd name="T9" fmla="*/ 301 h 321"/>
                <a:gd name="T10" fmla="*/ 73 w 606"/>
                <a:gd name="T11" fmla="*/ 287 h 321"/>
                <a:gd name="T12" fmla="*/ 110 w 606"/>
                <a:gd name="T13" fmla="*/ 229 h 321"/>
                <a:gd name="T14" fmla="*/ 71 w 606"/>
                <a:gd name="T15" fmla="*/ 224 h 321"/>
                <a:gd name="T16" fmla="*/ 74 w 606"/>
                <a:gd name="T17" fmla="*/ 218 h 321"/>
                <a:gd name="T18" fmla="*/ 68 w 606"/>
                <a:gd name="T19" fmla="*/ 215 h 321"/>
                <a:gd name="T20" fmla="*/ 76 w 606"/>
                <a:gd name="T21" fmla="*/ 208 h 321"/>
                <a:gd name="T22" fmla="*/ 73 w 606"/>
                <a:gd name="T23" fmla="*/ 203 h 321"/>
                <a:gd name="T24" fmla="*/ 142 w 606"/>
                <a:gd name="T25" fmla="*/ 184 h 321"/>
                <a:gd name="T26" fmla="*/ 151 w 606"/>
                <a:gd name="T27" fmla="*/ 174 h 321"/>
                <a:gd name="T28" fmla="*/ 182 w 606"/>
                <a:gd name="T29" fmla="*/ 144 h 321"/>
                <a:gd name="T30" fmla="*/ 184 w 606"/>
                <a:gd name="T31" fmla="*/ 136 h 321"/>
                <a:gd name="T32" fmla="*/ 180 w 606"/>
                <a:gd name="T33" fmla="*/ 120 h 321"/>
                <a:gd name="T34" fmla="*/ 182 w 606"/>
                <a:gd name="T35" fmla="*/ 117 h 321"/>
                <a:gd name="T36" fmla="*/ 138 w 606"/>
                <a:gd name="T37" fmla="*/ 118 h 321"/>
                <a:gd name="T38" fmla="*/ 141 w 606"/>
                <a:gd name="T39" fmla="*/ 106 h 321"/>
                <a:gd name="T40" fmla="*/ 136 w 606"/>
                <a:gd name="T41" fmla="*/ 100 h 321"/>
                <a:gd name="T42" fmla="*/ 141 w 606"/>
                <a:gd name="T43" fmla="*/ 94 h 321"/>
                <a:gd name="T44" fmla="*/ 140 w 606"/>
                <a:gd name="T45" fmla="*/ 88 h 321"/>
                <a:gd name="T46" fmla="*/ 184 w 606"/>
                <a:gd name="T47" fmla="*/ 81 h 321"/>
                <a:gd name="T48" fmla="*/ 218 w 606"/>
                <a:gd name="T49" fmla="*/ 9 h 321"/>
                <a:gd name="T50" fmla="*/ 371 w 606"/>
                <a:gd name="T51" fmla="*/ 14 h 321"/>
                <a:gd name="T52" fmla="*/ 383 w 606"/>
                <a:gd name="T53" fmla="*/ 25 h 321"/>
                <a:gd name="T54" fmla="*/ 433 w 606"/>
                <a:gd name="T55" fmla="*/ 78 h 321"/>
                <a:gd name="T56" fmla="*/ 464 w 606"/>
                <a:gd name="T57" fmla="*/ 84 h 321"/>
                <a:gd name="T58" fmla="*/ 462 w 606"/>
                <a:gd name="T59" fmla="*/ 92 h 321"/>
                <a:gd name="T60" fmla="*/ 468 w 606"/>
                <a:gd name="T61" fmla="*/ 97 h 321"/>
                <a:gd name="T62" fmla="*/ 466 w 606"/>
                <a:gd name="T63" fmla="*/ 102 h 321"/>
                <a:gd name="T64" fmla="*/ 450 w 606"/>
                <a:gd name="T65" fmla="*/ 108 h 321"/>
                <a:gd name="T66" fmla="*/ 423 w 606"/>
                <a:gd name="T67" fmla="*/ 117 h 321"/>
                <a:gd name="T68" fmla="*/ 420 w 606"/>
                <a:gd name="T69" fmla="*/ 121 h 321"/>
                <a:gd name="T70" fmla="*/ 417 w 606"/>
                <a:gd name="T71" fmla="*/ 135 h 321"/>
                <a:gd name="T72" fmla="*/ 446 w 606"/>
                <a:gd name="T73" fmla="*/ 152 h 321"/>
                <a:gd name="T74" fmla="*/ 450 w 606"/>
                <a:gd name="T75" fmla="*/ 147 h 321"/>
                <a:gd name="T76" fmla="*/ 454 w 606"/>
                <a:gd name="T77" fmla="*/ 169 h 321"/>
                <a:gd name="T78" fmla="*/ 462 w 606"/>
                <a:gd name="T79" fmla="*/ 177 h 321"/>
                <a:gd name="T80" fmla="*/ 532 w 606"/>
                <a:gd name="T81" fmla="*/ 195 h 321"/>
                <a:gd name="T82" fmla="*/ 528 w 606"/>
                <a:gd name="T83" fmla="*/ 202 h 321"/>
                <a:gd name="T84" fmla="*/ 536 w 606"/>
                <a:gd name="T85" fmla="*/ 208 h 321"/>
                <a:gd name="T86" fmla="*/ 530 w 606"/>
                <a:gd name="T87" fmla="*/ 213 h 321"/>
                <a:gd name="T88" fmla="*/ 533 w 606"/>
                <a:gd name="T89" fmla="*/ 226 h 321"/>
                <a:gd name="T90" fmla="*/ 528 w 606"/>
                <a:gd name="T91" fmla="*/ 222 h 321"/>
                <a:gd name="T92" fmla="*/ 490 w 606"/>
                <a:gd name="T93" fmla="*/ 263 h 321"/>
                <a:gd name="T94" fmla="*/ 603 w 606"/>
                <a:gd name="T95" fmla="*/ 297 h 321"/>
                <a:gd name="T96" fmla="*/ 599 w 606"/>
                <a:gd name="T97" fmla="*/ 305 h 321"/>
                <a:gd name="T98" fmla="*/ 606 w 606"/>
                <a:gd name="T99" fmla="*/ 309 h 321"/>
                <a:gd name="T100" fmla="*/ 601 w 606"/>
                <a:gd name="T101" fmla="*/ 314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06" h="321">
                  <a:moveTo>
                    <a:pt x="605" y="318"/>
                  </a:moveTo>
                  <a:cubicBezTo>
                    <a:pt x="605" y="321"/>
                    <a:pt x="605" y="321"/>
                    <a:pt x="605" y="321"/>
                  </a:cubicBezTo>
                  <a:cubicBezTo>
                    <a:pt x="5" y="321"/>
                    <a:pt x="5" y="321"/>
                    <a:pt x="5" y="321"/>
                  </a:cubicBezTo>
                  <a:cubicBezTo>
                    <a:pt x="5" y="318"/>
                    <a:pt x="5" y="318"/>
                    <a:pt x="5" y="318"/>
                  </a:cubicBezTo>
                  <a:cubicBezTo>
                    <a:pt x="0" y="315"/>
                    <a:pt x="0" y="315"/>
                    <a:pt x="0" y="315"/>
                  </a:cubicBezTo>
                  <a:cubicBezTo>
                    <a:pt x="0" y="312"/>
                    <a:pt x="0" y="312"/>
                    <a:pt x="0" y="312"/>
                  </a:cubicBezTo>
                  <a:cubicBezTo>
                    <a:pt x="6" y="315"/>
                    <a:pt x="6" y="315"/>
                    <a:pt x="6" y="315"/>
                  </a:cubicBezTo>
                  <a:cubicBezTo>
                    <a:pt x="8" y="307"/>
                    <a:pt x="8" y="307"/>
                    <a:pt x="8" y="307"/>
                  </a:cubicBezTo>
                  <a:cubicBezTo>
                    <a:pt x="6" y="303"/>
                    <a:pt x="6" y="303"/>
                    <a:pt x="6" y="303"/>
                  </a:cubicBezTo>
                  <a:cubicBezTo>
                    <a:pt x="7" y="301"/>
                    <a:pt x="7" y="301"/>
                    <a:pt x="7" y="301"/>
                  </a:cubicBezTo>
                  <a:cubicBezTo>
                    <a:pt x="7" y="301"/>
                    <a:pt x="11" y="306"/>
                    <a:pt x="17" y="306"/>
                  </a:cubicBezTo>
                  <a:cubicBezTo>
                    <a:pt x="23" y="306"/>
                    <a:pt x="57" y="294"/>
                    <a:pt x="73" y="287"/>
                  </a:cubicBezTo>
                  <a:cubicBezTo>
                    <a:pt x="90" y="280"/>
                    <a:pt x="110" y="270"/>
                    <a:pt x="110" y="270"/>
                  </a:cubicBezTo>
                  <a:cubicBezTo>
                    <a:pt x="110" y="229"/>
                    <a:pt x="110" y="229"/>
                    <a:pt x="110" y="229"/>
                  </a:cubicBezTo>
                  <a:cubicBezTo>
                    <a:pt x="72" y="232"/>
                    <a:pt x="72" y="232"/>
                    <a:pt x="72" y="232"/>
                  </a:cubicBezTo>
                  <a:cubicBezTo>
                    <a:pt x="71" y="224"/>
                    <a:pt x="71" y="224"/>
                    <a:pt x="71" y="224"/>
                  </a:cubicBezTo>
                  <a:cubicBezTo>
                    <a:pt x="73" y="224"/>
                    <a:pt x="73" y="224"/>
                    <a:pt x="73" y="224"/>
                  </a:cubicBezTo>
                  <a:cubicBezTo>
                    <a:pt x="74" y="218"/>
                    <a:pt x="74" y="218"/>
                    <a:pt x="74" y="218"/>
                  </a:cubicBezTo>
                  <a:cubicBezTo>
                    <a:pt x="68" y="218"/>
                    <a:pt x="68" y="218"/>
                    <a:pt x="68" y="218"/>
                  </a:cubicBezTo>
                  <a:cubicBezTo>
                    <a:pt x="68" y="215"/>
                    <a:pt x="68" y="215"/>
                    <a:pt x="68" y="215"/>
                  </a:cubicBezTo>
                  <a:cubicBezTo>
                    <a:pt x="75" y="215"/>
                    <a:pt x="75" y="215"/>
                    <a:pt x="75" y="215"/>
                  </a:cubicBezTo>
                  <a:cubicBezTo>
                    <a:pt x="76" y="208"/>
                    <a:pt x="76" y="208"/>
                    <a:pt x="76" y="208"/>
                  </a:cubicBezTo>
                  <a:cubicBezTo>
                    <a:pt x="72" y="205"/>
                    <a:pt x="72" y="205"/>
                    <a:pt x="72" y="205"/>
                  </a:cubicBezTo>
                  <a:cubicBezTo>
                    <a:pt x="73" y="203"/>
                    <a:pt x="73" y="203"/>
                    <a:pt x="73" y="203"/>
                  </a:cubicBezTo>
                  <a:cubicBezTo>
                    <a:pt x="73" y="203"/>
                    <a:pt x="81" y="206"/>
                    <a:pt x="85" y="206"/>
                  </a:cubicBezTo>
                  <a:cubicBezTo>
                    <a:pt x="89" y="206"/>
                    <a:pt x="142" y="184"/>
                    <a:pt x="142" y="184"/>
                  </a:cubicBezTo>
                  <a:cubicBezTo>
                    <a:pt x="142" y="176"/>
                    <a:pt x="142" y="176"/>
                    <a:pt x="142" y="176"/>
                  </a:cubicBezTo>
                  <a:cubicBezTo>
                    <a:pt x="151" y="174"/>
                    <a:pt x="151" y="174"/>
                    <a:pt x="151" y="174"/>
                  </a:cubicBezTo>
                  <a:cubicBezTo>
                    <a:pt x="151" y="149"/>
                    <a:pt x="151" y="149"/>
                    <a:pt x="151" y="149"/>
                  </a:cubicBezTo>
                  <a:cubicBezTo>
                    <a:pt x="182" y="144"/>
                    <a:pt x="182" y="144"/>
                    <a:pt x="182" y="144"/>
                  </a:cubicBezTo>
                  <a:cubicBezTo>
                    <a:pt x="182" y="136"/>
                    <a:pt x="182" y="136"/>
                    <a:pt x="182" y="136"/>
                  </a:cubicBezTo>
                  <a:cubicBezTo>
                    <a:pt x="184" y="136"/>
                    <a:pt x="184" y="136"/>
                    <a:pt x="184" y="136"/>
                  </a:cubicBezTo>
                  <a:cubicBezTo>
                    <a:pt x="184" y="131"/>
                    <a:pt x="184" y="131"/>
                    <a:pt x="184" y="131"/>
                  </a:cubicBezTo>
                  <a:cubicBezTo>
                    <a:pt x="180" y="120"/>
                    <a:pt x="180" y="120"/>
                    <a:pt x="180" y="120"/>
                  </a:cubicBezTo>
                  <a:cubicBezTo>
                    <a:pt x="184" y="120"/>
                    <a:pt x="184" y="120"/>
                    <a:pt x="184" y="120"/>
                  </a:cubicBezTo>
                  <a:cubicBezTo>
                    <a:pt x="182" y="117"/>
                    <a:pt x="182" y="117"/>
                    <a:pt x="182" y="117"/>
                  </a:cubicBezTo>
                  <a:cubicBezTo>
                    <a:pt x="170" y="113"/>
                    <a:pt x="170" y="113"/>
                    <a:pt x="170" y="113"/>
                  </a:cubicBezTo>
                  <a:cubicBezTo>
                    <a:pt x="138" y="118"/>
                    <a:pt x="138" y="118"/>
                    <a:pt x="138" y="118"/>
                  </a:cubicBezTo>
                  <a:cubicBezTo>
                    <a:pt x="138" y="110"/>
                    <a:pt x="138" y="110"/>
                    <a:pt x="138" y="110"/>
                  </a:cubicBezTo>
                  <a:cubicBezTo>
                    <a:pt x="141" y="106"/>
                    <a:pt x="141" y="106"/>
                    <a:pt x="141" y="106"/>
                  </a:cubicBezTo>
                  <a:cubicBezTo>
                    <a:pt x="135" y="103"/>
                    <a:pt x="135" y="103"/>
                    <a:pt x="135" y="103"/>
                  </a:cubicBezTo>
                  <a:cubicBezTo>
                    <a:pt x="136" y="100"/>
                    <a:pt x="136" y="100"/>
                    <a:pt x="136" y="100"/>
                  </a:cubicBezTo>
                  <a:cubicBezTo>
                    <a:pt x="141" y="101"/>
                    <a:pt x="141" y="101"/>
                    <a:pt x="141" y="101"/>
                  </a:cubicBezTo>
                  <a:cubicBezTo>
                    <a:pt x="141" y="94"/>
                    <a:pt x="141" y="94"/>
                    <a:pt x="141" y="94"/>
                  </a:cubicBezTo>
                  <a:cubicBezTo>
                    <a:pt x="138" y="90"/>
                    <a:pt x="138" y="90"/>
                    <a:pt x="138" y="90"/>
                  </a:cubicBezTo>
                  <a:cubicBezTo>
                    <a:pt x="140" y="88"/>
                    <a:pt x="140" y="88"/>
                    <a:pt x="140" y="88"/>
                  </a:cubicBezTo>
                  <a:cubicBezTo>
                    <a:pt x="140" y="88"/>
                    <a:pt x="147" y="92"/>
                    <a:pt x="152" y="92"/>
                  </a:cubicBezTo>
                  <a:cubicBezTo>
                    <a:pt x="157" y="92"/>
                    <a:pt x="184" y="81"/>
                    <a:pt x="184" y="81"/>
                  </a:cubicBezTo>
                  <a:cubicBezTo>
                    <a:pt x="220" y="19"/>
                    <a:pt x="220" y="19"/>
                    <a:pt x="220" y="19"/>
                  </a:cubicBezTo>
                  <a:cubicBezTo>
                    <a:pt x="220" y="19"/>
                    <a:pt x="218" y="14"/>
                    <a:pt x="218" y="9"/>
                  </a:cubicBezTo>
                  <a:cubicBezTo>
                    <a:pt x="218" y="4"/>
                    <a:pt x="224" y="0"/>
                    <a:pt x="227" y="0"/>
                  </a:cubicBezTo>
                  <a:cubicBezTo>
                    <a:pt x="231" y="0"/>
                    <a:pt x="363" y="14"/>
                    <a:pt x="371" y="14"/>
                  </a:cubicBezTo>
                  <a:cubicBezTo>
                    <a:pt x="378" y="15"/>
                    <a:pt x="378" y="18"/>
                    <a:pt x="378" y="21"/>
                  </a:cubicBezTo>
                  <a:cubicBezTo>
                    <a:pt x="378" y="21"/>
                    <a:pt x="383" y="24"/>
                    <a:pt x="383" y="25"/>
                  </a:cubicBezTo>
                  <a:cubicBezTo>
                    <a:pt x="383" y="26"/>
                    <a:pt x="380" y="35"/>
                    <a:pt x="380" y="35"/>
                  </a:cubicBezTo>
                  <a:cubicBezTo>
                    <a:pt x="380" y="35"/>
                    <a:pt x="409" y="71"/>
                    <a:pt x="433" y="78"/>
                  </a:cubicBezTo>
                  <a:cubicBezTo>
                    <a:pt x="457" y="85"/>
                    <a:pt x="464" y="81"/>
                    <a:pt x="464" y="81"/>
                  </a:cubicBezTo>
                  <a:cubicBezTo>
                    <a:pt x="464" y="84"/>
                    <a:pt x="464" y="84"/>
                    <a:pt x="464" y="84"/>
                  </a:cubicBezTo>
                  <a:cubicBezTo>
                    <a:pt x="460" y="86"/>
                    <a:pt x="460" y="86"/>
                    <a:pt x="460" y="86"/>
                  </a:cubicBezTo>
                  <a:cubicBezTo>
                    <a:pt x="460" y="86"/>
                    <a:pt x="461" y="90"/>
                    <a:pt x="462" y="92"/>
                  </a:cubicBezTo>
                  <a:cubicBezTo>
                    <a:pt x="463" y="94"/>
                    <a:pt x="468" y="93"/>
                    <a:pt x="468" y="93"/>
                  </a:cubicBezTo>
                  <a:cubicBezTo>
                    <a:pt x="468" y="97"/>
                    <a:pt x="468" y="97"/>
                    <a:pt x="468" y="97"/>
                  </a:cubicBezTo>
                  <a:cubicBezTo>
                    <a:pt x="462" y="99"/>
                    <a:pt x="462" y="99"/>
                    <a:pt x="462" y="99"/>
                  </a:cubicBezTo>
                  <a:cubicBezTo>
                    <a:pt x="466" y="102"/>
                    <a:pt x="466" y="102"/>
                    <a:pt x="466" y="102"/>
                  </a:cubicBezTo>
                  <a:cubicBezTo>
                    <a:pt x="466" y="108"/>
                    <a:pt x="466" y="108"/>
                    <a:pt x="466" y="108"/>
                  </a:cubicBezTo>
                  <a:cubicBezTo>
                    <a:pt x="450" y="108"/>
                    <a:pt x="450" y="108"/>
                    <a:pt x="450" y="108"/>
                  </a:cubicBezTo>
                  <a:cubicBezTo>
                    <a:pt x="423" y="113"/>
                    <a:pt x="423" y="113"/>
                    <a:pt x="423" y="113"/>
                  </a:cubicBezTo>
                  <a:cubicBezTo>
                    <a:pt x="423" y="117"/>
                    <a:pt x="423" y="117"/>
                    <a:pt x="423" y="117"/>
                  </a:cubicBezTo>
                  <a:cubicBezTo>
                    <a:pt x="420" y="117"/>
                    <a:pt x="420" y="117"/>
                    <a:pt x="420" y="117"/>
                  </a:cubicBezTo>
                  <a:cubicBezTo>
                    <a:pt x="420" y="121"/>
                    <a:pt x="420" y="121"/>
                    <a:pt x="420" y="121"/>
                  </a:cubicBezTo>
                  <a:cubicBezTo>
                    <a:pt x="417" y="121"/>
                    <a:pt x="417" y="121"/>
                    <a:pt x="417" y="121"/>
                  </a:cubicBezTo>
                  <a:cubicBezTo>
                    <a:pt x="417" y="135"/>
                    <a:pt x="417" y="135"/>
                    <a:pt x="417" y="135"/>
                  </a:cubicBezTo>
                  <a:cubicBezTo>
                    <a:pt x="446" y="138"/>
                    <a:pt x="446" y="138"/>
                    <a:pt x="446" y="138"/>
                  </a:cubicBezTo>
                  <a:cubicBezTo>
                    <a:pt x="446" y="152"/>
                    <a:pt x="446" y="152"/>
                    <a:pt x="446" y="152"/>
                  </a:cubicBezTo>
                  <a:cubicBezTo>
                    <a:pt x="450" y="152"/>
                    <a:pt x="450" y="152"/>
                    <a:pt x="450" y="152"/>
                  </a:cubicBezTo>
                  <a:cubicBezTo>
                    <a:pt x="450" y="147"/>
                    <a:pt x="450" y="147"/>
                    <a:pt x="450" y="147"/>
                  </a:cubicBezTo>
                  <a:cubicBezTo>
                    <a:pt x="454" y="148"/>
                    <a:pt x="454" y="148"/>
                    <a:pt x="454" y="148"/>
                  </a:cubicBezTo>
                  <a:cubicBezTo>
                    <a:pt x="454" y="169"/>
                    <a:pt x="454" y="169"/>
                    <a:pt x="454" y="169"/>
                  </a:cubicBezTo>
                  <a:cubicBezTo>
                    <a:pt x="462" y="171"/>
                    <a:pt x="462" y="171"/>
                    <a:pt x="462" y="171"/>
                  </a:cubicBezTo>
                  <a:cubicBezTo>
                    <a:pt x="462" y="177"/>
                    <a:pt x="462" y="177"/>
                    <a:pt x="462" y="177"/>
                  </a:cubicBezTo>
                  <a:cubicBezTo>
                    <a:pt x="462" y="177"/>
                    <a:pt x="506" y="197"/>
                    <a:pt x="518" y="198"/>
                  </a:cubicBezTo>
                  <a:cubicBezTo>
                    <a:pt x="529" y="199"/>
                    <a:pt x="532" y="195"/>
                    <a:pt x="532" y="195"/>
                  </a:cubicBezTo>
                  <a:cubicBezTo>
                    <a:pt x="532" y="197"/>
                    <a:pt x="532" y="197"/>
                    <a:pt x="532" y="197"/>
                  </a:cubicBezTo>
                  <a:cubicBezTo>
                    <a:pt x="528" y="202"/>
                    <a:pt x="528" y="202"/>
                    <a:pt x="528" y="202"/>
                  </a:cubicBezTo>
                  <a:cubicBezTo>
                    <a:pt x="528" y="208"/>
                    <a:pt x="528" y="208"/>
                    <a:pt x="528" y="208"/>
                  </a:cubicBezTo>
                  <a:cubicBezTo>
                    <a:pt x="536" y="208"/>
                    <a:pt x="536" y="208"/>
                    <a:pt x="536" y="208"/>
                  </a:cubicBezTo>
                  <a:cubicBezTo>
                    <a:pt x="536" y="210"/>
                    <a:pt x="536" y="210"/>
                    <a:pt x="536" y="210"/>
                  </a:cubicBezTo>
                  <a:cubicBezTo>
                    <a:pt x="530" y="213"/>
                    <a:pt x="530" y="213"/>
                    <a:pt x="530" y="213"/>
                  </a:cubicBezTo>
                  <a:cubicBezTo>
                    <a:pt x="533" y="216"/>
                    <a:pt x="533" y="216"/>
                    <a:pt x="533" y="216"/>
                  </a:cubicBezTo>
                  <a:cubicBezTo>
                    <a:pt x="533" y="226"/>
                    <a:pt x="533" y="226"/>
                    <a:pt x="533" y="226"/>
                  </a:cubicBezTo>
                  <a:cubicBezTo>
                    <a:pt x="528" y="226"/>
                    <a:pt x="528" y="226"/>
                    <a:pt x="528" y="226"/>
                  </a:cubicBezTo>
                  <a:cubicBezTo>
                    <a:pt x="528" y="222"/>
                    <a:pt x="528" y="222"/>
                    <a:pt x="528" y="222"/>
                  </a:cubicBezTo>
                  <a:cubicBezTo>
                    <a:pt x="490" y="227"/>
                    <a:pt x="490" y="227"/>
                    <a:pt x="490" y="227"/>
                  </a:cubicBezTo>
                  <a:cubicBezTo>
                    <a:pt x="490" y="263"/>
                    <a:pt x="490" y="263"/>
                    <a:pt x="490" y="263"/>
                  </a:cubicBezTo>
                  <a:cubicBezTo>
                    <a:pt x="490" y="263"/>
                    <a:pt x="577" y="299"/>
                    <a:pt x="587" y="300"/>
                  </a:cubicBezTo>
                  <a:cubicBezTo>
                    <a:pt x="596" y="301"/>
                    <a:pt x="603" y="297"/>
                    <a:pt x="603" y="297"/>
                  </a:cubicBezTo>
                  <a:cubicBezTo>
                    <a:pt x="604" y="300"/>
                    <a:pt x="604" y="300"/>
                    <a:pt x="604" y="300"/>
                  </a:cubicBezTo>
                  <a:cubicBezTo>
                    <a:pt x="604" y="300"/>
                    <a:pt x="599" y="303"/>
                    <a:pt x="599" y="305"/>
                  </a:cubicBezTo>
                  <a:cubicBezTo>
                    <a:pt x="599" y="307"/>
                    <a:pt x="599" y="310"/>
                    <a:pt x="599" y="310"/>
                  </a:cubicBezTo>
                  <a:cubicBezTo>
                    <a:pt x="606" y="309"/>
                    <a:pt x="606" y="309"/>
                    <a:pt x="606" y="309"/>
                  </a:cubicBezTo>
                  <a:cubicBezTo>
                    <a:pt x="606" y="312"/>
                    <a:pt x="606" y="312"/>
                    <a:pt x="606" y="312"/>
                  </a:cubicBezTo>
                  <a:cubicBezTo>
                    <a:pt x="601" y="314"/>
                    <a:pt x="601" y="314"/>
                    <a:pt x="601" y="314"/>
                  </a:cubicBezTo>
                  <a:lnTo>
                    <a:pt x="605" y="3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9" name="Group 8">
              <a:extLst>
                <a:ext uri="{FF2B5EF4-FFF2-40B4-BE49-F238E27FC236}">
                  <a16:creationId xmlns="" xmlns:a16="http://schemas.microsoft.com/office/drawing/2014/main" id="{3A3D1026-8916-4155-8F30-C254F9B5F9A3}"/>
                </a:ext>
              </a:extLst>
            </p:cNvPr>
            <p:cNvGrpSpPr/>
            <p:nvPr/>
          </p:nvGrpSpPr>
          <p:grpSpPr>
            <a:xfrm>
              <a:off x="6534411" y="5016533"/>
              <a:ext cx="1443667" cy="1388259"/>
              <a:chOff x="10464331" y="5522622"/>
              <a:chExt cx="1443667" cy="1388259"/>
            </a:xfrm>
            <a:grpFill/>
          </p:grpSpPr>
          <p:sp>
            <p:nvSpPr>
              <p:cNvPr id="15" name="Freeform 11">
                <a:extLst>
                  <a:ext uri="{FF2B5EF4-FFF2-40B4-BE49-F238E27FC236}">
                    <a16:creationId xmlns="" xmlns:a16="http://schemas.microsoft.com/office/drawing/2014/main" id="{41E686BA-330D-4C65-933D-12869F589317}"/>
                  </a:ext>
                </a:extLst>
              </p:cNvPr>
              <p:cNvSpPr>
                <a:spLocks/>
              </p:cNvSpPr>
              <p:nvPr/>
            </p:nvSpPr>
            <p:spPr bwMode="auto">
              <a:xfrm>
                <a:off x="11200016" y="6775442"/>
                <a:ext cx="707982" cy="104659"/>
              </a:xfrm>
              <a:custGeom>
                <a:avLst/>
                <a:gdLst>
                  <a:gd name="T0" fmla="*/ 164 w 164"/>
                  <a:gd name="T1" fmla="*/ 24 h 24"/>
                  <a:gd name="T2" fmla="*/ 82 w 164"/>
                  <a:gd name="T3" fmla="*/ 0 h 24"/>
                  <a:gd name="T4" fmla="*/ 0 w 164"/>
                  <a:gd name="T5" fmla="*/ 24 h 24"/>
                  <a:gd name="T6" fmla="*/ 164 w 164"/>
                  <a:gd name="T7" fmla="*/ 24 h 24"/>
                </a:gdLst>
                <a:ahLst/>
                <a:cxnLst>
                  <a:cxn ang="0">
                    <a:pos x="T0" y="T1"/>
                  </a:cxn>
                  <a:cxn ang="0">
                    <a:pos x="T2" y="T3"/>
                  </a:cxn>
                  <a:cxn ang="0">
                    <a:pos x="T4" y="T5"/>
                  </a:cxn>
                  <a:cxn ang="0">
                    <a:pos x="T6" y="T7"/>
                  </a:cxn>
                </a:cxnLst>
                <a:rect l="0" t="0" r="r" b="b"/>
                <a:pathLst>
                  <a:path w="164" h="24">
                    <a:moveTo>
                      <a:pt x="164" y="24"/>
                    </a:moveTo>
                    <a:cubicBezTo>
                      <a:pt x="140" y="9"/>
                      <a:pt x="112" y="0"/>
                      <a:pt x="82" y="0"/>
                    </a:cubicBezTo>
                    <a:cubicBezTo>
                      <a:pt x="52" y="0"/>
                      <a:pt x="24" y="9"/>
                      <a:pt x="0" y="24"/>
                    </a:cubicBezTo>
                    <a:lnTo>
                      <a:pt x="164"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12">
                <a:extLst>
                  <a:ext uri="{FF2B5EF4-FFF2-40B4-BE49-F238E27FC236}">
                    <a16:creationId xmlns="" xmlns:a16="http://schemas.microsoft.com/office/drawing/2014/main" id="{95C07FB8-3B01-471B-9861-2A5E899910ED}"/>
                  </a:ext>
                </a:extLst>
              </p:cNvPr>
              <p:cNvSpPr>
                <a:spLocks/>
              </p:cNvSpPr>
              <p:nvPr/>
            </p:nvSpPr>
            <p:spPr bwMode="auto">
              <a:xfrm>
                <a:off x="11046107" y="5587263"/>
                <a:ext cx="634106" cy="1243586"/>
              </a:xfrm>
              <a:custGeom>
                <a:avLst/>
                <a:gdLst>
                  <a:gd name="T0" fmla="*/ 108 w 147"/>
                  <a:gd name="T1" fmla="*/ 263 h 289"/>
                  <a:gd name="T2" fmla="*/ 111 w 147"/>
                  <a:gd name="T3" fmla="*/ 203 h 289"/>
                  <a:gd name="T4" fmla="*/ 111 w 147"/>
                  <a:gd name="T5" fmla="*/ 178 h 289"/>
                  <a:gd name="T6" fmla="*/ 104 w 147"/>
                  <a:gd name="T7" fmla="*/ 171 h 289"/>
                  <a:gd name="T8" fmla="*/ 95 w 147"/>
                  <a:gd name="T9" fmla="*/ 169 h 289"/>
                  <a:gd name="T10" fmla="*/ 83 w 147"/>
                  <a:gd name="T11" fmla="*/ 162 h 289"/>
                  <a:gd name="T12" fmla="*/ 65 w 147"/>
                  <a:gd name="T13" fmla="*/ 155 h 289"/>
                  <a:gd name="T14" fmla="*/ 39 w 147"/>
                  <a:gd name="T15" fmla="*/ 152 h 289"/>
                  <a:gd name="T16" fmla="*/ 13 w 147"/>
                  <a:gd name="T17" fmla="*/ 147 h 289"/>
                  <a:gd name="T18" fmla="*/ 6 w 147"/>
                  <a:gd name="T19" fmla="*/ 141 h 289"/>
                  <a:gd name="T20" fmla="*/ 0 w 147"/>
                  <a:gd name="T21" fmla="*/ 118 h 289"/>
                  <a:gd name="T22" fmla="*/ 7 w 147"/>
                  <a:gd name="T23" fmla="*/ 102 h 289"/>
                  <a:gd name="T24" fmla="*/ 22 w 147"/>
                  <a:gd name="T25" fmla="*/ 89 h 289"/>
                  <a:gd name="T26" fmla="*/ 56 w 147"/>
                  <a:gd name="T27" fmla="*/ 64 h 289"/>
                  <a:gd name="T28" fmla="*/ 62 w 147"/>
                  <a:gd name="T29" fmla="*/ 41 h 289"/>
                  <a:gd name="T30" fmla="*/ 71 w 147"/>
                  <a:gd name="T31" fmla="*/ 9 h 289"/>
                  <a:gd name="T32" fmla="*/ 73 w 147"/>
                  <a:gd name="T33" fmla="*/ 10 h 289"/>
                  <a:gd name="T34" fmla="*/ 63 w 147"/>
                  <a:gd name="T35" fmla="*/ 37 h 289"/>
                  <a:gd name="T36" fmla="*/ 45 w 147"/>
                  <a:gd name="T37" fmla="*/ 81 h 289"/>
                  <a:gd name="T38" fmla="*/ 14 w 147"/>
                  <a:gd name="T39" fmla="*/ 104 h 289"/>
                  <a:gd name="T40" fmla="*/ 17 w 147"/>
                  <a:gd name="T41" fmla="*/ 109 h 289"/>
                  <a:gd name="T42" fmla="*/ 22 w 147"/>
                  <a:gd name="T43" fmla="*/ 110 h 289"/>
                  <a:gd name="T44" fmla="*/ 11 w 147"/>
                  <a:gd name="T45" fmla="*/ 118 h 289"/>
                  <a:gd name="T46" fmla="*/ 45 w 147"/>
                  <a:gd name="T47" fmla="*/ 145 h 289"/>
                  <a:gd name="T48" fmla="*/ 64 w 147"/>
                  <a:gd name="T49" fmla="*/ 145 h 289"/>
                  <a:gd name="T50" fmla="*/ 86 w 147"/>
                  <a:gd name="T51" fmla="*/ 151 h 289"/>
                  <a:gd name="T52" fmla="*/ 94 w 147"/>
                  <a:gd name="T53" fmla="*/ 150 h 289"/>
                  <a:gd name="T54" fmla="*/ 103 w 147"/>
                  <a:gd name="T55" fmla="*/ 157 h 289"/>
                  <a:gd name="T56" fmla="*/ 118 w 147"/>
                  <a:gd name="T57" fmla="*/ 162 h 289"/>
                  <a:gd name="T58" fmla="*/ 121 w 147"/>
                  <a:gd name="T59" fmla="*/ 156 h 289"/>
                  <a:gd name="T60" fmla="*/ 125 w 147"/>
                  <a:gd name="T61" fmla="*/ 164 h 289"/>
                  <a:gd name="T62" fmla="*/ 129 w 147"/>
                  <a:gd name="T63" fmla="*/ 232 h 289"/>
                  <a:gd name="T64" fmla="*/ 135 w 147"/>
                  <a:gd name="T65" fmla="*/ 280 h 289"/>
                  <a:gd name="T66" fmla="*/ 128 w 147"/>
                  <a:gd name="T67" fmla="*/ 288 h 289"/>
                  <a:gd name="T68" fmla="*/ 112 w 147"/>
                  <a:gd name="T69" fmla="*/ 287 h 289"/>
                  <a:gd name="T70" fmla="*/ 106 w 147"/>
                  <a:gd name="T71" fmla="*/ 287 h 289"/>
                  <a:gd name="T72" fmla="*/ 111 w 147"/>
                  <a:gd name="T73" fmla="*/ 278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7" h="289">
                    <a:moveTo>
                      <a:pt x="111" y="278"/>
                    </a:moveTo>
                    <a:cubicBezTo>
                      <a:pt x="110" y="273"/>
                      <a:pt x="109" y="268"/>
                      <a:pt x="108" y="263"/>
                    </a:cubicBezTo>
                    <a:cubicBezTo>
                      <a:pt x="107" y="255"/>
                      <a:pt x="106" y="247"/>
                      <a:pt x="108" y="240"/>
                    </a:cubicBezTo>
                    <a:cubicBezTo>
                      <a:pt x="111" y="228"/>
                      <a:pt x="109" y="215"/>
                      <a:pt x="111" y="203"/>
                    </a:cubicBezTo>
                    <a:cubicBezTo>
                      <a:pt x="111" y="197"/>
                      <a:pt x="110" y="190"/>
                      <a:pt x="111" y="183"/>
                    </a:cubicBezTo>
                    <a:cubicBezTo>
                      <a:pt x="111" y="182"/>
                      <a:pt x="111" y="180"/>
                      <a:pt x="111" y="178"/>
                    </a:cubicBezTo>
                    <a:cubicBezTo>
                      <a:pt x="110" y="176"/>
                      <a:pt x="109" y="175"/>
                      <a:pt x="107" y="174"/>
                    </a:cubicBezTo>
                    <a:cubicBezTo>
                      <a:pt x="107" y="172"/>
                      <a:pt x="105" y="171"/>
                      <a:pt x="104" y="171"/>
                    </a:cubicBezTo>
                    <a:cubicBezTo>
                      <a:pt x="103" y="171"/>
                      <a:pt x="102" y="171"/>
                      <a:pt x="100" y="171"/>
                    </a:cubicBezTo>
                    <a:cubicBezTo>
                      <a:pt x="98" y="171"/>
                      <a:pt x="97" y="170"/>
                      <a:pt x="95" y="169"/>
                    </a:cubicBezTo>
                    <a:cubicBezTo>
                      <a:pt x="92" y="168"/>
                      <a:pt x="89" y="166"/>
                      <a:pt x="86" y="164"/>
                    </a:cubicBezTo>
                    <a:cubicBezTo>
                      <a:pt x="85" y="163"/>
                      <a:pt x="84" y="162"/>
                      <a:pt x="83" y="162"/>
                    </a:cubicBezTo>
                    <a:cubicBezTo>
                      <a:pt x="79" y="160"/>
                      <a:pt x="75" y="158"/>
                      <a:pt x="72" y="156"/>
                    </a:cubicBezTo>
                    <a:cubicBezTo>
                      <a:pt x="70" y="156"/>
                      <a:pt x="67" y="155"/>
                      <a:pt x="65" y="155"/>
                    </a:cubicBezTo>
                    <a:cubicBezTo>
                      <a:pt x="64" y="155"/>
                      <a:pt x="64" y="155"/>
                      <a:pt x="64" y="155"/>
                    </a:cubicBezTo>
                    <a:cubicBezTo>
                      <a:pt x="57" y="160"/>
                      <a:pt x="46" y="158"/>
                      <a:pt x="39" y="152"/>
                    </a:cubicBezTo>
                    <a:cubicBezTo>
                      <a:pt x="33" y="147"/>
                      <a:pt x="23" y="147"/>
                      <a:pt x="15" y="147"/>
                    </a:cubicBezTo>
                    <a:cubicBezTo>
                      <a:pt x="14" y="147"/>
                      <a:pt x="14" y="146"/>
                      <a:pt x="13" y="147"/>
                    </a:cubicBezTo>
                    <a:cubicBezTo>
                      <a:pt x="12" y="145"/>
                      <a:pt x="10" y="144"/>
                      <a:pt x="9" y="143"/>
                    </a:cubicBezTo>
                    <a:cubicBezTo>
                      <a:pt x="8" y="142"/>
                      <a:pt x="7" y="142"/>
                      <a:pt x="6" y="141"/>
                    </a:cubicBezTo>
                    <a:cubicBezTo>
                      <a:pt x="2" y="135"/>
                      <a:pt x="6" y="127"/>
                      <a:pt x="2" y="122"/>
                    </a:cubicBezTo>
                    <a:cubicBezTo>
                      <a:pt x="1" y="120"/>
                      <a:pt x="1" y="119"/>
                      <a:pt x="0" y="118"/>
                    </a:cubicBezTo>
                    <a:cubicBezTo>
                      <a:pt x="2" y="114"/>
                      <a:pt x="5" y="112"/>
                      <a:pt x="8" y="110"/>
                    </a:cubicBezTo>
                    <a:cubicBezTo>
                      <a:pt x="6" y="109"/>
                      <a:pt x="5" y="104"/>
                      <a:pt x="7" y="102"/>
                    </a:cubicBezTo>
                    <a:cubicBezTo>
                      <a:pt x="9" y="100"/>
                      <a:pt x="11" y="99"/>
                      <a:pt x="14" y="98"/>
                    </a:cubicBezTo>
                    <a:cubicBezTo>
                      <a:pt x="17" y="96"/>
                      <a:pt x="20" y="92"/>
                      <a:pt x="22" y="89"/>
                    </a:cubicBezTo>
                    <a:cubicBezTo>
                      <a:pt x="25" y="85"/>
                      <a:pt x="28" y="82"/>
                      <a:pt x="32" y="81"/>
                    </a:cubicBezTo>
                    <a:cubicBezTo>
                      <a:pt x="42" y="78"/>
                      <a:pt x="50" y="71"/>
                      <a:pt x="56" y="64"/>
                    </a:cubicBezTo>
                    <a:cubicBezTo>
                      <a:pt x="61" y="60"/>
                      <a:pt x="66" y="55"/>
                      <a:pt x="65" y="48"/>
                    </a:cubicBezTo>
                    <a:cubicBezTo>
                      <a:pt x="65" y="46"/>
                      <a:pt x="63" y="44"/>
                      <a:pt x="62" y="41"/>
                    </a:cubicBezTo>
                    <a:cubicBezTo>
                      <a:pt x="60" y="35"/>
                      <a:pt x="58" y="29"/>
                      <a:pt x="59" y="23"/>
                    </a:cubicBezTo>
                    <a:cubicBezTo>
                      <a:pt x="61" y="17"/>
                      <a:pt x="65" y="11"/>
                      <a:pt x="71" y="9"/>
                    </a:cubicBezTo>
                    <a:cubicBezTo>
                      <a:pt x="75" y="7"/>
                      <a:pt x="79" y="4"/>
                      <a:pt x="81" y="0"/>
                    </a:cubicBezTo>
                    <a:cubicBezTo>
                      <a:pt x="81" y="4"/>
                      <a:pt x="76" y="7"/>
                      <a:pt x="73" y="10"/>
                    </a:cubicBezTo>
                    <a:cubicBezTo>
                      <a:pt x="69" y="12"/>
                      <a:pt x="64" y="15"/>
                      <a:pt x="62" y="19"/>
                    </a:cubicBezTo>
                    <a:cubicBezTo>
                      <a:pt x="59" y="24"/>
                      <a:pt x="61" y="31"/>
                      <a:pt x="63" y="37"/>
                    </a:cubicBezTo>
                    <a:cubicBezTo>
                      <a:pt x="65" y="44"/>
                      <a:pt x="68" y="50"/>
                      <a:pt x="67" y="56"/>
                    </a:cubicBezTo>
                    <a:cubicBezTo>
                      <a:pt x="64" y="68"/>
                      <a:pt x="55" y="75"/>
                      <a:pt x="45" y="81"/>
                    </a:cubicBezTo>
                    <a:cubicBezTo>
                      <a:pt x="40" y="83"/>
                      <a:pt x="35" y="84"/>
                      <a:pt x="30" y="87"/>
                    </a:cubicBezTo>
                    <a:cubicBezTo>
                      <a:pt x="24" y="91"/>
                      <a:pt x="19" y="99"/>
                      <a:pt x="14" y="104"/>
                    </a:cubicBezTo>
                    <a:cubicBezTo>
                      <a:pt x="14" y="105"/>
                      <a:pt x="13" y="106"/>
                      <a:pt x="13" y="107"/>
                    </a:cubicBezTo>
                    <a:cubicBezTo>
                      <a:pt x="14" y="108"/>
                      <a:pt x="15" y="108"/>
                      <a:pt x="17" y="109"/>
                    </a:cubicBezTo>
                    <a:cubicBezTo>
                      <a:pt x="18" y="109"/>
                      <a:pt x="20" y="110"/>
                      <a:pt x="19" y="111"/>
                    </a:cubicBezTo>
                    <a:cubicBezTo>
                      <a:pt x="20" y="111"/>
                      <a:pt x="21" y="111"/>
                      <a:pt x="22" y="110"/>
                    </a:cubicBezTo>
                    <a:cubicBezTo>
                      <a:pt x="22" y="111"/>
                      <a:pt x="22" y="112"/>
                      <a:pt x="22" y="112"/>
                    </a:cubicBezTo>
                    <a:cubicBezTo>
                      <a:pt x="18" y="113"/>
                      <a:pt x="14" y="115"/>
                      <a:pt x="11" y="118"/>
                    </a:cubicBezTo>
                    <a:cubicBezTo>
                      <a:pt x="13" y="123"/>
                      <a:pt x="14" y="129"/>
                      <a:pt x="14" y="135"/>
                    </a:cubicBezTo>
                    <a:cubicBezTo>
                      <a:pt x="24" y="138"/>
                      <a:pt x="35" y="142"/>
                      <a:pt x="45" y="145"/>
                    </a:cubicBezTo>
                    <a:cubicBezTo>
                      <a:pt x="49" y="147"/>
                      <a:pt x="53" y="148"/>
                      <a:pt x="57" y="147"/>
                    </a:cubicBezTo>
                    <a:cubicBezTo>
                      <a:pt x="60" y="147"/>
                      <a:pt x="62" y="145"/>
                      <a:pt x="64" y="145"/>
                    </a:cubicBezTo>
                    <a:cubicBezTo>
                      <a:pt x="66" y="144"/>
                      <a:pt x="69" y="144"/>
                      <a:pt x="71" y="146"/>
                    </a:cubicBezTo>
                    <a:cubicBezTo>
                      <a:pt x="74" y="149"/>
                      <a:pt x="81" y="149"/>
                      <a:pt x="86" y="151"/>
                    </a:cubicBezTo>
                    <a:cubicBezTo>
                      <a:pt x="87" y="152"/>
                      <a:pt x="88" y="152"/>
                      <a:pt x="89" y="152"/>
                    </a:cubicBezTo>
                    <a:cubicBezTo>
                      <a:pt x="91" y="152"/>
                      <a:pt x="92" y="150"/>
                      <a:pt x="94" y="150"/>
                    </a:cubicBezTo>
                    <a:cubicBezTo>
                      <a:pt x="96" y="150"/>
                      <a:pt x="98" y="151"/>
                      <a:pt x="99" y="153"/>
                    </a:cubicBezTo>
                    <a:cubicBezTo>
                      <a:pt x="100" y="154"/>
                      <a:pt x="102" y="156"/>
                      <a:pt x="103" y="157"/>
                    </a:cubicBezTo>
                    <a:cubicBezTo>
                      <a:pt x="103" y="157"/>
                      <a:pt x="104" y="157"/>
                      <a:pt x="104" y="157"/>
                    </a:cubicBezTo>
                    <a:cubicBezTo>
                      <a:pt x="109" y="156"/>
                      <a:pt x="113" y="160"/>
                      <a:pt x="118" y="162"/>
                    </a:cubicBezTo>
                    <a:cubicBezTo>
                      <a:pt x="117" y="161"/>
                      <a:pt x="117" y="159"/>
                      <a:pt x="118" y="158"/>
                    </a:cubicBezTo>
                    <a:cubicBezTo>
                      <a:pt x="118" y="157"/>
                      <a:pt x="120" y="156"/>
                      <a:pt x="121" y="156"/>
                    </a:cubicBezTo>
                    <a:cubicBezTo>
                      <a:pt x="120" y="158"/>
                      <a:pt x="121" y="159"/>
                      <a:pt x="122" y="161"/>
                    </a:cubicBezTo>
                    <a:cubicBezTo>
                      <a:pt x="123" y="162"/>
                      <a:pt x="124" y="163"/>
                      <a:pt x="125" y="164"/>
                    </a:cubicBezTo>
                    <a:cubicBezTo>
                      <a:pt x="128" y="167"/>
                      <a:pt x="129" y="172"/>
                      <a:pt x="129" y="176"/>
                    </a:cubicBezTo>
                    <a:cubicBezTo>
                      <a:pt x="131" y="195"/>
                      <a:pt x="131" y="214"/>
                      <a:pt x="129" y="232"/>
                    </a:cubicBezTo>
                    <a:cubicBezTo>
                      <a:pt x="128" y="240"/>
                      <a:pt x="127" y="249"/>
                      <a:pt x="127" y="257"/>
                    </a:cubicBezTo>
                    <a:cubicBezTo>
                      <a:pt x="127" y="265"/>
                      <a:pt x="129" y="273"/>
                      <a:pt x="135" y="280"/>
                    </a:cubicBezTo>
                    <a:cubicBezTo>
                      <a:pt x="139" y="282"/>
                      <a:pt x="143" y="285"/>
                      <a:pt x="147" y="287"/>
                    </a:cubicBezTo>
                    <a:cubicBezTo>
                      <a:pt x="141" y="286"/>
                      <a:pt x="135" y="286"/>
                      <a:pt x="128" y="288"/>
                    </a:cubicBezTo>
                    <a:cubicBezTo>
                      <a:pt x="125" y="288"/>
                      <a:pt x="122" y="289"/>
                      <a:pt x="119" y="289"/>
                    </a:cubicBezTo>
                    <a:cubicBezTo>
                      <a:pt x="116" y="288"/>
                      <a:pt x="114" y="286"/>
                      <a:pt x="112" y="287"/>
                    </a:cubicBezTo>
                    <a:cubicBezTo>
                      <a:pt x="111" y="287"/>
                      <a:pt x="110" y="288"/>
                      <a:pt x="109" y="288"/>
                    </a:cubicBezTo>
                    <a:cubicBezTo>
                      <a:pt x="108" y="288"/>
                      <a:pt x="106" y="288"/>
                      <a:pt x="106" y="287"/>
                    </a:cubicBezTo>
                    <a:cubicBezTo>
                      <a:pt x="105" y="286"/>
                      <a:pt x="106" y="284"/>
                      <a:pt x="107" y="283"/>
                    </a:cubicBezTo>
                    <a:cubicBezTo>
                      <a:pt x="109" y="282"/>
                      <a:pt x="111" y="279"/>
                      <a:pt x="111" y="27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13">
                <a:extLst>
                  <a:ext uri="{FF2B5EF4-FFF2-40B4-BE49-F238E27FC236}">
                    <a16:creationId xmlns="" xmlns:a16="http://schemas.microsoft.com/office/drawing/2014/main" id="{CD8E667E-A515-482D-8994-559A6AC8CF40}"/>
                  </a:ext>
                </a:extLst>
              </p:cNvPr>
              <p:cNvSpPr>
                <a:spLocks/>
              </p:cNvSpPr>
              <p:nvPr/>
            </p:nvSpPr>
            <p:spPr bwMode="auto">
              <a:xfrm>
                <a:off x="11036873" y="6292168"/>
                <a:ext cx="434025" cy="612560"/>
              </a:xfrm>
              <a:custGeom>
                <a:avLst/>
                <a:gdLst>
                  <a:gd name="T0" fmla="*/ 96 w 101"/>
                  <a:gd name="T1" fmla="*/ 0 h 142"/>
                  <a:gd name="T2" fmla="*/ 84 w 101"/>
                  <a:gd name="T3" fmla="*/ 4 h 142"/>
                  <a:gd name="T4" fmla="*/ 80 w 101"/>
                  <a:gd name="T5" fmla="*/ 8 h 142"/>
                  <a:gd name="T6" fmla="*/ 78 w 101"/>
                  <a:gd name="T7" fmla="*/ 9 h 142"/>
                  <a:gd name="T8" fmla="*/ 78 w 101"/>
                  <a:gd name="T9" fmla="*/ 11 h 142"/>
                  <a:gd name="T10" fmla="*/ 75 w 101"/>
                  <a:gd name="T11" fmla="*/ 13 h 142"/>
                  <a:gd name="T12" fmla="*/ 71 w 101"/>
                  <a:gd name="T13" fmla="*/ 18 h 142"/>
                  <a:gd name="T14" fmla="*/ 70 w 101"/>
                  <a:gd name="T15" fmla="*/ 25 h 142"/>
                  <a:gd name="T16" fmla="*/ 67 w 101"/>
                  <a:gd name="T17" fmla="*/ 29 h 142"/>
                  <a:gd name="T18" fmla="*/ 63 w 101"/>
                  <a:gd name="T19" fmla="*/ 32 h 142"/>
                  <a:gd name="T20" fmla="*/ 56 w 101"/>
                  <a:gd name="T21" fmla="*/ 37 h 142"/>
                  <a:gd name="T22" fmla="*/ 52 w 101"/>
                  <a:gd name="T23" fmla="*/ 40 h 142"/>
                  <a:gd name="T24" fmla="*/ 51 w 101"/>
                  <a:gd name="T25" fmla="*/ 53 h 142"/>
                  <a:gd name="T26" fmla="*/ 41 w 101"/>
                  <a:gd name="T27" fmla="*/ 56 h 142"/>
                  <a:gd name="T28" fmla="*/ 32 w 101"/>
                  <a:gd name="T29" fmla="*/ 63 h 142"/>
                  <a:gd name="T30" fmla="*/ 25 w 101"/>
                  <a:gd name="T31" fmla="*/ 69 h 142"/>
                  <a:gd name="T32" fmla="*/ 17 w 101"/>
                  <a:gd name="T33" fmla="*/ 81 h 142"/>
                  <a:gd name="T34" fmla="*/ 14 w 101"/>
                  <a:gd name="T35" fmla="*/ 101 h 142"/>
                  <a:gd name="T36" fmla="*/ 4 w 101"/>
                  <a:gd name="T37" fmla="*/ 117 h 142"/>
                  <a:gd name="T38" fmla="*/ 1 w 101"/>
                  <a:gd name="T39" fmla="*/ 120 h 142"/>
                  <a:gd name="T40" fmla="*/ 1 w 101"/>
                  <a:gd name="T41" fmla="*/ 125 h 142"/>
                  <a:gd name="T42" fmla="*/ 5 w 101"/>
                  <a:gd name="T43" fmla="*/ 129 h 142"/>
                  <a:gd name="T44" fmla="*/ 12 w 101"/>
                  <a:gd name="T45" fmla="*/ 136 h 142"/>
                  <a:gd name="T46" fmla="*/ 14 w 101"/>
                  <a:gd name="T47" fmla="*/ 138 h 142"/>
                  <a:gd name="T48" fmla="*/ 13 w 101"/>
                  <a:gd name="T49" fmla="*/ 142 h 142"/>
                  <a:gd name="T50" fmla="*/ 13 w 101"/>
                  <a:gd name="T51" fmla="*/ 135 h 142"/>
                  <a:gd name="T52" fmla="*/ 7 w 101"/>
                  <a:gd name="T53" fmla="*/ 130 h 142"/>
                  <a:gd name="T54" fmla="*/ 3 w 101"/>
                  <a:gd name="T55" fmla="*/ 124 h 142"/>
                  <a:gd name="T56" fmla="*/ 5 w 101"/>
                  <a:gd name="T57" fmla="*/ 119 h 142"/>
                  <a:gd name="T58" fmla="*/ 10 w 101"/>
                  <a:gd name="T59" fmla="*/ 115 h 142"/>
                  <a:gd name="T60" fmla="*/ 18 w 101"/>
                  <a:gd name="T61" fmla="*/ 98 h 142"/>
                  <a:gd name="T62" fmla="*/ 28 w 101"/>
                  <a:gd name="T63" fmla="*/ 71 h 142"/>
                  <a:gd name="T64" fmla="*/ 42 w 101"/>
                  <a:gd name="T65" fmla="*/ 61 h 142"/>
                  <a:gd name="T66" fmla="*/ 54 w 101"/>
                  <a:gd name="T67" fmla="*/ 51 h 142"/>
                  <a:gd name="T68" fmla="*/ 54 w 101"/>
                  <a:gd name="T69" fmla="*/ 45 h 142"/>
                  <a:gd name="T70" fmla="*/ 56 w 101"/>
                  <a:gd name="T71" fmla="*/ 41 h 142"/>
                  <a:gd name="T72" fmla="*/ 66 w 101"/>
                  <a:gd name="T73" fmla="*/ 36 h 142"/>
                  <a:gd name="T74" fmla="*/ 71 w 101"/>
                  <a:gd name="T75" fmla="*/ 32 h 142"/>
                  <a:gd name="T76" fmla="*/ 73 w 101"/>
                  <a:gd name="T77" fmla="*/ 27 h 142"/>
                  <a:gd name="T78" fmla="*/ 82 w 101"/>
                  <a:gd name="T79" fmla="*/ 15 h 142"/>
                  <a:gd name="T80" fmla="*/ 91 w 101"/>
                  <a:gd name="T81" fmla="*/ 9 h 142"/>
                  <a:gd name="T82" fmla="*/ 101 w 101"/>
                  <a:gd name="T83" fmla="*/ 4 h 142"/>
                  <a:gd name="T84" fmla="*/ 96 w 101"/>
                  <a:gd name="T85" fmla="*/ 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1" h="142">
                    <a:moveTo>
                      <a:pt x="96" y="0"/>
                    </a:moveTo>
                    <a:cubicBezTo>
                      <a:pt x="92" y="1"/>
                      <a:pt x="88" y="3"/>
                      <a:pt x="84" y="4"/>
                    </a:cubicBezTo>
                    <a:cubicBezTo>
                      <a:pt x="82" y="5"/>
                      <a:pt x="80" y="6"/>
                      <a:pt x="80" y="8"/>
                    </a:cubicBezTo>
                    <a:cubicBezTo>
                      <a:pt x="79" y="8"/>
                      <a:pt x="79" y="8"/>
                      <a:pt x="78" y="9"/>
                    </a:cubicBezTo>
                    <a:cubicBezTo>
                      <a:pt x="78" y="10"/>
                      <a:pt x="78" y="11"/>
                      <a:pt x="78" y="11"/>
                    </a:cubicBezTo>
                    <a:cubicBezTo>
                      <a:pt x="77" y="12"/>
                      <a:pt x="76" y="12"/>
                      <a:pt x="75" y="13"/>
                    </a:cubicBezTo>
                    <a:cubicBezTo>
                      <a:pt x="73" y="14"/>
                      <a:pt x="71" y="16"/>
                      <a:pt x="71" y="18"/>
                    </a:cubicBezTo>
                    <a:cubicBezTo>
                      <a:pt x="70" y="20"/>
                      <a:pt x="70" y="23"/>
                      <a:pt x="70" y="25"/>
                    </a:cubicBezTo>
                    <a:cubicBezTo>
                      <a:pt x="70" y="27"/>
                      <a:pt x="69" y="28"/>
                      <a:pt x="67" y="29"/>
                    </a:cubicBezTo>
                    <a:cubicBezTo>
                      <a:pt x="66" y="30"/>
                      <a:pt x="65" y="31"/>
                      <a:pt x="63" y="32"/>
                    </a:cubicBezTo>
                    <a:cubicBezTo>
                      <a:pt x="61" y="33"/>
                      <a:pt x="59" y="35"/>
                      <a:pt x="56" y="37"/>
                    </a:cubicBezTo>
                    <a:cubicBezTo>
                      <a:pt x="54" y="38"/>
                      <a:pt x="53" y="39"/>
                      <a:pt x="52" y="40"/>
                    </a:cubicBezTo>
                    <a:cubicBezTo>
                      <a:pt x="50" y="44"/>
                      <a:pt x="53" y="49"/>
                      <a:pt x="51" y="53"/>
                    </a:cubicBezTo>
                    <a:cubicBezTo>
                      <a:pt x="47" y="54"/>
                      <a:pt x="44" y="55"/>
                      <a:pt x="41" y="56"/>
                    </a:cubicBezTo>
                    <a:cubicBezTo>
                      <a:pt x="37" y="58"/>
                      <a:pt x="34" y="60"/>
                      <a:pt x="32" y="63"/>
                    </a:cubicBezTo>
                    <a:cubicBezTo>
                      <a:pt x="29" y="65"/>
                      <a:pt x="27" y="67"/>
                      <a:pt x="25" y="69"/>
                    </a:cubicBezTo>
                    <a:cubicBezTo>
                      <a:pt x="21" y="73"/>
                      <a:pt x="19" y="77"/>
                      <a:pt x="17" y="81"/>
                    </a:cubicBezTo>
                    <a:cubicBezTo>
                      <a:pt x="15" y="87"/>
                      <a:pt x="16" y="95"/>
                      <a:pt x="14" y="101"/>
                    </a:cubicBezTo>
                    <a:cubicBezTo>
                      <a:pt x="13" y="108"/>
                      <a:pt x="10" y="114"/>
                      <a:pt x="4" y="117"/>
                    </a:cubicBezTo>
                    <a:cubicBezTo>
                      <a:pt x="3" y="118"/>
                      <a:pt x="2" y="119"/>
                      <a:pt x="1" y="120"/>
                    </a:cubicBezTo>
                    <a:cubicBezTo>
                      <a:pt x="0" y="122"/>
                      <a:pt x="0" y="124"/>
                      <a:pt x="1" y="125"/>
                    </a:cubicBezTo>
                    <a:cubicBezTo>
                      <a:pt x="2" y="127"/>
                      <a:pt x="3" y="128"/>
                      <a:pt x="5" y="129"/>
                    </a:cubicBezTo>
                    <a:cubicBezTo>
                      <a:pt x="7" y="131"/>
                      <a:pt x="9" y="134"/>
                      <a:pt x="12" y="136"/>
                    </a:cubicBezTo>
                    <a:cubicBezTo>
                      <a:pt x="13" y="136"/>
                      <a:pt x="13" y="136"/>
                      <a:pt x="14" y="138"/>
                    </a:cubicBezTo>
                    <a:cubicBezTo>
                      <a:pt x="14" y="139"/>
                      <a:pt x="14" y="141"/>
                      <a:pt x="13" y="142"/>
                    </a:cubicBezTo>
                    <a:cubicBezTo>
                      <a:pt x="16" y="141"/>
                      <a:pt x="15" y="137"/>
                      <a:pt x="13" y="135"/>
                    </a:cubicBezTo>
                    <a:cubicBezTo>
                      <a:pt x="12" y="133"/>
                      <a:pt x="9" y="132"/>
                      <a:pt x="7" y="130"/>
                    </a:cubicBezTo>
                    <a:cubicBezTo>
                      <a:pt x="5" y="129"/>
                      <a:pt x="3" y="127"/>
                      <a:pt x="3" y="124"/>
                    </a:cubicBezTo>
                    <a:cubicBezTo>
                      <a:pt x="3" y="122"/>
                      <a:pt x="4" y="120"/>
                      <a:pt x="5" y="119"/>
                    </a:cubicBezTo>
                    <a:cubicBezTo>
                      <a:pt x="7" y="117"/>
                      <a:pt x="9" y="116"/>
                      <a:pt x="10" y="115"/>
                    </a:cubicBezTo>
                    <a:cubicBezTo>
                      <a:pt x="15" y="111"/>
                      <a:pt x="18" y="104"/>
                      <a:pt x="18" y="98"/>
                    </a:cubicBezTo>
                    <a:cubicBezTo>
                      <a:pt x="17" y="88"/>
                      <a:pt x="20" y="79"/>
                      <a:pt x="28" y="71"/>
                    </a:cubicBezTo>
                    <a:cubicBezTo>
                      <a:pt x="32" y="67"/>
                      <a:pt x="37" y="63"/>
                      <a:pt x="42" y="61"/>
                    </a:cubicBezTo>
                    <a:cubicBezTo>
                      <a:pt x="46" y="58"/>
                      <a:pt x="54" y="57"/>
                      <a:pt x="54" y="51"/>
                    </a:cubicBezTo>
                    <a:cubicBezTo>
                      <a:pt x="54" y="49"/>
                      <a:pt x="54" y="47"/>
                      <a:pt x="54" y="45"/>
                    </a:cubicBezTo>
                    <a:cubicBezTo>
                      <a:pt x="54" y="43"/>
                      <a:pt x="55" y="41"/>
                      <a:pt x="56" y="41"/>
                    </a:cubicBezTo>
                    <a:cubicBezTo>
                      <a:pt x="60" y="39"/>
                      <a:pt x="62" y="37"/>
                      <a:pt x="66" y="36"/>
                    </a:cubicBezTo>
                    <a:cubicBezTo>
                      <a:pt x="68" y="35"/>
                      <a:pt x="70" y="34"/>
                      <a:pt x="71" y="32"/>
                    </a:cubicBezTo>
                    <a:cubicBezTo>
                      <a:pt x="73" y="31"/>
                      <a:pt x="74" y="29"/>
                      <a:pt x="73" y="27"/>
                    </a:cubicBezTo>
                    <a:cubicBezTo>
                      <a:pt x="76" y="23"/>
                      <a:pt x="79" y="18"/>
                      <a:pt x="82" y="15"/>
                    </a:cubicBezTo>
                    <a:cubicBezTo>
                      <a:pt x="85" y="12"/>
                      <a:pt x="88" y="10"/>
                      <a:pt x="91" y="9"/>
                    </a:cubicBezTo>
                    <a:cubicBezTo>
                      <a:pt x="95" y="8"/>
                      <a:pt x="98" y="5"/>
                      <a:pt x="101" y="4"/>
                    </a:cubicBezTo>
                    <a:cubicBezTo>
                      <a:pt x="100" y="1"/>
                      <a:pt x="98" y="0"/>
                      <a:pt x="9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14">
                <a:extLst>
                  <a:ext uri="{FF2B5EF4-FFF2-40B4-BE49-F238E27FC236}">
                    <a16:creationId xmlns="" xmlns:a16="http://schemas.microsoft.com/office/drawing/2014/main" id="{69512D80-A91F-4A4C-9CA3-FB7DC4A54407}"/>
                  </a:ext>
                </a:extLst>
              </p:cNvPr>
              <p:cNvSpPr>
                <a:spLocks/>
              </p:cNvSpPr>
              <p:nvPr/>
            </p:nvSpPr>
            <p:spPr bwMode="auto">
              <a:xfrm>
                <a:off x="10722898" y="6021288"/>
                <a:ext cx="366305" cy="49251"/>
              </a:xfrm>
              <a:custGeom>
                <a:avLst/>
                <a:gdLst>
                  <a:gd name="T0" fmla="*/ 85 w 85"/>
                  <a:gd name="T1" fmla="*/ 0 h 11"/>
                  <a:gd name="T2" fmla="*/ 48 w 85"/>
                  <a:gd name="T3" fmla="*/ 7 h 11"/>
                  <a:gd name="T4" fmla="*/ 41 w 85"/>
                  <a:gd name="T5" fmla="*/ 5 h 11"/>
                  <a:gd name="T6" fmla="*/ 34 w 85"/>
                  <a:gd name="T7" fmla="*/ 5 h 11"/>
                  <a:gd name="T8" fmla="*/ 24 w 85"/>
                  <a:gd name="T9" fmla="*/ 7 h 11"/>
                  <a:gd name="T10" fmla="*/ 5 w 85"/>
                  <a:gd name="T11" fmla="*/ 9 h 11"/>
                  <a:gd name="T12" fmla="*/ 0 w 85"/>
                  <a:gd name="T13" fmla="*/ 7 h 11"/>
                  <a:gd name="T14" fmla="*/ 9 w 85"/>
                  <a:gd name="T15" fmla="*/ 10 h 11"/>
                  <a:gd name="T16" fmla="*/ 33 w 85"/>
                  <a:gd name="T17" fmla="*/ 7 h 11"/>
                  <a:gd name="T18" fmla="*/ 41 w 85"/>
                  <a:gd name="T19" fmla="*/ 9 h 11"/>
                  <a:gd name="T20" fmla="*/ 42 w 85"/>
                  <a:gd name="T21" fmla="*/ 10 h 11"/>
                  <a:gd name="T22" fmla="*/ 44 w 85"/>
                  <a:gd name="T23" fmla="*/ 10 h 11"/>
                  <a:gd name="T24" fmla="*/ 76 w 85"/>
                  <a:gd name="T25" fmla="*/ 5 h 11"/>
                  <a:gd name="T26" fmla="*/ 84 w 85"/>
                  <a:gd name="T27" fmla="*/ 5 h 11"/>
                  <a:gd name="T28" fmla="*/ 85 w 85"/>
                  <a:gd name="T29"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 h="11">
                    <a:moveTo>
                      <a:pt x="85" y="0"/>
                    </a:moveTo>
                    <a:cubicBezTo>
                      <a:pt x="73" y="0"/>
                      <a:pt x="60" y="3"/>
                      <a:pt x="48" y="7"/>
                    </a:cubicBezTo>
                    <a:cubicBezTo>
                      <a:pt x="46" y="8"/>
                      <a:pt x="42" y="7"/>
                      <a:pt x="41" y="5"/>
                    </a:cubicBezTo>
                    <a:cubicBezTo>
                      <a:pt x="39" y="4"/>
                      <a:pt x="37" y="5"/>
                      <a:pt x="34" y="5"/>
                    </a:cubicBezTo>
                    <a:cubicBezTo>
                      <a:pt x="31" y="6"/>
                      <a:pt x="27" y="6"/>
                      <a:pt x="24" y="7"/>
                    </a:cubicBezTo>
                    <a:cubicBezTo>
                      <a:pt x="17" y="8"/>
                      <a:pt x="11" y="8"/>
                      <a:pt x="5" y="9"/>
                    </a:cubicBezTo>
                    <a:cubicBezTo>
                      <a:pt x="3" y="9"/>
                      <a:pt x="1" y="9"/>
                      <a:pt x="0" y="7"/>
                    </a:cubicBezTo>
                    <a:cubicBezTo>
                      <a:pt x="3" y="9"/>
                      <a:pt x="5" y="10"/>
                      <a:pt x="9" y="10"/>
                    </a:cubicBezTo>
                    <a:cubicBezTo>
                      <a:pt x="17" y="9"/>
                      <a:pt x="25" y="8"/>
                      <a:pt x="33" y="7"/>
                    </a:cubicBezTo>
                    <a:cubicBezTo>
                      <a:pt x="36" y="7"/>
                      <a:pt x="40" y="6"/>
                      <a:pt x="41" y="9"/>
                    </a:cubicBezTo>
                    <a:cubicBezTo>
                      <a:pt x="41" y="9"/>
                      <a:pt x="42" y="10"/>
                      <a:pt x="42" y="10"/>
                    </a:cubicBezTo>
                    <a:cubicBezTo>
                      <a:pt x="42" y="11"/>
                      <a:pt x="43" y="11"/>
                      <a:pt x="44" y="10"/>
                    </a:cubicBezTo>
                    <a:cubicBezTo>
                      <a:pt x="55" y="8"/>
                      <a:pt x="65" y="7"/>
                      <a:pt x="76" y="5"/>
                    </a:cubicBezTo>
                    <a:cubicBezTo>
                      <a:pt x="79" y="4"/>
                      <a:pt x="82" y="4"/>
                      <a:pt x="84" y="5"/>
                    </a:cubicBezTo>
                    <a:cubicBezTo>
                      <a:pt x="84" y="4"/>
                      <a:pt x="85" y="1"/>
                      <a:pt x="8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15">
                <a:extLst>
                  <a:ext uri="{FF2B5EF4-FFF2-40B4-BE49-F238E27FC236}">
                    <a16:creationId xmlns="" xmlns:a16="http://schemas.microsoft.com/office/drawing/2014/main" id="{C01C4D9B-7056-4BE9-8F7E-5A5DD316A428}"/>
                  </a:ext>
                </a:extLst>
              </p:cNvPr>
              <p:cNvSpPr>
                <a:spLocks/>
              </p:cNvSpPr>
              <p:nvPr/>
            </p:nvSpPr>
            <p:spPr bwMode="auto">
              <a:xfrm>
                <a:off x="11092280" y="5731939"/>
                <a:ext cx="184691" cy="172378"/>
              </a:xfrm>
              <a:custGeom>
                <a:avLst/>
                <a:gdLst>
                  <a:gd name="T0" fmla="*/ 40 w 43"/>
                  <a:gd name="T1" fmla="*/ 40 h 40"/>
                  <a:gd name="T2" fmla="*/ 31 w 43"/>
                  <a:gd name="T3" fmla="*/ 28 h 40"/>
                  <a:gd name="T4" fmla="*/ 14 w 43"/>
                  <a:gd name="T5" fmla="*/ 26 h 40"/>
                  <a:gd name="T6" fmla="*/ 8 w 43"/>
                  <a:gd name="T7" fmla="*/ 24 h 40"/>
                  <a:gd name="T8" fmla="*/ 7 w 43"/>
                  <a:gd name="T9" fmla="*/ 20 h 40"/>
                  <a:gd name="T10" fmla="*/ 2 w 43"/>
                  <a:gd name="T11" fmla="*/ 18 h 40"/>
                  <a:gd name="T12" fmla="*/ 1 w 43"/>
                  <a:gd name="T13" fmla="*/ 12 h 40"/>
                  <a:gd name="T14" fmla="*/ 6 w 43"/>
                  <a:gd name="T15" fmla="*/ 6 h 40"/>
                  <a:gd name="T16" fmla="*/ 3 w 43"/>
                  <a:gd name="T17" fmla="*/ 1 h 40"/>
                  <a:gd name="T18" fmla="*/ 7 w 43"/>
                  <a:gd name="T19" fmla="*/ 3 h 40"/>
                  <a:gd name="T20" fmla="*/ 6 w 43"/>
                  <a:gd name="T21" fmla="*/ 8 h 40"/>
                  <a:gd name="T22" fmla="*/ 2 w 43"/>
                  <a:gd name="T23" fmla="*/ 13 h 40"/>
                  <a:gd name="T24" fmla="*/ 3 w 43"/>
                  <a:gd name="T25" fmla="*/ 17 h 40"/>
                  <a:gd name="T26" fmla="*/ 8 w 43"/>
                  <a:gd name="T27" fmla="*/ 18 h 40"/>
                  <a:gd name="T28" fmla="*/ 12 w 43"/>
                  <a:gd name="T29" fmla="*/ 22 h 40"/>
                  <a:gd name="T30" fmla="*/ 18 w 43"/>
                  <a:gd name="T31" fmla="*/ 23 h 40"/>
                  <a:gd name="T32" fmla="*/ 31 w 43"/>
                  <a:gd name="T33" fmla="*/ 25 h 40"/>
                  <a:gd name="T34" fmla="*/ 40 w 43"/>
                  <a:gd name="T35" fmla="*/ 30 h 40"/>
                  <a:gd name="T36" fmla="*/ 40 w 43"/>
                  <a:gd name="T37"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3" h="40">
                    <a:moveTo>
                      <a:pt x="40" y="40"/>
                    </a:moveTo>
                    <a:cubicBezTo>
                      <a:pt x="40" y="35"/>
                      <a:pt x="36" y="30"/>
                      <a:pt x="31" y="28"/>
                    </a:cubicBezTo>
                    <a:cubicBezTo>
                      <a:pt x="25" y="26"/>
                      <a:pt x="20" y="26"/>
                      <a:pt x="14" y="26"/>
                    </a:cubicBezTo>
                    <a:cubicBezTo>
                      <a:pt x="12" y="26"/>
                      <a:pt x="9" y="26"/>
                      <a:pt x="8" y="24"/>
                    </a:cubicBezTo>
                    <a:cubicBezTo>
                      <a:pt x="8" y="22"/>
                      <a:pt x="8" y="21"/>
                      <a:pt x="7" y="20"/>
                    </a:cubicBezTo>
                    <a:cubicBezTo>
                      <a:pt x="6" y="18"/>
                      <a:pt x="3" y="19"/>
                      <a:pt x="2" y="18"/>
                    </a:cubicBezTo>
                    <a:cubicBezTo>
                      <a:pt x="0" y="17"/>
                      <a:pt x="0" y="14"/>
                      <a:pt x="1" y="12"/>
                    </a:cubicBezTo>
                    <a:cubicBezTo>
                      <a:pt x="3" y="10"/>
                      <a:pt x="5" y="8"/>
                      <a:pt x="6" y="6"/>
                    </a:cubicBezTo>
                    <a:cubicBezTo>
                      <a:pt x="7" y="4"/>
                      <a:pt x="6" y="1"/>
                      <a:pt x="3" y="1"/>
                    </a:cubicBezTo>
                    <a:cubicBezTo>
                      <a:pt x="5" y="0"/>
                      <a:pt x="7" y="2"/>
                      <a:pt x="7" y="3"/>
                    </a:cubicBezTo>
                    <a:cubicBezTo>
                      <a:pt x="8" y="5"/>
                      <a:pt x="7" y="7"/>
                      <a:pt x="6" y="8"/>
                    </a:cubicBezTo>
                    <a:cubicBezTo>
                      <a:pt x="5" y="10"/>
                      <a:pt x="3" y="11"/>
                      <a:pt x="2" y="13"/>
                    </a:cubicBezTo>
                    <a:cubicBezTo>
                      <a:pt x="2" y="14"/>
                      <a:pt x="2" y="16"/>
                      <a:pt x="3" y="17"/>
                    </a:cubicBezTo>
                    <a:cubicBezTo>
                      <a:pt x="4" y="16"/>
                      <a:pt x="7" y="17"/>
                      <a:pt x="8" y="18"/>
                    </a:cubicBezTo>
                    <a:cubicBezTo>
                      <a:pt x="9" y="19"/>
                      <a:pt x="10" y="21"/>
                      <a:pt x="12" y="22"/>
                    </a:cubicBezTo>
                    <a:cubicBezTo>
                      <a:pt x="14" y="23"/>
                      <a:pt x="16" y="23"/>
                      <a:pt x="18" y="23"/>
                    </a:cubicBezTo>
                    <a:cubicBezTo>
                      <a:pt x="23" y="23"/>
                      <a:pt x="27" y="23"/>
                      <a:pt x="31" y="25"/>
                    </a:cubicBezTo>
                    <a:cubicBezTo>
                      <a:pt x="35" y="26"/>
                      <a:pt x="38" y="27"/>
                      <a:pt x="40" y="30"/>
                    </a:cubicBezTo>
                    <a:cubicBezTo>
                      <a:pt x="42" y="33"/>
                      <a:pt x="43" y="38"/>
                      <a:pt x="40"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16">
                <a:extLst>
                  <a:ext uri="{FF2B5EF4-FFF2-40B4-BE49-F238E27FC236}">
                    <a16:creationId xmlns="" xmlns:a16="http://schemas.microsoft.com/office/drawing/2014/main" id="{7668AF45-519A-4C4F-9E1B-D218BFE11099}"/>
                  </a:ext>
                </a:extLst>
              </p:cNvPr>
              <p:cNvSpPr>
                <a:spLocks/>
              </p:cNvSpPr>
              <p:nvPr/>
            </p:nvSpPr>
            <p:spPr bwMode="auto">
              <a:xfrm>
                <a:off x="10464331" y="5978193"/>
                <a:ext cx="412477" cy="215473"/>
              </a:xfrm>
              <a:custGeom>
                <a:avLst/>
                <a:gdLst>
                  <a:gd name="T0" fmla="*/ 3 w 96"/>
                  <a:gd name="T1" fmla="*/ 20 h 50"/>
                  <a:gd name="T2" fmla="*/ 5 w 96"/>
                  <a:gd name="T3" fmla="*/ 17 h 50"/>
                  <a:gd name="T4" fmla="*/ 8 w 96"/>
                  <a:gd name="T5" fmla="*/ 13 h 50"/>
                  <a:gd name="T6" fmla="*/ 9 w 96"/>
                  <a:gd name="T7" fmla="*/ 8 h 50"/>
                  <a:gd name="T8" fmla="*/ 13 w 96"/>
                  <a:gd name="T9" fmla="*/ 8 h 50"/>
                  <a:gd name="T10" fmla="*/ 18 w 96"/>
                  <a:gd name="T11" fmla="*/ 7 h 50"/>
                  <a:gd name="T12" fmla="*/ 21 w 96"/>
                  <a:gd name="T13" fmla="*/ 10 h 50"/>
                  <a:gd name="T14" fmla="*/ 25 w 96"/>
                  <a:gd name="T15" fmla="*/ 6 h 50"/>
                  <a:gd name="T16" fmla="*/ 29 w 96"/>
                  <a:gd name="T17" fmla="*/ 3 h 50"/>
                  <a:gd name="T18" fmla="*/ 34 w 96"/>
                  <a:gd name="T19" fmla="*/ 4 h 50"/>
                  <a:gd name="T20" fmla="*/ 39 w 96"/>
                  <a:gd name="T21" fmla="*/ 2 h 50"/>
                  <a:gd name="T22" fmla="*/ 43 w 96"/>
                  <a:gd name="T23" fmla="*/ 3 h 50"/>
                  <a:gd name="T24" fmla="*/ 46 w 96"/>
                  <a:gd name="T25" fmla="*/ 5 h 50"/>
                  <a:gd name="T26" fmla="*/ 51 w 96"/>
                  <a:gd name="T27" fmla="*/ 2 h 50"/>
                  <a:gd name="T28" fmla="*/ 55 w 96"/>
                  <a:gd name="T29" fmla="*/ 0 h 50"/>
                  <a:gd name="T30" fmla="*/ 58 w 96"/>
                  <a:gd name="T31" fmla="*/ 1 h 50"/>
                  <a:gd name="T32" fmla="*/ 62 w 96"/>
                  <a:gd name="T33" fmla="*/ 4 h 50"/>
                  <a:gd name="T34" fmla="*/ 65 w 96"/>
                  <a:gd name="T35" fmla="*/ 5 h 50"/>
                  <a:gd name="T36" fmla="*/ 68 w 96"/>
                  <a:gd name="T37" fmla="*/ 10 h 50"/>
                  <a:gd name="T38" fmla="*/ 71 w 96"/>
                  <a:gd name="T39" fmla="*/ 14 h 50"/>
                  <a:gd name="T40" fmla="*/ 73 w 96"/>
                  <a:gd name="T41" fmla="*/ 11 h 50"/>
                  <a:gd name="T42" fmla="*/ 77 w 96"/>
                  <a:gd name="T43" fmla="*/ 17 h 50"/>
                  <a:gd name="T44" fmla="*/ 81 w 96"/>
                  <a:gd name="T45" fmla="*/ 20 h 50"/>
                  <a:gd name="T46" fmla="*/ 85 w 96"/>
                  <a:gd name="T47" fmla="*/ 23 h 50"/>
                  <a:gd name="T48" fmla="*/ 88 w 96"/>
                  <a:gd name="T49" fmla="*/ 24 h 50"/>
                  <a:gd name="T50" fmla="*/ 90 w 96"/>
                  <a:gd name="T51" fmla="*/ 27 h 50"/>
                  <a:gd name="T52" fmla="*/ 92 w 96"/>
                  <a:gd name="T53" fmla="*/ 32 h 50"/>
                  <a:gd name="T54" fmla="*/ 93 w 96"/>
                  <a:gd name="T55" fmla="*/ 42 h 50"/>
                  <a:gd name="T56" fmla="*/ 86 w 96"/>
                  <a:gd name="T57" fmla="*/ 45 h 50"/>
                  <a:gd name="T58" fmla="*/ 81 w 96"/>
                  <a:gd name="T59" fmla="*/ 43 h 50"/>
                  <a:gd name="T60" fmla="*/ 78 w 96"/>
                  <a:gd name="T61" fmla="*/ 41 h 50"/>
                  <a:gd name="T62" fmla="*/ 72 w 96"/>
                  <a:gd name="T63" fmla="*/ 36 h 50"/>
                  <a:gd name="T64" fmla="*/ 71 w 96"/>
                  <a:gd name="T65" fmla="*/ 41 h 50"/>
                  <a:gd name="T66" fmla="*/ 71 w 96"/>
                  <a:gd name="T67" fmla="*/ 48 h 50"/>
                  <a:gd name="T68" fmla="*/ 66 w 96"/>
                  <a:gd name="T69" fmla="*/ 46 h 50"/>
                  <a:gd name="T70" fmla="*/ 64 w 96"/>
                  <a:gd name="T71" fmla="*/ 41 h 50"/>
                  <a:gd name="T72" fmla="*/ 54 w 96"/>
                  <a:gd name="T73" fmla="*/ 42 h 50"/>
                  <a:gd name="T74" fmla="*/ 54 w 96"/>
                  <a:gd name="T75" fmla="*/ 37 h 50"/>
                  <a:gd name="T76" fmla="*/ 59 w 96"/>
                  <a:gd name="T77" fmla="*/ 36 h 50"/>
                  <a:gd name="T78" fmla="*/ 58 w 96"/>
                  <a:gd name="T79" fmla="*/ 31 h 50"/>
                  <a:gd name="T80" fmla="*/ 54 w 96"/>
                  <a:gd name="T81" fmla="*/ 29 h 50"/>
                  <a:gd name="T82" fmla="*/ 49 w 96"/>
                  <a:gd name="T83" fmla="*/ 29 h 50"/>
                  <a:gd name="T84" fmla="*/ 44 w 96"/>
                  <a:gd name="T85" fmla="*/ 28 h 50"/>
                  <a:gd name="T86" fmla="*/ 38 w 96"/>
                  <a:gd name="T87" fmla="*/ 32 h 50"/>
                  <a:gd name="T88" fmla="*/ 31 w 96"/>
                  <a:gd name="T89" fmla="*/ 35 h 50"/>
                  <a:gd name="T90" fmla="*/ 28 w 96"/>
                  <a:gd name="T91" fmla="*/ 37 h 50"/>
                  <a:gd name="T92" fmla="*/ 20 w 96"/>
                  <a:gd name="T93" fmla="*/ 40 h 50"/>
                  <a:gd name="T94" fmla="*/ 21 w 96"/>
                  <a:gd name="T95" fmla="*/ 36 h 50"/>
                  <a:gd name="T96" fmla="*/ 27 w 96"/>
                  <a:gd name="T97" fmla="*/ 30 h 50"/>
                  <a:gd name="T98" fmla="*/ 21 w 96"/>
                  <a:gd name="T99" fmla="*/ 26 h 50"/>
                  <a:gd name="T100" fmla="*/ 16 w 96"/>
                  <a:gd name="T101" fmla="*/ 24 h 50"/>
                  <a:gd name="T102" fmla="*/ 10 w 96"/>
                  <a:gd name="T103" fmla="*/ 25 h 50"/>
                  <a:gd name="T104" fmla="*/ 5 w 96"/>
                  <a:gd name="T105" fmla="*/ 27 h 50"/>
                  <a:gd name="T106" fmla="*/ 1 w 96"/>
                  <a:gd name="T107" fmla="*/ 23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6" h="50">
                    <a:moveTo>
                      <a:pt x="1" y="23"/>
                    </a:moveTo>
                    <a:cubicBezTo>
                      <a:pt x="1" y="23"/>
                      <a:pt x="1" y="21"/>
                      <a:pt x="1" y="20"/>
                    </a:cubicBezTo>
                    <a:cubicBezTo>
                      <a:pt x="2" y="20"/>
                      <a:pt x="3" y="21"/>
                      <a:pt x="3" y="20"/>
                    </a:cubicBezTo>
                    <a:cubicBezTo>
                      <a:pt x="3" y="20"/>
                      <a:pt x="3" y="19"/>
                      <a:pt x="3" y="19"/>
                    </a:cubicBezTo>
                    <a:cubicBezTo>
                      <a:pt x="3" y="18"/>
                      <a:pt x="4" y="18"/>
                      <a:pt x="4" y="18"/>
                    </a:cubicBezTo>
                    <a:cubicBezTo>
                      <a:pt x="5" y="18"/>
                      <a:pt x="5" y="17"/>
                      <a:pt x="5" y="17"/>
                    </a:cubicBezTo>
                    <a:cubicBezTo>
                      <a:pt x="5" y="16"/>
                      <a:pt x="6" y="17"/>
                      <a:pt x="7" y="17"/>
                    </a:cubicBezTo>
                    <a:cubicBezTo>
                      <a:pt x="7" y="16"/>
                      <a:pt x="7" y="15"/>
                      <a:pt x="8" y="14"/>
                    </a:cubicBezTo>
                    <a:cubicBezTo>
                      <a:pt x="8" y="14"/>
                      <a:pt x="8" y="14"/>
                      <a:pt x="8" y="13"/>
                    </a:cubicBezTo>
                    <a:cubicBezTo>
                      <a:pt x="8" y="12"/>
                      <a:pt x="8" y="12"/>
                      <a:pt x="8" y="11"/>
                    </a:cubicBezTo>
                    <a:cubicBezTo>
                      <a:pt x="7" y="11"/>
                      <a:pt x="7" y="10"/>
                      <a:pt x="8" y="9"/>
                    </a:cubicBezTo>
                    <a:cubicBezTo>
                      <a:pt x="8" y="9"/>
                      <a:pt x="9" y="9"/>
                      <a:pt x="9" y="8"/>
                    </a:cubicBezTo>
                    <a:cubicBezTo>
                      <a:pt x="10" y="8"/>
                      <a:pt x="10" y="8"/>
                      <a:pt x="11" y="8"/>
                    </a:cubicBezTo>
                    <a:cubicBezTo>
                      <a:pt x="11" y="8"/>
                      <a:pt x="11" y="9"/>
                      <a:pt x="12" y="9"/>
                    </a:cubicBezTo>
                    <a:cubicBezTo>
                      <a:pt x="12" y="8"/>
                      <a:pt x="12" y="8"/>
                      <a:pt x="13" y="8"/>
                    </a:cubicBezTo>
                    <a:cubicBezTo>
                      <a:pt x="14" y="8"/>
                      <a:pt x="15" y="8"/>
                      <a:pt x="15" y="9"/>
                    </a:cubicBezTo>
                    <a:cubicBezTo>
                      <a:pt x="16" y="9"/>
                      <a:pt x="16" y="9"/>
                      <a:pt x="16" y="8"/>
                    </a:cubicBezTo>
                    <a:cubicBezTo>
                      <a:pt x="16" y="8"/>
                      <a:pt x="17" y="8"/>
                      <a:pt x="18" y="7"/>
                    </a:cubicBezTo>
                    <a:cubicBezTo>
                      <a:pt x="18" y="7"/>
                      <a:pt x="18" y="7"/>
                      <a:pt x="19" y="8"/>
                    </a:cubicBezTo>
                    <a:cubicBezTo>
                      <a:pt x="20" y="8"/>
                      <a:pt x="20" y="9"/>
                      <a:pt x="20" y="9"/>
                    </a:cubicBezTo>
                    <a:cubicBezTo>
                      <a:pt x="20" y="9"/>
                      <a:pt x="21" y="10"/>
                      <a:pt x="21" y="10"/>
                    </a:cubicBezTo>
                    <a:cubicBezTo>
                      <a:pt x="21" y="9"/>
                      <a:pt x="22" y="8"/>
                      <a:pt x="23" y="8"/>
                    </a:cubicBezTo>
                    <a:cubicBezTo>
                      <a:pt x="24" y="8"/>
                      <a:pt x="24" y="8"/>
                      <a:pt x="24" y="7"/>
                    </a:cubicBezTo>
                    <a:cubicBezTo>
                      <a:pt x="25" y="6"/>
                      <a:pt x="24" y="6"/>
                      <a:pt x="25" y="6"/>
                    </a:cubicBezTo>
                    <a:cubicBezTo>
                      <a:pt x="26" y="6"/>
                      <a:pt x="27" y="6"/>
                      <a:pt x="28" y="6"/>
                    </a:cubicBezTo>
                    <a:cubicBezTo>
                      <a:pt x="28" y="5"/>
                      <a:pt x="27" y="5"/>
                      <a:pt x="27" y="4"/>
                    </a:cubicBezTo>
                    <a:cubicBezTo>
                      <a:pt x="28" y="4"/>
                      <a:pt x="29" y="3"/>
                      <a:pt x="29" y="3"/>
                    </a:cubicBezTo>
                    <a:cubicBezTo>
                      <a:pt x="30" y="3"/>
                      <a:pt x="31" y="2"/>
                      <a:pt x="32" y="4"/>
                    </a:cubicBezTo>
                    <a:cubicBezTo>
                      <a:pt x="32" y="4"/>
                      <a:pt x="32" y="4"/>
                      <a:pt x="33" y="5"/>
                    </a:cubicBezTo>
                    <a:cubicBezTo>
                      <a:pt x="34" y="5"/>
                      <a:pt x="34" y="4"/>
                      <a:pt x="34" y="4"/>
                    </a:cubicBezTo>
                    <a:cubicBezTo>
                      <a:pt x="36" y="4"/>
                      <a:pt x="37" y="4"/>
                      <a:pt x="38" y="4"/>
                    </a:cubicBezTo>
                    <a:cubicBezTo>
                      <a:pt x="38" y="4"/>
                      <a:pt x="39" y="5"/>
                      <a:pt x="39" y="4"/>
                    </a:cubicBezTo>
                    <a:cubicBezTo>
                      <a:pt x="39" y="3"/>
                      <a:pt x="39" y="3"/>
                      <a:pt x="39" y="2"/>
                    </a:cubicBezTo>
                    <a:cubicBezTo>
                      <a:pt x="39" y="1"/>
                      <a:pt x="39" y="1"/>
                      <a:pt x="40" y="1"/>
                    </a:cubicBezTo>
                    <a:cubicBezTo>
                      <a:pt x="40" y="2"/>
                      <a:pt x="41" y="2"/>
                      <a:pt x="41" y="2"/>
                    </a:cubicBezTo>
                    <a:cubicBezTo>
                      <a:pt x="42" y="2"/>
                      <a:pt x="42" y="3"/>
                      <a:pt x="43" y="3"/>
                    </a:cubicBezTo>
                    <a:cubicBezTo>
                      <a:pt x="43" y="3"/>
                      <a:pt x="44" y="3"/>
                      <a:pt x="44" y="3"/>
                    </a:cubicBezTo>
                    <a:cubicBezTo>
                      <a:pt x="44" y="4"/>
                      <a:pt x="44" y="4"/>
                      <a:pt x="45" y="4"/>
                    </a:cubicBezTo>
                    <a:cubicBezTo>
                      <a:pt x="45" y="5"/>
                      <a:pt x="45" y="5"/>
                      <a:pt x="46" y="5"/>
                    </a:cubicBezTo>
                    <a:cubicBezTo>
                      <a:pt x="46" y="4"/>
                      <a:pt x="46" y="3"/>
                      <a:pt x="47" y="3"/>
                    </a:cubicBezTo>
                    <a:cubicBezTo>
                      <a:pt x="49" y="2"/>
                      <a:pt x="49" y="4"/>
                      <a:pt x="50" y="5"/>
                    </a:cubicBezTo>
                    <a:cubicBezTo>
                      <a:pt x="51" y="4"/>
                      <a:pt x="51" y="3"/>
                      <a:pt x="51" y="2"/>
                    </a:cubicBezTo>
                    <a:cubicBezTo>
                      <a:pt x="50" y="1"/>
                      <a:pt x="49" y="1"/>
                      <a:pt x="50" y="0"/>
                    </a:cubicBezTo>
                    <a:cubicBezTo>
                      <a:pt x="51" y="0"/>
                      <a:pt x="52" y="0"/>
                      <a:pt x="53" y="0"/>
                    </a:cubicBezTo>
                    <a:cubicBezTo>
                      <a:pt x="54" y="0"/>
                      <a:pt x="55" y="0"/>
                      <a:pt x="55" y="0"/>
                    </a:cubicBezTo>
                    <a:cubicBezTo>
                      <a:pt x="56" y="0"/>
                      <a:pt x="56" y="1"/>
                      <a:pt x="56" y="1"/>
                    </a:cubicBezTo>
                    <a:cubicBezTo>
                      <a:pt x="56" y="2"/>
                      <a:pt x="56" y="2"/>
                      <a:pt x="57" y="2"/>
                    </a:cubicBezTo>
                    <a:cubicBezTo>
                      <a:pt x="57" y="2"/>
                      <a:pt x="57" y="1"/>
                      <a:pt x="58" y="1"/>
                    </a:cubicBezTo>
                    <a:cubicBezTo>
                      <a:pt x="58" y="1"/>
                      <a:pt x="59" y="1"/>
                      <a:pt x="59" y="1"/>
                    </a:cubicBezTo>
                    <a:cubicBezTo>
                      <a:pt x="60" y="1"/>
                      <a:pt x="61" y="1"/>
                      <a:pt x="61" y="2"/>
                    </a:cubicBezTo>
                    <a:cubicBezTo>
                      <a:pt x="62" y="3"/>
                      <a:pt x="60" y="5"/>
                      <a:pt x="62" y="4"/>
                    </a:cubicBezTo>
                    <a:cubicBezTo>
                      <a:pt x="63" y="3"/>
                      <a:pt x="63" y="3"/>
                      <a:pt x="64" y="4"/>
                    </a:cubicBezTo>
                    <a:cubicBezTo>
                      <a:pt x="64" y="4"/>
                      <a:pt x="64" y="5"/>
                      <a:pt x="64" y="5"/>
                    </a:cubicBezTo>
                    <a:cubicBezTo>
                      <a:pt x="64" y="5"/>
                      <a:pt x="64" y="5"/>
                      <a:pt x="65" y="5"/>
                    </a:cubicBezTo>
                    <a:cubicBezTo>
                      <a:pt x="65" y="4"/>
                      <a:pt x="65" y="5"/>
                      <a:pt x="66" y="5"/>
                    </a:cubicBezTo>
                    <a:cubicBezTo>
                      <a:pt x="67" y="5"/>
                      <a:pt x="67" y="5"/>
                      <a:pt x="67" y="6"/>
                    </a:cubicBezTo>
                    <a:cubicBezTo>
                      <a:pt x="67" y="7"/>
                      <a:pt x="67" y="9"/>
                      <a:pt x="68" y="10"/>
                    </a:cubicBezTo>
                    <a:cubicBezTo>
                      <a:pt x="69" y="11"/>
                      <a:pt x="69" y="10"/>
                      <a:pt x="70" y="11"/>
                    </a:cubicBezTo>
                    <a:cubicBezTo>
                      <a:pt x="70" y="11"/>
                      <a:pt x="70" y="11"/>
                      <a:pt x="70" y="12"/>
                    </a:cubicBezTo>
                    <a:cubicBezTo>
                      <a:pt x="70" y="12"/>
                      <a:pt x="70" y="14"/>
                      <a:pt x="71" y="14"/>
                    </a:cubicBezTo>
                    <a:cubicBezTo>
                      <a:pt x="71" y="13"/>
                      <a:pt x="71" y="12"/>
                      <a:pt x="71" y="12"/>
                    </a:cubicBezTo>
                    <a:cubicBezTo>
                      <a:pt x="71" y="11"/>
                      <a:pt x="71" y="11"/>
                      <a:pt x="72" y="11"/>
                    </a:cubicBezTo>
                    <a:cubicBezTo>
                      <a:pt x="72" y="11"/>
                      <a:pt x="72" y="11"/>
                      <a:pt x="73" y="11"/>
                    </a:cubicBezTo>
                    <a:cubicBezTo>
                      <a:pt x="73" y="12"/>
                      <a:pt x="72" y="14"/>
                      <a:pt x="72" y="14"/>
                    </a:cubicBezTo>
                    <a:cubicBezTo>
                      <a:pt x="73" y="15"/>
                      <a:pt x="74" y="14"/>
                      <a:pt x="74" y="15"/>
                    </a:cubicBezTo>
                    <a:cubicBezTo>
                      <a:pt x="75" y="16"/>
                      <a:pt x="75" y="18"/>
                      <a:pt x="77" y="17"/>
                    </a:cubicBezTo>
                    <a:cubicBezTo>
                      <a:pt x="78" y="17"/>
                      <a:pt x="79" y="16"/>
                      <a:pt x="79" y="17"/>
                    </a:cubicBezTo>
                    <a:cubicBezTo>
                      <a:pt x="80" y="18"/>
                      <a:pt x="79" y="18"/>
                      <a:pt x="80" y="18"/>
                    </a:cubicBezTo>
                    <a:cubicBezTo>
                      <a:pt x="80" y="19"/>
                      <a:pt x="80" y="20"/>
                      <a:pt x="81" y="20"/>
                    </a:cubicBezTo>
                    <a:cubicBezTo>
                      <a:pt x="82" y="21"/>
                      <a:pt x="82" y="21"/>
                      <a:pt x="83" y="21"/>
                    </a:cubicBezTo>
                    <a:cubicBezTo>
                      <a:pt x="84" y="21"/>
                      <a:pt x="84" y="21"/>
                      <a:pt x="84" y="21"/>
                    </a:cubicBezTo>
                    <a:cubicBezTo>
                      <a:pt x="84" y="22"/>
                      <a:pt x="84" y="22"/>
                      <a:pt x="85" y="23"/>
                    </a:cubicBezTo>
                    <a:cubicBezTo>
                      <a:pt x="85" y="23"/>
                      <a:pt x="85" y="23"/>
                      <a:pt x="85" y="24"/>
                    </a:cubicBezTo>
                    <a:cubicBezTo>
                      <a:pt x="86" y="24"/>
                      <a:pt x="86" y="22"/>
                      <a:pt x="87" y="22"/>
                    </a:cubicBezTo>
                    <a:cubicBezTo>
                      <a:pt x="88" y="22"/>
                      <a:pt x="88" y="23"/>
                      <a:pt x="88" y="24"/>
                    </a:cubicBezTo>
                    <a:cubicBezTo>
                      <a:pt x="88" y="25"/>
                      <a:pt x="88" y="25"/>
                      <a:pt x="89" y="25"/>
                    </a:cubicBezTo>
                    <a:cubicBezTo>
                      <a:pt x="89" y="26"/>
                      <a:pt x="90" y="26"/>
                      <a:pt x="90" y="26"/>
                    </a:cubicBezTo>
                    <a:cubicBezTo>
                      <a:pt x="90" y="26"/>
                      <a:pt x="90" y="27"/>
                      <a:pt x="90" y="27"/>
                    </a:cubicBezTo>
                    <a:cubicBezTo>
                      <a:pt x="90" y="28"/>
                      <a:pt x="92" y="28"/>
                      <a:pt x="92" y="29"/>
                    </a:cubicBezTo>
                    <a:cubicBezTo>
                      <a:pt x="93" y="30"/>
                      <a:pt x="93" y="30"/>
                      <a:pt x="93" y="31"/>
                    </a:cubicBezTo>
                    <a:cubicBezTo>
                      <a:pt x="93" y="31"/>
                      <a:pt x="92" y="31"/>
                      <a:pt x="92" y="32"/>
                    </a:cubicBezTo>
                    <a:cubicBezTo>
                      <a:pt x="92" y="33"/>
                      <a:pt x="95" y="34"/>
                      <a:pt x="95" y="35"/>
                    </a:cubicBezTo>
                    <a:cubicBezTo>
                      <a:pt x="96" y="36"/>
                      <a:pt x="94" y="36"/>
                      <a:pt x="93" y="36"/>
                    </a:cubicBezTo>
                    <a:cubicBezTo>
                      <a:pt x="93" y="38"/>
                      <a:pt x="93" y="40"/>
                      <a:pt x="93" y="42"/>
                    </a:cubicBezTo>
                    <a:cubicBezTo>
                      <a:pt x="92" y="42"/>
                      <a:pt x="90" y="41"/>
                      <a:pt x="89" y="42"/>
                    </a:cubicBezTo>
                    <a:cubicBezTo>
                      <a:pt x="88" y="43"/>
                      <a:pt x="88" y="43"/>
                      <a:pt x="89" y="44"/>
                    </a:cubicBezTo>
                    <a:cubicBezTo>
                      <a:pt x="89" y="46"/>
                      <a:pt x="86" y="46"/>
                      <a:pt x="86" y="45"/>
                    </a:cubicBezTo>
                    <a:cubicBezTo>
                      <a:pt x="85" y="45"/>
                      <a:pt x="85" y="47"/>
                      <a:pt x="84" y="47"/>
                    </a:cubicBezTo>
                    <a:cubicBezTo>
                      <a:pt x="82" y="48"/>
                      <a:pt x="82" y="47"/>
                      <a:pt x="82" y="45"/>
                    </a:cubicBezTo>
                    <a:cubicBezTo>
                      <a:pt x="81" y="45"/>
                      <a:pt x="81" y="44"/>
                      <a:pt x="81" y="43"/>
                    </a:cubicBezTo>
                    <a:cubicBezTo>
                      <a:pt x="81" y="43"/>
                      <a:pt x="80" y="43"/>
                      <a:pt x="80" y="43"/>
                    </a:cubicBezTo>
                    <a:cubicBezTo>
                      <a:pt x="80" y="42"/>
                      <a:pt x="80" y="42"/>
                      <a:pt x="80" y="41"/>
                    </a:cubicBezTo>
                    <a:cubicBezTo>
                      <a:pt x="79" y="41"/>
                      <a:pt x="78" y="41"/>
                      <a:pt x="78" y="41"/>
                    </a:cubicBezTo>
                    <a:cubicBezTo>
                      <a:pt x="77" y="40"/>
                      <a:pt x="78" y="38"/>
                      <a:pt x="76" y="37"/>
                    </a:cubicBezTo>
                    <a:cubicBezTo>
                      <a:pt x="75" y="39"/>
                      <a:pt x="76" y="41"/>
                      <a:pt x="73" y="40"/>
                    </a:cubicBezTo>
                    <a:cubicBezTo>
                      <a:pt x="72" y="40"/>
                      <a:pt x="73" y="38"/>
                      <a:pt x="72" y="36"/>
                    </a:cubicBezTo>
                    <a:cubicBezTo>
                      <a:pt x="71" y="36"/>
                      <a:pt x="69" y="37"/>
                      <a:pt x="69" y="38"/>
                    </a:cubicBezTo>
                    <a:cubicBezTo>
                      <a:pt x="70" y="38"/>
                      <a:pt x="70" y="39"/>
                      <a:pt x="71" y="39"/>
                    </a:cubicBezTo>
                    <a:cubicBezTo>
                      <a:pt x="71" y="40"/>
                      <a:pt x="71" y="40"/>
                      <a:pt x="71" y="41"/>
                    </a:cubicBezTo>
                    <a:cubicBezTo>
                      <a:pt x="71" y="42"/>
                      <a:pt x="71" y="42"/>
                      <a:pt x="71" y="43"/>
                    </a:cubicBezTo>
                    <a:cubicBezTo>
                      <a:pt x="70" y="43"/>
                      <a:pt x="71" y="43"/>
                      <a:pt x="71" y="44"/>
                    </a:cubicBezTo>
                    <a:cubicBezTo>
                      <a:pt x="73" y="45"/>
                      <a:pt x="72" y="46"/>
                      <a:pt x="71" y="48"/>
                    </a:cubicBezTo>
                    <a:cubicBezTo>
                      <a:pt x="71" y="48"/>
                      <a:pt x="72" y="49"/>
                      <a:pt x="72" y="49"/>
                    </a:cubicBezTo>
                    <a:cubicBezTo>
                      <a:pt x="72" y="50"/>
                      <a:pt x="68" y="49"/>
                      <a:pt x="68" y="49"/>
                    </a:cubicBezTo>
                    <a:cubicBezTo>
                      <a:pt x="67" y="48"/>
                      <a:pt x="65" y="47"/>
                      <a:pt x="66" y="46"/>
                    </a:cubicBezTo>
                    <a:cubicBezTo>
                      <a:pt x="66" y="45"/>
                      <a:pt x="67" y="45"/>
                      <a:pt x="67" y="44"/>
                    </a:cubicBezTo>
                    <a:cubicBezTo>
                      <a:pt x="66" y="44"/>
                      <a:pt x="63" y="44"/>
                      <a:pt x="63" y="43"/>
                    </a:cubicBezTo>
                    <a:cubicBezTo>
                      <a:pt x="62" y="42"/>
                      <a:pt x="63" y="41"/>
                      <a:pt x="64" y="41"/>
                    </a:cubicBezTo>
                    <a:cubicBezTo>
                      <a:pt x="62" y="42"/>
                      <a:pt x="58" y="45"/>
                      <a:pt x="57" y="41"/>
                    </a:cubicBezTo>
                    <a:cubicBezTo>
                      <a:pt x="57" y="41"/>
                      <a:pt x="57" y="41"/>
                      <a:pt x="56" y="41"/>
                    </a:cubicBezTo>
                    <a:cubicBezTo>
                      <a:pt x="56" y="42"/>
                      <a:pt x="55" y="42"/>
                      <a:pt x="54" y="42"/>
                    </a:cubicBezTo>
                    <a:cubicBezTo>
                      <a:pt x="53" y="42"/>
                      <a:pt x="50" y="42"/>
                      <a:pt x="51" y="40"/>
                    </a:cubicBezTo>
                    <a:cubicBezTo>
                      <a:pt x="51" y="39"/>
                      <a:pt x="52" y="39"/>
                      <a:pt x="53" y="38"/>
                    </a:cubicBezTo>
                    <a:cubicBezTo>
                      <a:pt x="54" y="38"/>
                      <a:pt x="54" y="38"/>
                      <a:pt x="54" y="37"/>
                    </a:cubicBezTo>
                    <a:cubicBezTo>
                      <a:pt x="55" y="37"/>
                      <a:pt x="56" y="37"/>
                      <a:pt x="57" y="36"/>
                    </a:cubicBezTo>
                    <a:cubicBezTo>
                      <a:pt x="57" y="36"/>
                      <a:pt x="57" y="36"/>
                      <a:pt x="58" y="36"/>
                    </a:cubicBezTo>
                    <a:cubicBezTo>
                      <a:pt x="58" y="36"/>
                      <a:pt x="59" y="36"/>
                      <a:pt x="59" y="36"/>
                    </a:cubicBezTo>
                    <a:cubicBezTo>
                      <a:pt x="59" y="35"/>
                      <a:pt x="59" y="34"/>
                      <a:pt x="60" y="34"/>
                    </a:cubicBezTo>
                    <a:cubicBezTo>
                      <a:pt x="61" y="33"/>
                      <a:pt x="61" y="34"/>
                      <a:pt x="61" y="33"/>
                    </a:cubicBezTo>
                    <a:cubicBezTo>
                      <a:pt x="61" y="31"/>
                      <a:pt x="59" y="32"/>
                      <a:pt x="58" y="31"/>
                    </a:cubicBezTo>
                    <a:cubicBezTo>
                      <a:pt x="58" y="30"/>
                      <a:pt x="58" y="29"/>
                      <a:pt x="59" y="28"/>
                    </a:cubicBezTo>
                    <a:cubicBezTo>
                      <a:pt x="59" y="29"/>
                      <a:pt x="59" y="29"/>
                      <a:pt x="58" y="29"/>
                    </a:cubicBezTo>
                    <a:cubicBezTo>
                      <a:pt x="57" y="30"/>
                      <a:pt x="55" y="29"/>
                      <a:pt x="54" y="29"/>
                    </a:cubicBezTo>
                    <a:cubicBezTo>
                      <a:pt x="53" y="29"/>
                      <a:pt x="52" y="29"/>
                      <a:pt x="51" y="28"/>
                    </a:cubicBezTo>
                    <a:cubicBezTo>
                      <a:pt x="50" y="28"/>
                      <a:pt x="50" y="27"/>
                      <a:pt x="49" y="26"/>
                    </a:cubicBezTo>
                    <a:cubicBezTo>
                      <a:pt x="49" y="27"/>
                      <a:pt x="50" y="28"/>
                      <a:pt x="49" y="29"/>
                    </a:cubicBezTo>
                    <a:cubicBezTo>
                      <a:pt x="48" y="30"/>
                      <a:pt x="47" y="29"/>
                      <a:pt x="46" y="29"/>
                    </a:cubicBezTo>
                    <a:cubicBezTo>
                      <a:pt x="46" y="29"/>
                      <a:pt x="45" y="29"/>
                      <a:pt x="45" y="29"/>
                    </a:cubicBezTo>
                    <a:cubicBezTo>
                      <a:pt x="45" y="28"/>
                      <a:pt x="44" y="28"/>
                      <a:pt x="44" y="28"/>
                    </a:cubicBezTo>
                    <a:cubicBezTo>
                      <a:pt x="43" y="28"/>
                      <a:pt x="43" y="29"/>
                      <a:pt x="43" y="29"/>
                    </a:cubicBezTo>
                    <a:cubicBezTo>
                      <a:pt x="42" y="30"/>
                      <a:pt x="41" y="30"/>
                      <a:pt x="41" y="30"/>
                    </a:cubicBezTo>
                    <a:cubicBezTo>
                      <a:pt x="39" y="30"/>
                      <a:pt x="39" y="30"/>
                      <a:pt x="38" y="32"/>
                    </a:cubicBezTo>
                    <a:cubicBezTo>
                      <a:pt x="38" y="32"/>
                      <a:pt x="38" y="33"/>
                      <a:pt x="37" y="33"/>
                    </a:cubicBezTo>
                    <a:cubicBezTo>
                      <a:pt x="36" y="33"/>
                      <a:pt x="35" y="32"/>
                      <a:pt x="34" y="32"/>
                    </a:cubicBezTo>
                    <a:cubicBezTo>
                      <a:pt x="33" y="32"/>
                      <a:pt x="32" y="35"/>
                      <a:pt x="31" y="35"/>
                    </a:cubicBezTo>
                    <a:cubicBezTo>
                      <a:pt x="29" y="36"/>
                      <a:pt x="30" y="33"/>
                      <a:pt x="29" y="33"/>
                    </a:cubicBezTo>
                    <a:cubicBezTo>
                      <a:pt x="28" y="33"/>
                      <a:pt x="27" y="35"/>
                      <a:pt x="27" y="35"/>
                    </a:cubicBezTo>
                    <a:cubicBezTo>
                      <a:pt x="27" y="36"/>
                      <a:pt x="28" y="36"/>
                      <a:pt x="28" y="37"/>
                    </a:cubicBezTo>
                    <a:cubicBezTo>
                      <a:pt x="28" y="39"/>
                      <a:pt x="24" y="37"/>
                      <a:pt x="23" y="37"/>
                    </a:cubicBezTo>
                    <a:cubicBezTo>
                      <a:pt x="23" y="38"/>
                      <a:pt x="23" y="40"/>
                      <a:pt x="21" y="40"/>
                    </a:cubicBezTo>
                    <a:cubicBezTo>
                      <a:pt x="21" y="40"/>
                      <a:pt x="20" y="40"/>
                      <a:pt x="20" y="40"/>
                    </a:cubicBezTo>
                    <a:cubicBezTo>
                      <a:pt x="20" y="40"/>
                      <a:pt x="19" y="40"/>
                      <a:pt x="19" y="39"/>
                    </a:cubicBezTo>
                    <a:cubicBezTo>
                      <a:pt x="18" y="39"/>
                      <a:pt x="17" y="39"/>
                      <a:pt x="17" y="38"/>
                    </a:cubicBezTo>
                    <a:cubicBezTo>
                      <a:pt x="17" y="36"/>
                      <a:pt x="20" y="36"/>
                      <a:pt x="21" y="36"/>
                    </a:cubicBezTo>
                    <a:cubicBezTo>
                      <a:pt x="21" y="35"/>
                      <a:pt x="20" y="34"/>
                      <a:pt x="21" y="33"/>
                    </a:cubicBezTo>
                    <a:cubicBezTo>
                      <a:pt x="22" y="33"/>
                      <a:pt x="24" y="33"/>
                      <a:pt x="25" y="33"/>
                    </a:cubicBezTo>
                    <a:cubicBezTo>
                      <a:pt x="25" y="32"/>
                      <a:pt x="25" y="29"/>
                      <a:pt x="27" y="30"/>
                    </a:cubicBezTo>
                    <a:cubicBezTo>
                      <a:pt x="26" y="30"/>
                      <a:pt x="25" y="30"/>
                      <a:pt x="24" y="29"/>
                    </a:cubicBezTo>
                    <a:cubicBezTo>
                      <a:pt x="23" y="29"/>
                      <a:pt x="22" y="29"/>
                      <a:pt x="22" y="29"/>
                    </a:cubicBezTo>
                    <a:cubicBezTo>
                      <a:pt x="21" y="28"/>
                      <a:pt x="21" y="27"/>
                      <a:pt x="21" y="26"/>
                    </a:cubicBezTo>
                    <a:cubicBezTo>
                      <a:pt x="20" y="26"/>
                      <a:pt x="18" y="28"/>
                      <a:pt x="17" y="26"/>
                    </a:cubicBezTo>
                    <a:cubicBezTo>
                      <a:pt x="16" y="25"/>
                      <a:pt x="17" y="25"/>
                      <a:pt x="16" y="24"/>
                    </a:cubicBezTo>
                    <a:cubicBezTo>
                      <a:pt x="16" y="23"/>
                      <a:pt x="16" y="24"/>
                      <a:pt x="16" y="24"/>
                    </a:cubicBezTo>
                    <a:cubicBezTo>
                      <a:pt x="15" y="24"/>
                      <a:pt x="14" y="24"/>
                      <a:pt x="13" y="24"/>
                    </a:cubicBezTo>
                    <a:cubicBezTo>
                      <a:pt x="13" y="24"/>
                      <a:pt x="11" y="24"/>
                      <a:pt x="11" y="24"/>
                    </a:cubicBezTo>
                    <a:cubicBezTo>
                      <a:pt x="11" y="25"/>
                      <a:pt x="11" y="25"/>
                      <a:pt x="10" y="25"/>
                    </a:cubicBezTo>
                    <a:cubicBezTo>
                      <a:pt x="10" y="26"/>
                      <a:pt x="9" y="26"/>
                      <a:pt x="8" y="26"/>
                    </a:cubicBezTo>
                    <a:cubicBezTo>
                      <a:pt x="7" y="26"/>
                      <a:pt x="7" y="25"/>
                      <a:pt x="7" y="25"/>
                    </a:cubicBezTo>
                    <a:cubicBezTo>
                      <a:pt x="7" y="26"/>
                      <a:pt x="6" y="27"/>
                      <a:pt x="5" y="27"/>
                    </a:cubicBezTo>
                    <a:cubicBezTo>
                      <a:pt x="4" y="27"/>
                      <a:pt x="4" y="25"/>
                      <a:pt x="3" y="24"/>
                    </a:cubicBezTo>
                    <a:cubicBezTo>
                      <a:pt x="2" y="25"/>
                      <a:pt x="2" y="25"/>
                      <a:pt x="1" y="24"/>
                    </a:cubicBezTo>
                    <a:cubicBezTo>
                      <a:pt x="0" y="23"/>
                      <a:pt x="1" y="25"/>
                      <a:pt x="1"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17">
                <a:extLst>
                  <a:ext uri="{FF2B5EF4-FFF2-40B4-BE49-F238E27FC236}">
                    <a16:creationId xmlns="" xmlns:a16="http://schemas.microsoft.com/office/drawing/2014/main" id="{FC141EBC-E7E0-4C84-A50A-BEDF2E77845A}"/>
                  </a:ext>
                </a:extLst>
              </p:cNvPr>
              <p:cNvSpPr>
                <a:spLocks/>
              </p:cNvSpPr>
              <p:nvPr/>
            </p:nvSpPr>
            <p:spPr bwMode="auto">
              <a:xfrm>
                <a:off x="10670568" y="5836596"/>
                <a:ext cx="233942" cy="172378"/>
              </a:xfrm>
              <a:custGeom>
                <a:avLst/>
                <a:gdLst>
                  <a:gd name="T0" fmla="*/ 4 w 54"/>
                  <a:gd name="T1" fmla="*/ 32 h 40"/>
                  <a:gd name="T2" fmla="*/ 5 w 54"/>
                  <a:gd name="T3" fmla="*/ 29 h 40"/>
                  <a:gd name="T4" fmla="*/ 2 w 54"/>
                  <a:gd name="T5" fmla="*/ 21 h 40"/>
                  <a:gd name="T6" fmla="*/ 3 w 54"/>
                  <a:gd name="T7" fmla="*/ 18 h 40"/>
                  <a:gd name="T8" fmla="*/ 5 w 54"/>
                  <a:gd name="T9" fmla="*/ 14 h 40"/>
                  <a:gd name="T10" fmla="*/ 4 w 54"/>
                  <a:gd name="T11" fmla="*/ 7 h 40"/>
                  <a:gd name="T12" fmla="*/ 7 w 54"/>
                  <a:gd name="T13" fmla="*/ 10 h 40"/>
                  <a:gd name="T14" fmla="*/ 10 w 54"/>
                  <a:gd name="T15" fmla="*/ 11 h 40"/>
                  <a:gd name="T16" fmla="*/ 13 w 54"/>
                  <a:gd name="T17" fmla="*/ 10 h 40"/>
                  <a:gd name="T18" fmla="*/ 17 w 54"/>
                  <a:gd name="T19" fmla="*/ 6 h 40"/>
                  <a:gd name="T20" fmla="*/ 18 w 54"/>
                  <a:gd name="T21" fmla="*/ 2 h 40"/>
                  <a:gd name="T22" fmla="*/ 22 w 54"/>
                  <a:gd name="T23" fmla="*/ 2 h 40"/>
                  <a:gd name="T24" fmla="*/ 25 w 54"/>
                  <a:gd name="T25" fmla="*/ 1 h 40"/>
                  <a:gd name="T26" fmla="*/ 29 w 54"/>
                  <a:gd name="T27" fmla="*/ 4 h 40"/>
                  <a:gd name="T28" fmla="*/ 34 w 54"/>
                  <a:gd name="T29" fmla="*/ 4 h 40"/>
                  <a:gd name="T30" fmla="*/ 36 w 54"/>
                  <a:gd name="T31" fmla="*/ 7 h 40"/>
                  <a:gd name="T32" fmla="*/ 37 w 54"/>
                  <a:gd name="T33" fmla="*/ 9 h 40"/>
                  <a:gd name="T34" fmla="*/ 37 w 54"/>
                  <a:gd name="T35" fmla="*/ 15 h 40"/>
                  <a:gd name="T36" fmla="*/ 39 w 54"/>
                  <a:gd name="T37" fmla="*/ 20 h 40"/>
                  <a:gd name="T38" fmla="*/ 40 w 54"/>
                  <a:gd name="T39" fmla="*/ 18 h 40"/>
                  <a:gd name="T40" fmla="*/ 43 w 54"/>
                  <a:gd name="T41" fmla="*/ 17 h 40"/>
                  <a:gd name="T42" fmla="*/ 45 w 54"/>
                  <a:gd name="T43" fmla="*/ 19 h 40"/>
                  <a:gd name="T44" fmla="*/ 49 w 54"/>
                  <a:gd name="T45" fmla="*/ 18 h 40"/>
                  <a:gd name="T46" fmla="*/ 51 w 54"/>
                  <a:gd name="T47" fmla="*/ 21 h 40"/>
                  <a:gd name="T48" fmla="*/ 52 w 54"/>
                  <a:gd name="T49" fmla="*/ 25 h 40"/>
                  <a:gd name="T50" fmla="*/ 54 w 54"/>
                  <a:gd name="T51" fmla="*/ 27 h 40"/>
                  <a:gd name="T52" fmla="*/ 50 w 54"/>
                  <a:gd name="T53" fmla="*/ 29 h 40"/>
                  <a:gd name="T54" fmla="*/ 46 w 54"/>
                  <a:gd name="T55" fmla="*/ 31 h 40"/>
                  <a:gd name="T56" fmla="*/ 43 w 54"/>
                  <a:gd name="T57" fmla="*/ 33 h 40"/>
                  <a:gd name="T58" fmla="*/ 44 w 54"/>
                  <a:gd name="T59" fmla="*/ 34 h 40"/>
                  <a:gd name="T60" fmla="*/ 43 w 54"/>
                  <a:gd name="T61" fmla="*/ 39 h 40"/>
                  <a:gd name="T62" fmla="*/ 35 w 54"/>
                  <a:gd name="T63" fmla="*/ 39 h 40"/>
                  <a:gd name="T64" fmla="*/ 29 w 54"/>
                  <a:gd name="T65" fmla="*/ 37 h 40"/>
                  <a:gd name="T66" fmla="*/ 27 w 54"/>
                  <a:gd name="T67" fmla="*/ 37 h 40"/>
                  <a:gd name="T68" fmla="*/ 20 w 54"/>
                  <a:gd name="T69" fmla="*/ 34 h 40"/>
                  <a:gd name="T70" fmla="*/ 16 w 54"/>
                  <a:gd name="T71" fmla="*/ 34 h 40"/>
                  <a:gd name="T72" fmla="*/ 10 w 54"/>
                  <a:gd name="T73" fmla="*/ 37 h 40"/>
                  <a:gd name="T74" fmla="*/ 7 w 54"/>
                  <a:gd name="T75" fmla="*/ 36 h 40"/>
                  <a:gd name="T76" fmla="*/ 7 w 54"/>
                  <a:gd name="T77" fmla="*/ 3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4" h="40">
                    <a:moveTo>
                      <a:pt x="7" y="34"/>
                    </a:moveTo>
                    <a:cubicBezTo>
                      <a:pt x="6" y="34"/>
                      <a:pt x="4" y="33"/>
                      <a:pt x="4" y="32"/>
                    </a:cubicBezTo>
                    <a:cubicBezTo>
                      <a:pt x="4" y="32"/>
                      <a:pt x="4" y="31"/>
                      <a:pt x="4" y="31"/>
                    </a:cubicBezTo>
                    <a:cubicBezTo>
                      <a:pt x="4" y="30"/>
                      <a:pt x="5" y="30"/>
                      <a:pt x="5" y="29"/>
                    </a:cubicBezTo>
                    <a:cubicBezTo>
                      <a:pt x="3" y="28"/>
                      <a:pt x="2" y="27"/>
                      <a:pt x="1" y="26"/>
                    </a:cubicBezTo>
                    <a:cubicBezTo>
                      <a:pt x="1" y="24"/>
                      <a:pt x="3" y="22"/>
                      <a:pt x="2" y="21"/>
                    </a:cubicBezTo>
                    <a:cubicBezTo>
                      <a:pt x="1" y="20"/>
                      <a:pt x="0" y="20"/>
                      <a:pt x="2" y="19"/>
                    </a:cubicBezTo>
                    <a:cubicBezTo>
                      <a:pt x="2" y="19"/>
                      <a:pt x="3" y="19"/>
                      <a:pt x="3" y="18"/>
                    </a:cubicBezTo>
                    <a:cubicBezTo>
                      <a:pt x="4" y="17"/>
                      <a:pt x="3" y="17"/>
                      <a:pt x="3" y="16"/>
                    </a:cubicBezTo>
                    <a:cubicBezTo>
                      <a:pt x="3" y="15"/>
                      <a:pt x="4" y="14"/>
                      <a:pt x="5" y="14"/>
                    </a:cubicBezTo>
                    <a:cubicBezTo>
                      <a:pt x="4" y="13"/>
                      <a:pt x="3" y="12"/>
                      <a:pt x="3" y="11"/>
                    </a:cubicBezTo>
                    <a:cubicBezTo>
                      <a:pt x="3" y="9"/>
                      <a:pt x="3" y="8"/>
                      <a:pt x="4" y="7"/>
                    </a:cubicBezTo>
                    <a:cubicBezTo>
                      <a:pt x="4" y="6"/>
                      <a:pt x="5" y="6"/>
                      <a:pt x="6" y="7"/>
                    </a:cubicBezTo>
                    <a:cubicBezTo>
                      <a:pt x="6" y="7"/>
                      <a:pt x="6" y="9"/>
                      <a:pt x="7" y="10"/>
                    </a:cubicBezTo>
                    <a:cubicBezTo>
                      <a:pt x="7" y="9"/>
                      <a:pt x="8" y="8"/>
                      <a:pt x="9" y="8"/>
                    </a:cubicBezTo>
                    <a:cubicBezTo>
                      <a:pt x="10" y="8"/>
                      <a:pt x="10" y="10"/>
                      <a:pt x="10" y="11"/>
                    </a:cubicBezTo>
                    <a:cubicBezTo>
                      <a:pt x="10" y="11"/>
                      <a:pt x="11" y="11"/>
                      <a:pt x="11" y="10"/>
                    </a:cubicBezTo>
                    <a:cubicBezTo>
                      <a:pt x="11" y="10"/>
                      <a:pt x="12" y="10"/>
                      <a:pt x="13" y="10"/>
                    </a:cubicBezTo>
                    <a:cubicBezTo>
                      <a:pt x="13" y="9"/>
                      <a:pt x="13" y="8"/>
                      <a:pt x="12" y="8"/>
                    </a:cubicBezTo>
                    <a:cubicBezTo>
                      <a:pt x="12" y="5"/>
                      <a:pt x="15" y="5"/>
                      <a:pt x="17" y="6"/>
                    </a:cubicBezTo>
                    <a:cubicBezTo>
                      <a:pt x="17" y="5"/>
                      <a:pt x="17" y="5"/>
                      <a:pt x="17" y="4"/>
                    </a:cubicBezTo>
                    <a:cubicBezTo>
                      <a:pt x="17" y="4"/>
                      <a:pt x="17" y="3"/>
                      <a:pt x="18" y="2"/>
                    </a:cubicBezTo>
                    <a:cubicBezTo>
                      <a:pt x="18" y="2"/>
                      <a:pt x="19" y="1"/>
                      <a:pt x="20" y="1"/>
                    </a:cubicBezTo>
                    <a:cubicBezTo>
                      <a:pt x="21" y="1"/>
                      <a:pt x="21" y="2"/>
                      <a:pt x="22" y="2"/>
                    </a:cubicBezTo>
                    <a:cubicBezTo>
                      <a:pt x="22" y="2"/>
                      <a:pt x="22" y="2"/>
                      <a:pt x="22" y="2"/>
                    </a:cubicBezTo>
                    <a:cubicBezTo>
                      <a:pt x="23" y="1"/>
                      <a:pt x="24" y="0"/>
                      <a:pt x="25" y="1"/>
                    </a:cubicBezTo>
                    <a:cubicBezTo>
                      <a:pt x="26" y="2"/>
                      <a:pt x="24" y="6"/>
                      <a:pt x="27" y="5"/>
                    </a:cubicBezTo>
                    <a:cubicBezTo>
                      <a:pt x="28" y="5"/>
                      <a:pt x="28" y="4"/>
                      <a:pt x="29" y="4"/>
                    </a:cubicBezTo>
                    <a:cubicBezTo>
                      <a:pt x="30" y="5"/>
                      <a:pt x="31" y="6"/>
                      <a:pt x="32" y="7"/>
                    </a:cubicBezTo>
                    <a:cubicBezTo>
                      <a:pt x="32" y="7"/>
                      <a:pt x="33" y="5"/>
                      <a:pt x="34" y="4"/>
                    </a:cubicBezTo>
                    <a:cubicBezTo>
                      <a:pt x="34" y="4"/>
                      <a:pt x="35" y="3"/>
                      <a:pt x="36" y="4"/>
                    </a:cubicBezTo>
                    <a:cubicBezTo>
                      <a:pt x="36" y="5"/>
                      <a:pt x="36" y="6"/>
                      <a:pt x="36" y="7"/>
                    </a:cubicBezTo>
                    <a:cubicBezTo>
                      <a:pt x="36" y="7"/>
                      <a:pt x="36" y="8"/>
                      <a:pt x="37" y="8"/>
                    </a:cubicBezTo>
                    <a:cubicBezTo>
                      <a:pt x="37" y="8"/>
                      <a:pt x="37" y="8"/>
                      <a:pt x="37" y="9"/>
                    </a:cubicBezTo>
                    <a:cubicBezTo>
                      <a:pt x="38" y="10"/>
                      <a:pt x="38" y="12"/>
                      <a:pt x="38" y="13"/>
                    </a:cubicBezTo>
                    <a:cubicBezTo>
                      <a:pt x="37" y="14"/>
                      <a:pt x="37" y="14"/>
                      <a:pt x="37" y="15"/>
                    </a:cubicBezTo>
                    <a:cubicBezTo>
                      <a:pt x="36" y="17"/>
                      <a:pt x="38" y="16"/>
                      <a:pt x="38" y="17"/>
                    </a:cubicBezTo>
                    <a:cubicBezTo>
                      <a:pt x="39" y="18"/>
                      <a:pt x="39" y="19"/>
                      <a:pt x="39" y="20"/>
                    </a:cubicBezTo>
                    <a:cubicBezTo>
                      <a:pt x="39" y="20"/>
                      <a:pt x="39" y="21"/>
                      <a:pt x="38" y="22"/>
                    </a:cubicBezTo>
                    <a:cubicBezTo>
                      <a:pt x="38" y="21"/>
                      <a:pt x="40" y="19"/>
                      <a:pt x="40" y="18"/>
                    </a:cubicBezTo>
                    <a:cubicBezTo>
                      <a:pt x="40" y="18"/>
                      <a:pt x="41" y="17"/>
                      <a:pt x="41" y="17"/>
                    </a:cubicBezTo>
                    <a:cubicBezTo>
                      <a:pt x="42" y="16"/>
                      <a:pt x="43" y="16"/>
                      <a:pt x="43" y="17"/>
                    </a:cubicBezTo>
                    <a:cubicBezTo>
                      <a:pt x="43" y="17"/>
                      <a:pt x="43" y="18"/>
                      <a:pt x="43" y="19"/>
                    </a:cubicBezTo>
                    <a:cubicBezTo>
                      <a:pt x="43" y="19"/>
                      <a:pt x="44" y="18"/>
                      <a:pt x="45" y="19"/>
                    </a:cubicBezTo>
                    <a:cubicBezTo>
                      <a:pt x="46" y="19"/>
                      <a:pt x="45" y="21"/>
                      <a:pt x="46" y="21"/>
                    </a:cubicBezTo>
                    <a:cubicBezTo>
                      <a:pt x="47" y="21"/>
                      <a:pt x="48" y="18"/>
                      <a:pt x="49" y="18"/>
                    </a:cubicBezTo>
                    <a:cubicBezTo>
                      <a:pt x="50" y="18"/>
                      <a:pt x="51" y="18"/>
                      <a:pt x="51" y="18"/>
                    </a:cubicBezTo>
                    <a:cubicBezTo>
                      <a:pt x="52" y="19"/>
                      <a:pt x="51" y="20"/>
                      <a:pt x="51" y="21"/>
                    </a:cubicBezTo>
                    <a:cubicBezTo>
                      <a:pt x="52" y="21"/>
                      <a:pt x="52" y="21"/>
                      <a:pt x="52" y="22"/>
                    </a:cubicBezTo>
                    <a:cubicBezTo>
                      <a:pt x="52" y="23"/>
                      <a:pt x="52" y="24"/>
                      <a:pt x="52" y="25"/>
                    </a:cubicBezTo>
                    <a:cubicBezTo>
                      <a:pt x="52" y="26"/>
                      <a:pt x="52" y="26"/>
                      <a:pt x="53" y="26"/>
                    </a:cubicBezTo>
                    <a:cubicBezTo>
                      <a:pt x="54" y="26"/>
                      <a:pt x="54" y="26"/>
                      <a:pt x="54" y="27"/>
                    </a:cubicBezTo>
                    <a:cubicBezTo>
                      <a:pt x="54" y="27"/>
                      <a:pt x="54" y="28"/>
                      <a:pt x="54" y="28"/>
                    </a:cubicBezTo>
                    <a:cubicBezTo>
                      <a:pt x="53" y="29"/>
                      <a:pt x="52" y="29"/>
                      <a:pt x="50" y="29"/>
                    </a:cubicBezTo>
                    <a:cubicBezTo>
                      <a:pt x="50" y="29"/>
                      <a:pt x="48" y="29"/>
                      <a:pt x="47" y="29"/>
                    </a:cubicBezTo>
                    <a:cubicBezTo>
                      <a:pt x="47" y="30"/>
                      <a:pt x="47" y="31"/>
                      <a:pt x="46" y="31"/>
                    </a:cubicBezTo>
                    <a:cubicBezTo>
                      <a:pt x="45" y="31"/>
                      <a:pt x="44" y="29"/>
                      <a:pt x="43" y="29"/>
                    </a:cubicBezTo>
                    <a:cubicBezTo>
                      <a:pt x="41" y="29"/>
                      <a:pt x="43" y="32"/>
                      <a:pt x="43" y="33"/>
                    </a:cubicBezTo>
                    <a:cubicBezTo>
                      <a:pt x="43" y="33"/>
                      <a:pt x="43" y="33"/>
                      <a:pt x="43" y="34"/>
                    </a:cubicBezTo>
                    <a:cubicBezTo>
                      <a:pt x="44" y="34"/>
                      <a:pt x="44" y="34"/>
                      <a:pt x="44" y="34"/>
                    </a:cubicBezTo>
                    <a:cubicBezTo>
                      <a:pt x="44" y="35"/>
                      <a:pt x="42" y="36"/>
                      <a:pt x="41" y="36"/>
                    </a:cubicBezTo>
                    <a:cubicBezTo>
                      <a:pt x="42" y="37"/>
                      <a:pt x="43" y="38"/>
                      <a:pt x="43" y="39"/>
                    </a:cubicBezTo>
                    <a:cubicBezTo>
                      <a:pt x="42" y="40"/>
                      <a:pt x="41" y="40"/>
                      <a:pt x="40" y="40"/>
                    </a:cubicBezTo>
                    <a:cubicBezTo>
                      <a:pt x="38" y="40"/>
                      <a:pt x="37" y="39"/>
                      <a:pt x="35" y="39"/>
                    </a:cubicBezTo>
                    <a:cubicBezTo>
                      <a:pt x="34" y="39"/>
                      <a:pt x="34" y="40"/>
                      <a:pt x="32" y="39"/>
                    </a:cubicBezTo>
                    <a:cubicBezTo>
                      <a:pt x="31" y="39"/>
                      <a:pt x="30" y="37"/>
                      <a:pt x="29" y="37"/>
                    </a:cubicBezTo>
                    <a:cubicBezTo>
                      <a:pt x="29" y="36"/>
                      <a:pt x="28" y="35"/>
                      <a:pt x="28" y="35"/>
                    </a:cubicBezTo>
                    <a:cubicBezTo>
                      <a:pt x="27" y="35"/>
                      <a:pt x="27" y="36"/>
                      <a:pt x="27" y="37"/>
                    </a:cubicBezTo>
                    <a:cubicBezTo>
                      <a:pt x="26" y="38"/>
                      <a:pt x="23" y="37"/>
                      <a:pt x="22" y="35"/>
                    </a:cubicBezTo>
                    <a:cubicBezTo>
                      <a:pt x="22" y="34"/>
                      <a:pt x="22" y="34"/>
                      <a:pt x="20" y="34"/>
                    </a:cubicBezTo>
                    <a:cubicBezTo>
                      <a:pt x="19" y="34"/>
                      <a:pt x="18" y="35"/>
                      <a:pt x="17" y="35"/>
                    </a:cubicBezTo>
                    <a:cubicBezTo>
                      <a:pt x="17" y="35"/>
                      <a:pt x="16" y="34"/>
                      <a:pt x="16" y="34"/>
                    </a:cubicBezTo>
                    <a:cubicBezTo>
                      <a:pt x="15" y="35"/>
                      <a:pt x="14" y="36"/>
                      <a:pt x="13" y="36"/>
                    </a:cubicBezTo>
                    <a:cubicBezTo>
                      <a:pt x="12" y="37"/>
                      <a:pt x="11" y="37"/>
                      <a:pt x="10" y="37"/>
                    </a:cubicBezTo>
                    <a:cubicBezTo>
                      <a:pt x="9" y="37"/>
                      <a:pt x="9" y="36"/>
                      <a:pt x="9" y="36"/>
                    </a:cubicBezTo>
                    <a:cubicBezTo>
                      <a:pt x="8" y="36"/>
                      <a:pt x="8" y="36"/>
                      <a:pt x="7" y="36"/>
                    </a:cubicBezTo>
                    <a:cubicBezTo>
                      <a:pt x="7" y="36"/>
                      <a:pt x="6" y="36"/>
                      <a:pt x="6" y="36"/>
                    </a:cubicBezTo>
                    <a:cubicBezTo>
                      <a:pt x="5" y="36"/>
                      <a:pt x="5" y="35"/>
                      <a:pt x="7" y="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18">
                <a:extLst>
                  <a:ext uri="{FF2B5EF4-FFF2-40B4-BE49-F238E27FC236}">
                    <a16:creationId xmlns="" xmlns:a16="http://schemas.microsoft.com/office/drawing/2014/main" id="{7FCBCDE8-46D6-4924-81AA-7E17DD47EDE9}"/>
                  </a:ext>
                </a:extLst>
              </p:cNvPr>
              <p:cNvSpPr>
                <a:spLocks/>
              </p:cNvSpPr>
              <p:nvPr/>
            </p:nvSpPr>
            <p:spPr bwMode="auto">
              <a:xfrm>
                <a:off x="11196939" y="5522622"/>
                <a:ext cx="338600" cy="175457"/>
              </a:xfrm>
              <a:custGeom>
                <a:avLst/>
                <a:gdLst>
                  <a:gd name="T0" fmla="*/ 33 w 79"/>
                  <a:gd name="T1" fmla="*/ 28 h 41"/>
                  <a:gd name="T2" fmla="*/ 36 w 79"/>
                  <a:gd name="T3" fmla="*/ 30 h 41"/>
                  <a:gd name="T4" fmla="*/ 39 w 79"/>
                  <a:gd name="T5" fmla="*/ 34 h 41"/>
                  <a:gd name="T6" fmla="*/ 43 w 79"/>
                  <a:gd name="T7" fmla="*/ 34 h 41"/>
                  <a:gd name="T8" fmla="*/ 45 w 79"/>
                  <a:gd name="T9" fmla="*/ 37 h 41"/>
                  <a:gd name="T10" fmla="*/ 48 w 79"/>
                  <a:gd name="T11" fmla="*/ 39 h 41"/>
                  <a:gd name="T12" fmla="*/ 52 w 79"/>
                  <a:gd name="T13" fmla="*/ 39 h 41"/>
                  <a:gd name="T14" fmla="*/ 52 w 79"/>
                  <a:gd name="T15" fmla="*/ 37 h 41"/>
                  <a:gd name="T16" fmla="*/ 55 w 79"/>
                  <a:gd name="T17" fmla="*/ 38 h 41"/>
                  <a:gd name="T18" fmla="*/ 60 w 79"/>
                  <a:gd name="T19" fmla="*/ 39 h 41"/>
                  <a:gd name="T20" fmla="*/ 63 w 79"/>
                  <a:gd name="T21" fmla="*/ 37 h 41"/>
                  <a:gd name="T22" fmla="*/ 67 w 79"/>
                  <a:gd name="T23" fmla="*/ 41 h 41"/>
                  <a:gd name="T24" fmla="*/ 69 w 79"/>
                  <a:gd name="T25" fmla="*/ 37 h 41"/>
                  <a:gd name="T26" fmla="*/ 74 w 79"/>
                  <a:gd name="T27" fmla="*/ 36 h 41"/>
                  <a:gd name="T28" fmla="*/ 76 w 79"/>
                  <a:gd name="T29" fmla="*/ 36 h 41"/>
                  <a:gd name="T30" fmla="*/ 79 w 79"/>
                  <a:gd name="T31" fmla="*/ 32 h 41"/>
                  <a:gd name="T32" fmla="*/ 75 w 79"/>
                  <a:gd name="T33" fmla="*/ 31 h 41"/>
                  <a:gd name="T34" fmla="*/ 72 w 79"/>
                  <a:gd name="T35" fmla="*/ 31 h 41"/>
                  <a:gd name="T36" fmla="*/ 67 w 79"/>
                  <a:gd name="T37" fmla="*/ 31 h 41"/>
                  <a:gd name="T38" fmla="*/ 66 w 79"/>
                  <a:gd name="T39" fmla="*/ 26 h 41"/>
                  <a:gd name="T40" fmla="*/ 63 w 79"/>
                  <a:gd name="T41" fmla="*/ 20 h 41"/>
                  <a:gd name="T42" fmla="*/ 59 w 79"/>
                  <a:gd name="T43" fmla="*/ 22 h 41"/>
                  <a:gd name="T44" fmla="*/ 53 w 79"/>
                  <a:gd name="T45" fmla="*/ 21 h 41"/>
                  <a:gd name="T46" fmla="*/ 51 w 79"/>
                  <a:gd name="T47" fmla="*/ 20 h 41"/>
                  <a:gd name="T48" fmla="*/ 46 w 79"/>
                  <a:gd name="T49" fmla="*/ 28 h 41"/>
                  <a:gd name="T50" fmla="*/ 45 w 79"/>
                  <a:gd name="T51" fmla="*/ 24 h 41"/>
                  <a:gd name="T52" fmla="*/ 41 w 79"/>
                  <a:gd name="T53" fmla="*/ 23 h 41"/>
                  <a:gd name="T54" fmla="*/ 44 w 79"/>
                  <a:gd name="T55" fmla="*/ 22 h 41"/>
                  <a:gd name="T56" fmla="*/ 49 w 79"/>
                  <a:gd name="T57" fmla="*/ 19 h 41"/>
                  <a:gd name="T58" fmla="*/ 53 w 79"/>
                  <a:gd name="T59" fmla="*/ 17 h 41"/>
                  <a:gd name="T60" fmla="*/ 56 w 79"/>
                  <a:gd name="T61" fmla="*/ 12 h 41"/>
                  <a:gd name="T62" fmla="*/ 51 w 79"/>
                  <a:gd name="T63" fmla="*/ 9 h 41"/>
                  <a:gd name="T64" fmla="*/ 50 w 79"/>
                  <a:gd name="T65" fmla="*/ 5 h 41"/>
                  <a:gd name="T66" fmla="*/ 47 w 79"/>
                  <a:gd name="T67" fmla="*/ 5 h 41"/>
                  <a:gd name="T68" fmla="*/ 44 w 79"/>
                  <a:gd name="T69" fmla="*/ 10 h 41"/>
                  <a:gd name="T70" fmla="*/ 39 w 79"/>
                  <a:gd name="T71" fmla="*/ 10 h 41"/>
                  <a:gd name="T72" fmla="*/ 38 w 79"/>
                  <a:gd name="T73" fmla="*/ 10 h 41"/>
                  <a:gd name="T74" fmla="*/ 36 w 79"/>
                  <a:gd name="T75" fmla="*/ 8 h 41"/>
                  <a:gd name="T76" fmla="*/ 35 w 79"/>
                  <a:gd name="T77" fmla="*/ 3 h 41"/>
                  <a:gd name="T78" fmla="*/ 29 w 79"/>
                  <a:gd name="T79" fmla="*/ 2 h 41"/>
                  <a:gd name="T80" fmla="*/ 28 w 79"/>
                  <a:gd name="T81" fmla="*/ 6 h 41"/>
                  <a:gd name="T82" fmla="*/ 24 w 79"/>
                  <a:gd name="T83" fmla="*/ 7 h 41"/>
                  <a:gd name="T84" fmla="*/ 22 w 79"/>
                  <a:gd name="T85" fmla="*/ 7 h 41"/>
                  <a:gd name="T86" fmla="*/ 19 w 79"/>
                  <a:gd name="T87" fmla="*/ 6 h 41"/>
                  <a:gd name="T88" fmla="*/ 14 w 79"/>
                  <a:gd name="T89" fmla="*/ 5 h 41"/>
                  <a:gd name="T90" fmla="*/ 11 w 79"/>
                  <a:gd name="T91" fmla="*/ 6 h 41"/>
                  <a:gd name="T92" fmla="*/ 13 w 79"/>
                  <a:gd name="T93" fmla="*/ 14 h 41"/>
                  <a:gd name="T94" fmla="*/ 9 w 79"/>
                  <a:gd name="T95" fmla="*/ 16 h 41"/>
                  <a:gd name="T96" fmla="*/ 6 w 79"/>
                  <a:gd name="T97" fmla="*/ 12 h 41"/>
                  <a:gd name="T98" fmla="*/ 3 w 79"/>
                  <a:gd name="T99" fmla="*/ 14 h 41"/>
                  <a:gd name="T100" fmla="*/ 5 w 79"/>
                  <a:gd name="T101" fmla="*/ 19 h 41"/>
                  <a:gd name="T102" fmla="*/ 3 w 79"/>
                  <a:gd name="T103" fmla="*/ 22 h 41"/>
                  <a:gd name="T104" fmla="*/ 3 w 79"/>
                  <a:gd name="T105" fmla="*/ 25 h 41"/>
                  <a:gd name="T106" fmla="*/ 9 w 79"/>
                  <a:gd name="T107" fmla="*/ 29 h 41"/>
                  <a:gd name="T108" fmla="*/ 17 w 79"/>
                  <a:gd name="T109" fmla="*/ 28 h 41"/>
                  <a:gd name="T110" fmla="*/ 22 w 79"/>
                  <a:gd name="T111" fmla="*/ 28 h 41"/>
                  <a:gd name="T112" fmla="*/ 25 w 79"/>
                  <a:gd name="T113" fmla="*/ 29 h 41"/>
                  <a:gd name="T114" fmla="*/ 31 w 79"/>
                  <a:gd name="T115" fmla="*/ 29 h 41"/>
                  <a:gd name="T116" fmla="*/ 33 w 79"/>
                  <a:gd name="T117" fmla="*/ 30 h 41"/>
                  <a:gd name="T118" fmla="*/ 33 w 79"/>
                  <a:gd name="T119" fmla="*/ 27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9" h="41">
                    <a:moveTo>
                      <a:pt x="33" y="27"/>
                    </a:moveTo>
                    <a:cubicBezTo>
                      <a:pt x="32" y="27"/>
                      <a:pt x="32" y="28"/>
                      <a:pt x="33" y="28"/>
                    </a:cubicBezTo>
                    <a:cubicBezTo>
                      <a:pt x="33" y="29"/>
                      <a:pt x="34" y="29"/>
                      <a:pt x="34" y="29"/>
                    </a:cubicBezTo>
                    <a:cubicBezTo>
                      <a:pt x="36" y="29"/>
                      <a:pt x="36" y="29"/>
                      <a:pt x="36" y="30"/>
                    </a:cubicBezTo>
                    <a:cubicBezTo>
                      <a:pt x="36" y="31"/>
                      <a:pt x="36" y="31"/>
                      <a:pt x="37" y="31"/>
                    </a:cubicBezTo>
                    <a:cubicBezTo>
                      <a:pt x="38" y="32"/>
                      <a:pt x="38" y="33"/>
                      <a:pt x="39" y="34"/>
                    </a:cubicBezTo>
                    <a:cubicBezTo>
                      <a:pt x="40" y="35"/>
                      <a:pt x="42" y="32"/>
                      <a:pt x="43" y="33"/>
                    </a:cubicBezTo>
                    <a:cubicBezTo>
                      <a:pt x="43" y="33"/>
                      <a:pt x="43" y="34"/>
                      <a:pt x="43" y="34"/>
                    </a:cubicBezTo>
                    <a:cubicBezTo>
                      <a:pt x="43" y="34"/>
                      <a:pt x="43" y="35"/>
                      <a:pt x="43" y="35"/>
                    </a:cubicBezTo>
                    <a:cubicBezTo>
                      <a:pt x="43" y="36"/>
                      <a:pt x="44" y="37"/>
                      <a:pt x="45" y="37"/>
                    </a:cubicBezTo>
                    <a:cubicBezTo>
                      <a:pt x="45" y="37"/>
                      <a:pt x="46" y="36"/>
                      <a:pt x="47" y="37"/>
                    </a:cubicBezTo>
                    <a:cubicBezTo>
                      <a:pt x="47" y="37"/>
                      <a:pt x="48" y="38"/>
                      <a:pt x="48" y="39"/>
                    </a:cubicBezTo>
                    <a:cubicBezTo>
                      <a:pt x="49" y="39"/>
                      <a:pt x="49" y="39"/>
                      <a:pt x="50" y="40"/>
                    </a:cubicBezTo>
                    <a:cubicBezTo>
                      <a:pt x="51" y="40"/>
                      <a:pt x="51" y="40"/>
                      <a:pt x="52" y="39"/>
                    </a:cubicBezTo>
                    <a:cubicBezTo>
                      <a:pt x="52" y="39"/>
                      <a:pt x="52" y="38"/>
                      <a:pt x="52" y="38"/>
                    </a:cubicBezTo>
                    <a:cubicBezTo>
                      <a:pt x="52" y="38"/>
                      <a:pt x="52" y="37"/>
                      <a:pt x="52" y="37"/>
                    </a:cubicBezTo>
                    <a:cubicBezTo>
                      <a:pt x="52" y="36"/>
                      <a:pt x="53" y="37"/>
                      <a:pt x="54" y="37"/>
                    </a:cubicBezTo>
                    <a:cubicBezTo>
                      <a:pt x="54" y="37"/>
                      <a:pt x="54" y="38"/>
                      <a:pt x="55" y="38"/>
                    </a:cubicBezTo>
                    <a:cubicBezTo>
                      <a:pt x="56" y="37"/>
                      <a:pt x="56" y="36"/>
                      <a:pt x="57" y="36"/>
                    </a:cubicBezTo>
                    <a:cubicBezTo>
                      <a:pt x="59" y="36"/>
                      <a:pt x="58" y="38"/>
                      <a:pt x="60" y="39"/>
                    </a:cubicBezTo>
                    <a:cubicBezTo>
                      <a:pt x="61" y="39"/>
                      <a:pt x="61" y="38"/>
                      <a:pt x="62" y="38"/>
                    </a:cubicBezTo>
                    <a:cubicBezTo>
                      <a:pt x="63" y="37"/>
                      <a:pt x="63" y="37"/>
                      <a:pt x="63" y="37"/>
                    </a:cubicBezTo>
                    <a:cubicBezTo>
                      <a:pt x="64" y="37"/>
                      <a:pt x="64" y="37"/>
                      <a:pt x="64" y="37"/>
                    </a:cubicBezTo>
                    <a:cubicBezTo>
                      <a:pt x="65" y="39"/>
                      <a:pt x="65" y="41"/>
                      <a:pt x="67" y="41"/>
                    </a:cubicBezTo>
                    <a:cubicBezTo>
                      <a:pt x="68" y="41"/>
                      <a:pt x="69" y="40"/>
                      <a:pt x="69" y="39"/>
                    </a:cubicBezTo>
                    <a:cubicBezTo>
                      <a:pt x="69" y="38"/>
                      <a:pt x="69" y="37"/>
                      <a:pt x="69" y="37"/>
                    </a:cubicBezTo>
                    <a:cubicBezTo>
                      <a:pt x="70" y="37"/>
                      <a:pt x="71" y="37"/>
                      <a:pt x="72" y="37"/>
                    </a:cubicBezTo>
                    <a:cubicBezTo>
                      <a:pt x="72" y="37"/>
                      <a:pt x="73" y="36"/>
                      <a:pt x="74" y="36"/>
                    </a:cubicBezTo>
                    <a:cubicBezTo>
                      <a:pt x="74" y="36"/>
                      <a:pt x="74" y="37"/>
                      <a:pt x="74" y="37"/>
                    </a:cubicBezTo>
                    <a:cubicBezTo>
                      <a:pt x="75" y="37"/>
                      <a:pt x="75" y="37"/>
                      <a:pt x="76" y="36"/>
                    </a:cubicBezTo>
                    <a:cubicBezTo>
                      <a:pt x="77" y="36"/>
                      <a:pt x="78" y="35"/>
                      <a:pt x="78" y="34"/>
                    </a:cubicBezTo>
                    <a:cubicBezTo>
                      <a:pt x="79" y="33"/>
                      <a:pt x="79" y="33"/>
                      <a:pt x="79" y="32"/>
                    </a:cubicBezTo>
                    <a:cubicBezTo>
                      <a:pt x="79" y="31"/>
                      <a:pt x="79" y="31"/>
                      <a:pt x="78" y="30"/>
                    </a:cubicBezTo>
                    <a:cubicBezTo>
                      <a:pt x="77" y="30"/>
                      <a:pt x="76" y="31"/>
                      <a:pt x="75" y="31"/>
                    </a:cubicBezTo>
                    <a:cubicBezTo>
                      <a:pt x="74" y="32"/>
                      <a:pt x="74" y="32"/>
                      <a:pt x="74" y="32"/>
                    </a:cubicBezTo>
                    <a:cubicBezTo>
                      <a:pt x="73" y="31"/>
                      <a:pt x="73" y="31"/>
                      <a:pt x="72" y="31"/>
                    </a:cubicBezTo>
                    <a:cubicBezTo>
                      <a:pt x="71" y="30"/>
                      <a:pt x="70" y="29"/>
                      <a:pt x="68" y="30"/>
                    </a:cubicBezTo>
                    <a:cubicBezTo>
                      <a:pt x="68" y="30"/>
                      <a:pt x="67" y="31"/>
                      <a:pt x="67" y="31"/>
                    </a:cubicBezTo>
                    <a:cubicBezTo>
                      <a:pt x="66" y="30"/>
                      <a:pt x="66" y="29"/>
                      <a:pt x="66" y="29"/>
                    </a:cubicBezTo>
                    <a:cubicBezTo>
                      <a:pt x="66" y="28"/>
                      <a:pt x="66" y="27"/>
                      <a:pt x="66" y="26"/>
                    </a:cubicBezTo>
                    <a:cubicBezTo>
                      <a:pt x="66" y="25"/>
                      <a:pt x="66" y="23"/>
                      <a:pt x="66" y="22"/>
                    </a:cubicBezTo>
                    <a:cubicBezTo>
                      <a:pt x="65" y="21"/>
                      <a:pt x="64" y="20"/>
                      <a:pt x="63" y="20"/>
                    </a:cubicBezTo>
                    <a:cubicBezTo>
                      <a:pt x="61" y="20"/>
                      <a:pt x="61" y="22"/>
                      <a:pt x="61" y="23"/>
                    </a:cubicBezTo>
                    <a:cubicBezTo>
                      <a:pt x="60" y="22"/>
                      <a:pt x="60" y="22"/>
                      <a:pt x="59" y="22"/>
                    </a:cubicBezTo>
                    <a:cubicBezTo>
                      <a:pt x="58" y="22"/>
                      <a:pt x="57" y="23"/>
                      <a:pt x="56" y="24"/>
                    </a:cubicBezTo>
                    <a:cubicBezTo>
                      <a:pt x="56" y="23"/>
                      <a:pt x="55" y="21"/>
                      <a:pt x="53" y="21"/>
                    </a:cubicBezTo>
                    <a:cubicBezTo>
                      <a:pt x="53" y="21"/>
                      <a:pt x="52" y="22"/>
                      <a:pt x="52" y="22"/>
                    </a:cubicBezTo>
                    <a:cubicBezTo>
                      <a:pt x="51" y="22"/>
                      <a:pt x="51" y="21"/>
                      <a:pt x="51" y="20"/>
                    </a:cubicBezTo>
                    <a:cubicBezTo>
                      <a:pt x="49" y="20"/>
                      <a:pt x="48" y="24"/>
                      <a:pt x="48" y="25"/>
                    </a:cubicBezTo>
                    <a:cubicBezTo>
                      <a:pt x="48" y="26"/>
                      <a:pt x="48" y="27"/>
                      <a:pt x="46" y="28"/>
                    </a:cubicBezTo>
                    <a:cubicBezTo>
                      <a:pt x="46" y="27"/>
                      <a:pt x="46" y="26"/>
                      <a:pt x="46" y="26"/>
                    </a:cubicBezTo>
                    <a:cubicBezTo>
                      <a:pt x="46" y="25"/>
                      <a:pt x="46" y="24"/>
                      <a:pt x="45" y="24"/>
                    </a:cubicBezTo>
                    <a:cubicBezTo>
                      <a:pt x="44" y="24"/>
                      <a:pt x="44" y="24"/>
                      <a:pt x="43" y="24"/>
                    </a:cubicBezTo>
                    <a:cubicBezTo>
                      <a:pt x="42" y="23"/>
                      <a:pt x="42" y="23"/>
                      <a:pt x="41" y="23"/>
                    </a:cubicBezTo>
                    <a:cubicBezTo>
                      <a:pt x="41" y="23"/>
                      <a:pt x="42" y="23"/>
                      <a:pt x="42" y="23"/>
                    </a:cubicBezTo>
                    <a:cubicBezTo>
                      <a:pt x="43" y="23"/>
                      <a:pt x="43" y="22"/>
                      <a:pt x="44" y="22"/>
                    </a:cubicBezTo>
                    <a:cubicBezTo>
                      <a:pt x="45" y="22"/>
                      <a:pt x="46" y="22"/>
                      <a:pt x="47" y="22"/>
                    </a:cubicBezTo>
                    <a:cubicBezTo>
                      <a:pt x="48" y="21"/>
                      <a:pt x="49" y="20"/>
                      <a:pt x="49" y="19"/>
                    </a:cubicBezTo>
                    <a:cubicBezTo>
                      <a:pt x="50" y="18"/>
                      <a:pt x="50" y="17"/>
                      <a:pt x="50" y="16"/>
                    </a:cubicBezTo>
                    <a:cubicBezTo>
                      <a:pt x="51" y="17"/>
                      <a:pt x="52" y="18"/>
                      <a:pt x="53" y="17"/>
                    </a:cubicBezTo>
                    <a:cubicBezTo>
                      <a:pt x="54" y="17"/>
                      <a:pt x="55" y="16"/>
                      <a:pt x="55" y="15"/>
                    </a:cubicBezTo>
                    <a:cubicBezTo>
                      <a:pt x="56" y="14"/>
                      <a:pt x="56" y="13"/>
                      <a:pt x="56" y="12"/>
                    </a:cubicBezTo>
                    <a:cubicBezTo>
                      <a:pt x="55" y="11"/>
                      <a:pt x="52" y="9"/>
                      <a:pt x="51" y="11"/>
                    </a:cubicBezTo>
                    <a:cubicBezTo>
                      <a:pt x="51" y="11"/>
                      <a:pt x="51" y="9"/>
                      <a:pt x="51" y="9"/>
                    </a:cubicBezTo>
                    <a:cubicBezTo>
                      <a:pt x="52" y="8"/>
                      <a:pt x="51" y="7"/>
                      <a:pt x="50" y="6"/>
                    </a:cubicBezTo>
                    <a:cubicBezTo>
                      <a:pt x="50" y="6"/>
                      <a:pt x="50" y="5"/>
                      <a:pt x="50" y="5"/>
                    </a:cubicBezTo>
                    <a:cubicBezTo>
                      <a:pt x="49" y="5"/>
                      <a:pt x="49" y="5"/>
                      <a:pt x="49" y="5"/>
                    </a:cubicBezTo>
                    <a:cubicBezTo>
                      <a:pt x="48" y="5"/>
                      <a:pt x="47" y="5"/>
                      <a:pt x="47" y="5"/>
                    </a:cubicBezTo>
                    <a:cubicBezTo>
                      <a:pt x="46" y="6"/>
                      <a:pt x="45" y="7"/>
                      <a:pt x="45" y="8"/>
                    </a:cubicBezTo>
                    <a:cubicBezTo>
                      <a:pt x="45" y="9"/>
                      <a:pt x="45" y="10"/>
                      <a:pt x="44" y="10"/>
                    </a:cubicBezTo>
                    <a:cubicBezTo>
                      <a:pt x="44" y="11"/>
                      <a:pt x="42" y="10"/>
                      <a:pt x="41" y="10"/>
                    </a:cubicBezTo>
                    <a:cubicBezTo>
                      <a:pt x="41" y="10"/>
                      <a:pt x="40" y="10"/>
                      <a:pt x="39" y="10"/>
                    </a:cubicBezTo>
                    <a:cubicBezTo>
                      <a:pt x="39" y="10"/>
                      <a:pt x="39" y="11"/>
                      <a:pt x="39" y="11"/>
                    </a:cubicBezTo>
                    <a:cubicBezTo>
                      <a:pt x="38" y="11"/>
                      <a:pt x="38" y="10"/>
                      <a:pt x="38" y="10"/>
                    </a:cubicBezTo>
                    <a:cubicBezTo>
                      <a:pt x="37" y="9"/>
                      <a:pt x="37" y="9"/>
                      <a:pt x="37" y="9"/>
                    </a:cubicBezTo>
                    <a:cubicBezTo>
                      <a:pt x="36" y="9"/>
                      <a:pt x="36" y="9"/>
                      <a:pt x="36" y="8"/>
                    </a:cubicBezTo>
                    <a:cubicBezTo>
                      <a:pt x="35" y="8"/>
                      <a:pt x="36" y="7"/>
                      <a:pt x="36" y="7"/>
                    </a:cubicBezTo>
                    <a:cubicBezTo>
                      <a:pt x="36" y="5"/>
                      <a:pt x="36" y="4"/>
                      <a:pt x="35" y="3"/>
                    </a:cubicBezTo>
                    <a:cubicBezTo>
                      <a:pt x="35" y="2"/>
                      <a:pt x="33" y="2"/>
                      <a:pt x="33" y="3"/>
                    </a:cubicBezTo>
                    <a:cubicBezTo>
                      <a:pt x="34" y="0"/>
                      <a:pt x="30" y="1"/>
                      <a:pt x="29" y="2"/>
                    </a:cubicBezTo>
                    <a:cubicBezTo>
                      <a:pt x="29" y="2"/>
                      <a:pt x="28" y="3"/>
                      <a:pt x="28" y="4"/>
                    </a:cubicBezTo>
                    <a:cubicBezTo>
                      <a:pt x="28" y="5"/>
                      <a:pt x="28" y="5"/>
                      <a:pt x="28" y="6"/>
                    </a:cubicBezTo>
                    <a:cubicBezTo>
                      <a:pt x="27" y="6"/>
                      <a:pt x="27" y="6"/>
                      <a:pt x="26" y="6"/>
                    </a:cubicBezTo>
                    <a:cubicBezTo>
                      <a:pt x="25" y="6"/>
                      <a:pt x="25" y="6"/>
                      <a:pt x="24" y="7"/>
                    </a:cubicBezTo>
                    <a:cubicBezTo>
                      <a:pt x="24" y="7"/>
                      <a:pt x="24" y="7"/>
                      <a:pt x="24" y="8"/>
                    </a:cubicBezTo>
                    <a:cubicBezTo>
                      <a:pt x="23" y="8"/>
                      <a:pt x="22" y="7"/>
                      <a:pt x="22" y="7"/>
                    </a:cubicBezTo>
                    <a:cubicBezTo>
                      <a:pt x="21" y="6"/>
                      <a:pt x="21" y="7"/>
                      <a:pt x="20" y="7"/>
                    </a:cubicBezTo>
                    <a:cubicBezTo>
                      <a:pt x="19" y="7"/>
                      <a:pt x="19" y="7"/>
                      <a:pt x="19" y="6"/>
                    </a:cubicBezTo>
                    <a:cubicBezTo>
                      <a:pt x="18" y="6"/>
                      <a:pt x="18" y="5"/>
                      <a:pt x="17" y="5"/>
                    </a:cubicBezTo>
                    <a:cubicBezTo>
                      <a:pt x="16" y="4"/>
                      <a:pt x="15" y="4"/>
                      <a:pt x="14" y="5"/>
                    </a:cubicBezTo>
                    <a:cubicBezTo>
                      <a:pt x="13" y="5"/>
                      <a:pt x="13" y="6"/>
                      <a:pt x="12" y="7"/>
                    </a:cubicBezTo>
                    <a:cubicBezTo>
                      <a:pt x="12" y="7"/>
                      <a:pt x="11" y="6"/>
                      <a:pt x="11" y="6"/>
                    </a:cubicBezTo>
                    <a:cubicBezTo>
                      <a:pt x="10" y="8"/>
                      <a:pt x="10" y="11"/>
                      <a:pt x="11" y="12"/>
                    </a:cubicBezTo>
                    <a:cubicBezTo>
                      <a:pt x="12" y="13"/>
                      <a:pt x="14" y="13"/>
                      <a:pt x="13" y="14"/>
                    </a:cubicBezTo>
                    <a:cubicBezTo>
                      <a:pt x="12" y="14"/>
                      <a:pt x="11" y="13"/>
                      <a:pt x="10" y="13"/>
                    </a:cubicBezTo>
                    <a:cubicBezTo>
                      <a:pt x="9" y="14"/>
                      <a:pt x="9" y="16"/>
                      <a:pt x="9" y="16"/>
                    </a:cubicBezTo>
                    <a:cubicBezTo>
                      <a:pt x="9" y="16"/>
                      <a:pt x="8" y="16"/>
                      <a:pt x="8" y="16"/>
                    </a:cubicBezTo>
                    <a:cubicBezTo>
                      <a:pt x="7" y="15"/>
                      <a:pt x="7" y="13"/>
                      <a:pt x="6" y="12"/>
                    </a:cubicBezTo>
                    <a:cubicBezTo>
                      <a:pt x="6" y="11"/>
                      <a:pt x="4" y="10"/>
                      <a:pt x="3" y="10"/>
                    </a:cubicBezTo>
                    <a:cubicBezTo>
                      <a:pt x="3" y="11"/>
                      <a:pt x="3" y="13"/>
                      <a:pt x="3" y="14"/>
                    </a:cubicBezTo>
                    <a:cubicBezTo>
                      <a:pt x="3" y="14"/>
                      <a:pt x="4" y="15"/>
                      <a:pt x="4" y="16"/>
                    </a:cubicBezTo>
                    <a:cubicBezTo>
                      <a:pt x="5" y="17"/>
                      <a:pt x="4" y="18"/>
                      <a:pt x="5" y="19"/>
                    </a:cubicBezTo>
                    <a:cubicBezTo>
                      <a:pt x="5" y="19"/>
                      <a:pt x="4" y="20"/>
                      <a:pt x="4" y="20"/>
                    </a:cubicBezTo>
                    <a:cubicBezTo>
                      <a:pt x="3" y="21"/>
                      <a:pt x="4" y="21"/>
                      <a:pt x="3" y="22"/>
                    </a:cubicBezTo>
                    <a:cubicBezTo>
                      <a:pt x="3" y="22"/>
                      <a:pt x="2" y="22"/>
                      <a:pt x="1" y="23"/>
                    </a:cubicBezTo>
                    <a:cubicBezTo>
                      <a:pt x="0" y="24"/>
                      <a:pt x="2" y="25"/>
                      <a:pt x="3" y="25"/>
                    </a:cubicBezTo>
                    <a:cubicBezTo>
                      <a:pt x="4" y="25"/>
                      <a:pt x="6" y="24"/>
                      <a:pt x="6" y="25"/>
                    </a:cubicBezTo>
                    <a:cubicBezTo>
                      <a:pt x="8" y="26"/>
                      <a:pt x="7" y="29"/>
                      <a:pt x="9" y="29"/>
                    </a:cubicBezTo>
                    <a:cubicBezTo>
                      <a:pt x="11" y="29"/>
                      <a:pt x="13" y="29"/>
                      <a:pt x="15" y="28"/>
                    </a:cubicBezTo>
                    <a:cubicBezTo>
                      <a:pt x="15" y="28"/>
                      <a:pt x="16" y="27"/>
                      <a:pt x="17" y="28"/>
                    </a:cubicBezTo>
                    <a:cubicBezTo>
                      <a:pt x="18" y="28"/>
                      <a:pt x="18" y="30"/>
                      <a:pt x="20" y="29"/>
                    </a:cubicBezTo>
                    <a:cubicBezTo>
                      <a:pt x="21" y="29"/>
                      <a:pt x="22" y="29"/>
                      <a:pt x="22" y="28"/>
                    </a:cubicBezTo>
                    <a:cubicBezTo>
                      <a:pt x="23" y="28"/>
                      <a:pt x="23" y="28"/>
                      <a:pt x="23" y="28"/>
                    </a:cubicBezTo>
                    <a:cubicBezTo>
                      <a:pt x="23" y="29"/>
                      <a:pt x="24" y="29"/>
                      <a:pt x="25" y="29"/>
                    </a:cubicBezTo>
                    <a:cubicBezTo>
                      <a:pt x="26" y="29"/>
                      <a:pt x="27" y="29"/>
                      <a:pt x="28" y="28"/>
                    </a:cubicBezTo>
                    <a:cubicBezTo>
                      <a:pt x="29" y="28"/>
                      <a:pt x="30" y="28"/>
                      <a:pt x="31" y="29"/>
                    </a:cubicBezTo>
                    <a:cubicBezTo>
                      <a:pt x="31" y="29"/>
                      <a:pt x="32" y="29"/>
                      <a:pt x="32" y="29"/>
                    </a:cubicBezTo>
                    <a:cubicBezTo>
                      <a:pt x="32" y="30"/>
                      <a:pt x="33" y="30"/>
                      <a:pt x="33" y="30"/>
                    </a:cubicBezTo>
                    <a:cubicBezTo>
                      <a:pt x="34" y="30"/>
                      <a:pt x="34" y="30"/>
                      <a:pt x="34" y="30"/>
                    </a:cubicBezTo>
                    <a:cubicBezTo>
                      <a:pt x="33" y="30"/>
                      <a:pt x="33" y="30"/>
                      <a:pt x="33" y="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19">
                <a:extLst>
                  <a:ext uri="{FF2B5EF4-FFF2-40B4-BE49-F238E27FC236}">
                    <a16:creationId xmlns="" xmlns:a16="http://schemas.microsoft.com/office/drawing/2014/main" id="{F580FF52-1958-47B7-9929-9B35971CF0BA}"/>
                  </a:ext>
                </a:extLst>
              </p:cNvPr>
              <p:cNvSpPr>
                <a:spLocks/>
              </p:cNvSpPr>
              <p:nvPr/>
            </p:nvSpPr>
            <p:spPr bwMode="auto">
              <a:xfrm>
                <a:off x="10882964" y="5611888"/>
                <a:ext cx="372461" cy="264724"/>
              </a:xfrm>
              <a:custGeom>
                <a:avLst/>
                <a:gdLst>
                  <a:gd name="T0" fmla="*/ 5 w 87"/>
                  <a:gd name="T1" fmla="*/ 30 h 61"/>
                  <a:gd name="T2" fmla="*/ 10 w 87"/>
                  <a:gd name="T3" fmla="*/ 27 h 61"/>
                  <a:gd name="T4" fmla="*/ 14 w 87"/>
                  <a:gd name="T5" fmla="*/ 24 h 61"/>
                  <a:gd name="T6" fmla="*/ 17 w 87"/>
                  <a:gd name="T7" fmla="*/ 23 h 61"/>
                  <a:gd name="T8" fmla="*/ 22 w 87"/>
                  <a:gd name="T9" fmla="*/ 21 h 61"/>
                  <a:gd name="T10" fmla="*/ 28 w 87"/>
                  <a:gd name="T11" fmla="*/ 19 h 61"/>
                  <a:gd name="T12" fmla="*/ 34 w 87"/>
                  <a:gd name="T13" fmla="*/ 19 h 61"/>
                  <a:gd name="T14" fmla="*/ 33 w 87"/>
                  <a:gd name="T15" fmla="*/ 14 h 61"/>
                  <a:gd name="T16" fmla="*/ 33 w 87"/>
                  <a:gd name="T17" fmla="*/ 10 h 61"/>
                  <a:gd name="T18" fmla="*/ 35 w 87"/>
                  <a:gd name="T19" fmla="*/ 9 h 61"/>
                  <a:gd name="T20" fmla="*/ 37 w 87"/>
                  <a:gd name="T21" fmla="*/ 8 h 61"/>
                  <a:gd name="T22" fmla="*/ 41 w 87"/>
                  <a:gd name="T23" fmla="*/ 7 h 61"/>
                  <a:gd name="T24" fmla="*/ 40 w 87"/>
                  <a:gd name="T25" fmla="*/ 4 h 61"/>
                  <a:gd name="T26" fmla="*/ 43 w 87"/>
                  <a:gd name="T27" fmla="*/ 2 h 61"/>
                  <a:gd name="T28" fmla="*/ 47 w 87"/>
                  <a:gd name="T29" fmla="*/ 4 h 61"/>
                  <a:gd name="T30" fmla="*/ 52 w 87"/>
                  <a:gd name="T31" fmla="*/ 5 h 61"/>
                  <a:gd name="T32" fmla="*/ 54 w 87"/>
                  <a:gd name="T33" fmla="*/ 0 h 61"/>
                  <a:gd name="T34" fmla="*/ 56 w 87"/>
                  <a:gd name="T35" fmla="*/ 7 h 61"/>
                  <a:gd name="T36" fmla="*/ 60 w 87"/>
                  <a:gd name="T37" fmla="*/ 10 h 61"/>
                  <a:gd name="T38" fmla="*/ 61 w 87"/>
                  <a:gd name="T39" fmla="*/ 3 h 61"/>
                  <a:gd name="T40" fmla="*/ 66 w 87"/>
                  <a:gd name="T41" fmla="*/ 1 h 61"/>
                  <a:gd name="T42" fmla="*/ 70 w 87"/>
                  <a:gd name="T43" fmla="*/ 4 h 61"/>
                  <a:gd name="T44" fmla="*/ 71 w 87"/>
                  <a:gd name="T45" fmla="*/ 7 h 61"/>
                  <a:gd name="T46" fmla="*/ 77 w 87"/>
                  <a:gd name="T47" fmla="*/ 7 h 61"/>
                  <a:gd name="T48" fmla="*/ 80 w 87"/>
                  <a:gd name="T49" fmla="*/ 5 h 61"/>
                  <a:gd name="T50" fmla="*/ 85 w 87"/>
                  <a:gd name="T51" fmla="*/ 7 h 61"/>
                  <a:gd name="T52" fmla="*/ 86 w 87"/>
                  <a:gd name="T53" fmla="*/ 9 h 61"/>
                  <a:gd name="T54" fmla="*/ 78 w 87"/>
                  <a:gd name="T55" fmla="*/ 14 h 61"/>
                  <a:gd name="T56" fmla="*/ 77 w 87"/>
                  <a:gd name="T57" fmla="*/ 21 h 61"/>
                  <a:gd name="T58" fmla="*/ 77 w 87"/>
                  <a:gd name="T59" fmla="*/ 26 h 61"/>
                  <a:gd name="T60" fmla="*/ 74 w 87"/>
                  <a:gd name="T61" fmla="*/ 31 h 61"/>
                  <a:gd name="T62" fmla="*/ 73 w 87"/>
                  <a:gd name="T63" fmla="*/ 35 h 61"/>
                  <a:gd name="T64" fmla="*/ 63 w 87"/>
                  <a:gd name="T65" fmla="*/ 41 h 61"/>
                  <a:gd name="T66" fmla="*/ 54 w 87"/>
                  <a:gd name="T67" fmla="*/ 43 h 61"/>
                  <a:gd name="T68" fmla="*/ 49 w 87"/>
                  <a:gd name="T69" fmla="*/ 44 h 61"/>
                  <a:gd name="T70" fmla="*/ 44 w 87"/>
                  <a:gd name="T71" fmla="*/ 47 h 61"/>
                  <a:gd name="T72" fmla="*/ 39 w 87"/>
                  <a:gd name="T73" fmla="*/ 47 h 61"/>
                  <a:gd name="T74" fmla="*/ 33 w 87"/>
                  <a:gd name="T75" fmla="*/ 46 h 61"/>
                  <a:gd name="T76" fmla="*/ 30 w 87"/>
                  <a:gd name="T77" fmla="*/ 47 h 61"/>
                  <a:gd name="T78" fmla="*/ 25 w 87"/>
                  <a:gd name="T79" fmla="*/ 50 h 61"/>
                  <a:gd name="T80" fmla="*/ 20 w 87"/>
                  <a:gd name="T81" fmla="*/ 55 h 61"/>
                  <a:gd name="T82" fmla="*/ 14 w 87"/>
                  <a:gd name="T83" fmla="*/ 59 h 61"/>
                  <a:gd name="T84" fmla="*/ 11 w 87"/>
                  <a:gd name="T85" fmla="*/ 59 h 61"/>
                  <a:gd name="T86" fmla="*/ 5 w 87"/>
                  <a:gd name="T87" fmla="*/ 58 h 61"/>
                  <a:gd name="T88" fmla="*/ 7 w 87"/>
                  <a:gd name="T89" fmla="*/ 55 h 61"/>
                  <a:gd name="T90" fmla="*/ 13 w 87"/>
                  <a:gd name="T91" fmla="*/ 52 h 61"/>
                  <a:gd name="T92" fmla="*/ 11 w 87"/>
                  <a:gd name="T93" fmla="*/ 47 h 61"/>
                  <a:gd name="T94" fmla="*/ 5 w 87"/>
                  <a:gd name="T95" fmla="*/ 46 h 61"/>
                  <a:gd name="T96" fmla="*/ 1 w 87"/>
                  <a:gd name="T97" fmla="*/ 42 h 61"/>
                  <a:gd name="T98" fmla="*/ 8 w 87"/>
                  <a:gd name="T99" fmla="*/ 40 h 61"/>
                  <a:gd name="T100" fmla="*/ 12 w 87"/>
                  <a:gd name="T101" fmla="*/ 36 h 61"/>
                  <a:gd name="T102" fmla="*/ 17 w 87"/>
                  <a:gd name="T103" fmla="*/ 35 h 61"/>
                  <a:gd name="T104" fmla="*/ 19 w 87"/>
                  <a:gd name="T105" fmla="*/ 30 h 61"/>
                  <a:gd name="T106" fmla="*/ 13 w 87"/>
                  <a:gd name="T107" fmla="*/ 29 h 61"/>
                  <a:gd name="T108" fmla="*/ 11 w 87"/>
                  <a:gd name="T109" fmla="*/ 31 h 61"/>
                  <a:gd name="T110" fmla="*/ 7 w 87"/>
                  <a:gd name="T111" fmla="*/ 33 h 61"/>
                  <a:gd name="T112" fmla="*/ 5 w 87"/>
                  <a:gd name="T113" fmla="*/ 33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7" h="61">
                    <a:moveTo>
                      <a:pt x="5" y="33"/>
                    </a:moveTo>
                    <a:cubicBezTo>
                      <a:pt x="4" y="33"/>
                      <a:pt x="2" y="30"/>
                      <a:pt x="3" y="30"/>
                    </a:cubicBezTo>
                    <a:cubicBezTo>
                      <a:pt x="3" y="29"/>
                      <a:pt x="5" y="30"/>
                      <a:pt x="5" y="30"/>
                    </a:cubicBezTo>
                    <a:cubicBezTo>
                      <a:pt x="6" y="29"/>
                      <a:pt x="5" y="28"/>
                      <a:pt x="6" y="27"/>
                    </a:cubicBezTo>
                    <a:cubicBezTo>
                      <a:pt x="7" y="27"/>
                      <a:pt x="8" y="27"/>
                      <a:pt x="9" y="27"/>
                    </a:cubicBezTo>
                    <a:cubicBezTo>
                      <a:pt x="9" y="27"/>
                      <a:pt x="9" y="27"/>
                      <a:pt x="10" y="27"/>
                    </a:cubicBezTo>
                    <a:cubicBezTo>
                      <a:pt x="10" y="27"/>
                      <a:pt x="10" y="26"/>
                      <a:pt x="10" y="26"/>
                    </a:cubicBezTo>
                    <a:cubicBezTo>
                      <a:pt x="11" y="24"/>
                      <a:pt x="13" y="24"/>
                      <a:pt x="14" y="26"/>
                    </a:cubicBezTo>
                    <a:cubicBezTo>
                      <a:pt x="13" y="25"/>
                      <a:pt x="13" y="24"/>
                      <a:pt x="14" y="24"/>
                    </a:cubicBezTo>
                    <a:cubicBezTo>
                      <a:pt x="14" y="24"/>
                      <a:pt x="15" y="23"/>
                      <a:pt x="15" y="23"/>
                    </a:cubicBezTo>
                    <a:cubicBezTo>
                      <a:pt x="16" y="23"/>
                      <a:pt x="15" y="23"/>
                      <a:pt x="16" y="24"/>
                    </a:cubicBezTo>
                    <a:cubicBezTo>
                      <a:pt x="17" y="24"/>
                      <a:pt x="17" y="23"/>
                      <a:pt x="17" y="23"/>
                    </a:cubicBezTo>
                    <a:cubicBezTo>
                      <a:pt x="17" y="22"/>
                      <a:pt x="17" y="22"/>
                      <a:pt x="18" y="21"/>
                    </a:cubicBezTo>
                    <a:cubicBezTo>
                      <a:pt x="18" y="21"/>
                      <a:pt x="19" y="20"/>
                      <a:pt x="20" y="20"/>
                    </a:cubicBezTo>
                    <a:cubicBezTo>
                      <a:pt x="21" y="20"/>
                      <a:pt x="21" y="21"/>
                      <a:pt x="22" y="21"/>
                    </a:cubicBezTo>
                    <a:cubicBezTo>
                      <a:pt x="23" y="21"/>
                      <a:pt x="24" y="20"/>
                      <a:pt x="25" y="20"/>
                    </a:cubicBezTo>
                    <a:cubicBezTo>
                      <a:pt x="25" y="20"/>
                      <a:pt x="26" y="21"/>
                      <a:pt x="27" y="20"/>
                    </a:cubicBezTo>
                    <a:cubicBezTo>
                      <a:pt x="27" y="20"/>
                      <a:pt x="27" y="19"/>
                      <a:pt x="28" y="19"/>
                    </a:cubicBezTo>
                    <a:cubicBezTo>
                      <a:pt x="29" y="19"/>
                      <a:pt x="29" y="19"/>
                      <a:pt x="30" y="19"/>
                    </a:cubicBezTo>
                    <a:cubicBezTo>
                      <a:pt x="31" y="20"/>
                      <a:pt x="31" y="19"/>
                      <a:pt x="32" y="19"/>
                    </a:cubicBezTo>
                    <a:cubicBezTo>
                      <a:pt x="33" y="19"/>
                      <a:pt x="33" y="19"/>
                      <a:pt x="34" y="19"/>
                    </a:cubicBezTo>
                    <a:cubicBezTo>
                      <a:pt x="35" y="20"/>
                      <a:pt x="36" y="19"/>
                      <a:pt x="36" y="18"/>
                    </a:cubicBezTo>
                    <a:cubicBezTo>
                      <a:pt x="37" y="17"/>
                      <a:pt x="36" y="17"/>
                      <a:pt x="35" y="17"/>
                    </a:cubicBezTo>
                    <a:cubicBezTo>
                      <a:pt x="34" y="17"/>
                      <a:pt x="31" y="15"/>
                      <a:pt x="33" y="14"/>
                    </a:cubicBezTo>
                    <a:cubicBezTo>
                      <a:pt x="32" y="14"/>
                      <a:pt x="31" y="14"/>
                      <a:pt x="30" y="13"/>
                    </a:cubicBezTo>
                    <a:cubicBezTo>
                      <a:pt x="30" y="12"/>
                      <a:pt x="30" y="11"/>
                      <a:pt x="30" y="11"/>
                    </a:cubicBezTo>
                    <a:cubicBezTo>
                      <a:pt x="31" y="11"/>
                      <a:pt x="32" y="11"/>
                      <a:pt x="33" y="10"/>
                    </a:cubicBezTo>
                    <a:cubicBezTo>
                      <a:pt x="33" y="10"/>
                      <a:pt x="32" y="10"/>
                      <a:pt x="33" y="9"/>
                    </a:cubicBezTo>
                    <a:cubicBezTo>
                      <a:pt x="33" y="9"/>
                      <a:pt x="33" y="9"/>
                      <a:pt x="34" y="9"/>
                    </a:cubicBezTo>
                    <a:cubicBezTo>
                      <a:pt x="34" y="9"/>
                      <a:pt x="35" y="9"/>
                      <a:pt x="35" y="9"/>
                    </a:cubicBezTo>
                    <a:cubicBezTo>
                      <a:pt x="36" y="9"/>
                      <a:pt x="36" y="10"/>
                      <a:pt x="36" y="10"/>
                    </a:cubicBezTo>
                    <a:cubicBezTo>
                      <a:pt x="36" y="9"/>
                      <a:pt x="36" y="9"/>
                      <a:pt x="37" y="9"/>
                    </a:cubicBezTo>
                    <a:cubicBezTo>
                      <a:pt x="37" y="9"/>
                      <a:pt x="37" y="9"/>
                      <a:pt x="37" y="8"/>
                    </a:cubicBezTo>
                    <a:cubicBezTo>
                      <a:pt x="38" y="8"/>
                      <a:pt x="38" y="8"/>
                      <a:pt x="39" y="8"/>
                    </a:cubicBezTo>
                    <a:cubicBezTo>
                      <a:pt x="39" y="8"/>
                      <a:pt x="40" y="8"/>
                      <a:pt x="40" y="8"/>
                    </a:cubicBezTo>
                    <a:cubicBezTo>
                      <a:pt x="41" y="8"/>
                      <a:pt x="41" y="8"/>
                      <a:pt x="41" y="7"/>
                    </a:cubicBezTo>
                    <a:cubicBezTo>
                      <a:pt x="42" y="7"/>
                      <a:pt x="42" y="6"/>
                      <a:pt x="43" y="6"/>
                    </a:cubicBezTo>
                    <a:cubicBezTo>
                      <a:pt x="43" y="6"/>
                      <a:pt x="43" y="5"/>
                      <a:pt x="44" y="5"/>
                    </a:cubicBezTo>
                    <a:cubicBezTo>
                      <a:pt x="43" y="5"/>
                      <a:pt x="41" y="4"/>
                      <a:pt x="40" y="4"/>
                    </a:cubicBezTo>
                    <a:cubicBezTo>
                      <a:pt x="40" y="3"/>
                      <a:pt x="39" y="3"/>
                      <a:pt x="39" y="2"/>
                    </a:cubicBezTo>
                    <a:cubicBezTo>
                      <a:pt x="40" y="1"/>
                      <a:pt x="40" y="1"/>
                      <a:pt x="41" y="1"/>
                    </a:cubicBezTo>
                    <a:cubicBezTo>
                      <a:pt x="42" y="1"/>
                      <a:pt x="43" y="1"/>
                      <a:pt x="43" y="2"/>
                    </a:cubicBezTo>
                    <a:cubicBezTo>
                      <a:pt x="44" y="1"/>
                      <a:pt x="44" y="1"/>
                      <a:pt x="44" y="2"/>
                    </a:cubicBezTo>
                    <a:cubicBezTo>
                      <a:pt x="45" y="3"/>
                      <a:pt x="45" y="4"/>
                      <a:pt x="46" y="4"/>
                    </a:cubicBezTo>
                    <a:cubicBezTo>
                      <a:pt x="46" y="4"/>
                      <a:pt x="47" y="4"/>
                      <a:pt x="47" y="4"/>
                    </a:cubicBezTo>
                    <a:cubicBezTo>
                      <a:pt x="48" y="3"/>
                      <a:pt x="49" y="3"/>
                      <a:pt x="49" y="3"/>
                    </a:cubicBezTo>
                    <a:cubicBezTo>
                      <a:pt x="50" y="4"/>
                      <a:pt x="51" y="4"/>
                      <a:pt x="51" y="4"/>
                    </a:cubicBezTo>
                    <a:cubicBezTo>
                      <a:pt x="51" y="5"/>
                      <a:pt x="51" y="5"/>
                      <a:pt x="52" y="5"/>
                    </a:cubicBezTo>
                    <a:cubicBezTo>
                      <a:pt x="52" y="4"/>
                      <a:pt x="51" y="4"/>
                      <a:pt x="51" y="3"/>
                    </a:cubicBezTo>
                    <a:cubicBezTo>
                      <a:pt x="51" y="2"/>
                      <a:pt x="51" y="1"/>
                      <a:pt x="52" y="1"/>
                    </a:cubicBezTo>
                    <a:cubicBezTo>
                      <a:pt x="52" y="0"/>
                      <a:pt x="53" y="0"/>
                      <a:pt x="54" y="0"/>
                    </a:cubicBezTo>
                    <a:cubicBezTo>
                      <a:pt x="55" y="0"/>
                      <a:pt x="57" y="2"/>
                      <a:pt x="57" y="3"/>
                    </a:cubicBezTo>
                    <a:cubicBezTo>
                      <a:pt x="57" y="3"/>
                      <a:pt x="57" y="5"/>
                      <a:pt x="57" y="5"/>
                    </a:cubicBezTo>
                    <a:cubicBezTo>
                      <a:pt x="57" y="6"/>
                      <a:pt x="56" y="7"/>
                      <a:pt x="56" y="7"/>
                    </a:cubicBezTo>
                    <a:cubicBezTo>
                      <a:pt x="57" y="7"/>
                      <a:pt x="58" y="6"/>
                      <a:pt x="59" y="7"/>
                    </a:cubicBezTo>
                    <a:cubicBezTo>
                      <a:pt x="60" y="8"/>
                      <a:pt x="59" y="9"/>
                      <a:pt x="60" y="10"/>
                    </a:cubicBezTo>
                    <a:cubicBezTo>
                      <a:pt x="60" y="10"/>
                      <a:pt x="59" y="10"/>
                      <a:pt x="60" y="10"/>
                    </a:cubicBezTo>
                    <a:cubicBezTo>
                      <a:pt x="61" y="10"/>
                      <a:pt x="62" y="9"/>
                      <a:pt x="62" y="9"/>
                    </a:cubicBezTo>
                    <a:cubicBezTo>
                      <a:pt x="62" y="7"/>
                      <a:pt x="61" y="6"/>
                      <a:pt x="61" y="4"/>
                    </a:cubicBezTo>
                    <a:cubicBezTo>
                      <a:pt x="61" y="4"/>
                      <a:pt x="61" y="4"/>
                      <a:pt x="61" y="3"/>
                    </a:cubicBezTo>
                    <a:cubicBezTo>
                      <a:pt x="62" y="3"/>
                      <a:pt x="63" y="3"/>
                      <a:pt x="63" y="3"/>
                    </a:cubicBezTo>
                    <a:cubicBezTo>
                      <a:pt x="64" y="3"/>
                      <a:pt x="64" y="6"/>
                      <a:pt x="65" y="5"/>
                    </a:cubicBezTo>
                    <a:cubicBezTo>
                      <a:pt x="66" y="5"/>
                      <a:pt x="64" y="2"/>
                      <a:pt x="66" y="1"/>
                    </a:cubicBezTo>
                    <a:cubicBezTo>
                      <a:pt x="67" y="0"/>
                      <a:pt x="67" y="4"/>
                      <a:pt x="68" y="5"/>
                    </a:cubicBezTo>
                    <a:cubicBezTo>
                      <a:pt x="68" y="4"/>
                      <a:pt x="68" y="4"/>
                      <a:pt x="69" y="4"/>
                    </a:cubicBezTo>
                    <a:cubicBezTo>
                      <a:pt x="69" y="4"/>
                      <a:pt x="70" y="4"/>
                      <a:pt x="70" y="4"/>
                    </a:cubicBezTo>
                    <a:cubicBezTo>
                      <a:pt x="70" y="5"/>
                      <a:pt x="70" y="5"/>
                      <a:pt x="71" y="5"/>
                    </a:cubicBezTo>
                    <a:cubicBezTo>
                      <a:pt x="71" y="6"/>
                      <a:pt x="71" y="6"/>
                      <a:pt x="71" y="6"/>
                    </a:cubicBezTo>
                    <a:cubicBezTo>
                      <a:pt x="71" y="7"/>
                      <a:pt x="71" y="7"/>
                      <a:pt x="71" y="7"/>
                    </a:cubicBezTo>
                    <a:cubicBezTo>
                      <a:pt x="71" y="6"/>
                      <a:pt x="72" y="5"/>
                      <a:pt x="72" y="5"/>
                    </a:cubicBezTo>
                    <a:cubicBezTo>
                      <a:pt x="72" y="4"/>
                      <a:pt x="73" y="4"/>
                      <a:pt x="74" y="4"/>
                    </a:cubicBezTo>
                    <a:cubicBezTo>
                      <a:pt x="76" y="3"/>
                      <a:pt x="77" y="5"/>
                      <a:pt x="77" y="7"/>
                    </a:cubicBezTo>
                    <a:cubicBezTo>
                      <a:pt x="78" y="7"/>
                      <a:pt x="78" y="6"/>
                      <a:pt x="78" y="6"/>
                    </a:cubicBezTo>
                    <a:cubicBezTo>
                      <a:pt x="79" y="6"/>
                      <a:pt x="79" y="7"/>
                      <a:pt x="80" y="8"/>
                    </a:cubicBezTo>
                    <a:cubicBezTo>
                      <a:pt x="80" y="8"/>
                      <a:pt x="80" y="6"/>
                      <a:pt x="80" y="5"/>
                    </a:cubicBezTo>
                    <a:cubicBezTo>
                      <a:pt x="81" y="4"/>
                      <a:pt x="81" y="3"/>
                      <a:pt x="82" y="3"/>
                    </a:cubicBezTo>
                    <a:cubicBezTo>
                      <a:pt x="83" y="2"/>
                      <a:pt x="84" y="2"/>
                      <a:pt x="84" y="3"/>
                    </a:cubicBezTo>
                    <a:cubicBezTo>
                      <a:pt x="85" y="4"/>
                      <a:pt x="85" y="6"/>
                      <a:pt x="85" y="7"/>
                    </a:cubicBezTo>
                    <a:cubicBezTo>
                      <a:pt x="85" y="7"/>
                      <a:pt x="85" y="7"/>
                      <a:pt x="85" y="8"/>
                    </a:cubicBezTo>
                    <a:cubicBezTo>
                      <a:pt x="85" y="8"/>
                      <a:pt x="85" y="8"/>
                      <a:pt x="85" y="8"/>
                    </a:cubicBezTo>
                    <a:cubicBezTo>
                      <a:pt x="86" y="9"/>
                      <a:pt x="86" y="8"/>
                      <a:pt x="86" y="9"/>
                    </a:cubicBezTo>
                    <a:cubicBezTo>
                      <a:pt x="87" y="10"/>
                      <a:pt x="86" y="10"/>
                      <a:pt x="86" y="11"/>
                    </a:cubicBezTo>
                    <a:cubicBezTo>
                      <a:pt x="85" y="12"/>
                      <a:pt x="84" y="12"/>
                      <a:pt x="83" y="13"/>
                    </a:cubicBezTo>
                    <a:cubicBezTo>
                      <a:pt x="81" y="13"/>
                      <a:pt x="79" y="11"/>
                      <a:pt x="78" y="14"/>
                    </a:cubicBezTo>
                    <a:cubicBezTo>
                      <a:pt x="77" y="15"/>
                      <a:pt x="79" y="17"/>
                      <a:pt x="80" y="17"/>
                    </a:cubicBezTo>
                    <a:cubicBezTo>
                      <a:pt x="79" y="18"/>
                      <a:pt x="76" y="18"/>
                      <a:pt x="76" y="20"/>
                    </a:cubicBezTo>
                    <a:cubicBezTo>
                      <a:pt x="77" y="20"/>
                      <a:pt x="78" y="21"/>
                      <a:pt x="77" y="21"/>
                    </a:cubicBezTo>
                    <a:cubicBezTo>
                      <a:pt x="77" y="22"/>
                      <a:pt x="77" y="22"/>
                      <a:pt x="77" y="22"/>
                    </a:cubicBezTo>
                    <a:cubicBezTo>
                      <a:pt x="77" y="23"/>
                      <a:pt x="76" y="23"/>
                      <a:pt x="76" y="24"/>
                    </a:cubicBezTo>
                    <a:cubicBezTo>
                      <a:pt x="77" y="25"/>
                      <a:pt x="77" y="25"/>
                      <a:pt x="77" y="26"/>
                    </a:cubicBezTo>
                    <a:cubicBezTo>
                      <a:pt x="77" y="26"/>
                      <a:pt x="76" y="27"/>
                      <a:pt x="76" y="27"/>
                    </a:cubicBezTo>
                    <a:cubicBezTo>
                      <a:pt x="75" y="27"/>
                      <a:pt x="74" y="28"/>
                      <a:pt x="73" y="29"/>
                    </a:cubicBezTo>
                    <a:cubicBezTo>
                      <a:pt x="73" y="30"/>
                      <a:pt x="73" y="30"/>
                      <a:pt x="74" y="31"/>
                    </a:cubicBezTo>
                    <a:cubicBezTo>
                      <a:pt x="74" y="31"/>
                      <a:pt x="75" y="31"/>
                      <a:pt x="75" y="32"/>
                    </a:cubicBezTo>
                    <a:cubicBezTo>
                      <a:pt x="75" y="32"/>
                      <a:pt x="73" y="33"/>
                      <a:pt x="73" y="34"/>
                    </a:cubicBezTo>
                    <a:cubicBezTo>
                      <a:pt x="72" y="35"/>
                      <a:pt x="73" y="34"/>
                      <a:pt x="73" y="35"/>
                    </a:cubicBezTo>
                    <a:cubicBezTo>
                      <a:pt x="73" y="36"/>
                      <a:pt x="73" y="37"/>
                      <a:pt x="73" y="37"/>
                    </a:cubicBezTo>
                    <a:cubicBezTo>
                      <a:pt x="72" y="40"/>
                      <a:pt x="67" y="36"/>
                      <a:pt x="66" y="38"/>
                    </a:cubicBezTo>
                    <a:cubicBezTo>
                      <a:pt x="65" y="39"/>
                      <a:pt x="64" y="40"/>
                      <a:pt x="63" y="41"/>
                    </a:cubicBezTo>
                    <a:cubicBezTo>
                      <a:pt x="62" y="41"/>
                      <a:pt x="62" y="41"/>
                      <a:pt x="62" y="42"/>
                    </a:cubicBezTo>
                    <a:cubicBezTo>
                      <a:pt x="61" y="42"/>
                      <a:pt x="60" y="42"/>
                      <a:pt x="59" y="42"/>
                    </a:cubicBezTo>
                    <a:cubicBezTo>
                      <a:pt x="57" y="42"/>
                      <a:pt x="56" y="42"/>
                      <a:pt x="54" y="43"/>
                    </a:cubicBezTo>
                    <a:cubicBezTo>
                      <a:pt x="54" y="43"/>
                      <a:pt x="53" y="43"/>
                      <a:pt x="52" y="43"/>
                    </a:cubicBezTo>
                    <a:cubicBezTo>
                      <a:pt x="52" y="43"/>
                      <a:pt x="52" y="44"/>
                      <a:pt x="52" y="45"/>
                    </a:cubicBezTo>
                    <a:cubicBezTo>
                      <a:pt x="51" y="45"/>
                      <a:pt x="50" y="44"/>
                      <a:pt x="49" y="44"/>
                    </a:cubicBezTo>
                    <a:cubicBezTo>
                      <a:pt x="49" y="45"/>
                      <a:pt x="49" y="45"/>
                      <a:pt x="49" y="45"/>
                    </a:cubicBezTo>
                    <a:cubicBezTo>
                      <a:pt x="49" y="46"/>
                      <a:pt x="48" y="46"/>
                      <a:pt x="47" y="46"/>
                    </a:cubicBezTo>
                    <a:cubicBezTo>
                      <a:pt x="47" y="47"/>
                      <a:pt x="45" y="48"/>
                      <a:pt x="44" y="47"/>
                    </a:cubicBezTo>
                    <a:cubicBezTo>
                      <a:pt x="43" y="47"/>
                      <a:pt x="43" y="46"/>
                      <a:pt x="42" y="45"/>
                    </a:cubicBezTo>
                    <a:cubicBezTo>
                      <a:pt x="42" y="46"/>
                      <a:pt x="41" y="46"/>
                      <a:pt x="40" y="46"/>
                    </a:cubicBezTo>
                    <a:cubicBezTo>
                      <a:pt x="40" y="46"/>
                      <a:pt x="39" y="46"/>
                      <a:pt x="39" y="47"/>
                    </a:cubicBezTo>
                    <a:cubicBezTo>
                      <a:pt x="38" y="47"/>
                      <a:pt x="37" y="48"/>
                      <a:pt x="36" y="47"/>
                    </a:cubicBezTo>
                    <a:cubicBezTo>
                      <a:pt x="35" y="47"/>
                      <a:pt x="35" y="45"/>
                      <a:pt x="34" y="45"/>
                    </a:cubicBezTo>
                    <a:cubicBezTo>
                      <a:pt x="33" y="45"/>
                      <a:pt x="33" y="46"/>
                      <a:pt x="33" y="46"/>
                    </a:cubicBezTo>
                    <a:cubicBezTo>
                      <a:pt x="32" y="46"/>
                      <a:pt x="31" y="45"/>
                      <a:pt x="30" y="45"/>
                    </a:cubicBezTo>
                    <a:cubicBezTo>
                      <a:pt x="30" y="45"/>
                      <a:pt x="30" y="45"/>
                      <a:pt x="30" y="46"/>
                    </a:cubicBezTo>
                    <a:cubicBezTo>
                      <a:pt x="30" y="46"/>
                      <a:pt x="30" y="47"/>
                      <a:pt x="30" y="47"/>
                    </a:cubicBezTo>
                    <a:cubicBezTo>
                      <a:pt x="29" y="48"/>
                      <a:pt x="29" y="49"/>
                      <a:pt x="28" y="49"/>
                    </a:cubicBezTo>
                    <a:cubicBezTo>
                      <a:pt x="27" y="49"/>
                      <a:pt x="27" y="49"/>
                      <a:pt x="26" y="49"/>
                    </a:cubicBezTo>
                    <a:cubicBezTo>
                      <a:pt x="26" y="49"/>
                      <a:pt x="26" y="50"/>
                      <a:pt x="25" y="50"/>
                    </a:cubicBezTo>
                    <a:cubicBezTo>
                      <a:pt x="25" y="51"/>
                      <a:pt x="25" y="51"/>
                      <a:pt x="24" y="52"/>
                    </a:cubicBezTo>
                    <a:cubicBezTo>
                      <a:pt x="24" y="52"/>
                      <a:pt x="23" y="52"/>
                      <a:pt x="22" y="53"/>
                    </a:cubicBezTo>
                    <a:cubicBezTo>
                      <a:pt x="21" y="53"/>
                      <a:pt x="21" y="54"/>
                      <a:pt x="20" y="55"/>
                    </a:cubicBezTo>
                    <a:cubicBezTo>
                      <a:pt x="20" y="56"/>
                      <a:pt x="19" y="58"/>
                      <a:pt x="18" y="59"/>
                    </a:cubicBezTo>
                    <a:cubicBezTo>
                      <a:pt x="17" y="59"/>
                      <a:pt x="16" y="60"/>
                      <a:pt x="15" y="60"/>
                    </a:cubicBezTo>
                    <a:cubicBezTo>
                      <a:pt x="15" y="60"/>
                      <a:pt x="14" y="60"/>
                      <a:pt x="14" y="59"/>
                    </a:cubicBezTo>
                    <a:cubicBezTo>
                      <a:pt x="13" y="59"/>
                      <a:pt x="13" y="59"/>
                      <a:pt x="13" y="59"/>
                    </a:cubicBezTo>
                    <a:cubicBezTo>
                      <a:pt x="12" y="59"/>
                      <a:pt x="12" y="59"/>
                      <a:pt x="12" y="59"/>
                    </a:cubicBezTo>
                    <a:cubicBezTo>
                      <a:pt x="11" y="59"/>
                      <a:pt x="11" y="59"/>
                      <a:pt x="11" y="59"/>
                    </a:cubicBezTo>
                    <a:cubicBezTo>
                      <a:pt x="10" y="59"/>
                      <a:pt x="9" y="60"/>
                      <a:pt x="9" y="60"/>
                    </a:cubicBezTo>
                    <a:cubicBezTo>
                      <a:pt x="7" y="61"/>
                      <a:pt x="5" y="60"/>
                      <a:pt x="4" y="59"/>
                    </a:cubicBezTo>
                    <a:cubicBezTo>
                      <a:pt x="3" y="58"/>
                      <a:pt x="4" y="58"/>
                      <a:pt x="5" y="58"/>
                    </a:cubicBezTo>
                    <a:cubicBezTo>
                      <a:pt x="5" y="58"/>
                      <a:pt x="5" y="57"/>
                      <a:pt x="6" y="57"/>
                    </a:cubicBezTo>
                    <a:cubicBezTo>
                      <a:pt x="6" y="57"/>
                      <a:pt x="6" y="58"/>
                      <a:pt x="7" y="57"/>
                    </a:cubicBezTo>
                    <a:cubicBezTo>
                      <a:pt x="7" y="57"/>
                      <a:pt x="6" y="55"/>
                      <a:pt x="7" y="55"/>
                    </a:cubicBezTo>
                    <a:cubicBezTo>
                      <a:pt x="7" y="55"/>
                      <a:pt x="9" y="55"/>
                      <a:pt x="9" y="54"/>
                    </a:cubicBezTo>
                    <a:cubicBezTo>
                      <a:pt x="10" y="54"/>
                      <a:pt x="9" y="53"/>
                      <a:pt x="10" y="52"/>
                    </a:cubicBezTo>
                    <a:cubicBezTo>
                      <a:pt x="11" y="51"/>
                      <a:pt x="12" y="51"/>
                      <a:pt x="13" y="52"/>
                    </a:cubicBezTo>
                    <a:cubicBezTo>
                      <a:pt x="13" y="52"/>
                      <a:pt x="13" y="51"/>
                      <a:pt x="12" y="51"/>
                    </a:cubicBezTo>
                    <a:cubicBezTo>
                      <a:pt x="12" y="50"/>
                      <a:pt x="12" y="50"/>
                      <a:pt x="11" y="50"/>
                    </a:cubicBezTo>
                    <a:cubicBezTo>
                      <a:pt x="10" y="49"/>
                      <a:pt x="10" y="47"/>
                      <a:pt x="11" y="47"/>
                    </a:cubicBezTo>
                    <a:cubicBezTo>
                      <a:pt x="10" y="47"/>
                      <a:pt x="9" y="47"/>
                      <a:pt x="8" y="47"/>
                    </a:cubicBezTo>
                    <a:cubicBezTo>
                      <a:pt x="7" y="47"/>
                      <a:pt x="6" y="47"/>
                      <a:pt x="6" y="47"/>
                    </a:cubicBezTo>
                    <a:cubicBezTo>
                      <a:pt x="5" y="47"/>
                      <a:pt x="5" y="47"/>
                      <a:pt x="5" y="46"/>
                    </a:cubicBezTo>
                    <a:cubicBezTo>
                      <a:pt x="4" y="46"/>
                      <a:pt x="4" y="45"/>
                      <a:pt x="4" y="45"/>
                    </a:cubicBezTo>
                    <a:cubicBezTo>
                      <a:pt x="4" y="44"/>
                      <a:pt x="2" y="44"/>
                      <a:pt x="2" y="44"/>
                    </a:cubicBezTo>
                    <a:cubicBezTo>
                      <a:pt x="1" y="44"/>
                      <a:pt x="0" y="43"/>
                      <a:pt x="1" y="42"/>
                    </a:cubicBezTo>
                    <a:cubicBezTo>
                      <a:pt x="1" y="41"/>
                      <a:pt x="3" y="41"/>
                      <a:pt x="4" y="41"/>
                    </a:cubicBezTo>
                    <a:cubicBezTo>
                      <a:pt x="4" y="40"/>
                      <a:pt x="5" y="40"/>
                      <a:pt x="6" y="40"/>
                    </a:cubicBezTo>
                    <a:cubicBezTo>
                      <a:pt x="6" y="40"/>
                      <a:pt x="7" y="40"/>
                      <a:pt x="8" y="40"/>
                    </a:cubicBezTo>
                    <a:cubicBezTo>
                      <a:pt x="9" y="40"/>
                      <a:pt x="9" y="38"/>
                      <a:pt x="9" y="38"/>
                    </a:cubicBezTo>
                    <a:cubicBezTo>
                      <a:pt x="9" y="37"/>
                      <a:pt x="10" y="36"/>
                      <a:pt x="11" y="36"/>
                    </a:cubicBezTo>
                    <a:cubicBezTo>
                      <a:pt x="11" y="36"/>
                      <a:pt x="12" y="36"/>
                      <a:pt x="12" y="36"/>
                    </a:cubicBezTo>
                    <a:cubicBezTo>
                      <a:pt x="13" y="36"/>
                      <a:pt x="13" y="35"/>
                      <a:pt x="13" y="35"/>
                    </a:cubicBezTo>
                    <a:cubicBezTo>
                      <a:pt x="14" y="34"/>
                      <a:pt x="14" y="34"/>
                      <a:pt x="15" y="34"/>
                    </a:cubicBezTo>
                    <a:cubicBezTo>
                      <a:pt x="16" y="34"/>
                      <a:pt x="17" y="35"/>
                      <a:pt x="17" y="35"/>
                    </a:cubicBezTo>
                    <a:cubicBezTo>
                      <a:pt x="18" y="34"/>
                      <a:pt x="18" y="34"/>
                      <a:pt x="18" y="34"/>
                    </a:cubicBezTo>
                    <a:cubicBezTo>
                      <a:pt x="18" y="33"/>
                      <a:pt x="18" y="33"/>
                      <a:pt x="19" y="32"/>
                    </a:cubicBezTo>
                    <a:cubicBezTo>
                      <a:pt x="19" y="31"/>
                      <a:pt x="20" y="31"/>
                      <a:pt x="19" y="30"/>
                    </a:cubicBezTo>
                    <a:cubicBezTo>
                      <a:pt x="19" y="30"/>
                      <a:pt x="17" y="28"/>
                      <a:pt x="19" y="29"/>
                    </a:cubicBezTo>
                    <a:cubicBezTo>
                      <a:pt x="18" y="29"/>
                      <a:pt x="17" y="30"/>
                      <a:pt x="16" y="30"/>
                    </a:cubicBezTo>
                    <a:cubicBezTo>
                      <a:pt x="14" y="31"/>
                      <a:pt x="14" y="30"/>
                      <a:pt x="13" y="29"/>
                    </a:cubicBezTo>
                    <a:cubicBezTo>
                      <a:pt x="13" y="30"/>
                      <a:pt x="13" y="30"/>
                      <a:pt x="13" y="30"/>
                    </a:cubicBezTo>
                    <a:cubicBezTo>
                      <a:pt x="13" y="31"/>
                      <a:pt x="13" y="31"/>
                      <a:pt x="12" y="31"/>
                    </a:cubicBezTo>
                    <a:cubicBezTo>
                      <a:pt x="11" y="31"/>
                      <a:pt x="11" y="31"/>
                      <a:pt x="11" y="31"/>
                    </a:cubicBezTo>
                    <a:cubicBezTo>
                      <a:pt x="10" y="32"/>
                      <a:pt x="10" y="33"/>
                      <a:pt x="9" y="33"/>
                    </a:cubicBezTo>
                    <a:cubicBezTo>
                      <a:pt x="8" y="33"/>
                      <a:pt x="9" y="32"/>
                      <a:pt x="8" y="32"/>
                    </a:cubicBezTo>
                    <a:cubicBezTo>
                      <a:pt x="7" y="32"/>
                      <a:pt x="7" y="33"/>
                      <a:pt x="7" y="33"/>
                    </a:cubicBezTo>
                    <a:cubicBezTo>
                      <a:pt x="7" y="33"/>
                      <a:pt x="6" y="33"/>
                      <a:pt x="6" y="33"/>
                    </a:cubicBezTo>
                    <a:cubicBezTo>
                      <a:pt x="6" y="33"/>
                      <a:pt x="6" y="33"/>
                      <a:pt x="6" y="34"/>
                    </a:cubicBezTo>
                    <a:cubicBezTo>
                      <a:pt x="5" y="34"/>
                      <a:pt x="6" y="33"/>
                      <a:pt x="5"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20">
                <a:extLst>
                  <a:ext uri="{FF2B5EF4-FFF2-40B4-BE49-F238E27FC236}">
                    <a16:creationId xmlns="" xmlns:a16="http://schemas.microsoft.com/office/drawing/2014/main" id="{22AAFBE7-1A1A-4C04-B1DA-CA20DAF90BD8}"/>
                  </a:ext>
                </a:extLst>
              </p:cNvPr>
              <p:cNvSpPr>
                <a:spLocks/>
              </p:cNvSpPr>
              <p:nvPr/>
            </p:nvSpPr>
            <p:spPr bwMode="auto">
              <a:xfrm>
                <a:off x="11261580" y="5719625"/>
                <a:ext cx="249334" cy="129284"/>
              </a:xfrm>
              <a:custGeom>
                <a:avLst/>
                <a:gdLst>
                  <a:gd name="T0" fmla="*/ 8 w 58"/>
                  <a:gd name="T1" fmla="*/ 25 h 30"/>
                  <a:gd name="T2" fmla="*/ 2 w 58"/>
                  <a:gd name="T3" fmla="*/ 24 h 30"/>
                  <a:gd name="T4" fmla="*/ 1 w 58"/>
                  <a:gd name="T5" fmla="*/ 20 h 30"/>
                  <a:gd name="T6" fmla="*/ 1 w 58"/>
                  <a:gd name="T7" fmla="*/ 18 h 30"/>
                  <a:gd name="T8" fmla="*/ 4 w 58"/>
                  <a:gd name="T9" fmla="*/ 17 h 30"/>
                  <a:gd name="T10" fmla="*/ 5 w 58"/>
                  <a:gd name="T11" fmla="*/ 13 h 30"/>
                  <a:gd name="T12" fmla="*/ 1 w 58"/>
                  <a:gd name="T13" fmla="*/ 8 h 30"/>
                  <a:gd name="T14" fmla="*/ 2 w 58"/>
                  <a:gd name="T15" fmla="*/ 6 h 30"/>
                  <a:gd name="T16" fmla="*/ 4 w 58"/>
                  <a:gd name="T17" fmla="*/ 4 h 30"/>
                  <a:gd name="T18" fmla="*/ 5 w 58"/>
                  <a:gd name="T19" fmla="*/ 0 h 30"/>
                  <a:gd name="T20" fmla="*/ 10 w 58"/>
                  <a:gd name="T21" fmla="*/ 5 h 30"/>
                  <a:gd name="T22" fmla="*/ 15 w 58"/>
                  <a:gd name="T23" fmla="*/ 6 h 30"/>
                  <a:gd name="T24" fmla="*/ 17 w 58"/>
                  <a:gd name="T25" fmla="*/ 4 h 30"/>
                  <a:gd name="T26" fmla="*/ 21 w 58"/>
                  <a:gd name="T27" fmla="*/ 5 h 30"/>
                  <a:gd name="T28" fmla="*/ 24 w 58"/>
                  <a:gd name="T29" fmla="*/ 6 h 30"/>
                  <a:gd name="T30" fmla="*/ 27 w 58"/>
                  <a:gd name="T31" fmla="*/ 6 h 30"/>
                  <a:gd name="T32" fmla="*/ 31 w 58"/>
                  <a:gd name="T33" fmla="*/ 7 h 30"/>
                  <a:gd name="T34" fmla="*/ 35 w 58"/>
                  <a:gd name="T35" fmla="*/ 10 h 30"/>
                  <a:gd name="T36" fmla="*/ 37 w 58"/>
                  <a:gd name="T37" fmla="*/ 12 h 30"/>
                  <a:gd name="T38" fmla="*/ 38 w 58"/>
                  <a:gd name="T39" fmla="*/ 15 h 30"/>
                  <a:gd name="T40" fmla="*/ 39 w 58"/>
                  <a:gd name="T41" fmla="*/ 17 h 30"/>
                  <a:gd name="T42" fmla="*/ 43 w 58"/>
                  <a:gd name="T43" fmla="*/ 17 h 30"/>
                  <a:gd name="T44" fmla="*/ 43 w 58"/>
                  <a:gd name="T45" fmla="*/ 8 h 30"/>
                  <a:gd name="T46" fmla="*/ 48 w 58"/>
                  <a:gd name="T47" fmla="*/ 1 h 30"/>
                  <a:gd name="T48" fmla="*/ 49 w 58"/>
                  <a:gd name="T49" fmla="*/ 2 h 30"/>
                  <a:gd name="T50" fmla="*/ 52 w 58"/>
                  <a:gd name="T51" fmla="*/ 6 h 30"/>
                  <a:gd name="T52" fmla="*/ 53 w 58"/>
                  <a:gd name="T53" fmla="*/ 9 h 30"/>
                  <a:gd name="T54" fmla="*/ 56 w 58"/>
                  <a:gd name="T55" fmla="*/ 11 h 30"/>
                  <a:gd name="T56" fmla="*/ 58 w 58"/>
                  <a:gd name="T57" fmla="*/ 15 h 30"/>
                  <a:gd name="T58" fmla="*/ 56 w 58"/>
                  <a:gd name="T59" fmla="*/ 18 h 30"/>
                  <a:gd name="T60" fmla="*/ 55 w 58"/>
                  <a:gd name="T61" fmla="*/ 21 h 30"/>
                  <a:gd name="T62" fmla="*/ 49 w 58"/>
                  <a:gd name="T63" fmla="*/ 19 h 30"/>
                  <a:gd name="T64" fmla="*/ 48 w 58"/>
                  <a:gd name="T65" fmla="*/ 20 h 30"/>
                  <a:gd name="T66" fmla="*/ 43 w 58"/>
                  <a:gd name="T67" fmla="*/ 21 h 30"/>
                  <a:gd name="T68" fmla="*/ 39 w 58"/>
                  <a:gd name="T69" fmla="*/ 23 h 30"/>
                  <a:gd name="T70" fmla="*/ 28 w 58"/>
                  <a:gd name="T71" fmla="*/ 19 h 30"/>
                  <a:gd name="T72" fmla="*/ 25 w 58"/>
                  <a:gd name="T73" fmla="*/ 22 h 30"/>
                  <a:gd name="T74" fmla="*/ 26 w 58"/>
                  <a:gd name="T75" fmla="*/ 26 h 30"/>
                  <a:gd name="T76" fmla="*/ 20 w 58"/>
                  <a:gd name="T77" fmla="*/ 27 h 30"/>
                  <a:gd name="T78" fmla="*/ 15 w 58"/>
                  <a:gd name="T79" fmla="*/ 29 h 30"/>
                  <a:gd name="T80" fmla="*/ 13 w 58"/>
                  <a:gd name="T81" fmla="*/ 29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8" h="30">
                    <a:moveTo>
                      <a:pt x="12" y="29"/>
                    </a:moveTo>
                    <a:cubicBezTo>
                      <a:pt x="11" y="28"/>
                      <a:pt x="8" y="27"/>
                      <a:pt x="8" y="25"/>
                    </a:cubicBezTo>
                    <a:cubicBezTo>
                      <a:pt x="8" y="26"/>
                      <a:pt x="6" y="26"/>
                      <a:pt x="5" y="26"/>
                    </a:cubicBezTo>
                    <a:cubicBezTo>
                      <a:pt x="4" y="26"/>
                      <a:pt x="3" y="25"/>
                      <a:pt x="2" y="24"/>
                    </a:cubicBezTo>
                    <a:cubicBezTo>
                      <a:pt x="1" y="23"/>
                      <a:pt x="0" y="22"/>
                      <a:pt x="0" y="21"/>
                    </a:cubicBezTo>
                    <a:cubicBezTo>
                      <a:pt x="0" y="20"/>
                      <a:pt x="0" y="21"/>
                      <a:pt x="1" y="20"/>
                    </a:cubicBezTo>
                    <a:cubicBezTo>
                      <a:pt x="1" y="20"/>
                      <a:pt x="2" y="20"/>
                      <a:pt x="2" y="20"/>
                    </a:cubicBezTo>
                    <a:cubicBezTo>
                      <a:pt x="1" y="20"/>
                      <a:pt x="0" y="19"/>
                      <a:pt x="1" y="18"/>
                    </a:cubicBezTo>
                    <a:cubicBezTo>
                      <a:pt x="1" y="17"/>
                      <a:pt x="2" y="18"/>
                      <a:pt x="3" y="18"/>
                    </a:cubicBezTo>
                    <a:cubicBezTo>
                      <a:pt x="4" y="18"/>
                      <a:pt x="4" y="18"/>
                      <a:pt x="4" y="17"/>
                    </a:cubicBezTo>
                    <a:cubicBezTo>
                      <a:pt x="4" y="16"/>
                      <a:pt x="4" y="16"/>
                      <a:pt x="4" y="15"/>
                    </a:cubicBezTo>
                    <a:cubicBezTo>
                      <a:pt x="4" y="14"/>
                      <a:pt x="4" y="13"/>
                      <a:pt x="5" y="13"/>
                    </a:cubicBezTo>
                    <a:cubicBezTo>
                      <a:pt x="3" y="12"/>
                      <a:pt x="2" y="11"/>
                      <a:pt x="1" y="10"/>
                    </a:cubicBezTo>
                    <a:cubicBezTo>
                      <a:pt x="1" y="9"/>
                      <a:pt x="0" y="9"/>
                      <a:pt x="1" y="8"/>
                    </a:cubicBezTo>
                    <a:cubicBezTo>
                      <a:pt x="1" y="7"/>
                      <a:pt x="2" y="8"/>
                      <a:pt x="2" y="7"/>
                    </a:cubicBezTo>
                    <a:cubicBezTo>
                      <a:pt x="2" y="7"/>
                      <a:pt x="2" y="7"/>
                      <a:pt x="2" y="6"/>
                    </a:cubicBezTo>
                    <a:cubicBezTo>
                      <a:pt x="1" y="6"/>
                      <a:pt x="1" y="5"/>
                      <a:pt x="1" y="5"/>
                    </a:cubicBezTo>
                    <a:cubicBezTo>
                      <a:pt x="1" y="4"/>
                      <a:pt x="3" y="4"/>
                      <a:pt x="4" y="4"/>
                    </a:cubicBezTo>
                    <a:cubicBezTo>
                      <a:pt x="4" y="3"/>
                      <a:pt x="4" y="3"/>
                      <a:pt x="4" y="2"/>
                    </a:cubicBezTo>
                    <a:cubicBezTo>
                      <a:pt x="4" y="1"/>
                      <a:pt x="4" y="1"/>
                      <a:pt x="5" y="0"/>
                    </a:cubicBezTo>
                    <a:cubicBezTo>
                      <a:pt x="6" y="0"/>
                      <a:pt x="7" y="0"/>
                      <a:pt x="7" y="1"/>
                    </a:cubicBezTo>
                    <a:cubicBezTo>
                      <a:pt x="8" y="2"/>
                      <a:pt x="9" y="3"/>
                      <a:pt x="10" y="5"/>
                    </a:cubicBezTo>
                    <a:cubicBezTo>
                      <a:pt x="10" y="4"/>
                      <a:pt x="12" y="3"/>
                      <a:pt x="13" y="4"/>
                    </a:cubicBezTo>
                    <a:cubicBezTo>
                      <a:pt x="14" y="4"/>
                      <a:pt x="15" y="5"/>
                      <a:pt x="15" y="6"/>
                    </a:cubicBezTo>
                    <a:cubicBezTo>
                      <a:pt x="16" y="6"/>
                      <a:pt x="16" y="6"/>
                      <a:pt x="16" y="5"/>
                    </a:cubicBezTo>
                    <a:cubicBezTo>
                      <a:pt x="16" y="5"/>
                      <a:pt x="16" y="5"/>
                      <a:pt x="17" y="4"/>
                    </a:cubicBezTo>
                    <a:cubicBezTo>
                      <a:pt x="18" y="4"/>
                      <a:pt x="19" y="3"/>
                      <a:pt x="20" y="4"/>
                    </a:cubicBezTo>
                    <a:cubicBezTo>
                      <a:pt x="21" y="4"/>
                      <a:pt x="21" y="4"/>
                      <a:pt x="21" y="5"/>
                    </a:cubicBezTo>
                    <a:cubicBezTo>
                      <a:pt x="22" y="5"/>
                      <a:pt x="22" y="5"/>
                      <a:pt x="22" y="5"/>
                    </a:cubicBezTo>
                    <a:cubicBezTo>
                      <a:pt x="23" y="5"/>
                      <a:pt x="23" y="6"/>
                      <a:pt x="24" y="6"/>
                    </a:cubicBezTo>
                    <a:cubicBezTo>
                      <a:pt x="24" y="6"/>
                      <a:pt x="25" y="5"/>
                      <a:pt x="26" y="5"/>
                    </a:cubicBezTo>
                    <a:cubicBezTo>
                      <a:pt x="27" y="5"/>
                      <a:pt x="27" y="6"/>
                      <a:pt x="27" y="6"/>
                    </a:cubicBezTo>
                    <a:cubicBezTo>
                      <a:pt x="28" y="7"/>
                      <a:pt x="29" y="6"/>
                      <a:pt x="30" y="6"/>
                    </a:cubicBezTo>
                    <a:cubicBezTo>
                      <a:pt x="30" y="6"/>
                      <a:pt x="31" y="7"/>
                      <a:pt x="31" y="7"/>
                    </a:cubicBezTo>
                    <a:cubicBezTo>
                      <a:pt x="32" y="7"/>
                      <a:pt x="33" y="7"/>
                      <a:pt x="34" y="8"/>
                    </a:cubicBezTo>
                    <a:cubicBezTo>
                      <a:pt x="34" y="8"/>
                      <a:pt x="34" y="9"/>
                      <a:pt x="35" y="10"/>
                    </a:cubicBezTo>
                    <a:cubicBezTo>
                      <a:pt x="35" y="10"/>
                      <a:pt x="35" y="10"/>
                      <a:pt x="36" y="10"/>
                    </a:cubicBezTo>
                    <a:cubicBezTo>
                      <a:pt x="37" y="11"/>
                      <a:pt x="37" y="11"/>
                      <a:pt x="37" y="12"/>
                    </a:cubicBezTo>
                    <a:cubicBezTo>
                      <a:pt x="37" y="13"/>
                      <a:pt x="37" y="14"/>
                      <a:pt x="37" y="14"/>
                    </a:cubicBezTo>
                    <a:cubicBezTo>
                      <a:pt x="37" y="15"/>
                      <a:pt x="38" y="15"/>
                      <a:pt x="38" y="15"/>
                    </a:cubicBezTo>
                    <a:cubicBezTo>
                      <a:pt x="39" y="15"/>
                      <a:pt x="39" y="15"/>
                      <a:pt x="39" y="16"/>
                    </a:cubicBezTo>
                    <a:cubicBezTo>
                      <a:pt x="39" y="16"/>
                      <a:pt x="39" y="16"/>
                      <a:pt x="39" y="17"/>
                    </a:cubicBezTo>
                    <a:cubicBezTo>
                      <a:pt x="39" y="17"/>
                      <a:pt x="40" y="17"/>
                      <a:pt x="40" y="17"/>
                    </a:cubicBezTo>
                    <a:cubicBezTo>
                      <a:pt x="41" y="17"/>
                      <a:pt x="42" y="17"/>
                      <a:pt x="43" y="17"/>
                    </a:cubicBezTo>
                    <a:cubicBezTo>
                      <a:pt x="45" y="16"/>
                      <a:pt x="44" y="14"/>
                      <a:pt x="44" y="13"/>
                    </a:cubicBezTo>
                    <a:cubicBezTo>
                      <a:pt x="43" y="12"/>
                      <a:pt x="42" y="9"/>
                      <a:pt x="43" y="8"/>
                    </a:cubicBezTo>
                    <a:cubicBezTo>
                      <a:pt x="44" y="7"/>
                      <a:pt x="45" y="8"/>
                      <a:pt x="46" y="8"/>
                    </a:cubicBezTo>
                    <a:cubicBezTo>
                      <a:pt x="44" y="5"/>
                      <a:pt x="43" y="1"/>
                      <a:pt x="48" y="1"/>
                    </a:cubicBezTo>
                    <a:cubicBezTo>
                      <a:pt x="48" y="1"/>
                      <a:pt x="48" y="1"/>
                      <a:pt x="49" y="1"/>
                    </a:cubicBezTo>
                    <a:cubicBezTo>
                      <a:pt x="49" y="2"/>
                      <a:pt x="49" y="2"/>
                      <a:pt x="49" y="2"/>
                    </a:cubicBezTo>
                    <a:cubicBezTo>
                      <a:pt x="51" y="2"/>
                      <a:pt x="50" y="4"/>
                      <a:pt x="50" y="5"/>
                    </a:cubicBezTo>
                    <a:cubicBezTo>
                      <a:pt x="51" y="5"/>
                      <a:pt x="52" y="5"/>
                      <a:pt x="52" y="6"/>
                    </a:cubicBezTo>
                    <a:cubicBezTo>
                      <a:pt x="52" y="7"/>
                      <a:pt x="51" y="7"/>
                      <a:pt x="51" y="8"/>
                    </a:cubicBezTo>
                    <a:cubicBezTo>
                      <a:pt x="52" y="8"/>
                      <a:pt x="53" y="8"/>
                      <a:pt x="53" y="9"/>
                    </a:cubicBezTo>
                    <a:cubicBezTo>
                      <a:pt x="54" y="9"/>
                      <a:pt x="53" y="10"/>
                      <a:pt x="54" y="11"/>
                    </a:cubicBezTo>
                    <a:cubicBezTo>
                      <a:pt x="54" y="11"/>
                      <a:pt x="55" y="11"/>
                      <a:pt x="56" y="11"/>
                    </a:cubicBezTo>
                    <a:cubicBezTo>
                      <a:pt x="56" y="12"/>
                      <a:pt x="56" y="13"/>
                      <a:pt x="56" y="13"/>
                    </a:cubicBezTo>
                    <a:cubicBezTo>
                      <a:pt x="56" y="14"/>
                      <a:pt x="58" y="14"/>
                      <a:pt x="58" y="15"/>
                    </a:cubicBezTo>
                    <a:cubicBezTo>
                      <a:pt x="58" y="16"/>
                      <a:pt x="58" y="17"/>
                      <a:pt x="57" y="17"/>
                    </a:cubicBezTo>
                    <a:cubicBezTo>
                      <a:pt x="57" y="18"/>
                      <a:pt x="56" y="18"/>
                      <a:pt x="56" y="18"/>
                    </a:cubicBezTo>
                    <a:cubicBezTo>
                      <a:pt x="56" y="19"/>
                      <a:pt x="57" y="20"/>
                      <a:pt x="56" y="21"/>
                    </a:cubicBezTo>
                    <a:cubicBezTo>
                      <a:pt x="56" y="21"/>
                      <a:pt x="57" y="21"/>
                      <a:pt x="55" y="21"/>
                    </a:cubicBezTo>
                    <a:cubicBezTo>
                      <a:pt x="55" y="21"/>
                      <a:pt x="54" y="21"/>
                      <a:pt x="53" y="21"/>
                    </a:cubicBezTo>
                    <a:cubicBezTo>
                      <a:pt x="52" y="20"/>
                      <a:pt x="49" y="17"/>
                      <a:pt x="49" y="19"/>
                    </a:cubicBezTo>
                    <a:cubicBezTo>
                      <a:pt x="48" y="19"/>
                      <a:pt x="48" y="19"/>
                      <a:pt x="48" y="18"/>
                    </a:cubicBezTo>
                    <a:cubicBezTo>
                      <a:pt x="47" y="18"/>
                      <a:pt x="48" y="20"/>
                      <a:pt x="48" y="20"/>
                    </a:cubicBezTo>
                    <a:cubicBezTo>
                      <a:pt x="47" y="20"/>
                      <a:pt x="46" y="20"/>
                      <a:pt x="46" y="21"/>
                    </a:cubicBezTo>
                    <a:cubicBezTo>
                      <a:pt x="45" y="21"/>
                      <a:pt x="44" y="21"/>
                      <a:pt x="43" y="21"/>
                    </a:cubicBezTo>
                    <a:cubicBezTo>
                      <a:pt x="42" y="21"/>
                      <a:pt x="41" y="21"/>
                      <a:pt x="41" y="22"/>
                    </a:cubicBezTo>
                    <a:cubicBezTo>
                      <a:pt x="40" y="22"/>
                      <a:pt x="40" y="23"/>
                      <a:pt x="39" y="23"/>
                    </a:cubicBezTo>
                    <a:cubicBezTo>
                      <a:pt x="38" y="23"/>
                      <a:pt x="36" y="23"/>
                      <a:pt x="35" y="22"/>
                    </a:cubicBezTo>
                    <a:cubicBezTo>
                      <a:pt x="34" y="21"/>
                      <a:pt x="28" y="20"/>
                      <a:pt x="28" y="19"/>
                    </a:cubicBezTo>
                    <a:cubicBezTo>
                      <a:pt x="29" y="19"/>
                      <a:pt x="28" y="21"/>
                      <a:pt x="28" y="21"/>
                    </a:cubicBezTo>
                    <a:cubicBezTo>
                      <a:pt x="27" y="22"/>
                      <a:pt x="26" y="22"/>
                      <a:pt x="25" y="22"/>
                    </a:cubicBezTo>
                    <a:cubicBezTo>
                      <a:pt x="25" y="23"/>
                      <a:pt x="26" y="23"/>
                      <a:pt x="26" y="24"/>
                    </a:cubicBezTo>
                    <a:cubicBezTo>
                      <a:pt x="26" y="25"/>
                      <a:pt x="26" y="26"/>
                      <a:pt x="26" y="26"/>
                    </a:cubicBezTo>
                    <a:cubicBezTo>
                      <a:pt x="25" y="27"/>
                      <a:pt x="25" y="28"/>
                      <a:pt x="24" y="28"/>
                    </a:cubicBezTo>
                    <a:cubicBezTo>
                      <a:pt x="23" y="28"/>
                      <a:pt x="21" y="27"/>
                      <a:pt x="20" y="27"/>
                    </a:cubicBezTo>
                    <a:cubicBezTo>
                      <a:pt x="20" y="27"/>
                      <a:pt x="19" y="28"/>
                      <a:pt x="19" y="28"/>
                    </a:cubicBezTo>
                    <a:cubicBezTo>
                      <a:pt x="18" y="29"/>
                      <a:pt x="16" y="28"/>
                      <a:pt x="15" y="29"/>
                    </a:cubicBezTo>
                    <a:cubicBezTo>
                      <a:pt x="15" y="29"/>
                      <a:pt x="16" y="29"/>
                      <a:pt x="15" y="30"/>
                    </a:cubicBezTo>
                    <a:cubicBezTo>
                      <a:pt x="15" y="30"/>
                      <a:pt x="13" y="29"/>
                      <a:pt x="13" y="29"/>
                    </a:cubicBezTo>
                    <a:cubicBezTo>
                      <a:pt x="12" y="29"/>
                      <a:pt x="9" y="29"/>
                      <a:pt x="12"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21">
                <a:extLst>
                  <a:ext uri="{FF2B5EF4-FFF2-40B4-BE49-F238E27FC236}">
                    <a16:creationId xmlns="" xmlns:a16="http://schemas.microsoft.com/office/drawing/2014/main" id="{2478D4E4-D981-4025-8239-8658F40AEEC5}"/>
                  </a:ext>
                </a:extLst>
              </p:cNvPr>
              <p:cNvSpPr>
                <a:spLocks/>
              </p:cNvSpPr>
              <p:nvPr/>
            </p:nvSpPr>
            <p:spPr bwMode="auto">
              <a:xfrm>
                <a:off x="11218485" y="5876612"/>
                <a:ext cx="129284" cy="43095"/>
              </a:xfrm>
              <a:custGeom>
                <a:avLst/>
                <a:gdLst>
                  <a:gd name="T0" fmla="*/ 2 w 30"/>
                  <a:gd name="T1" fmla="*/ 5 h 10"/>
                  <a:gd name="T2" fmla="*/ 5 w 30"/>
                  <a:gd name="T3" fmla="*/ 3 h 10"/>
                  <a:gd name="T4" fmla="*/ 6 w 30"/>
                  <a:gd name="T5" fmla="*/ 3 h 10"/>
                  <a:gd name="T6" fmla="*/ 7 w 30"/>
                  <a:gd name="T7" fmla="*/ 4 h 10"/>
                  <a:gd name="T8" fmla="*/ 11 w 30"/>
                  <a:gd name="T9" fmla="*/ 2 h 10"/>
                  <a:gd name="T10" fmla="*/ 12 w 30"/>
                  <a:gd name="T11" fmla="*/ 2 h 10"/>
                  <a:gd name="T12" fmla="*/ 14 w 30"/>
                  <a:gd name="T13" fmla="*/ 1 h 10"/>
                  <a:gd name="T14" fmla="*/ 16 w 30"/>
                  <a:gd name="T15" fmla="*/ 2 h 10"/>
                  <a:gd name="T16" fmla="*/ 18 w 30"/>
                  <a:gd name="T17" fmla="*/ 2 h 10"/>
                  <a:gd name="T18" fmla="*/ 20 w 30"/>
                  <a:gd name="T19" fmla="*/ 2 h 10"/>
                  <a:gd name="T20" fmla="*/ 21 w 30"/>
                  <a:gd name="T21" fmla="*/ 4 h 10"/>
                  <a:gd name="T22" fmla="*/ 24 w 30"/>
                  <a:gd name="T23" fmla="*/ 1 h 10"/>
                  <a:gd name="T24" fmla="*/ 27 w 30"/>
                  <a:gd name="T25" fmla="*/ 0 h 10"/>
                  <a:gd name="T26" fmla="*/ 29 w 30"/>
                  <a:gd name="T27" fmla="*/ 2 h 10"/>
                  <a:gd name="T28" fmla="*/ 30 w 30"/>
                  <a:gd name="T29" fmla="*/ 4 h 10"/>
                  <a:gd name="T30" fmla="*/ 29 w 30"/>
                  <a:gd name="T31" fmla="*/ 4 h 10"/>
                  <a:gd name="T32" fmla="*/ 28 w 30"/>
                  <a:gd name="T33" fmla="*/ 6 h 10"/>
                  <a:gd name="T34" fmla="*/ 26 w 30"/>
                  <a:gd name="T35" fmla="*/ 8 h 10"/>
                  <a:gd name="T36" fmla="*/ 21 w 30"/>
                  <a:gd name="T37" fmla="*/ 7 h 10"/>
                  <a:gd name="T38" fmla="*/ 19 w 30"/>
                  <a:gd name="T39" fmla="*/ 8 h 10"/>
                  <a:gd name="T40" fmla="*/ 18 w 30"/>
                  <a:gd name="T41" fmla="*/ 10 h 10"/>
                  <a:gd name="T42" fmla="*/ 13 w 30"/>
                  <a:gd name="T43" fmla="*/ 9 h 10"/>
                  <a:gd name="T44" fmla="*/ 11 w 30"/>
                  <a:gd name="T45" fmla="*/ 9 h 10"/>
                  <a:gd name="T46" fmla="*/ 7 w 30"/>
                  <a:gd name="T47" fmla="*/ 9 h 10"/>
                  <a:gd name="T48" fmla="*/ 6 w 30"/>
                  <a:gd name="T49" fmla="*/ 10 h 10"/>
                  <a:gd name="T50" fmla="*/ 5 w 30"/>
                  <a:gd name="T51" fmla="*/ 10 h 10"/>
                  <a:gd name="T52" fmla="*/ 4 w 30"/>
                  <a:gd name="T53" fmla="*/ 10 h 10"/>
                  <a:gd name="T54" fmla="*/ 3 w 30"/>
                  <a:gd name="T55" fmla="*/ 9 h 10"/>
                  <a:gd name="T56" fmla="*/ 1 w 30"/>
                  <a:gd name="T57" fmla="*/ 8 h 10"/>
                  <a:gd name="T58" fmla="*/ 2 w 30"/>
                  <a:gd name="T59" fmla="*/ 6 h 10"/>
                  <a:gd name="T60" fmla="*/ 1 w 30"/>
                  <a:gd name="T61" fmla="*/ 5 h 10"/>
                  <a:gd name="T62" fmla="*/ 2 w 30"/>
                  <a:gd name="T63" fmla="*/ 5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0" h="10">
                    <a:moveTo>
                      <a:pt x="2" y="5"/>
                    </a:moveTo>
                    <a:cubicBezTo>
                      <a:pt x="2" y="4"/>
                      <a:pt x="3" y="3"/>
                      <a:pt x="5" y="3"/>
                    </a:cubicBezTo>
                    <a:cubicBezTo>
                      <a:pt x="5" y="3"/>
                      <a:pt x="6" y="3"/>
                      <a:pt x="6" y="3"/>
                    </a:cubicBezTo>
                    <a:cubicBezTo>
                      <a:pt x="6" y="4"/>
                      <a:pt x="7" y="4"/>
                      <a:pt x="7" y="4"/>
                    </a:cubicBezTo>
                    <a:cubicBezTo>
                      <a:pt x="8" y="3"/>
                      <a:pt x="9" y="2"/>
                      <a:pt x="11" y="2"/>
                    </a:cubicBezTo>
                    <a:cubicBezTo>
                      <a:pt x="12" y="3"/>
                      <a:pt x="12" y="3"/>
                      <a:pt x="12" y="2"/>
                    </a:cubicBezTo>
                    <a:cubicBezTo>
                      <a:pt x="13" y="1"/>
                      <a:pt x="13" y="0"/>
                      <a:pt x="14" y="1"/>
                    </a:cubicBezTo>
                    <a:cubicBezTo>
                      <a:pt x="15" y="1"/>
                      <a:pt x="15" y="1"/>
                      <a:pt x="16" y="2"/>
                    </a:cubicBezTo>
                    <a:cubicBezTo>
                      <a:pt x="16" y="2"/>
                      <a:pt x="17" y="2"/>
                      <a:pt x="18" y="2"/>
                    </a:cubicBezTo>
                    <a:cubicBezTo>
                      <a:pt x="19" y="2"/>
                      <a:pt x="19" y="2"/>
                      <a:pt x="20" y="2"/>
                    </a:cubicBezTo>
                    <a:cubicBezTo>
                      <a:pt x="21" y="3"/>
                      <a:pt x="21" y="3"/>
                      <a:pt x="21" y="4"/>
                    </a:cubicBezTo>
                    <a:cubicBezTo>
                      <a:pt x="22" y="3"/>
                      <a:pt x="23" y="2"/>
                      <a:pt x="24" y="1"/>
                    </a:cubicBezTo>
                    <a:cubicBezTo>
                      <a:pt x="25" y="0"/>
                      <a:pt x="26" y="0"/>
                      <a:pt x="27" y="0"/>
                    </a:cubicBezTo>
                    <a:cubicBezTo>
                      <a:pt x="28" y="0"/>
                      <a:pt x="28" y="1"/>
                      <a:pt x="29" y="2"/>
                    </a:cubicBezTo>
                    <a:cubicBezTo>
                      <a:pt x="29" y="2"/>
                      <a:pt x="30" y="3"/>
                      <a:pt x="30" y="4"/>
                    </a:cubicBezTo>
                    <a:cubicBezTo>
                      <a:pt x="30" y="4"/>
                      <a:pt x="30" y="4"/>
                      <a:pt x="29" y="4"/>
                    </a:cubicBezTo>
                    <a:cubicBezTo>
                      <a:pt x="29" y="5"/>
                      <a:pt x="28" y="5"/>
                      <a:pt x="28" y="6"/>
                    </a:cubicBezTo>
                    <a:cubicBezTo>
                      <a:pt x="27" y="7"/>
                      <a:pt x="27" y="7"/>
                      <a:pt x="26" y="8"/>
                    </a:cubicBezTo>
                    <a:cubicBezTo>
                      <a:pt x="24" y="8"/>
                      <a:pt x="22" y="7"/>
                      <a:pt x="21" y="7"/>
                    </a:cubicBezTo>
                    <a:cubicBezTo>
                      <a:pt x="20" y="6"/>
                      <a:pt x="20" y="7"/>
                      <a:pt x="19" y="8"/>
                    </a:cubicBezTo>
                    <a:cubicBezTo>
                      <a:pt x="19" y="9"/>
                      <a:pt x="19" y="10"/>
                      <a:pt x="18" y="10"/>
                    </a:cubicBezTo>
                    <a:cubicBezTo>
                      <a:pt x="16" y="10"/>
                      <a:pt x="15" y="9"/>
                      <a:pt x="13" y="9"/>
                    </a:cubicBezTo>
                    <a:cubicBezTo>
                      <a:pt x="13" y="9"/>
                      <a:pt x="12" y="8"/>
                      <a:pt x="11" y="9"/>
                    </a:cubicBezTo>
                    <a:cubicBezTo>
                      <a:pt x="10" y="9"/>
                      <a:pt x="9" y="9"/>
                      <a:pt x="7" y="9"/>
                    </a:cubicBezTo>
                    <a:cubicBezTo>
                      <a:pt x="7" y="9"/>
                      <a:pt x="7" y="9"/>
                      <a:pt x="6" y="10"/>
                    </a:cubicBezTo>
                    <a:cubicBezTo>
                      <a:pt x="6" y="10"/>
                      <a:pt x="6" y="10"/>
                      <a:pt x="5" y="10"/>
                    </a:cubicBezTo>
                    <a:cubicBezTo>
                      <a:pt x="5" y="10"/>
                      <a:pt x="4" y="10"/>
                      <a:pt x="4" y="10"/>
                    </a:cubicBezTo>
                    <a:cubicBezTo>
                      <a:pt x="3" y="10"/>
                      <a:pt x="3" y="9"/>
                      <a:pt x="3" y="9"/>
                    </a:cubicBezTo>
                    <a:cubicBezTo>
                      <a:pt x="2" y="9"/>
                      <a:pt x="1" y="8"/>
                      <a:pt x="1" y="8"/>
                    </a:cubicBezTo>
                    <a:cubicBezTo>
                      <a:pt x="0" y="7"/>
                      <a:pt x="2" y="6"/>
                      <a:pt x="2" y="6"/>
                    </a:cubicBezTo>
                    <a:cubicBezTo>
                      <a:pt x="2" y="6"/>
                      <a:pt x="1" y="6"/>
                      <a:pt x="1" y="5"/>
                    </a:cubicBezTo>
                    <a:cubicBezTo>
                      <a:pt x="1" y="4"/>
                      <a:pt x="2" y="5"/>
                      <a:pt x="2"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22">
                <a:extLst>
                  <a:ext uri="{FF2B5EF4-FFF2-40B4-BE49-F238E27FC236}">
                    <a16:creationId xmlns="" xmlns:a16="http://schemas.microsoft.com/office/drawing/2014/main" id="{DEB22E73-E37B-4DEF-AEC1-9B35C4243089}"/>
                  </a:ext>
                </a:extLst>
              </p:cNvPr>
              <p:cNvSpPr>
                <a:spLocks/>
              </p:cNvSpPr>
              <p:nvPr/>
            </p:nvSpPr>
            <p:spPr bwMode="auto">
              <a:xfrm>
                <a:off x="10852182" y="6310637"/>
                <a:ext cx="507901" cy="397087"/>
              </a:xfrm>
              <a:custGeom>
                <a:avLst/>
                <a:gdLst>
                  <a:gd name="T0" fmla="*/ 111 w 118"/>
                  <a:gd name="T1" fmla="*/ 21 h 92"/>
                  <a:gd name="T2" fmla="*/ 106 w 118"/>
                  <a:gd name="T3" fmla="*/ 15 h 92"/>
                  <a:gd name="T4" fmla="*/ 108 w 118"/>
                  <a:gd name="T5" fmla="*/ 10 h 92"/>
                  <a:gd name="T6" fmla="*/ 107 w 118"/>
                  <a:gd name="T7" fmla="*/ 8 h 92"/>
                  <a:gd name="T8" fmla="*/ 108 w 118"/>
                  <a:gd name="T9" fmla="*/ 2 h 92"/>
                  <a:gd name="T10" fmla="*/ 97 w 118"/>
                  <a:gd name="T11" fmla="*/ 4 h 92"/>
                  <a:gd name="T12" fmla="*/ 83 w 118"/>
                  <a:gd name="T13" fmla="*/ 6 h 92"/>
                  <a:gd name="T14" fmla="*/ 75 w 118"/>
                  <a:gd name="T15" fmla="*/ 8 h 92"/>
                  <a:gd name="T16" fmla="*/ 73 w 118"/>
                  <a:gd name="T17" fmla="*/ 11 h 92"/>
                  <a:gd name="T18" fmla="*/ 66 w 118"/>
                  <a:gd name="T19" fmla="*/ 13 h 92"/>
                  <a:gd name="T20" fmla="*/ 59 w 118"/>
                  <a:gd name="T21" fmla="*/ 15 h 92"/>
                  <a:gd name="T22" fmla="*/ 52 w 118"/>
                  <a:gd name="T23" fmla="*/ 17 h 92"/>
                  <a:gd name="T24" fmla="*/ 47 w 118"/>
                  <a:gd name="T25" fmla="*/ 22 h 92"/>
                  <a:gd name="T26" fmla="*/ 42 w 118"/>
                  <a:gd name="T27" fmla="*/ 24 h 92"/>
                  <a:gd name="T28" fmla="*/ 39 w 118"/>
                  <a:gd name="T29" fmla="*/ 25 h 92"/>
                  <a:gd name="T30" fmla="*/ 38 w 118"/>
                  <a:gd name="T31" fmla="*/ 19 h 92"/>
                  <a:gd name="T32" fmla="*/ 38 w 118"/>
                  <a:gd name="T33" fmla="*/ 30 h 92"/>
                  <a:gd name="T34" fmla="*/ 37 w 118"/>
                  <a:gd name="T35" fmla="*/ 39 h 92"/>
                  <a:gd name="T36" fmla="*/ 32 w 118"/>
                  <a:gd name="T37" fmla="*/ 47 h 92"/>
                  <a:gd name="T38" fmla="*/ 29 w 118"/>
                  <a:gd name="T39" fmla="*/ 51 h 92"/>
                  <a:gd name="T40" fmla="*/ 26 w 118"/>
                  <a:gd name="T41" fmla="*/ 54 h 92"/>
                  <a:gd name="T42" fmla="*/ 24 w 118"/>
                  <a:gd name="T43" fmla="*/ 63 h 92"/>
                  <a:gd name="T44" fmla="*/ 20 w 118"/>
                  <a:gd name="T45" fmla="*/ 66 h 92"/>
                  <a:gd name="T46" fmla="*/ 11 w 118"/>
                  <a:gd name="T47" fmla="*/ 65 h 92"/>
                  <a:gd name="T48" fmla="*/ 6 w 118"/>
                  <a:gd name="T49" fmla="*/ 69 h 92"/>
                  <a:gd name="T50" fmla="*/ 1 w 118"/>
                  <a:gd name="T51" fmla="*/ 75 h 92"/>
                  <a:gd name="T52" fmla="*/ 10 w 118"/>
                  <a:gd name="T53" fmla="*/ 80 h 92"/>
                  <a:gd name="T54" fmla="*/ 20 w 118"/>
                  <a:gd name="T55" fmla="*/ 83 h 92"/>
                  <a:gd name="T56" fmla="*/ 29 w 118"/>
                  <a:gd name="T57" fmla="*/ 85 h 92"/>
                  <a:gd name="T58" fmla="*/ 33 w 118"/>
                  <a:gd name="T59" fmla="*/ 91 h 92"/>
                  <a:gd name="T60" fmla="*/ 39 w 118"/>
                  <a:gd name="T61" fmla="*/ 86 h 92"/>
                  <a:gd name="T62" fmla="*/ 48 w 118"/>
                  <a:gd name="T63" fmla="*/ 89 h 92"/>
                  <a:gd name="T64" fmla="*/ 58 w 118"/>
                  <a:gd name="T65" fmla="*/ 91 h 92"/>
                  <a:gd name="T66" fmla="*/ 67 w 118"/>
                  <a:gd name="T67" fmla="*/ 89 h 92"/>
                  <a:gd name="T68" fmla="*/ 73 w 118"/>
                  <a:gd name="T69" fmla="*/ 86 h 92"/>
                  <a:gd name="T70" fmla="*/ 75 w 118"/>
                  <a:gd name="T71" fmla="*/ 81 h 92"/>
                  <a:gd name="T72" fmla="*/ 70 w 118"/>
                  <a:gd name="T73" fmla="*/ 79 h 92"/>
                  <a:gd name="T74" fmla="*/ 63 w 118"/>
                  <a:gd name="T75" fmla="*/ 77 h 92"/>
                  <a:gd name="T76" fmla="*/ 57 w 118"/>
                  <a:gd name="T77" fmla="*/ 73 h 92"/>
                  <a:gd name="T78" fmla="*/ 46 w 118"/>
                  <a:gd name="T79" fmla="*/ 71 h 92"/>
                  <a:gd name="T80" fmla="*/ 40 w 118"/>
                  <a:gd name="T81" fmla="*/ 74 h 92"/>
                  <a:gd name="T82" fmla="*/ 33 w 118"/>
                  <a:gd name="T83" fmla="*/ 69 h 92"/>
                  <a:gd name="T84" fmla="*/ 40 w 118"/>
                  <a:gd name="T85" fmla="*/ 62 h 92"/>
                  <a:gd name="T86" fmla="*/ 45 w 118"/>
                  <a:gd name="T87" fmla="*/ 56 h 92"/>
                  <a:gd name="T88" fmla="*/ 52 w 118"/>
                  <a:gd name="T89" fmla="*/ 51 h 92"/>
                  <a:gd name="T90" fmla="*/ 59 w 118"/>
                  <a:gd name="T91" fmla="*/ 52 h 92"/>
                  <a:gd name="T92" fmla="*/ 63 w 118"/>
                  <a:gd name="T93" fmla="*/ 56 h 92"/>
                  <a:gd name="T94" fmla="*/ 70 w 118"/>
                  <a:gd name="T95" fmla="*/ 49 h 92"/>
                  <a:gd name="T96" fmla="*/ 69 w 118"/>
                  <a:gd name="T97" fmla="*/ 42 h 92"/>
                  <a:gd name="T98" fmla="*/ 77 w 118"/>
                  <a:gd name="T99" fmla="*/ 36 h 92"/>
                  <a:gd name="T100" fmla="*/ 81 w 118"/>
                  <a:gd name="T101" fmla="*/ 32 h 92"/>
                  <a:gd name="T102" fmla="*/ 86 w 118"/>
                  <a:gd name="T103" fmla="*/ 33 h 92"/>
                  <a:gd name="T104" fmla="*/ 98 w 118"/>
                  <a:gd name="T105" fmla="*/ 33 h 92"/>
                  <a:gd name="T106" fmla="*/ 108 w 118"/>
                  <a:gd name="T107" fmla="*/ 32 h 92"/>
                  <a:gd name="T108" fmla="*/ 118 w 118"/>
                  <a:gd name="T109" fmla="*/ 28 h 92"/>
                  <a:gd name="T110" fmla="*/ 112 w 118"/>
                  <a:gd name="T111" fmla="*/ 26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8" h="92">
                    <a:moveTo>
                      <a:pt x="112" y="26"/>
                    </a:moveTo>
                    <a:cubicBezTo>
                      <a:pt x="113" y="26"/>
                      <a:pt x="113" y="24"/>
                      <a:pt x="114" y="24"/>
                    </a:cubicBezTo>
                    <a:cubicBezTo>
                      <a:pt x="114" y="23"/>
                      <a:pt x="113" y="22"/>
                      <a:pt x="112" y="22"/>
                    </a:cubicBezTo>
                    <a:cubicBezTo>
                      <a:pt x="112" y="21"/>
                      <a:pt x="111" y="21"/>
                      <a:pt x="111" y="21"/>
                    </a:cubicBezTo>
                    <a:cubicBezTo>
                      <a:pt x="110" y="20"/>
                      <a:pt x="110" y="20"/>
                      <a:pt x="110" y="19"/>
                    </a:cubicBezTo>
                    <a:cubicBezTo>
                      <a:pt x="110" y="18"/>
                      <a:pt x="108" y="18"/>
                      <a:pt x="108" y="18"/>
                    </a:cubicBezTo>
                    <a:cubicBezTo>
                      <a:pt x="107" y="18"/>
                      <a:pt x="105" y="16"/>
                      <a:pt x="105" y="16"/>
                    </a:cubicBezTo>
                    <a:cubicBezTo>
                      <a:pt x="105" y="16"/>
                      <a:pt x="106" y="16"/>
                      <a:pt x="106" y="15"/>
                    </a:cubicBezTo>
                    <a:cubicBezTo>
                      <a:pt x="107" y="15"/>
                      <a:pt x="107" y="15"/>
                      <a:pt x="107" y="14"/>
                    </a:cubicBezTo>
                    <a:cubicBezTo>
                      <a:pt x="107" y="14"/>
                      <a:pt x="107" y="14"/>
                      <a:pt x="107" y="13"/>
                    </a:cubicBezTo>
                    <a:cubicBezTo>
                      <a:pt x="107" y="13"/>
                      <a:pt x="107" y="13"/>
                      <a:pt x="108" y="12"/>
                    </a:cubicBezTo>
                    <a:cubicBezTo>
                      <a:pt x="108" y="12"/>
                      <a:pt x="108" y="11"/>
                      <a:pt x="108" y="10"/>
                    </a:cubicBezTo>
                    <a:cubicBezTo>
                      <a:pt x="108" y="9"/>
                      <a:pt x="108" y="9"/>
                      <a:pt x="108" y="9"/>
                    </a:cubicBezTo>
                    <a:cubicBezTo>
                      <a:pt x="108" y="9"/>
                      <a:pt x="108" y="8"/>
                      <a:pt x="107" y="8"/>
                    </a:cubicBezTo>
                    <a:cubicBezTo>
                      <a:pt x="107" y="8"/>
                      <a:pt x="107" y="8"/>
                      <a:pt x="107" y="8"/>
                    </a:cubicBezTo>
                    <a:cubicBezTo>
                      <a:pt x="106" y="7"/>
                      <a:pt x="106" y="9"/>
                      <a:pt x="107" y="8"/>
                    </a:cubicBezTo>
                    <a:cubicBezTo>
                      <a:pt x="108" y="8"/>
                      <a:pt x="109" y="6"/>
                      <a:pt x="109" y="5"/>
                    </a:cubicBezTo>
                    <a:cubicBezTo>
                      <a:pt x="109" y="5"/>
                      <a:pt x="110" y="4"/>
                      <a:pt x="109" y="3"/>
                    </a:cubicBezTo>
                    <a:cubicBezTo>
                      <a:pt x="109" y="3"/>
                      <a:pt x="109" y="3"/>
                      <a:pt x="108" y="2"/>
                    </a:cubicBezTo>
                    <a:cubicBezTo>
                      <a:pt x="108" y="2"/>
                      <a:pt x="108" y="2"/>
                      <a:pt x="108" y="2"/>
                    </a:cubicBezTo>
                    <a:cubicBezTo>
                      <a:pt x="107" y="1"/>
                      <a:pt x="106" y="0"/>
                      <a:pt x="105" y="0"/>
                    </a:cubicBezTo>
                    <a:cubicBezTo>
                      <a:pt x="104" y="1"/>
                      <a:pt x="103" y="2"/>
                      <a:pt x="104" y="3"/>
                    </a:cubicBezTo>
                    <a:cubicBezTo>
                      <a:pt x="103" y="1"/>
                      <a:pt x="101" y="1"/>
                      <a:pt x="100" y="1"/>
                    </a:cubicBezTo>
                    <a:cubicBezTo>
                      <a:pt x="98" y="1"/>
                      <a:pt x="98" y="2"/>
                      <a:pt x="97" y="4"/>
                    </a:cubicBezTo>
                    <a:cubicBezTo>
                      <a:pt x="96" y="3"/>
                      <a:pt x="95" y="3"/>
                      <a:pt x="94" y="3"/>
                    </a:cubicBezTo>
                    <a:cubicBezTo>
                      <a:pt x="93" y="3"/>
                      <a:pt x="93" y="5"/>
                      <a:pt x="91" y="5"/>
                    </a:cubicBezTo>
                    <a:cubicBezTo>
                      <a:pt x="90" y="5"/>
                      <a:pt x="85" y="1"/>
                      <a:pt x="85" y="5"/>
                    </a:cubicBezTo>
                    <a:cubicBezTo>
                      <a:pt x="84" y="5"/>
                      <a:pt x="84" y="4"/>
                      <a:pt x="83" y="6"/>
                    </a:cubicBezTo>
                    <a:cubicBezTo>
                      <a:pt x="83" y="5"/>
                      <a:pt x="82" y="5"/>
                      <a:pt x="82" y="5"/>
                    </a:cubicBezTo>
                    <a:cubicBezTo>
                      <a:pt x="80" y="5"/>
                      <a:pt x="80" y="6"/>
                      <a:pt x="80" y="7"/>
                    </a:cubicBezTo>
                    <a:cubicBezTo>
                      <a:pt x="79" y="8"/>
                      <a:pt x="76" y="7"/>
                      <a:pt x="75" y="6"/>
                    </a:cubicBezTo>
                    <a:cubicBezTo>
                      <a:pt x="75" y="7"/>
                      <a:pt x="76" y="7"/>
                      <a:pt x="75" y="8"/>
                    </a:cubicBezTo>
                    <a:cubicBezTo>
                      <a:pt x="75" y="8"/>
                      <a:pt x="74" y="8"/>
                      <a:pt x="73" y="8"/>
                    </a:cubicBezTo>
                    <a:cubicBezTo>
                      <a:pt x="73" y="8"/>
                      <a:pt x="72" y="9"/>
                      <a:pt x="72" y="10"/>
                    </a:cubicBezTo>
                    <a:cubicBezTo>
                      <a:pt x="72" y="11"/>
                      <a:pt x="73" y="11"/>
                      <a:pt x="74" y="11"/>
                    </a:cubicBezTo>
                    <a:cubicBezTo>
                      <a:pt x="74" y="11"/>
                      <a:pt x="73" y="11"/>
                      <a:pt x="73" y="11"/>
                    </a:cubicBezTo>
                    <a:cubicBezTo>
                      <a:pt x="72" y="11"/>
                      <a:pt x="71" y="11"/>
                      <a:pt x="71" y="11"/>
                    </a:cubicBezTo>
                    <a:cubicBezTo>
                      <a:pt x="70" y="12"/>
                      <a:pt x="71" y="13"/>
                      <a:pt x="70" y="13"/>
                    </a:cubicBezTo>
                    <a:cubicBezTo>
                      <a:pt x="69" y="13"/>
                      <a:pt x="68" y="12"/>
                      <a:pt x="67" y="12"/>
                    </a:cubicBezTo>
                    <a:cubicBezTo>
                      <a:pt x="66" y="12"/>
                      <a:pt x="66" y="13"/>
                      <a:pt x="66" y="13"/>
                    </a:cubicBezTo>
                    <a:cubicBezTo>
                      <a:pt x="65" y="14"/>
                      <a:pt x="64" y="13"/>
                      <a:pt x="64" y="12"/>
                    </a:cubicBezTo>
                    <a:cubicBezTo>
                      <a:pt x="63" y="11"/>
                      <a:pt x="63" y="11"/>
                      <a:pt x="62" y="11"/>
                    </a:cubicBezTo>
                    <a:cubicBezTo>
                      <a:pt x="61" y="11"/>
                      <a:pt x="59" y="11"/>
                      <a:pt x="59" y="12"/>
                    </a:cubicBezTo>
                    <a:cubicBezTo>
                      <a:pt x="58" y="13"/>
                      <a:pt x="59" y="14"/>
                      <a:pt x="59" y="15"/>
                    </a:cubicBezTo>
                    <a:cubicBezTo>
                      <a:pt x="59" y="15"/>
                      <a:pt x="58" y="16"/>
                      <a:pt x="58" y="17"/>
                    </a:cubicBezTo>
                    <a:cubicBezTo>
                      <a:pt x="57" y="17"/>
                      <a:pt x="55" y="16"/>
                      <a:pt x="53" y="17"/>
                    </a:cubicBezTo>
                    <a:cubicBezTo>
                      <a:pt x="53" y="17"/>
                      <a:pt x="53" y="17"/>
                      <a:pt x="53" y="17"/>
                    </a:cubicBezTo>
                    <a:cubicBezTo>
                      <a:pt x="53" y="18"/>
                      <a:pt x="52" y="17"/>
                      <a:pt x="52" y="17"/>
                    </a:cubicBezTo>
                    <a:cubicBezTo>
                      <a:pt x="51" y="17"/>
                      <a:pt x="50" y="17"/>
                      <a:pt x="50" y="18"/>
                    </a:cubicBezTo>
                    <a:cubicBezTo>
                      <a:pt x="49" y="18"/>
                      <a:pt x="49" y="18"/>
                      <a:pt x="49" y="19"/>
                    </a:cubicBezTo>
                    <a:cubicBezTo>
                      <a:pt x="49" y="20"/>
                      <a:pt x="50" y="20"/>
                      <a:pt x="50" y="21"/>
                    </a:cubicBezTo>
                    <a:cubicBezTo>
                      <a:pt x="50" y="23"/>
                      <a:pt x="48" y="22"/>
                      <a:pt x="47" y="22"/>
                    </a:cubicBezTo>
                    <a:cubicBezTo>
                      <a:pt x="46" y="22"/>
                      <a:pt x="45" y="21"/>
                      <a:pt x="44" y="22"/>
                    </a:cubicBezTo>
                    <a:cubicBezTo>
                      <a:pt x="44" y="22"/>
                      <a:pt x="44" y="23"/>
                      <a:pt x="44" y="23"/>
                    </a:cubicBezTo>
                    <a:cubicBezTo>
                      <a:pt x="44" y="24"/>
                      <a:pt x="44" y="24"/>
                      <a:pt x="44" y="24"/>
                    </a:cubicBezTo>
                    <a:cubicBezTo>
                      <a:pt x="43" y="24"/>
                      <a:pt x="43" y="24"/>
                      <a:pt x="42" y="24"/>
                    </a:cubicBezTo>
                    <a:cubicBezTo>
                      <a:pt x="42" y="25"/>
                      <a:pt x="42" y="26"/>
                      <a:pt x="42" y="26"/>
                    </a:cubicBezTo>
                    <a:cubicBezTo>
                      <a:pt x="42" y="27"/>
                      <a:pt x="42" y="28"/>
                      <a:pt x="43" y="29"/>
                    </a:cubicBezTo>
                    <a:cubicBezTo>
                      <a:pt x="41" y="30"/>
                      <a:pt x="38" y="29"/>
                      <a:pt x="38" y="28"/>
                    </a:cubicBezTo>
                    <a:cubicBezTo>
                      <a:pt x="38" y="27"/>
                      <a:pt x="38" y="26"/>
                      <a:pt x="39" y="25"/>
                    </a:cubicBezTo>
                    <a:cubicBezTo>
                      <a:pt x="39" y="24"/>
                      <a:pt x="40" y="24"/>
                      <a:pt x="40" y="23"/>
                    </a:cubicBezTo>
                    <a:cubicBezTo>
                      <a:pt x="40" y="22"/>
                      <a:pt x="39" y="21"/>
                      <a:pt x="39" y="21"/>
                    </a:cubicBezTo>
                    <a:cubicBezTo>
                      <a:pt x="39" y="21"/>
                      <a:pt x="39" y="20"/>
                      <a:pt x="38" y="20"/>
                    </a:cubicBezTo>
                    <a:cubicBezTo>
                      <a:pt x="38" y="20"/>
                      <a:pt x="38" y="20"/>
                      <a:pt x="38" y="19"/>
                    </a:cubicBezTo>
                    <a:cubicBezTo>
                      <a:pt x="37" y="19"/>
                      <a:pt x="36" y="19"/>
                      <a:pt x="35" y="20"/>
                    </a:cubicBezTo>
                    <a:cubicBezTo>
                      <a:pt x="35" y="20"/>
                      <a:pt x="37" y="20"/>
                      <a:pt x="37" y="21"/>
                    </a:cubicBezTo>
                    <a:cubicBezTo>
                      <a:pt x="37" y="22"/>
                      <a:pt x="37" y="24"/>
                      <a:pt x="37" y="25"/>
                    </a:cubicBezTo>
                    <a:cubicBezTo>
                      <a:pt x="37" y="27"/>
                      <a:pt x="36" y="29"/>
                      <a:pt x="38" y="30"/>
                    </a:cubicBezTo>
                    <a:cubicBezTo>
                      <a:pt x="38" y="31"/>
                      <a:pt x="36" y="32"/>
                      <a:pt x="36" y="32"/>
                    </a:cubicBezTo>
                    <a:cubicBezTo>
                      <a:pt x="35" y="33"/>
                      <a:pt x="35" y="33"/>
                      <a:pt x="36" y="34"/>
                    </a:cubicBezTo>
                    <a:cubicBezTo>
                      <a:pt x="36" y="35"/>
                      <a:pt x="39" y="37"/>
                      <a:pt x="38" y="38"/>
                    </a:cubicBezTo>
                    <a:cubicBezTo>
                      <a:pt x="38" y="38"/>
                      <a:pt x="37" y="39"/>
                      <a:pt x="37" y="39"/>
                    </a:cubicBezTo>
                    <a:cubicBezTo>
                      <a:pt x="36" y="39"/>
                      <a:pt x="36" y="40"/>
                      <a:pt x="35" y="41"/>
                    </a:cubicBezTo>
                    <a:cubicBezTo>
                      <a:pt x="34" y="41"/>
                      <a:pt x="35" y="42"/>
                      <a:pt x="35" y="43"/>
                    </a:cubicBezTo>
                    <a:cubicBezTo>
                      <a:pt x="34" y="44"/>
                      <a:pt x="33" y="44"/>
                      <a:pt x="32" y="44"/>
                    </a:cubicBezTo>
                    <a:cubicBezTo>
                      <a:pt x="32" y="45"/>
                      <a:pt x="32" y="46"/>
                      <a:pt x="32" y="47"/>
                    </a:cubicBezTo>
                    <a:cubicBezTo>
                      <a:pt x="31" y="47"/>
                      <a:pt x="31" y="47"/>
                      <a:pt x="31" y="48"/>
                    </a:cubicBezTo>
                    <a:cubicBezTo>
                      <a:pt x="31" y="49"/>
                      <a:pt x="31" y="49"/>
                      <a:pt x="30" y="50"/>
                    </a:cubicBezTo>
                    <a:cubicBezTo>
                      <a:pt x="30" y="50"/>
                      <a:pt x="30" y="50"/>
                      <a:pt x="30" y="50"/>
                    </a:cubicBezTo>
                    <a:cubicBezTo>
                      <a:pt x="29" y="51"/>
                      <a:pt x="29" y="51"/>
                      <a:pt x="29" y="51"/>
                    </a:cubicBezTo>
                    <a:cubicBezTo>
                      <a:pt x="28" y="51"/>
                      <a:pt x="27" y="51"/>
                      <a:pt x="27" y="50"/>
                    </a:cubicBezTo>
                    <a:cubicBezTo>
                      <a:pt x="26" y="50"/>
                      <a:pt x="25" y="50"/>
                      <a:pt x="25" y="50"/>
                    </a:cubicBezTo>
                    <a:cubicBezTo>
                      <a:pt x="25" y="51"/>
                      <a:pt x="24" y="52"/>
                      <a:pt x="24" y="54"/>
                    </a:cubicBezTo>
                    <a:cubicBezTo>
                      <a:pt x="24" y="55"/>
                      <a:pt x="25" y="54"/>
                      <a:pt x="26" y="54"/>
                    </a:cubicBezTo>
                    <a:cubicBezTo>
                      <a:pt x="26" y="55"/>
                      <a:pt x="26" y="56"/>
                      <a:pt x="26" y="57"/>
                    </a:cubicBezTo>
                    <a:cubicBezTo>
                      <a:pt x="26" y="58"/>
                      <a:pt x="26" y="58"/>
                      <a:pt x="26" y="59"/>
                    </a:cubicBezTo>
                    <a:cubicBezTo>
                      <a:pt x="25" y="59"/>
                      <a:pt x="24" y="59"/>
                      <a:pt x="24" y="60"/>
                    </a:cubicBezTo>
                    <a:cubicBezTo>
                      <a:pt x="23" y="61"/>
                      <a:pt x="23" y="62"/>
                      <a:pt x="24" y="63"/>
                    </a:cubicBezTo>
                    <a:cubicBezTo>
                      <a:pt x="23" y="62"/>
                      <a:pt x="23" y="64"/>
                      <a:pt x="23" y="65"/>
                    </a:cubicBezTo>
                    <a:cubicBezTo>
                      <a:pt x="24" y="66"/>
                      <a:pt x="25" y="66"/>
                      <a:pt x="23" y="67"/>
                    </a:cubicBezTo>
                    <a:cubicBezTo>
                      <a:pt x="23" y="68"/>
                      <a:pt x="23" y="68"/>
                      <a:pt x="22" y="68"/>
                    </a:cubicBezTo>
                    <a:cubicBezTo>
                      <a:pt x="21" y="67"/>
                      <a:pt x="20" y="66"/>
                      <a:pt x="20" y="66"/>
                    </a:cubicBezTo>
                    <a:cubicBezTo>
                      <a:pt x="18" y="64"/>
                      <a:pt x="16" y="66"/>
                      <a:pt x="16" y="68"/>
                    </a:cubicBezTo>
                    <a:cubicBezTo>
                      <a:pt x="16" y="67"/>
                      <a:pt x="14" y="63"/>
                      <a:pt x="13" y="63"/>
                    </a:cubicBezTo>
                    <a:cubicBezTo>
                      <a:pt x="12" y="63"/>
                      <a:pt x="11" y="64"/>
                      <a:pt x="11" y="65"/>
                    </a:cubicBezTo>
                    <a:cubicBezTo>
                      <a:pt x="11" y="65"/>
                      <a:pt x="11" y="65"/>
                      <a:pt x="11" y="65"/>
                    </a:cubicBezTo>
                    <a:cubicBezTo>
                      <a:pt x="11" y="66"/>
                      <a:pt x="10" y="66"/>
                      <a:pt x="10" y="67"/>
                    </a:cubicBezTo>
                    <a:cubicBezTo>
                      <a:pt x="9" y="68"/>
                      <a:pt x="10" y="68"/>
                      <a:pt x="9" y="69"/>
                    </a:cubicBezTo>
                    <a:cubicBezTo>
                      <a:pt x="9" y="69"/>
                      <a:pt x="8" y="69"/>
                      <a:pt x="7" y="69"/>
                    </a:cubicBezTo>
                    <a:cubicBezTo>
                      <a:pt x="7" y="69"/>
                      <a:pt x="6" y="68"/>
                      <a:pt x="6" y="69"/>
                    </a:cubicBezTo>
                    <a:cubicBezTo>
                      <a:pt x="4" y="69"/>
                      <a:pt x="4" y="72"/>
                      <a:pt x="6" y="73"/>
                    </a:cubicBezTo>
                    <a:cubicBezTo>
                      <a:pt x="6" y="74"/>
                      <a:pt x="3" y="72"/>
                      <a:pt x="3" y="72"/>
                    </a:cubicBezTo>
                    <a:cubicBezTo>
                      <a:pt x="2" y="72"/>
                      <a:pt x="2" y="71"/>
                      <a:pt x="1" y="72"/>
                    </a:cubicBezTo>
                    <a:cubicBezTo>
                      <a:pt x="0" y="72"/>
                      <a:pt x="0" y="74"/>
                      <a:pt x="1" y="75"/>
                    </a:cubicBezTo>
                    <a:cubicBezTo>
                      <a:pt x="1" y="76"/>
                      <a:pt x="1" y="76"/>
                      <a:pt x="2" y="77"/>
                    </a:cubicBezTo>
                    <a:cubicBezTo>
                      <a:pt x="2" y="77"/>
                      <a:pt x="3" y="77"/>
                      <a:pt x="4" y="77"/>
                    </a:cubicBezTo>
                    <a:cubicBezTo>
                      <a:pt x="4" y="79"/>
                      <a:pt x="3" y="81"/>
                      <a:pt x="6" y="81"/>
                    </a:cubicBezTo>
                    <a:cubicBezTo>
                      <a:pt x="7" y="81"/>
                      <a:pt x="8" y="79"/>
                      <a:pt x="10" y="80"/>
                    </a:cubicBezTo>
                    <a:cubicBezTo>
                      <a:pt x="11" y="81"/>
                      <a:pt x="11" y="82"/>
                      <a:pt x="11" y="83"/>
                    </a:cubicBezTo>
                    <a:cubicBezTo>
                      <a:pt x="12" y="84"/>
                      <a:pt x="12" y="84"/>
                      <a:pt x="12" y="84"/>
                    </a:cubicBezTo>
                    <a:cubicBezTo>
                      <a:pt x="13" y="84"/>
                      <a:pt x="15" y="84"/>
                      <a:pt x="16" y="84"/>
                    </a:cubicBezTo>
                    <a:cubicBezTo>
                      <a:pt x="17" y="83"/>
                      <a:pt x="19" y="82"/>
                      <a:pt x="20" y="83"/>
                    </a:cubicBezTo>
                    <a:cubicBezTo>
                      <a:pt x="20" y="85"/>
                      <a:pt x="19" y="87"/>
                      <a:pt x="22" y="87"/>
                    </a:cubicBezTo>
                    <a:cubicBezTo>
                      <a:pt x="22" y="87"/>
                      <a:pt x="23" y="87"/>
                      <a:pt x="23" y="86"/>
                    </a:cubicBezTo>
                    <a:cubicBezTo>
                      <a:pt x="24" y="86"/>
                      <a:pt x="24" y="86"/>
                      <a:pt x="25" y="87"/>
                    </a:cubicBezTo>
                    <a:cubicBezTo>
                      <a:pt x="26" y="87"/>
                      <a:pt x="29" y="87"/>
                      <a:pt x="29" y="85"/>
                    </a:cubicBezTo>
                    <a:cubicBezTo>
                      <a:pt x="30" y="85"/>
                      <a:pt x="30" y="87"/>
                      <a:pt x="30" y="88"/>
                    </a:cubicBezTo>
                    <a:cubicBezTo>
                      <a:pt x="30" y="88"/>
                      <a:pt x="30" y="89"/>
                      <a:pt x="30" y="90"/>
                    </a:cubicBezTo>
                    <a:cubicBezTo>
                      <a:pt x="30" y="90"/>
                      <a:pt x="30" y="90"/>
                      <a:pt x="30" y="91"/>
                    </a:cubicBezTo>
                    <a:cubicBezTo>
                      <a:pt x="30" y="92"/>
                      <a:pt x="32" y="92"/>
                      <a:pt x="33" y="91"/>
                    </a:cubicBezTo>
                    <a:cubicBezTo>
                      <a:pt x="34" y="91"/>
                      <a:pt x="34" y="90"/>
                      <a:pt x="34" y="89"/>
                    </a:cubicBezTo>
                    <a:cubicBezTo>
                      <a:pt x="34" y="89"/>
                      <a:pt x="34" y="87"/>
                      <a:pt x="34" y="87"/>
                    </a:cubicBezTo>
                    <a:cubicBezTo>
                      <a:pt x="34" y="87"/>
                      <a:pt x="35" y="87"/>
                      <a:pt x="35" y="87"/>
                    </a:cubicBezTo>
                    <a:cubicBezTo>
                      <a:pt x="37" y="87"/>
                      <a:pt x="38" y="86"/>
                      <a:pt x="39" y="86"/>
                    </a:cubicBezTo>
                    <a:cubicBezTo>
                      <a:pt x="40" y="86"/>
                      <a:pt x="40" y="88"/>
                      <a:pt x="41" y="89"/>
                    </a:cubicBezTo>
                    <a:cubicBezTo>
                      <a:pt x="41" y="89"/>
                      <a:pt x="42" y="89"/>
                      <a:pt x="43" y="89"/>
                    </a:cubicBezTo>
                    <a:cubicBezTo>
                      <a:pt x="44" y="89"/>
                      <a:pt x="45" y="89"/>
                      <a:pt x="46" y="89"/>
                    </a:cubicBezTo>
                    <a:cubicBezTo>
                      <a:pt x="47" y="89"/>
                      <a:pt x="47" y="88"/>
                      <a:pt x="48" y="89"/>
                    </a:cubicBezTo>
                    <a:cubicBezTo>
                      <a:pt x="49" y="89"/>
                      <a:pt x="49" y="90"/>
                      <a:pt x="50" y="90"/>
                    </a:cubicBezTo>
                    <a:cubicBezTo>
                      <a:pt x="51" y="91"/>
                      <a:pt x="52" y="92"/>
                      <a:pt x="54" y="92"/>
                    </a:cubicBezTo>
                    <a:cubicBezTo>
                      <a:pt x="54" y="91"/>
                      <a:pt x="55" y="90"/>
                      <a:pt x="56" y="90"/>
                    </a:cubicBezTo>
                    <a:cubicBezTo>
                      <a:pt x="56" y="90"/>
                      <a:pt x="58" y="91"/>
                      <a:pt x="58" y="91"/>
                    </a:cubicBezTo>
                    <a:cubicBezTo>
                      <a:pt x="59" y="92"/>
                      <a:pt x="59" y="92"/>
                      <a:pt x="60" y="92"/>
                    </a:cubicBezTo>
                    <a:cubicBezTo>
                      <a:pt x="62" y="92"/>
                      <a:pt x="63" y="91"/>
                      <a:pt x="64" y="91"/>
                    </a:cubicBezTo>
                    <a:cubicBezTo>
                      <a:pt x="64" y="90"/>
                      <a:pt x="65" y="90"/>
                      <a:pt x="65" y="90"/>
                    </a:cubicBezTo>
                    <a:cubicBezTo>
                      <a:pt x="66" y="90"/>
                      <a:pt x="67" y="89"/>
                      <a:pt x="67" y="89"/>
                    </a:cubicBezTo>
                    <a:cubicBezTo>
                      <a:pt x="69" y="89"/>
                      <a:pt x="69" y="90"/>
                      <a:pt x="70" y="91"/>
                    </a:cubicBezTo>
                    <a:cubicBezTo>
                      <a:pt x="71" y="92"/>
                      <a:pt x="71" y="91"/>
                      <a:pt x="71" y="91"/>
                    </a:cubicBezTo>
                    <a:cubicBezTo>
                      <a:pt x="72" y="91"/>
                      <a:pt x="75" y="89"/>
                      <a:pt x="75" y="88"/>
                    </a:cubicBezTo>
                    <a:cubicBezTo>
                      <a:pt x="74" y="88"/>
                      <a:pt x="72" y="87"/>
                      <a:pt x="73" y="86"/>
                    </a:cubicBezTo>
                    <a:cubicBezTo>
                      <a:pt x="74" y="85"/>
                      <a:pt x="76" y="87"/>
                      <a:pt x="76" y="87"/>
                    </a:cubicBezTo>
                    <a:cubicBezTo>
                      <a:pt x="78" y="86"/>
                      <a:pt x="78" y="84"/>
                      <a:pt x="78" y="83"/>
                    </a:cubicBezTo>
                    <a:cubicBezTo>
                      <a:pt x="78" y="83"/>
                      <a:pt x="78" y="81"/>
                      <a:pt x="77" y="81"/>
                    </a:cubicBezTo>
                    <a:cubicBezTo>
                      <a:pt x="77" y="80"/>
                      <a:pt x="76" y="81"/>
                      <a:pt x="75" y="81"/>
                    </a:cubicBezTo>
                    <a:cubicBezTo>
                      <a:pt x="75" y="80"/>
                      <a:pt x="75" y="79"/>
                      <a:pt x="75" y="78"/>
                    </a:cubicBezTo>
                    <a:cubicBezTo>
                      <a:pt x="75" y="78"/>
                      <a:pt x="74" y="78"/>
                      <a:pt x="74" y="79"/>
                    </a:cubicBezTo>
                    <a:cubicBezTo>
                      <a:pt x="74" y="79"/>
                      <a:pt x="73" y="79"/>
                      <a:pt x="73" y="79"/>
                    </a:cubicBezTo>
                    <a:cubicBezTo>
                      <a:pt x="72" y="79"/>
                      <a:pt x="71" y="79"/>
                      <a:pt x="70" y="79"/>
                    </a:cubicBezTo>
                    <a:cubicBezTo>
                      <a:pt x="70" y="80"/>
                      <a:pt x="69" y="80"/>
                      <a:pt x="68" y="80"/>
                    </a:cubicBezTo>
                    <a:cubicBezTo>
                      <a:pt x="67" y="80"/>
                      <a:pt x="66" y="78"/>
                      <a:pt x="66" y="77"/>
                    </a:cubicBezTo>
                    <a:cubicBezTo>
                      <a:pt x="65" y="77"/>
                      <a:pt x="65" y="76"/>
                      <a:pt x="64" y="76"/>
                    </a:cubicBezTo>
                    <a:cubicBezTo>
                      <a:pt x="64" y="77"/>
                      <a:pt x="63" y="77"/>
                      <a:pt x="63" y="77"/>
                    </a:cubicBezTo>
                    <a:cubicBezTo>
                      <a:pt x="62" y="78"/>
                      <a:pt x="62" y="78"/>
                      <a:pt x="61" y="78"/>
                    </a:cubicBezTo>
                    <a:cubicBezTo>
                      <a:pt x="60" y="78"/>
                      <a:pt x="60" y="78"/>
                      <a:pt x="60" y="78"/>
                    </a:cubicBezTo>
                    <a:cubicBezTo>
                      <a:pt x="59" y="77"/>
                      <a:pt x="58" y="77"/>
                      <a:pt x="57" y="75"/>
                    </a:cubicBezTo>
                    <a:cubicBezTo>
                      <a:pt x="57" y="75"/>
                      <a:pt x="57" y="74"/>
                      <a:pt x="57" y="73"/>
                    </a:cubicBezTo>
                    <a:cubicBezTo>
                      <a:pt x="56" y="72"/>
                      <a:pt x="54" y="73"/>
                      <a:pt x="53" y="73"/>
                    </a:cubicBezTo>
                    <a:cubicBezTo>
                      <a:pt x="53" y="72"/>
                      <a:pt x="53" y="71"/>
                      <a:pt x="52" y="70"/>
                    </a:cubicBezTo>
                    <a:cubicBezTo>
                      <a:pt x="52" y="70"/>
                      <a:pt x="50" y="70"/>
                      <a:pt x="49" y="70"/>
                    </a:cubicBezTo>
                    <a:cubicBezTo>
                      <a:pt x="48" y="70"/>
                      <a:pt x="47" y="70"/>
                      <a:pt x="46" y="71"/>
                    </a:cubicBezTo>
                    <a:cubicBezTo>
                      <a:pt x="45" y="71"/>
                      <a:pt x="45" y="72"/>
                      <a:pt x="45" y="72"/>
                    </a:cubicBezTo>
                    <a:cubicBezTo>
                      <a:pt x="44" y="73"/>
                      <a:pt x="44" y="73"/>
                      <a:pt x="44" y="74"/>
                    </a:cubicBezTo>
                    <a:cubicBezTo>
                      <a:pt x="44" y="74"/>
                      <a:pt x="44" y="75"/>
                      <a:pt x="43" y="75"/>
                    </a:cubicBezTo>
                    <a:cubicBezTo>
                      <a:pt x="42" y="75"/>
                      <a:pt x="41" y="74"/>
                      <a:pt x="40" y="74"/>
                    </a:cubicBezTo>
                    <a:cubicBezTo>
                      <a:pt x="38" y="74"/>
                      <a:pt x="37" y="75"/>
                      <a:pt x="35" y="74"/>
                    </a:cubicBezTo>
                    <a:cubicBezTo>
                      <a:pt x="35" y="74"/>
                      <a:pt x="35" y="74"/>
                      <a:pt x="35" y="73"/>
                    </a:cubicBezTo>
                    <a:cubicBezTo>
                      <a:pt x="34" y="73"/>
                      <a:pt x="33" y="74"/>
                      <a:pt x="32" y="74"/>
                    </a:cubicBezTo>
                    <a:cubicBezTo>
                      <a:pt x="31" y="73"/>
                      <a:pt x="31" y="70"/>
                      <a:pt x="33" y="69"/>
                    </a:cubicBezTo>
                    <a:cubicBezTo>
                      <a:pt x="33" y="69"/>
                      <a:pt x="34" y="69"/>
                      <a:pt x="34" y="69"/>
                    </a:cubicBezTo>
                    <a:cubicBezTo>
                      <a:pt x="34" y="68"/>
                      <a:pt x="35" y="67"/>
                      <a:pt x="35" y="66"/>
                    </a:cubicBezTo>
                    <a:cubicBezTo>
                      <a:pt x="35" y="66"/>
                      <a:pt x="35" y="64"/>
                      <a:pt x="36" y="64"/>
                    </a:cubicBezTo>
                    <a:cubicBezTo>
                      <a:pt x="37" y="63"/>
                      <a:pt x="39" y="64"/>
                      <a:pt x="40" y="62"/>
                    </a:cubicBezTo>
                    <a:cubicBezTo>
                      <a:pt x="40" y="61"/>
                      <a:pt x="39" y="59"/>
                      <a:pt x="41" y="58"/>
                    </a:cubicBezTo>
                    <a:cubicBezTo>
                      <a:pt x="41" y="58"/>
                      <a:pt x="42" y="57"/>
                      <a:pt x="43" y="57"/>
                    </a:cubicBezTo>
                    <a:cubicBezTo>
                      <a:pt x="43" y="57"/>
                      <a:pt x="43" y="57"/>
                      <a:pt x="43" y="57"/>
                    </a:cubicBezTo>
                    <a:cubicBezTo>
                      <a:pt x="44" y="57"/>
                      <a:pt x="44" y="57"/>
                      <a:pt x="45" y="56"/>
                    </a:cubicBezTo>
                    <a:cubicBezTo>
                      <a:pt x="45" y="56"/>
                      <a:pt x="46" y="55"/>
                      <a:pt x="47" y="55"/>
                    </a:cubicBezTo>
                    <a:cubicBezTo>
                      <a:pt x="48" y="55"/>
                      <a:pt x="49" y="54"/>
                      <a:pt x="50" y="54"/>
                    </a:cubicBezTo>
                    <a:cubicBezTo>
                      <a:pt x="51" y="54"/>
                      <a:pt x="51" y="54"/>
                      <a:pt x="52" y="54"/>
                    </a:cubicBezTo>
                    <a:cubicBezTo>
                      <a:pt x="52" y="53"/>
                      <a:pt x="52" y="52"/>
                      <a:pt x="52" y="51"/>
                    </a:cubicBezTo>
                    <a:cubicBezTo>
                      <a:pt x="53" y="50"/>
                      <a:pt x="54" y="50"/>
                      <a:pt x="55" y="50"/>
                    </a:cubicBezTo>
                    <a:cubicBezTo>
                      <a:pt x="55" y="50"/>
                      <a:pt x="57" y="49"/>
                      <a:pt x="57" y="50"/>
                    </a:cubicBezTo>
                    <a:cubicBezTo>
                      <a:pt x="58" y="51"/>
                      <a:pt x="57" y="51"/>
                      <a:pt x="58" y="52"/>
                    </a:cubicBezTo>
                    <a:cubicBezTo>
                      <a:pt x="58" y="52"/>
                      <a:pt x="58" y="52"/>
                      <a:pt x="59" y="52"/>
                    </a:cubicBezTo>
                    <a:cubicBezTo>
                      <a:pt x="59" y="53"/>
                      <a:pt x="59" y="53"/>
                      <a:pt x="60" y="53"/>
                    </a:cubicBezTo>
                    <a:cubicBezTo>
                      <a:pt x="60" y="54"/>
                      <a:pt x="60" y="54"/>
                      <a:pt x="61" y="54"/>
                    </a:cubicBezTo>
                    <a:cubicBezTo>
                      <a:pt x="61" y="54"/>
                      <a:pt x="61" y="54"/>
                      <a:pt x="61" y="54"/>
                    </a:cubicBezTo>
                    <a:cubicBezTo>
                      <a:pt x="62" y="55"/>
                      <a:pt x="61" y="55"/>
                      <a:pt x="63" y="56"/>
                    </a:cubicBezTo>
                    <a:cubicBezTo>
                      <a:pt x="64" y="56"/>
                      <a:pt x="66" y="55"/>
                      <a:pt x="67" y="55"/>
                    </a:cubicBezTo>
                    <a:cubicBezTo>
                      <a:pt x="67" y="54"/>
                      <a:pt x="66" y="54"/>
                      <a:pt x="65" y="53"/>
                    </a:cubicBezTo>
                    <a:cubicBezTo>
                      <a:pt x="65" y="53"/>
                      <a:pt x="67" y="52"/>
                      <a:pt x="67" y="52"/>
                    </a:cubicBezTo>
                    <a:cubicBezTo>
                      <a:pt x="68" y="51"/>
                      <a:pt x="69" y="50"/>
                      <a:pt x="70" y="49"/>
                    </a:cubicBezTo>
                    <a:cubicBezTo>
                      <a:pt x="70" y="48"/>
                      <a:pt x="67" y="48"/>
                      <a:pt x="66" y="48"/>
                    </a:cubicBezTo>
                    <a:cubicBezTo>
                      <a:pt x="67" y="47"/>
                      <a:pt x="67" y="46"/>
                      <a:pt x="68" y="45"/>
                    </a:cubicBezTo>
                    <a:cubicBezTo>
                      <a:pt x="68" y="44"/>
                      <a:pt x="69" y="44"/>
                      <a:pt x="69" y="43"/>
                    </a:cubicBezTo>
                    <a:cubicBezTo>
                      <a:pt x="69" y="43"/>
                      <a:pt x="69" y="42"/>
                      <a:pt x="69" y="42"/>
                    </a:cubicBezTo>
                    <a:cubicBezTo>
                      <a:pt x="69" y="41"/>
                      <a:pt x="69" y="41"/>
                      <a:pt x="69" y="40"/>
                    </a:cubicBezTo>
                    <a:cubicBezTo>
                      <a:pt x="69" y="39"/>
                      <a:pt x="71" y="37"/>
                      <a:pt x="72" y="38"/>
                    </a:cubicBezTo>
                    <a:cubicBezTo>
                      <a:pt x="73" y="38"/>
                      <a:pt x="73" y="40"/>
                      <a:pt x="74" y="40"/>
                    </a:cubicBezTo>
                    <a:cubicBezTo>
                      <a:pt x="76" y="40"/>
                      <a:pt x="77" y="38"/>
                      <a:pt x="77" y="36"/>
                    </a:cubicBezTo>
                    <a:cubicBezTo>
                      <a:pt x="77" y="35"/>
                      <a:pt x="77" y="34"/>
                      <a:pt x="77" y="33"/>
                    </a:cubicBezTo>
                    <a:cubicBezTo>
                      <a:pt x="76" y="33"/>
                      <a:pt x="77" y="32"/>
                      <a:pt x="78" y="32"/>
                    </a:cubicBezTo>
                    <a:cubicBezTo>
                      <a:pt x="78" y="32"/>
                      <a:pt x="79" y="32"/>
                      <a:pt x="79" y="32"/>
                    </a:cubicBezTo>
                    <a:cubicBezTo>
                      <a:pt x="80" y="32"/>
                      <a:pt x="80" y="32"/>
                      <a:pt x="81" y="32"/>
                    </a:cubicBezTo>
                    <a:cubicBezTo>
                      <a:pt x="81" y="32"/>
                      <a:pt x="82" y="32"/>
                      <a:pt x="82" y="31"/>
                    </a:cubicBezTo>
                    <a:cubicBezTo>
                      <a:pt x="83" y="30"/>
                      <a:pt x="83" y="29"/>
                      <a:pt x="84" y="28"/>
                    </a:cubicBezTo>
                    <a:cubicBezTo>
                      <a:pt x="85" y="29"/>
                      <a:pt x="86" y="29"/>
                      <a:pt x="86" y="31"/>
                    </a:cubicBezTo>
                    <a:cubicBezTo>
                      <a:pt x="87" y="31"/>
                      <a:pt x="86" y="33"/>
                      <a:pt x="86" y="33"/>
                    </a:cubicBezTo>
                    <a:cubicBezTo>
                      <a:pt x="87" y="34"/>
                      <a:pt x="88" y="34"/>
                      <a:pt x="89" y="34"/>
                    </a:cubicBezTo>
                    <a:cubicBezTo>
                      <a:pt x="90" y="34"/>
                      <a:pt x="91" y="34"/>
                      <a:pt x="92" y="34"/>
                    </a:cubicBezTo>
                    <a:cubicBezTo>
                      <a:pt x="93" y="34"/>
                      <a:pt x="94" y="34"/>
                      <a:pt x="94" y="35"/>
                    </a:cubicBezTo>
                    <a:cubicBezTo>
                      <a:pt x="96" y="35"/>
                      <a:pt x="96" y="34"/>
                      <a:pt x="98" y="33"/>
                    </a:cubicBezTo>
                    <a:cubicBezTo>
                      <a:pt x="99" y="32"/>
                      <a:pt x="100" y="33"/>
                      <a:pt x="101" y="34"/>
                    </a:cubicBezTo>
                    <a:cubicBezTo>
                      <a:pt x="101" y="35"/>
                      <a:pt x="101" y="36"/>
                      <a:pt x="102" y="37"/>
                    </a:cubicBezTo>
                    <a:cubicBezTo>
                      <a:pt x="104" y="37"/>
                      <a:pt x="105" y="35"/>
                      <a:pt x="107" y="34"/>
                    </a:cubicBezTo>
                    <a:cubicBezTo>
                      <a:pt x="107" y="33"/>
                      <a:pt x="108" y="33"/>
                      <a:pt x="108" y="32"/>
                    </a:cubicBezTo>
                    <a:cubicBezTo>
                      <a:pt x="109" y="32"/>
                      <a:pt x="109" y="31"/>
                      <a:pt x="109" y="31"/>
                    </a:cubicBezTo>
                    <a:cubicBezTo>
                      <a:pt x="110" y="30"/>
                      <a:pt x="111" y="31"/>
                      <a:pt x="112" y="32"/>
                    </a:cubicBezTo>
                    <a:cubicBezTo>
                      <a:pt x="113" y="32"/>
                      <a:pt x="115" y="32"/>
                      <a:pt x="116" y="32"/>
                    </a:cubicBezTo>
                    <a:cubicBezTo>
                      <a:pt x="118" y="31"/>
                      <a:pt x="118" y="30"/>
                      <a:pt x="118" y="28"/>
                    </a:cubicBezTo>
                    <a:cubicBezTo>
                      <a:pt x="117" y="27"/>
                      <a:pt x="116" y="27"/>
                      <a:pt x="115" y="27"/>
                    </a:cubicBezTo>
                    <a:cubicBezTo>
                      <a:pt x="115" y="27"/>
                      <a:pt x="114" y="27"/>
                      <a:pt x="114" y="26"/>
                    </a:cubicBezTo>
                    <a:cubicBezTo>
                      <a:pt x="113" y="26"/>
                      <a:pt x="113" y="26"/>
                      <a:pt x="113" y="26"/>
                    </a:cubicBezTo>
                    <a:cubicBezTo>
                      <a:pt x="113" y="24"/>
                      <a:pt x="113" y="25"/>
                      <a:pt x="112" y="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23">
                <a:extLst>
                  <a:ext uri="{FF2B5EF4-FFF2-40B4-BE49-F238E27FC236}">
                    <a16:creationId xmlns="" xmlns:a16="http://schemas.microsoft.com/office/drawing/2014/main" id="{CB201E61-756F-47E2-912F-5326822AE4AC}"/>
                  </a:ext>
                </a:extLst>
              </p:cNvPr>
              <p:cNvSpPr>
                <a:spLocks/>
              </p:cNvSpPr>
              <p:nvPr/>
            </p:nvSpPr>
            <p:spPr bwMode="auto">
              <a:xfrm>
                <a:off x="10769070" y="6744659"/>
                <a:ext cx="409400" cy="166222"/>
              </a:xfrm>
              <a:custGeom>
                <a:avLst/>
                <a:gdLst>
                  <a:gd name="T0" fmla="*/ 1 w 95"/>
                  <a:gd name="T1" fmla="*/ 31 h 38"/>
                  <a:gd name="T2" fmla="*/ 2 w 95"/>
                  <a:gd name="T3" fmla="*/ 28 h 38"/>
                  <a:gd name="T4" fmla="*/ 3 w 95"/>
                  <a:gd name="T5" fmla="*/ 26 h 38"/>
                  <a:gd name="T6" fmla="*/ 6 w 95"/>
                  <a:gd name="T7" fmla="*/ 22 h 38"/>
                  <a:gd name="T8" fmla="*/ 9 w 95"/>
                  <a:gd name="T9" fmla="*/ 18 h 38"/>
                  <a:gd name="T10" fmla="*/ 14 w 95"/>
                  <a:gd name="T11" fmla="*/ 14 h 38"/>
                  <a:gd name="T12" fmla="*/ 14 w 95"/>
                  <a:gd name="T13" fmla="*/ 11 h 38"/>
                  <a:gd name="T14" fmla="*/ 18 w 95"/>
                  <a:gd name="T15" fmla="*/ 8 h 38"/>
                  <a:gd name="T16" fmla="*/ 23 w 95"/>
                  <a:gd name="T17" fmla="*/ 8 h 38"/>
                  <a:gd name="T18" fmla="*/ 22 w 95"/>
                  <a:gd name="T19" fmla="*/ 4 h 38"/>
                  <a:gd name="T20" fmla="*/ 27 w 95"/>
                  <a:gd name="T21" fmla="*/ 2 h 38"/>
                  <a:gd name="T22" fmla="*/ 32 w 95"/>
                  <a:gd name="T23" fmla="*/ 2 h 38"/>
                  <a:gd name="T24" fmla="*/ 35 w 95"/>
                  <a:gd name="T25" fmla="*/ 1 h 38"/>
                  <a:gd name="T26" fmla="*/ 39 w 95"/>
                  <a:gd name="T27" fmla="*/ 3 h 38"/>
                  <a:gd name="T28" fmla="*/ 43 w 95"/>
                  <a:gd name="T29" fmla="*/ 1 h 38"/>
                  <a:gd name="T30" fmla="*/ 45 w 95"/>
                  <a:gd name="T31" fmla="*/ 4 h 38"/>
                  <a:gd name="T32" fmla="*/ 49 w 95"/>
                  <a:gd name="T33" fmla="*/ 1 h 38"/>
                  <a:gd name="T34" fmla="*/ 53 w 95"/>
                  <a:gd name="T35" fmla="*/ 1 h 38"/>
                  <a:gd name="T36" fmla="*/ 59 w 95"/>
                  <a:gd name="T37" fmla="*/ 2 h 38"/>
                  <a:gd name="T38" fmla="*/ 61 w 95"/>
                  <a:gd name="T39" fmla="*/ 0 h 38"/>
                  <a:gd name="T40" fmla="*/ 63 w 95"/>
                  <a:gd name="T41" fmla="*/ 2 h 38"/>
                  <a:gd name="T42" fmla="*/ 64 w 95"/>
                  <a:gd name="T43" fmla="*/ 3 h 38"/>
                  <a:gd name="T44" fmla="*/ 65 w 95"/>
                  <a:gd name="T45" fmla="*/ 5 h 38"/>
                  <a:gd name="T46" fmla="*/ 66 w 95"/>
                  <a:gd name="T47" fmla="*/ 8 h 38"/>
                  <a:gd name="T48" fmla="*/ 70 w 95"/>
                  <a:gd name="T49" fmla="*/ 10 h 38"/>
                  <a:gd name="T50" fmla="*/ 71 w 95"/>
                  <a:gd name="T51" fmla="*/ 13 h 38"/>
                  <a:gd name="T52" fmla="*/ 74 w 95"/>
                  <a:gd name="T53" fmla="*/ 15 h 38"/>
                  <a:gd name="T54" fmla="*/ 75 w 95"/>
                  <a:gd name="T55" fmla="*/ 12 h 38"/>
                  <a:gd name="T56" fmla="*/ 78 w 95"/>
                  <a:gd name="T57" fmla="*/ 14 h 38"/>
                  <a:gd name="T58" fmla="*/ 78 w 95"/>
                  <a:gd name="T59" fmla="*/ 16 h 38"/>
                  <a:gd name="T60" fmla="*/ 80 w 95"/>
                  <a:gd name="T61" fmla="*/ 19 h 38"/>
                  <a:gd name="T62" fmla="*/ 84 w 95"/>
                  <a:gd name="T63" fmla="*/ 22 h 38"/>
                  <a:gd name="T64" fmla="*/ 85 w 95"/>
                  <a:gd name="T65" fmla="*/ 22 h 38"/>
                  <a:gd name="T66" fmla="*/ 88 w 95"/>
                  <a:gd name="T67" fmla="*/ 24 h 38"/>
                  <a:gd name="T68" fmla="*/ 94 w 95"/>
                  <a:gd name="T69" fmla="*/ 28 h 38"/>
                  <a:gd name="T70" fmla="*/ 89 w 95"/>
                  <a:gd name="T71" fmla="*/ 28 h 38"/>
                  <a:gd name="T72" fmla="*/ 90 w 95"/>
                  <a:gd name="T73" fmla="*/ 32 h 38"/>
                  <a:gd name="T74" fmla="*/ 87 w 95"/>
                  <a:gd name="T75" fmla="*/ 35 h 38"/>
                  <a:gd name="T76" fmla="*/ 83 w 95"/>
                  <a:gd name="T77" fmla="*/ 31 h 38"/>
                  <a:gd name="T78" fmla="*/ 78 w 95"/>
                  <a:gd name="T79" fmla="*/ 32 h 38"/>
                  <a:gd name="T80" fmla="*/ 72 w 95"/>
                  <a:gd name="T81" fmla="*/ 26 h 38"/>
                  <a:gd name="T82" fmla="*/ 68 w 95"/>
                  <a:gd name="T83" fmla="*/ 28 h 38"/>
                  <a:gd name="T84" fmla="*/ 60 w 95"/>
                  <a:gd name="T85" fmla="*/ 30 h 38"/>
                  <a:gd name="T86" fmla="*/ 58 w 95"/>
                  <a:gd name="T87" fmla="*/ 33 h 38"/>
                  <a:gd name="T88" fmla="*/ 56 w 95"/>
                  <a:gd name="T89" fmla="*/ 33 h 38"/>
                  <a:gd name="T90" fmla="*/ 53 w 95"/>
                  <a:gd name="T91" fmla="*/ 37 h 38"/>
                  <a:gd name="T92" fmla="*/ 53 w 95"/>
                  <a:gd name="T93" fmla="*/ 33 h 38"/>
                  <a:gd name="T94" fmla="*/ 50 w 95"/>
                  <a:gd name="T95" fmla="*/ 28 h 38"/>
                  <a:gd name="T96" fmla="*/ 53 w 95"/>
                  <a:gd name="T97" fmla="*/ 26 h 38"/>
                  <a:gd name="T98" fmla="*/ 49 w 95"/>
                  <a:gd name="T99" fmla="*/ 20 h 38"/>
                  <a:gd name="T100" fmla="*/ 44 w 95"/>
                  <a:gd name="T101" fmla="*/ 21 h 38"/>
                  <a:gd name="T102" fmla="*/ 38 w 95"/>
                  <a:gd name="T103" fmla="*/ 21 h 38"/>
                  <a:gd name="T104" fmla="*/ 36 w 95"/>
                  <a:gd name="T105" fmla="*/ 20 h 38"/>
                  <a:gd name="T106" fmla="*/ 31 w 95"/>
                  <a:gd name="T107" fmla="*/ 18 h 38"/>
                  <a:gd name="T108" fmla="*/ 28 w 95"/>
                  <a:gd name="T109" fmla="*/ 21 h 38"/>
                  <a:gd name="T110" fmla="*/ 21 w 95"/>
                  <a:gd name="T111" fmla="*/ 26 h 38"/>
                  <a:gd name="T112" fmla="*/ 15 w 95"/>
                  <a:gd name="T113" fmla="*/ 27 h 38"/>
                  <a:gd name="T114" fmla="*/ 10 w 95"/>
                  <a:gd name="T115" fmla="*/ 28 h 38"/>
                  <a:gd name="T116" fmla="*/ 9 w 95"/>
                  <a:gd name="T117" fmla="*/ 28 h 38"/>
                  <a:gd name="T118" fmla="*/ 5 w 95"/>
                  <a:gd name="T119" fmla="*/ 30 h 38"/>
                  <a:gd name="T120" fmla="*/ 4 w 95"/>
                  <a:gd name="T121" fmla="*/ 33 h 38"/>
                  <a:gd name="T122" fmla="*/ 1 w 95"/>
                  <a:gd name="T123" fmla="*/ 31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5" h="38">
                    <a:moveTo>
                      <a:pt x="2" y="31"/>
                    </a:moveTo>
                    <a:cubicBezTo>
                      <a:pt x="2" y="31"/>
                      <a:pt x="1" y="31"/>
                      <a:pt x="1" y="31"/>
                    </a:cubicBezTo>
                    <a:cubicBezTo>
                      <a:pt x="0" y="31"/>
                      <a:pt x="0" y="30"/>
                      <a:pt x="0" y="30"/>
                    </a:cubicBezTo>
                    <a:cubicBezTo>
                      <a:pt x="0" y="28"/>
                      <a:pt x="1" y="29"/>
                      <a:pt x="2" y="28"/>
                    </a:cubicBezTo>
                    <a:cubicBezTo>
                      <a:pt x="2" y="27"/>
                      <a:pt x="2" y="27"/>
                      <a:pt x="2" y="26"/>
                    </a:cubicBezTo>
                    <a:cubicBezTo>
                      <a:pt x="2" y="26"/>
                      <a:pt x="2" y="26"/>
                      <a:pt x="3" y="26"/>
                    </a:cubicBezTo>
                    <a:cubicBezTo>
                      <a:pt x="3" y="25"/>
                      <a:pt x="3" y="25"/>
                      <a:pt x="3" y="25"/>
                    </a:cubicBezTo>
                    <a:cubicBezTo>
                      <a:pt x="4" y="24"/>
                      <a:pt x="5" y="22"/>
                      <a:pt x="6" y="22"/>
                    </a:cubicBezTo>
                    <a:cubicBezTo>
                      <a:pt x="7" y="21"/>
                      <a:pt x="8" y="22"/>
                      <a:pt x="9" y="21"/>
                    </a:cubicBezTo>
                    <a:cubicBezTo>
                      <a:pt x="10" y="20"/>
                      <a:pt x="9" y="19"/>
                      <a:pt x="9" y="18"/>
                    </a:cubicBezTo>
                    <a:cubicBezTo>
                      <a:pt x="9" y="17"/>
                      <a:pt x="10" y="16"/>
                      <a:pt x="10" y="15"/>
                    </a:cubicBezTo>
                    <a:cubicBezTo>
                      <a:pt x="11" y="14"/>
                      <a:pt x="12" y="14"/>
                      <a:pt x="14" y="14"/>
                    </a:cubicBezTo>
                    <a:cubicBezTo>
                      <a:pt x="14" y="14"/>
                      <a:pt x="14" y="13"/>
                      <a:pt x="14" y="13"/>
                    </a:cubicBezTo>
                    <a:cubicBezTo>
                      <a:pt x="14" y="12"/>
                      <a:pt x="14" y="12"/>
                      <a:pt x="14" y="11"/>
                    </a:cubicBezTo>
                    <a:cubicBezTo>
                      <a:pt x="15" y="10"/>
                      <a:pt x="15" y="9"/>
                      <a:pt x="16" y="8"/>
                    </a:cubicBezTo>
                    <a:cubicBezTo>
                      <a:pt x="17" y="7"/>
                      <a:pt x="17" y="8"/>
                      <a:pt x="18" y="8"/>
                    </a:cubicBezTo>
                    <a:cubicBezTo>
                      <a:pt x="20" y="8"/>
                      <a:pt x="20" y="8"/>
                      <a:pt x="19" y="9"/>
                    </a:cubicBezTo>
                    <a:cubicBezTo>
                      <a:pt x="20" y="10"/>
                      <a:pt x="23" y="9"/>
                      <a:pt x="23" y="8"/>
                    </a:cubicBezTo>
                    <a:cubicBezTo>
                      <a:pt x="24" y="7"/>
                      <a:pt x="23" y="6"/>
                      <a:pt x="23" y="5"/>
                    </a:cubicBezTo>
                    <a:cubicBezTo>
                      <a:pt x="22" y="4"/>
                      <a:pt x="22" y="4"/>
                      <a:pt x="22" y="4"/>
                    </a:cubicBezTo>
                    <a:cubicBezTo>
                      <a:pt x="23" y="3"/>
                      <a:pt x="24" y="3"/>
                      <a:pt x="25" y="3"/>
                    </a:cubicBezTo>
                    <a:cubicBezTo>
                      <a:pt x="26" y="3"/>
                      <a:pt x="26" y="2"/>
                      <a:pt x="27" y="2"/>
                    </a:cubicBezTo>
                    <a:cubicBezTo>
                      <a:pt x="28" y="2"/>
                      <a:pt x="28" y="3"/>
                      <a:pt x="28" y="3"/>
                    </a:cubicBezTo>
                    <a:cubicBezTo>
                      <a:pt x="30" y="4"/>
                      <a:pt x="31" y="3"/>
                      <a:pt x="32" y="2"/>
                    </a:cubicBezTo>
                    <a:cubicBezTo>
                      <a:pt x="33" y="1"/>
                      <a:pt x="33" y="0"/>
                      <a:pt x="34" y="0"/>
                    </a:cubicBezTo>
                    <a:cubicBezTo>
                      <a:pt x="34" y="0"/>
                      <a:pt x="35" y="1"/>
                      <a:pt x="35" y="1"/>
                    </a:cubicBezTo>
                    <a:cubicBezTo>
                      <a:pt x="36" y="1"/>
                      <a:pt x="36" y="1"/>
                      <a:pt x="37" y="2"/>
                    </a:cubicBezTo>
                    <a:cubicBezTo>
                      <a:pt x="37" y="2"/>
                      <a:pt x="38" y="2"/>
                      <a:pt x="39" y="3"/>
                    </a:cubicBezTo>
                    <a:cubicBezTo>
                      <a:pt x="39" y="3"/>
                      <a:pt x="40" y="3"/>
                      <a:pt x="41" y="2"/>
                    </a:cubicBezTo>
                    <a:cubicBezTo>
                      <a:pt x="42" y="2"/>
                      <a:pt x="43" y="2"/>
                      <a:pt x="43" y="1"/>
                    </a:cubicBezTo>
                    <a:cubicBezTo>
                      <a:pt x="44" y="2"/>
                      <a:pt x="43" y="4"/>
                      <a:pt x="43" y="4"/>
                    </a:cubicBezTo>
                    <a:cubicBezTo>
                      <a:pt x="44" y="5"/>
                      <a:pt x="45" y="4"/>
                      <a:pt x="45" y="4"/>
                    </a:cubicBezTo>
                    <a:cubicBezTo>
                      <a:pt x="46" y="3"/>
                      <a:pt x="46" y="2"/>
                      <a:pt x="47" y="2"/>
                    </a:cubicBezTo>
                    <a:cubicBezTo>
                      <a:pt x="47" y="1"/>
                      <a:pt x="48" y="1"/>
                      <a:pt x="49" y="1"/>
                    </a:cubicBezTo>
                    <a:cubicBezTo>
                      <a:pt x="49" y="1"/>
                      <a:pt x="50" y="2"/>
                      <a:pt x="50" y="1"/>
                    </a:cubicBezTo>
                    <a:cubicBezTo>
                      <a:pt x="51" y="1"/>
                      <a:pt x="52" y="1"/>
                      <a:pt x="53" y="1"/>
                    </a:cubicBezTo>
                    <a:cubicBezTo>
                      <a:pt x="54" y="1"/>
                      <a:pt x="55" y="1"/>
                      <a:pt x="55" y="1"/>
                    </a:cubicBezTo>
                    <a:cubicBezTo>
                      <a:pt x="56" y="1"/>
                      <a:pt x="58" y="2"/>
                      <a:pt x="59" y="2"/>
                    </a:cubicBezTo>
                    <a:cubicBezTo>
                      <a:pt x="59" y="2"/>
                      <a:pt x="59" y="3"/>
                      <a:pt x="59" y="4"/>
                    </a:cubicBezTo>
                    <a:cubicBezTo>
                      <a:pt x="61" y="4"/>
                      <a:pt x="59" y="0"/>
                      <a:pt x="61" y="0"/>
                    </a:cubicBezTo>
                    <a:cubicBezTo>
                      <a:pt x="62" y="0"/>
                      <a:pt x="62" y="1"/>
                      <a:pt x="63" y="1"/>
                    </a:cubicBezTo>
                    <a:cubicBezTo>
                      <a:pt x="63" y="2"/>
                      <a:pt x="63" y="2"/>
                      <a:pt x="63" y="2"/>
                    </a:cubicBezTo>
                    <a:cubicBezTo>
                      <a:pt x="64" y="2"/>
                      <a:pt x="63" y="3"/>
                      <a:pt x="63" y="3"/>
                    </a:cubicBezTo>
                    <a:cubicBezTo>
                      <a:pt x="64" y="3"/>
                      <a:pt x="64" y="3"/>
                      <a:pt x="64" y="3"/>
                    </a:cubicBezTo>
                    <a:cubicBezTo>
                      <a:pt x="64" y="4"/>
                      <a:pt x="64" y="4"/>
                      <a:pt x="64" y="4"/>
                    </a:cubicBezTo>
                    <a:cubicBezTo>
                      <a:pt x="65" y="5"/>
                      <a:pt x="65" y="5"/>
                      <a:pt x="65" y="5"/>
                    </a:cubicBezTo>
                    <a:cubicBezTo>
                      <a:pt x="65" y="6"/>
                      <a:pt x="65" y="6"/>
                      <a:pt x="65" y="6"/>
                    </a:cubicBezTo>
                    <a:cubicBezTo>
                      <a:pt x="65" y="7"/>
                      <a:pt x="66" y="7"/>
                      <a:pt x="66" y="8"/>
                    </a:cubicBezTo>
                    <a:cubicBezTo>
                      <a:pt x="66" y="8"/>
                      <a:pt x="67" y="9"/>
                      <a:pt x="67" y="10"/>
                    </a:cubicBezTo>
                    <a:cubicBezTo>
                      <a:pt x="68" y="10"/>
                      <a:pt x="70" y="8"/>
                      <a:pt x="70" y="10"/>
                    </a:cubicBezTo>
                    <a:cubicBezTo>
                      <a:pt x="71" y="10"/>
                      <a:pt x="71" y="11"/>
                      <a:pt x="71" y="12"/>
                    </a:cubicBezTo>
                    <a:cubicBezTo>
                      <a:pt x="71" y="12"/>
                      <a:pt x="71" y="12"/>
                      <a:pt x="71" y="13"/>
                    </a:cubicBezTo>
                    <a:cubicBezTo>
                      <a:pt x="72" y="13"/>
                      <a:pt x="72" y="13"/>
                      <a:pt x="72" y="14"/>
                    </a:cubicBezTo>
                    <a:cubicBezTo>
                      <a:pt x="73" y="14"/>
                      <a:pt x="73" y="15"/>
                      <a:pt x="74" y="15"/>
                    </a:cubicBezTo>
                    <a:cubicBezTo>
                      <a:pt x="74" y="15"/>
                      <a:pt x="74" y="14"/>
                      <a:pt x="74" y="14"/>
                    </a:cubicBezTo>
                    <a:cubicBezTo>
                      <a:pt x="74" y="13"/>
                      <a:pt x="74" y="13"/>
                      <a:pt x="75" y="12"/>
                    </a:cubicBezTo>
                    <a:cubicBezTo>
                      <a:pt x="75" y="12"/>
                      <a:pt x="75" y="13"/>
                      <a:pt x="75" y="13"/>
                    </a:cubicBezTo>
                    <a:cubicBezTo>
                      <a:pt x="76" y="14"/>
                      <a:pt x="77" y="14"/>
                      <a:pt x="78" y="14"/>
                    </a:cubicBezTo>
                    <a:cubicBezTo>
                      <a:pt x="78" y="14"/>
                      <a:pt x="78" y="15"/>
                      <a:pt x="78" y="15"/>
                    </a:cubicBezTo>
                    <a:cubicBezTo>
                      <a:pt x="78" y="16"/>
                      <a:pt x="78" y="16"/>
                      <a:pt x="78" y="16"/>
                    </a:cubicBezTo>
                    <a:cubicBezTo>
                      <a:pt x="78" y="17"/>
                      <a:pt x="78" y="17"/>
                      <a:pt x="79" y="18"/>
                    </a:cubicBezTo>
                    <a:cubicBezTo>
                      <a:pt x="80" y="18"/>
                      <a:pt x="80" y="18"/>
                      <a:pt x="80" y="19"/>
                    </a:cubicBezTo>
                    <a:cubicBezTo>
                      <a:pt x="80" y="20"/>
                      <a:pt x="80" y="21"/>
                      <a:pt x="80" y="22"/>
                    </a:cubicBezTo>
                    <a:cubicBezTo>
                      <a:pt x="81" y="22"/>
                      <a:pt x="83" y="23"/>
                      <a:pt x="84" y="22"/>
                    </a:cubicBezTo>
                    <a:cubicBezTo>
                      <a:pt x="84" y="22"/>
                      <a:pt x="84" y="21"/>
                      <a:pt x="84" y="20"/>
                    </a:cubicBezTo>
                    <a:cubicBezTo>
                      <a:pt x="84" y="20"/>
                      <a:pt x="85" y="22"/>
                      <a:pt x="85" y="22"/>
                    </a:cubicBezTo>
                    <a:cubicBezTo>
                      <a:pt x="86" y="23"/>
                      <a:pt x="87" y="22"/>
                      <a:pt x="88" y="23"/>
                    </a:cubicBezTo>
                    <a:cubicBezTo>
                      <a:pt x="88" y="23"/>
                      <a:pt x="88" y="23"/>
                      <a:pt x="88" y="24"/>
                    </a:cubicBezTo>
                    <a:cubicBezTo>
                      <a:pt x="89" y="24"/>
                      <a:pt x="91" y="19"/>
                      <a:pt x="92" y="22"/>
                    </a:cubicBezTo>
                    <a:cubicBezTo>
                      <a:pt x="93" y="24"/>
                      <a:pt x="95" y="26"/>
                      <a:pt x="94" y="28"/>
                    </a:cubicBezTo>
                    <a:cubicBezTo>
                      <a:pt x="93" y="29"/>
                      <a:pt x="92" y="28"/>
                      <a:pt x="91" y="27"/>
                    </a:cubicBezTo>
                    <a:cubicBezTo>
                      <a:pt x="90" y="27"/>
                      <a:pt x="89" y="27"/>
                      <a:pt x="89" y="28"/>
                    </a:cubicBezTo>
                    <a:cubicBezTo>
                      <a:pt x="89" y="29"/>
                      <a:pt x="90" y="29"/>
                      <a:pt x="91" y="30"/>
                    </a:cubicBezTo>
                    <a:cubicBezTo>
                      <a:pt x="91" y="31"/>
                      <a:pt x="90" y="31"/>
                      <a:pt x="90" y="32"/>
                    </a:cubicBezTo>
                    <a:cubicBezTo>
                      <a:pt x="90" y="33"/>
                      <a:pt x="90" y="33"/>
                      <a:pt x="90" y="34"/>
                    </a:cubicBezTo>
                    <a:cubicBezTo>
                      <a:pt x="90" y="36"/>
                      <a:pt x="88" y="36"/>
                      <a:pt x="87" y="35"/>
                    </a:cubicBezTo>
                    <a:cubicBezTo>
                      <a:pt x="85" y="35"/>
                      <a:pt x="85" y="34"/>
                      <a:pt x="84" y="33"/>
                    </a:cubicBezTo>
                    <a:cubicBezTo>
                      <a:pt x="84" y="32"/>
                      <a:pt x="83" y="32"/>
                      <a:pt x="83" y="31"/>
                    </a:cubicBezTo>
                    <a:cubicBezTo>
                      <a:pt x="81" y="31"/>
                      <a:pt x="80" y="31"/>
                      <a:pt x="79" y="32"/>
                    </a:cubicBezTo>
                    <a:cubicBezTo>
                      <a:pt x="79" y="33"/>
                      <a:pt x="78" y="33"/>
                      <a:pt x="78" y="32"/>
                    </a:cubicBezTo>
                    <a:cubicBezTo>
                      <a:pt x="77" y="30"/>
                      <a:pt x="77" y="29"/>
                      <a:pt x="76" y="28"/>
                    </a:cubicBezTo>
                    <a:cubicBezTo>
                      <a:pt x="75" y="26"/>
                      <a:pt x="73" y="26"/>
                      <a:pt x="72" y="26"/>
                    </a:cubicBezTo>
                    <a:cubicBezTo>
                      <a:pt x="71" y="26"/>
                      <a:pt x="69" y="26"/>
                      <a:pt x="69" y="27"/>
                    </a:cubicBezTo>
                    <a:cubicBezTo>
                      <a:pt x="68" y="28"/>
                      <a:pt x="69" y="28"/>
                      <a:pt x="68" y="28"/>
                    </a:cubicBezTo>
                    <a:cubicBezTo>
                      <a:pt x="67" y="29"/>
                      <a:pt x="60" y="31"/>
                      <a:pt x="61" y="28"/>
                    </a:cubicBezTo>
                    <a:cubicBezTo>
                      <a:pt x="62" y="29"/>
                      <a:pt x="60" y="29"/>
                      <a:pt x="60" y="30"/>
                    </a:cubicBezTo>
                    <a:cubicBezTo>
                      <a:pt x="59" y="31"/>
                      <a:pt x="60" y="32"/>
                      <a:pt x="60" y="33"/>
                    </a:cubicBezTo>
                    <a:cubicBezTo>
                      <a:pt x="59" y="33"/>
                      <a:pt x="59" y="33"/>
                      <a:pt x="58" y="33"/>
                    </a:cubicBezTo>
                    <a:cubicBezTo>
                      <a:pt x="58" y="33"/>
                      <a:pt x="57" y="33"/>
                      <a:pt x="57" y="33"/>
                    </a:cubicBezTo>
                    <a:cubicBezTo>
                      <a:pt x="57" y="33"/>
                      <a:pt x="56" y="33"/>
                      <a:pt x="56" y="33"/>
                    </a:cubicBezTo>
                    <a:cubicBezTo>
                      <a:pt x="55" y="33"/>
                      <a:pt x="55" y="33"/>
                      <a:pt x="55" y="33"/>
                    </a:cubicBezTo>
                    <a:cubicBezTo>
                      <a:pt x="55" y="35"/>
                      <a:pt x="53" y="36"/>
                      <a:pt x="53" y="37"/>
                    </a:cubicBezTo>
                    <a:cubicBezTo>
                      <a:pt x="52" y="38"/>
                      <a:pt x="50" y="37"/>
                      <a:pt x="49" y="36"/>
                    </a:cubicBezTo>
                    <a:cubicBezTo>
                      <a:pt x="49" y="34"/>
                      <a:pt x="51" y="33"/>
                      <a:pt x="53" y="33"/>
                    </a:cubicBezTo>
                    <a:cubicBezTo>
                      <a:pt x="53" y="31"/>
                      <a:pt x="51" y="30"/>
                      <a:pt x="51" y="30"/>
                    </a:cubicBezTo>
                    <a:cubicBezTo>
                      <a:pt x="50" y="29"/>
                      <a:pt x="49" y="29"/>
                      <a:pt x="50" y="28"/>
                    </a:cubicBezTo>
                    <a:cubicBezTo>
                      <a:pt x="50" y="27"/>
                      <a:pt x="51" y="27"/>
                      <a:pt x="51" y="26"/>
                    </a:cubicBezTo>
                    <a:cubicBezTo>
                      <a:pt x="52" y="26"/>
                      <a:pt x="53" y="26"/>
                      <a:pt x="53" y="26"/>
                    </a:cubicBezTo>
                    <a:cubicBezTo>
                      <a:pt x="53" y="25"/>
                      <a:pt x="50" y="23"/>
                      <a:pt x="49" y="24"/>
                    </a:cubicBezTo>
                    <a:cubicBezTo>
                      <a:pt x="49" y="22"/>
                      <a:pt x="49" y="21"/>
                      <a:pt x="49" y="20"/>
                    </a:cubicBezTo>
                    <a:cubicBezTo>
                      <a:pt x="48" y="18"/>
                      <a:pt x="46" y="15"/>
                      <a:pt x="44" y="17"/>
                    </a:cubicBezTo>
                    <a:cubicBezTo>
                      <a:pt x="43" y="18"/>
                      <a:pt x="45" y="20"/>
                      <a:pt x="44" y="21"/>
                    </a:cubicBezTo>
                    <a:cubicBezTo>
                      <a:pt x="43" y="23"/>
                      <a:pt x="40" y="22"/>
                      <a:pt x="38" y="22"/>
                    </a:cubicBezTo>
                    <a:cubicBezTo>
                      <a:pt x="38" y="21"/>
                      <a:pt x="38" y="21"/>
                      <a:pt x="38" y="21"/>
                    </a:cubicBezTo>
                    <a:cubicBezTo>
                      <a:pt x="38" y="21"/>
                      <a:pt x="37" y="21"/>
                      <a:pt x="37" y="20"/>
                    </a:cubicBezTo>
                    <a:cubicBezTo>
                      <a:pt x="37" y="20"/>
                      <a:pt x="37" y="20"/>
                      <a:pt x="36" y="20"/>
                    </a:cubicBezTo>
                    <a:cubicBezTo>
                      <a:pt x="34" y="20"/>
                      <a:pt x="33" y="20"/>
                      <a:pt x="32" y="19"/>
                    </a:cubicBezTo>
                    <a:cubicBezTo>
                      <a:pt x="32" y="19"/>
                      <a:pt x="31" y="18"/>
                      <a:pt x="31" y="18"/>
                    </a:cubicBezTo>
                    <a:cubicBezTo>
                      <a:pt x="31" y="18"/>
                      <a:pt x="29" y="18"/>
                      <a:pt x="29" y="18"/>
                    </a:cubicBezTo>
                    <a:cubicBezTo>
                      <a:pt x="28" y="18"/>
                      <a:pt x="27" y="21"/>
                      <a:pt x="28" y="21"/>
                    </a:cubicBezTo>
                    <a:cubicBezTo>
                      <a:pt x="27" y="23"/>
                      <a:pt x="24" y="23"/>
                      <a:pt x="22" y="22"/>
                    </a:cubicBezTo>
                    <a:cubicBezTo>
                      <a:pt x="22" y="23"/>
                      <a:pt x="22" y="25"/>
                      <a:pt x="21" y="26"/>
                    </a:cubicBezTo>
                    <a:cubicBezTo>
                      <a:pt x="19" y="27"/>
                      <a:pt x="16" y="26"/>
                      <a:pt x="16" y="24"/>
                    </a:cubicBezTo>
                    <a:cubicBezTo>
                      <a:pt x="15" y="25"/>
                      <a:pt x="15" y="26"/>
                      <a:pt x="15" y="27"/>
                    </a:cubicBezTo>
                    <a:cubicBezTo>
                      <a:pt x="14" y="27"/>
                      <a:pt x="14" y="29"/>
                      <a:pt x="14" y="29"/>
                    </a:cubicBezTo>
                    <a:cubicBezTo>
                      <a:pt x="13" y="30"/>
                      <a:pt x="11" y="29"/>
                      <a:pt x="10" y="28"/>
                    </a:cubicBezTo>
                    <a:cubicBezTo>
                      <a:pt x="10" y="28"/>
                      <a:pt x="9" y="27"/>
                      <a:pt x="9" y="27"/>
                    </a:cubicBezTo>
                    <a:cubicBezTo>
                      <a:pt x="9" y="27"/>
                      <a:pt x="9" y="28"/>
                      <a:pt x="9" y="28"/>
                    </a:cubicBezTo>
                    <a:cubicBezTo>
                      <a:pt x="9" y="29"/>
                      <a:pt x="8" y="29"/>
                      <a:pt x="8" y="29"/>
                    </a:cubicBezTo>
                    <a:cubicBezTo>
                      <a:pt x="7" y="30"/>
                      <a:pt x="6" y="30"/>
                      <a:pt x="5" y="30"/>
                    </a:cubicBezTo>
                    <a:cubicBezTo>
                      <a:pt x="5" y="30"/>
                      <a:pt x="4" y="30"/>
                      <a:pt x="4" y="31"/>
                    </a:cubicBezTo>
                    <a:cubicBezTo>
                      <a:pt x="4" y="31"/>
                      <a:pt x="4" y="32"/>
                      <a:pt x="4" y="33"/>
                    </a:cubicBezTo>
                    <a:cubicBezTo>
                      <a:pt x="3" y="33"/>
                      <a:pt x="2" y="33"/>
                      <a:pt x="1" y="32"/>
                    </a:cubicBezTo>
                    <a:cubicBezTo>
                      <a:pt x="1" y="32"/>
                      <a:pt x="1" y="32"/>
                      <a:pt x="1" y="31"/>
                    </a:cubicBezTo>
                    <a:cubicBezTo>
                      <a:pt x="1" y="31"/>
                      <a:pt x="0" y="31"/>
                      <a:pt x="2" y="3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24">
                <a:extLst>
                  <a:ext uri="{FF2B5EF4-FFF2-40B4-BE49-F238E27FC236}">
                    <a16:creationId xmlns="" xmlns:a16="http://schemas.microsoft.com/office/drawing/2014/main" id="{D3F2D15C-21AC-44EE-8D35-117E0000DB12}"/>
                  </a:ext>
                </a:extLst>
              </p:cNvPr>
              <p:cNvSpPr>
                <a:spLocks/>
              </p:cNvSpPr>
              <p:nvPr/>
            </p:nvSpPr>
            <p:spPr bwMode="auto">
              <a:xfrm>
                <a:off x="11027637" y="6202900"/>
                <a:ext cx="95424" cy="52330"/>
              </a:xfrm>
              <a:custGeom>
                <a:avLst/>
                <a:gdLst>
                  <a:gd name="T0" fmla="*/ 20 w 22"/>
                  <a:gd name="T1" fmla="*/ 1 h 12"/>
                  <a:gd name="T2" fmla="*/ 18 w 22"/>
                  <a:gd name="T3" fmla="*/ 3 h 12"/>
                  <a:gd name="T4" fmla="*/ 17 w 22"/>
                  <a:gd name="T5" fmla="*/ 3 h 12"/>
                  <a:gd name="T6" fmla="*/ 14 w 22"/>
                  <a:gd name="T7" fmla="*/ 5 h 12"/>
                  <a:gd name="T8" fmla="*/ 12 w 22"/>
                  <a:gd name="T9" fmla="*/ 7 h 12"/>
                  <a:gd name="T10" fmla="*/ 10 w 22"/>
                  <a:gd name="T11" fmla="*/ 6 h 12"/>
                  <a:gd name="T12" fmla="*/ 8 w 22"/>
                  <a:gd name="T13" fmla="*/ 5 h 12"/>
                  <a:gd name="T14" fmla="*/ 7 w 22"/>
                  <a:gd name="T15" fmla="*/ 3 h 12"/>
                  <a:gd name="T16" fmla="*/ 6 w 22"/>
                  <a:gd name="T17" fmla="*/ 1 h 12"/>
                  <a:gd name="T18" fmla="*/ 4 w 22"/>
                  <a:gd name="T19" fmla="*/ 1 h 12"/>
                  <a:gd name="T20" fmla="*/ 4 w 22"/>
                  <a:gd name="T21" fmla="*/ 2 h 12"/>
                  <a:gd name="T22" fmla="*/ 4 w 22"/>
                  <a:gd name="T23" fmla="*/ 3 h 12"/>
                  <a:gd name="T24" fmla="*/ 4 w 22"/>
                  <a:gd name="T25" fmla="*/ 4 h 12"/>
                  <a:gd name="T26" fmla="*/ 1 w 22"/>
                  <a:gd name="T27" fmla="*/ 5 h 12"/>
                  <a:gd name="T28" fmla="*/ 3 w 22"/>
                  <a:gd name="T29" fmla="*/ 7 h 12"/>
                  <a:gd name="T30" fmla="*/ 5 w 22"/>
                  <a:gd name="T31" fmla="*/ 8 h 12"/>
                  <a:gd name="T32" fmla="*/ 4 w 22"/>
                  <a:gd name="T33" fmla="*/ 10 h 12"/>
                  <a:gd name="T34" fmla="*/ 3 w 22"/>
                  <a:gd name="T35" fmla="*/ 12 h 12"/>
                  <a:gd name="T36" fmla="*/ 5 w 22"/>
                  <a:gd name="T37" fmla="*/ 11 h 12"/>
                  <a:gd name="T38" fmla="*/ 7 w 22"/>
                  <a:gd name="T39" fmla="*/ 11 h 12"/>
                  <a:gd name="T40" fmla="*/ 9 w 22"/>
                  <a:gd name="T41" fmla="*/ 10 h 12"/>
                  <a:gd name="T42" fmla="*/ 10 w 22"/>
                  <a:gd name="T43" fmla="*/ 10 h 12"/>
                  <a:gd name="T44" fmla="*/ 16 w 22"/>
                  <a:gd name="T45" fmla="*/ 7 h 12"/>
                  <a:gd name="T46" fmla="*/ 17 w 22"/>
                  <a:gd name="T47" fmla="*/ 6 h 12"/>
                  <a:gd name="T48" fmla="*/ 19 w 22"/>
                  <a:gd name="T49" fmla="*/ 3 h 12"/>
                  <a:gd name="T50" fmla="*/ 22 w 22"/>
                  <a:gd name="T51" fmla="*/ 2 h 12"/>
                  <a:gd name="T52" fmla="*/ 22 w 22"/>
                  <a:gd name="T53" fmla="*/ 1 h 12"/>
                  <a:gd name="T54" fmla="*/ 20 w 22"/>
                  <a:gd name="T55" fmla="*/ 1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2" h="12">
                    <a:moveTo>
                      <a:pt x="20" y="1"/>
                    </a:moveTo>
                    <a:cubicBezTo>
                      <a:pt x="19" y="2"/>
                      <a:pt x="18" y="2"/>
                      <a:pt x="18" y="3"/>
                    </a:cubicBezTo>
                    <a:cubicBezTo>
                      <a:pt x="17" y="3"/>
                      <a:pt x="17" y="3"/>
                      <a:pt x="17" y="3"/>
                    </a:cubicBezTo>
                    <a:cubicBezTo>
                      <a:pt x="16" y="4"/>
                      <a:pt x="15" y="5"/>
                      <a:pt x="14" y="5"/>
                    </a:cubicBezTo>
                    <a:cubicBezTo>
                      <a:pt x="13" y="6"/>
                      <a:pt x="13" y="6"/>
                      <a:pt x="12" y="7"/>
                    </a:cubicBezTo>
                    <a:cubicBezTo>
                      <a:pt x="11" y="7"/>
                      <a:pt x="11" y="6"/>
                      <a:pt x="10" y="6"/>
                    </a:cubicBezTo>
                    <a:cubicBezTo>
                      <a:pt x="10" y="5"/>
                      <a:pt x="9" y="5"/>
                      <a:pt x="8" y="5"/>
                    </a:cubicBezTo>
                    <a:cubicBezTo>
                      <a:pt x="7" y="5"/>
                      <a:pt x="7" y="4"/>
                      <a:pt x="7" y="3"/>
                    </a:cubicBezTo>
                    <a:cubicBezTo>
                      <a:pt x="7" y="2"/>
                      <a:pt x="7" y="1"/>
                      <a:pt x="6" y="1"/>
                    </a:cubicBezTo>
                    <a:cubicBezTo>
                      <a:pt x="6" y="0"/>
                      <a:pt x="4" y="1"/>
                      <a:pt x="4" y="1"/>
                    </a:cubicBezTo>
                    <a:cubicBezTo>
                      <a:pt x="4" y="1"/>
                      <a:pt x="4" y="2"/>
                      <a:pt x="4" y="2"/>
                    </a:cubicBezTo>
                    <a:cubicBezTo>
                      <a:pt x="4" y="3"/>
                      <a:pt x="5" y="3"/>
                      <a:pt x="4" y="3"/>
                    </a:cubicBezTo>
                    <a:cubicBezTo>
                      <a:pt x="4" y="4"/>
                      <a:pt x="4" y="4"/>
                      <a:pt x="4" y="4"/>
                    </a:cubicBezTo>
                    <a:cubicBezTo>
                      <a:pt x="3" y="4"/>
                      <a:pt x="0" y="4"/>
                      <a:pt x="1" y="5"/>
                    </a:cubicBezTo>
                    <a:cubicBezTo>
                      <a:pt x="1" y="6"/>
                      <a:pt x="2" y="6"/>
                      <a:pt x="3" y="7"/>
                    </a:cubicBezTo>
                    <a:cubicBezTo>
                      <a:pt x="3" y="7"/>
                      <a:pt x="5" y="7"/>
                      <a:pt x="5" y="8"/>
                    </a:cubicBezTo>
                    <a:cubicBezTo>
                      <a:pt x="5" y="8"/>
                      <a:pt x="4" y="9"/>
                      <a:pt x="4" y="10"/>
                    </a:cubicBezTo>
                    <a:cubicBezTo>
                      <a:pt x="4" y="10"/>
                      <a:pt x="3" y="11"/>
                      <a:pt x="3" y="12"/>
                    </a:cubicBezTo>
                    <a:cubicBezTo>
                      <a:pt x="4" y="12"/>
                      <a:pt x="4" y="12"/>
                      <a:pt x="5" y="11"/>
                    </a:cubicBezTo>
                    <a:cubicBezTo>
                      <a:pt x="6" y="11"/>
                      <a:pt x="6" y="11"/>
                      <a:pt x="7" y="11"/>
                    </a:cubicBezTo>
                    <a:cubicBezTo>
                      <a:pt x="8" y="10"/>
                      <a:pt x="8" y="10"/>
                      <a:pt x="9" y="10"/>
                    </a:cubicBezTo>
                    <a:cubicBezTo>
                      <a:pt x="9" y="10"/>
                      <a:pt x="10" y="10"/>
                      <a:pt x="10" y="10"/>
                    </a:cubicBezTo>
                    <a:cubicBezTo>
                      <a:pt x="12" y="10"/>
                      <a:pt x="14" y="9"/>
                      <a:pt x="16" y="7"/>
                    </a:cubicBezTo>
                    <a:cubicBezTo>
                      <a:pt x="16" y="7"/>
                      <a:pt x="16" y="6"/>
                      <a:pt x="17" y="6"/>
                    </a:cubicBezTo>
                    <a:cubicBezTo>
                      <a:pt x="17" y="5"/>
                      <a:pt x="18" y="4"/>
                      <a:pt x="19" y="3"/>
                    </a:cubicBezTo>
                    <a:cubicBezTo>
                      <a:pt x="20" y="3"/>
                      <a:pt x="21" y="3"/>
                      <a:pt x="22" y="2"/>
                    </a:cubicBezTo>
                    <a:cubicBezTo>
                      <a:pt x="22" y="2"/>
                      <a:pt x="22" y="2"/>
                      <a:pt x="22" y="1"/>
                    </a:cubicBezTo>
                    <a:cubicBezTo>
                      <a:pt x="22" y="1"/>
                      <a:pt x="22" y="0"/>
                      <a:pt x="20"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25">
                <a:extLst>
                  <a:ext uri="{FF2B5EF4-FFF2-40B4-BE49-F238E27FC236}">
                    <a16:creationId xmlns="" xmlns:a16="http://schemas.microsoft.com/office/drawing/2014/main" id="{977A8D7E-7CB9-4ACA-AF47-8A3BDA3F16FF}"/>
                  </a:ext>
                </a:extLst>
              </p:cNvPr>
              <p:cNvSpPr>
                <a:spLocks/>
              </p:cNvSpPr>
              <p:nvPr/>
            </p:nvSpPr>
            <p:spPr bwMode="auto">
              <a:xfrm>
                <a:off x="11326223" y="6159805"/>
                <a:ext cx="58487" cy="76956"/>
              </a:xfrm>
              <a:custGeom>
                <a:avLst/>
                <a:gdLst>
                  <a:gd name="T0" fmla="*/ 4 w 14"/>
                  <a:gd name="T1" fmla="*/ 17 h 18"/>
                  <a:gd name="T2" fmla="*/ 3 w 14"/>
                  <a:gd name="T3" fmla="*/ 17 h 18"/>
                  <a:gd name="T4" fmla="*/ 6 w 14"/>
                  <a:gd name="T5" fmla="*/ 13 h 18"/>
                  <a:gd name="T6" fmla="*/ 8 w 14"/>
                  <a:gd name="T7" fmla="*/ 9 h 18"/>
                  <a:gd name="T8" fmla="*/ 7 w 14"/>
                  <a:gd name="T9" fmla="*/ 7 h 18"/>
                  <a:gd name="T10" fmla="*/ 5 w 14"/>
                  <a:gd name="T11" fmla="*/ 7 h 18"/>
                  <a:gd name="T12" fmla="*/ 2 w 14"/>
                  <a:gd name="T13" fmla="*/ 6 h 18"/>
                  <a:gd name="T14" fmla="*/ 1 w 14"/>
                  <a:gd name="T15" fmla="*/ 3 h 18"/>
                  <a:gd name="T16" fmla="*/ 0 w 14"/>
                  <a:gd name="T17" fmla="*/ 1 h 18"/>
                  <a:gd name="T18" fmla="*/ 1 w 14"/>
                  <a:gd name="T19" fmla="*/ 0 h 18"/>
                  <a:gd name="T20" fmla="*/ 2 w 14"/>
                  <a:gd name="T21" fmla="*/ 1 h 18"/>
                  <a:gd name="T22" fmla="*/ 4 w 14"/>
                  <a:gd name="T23" fmla="*/ 3 h 18"/>
                  <a:gd name="T24" fmla="*/ 8 w 14"/>
                  <a:gd name="T25" fmla="*/ 3 h 18"/>
                  <a:gd name="T26" fmla="*/ 9 w 14"/>
                  <a:gd name="T27" fmla="*/ 4 h 18"/>
                  <a:gd name="T28" fmla="*/ 11 w 14"/>
                  <a:gd name="T29" fmla="*/ 5 h 18"/>
                  <a:gd name="T30" fmla="*/ 12 w 14"/>
                  <a:gd name="T31" fmla="*/ 7 h 18"/>
                  <a:gd name="T32" fmla="*/ 12 w 14"/>
                  <a:gd name="T33" fmla="*/ 8 h 18"/>
                  <a:gd name="T34" fmla="*/ 13 w 14"/>
                  <a:gd name="T35" fmla="*/ 10 h 18"/>
                  <a:gd name="T36" fmla="*/ 13 w 14"/>
                  <a:gd name="T37" fmla="*/ 12 h 18"/>
                  <a:gd name="T38" fmla="*/ 14 w 14"/>
                  <a:gd name="T39" fmla="*/ 14 h 18"/>
                  <a:gd name="T40" fmla="*/ 10 w 14"/>
                  <a:gd name="T41" fmla="*/ 16 h 18"/>
                  <a:gd name="T42" fmla="*/ 7 w 14"/>
                  <a:gd name="T43" fmla="*/ 17 h 18"/>
                  <a:gd name="T44" fmla="*/ 5 w 14"/>
                  <a:gd name="T45" fmla="*/ 18 h 18"/>
                  <a:gd name="T46" fmla="*/ 4 w 14"/>
                  <a:gd name="T47" fmla="*/ 17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 h="18">
                    <a:moveTo>
                      <a:pt x="4" y="17"/>
                    </a:moveTo>
                    <a:cubicBezTo>
                      <a:pt x="3" y="17"/>
                      <a:pt x="3" y="17"/>
                      <a:pt x="3" y="17"/>
                    </a:cubicBezTo>
                    <a:cubicBezTo>
                      <a:pt x="4" y="16"/>
                      <a:pt x="5" y="15"/>
                      <a:pt x="6" y="13"/>
                    </a:cubicBezTo>
                    <a:cubicBezTo>
                      <a:pt x="7" y="12"/>
                      <a:pt x="8" y="11"/>
                      <a:pt x="8" y="9"/>
                    </a:cubicBezTo>
                    <a:cubicBezTo>
                      <a:pt x="8" y="8"/>
                      <a:pt x="8" y="8"/>
                      <a:pt x="7" y="7"/>
                    </a:cubicBezTo>
                    <a:cubicBezTo>
                      <a:pt x="7" y="7"/>
                      <a:pt x="6" y="7"/>
                      <a:pt x="5" y="7"/>
                    </a:cubicBezTo>
                    <a:cubicBezTo>
                      <a:pt x="4" y="6"/>
                      <a:pt x="3" y="6"/>
                      <a:pt x="2" y="6"/>
                    </a:cubicBezTo>
                    <a:cubicBezTo>
                      <a:pt x="2" y="5"/>
                      <a:pt x="1" y="4"/>
                      <a:pt x="1" y="3"/>
                    </a:cubicBezTo>
                    <a:cubicBezTo>
                      <a:pt x="1" y="3"/>
                      <a:pt x="0" y="2"/>
                      <a:pt x="0" y="1"/>
                    </a:cubicBezTo>
                    <a:cubicBezTo>
                      <a:pt x="0" y="1"/>
                      <a:pt x="1" y="0"/>
                      <a:pt x="1" y="0"/>
                    </a:cubicBezTo>
                    <a:cubicBezTo>
                      <a:pt x="1" y="0"/>
                      <a:pt x="1" y="1"/>
                      <a:pt x="2" y="1"/>
                    </a:cubicBezTo>
                    <a:cubicBezTo>
                      <a:pt x="2" y="2"/>
                      <a:pt x="3" y="3"/>
                      <a:pt x="4" y="3"/>
                    </a:cubicBezTo>
                    <a:cubicBezTo>
                      <a:pt x="5" y="3"/>
                      <a:pt x="7" y="2"/>
                      <a:pt x="8" y="3"/>
                    </a:cubicBezTo>
                    <a:cubicBezTo>
                      <a:pt x="8" y="3"/>
                      <a:pt x="8" y="4"/>
                      <a:pt x="9" y="4"/>
                    </a:cubicBezTo>
                    <a:cubicBezTo>
                      <a:pt x="10" y="4"/>
                      <a:pt x="10" y="5"/>
                      <a:pt x="11" y="5"/>
                    </a:cubicBezTo>
                    <a:cubicBezTo>
                      <a:pt x="11" y="5"/>
                      <a:pt x="11" y="6"/>
                      <a:pt x="12" y="7"/>
                    </a:cubicBezTo>
                    <a:cubicBezTo>
                      <a:pt x="12" y="7"/>
                      <a:pt x="12" y="8"/>
                      <a:pt x="12" y="8"/>
                    </a:cubicBezTo>
                    <a:cubicBezTo>
                      <a:pt x="13" y="9"/>
                      <a:pt x="12" y="10"/>
                      <a:pt x="13" y="10"/>
                    </a:cubicBezTo>
                    <a:cubicBezTo>
                      <a:pt x="13" y="11"/>
                      <a:pt x="13" y="11"/>
                      <a:pt x="13" y="12"/>
                    </a:cubicBezTo>
                    <a:cubicBezTo>
                      <a:pt x="14" y="12"/>
                      <a:pt x="14" y="14"/>
                      <a:pt x="14" y="14"/>
                    </a:cubicBezTo>
                    <a:cubicBezTo>
                      <a:pt x="13" y="15"/>
                      <a:pt x="11" y="15"/>
                      <a:pt x="10" y="16"/>
                    </a:cubicBezTo>
                    <a:cubicBezTo>
                      <a:pt x="9" y="16"/>
                      <a:pt x="8" y="16"/>
                      <a:pt x="7" y="17"/>
                    </a:cubicBezTo>
                    <a:cubicBezTo>
                      <a:pt x="6" y="18"/>
                      <a:pt x="6" y="18"/>
                      <a:pt x="5" y="18"/>
                    </a:cubicBezTo>
                    <a:cubicBezTo>
                      <a:pt x="5" y="17"/>
                      <a:pt x="4" y="16"/>
                      <a:pt x="4"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0" name="Freeform 26">
              <a:extLst>
                <a:ext uri="{FF2B5EF4-FFF2-40B4-BE49-F238E27FC236}">
                  <a16:creationId xmlns="" xmlns:a16="http://schemas.microsoft.com/office/drawing/2014/main" id="{E91DD1A5-951A-438F-8E8A-39DC436343F3}"/>
                </a:ext>
              </a:extLst>
            </p:cNvPr>
            <p:cNvSpPr>
              <a:spLocks noEditPoints="1"/>
            </p:cNvSpPr>
            <p:nvPr/>
          </p:nvSpPr>
          <p:spPr bwMode="auto">
            <a:xfrm>
              <a:off x="4699244" y="4680539"/>
              <a:ext cx="1801771" cy="1874257"/>
            </a:xfrm>
            <a:custGeom>
              <a:avLst/>
              <a:gdLst>
                <a:gd name="T0" fmla="*/ 75 w 373"/>
                <a:gd name="T1" fmla="*/ 270 h 388"/>
                <a:gd name="T2" fmla="*/ 115 w 373"/>
                <a:gd name="T3" fmla="*/ 276 h 388"/>
                <a:gd name="T4" fmla="*/ 143 w 373"/>
                <a:gd name="T5" fmla="*/ 313 h 388"/>
                <a:gd name="T6" fmla="*/ 178 w 373"/>
                <a:gd name="T7" fmla="*/ 385 h 388"/>
                <a:gd name="T8" fmla="*/ 196 w 373"/>
                <a:gd name="T9" fmla="*/ 279 h 388"/>
                <a:gd name="T10" fmla="*/ 222 w 373"/>
                <a:gd name="T11" fmla="*/ 265 h 388"/>
                <a:gd name="T12" fmla="*/ 332 w 373"/>
                <a:gd name="T13" fmla="*/ 259 h 388"/>
                <a:gd name="T14" fmla="*/ 334 w 373"/>
                <a:gd name="T15" fmla="*/ 237 h 388"/>
                <a:gd name="T16" fmla="*/ 323 w 373"/>
                <a:gd name="T17" fmla="*/ 210 h 388"/>
                <a:gd name="T18" fmla="*/ 258 w 373"/>
                <a:gd name="T19" fmla="*/ 189 h 388"/>
                <a:gd name="T20" fmla="*/ 316 w 373"/>
                <a:gd name="T21" fmla="*/ 157 h 388"/>
                <a:gd name="T22" fmla="*/ 321 w 373"/>
                <a:gd name="T23" fmla="*/ 119 h 388"/>
                <a:gd name="T24" fmla="*/ 280 w 373"/>
                <a:gd name="T25" fmla="*/ 19 h 388"/>
                <a:gd name="T26" fmla="*/ 228 w 373"/>
                <a:gd name="T27" fmla="*/ 33 h 388"/>
                <a:gd name="T28" fmla="*/ 156 w 373"/>
                <a:gd name="T29" fmla="*/ 16 h 388"/>
                <a:gd name="T30" fmla="*/ 89 w 373"/>
                <a:gd name="T31" fmla="*/ 39 h 388"/>
                <a:gd name="T32" fmla="*/ 66 w 373"/>
                <a:gd name="T33" fmla="*/ 80 h 388"/>
                <a:gd name="T34" fmla="*/ 43 w 373"/>
                <a:gd name="T35" fmla="*/ 131 h 388"/>
                <a:gd name="T36" fmla="*/ 16 w 373"/>
                <a:gd name="T37" fmla="*/ 205 h 388"/>
                <a:gd name="T38" fmla="*/ 65 w 373"/>
                <a:gd name="T39" fmla="*/ 215 h 388"/>
                <a:gd name="T40" fmla="*/ 21 w 373"/>
                <a:gd name="T41" fmla="*/ 239 h 388"/>
                <a:gd name="T42" fmla="*/ 154 w 373"/>
                <a:gd name="T43" fmla="*/ 133 h 388"/>
                <a:gd name="T44" fmla="*/ 202 w 373"/>
                <a:gd name="T45" fmla="*/ 128 h 388"/>
                <a:gd name="T46" fmla="*/ 167 w 373"/>
                <a:gd name="T47" fmla="*/ 110 h 388"/>
                <a:gd name="T48" fmla="*/ 199 w 373"/>
                <a:gd name="T49" fmla="*/ 98 h 388"/>
                <a:gd name="T50" fmla="*/ 206 w 373"/>
                <a:gd name="T51" fmla="*/ 127 h 388"/>
                <a:gd name="T52" fmla="*/ 223 w 373"/>
                <a:gd name="T53" fmla="*/ 129 h 388"/>
                <a:gd name="T54" fmla="*/ 208 w 373"/>
                <a:gd name="T55" fmla="*/ 123 h 388"/>
                <a:gd name="T56" fmla="*/ 214 w 373"/>
                <a:gd name="T57" fmla="*/ 85 h 388"/>
                <a:gd name="T58" fmla="*/ 235 w 373"/>
                <a:gd name="T59" fmla="*/ 223 h 388"/>
                <a:gd name="T60" fmla="*/ 223 w 373"/>
                <a:gd name="T61" fmla="*/ 136 h 388"/>
                <a:gd name="T62" fmla="*/ 225 w 373"/>
                <a:gd name="T63" fmla="*/ 119 h 388"/>
                <a:gd name="T64" fmla="*/ 225 w 373"/>
                <a:gd name="T65" fmla="*/ 131 h 388"/>
                <a:gd name="T66" fmla="*/ 245 w 373"/>
                <a:gd name="T67" fmla="*/ 153 h 388"/>
                <a:gd name="T68" fmla="*/ 253 w 373"/>
                <a:gd name="T69" fmla="*/ 130 h 388"/>
                <a:gd name="T70" fmla="*/ 218 w 373"/>
                <a:gd name="T71" fmla="*/ 261 h 388"/>
                <a:gd name="T72" fmla="*/ 170 w 373"/>
                <a:gd name="T73" fmla="*/ 225 h 388"/>
                <a:gd name="T74" fmla="*/ 210 w 373"/>
                <a:gd name="T75" fmla="*/ 213 h 388"/>
                <a:gd name="T76" fmla="*/ 221 w 373"/>
                <a:gd name="T77" fmla="*/ 246 h 388"/>
                <a:gd name="T78" fmla="*/ 188 w 373"/>
                <a:gd name="T79" fmla="*/ 265 h 388"/>
                <a:gd name="T80" fmla="*/ 168 w 373"/>
                <a:gd name="T81" fmla="*/ 267 h 388"/>
                <a:gd name="T82" fmla="*/ 154 w 373"/>
                <a:gd name="T83" fmla="*/ 320 h 388"/>
                <a:gd name="T84" fmla="*/ 152 w 373"/>
                <a:gd name="T85" fmla="*/ 167 h 388"/>
                <a:gd name="T86" fmla="*/ 155 w 373"/>
                <a:gd name="T87" fmla="*/ 203 h 388"/>
                <a:gd name="T88" fmla="*/ 84 w 373"/>
                <a:gd name="T89" fmla="*/ 158 h 388"/>
                <a:gd name="T90" fmla="*/ 94 w 373"/>
                <a:gd name="T91" fmla="*/ 156 h 388"/>
                <a:gd name="T92" fmla="*/ 122 w 373"/>
                <a:gd name="T93" fmla="*/ 158 h 388"/>
                <a:gd name="T94" fmla="*/ 138 w 373"/>
                <a:gd name="T95" fmla="*/ 145 h 388"/>
                <a:gd name="T96" fmla="*/ 130 w 373"/>
                <a:gd name="T97" fmla="*/ 181 h 388"/>
                <a:gd name="T98" fmla="*/ 142 w 373"/>
                <a:gd name="T99" fmla="*/ 173 h 388"/>
                <a:gd name="T100" fmla="*/ 148 w 373"/>
                <a:gd name="T101" fmla="*/ 234 h 388"/>
                <a:gd name="T102" fmla="*/ 135 w 373"/>
                <a:gd name="T103" fmla="*/ 261 h 388"/>
                <a:gd name="T104" fmla="*/ 132 w 373"/>
                <a:gd name="T105" fmla="*/ 224 h 388"/>
                <a:gd name="T106" fmla="*/ 150 w 373"/>
                <a:gd name="T107" fmla="*/ 270 h 388"/>
                <a:gd name="T108" fmla="*/ 145 w 373"/>
                <a:gd name="T109" fmla="*/ 277 h 388"/>
                <a:gd name="T110" fmla="*/ 130 w 373"/>
                <a:gd name="T111" fmla="*/ 283 h 388"/>
                <a:gd name="T112" fmla="*/ 116 w 373"/>
                <a:gd name="T113" fmla="*/ 233 h 388"/>
                <a:gd name="T114" fmla="*/ 128 w 373"/>
                <a:gd name="T115" fmla="*/ 275 h 388"/>
                <a:gd name="T116" fmla="*/ 96 w 373"/>
                <a:gd name="T117" fmla="*/ 260 h 388"/>
                <a:gd name="T118" fmla="*/ 89 w 373"/>
                <a:gd name="T119" fmla="*/ 161 h 388"/>
                <a:gd name="T120" fmla="*/ 122 w 373"/>
                <a:gd name="T121" fmla="*/ 182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73" h="388">
                  <a:moveTo>
                    <a:pt x="3" y="278"/>
                  </a:moveTo>
                  <a:cubicBezTo>
                    <a:pt x="5" y="280"/>
                    <a:pt x="10" y="280"/>
                    <a:pt x="11" y="276"/>
                  </a:cubicBezTo>
                  <a:cubicBezTo>
                    <a:pt x="14" y="277"/>
                    <a:pt x="14" y="279"/>
                    <a:pt x="18" y="279"/>
                  </a:cubicBezTo>
                  <a:cubicBezTo>
                    <a:pt x="20" y="280"/>
                    <a:pt x="22" y="278"/>
                    <a:pt x="24" y="278"/>
                  </a:cubicBezTo>
                  <a:cubicBezTo>
                    <a:pt x="27" y="278"/>
                    <a:pt x="32" y="279"/>
                    <a:pt x="34" y="277"/>
                  </a:cubicBezTo>
                  <a:cubicBezTo>
                    <a:pt x="35" y="276"/>
                    <a:pt x="34" y="274"/>
                    <a:pt x="36" y="274"/>
                  </a:cubicBezTo>
                  <a:cubicBezTo>
                    <a:pt x="38" y="273"/>
                    <a:pt x="41" y="276"/>
                    <a:pt x="43" y="277"/>
                  </a:cubicBezTo>
                  <a:cubicBezTo>
                    <a:pt x="46" y="279"/>
                    <a:pt x="50" y="280"/>
                    <a:pt x="54" y="279"/>
                  </a:cubicBezTo>
                  <a:cubicBezTo>
                    <a:pt x="57" y="278"/>
                    <a:pt x="60" y="278"/>
                    <a:pt x="63" y="278"/>
                  </a:cubicBezTo>
                  <a:cubicBezTo>
                    <a:pt x="67" y="277"/>
                    <a:pt x="71" y="277"/>
                    <a:pt x="74" y="273"/>
                  </a:cubicBezTo>
                  <a:cubicBezTo>
                    <a:pt x="75" y="269"/>
                    <a:pt x="74" y="266"/>
                    <a:pt x="73" y="262"/>
                  </a:cubicBezTo>
                  <a:cubicBezTo>
                    <a:pt x="74" y="264"/>
                    <a:pt x="75" y="265"/>
                    <a:pt x="76" y="266"/>
                  </a:cubicBezTo>
                  <a:cubicBezTo>
                    <a:pt x="76" y="267"/>
                    <a:pt x="75" y="267"/>
                    <a:pt x="75" y="268"/>
                  </a:cubicBezTo>
                  <a:cubicBezTo>
                    <a:pt x="75" y="267"/>
                    <a:pt x="76" y="267"/>
                    <a:pt x="76" y="266"/>
                  </a:cubicBezTo>
                  <a:cubicBezTo>
                    <a:pt x="77" y="266"/>
                    <a:pt x="77" y="267"/>
                    <a:pt x="77" y="267"/>
                  </a:cubicBezTo>
                  <a:cubicBezTo>
                    <a:pt x="77" y="267"/>
                    <a:pt x="77" y="268"/>
                    <a:pt x="77" y="268"/>
                  </a:cubicBezTo>
                  <a:cubicBezTo>
                    <a:pt x="76" y="269"/>
                    <a:pt x="76" y="270"/>
                    <a:pt x="75" y="270"/>
                  </a:cubicBezTo>
                  <a:cubicBezTo>
                    <a:pt x="76" y="270"/>
                    <a:pt x="76" y="269"/>
                    <a:pt x="77" y="268"/>
                  </a:cubicBezTo>
                  <a:cubicBezTo>
                    <a:pt x="77" y="268"/>
                    <a:pt x="77" y="267"/>
                    <a:pt x="77" y="267"/>
                  </a:cubicBezTo>
                  <a:cubicBezTo>
                    <a:pt x="77" y="267"/>
                    <a:pt x="78" y="268"/>
                    <a:pt x="78" y="268"/>
                  </a:cubicBezTo>
                  <a:cubicBezTo>
                    <a:pt x="80" y="270"/>
                    <a:pt x="83" y="273"/>
                    <a:pt x="86" y="275"/>
                  </a:cubicBezTo>
                  <a:cubicBezTo>
                    <a:pt x="88" y="276"/>
                    <a:pt x="89" y="275"/>
                    <a:pt x="91" y="274"/>
                  </a:cubicBezTo>
                  <a:cubicBezTo>
                    <a:pt x="93" y="273"/>
                    <a:pt x="95" y="274"/>
                    <a:pt x="95" y="271"/>
                  </a:cubicBezTo>
                  <a:cubicBezTo>
                    <a:pt x="95" y="269"/>
                    <a:pt x="93" y="267"/>
                    <a:pt x="94" y="264"/>
                  </a:cubicBezTo>
                  <a:cubicBezTo>
                    <a:pt x="95" y="264"/>
                    <a:pt x="95" y="264"/>
                    <a:pt x="95" y="264"/>
                  </a:cubicBezTo>
                  <a:cubicBezTo>
                    <a:pt x="96" y="265"/>
                    <a:pt x="97" y="266"/>
                    <a:pt x="98" y="267"/>
                  </a:cubicBezTo>
                  <a:cubicBezTo>
                    <a:pt x="99" y="267"/>
                    <a:pt x="99" y="268"/>
                    <a:pt x="99" y="268"/>
                  </a:cubicBezTo>
                  <a:cubicBezTo>
                    <a:pt x="100" y="269"/>
                    <a:pt x="100" y="269"/>
                    <a:pt x="100" y="269"/>
                  </a:cubicBezTo>
                  <a:cubicBezTo>
                    <a:pt x="101" y="269"/>
                    <a:pt x="102" y="270"/>
                    <a:pt x="102" y="270"/>
                  </a:cubicBezTo>
                  <a:cubicBezTo>
                    <a:pt x="104" y="271"/>
                    <a:pt x="105" y="272"/>
                    <a:pt x="107" y="273"/>
                  </a:cubicBezTo>
                  <a:cubicBezTo>
                    <a:pt x="109" y="274"/>
                    <a:pt x="110" y="274"/>
                    <a:pt x="112" y="275"/>
                  </a:cubicBezTo>
                  <a:cubicBezTo>
                    <a:pt x="112" y="275"/>
                    <a:pt x="112" y="275"/>
                    <a:pt x="113" y="275"/>
                  </a:cubicBezTo>
                  <a:cubicBezTo>
                    <a:pt x="113" y="275"/>
                    <a:pt x="113" y="275"/>
                    <a:pt x="114" y="276"/>
                  </a:cubicBezTo>
                  <a:cubicBezTo>
                    <a:pt x="114" y="276"/>
                    <a:pt x="114" y="276"/>
                    <a:pt x="115" y="276"/>
                  </a:cubicBezTo>
                  <a:cubicBezTo>
                    <a:pt x="115" y="276"/>
                    <a:pt x="115" y="276"/>
                    <a:pt x="115" y="276"/>
                  </a:cubicBezTo>
                  <a:cubicBezTo>
                    <a:pt x="116" y="276"/>
                    <a:pt x="116" y="276"/>
                    <a:pt x="117" y="276"/>
                  </a:cubicBezTo>
                  <a:cubicBezTo>
                    <a:pt x="118" y="276"/>
                    <a:pt x="119" y="276"/>
                    <a:pt x="119" y="277"/>
                  </a:cubicBezTo>
                  <a:cubicBezTo>
                    <a:pt x="120" y="277"/>
                    <a:pt x="121" y="277"/>
                    <a:pt x="121" y="277"/>
                  </a:cubicBezTo>
                  <a:cubicBezTo>
                    <a:pt x="122" y="277"/>
                    <a:pt x="122" y="277"/>
                    <a:pt x="122" y="277"/>
                  </a:cubicBezTo>
                  <a:cubicBezTo>
                    <a:pt x="122" y="278"/>
                    <a:pt x="122" y="278"/>
                    <a:pt x="122" y="278"/>
                  </a:cubicBezTo>
                  <a:cubicBezTo>
                    <a:pt x="122" y="278"/>
                    <a:pt x="123" y="278"/>
                    <a:pt x="123" y="279"/>
                  </a:cubicBezTo>
                  <a:cubicBezTo>
                    <a:pt x="124" y="279"/>
                    <a:pt x="124" y="280"/>
                    <a:pt x="125" y="280"/>
                  </a:cubicBezTo>
                  <a:cubicBezTo>
                    <a:pt x="125" y="281"/>
                    <a:pt x="126" y="281"/>
                    <a:pt x="126" y="282"/>
                  </a:cubicBezTo>
                  <a:cubicBezTo>
                    <a:pt x="126" y="283"/>
                    <a:pt x="127" y="283"/>
                    <a:pt x="127" y="284"/>
                  </a:cubicBezTo>
                  <a:cubicBezTo>
                    <a:pt x="128" y="286"/>
                    <a:pt x="129" y="287"/>
                    <a:pt x="129" y="289"/>
                  </a:cubicBezTo>
                  <a:cubicBezTo>
                    <a:pt x="130" y="290"/>
                    <a:pt x="131" y="292"/>
                    <a:pt x="132" y="294"/>
                  </a:cubicBezTo>
                  <a:cubicBezTo>
                    <a:pt x="133" y="294"/>
                    <a:pt x="134" y="295"/>
                    <a:pt x="134" y="296"/>
                  </a:cubicBezTo>
                  <a:cubicBezTo>
                    <a:pt x="136" y="297"/>
                    <a:pt x="136" y="297"/>
                    <a:pt x="136" y="297"/>
                  </a:cubicBezTo>
                  <a:cubicBezTo>
                    <a:pt x="139" y="299"/>
                    <a:pt x="140" y="302"/>
                    <a:pt x="141" y="305"/>
                  </a:cubicBezTo>
                  <a:cubicBezTo>
                    <a:pt x="141" y="307"/>
                    <a:pt x="142" y="308"/>
                    <a:pt x="142" y="310"/>
                  </a:cubicBezTo>
                  <a:cubicBezTo>
                    <a:pt x="142" y="311"/>
                    <a:pt x="143" y="312"/>
                    <a:pt x="143" y="313"/>
                  </a:cubicBezTo>
                  <a:cubicBezTo>
                    <a:pt x="144" y="314"/>
                    <a:pt x="144" y="314"/>
                    <a:pt x="144" y="315"/>
                  </a:cubicBezTo>
                  <a:cubicBezTo>
                    <a:pt x="146" y="318"/>
                    <a:pt x="146" y="321"/>
                    <a:pt x="148" y="325"/>
                  </a:cubicBezTo>
                  <a:cubicBezTo>
                    <a:pt x="148" y="325"/>
                    <a:pt x="148" y="325"/>
                    <a:pt x="148" y="325"/>
                  </a:cubicBezTo>
                  <a:cubicBezTo>
                    <a:pt x="150" y="341"/>
                    <a:pt x="151" y="368"/>
                    <a:pt x="151" y="385"/>
                  </a:cubicBezTo>
                  <a:cubicBezTo>
                    <a:pt x="155" y="385"/>
                    <a:pt x="155" y="385"/>
                    <a:pt x="155" y="385"/>
                  </a:cubicBezTo>
                  <a:cubicBezTo>
                    <a:pt x="155" y="385"/>
                    <a:pt x="155" y="385"/>
                    <a:pt x="155" y="385"/>
                  </a:cubicBezTo>
                  <a:cubicBezTo>
                    <a:pt x="156" y="385"/>
                    <a:pt x="156" y="385"/>
                    <a:pt x="156" y="385"/>
                  </a:cubicBezTo>
                  <a:cubicBezTo>
                    <a:pt x="156" y="385"/>
                    <a:pt x="156" y="385"/>
                    <a:pt x="156" y="385"/>
                  </a:cubicBezTo>
                  <a:cubicBezTo>
                    <a:pt x="164" y="385"/>
                    <a:pt x="164" y="385"/>
                    <a:pt x="164" y="385"/>
                  </a:cubicBezTo>
                  <a:cubicBezTo>
                    <a:pt x="164" y="384"/>
                    <a:pt x="164" y="386"/>
                    <a:pt x="164" y="385"/>
                  </a:cubicBezTo>
                  <a:cubicBezTo>
                    <a:pt x="164" y="385"/>
                    <a:pt x="164" y="385"/>
                    <a:pt x="164" y="385"/>
                  </a:cubicBezTo>
                  <a:cubicBezTo>
                    <a:pt x="167" y="385"/>
                    <a:pt x="167" y="385"/>
                    <a:pt x="167" y="385"/>
                  </a:cubicBezTo>
                  <a:cubicBezTo>
                    <a:pt x="168" y="384"/>
                    <a:pt x="169" y="387"/>
                    <a:pt x="169" y="385"/>
                  </a:cubicBezTo>
                  <a:cubicBezTo>
                    <a:pt x="170" y="385"/>
                    <a:pt x="170" y="385"/>
                    <a:pt x="170" y="385"/>
                  </a:cubicBezTo>
                  <a:cubicBezTo>
                    <a:pt x="170" y="385"/>
                    <a:pt x="170" y="385"/>
                    <a:pt x="170" y="385"/>
                  </a:cubicBezTo>
                  <a:cubicBezTo>
                    <a:pt x="170" y="386"/>
                    <a:pt x="170" y="388"/>
                    <a:pt x="170" y="385"/>
                  </a:cubicBezTo>
                  <a:cubicBezTo>
                    <a:pt x="178" y="385"/>
                    <a:pt x="178" y="385"/>
                    <a:pt x="178" y="385"/>
                  </a:cubicBezTo>
                  <a:cubicBezTo>
                    <a:pt x="178" y="388"/>
                    <a:pt x="178" y="386"/>
                    <a:pt x="178" y="385"/>
                  </a:cubicBezTo>
                  <a:cubicBezTo>
                    <a:pt x="178" y="385"/>
                    <a:pt x="178" y="385"/>
                    <a:pt x="178" y="385"/>
                  </a:cubicBezTo>
                  <a:cubicBezTo>
                    <a:pt x="184" y="385"/>
                    <a:pt x="184" y="385"/>
                    <a:pt x="184" y="385"/>
                  </a:cubicBezTo>
                  <a:cubicBezTo>
                    <a:pt x="183" y="377"/>
                    <a:pt x="180" y="350"/>
                    <a:pt x="178" y="343"/>
                  </a:cubicBezTo>
                  <a:cubicBezTo>
                    <a:pt x="178" y="343"/>
                    <a:pt x="178" y="343"/>
                    <a:pt x="178" y="342"/>
                  </a:cubicBezTo>
                  <a:cubicBezTo>
                    <a:pt x="178" y="341"/>
                    <a:pt x="178" y="341"/>
                    <a:pt x="178" y="340"/>
                  </a:cubicBezTo>
                  <a:cubicBezTo>
                    <a:pt x="178" y="339"/>
                    <a:pt x="178" y="339"/>
                    <a:pt x="178" y="339"/>
                  </a:cubicBezTo>
                  <a:cubicBezTo>
                    <a:pt x="177" y="338"/>
                    <a:pt x="177" y="338"/>
                    <a:pt x="177" y="338"/>
                  </a:cubicBezTo>
                  <a:cubicBezTo>
                    <a:pt x="178" y="336"/>
                    <a:pt x="178" y="335"/>
                    <a:pt x="178" y="333"/>
                  </a:cubicBezTo>
                  <a:cubicBezTo>
                    <a:pt x="178" y="328"/>
                    <a:pt x="178" y="328"/>
                    <a:pt x="178" y="328"/>
                  </a:cubicBezTo>
                  <a:cubicBezTo>
                    <a:pt x="178" y="314"/>
                    <a:pt x="178" y="314"/>
                    <a:pt x="178" y="314"/>
                  </a:cubicBezTo>
                  <a:cubicBezTo>
                    <a:pt x="178" y="314"/>
                    <a:pt x="178" y="314"/>
                    <a:pt x="178" y="314"/>
                  </a:cubicBezTo>
                  <a:cubicBezTo>
                    <a:pt x="179" y="311"/>
                    <a:pt x="180" y="307"/>
                    <a:pt x="181" y="304"/>
                  </a:cubicBezTo>
                  <a:cubicBezTo>
                    <a:pt x="182" y="301"/>
                    <a:pt x="183" y="297"/>
                    <a:pt x="184" y="294"/>
                  </a:cubicBezTo>
                  <a:cubicBezTo>
                    <a:pt x="185" y="293"/>
                    <a:pt x="185" y="291"/>
                    <a:pt x="186" y="290"/>
                  </a:cubicBezTo>
                  <a:cubicBezTo>
                    <a:pt x="187" y="289"/>
                    <a:pt x="188" y="287"/>
                    <a:pt x="189" y="286"/>
                  </a:cubicBezTo>
                  <a:cubicBezTo>
                    <a:pt x="191" y="284"/>
                    <a:pt x="193" y="281"/>
                    <a:pt x="196" y="279"/>
                  </a:cubicBezTo>
                  <a:cubicBezTo>
                    <a:pt x="197" y="278"/>
                    <a:pt x="197" y="278"/>
                    <a:pt x="197" y="278"/>
                  </a:cubicBezTo>
                  <a:cubicBezTo>
                    <a:pt x="197" y="277"/>
                    <a:pt x="197" y="277"/>
                    <a:pt x="197" y="277"/>
                  </a:cubicBezTo>
                  <a:cubicBezTo>
                    <a:pt x="198" y="276"/>
                    <a:pt x="199" y="276"/>
                    <a:pt x="199" y="275"/>
                  </a:cubicBezTo>
                  <a:cubicBezTo>
                    <a:pt x="200" y="274"/>
                    <a:pt x="202" y="274"/>
                    <a:pt x="203" y="273"/>
                  </a:cubicBezTo>
                  <a:cubicBezTo>
                    <a:pt x="208" y="270"/>
                    <a:pt x="208" y="270"/>
                    <a:pt x="208" y="270"/>
                  </a:cubicBezTo>
                  <a:cubicBezTo>
                    <a:pt x="208" y="270"/>
                    <a:pt x="209" y="270"/>
                    <a:pt x="209" y="269"/>
                  </a:cubicBezTo>
                  <a:cubicBezTo>
                    <a:pt x="210" y="269"/>
                    <a:pt x="210" y="269"/>
                    <a:pt x="210" y="269"/>
                  </a:cubicBezTo>
                  <a:cubicBezTo>
                    <a:pt x="211" y="268"/>
                    <a:pt x="212" y="268"/>
                    <a:pt x="212" y="268"/>
                  </a:cubicBezTo>
                  <a:cubicBezTo>
                    <a:pt x="212" y="268"/>
                    <a:pt x="212" y="268"/>
                    <a:pt x="212" y="268"/>
                  </a:cubicBezTo>
                  <a:cubicBezTo>
                    <a:pt x="212" y="268"/>
                    <a:pt x="212" y="268"/>
                    <a:pt x="212" y="268"/>
                  </a:cubicBezTo>
                  <a:cubicBezTo>
                    <a:pt x="212" y="268"/>
                    <a:pt x="212" y="268"/>
                    <a:pt x="212" y="268"/>
                  </a:cubicBezTo>
                  <a:cubicBezTo>
                    <a:pt x="213" y="268"/>
                    <a:pt x="213" y="267"/>
                    <a:pt x="213" y="267"/>
                  </a:cubicBezTo>
                  <a:cubicBezTo>
                    <a:pt x="213" y="267"/>
                    <a:pt x="214" y="267"/>
                    <a:pt x="214" y="267"/>
                  </a:cubicBezTo>
                  <a:cubicBezTo>
                    <a:pt x="215" y="267"/>
                    <a:pt x="216" y="267"/>
                    <a:pt x="217" y="267"/>
                  </a:cubicBezTo>
                  <a:cubicBezTo>
                    <a:pt x="217" y="267"/>
                    <a:pt x="218" y="266"/>
                    <a:pt x="219" y="266"/>
                  </a:cubicBezTo>
                  <a:cubicBezTo>
                    <a:pt x="220" y="266"/>
                    <a:pt x="220" y="266"/>
                    <a:pt x="221" y="266"/>
                  </a:cubicBezTo>
                  <a:cubicBezTo>
                    <a:pt x="222" y="265"/>
                    <a:pt x="222" y="265"/>
                    <a:pt x="222" y="265"/>
                  </a:cubicBezTo>
                  <a:cubicBezTo>
                    <a:pt x="224" y="264"/>
                    <a:pt x="225" y="264"/>
                    <a:pt x="227" y="263"/>
                  </a:cubicBezTo>
                  <a:cubicBezTo>
                    <a:pt x="229" y="262"/>
                    <a:pt x="230" y="261"/>
                    <a:pt x="231" y="259"/>
                  </a:cubicBezTo>
                  <a:cubicBezTo>
                    <a:pt x="232" y="259"/>
                    <a:pt x="234" y="259"/>
                    <a:pt x="235" y="258"/>
                  </a:cubicBezTo>
                  <a:cubicBezTo>
                    <a:pt x="236" y="258"/>
                    <a:pt x="236" y="258"/>
                    <a:pt x="237" y="258"/>
                  </a:cubicBezTo>
                  <a:cubicBezTo>
                    <a:pt x="238" y="257"/>
                    <a:pt x="239" y="257"/>
                    <a:pt x="239" y="257"/>
                  </a:cubicBezTo>
                  <a:cubicBezTo>
                    <a:pt x="240" y="256"/>
                    <a:pt x="241" y="256"/>
                    <a:pt x="241" y="256"/>
                  </a:cubicBezTo>
                  <a:cubicBezTo>
                    <a:pt x="246" y="256"/>
                    <a:pt x="251" y="255"/>
                    <a:pt x="255" y="255"/>
                  </a:cubicBezTo>
                  <a:cubicBezTo>
                    <a:pt x="256" y="259"/>
                    <a:pt x="260" y="261"/>
                    <a:pt x="263" y="262"/>
                  </a:cubicBezTo>
                  <a:cubicBezTo>
                    <a:pt x="268" y="263"/>
                    <a:pt x="273" y="262"/>
                    <a:pt x="277" y="260"/>
                  </a:cubicBezTo>
                  <a:cubicBezTo>
                    <a:pt x="279" y="260"/>
                    <a:pt x="280" y="261"/>
                    <a:pt x="281" y="261"/>
                  </a:cubicBezTo>
                  <a:cubicBezTo>
                    <a:pt x="284" y="262"/>
                    <a:pt x="287" y="258"/>
                    <a:pt x="291" y="259"/>
                  </a:cubicBezTo>
                  <a:cubicBezTo>
                    <a:pt x="292" y="259"/>
                    <a:pt x="292" y="261"/>
                    <a:pt x="293" y="261"/>
                  </a:cubicBezTo>
                  <a:cubicBezTo>
                    <a:pt x="295" y="262"/>
                    <a:pt x="296" y="262"/>
                    <a:pt x="298" y="262"/>
                  </a:cubicBezTo>
                  <a:cubicBezTo>
                    <a:pt x="302" y="262"/>
                    <a:pt x="305" y="264"/>
                    <a:pt x="309" y="263"/>
                  </a:cubicBezTo>
                  <a:cubicBezTo>
                    <a:pt x="312" y="262"/>
                    <a:pt x="314" y="260"/>
                    <a:pt x="316" y="259"/>
                  </a:cubicBezTo>
                  <a:cubicBezTo>
                    <a:pt x="319" y="258"/>
                    <a:pt x="323" y="259"/>
                    <a:pt x="326" y="259"/>
                  </a:cubicBezTo>
                  <a:cubicBezTo>
                    <a:pt x="328" y="259"/>
                    <a:pt x="330" y="259"/>
                    <a:pt x="332" y="259"/>
                  </a:cubicBezTo>
                  <a:cubicBezTo>
                    <a:pt x="334" y="258"/>
                    <a:pt x="335" y="256"/>
                    <a:pt x="336" y="254"/>
                  </a:cubicBezTo>
                  <a:cubicBezTo>
                    <a:pt x="339" y="251"/>
                    <a:pt x="342" y="254"/>
                    <a:pt x="345" y="253"/>
                  </a:cubicBezTo>
                  <a:cubicBezTo>
                    <a:pt x="348" y="252"/>
                    <a:pt x="349" y="249"/>
                    <a:pt x="349" y="246"/>
                  </a:cubicBezTo>
                  <a:cubicBezTo>
                    <a:pt x="349" y="246"/>
                    <a:pt x="350" y="247"/>
                    <a:pt x="350" y="248"/>
                  </a:cubicBezTo>
                  <a:cubicBezTo>
                    <a:pt x="353" y="247"/>
                    <a:pt x="356" y="246"/>
                    <a:pt x="359" y="245"/>
                  </a:cubicBezTo>
                  <a:cubicBezTo>
                    <a:pt x="360" y="245"/>
                    <a:pt x="362" y="243"/>
                    <a:pt x="362" y="242"/>
                  </a:cubicBezTo>
                  <a:cubicBezTo>
                    <a:pt x="364" y="242"/>
                    <a:pt x="365" y="240"/>
                    <a:pt x="366" y="239"/>
                  </a:cubicBezTo>
                  <a:cubicBezTo>
                    <a:pt x="368" y="238"/>
                    <a:pt x="369" y="237"/>
                    <a:pt x="371" y="236"/>
                  </a:cubicBezTo>
                  <a:cubicBezTo>
                    <a:pt x="372" y="235"/>
                    <a:pt x="373" y="233"/>
                    <a:pt x="372" y="232"/>
                  </a:cubicBezTo>
                  <a:cubicBezTo>
                    <a:pt x="371" y="231"/>
                    <a:pt x="367" y="231"/>
                    <a:pt x="366" y="231"/>
                  </a:cubicBezTo>
                  <a:cubicBezTo>
                    <a:pt x="363" y="232"/>
                    <a:pt x="364" y="233"/>
                    <a:pt x="362" y="235"/>
                  </a:cubicBezTo>
                  <a:cubicBezTo>
                    <a:pt x="361" y="237"/>
                    <a:pt x="359" y="236"/>
                    <a:pt x="357" y="236"/>
                  </a:cubicBezTo>
                  <a:cubicBezTo>
                    <a:pt x="353" y="236"/>
                    <a:pt x="350" y="237"/>
                    <a:pt x="347" y="234"/>
                  </a:cubicBezTo>
                  <a:cubicBezTo>
                    <a:pt x="346" y="235"/>
                    <a:pt x="346" y="236"/>
                    <a:pt x="345" y="237"/>
                  </a:cubicBezTo>
                  <a:cubicBezTo>
                    <a:pt x="344" y="238"/>
                    <a:pt x="342" y="237"/>
                    <a:pt x="341" y="238"/>
                  </a:cubicBezTo>
                  <a:cubicBezTo>
                    <a:pt x="340" y="238"/>
                    <a:pt x="339" y="238"/>
                    <a:pt x="339" y="239"/>
                  </a:cubicBezTo>
                  <a:cubicBezTo>
                    <a:pt x="337" y="238"/>
                    <a:pt x="335" y="237"/>
                    <a:pt x="334" y="237"/>
                  </a:cubicBezTo>
                  <a:cubicBezTo>
                    <a:pt x="333" y="236"/>
                    <a:pt x="333" y="235"/>
                    <a:pt x="333" y="235"/>
                  </a:cubicBezTo>
                  <a:cubicBezTo>
                    <a:pt x="333" y="232"/>
                    <a:pt x="333" y="232"/>
                    <a:pt x="335" y="230"/>
                  </a:cubicBezTo>
                  <a:cubicBezTo>
                    <a:pt x="336" y="229"/>
                    <a:pt x="338" y="227"/>
                    <a:pt x="338" y="226"/>
                  </a:cubicBezTo>
                  <a:cubicBezTo>
                    <a:pt x="337" y="224"/>
                    <a:pt x="333" y="224"/>
                    <a:pt x="332" y="225"/>
                  </a:cubicBezTo>
                  <a:cubicBezTo>
                    <a:pt x="331" y="226"/>
                    <a:pt x="331" y="228"/>
                    <a:pt x="330" y="229"/>
                  </a:cubicBezTo>
                  <a:cubicBezTo>
                    <a:pt x="326" y="233"/>
                    <a:pt x="323" y="230"/>
                    <a:pt x="324" y="226"/>
                  </a:cubicBezTo>
                  <a:cubicBezTo>
                    <a:pt x="325" y="222"/>
                    <a:pt x="329" y="222"/>
                    <a:pt x="332" y="220"/>
                  </a:cubicBezTo>
                  <a:cubicBezTo>
                    <a:pt x="336" y="218"/>
                    <a:pt x="340" y="214"/>
                    <a:pt x="345" y="215"/>
                  </a:cubicBezTo>
                  <a:cubicBezTo>
                    <a:pt x="349" y="216"/>
                    <a:pt x="347" y="222"/>
                    <a:pt x="348" y="225"/>
                  </a:cubicBezTo>
                  <a:cubicBezTo>
                    <a:pt x="350" y="224"/>
                    <a:pt x="353" y="220"/>
                    <a:pt x="354" y="218"/>
                  </a:cubicBezTo>
                  <a:cubicBezTo>
                    <a:pt x="355" y="213"/>
                    <a:pt x="349" y="217"/>
                    <a:pt x="348" y="213"/>
                  </a:cubicBezTo>
                  <a:cubicBezTo>
                    <a:pt x="348" y="212"/>
                    <a:pt x="349" y="211"/>
                    <a:pt x="348" y="210"/>
                  </a:cubicBezTo>
                  <a:cubicBezTo>
                    <a:pt x="346" y="208"/>
                    <a:pt x="343" y="211"/>
                    <a:pt x="341" y="212"/>
                  </a:cubicBezTo>
                  <a:cubicBezTo>
                    <a:pt x="340" y="212"/>
                    <a:pt x="337" y="212"/>
                    <a:pt x="337" y="212"/>
                  </a:cubicBezTo>
                  <a:cubicBezTo>
                    <a:pt x="335" y="211"/>
                    <a:pt x="335" y="205"/>
                    <a:pt x="336" y="204"/>
                  </a:cubicBezTo>
                  <a:cubicBezTo>
                    <a:pt x="332" y="205"/>
                    <a:pt x="328" y="203"/>
                    <a:pt x="325" y="207"/>
                  </a:cubicBezTo>
                  <a:cubicBezTo>
                    <a:pt x="324" y="208"/>
                    <a:pt x="324" y="210"/>
                    <a:pt x="323" y="210"/>
                  </a:cubicBezTo>
                  <a:cubicBezTo>
                    <a:pt x="322" y="211"/>
                    <a:pt x="321" y="211"/>
                    <a:pt x="320" y="212"/>
                  </a:cubicBezTo>
                  <a:cubicBezTo>
                    <a:pt x="319" y="213"/>
                    <a:pt x="319" y="214"/>
                    <a:pt x="318" y="215"/>
                  </a:cubicBezTo>
                  <a:cubicBezTo>
                    <a:pt x="317" y="215"/>
                    <a:pt x="315" y="215"/>
                    <a:pt x="315" y="216"/>
                  </a:cubicBezTo>
                  <a:cubicBezTo>
                    <a:pt x="311" y="216"/>
                    <a:pt x="311" y="219"/>
                    <a:pt x="310" y="222"/>
                  </a:cubicBezTo>
                  <a:cubicBezTo>
                    <a:pt x="308" y="225"/>
                    <a:pt x="308" y="227"/>
                    <a:pt x="304" y="227"/>
                  </a:cubicBezTo>
                  <a:cubicBezTo>
                    <a:pt x="304" y="226"/>
                    <a:pt x="304" y="225"/>
                    <a:pt x="304" y="225"/>
                  </a:cubicBezTo>
                  <a:cubicBezTo>
                    <a:pt x="305" y="224"/>
                    <a:pt x="306" y="222"/>
                    <a:pt x="306" y="221"/>
                  </a:cubicBezTo>
                  <a:cubicBezTo>
                    <a:pt x="304" y="223"/>
                    <a:pt x="304" y="223"/>
                    <a:pt x="304" y="223"/>
                  </a:cubicBezTo>
                  <a:cubicBezTo>
                    <a:pt x="303" y="221"/>
                    <a:pt x="302" y="219"/>
                    <a:pt x="299" y="218"/>
                  </a:cubicBezTo>
                  <a:cubicBezTo>
                    <a:pt x="299" y="212"/>
                    <a:pt x="299" y="207"/>
                    <a:pt x="299" y="201"/>
                  </a:cubicBezTo>
                  <a:cubicBezTo>
                    <a:pt x="292" y="203"/>
                    <a:pt x="284" y="200"/>
                    <a:pt x="282" y="193"/>
                  </a:cubicBezTo>
                  <a:cubicBezTo>
                    <a:pt x="281" y="199"/>
                    <a:pt x="274" y="200"/>
                    <a:pt x="269" y="198"/>
                  </a:cubicBezTo>
                  <a:cubicBezTo>
                    <a:pt x="266" y="197"/>
                    <a:pt x="263" y="196"/>
                    <a:pt x="261" y="194"/>
                  </a:cubicBezTo>
                  <a:cubicBezTo>
                    <a:pt x="258" y="195"/>
                    <a:pt x="256" y="197"/>
                    <a:pt x="253" y="198"/>
                  </a:cubicBezTo>
                  <a:cubicBezTo>
                    <a:pt x="251" y="196"/>
                    <a:pt x="250" y="194"/>
                    <a:pt x="248" y="192"/>
                  </a:cubicBezTo>
                  <a:cubicBezTo>
                    <a:pt x="250" y="192"/>
                    <a:pt x="251" y="191"/>
                    <a:pt x="253" y="191"/>
                  </a:cubicBezTo>
                  <a:cubicBezTo>
                    <a:pt x="255" y="191"/>
                    <a:pt x="257" y="190"/>
                    <a:pt x="258" y="189"/>
                  </a:cubicBezTo>
                  <a:cubicBezTo>
                    <a:pt x="259" y="188"/>
                    <a:pt x="259" y="186"/>
                    <a:pt x="260" y="185"/>
                  </a:cubicBezTo>
                  <a:cubicBezTo>
                    <a:pt x="261" y="183"/>
                    <a:pt x="263" y="182"/>
                    <a:pt x="263" y="181"/>
                  </a:cubicBezTo>
                  <a:cubicBezTo>
                    <a:pt x="265" y="176"/>
                    <a:pt x="259" y="173"/>
                    <a:pt x="256" y="170"/>
                  </a:cubicBezTo>
                  <a:cubicBezTo>
                    <a:pt x="253" y="167"/>
                    <a:pt x="262" y="166"/>
                    <a:pt x="258" y="161"/>
                  </a:cubicBezTo>
                  <a:cubicBezTo>
                    <a:pt x="259" y="162"/>
                    <a:pt x="261" y="162"/>
                    <a:pt x="263" y="163"/>
                  </a:cubicBezTo>
                  <a:cubicBezTo>
                    <a:pt x="264" y="163"/>
                    <a:pt x="265" y="164"/>
                    <a:pt x="267" y="164"/>
                  </a:cubicBezTo>
                  <a:cubicBezTo>
                    <a:pt x="267" y="164"/>
                    <a:pt x="267" y="164"/>
                    <a:pt x="267" y="164"/>
                  </a:cubicBezTo>
                  <a:cubicBezTo>
                    <a:pt x="267" y="167"/>
                    <a:pt x="269" y="173"/>
                    <a:pt x="273" y="173"/>
                  </a:cubicBezTo>
                  <a:cubicBezTo>
                    <a:pt x="274" y="173"/>
                    <a:pt x="276" y="170"/>
                    <a:pt x="277" y="169"/>
                  </a:cubicBezTo>
                  <a:cubicBezTo>
                    <a:pt x="277" y="166"/>
                    <a:pt x="276" y="165"/>
                    <a:pt x="279" y="165"/>
                  </a:cubicBezTo>
                  <a:cubicBezTo>
                    <a:pt x="281" y="164"/>
                    <a:pt x="283" y="165"/>
                    <a:pt x="285" y="165"/>
                  </a:cubicBezTo>
                  <a:cubicBezTo>
                    <a:pt x="287" y="164"/>
                    <a:pt x="287" y="163"/>
                    <a:pt x="289" y="162"/>
                  </a:cubicBezTo>
                  <a:cubicBezTo>
                    <a:pt x="292" y="162"/>
                    <a:pt x="292" y="163"/>
                    <a:pt x="294" y="160"/>
                  </a:cubicBezTo>
                  <a:cubicBezTo>
                    <a:pt x="295" y="159"/>
                    <a:pt x="296" y="157"/>
                    <a:pt x="298" y="157"/>
                  </a:cubicBezTo>
                  <a:cubicBezTo>
                    <a:pt x="300" y="157"/>
                    <a:pt x="301" y="159"/>
                    <a:pt x="302" y="160"/>
                  </a:cubicBezTo>
                  <a:cubicBezTo>
                    <a:pt x="304" y="162"/>
                    <a:pt x="305" y="163"/>
                    <a:pt x="308" y="163"/>
                  </a:cubicBezTo>
                  <a:cubicBezTo>
                    <a:pt x="313" y="164"/>
                    <a:pt x="314" y="161"/>
                    <a:pt x="316" y="157"/>
                  </a:cubicBezTo>
                  <a:cubicBezTo>
                    <a:pt x="319" y="156"/>
                    <a:pt x="321" y="163"/>
                    <a:pt x="325" y="161"/>
                  </a:cubicBezTo>
                  <a:cubicBezTo>
                    <a:pt x="328" y="160"/>
                    <a:pt x="324" y="156"/>
                    <a:pt x="324" y="154"/>
                  </a:cubicBezTo>
                  <a:cubicBezTo>
                    <a:pt x="326" y="154"/>
                    <a:pt x="327" y="154"/>
                    <a:pt x="329" y="152"/>
                  </a:cubicBezTo>
                  <a:cubicBezTo>
                    <a:pt x="331" y="150"/>
                    <a:pt x="331" y="143"/>
                    <a:pt x="328" y="141"/>
                  </a:cubicBezTo>
                  <a:cubicBezTo>
                    <a:pt x="327" y="142"/>
                    <a:pt x="326" y="142"/>
                    <a:pt x="326" y="141"/>
                  </a:cubicBezTo>
                  <a:cubicBezTo>
                    <a:pt x="323" y="142"/>
                    <a:pt x="320" y="143"/>
                    <a:pt x="317" y="142"/>
                  </a:cubicBezTo>
                  <a:cubicBezTo>
                    <a:pt x="316" y="142"/>
                    <a:pt x="316" y="141"/>
                    <a:pt x="315" y="141"/>
                  </a:cubicBezTo>
                  <a:cubicBezTo>
                    <a:pt x="314" y="140"/>
                    <a:pt x="312" y="141"/>
                    <a:pt x="310" y="141"/>
                  </a:cubicBezTo>
                  <a:cubicBezTo>
                    <a:pt x="306" y="140"/>
                    <a:pt x="303" y="139"/>
                    <a:pt x="299" y="138"/>
                  </a:cubicBezTo>
                  <a:cubicBezTo>
                    <a:pt x="294" y="137"/>
                    <a:pt x="289" y="138"/>
                    <a:pt x="284" y="136"/>
                  </a:cubicBezTo>
                  <a:cubicBezTo>
                    <a:pt x="284" y="135"/>
                    <a:pt x="283" y="131"/>
                    <a:pt x="284" y="130"/>
                  </a:cubicBezTo>
                  <a:cubicBezTo>
                    <a:pt x="285" y="129"/>
                    <a:pt x="288" y="130"/>
                    <a:pt x="290" y="130"/>
                  </a:cubicBezTo>
                  <a:cubicBezTo>
                    <a:pt x="293" y="129"/>
                    <a:pt x="297" y="120"/>
                    <a:pt x="302" y="123"/>
                  </a:cubicBezTo>
                  <a:cubicBezTo>
                    <a:pt x="303" y="124"/>
                    <a:pt x="303" y="125"/>
                    <a:pt x="304" y="126"/>
                  </a:cubicBezTo>
                  <a:cubicBezTo>
                    <a:pt x="307" y="128"/>
                    <a:pt x="310" y="129"/>
                    <a:pt x="313" y="131"/>
                  </a:cubicBezTo>
                  <a:cubicBezTo>
                    <a:pt x="320" y="133"/>
                    <a:pt x="316" y="127"/>
                    <a:pt x="318" y="124"/>
                  </a:cubicBezTo>
                  <a:cubicBezTo>
                    <a:pt x="319" y="122"/>
                    <a:pt x="321" y="122"/>
                    <a:pt x="321" y="119"/>
                  </a:cubicBezTo>
                  <a:cubicBezTo>
                    <a:pt x="320" y="116"/>
                    <a:pt x="318" y="113"/>
                    <a:pt x="318" y="111"/>
                  </a:cubicBezTo>
                  <a:cubicBezTo>
                    <a:pt x="318" y="108"/>
                    <a:pt x="321" y="105"/>
                    <a:pt x="322" y="102"/>
                  </a:cubicBezTo>
                  <a:cubicBezTo>
                    <a:pt x="323" y="99"/>
                    <a:pt x="320" y="95"/>
                    <a:pt x="321" y="91"/>
                  </a:cubicBezTo>
                  <a:cubicBezTo>
                    <a:pt x="321" y="88"/>
                    <a:pt x="321" y="84"/>
                    <a:pt x="319" y="82"/>
                  </a:cubicBezTo>
                  <a:cubicBezTo>
                    <a:pt x="317" y="80"/>
                    <a:pt x="316" y="81"/>
                    <a:pt x="313" y="81"/>
                  </a:cubicBezTo>
                  <a:cubicBezTo>
                    <a:pt x="318" y="79"/>
                    <a:pt x="317" y="73"/>
                    <a:pt x="315" y="69"/>
                  </a:cubicBezTo>
                  <a:cubicBezTo>
                    <a:pt x="313" y="66"/>
                    <a:pt x="311" y="65"/>
                    <a:pt x="307" y="65"/>
                  </a:cubicBezTo>
                  <a:cubicBezTo>
                    <a:pt x="305" y="65"/>
                    <a:pt x="297" y="65"/>
                    <a:pt x="297" y="62"/>
                  </a:cubicBezTo>
                  <a:cubicBezTo>
                    <a:pt x="297" y="60"/>
                    <a:pt x="301" y="58"/>
                    <a:pt x="302" y="56"/>
                  </a:cubicBezTo>
                  <a:cubicBezTo>
                    <a:pt x="304" y="52"/>
                    <a:pt x="299" y="42"/>
                    <a:pt x="297" y="39"/>
                  </a:cubicBezTo>
                  <a:cubicBezTo>
                    <a:pt x="296" y="37"/>
                    <a:pt x="294" y="37"/>
                    <a:pt x="295" y="34"/>
                  </a:cubicBezTo>
                  <a:cubicBezTo>
                    <a:pt x="297" y="33"/>
                    <a:pt x="299" y="32"/>
                    <a:pt x="300" y="30"/>
                  </a:cubicBezTo>
                  <a:cubicBezTo>
                    <a:pt x="304" y="27"/>
                    <a:pt x="305" y="19"/>
                    <a:pt x="302" y="15"/>
                  </a:cubicBezTo>
                  <a:cubicBezTo>
                    <a:pt x="300" y="12"/>
                    <a:pt x="292" y="6"/>
                    <a:pt x="288" y="8"/>
                  </a:cubicBezTo>
                  <a:cubicBezTo>
                    <a:pt x="285" y="9"/>
                    <a:pt x="286" y="14"/>
                    <a:pt x="284" y="16"/>
                  </a:cubicBezTo>
                  <a:cubicBezTo>
                    <a:pt x="283" y="17"/>
                    <a:pt x="282" y="17"/>
                    <a:pt x="281" y="18"/>
                  </a:cubicBezTo>
                  <a:cubicBezTo>
                    <a:pt x="280" y="18"/>
                    <a:pt x="280" y="19"/>
                    <a:pt x="280" y="19"/>
                  </a:cubicBezTo>
                  <a:cubicBezTo>
                    <a:pt x="279" y="20"/>
                    <a:pt x="278" y="20"/>
                    <a:pt x="277" y="20"/>
                  </a:cubicBezTo>
                  <a:cubicBezTo>
                    <a:pt x="274" y="23"/>
                    <a:pt x="274" y="27"/>
                    <a:pt x="275" y="31"/>
                  </a:cubicBezTo>
                  <a:cubicBezTo>
                    <a:pt x="276" y="33"/>
                    <a:pt x="278" y="35"/>
                    <a:pt x="275" y="37"/>
                  </a:cubicBezTo>
                  <a:cubicBezTo>
                    <a:pt x="275" y="38"/>
                    <a:pt x="274" y="38"/>
                    <a:pt x="273" y="38"/>
                  </a:cubicBezTo>
                  <a:cubicBezTo>
                    <a:pt x="273" y="38"/>
                    <a:pt x="273" y="38"/>
                    <a:pt x="273" y="37"/>
                  </a:cubicBezTo>
                  <a:cubicBezTo>
                    <a:pt x="271" y="35"/>
                    <a:pt x="269" y="33"/>
                    <a:pt x="268" y="30"/>
                  </a:cubicBezTo>
                  <a:cubicBezTo>
                    <a:pt x="267" y="28"/>
                    <a:pt x="266" y="26"/>
                    <a:pt x="264" y="24"/>
                  </a:cubicBezTo>
                  <a:cubicBezTo>
                    <a:pt x="263" y="21"/>
                    <a:pt x="262" y="21"/>
                    <a:pt x="258" y="21"/>
                  </a:cubicBezTo>
                  <a:cubicBezTo>
                    <a:pt x="258" y="21"/>
                    <a:pt x="257" y="20"/>
                    <a:pt x="256" y="20"/>
                  </a:cubicBezTo>
                  <a:cubicBezTo>
                    <a:pt x="257" y="16"/>
                    <a:pt x="253" y="10"/>
                    <a:pt x="249" y="11"/>
                  </a:cubicBezTo>
                  <a:cubicBezTo>
                    <a:pt x="249" y="10"/>
                    <a:pt x="246" y="12"/>
                    <a:pt x="246" y="14"/>
                  </a:cubicBezTo>
                  <a:cubicBezTo>
                    <a:pt x="245" y="16"/>
                    <a:pt x="246" y="17"/>
                    <a:pt x="244" y="17"/>
                  </a:cubicBezTo>
                  <a:cubicBezTo>
                    <a:pt x="244" y="18"/>
                    <a:pt x="242" y="17"/>
                    <a:pt x="241" y="17"/>
                  </a:cubicBezTo>
                  <a:cubicBezTo>
                    <a:pt x="240" y="19"/>
                    <a:pt x="242" y="21"/>
                    <a:pt x="242" y="22"/>
                  </a:cubicBezTo>
                  <a:cubicBezTo>
                    <a:pt x="243" y="26"/>
                    <a:pt x="241" y="27"/>
                    <a:pt x="238" y="27"/>
                  </a:cubicBezTo>
                  <a:cubicBezTo>
                    <a:pt x="236" y="27"/>
                    <a:pt x="231" y="28"/>
                    <a:pt x="229" y="29"/>
                  </a:cubicBezTo>
                  <a:cubicBezTo>
                    <a:pt x="228" y="31"/>
                    <a:pt x="228" y="31"/>
                    <a:pt x="228" y="33"/>
                  </a:cubicBezTo>
                  <a:cubicBezTo>
                    <a:pt x="223" y="31"/>
                    <a:pt x="217" y="26"/>
                    <a:pt x="219" y="21"/>
                  </a:cubicBezTo>
                  <a:cubicBezTo>
                    <a:pt x="222" y="21"/>
                    <a:pt x="223" y="17"/>
                    <a:pt x="221" y="15"/>
                  </a:cubicBezTo>
                  <a:cubicBezTo>
                    <a:pt x="220" y="13"/>
                    <a:pt x="218" y="14"/>
                    <a:pt x="216" y="13"/>
                  </a:cubicBezTo>
                  <a:cubicBezTo>
                    <a:pt x="215" y="12"/>
                    <a:pt x="215" y="11"/>
                    <a:pt x="215" y="9"/>
                  </a:cubicBezTo>
                  <a:cubicBezTo>
                    <a:pt x="215" y="7"/>
                    <a:pt x="215" y="6"/>
                    <a:pt x="213" y="5"/>
                  </a:cubicBezTo>
                  <a:cubicBezTo>
                    <a:pt x="211" y="5"/>
                    <a:pt x="209" y="5"/>
                    <a:pt x="207" y="5"/>
                  </a:cubicBezTo>
                  <a:cubicBezTo>
                    <a:pt x="204" y="6"/>
                    <a:pt x="200" y="5"/>
                    <a:pt x="197" y="4"/>
                  </a:cubicBezTo>
                  <a:cubicBezTo>
                    <a:pt x="197" y="5"/>
                    <a:pt x="197" y="6"/>
                    <a:pt x="197" y="7"/>
                  </a:cubicBezTo>
                  <a:cubicBezTo>
                    <a:pt x="196" y="5"/>
                    <a:pt x="192" y="0"/>
                    <a:pt x="189" y="0"/>
                  </a:cubicBezTo>
                  <a:cubicBezTo>
                    <a:pt x="188" y="2"/>
                    <a:pt x="186" y="2"/>
                    <a:pt x="185" y="4"/>
                  </a:cubicBezTo>
                  <a:cubicBezTo>
                    <a:pt x="184" y="5"/>
                    <a:pt x="184" y="7"/>
                    <a:pt x="183" y="8"/>
                  </a:cubicBezTo>
                  <a:cubicBezTo>
                    <a:pt x="182" y="10"/>
                    <a:pt x="180" y="11"/>
                    <a:pt x="179" y="13"/>
                  </a:cubicBezTo>
                  <a:cubicBezTo>
                    <a:pt x="177" y="15"/>
                    <a:pt x="175" y="17"/>
                    <a:pt x="173" y="18"/>
                  </a:cubicBezTo>
                  <a:cubicBezTo>
                    <a:pt x="173" y="16"/>
                    <a:pt x="173" y="15"/>
                    <a:pt x="174" y="13"/>
                  </a:cubicBezTo>
                  <a:cubicBezTo>
                    <a:pt x="173" y="13"/>
                    <a:pt x="171" y="13"/>
                    <a:pt x="171" y="13"/>
                  </a:cubicBezTo>
                  <a:cubicBezTo>
                    <a:pt x="168" y="10"/>
                    <a:pt x="163" y="8"/>
                    <a:pt x="159" y="10"/>
                  </a:cubicBezTo>
                  <a:cubicBezTo>
                    <a:pt x="156" y="12"/>
                    <a:pt x="156" y="13"/>
                    <a:pt x="156" y="16"/>
                  </a:cubicBezTo>
                  <a:cubicBezTo>
                    <a:pt x="157" y="18"/>
                    <a:pt x="158" y="19"/>
                    <a:pt x="157" y="21"/>
                  </a:cubicBezTo>
                  <a:cubicBezTo>
                    <a:pt x="157" y="22"/>
                    <a:pt x="156" y="22"/>
                    <a:pt x="156" y="23"/>
                  </a:cubicBezTo>
                  <a:cubicBezTo>
                    <a:pt x="154" y="22"/>
                    <a:pt x="153" y="20"/>
                    <a:pt x="151" y="19"/>
                  </a:cubicBezTo>
                  <a:cubicBezTo>
                    <a:pt x="149" y="18"/>
                    <a:pt x="150" y="18"/>
                    <a:pt x="148" y="19"/>
                  </a:cubicBezTo>
                  <a:cubicBezTo>
                    <a:pt x="148" y="19"/>
                    <a:pt x="148" y="20"/>
                    <a:pt x="147" y="20"/>
                  </a:cubicBezTo>
                  <a:cubicBezTo>
                    <a:pt x="146" y="21"/>
                    <a:pt x="145" y="21"/>
                    <a:pt x="144" y="21"/>
                  </a:cubicBezTo>
                  <a:cubicBezTo>
                    <a:pt x="143" y="21"/>
                    <a:pt x="142" y="22"/>
                    <a:pt x="141" y="22"/>
                  </a:cubicBezTo>
                  <a:cubicBezTo>
                    <a:pt x="140" y="23"/>
                    <a:pt x="139" y="22"/>
                    <a:pt x="137" y="23"/>
                  </a:cubicBezTo>
                  <a:cubicBezTo>
                    <a:pt x="136" y="23"/>
                    <a:pt x="135" y="24"/>
                    <a:pt x="133" y="24"/>
                  </a:cubicBezTo>
                  <a:cubicBezTo>
                    <a:pt x="132" y="27"/>
                    <a:pt x="135" y="29"/>
                    <a:pt x="135" y="31"/>
                  </a:cubicBezTo>
                  <a:cubicBezTo>
                    <a:pt x="132" y="31"/>
                    <a:pt x="130" y="27"/>
                    <a:pt x="126" y="27"/>
                  </a:cubicBezTo>
                  <a:cubicBezTo>
                    <a:pt x="126" y="32"/>
                    <a:pt x="120" y="26"/>
                    <a:pt x="118" y="29"/>
                  </a:cubicBezTo>
                  <a:cubicBezTo>
                    <a:pt x="116" y="31"/>
                    <a:pt x="118" y="35"/>
                    <a:pt x="115" y="36"/>
                  </a:cubicBezTo>
                  <a:cubicBezTo>
                    <a:pt x="113" y="37"/>
                    <a:pt x="111" y="37"/>
                    <a:pt x="109" y="37"/>
                  </a:cubicBezTo>
                  <a:cubicBezTo>
                    <a:pt x="106" y="38"/>
                    <a:pt x="103" y="40"/>
                    <a:pt x="99" y="40"/>
                  </a:cubicBezTo>
                  <a:cubicBezTo>
                    <a:pt x="97" y="40"/>
                    <a:pt x="95" y="40"/>
                    <a:pt x="94" y="40"/>
                  </a:cubicBezTo>
                  <a:cubicBezTo>
                    <a:pt x="92" y="40"/>
                    <a:pt x="91" y="38"/>
                    <a:pt x="89" y="39"/>
                  </a:cubicBezTo>
                  <a:cubicBezTo>
                    <a:pt x="88" y="42"/>
                    <a:pt x="93" y="44"/>
                    <a:pt x="95" y="45"/>
                  </a:cubicBezTo>
                  <a:cubicBezTo>
                    <a:pt x="92" y="47"/>
                    <a:pt x="89" y="46"/>
                    <a:pt x="86" y="48"/>
                  </a:cubicBezTo>
                  <a:cubicBezTo>
                    <a:pt x="84" y="49"/>
                    <a:pt x="85" y="51"/>
                    <a:pt x="84" y="53"/>
                  </a:cubicBezTo>
                  <a:cubicBezTo>
                    <a:pt x="84" y="55"/>
                    <a:pt x="82" y="56"/>
                    <a:pt x="84" y="59"/>
                  </a:cubicBezTo>
                  <a:cubicBezTo>
                    <a:pt x="85" y="61"/>
                    <a:pt x="88" y="62"/>
                    <a:pt x="89" y="65"/>
                  </a:cubicBezTo>
                  <a:cubicBezTo>
                    <a:pt x="89" y="66"/>
                    <a:pt x="88" y="69"/>
                    <a:pt x="90" y="70"/>
                  </a:cubicBezTo>
                  <a:cubicBezTo>
                    <a:pt x="91" y="69"/>
                    <a:pt x="90" y="67"/>
                    <a:pt x="91" y="66"/>
                  </a:cubicBezTo>
                  <a:cubicBezTo>
                    <a:pt x="94" y="67"/>
                    <a:pt x="95" y="70"/>
                    <a:pt x="97" y="72"/>
                  </a:cubicBezTo>
                  <a:cubicBezTo>
                    <a:pt x="96" y="73"/>
                    <a:pt x="95" y="74"/>
                    <a:pt x="95" y="76"/>
                  </a:cubicBezTo>
                  <a:cubicBezTo>
                    <a:pt x="94" y="77"/>
                    <a:pt x="93" y="81"/>
                    <a:pt x="92" y="84"/>
                  </a:cubicBezTo>
                  <a:cubicBezTo>
                    <a:pt x="88" y="84"/>
                    <a:pt x="88" y="78"/>
                    <a:pt x="83" y="78"/>
                  </a:cubicBezTo>
                  <a:cubicBezTo>
                    <a:pt x="83" y="79"/>
                    <a:pt x="84" y="81"/>
                    <a:pt x="82" y="83"/>
                  </a:cubicBezTo>
                  <a:cubicBezTo>
                    <a:pt x="80" y="84"/>
                    <a:pt x="79" y="83"/>
                    <a:pt x="78" y="84"/>
                  </a:cubicBezTo>
                  <a:cubicBezTo>
                    <a:pt x="77" y="85"/>
                    <a:pt x="78" y="86"/>
                    <a:pt x="77" y="86"/>
                  </a:cubicBezTo>
                  <a:cubicBezTo>
                    <a:pt x="75" y="86"/>
                    <a:pt x="76" y="84"/>
                    <a:pt x="75" y="83"/>
                  </a:cubicBezTo>
                  <a:cubicBezTo>
                    <a:pt x="75" y="80"/>
                    <a:pt x="75" y="77"/>
                    <a:pt x="71" y="78"/>
                  </a:cubicBezTo>
                  <a:cubicBezTo>
                    <a:pt x="69" y="78"/>
                    <a:pt x="67" y="79"/>
                    <a:pt x="66" y="80"/>
                  </a:cubicBezTo>
                  <a:cubicBezTo>
                    <a:pt x="64" y="82"/>
                    <a:pt x="65" y="83"/>
                    <a:pt x="66" y="86"/>
                  </a:cubicBezTo>
                  <a:cubicBezTo>
                    <a:pt x="67" y="89"/>
                    <a:pt x="65" y="87"/>
                    <a:pt x="63" y="88"/>
                  </a:cubicBezTo>
                  <a:cubicBezTo>
                    <a:pt x="62" y="89"/>
                    <a:pt x="60" y="91"/>
                    <a:pt x="60" y="92"/>
                  </a:cubicBezTo>
                  <a:cubicBezTo>
                    <a:pt x="59" y="92"/>
                    <a:pt x="58" y="93"/>
                    <a:pt x="58" y="93"/>
                  </a:cubicBezTo>
                  <a:cubicBezTo>
                    <a:pt x="57" y="96"/>
                    <a:pt x="56" y="98"/>
                    <a:pt x="54" y="101"/>
                  </a:cubicBezTo>
                  <a:cubicBezTo>
                    <a:pt x="55" y="101"/>
                    <a:pt x="56" y="101"/>
                    <a:pt x="58" y="101"/>
                  </a:cubicBezTo>
                  <a:cubicBezTo>
                    <a:pt x="58" y="101"/>
                    <a:pt x="57" y="102"/>
                    <a:pt x="57" y="102"/>
                  </a:cubicBezTo>
                  <a:cubicBezTo>
                    <a:pt x="56" y="105"/>
                    <a:pt x="56" y="106"/>
                    <a:pt x="57" y="109"/>
                  </a:cubicBezTo>
                  <a:cubicBezTo>
                    <a:pt x="58" y="111"/>
                    <a:pt x="60" y="113"/>
                    <a:pt x="59" y="115"/>
                  </a:cubicBezTo>
                  <a:cubicBezTo>
                    <a:pt x="59" y="117"/>
                    <a:pt x="56" y="117"/>
                    <a:pt x="57" y="119"/>
                  </a:cubicBezTo>
                  <a:cubicBezTo>
                    <a:pt x="57" y="121"/>
                    <a:pt x="61" y="121"/>
                    <a:pt x="62" y="123"/>
                  </a:cubicBezTo>
                  <a:cubicBezTo>
                    <a:pt x="63" y="124"/>
                    <a:pt x="63" y="125"/>
                    <a:pt x="63" y="126"/>
                  </a:cubicBezTo>
                  <a:cubicBezTo>
                    <a:pt x="61" y="127"/>
                    <a:pt x="58" y="128"/>
                    <a:pt x="57" y="127"/>
                  </a:cubicBezTo>
                  <a:cubicBezTo>
                    <a:pt x="56" y="126"/>
                    <a:pt x="56" y="124"/>
                    <a:pt x="54" y="124"/>
                  </a:cubicBezTo>
                  <a:cubicBezTo>
                    <a:pt x="53" y="123"/>
                    <a:pt x="53" y="124"/>
                    <a:pt x="52" y="125"/>
                  </a:cubicBezTo>
                  <a:cubicBezTo>
                    <a:pt x="49" y="125"/>
                    <a:pt x="50" y="122"/>
                    <a:pt x="47" y="121"/>
                  </a:cubicBezTo>
                  <a:cubicBezTo>
                    <a:pt x="45" y="124"/>
                    <a:pt x="46" y="129"/>
                    <a:pt x="43" y="131"/>
                  </a:cubicBezTo>
                  <a:cubicBezTo>
                    <a:pt x="41" y="133"/>
                    <a:pt x="38" y="133"/>
                    <a:pt x="38" y="135"/>
                  </a:cubicBezTo>
                  <a:cubicBezTo>
                    <a:pt x="37" y="138"/>
                    <a:pt x="40" y="139"/>
                    <a:pt x="39" y="142"/>
                  </a:cubicBezTo>
                  <a:cubicBezTo>
                    <a:pt x="39" y="143"/>
                    <a:pt x="38" y="144"/>
                    <a:pt x="37" y="145"/>
                  </a:cubicBezTo>
                  <a:cubicBezTo>
                    <a:pt x="34" y="145"/>
                    <a:pt x="32" y="145"/>
                    <a:pt x="29" y="145"/>
                  </a:cubicBezTo>
                  <a:cubicBezTo>
                    <a:pt x="25" y="146"/>
                    <a:pt x="23" y="149"/>
                    <a:pt x="19" y="149"/>
                  </a:cubicBezTo>
                  <a:cubicBezTo>
                    <a:pt x="18" y="150"/>
                    <a:pt x="17" y="149"/>
                    <a:pt x="15" y="149"/>
                  </a:cubicBezTo>
                  <a:cubicBezTo>
                    <a:pt x="13" y="148"/>
                    <a:pt x="8" y="148"/>
                    <a:pt x="7" y="151"/>
                  </a:cubicBezTo>
                  <a:cubicBezTo>
                    <a:pt x="6" y="154"/>
                    <a:pt x="8" y="157"/>
                    <a:pt x="7" y="160"/>
                  </a:cubicBezTo>
                  <a:cubicBezTo>
                    <a:pt x="6" y="161"/>
                    <a:pt x="5" y="162"/>
                    <a:pt x="5" y="163"/>
                  </a:cubicBezTo>
                  <a:cubicBezTo>
                    <a:pt x="4" y="166"/>
                    <a:pt x="6" y="167"/>
                    <a:pt x="7" y="170"/>
                  </a:cubicBezTo>
                  <a:cubicBezTo>
                    <a:pt x="8" y="174"/>
                    <a:pt x="5" y="181"/>
                    <a:pt x="12" y="182"/>
                  </a:cubicBezTo>
                  <a:cubicBezTo>
                    <a:pt x="13" y="184"/>
                    <a:pt x="11" y="189"/>
                    <a:pt x="14" y="190"/>
                  </a:cubicBezTo>
                  <a:cubicBezTo>
                    <a:pt x="18" y="191"/>
                    <a:pt x="19" y="186"/>
                    <a:pt x="22" y="186"/>
                  </a:cubicBezTo>
                  <a:cubicBezTo>
                    <a:pt x="25" y="186"/>
                    <a:pt x="25" y="190"/>
                    <a:pt x="25" y="192"/>
                  </a:cubicBezTo>
                  <a:cubicBezTo>
                    <a:pt x="25" y="196"/>
                    <a:pt x="21" y="197"/>
                    <a:pt x="19" y="201"/>
                  </a:cubicBezTo>
                  <a:cubicBezTo>
                    <a:pt x="18" y="203"/>
                    <a:pt x="19" y="204"/>
                    <a:pt x="21" y="205"/>
                  </a:cubicBezTo>
                  <a:cubicBezTo>
                    <a:pt x="19" y="205"/>
                    <a:pt x="17" y="205"/>
                    <a:pt x="16" y="205"/>
                  </a:cubicBezTo>
                  <a:cubicBezTo>
                    <a:pt x="12" y="205"/>
                    <a:pt x="12" y="208"/>
                    <a:pt x="12" y="211"/>
                  </a:cubicBezTo>
                  <a:cubicBezTo>
                    <a:pt x="11" y="209"/>
                    <a:pt x="10" y="207"/>
                    <a:pt x="7" y="208"/>
                  </a:cubicBezTo>
                  <a:cubicBezTo>
                    <a:pt x="6" y="209"/>
                    <a:pt x="4" y="210"/>
                    <a:pt x="5" y="211"/>
                  </a:cubicBezTo>
                  <a:cubicBezTo>
                    <a:pt x="5" y="212"/>
                    <a:pt x="7" y="214"/>
                    <a:pt x="7" y="214"/>
                  </a:cubicBezTo>
                  <a:cubicBezTo>
                    <a:pt x="8" y="215"/>
                    <a:pt x="9" y="216"/>
                    <a:pt x="10" y="216"/>
                  </a:cubicBezTo>
                  <a:cubicBezTo>
                    <a:pt x="11" y="216"/>
                    <a:pt x="13" y="216"/>
                    <a:pt x="13" y="216"/>
                  </a:cubicBezTo>
                  <a:cubicBezTo>
                    <a:pt x="15" y="217"/>
                    <a:pt x="14" y="217"/>
                    <a:pt x="15" y="218"/>
                  </a:cubicBezTo>
                  <a:cubicBezTo>
                    <a:pt x="15" y="218"/>
                    <a:pt x="16" y="220"/>
                    <a:pt x="16" y="220"/>
                  </a:cubicBezTo>
                  <a:cubicBezTo>
                    <a:pt x="17" y="222"/>
                    <a:pt x="17" y="221"/>
                    <a:pt x="19" y="222"/>
                  </a:cubicBezTo>
                  <a:cubicBezTo>
                    <a:pt x="21" y="223"/>
                    <a:pt x="23" y="224"/>
                    <a:pt x="25" y="225"/>
                  </a:cubicBezTo>
                  <a:cubicBezTo>
                    <a:pt x="30" y="226"/>
                    <a:pt x="32" y="223"/>
                    <a:pt x="35" y="219"/>
                  </a:cubicBezTo>
                  <a:cubicBezTo>
                    <a:pt x="37" y="220"/>
                    <a:pt x="40" y="221"/>
                    <a:pt x="43" y="220"/>
                  </a:cubicBezTo>
                  <a:cubicBezTo>
                    <a:pt x="45" y="220"/>
                    <a:pt x="46" y="219"/>
                    <a:pt x="47" y="218"/>
                  </a:cubicBezTo>
                  <a:cubicBezTo>
                    <a:pt x="48" y="217"/>
                    <a:pt x="50" y="215"/>
                    <a:pt x="50" y="214"/>
                  </a:cubicBezTo>
                  <a:cubicBezTo>
                    <a:pt x="53" y="213"/>
                    <a:pt x="52" y="216"/>
                    <a:pt x="54" y="216"/>
                  </a:cubicBezTo>
                  <a:cubicBezTo>
                    <a:pt x="56" y="217"/>
                    <a:pt x="57" y="215"/>
                    <a:pt x="58" y="215"/>
                  </a:cubicBezTo>
                  <a:cubicBezTo>
                    <a:pt x="60" y="215"/>
                    <a:pt x="63" y="215"/>
                    <a:pt x="65" y="215"/>
                  </a:cubicBezTo>
                  <a:cubicBezTo>
                    <a:pt x="65" y="215"/>
                    <a:pt x="65" y="215"/>
                    <a:pt x="66" y="215"/>
                  </a:cubicBezTo>
                  <a:cubicBezTo>
                    <a:pt x="66" y="216"/>
                    <a:pt x="65" y="216"/>
                    <a:pt x="63" y="217"/>
                  </a:cubicBezTo>
                  <a:cubicBezTo>
                    <a:pt x="61" y="219"/>
                    <a:pt x="58" y="220"/>
                    <a:pt x="55" y="220"/>
                  </a:cubicBezTo>
                  <a:cubicBezTo>
                    <a:pt x="54" y="220"/>
                    <a:pt x="53" y="220"/>
                    <a:pt x="51" y="220"/>
                  </a:cubicBezTo>
                  <a:cubicBezTo>
                    <a:pt x="50" y="223"/>
                    <a:pt x="51" y="226"/>
                    <a:pt x="50" y="229"/>
                  </a:cubicBezTo>
                  <a:cubicBezTo>
                    <a:pt x="49" y="229"/>
                    <a:pt x="48" y="229"/>
                    <a:pt x="47" y="229"/>
                  </a:cubicBezTo>
                  <a:cubicBezTo>
                    <a:pt x="46" y="230"/>
                    <a:pt x="45" y="231"/>
                    <a:pt x="44" y="231"/>
                  </a:cubicBezTo>
                  <a:cubicBezTo>
                    <a:pt x="43" y="231"/>
                    <a:pt x="42" y="231"/>
                    <a:pt x="41" y="232"/>
                  </a:cubicBezTo>
                  <a:cubicBezTo>
                    <a:pt x="40" y="232"/>
                    <a:pt x="41" y="233"/>
                    <a:pt x="40" y="233"/>
                  </a:cubicBezTo>
                  <a:cubicBezTo>
                    <a:pt x="40" y="234"/>
                    <a:pt x="39" y="234"/>
                    <a:pt x="38" y="235"/>
                  </a:cubicBezTo>
                  <a:cubicBezTo>
                    <a:pt x="38" y="235"/>
                    <a:pt x="38" y="236"/>
                    <a:pt x="37" y="236"/>
                  </a:cubicBezTo>
                  <a:cubicBezTo>
                    <a:pt x="36" y="236"/>
                    <a:pt x="35" y="236"/>
                    <a:pt x="34" y="236"/>
                  </a:cubicBezTo>
                  <a:cubicBezTo>
                    <a:pt x="34" y="236"/>
                    <a:pt x="33" y="236"/>
                    <a:pt x="32" y="237"/>
                  </a:cubicBezTo>
                  <a:cubicBezTo>
                    <a:pt x="31" y="236"/>
                    <a:pt x="31" y="236"/>
                    <a:pt x="30" y="235"/>
                  </a:cubicBezTo>
                  <a:cubicBezTo>
                    <a:pt x="30" y="235"/>
                    <a:pt x="30" y="234"/>
                    <a:pt x="29" y="233"/>
                  </a:cubicBezTo>
                  <a:cubicBezTo>
                    <a:pt x="28" y="232"/>
                    <a:pt x="26" y="231"/>
                    <a:pt x="25" y="230"/>
                  </a:cubicBezTo>
                  <a:cubicBezTo>
                    <a:pt x="25" y="233"/>
                    <a:pt x="22" y="236"/>
                    <a:pt x="21" y="239"/>
                  </a:cubicBezTo>
                  <a:cubicBezTo>
                    <a:pt x="21" y="240"/>
                    <a:pt x="20" y="241"/>
                    <a:pt x="20" y="242"/>
                  </a:cubicBezTo>
                  <a:cubicBezTo>
                    <a:pt x="19" y="243"/>
                    <a:pt x="19" y="243"/>
                    <a:pt x="19" y="244"/>
                  </a:cubicBezTo>
                  <a:cubicBezTo>
                    <a:pt x="18" y="245"/>
                    <a:pt x="19" y="246"/>
                    <a:pt x="19" y="247"/>
                  </a:cubicBezTo>
                  <a:cubicBezTo>
                    <a:pt x="15" y="247"/>
                    <a:pt x="14" y="250"/>
                    <a:pt x="13" y="253"/>
                  </a:cubicBezTo>
                  <a:cubicBezTo>
                    <a:pt x="13" y="254"/>
                    <a:pt x="12" y="255"/>
                    <a:pt x="13" y="256"/>
                  </a:cubicBezTo>
                  <a:cubicBezTo>
                    <a:pt x="12" y="257"/>
                    <a:pt x="12" y="258"/>
                    <a:pt x="11" y="258"/>
                  </a:cubicBezTo>
                  <a:cubicBezTo>
                    <a:pt x="11" y="259"/>
                    <a:pt x="12" y="259"/>
                    <a:pt x="12" y="260"/>
                  </a:cubicBezTo>
                  <a:cubicBezTo>
                    <a:pt x="10" y="261"/>
                    <a:pt x="8" y="261"/>
                    <a:pt x="6" y="263"/>
                  </a:cubicBezTo>
                  <a:cubicBezTo>
                    <a:pt x="3" y="266"/>
                    <a:pt x="7" y="266"/>
                    <a:pt x="7" y="270"/>
                  </a:cubicBezTo>
                  <a:cubicBezTo>
                    <a:pt x="4" y="270"/>
                    <a:pt x="0" y="276"/>
                    <a:pt x="3" y="278"/>
                  </a:cubicBezTo>
                  <a:close/>
                  <a:moveTo>
                    <a:pt x="334" y="237"/>
                  </a:moveTo>
                  <a:cubicBezTo>
                    <a:pt x="335" y="237"/>
                    <a:pt x="337" y="238"/>
                    <a:pt x="339" y="239"/>
                  </a:cubicBezTo>
                  <a:cubicBezTo>
                    <a:pt x="338" y="239"/>
                    <a:pt x="337" y="240"/>
                    <a:pt x="336" y="240"/>
                  </a:cubicBezTo>
                  <a:cubicBezTo>
                    <a:pt x="334" y="239"/>
                    <a:pt x="334" y="238"/>
                    <a:pt x="334" y="237"/>
                  </a:cubicBezTo>
                  <a:close/>
                  <a:moveTo>
                    <a:pt x="158" y="129"/>
                  </a:moveTo>
                  <a:cubicBezTo>
                    <a:pt x="158" y="129"/>
                    <a:pt x="158" y="130"/>
                    <a:pt x="158" y="130"/>
                  </a:cubicBezTo>
                  <a:cubicBezTo>
                    <a:pt x="157" y="131"/>
                    <a:pt x="155" y="132"/>
                    <a:pt x="154" y="133"/>
                  </a:cubicBezTo>
                  <a:cubicBezTo>
                    <a:pt x="154" y="133"/>
                    <a:pt x="154" y="133"/>
                    <a:pt x="154" y="132"/>
                  </a:cubicBezTo>
                  <a:cubicBezTo>
                    <a:pt x="154" y="130"/>
                    <a:pt x="154" y="129"/>
                    <a:pt x="156" y="129"/>
                  </a:cubicBezTo>
                  <a:cubicBezTo>
                    <a:pt x="157" y="129"/>
                    <a:pt x="158" y="129"/>
                    <a:pt x="158" y="129"/>
                  </a:cubicBezTo>
                  <a:close/>
                  <a:moveTo>
                    <a:pt x="189" y="93"/>
                  </a:moveTo>
                  <a:cubicBezTo>
                    <a:pt x="189" y="93"/>
                    <a:pt x="190" y="94"/>
                    <a:pt x="191" y="95"/>
                  </a:cubicBezTo>
                  <a:cubicBezTo>
                    <a:pt x="192" y="96"/>
                    <a:pt x="194" y="97"/>
                    <a:pt x="195" y="98"/>
                  </a:cubicBezTo>
                  <a:cubicBezTo>
                    <a:pt x="196" y="98"/>
                    <a:pt x="197" y="99"/>
                    <a:pt x="197" y="99"/>
                  </a:cubicBezTo>
                  <a:cubicBezTo>
                    <a:pt x="198" y="100"/>
                    <a:pt x="198" y="101"/>
                    <a:pt x="199" y="101"/>
                  </a:cubicBezTo>
                  <a:cubicBezTo>
                    <a:pt x="200" y="103"/>
                    <a:pt x="200" y="104"/>
                    <a:pt x="201" y="106"/>
                  </a:cubicBezTo>
                  <a:cubicBezTo>
                    <a:pt x="202" y="108"/>
                    <a:pt x="202" y="110"/>
                    <a:pt x="202" y="111"/>
                  </a:cubicBezTo>
                  <a:cubicBezTo>
                    <a:pt x="203" y="113"/>
                    <a:pt x="203" y="115"/>
                    <a:pt x="204" y="116"/>
                  </a:cubicBezTo>
                  <a:cubicBezTo>
                    <a:pt x="204" y="117"/>
                    <a:pt x="204" y="118"/>
                    <a:pt x="204" y="119"/>
                  </a:cubicBezTo>
                  <a:cubicBezTo>
                    <a:pt x="204" y="119"/>
                    <a:pt x="204" y="119"/>
                    <a:pt x="204" y="119"/>
                  </a:cubicBezTo>
                  <a:cubicBezTo>
                    <a:pt x="204" y="119"/>
                    <a:pt x="204" y="119"/>
                    <a:pt x="204" y="120"/>
                  </a:cubicBezTo>
                  <a:cubicBezTo>
                    <a:pt x="204" y="120"/>
                    <a:pt x="204" y="121"/>
                    <a:pt x="204" y="122"/>
                  </a:cubicBezTo>
                  <a:cubicBezTo>
                    <a:pt x="203" y="123"/>
                    <a:pt x="203" y="124"/>
                    <a:pt x="203" y="125"/>
                  </a:cubicBezTo>
                  <a:cubicBezTo>
                    <a:pt x="202" y="126"/>
                    <a:pt x="202" y="127"/>
                    <a:pt x="202" y="128"/>
                  </a:cubicBezTo>
                  <a:cubicBezTo>
                    <a:pt x="202" y="129"/>
                    <a:pt x="202" y="130"/>
                    <a:pt x="201" y="131"/>
                  </a:cubicBezTo>
                  <a:cubicBezTo>
                    <a:pt x="201" y="132"/>
                    <a:pt x="201" y="132"/>
                    <a:pt x="200" y="133"/>
                  </a:cubicBezTo>
                  <a:cubicBezTo>
                    <a:pt x="200" y="134"/>
                    <a:pt x="199" y="135"/>
                    <a:pt x="198" y="135"/>
                  </a:cubicBezTo>
                  <a:cubicBezTo>
                    <a:pt x="198" y="136"/>
                    <a:pt x="197" y="137"/>
                    <a:pt x="197" y="137"/>
                  </a:cubicBezTo>
                  <a:cubicBezTo>
                    <a:pt x="197" y="137"/>
                    <a:pt x="197" y="137"/>
                    <a:pt x="197" y="137"/>
                  </a:cubicBezTo>
                  <a:cubicBezTo>
                    <a:pt x="197" y="138"/>
                    <a:pt x="196" y="138"/>
                    <a:pt x="196" y="138"/>
                  </a:cubicBezTo>
                  <a:cubicBezTo>
                    <a:pt x="195" y="137"/>
                    <a:pt x="194" y="136"/>
                    <a:pt x="193" y="136"/>
                  </a:cubicBezTo>
                  <a:cubicBezTo>
                    <a:pt x="189" y="135"/>
                    <a:pt x="189" y="141"/>
                    <a:pt x="185" y="138"/>
                  </a:cubicBezTo>
                  <a:cubicBezTo>
                    <a:pt x="184" y="136"/>
                    <a:pt x="184" y="135"/>
                    <a:pt x="182" y="135"/>
                  </a:cubicBezTo>
                  <a:cubicBezTo>
                    <a:pt x="181" y="134"/>
                    <a:pt x="179" y="134"/>
                    <a:pt x="177" y="134"/>
                  </a:cubicBezTo>
                  <a:cubicBezTo>
                    <a:pt x="174" y="135"/>
                    <a:pt x="171" y="137"/>
                    <a:pt x="168" y="135"/>
                  </a:cubicBezTo>
                  <a:cubicBezTo>
                    <a:pt x="167" y="134"/>
                    <a:pt x="167" y="133"/>
                    <a:pt x="166" y="132"/>
                  </a:cubicBezTo>
                  <a:cubicBezTo>
                    <a:pt x="166" y="131"/>
                    <a:pt x="165" y="130"/>
                    <a:pt x="164" y="129"/>
                  </a:cubicBezTo>
                  <a:cubicBezTo>
                    <a:pt x="166" y="128"/>
                    <a:pt x="166" y="127"/>
                    <a:pt x="167" y="125"/>
                  </a:cubicBezTo>
                  <a:cubicBezTo>
                    <a:pt x="168" y="123"/>
                    <a:pt x="170" y="121"/>
                    <a:pt x="170" y="119"/>
                  </a:cubicBezTo>
                  <a:cubicBezTo>
                    <a:pt x="170" y="117"/>
                    <a:pt x="169" y="117"/>
                    <a:pt x="168" y="116"/>
                  </a:cubicBezTo>
                  <a:cubicBezTo>
                    <a:pt x="167" y="114"/>
                    <a:pt x="168" y="112"/>
                    <a:pt x="167" y="110"/>
                  </a:cubicBezTo>
                  <a:cubicBezTo>
                    <a:pt x="167" y="108"/>
                    <a:pt x="167" y="107"/>
                    <a:pt x="167" y="105"/>
                  </a:cubicBezTo>
                  <a:cubicBezTo>
                    <a:pt x="167" y="103"/>
                    <a:pt x="165" y="103"/>
                    <a:pt x="165" y="102"/>
                  </a:cubicBezTo>
                  <a:cubicBezTo>
                    <a:pt x="165" y="100"/>
                    <a:pt x="166" y="99"/>
                    <a:pt x="167" y="99"/>
                  </a:cubicBezTo>
                  <a:cubicBezTo>
                    <a:pt x="168" y="99"/>
                    <a:pt x="169" y="100"/>
                    <a:pt x="170" y="100"/>
                  </a:cubicBezTo>
                  <a:cubicBezTo>
                    <a:pt x="171" y="101"/>
                    <a:pt x="172" y="101"/>
                    <a:pt x="173" y="101"/>
                  </a:cubicBezTo>
                  <a:cubicBezTo>
                    <a:pt x="175" y="102"/>
                    <a:pt x="176" y="103"/>
                    <a:pt x="177" y="104"/>
                  </a:cubicBezTo>
                  <a:cubicBezTo>
                    <a:pt x="179" y="102"/>
                    <a:pt x="179" y="99"/>
                    <a:pt x="181" y="97"/>
                  </a:cubicBezTo>
                  <a:cubicBezTo>
                    <a:pt x="181" y="96"/>
                    <a:pt x="181" y="95"/>
                    <a:pt x="183" y="96"/>
                  </a:cubicBezTo>
                  <a:cubicBezTo>
                    <a:pt x="184" y="96"/>
                    <a:pt x="184" y="98"/>
                    <a:pt x="185" y="99"/>
                  </a:cubicBezTo>
                  <a:cubicBezTo>
                    <a:pt x="187" y="97"/>
                    <a:pt x="188" y="95"/>
                    <a:pt x="188" y="92"/>
                  </a:cubicBezTo>
                  <a:cubicBezTo>
                    <a:pt x="189" y="92"/>
                    <a:pt x="189" y="92"/>
                    <a:pt x="189" y="93"/>
                  </a:cubicBezTo>
                  <a:close/>
                  <a:moveTo>
                    <a:pt x="204" y="91"/>
                  </a:moveTo>
                  <a:cubicBezTo>
                    <a:pt x="204" y="100"/>
                    <a:pt x="204" y="100"/>
                    <a:pt x="204" y="100"/>
                  </a:cubicBezTo>
                  <a:cubicBezTo>
                    <a:pt x="204" y="103"/>
                    <a:pt x="204" y="106"/>
                    <a:pt x="204" y="109"/>
                  </a:cubicBezTo>
                  <a:cubicBezTo>
                    <a:pt x="204" y="108"/>
                    <a:pt x="203" y="107"/>
                    <a:pt x="203" y="106"/>
                  </a:cubicBezTo>
                  <a:cubicBezTo>
                    <a:pt x="202" y="104"/>
                    <a:pt x="201" y="102"/>
                    <a:pt x="200" y="100"/>
                  </a:cubicBezTo>
                  <a:cubicBezTo>
                    <a:pt x="200" y="100"/>
                    <a:pt x="199" y="99"/>
                    <a:pt x="199" y="98"/>
                  </a:cubicBezTo>
                  <a:cubicBezTo>
                    <a:pt x="198" y="97"/>
                    <a:pt x="197" y="97"/>
                    <a:pt x="196" y="96"/>
                  </a:cubicBezTo>
                  <a:cubicBezTo>
                    <a:pt x="195" y="95"/>
                    <a:pt x="193" y="95"/>
                    <a:pt x="192" y="94"/>
                  </a:cubicBezTo>
                  <a:cubicBezTo>
                    <a:pt x="191" y="93"/>
                    <a:pt x="191" y="92"/>
                    <a:pt x="190" y="92"/>
                  </a:cubicBezTo>
                  <a:cubicBezTo>
                    <a:pt x="190" y="92"/>
                    <a:pt x="190" y="92"/>
                    <a:pt x="190" y="91"/>
                  </a:cubicBezTo>
                  <a:cubicBezTo>
                    <a:pt x="194" y="91"/>
                    <a:pt x="200" y="93"/>
                    <a:pt x="204" y="91"/>
                  </a:cubicBezTo>
                  <a:close/>
                  <a:moveTo>
                    <a:pt x="207" y="97"/>
                  </a:moveTo>
                  <a:cubicBezTo>
                    <a:pt x="207" y="99"/>
                    <a:pt x="207" y="101"/>
                    <a:pt x="207" y="103"/>
                  </a:cubicBezTo>
                  <a:cubicBezTo>
                    <a:pt x="207" y="106"/>
                    <a:pt x="207" y="106"/>
                    <a:pt x="207" y="106"/>
                  </a:cubicBezTo>
                  <a:cubicBezTo>
                    <a:pt x="207" y="106"/>
                    <a:pt x="207" y="106"/>
                    <a:pt x="207" y="106"/>
                  </a:cubicBezTo>
                  <a:cubicBezTo>
                    <a:pt x="207" y="106"/>
                    <a:pt x="207" y="106"/>
                    <a:pt x="207" y="107"/>
                  </a:cubicBezTo>
                  <a:cubicBezTo>
                    <a:pt x="207" y="107"/>
                    <a:pt x="207" y="108"/>
                    <a:pt x="207" y="108"/>
                  </a:cubicBezTo>
                  <a:cubicBezTo>
                    <a:pt x="207" y="109"/>
                    <a:pt x="206" y="109"/>
                    <a:pt x="206" y="110"/>
                  </a:cubicBezTo>
                  <a:cubicBezTo>
                    <a:pt x="206" y="107"/>
                    <a:pt x="207" y="103"/>
                    <a:pt x="207" y="100"/>
                  </a:cubicBezTo>
                  <a:cubicBezTo>
                    <a:pt x="206" y="90"/>
                    <a:pt x="206" y="90"/>
                    <a:pt x="206" y="90"/>
                  </a:cubicBezTo>
                  <a:cubicBezTo>
                    <a:pt x="207" y="90"/>
                    <a:pt x="207" y="90"/>
                    <a:pt x="207" y="89"/>
                  </a:cubicBezTo>
                  <a:cubicBezTo>
                    <a:pt x="207" y="92"/>
                    <a:pt x="207" y="95"/>
                    <a:pt x="207" y="97"/>
                  </a:cubicBezTo>
                  <a:close/>
                  <a:moveTo>
                    <a:pt x="206" y="127"/>
                  </a:moveTo>
                  <a:cubicBezTo>
                    <a:pt x="206" y="127"/>
                    <a:pt x="206" y="127"/>
                    <a:pt x="207" y="127"/>
                  </a:cubicBezTo>
                  <a:cubicBezTo>
                    <a:pt x="207" y="127"/>
                    <a:pt x="207" y="128"/>
                    <a:pt x="207" y="128"/>
                  </a:cubicBezTo>
                  <a:cubicBezTo>
                    <a:pt x="207" y="129"/>
                    <a:pt x="206" y="130"/>
                    <a:pt x="206" y="131"/>
                  </a:cubicBezTo>
                  <a:cubicBezTo>
                    <a:pt x="206" y="131"/>
                    <a:pt x="206" y="131"/>
                    <a:pt x="206" y="131"/>
                  </a:cubicBezTo>
                  <a:cubicBezTo>
                    <a:pt x="206" y="129"/>
                    <a:pt x="206" y="128"/>
                    <a:pt x="206" y="127"/>
                  </a:cubicBezTo>
                  <a:close/>
                  <a:moveTo>
                    <a:pt x="259" y="66"/>
                  </a:moveTo>
                  <a:cubicBezTo>
                    <a:pt x="259" y="66"/>
                    <a:pt x="259" y="67"/>
                    <a:pt x="258" y="67"/>
                  </a:cubicBezTo>
                  <a:cubicBezTo>
                    <a:pt x="257" y="70"/>
                    <a:pt x="257" y="73"/>
                    <a:pt x="256" y="75"/>
                  </a:cubicBezTo>
                  <a:cubicBezTo>
                    <a:pt x="254" y="79"/>
                    <a:pt x="250" y="78"/>
                    <a:pt x="246" y="80"/>
                  </a:cubicBezTo>
                  <a:cubicBezTo>
                    <a:pt x="244" y="81"/>
                    <a:pt x="241" y="84"/>
                    <a:pt x="239" y="86"/>
                  </a:cubicBezTo>
                  <a:cubicBezTo>
                    <a:pt x="238" y="87"/>
                    <a:pt x="237" y="89"/>
                    <a:pt x="238" y="90"/>
                  </a:cubicBezTo>
                  <a:cubicBezTo>
                    <a:pt x="238" y="91"/>
                    <a:pt x="239" y="91"/>
                    <a:pt x="239" y="91"/>
                  </a:cubicBezTo>
                  <a:cubicBezTo>
                    <a:pt x="236" y="94"/>
                    <a:pt x="232" y="97"/>
                    <a:pt x="230" y="100"/>
                  </a:cubicBezTo>
                  <a:cubicBezTo>
                    <a:pt x="227" y="104"/>
                    <a:pt x="224" y="108"/>
                    <a:pt x="223" y="112"/>
                  </a:cubicBezTo>
                  <a:cubicBezTo>
                    <a:pt x="223" y="115"/>
                    <a:pt x="222" y="117"/>
                    <a:pt x="222" y="119"/>
                  </a:cubicBezTo>
                  <a:cubicBezTo>
                    <a:pt x="222" y="122"/>
                    <a:pt x="222" y="124"/>
                    <a:pt x="223" y="126"/>
                  </a:cubicBezTo>
                  <a:cubicBezTo>
                    <a:pt x="223" y="127"/>
                    <a:pt x="223" y="128"/>
                    <a:pt x="223" y="129"/>
                  </a:cubicBezTo>
                  <a:cubicBezTo>
                    <a:pt x="223" y="131"/>
                    <a:pt x="223" y="132"/>
                    <a:pt x="223" y="133"/>
                  </a:cubicBezTo>
                  <a:cubicBezTo>
                    <a:pt x="223" y="133"/>
                    <a:pt x="223" y="133"/>
                    <a:pt x="223" y="133"/>
                  </a:cubicBezTo>
                  <a:cubicBezTo>
                    <a:pt x="220" y="135"/>
                    <a:pt x="218" y="137"/>
                    <a:pt x="216" y="139"/>
                  </a:cubicBezTo>
                  <a:cubicBezTo>
                    <a:pt x="215" y="140"/>
                    <a:pt x="215" y="141"/>
                    <a:pt x="215" y="142"/>
                  </a:cubicBezTo>
                  <a:cubicBezTo>
                    <a:pt x="214" y="142"/>
                    <a:pt x="214" y="143"/>
                    <a:pt x="214" y="143"/>
                  </a:cubicBezTo>
                  <a:cubicBezTo>
                    <a:pt x="214" y="143"/>
                    <a:pt x="213" y="143"/>
                    <a:pt x="213" y="144"/>
                  </a:cubicBezTo>
                  <a:cubicBezTo>
                    <a:pt x="211" y="144"/>
                    <a:pt x="210" y="144"/>
                    <a:pt x="208" y="144"/>
                  </a:cubicBezTo>
                  <a:cubicBezTo>
                    <a:pt x="207" y="144"/>
                    <a:pt x="207" y="146"/>
                    <a:pt x="205" y="145"/>
                  </a:cubicBezTo>
                  <a:cubicBezTo>
                    <a:pt x="204" y="144"/>
                    <a:pt x="203" y="144"/>
                    <a:pt x="203" y="143"/>
                  </a:cubicBezTo>
                  <a:cubicBezTo>
                    <a:pt x="203" y="143"/>
                    <a:pt x="203" y="143"/>
                    <a:pt x="203" y="143"/>
                  </a:cubicBezTo>
                  <a:cubicBezTo>
                    <a:pt x="203" y="142"/>
                    <a:pt x="204" y="141"/>
                    <a:pt x="204" y="140"/>
                  </a:cubicBezTo>
                  <a:cubicBezTo>
                    <a:pt x="205" y="139"/>
                    <a:pt x="205" y="138"/>
                    <a:pt x="206" y="138"/>
                  </a:cubicBezTo>
                  <a:cubicBezTo>
                    <a:pt x="207" y="136"/>
                    <a:pt x="208" y="134"/>
                    <a:pt x="208" y="132"/>
                  </a:cubicBezTo>
                  <a:cubicBezTo>
                    <a:pt x="209" y="131"/>
                    <a:pt x="209" y="130"/>
                    <a:pt x="209" y="128"/>
                  </a:cubicBezTo>
                  <a:cubicBezTo>
                    <a:pt x="209" y="128"/>
                    <a:pt x="209" y="127"/>
                    <a:pt x="209" y="126"/>
                  </a:cubicBezTo>
                  <a:cubicBezTo>
                    <a:pt x="209" y="126"/>
                    <a:pt x="209" y="125"/>
                    <a:pt x="209" y="125"/>
                  </a:cubicBezTo>
                  <a:cubicBezTo>
                    <a:pt x="209" y="124"/>
                    <a:pt x="208" y="124"/>
                    <a:pt x="208" y="123"/>
                  </a:cubicBezTo>
                  <a:cubicBezTo>
                    <a:pt x="208" y="123"/>
                    <a:pt x="208" y="123"/>
                    <a:pt x="208" y="122"/>
                  </a:cubicBezTo>
                  <a:cubicBezTo>
                    <a:pt x="208" y="122"/>
                    <a:pt x="208" y="122"/>
                    <a:pt x="208" y="122"/>
                  </a:cubicBezTo>
                  <a:cubicBezTo>
                    <a:pt x="208" y="122"/>
                    <a:pt x="208" y="121"/>
                    <a:pt x="208" y="121"/>
                  </a:cubicBezTo>
                  <a:cubicBezTo>
                    <a:pt x="208" y="121"/>
                    <a:pt x="208" y="120"/>
                    <a:pt x="208" y="120"/>
                  </a:cubicBezTo>
                  <a:cubicBezTo>
                    <a:pt x="209" y="118"/>
                    <a:pt x="209" y="116"/>
                    <a:pt x="209" y="115"/>
                  </a:cubicBezTo>
                  <a:cubicBezTo>
                    <a:pt x="209" y="113"/>
                    <a:pt x="209" y="111"/>
                    <a:pt x="209" y="109"/>
                  </a:cubicBezTo>
                  <a:cubicBezTo>
                    <a:pt x="209" y="109"/>
                    <a:pt x="209" y="109"/>
                    <a:pt x="209" y="108"/>
                  </a:cubicBezTo>
                  <a:cubicBezTo>
                    <a:pt x="210" y="108"/>
                    <a:pt x="210" y="107"/>
                    <a:pt x="209" y="107"/>
                  </a:cubicBezTo>
                  <a:cubicBezTo>
                    <a:pt x="209" y="106"/>
                    <a:pt x="209" y="106"/>
                    <a:pt x="209" y="106"/>
                  </a:cubicBezTo>
                  <a:cubicBezTo>
                    <a:pt x="209" y="104"/>
                    <a:pt x="209" y="104"/>
                    <a:pt x="209" y="104"/>
                  </a:cubicBezTo>
                  <a:cubicBezTo>
                    <a:pt x="210" y="103"/>
                    <a:pt x="210" y="101"/>
                    <a:pt x="210" y="100"/>
                  </a:cubicBezTo>
                  <a:cubicBezTo>
                    <a:pt x="210" y="97"/>
                    <a:pt x="209" y="95"/>
                    <a:pt x="209" y="92"/>
                  </a:cubicBezTo>
                  <a:cubicBezTo>
                    <a:pt x="209" y="92"/>
                    <a:pt x="209" y="92"/>
                    <a:pt x="209" y="91"/>
                  </a:cubicBezTo>
                  <a:cubicBezTo>
                    <a:pt x="209" y="91"/>
                    <a:pt x="209" y="90"/>
                    <a:pt x="209" y="89"/>
                  </a:cubicBezTo>
                  <a:cubicBezTo>
                    <a:pt x="209" y="88"/>
                    <a:pt x="209" y="88"/>
                    <a:pt x="209" y="88"/>
                  </a:cubicBezTo>
                  <a:cubicBezTo>
                    <a:pt x="209" y="87"/>
                    <a:pt x="210" y="87"/>
                    <a:pt x="210" y="87"/>
                  </a:cubicBezTo>
                  <a:cubicBezTo>
                    <a:pt x="211" y="86"/>
                    <a:pt x="213" y="86"/>
                    <a:pt x="214" y="85"/>
                  </a:cubicBezTo>
                  <a:cubicBezTo>
                    <a:pt x="215" y="84"/>
                    <a:pt x="216" y="83"/>
                    <a:pt x="217" y="82"/>
                  </a:cubicBezTo>
                  <a:cubicBezTo>
                    <a:pt x="219" y="81"/>
                    <a:pt x="222" y="80"/>
                    <a:pt x="224" y="79"/>
                  </a:cubicBezTo>
                  <a:cubicBezTo>
                    <a:pt x="226" y="78"/>
                    <a:pt x="228" y="77"/>
                    <a:pt x="231" y="76"/>
                  </a:cubicBezTo>
                  <a:cubicBezTo>
                    <a:pt x="232" y="76"/>
                    <a:pt x="233" y="76"/>
                    <a:pt x="234" y="76"/>
                  </a:cubicBezTo>
                  <a:cubicBezTo>
                    <a:pt x="235" y="75"/>
                    <a:pt x="235" y="74"/>
                    <a:pt x="237" y="74"/>
                  </a:cubicBezTo>
                  <a:cubicBezTo>
                    <a:pt x="238" y="74"/>
                    <a:pt x="239" y="74"/>
                    <a:pt x="240" y="74"/>
                  </a:cubicBezTo>
                  <a:cubicBezTo>
                    <a:pt x="243" y="74"/>
                    <a:pt x="244" y="71"/>
                    <a:pt x="246" y="69"/>
                  </a:cubicBezTo>
                  <a:cubicBezTo>
                    <a:pt x="247" y="67"/>
                    <a:pt x="248" y="65"/>
                    <a:pt x="251" y="65"/>
                  </a:cubicBezTo>
                  <a:cubicBezTo>
                    <a:pt x="252" y="64"/>
                    <a:pt x="253" y="64"/>
                    <a:pt x="254" y="65"/>
                  </a:cubicBezTo>
                  <a:cubicBezTo>
                    <a:pt x="255" y="65"/>
                    <a:pt x="256" y="65"/>
                    <a:pt x="257" y="66"/>
                  </a:cubicBezTo>
                  <a:cubicBezTo>
                    <a:pt x="257" y="66"/>
                    <a:pt x="258" y="66"/>
                    <a:pt x="259" y="66"/>
                  </a:cubicBezTo>
                  <a:close/>
                  <a:moveTo>
                    <a:pt x="220" y="206"/>
                  </a:moveTo>
                  <a:cubicBezTo>
                    <a:pt x="220" y="204"/>
                    <a:pt x="220" y="202"/>
                    <a:pt x="220" y="200"/>
                  </a:cubicBezTo>
                  <a:cubicBezTo>
                    <a:pt x="220" y="200"/>
                    <a:pt x="220" y="200"/>
                    <a:pt x="220" y="200"/>
                  </a:cubicBezTo>
                  <a:cubicBezTo>
                    <a:pt x="221" y="200"/>
                    <a:pt x="222" y="201"/>
                    <a:pt x="224" y="202"/>
                  </a:cubicBezTo>
                  <a:cubicBezTo>
                    <a:pt x="228" y="204"/>
                    <a:pt x="233" y="206"/>
                    <a:pt x="236" y="203"/>
                  </a:cubicBezTo>
                  <a:cubicBezTo>
                    <a:pt x="236" y="210"/>
                    <a:pt x="235" y="217"/>
                    <a:pt x="235" y="223"/>
                  </a:cubicBezTo>
                  <a:cubicBezTo>
                    <a:pt x="234" y="223"/>
                    <a:pt x="233" y="222"/>
                    <a:pt x="232" y="221"/>
                  </a:cubicBezTo>
                  <a:cubicBezTo>
                    <a:pt x="232" y="223"/>
                    <a:pt x="232" y="225"/>
                    <a:pt x="232" y="226"/>
                  </a:cubicBezTo>
                  <a:cubicBezTo>
                    <a:pt x="231" y="226"/>
                    <a:pt x="230" y="226"/>
                    <a:pt x="229" y="225"/>
                  </a:cubicBezTo>
                  <a:cubicBezTo>
                    <a:pt x="229" y="225"/>
                    <a:pt x="229" y="225"/>
                    <a:pt x="229" y="225"/>
                  </a:cubicBezTo>
                  <a:cubicBezTo>
                    <a:pt x="228" y="224"/>
                    <a:pt x="227" y="224"/>
                    <a:pt x="226" y="223"/>
                  </a:cubicBezTo>
                  <a:cubicBezTo>
                    <a:pt x="224" y="220"/>
                    <a:pt x="223" y="218"/>
                    <a:pt x="221" y="215"/>
                  </a:cubicBezTo>
                  <a:cubicBezTo>
                    <a:pt x="221" y="214"/>
                    <a:pt x="221" y="213"/>
                    <a:pt x="220" y="212"/>
                  </a:cubicBezTo>
                  <a:cubicBezTo>
                    <a:pt x="220" y="212"/>
                    <a:pt x="220" y="212"/>
                    <a:pt x="220" y="212"/>
                  </a:cubicBezTo>
                  <a:cubicBezTo>
                    <a:pt x="220" y="211"/>
                    <a:pt x="220" y="211"/>
                    <a:pt x="220" y="211"/>
                  </a:cubicBezTo>
                  <a:cubicBezTo>
                    <a:pt x="220" y="209"/>
                    <a:pt x="220" y="208"/>
                    <a:pt x="220" y="206"/>
                  </a:cubicBezTo>
                  <a:close/>
                  <a:moveTo>
                    <a:pt x="239" y="197"/>
                  </a:moveTo>
                  <a:cubicBezTo>
                    <a:pt x="240" y="197"/>
                    <a:pt x="240" y="196"/>
                    <a:pt x="240" y="196"/>
                  </a:cubicBezTo>
                  <a:cubicBezTo>
                    <a:pt x="241" y="194"/>
                    <a:pt x="243" y="194"/>
                    <a:pt x="245" y="193"/>
                  </a:cubicBezTo>
                  <a:cubicBezTo>
                    <a:pt x="243" y="195"/>
                    <a:pt x="241" y="197"/>
                    <a:pt x="239" y="197"/>
                  </a:cubicBezTo>
                  <a:close/>
                  <a:moveTo>
                    <a:pt x="217" y="142"/>
                  </a:moveTo>
                  <a:cubicBezTo>
                    <a:pt x="217" y="141"/>
                    <a:pt x="218" y="141"/>
                    <a:pt x="218" y="141"/>
                  </a:cubicBezTo>
                  <a:cubicBezTo>
                    <a:pt x="219" y="139"/>
                    <a:pt x="221" y="137"/>
                    <a:pt x="223" y="136"/>
                  </a:cubicBezTo>
                  <a:cubicBezTo>
                    <a:pt x="223" y="137"/>
                    <a:pt x="222" y="138"/>
                    <a:pt x="222" y="139"/>
                  </a:cubicBezTo>
                  <a:cubicBezTo>
                    <a:pt x="222" y="140"/>
                    <a:pt x="221" y="141"/>
                    <a:pt x="220" y="142"/>
                  </a:cubicBezTo>
                  <a:cubicBezTo>
                    <a:pt x="220" y="142"/>
                    <a:pt x="220" y="142"/>
                    <a:pt x="220" y="142"/>
                  </a:cubicBezTo>
                  <a:cubicBezTo>
                    <a:pt x="219" y="142"/>
                    <a:pt x="218" y="142"/>
                    <a:pt x="217" y="142"/>
                  </a:cubicBezTo>
                  <a:close/>
                  <a:moveTo>
                    <a:pt x="219" y="221"/>
                  </a:moveTo>
                  <a:cubicBezTo>
                    <a:pt x="218" y="221"/>
                    <a:pt x="218" y="220"/>
                    <a:pt x="217" y="220"/>
                  </a:cubicBezTo>
                  <a:cubicBezTo>
                    <a:pt x="217" y="220"/>
                    <a:pt x="217" y="219"/>
                    <a:pt x="217" y="219"/>
                  </a:cubicBezTo>
                  <a:cubicBezTo>
                    <a:pt x="216" y="218"/>
                    <a:pt x="216" y="217"/>
                    <a:pt x="216" y="216"/>
                  </a:cubicBezTo>
                  <a:cubicBezTo>
                    <a:pt x="215" y="215"/>
                    <a:pt x="215" y="213"/>
                    <a:pt x="214" y="212"/>
                  </a:cubicBezTo>
                  <a:cubicBezTo>
                    <a:pt x="214" y="212"/>
                    <a:pt x="214" y="212"/>
                    <a:pt x="214" y="211"/>
                  </a:cubicBezTo>
                  <a:cubicBezTo>
                    <a:pt x="214" y="211"/>
                    <a:pt x="214" y="211"/>
                    <a:pt x="214" y="211"/>
                  </a:cubicBezTo>
                  <a:cubicBezTo>
                    <a:pt x="215" y="213"/>
                    <a:pt x="215" y="215"/>
                    <a:pt x="216" y="217"/>
                  </a:cubicBezTo>
                  <a:lnTo>
                    <a:pt x="219" y="221"/>
                  </a:lnTo>
                  <a:close/>
                  <a:moveTo>
                    <a:pt x="225" y="131"/>
                  </a:moveTo>
                  <a:cubicBezTo>
                    <a:pt x="225" y="131"/>
                    <a:pt x="225" y="130"/>
                    <a:pt x="225" y="129"/>
                  </a:cubicBezTo>
                  <a:cubicBezTo>
                    <a:pt x="225" y="128"/>
                    <a:pt x="225" y="127"/>
                    <a:pt x="225" y="126"/>
                  </a:cubicBezTo>
                  <a:cubicBezTo>
                    <a:pt x="225" y="124"/>
                    <a:pt x="225" y="122"/>
                    <a:pt x="225" y="119"/>
                  </a:cubicBezTo>
                  <a:cubicBezTo>
                    <a:pt x="225" y="117"/>
                    <a:pt x="225" y="115"/>
                    <a:pt x="225" y="113"/>
                  </a:cubicBezTo>
                  <a:cubicBezTo>
                    <a:pt x="226" y="109"/>
                    <a:pt x="228" y="105"/>
                    <a:pt x="231" y="101"/>
                  </a:cubicBezTo>
                  <a:cubicBezTo>
                    <a:pt x="232" y="100"/>
                    <a:pt x="233" y="99"/>
                    <a:pt x="234" y="98"/>
                  </a:cubicBezTo>
                  <a:cubicBezTo>
                    <a:pt x="234" y="99"/>
                    <a:pt x="234" y="99"/>
                    <a:pt x="233" y="99"/>
                  </a:cubicBezTo>
                  <a:cubicBezTo>
                    <a:pt x="233" y="101"/>
                    <a:pt x="233" y="103"/>
                    <a:pt x="234" y="104"/>
                  </a:cubicBezTo>
                  <a:cubicBezTo>
                    <a:pt x="235" y="106"/>
                    <a:pt x="236" y="105"/>
                    <a:pt x="235" y="108"/>
                  </a:cubicBezTo>
                  <a:cubicBezTo>
                    <a:pt x="234" y="109"/>
                    <a:pt x="234" y="109"/>
                    <a:pt x="233" y="111"/>
                  </a:cubicBezTo>
                  <a:cubicBezTo>
                    <a:pt x="233" y="113"/>
                    <a:pt x="234" y="116"/>
                    <a:pt x="235" y="117"/>
                  </a:cubicBezTo>
                  <a:cubicBezTo>
                    <a:pt x="236" y="120"/>
                    <a:pt x="239" y="120"/>
                    <a:pt x="241" y="119"/>
                  </a:cubicBezTo>
                  <a:cubicBezTo>
                    <a:pt x="240" y="120"/>
                    <a:pt x="239" y="121"/>
                    <a:pt x="238" y="122"/>
                  </a:cubicBezTo>
                  <a:cubicBezTo>
                    <a:pt x="237" y="123"/>
                    <a:pt x="236" y="123"/>
                    <a:pt x="236" y="124"/>
                  </a:cubicBezTo>
                  <a:cubicBezTo>
                    <a:pt x="235" y="124"/>
                    <a:pt x="235" y="124"/>
                    <a:pt x="235" y="124"/>
                  </a:cubicBezTo>
                  <a:cubicBezTo>
                    <a:pt x="233" y="125"/>
                    <a:pt x="231" y="125"/>
                    <a:pt x="229" y="127"/>
                  </a:cubicBezTo>
                  <a:cubicBezTo>
                    <a:pt x="229" y="127"/>
                    <a:pt x="229" y="127"/>
                    <a:pt x="228" y="128"/>
                  </a:cubicBezTo>
                  <a:cubicBezTo>
                    <a:pt x="228" y="128"/>
                    <a:pt x="228" y="129"/>
                    <a:pt x="227" y="129"/>
                  </a:cubicBezTo>
                  <a:cubicBezTo>
                    <a:pt x="227" y="130"/>
                    <a:pt x="227" y="130"/>
                    <a:pt x="227" y="130"/>
                  </a:cubicBezTo>
                  <a:lnTo>
                    <a:pt x="225" y="131"/>
                  </a:lnTo>
                  <a:close/>
                  <a:moveTo>
                    <a:pt x="225" y="134"/>
                  </a:moveTo>
                  <a:cubicBezTo>
                    <a:pt x="225" y="134"/>
                    <a:pt x="225" y="134"/>
                    <a:pt x="225" y="134"/>
                  </a:cubicBezTo>
                  <a:cubicBezTo>
                    <a:pt x="225" y="134"/>
                    <a:pt x="225" y="134"/>
                    <a:pt x="225" y="134"/>
                  </a:cubicBezTo>
                  <a:cubicBezTo>
                    <a:pt x="225" y="134"/>
                    <a:pt x="225" y="134"/>
                    <a:pt x="225" y="134"/>
                  </a:cubicBezTo>
                  <a:close/>
                  <a:moveTo>
                    <a:pt x="243" y="120"/>
                  </a:moveTo>
                  <a:cubicBezTo>
                    <a:pt x="243" y="120"/>
                    <a:pt x="244" y="120"/>
                    <a:pt x="244" y="119"/>
                  </a:cubicBezTo>
                  <a:cubicBezTo>
                    <a:pt x="245" y="119"/>
                    <a:pt x="245" y="119"/>
                    <a:pt x="245" y="120"/>
                  </a:cubicBezTo>
                  <a:cubicBezTo>
                    <a:pt x="245" y="120"/>
                    <a:pt x="245" y="120"/>
                    <a:pt x="245" y="120"/>
                  </a:cubicBezTo>
                  <a:cubicBezTo>
                    <a:pt x="244" y="120"/>
                    <a:pt x="243" y="120"/>
                    <a:pt x="242" y="121"/>
                  </a:cubicBezTo>
                  <a:cubicBezTo>
                    <a:pt x="242" y="121"/>
                    <a:pt x="243" y="120"/>
                    <a:pt x="243" y="120"/>
                  </a:cubicBezTo>
                  <a:close/>
                  <a:moveTo>
                    <a:pt x="261" y="161"/>
                  </a:moveTo>
                  <a:cubicBezTo>
                    <a:pt x="262" y="161"/>
                    <a:pt x="262" y="161"/>
                    <a:pt x="262" y="161"/>
                  </a:cubicBezTo>
                  <a:cubicBezTo>
                    <a:pt x="264" y="161"/>
                    <a:pt x="266" y="161"/>
                    <a:pt x="267" y="161"/>
                  </a:cubicBezTo>
                  <a:cubicBezTo>
                    <a:pt x="267" y="161"/>
                    <a:pt x="267" y="162"/>
                    <a:pt x="267" y="163"/>
                  </a:cubicBezTo>
                  <a:cubicBezTo>
                    <a:pt x="266" y="162"/>
                    <a:pt x="264" y="162"/>
                    <a:pt x="263" y="162"/>
                  </a:cubicBezTo>
                  <a:cubicBezTo>
                    <a:pt x="262" y="161"/>
                    <a:pt x="262" y="161"/>
                    <a:pt x="261" y="161"/>
                  </a:cubicBezTo>
                  <a:close/>
                  <a:moveTo>
                    <a:pt x="245" y="153"/>
                  </a:moveTo>
                  <a:cubicBezTo>
                    <a:pt x="244" y="148"/>
                    <a:pt x="242" y="144"/>
                    <a:pt x="238" y="142"/>
                  </a:cubicBezTo>
                  <a:cubicBezTo>
                    <a:pt x="236" y="141"/>
                    <a:pt x="233" y="142"/>
                    <a:pt x="231" y="143"/>
                  </a:cubicBezTo>
                  <a:cubicBezTo>
                    <a:pt x="229" y="144"/>
                    <a:pt x="228" y="147"/>
                    <a:pt x="227" y="148"/>
                  </a:cubicBezTo>
                  <a:cubicBezTo>
                    <a:pt x="225" y="150"/>
                    <a:pt x="224" y="147"/>
                    <a:pt x="222" y="144"/>
                  </a:cubicBezTo>
                  <a:cubicBezTo>
                    <a:pt x="223" y="144"/>
                    <a:pt x="223" y="143"/>
                    <a:pt x="223" y="143"/>
                  </a:cubicBezTo>
                  <a:cubicBezTo>
                    <a:pt x="224" y="142"/>
                    <a:pt x="225" y="140"/>
                    <a:pt x="226" y="139"/>
                  </a:cubicBezTo>
                  <a:cubicBezTo>
                    <a:pt x="226" y="138"/>
                    <a:pt x="227" y="137"/>
                    <a:pt x="227" y="136"/>
                  </a:cubicBezTo>
                  <a:cubicBezTo>
                    <a:pt x="228" y="135"/>
                    <a:pt x="228" y="134"/>
                    <a:pt x="228" y="133"/>
                  </a:cubicBezTo>
                  <a:cubicBezTo>
                    <a:pt x="228" y="132"/>
                    <a:pt x="229" y="132"/>
                    <a:pt x="229" y="132"/>
                  </a:cubicBezTo>
                  <a:cubicBezTo>
                    <a:pt x="230" y="131"/>
                    <a:pt x="230" y="131"/>
                    <a:pt x="230" y="131"/>
                  </a:cubicBezTo>
                  <a:cubicBezTo>
                    <a:pt x="231" y="130"/>
                    <a:pt x="232" y="130"/>
                    <a:pt x="233" y="129"/>
                  </a:cubicBezTo>
                  <a:cubicBezTo>
                    <a:pt x="233" y="128"/>
                    <a:pt x="234" y="128"/>
                    <a:pt x="235" y="127"/>
                  </a:cubicBezTo>
                  <a:cubicBezTo>
                    <a:pt x="235" y="127"/>
                    <a:pt x="236" y="126"/>
                    <a:pt x="236" y="126"/>
                  </a:cubicBezTo>
                  <a:cubicBezTo>
                    <a:pt x="237" y="125"/>
                    <a:pt x="238" y="125"/>
                    <a:pt x="239" y="125"/>
                  </a:cubicBezTo>
                  <a:cubicBezTo>
                    <a:pt x="240" y="124"/>
                    <a:pt x="240" y="124"/>
                    <a:pt x="241" y="123"/>
                  </a:cubicBezTo>
                  <a:cubicBezTo>
                    <a:pt x="243" y="123"/>
                    <a:pt x="244" y="122"/>
                    <a:pt x="246" y="121"/>
                  </a:cubicBezTo>
                  <a:cubicBezTo>
                    <a:pt x="247" y="125"/>
                    <a:pt x="251" y="130"/>
                    <a:pt x="253" y="130"/>
                  </a:cubicBezTo>
                  <a:cubicBezTo>
                    <a:pt x="257" y="131"/>
                    <a:pt x="262" y="129"/>
                    <a:pt x="266" y="130"/>
                  </a:cubicBezTo>
                  <a:cubicBezTo>
                    <a:pt x="265" y="133"/>
                    <a:pt x="265" y="135"/>
                    <a:pt x="263" y="137"/>
                  </a:cubicBezTo>
                  <a:cubicBezTo>
                    <a:pt x="262" y="139"/>
                    <a:pt x="260" y="140"/>
                    <a:pt x="261" y="142"/>
                  </a:cubicBezTo>
                  <a:cubicBezTo>
                    <a:pt x="261" y="142"/>
                    <a:pt x="262" y="142"/>
                    <a:pt x="262" y="142"/>
                  </a:cubicBezTo>
                  <a:cubicBezTo>
                    <a:pt x="263" y="145"/>
                    <a:pt x="264" y="146"/>
                    <a:pt x="266" y="148"/>
                  </a:cubicBezTo>
                  <a:cubicBezTo>
                    <a:pt x="267" y="148"/>
                    <a:pt x="267" y="149"/>
                    <a:pt x="268" y="150"/>
                  </a:cubicBezTo>
                  <a:cubicBezTo>
                    <a:pt x="269" y="151"/>
                    <a:pt x="270" y="151"/>
                    <a:pt x="271" y="152"/>
                  </a:cubicBezTo>
                  <a:cubicBezTo>
                    <a:pt x="272" y="155"/>
                    <a:pt x="270" y="156"/>
                    <a:pt x="269" y="158"/>
                  </a:cubicBezTo>
                  <a:cubicBezTo>
                    <a:pt x="269" y="159"/>
                    <a:pt x="268" y="159"/>
                    <a:pt x="268" y="159"/>
                  </a:cubicBezTo>
                  <a:cubicBezTo>
                    <a:pt x="266" y="159"/>
                    <a:pt x="264" y="159"/>
                    <a:pt x="262" y="159"/>
                  </a:cubicBezTo>
                  <a:cubicBezTo>
                    <a:pt x="261" y="159"/>
                    <a:pt x="259" y="159"/>
                    <a:pt x="257" y="159"/>
                  </a:cubicBezTo>
                  <a:cubicBezTo>
                    <a:pt x="257" y="159"/>
                    <a:pt x="256" y="159"/>
                    <a:pt x="255" y="159"/>
                  </a:cubicBezTo>
                  <a:cubicBezTo>
                    <a:pt x="254" y="158"/>
                    <a:pt x="251" y="156"/>
                    <a:pt x="250" y="156"/>
                  </a:cubicBezTo>
                  <a:cubicBezTo>
                    <a:pt x="245" y="155"/>
                    <a:pt x="244" y="159"/>
                    <a:pt x="245" y="153"/>
                  </a:cubicBezTo>
                  <a:close/>
                  <a:moveTo>
                    <a:pt x="217" y="261"/>
                  </a:moveTo>
                  <a:cubicBezTo>
                    <a:pt x="217" y="261"/>
                    <a:pt x="217" y="261"/>
                    <a:pt x="218" y="261"/>
                  </a:cubicBezTo>
                  <a:cubicBezTo>
                    <a:pt x="218" y="261"/>
                    <a:pt x="218" y="261"/>
                    <a:pt x="218" y="261"/>
                  </a:cubicBezTo>
                  <a:cubicBezTo>
                    <a:pt x="219" y="261"/>
                    <a:pt x="219" y="260"/>
                    <a:pt x="220" y="260"/>
                  </a:cubicBezTo>
                  <a:cubicBezTo>
                    <a:pt x="220" y="260"/>
                    <a:pt x="220" y="260"/>
                    <a:pt x="220" y="260"/>
                  </a:cubicBezTo>
                  <a:cubicBezTo>
                    <a:pt x="219" y="261"/>
                    <a:pt x="219" y="261"/>
                    <a:pt x="219" y="261"/>
                  </a:cubicBezTo>
                  <a:cubicBezTo>
                    <a:pt x="219" y="261"/>
                    <a:pt x="218" y="261"/>
                    <a:pt x="218" y="261"/>
                  </a:cubicBezTo>
                  <a:cubicBezTo>
                    <a:pt x="218" y="261"/>
                    <a:pt x="217" y="261"/>
                    <a:pt x="217" y="261"/>
                  </a:cubicBezTo>
                  <a:close/>
                  <a:moveTo>
                    <a:pt x="166" y="242"/>
                  </a:moveTo>
                  <a:cubicBezTo>
                    <a:pt x="167" y="240"/>
                    <a:pt x="167" y="239"/>
                    <a:pt x="167" y="237"/>
                  </a:cubicBezTo>
                  <a:cubicBezTo>
                    <a:pt x="167" y="236"/>
                    <a:pt x="167" y="236"/>
                    <a:pt x="168" y="234"/>
                  </a:cubicBezTo>
                  <a:cubicBezTo>
                    <a:pt x="168" y="234"/>
                    <a:pt x="168" y="233"/>
                    <a:pt x="168" y="233"/>
                  </a:cubicBezTo>
                  <a:cubicBezTo>
                    <a:pt x="168" y="232"/>
                    <a:pt x="168" y="232"/>
                    <a:pt x="168" y="232"/>
                  </a:cubicBezTo>
                  <a:cubicBezTo>
                    <a:pt x="168" y="231"/>
                    <a:pt x="168" y="231"/>
                    <a:pt x="168" y="231"/>
                  </a:cubicBezTo>
                  <a:cubicBezTo>
                    <a:pt x="168" y="230"/>
                    <a:pt x="168" y="230"/>
                    <a:pt x="168" y="229"/>
                  </a:cubicBezTo>
                  <a:cubicBezTo>
                    <a:pt x="168" y="229"/>
                    <a:pt x="168" y="229"/>
                    <a:pt x="168" y="229"/>
                  </a:cubicBezTo>
                  <a:cubicBezTo>
                    <a:pt x="168" y="229"/>
                    <a:pt x="168" y="229"/>
                    <a:pt x="168" y="229"/>
                  </a:cubicBezTo>
                  <a:cubicBezTo>
                    <a:pt x="168" y="229"/>
                    <a:pt x="168" y="229"/>
                    <a:pt x="168" y="229"/>
                  </a:cubicBezTo>
                  <a:cubicBezTo>
                    <a:pt x="168" y="229"/>
                    <a:pt x="169" y="228"/>
                    <a:pt x="169" y="227"/>
                  </a:cubicBezTo>
                  <a:cubicBezTo>
                    <a:pt x="169" y="227"/>
                    <a:pt x="170" y="226"/>
                    <a:pt x="170" y="225"/>
                  </a:cubicBezTo>
                  <a:cubicBezTo>
                    <a:pt x="170" y="225"/>
                    <a:pt x="170" y="225"/>
                    <a:pt x="170" y="225"/>
                  </a:cubicBezTo>
                  <a:cubicBezTo>
                    <a:pt x="170" y="224"/>
                    <a:pt x="170" y="224"/>
                    <a:pt x="170" y="224"/>
                  </a:cubicBezTo>
                  <a:cubicBezTo>
                    <a:pt x="171" y="224"/>
                    <a:pt x="171" y="224"/>
                    <a:pt x="171" y="224"/>
                  </a:cubicBezTo>
                  <a:cubicBezTo>
                    <a:pt x="171" y="223"/>
                    <a:pt x="171" y="222"/>
                    <a:pt x="171" y="221"/>
                  </a:cubicBezTo>
                  <a:cubicBezTo>
                    <a:pt x="172" y="218"/>
                    <a:pt x="174" y="214"/>
                    <a:pt x="175" y="210"/>
                  </a:cubicBezTo>
                  <a:cubicBezTo>
                    <a:pt x="176" y="207"/>
                    <a:pt x="176" y="203"/>
                    <a:pt x="176" y="199"/>
                  </a:cubicBezTo>
                  <a:cubicBezTo>
                    <a:pt x="176" y="199"/>
                    <a:pt x="176" y="198"/>
                    <a:pt x="176" y="198"/>
                  </a:cubicBezTo>
                  <a:cubicBezTo>
                    <a:pt x="176" y="198"/>
                    <a:pt x="176" y="198"/>
                    <a:pt x="176" y="198"/>
                  </a:cubicBezTo>
                  <a:cubicBezTo>
                    <a:pt x="180" y="198"/>
                    <a:pt x="183" y="198"/>
                    <a:pt x="186" y="200"/>
                  </a:cubicBezTo>
                  <a:cubicBezTo>
                    <a:pt x="189" y="202"/>
                    <a:pt x="192" y="205"/>
                    <a:pt x="195" y="203"/>
                  </a:cubicBezTo>
                  <a:cubicBezTo>
                    <a:pt x="198" y="202"/>
                    <a:pt x="199" y="200"/>
                    <a:pt x="203" y="200"/>
                  </a:cubicBezTo>
                  <a:cubicBezTo>
                    <a:pt x="205" y="200"/>
                    <a:pt x="207" y="200"/>
                    <a:pt x="209" y="199"/>
                  </a:cubicBezTo>
                  <a:cubicBezTo>
                    <a:pt x="209" y="201"/>
                    <a:pt x="209" y="202"/>
                    <a:pt x="209" y="203"/>
                  </a:cubicBezTo>
                  <a:cubicBezTo>
                    <a:pt x="209" y="205"/>
                    <a:pt x="209" y="205"/>
                    <a:pt x="209" y="205"/>
                  </a:cubicBezTo>
                  <a:cubicBezTo>
                    <a:pt x="209" y="206"/>
                    <a:pt x="209" y="206"/>
                    <a:pt x="209" y="207"/>
                  </a:cubicBezTo>
                  <a:cubicBezTo>
                    <a:pt x="209" y="208"/>
                    <a:pt x="209" y="209"/>
                    <a:pt x="210" y="210"/>
                  </a:cubicBezTo>
                  <a:cubicBezTo>
                    <a:pt x="210" y="211"/>
                    <a:pt x="210" y="212"/>
                    <a:pt x="210" y="213"/>
                  </a:cubicBezTo>
                  <a:cubicBezTo>
                    <a:pt x="210" y="213"/>
                    <a:pt x="210" y="213"/>
                    <a:pt x="210" y="213"/>
                  </a:cubicBezTo>
                  <a:cubicBezTo>
                    <a:pt x="210" y="215"/>
                    <a:pt x="210" y="215"/>
                    <a:pt x="210" y="215"/>
                  </a:cubicBezTo>
                  <a:cubicBezTo>
                    <a:pt x="210" y="215"/>
                    <a:pt x="211" y="215"/>
                    <a:pt x="211" y="216"/>
                  </a:cubicBezTo>
                  <a:cubicBezTo>
                    <a:pt x="211" y="216"/>
                    <a:pt x="211" y="216"/>
                    <a:pt x="211" y="217"/>
                  </a:cubicBezTo>
                  <a:cubicBezTo>
                    <a:pt x="211" y="218"/>
                    <a:pt x="212" y="220"/>
                    <a:pt x="213" y="221"/>
                  </a:cubicBezTo>
                  <a:cubicBezTo>
                    <a:pt x="214" y="222"/>
                    <a:pt x="214" y="223"/>
                    <a:pt x="214" y="224"/>
                  </a:cubicBezTo>
                  <a:cubicBezTo>
                    <a:pt x="215" y="225"/>
                    <a:pt x="216" y="226"/>
                    <a:pt x="217" y="227"/>
                  </a:cubicBezTo>
                  <a:cubicBezTo>
                    <a:pt x="217" y="228"/>
                    <a:pt x="218" y="229"/>
                    <a:pt x="219" y="230"/>
                  </a:cubicBezTo>
                  <a:cubicBezTo>
                    <a:pt x="220" y="230"/>
                    <a:pt x="221" y="231"/>
                    <a:pt x="222" y="232"/>
                  </a:cubicBezTo>
                  <a:cubicBezTo>
                    <a:pt x="223" y="232"/>
                    <a:pt x="224" y="233"/>
                    <a:pt x="225" y="233"/>
                  </a:cubicBezTo>
                  <a:cubicBezTo>
                    <a:pt x="225" y="234"/>
                    <a:pt x="226" y="234"/>
                    <a:pt x="226" y="235"/>
                  </a:cubicBezTo>
                  <a:cubicBezTo>
                    <a:pt x="226" y="235"/>
                    <a:pt x="226" y="236"/>
                    <a:pt x="226" y="237"/>
                  </a:cubicBezTo>
                  <a:cubicBezTo>
                    <a:pt x="226" y="238"/>
                    <a:pt x="226" y="239"/>
                    <a:pt x="226" y="239"/>
                  </a:cubicBezTo>
                  <a:cubicBezTo>
                    <a:pt x="226" y="241"/>
                    <a:pt x="225" y="242"/>
                    <a:pt x="224" y="243"/>
                  </a:cubicBezTo>
                  <a:cubicBezTo>
                    <a:pt x="224" y="244"/>
                    <a:pt x="223" y="244"/>
                    <a:pt x="223" y="245"/>
                  </a:cubicBezTo>
                  <a:cubicBezTo>
                    <a:pt x="222" y="245"/>
                    <a:pt x="222" y="245"/>
                    <a:pt x="222" y="245"/>
                  </a:cubicBezTo>
                  <a:cubicBezTo>
                    <a:pt x="221" y="246"/>
                    <a:pt x="221" y="246"/>
                    <a:pt x="221" y="246"/>
                  </a:cubicBezTo>
                  <a:cubicBezTo>
                    <a:pt x="219" y="248"/>
                    <a:pt x="218" y="249"/>
                    <a:pt x="217" y="250"/>
                  </a:cubicBezTo>
                  <a:cubicBezTo>
                    <a:pt x="217" y="251"/>
                    <a:pt x="216" y="251"/>
                    <a:pt x="216" y="251"/>
                  </a:cubicBezTo>
                  <a:cubicBezTo>
                    <a:pt x="216" y="251"/>
                    <a:pt x="216" y="251"/>
                    <a:pt x="216" y="252"/>
                  </a:cubicBezTo>
                  <a:cubicBezTo>
                    <a:pt x="215" y="252"/>
                    <a:pt x="214" y="252"/>
                    <a:pt x="213" y="252"/>
                  </a:cubicBezTo>
                  <a:cubicBezTo>
                    <a:pt x="212" y="253"/>
                    <a:pt x="211" y="253"/>
                    <a:pt x="211" y="253"/>
                  </a:cubicBezTo>
                  <a:cubicBezTo>
                    <a:pt x="210" y="254"/>
                    <a:pt x="210" y="254"/>
                    <a:pt x="210" y="254"/>
                  </a:cubicBezTo>
                  <a:cubicBezTo>
                    <a:pt x="208" y="255"/>
                    <a:pt x="206" y="256"/>
                    <a:pt x="204" y="256"/>
                  </a:cubicBezTo>
                  <a:cubicBezTo>
                    <a:pt x="204" y="257"/>
                    <a:pt x="203" y="257"/>
                    <a:pt x="202" y="257"/>
                  </a:cubicBezTo>
                  <a:cubicBezTo>
                    <a:pt x="201" y="258"/>
                    <a:pt x="200" y="258"/>
                    <a:pt x="198" y="259"/>
                  </a:cubicBezTo>
                  <a:cubicBezTo>
                    <a:pt x="197" y="259"/>
                    <a:pt x="195" y="260"/>
                    <a:pt x="194" y="261"/>
                  </a:cubicBezTo>
                  <a:cubicBezTo>
                    <a:pt x="194" y="261"/>
                    <a:pt x="193" y="261"/>
                    <a:pt x="193" y="261"/>
                  </a:cubicBezTo>
                  <a:cubicBezTo>
                    <a:pt x="193" y="262"/>
                    <a:pt x="193" y="262"/>
                    <a:pt x="193" y="262"/>
                  </a:cubicBezTo>
                  <a:cubicBezTo>
                    <a:pt x="192" y="262"/>
                    <a:pt x="192" y="262"/>
                    <a:pt x="192" y="262"/>
                  </a:cubicBezTo>
                  <a:cubicBezTo>
                    <a:pt x="190" y="263"/>
                    <a:pt x="190" y="263"/>
                    <a:pt x="190" y="263"/>
                  </a:cubicBezTo>
                  <a:cubicBezTo>
                    <a:pt x="190" y="264"/>
                    <a:pt x="190" y="264"/>
                    <a:pt x="189" y="264"/>
                  </a:cubicBezTo>
                  <a:cubicBezTo>
                    <a:pt x="189" y="264"/>
                    <a:pt x="189" y="264"/>
                    <a:pt x="189" y="265"/>
                  </a:cubicBezTo>
                  <a:cubicBezTo>
                    <a:pt x="188" y="265"/>
                    <a:pt x="188" y="265"/>
                    <a:pt x="188" y="265"/>
                  </a:cubicBezTo>
                  <a:cubicBezTo>
                    <a:pt x="188" y="265"/>
                    <a:pt x="188" y="265"/>
                    <a:pt x="188" y="265"/>
                  </a:cubicBezTo>
                  <a:cubicBezTo>
                    <a:pt x="188" y="265"/>
                    <a:pt x="188" y="265"/>
                    <a:pt x="187" y="265"/>
                  </a:cubicBezTo>
                  <a:cubicBezTo>
                    <a:pt x="187" y="266"/>
                    <a:pt x="186" y="266"/>
                    <a:pt x="186" y="266"/>
                  </a:cubicBezTo>
                  <a:cubicBezTo>
                    <a:pt x="185" y="267"/>
                    <a:pt x="184" y="268"/>
                    <a:pt x="183" y="269"/>
                  </a:cubicBezTo>
                  <a:cubicBezTo>
                    <a:pt x="183" y="269"/>
                    <a:pt x="182" y="269"/>
                    <a:pt x="182" y="269"/>
                  </a:cubicBezTo>
                  <a:cubicBezTo>
                    <a:pt x="181" y="269"/>
                    <a:pt x="180" y="270"/>
                    <a:pt x="179" y="270"/>
                  </a:cubicBezTo>
                  <a:cubicBezTo>
                    <a:pt x="179" y="271"/>
                    <a:pt x="178" y="271"/>
                    <a:pt x="178" y="272"/>
                  </a:cubicBezTo>
                  <a:cubicBezTo>
                    <a:pt x="178" y="272"/>
                    <a:pt x="177" y="272"/>
                    <a:pt x="177" y="272"/>
                  </a:cubicBezTo>
                  <a:cubicBezTo>
                    <a:pt x="177" y="273"/>
                    <a:pt x="177" y="273"/>
                    <a:pt x="177" y="273"/>
                  </a:cubicBezTo>
                  <a:cubicBezTo>
                    <a:pt x="175" y="275"/>
                    <a:pt x="174" y="277"/>
                    <a:pt x="174" y="279"/>
                  </a:cubicBezTo>
                  <a:cubicBezTo>
                    <a:pt x="173" y="279"/>
                    <a:pt x="173" y="280"/>
                    <a:pt x="173" y="280"/>
                  </a:cubicBezTo>
                  <a:cubicBezTo>
                    <a:pt x="173" y="281"/>
                    <a:pt x="173" y="281"/>
                    <a:pt x="173" y="281"/>
                  </a:cubicBezTo>
                  <a:cubicBezTo>
                    <a:pt x="172" y="278"/>
                    <a:pt x="171" y="275"/>
                    <a:pt x="170" y="272"/>
                  </a:cubicBezTo>
                  <a:cubicBezTo>
                    <a:pt x="169" y="270"/>
                    <a:pt x="169" y="270"/>
                    <a:pt x="169" y="270"/>
                  </a:cubicBezTo>
                  <a:cubicBezTo>
                    <a:pt x="169" y="269"/>
                    <a:pt x="169" y="269"/>
                    <a:pt x="169" y="269"/>
                  </a:cubicBezTo>
                  <a:cubicBezTo>
                    <a:pt x="168" y="268"/>
                    <a:pt x="168" y="268"/>
                    <a:pt x="168" y="268"/>
                  </a:cubicBezTo>
                  <a:cubicBezTo>
                    <a:pt x="168" y="267"/>
                    <a:pt x="168" y="267"/>
                    <a:pt x="168" y="267"/>
                  </a:cubicBezTo>
                  <a:cubicBezTo>
                    <a:pt x="168" y="266"/>
                    <a:pt x="168" y="265"/>
                    <a:pt x="167" y="264"/>
                  </a:cubicBezTo>
                  <a:cubicBezTo>
                    <a:pt x="167" y="262"/>
                    <a:pt x="167" y="260"/>
                    <a:pt x="167" y="259"/>
                  </a:cubicBezTo>
                  <a:cubicBezTo>
                    <a:pt x="167" y="258"/>
                    <a:pt x="167" y="257"/>
                    <a:pt x="167" y="256"/>
                  </a:cubicBezTo>
                  <a:cubicBezTo>
                    <a:pt x="167" y="255"/>
                    <a:pt x="167" y="254"/>
                    <a:pt x="167" y="253"/>
                  </a:cubicBezTo>
                  <a:cubicBezTo>
                    <a:pt x="167" y="249"/>
                    <a:pt x="166" y="245"/>
                    <a:pt x="166" y="242"/>
                  </a:cubicBezTo>
                  <a:close/>
                  <a:moveTo>
                    <a:pt x="158" y="217"/>
                  </a:moveTo>
                  <a:cubicBezTo>
                    <a:pt x="159" y="215"/>
                    <a:pt x="159" y="213"/>
                    <a:pt x="161" y="212"/>
                  </a:cubicBezTo>
                  <a:cubicBezTo>
                    <a:pt x="161" y="212"/>
                    <a:pt x="162" y="211"/>
                    <a:pt x="163" y="211"/>
                  </a:cubicBezTo>
                  <a:cubicBezTo>
                    <a:pt x="163" y="212"/>
                    <a:pt x="163" y="213"/>
                    <a:pt x="163" y="214"/>
                  </a:cubicBezTo>
                  <a:cubicBezTo>
                    <a:pt x="162" y="217"/>
                    <a:pt x="162" y="217"/>
                    <a:pt x="162" y="217"/>
                  </a:cubicBezTo>
                  <a:cubicBezTo>
                    <a:pt x="162" y="218"/>
                    <a:pt x="161" y="219"/>
                    <a:pt x="161" y="219"/>
                  </a:cubicBezTo>
                  <a:cubicBezTo>
                    <a:pt x="160" y="221"/>
                    <a:pt x="160" y="222"/>
                    <a:pt x="159" y="223"/>
                  </a:cubicBezTo>
                  <a:cubicBezTo>
                    <a:pt x="159" y="221"/>
                    <a:pt x="158" y="219"/>
                    <a:pt x="158" y="217"/>
                  </a:cubicBezTo>
                  <a:close/>
                  <a:moveTo>
                    <a:pt x="152" y="314"/>
                  </a:moveTo>
                  <a:cubicBezTo>
                    <a:pt x="152" y="315"/>
                    <a:pt x="152" y="315"/>
                    <a:pt x="152" y="315"/>
                  </a:cubicBezTo>
                  <a:cubicBezTo>
                    <a:pt x="153" y="315"/>
                    <a:pt x="153" y="316"/>
                    <a:pt x="153" y="316"/>
                  </a:cubicBezTo>
                  <a:cubicBezTo>
                    <a:pt x="153" y="317"/>
                    <a:pt x="154" y="318"/>
                    <a:pt x="154" y="320"/>
                  </a:cubicBezTo>
                  <a:cubicBezTo>
                    <a:pt x="156" y="326"/>
                    <a:pt x="156" y="326"/>
                    <a:pt x="156" y="326"/>
                  </a:cubicBezTo>
                  <a:cubicBezTo>
                    <a:pt x="156" y="328"/>
                    <a:pt x="157" y="330"/>
                    <a:pt x="157" y="332"/>
                  </a:cubicBezTo>
                  <a:cubicBezTo>
                    <a:pt x="157" y="333"/>
                    <a:pt x="157" y="333"/>
                    <a:pt x="157" y="334"/>
                  </a:cubicBezTo>
                  <a:cubicBezTo>
                    <a:pt x="157" y="335"/>
                    <a:pt x="157" y="335"/>
                    <a:pt x="157" y="335"/>
                  </a:cubicBezTo>
                  <a:cubicBezTo>
                    <a:pt x="157" y="335"/>
                    <a:pt x="157" y="335"/>
                    <a:pt x="157" y="335"/>
                  </a:cubicBezTo>
                  <a:cubicBezTo>
                    <a:pt x="157" y="333"/>
                    <a:pt x="157" y="333"/>
                    <a:pt x="157" y="333"/>
                  </a:cubicBezTo>
                  <a:cubicBezTo>
                    <a:pt x="156" y="333"/>
                    <a:pt x="156" y="333"/>
                    <a:pt x="156" y="332"/>
                  </a:cubicBezTo>
                  <a:cubicBezTo>
                    <a:pt x="156" y="331"/>
                    <a:pt x="155" y="330"/>
                    <a:pt x="155" y="329"/>
                  </a:cubicBezTo>
                  <a:cubicBezTo>
                    <a:pt x="155" y="326"/>
                    <a:pt x="154" y="323"/>
                    <a:pt x="153" y="320"/>
                  </a:cubicBezTo>
                  <a:cubicBezTo>
                    <a:pt x="153" y="318"/>
                    <a:pt x="152" y="316"/>
                    <a:pt x="152" y="314"/>
                  </a:cubicBezTo>
                  <a:close/>
                  <a:moveTo>
                    <a:pt x="151" y="177"/>
                  </a:moveTo>
                  <a:cubicBezTo>
                    <a:pt x="151" y="177"/>
                    <a:pt x="151" y="176"/>
                    <a:pt x="151" y="175"/>
                  </a:cubicBezTo>
                  <a:cubicBezTo>
                    <a:pt x="151" y="175"/>
                    <a:pt x="151" y="174"/>
                    <a:pt x="151" y="174"/>
                  </a:cubicBezTo>
                  <a:cubicBezTo>
                    <a:pt x="151" y="173"/>
                    <a:pt x="151" y="173"/>
                    <a:pt x="151" y="173"/>
                  </a:cubicBezTo>
                  <a:cubicBezTo>
                    <a:pt x="151" y="172"/>
                    <a:pt x="151" y="171"/>
                    <a:pt x="152" y="171"/>
                  </a:cubicBezTo>
                  <a:cubicBezTo>
                    <a:pt x="152" y="170"/>
                    <a:pt x="152" y="169"/>
                    <a:pt x="152" y="168"/>
                  </a:cubicBezTo>
                  <a:cubicBezTo>
                    <a:pt x="152" y="168"/>
                    <a:pt x="152" y="167"/>
                    <a:pt x="152" y="167"/>
                  </a:cubicBezTo>
                  <a:cubicBezTo>
                    <a:pt x="152" y="166"/>
                    <a:pt x="152" y="166"/>
                    <a:pt x="152" y="166"/>
                  </a:cubicBezTo>
                  <a:cubicBezTo>
                    <a:pt x="152" y="165"/>
                    <a:pt x="152" y="165"/>
                    <a:pt x="152" y="165"/>
                  </a:cubicBezTo>
                  <a:cubicBezTo>
                    <a:pt x="152" y="165"/>
                    <a:pt x="152" y="165"/>
                    <a:pt x="152" y="165"/>
                  </a:cubicBezTo>
                  <a:cubicBezTo>
                    <a:pt x="154" y="164"/>
                    <a:pt x="156" y="163"/>
                    <a:pt x="157" y="163"/>
                  </a:cubicBezTo>
                  <a:cubicBezTo>
                    <a:pt x="159" y="164"/>
                    <a:pt x="159" y="165"/>
                    <a:pt x="160" y="167"/>
                  </a:cubicBezTo>
                  <a:cubicBezTo>
                    <a:pt x="161" y="170"/>
                    <a:pt x="160" y="173"/>
                    <a:pt x="160" y="176"/>
                  </a:cubicBezTo>
                  <a:cubicBezTo>
                    <a:pt x="160" y="177"/>
                    <a:pt x="160" y="179"/>
                    <a:pt x="160" y="180"/>
                  </a:cubicBezTo>
                  <a:cubicBezTo>
                    <a:pt x="161" y="182"/>
                    <a:pt x="162" y="182"/>
                    <a:pt x="165" y="183"/>
                  </a:cubicBezTo>
                  <a:cubicBezTo>
                    <a:pt x="165" y="183"/>
                    <a:pt x="166" y="183"/>
                    <a:pt x="168" y="183"/>
                  </a:cubicBezTo>
                  <a:cubicBezTo>
                    <a:pt x="167" y="186"/>
                    <a:pt x="167" y="186"/>
                    <a:pt x="167" y="186"/>
                  </a:cubicBezTo>
                  <a:cubicBezTo>
                    <a:pt x="167" y="187"/>
                    <a:pt x="167" y="187"/>
                    <a:pt x="167" y="188"/>
                  </a:cubicBezTo>
                  <a:cubicBezTo>
                    <a:pt x="167" y="189"/>
                    <a:pt x="166" y="189"/>
                    <a:pt x="166" y="190"/>
                  </a:cubicBezTo>
                  <a:cubicBezTo>
                    <a:pt x="166" y="191"/>
                    <a:pt x="165" y="192"/>
                    <a:pt x="165" y="194"/>
                  </a:cubicBezTo>
                  <a:cubicBezTo>
                    <a:pt x="164" y="195"/>
                    <a:pt x="164" y="196"/>
                    <a:pt x="164" y="197"/>
                  </a:cubicBezTo>
                  <a:cubicBezTo>
                    <a:pt x="164" y="198"/>
                    <a:pt x="163" y="200"/>
                    <a:pt x="163" y="201"/>
                  </a:cubicBezTo>
                  <a:cubicBezTo>
                    <a:pt x="161" y="201"/>
                    <a:pt x="159" y="201"/>
                    <a:pt x="157" y="202"/>
                  </a:cubicBezTo>
                  <a:cubicBezTo>
                    <a:pt x="156" y="203"/>
                    <a:pt x="155" y="203"/>
                    <a:pt x="155" y="203"/>
                  </a:cubicBezTo>
                  <a:cubicBezTo>
                    <a:pt x="155" y="203"/>
                    <a:pt x="155" y="202"/>
                    <a:pt x="155" y="202"/>
                  </a:cubicBezTo>
                  <a:cubicBezTo>
                    <a:pt x="154" y="199"/>
                    <a:pt x="154" y="196"/>
                    <a:pt x="154" y="193"/>
                  </a:cubicBezTo>
                  <a:cubicBezTo>
                    <a:pt x="153" y="192"/>
                    <a:pt x="153" y="191"/>
                    <a:pt x="153" y="191"/>
                  </a:cubicBezTo>
                  <a:cubicBezTo>
                    <a:pt x="153" y="188"/>
                    <a:pt x="153" y="188"/>
                    <a:pt x="153" y="188"/>
                  </a:cubicBezTo>
                  <a:cubicBezTo>
                    <a:pt x="152" y="186"/>
                    <a:pt x="152" y="185"/>
                    <a:pt x="152" y="183"/>
                  </a:cubicBezTo>
                  <a:cubicBezTo>
                    <a:pt x="151" y="181"/>
                    <a:pt x="151" y="179"/>
                    <a:pt x="151" y="177"/>
                  </a:cubicBezTo>
                  <a:close/>
                  <a:moveTo>
                    <a:pt x="84" y="158"/>
                  </a:moveTo>
                  <a:cubicBezTo>
                    <a:pt x="85" y="158"/>
                    <a:pt x="86" y="158"/>
                    <a:pt x="87" y="158"/>
                  </a:cubicBezTo>
                  <a:cubicBezTo>
                    <a:pt x="88" y="158"/>
                    <a:pt x="90" y="158"/>
                    <a:pt x="91" y="158"/>
                  </a:cubicBezTo>
                  <a:cubicBezTo>
                    <a:pt x="91" y="158"/>
                    <a:pt x="91" y="159"/>
                    <a:pt x="91" y="159"/>
                  </a:cubicBezTo>
                  <a:cubicBezTo>
                    <a:pt x="91" y="159"/>
                    <a:pt x="90" y="159"/>
                    <a:pt x="90" y="159"/>
                  </a:cubicBezTo>
                  <a:cubicBezTo>
                    <a:pt x="90" y="159"/>
                    <a:pt x="89" y="159"/>
                    <a:pt x="89" y="159"/>
                  </a:cubicBezTo>
                  <a:cubicBezTo>
                    <a:pt x="88" y="159"/>
                    <a:pt x="87" y="159"/>
                    <a:pt x="86" y="159"/>
                  </a:cubicBezTo>
                  <a:cubicBezTo>
                    <a:pt x="84" y="159"/>
                    <a:pt x="84" y="159"/>
                    <a:pt x="84" y="159"/>
                  </a:cubicBezTo>
                  <a:cubicBezTo>
                    <a:pt x="84" y="159"/>
                    <a:pt x="84" y="159"/>
                    <a:pt x="84" y="159"/>
                  </a:cubicBezTo>
                  <a:cubicBezTo>
                    <a:pt x="84" y="159"/>
                    <a:pt x="84" y="159"/>
                    <a:pt x="84" y="159"/>
                  </a:cubicBezTo>
                  <a:cubicBezTo>
                    <a:pt x="84" y="159"/>
                    <a:pt x="84" y="159"/>
                    <a:pt x="84" y="158"/>
                  </a:cubicBezTo>
                  <a:close/>
                  <a:moveTo>
                    <a:pt x="120" y="171"/>
                  </a:moveTo>
                  <a:cubicBezTo>
                    <a:pt x="120" y="171"/>
                    <a:pt x="119" y="170"/>
                    <a:pt x="118" y="170"/>
                  </a:cubicBezTo>
                  <a:cubicBezTo>
                    <a:pt x="118" y="169"/>
                    <a:pt x="117" y="168"/>
                    <a:pt x="116" y="168"/>
                  </a:cubicBezTo>
                  <a:cubicBezTo>
                    <a:pt x="116" y="167"/>
                    <a:pt x="115" y="167"/>
                    <a:pt x="115" y="166"/>
                  </a:cubicBezTo>
                  <a:cubicBezTo>
                    <a:pt x="114" y="165"/>
                    <a:pt x="113" y="164"/>
                    <a:pt x="111" y="162"/>
                  </a:cubicBezTo>
                  <a:cubicBezTo>
                    <a:pt x="111" y="162"/>
                    <a:pt x="111" y="162"/>
                    <a:pt x="110" y="161"/>
                  </a:cubicBezTo>
                  <a:cubicBezTo>
                    <a:pt x="110" y="161"/>
                    <a:pt x="109" y="161"/>
                    <a:pt x="109" y="161"/>
                  </a:cubicBezTo>
                  <a:cubicBezTo>
                    <a:pt x="108" y="160"/>
                    <a:pt x="107" y="160"/>
                    <a:pt x="106" y="160"/>
                  </a:cubicBezTo>
                  <a:cubicBezTo>
                    <a:pt x="105" y="159"/>
                    <a:pt x="105" y="159"/>
                    <a:pt x="104" y="159"/>
                  </a:cubicBezTo>
                  <a:cubicBezTo>
                    <a:pt x="103" y="159"/>
                    <a:pt x="103" y="159"/>
                    <a:pt x="103" y="159"/>
                  </a:cubicBezTo>
                  <a:cubicBezTo>
                    <a:pt x="102" y="159"/>
                    <a:pt x="102" y="159"/>
                    <a:pt x="101" y="159"/>
                  </a:cubicBezTo>
                  <a:cubicBezTo>
                    <a:pt x="101" y="159"/>
                    <a:pt x="101" y="158"/>
                    <a:pt x="100" y="158"/>
                  </a:cubicBezTo>
                  <a:cubicBezTo>
                    <a:pt x="100" y="158"/>
                    <a:pt x="100" y="158"/>
                    <a:pt x="99" y="158"/>
                  </a:cubicBezTo>
                  <a:cubicBezTo>
                    <a:pt x="99" y="158"/>
                    <a:pt x="98" y="158"/>
                    <a:pt x="98" y="158"/>
                  </a:cubicBezTo>
                  <a:cubicBezTo>
                    <a:pt x="97" y="157"/>
                    <a:pt x="97" y="157"/>
                    <a:pt x="97" y="157"/>
                  </a:cubicBezTo>
                  <a:cubicBezTo>
                    <a:pt x="96" y="157"/>
                    <a:pt x="96" y="157"/>
                    <a:pt x="95" y="156"/>
                  </a:cubicBezTo>
                  <a:cubicBezTo>
                    <a:pt x="95" y="156"/>
                    <a:pt x="94" y="156"/>
                    <a:pt x="94" y="156"/>
                  </a:cubicBezTo>
                  <a:cubicBezTo>
                    <a:pt x="93" y="156"/>
                    <a:pt x="92" y="156"/>
                    <a:pt x="91" y="156"/>
                  </a:cubicBezTo>
                  <a:cubicBezTo>
                    <a:pt x="90" y="156"/>
                    <a:pt x="88" y="156"/>
                    <a:pt x="87" y="156"/>
                  </a:cubicBezTo>
                  <a:cubicBezTo>
                    <a:pt x="86" y="156"/>
                    <a:pt x="85" y="156"/>
                    <a:pt x="84" y="156"/>
                  </a:cubicBezTo>
                  <a:cubicBezTo>
                    <a:pt x="84" y="155"/>
                    <a:pt x="85" y="155"/>
                    <a:pt x="85" y="154"/>
                  </a:cubicBezTo>
                  <a:cubicBezTo>
                    <a:pt x="86" y="152"/>
                    <a:pt x="87" y="151"/>
                    <a:pt x="89" y="150"/>
                  </a:cubicBezTo>
                  <a:cubicBezTo>
                    <a:pt x="92" y="147"/>
                    <a:pt x="97" y="148"/>
                    <a:pt x="100" y="150"/>
                  </a:cubicBezTo>
                  <a:cubicBezTo>
                    <a:pt x="102" y="152"/>
                    <a:pt x="104" y="154"/>
                    <a:pt x="106" y="155"/>
                  </a:cubicBezTo>
                  <a:cubicBezTo>
                    <a:pt x="107" y="156"/>
                    <a:pt x="108" y="157"/>
                    <a:pt x="109" y="156"/>
                  </a:cubicBezTo>
                  <a:cubicBezTo>
                    <a:pt x="110" y="155"/>
                    <a:pt x="109" y="155"/>
                    <a:pt x="110" y="154"/>
                  </a:cubicBezTo>
                  <a:cubicBezTo>
                    <a:pt x="112" y="152"/>
                    <a:pt x="112" y="153"/>
                    <a:pt x="115" y="154"/>
                  </a:cubicBezTo>
                  <a:cubicBezTo>
                    <a:pt x="117" y="155"/>
                    <a:pt x="118" y="156"/>
                    <a:pt x="120" y="157"/>
                  </a:cubicBezTo>
                  <a:cubicBezTo>
                    <a:pt x="120" y="157"/>
                    <a:pt x="120" y="157"/>
                    <a:pt x="120" y="158"/>
                  </a:cubicBezTo>
                  <a:cubicBezTo>
                    <a:pt x="120" y="159"/>
                    <a:pt x="120" y="161"/>
                    <a:pt x="120" y="162"/>
                  </a:cubicBezTo>
                  <a:cubicBezTo>
                    <a:pt x="120" y="162"/>
                    <a:pt x="120" y="162"/>
                    <a:pt x="120" y="162"/>
                  </a:cubicBezTo>
                  <a:cubicBezTo>
                    <a:pt x="116" y="164"/>
                    <a:pt x="117" y="166"/>
                    <a:pt x="120" y="168"/>
                  </a:cubicBezTo>
                  <a:cubicBezTo>
                    <a:pt x="120" y="169"/>
                    <a:pt x="120" y="170"/>
                    <a:pt x="120" y="171"/>
                  </a:cubicBezTo>
                  <a:close/>
                  <a:moveTo>
                    <a:pt x="122" y="158"/>
                  </a:moveTo>
                  <a:cubicBezTo>
                    <a:pt x="122" y="159"/>
                    <a:pt x="122" y="160"/>
                    <a:pt x="121" y="161"/>
                  </a:cubicBezTo>
                  <a:cubicBezTo>
                    <a:pt x="121" y="160"/>
                    <a:pt x="121" y="159"/>
                    <a:pt x="121" y="158"/>
                  </a:cubicBezTo>
                  <a:cubicBezTo>
                    <a:pt x="121" y="157"/>
                    <a:pt x="121" y="157"/>
                    <a:pt x="121" y="157"/>
                  </a:cubicBezTo>
                  <a:cubicBezTo>
                    <a:pt x="122" y="158"/>
                    <a:pt x="122" y="158"/>
                    <a:pt x="122" y="158"/>
                  </a:cubicBezTo>
                  <a:close/>
                  <a:moveTo>
                    <a:pt x="126" y="178"/>
                  </a:moveTo>
                  <a:cubicBezTo>
                    <a:pt x="126" y="178"/>
                    <a:pt x="126" y="177"/>
                    <a:pt x="126" y="177"/>
                  </a:cubicBezTo>
                  <a:cubicBezTo>
                    <a:pt x="125" y="177"/>
                    <a:pt x="125" y="176"/>
                    <a:pt x="125" y="176"/>
                  </a:cubicBezTo>
                  <a:cubicBezTo>
                    <a:pt x="125" y="176"/>
                    <a:pt x="124" y="175"/>
                    <a:pt x="124" y="175"/>
                  </a:cubicBezTo>
                  <a:cubicBezTo>
                    <a:pt x="124" y="174"/>
                    <a:pt x="123" y="173"/>
                    <a:pt x="122" y="173"/>
                  </a:cubicBezTo>
                  <a:cubicBezTo>
                    <a:pt x="122" y="173"/>
                    <a:pt x="122" y="173"/>
                    <a:pt x="122" y="173"/>
                  </a:cubicBezTo>
                  <a:cubicBezTo>
                    <a:pt x="122" y="172"/>
                    <a:pt x="122" y="170"/>
                    <a:pt x="122" y="169"/>
                  </a:cubicBezTo>
                  <a:cubicBezTo>
                    <a:pt x="123" y="170"/>
                    <a:pt x="124" y="170"/>
                    <a:pt x="125" y="171"/>
                  </a:cubicBezTo>
                  <a:cubicBezTo>
                    <a:pt x="125" y="172"/>
                    <a:pt x="125" y="172"/>
                    <a:pt x="125" y="173"/>
                  </a:cubicBezTo>
                  <a:cubicBezTo>
                    <a:pt x="125" y="175"/>
                    <a:pt x="126" y="176"/>
                    <a:pt x="126" y="178"/>
                  </a:cubicBezTo>
                  <a:close/>
                  <a:moveTo>
                    <a:pt x="141" y="144"/>
                  </a:moveTo>
                  <a:cubicBezTo>
                    <a:pt x="140" y="145"/>
                    <a:pt x="140" y="145"/>
                    <a:pt x="139" y="145"/>
                  </a:cubicBezTo>
                  <a:cubicBezTo>
                    <a:pt x="139" y="145"/>
                    <a:pt x="139" y="145"/>
                    <a:pt x="138" y="145"/>
                  </a:cubicBezTo>
                  <a:cubicBezTo>
                    <a:pt x="138" y="143"/>
                    <a:pt x="137" y="142"/>
                    <a:pt x="136" y="141"/>
                  </a:cubicBezTo>
                  <a:cubicBezTo>
                    <a:pt x="138" y="141"/>
                    <a:pt x="140" y="143"/>
                    <a:pt x="141" y="144"/>
                  </a:cubicBezTo>
                  <a:close/>
                  <a:moveTo>
                    <a:pt x="142" y="200"/>
                  </a:moveTo>
                  <a:cubicBezTo>
                    <a:pt x="142" y="202"/>
                    <a:pt x="142" y="204"/>
                    <a:pt x="143" y="207"/>
                  </a:cubicBezTo>
                  <a:cubicBezTo>
                    <a:pt x="142" y="206"/>
                    <a:pt x="142" y="205"/>
                    <a:pt x="140" y="204"/>
                  </a:cubicBezTo>
                  <a:cubicBezTo>
                    <a:pt x="140" y="203"/>
                    <a:pt x="139" y="202"/>
                    <a:pt x="139" y="201"/>
                  </a:cubicBezTo>
                  <a:cubicBezTo>
                    <a:pt x="138" y="200"/>
                    <a:pt x="138" y="198"/>
                    <a:pt x="137" y="196"/>
                  </a:cubicBezTo>
                  <a:cubicBezTo>
                    <a:pt x="137" y="196"/>
                    <a:pt x="137" y="196"/>
                    <a:pt x="137" y="195"/>
                  </a:cubicBezTo>
                  <a:cubicBezTo>
                    <a:pt x="136" y="195"/>
                    <a:pt x="136" y="194"/>
                    <a:pt x="136" y="194"/>
                  </a:cubicBezTo>
                  <a:cubicBezTo>
                    <a:pt x="135" y="193"/>
                    <a:pt x="135" y="193"/>
                    <a:pt x="134" y="193"/>
                  </a:cubicBezTo>
                  <a:cubicBezTo>
                    <a:pt x="134" y="192"/>
                    <a:pt x="134" y="192"/>
                    <a:pt x="134" y="192"/>
                  </a:cubicBezTo>
                  <a:cubicBezTo>
                    <a:pt x="135" y="191"/>
                    <a:pt x="137" y="189"/>
                    <a:pt x="137" y="189"/>
                  </a:cubicBezTo>
                  <a:cubicBezTo>
                    <a:pt x="137" y="185"/>
                    <a:pt x="134" y="185"/>
                    <a:pt x="131" y="185"/>
                  </a:cubicBezTo>
                  <a:cubicBezTo>
                    <a:pt x="131" y="184"/>
                    <a:pt x="131" y="184"/>
                    <a:pt x="131" y="183"/>
                  </a:cubicBezTo>
                  <a:cubicBezTo>
                    <a:pt x="131" y="183"/>
                    <a:pt x="131" y="183"/>
                    <a:pt x="131" y="183"/>
                  </a:cubicBezTo>
                  <a:cubicBezTo>
                    <a:pt x="131" y="182"/>
                    <a:pt x="131" y="182"/>
                    <a:pt x="131" y="182"/>
                  </a:cubicBezTo>
                  <a:cubicBezTo>
                    <a:pt x="130" y="181"/>
                    <a:pt x="130" y="181"/>
                    <a:pt x="130" y="181"/>
                  </a:cubicBezTo>
                  <a:cubicBezTo>
                    <a:pt x="129" y="178"/>
                    <a:pt x="128" y="175"/>
                    <a:pt x="128" y="173"/>
                  </a:cubicBezTo>
                  <a:cubicBezTo>
                    <a:pt x="128" y="173"/>
                    <a:pt x="128" y="172"/>
                    <a:pt x="128" y="172"/>
                  </a:cubicBezTo>
                  <a:cubicBezTo>
                    <a:pt x="131" y="173"/>
                    <a:pt x="133" y="174"/>
                    <a:pt x="136" y="174"/>
                  </a:cubicBezTo>
                  <a:cubicBezTo>
                    <a:pt x="137" y="174"/>
                    <a:pt x="138" y="174"/>
                    <a:pt x="138" y="174"/>
                  </a:cubicBezTo>
                  <a:cubicBezTo>
                    <a:pt x="138" y="176"/>
                    <a:pt x="138" y="177"/>
                    <a:pt x="139" y="179"/>
                  </a:cubicBezTo>
                  <a:cubicBezTo>
                    <a:pt x="140" y="190"/>
                    <a:pt x="140" y="190"/>
                    <a:pt x="140" y="190"/>
                  </a:cubicBezTo>
                  <a:cubicBezTo>
                    <a:pt x="141" y="195"/>
                    <a:pt x="141" y="195"/>
                    <a:pt x="141" y="195"/>
                  </a:cubicBezTo>
                  <a:cubicBezTo>
                    <a:pt x="141" y="196"/>
                    <a:pt x="141" y="197"/>
                    <a:pt x="141" y="198"/>
                  </a:cubicBezTo>
                  <a:cubicBezTo>
                    <a:pt x="141" y="198"/>
                    <a:pt x="141" y="199"/>
                    <a:pt x="142" y="200"/>
                  </a:cubicBezTo>
                  <a:close/>
                  <a:moveTo>
                    <a:pt x="146" y="182"/>
                  </a:moveTo>
                  <a:cubicBezTo>
                    <a:pt x="146" y="185"/>
                    <a:pt x="145" y="187"/>
                    <a:pt x="145" y="190"/>
                  </a:cubicBezTo>
                  <a:cubicBezTo>
                    <a:pt x="145" y="191"/>
                    <a:pt x="145" y="193"/>
                    <a:pt x="145" y="195"/>
                  </a:cubicBezTo>
                  <a:cubicBezTo>
                    <a:pt x="145" y="195"/>
                    <a:pt x="145" y="195"/>
                    <a:pt x="145" y="195"/>
                  </a:cubicBezTo>
                  <a:cubicBezTo>
                    <a:pt x="145" y="195"/>
                    <a:pt x="145" y="195"/>
                    <a:pt x="145" y="194"/>
                  </a:cubicBezTo>
                  <a:cubicBezTo>
                    <a:pt x="144" y="189"/>
                    <a:pt x="144" y="189"/>
                    <a:pt x="144" y="189"/>
                  </a:cubicBezTo>
                  <a:cubicBezTo>
                    <a:pt x="142" y="179"/>
                    <a:pt x="142" y="179"/>
                    <a:pt x="142" y="179"/>
                  </a:cubicBezTo>
                  <a:cubicBezTo>
                    <a:pt x="142" y="177"/>
                    <a:pt x="142" y="175"/>
                    <a:pt x="142" y="173"/>
                  </a:cubicBezTo>
                  <a:cubicBezTo>
                    <a:pt x="143" y="172"/>
                    <a:pt x="143" y="172"/>
                    <a:pt x="144" y="171"/>
                  </a:cubicBezTo>
                  <a:cubicBezTo>
                    <a:pt x="144" y="171"/>
                    <a:pt x="145" y="170"/>
                    <a:pt x="145" y="170"/>
                  </a:cubicBezTo>
                  <a:cubicBezTo>
                    <a:pt x="145" y="171"/>
                    <a:pt x="145" y="171"/>
                    <a:pt x="145" y="171"/>
                  </a:cubicBezTo>
                  <a:cubicBezTo>
                    <a:pt x="145" y="174"/>
                    <a:pt x="145" y="177"/>
                    <a:pt x="146" y="180"/>
                  </a:cubicBezTo>
                  <a:cubicBezTo>
                    <a:pt x="146" y="181"/>
                    <a:pt x="146" y="182"/>
                    <a:pt x="146" y="182"/>
                  </a:cubicBezTo>
                  <a:close/>
                  <a:moveTo>
                    <a:pt x="148" y="234"/>
                  </a:moveTo>
                  <a:cubicBezTo>
                    <a:pt x="146" y="234"/>
                    <a:pt x="147" y="233"/>
                    <a:pt x="146" y="232"/>
                  </a:cubicBezTo>
                  <a:cubicBezTo>
                    <a:pt x="145" y="229"/>
                    <a:pt x="144" y="226"/>
                    <a:pt x="143" y="223"/>
                  </a:cubicBezTo>
                  <a:cubicBezTo>
                    <a:pt x="144" y="223"/>
                    <a:pt x="145" y="222"/>
                    <a:pt x="146" y="222"/>
                  </a:cubicBezTo>
                  <a:cubicBezTo>
                    <a:pt x="146" y="223"/>
                    <a:pt x="146" y="224"/>
                    <a:pt x="146" y="225"/>
                  </a:cubicBezTo>
                  <a:cubicBezTo>
                    <a:pt x="146" y="225"/>
                    <a:pt x="146" y="226"/>
                    <a:pt x="146" y="226"/>
                  </a:cubicBezTo>
                  <a:cubicBezTo>
                    <a:pt x="146" y="227"/>
                    <a:pt x="146" y="227"/>
                    <a:pt x="146" y="228"/>
                  </a:cubicBezTo>
                  <a:cubicBezTo>
                    <a:pt x="146" y="229"/>
                    <a:pt x="147" y="230"/>
                    <a:pt x="147" y="230"/>
                  </a:cubicBezTo>
                  <a:cubicBezTo>
                    <a:pt x="147" y="231"/>
                    <a:pt x="147" y="232"/>
                    <a:pt x="147" y="232"/>
                  </a:cubicBezTo>
                  <a:cubicBezTo>
                    <a:pt x="147" y="233"/>
                    <a:pt x="148" y="233"/>
                    <a:pt x="148" y="233"/>
                  </a:cubicBezTo>
                  <a:cubicBezTo>
                    <a:pt x="148" y="233"/>
                    <a:pt x="148" y="233"/>
                    <a:pt x="148" y="233"/>
                  </a:cubicBezTo>
                  <a:lnTo>
                    <a:pt x="148" y="234"/>
                  </a:lnTo>
                  <a:close/>
                  <a:moveTo>
                    <a:pt x="150" y="166"/>
                  </a:moveTo>
                  <a:cubicBezTo>
                    <a:pt x="150" y="166"/>
                    <a:pt x="150" y="166"/>
                    <a:pt x="150" y="166"/>
                  </a:cubicBezTo>
                  <a:cubicBezTo>
                    <a:pt x="150" y="166"/>
                    <a:pt x="150" y="166"/>
                    <a:pt x="150" y="166"/>
                  </a:cubicBezTo>
                  <a:cubicBezTo>
                    <a:pt x="150" y="166"/>
                    <a:pt x="150" y="166"/>
                    <a:pt x="150" y="166"/>
                  </a:cubicBezTo>
                  <a:cubicBezTo>
                    <a:pt x="150" y="166"/>
                    <a:pt x="150" y="166"/>
                    <a:pt x="150" y="166"/>
                  </a:cubicBezTo>
                  <a:close/>
                  <a:moveTo>
                    <a:pt x="150" y="205"/>
                  </a:moveTo>
                  <a:cubicBezTo>
                    <a:pt x="150" y="205"/>
                    <a:pt x="150" y="205"/>
                    <a:pt x="150" y="205"/>
                  </a:cubicBezTo>
                  <a:cubicBezTo>
                    <a:pt x="149" y="203"/>
                    <a:pt x="149" y="202"/>
                    <a:pt x="149" y="200"/>
                  </a:cubicBezTo>
                  <a:cubicBezTo>
                    <a:pt x="149" y="202"/>
                    <a:pt x="150" y="203"/>
                    <a:pt x="150" y="205"/>
                  </a:cubicBezTo>
                  <a:close/>
                  <a:moveTo>
                    <a:pt x="149" y="271"/>
                  </a:moveTo>
                  <a:cubicBezTo>
                    <a:pt x="148" y="270"/>
                    <a:pt x="148" y="270"/>
                    <a:pt x="147" y="269"/>
                  </a:cubicBezTo>
                  <a:cubicBezTo>
                    <a:pt x="146" y="269"/>
                    <a:pt x="146" y="268"/>
                    <a:pt x="145" y="268"/>
                  </a:cubicBezTo>
                  <a:cubicBezTo>
                    <a:pt x="144" y="267"/>
                    <a:pt x="144" y="267"/>
                    <a:pt x="144" y="267"/>
                  </a:cubicBezTo>
                  <a:cubicBezTo>
                    <a:pt x="143" y="266"/>
                    <a:pt x="143" y="266"/>
                    <a:pt x="143" y="266"/>
                  </a:cubicBezTo>
                  <a:cubicBezTo>
                    <a:pt x="142" y="265"/>
                    <a:pt x="142" y="265"/>
                    <a:pt x="142" y="265"/>
                  </a:cubicBezTo>
                  <a:cubicBezTo>
                    <a:pt x="141" y="264"/>
                    <a:pt x="139" y="264"/>
                    <a:pt x="138" y="263"/>
                  </a:cubicBezTo>
                  <a:cubicBezTo>
                    <a:pt x="137" y="262"/>
                    <a:pt x="136" y="262"/>
                    <a:pt x="135" y="261"/>
                  </a:cubicBezTo>
                  <a:cubicBezTo>
                    <a:pt x="134" y="261"/>
                    <a:pt x="133" y="260"/>
                    <a:pt x="132" y="259"/>
                  </a:cubicBezTo>
                  <a:cubicBezTo>
                    <a:pt x="130" y="257"/>
                    <a:pt x="129" y="255"/>
                    <a:pt x="128" y="253"/>
                  </a:cubicBezTo>
                  <a:cubicBezTo>
                    <a:pt x="127" y="250"/>
                    <a:pt x="126" y="248"/>
                    <a:pt x="125" y="245"/>
                  </a:cubicBezTo>
                  <a:cubicBezTo>
                    <a:pt x="123" y="241"/>
                    <a:pt x="122" y="237"/>
                    <a:pt x="121" y="233"/>
                  </a:cubicBezTo>
                  <a:cubicBezTo>
                    <a:pt x="121" y="231"/>
                    <a:pt x="120" y="229"/>
                    <a:pt x="120" y="227"/>
                  </a:cubicBezTo>
                  <a:cubicBezTo>
                    <a:pt x="120" y="227"/>
                    <a:pt x="120" y="226"/>
                    <a:pt x="119" y="226"/>
                  </a:cubicBezTo>
                  <a:cubicBezTo>
                    <a:pt x="119" y="226"/>
                    <a:pt x="119" y="226"/>
                    <a:pt x="119" y="226"/>
                  </a:cubicBezTo>
                  <a:cubicBezTo>
                    <a:pt x="119" y="224"/>
                    <a:pt x="119" y="223"/>
                    <a:pt x="118" y="222"/>
                  </a:cubicBezTo>
                  <a:cubicBezTo>
                    <a:pt x="118" y="221"/>
                    <a:pt x="118" y="221"/>
                    <a:pt x="118" y="220"/>
                  </a:cubicBezTo>
                  <a:cubicBezTo>
                    <a:pt x="118" y="220"/>
                    <a:pt x="118" y="220"/>
                    <a:pt x="119" y="220"/>
                  </a:cubicBezTo>
                  <a:cubicBezTo>
                    <a:pt x="121" y="219"/>
                    <a:pt x="124" y="220"/>
                    <a:pt x="127" y="219"/>
                  </a:cubicBezTo>
                  <a:cubicBezTo>
                    <a:pt x="127" y="218"/>
                    <a:pt x="126" y="217"/>
                    <a:pt x="126" y="216"/>
                  </a:cubicBezTo>
                  <a:cubicBezTo>
                    <a:pt x="128" y="216"/>
                    <a:pt x="129" y="218"/>
                    <a:pt x="130" y="220"/>
                  </a:cubicBezTo>
                  <a:cubicBezTo>
                    <a:pt x="131" y="220"/>
                    <a:pt x="131" y="220"/>
                    <a:pt x="131" y="220"/>
                  </a:cubicBezTo>
                  <a:cubicBezTo>
                    <a:pt x="131" y="221"/>
                    <a:pt x="131" y="221"/>
                    <a:pt x="131" y="221"/>
                  </a:cubicBezTo>
                  <a:cubicBezTo>
                    <a:pt x="131" y="222"/>
                    <a:pt x="131" y="222"/>
                    <a:pt x="131" y="222"/>
                  </a:cubicBezTo>
                  <a:cubicBezTo>
                    <a:pt x="131" y="223"/>
                    <a:pt x="132" y="223"/>
                    <a:pt x="132" y="224"/>
                  </a:cubicBezTo>
                  <a:cubicBezTo>
                    <a:pt x="132" y="225"/>
                    <a:pt x="132" y="227"/>
                    <a:pt x="133" y="228"/>
                  </a:cubicBezTo>
                  <a:cubicBezTo>
                    <a:pt x="133" y="229"/>
                    <a:pt x="133" y="229"/>
                    <a:pt x="133" y="230"/>
                  </a:cubicBezTo>
                  <a:cubicBezTo>
                    <a:pt x="134" y="230"/>
                    <a:pt x="134" y="231"/>
                    <a:pt x="134" y="231"/>
                  </a:cubicBezTo>
                  <a:cubicBezTo>
                    <a:pt x="134" y="232"/>
                    <a:pt x="134" y="232"/>
                    <a:pt x="134" y="232"/>
                  </a:cubicBezTo>
                  <a:cubicBezTo>
                    <a:pt x="135" y="233"/>
                    <a:pt x="136" y="234"/>
                    <a:pt x="136" y="236"/>
                  </a:cubicBezTo>
                  <a:cubicBezTo>
                    <a:pt x="138" y="238"/>
                    <a:pt x="139" y="240"/>
                    <a:pt x="140" y="243"/>
                  </a:cubicBezTo>
                  <a:cubicBezTo>
                    <a:pt x="141" y="244"/>
                    <a:pt x="142" y="245"/>
                    <a:pt x="143" y="246"/>
                  </a:cubicBezTo>
                  <a:cubicBezTo>
                    <a:pt x="143" y="247"/>
                    <a:pt x="144" y="248"/>
                    <a:pt x="144" y="249"/>
                  </a:cubicBezTo>
                  <a:cubicBezTo>
                    <a:pt x="145" y="250"/>
                    <a:pt x="145" y="250"/>
                    <a:pt x="145" y="251"/>
                  </a:cubicBezTo>
                  <a:cubicBezTo>
                    <a:pt x="145" y="251"/>
                    <a:pt x="145" y="252"/>
                    <a:pt x="146" y="253"/>
                  </a:cubicBezTo>
                  <a:cubicBezTo>
                    <a:pt x="146" y="254"/>
                    <a:pt x="147" y="255"/>
                    <a:pt x="147" y="256"/>
                  </a:cubicBezTo>
                  <a:cubicBezTo>
                    <a:pt x="147" y="257"/>
                    <a:pt x="147" y="257"/>
                    <a:pt x="147" y="258"/>
                  </a:cubicBezTo>
                  <a:cubicBezTo>
                    <a:pt x="147" y="259"/>
                    <a:pt x="148" y="259"/>
                    <a:pt x="148" y="260"/>
                  </a:cubicBezTo>
                  <a:cubicBezTo>
                    <a:pt x="148" y="262"/>
                    <a:pt x="149" y="263"/>
                    <a:pt x="149" y="264"/>
                  </a:cubicBezTo>
                  <a:cubicBezTo>
                    <a:pt x="149" y="265"/>
                    <a:pt x="150" y="266"/>
                    <a:pt x="150" y="268"/>
                  </a:cubicBezTo>
                  <a:cubicBezTo>
                    <a:pt x="150" y="268"/>
                    <a:pt x="150" y="269"/>
                    <a:pt x="150" y="269"/>
                  </a:cubicBezTo>
                  <a:cubicBezTo>
                    <a:pt x="150" y="270"/>
                    <a:pt x="150" y="270"/>
                    <a:pt x="150" y="270"/>
                  </a:cubicBezTo>
                  <a:cubicBezTo>
                    <a:pt x="150" y="271"/>
                    <a:pt x="150" y="271"/>
                    <a:pt x="150" y="271"/>
                  </a:cubicBezTo>
                  <a:cubicBezTo>
                    <a:pt x="150" y="273"/>
                    <a:pt x="150" y="275"/>
                    <a:pt x="151" y="277"/>
                  </a:cubicBezTo>
                  <a:cubicBezTo>
                    <a:pt x="150" y="277"/>
                    <a:pt x="150" y="277"/>
                    <a:pt x="150" y="277"/>
                  </a:cubicBezTo>
                  <a:cubicBezTo>
                    <a:pt x="150" y="276"/>
                    <a:pt x="150" y="276"/>
                    <a:pt x="150" y="276"/>
                  </a:cubicBezTo>
                  <a:cubicBezTo>
                    <a:pt x="150" y="276"/>
                    <a:pt x="150" y="276"/>
                    <a:pt x="150" y="276"/>
                  </a:cubicBezTo>
                  <a:cubicBezTo>
                    <a:pt x="150" y="276"/>
                    <a:pt x="150" y="275"/>
                    <a:pt x="150" y="274"/>
                  </a:cubicBezTo>
                  <a:cubicBezTo>
                    <a:pt x="150" y="274"/>
                    <a:pt x="150" y="274"/>
                    <a:pt x="150" y="273"/>
                  </a:cubicBezTo>
                  <a:cubicBezTo>
                    <a:pt x="150" y="273"/>
                    <a:pt x="149" y="272"/>
                    <a:pt x="149" y="271"/>
                  </a:cubicBezTo>
                  <a:close/>
                  <a:moveTo>
                    <a:pt x="137" y="268"/>
                  </a:moveTo>
                  <a:cubicBezTo>
                    <a:pt x="138" y="269"/>
                    <a:pt x="138" y="269"/>
                    <a:pt x="139" y="270"/>
                  </a:cubicBezTo>
                  <a:cubicBezTo>
                    <a:pt x="140" y="270"/>
                    <a:pt x="140" y="270"/>
                    <a:pt x="140" y="270"/>
                  </a:cubicBezTo>
                  <a:cubicBezTo>
                    <a:pt x="140" y="270"/>
                    <a:pt x="140" y="271"/>
                    <a:pt x="140" y="271"/>
                  </a:cubicBezTo>
                  <a:cubicBezTo>
                    <a:pt x="142" y="272"/>
                    <a:pt x="142" y="272"/>
                    <a:pt x="142" y="272"/>
                  </a:cubicBezTo>
                  <a:cubicBezTo>
                    <a:pt x="143" y="272"/>
                    <a:pt x="143" y="273"/>
                    <a:pt x="143" y="273"/>
                  </a:cubicBezTo>
                  <a:cubicBezTo>
                    <a:pt x="144" y="274"/>
                    <a:pt x="144" y="274"/>
                    <a:pt x="144" y="274"/>
                  </a:cubicBezTo>
                  <a:cubicBezTo>
                    <a:pt x="144" y="274"/>
                    <a:pt x="144" y="274"/>
                    <a:pt x="144" y="275"/>
                  </a:cubicBezTo>
                  <a:cubicBezTo>
                    <a:pt x="144" y="276"/>
                    <a:pt x="145" y="276"/>
                    <a:pt x="145" y="277"/>
                  </a:cubicBezTo>
                  <a:cubicBezTo>
                    <a:pt x="145" y="278"/>
                    <a:pt x="145" y="278"/>
                    <a:pt x="145" y="278"/>
                  </a:cubicBezTo>
                  <a:cubicBezTo>
                    <a:pt x="145" y="278"/>
                    <a:pt x="145" y="279"/>
                    <a:pt x="145" y="279"/>
                  </a:cubicBezTo>
                  <a:cubicBezTo>
                    <a:pt x="146" y="280"/>
                    <a:pt x="146" y="280"/>
                    <a:pt x="146" y="280"/>
                  </a:cubicBezTo>
                  <a:cubicBezTo>
                    <a:pt x="146" y="282"/>
                    <a:pt x="146" y="282"/>
                    <a:pt x="146" y="282"/>
                  </a:cubicBezTo>
                  <a:cubicBezTo>
                    <a:pt x="147" y="283"/>
                    <a:pt x="147" y="284"/>
                    <a:pt x="148" y="285"/>
                  </a:cubicBezTo>
                  <a:cubicBezTo>
                    <a:pt x="148" y="286"/>
                    <a:pt x="148" y="287"/>
                    <a:pt x="149" y="288"/>
                  </a:cubicBezTo>
                  <a:cubicBezTo>
                    <a:pt x="145" y="280"/>
                    <a:pt x="145" y="280"/>
                    <a:pt x="145" y="280"/>
                  </a:cubicBezTo>
                  <a:cubicBezTo>
                    <a:pt x="143" y="276"/>
                    <a:pt x="141" y="271"/>
                    <a:pt x="137" y="268"/>
                  </a:cubicBezTo>
                  <a:close/>
                  <a:moveTo>
                    <a:pt x="127" y="278"/>
                  </a:moveTo>
                  <a:cubicBezTo>
                    <a:pt x="132" y="283"/>
                    <a:pt x="136" y="288"/>
                    <a:pt x="139" y="293"/>
                  </a:cubicBezTo>
                  <a:cubicBezTo>
                    <a:pt x="140" y="294"/>
                    <a:pt x="141" y="295"/>
                    <a:pt x="142" y="296"/>
                  </a:cubicBezTo>
                  <a:cubicBezTo>
                    <a:pt x="142" y="296"/>
                    <a:pt x="142" y="297"/>
                    <a:pt x="142" y="297"/>
                  </a:cubicBezTo>
                  <a:cubicBezTo>
                    <a:pt x="141" y="296"/>
                    <a:pt x="140" y="295"/>
                    <a:pt x="139" y="294"/>
                  </a:cubicBezTo>
                  <a:cubicBezTo>
                    <a:pt x="137" y="292"/>
                    <a:pt x="137" y="292"/>
                    <a:pt x="137" y="292"/>
                  </a:cubicBezTo>
                  <a:cubicBezTo>
                    <a:pt x="136" y="292"/>
                    <a:pt x="136" y="291"/>
                    <a:pt x="135" y="291"/>
                  </a:cubicBezTo>
                  <a:cubicBezTo>
                    <a:pt x="134" y="290"/>
                    <a:pt x="133" y="288"/>
                    <a:pt x="133" y="287"/>
                  </a:cubicBezTo>
                  <a:cubicBezTo>
                    <a:pt x="132" y="286"/>
                    <a:pt x="131" y="284"/>
                    <a:pt x="130" y="283"/>
                  </a:cubicBezTo>
                  <a:cubicBezTo>
                    <a:pt x="130" y="282"/>
                    <a:pt x="129" y="281"/>
                    <a:pt x="129" y="280"/>
                  </a:cubicBezTo>
                  <a:cubicBezTo>
                    <a:pt x="128" y="280"/>
                    <a:pt x="128" y="279"/>
                    <a:pt x="127" y="278"/>
                  </a:cubicBezTo>
                  <a:close/>
                  <a:moveTo>
                    <a:pt x="97" y="263"/>
                  </a:moveTo>
                  <a:cubicBezTo>
                    <a:pt x="97" y="263"/>
                    <a:pt x="97" y="263"/>
                    <a:pt x="97" y="263"/>
                  </a:cubicBezTo>
                  <a:cubicBezTo>
                    <a:pt x="97" y="263"/>
                    <a:pt x="98" y="263"/>
                    <a:pt x="98" y="263"/>
                  </a:cubicBezTo>
                  <a:cubicBezTo>
                    <a:pt x="98" y="264"/>
                    <a:pt x="99" y="264"/>
                    <a:pt x="99" y="265"/>
                  </a:cubicBezTo>
                  <a:cubicBezTo>
                    <a:pt x="100" y="266"/>
                    <a:pt x="100" y="266"/>
                    <a:pt x="100" y="266"/>
                  </a:cubicBezTo>
                  <a:cubicBezTo>
                    <a:pt x="101" y="267"/>
                    <a:pt x="101" y="267"/>
                    <a:pt x="101" y="267"/>
                  </a:cubicBezTo>
                  <a:cubicBezTo>
                    <a:pt x="100" y="266"/>
                    <a:pt x="100" y="266"/>
                    <a:pt x="99" y="266"/>
                  </a:cubicBezTo>
                  <a:cubicBezTo>
                    <a:pt x="98" y="265"/>
                    <a:pt x="98" y="264"/>
                    <a:pt x="97" y="263"/>
                  </a:cubicBezTo>
                  <a:close/>
                  <a:moveTo>
                    <a:pt x="101" y="249"/>
                  </a:moveTo>
                  <a:cubicBezTo>
                    <a:pt x="100" y="248"/>
                    <a:pt x="98" y="247"/>
                    <a:pt x="96" y="246"/>
                  </a:cubicBezTo>
                  <a:cubicBezTo>
                    <a:pt x="96" y="245"/>
                    <a:pt x="96" y="244"/>
                    <a:pt x="97" y="243"/>
                  </a:cubicBezTo>
                  <a:cubicBezTo>
                    <a:pt x="99" y="242"/>
                    <a:pt x="102" y="244"/>
                    <a:pt x="104" y="243"/>
                  </a:cubicBezTo>
                  <a:cubicBezTo>
                    <a:pt x="106" y="242"/>
                    <a:pt x="105" y="241"/>
                    <a:pt x="106" y="239"/>
                  </a:cubicBezTo>
                  <a:cubicBezTo>
                    <a:pt x="109" y="238"/>
                    <a:pt x="112" y="238"/>
                    <a:pt x="114" y="235"/>
                  </a:cubicBezTo>
                  <a:cubicBezTo>
                    <a:pt x="115" y="235"/>
                    <a:pt x="116" y="234"/>
                    <a:pt x="116" y="233"/>
                  </a:cubicBezTo>
                  <a:cubicBezTo>
                    <a:pt x="116" y="233"/>
                    <a:pt x="116" y="234"/>
                    <a:pt x="116" y="234"/>
                  </a:cubicBezTo>
                  <a:cubicBezTo>
                    <a:pt x="117" y="234"/>
                    <a:pt x="117" y="235"/>
                    <a:pt x="117" y="235"/>
                  </a:cubicBezTo>
                  <a:cubicBezTo>
                    <a:pt x="117" y="236"/>
                    <a:pt x="117" y="236"/>
                    <a:pt x="117" y="237"/>
                  </a:cubicBezTo>
                  <a:cubicBezTo>
                    <a:pt x="117" y="237"/>
                    <a:pt x="117" y="238"/>
                    <a:pt x="117" y="238"/>
                  </a:cubicBezTo>
                  <a:cubicBezTo>
                    <a:pt x="117" y="239"/>
                    <a:pt x="117" y="239"/>
                    <a:pt x="117" y="239"/>
                  </a:cubicBezTo>
                  <a:cubicBezTo>
                    <a:pt x="117" y="240"/>
                    <a:pt x="117" y="240"/>
                    <a:pt x="117" y="240"/>
                  </a:cubicBezTo>
                  <a:cubicBezTo>
                    <a:pt x="117" y="240"/>
                    <a:pt x="117" y="240"/>
                    <a:pt x="117" y="240"/>
                  </a:cubicBezTo>
                  <a:cubicBezTo>
                    <a:pt x="117" y="243"/>
                    <a:pt x="118" y="245"/>
                    <a:pt x="119" y="247"/>
                  </a:cubicBezTo>
                  <a:cubicBezTo>
                    <a:pt x="119" y="249"/>
                    <a:pt x="120" y="251"/>
                    <a:pt x="121" y="253"/>
                  </a:cubicBezTo>
                  <a:cubicBezTo>
                    <a:pt x="121" y="254"/>
                    <a:pt x="121" y="254"/>
                    <a:pt x="121" y="254"/>
                  </a:cubicBezTo>
                  <a:cubicBezTo>
                    <a:pt x="122" y="257"/>
                    <a:pt x="123" y="259"/>
                    <a:pt x="124" y="261"/>
                  </a:cubicBezTo>
                  <a:cubicBezTo>
                    <a:pt x="125" y="263"/>
                    <a:pt x="126" y="265"/>
                    <a:pt x="128" y="267"/>
                  </a:cubicBezTo>
                  <a:cubicBezTo>
                    <a:pt x="130" y="269"/>
                    <a:pt x="132" y="270"/>
                    <a:pt x="133" y="271"/>
                  </a:cubicBezTo>
                  <a:cubicBezTo>
                    <a:pt x="134" y="272"/>
                    <a:pt x="135" y="274"/>
                    <a:pt x="136" y="276"/>
                  </a:cubicBezTo>
                  <a:cubicBezTo>
                    <a:pt x="137" y="278"/>
                    <a:pt x="137" y="280"/>
                    <a:pt x="138" y="282"/>
                  </a:cubicBezTo>
                  <a:cubicBezTo>
                    <a:pt x="138" y="283"/>
                    <a:pt x="138" y="284"/>
                    <a:pt x="139" y="285"/>
                  </a:cubicBezTo>
                  <a:cubicBezTo>
                    <a:pt x="136" y="282"/>
                    <a:pt x="132" y="278"/>
                    <a:pt x="128" y="275"/>
                  </a:cubicBezTo>
                  <a:cubicBezTo>
                    <a:pt x="128" y="274"/>
                    <a:pt x="128" y="274"/>
                    <a:pt x="128" y="274"/>
                  </a:cubicBezTo>
                  <a:cubicBezTo>
                    <a:pt x="128" y="274"/>
                    <a:pt x="127" y="274"/>
                    <a:pt x="127" y="274"/>
                  </a:cubicBezTo>
                  <a:cubicBezTo>
                    <a:pt x="127" y="274"/>
                    <a:pt x="126" y="273"/>
                    <a:pt x="126" y="273"/>
                  </a:cubicBezTo>
                  <a:cubicBezTo>
                    <a:pt x="125" y="273"/>
                    <a:pt x="124" y="272"/>
                    <a:pt x="123" y="272"/>
                  </a:cubicBezTo>
                  <a:cubicBezTo>
                    <a:pt x="121" y="272"/>
                    <a:pt x="119" y="272"/>
                    <a:pt x="118" y="272"/>
                  </a:cubicBezTo>
                  <a:cubicBezTo>
                    <a:pt x="116" y="272"/>
                    <a:pt x="114" y="272"/>
                    <a:pt x="113" y="272"/>
                  </a:cubicBezTo>
                  <a:cubicBezTo>
                    <a:pt x="113" y="272"/>
                    <a:pt x="113" y="272"/>
                    <a:pt x="112" y="272"/>
                  </a:cubicBezTo>
                  <a:cubicBezTo>
                    <a:pt x="112" y="272"/>
                    <a:pt x="111" y="272"/>
                    <a:pt x="110" y="272"/>
                  </a:cubicBezTo>
                  <a:cubicBezTo>
                    <a:pt x="109" y="272"/>
                    <a:pt x="108" y="271"/>
                    <a:pt x="108" y="271"/>
                  </a:cubicBezTo>
                  <a:cubicBezTo>
                    <a:pt x="106" y="270"/>
                    <a:pt x="105" y="269"/>
                    <a:pt x="104" y="268"/>
                  </a:cubicBezTo>
                  <a:cubicBezTo>
                    <a:pt x="102" y="266"/>
                    <a:pt x="102" y="266"/>
                    <a:pt x="102" y="266"/>
                  </a:cubicBezTo>
                  <a:cubicBezTo>
                    <a:pt x="101" y="265"/>
                    <a:pt x="101" y="265"/>
                    <a:pt x="101" y="265"/>
                  </a:cubicBezTo>
                  <a:cubicBezTo>
                    <a:pt x="101" y="265"/>
                    <a:pt x="101" y="265"/>
                    <a:pt x="101" y="264"/>
                  </a:cubicBezTo>
                  <a:cubicBezTo>
                    <a:pt x="100" y="264"/>
                    <a:pt x="100" y="263"/>
                    <a:pt x="99" y="262"/>
                  </a:cubicBezTo>
                  <a:cubicBezTo>
                    <a:pt x="98" y="262"/>
                    <a:pt x="98" y="262"/>
                    <a:pt x="97" y="262"/>
                  </a:cubicBezTo>
                  <a:cubicBezTo>
                    <a:pt x="97" y="262"/>
                    <a:pt x="96" y="262"/>
                    <a:pt x="96" y="261"/>
                  </a:cubicBezTo>
                  <a:cubicBezTo>
                    <a:pt x="96" y="261"/>
                    <a:pt x="96" y="261"/>
                    <a:pt x="96" y="260"/>
                  </a:cubicBezTo>
                  <a:cubicBezTo>
                    <a:pt x="96" y="258"/>
                    <a:pt x="98" y="257"/>
                    <a:pt x="99" y="255"/>
                  </a:cubicBezTo>
                  <a:cubicBezTo>
                    <a:pt x="102" y="253"/>
                    <a:pt x="104" y="252"/>
                    <a:pt x="101" y="249"/>
                  </a:cubicBezTo>
                  <a:close/>
                  <a:moveTo>
                    <a:pt x="114" y="228"/>
                  </a:moveTo>
                  <a:cubicBezTo>
                    <a:pt x="114" y="228"/>
                    <a:pt x="115" y="227"/>
                    <a:pt x="115" y="227"/>
                  </a:cubicBezTo>
                  <a:cubicBezTo>
                    <a:pt x="115" y="227"/>
                    <a:pt x="115" y="227"/>
                    <a:pt x="115" y="227"/>
                  </a:cubicBezTo>
                  <a:cubicBezTo>
                    <a:pt x="115" y="229"/>
                    <a:pt x="115" y="229"/>
                    <a:pt x="115" y="229"/>
                  </a:cubicBezTo>
                  <a:cubicBezTo>
                    <a:pt x="115" y="229"/>
                    <a:pt x="115" y="230"/>
                    <a:pt x="115" y="230"/>
                  </a:cubicBezTo>
                  <a:cubicBezTo>
                    <a:pt x="115" y="230"/>
                    <a:pt x="114" y="229"/>
                    <a:pt x="114" y="228"/>
                  </a:cubicBezTo>
                  <a:close/>
                  <a:moveTo>
                    <a:pt x="112" y="223"/>
                  </a:moveTo>
                  <a:cubicBezTo>
                    <a:pt x="112" y="222"/>
                    <a:pt x="112" y="222"/>
                    <a:pt x="112" y="222"/>
                  </a:cubicBezTo>
                  <a:cubicBezTo>
                    <a:pt x="113" y="222"/>
                    <a:pt x="113" y="222"/>
                    <a:pt x="113" y="222"/>
                  </a:cubicBezTo>
                  <a:cubicBezTo>
                    <a:pt x="113" y="222"/>
                    <a:pt x="112" y="223"/>
                    <a:pt x="112" y="223"/>
                  </a:cubicBezTo>
                  <a:close/>
                  <a:moveTo>
                    <a:pt x="80" y="166"/>
                  </a:moveTo>
                  <a:cubicBezTo>
                    <a:pt x="80" y="163"/>
                    <a:pt x="81" y="162"/>
                    <a:pt x="82" y="161"/>
                  </a:cubicBezTo>
                  <a:cubicBezTo>
                    <a:pt x="83" y="161"/>
                    <a:pt x="83" y="161"/>
                    <a:pt x="84" y="161"/>
                  </a:cubicBezTo>
                  <a:cubicBezTo>
                    <a:pt x="86" y="161"/>
                    <a:pt x="86" y="161"/>
                    <a:pt x="86" y="161"/>
                  </a:cubicBezTo>
                  <a:cubicBezTo>
                    <a:pt x="87" y="161"/>
                    <a:pt x="88" y="161"/>
                    <a:pt x="89" y="161"/>
                  </a:cubicBezTo>
                  <a:cubicBezTo>
                    <a:pt x="89" y="161"/>
                    <a:pt x="90" y="161"/>
                    <a:pt x="90" y="161"/>
                  </a:cubicBezTo>
                  <a:cubicBezTo>
                    <a:pt x="91" y="161"/>
                    <a:pt x="91" y="161"/>
                    <a:pt x="91" y="161"/>
                  </a:cubicBezTo>
                  <a:cubicBezTo>
                    <a:pt x="91" y="161"/>
                    <a:pt x="92" y="161"/>
                    <a:pt x="92" y="161"/>
                  </a:cubicBezTo>
                  <a:cubicBezTo>
                    <a:pt x="93" y="160"/>
                    <a:pt x="93" y="160"/>
                    <a:pt x="94" y="160"/>
                  </a:cubicBezTo>
                  <a:cubicBezTo>
                    <a:pt x="94" y="160"/>
                    <a:pt x="95" y="160"/>
                    <a:pt x="96" y="160"/>
                  </a:cubicBezTo>
                  <a:cubicBezTo>
                    <a:pt x="96" y="160"/>
                    <a:pt x="97" y="160"/>
                    <a:pt x="97" y="160"/>
                  </a:cubicBezTo>
                  <a:cubicBezTo>
                    <a:pt x="97" y="160"/>
                    <a:pt x="97" y="160"/>
                    <a:pt x="98" y="160"/>
                  </a:cubicBezTo>
                  <a:cubicBezTo>
                    <a:pt x="98" y="160"/>
                    <a:pt x="98" y="161"/>
                    <a:pt x="99" y="161"/>
                  </a:cubicBezTo>
                  <a:cubicBezTo>
                    <a:pt x="99" y="161"/>
                    <a:pt x="99" y="161"/>
                    <a:pt x="99" y="161"/>
                  </a:cubicBezTo>
                  <a:cubicBezTo>
                    <a:pt x="99" y="161"/>
                    <a:pt x="100" y="161"/>
                    <a:pt x="100" y="161"/>
                  </a:cubicBezTo>
                  <a:cubicBezTo>
                    <a:pt x="101" y="162"/>
                    <a:pt x="102" y="163"/>
                    <a:pt x="104" y="164"/>
                  </a:cubicBezTo>
                  <a:cubicBezTo>
                    <a:pt x="108" y="166"/>
                    <a:pt x="108" y="166"/>
                    <a:pt x="108" y="166"/>
                  </a:cubicBezTo>
                  <a:cubicBezTo>
                    <a:pt x="109" y="167"/>
                    <a:pt x="110" y="168"/>
                    <a:pt x="111" y="169"/>
                  </a:cubicBezTo>
                  <a:cubicBezTo>
                    <a:pt x="114" y="171"/>
                    <a:pt x="116" y="173"/>
                    <a:pt x="118" y="175"/>
                  </a:cubicBezTo>
                  <a:cubicBezTo>
                    <a:pt x="119" y="176"/>
                    <a:pt x="120" y="178"/>
                    <a:pt x="121" y="179"/>
                  </a:cubicBezTo>
                  <a:cubicBezTo>
                    <a:pt x="121" y="180"/>
                    <a:pt x="122" y="181"/>
                    <a:pt x="122" y="181"/>
                  </a:cubicBezTo>
                  <a:cubicBezTo>
                    <a:pt x="122" y="181"/>
                    <a:pt x="122" y="182"/>
                    <a:pt x="122" y="182"/>
                  </a:cubicBezTo>
                  <a:cubicBezTo>
                    <a:pt x="123" y="183"/>
                    <a:pt x="123" y="184"/>
                    <a:pt x="124" y="185"/>
                  </a:cubicBezTo>
                  <a:cubicBezTo>
                    <a:pt x="122" y="185"/>
                    <a:pt x="120" y="185"/>
                    <a:pt x="119" y="185"/>
                  </a:cubicBezTo>
                  <a:cubicBezTo>
                    <a:pt x="117" y="185"/>
                    <a:pt x="115" y="186"/>
                    <a:pt x="113" y="186"/>
                  </a:cubicBezTo>
                  <a:cubicBezTo>
                    <a:pt x="111" y="186"/>
                    <a:pt x="108" y="182"/>
                    <a:pt x="108" y="181"/>
                  </a:cubicBezTo>
                  <a:cubicBezTo>
                    <a:pt x="108" y="179"/>
                    <a:pt x="109" y="178"/>
                    <a:pt x="109" y="176"/>
                  </a:cubicBezTo>
                  <a:cubicBezTo>
                    <a:pt x="110" y="172"/>
                    <a:pt x="108" y="169"/>
                    <a:pt x="104" y="168"/>
                  </a:cubicBezTo>
                  <a:cubicBezTo>
                    <a:pt x="99" y="167"/>
                    <a:pt x="96" y="166"/>
                    <a:pt x="92" y="169"/>
                  </a:cubicBezTo>
                  <a:cubicBezTo>
                    <a:pt x="89" y="170"/>
                    <a:pt x="84" y="174"/>
                    <a:pt x="81" y="172"/>
                  </a:cubicBezTo>
                  <a:cubicBezTo>
                    <a:pt x="79" y="171"/>
                    <a:pt x="80" y="167"/>
                    <a:pt x="80" y="16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188" name="Freeform: Shape 187">
            <a:extLst>
              <a:ext uri="{FF2B5EF4-FFF2-40B4-BE49-F238E27FC236}">
                <a16:creationId xmlns="" xmlns:a16="http://schemas.microsoft.com/office/drawing/2014/main" id="{73749C51-1C37-43F2-81B1-5BA8B6267276}"/>
              </a:ext>
            </a:extLst>
          </p:cNvPr>
          <p:cNvSpPr>
            <a:spLocks/>
          </p:cNvSpPr>
          <p:nvPr/>
        </p:nvSpPr>
        <p:spPr bwMode="auto">
          <a:xfrm>
            <a:off x="1" y="6015294"/>
            <a:ext cx="12192001" cy="842706"/>
          </a:xfrm>
          <a:custGeom>
            <a:avLst/>
            <a:gdLst>
              <a:gd name="connsiteX0" fmla="*/ 281874 w 12192001"/>
              <a:gd name="connsiteY0" fmla="*/ 272 h 842706"/>
              <a:gd name="connsiteX1" fmla="*/ 578419 w 12192001"/>
              <a:gd name="connsiteY1" fmla="*/ 44986 h 842706"/>
              <a:gd name="connsiteX2" fmla="*/ 1323048 w 12192001"/>
              <a:gd name="connsiteY2" fmla="*/ 370586 h 842706"/>
              <a:gd name="connsiteX3" fmla="*/ 2079884 w 12192001"/>
              <a:gd name="connsiteY3" fmla="*/ 69406 h 842706"/>
              <a:gd name="connsiteX4" fmla="*/ 3011688 w 12192001"/>
              <a:gd name="connsiteY4" fmla="*/ 219996 h 842706"/>
              <a:gd name="connsiteX5" fmla="*/ 4089976 w 12192001"/>
              <a:gd name="connsiteY5" fmla="*/ 289186 h 842706"/>
              <a:gd name="connsiteX6" fmla="*/ 5233368 w 12192001"/>
              <a:gd name="connsiteY6" fmla="*/ 57196 h 842706"/>
              <a:gd name="connsiteX7" fmla="*/ 5896617 w 12192001"/>
              <a:gd name="connsiteY7" fmla="*/ 285116 h 842706"/>
              <a:gd name="connsiteX8" fmla="*/ 6580211 w 12192001"/>
              <a:gd name="connsiteY8" fmla="*/ 350236 h 842706"/>
              <a:gd name="connsiteX9" fmla="*/ 7064424 w 12192001"/>
              <a:gd name="connsiteY9" fmla="*/ 81616 h 842706"/>
              <a:gd name="connsiteX10" fmla="*/ 7878226 w 12192001"/>
              <a:gd name="connsiteY10" fmla="*/ 134526 h 842706"/>
              <a:gd name="connsiteX11" fmla="*/ 8643200 w 12192001"/>
              <a:gd name="connsiteY11" fmla="*/ 460126 h 842706"/>
              <a:gd name="connsiteX12" fmla="*/ 9355277 w 12192001"/>
              <a:gd name="connsiteY12" fmla="*/ 431636 h 842706"/>
              <a:gd name="connsiteX13" fmla="*/ 10063285 w 12192001"/>
              <a:gd name="connsiteY13" fmla="*/ 163016 h 842706"/>
              <a:gd name="connsiteX14" fmla="*/ 11418266 w 12192001"/>
              <a:gd name="connsiteY14" fmla="*/ 533386 h 842706"/>
              <a:gd name="connsiteX15" fmla="*/ 12158047 w 12192001"/>
              <a:gd name="connsiteY15" fmla="*/ 251825 h 842706"/>
              <a:gd name="connsiteX16" fmla="*/ 12192001 w 12192001"/>
              <a:gd name="connsiteY16" fmla="*/ 245804 h 842706"/>
              <a:gd name="connsiteX17" fmla="*/ 12192001 w 12192001"/>
              <a:gd name="connsiteY17" fmla="*/ 842706 h 842706"/>
              <a:gd name="connsiteX18" fmla="*/ 0 w 12192001"/>
              <a:gd name="connsiteY18" fmla="*/ 842706 h 842706"/>
              <a:gd name="connsiteX19" fmla="*/ 0 w 12192001"/>
              <a:gd name="connsiteY19" fmla="*/ 47133 h 842706"/>
              <a:gd name="connsiteX20" fmla="*/ 82270 w 12192001"/>
              <a:gd name="connsiteY20" fmla="*/ 25153 h 842706"/>
              <a:gd name="connsiteX21" fmla="*/ 281874 w 12192001"/>
              <a:gd name="connsiteY21" fmla="*/ 272 h 842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192001" h="842706">
                <a:moveTo>
                  <a:pt x="281874" y="272"/>
                </a:moveTo>
                <a:cubicBezTo>
                  <a:pt x="382153" y="-2137"/>
                  <a:pt x="482288" y="11409"/>
                  <a:pt x="578419" y="44986"/>
                </a:cubicBezTo>
                <a:cubicBezTo>
                  <a:pt x="834767" y="134526"/>
                  <a:pt x="1050424" y="366516"/>
                  <a:pt x="1323048" y="370586"/>
                </a:cubicBezTo>
                <a:cubicBezTo>
                  <a:pt x="1595672" y="370586"/>
                  <a:pt x="1815399" y="146736"/>
                  <a:pt x="2079884" y="69406"/>
                </a:cubicBezTo>
                <a:cubicBezTo>
                  <a:pt x="2385060" y="-20134"/>
                  <a:pt x="2710581" y="106036"/>
                  <a:pt x="3011688" y="219996"/>
                </a:cubicBezTo>
                <a:cubicBezTo>
                  <a:pt x="3390106" y="362446"/>
                  <a:pt x="3699351" y="407216"/>
                  <a:pt x="4089976" y="289186"/>
                </a:cubicBezTo>
                <a:cubicBezTo>
                  <a:pt x="4460256" y="175226"/>
                  <a:pt x="4834606" y="216"/>
                  <a:pt x="5233368" y="57196"/>
                </a:cubicBezTo>
                <a:cubicBezTo>
                  <a:pt x="5465302" y="89756"/>
                  <a:pt x="5676891" y="203716"/>
                  <a:pt x="5896617" y="285116"/>
                </a:cubicBezTo>
                <a:cubicBezTo>
                  <a:pt x="6112275" y="370586"/>
                  <a:pt x="6356415" y="427566"/>
                  <a:pt x="6580211" y="350236"/>
                </a:cubicBezTo>
                <a:cubicBezTo>
                  <a:pt x="6755179" y="289186"/>
                  <a:pt x="6893525" y="154876"/>
                  <a:pt x="7064424" y="81616"/>
                </a:cubicBezTo>
                <a:cubicBezTo>
                  <a:pt x="7324840" y="-24204"/>
                  <a:pt x="7617809" y="32776"/>
                  <a:pt x="7878226" y="134526"/>
                </a:cubicBezTo>
                <a:cubicBezTo>
                  <a:pt x="8134573" y="236276"/>
                  <a:pt x="8378714" y="382796"/>
                  <a:pt x="8643200" y="460126"/>
                </a:cubicBezTo>
                <a:cubicBezTo>
                  <a:pt x="8887341" y="533386"/>
                  <a:pt x="9123343" y="529316"/>
                  <a:pt x="9355277" y="431636"/>
                </a:cubicBezTo>
                <a:cubicBezTo>
                  <a:pt x="9587211" y="329886"/>
                  <a:pt x="9802868" y="179296"/>
                  <a:pt x="10063285" y="163016"/>
                </a:cubicBezTo>
                <a:cubicBezTo>
                  <a:pt x="10539359" y="130456"/>
                  <a:pt x="10946260" y="586296"/>
                  <a:pt x="11418266" y="533386"/>
                </a:cubicBezTo>
                <a:cubicBezTo>
                  <a:pt x="11681735" y="501335"/>
                  <a:pt x="11904703" y="316595"/>
                  <a:pt x="12158047" y="251825"/>
                </a:cubicBezTo>
                <a:lnTo>
                  <a:pt x="12192001" y="245804"/>
                </a:lnTo>
                <a:lnTo>
                  <a:pt x="12192001" y="842706"/>
                </a:lnTo>
                <a:lnTo>
                  <a:pt x="0" y="842706"/>
                </a:lnTo>
                <a:lnTo>
                  <a:pt x="0" y="47133"/>
                </a:lnTo>
                <a:lnTo>
                  <a:pt x="82270" y="25153"/>
                </a:lnTo>
                <a:cubicBezTo>
                  <a:pt x="148105" y="10574"/>
                  <a:pt x="215021" y="1878"/>
                  <a:pt x="281874" y="272"/>
                </a:cubicBezTo>
                <a:close/>
              </a:path>
            </a:pathLst>
          </a:custGeom>
          <a:solidFill>
            <a:srgbClr val="7A821C">
              <a:alpha val="84000"/>
            </a:srgbClr>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 name="Freeform: Shape 185">
            <a:extLst>
              <a:ext uri="{FF2B5EF4-FFF2-40B4-BE49-F238E27FC236}">
                <a16:creationId xmlns="" xmlns:a16="http://schemas.microsoft.com/office/drawing/2014/main" id="{E40CCF93-9383-4ED4-A8CE-B7F6B324E77A}"/>
              </a:ext>
            </a:extLst>
          </p:cNvPr>
          <p:cNvSpPr>
            <a:spLocks/>
          </p:cNvSpPr>
          <p:nvPr/>
        </p:nvSpPr>
        <p:spPr bwMode="auto">
          <a:xfrm>
            <a:off x="0" y="6426721"/>
            <a:ext cx="12192001" cy="431278"/>
          </a:xfrm>
          <a:custGeom>
            <a:avLst/>
            <a:gdLst>
              <a:gd name="connsiteX0" fmla="*/ 8249265 w 12192001"/>
              <a:gd name="connsiteY0" fmla="*/ 2578 h 431278"/>
              <a:gd name="connsiteX1" fmla="*/ 8887665 w 12192001"/>
              <a:gd name="connsiteY1" fmla="*/ 59738 h 431278"/>
              <a:gd name="connsiteX2" fmla="*/ 10088163 w 12192001"/>
              <a:gd name="connsiteY2" fmla="*/ 231219 h 431278"/>
              <a:gd name="connsiteX3" fmla="*/ 11203201 w 12192001"/>
              <a:gd name="connsiteY3" fmla="*/ 214887 h 431278"/>
              <a:gd name="connsiteX4" fmla="*/ 12016398 w 12192001"/>
              <a:gd name="connsiteY4" fmla="*/ 90296 h 431278"/>
              <a:gd name="connsiteX5" fmla="*/ 12192001 w 12192001"/>
              <a:gd name="connsiteY5" fmla="*/ 79349 h 431278"/>
              <a:gd name="connsiteX6" fmla="*/ 12192001 w 12192001"/>
              <a:gd name="connsiteY6" fmla="*/ 431278 h 431278"/>
              <a:gd name="connsiteX7" fmla="*/ 0 w 12192001"/>
              <a:gd name="connsiteY7" fmla="*/ 431278 h 431278"/>
              <a:gd name="connsiteX8" fmla="*/ 0 w 12192001"/>
              <a:gd name="connsiteY8" fmla="*/ 10858 h 431278"/>
              <a:gd name="connsiteX9" fmla="*/ 168988 w 12192001"/>
              <a:gd name="connsiteY9" fmla="*/ 8128 h 431278"/>
              <a:gd name="connsiteX10" fmla="*/ 1261454 w 12192001"/>
              <a:gd name="connsiteY10" fmla="*/ 100567 h 431278"/>
              <a:gd name="connsiteX11" fmla="*/ 2954359 w 12192001"/>
              <a:gd name="connsiteY11" fmla="*/ 141396 h 431278"/>
              <a:gd name="connsiteX12" fmla="*/ 4744931 w 12192001"/>
              <a:gd name="connsiteY12" fmla="*/ 18910 h 431278"/>
              <a:gd name="connsiteX13" fmla="*/ 5782650 w 12192001"/>
              <a:gd name="connsiteY13" fmla="*/ 137313 h 431278"/>
              <a:gd name="connsiteX14" fmla="*/ 6852923 w 12192001"/>
              <a:gd name="connsiteY14" fmla="*/ 169976 h 431278"/>
              <a:gd name="connsiteX15" fmla="*/ 7613917 w 12192001"/>
              <a:gd name="connsiteY15" fmla="*/ 31158 h 431278"/>
              <a:gd name="connsiteX16" fmla="*/ 8249265 w 12192001"/>
              <a:gd name="connsiteY16" fmla="*/ 2578 h 431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192001" h="431278">
                <a:moveTo>
                  <a:pt x="8249265" y="2578"/>
                </a:moveTo>
                <a:cubicBezTo>
                  <a:pt x="8466474" y="9723"/>
                  <a:pt x="8684191" y="31158"/>
                  <a:pt x="8887665" y="59738"/>
                </a:cubicBezTo>
                <a:cubicBezTo>
                  <a:pt x="9290544" y="112816"/>
                  <a:pt x="9669006" y="186307"/>
                  <a:pt x="10088163" y="231219"/>
                </a:cubicBezTo>
                <a:cubicBezTo>
                  <a:pt x="10466625" y="267964"/>
                  <a:pt x="10836947" y="263882"/>
                  <a:pt x="11203201" y="214887"/>
                </a:cubicBezTo>
                <a:cubicBezTo>
                  <a:pt x="11474839" y="175079"/>
                  <a:pt x="11732742" y="119195"/>
                  <a:pt x="12016398" y="90296"/>
                </a:cubicBezTo>
                <a:lnTo>
                  <a:pt x="12192001" y="79349"/>
                </a:lnTo>
                <a:lnTo>
                  <a:pt x="12192001" y="431278"/>
                </a:lnTo>
                <a:lnTo>
                  <a:pt x="0" y="431278"/>
                </a:lnTo>
                <a:lnTo>
                  <a:pt x="0" y="10858"/>
                </a:lnTo>
                <a:lnTo>
                  <a:pt x="168988" y="8128"/>
                </a:lnTo>
                <a:cubicBezTo>
                  <a:pt x="536577" y="10233"/>
                  <a:pt x="910461" y="57697"/>
                  <a:pt x="1261454" y="100567"/>
                </a:cubicBezTo>
                <a:cubicBezTo>
                  <a:pt x="1855598" y="178141"/>
                  <a:pt x="2343936" y="202639"/>
                  <a:pt x="2954359" y="141396"/>
                </a:cubicBezTo>
                <a:cubicBezTo>
                  <a:pt x="3536296" y="80153"/>
                  <a:pt x="4122300" y="-13753"/>
                  <a:pt x="4744931" y="18910"/>
                </a:cubicBezTo>
                <a:cubicBezTo>
                  <a:pt x="5107116" y="35241"/>
                  <a:pt x="5436744" y="92401"/>
                  <a:pt x="5782650" y="137313"/>
                </a:cubicBezTo>
                <a:cubicBezTo>
                  <a:pt x="6124486" y="182224"/>
                  <a:pt x="6507017" y="210804"/>
                  <a:pt x="6852923" y="169976"/>
                </a:cubicBezTo>
                <a:cubicBezTo>
                  <a:pt x="7125579" y="141396"/>
                  <a:pt x="7345331" y="67904"/>
                  <a:pt x="7613917" y="31158"/>
                </a:cubicBezTo>
                <a:cubicBezTo>
                  <a:pt x="7815357" y="2578"/>
                  <a:pt x="8032057" y="-4567"/>
                  <a:pt x="8249265" y="2578"/>
                </a:cubicBezTo>
                <a:close/>
              </a:path>
            </a:pathLst>
          </a:custGeom>
          <a:solidFill>
            <a:srgbClr val="CFDA51">
              <a:alpha val="64000"/>
            </a:srgbClr>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Hình chữ nhật: Góc Tròn 1">
            <a:extLst>
              <a:ext uri="{FF2B5EF4-FFF2-40B4-BE49-F238E27FC236}">
                <a16:creationId xmlns="" xmlns:a16="http://schemas.microsoft.com/office/drawing/2014/main" id="{2C2742D4-4BEE-4326-AC7C-0AF4DC3793BF}"/>
              </a:ext>
            </a:extLst>
          </p:cNvPr>
          <p:cNvSpPr/>
          <p:nvPr/>
        </p:nvSpPr>
        <p:spPr>
          <a:xfrm>
            <a:off x="827088" y="776041"/>
            <a:ext cx="10555288" cy="5599780"/>
          </a:xfrm>
          <a:prstGeom prst="roundRect">
            <a:avLst/>
          </a:prstGeom>
          <a:solidFill>
            <a:schemeClr val="bg1">
              <a:alpha val="90000"/>
            </a:schemeClr>
          </a:solid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430" name="Group 429">
            <a:extLst>
              <a:ext uri="{FF2B5EF4-FFF2-40B4-BE49-F238E27FC236}">
                <a16:creationId xmlns="" xmlns:a16="http://schemas.microsoft.com/office/drawing/2014/main" id="{23962742-E498-4B1D-93AF-1AA54B06445D}"/>
              </a:ext>
            </a:extLst>
          </p:cNvPr>
          <p:cNvGrpSpPr/>
          <p:nvPr/>
        </p:nvGrpSpPr>
        <p:grpSpPr>
          <a:xfrm>
            <a:off x="0" y="-90909"/>
            <a:ext cx="3349625" cy="1341438"/>
            <a:chOff x="0" y="5232400"/>
            <a:chExt cx="3349625" cy="1341438"/>
          </a:xfrm>
        </p:grpSpPr>
        <p:sp>
          <p:nvSpPr>
            <p:cNvPr id="429" name="Freeform: Shape 428">
              <a:extLst>
                <a:ext uri="{FF2B5EF4-FFF2-40B4-BE49-F238E27FC236}">
                  <a16:creationId xmlns="" xmlns:a16="http://schemas.microsoft.com/office/drawing/2014/main" id="{1FCD9EBD-8C72-48E2-8432-9527DC8F4F17}"/>
                </a:ext>
              </a:extLst>
            </p:cNvPr>
            <p:cNvSpPr>
              <a:spLocks/>
            </p:cNvSpPr>
            <p:nvPr/>
          </p:nvSpPr>
          <p:spPr bwMode="auto">
            <a:xfrm flipH="1">
              <a:off x="0" y="5510059"/>
              <a:ext cx="3158198" cy="621533"/>
            </a:xfrm>
            <a:custGeom>
              <a:avLst/>
              <a:gdLst>
                <a:gd name="connsiteX0" fmla="*/ 3158198 w 3158198"/>
                <a:gd name="connsiteY0" fmla="*/ 0 h 621533"/>
                <a:gd name="connsiteX1" fmla="*/ 3129724 w 3158198"/>
                <a:gd name="connsiteY1" fmla="*/ 6647 h 621533"/>
                <a:gd name="connsiteX2" fmla="*/ 2827584 w 3158198"/>
                <a:gd name="connsiteY2" fmla="*/ 104238 h 621533"/>
                <a:gd name="connsiteX3" fmla="*/ 2416220 w 3158198"/>
                <a:gd name="connsiteY3" fmla="*/ 229610 h 621533"/>
                <a:gd name="connsiteX4" fmla="*/ 1922583 w 3158198"/>
                <a:gd name="connsiteY4" fmla="*/ 309392 h 621533"/>
                <a:gd name="connsiteX5" fmla="*/ 1369370 w 3158198"/>
                <a:gd name="connsiteY5" fmla="*/ 266651 h 621533"/>
                <a:gd name="connsiteX6" fmla="*/ 1182129 w 3158198"/>
                <a:gd name="connsiteY6" fmla="*/ 246706 h 621533"/>
                <a:gd name="connsiteX7" fmla="*/ 1533916 w 3158198"/>
                <a:gd name="connsiteY7" fmla="*/ 360680 h 621533"/>
                <a:gd name="connsiteX8" fmla="*/ 1298445 w 3158198"/>
                <a:gd name="connsiteY8" fmla="*/ 554436 h 621533"/>
                <a:gd name="connsiteX9" fmla="*/ 929636 w 3158198"/>
                <a:gd name="connsiteY9" fmla="*/ 528792 h 621533"/>
                <a:gd name="connsiteX10" fmla="*/ 393445 w 3158198"/>
                <a:gd name="connsiteY10" fmla="*/ 392023 h 621533"/>
                <a:gd name="connsiteX11" fmla="*/ 356564 w 3158198"/>
                <a:gd name="connsiteY11" fmla="*/ 389174 h 621533"/>
                <a:gd name="connsiteX12" fmla="*/ 7614 w 3158198"/>
                <a:gd name="connsiteY12" fmla="*/ 346433 h 621533"/>
                <a:gd name="connsiteX13" fmla="*/ 248758 w 3158198"/>
                <a:gd name="connsiteY13" fmla="*/ 400571 h 621533"/>
                <a:gd name="connsiteX14" fmla="*/ 818994 w 3158198"/>
                <a:gd name="connsiteY14" fmla="*/ 548738 h 621533"/>
                <a:gd name="connsiteX15" fmla="*/ 864386 w 3158198"/>
                <a:gd name="connsiteY15" fmla="*/ 565834 h 621533"/>
                <a:gd name="connsiteX16" fmla="*/ 1224684 w 3158198"/>
                <a:gd name="connsiteY16" fmla="*/ 617122 h 621533"/>
                <a:gd name="connsiteX17" fmla="*/ 1420436 w 3158198"/>
                <a:gd name="connsiteY17" fmla="*/ 562985 h 621533"/>
                <a:gd name="connsiteX18" fmla="*/ 1579308 w 3158198"/>
                <a:gd name="connsiteY18" fmla="*/ 414818 h 621533"/>
                <a:gd name="connsiteX19" fmla="*/ 1741016 w 3158198"/>
                <a:gd name="connsiteY19" fmla="*/ 377776 h 621533"/>
                <a:gd name="connsiteX20" fmla="*/ 2036063 w 3158198"/>
                <a:gd name="connsiteY20" fmla="*/ 394872 h 621533"/>
                <a:gd name="connsiteX21" fmla="*/ 2589276 w 3158198"/>
                <a:gd name="connsiteY21" fmla="*/ 303693 h 621533"/>
                <a:gd name="connsiteX22" fmla="*/ 2742474 w 3158198"/>
                <a:gd name="connsiteY22" fmla="*/ 295145 h 621533"/>
                <a:gd name="connsiteX23" fmla="*/ 3087967 w 3158198"/>
                <a:gd name="connsiteY23" fmla="*/ 148492 h 621533"/>
                <a:gd name="connsiteX24" fmla="*/ 3158198 w 3158198"/>
                <a:gd name="connsiteY24" fmla="*/ 122357 h 621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158198" h="621533">
                  <a:moveTo>
                    <a:pt x="3158198" y="0"/>
                  </a:moveTo>
                  <a:lnTo>
                    <a:pt x="3129724" y="6647"/>
                  </a:lnTo>
                  <a:cubicBezTo>
                    <a:pt x="3042486" y="28730"/>
                    <a:pt x="2929716" y="61497"/>
                    <a:pt x="2827584" y="104238"/>
                  </a:cubicBezTo>
                  <a:cubicBezTo>
                    <a:pt x="2623320" y="189719"/>
                    <a:pt x="2657364" y="192568"/>
                    <a:pt x="2416220" y="229610"/>
                  </a:cubicBezTo>
                  <a:cubicBezTo>
                    <a:pt x="2177913" y="266651"/>
                    <a:pt x="2124010" y="309392"/>
                    <a:pt x="1922583" y="309392"/>
                  </a:cubicBezTo>
                  <a:cubicBezTo>
                    <a:pt x="1718320" y="312241"/>
                    <a:pt x="1627536" y="363529"/>
                    <a:pt x="1369370" y="266651"/>
                  </a:cubicBezTo>
                  <a:cubicBezTo>
                    <a:pt x="1275749" y="232459"/>
                    <a:pt x="1099856" y="209664"/>
                    <a:pt x="1182129" y="246706"/>
                  </a:cubicBezTo>
                  <a:cubicBezTo>
                    <a:pt x="1264401" y="280898"/>
                    <a:pt x="1533916" y="360680"/>
                    <a:pt x="1533916" y="360680"/>
                  </a:cubicBezTo>
                  <a:cubicBezTo>
                    <a:pt x="1533916" y="360680"/>
                    <a:pt x="1411925" y="531642"/>
                    <a:pt x="1298445" y="554436"/>
                  </a:cubicBezTo>
                  <a:cubicBezTo>
                    <a:pt x="1187803" y="577231"/>
                    <a:pt x="1071486" y="568683"/>
                    <a:pt x="929636" y="528792"/>
                  </a:cubicBezTo>
                  <a:cubicBezTo>
                    <a:pt x="810483" y="497449"/>
                    <a:pt x="407630" y="400571"/>
                    <a:pt x="393445" y="392023"/>
                  </a:cubicBezTo>
                  <a:cubicBezTo>
                    <a:pt x="376423" y="383475"/>
                    <a:pt x="356564" y="389174"/>
                    <a:pt x="356564" y="389174"/>
                  </a:cubicBezTo>
                  <a:cubicBezTo>
                    <a:pt x="356564" y="389174"/>
                    <a:pt x="55843" y="335036"/>
                    <a:pt x="7614" y="346433"/>
                  </a:cubicBezTo>
                  <a:cubicBezTo>
                    <a:pt x="-40615" y="357831"/>
                    <a:pt x="152301" y="383475"/>
                    <a:pt x="248758" y="400571"/>
                  </a:cubicBezTo>
                  <a:cubicBezTo>
                    <a:pt x="348053" y="420517"/>
                    <a:pt x="685655" y="500299"/>
                    <a:pt x="818994" y="548738"/>
                  </a:cubicBezTo>
                  <a:cubicBezTo>
                    <a:pt x="864386" y="565834"/>
                    <a:pt x="864386" y="565834"/>
                    <a:pt x="864386" y="565834"/>
                  </a:cubicBezTo>
                  <a:cubicBezTo>
                    <a:pt x="864386" y="565834"/>
                    <a:pt x="1125389" y="617122"/>
                    <a:pt x="1224684" y="617122"/>
                  </a:cubicBezTo>
                  <a:cubicBezTo>
                    <a:pt x="1326815" y="619972"/>
                    <a:pt x="1309793" y="639917"/>
                    <a:pt x="1420436" y="562985"/>
                  </a:cubicBezTo>
                  <a:cubicBezTo>
                    <a:pt x="1485687" y="517395"/>
                    <a:pt x="1533916" y="468956"/>
                    <a:pt x="1579308" y="414818"/>
                  </a:cubicBezTo>
                  <a:cubicBezTo>
                    <a:pt x="1616188" y="374927"/>
                    <a:pt x="1684276" y="374927"/>
                    <a:pt x="1741016" y="377776"/>
                  </a:cubicBezTo>
                  <a:cubicBezTo>
                    <a:pt x="1831800" y="386324"/>
                    <a:pt x="1973649" y="397722"/>
                    <a:pt x="2036063" y="394872"/>
                  </a:cubicBezTo>
                  <a:cubicBezTo>
                    <a:pt x="2138195" y="392023"/>
                    <a:pt x="2509841" y="300844"/>
                    <a:pt x="2589276" y="303693"/>
                  </a:cubicBezTo>
                  <a:cubicBezTo>
                    <a:pt x="2665875" y="306542"/>
                    <a:pt x="2680060" y="326488"/>
                    <a:pt x="2742474" y="295145"/>
                  </a:cubicBezTo>
                  <a:cubicBezTo>
                    <a:pt x="2791412" y="269500"/>
                    <a:pt x="2958440" y="198979"/>
                    <a:pt x="3087967" y="148492"/>
                  </a:cubicBezTo>
                  <a:lnTo>
                    <a:pt x="3158198" y="122357"/>
                  </a:lnTo>
                  <a:close/>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8" name="Freeform 6">
              <a:extLst>
                <a:ext uri="{FF2B5EF4-FFF2-40B4-BE49-F238E27FC236}">
                  <a16:creationId xmlns="" xmlns:a16="http://schemas.microsoft.com/office/drawing/2014/main" id="{D60D2FB4-CB77-4DD9-8B11-997459F14D6A}"/>
                </a:ext>
              </a:extLst>
            </p:cNvPr>
            <p:cNvSpPr>
              <a:spLocks/>
            </p:cNvSpPr>
            <p:nvPr/>
          </p:nvSpPr>
          <p:spPr bwMode="auto">
            <a:xfrm flipH="1">
              <a:off x="1522413" y="6272213"/>
              <a:ext cx="155575" cy="301625"/>
            </a:xfrm>
            <a:custGeom>
              <a:avLst/>
              <a:gdLst>
                <a:gd name="T0" fmla="*/ 35 w 55"/>
                <a:gd name="T1" fmla="*/ 90 h 106"/>
                <a:gd name="T2" fmla="*/ 34 w 55"/>
                <a:gd name="T3" fmla="*/ 90 h 106"/>
                <a:gd name="T4" fmla="*/ 33 w 55"/>
                <a:gd name="T5" fmla="*/ 92 h 106"/>
                <a:gd name="T6" fmla="*/ 7 w 55"/>
                <a:gd name="T7" fmla="*/ 104 h 106"/>
                <a:gd name="T8" fmla="*/ 3 w 55"/>
                <a:gd name="T9" fmla="*/ 102 h 106"/>
                <a:gd name="T10" fmla="*/ 7 w 55"/>
                <a:gd name="T11" fmla="*/ 89 h 106"/>
                <a:gd name="T12" fmla="*/ 7 w 55"/>
                <a:gd name="T13" fmla="*/ 87 h 106"/>
                <a:gd name="T14" fmla="*/ 7 w 55"/>
                <a:gd name="T15" fmla="*/ 87 h 106"/>
                <a:gd name="T16" fmla="*/ 7 w 55"/>
                <a:gd name="T17" fmla="*/ 87 h 106"/>
                <a:gd name="T18" fmla="*/ 8 w 55"/>
                <a:gd name="T19" fmla="*/ 86 h 106"/>
                <a:gd name="T20" fmla="*/ 12 w 55"/>
                <a:gd name="T21" fmla="*/ 76 h 106"/>
                <a:gd name="T22" fmla="*/ 20 w 55"/>
                <a:gd name="T23" fmla="*/ 44 h 106"/>
                <a:gd name="T24" fmla="*/ 23 w 55"/>
                <a:gd name="T25" fmla="*/ 12 h 106"/>
                <a:gd name="T26" fmla="*/ 24 w 55"/>
                <a:gd name="T27" fmla="*/ 6 h 106"/>
                <a:gd name="T28" fmla="*/ 33 w 55"/>
                <a:gd name="T29" fmla="*/ 0 h 106"/>
                <a:gd name="T30" fmla="*/ 41 w 55"/>
                <a:gd name="T31" fmla="*/ 11 h 106"/>
                <a:gd name="T32" fmla="*/ 49 w 55"/>
                <a:gd name="T33" fmla="*/ 67 h 106"/>
                <a:gd name="T34" fmla="*/ 35 w 55"/>
                <a:gd name="T35" fmla="*/ 9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5" h="106">
                  <a:moveTo>
                    <a:pt x="35" y="90"/>
                  </a:moveTo>
                  <a:cubicBezTo>
                    <a:pt x="34" y="90"/>
                    <a:pt x="34" y="90"/>
                    <a:pt x="34" y="90"/>
                  </a:cubicBezTo>
                  <a:cubicBezTo>
                    <a:pt x="34" y="91"/>
                    <a:pt x="33" y="91"/>
                    <a:pt x="33" y="92"/>
                  </a:cubicBezTo>
                  <a:cubicBezTo>
                    <a:pt x="24" y="102"/>
                    <a:pt x="9" y="106"/>
                    <a:pt x="7" y="104"/>
                  </a:cubicBezTo>
                  <a:cubicBezTo>
                    <a:pt x="3" y="104"/>
                    <a:pt x="5" y="103"/>
                    <a:pt x="3" y="102"/>
                  </a:cubicBezTo>
                  <a:cubicBezTo>
                    <a:pt x="1" y="102"/>
                    <a:pt x="0" y="100"/>
                    <a:pt x="7" y="89"/>
                  </a:cubicBezTo>
                  <a:cubicBezTo>
                    <a:pt x="7" y="88"/>
                    <a:pt x="7" y="88"/>
                    <a:pt x="7" y="87"/>
                  </a:cubicBezTo>
                  <a:cubicBezTo>
                    <a:pt x="7" y="87"/>
                    <a:pt x="7" y="87"/>
                    <a:pt x="7" y="87"/>
                  </a:cubicBezTo>
                  <a:cubicBezTo>
                    <a:pt x="7" y="87"/>
                    <a:pt x="7" y="87"/>
                    <a:pt x="7" y="87"/>
                  </a:cubicBezTo>
                  <a:cubicBezTo>
                    <a:pt x="8" y="87"/>
                    <a:pt x="8" y="87"/>
                    <a:pt x="8" y="86"/>
                  </a:cubicBezTo>
                  <a:cubicBezTo>
                    <a:pt x="9" y="83"/>
                    <a:pt x="11" y="79"/>
                    <a:pt x="12" y="76"/>
                  </a:cubicBezTo>
                  <a:cubicBezTo>
                    <a:pt x="16" y="65"/>
                    <a:pt x="19" y="52"/>
                    <a:pt x="20" y="44"/>
                  </a:cubicBezTo>
                  <a:cubicBezTo>
                    <a:pt x="21" y="37"/>
                    <a:pt x="22" y="21"/>
                    <a:pt x="23" y="12"/>
                  </a:cubicBezTo>
                  <a:cubicBezTo>
                    <a:pt x="24" y="9"/>
                    <a:pt x="24" y="6"/>
                    <a:pt x="24" y="6"/>
                  </a:cubicBezTo>
                  <a:cubicBezTo>
                    <a:pt x="33" y="0"/>
                    <a:pt x="33" y="0"/>
                    <a:pt x="33" y="0"/>
                  </a:cubicBezTo>
                  <a:cubicBezTo>
                    <a:pt x="36" y="4"/>
                    <a:pt x="39" y="7"/>
                    <a:pt x="41" y="11"/>
                  </a:cubicBezTo>
                  <a:cubicBezTo>
                    <a:pt x="55" y="34"/>
                    <a:pt x="55" y="53"/>
                    <a:pt x="49" y="67"/>
                  </a:cubicBezTo>
                  <a:cubicBezTo>
                    <a:pt x="45" y="77"/>
                    <a:pt x="40" y="84"/>
                    <a:pt x="35" y="90"/>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9" name="Freeform 7">
              <a:extLst>
                <a:ext uri="{FF2B5EF4-FFF2-40B4-BE49-F238E27FC236}">
                  <a16:creationId xmlns="" xmlns:a16="http://schemas.microsoft.com/office/drawing/2014/main" id="{8671239C-834E-4B7E-8D32-0FFCB6D7019E}"/>
                </a:ext>
              </a:extLst>
            </p:cNvPr>
            <p:cNvSpPr>
              <a:spLocks noEditPoints="1"/>
            </p:cNvSpPr>
            <p:nvPr/>
          </p:nvSpPr>
          <p:spPr bwMode="auto">
            <a:xfrm flipH="1">
              <a:off x="1530350" y="6308725"/>
              <a:ext cx="114300" cy="179388"/>
            </a:xfrm>
            <a:custGeom>
              <a:avLst/>
              <a:gdLst>
                <a:gd name="T0" fmla="*/ 7 w 40"/>
                <a:gd name="T1" fmla="*/ 43 h 63"/>
                <a:gd name="T2" fmla="*/ 5 w 40"/>
                <a:gd name="T3" fmla="*/ 47 h 63"/>
                <a:gd name="T4" fmla="*/ 0 w 40"/>
                <a:gd name="T5" fmla="*/ 63 h 63"/>
                <a:gd name="T6" fmla="*/ 7 w 40"/>
                <a:gd name="T7" fmla="*/ 43 h 63"/>
                <a:gd name="T8" fmla="*/ 39 w 40"/>
                <a:gd name="T9" fmla="*/ 38 h 63"/>
                <a:gd name="T10" fmla="*/ 37 w 40"/>
                <a:gd name="T11" fmla="*/ 54 h 63"/>
                <a:gd name="T12" fmla="*/ 40 w 40"/>
                <a:gd name="T13" fmla="*/ 41 h 63"/>
                <a:gd name="T14" fmla="*/ 39 w 40"/>
                <a:gd name="T15" fmla="*/ 38 h 63"/>
                <a:gd name="T16" fmla="*/ 22 w 40"/>
                <a:gd name="T17" fmla="*/ 0 h 63"/>
                <a:gd name="T18" fmla="*/ 21 w 40"/>
                <a:gd name="T19" fmla="*/ 3 h 63"/>
                <a:gd name="T20" fmla="*/ 18 w 40"/>
                <a:gd name="T21" fmla="*/ 22 h 63"/>
                <a:gd name="T22" fmla="*/ 21 w 40"/>
                <a:gd name="T23" fmla="*/ 28 h 63"/>
                <a:gd name="T24" fmla="*/ 12 w 40"/>
                <a:gd name="T25" fmla="*/ 59 h 63"/>
                <a:gd name="T26" fmla="*/ 24 w 40"/>
                <a:gd name="T27" fmla="*/ 34 h 63"/>
                <a:gd name="T28" fmla="*/ 29 w 40"/>
                <a:gd name="T29" fmla="*/ 19 h 63"/>
                <a:gd name="T30" fmla="*/ 31 w 40"/>
                <a:gd name="T31" fmla="*/ 22 h 63"/>
                <a:gd name="T32" fmla="*/ 27 w 40"/>
                <a:gd name="T33" fmla="*/ 52 h 63"/>
                <a:gd name="T34" fmla="*/ 37 w 40"/>
                <a:gd name="T35" fmla="*/ 31 h 63"/>
                <a:gd name="T36" fmla="*/ 35 w 40"/>
                <a:gd name="T37" fmla="*/ 26 h 63"/>
                <a:gd name="T38" fmla="*/ 35 w 40"/>
                <a:gd name="T39" fmla="*/ 26 h 63"/>
                <a:gd name="T40" fmla="*/ 22 w 40"/>
                <a:gd name="T41"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0" h="63">
                  <a:moveTo>
                    <a:pt x="7" y="43"/>
                  </a:moveTo>
                  <a:cubicBezTo>
                    <a:pt x="6" y="44"/>
                    <a:pt x="6" y="46"/>
                    <a:pt x="5" y="47"/>
                  </a:cubicBezTo>
                  <a:cubicBezTo>
                    <a:pt x="3" y="52"/>
                    <a:pt x="2" y="58"/>
                    <a:pt x="0" y="63"/>
                  </a:cubicBezTo>
                  <a:cubicBezTo>
                    <a:pt x="4" y="59"/>
                    <a:pt x="6" y="52"/>
                    <a:pt x="7" y="43"/>
                  </a:cubicBezTo>
                  <a:moveTo>
                    <a:pt x="39" y="38"/>
                  </a:moveTo>
                  <a:cubicBezTo>
                    <a:pt x="39" y="43"/>
                    <a:pt x="38" y="50"/>
                    <a:pt x="37" y="54"/>
                  </a:cubicBezTo>
                  <a:cubicBezTo>
                    <a:pt x="39" y="50"/>
                    <a:pt x="40" y="46"/>
                    <a:pt x="40" y="41"/>
                  </a:cubicBezTo>
                  <a:cubicBezTo>
                    <a:pt x="40" y="40"/>
                    <a:pt x="40" y="39"/>
                    <a:pt x="39" y="38"/>
                  </a:cubicBezTo>
                  <a:moveTo>
                    <a:pt x="22" y="0"/>
                  </a:moveTo>
                  <a:cubicBezTo>
                    <a:pt x="22" y="1"/>
                    <a:pt x="22" y="2"/>
                    <a:pt x="21" y="3"/>
                  </a:cubicBezTo>
                  <a:cubicBezTo>
                    <a:pt x="21" y="9"/>
                    <a:pt x="20" y="16"/>
                    <a:pt x="18" y="22"/>
                  </a:cubicBezTo>
                  <a:cubicBezTo>
                    <a:pt x="19" y="23"/>
                    <a:pt x="20" y="25"/>
                    <a:pt x="21" y="28"/>
                  </a:cubicBezTo>
                  <a:cubicBezTo>
                    <a:pt x="22" y="36"/>
                    <a:pt x="12" y="59"/>
                    <a:pt x="12" y="59"/>
                  </a:cubicBezTo>
                  <a:cubicBezTo>
                    <a:pt x="12" y="59"/>
                    <a:pt x="21" y="46"/>
                    <a:pt x="24" y="34"/>
                  </a:cubicBezTo>
                  <a:cubicBezTo>
                    <a:pt x="27" y="24"/>
                    <a:pt x="28" y="19"/>
                    <a:pt x="29" y="19"/>
                  </a:cubicBezTo>
                  <a:cubicBezTo>
                    <a:pt x="30" y="19"/>
                    <a:pt x="31" y="20"/>
                    <a:pt x="31" y="22"/>
                  </a:cubicBezTo>
                  <a:cubicBezTo>
                    <a:pt x="35" y="27"/>
                    <a:pt x="33" y="40"/>
                    <a:pt x="27" y="52"/>
                  </a:cubicBezTo>
                  <a:cubicBezTo>
                    <a:pt x="33" y="48"/>
                    <a:pt x="35" y="36"/>
                    <a:pt x="37" y="31"/>
                  </a:cubicBezTo>
                  <a:cubicBezTo>
                    <a:pt x="36" y="29"/>
                    <a:pt x="35" y="28"/>
                    <a:pt x="35" y="26"/>
                  </a:cubicBezTo>
                  <a:cubicBezTo>
                    <a:pt x="35" y="26"/>
                    <a:pt x="35" y="26"/>
                    <a:pt x="35" y="26"/>
                  </a:cubicBezTo>
                  <a:cubicBezTo>
                    <a:pt x="31" y="16"/>
                    <a:pt x="29" y="8"/>
                    <a:pt x="22" y="0"/>
                  </a:cubicBezTo>
                </a:path>
              </a:pathLst>
            </a:custGeom>
            <a:solidFill>
              <a:srgbClr val="FCE9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0" name="Freeform 8">
              <a:extLst>
                <a:ext uri="{FF2B5EF4-FFF2-40B4-BE49-F238E27FC236}">
                  <a16:creationId xmlns="" xmlns:a16="http://schemas.microsoft.com/office/drawing/2014/main" id="{C14D4402-C434-449F-B283-85C886590C84}"/>
                </a:ext>
              </a:extLst>
            </p:cNvPr>
            <p:cNvSpPr>
              <a:spLocks/>
            </p:cNvSpPr>
            <p:nvPr/>
          </p:nvSpPr>
          <p:spPr bwMode="auto">
            <a:xfrm flipH="1">
              <a:off x="1562100" y="6272213"/>
              <a:ext cx="241300" cy="238125"/>
            </a:xfrm>
            <a:custGeom>
              <a:avLst/>
              <a:gdLst>
                <a:gd name="T0" fmla="*/ 49 w 85"/>
                <a:gd name="T1" fmla="*/ 73 h 84"/>
                <a:gd name="T2" fmla="*/ 40 w 85"/>
                <a:gd name="T3" fmla="*/ 79 h 84"/>
                <a:gd name="T4" fmla="*/ 22 w 85"/>
                <a:gd name="T5" fmla="*/ 84 h 84"/>
                <a:gd name="T6" fmla="*/ 22 w 85"/>
                <a:gd name="T7" fmla="*/ 84 h 84"/>
                <a:gd name="T8" fmla="*/ 10 w 85"/>
                <a:gd name="T9" fmla="*/ 82 h 84"/>
                <a:gd name="T10" fmla="*/ 8 w 85"/>
                <a:gd name="T11" fmla="*/ 77 h 84"/>
                <a:gd name="T12" fmla="*/ 7 w 85"/>
                <a:gd name="T13" fmla="*/ 73 h 84"/>
                <a:gd name="T14" fmla="*/ 4 w 85"/>
                <a:gd name="T15" fmla="*/ 71 h 84"/>
                <a:gd name="T16" fmla="*/ 0 w 85"/>
                <a:gd name="T17" fmla="*/ 68 h 84"/>
                <a:gd name="T18" fmla="*/ 2 w 85"/>
                <a:gd name="T19" fmla="*/ 52 h 84"/>
                <a:gd name="T20" fmla="*/ 2 w 85"/>
                <a:gd name="T21" fmla="*/ 52 h 84"/>
                <a:gd name="T22" fmla="*/ 4 w 85"/>
                <a:gd name="T23" fmla="*/ 46 h 84"/>
                <a:gd name="T24" fmla="*/ 11 w 85"/>
                <a:gd name="T25" fmla="*/ 31 h 84"/>
                <a:gd name="T26" fmla="*/ 11 w 85"/>
                <a:gd name="T27" fmla="*/ 31 h 84"/>
                <a:gd name="T28" fmla="*/ 13 w 85"/>
                <a:gd name="T29" fmla="*/ 28 h 84"/>
                <a:gd name="T30" fmla="*/ 13 w 85"/>
                <a:gd name="T31" fmla="*/ 28 h 84"/>
                <a:gd name="T32" fmla="*/ 37 w 85"/>
                <a:gd name="T33" fmla="*/ 8 h 84"/>
                <a:gd name="T34" fmla="*/ 74 w 85"/>
                <a:gd name="T35" fmla="*/ 0 h 84"/>
                <a:gd name="T36" fmla="*/ 49 w 85"/>
                <a:gd name="T37" fmla="*/ 73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5" h="84">
                  <a:moveTo>
                    <a:pt x="49" y="73"/>
                  </a:moveTo>
                  <a:cubicBezTo>
                    <a:pt x="46" y="76"/>
                    <a:pt x="43" y="78"/>
                    <a:pt x="40" y="79"/>
                  </a:cubicBezTo>
                  <a:cubicBezTo>
                    <a:pt x="33" y="83"/>
                    <a:pt x="27" y="84"/>
                    <a:pt x="22" y="84"/>
                  </a:cubicBezTo>
                  <a:cubicBezTo>
                    <a:pt x="22" y="84"/>
                    <a:pt x="22" y="84"/>
                    <a:pt x="22" y="84"/>
                  </a:cubicBezTo>
                  <a:cubicBezTo>
                    <a:pt x="17" y="84"/>
                    <a:pt x="13" y="83"/>
                    <a:pt x="10" y="82"/>
                  </a:cubicBezTo>
                  <a:cubicBezTo>
                    <a:pt x="8" y="81"/>
                    <a:pt x="7" y="79"/>
                    <a:pt x="8" y="77"/>
                  </a:cubicBezTo>
                  <a:cubicBezTo>
                    <a:pt x="8" y="76"/>
                    <a:pt x="8" y="74"/>
                    <a:pt x="7" y="73"/>
                  </a:cubicBezTo>
                  <a:cubicBezTo>
                    <a:pt x="7" y="72"/>
                    <a:pt x="5" y="71"/>
                    <a:pt x="4" y="71"/>
                  </a:cubicBezTo>
                  <a:cubicBezTo>
                    <a:pt x="2" y="71"/>
                    <a:pt x="1" y="70"/>
                    <a:pt x="0" y="68"/>
                  </a:cubicBezTo>
                  <a:cubicBezTo>
                    <a:pt x="0" y="65"/>
                    <a:pt x="0" y="59"/>
                    <a:pt x="2" y="52"/>
                  </a:cubicBezTo>
                  <a:cubicBezTo>
                    <a:pt x="2" y="52"/>
                    <a:pt x="2" y="52"/>
                    <a:pt x="2" y="52"/>
                  </a:cubicBezTo>
                  <a:cubicBezTo>
                    <a:pt x="2" y="50"/>
                    <a:pt x="3" y="48"/>
                    <a:pt x="4" y="46"/>
                  </a:cubicBezTo>
                  <a:cubicBezTo>
                    <a:pt x="5" y="41"/>
                    <a:pt x="8" y="36"/>
                    <a:pt x="11" y="31"/>
                  </a:cubicBezTo>
                  <a:cubicBezTo>
                    <a:pt x="11" y="31"/>
                    <a:pt x="11" y="31"/>
                    <a:pt x="11" y="31"/>
                  </a:cubicBezTo>
                  <a:cubicBezTo>
                    <a:pt x="12" y="30"/>
                    <a:pt x="12" y="29"/>
                    <a:pt x="13" y="28"/>
                  </a:cubicBezTo>
                  <a:cubicBezTo>
                    <a:pt x="13" y="28"/>
                    <a:pt x="13" y="28"/>
                    <a:pt x="13" y="28"/>
                  </a:cubicBezTo>
                  <a:cubicBezTo>
                    <a:pt x="19" y="20"/>
                    <a:pt x="27" y="13"/>
                    <a:pt x="37" y="8"/>
                  </a:cubicBezTo>
                  <a:cubicBezTo>
                    <a:pt x="54" y="0"/>
                    <a:pt x="74" y="0"/>
                    <a:pt x="74" y="0"/>
                  </a:cubicBezTo>
                  <a:cubicBezTo>
                    <a:pt x="85" y="24"/>
                    <a:pt x="66" y="58"/>
                    <a:pt x="49" y="73"/>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1" name="Freeform 9">
              <a:extLst>
                <a:ext uri="{FF2B5EF4-FFF2-40B4-BE49-F238E27FC236}">
                  <a16:creationId xmlns="" xmlns:a16="http://schemas.microsoft.com/office/drawing/2014/main" id="{8C199A78-83EC-49DF-B8A9-F8280AA485AD}"/>
                </a:ext>
              </a:extLst>
            </p:cNvPr>
            <p:cNvSpPr>
              <a:spLocks/>
            </p:cNvSpPr>
            <p:nvPr/>
          </p:nvSpPr>
          <p:spPr bwMode="auto">
            <a:xfrm flipH="1">
              <a:off x="1739900" y="6323013"/>
              <a:ext cx="31750" cy="36513"/>
            </a:xfrm>
            <a:custGeom>
              <a:avLst/>
              <a:gdLst>
                <a:gd name="T0" fmla="*/ 11 w 11"/>
                <a:gd name="T1" fmla="*/ 0 h 13"/>
                <a:gd name="T2" fmla="*/ 2 w 11"/>
                <a:gd name="T3" fmla="*/ 10 h 13"/>
                <a:gd name="T4" fmla="*/ 2 w 11"/>
                <a:gd name="T5" fmla="*/ 10 h 13"/>
                <a:gd name="T6" fmla="*/ 0 w 11"/>
                <a:gd name="T7" fmla="*/ 13 h 13"/>
                <a:gd name="T8" fmla="*/ 0 w 11"/>
                <a:gd name="T9" fmla="*/ 13 h 13"/>
                <a:gd name="T10" fmla="*/ 0 w 11"/>
                <a:gd name="T11" fmla="*/ 13 h 13"/>
                <a:gd name="T12" fmla="*/ 0 w 11"/>
                <a:gd name="T13" fmla="*/ 13 h 13"/>
                <a:gd name="T14" fmla="*/ 0 w 11"/>
                <a:gd name="T15" fmla="*/ 13 h 13"/>
                <a:gd name="T16" fmla="*/ 2 w 11"/>
                <a:gd name="T17" fmla="*/ 10 h 13"/>
                <a:gd name="T18" fmla="*/ 2 w 11"/>
                <a:gd name="T19" fmla="*/ 10 h 13"/>
                <a:gd name="T20" fmla="*/ 11 w 11"/>
                <a:gd name="T21" fmla="*/ 0 h 13"/>
                <a:gd name="T22" fmla="*/ 11 w 11"/>
                <a:gd name="T23"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 h="13">
                  <a:moveTo>
                    <a:pt x="11" y="0"/>
                  </a:moveTo>
                  <a:cubicBezTo>
                    <a:pt x="7" y="3"/>
                    <a:pt x="4" y="6"/>
                    <a:pt x="2" y="10"/>
                  </a:cubicBezTo>
                  <a:cubicBezTo>
                    <a:pt x="2" y="10"/>
                    <a:pt x="2" y="10"/>
                    <a:pt x="2" y="10"/>
                  </a:cubicBezTo>
                  <a:cubicBezTo>
                    <a:pt x="1" y="11"/>
                    <a:pt x="1" y="12"/>
                    <a:pt x="0" y="13"/>
                  </a:cubicBezTo>
                  <a:cubicBezTo>
                    <a:pt x="0" y="13"/>
                    <a:pt x="0" y="13"/>
                    <a:pt x="0" y="13"/>
                  </a:cubicBezTo>
                  <a:cubicBezTo>
                    <a:pt x="0" y="13"/>
                    <a:pt x="0" y="13"/>
                    <a:pt x="0" y="13"/>
                  </a:cubicBezTo>
                  <a:cubicBezTo>
                    <a:pt x="0" y="13"/>
                    <a:pt x="0" y="13"/>
                    <a:pt x="0" y="13"/>
                  </a:cubicBezTo>
                  <a:cubicBezTo>
                    <a:pt x="0" y="13"/>
                    <a:pt x="0" y="13"/>
                    <a:pt x="0" y="13"/>
                  </a:cubicBezTo>
                  <a:cubicBezTo>
                    <a:pt x="1" y="12"/>
                    <a:pt x="1" y="11"/>
                    <a:pt x="2" y="10"/>
                  </a:cubicBezTo>
                  <a:cubicBezTo>
                    <a:pt x="2" y="10"/>
                    <a:pt x="2" y="10"/>
                    <a:pt x="2" y="10"/>
                  </a:cubicBezTo>
                  <a:cubicBezTo>
                    <a:pt x="4" y="6"/>
                    <a:pt x="7" y="3"/>
                    <a:pt x="11" y="0"/>
                  </a:cubicBezTo>
                  <a:cubicBezTo>
                    <a:pt x="11" y="0"/>
                    <a:pt x="11" y="0"/>
                    <a:pt x="11" y="0"/>
                  </a:cubicBezTo>
                </a:path>
              </a:pathLst>
            </a:custGeom>
            <a:solidFill>
              <a:srgbClr val="FDEF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2" name="Freeform 10">
              <a:extLst>
                <a:ext uri="{FF2B5EF4-FFF2-40B4-BE49-F238E27FC236}">
                  <a16:creationId xmlns="" xmlns:a16="http://schemas.microsoft.com/office/drawing/2014/main" id="{1971E066-6194-4D23-8744-63BDE0FB59CC}"/>
                </a:ext>
              </a:extLst>
            </p:cNvPr>
            <p:cNvSpPr>
              <a:spLocks noEditPoints="1"/>
            </p:cNvSpPr>
            <p:nvPr/>
          </p:nvSpPr>
          <p:spPr bwMode="auto">
            <a:xfrm flipH="1">
              <a:off x="1584325" y="6275388"/>
              <a:ext cx="198438" cy="204788"/>
            </a:xfrm>
            <a:custGeom>
              <a:avLst/>
              <a:gdLst>
                <a:gd name="T0" fmla="*/ 37 w 70"/>
                <a:gd name="T1" fmla="*/ 51 h 72"/>
                <a:gd name="T2" fmla="*/ 39 w 70"/>
                <a:gd name="T3" fmla="*/ 51 h 72"/>
                <a:gd name="T4" fmla="*/ 34 w 70"/>
                <a:gd name="T5" fmla="*/ 35 h 72"/>
                <a:gd name="T6" fmla="*/ 39 w 70"/>
                <a:gd name="T7" fmla="*/ 32 h 72"/>
                <a:gd name="T8" fmla="*/ 26 w 70"/>
                <a:gd name="T9" fmla="*/ 29 h 72"/>
                <a:gd name="T10" fmla="*/ 28 w 70"/>
                <a:gd name="T11" fmla="*/ 30 h 72"/>
                <a:gd name="T12" fmla="*/ 26 w 70"/>
                <a:gd name="T13" fmla="*/ 29 h 72"/>
                <a:gd name="T14" fmla="*/ 42 w 70"/>
                <a:gd name="T15" fmla="*/ 24 h 72"/>
                <a:gd name="T16" fmla="*/ 39 w 70"/>
                <a:gd name="T17" fmla="*/ 31 h 72"/>
                <a:gd name="T18" fmla="*/ 49 w 70"/>
                <a:gd name="T19" fmla="*/ 20 h 72"/>
                <a:gd name="T20" fmla="*/ 38 w 70"/>
                <a:gd name="T21" fmla="*/ 19 h 72"/>
                <a:gd name="T22" fmla="*/ 36 w 70"/>
                <a:gd name="T23" fmla="*/ 19 h 72"/>
                <a:gd name="T24" fmla="*/ 28 w 70"/>
                <a:gd name="T25" fmla="*/ 28 h 72"/>
                <a:gd name="T26" fmla="*/ 41 w 70"/>
                <a:gd name="T27" fmla="*/ 19 h 72"/>
                <a:gd name="T28" fmla="*/ 16 w 70"/>
                <a:gd name="T29" fmla="*/ 17 h 72"/>
                <a:gd name="T30" fmla="*/ 6 w 70"/>
                <a:gd name="T31" fmla="*/ 27 h 72"/>
                <a:gd name="T32" fmla="*/ 4 w 70"/>
                <a:gd name="T33" fmla="*/ 30 h 72"/>
                <a:gd name="T34" fmla="*/ 4 w 70"/>
                <a:gd name="T35" fmla="*/ 30 h 72"/>
                <a:gd name="T36" fmla="*/ 21 w 70"/>
                <a:gd name="T37" fmla="*/ 16 h 72"/>
                <a:gd name="T38" fmla="*/ 47 w 70"/>
                <a:gd name="T39" fmla="*/ 17 h 72"/>
                <a:gd name="T40" fmla="*/ 54 w 70"/>
                <a:gd name="T41" fmla="*/ 15 h 72"/>
                <a:gd name="T42" fmla="*/ 62 w 70"/>
                <a:gd name="T43" fmla="*/ 36 h 72"/>
                <a:gd name="T44" fmla="*/ 42 w 70"/>
                <a:gd name="T45" fmla="*/ 72 h 72"/>
                <a:gd name="T46" fmla="*/ 69 w 70"/>
                <a:gd name="T47" fmla="*/ 10 h 72"/>
                <a:gd name="T48" fmla="*/ 51 w 70"/>
                <a:gd name="T49" fmla="*/ 35 h 72"/>
                <a:gd name="T50" fmla="*/ 42 w 70"/>
                <a:gd name="T51" fmla="*/ 49 h 72"/>
                <a:gd name="T52" fmla="*/ 63 w 70"/>
                <a:gd name="T53" fmla="*/ 29 h 72"/>
                <a:gd name="T54" fmla="*/ 70 w 70"/>
                <a:gd name="T55" fmla="*/ 10 h 72"/>
                <a:gd name="T56" fmla="*/ 65 w 70"/>
                <a:gd name="T57" fmla="*/ 6 h 72"/>
                <a:gd name="T58" fmla="*/ 54 w 70"/>
                <a:gd name="T59" fmla="*/ 16 h 72"/>
                <a:gd name="T60" fmla="*/ 56 w 70"/>
                <a:gd name="T61" fmla="*/ 25 h 72"/>
                <a:gd name="T62" fmla="*/ 65 w 70"/>
                <a:gd name="T63" fmla="*/ 6 h 72"/>
                <a:gd name="T64" fmla="*/ 59 w 70"/>
                <a:gd name="T65" fmla="*/ 10 h 72"/>
                <a:gd name="T66" fmla="*/ 63 w 70"/>
                <a:gd name="T67" fmla="*/ 4 h 72"/>
                <a:gd name="T68" fmla="*/ 55 w 70"/>
                <a:gd name="T69" fmla="*/ 3 h 72"/>
                <a:gd name="T70" fmla="*/ 41 w 70"/>
                <a:gd name="T71" fmla="*/ 14 h 72"/>
                <a:gd name="T72" fmla="*/ 60 w 70"/>
                <a:gd name="T73" fmla="*/ 0 h 72"/>
                <a:gd name="T74" fmla="*/ 40 w 70"/>
                <a:gd name="T75" fmla="*/ 15 h 72"/>
                <a:gd name="T76" fmla="*/ 42 w 70"/>
                <a:gd name="T77" fmla="*/ 18 h 72"/>
                <a:gd name="T78" fmla="*/ 49 w 70"/>
                <a:gd name="T79" fmla="*/ 14 h 72"/>
                <a:gd name="T80" fmla="*/ 56 w 70"/>
                <a:gd name="T81" fmla="*/ 13 h 72"/>
                <a:gd name="T82" fmla="*/ 60 w 70"/>
                <a:gd name="T83"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0" h="72">
                  <a:moveTo>
                    <a:pt x="39" y="51"/>
                  </a:moveTo>
                  <a:cubicBezTo>
                    <a:pt x="39" y="51"/>
                    <a:pt x="38" y="51"/>
                    <a:pt x="37" y="51"/>
                  </a:cubicBezTo>
                  <a:cubicBezTo>
                    <a:pt x="36" y="53"/>
                    <a:pt x="35" y="54"/>
                    <a:pt x="35" y="54"/>
                  </a:cubicBezTo>
                  <a:cubicBezTo>
                    <a:pt x="35" y="54"/>
                    <a:pt x="37" y="53"/>
                    <a:pt x="39" y="51"/>
                  </a:cubicBezTo>
                  <a:moveTo>
                    <a:pt x="36" y="32"/>
                  </a:moveTo>
                  <a:cubicBezTo>
                    <a:pt x="35" y="33"/>
                    <a:pt x="34" y="34"/>
                    <a:pt x="34" y="35"/>
                  </a:cubicBezTo>
                  <a:cubicBezTo>
                    <a:pt x="34" y="36"/>
                    <a:pt x="34" y="37"/>
                    <a:pt x="34" y="37"/>
                  </a:cubicBezTo>
                  <a:cubicBezTo>
                    <a:pt x="34" y="37"/>
                    <a:pt x="36" y="35"/>
                    <a:pt x="39" y="32"/>
                  </a:cubicBezTo>
                  <a:cubicBezTo>
                    <a:pt x="38" y="32"/>
                    <a:pt x="37" y="32"/>
                    <a:pt x="36" y="32"/>
                  </a:cubicBezTo>
                  <a:moveTo>
                    <a:pt x="26" y="29"/>
                  </a:moveTo>
                  <a:cubicBezTo>
                    <a:pt x="23" y="34"/>
                    <a:pt x="21" y="37"/>
                    <a:pt x="21" y="37"/>
                  </a:cubicBezTo>
                  <a:cubicBezTo>
                    <a:pt x="21" y="37"/>
                    <a:pt x="24" y="34"/>
                    <a:pt x="28" y="30"/>
                  </a:cubicBezTo>
                  <a:cubicBezTo>
                    <a:pt x="27" y="30"/>
                    <a:pt x="27" y="30"/>
                    <a:pt x="27" y="29"/>
                  </a:cubicBezTo>
                  <a:cubicBezTo>
                    <a:pt x="27" y="29"/>
                    <a:pt x="27" y="29"/>
                    <a:pt x="26" y="29"/>
                  </a:cubicBezTo>
                  <a:moveTo>
                    <a:pt x="49" y="20"/>
                  </a:moveTo>
                  <a:cubicBezTo>
                    <a:pt x="47" y="22"/>
                    <a:pt x="44" y="23"/>
                    <a:pt x="42" y="24"/>
                  </a:cubicBezTo>
                  <a:cubicBezTo>
                    <a:pt x="40" y="26"/>
                    <a:pt x="38" y="29"/>
                    <a:pt x="36" y="31"/>
                  </a:cubicBezTo>
                  <a:cubicBezTo>
                    <a:pt x="37" y="31"/>
                    <a:pt x="38" y="31"/>
                    <a:pt x="39" y="31"/>
                  </a:cubicBezTo>
                  <a:cubicBezTo>
                    <a:pt x="39" y="31"/>
                    <a:pt x="39" y="31"/>
                    <a:pt x="39" y="31"/>
                  </a:cubicBezTo>
                  <a:cubicBezTo>
                    <a:pt x="42" y="28"/>
                    <a:pt x="46" y="24"/>
                    <a:pt x="49" y="20"/>
                  </a:cubicBezTo>
                  <a:moveTo>
                    <a:pt x="41" y="19"/>
                  </a:moveTo>
                  <a:cubicBezTo>
                    <a:pt x="40" y="19"/>
                    <a:pt x="39" y="19"/>
                    <a:pt x="38" y="19"/>
                  </a:cubicBezTo>
                  <a:cubicBezTo>
                    <a:pt x="38" y="19"/>
                    <a:pt x="37" y="19"/>
                    <a:pt x="37" y="19"/>
                  </a:cubicBezTo>
                  <a:cubicBezTo>
                    <a:pt x="37" y="19"/>
                    <a:pt x="36" y="19"/>
                    <a:pt x="36" y="19"/>
                  </a:cubicBezTo>
                  <a:cubicBezTo>
                    <a:pt x="33" y="22"/>
                    <a:pt x="30" y="25"/>
                    <a:pt x="27" y="28"/>
                  </a:cubicBezTo>
                  <a:cubicBezTo>
                    <a:pt x="28" y="28"/>
                    <a:pt x="28" y="28"/>
                    <a:pt x="28" y="28"/>
                  </a:cubicBezTo>
                  <a:cubicBezTo>
                    <a:pt x="29" y="28"/>
                    <a:pt x="29" y="28"/>
                    <a:pt x="30" y="28"/>
                  </a:cubicBezTo>
                  <a:cubicBezTo>
                    <a:pt x="33" y="25"/>
                    <a:pt x="37" y="21"/>
                    <a:pt x="41" y="19"/>
                  </a:cubicBezTo>
                  <a:moveTo>
                    <a:pt x="21" y="16"/>
                  </a:moveTo>
                  <a:cubicBezTo>
                    <a:pt x="19" y="17"/>
                    <a:pt x="17" y="17"/>
                    <a:pt x="16" y="17"/>
                  </a:cubicBezTo>
                  <a:cubicBezTo>
                    <a:pt x="15" y="17"/>
                    <a:pt x="15" y="17"/>
                    <a:pt x="15" y="17"/>
                  </a:cubicBezTo>
                  <a:cubicBezTo>
                    <a:pt x="11" y="20"/>
                    <a:pt x="8" y="23"/>
                    <a:pt x="6" y="27"/>
                  </a:cubicBezTo>
                  <a:cubicBezTo>
                    <a:pt x="6" y="27"/>
                    <a:pt x="6" y="27"/>
                    <a:pt x="6" y="27"/>
                  </a:cubicBezTo>
                  <a:cubicBezTo>
                    <a:pt x="5" y="28"/>
                    <a:pt x="5" y="29"/>
                    <a:pt x="4" y="30"/>
                  </a:cubicBezTo>
                  <a:cubicBezTo>
                    <a:pt x="4" y="30"/>
                    <a:pt x="4" y="30"/>
                    <a:pt x="4" y="30"/>
                  </a:cubicBezTo>
                  <a:cubicBezTo>
                    <a:pt x="4" y="30"/>
                    <a:pt x="4" y="30"/>
                    <a:pt x="4" y="30"/>
                  </a:cubicBezTo>
                  <a:cubicBezTo>
                    <a:pt x="3" y="31"/>
                    <a:pt x="0" y="37"/>
                    <a:pt x="0" y="38"/>
                  </a:cubicBezTo>
                  <a:cubicBezTo>
                    <a:pt x="3" y="34"/>
                    <a:pt x="11" y="24"/>
                    <a:pt x="21" y="16"/>
                  </a:cubicBezTo>
                  <a:moveTo>
                    <a:pt x="54" y="15"/>
                  </a:moveTo>
                  <a:cubicBezTo>
                    <a:pt x="52" y="16"/>
                    <a:pt x="50" y="17"/>
                    <a:pt x="47" y="17"/>
                  </a:cubicBezTo>
                  <a:cubicBezTo>
                    <a:pt x="46" y="19"/>
                    <a:pt x="45" y="21"/>
                    <a:pt x="43" y="23"/>
                  </a:cubicBezTo>
                  <a:cubicBezTo>
                    <a:pt x="46" y="21"/>
                    <a:pt x="50" y="19"/>
                    <a:pt x="54" y="15"/>
                  </a:cubicBezTo>
                  <a:moveTo>
                    <a:pt x="70" y="15"/>
                  </a:moveTo>
                  <a:cubicBezTo>
                    <a:pt x="69" y="21"/>
                    <a:pt x="66" y="29"/>
                    <a:pt x="62" y="36"/>
                  </a:cubicBezTo>
                  <a:cubicBezTo>
                    <a:pt x="60" y="41"/>
                    <a:pt x="57" y="48"/>
                    <a:pt x="55" y="52"/>
                  </a:cubicBezTo>
                  <a:cubicBezTo>
                    <a:pt x="47" y="65"/>
                    <a:pt x="47" y="66"/>
                    <a:pt x="42" y="72"/>
                  </a:cubicBezTo>
                  <a:cubicBezTo>
                    <a:pt x="56" y="60"/>
                    <a:pt x="70" y="36"/>
                    <a:pt x="70" y="15"/>
                  </a:cubicBezTo>
                  <a:moveTo>
                    <a:pt x="69" y="10"/>
                  </a:moveTo>
                  <a:cubicBezTo>
                    <a:pt x="67" y="14"/>
                    <a:pt x="63" y="21"/>
                    <a:pt x="56" y="26"/>
                  </a:cubicBezTo>
                  <a:cubicBezTo>
                    <a:pt x="55" y="29"/>
                    <a:pt x="53" y="32"/>
                    <a:pt x="51" y="35"/>
                  </a:cubicBezTo>
                  <a:cubicBezTo>
                    <a:pt x="48" y="40"/>
                    <a:pt x="42" y="46"/>
                    <a:pt x="39" y="50"/>
                  </a:cubicBezTo>
                  <a:cubicBezTo>
                    <a:pt x="40" y="49"/>
                    <a:pt x="41" y="49"/>
                    <a:pt x="42" y="49"/>
                  </a:cubicBezTo>
                  <a:cubicBezTo>
                    <a:pt x="49" y="45"/>
                    <a:pt x="57" y="38"/>
                    <a:pt x="61" y="32"/>
                  </a:cubicBezTo>
                  <a:cubicBezTo>
                    <a:pt x="62" y="30"/>
                    <a:pt x="62" y="29"/>
                    <a:pt x="63" y="29"/>
                  </a:cubicBezTo>
                  <a:cubicBezTo>
                    <a:pt x="63" y="29"/>
                    <a:pt x="63" y="30"/>
                    <a:pt x="62" y="33"/>
                  </a:cubicBezTo>
                  <a:cubicBezTo>
                    <a:pt x="67" y="25"/>
                    <a:pt x="69" y="16"/>
                    <a:pt x="70" y="10"/>
                  </a:cubicBezTo>
                  <a:cubicBezTo>
                    <a:pt x="70" y="10"/>
                    <a:pt x="69" y="10"/>
                    <a:pt x="69" y="10"/>
                  </a:cubicBezTo>
                  <a:moveTo>
                    <a:pt x="65" y="6"/>
                  </a:moveTo>
                  <a:cubicBezTo>
                    <a:pt x="63" y="9"/>
                    <a:pt x="60" y="11"/>
                    <a:pt x="57" y="13"/>
                  </a:cubicBezTo>
                  <a:cubicBezTo>
                    <a:pt x="56" y="14"/>
                    <a:pt x="55" y="15"/>
                    <a:pt x="54" y="16"/>
                  </a:cubicBezTo>
                  <a:cubicBezTo>
                    <a:pt x="54" y="16"/>
                    <a:pt x="54" y="16"/>
                    <a:pt x="55" y="16"/>
                  </a:cubicBezTo>
                  <a:cubicBezTo>
                    <a:pt x="57" y="16"/>
                    <a:pt x="57" y="20"/>
                    <a:pt x="56" y="25"/>
                  </a:cubicBezTo>
                  <a:cubicBezTo>
                    <a:pt x="63" y="20"/>
                    <a:pt x="67" y="13"/>
                    <a:pt x="68" y="9"/>
                  </a:cubicBezTo>
                  <a:cubicBezTo>
                    <a:pt x="67" y="8"/>
                    <a:pt x="66" y="7"/>
                    <a:pt x="65" y="6"/>
                  </a:cubicBezTo>
                  <a:moveTo>
                    <a:pt x="63" y="4"/>
                  </a:moveTo>
                  <a:cubicBezTo>
                    <a:pt x="62" y="5"/>
                    <a:pt x="61" y="8"/>
                    <a:pt x="59" y="10"/>
                  </a:cubicBezTo>
                  <a:cubicBezTo>
                    <a:pt x="61" y="8"/>
                    <a:pt x="63" y="7"/>
                    <a:pt x="64" y="5"/>
                  </a:cubicBezTo>
                  <a:cubicBezTo>
                    <a:pt x="63" y="5"/>
                    <a:pt x="63" y="4"/>
                    <a:pt x="63" y="4"/>
                  </a:cubicBezTo>
                  <a:moveTo>
                    <a:pt x="59" y="0"/>
                  </a:moveTo>
                  <a:cubicBezTo>
                    <a:pt x="55" y="3"/>
                    <a:pt x="55" y="3"/>
                    <a:pt x="55" y="3"/>
                  </a:cubicBezTo>
                  <a:cubicBezTo>
                    <a:pt x="51" y="6"/>
                    <a:pt x="46" y="9"/>
                    <a:pt x="42" y="11"/>
                  </a:cubicBezTo>
                  <a:cubicBezTo>
                    <a:pt x="42" y="12"/>
                    <a:pt x="41" y="13"/>
                    <a:pt x="41" y="14"/>
                  </a:cubicBezTo>
                  <a:cubicBezTo>
                    <a:pt x="48" y="10"/>
                    <a:pt x="55" y="5"/>
                    <a:pt x="59" y="0"/>
                  </a:cubicBezTo>
                  <a:moveTo>
                    <a:pt x="60" y="0"/>
                  </a:moveTo>
                  <a:cubicBezTo>
                    <a:pt x="56" y="5"/>
                    <a:pt x="48" y="11"/>
                    <a:pt x="42" y="14"/>
                  </a:cubicBezTo>
                  <a:cubicBezTo>
                    <a:pt x="41" y="14"/>
                    <a:pt x="41" y="15"/>
                    <a:pt x="40" y="15"/>
                  </a:cubicBezTo>
                  <a:cubicBezTo>
                    <a:pt x="39" y="16"/>
                    <a:pt x="38" y="17"/>
                    <a:pt x="37" y="18"/>
                  </a:cubicBezTo>
                  <a:cubicBezTo>
                    <a:pt x="39" y="18"/>
                    <a:pt x="40" y="18"/>
                    <a:pt x="42" y="18"/>
                  </a:cubicBezTo>
                  <a:cubicBezTo>
                    <a:pt x="45" y="15"/>
                    <a:pt x="47" y="14"/>
                    <a:pt x="49" y="14"/>
                  </a:cubicBezTo>
                  <a:cubicBezTo>
                    <a:pt x="49" y="14"/>
                    <a:pt x="49" y="14"/>
                    <a:pt x="49" y="14"/>
                  </a:cubicBezTo>
                  <a:cubicBezTo>
                    <a:pt x="50" y="14"/>
                    <a:pt x="49" y="15"/>
                    <a:pt x="48" y="16"/>
                  </a:cubicBezTo>
                  <a:cubicBezTo>
                    <a:pt x="51" y="15"/>
                    <a:pt x="53" y="14"/>
                    <a:pt x="56" y="13"/>
                  </a:cubicBezTo>
                  <a:cubicBezTo>
                    <a:pt x="58" y="9"/>
                    <a:pt x="60" y="5"/>
                    <a:pt x="61" y="2"/>
                  </a:cubicBezTo>
                  <a:cubicBezTo>
                    <a:pt x="61" y="2"/>
                    <a:pt x="61" y="1"/>
                    <a:pt x="60" y="0"/>
                  </a:cubicBezTo>
                </a:path>
              </a:pathLst>
            </a:custGeom>
            <a:solidFill>
              <a:srgbClr val="FCE9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3" name="Freeform 11">
              <a:extLst>
                <a:ext uri="{FF2B5EF4-FFF2-40B4-BE49-F238E27FC236}">
                  <a16:creationId xmlns="" xmlns:a16="http://schemas.microsoft.com/office/drawing/2014/main" id="{543D8622-099E-4E95-89CA-2336C1CB1DEC}"/>
                </a:ext>
              </a:extLst>
            </p:cNvPr>
            <p:cNvSpPr>
              <a:spLocks/>
            </p:cNvSpPr>
            <p:nvPr/>
          </p:nvSpPr>
          <p:spPr bwMode="auto">
            <a:xfrm flipH="1">
              <a:off x="1601788" y="6149975"/>
              <a:ext cx="284163" cy="179388"/>
            </a:xfrm>
            <a:custGeom>
              <a:avLst/>
              <a:gdLst>
                <a:gd name="T0" fmla="*/ 100 w 100"/>
                <a:gd name="T1" fmla="*/ 40 h 63"/>
                <a:gd name="T2" fmla="*/ 91 w 100"/>
                <a:gd name="T3" fmla="*/ 47 h 63"/>
                <a:gd name="T4" fmla="*/ 42 w 100"/>
                <a:gd name="T5" fmla="*/ 60 h 63"/>
                <a:gd name="T6" fmla="*/ 42 w 100"/>
                <a:gd name="T7" fmla="*/ 60 h 63"/>
                <a:gd name="T8" fmla="*/ 38 w 100"/>
                <a:gd name="T9" fmla="*/ 59 h 63"/>
                <a:gd name="T10" fmla="*/ 26 w 100"/>
                <a:gd name="T11" fmla="*/ 55 h 63"/>
                <a:gd name="T12" fmla="*/ 8 w 100"/>
                <a:gd name="T13" fmla="*/ 43 h 63"/>
                <a:gd name="T14" fmla="*/ 8 w 100"/>
                <a:gd name="T15" fmla="*/ 43 h 63"/>
                <a:gd name="T16" fmla="*/ 6 w 100"/>
                <a:gd name="T17" fmla="*/ 41 h 63"/>
                <a:gd name="T18" fmla="*/ 6 w 100"/>
                <a:gd name="T19" fmla="*/ 40 h 63"/>
                <a:gd name="T20" fmla="*/ 2 w 100"/>
                <a:gd name="T21" fmla="*/ 29 h 63"/>
                <a:gd name="T22" fmla="*/ 3 w 100"/>
                <a:gd name="T23" fmla="*/ 28 h 63"/>
                <a:gd name="T24" fmla="*/ 5 w 100"/>
                <a:gd name="T25" fmla="*/ 17 h 63"/>
                <a:gd name="T26" fmla="*/ 5 w 100"/>
                <a:gd name="T27" fmla="*/ 17 h 63"/>
                <a:gd name="T28" fmla="*/ 9 w 100"/>
                <a:gd name="T29" fmla="*/ 13 h 63"/>
                <a:gd name="T30" fmla="*/ 15 w 100"/>
                <a:gd name="T31" fmla="*/ 8 h 63"/>
                <a:gd name="T32" fmla="*/ 43 w 100"/>
                <a:gd name="T33" fmla="*/ 0 h 63"/>
                <a:gd name="T34" fmla="*/ 43 w 100"/>
                <a:gd name="T35" fmla="*/ 0 h 63"/>
                <a:gd name="T36" fmla="*/ 61 w 100"/>
                <a:gd name="T37" fmla="*/ 3 h 63"/>
                <a:gd name="T38" fmla="*/ 89 w 100"/>
                <a:gd name="T39" fmla="*/ 25 h 63"/>
                <a:gd name="T40" fmla="*/ 100 w 100"/>
                <a:gd name="T41" fmla="*/ 4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0" h="63">
                  <a:moveTo>
                    <a:pt x="100" y="40"/>
                  </a:moveTo>
                  <a:cubicBezTo>
                    <a:pt x="91" y="47"/>
                    <a:pt x="91" y="47"/>
                    <a:pt x="91" y="47"/>
                  </a:cubicBezTo>
                  <a:cubicBezTo>
                    <a:pt x="77" y="58"/>
                    <a:pt x="59" y="63"/>
                    <a:pt x="42" y="60"/>
                  </a:cubicBezTo>
                  <a:cubicBezTo>
                    <a:pt x="42" y="60"/>
                    <a:pt x="42" y="60"/>
                    <a:pt x="42" y="60"/>
                  </a:cubicBezTo>
                  <a:cubicBezTo>
                    <a:pt x="41" y="60"/>
                    <a:pt x="39" y="59"/>
                    <a:pt x="38" y="59"/>
                  </a:cubicBezTo>
                  <a:cubicBezTo>
                    <a:pt x="34" y="58"/>
                    <a:pt x="30" y="57"/>
                    <a:pt x="26" y="55"/>
                  </a:cubicBezTo>
                  <a:cubicBezTo>
                    <a:pt x="18" y="51"/>
                    <a:pt x="12" y="47"/>
                    <a:pt x="8" y="43"/>
                  </a:cubicBezTo>
                  <a:cubicBezTo>
                    <a:pt x="8" y="43"/>
                    <a:pt x="8" y="43"/>
                    <a:pt x="8" y="43"/>
                  </a:cubicBezTo>
                  <a:cubicBezTo>
                    <a:pt x="7" y="42"/>
                    <a:pt x="7" y="42"/>
                    <a:pt x="6" y="41"/>
                  </a:cubicBezTo>
                  <a:cubicBezTo>
                    <a:pt x="6" y="40"/>
                    <a:pt x="6" y="40"/>
                    <a:pt x="6" y="40"/>
                  </a:cubicBezTo>
                  <a:cubicBezTo>
                    <a:pt x="1" y="35"/>
                    <a:pt x="0" y="30"/>
                    <a:pt x="2" y="29"/>
                  </a:cubicBezTo>
                  <a:cubicBezTo>
                    <a:pt x="3" y="29"/>
                    <a:pt x="3" y="28"/>
                    <a:pt x="3" y="28"/>
                  </a:cubicBezTo>
                  <a:cubicBezTo>
                    <a:pt x="6" y="25"/>
                    <a:pt x="2" y="22"/>
                    <a:pt x="5" y="17"/>
                  </a:cubicBezTo>
                  <a:cubicBezTo>
                    <a:pt x="5" y="17"/>
                    <a:pt x="5" y="17"/>
                    <a:pt x="5" y="17"/>
                  </a:cubicBezTo>
                  <a:cubicBezTo>
                    <a:pt x="6" y="16"/>
                    <a:pt x="7" y="15"/>
                    <a:pt x="9" y="13"/>
                  </a:cubicBezTo>
                  <a:cubicBezTo>
                    <a:pt x="11" y="12"/>
                    <a:pt x="13" y="10"/>
                    <a:pt x="15" y="8"/>
                  </a:cubicBezTo>
                  <a:cubicBezTo>
                    <a:pt x="25" y="2"/>
                    <a:pt x="35" y="0"/>
                    <a:pt x="43" y="0"/>
                  </a:cubicBezTo>
                  <a:cubicBezTo>
                    <a:pt x="43" y="0"/>
                    <a:pt x="43" y="0"/>
                    <a:pt x="43" y="0"/>
                  </a:cubicBezTo>
                  <a:cubicBezTo>
                    <a:pt x="50" y="0"/>
                    <a:pt x="56" y="1"/>
                    <a:pt x="61" y="3"/>
                  </a:cubicBezTo>
                  <a:cubicBezTo>
                    <a:pt x="73" y="7"/>
                    <a:pt x="83" y="15"/>
                    <a:pt x="89" y="25"/>
                  </a:cubicBezTo>
                  <a:cubicBezTo>
                    <a:pt x="100" y="40"/>
                    <a:pt x="100" y="40"/>
                    <a:pt x="100" y="40"/>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4" name="Freeform 12">
              <a:extLst>
                <a:ext uri="{FF2B5EF4-FFF2-40B4-BE49-F238E27FC236}">
                  <a16:creationId xmlns="" xmlns:a16="http://schemas.microsoft.com/office/drawing/2014/main" id="{E2C0721A-6DA2-4B0C-8997-9BBDE2EC4D85}"/>
                </a:ext>
              </a:extLst>
            </p:cNvPr>
            <p:cNvSpPr>
              <a:spLocks noEditPoints="1"/>
            </p:cNvSpPr>
            <p:nvPr/>
          </p:nvSpPr>
          <p:spPr bwMode="auto">
            <a:xfrm flipH="1">
              <a:off x="1612900" y="6149975"/>
              <a:ext cx="176213" cy="173038"/>
            </a:xfrm>
            <a:custGeom>
              <a:avLst/>
              <a:gdLst>
                <a:gd name="T0" fmla="*/ 28 w 62"/>
                <a:gd name="T1" fmla="*/ 56 h 61"/>
                <a:gd name="T2" fmla="*/ 26 w 62"/>
                <a:gd name="T3" fmla="*/ 57 h 61"/>
                <a:gd name="T4" fmla="*/ 12 w 62"/>
                <a:gd name="T5" fmla="*/ 58 h 61"/>
                <a:gd name="T6" fmla="*/ 8 w 62"/>
                <a:gd name="T7" fmla="*/ 60 h 61"/>
                <a:gd name="T8" fmla="*/ 18 w 62"/>
                <a:gd name="T9" fmla="*/ 61 h 61"/>
                <a:gd name="T10" fmla="*/ 40 w 62"/>
                <a:gd name="T11" fmla="*/ 52 h 61"/>
                <a:gd name="T12" fmla="*/ 22 w 62"/>
                <a:gd name="T13" fmla="*/ 45 h 61"/>
                <a:gd name="T14" fmla="*/ 36 w 62"/>
                <a:gd name="T15" fmla="*/ 42 h 61"/>
                <a:gd name="T16" fmla="*/ 53 w 62"/>
                <a:gd name="T17" fmla="*/ 42 h 61"/>
                <a:gd name="T18" fmla="*/ 49 w 62"/>
                <a:gd name="T19" fmla="*/ 46 h 61"/>
                <a:gd name="T20" fmla="*/ 38 w 62"/>
                <a:gd name="T21" fmla="*/ 57 h 61"/>
                <a:gd name="T22" fmla="*/ 61 w 62"/>
                <a:gd name="T23" fmla="*/ 44 h 61"/>
                <a:gd name="T24" fmla="*/ 59 w 62"/>
                <a:gd name="T25" fmla="*/ 40 h 61"/>
                <a:gd name="T26" fmla="*/ 46 w 62"/>
                <a:gd name="T27" fmla="*/ 38 h 61"/>
                <a:gd name="T28" fmla="*/ 38 w 62"/>
                <a:gd name="T29" fmla="*/ 42 h 61"/>
                <a:gd name="T30" fmla="*/ 38 w 62"/>
                <a:gd name="T31" fmla="*/ 45 h 61"/>
                <a:gd name="T32" fmla="*/ 59 w 62"/>
                <a:gd name="T33" fmla="*/ 39 h 61"/>
                <a:gd name="T34" fmla="*/ 27 w 62"/>
                <a:gd name="T35" fmla="*/ 32 h 61"/>
                <a:gd name="T36" fmla="*/ 26 w 62"/>
                <a:gd name="T37" fmla="*/ 33 h 61"/>
                <a:gd name="T38" fmla="*/ 33 w 62"/>
                <a:gd name="T39" fmla="*/ 31 h 61"/>
                <a:gd name="T40" fmla="*/ 27 w 62"/>
                <a:gd name="T41" fmla="*/ 33 h 61"/>
                <a:gd name="T42" fmla="*/ 54 w 62"/>
                <a:gd name="T43" fmla="*/ 34 h 61"/>
                <a:gd name="T44" fmla="*/ 46 w 62"/>
                <a:gd name="T45" fmla="*/ 33 h 61"/>
                <a:gd name="T46" fmla="*/ 26 w 62"/>
                <a:gd name="T47" fmla="*/ 31 h 61"/>
                <a:gd name="T48" fmla="*/ 22 w 62"/>
                <a:gd name="T49" fmla="*/ 32 h 61"/>
                <a:gd name="T50" fmla="*/ 26 w 62"/>
                <a:gd name="T51" fmla="*/ 31 h 61"/>
                <a:gd name="T52" fmla="*/ 40 w 62"/>
                <a:gd name="T53" fmla="*/ 28 h 61"/>
                <a:gd name="T54" fmla="*/ 56 w 62"/>
                <a:gd name="T55" fmla="*/ 33 h 61"/>
                <a:gd name="T56" fmla="*/ 53 w 62"/>
                <a:gd name="T57" fmla="*/ 29 h 61"/>
                <a:gd name="T58" fmla="*/ 50 w 62"/>
                <a:gd name="T59" fmla="*/ 28 h 61"/>
                <a:gd name="T60" fmla="*/ 9 w 62"/>
                <a:gd name="T61" fmla="*/ 15 h 61"/>
                <a:gd name="T62" fmla="*/ 45 w 62"/>
                <a:gd name="T63" fmla="*/ 27 h 61"/>
                <a:gd name="T64" fmla="*/ 9 w 62"/>
                <a:gd name="T65" fmla="*/ 15 h 61"/>
                <a:gd name="T66" fmla="*/ 9 w 62"/>
                <a:gd name="T67" fmla="*/ 0 h 61"/>
                <a:gd name="T68" fmla="*/ 9 w 62"/>
                <a:gd name="T69" fmla="*/ 0 h 61"/>
                <a:gd name="T70" fmla="*/ 45 w 62"/>
                <a:gd name="T71" fmla="*/ 16 h 61"/>
                <a:gd name="T72" fmla="*/ 27 w 62"/>
                <a:gd name="T73" fmla="*/ 3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2" h="61">
                  <a:moveTo>
                    <a:pt x="40" y="52"/>
                  </a:moveTo>
                  <a:cubicBezTo>
                    <a:pt x="37" y="54"/>
                    <a:pt x="33" y="55"/>
                    <a:pt x="28" y="56"/>
                  </a:cubicBezTo>
                  <a:cubicBezTo>
                    <a:pt x="28" y="56"/>
                    <a:pt x="28" y="56"/>
                    <a:pt x="28" y="56"/>
                  </a:cubicBezTo>
                  <a:cubicBezTo>
                    <a:pt x="27" y="57"/>
                    <a:pt x="27" y="57"/>
                    <a:pt x="26" y="57"/>
                  </a:cubicBezTo>
                  <a:cubicBezTo>
                    <a:pt x="26" y="57"/>
                    <a:pt x="25" y="57"/>
                    <a:pt x="25" y="57"/>
                  </a:cubicBezTo>
                  <a:cubicBezTo>
                    <a:pt x="21" y="57"/>
                    <a:pt x="17" y="58"/>
                    <a:pt x="12" y="58"/>
                  </a:cubicBezTo>
                  <a:cubicBezTo>
                    <a:pt x="8" y="58"/>
                    <a:pt x="4" y="57"/>
                    <a:pt x="0" y="57"/>
                  </a:cubicBezTo>
                  <a:cubicBezTo>
                    <a:pt x="0" y="58"/>
                    <a:pt x="7" y="60"/>
                    <a:pt x="8" y="60"/>
                  </a:cubicBezTo>
                  <a:cubicBezTo>
                    <a:pt x="8" y="60"/>
                    <a:pt x="8" y="60"/>
                    <a:pt x="8" y="60"/>
                  </a:cubicBezTo>
                  <a:cubicBezTo>
                    <a:pt x="11" y="60"/>
                    <a:pt x="14" y="61"/>
                    <a:pt x="18" y="61"/>
                  </a:cubicBezTo>
                  <a:cubicBezTo>
                    <a:pt x="24" y="61"/>
                    <a:pt x="31" y="60"/>
                    <a:pt x="37" y="58"/>
                  </a:cubicBezTo>
                  <a:cubicBezTo>
                    <a:pt x="38" y="56"/>
                    <a:pt x="39" y="54"/>
                    <a:pt x="40" y="52"/>
                  </a:cubicBezTo>
                  <a:moveTo>
                    <a:pt x="36" y="42"/>
                  </a:moveTo>
                  <a:cubicBezTo>
                    <a:pt x="30" y="44"/>
                    <a:pt x="22" y="45"/>
                    <a:pt x="22" y="45"/>
                  </a:cubicBezTo>
                  <a:cubicBezTo>
                    <a:pt x="22" y="45"/>
                    <a:pt x="28" y="45"/>
                    <a:pt x="34" y="45"/>
                  </a:cubicBezTo>
                  <a:cubicBezTo>
                    <a:pt x="34" y="44"/>
                    <a:pt x="35" y="43"/>
                    <a:pt x="36" y="42"/>
                  </a:cubicBezTo>
                  <a:moveTo>
                    <a:pt x="59" y="40"/>
                  </a:moveTo>
                  <a:cubicBezTo>
                    <a:pt x="57" y="41"/>
                    <a:pt x="55" y="41"/>
                    <a:pt x="53" y="42"/>
                  </a:cubicBezTo>
                  <a:cubicBezTo>
                    <a:pt x="51" y="43"/>
                    <a:pt x="50" y="44"/>
                    <a:pt x="48" y="45"/>
                  </a:cubicBezTo>
                  <a:cubicBezTo>
                    <a:pt x="49" y="46"/>
                    <a:pt x="49" y="46"/>
                    <a:pt x="49" y="46"/>
                  </a:cubicBezTo>
                  <a:cubicBezTo>
                    <a:pt x="50" y="47"/>
                    <a:pt x="47" y="49"/>
                    <a:pt x="42" y="52"/>
                  </a:cubicBezTo>
                  <a:cubicBezTo>
                    <a:pt x="40" y="54"/>
                    <a:pt x="39" y="56"/>
                    <a:pt x="38" y="57"/>
                  </a:cubicBezTo>
                  <a:cubicBezTo>
                    <a:pt x="45" y="55"/>
                    <a:pt x="51" y="52"/>
                    <a:pt x="57" y="47"/>
                  </a:cubicBezTo>
                  <a:cubicBezTo>
                    <a:pt x="61" y="44"/>
                    <a:pt x="61" y="44"/>
                    <a:pt x="61" y="44"/>
                  </a:cubicBezTo>
                  <a:cubicBezTo>
                    <a:pt x="61" y="44"/>
                    <a:pt x="61" y="44"/>
                    <a:pt x="62" y="44"/>
                  </a:cubicBezTo>
                  <a:cubicBezTo>
                    <a:pt x="61" y="43"/>
                    <a:pt x="60" y="41"/>
                    <a:pt x="59" y="40"/>
                  </a:cubicBezTo>
                  <a:moveTo>
                    <a:pt x="57" y="35"/>
                  </a:moveTo>
                  <a:cubicBezTo>
                    <a:pt x="54" y="36"/>
                    <a:pt x="50" y="36"/>
                    <a:pt x="46" y="38"/>
                  </a:cubicBezTo>
                  <a:cubicBezTo>
                    <a:pt x="46" y="38"/>
                    <a:pt x="46" y="38"/>
                    <a:pt x="46" y="38"/>
                  </a:cubicBezTo>
                  <a:cubicBezTo>
                    <a:pt x="47" y="39"/>
                    <a:pt x="43" y="40"/>
                    <a:pt x="38" y="42"/>
                  </a:cubicBezTo>
                  <a:cubicBezTo>
                    <a:pt x="37" y="43"/>
                    <a:pt x="36" y="44"/>
                    <a:pt x="35" y="45"/>
                  </a:cubicBezTo>
                  <a:cubicBezTo>
                    <a:pt x="36" y="45"/>
                    <a:pt x="37" y="45"/>
                    <a:pt x="38" y="45"/>
                  </a:cubicBezTo>
                  <a:cubicBezTo>
                    <a:pt x="42" y="45"/>
                    <a:pt x="45" y="45"/>
                    <a:pt x="47" y="45"/>
                  </a:cubicBezTo>
                  <a:cubicBezTo>
                    <a:pt x="51" y="42"/>
                    <a:pt x="55" y="40"/>
                    <a:pt x="59" y="39"/>
                  </a:cubicBezTo>
                  <a:cubicBezTo>
                    <a:pt x="58" y="38"/>
                    <a:pt x="57" y="36"/>
                    <a:pt x="57" y="35"/>
                  </a:cubicBezTo>
                  <a:moveTo>
                    <a:pt x="27" y="32"/>
                  </a:moveTo>
                  <a:cubicBezTo>
                    <a:pt x="26" y="32"/>
                    <a:pt x="25" y="32"/>
                    <a:pt x="25" y="33"/>
                  </a:cubicBezTo>
                  <a:cubicBezTo>
                    <a:pt x="25" y="33"/>
                    <a:pt x="25" y="33"/>
                    <a:pt x="26" y="33"/>
                  </a:cubicBezTo>
                  <a:cubicBezTo>
                    <a:pt x="26" y="32"/>
                    <a:pt x="26" y="32"/>
                    <a:pt x="27" y="32"/>
                  </a:cubicBezTo>
                  <a:moveTo>
                    <a:pt x="33" y="31"/>
                  </a:moveTo>
                  <a:cubicBezTo>
                    <a:pt x="32" y="31"/>
                    <a:pt x="30" y="32"/>
                    <a:pt x="29" y="32"/>
                  </a:cubicBezTo>
                  <a:cubicBezTo>
                    <a:pt x="28" y="32"/>
                    <a:pt x="28" y="32"/>
                    <a:pt x="27" y="33"/>
                  </a:cubicBezTo>
                  <a:cubicBezTo>
                    <a:pt x="33" y="34"/>
                    <a:pt x="40" y="35"/>
                    <a:pt x="44" y="37"/>
                  </a:cubicBezTo>
                  <a:cubicBezTo>
                    <a:pt x="48" y="36"/>
                    <a:pt x="51" y="35"/>
                    <a:pt x="54" y="34"/>
                  </a:cubicBezTo>
                  <a:cubicBezTo>
                    <a:pt x="51" y="33"/>
                    <a:pt x="48" y="33"/>
                    <a:pt x="45" y="32"/>
                  </a:cubicBezTo>
                  <a:cubicBezTo>
                    <a:pt x="45" y="33"/>
                    <a:pt x="46" y="33"/>
                    <a:pt x="46" y="33"/>
                  </a:cubicBezTo>
                  <a:cubicBezTo>
                    <a:pt x="42" y="32"/>
                    <a:pt x="37" y="32"/>
                    <a:pt x="33" y="31"/>
                  </a:cubicBezTo>
                  <a:moveTo>
                    <a:pt x="26" y="31"/>
                  </a:moveTo>
                  <a:cubicBezTo>
                    <a:pt x="19" y="31"/>
                    <a:pt x="14" y="32"/>
                    <a:pt x="14" y="32"/>
                  </a:cubicBezTo>
                  <a:cubicBezTo>
                    <a:pt x="14" y="32"/>
                    <a:pt x="17" y="32"/>
                    <a:pt x="22" y="32"/>
                  </a:cubicBezTo>
                  <a:cubicBezTo>
                    <a:pt x="23" y="32"/>
                    <a:pt x="25" y="31"/>
                    <a:pt x="27" y="31"/>
                  </a:cubicBezTo>
                  <a:cubicBezTo>
                    <a:pt x="26" y="31"/>
                    <a:pt x="26" y="31"/>
                    <a:pt x="26" y="31"/>
                  </a:cubicBezTo>
                  <a:moveTo>
                    <a:pt x="44" y="28"/>
                  </a:moveTo>
                  <a:cubicBezTo>
                    <a:pt x="43" y="28"/>
                    <a:pt x="41" y="28"/>
                    <a:pt x="40" y="28"/>
                  </a:cubicBezTo>
                  <a:cubicBezTo>
                    <a:pt x="41" y="29"/>
                    <a:pt x="42" y="30"/>
                    <a:pt x="43" y="31"/>
                  </a:cubicBezTo>
                  <a:cubicBezTo>
                    <a:pt x="48" y="31"/>
                    <a:pt x="52" y="32"/>
                    <a:pt x="56" y="33"/>
                  </a:cubicBezTo>
                  <a:cubicBezTo>
                    <a:pt x="55" y="32"/>
                    <a:pt x="54" y="31"/>
                    <a:pt x="53" y="29"/>
                  </a:cubicBezTo>
                  <a:cubicBezTo>
                    <a:pt x="53" y="29"/>
                    <a:pt x="53" y="29"/>
                    <a:pt x="53" y="29"/>
                  </a:cubicBezTo>
                  <a:cubicBezTo>
                    <a:pt x="53" y="29"/>
                    <a:pt x="52" y="29"/>
                    <a:pt x="52" y="30"/>
                  </a:cubicBezTo>
                  <a:cubicBezTo>
                    <a:pt x="51" y="29"/>
                    <a:pt x="50" y="29"/>
                    <a:pt x="50" y="28"/>
                  </a:cubicBezTo>
                  <a:cubicBezTo>
                    <a:pt x="48" y="28"/>
                    <a:pt x="46" y="28"/>
                    <a:pt x="44" y="28"/>
                  </a:cubicBezTo>
                  <a:moveTo>
                    <a:pt x="9" y="15"/>
                  </a:moveTo>
                  <a:cubicBezTo>
                    <a:pt x="9" y="15"/>
                    <a:pt x="27" y="20"/>
                    <a:pt x="39" y="28"/>
                  </a:cubicBezTo>
                  <a:cubicBezTo>
                    <a:pt x="41" y="27"/>
                    <a:pt x="43" y="27"/>
                    <a:pt x="45" y="27"/>
                  </a:cubicBezTo>
                  <a:cubicBezTo>
                    <a:pt x="46" y="27"/>
                    <a:pt x="47" y="27"/>
                    <a:pt x="48" y="27"/>
                  </a:cubicBezTo>
                  <a:cubicBezTo>
                    <a:pt x="28" y="16"/>
                    <a:pt x="9" y="15"/>
                    <a:pt x="9" y="15"/>
                  </a:cubicBezTo>
                  <a:moveTo>
                    <a:pt x="10" y="0"/>
                  </a:moveTo>
                  <a:cubicBezTo>
                    <a:pt x="10" y="0"/>
                    <a:pt x="9" y="0"/>
                    <a:pt x="9" y="0"/>
                  </a:cubicBezTo>
                  <a:cubicBezTo>
                    <a:pt x="9" y="0"/>
                    <a:pt x="9" y="0"/>
                    <a:pt x="9" y="0"/>
                  </a:cubicBezTo>
                  <a:cubicBezTo>
                    <a:pt x="9" y="0"/>
                    <a:pt x="9" y="0"/>
                    <a:pt x="9" y="0"/>
                  </a:cubicBezTo>
                  <a:cubicBezTo>
                    <a:pt x="7" y="0"/>
                    <a:pt x="6" y="1"/>
                    <a:pt x="7" y="2"/>
                  </a:cubicBezTo>
                  <a:cubicBezTo>
                    <a:pt x="7" y="2"/>
                    <a:pt x="27" y="2"/>
                    <a:pt x="45" y="16"/>
                  </a:cubicBezTo>
                  <a:cubicBezTo>
                    <a:pt x="44" y="14"/>
                    <a:pt x="42" y="12"/>
                    <a:pt x="41" y="10"/>
                  </a:cubicBezTo>
                  <a:cubicBezTo>
                    <a:pt x="37" y="7"/>
                    <a:pt x="32" y="5"/>
                    <a:pt x="27" y="3"/>
                  </a:cubicBezTo>
                  <a:cubicBezTo>
                    <a:pt x="22" y="1"/>
                    <a:pt x="16" y="0"/>
                    <a:pt x="10" y="0"/>
                  </a:cubicBezTo>
                </a:path>
              </a:pathLst>
            </a:custGeom>
            <a:solidFill>
              <a:srgbClr val="FCE9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5" name="Freeform 13">
              <a:extLst>
                <a:ext uri="{FF2B5EF4-FFF2-40B4-BE49-F238E27FC236}">
                  <a16:creationId xmlns="" xmlns:a16="http://schemas.microsoft.com/office/drawing/2014/main" id="{6019048B-B14D-4138-B215-0B884D9A13EC}"/>
                </a:ext>
              </a:extLst>
            </p:cNvPr>
            <p:cNvSpPr>
              <a:spLocks/>
            </p:cNvSpPr>
            <p:nvPr/>
          </p:nvSpPr>
          <p:spPr bwMode="auto">
            <a:xfrm flipH="1">
              <a:off x="1584325" y="6269038"/>
              <a:ext cx="111125" cy="65088"/>
            </a:xfrm>
            <a:custGeom>
              <a:avLst/>
              <a:gdLst>
                <a:gd name="T0" fmla="*/ 4 w 39"/>
                <a:gd name="T1" fmla="*/ 20 h 23"/>
                <a:gd name="T2" fmla="*/ 25 w 39"/>
                <a:gd name="T3" fmla="*/ 14 h 23"/>
                <a:gd name="T4" fmla="*/ 38 w 39"/>
                <a:gd name="T5" fmla="*/ 0 h 23"/>
                <a:gd name="T6" fmla="*/ 39 w 39"/>
                <a:gd name="T7" fmla="*/ 2 h 23"/>
                <a:gd name="T8" fmla="*/ 4 w 39"/>
                <a:gd name="T9" fmla="*/ 20 h 23"/>
                <a:gd name="T10" fmla="*/ 3 w 39"/>
                <a:gd name="T11" fmla="*/ 20 h 23"/>
                <a:gd name="T12" fmla="*/ 1 w 39"/>
                <a:gd name="T13" fmla="*/ 21 h 23"/>
                <a:gd name="T14" fmla="*/ 2 w 39"/>
                <a:gd name="T15" fmla="*/ 19 h 23"/>
                <a:gd name="T16" fmla="*/ 4 w 39"/>
                <a:gd name="T17" fmla="*/ 2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23">
                  <a:moveTo>
                    <a:pt x="4" y="20"/>
                  </a:moveTo>
                  <a:cubicBezTo>
                    <a:pt x="8" y="20"/>
                    <a:pt x="17" y="20"/>
                    <a:pt x="25" y="14"/>
                  </a:cubicBezTo>
                  <a:cubicBezTo>
                    <a:pt x="35" y="7"/>
                    <a:pt x="38" y="0"/>
                    <a:pt x="38" y="0"/>
                  </a:cubicBezTo>
                  <a:cubicBezTo>
                    <a:pt x="39" y="2"/>
                    <a:pt x="39" y="2"/>
                    <a:pt x="39" y="2"/>
                  </a:cubicBezTo>
                  <a:cubicBezTo>
                    <a:pt x="39" y="2"/>
                    <a:pt x="28" y="23"/>
                    <a:pt x="4" y="20"/>
                  </a:cubicBezTo>
                  <a:cubicBezTo>
                    <a:pt x="3" y="20"/>
                    <a:pt x="3" y="20"/>
                    <a:pt x="3" y="20"/>
                  </a:cubicBezTo>
                  <a:cubicBezTo>
                    <a:pt x="3" y="21"/>
                    <a:pt x="2" y="21"/>
                    <a:pt x="1" y="21"/>
                  </a:cubicBezTo>
                  <a:cubicBezTo>
                    <a:pt x="0" y="21"/>
                    <a:pt x="0" y="19"/>
                    <a:pt x="2" y="19"/>
                  </a:cubicBezTo>
                  <a:cubicBezTo>
                    <a:pt x="4" y="19"/>
                    <a:pt x="4" y="19"/>
                    <a:pt x="4" y="20"/>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6" name="Freeform 14">
              <a:extLst>
                <a:ext uri="{FF2B5EF4-FFF2-40B4-BE49-F238E27FC236}">
                  <a16:creationId xmlns="" xmlns:a16="http://schemas.microsoft.com/office/drawing/2014/main" id="{A5642CCF-FD56-4AC6-B204-F43B9449845A}"/>
                </a:ext>
              </a:extLst>
            </p:cNvPr>
            <p:cNvSpPr>
              <a:spLocks/>
            </p:cNvSpPr>
            <p:nvPr/>
          </p:nvSpPr>
          <p:spPr bwMode="auto">
            <a:xfrm flipH="1">
              <a:off x="1601788" y="6261100"/>
              <a:ext cx="111125" cy="69850"/>
            </a:xfrm>
            <a:custGeom>
              <a:avLst/>
              <a:gdLst>
                <a:gd name="T0" fmla="*/ 38 w 39"/>
                <a:gd name="T1" fmla="*/ 2 h 25"/>
                <a:gd name="T2" fmla="*/ 39 w 39"/>
                <a:gd name="T3" fmla="*/ 0 h 25"/>
                <a:gd name="T4" fmla="*/ 4 w 39"/>
                <a:gd name="T5" fmla="*/ 23 h 25"/>
                <a:gd name="T6" fmla="*/ 1 w 39"/>
                <a:gd name="T7" fmla="*/ 23 h 25"/>
                <a:gd name="T8" fmla="*/ 4 w 39"/>
                <a:gd name="T9" fmla="*/ 23 h 25"/>
                <a:gd name="T10" fmla="*/ 4 w 39"/>
                <a:gd name="T11" fmla="*/ 23 h 25"/>
                <a:gd name="T12" fmla="*/ 17 w 39"/>
                <a:gd name="T13" fmla="*/ 19 h 25"/>
                <a:gd name="T14" fmla="*/ 38 w 39"/>
                <a:gd name="T15" fmla="*/ 2 h 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25">
                  <a:moveTo>
                    <a:pt x="38" y="2"/>
                  </a:moveTo>
                  <a:cubicBezTo>
                    <a:pt x="39" y="0"/>
                    <a:pt x="39" y="0"/>
                    <a:pt x="39" y="0"/>
                  </a:cubicBezTo>
                  <a:cubicBezTo>
                    <a:pt x="39" y="0"/>
                    <a:pt x="23" y="20"/>
                    <a:pt x="4" y="23"/>
                  </a:cubicBezTo>
                  <a:cubicBezTo>
                    <a:pt x="4" y="23"/>
                    <a:pt x="2" y="22"/>
                    <a:pt x="1" y="23"/>
                  </a:cubicBezTo>
                  <a:cubicBezTo>
                    <a:pt x="0" y="24"/>
                    <a:pt x="2" y="25"/>
                    <a:pt x="4" y="23"/>
                  </a:cubicBezTo>
                  <a:cubicBezTo>
                    <a:pt x="4" y="23"/>
                    <a:pt x="4" y="23"/>
                    <a:pt x="4" y="23"/>
                  </a:cubicBezTo>
                  <a:cubicBezTo>
                    <a:pt x="6" y="23"/>
                    <a:pt x="12" y="22"/>
                    <a:pt x="17" y="19"/>
                  </a:cubicBezTo>
                  <a:cubicBezTo>
                    <a:pt x="25" y="15"/>
                    <a:pt x="36" y="5"/>
                    <a:pt x="38" y="2"/>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7" name="Freeform 15">
              <a:extLst>
                <a:ext uri="{FF2B5EF4-FFF2-40B4-BE49-F238E27FC236}">
                  <a16:creationId xmlns="" xmlns:a16="http://schemas.microsoft.com/office/drawing/2014/main" id="{177186F8-E697-4CDC-B98B-389902750EE9}"/>
                </a:ext>
              </a:extLst>
            </p:cNvPr>
            <p:cNvSpPr>
              <a:spLocks/>
            </p:cNvSpPr>
            <p:nvPr/>
          </p:nvSpPr>
          <p:spPr bwMode="auto">
            <a:xfrm flipH="1">
              <a:off x="1595438" y="6192838"/>
              <a:ext cx="201613" cy="115888"/>
            </a:xfrm>
            <a:custGeom>
              <a:avLst/>
              <a:gdLst>
                <a:gd name="T0" fmla="*/ 3 w 71"/>
                <a:gd name="T1" fmla="*/ 35 h 41"/>
                <a:gd name="T2" fmla="*/ 1 w 71"/>
                <a:gd name="T3" fmla="*/ 38 h 41"/>
                <a:gd name="T4" fmla="*/ 5 w 71"/>
                <a:gd name="T5" fmla="*/ 34 h 41"/>
                <a:gd name="T6" fmla="*/ 70 w 71"/>
                <a:gd name="T7" fmla="*/ 25 h 41"/>
                <a:gd name="T8" fmla="*/ 71 w 71"/>
                <a:gd name="T9" fmla="*/ 23 h 41"/>
                <a:gd name="T10" fmla="*/ 3 w 71"/>
                <a:gd name="T11" fmla="*/ 35 h 41"/>
              </a:gdLst>
              <a:ahLst/>
              <a:cxnLst>
                <a:cxn ang="0">
                  <a:pos x="T0" y="T1"/>
                </a:cxn>
                <a:cxn ang="0">
                  <a:pos x="T2" y="T3"/>
                </a:cxn>
                <a:cxn ang="0">
                  <a:pos x="T4" y="T5"/>
                </a:cxn>
                <a:cxn ang="0">
                  <a:pos x="T6" y="T7"/>
                </a:cxn>
                <a:cxn ang="0">
                  <a:pos x="T8" y="T9"/>
                </a:cxn>
                <a:cxn ang="0">
                  <a:pos x="T10" y="T11"/>
                </a:cxn>
              </a:cxnLst>
              <a:rect l="0" t="0" r="r" b="b"/>
              <a:pathLst>
                <a:path w="71" h="41">
                  <a:moveTo>
                    <a:pt x="3" y="35"/>
                  </a:moveTo>
                  <a:cubicBezTo>
                    <a:pt x="1" y="35"/>
                    <a:pt x="0" y="36"/>
                    <a:pt x="1" y="38"/>
                  </a:cubicBezTo>
                  <a:cubicBezTo>
                    <a:pt x="1" y="41"/>
                    <a:pt x="7" y="37"/>
                    <a:pt x="5" y="34"/>
                  </a:cubicBezTo>
                  <a:cubicBezTo>
                    <a:pt x="26" y="1"/>
                    <a:pt x="70" y="24"/>
                    <a:pt x="70" y="25"/>
                  </a:cubicBezTo>
                  <a:cubicBezTo>
                    <a:pt x="71" y="23"/>
                    <a:pt x="71" y="23"/>
                    <a:pt x="71" y="23"/>
                  </a:cubicBezTo>
                  <a:cubicBezTo>
                    <a:pt x="70" y="23"/>
                    <a:pt x="24" y="0"/>
                    <a:pt x="3" y="35"/>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8" name="Freeform 16">
              <a:extLst>
                <a:ext uri="{FF2B5EF4-FFF2-40B4-BE49-F238E27FC236}">
                  <a16:creationId xmlns="" xmlns:a16="http://schemas.microsoft.com/office/drawing/2014/main" id="{489D38B1-0827-4C75-8543-8971A6805E47}"/>
                </a:ext>
              </a:extLst>
            </p:cNvPr>
            <p:cNvSpPr>
              <a:spLocks/>
            </p:cNvSpPr>
            <p:nvPr/>
          </p:nvSpPr>
          <p:spPr bwMode="auto">
            <a:xfrm flipH="1">
              <a:off x="1570038" y="6308725"/>
              <a:ext cx="122238" cy="96838"/>
            </a:xfrm>
            <a:custGeom>
              <a:avLst/>
              <a:gdLst>
                <a:gd name="T0" fmla="*/ 3 w 43"/>
                <a:gd name="T1" fmla="*/ 26 h 34"/>
                <a:gd name="T2" fmla="*/ 1 w 43"/>
                <a:gd name="T3" fmla="*/ 26 h 34"/>
                <a:gd name="T4" fmla="*/ 4 w 43"/>
                <a:gd name="T5" fmla="*/ 25 h 34"/>
                <a:gd name="T6" fmla="*/ 41 w 43"/>
                <a:gd name="T7" fmla="*/ 0 h 34"/>
                <a:gd name="T8" fmla="*/ 43 w 43"/>
                <a:gd name="T9" fmla="*/ 0 h 34"/>
                <a:gd name="T10" fmla="*/ 3 w 43"/>
                <a:gd name="T11" fmla="*/ 26 h 34"/>
              </a:gdLst>
              <a:ahLst/>
              <a:cxnLst>
                <a:cxn ang="0">
                  <a:pos x="T0" y="T1"/>
                </a:cxn>
                <a:cxn ang="0">
                  <a:pos x="T2" y="T3"/>
                </a:cxn>
                <a:cxn ang="0">
                  <a:pos x="T4" y="T5"/>
                </a:cxn>
                <a:cxn ang="0">
                  <a:pos x="T6" y="T7"/>
                </a:cxn>
                <a:cxn ang="0">
                  <a:pos x="T8" y="T9"/>
                </a:cxn>
                <a:cxn ang="0">
                  <a:pos x="T10" y="T11"/>
                </a:cxn>
              </a:cxnLst>
              <a:rect l="0" t="0" r="r" b="b"/>
              <a:pathLst>
                <a:path w="43" h="34">
                  <a:moveTo>
                    <a:pt x="3" y="26"/>
                  </a:moveTo>
                  <a:cubicBezTo>
                    <a:pt x="2" y="26"/>
                    <a:pt x="1" y="27"/>
                    <a:pt x="1" y="26"/>
                  </a:cubicBezTo>
                  <a:cubicBezTo>
                    <a:pt x="0" y="24"/>
                    <a:pt x="4" y="23"/>
                    <a:pt x="4" y="25"/>
                  </a:cubicBezTo>
                  <a:cubicBezTo>
                    <a:pt x="31" y="32"/>
                    <a:pt x="41" y="0"/>
                    <a:pt x="41" y="0"/>
                  </a:cubicBezTo>
                  <a:cubicBezTo>
                    <a:pt x="43" y="0"/>
                    <a:pt x="43" y="0"/>
                    <a:pt x="43" y="0"/>
                  </a:cubicBezTo>
                  <a:cubicBezTo>
                    <a:pt x="42" y="1"/>
                    <a:pt x="30" y="34"/>
                    <a:pt x="3" y="26"/>
                  </a:cubicBezTo>
                  <a:close/>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9" name="Freeform 17">
              <a:extLst>
                <a:ext uri="{FF2B5EF4-FFF2-40B4-BE49-F238E27FC236}">
                  <a16:creationId xmlns="" xmlns:a16="http://schemas.microsoft.com/office/drawing/2014/main" id="{46802233-3EBA-4F7B-8F80-52550F1B4809}"/>
                </a:ext>
              </a:extLst>
            </p:cNvPr>
            <p:cNvSpPr>
              <a:spLocks/>
            </p:cNvSpPr>
            <p:nvPr/>
          </p:nvSpPr>
          <p:spPr bwMode="auto">
            <a:xfrm flipH="1">
              <a:off x="1612900" y="6200775"/>
              <a:ext cx="133350" cy="85725"/>
            </a:xfrm>
            <a:custGeom>
              <a:avLst/>
              <a:gdLst>
                <a:gd name="T0" fmla="*/ 2 w 47"/>
                <a:gd name="T1" fmla="*/ 26 h 30"/>
                <a:gd name="T2" fmla="*/ 1 w 47"/>
                <a:gd name="T3" fmla="*/ 28 h 30"/>
                <a:gd name="T4" fmla="*/ 3 w 47"/>
                <a:gd name="T5" fmla="*/ 26 h 30"/>
                <a:gd name="T6" fmla="*/ 46 w 47"/>
                <a:gd name="T7" fmla="*/ 13 h 30"/>
                <a:gd name="T8" fmla="*/ 47 w 47"/>
                <a:gd name="T9" fmla="*/ 12 h 30"/>
                <a:gd name="T10" fmla="*/ 2 w 47"/>
                <a:gd name="T11" fmla="*/ 26 h 30"/>
              </a:gdLst>
              <a:ahLst/>
              <a:cxnLst>
                <a:cxn ang="0">
                  <a:pos x="T0" y="T1"/>
                </a:cxn>
                <a:cxn ang="0">
                  <a:pos x="T2" y="T3"/>
                </a:cxn>
                <a:cxn ang="0">
                  <a:pos x="T4" y="T5"/>
                </a:cxn>
                <a:cxn ang="0">
                  <a:pos x="T6" y="T7"/>
                </a:cxn>
                <a:cxn ang="0">
                  <a:pos x="T8" y="T9"/>
                </a:cxn>
                <a:cxn ang="0">
                  <a:pos x="T10" y="T11"/>
                </a:cxn>
              </a:cxnLst>
              <a:rect l="0" t="0" r="r" b="b"/>
              <a:pathLst>
                <a:path w="47" h="30">
                  <a:moveTo>
                    <a:pt x="2" y="26"/>
                  </a:moveTo>
                  <a:cubicBezTo>
                    <a:pt x="1" y="27"/>
                    <a:pt x="0" y="27"/>
                    <a:pt x="1" y="28"/>
                  </a:cubicBezTo>
                  <a:cubicBezTo>
                    <a:pt x="1" y="30"/>
                    <a:pt x="5" y="27"/>
                    <a:pt x="3" y="26"/>
                  </a:cubicBezTo>
                  <a:cubicBezTo>
                    <a:pt x="15" y="1"/>
                    <a:pt x="46" y="13"/>
                    <a:pt x="46" y="13"/>
                  </a:cubicBezTo>
                  <a:cubicBezTo>
                    <a:pt x="47" y="12"/>
                    <a:pt x="47" y="12"/>
                    <a:pt x="47" y="12"/>
                  </a:cubicBezTo>
                  <a:cubicBezTo>
                    <a:pt x="46" y="12"/>
                    <a:pt x="13" y="0"/>
                    <a:pt x="2" y="26"/>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0" name="Freeform 18">
              <a:extLst>
                <a:ext uri="{FF2B5EF4-FFF2-40B4-BE49-F238E27FC236}">
                  <a16:creationId xmlns="" xmlns:a16="http://schemas.microsoft.com/office/drawing/2014/main" id="{F117DE37-A5B2-4CAF-999F-325CE36D05E2}"/>
                </a:ext>
              </a:extLst>
            </p:cNvPr>
            <p:cNvSpPr>
              <a:spLocks/>
            </p:cNvSpPr>
            <p:nvPr/>
          </p:nvSpPr>
          <p:spPr bwMode="auto">
            <a:xfrm flipH="1">
              <a:off x="1579563" y="6291263"/>
              <a:ext cx="123825" cy="134938"/>
            </a:xfrm>
            <a:custGeom>
              <a:avLst/>
              <a:gdLst>
                <a:gd name="T0" fmla="*/ 4 w 44"/>
                <a:gd name="T1" fmla="*/ 45 h 47"/>
                <a:gd name="T2" fmla="*/ 1 w 44"/>
                <a:gd name="T3" fmla="*/ 46 h 47"/>
                <a:gd name="T4" fmla="*/ 6 w 44"/>
                <a:gd name="T5" fmla="*/ 44 h 47"/>
                <a:gd name="T6" fmla="*/ 42 w 44"/>
                <a:gd name="T7" fmla="*/ 0 h 47"/>
                <a:gd name="T8" fmla="*/ 44 w 44"/>
                <a:gd name="T9" fmla="*/ 0 h 47"/>
                <a:gd name="T10" fmla="*/ 4 w 44"/>
                <a:gd name="T11" fmla="*/ 45 h 47"/>
              </a:gdLst>
              <a:ahLst/>
              <a:cxnLst>
                <a:cxn ang="0">
                  <a:pos x="T0" y="T1"/>
                </a:cxn>
                <a:cxn ang="0">
                  <a:pos x="T2" y="T3"/>
                </a:cxn>
                <a:cxn ang="0">
                  <a:pos x="T4" y="T5"/>
                </a:cxn>
                <a:cxn ang="0">
                  <a:pos x="T6" y="T7"/>
                </a:cxn>
                <a:cxn ang="0">
                  <a:pos x="T8" y="T9"/>
                </a:cxn>
                <a:cxn ang="0">
                  <a:pos x="T10" y="T11"/>
                </a:cxn>
              </a:cxnLst>
              <a:rect l="0" t="0" r="r" b="b"/>
              <a:pathLst>
                <a:path w="44" h="47">
                  <a:moveTo>
                    <a:pt x="4" y="45"/>
                  </a:moveTo>
                  <a:cubicBezTo>
                    <a:pt x="3" y="46"/>
                    <a:pt x="2" y="47"/>
                    <a:pt x="1" y="46"/>
                  </a:cubicBezTo>
                  <a:cubicBezTo>
                    <a:pt x="0" y="44"/>
                    <a:pt x="4" y="41"/>
                    <a:pt x="6" y="44"/>
                  </a:cubicBezTo>
                  <a:cubicBezTo>
                    <a:pt x="40" y="43"/>
                    <a:pt x="42" y="1"/>
                    <a:pt x="42" y="0"/>
                  </a:cubicBezTo>
                  <a:cubicBezTo>
                    <a:pt x="44" y="0"/>
                    <a:pt x="44" y="0"/>
                    <a:pt x="44" y="0"/>
                  </a:cubicBezTo>
                  <a:cubicBezTo>
                    <a:pt x="44" y="1"/>
                    <a:pt x="40" y="45"/>
                    <a:pt x="4" y="45"/>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1" name="Freeform 19">
              <a:extLst>
                <a:ext uri="{FF2B5EF4-FFF2-40B4-BE49-F238E27FC236}">
                  <a16:creationId xmlns="" xmlns:a16="http://schemas.microsoft.com/office/drawing/2014/main" id="{84C6D538-AFC2-4336-93E1-BF82A9608429}"/>
                </a:ext>
              </a:extLst>
            </p:cNvPr>
            <p:cNvSpPr>
              <a:spLocks/>
            </p:cNvSpPr>
            <p:nvPr/>
          </p:nvSpPr>
          <p:spPr bwMode="auto">
            <a:xfrm flipH="1">
              <a:off x="1581150" y="6294438"/>
              <a:ext cx="128588" cy="93663"/>
            </a:xfrm>
            <a:custGeom>
              <a:avLst/>
              <a:gdLst>
                <a:gd name="T0" fmla="*/ 3 w 45"/>
                <a:gd name="T1" fmla="*/ 23 h 33"/>
                <a:gd name="T2" fmla="*/ 1 w 45"/>
                <a:gd name="T3" fmla="*/ 22 h 33"/>
                <a:gd name="T4" fmla="*/ 4 w 45"/>
                <a:gd name="T5" fmla="*/ 23 h 33"/>
                <a:gd name="T6" fmla="*/ 43 w 45"/>
                <a:gd name="T7" fmla="*/ 0 h 33"/>
                <a:gd name="T8" fmla="*/ 45 w 45"/>
                <a:gd name="T9" fmla="*/ 1 h 33"/>
                <a:gd name="T10" fmla="*/ 3 w 45"/>
                <a:gd name="T11" fmla="*/ 23 h 33"/>
              </a:gdLst>
              <a:ahLst/>
              <a:cxnLst>
                <a:cxn ang="0">
                  <a:pos x="T0" y="T1"/>
                </a:cxn>
                <a:cxn ang="0">
                  <a:pos x="T2" y="T3"/>
                </a:cxn>
                <a:cxn ang="0">
                  <a:pos x="T4" y="T5"/>
                </a:cxn>
                <a:cxn ang="0">
                  <a:pos x="T6" y="T7"/>
                </a:cxn>
                <a:cxn ang="0">
                  <a:pos x="T8" y="T9"/>
                </a:cxn>
                <a:cxn ang="0">
                  <a:pos x="T10" y="T11"/>
                </a:cxn>
              </a:cxnLst>
              <a:rect l="0" t="0" r="r" b="b"/>
              <a:pathLst>
                <a:path w="45" h="33">
                  <a:moveTo>
                    <a:pt x="3" y="23"/>
                  </a:moveTo>
                  <a:cubicBezTo>
                    <a:pt x="2" y="23"/>
                    <a:pt x="1" y="23"/>
                    <a:pt x="1" y="22"/>
                  </a:cubicBezTo>
                  <a:cubicBezTo>
                    <a:pt x="0" y="21"/>
                    <a:pt x="4" y="20"/>
                    <a:pt x="4" y="23"/>
                  </a:cubicBezTo>
                  <a:cubicBezTo>
                    <a:pt x="30" y="31"/>
                    <a:pt x="43" y="1"/>
                    <a:pt x="43" y="0"/>
                  </a:cubicBezTo>
                  <a:cubicBezTo>
                    <a:pt x="45" y="1"/>
                    <a:pt x="45" y="1"/>
                    <a:pt x="45" y="1"/>
                  </a:cubicBezTo>
                  <a:cubicBezTo>
                    <a:pt x="44" y="1"/>
                    <a:pt x="29" y="33"/>
                    <a:pt x="3" y="23"/>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2" name="Freeform 20">
              <a:extLst>
                <a:ext uri="{FF2B5EF4-FFF2-40B4-BE49-F238E27FC236}">
                  <a16:creationId xmlns="" xmlns:a16="http://schemas.microsoft.com/office/drawing/2014/main" id="{A3F6C5A3-54DC-499F-B09D-8437AACC7C8C}"/>
                </a:ext>
              </a:extLst>
            </p:cNvPr>
            <p:cNvSpPr>
              <a:spLocks/>
            </p:cNvSpPr>
            <p:nvPr/>
          </p:nvSpPr>
          <p:spPr bwMode="auto">
            <a:xfrm flipH="1">
              <a:off x="1612900" y="6240463"/>
              <a:ext cx="104775" cy="74613"/>
            </a:xfrm>
            <a:custGeom>
              <a:avLst/>
              <a:gdLst>
                <a:gd name="T0" fmla="*/ 3 w 37"/>
                <a:gd name="T1" fmla="*/ 22 h 26"/>
                <a:gd name="T2" fmla="*/ 18 w 37"/>
                <a:gd name="T3" fmla="*/ 7 h 26"/>
                <a:gd name="T4" fmla="*/ 37 w 37"/>
                <a:gd name="T5" fmla="*/ 3 h 26"/>
                <a:gd name="T6" fmla="*/ 36 w 37"/>
                <a:gd name="T7" fmla="*/ 2 h 26"/>
                <a:gd name="T8" fmla="*/ 2 w 37"/>
                <a:gd name="T9" fmla="*/ 22 h 26"/>
                <a:gd name="T10" fmla="*/ 2 w 37"/>
                <a:gd name="T11" fmla="*/ 23 h 26"/>
                <a:gd name="T12" fmla="*/ 0 w 37"/>
                <a:gd name="T13" fmla="*/ 24 h 26"/>
                <a:gd name="T14" fmla="*/ 3 w 37"/>
                <a:gd name="T15" fmla="*/ 24 h 26"/>
                <a:gd name="T16" fmla="*/ 3 w 37"/>
                <a:gd name="T17" fmla="*/ 2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 h="26">
                  <a:moveTo>
                    <a:pt x="3" y="22"/>
                  </a:moveTo>
                  <a:cubicBezTo>
                    <a:pt x="4" y="19"/>
                    <a:pt x="9" y="11"/>
                    <a:pt x="18" y="7"/>
                  </a:cubicBezTo>
                  <a:cubicBezTo>
                    <a:pt x="30" y="2"/>
                    <a:pt x="37" y="3"/>
                    <a:pt x="37" y="3"/>
                  </a:cubicBezTo>
                  <a:cubicBezTo>
                    <a:pt x="36" y="2"/>
                    <a:pt x="36" y="2"/>
                    <a:pt x="36" y="2"/>
                  </a:cubicBezTo>
                  <a:cubicBezTo>
                    <a:pt x="36" y="2"/>
                    <a:pt x="12" y="0"/>
                    <a:pt x="2" y="22"/>
                  </a:cubicBezTo>
                  <a:cubicBezTo>
                    <a:pt x="2" y="23"/>
                    <a:pt x="2" y="23"/>
                    <a:pt x="2" y="23"/>
                  </a:cubicBezTo>
                  <a:cubicBezTo>
                    <a:pt x="2" y="23"/>
                    <a:pt x="1" y="23"/>
                    <a:pt x="0" y="24"/>
                  </a:cubicBezTo>
                  <a:cubicBezTo>
                    <a:pt x="0" y="25"/>
                    <a:pt x="2" y="26"/>
                    <a:pt x="3" y="24"/>
                  </a:cubicBezTo>
                  <a:cubicBezTo>
                    <a:pt x="4" y="23"/>
                    <a:pt x="3" y="23"/>
                    <a:pt x="3" y="22"/>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3" name="Freeform 21">
              <a:extLst>
                <a:ext uri="{FF2B5EF4-FFF2-40B4-BE49-F238E27FC236}">
                  <a16:creationId xmlns="" xmlns:a16="http://schemas.microsoft.com/office/drawing/2014/main" id="{365F3335-3FA6-419E-81BB-DD602CCE4867}"/>
                </a:ext>
              </a:extLst>
            </p:cNvPr>
            <p:cNvSpPr>
              <a:spLocks/>
            </p:cNvSpPr>
            <p:nvPr/>
          </p:nvSpPr>
          <p:spPr bwMode="auto">
            <a:xfrm flipH="1">
              <a:off x="1581150" y="6251575"/>
              <a:ext cx="107950" cy="71438"/>
            </a:xfrm>
            <a:custGeom>
              <a:avLst/>
              <a:gdLst>
                <a:gd name="T0" fmla="*/ 3 w 38"/>
                <a:gd name="T1" fmla="*/ 22 h 25"/>
                <a:gd name="T2" fmla="*/ 18 w 38"/>
                <a:gd name="T3" fmla="*/ 6 h 25"/>
                <a:gd name="T4" fmla="*/ 38 w 38"/>
                <a:gd name="T5" fmla="*/ 2 h 25"/>
                <a:gd name="T6" fmla="*/ 36 w 38"/>
                <a:gd name="T7" fmla="*/ 1 h 25"/>
                <a:gd name="T8" fmla="*/ 2 w 38"/>
                <a:gd name="T9" fmla="*/ 22 h 25"/>
                <a:gd name="T10" fmla="*/ 2 w 38"/>
                <a:gd name="T11" fmla="*/ 22 h 25"/>
                <a:gd name="T12" fmla="*/ 1 w 38"/>
                <a:gd name="T13" fmla="*/ 24 h 25"/>
                <a:gd name="T14" fmla="*/ 3 w 38"/>
                <a:gd name="T15" fmla="*/ 24 h 25"/>
                <a:gd name="T16" fmla="*/ 3 w 38"/>
                <a:gd name="T17" fmla="*/ 2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25">
                  <a:moveTo>
                    <a:pt x="3" y="22"/>
                  </a:moveTo>
                  <a:cubicBezTo>
                    <a:pt x="5" y="18"/>
                    <a:pt x="9" y="10"/>
                    <a:pt x="18" y="6"/>
                  </a:cubicBezTo>
                  <a:cubicBezTo>
                    <a:pt x="30" y="1"/>
                    <a:pt x="38" y="2"/>
                    <a:pt x="38" y="2"/>
                  </a:cubicBezTo>
                  <a:cubicBezTo>
                    <a:pt x="36" y="1"/>
                    <a:pt x="36" y="1"/>
                    <a:pt x="36" y="1"/>
                  </a:cubicBezTo>
                  <a:cubicBezTo>
                    <a:pt x="36" y="1"/>
                    <a:pt x="13" y="0"/>
                    <a:pt x="2" y="22"/>
                  </a:cubicBezTo>
                  <a:cubicBezTo>
                    <a:pt x="2" y="22"/>
                    <a:pt x="2" y="22"/>
                    <a:pt x="2" y="22"/>
                  </a:cubicBezTo>
                  <a:cubicBezTo>
                    <a:pt x="2" y="22"/>
                    <a:pt x="1" y="23"/>
                    <a:pt x="1" y="24"/>
                  </a:cubicBezTo>
                  <a:cubicBezTo>
                    <a:pt x="0" y="25"/>
                    <a:pt x="2" y="25"/>
                    <a:pt x="3" y="24"/>
                  </a:cubicBezTo>
                  <a:cubicBezTo>
                    <a:pt x="4" y="23"/>
                    <a:pt x="3" y="22"/>
                    <a:pt x="3" y="22"/>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4" name="Freeform 22">
              <a:extLst>
                <a:ext uri="{FF2B5EF4-FFF2-40B4-BE49-F238E27FC236}">
                  <a16:creationId xmlns="" xmlns:a16="http://schemas.microsoft.com/office/drawing/2014/main" id="{76E0F2DA-1443-4A52-B39F-458F308E0EA5}"/>
                </a:ext>
              </a:extLst>
            </p:cNvPr>
            <p:cNvSpPr>
              <a:spLocks/>
            </p:cNvSpPr>
            <p:nvPr/>
          </p:nvSpPr>
          <p:spPr bwMode="auto">
            <a:xfrm flipH="1">
              <a:off x="1598613" y="6262688"/>
              <a:ext cx="90488" cy="88900"/>
            </a:xfrm>
            <a:custGeom>
              <a:avLst/>
              <a:gdLst>
                <a:gd name="T0" fmla="*/ 3 w 32"/>
                <a:gd name="T1" fmla="*/ 29 h 31"/>
                <a:gd name="T2" fmla="*/ 22 w 32"/>
                <a:gd name="T3" fmla="*/ 17 h 31"/>
                <a:gd name="T4" fmla="*/ 30 w 32"/>
                <a:gd name="T5" fmla="*/ 0 h 31"/>
                <a:gd name="T6" fmla="*/ 32 w 32"/>
                <a:gd name="T7" fmla="*/ 1 h 31"/>
                <a:gd name="T8" fmla="*/ 3 w 32"/>
                <a:gd name="T9" fmla="*/ 29 h 31"/>
                <a:gd name="T10" fmla="*/ 3 w 32"/>
                <a:gd name="T11" fmla="*/ 29 h 31"/>
                <a:gd name="T12" fmla="*/ 1 w 32"/>
                <a:gd name="T13" fmla="*/ 31 h 31"/>
                <a:gd name="T14" fmla="*/ 2 w 32"/>
                <a:gd name="T15" fmla="*/ 28 h 31"/>
                <a:gd name="T16" fmla="*/ 3 w 32"/>
                <a:gd name="T17" fmla="*/ 2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31">
                  <a:moveTo>
                    <a:pt x="3" y="29"/>
                  </a:moveTo>
                  <a:cubicBezTo>
                    <a:pt x="7" y="28"/>
                    <a:pt x="16" y="25"/>
                    <a:pt x="22" y="17"/>
                  </a:cubicBezTo>
                  <a:cubicBezTo>
                    <a:pt x="30" y="7"/>
                    <a:pt x="30" y="0"/>
                    <a:pt x="30" y="0"/>
                  </a:cubicBezTo>
                  <a:cubicBezTo>
                    <a:pt x="32" y="1"/>
                    <a:pt x="32" y="1"/>
                    <a:pt x="32" y="1"/>
                  </a:cubicBezTo>
                  <a:cubicBezTo>
                    <a:pt x="32" y="1"/>
                    <a:pt x="27" y="25"/>
                    <a:pt x="3" y="29"/>
                  </a:cubicBezTo>
                  <a:cubicBezTo>
                    <a:pt x="3" y="29"/>
                    <a:pt x="3" y="29"/>
                    <a:pt x="3" y="29"/>
                  </a:cubicBezTo>
                  <a:cubicBezTo>
                    <a:pt x="3" y="30"/>
                    <a:pt x="2" y="30"/>
                    <a:pt x="1" y="31"/>
                  </a:cubicBezTo>
                  <a:cubicBezTo>
                    <a:pt x="0" y="31"/>
                    <a:pt x="0" y="29"/>
                    <a:pt x="2" y="28"/>
                  </a:cubicBezTo>
                  <a:cubicBezTo>
                    <a:pt x="3" y="28"/>
                    <a:pt x="3" y="28"/>
                    <a:pt x="3" y="29"/>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5" name="Freeform 23">
              <a:extLst>
                <a:ext uri="{FF2B5EF4-FFF2-40B4-BE49-F238E27FC236}">
                  <a16:creationId xmlns="" xmlns:a16="http://schemas.microsoft.com/office/drawing/2014/main" id="{F00A3732-F8CE-48C6-A714-23309397A6DF}"/>
                </a:ext>
              </a:extLst>
            </p:cNvPr>
            <p:cNvSpPr>
              <a:spLocks/>
            </p:cNvSpPr>
            <p:nvPr/>
          </p:nvSpPr>
          <p:spPr bwMode="auto">
            <a:xfrm flipH="1">
              <a:off x="1501775" y="6100763"/>
              <a:ext cx="266700" cy="390525"/>
            </a:xfrm>
            <a:custGeom>
              <a:avLst/>
              <a:gdLst>
                <a:gd name="T0" fmla="*/ 81 w 94"/>
                <a:gd name="T1" fmla="*/ 104 h 137"/>
                <a:gd name="T2" fmla="*/ 79 w 94"/>
                <a:gd name="T3" fmla="*/ 99 h 137"/>
                <a:gd name="T4" fmla="*/ 79 w 94"/>
                <a:gd name="T5" fmla="*/ 99 h 137"/>
                <a:gd name="T6" fmla="*/ 60 w 94"/>
                <a:gd name="T7" fmla="*/ 67 h 137"/>
                <a:gd name="T8" fmla="*/ 52 w 94"/>
                <a:gd name="T9" fmla="*/ 57 h 137"/>
                <a:gd name="T10" fmla="*/ 52 w 94"/>
                <a:gd name="T11" fmla="*/ 57 h 137"/>
                <a:gd name="T12" fmla="*/ 49 w 94"/>
                <a:gd name="T13" fmla="*/ 51 h 137"/>
                <a:gd name="T14" fmla="*/ 28 w 94"/>
                <a:gd name="T15" fmla="*/ 20 h 137"/>
                <a:gd name="T16" fmla="*/ 26 w 94"/>
                <a:gd name="T17" fmla="*/ 19 h 137"/>
                <a:gd name="T18" fmla="*/ 18 w 94"/>
                <a:gd name="T19" fmla="*/ 5 h 137"/>
                <a:gd name="T20" fmla="*/ 39 w 94"/>
                <a:gd name="T21" fmla="*/ 15 h 137"/>
                <a:gd name="T22" fmla="*/ 55 w 94"/>
                <a:gd name="T23" fmla="*/ 27 h 137"/>
                <a:gd name="T24" fmla="*/ 55 w 94"/>
                <a:gd name="T25" fmla="*/ 27 h 137"/>
                <a:gd name="T26" fmla="*/ 55 w 94"/>
                <a:gd name="T27" fmla="*/ 27 h 137"/>
                <a:gd name="T28" fmla="*/ 56 w 94"/>
                <a:gd name="T29" fmla="*/ 28 h 137"/>
                <a:gd name="T30" fmla="*/ 56 w 94"/>
                <a:gd name="T31" fmla="*/ 29 h 137"/>
                <a:gd name="T32" fmla="*/ 62 w 94"/>
                <a:gd name="T33" fmla="*/ 37 h 137"/>
                <a:gd name="T34" fmla="*/ 66 w 94"/>
                <a:gd name="T35" fmla="*/ 55 h 137"/>
                <a:gd name="T36" fmla="*/ 69 w 94"/>
                <a:gd name="T37" fmla="*/ 61 h 137"/>
                <a:gd name="T38" fmla="*/ 80 w 94"/>
                <a:gd name="T39" fmla="*/ 72 h 137"/>
                <a:gd name="T40" fmla="*/ 89 w 94"/>
                <a:gd name="T41" fmla="*/ 86 h 137"/>
                <a:gd name="T42" fmla="*/ 89 w 94"/>
                <a:gd name="T43" fmla="*/ 86 h 137"/>
                <a:gd name="T44" fmla="*/ 93 w 94"/>
                <a:gd name="T45" fmla="*/ 101 h 137"/>
                <a:gd name="T46" fmla="*/ 94 w 94"/>
                <a:gd name="T47" fmla="*/ 113 h 137"/>
                <a:gd name="T48" fmla="*/ 81 w 94"/>
                <a:gd name="T49" fmla="*/ 104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4" h="137">
                  <a:moveTo>
                    <a:pt x="81" y="104"/>
                  </a:moveTo>
                  <a:cubicBezTo>
                    <a:pt x="80" y="103"/>
                    <a:pt x="79" y="101"/>
                    <a:pt x="79" y="99"/>
                  </a:cubicBezTo>
                  <a:cubicBezTo>
                    <a:pt x="79" y="99"/>
                    <a:pt x="79" y="99"/>
                    <a:pt x="79" y="99"/>
                  </a:cubicBezTo>
                  <a:cubicBezTo>
                    <a:pt x="74" y="87"/>
                    <a:pt x="72" y="77"/>
                    <a:pt x="60" y="67"/>
                  </a:cubicBezTo>
                  <a:cubicBezTo>
                    <a:pt x="60" y="67"/>
                    <a:pt x="56" y="63"/>
                    <a:pt x="52" y="57"/>
                  </a:cubicBezTo>
                  <a:cubicBezTo>
                    <a:pt x="52" y="57"/>
                    <a:pt x="52" y="57"/>
                    <a:pt x="52" y="57"/>
                  </a:cubicBezTo>
                  <a:cubicBezTo>
                    <a:pt x="51" y="55"/>
                    <a:pt x="50" y="53"/>
                    <a:pt x="49" y="51"/>
                  </a:cubicBezTo>
                  <a:cubicBezTo>
                    <a:pt x="45" y="43"/>
                    <a:pt x="35" y="27"/>
                    <a:pt x="28" y="20"/>
                  </a:cubicBezTo>
                  <a:cubicBezTo>
                    <a:pt x="27" y="20"/>
                    <a:pt x="27" y="20"/>
                    <a:pt x="26" y="19"/>
                  </a:cubicBezTo>
                  <a:cubicBezTo>
                    <a:pt x="0" y="0"/>
                    <a:pt x="14" y="2"/>
                    <a:pt x="18" y="5"/>
                  </a:cubicBezTo>
                  <a:cubicBezTo>
                    <a:pt x="24" y="8"/>
                    <a:pt x="31" y="11"/>
                    <a:pt x="39" y="15"/>
                  </a:cubicBezTo>
                  <a:cubicBezTo>
                    <a:pt x="44" y="18"/>
                    <a:pt x="50" y="22"/>
                    <a:pt x="55" y="27"/>
                  </a:cubicBezTo>
                  <a:cubicBezTo>
                    <a:pt x="55" y="27"/>
                    <a:pt x="55" y="27"/>
                    <a:pt x="55" y="27"/>
                  </a:cubicBezTo>
                  <a:cubicBezTo>
                    <a:pt x="55" y="27"/>
                    <a:pt x="55" y="27"/>
                    <a:pt x="55" y="27"/>
                  </a:cubicBezTo>
                  <a:cubicBezTo>
                    <a:pt x="56" y="28"/>
                    <a:pt x="56" y="28"/>
                    <a:pt x="56" y="28"/>
                  </a:cubicBezTo>
                  <a:cubicBezTo>
                    <a:pt x="56" y="29"/>
                    <a:pt x="56" y="29"/>
                    <a:pt x="56" y="29"/>
                  </a:cubicBezTo>
                  <a:cubicBezTo>
                    <a:pt x="58" y="31"/>
                    <a:pt x="60" y="34"/>
                    <a:pt x="62" y="37"/>
                  </a:cubicBezTo>
                  <a:cubicBezTo>
                    <a:pt x="66" y="44"/>
                    <a:pt x="67" y="51"/>
                    <a:pt x="66" y="55"/>
                  </a:cubicBezTo>
                  <a:cubicBezTo>
                    <a:pt x="66" y="58"/>
                    <a:pt x="67" y="60"/>
                    <a:pt x="69" y="61"/>
                  </a:cubicBezTo>
                  <a:cubicBezTo>
                    <a:pt x="72" y="63"/>
                    <a:pt x="76" y="66"/>
                    <a:pt x="80" y="72"/>
                  </a:cubicBezTo>
                  <a:cubicBezTo>
                    <a:pt x="84" y="76"/>
                    <a:pt x="87" y="81"/>
                    <a:pt x="89" y="86"/>
                  </a:cubicBezTo>
                  <a:cubicBezTo>
                    <a:pt x="89" y="86"/>
                    <a:pt x="89" y="86"/>
                    <a:pt x="89" y="86"/>
                  </a:cubicBezTo>
                  <a:cubicBezTo>
                    <a:pt x="91" y="92"/>
                    <a:pt x="93" y="97"/>
                    <a:pt x="93" y="101"/>
                  </a:cubicBezTo>
                  <a:cubicBezTo>
                    <a:pt x="94" y="106"/>
                    <a:pt x="94" y="110"/>
                    <a:pt x="94" y="113"/>
                  </a:cubicBezTo>
                  <a:cubicBezTo>
                    <a:pt x="90" y="137"/>
                    <a:pt x="87" y="119"/>
                    <a:pt x="81" y="104"/>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6" name="Freeform 24">
              <a:extLst>
                <a:ext uri="{FF2B5EF4-FFF2-40B4-BE49-F238E27FC236}">
                  <a16:creationId xmlns="" xmlns:a16="http://schemas.microsoft.com/office/drawing/2014/main" id="{4BD55F74-BEB8-4EC5-A6CC-433C526B52D9}"/>
                </a:ext>
              </a:extLst>
            </p:cNvPr>
            <p:cNvSpPr>
              <a:spLocks/>
            </p:cNvSpPr>
            <p:nvPr/>
          </p:nvSpPr>
          <p:spPr bwMode="auto">
            <a:xfrm flipH="1">
              <a:off x="1516063" y="6172200"/>
              <a:ext cx="119063" cy="179388"/>
            </a:xfrm>
            <a:custGeom>
              <a:avLst/>
              <a:gdLst>
                <a:gd name="T0" fmla="*/ 4 w 42"/>
                <a:gd name="T1" fmla="*/ 0 h 63"/>
                <a:gd name="T2" fmla="*/ 4 w 42"/>
                <a:gd name="T3" fmla="*/ 0 h 63"/>
                <a:gd name="T4" fmla="*/ 17 w 42"/>
                <a:gd name="T5" fmla="*/ 22 h 63"/>
                <a:gd name="T6" fmla="*/ 16 w 42"/>
                <a:gd name="T7" fmla="*/ 24 h 63"/>
                <a:gd name="T8" fmla="*/ 3 w 42"/>
                <a:gd name="T9" fmla="*/ 13 h 63"/>
                <a:gd name="T10" fmla="*/ 0 w 42"/>
                <a:gd name="T11" fmla="*/ 12 h 63"/>
                <a:gd name="T12" fmla="*/ 9 w 42"/>
                <a:gd name="T13" fmla="*/ 18 h 63"/>
                <a:gd name="T14" fmla="*/ 16 w 42"/>
                <a:gd name="T15" fmla="*/ 28 h 63"/>
                <a:gd name="T16" fmla="*/ 16 w 42"/>
                <a:gd name="T17" fmla="*/ 28 h 63"/>
                <a:gd name="T18" fmla="*/ 13 w 42"/>
                <a:gd name="T19" fmla="*/ 27 h 63"/>
                <a:gd name="T20" fmla="*/ 9 w 42"/>
                <a:gd name="T21" fmla="*/ 26 h 63"/>
                <a:gd name="T22" fmla="*/ 7 w 42"/>
                <a:gd name="T23" fmla="*/ 26 h 63"/>
                <a:gd name="T24" fmla="*/ 13 w 42"/>
                <a:gd name="T25" fmla="*/ 29 h 63"/>
                <a:gd name="T26" fmla="*/ 17 w 42"/>
                <a:gd name="T27" fmla="*/ 33 h 63"/>
                <a:gd name="T28" fmla="*/ 18 w 42"/>
                <a:gd name="T29" fmla="*/ 44 h 63"/>
                <a:gd name="T30" fmla="*/ 19 w 42"/>
                <a:gd name="T31" fmla="*/ 36 h 63"/>
                <a:gd name="T32" fmla="*/ 19 w 42"/>
                <a:gd name="T33" fmla="*/ 36 h 63"/>
                <a:gd name="T34" fmla="*/ 24 w 42"/>
                <a:gd name="T35" fmla="*/ 44 h 63"/>
                <a:gd name="T36" fmla="*/ 29 w 42"/>
                <a:gd name="T37" fmla="*/ 59 h 63"/>
                <a:gd name="T38" fmla="*/ 26 w 42"/>
                <a:gd name="T39" fmla="*/ 43 h 63"/>
                <a:gd name="T40" fmla="*/ 27 w 42"/>
                <a:gd name="T41" fmla="*/ 43 h 63"/>
                <a:gd name="T42" fmla="*/ 33 w 42"/>
                <a:gd name="T43" fmla="*/ 49 h 63"/>
                <a:gd name="T44" fmla="*/ 42 w 42"/>
                <a:gd name="T45" fmla="*/ 63 h 63"/>
                <a:gd name="T46" fmla="*/ 42 w 42"/>
                <a:gd name="T47" fmla="*/ 61 h 63"/>
                <a:gd name="T48" fmla="*/ 42 w 42"/>
                <a:gd name="T49" fmla="*/ 61 h 63"/>
                <a:gd name="T50" fmla="*/ 42 w 42"/>
                <a:gd name="T51" fmla="*/ 61 h 63"/>
                <a:gd name="T52" fmla="*/ 33 w 42"/>
                <a:gd name="T53" fmla="*/ 47 h 63"/>
                <a:gd name="T54" fmla="*/ 22 w 42"/>
                <a:gd name="T55" fmla="*/ 36 h 63"/>
                <a:gd name="T56" fmla="*/ 19 w 42"/>
                <a:gd name="T57" fmla="*/ 31 h 63"/>
                <a:gd name="T58" fmla="*/ 19 w 42"/>
                <a:gd name="T59" fmla="*/ 30 h 63"/>
                <a:gd name="T60" fmla="*/ 20 w 42"/>
                <a:gd name="T61" fmla="*/ 27 h 63"/>
                <a:gd name="T62" fmla="*/ 15 w 42"/>
                <a:gd name="T63" fmla="*/ 12 h 63"/>
                <a:gd name="T64" fmla="*/ 9 w 42"/>
                <a:gd name="T65" fmla="*/ 4 h 63"/>
                <a:gd name="T66" fmla="*/ 9 w 42"/>
                <a:gd name="T67" fmla="*/ 3 h 63"/>
                <a:gd name="T68" fmla="*/ 8 w 42"/>
                <a:gd name="T69" fmla="*/ 2 h 63"/>
                <a:gd name="T70" fmla="*/ 8 w 42"/>
                <a:gd name="T71" fmla="*/ 2 h 63"/>
                <a:gd name="T72" fmla="*/ 8 w 42"/>
                <a:gd name="T73" fmla="*/ 2 h 63"/>
                <a:gd name="T74" fmla="*/ 8 w 42"/>
                <a:gd name="T75" fmla="*/ 2 h 63"/>
                <a:gd name="T76" fmla="*/ 4 w 42"/>
                <a:gd name="T77"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2" h="63">
                  <a:moveTo>
                    <a:pt x="4" y="0"/>
                  </a:moveTo>
                  <a:cubicBezTo>
                    <a:pt x="4" y="0"/>
                    <a:pt x="4" y="0"/>
                    <a:pt x="4" y="0"/>
                  </a:cubicBezTo>
                  <a:cubicBezTo>
                    <a:pt x="9" y="5"/>
                    <a:pt x="18" y="15"/>
                    <a:pt x="17" y="22"/>
                  </a:cubicBezTo>
                  <a:cubicBezTo>
                    <a:pt x="17" y="23"/>
                    <a:pt x="17" y="24"/>
                    <a:pt x="16" y="24"/>
                  </a:cubicBezTo>
                  <a:cubicBezTo>
                    <a:pt x="16" y="24"/>
                    <a:pt x="14" y="17"/>
                    <a:pt x="3" y="13"/>
                  </a:cubicBezTo>
                  <a:cubicBezTo>
                    <a:pt x="2" y="12"/>
                    <a:pt x="1" y="12"/>
                    <a:pt x="0" y="12"/>
                  </a:cubicBezTo>
                  <a:cubicBezTo>
                    <a:pt x="0" y="12"/>
                    <a:pt x="3" y="14"/>
                    <a:pt x="9" y="18"/>
                  </a:cubicBezTo>
                  <a:cubicBezTo>
                    <a:pt x="14" y="22"/>
                    <a:pt x="15" y="25"/>
                    <a:pt x="16" y="28"/>
                  </a:cubicBezTo>
                  <a:cubicBezTo>
                    <a:pt x="16" y="28"/>
                    <a:pt x="16" y="28"/>
                    <a:pt x="16" y="28"/>
                  </a:cubicBezTo>
                  <a:cubicBezTo>
                    <a:pt x="16" y="28"/>
                    <a:pt x="15" y="28"/>
                    <a:pt x="13" y="27"/>
                  </a:cubicBezTo>
                  <a:cubicBezTo>
                    <a:pt x="12" y="26"/>
                    <a:pt x="10" y="26"/>
                    <a:pt x="9" y="26"/>
                  </a:cubicBezTo>
                  <a:cubicBezTo>
                    <a:pt x="8" y="26"/>
                    <a:pt x="7" y="26"/>
                    <a:pt x="7" y="26"/>
                  </a:cubicBezTo>
                  <a:cubicBezTo>
                    <a:pt x="9" y="27"/>
                    <a:pt x="11" y="27"/>
                    <a:pt x="13" y="29"/>
                  </a:cubicBezTo>
                  <a:cubicBezTo>
                    <a:pt x="15" y="32"/>
                    <a:pt x="16" y="31"/>
                    <a:pt x="17" y="33"/>
                  </a:cubicBezTo>
                  <a:cubicBezTo>
                    <a:pt x="18" y="34"/>
                    <a:pt x="18" y="40"/>
                    <a:pt x="18" y="44"/>
                  </a:cubicBezTo>
                  <a:cubicBezTo>
                    <a:pt x="21" y="40"/>
                    <a:pt x="18" y="36"/>
                    <a:pt x="19" y="36"/>
                  </a:cubicBezTo>
                  <a:cubicBezTo>
                    <a:pt x="19" y="36"/>
                    <a:pt x="19" y="36"/>
                    <a:pt x="19" y="36"/>
                  </a:cubicBezTo>
                  <a:cubicBezTo>
                    <a:pt x="20" y="36"/>
                    <a:pt x="21" y="36"/>
                    <a:pt x="24" y="44"/>
                  </a:cubicBezTo>
                  <a:cubicBezTo>
                    <a:pt x="26" y="49"/>
                    <a:pt x="27" y="52"/>
                    <a:pt x="29" y="59"/>
                  </a:cubicBezTo>
                  <a:cubicBezTo>
                    <a:pt x="30" y="48"/>
                    <a:pt x="25" y="46"/>
                    <a:pt x="26" y="43"/>
                  </a:cubicBezTo>
                  <a:cubicBezTo>
                    <a:pt x="26" y="43"/>
                    <a:pt x="26" y="43"/>
                    <a:pt x="27" y="43"/>
                  </a:cubicBezTo>
                  <a:cubicBezTo>
                    <a:pt x="28" y="43"/>
                    <a:pt x="30" y="45"/>
                    <a:pt x="33" y="49"/>
                  </a:cubicBezTo>
                  <a:cubicBezTo>
                    <a:pt x="38" y="54"/>
                    <a:pt x="42" y="63"/>
                    <a:pt x="42" y="63"/>
                  </a:cubicBezTo>
                  <a:cubicBezTo>
                    <a:pt x="42" y="63"/>
                    <a:pt x="42" y="62"/>
                    <a:pt x="42" y="61"/>
                  </a:cubicBezTo>
                  <a:cubicBezTo>
                    <a:pt x="42" y="61"/>
                    <a:pt x="42" y="61"/>
                    <a:pt x="42" y="61"/>
                  </a:cubicBezTo>
                  <a:cubicBezTo>
                    <a:pt x="42" y="61"/>
                    <a:pt x="42" y="61"/>
                    <a:pt x="42" y="61"/>
                  </a:cubicBezTo>
                  <a:cubicBezTo>
                    <a:pt x="40" y="56"/>
                    <a:pt x="37" y="51"/>
                    <a:pt x="33" y="47"/>
                  </a:cubicBezTo>
                  <a:cubicBezTo>
                    <a:pt x="29" y="41"/>
                    <a:pt x="25" y="38"/>
                    <a:pt x="22" y="36"/>
                  </a:cubicBezTo>
                  <a:cubicBezTo>
                    <a:pt x="20" y="35"/>
                    <a:pt x="19" y="33"/>
                    <a:pt x="19" y="31"/>
                  </a:cubicBezTo>
                  <a:cubicBezTo>
                    <a:pt x="19" y="31"/>
                    <a:pt x="19" y="31"/>
                    <a:pt x="19" y="30"/>
                  </a:cubicBezTo>
                  <a:cubicBezTo>
                    <a:pt x="20" y="29"/>
                    <a:pt x="20" y="28"/>
                    <a:pt x="20" y="27"/>
                  </a:cubicBezTo>
                  <a:cubicBezTo>
                    <a:pt x="20" y="23"/>
                    <a:pt x="18" y="18"/>
                    <a:pt x="15" y="12"/>
                  </a:cubicBezTo>
                  <a:cubicBezTo>
                    <a:pt x="13" y="9"/>
                    <a:pt x="11" y="6"/>
                    <a:pt x="9" y="4"/>
                  </a:cubicBezTo>
                  <a:cubicBezTo>
                    <a:pt x="9" y="3"/>
                    <a:pt x="9" y="3"/>
                    <a:pt x="9" y="3"/>
                  </a:cubicBezTo>
                  <a:cubicBezTo>
                    <a:pt x="8" y="2"/>
                    <a:pt x="8" y="2"/>
                    <a:pt x="8" y="2"/>
                  </a:cubicBezTo>
                  <a:cubicBezTo>
                    <a:pt x="8" y="2"/>
                    <a:pt x="8" y="2"/>
                    <a:pt x="8" y="2"/>
                  </a:cubicBezTo>
                  <a:cubicBezTo>
                    <a:pt x="8" y="2"/>
                    <a:pt x="8" y="2"/>
                    <a:pt x="8" y="2"/>
                  </a:cubicBezTo>
                  <a:cubicBezTo>
                    <a:pt x="8" y="2"/>
                    <a:pt x="8" y="2"/>
                    <a:pt x="8" y="2"/>
                  </a:cubicBezTo>
                  <a:cubicBezTo>
                    <a:pt x="7" y="1"/>
                    <a:pt x="5" y="0"/>
                    <a:pt x="4" y="0"/>
                  </a:cubicBezTo>
                </a:path>
              </a:pathLst>
            </a:custGeom>
            <a:solidFill>
              <a:srgbClr val="FCE9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7" name="Freeform 25">
              <a:extLst>
                <a:ext uri="{FF2B5EF4-FFF2-40B4-BE49-F238E27FC236}">
                  <a16:creationId xmlns="" xmlns:a16="http://schemas.microsoft.com/office/drawing/2014/main" id="{113995FE-C8FB-48FA-9E3B-FDA4803BFA8E}"/>
                </a:ext>
              </a:extLst>
            </p:cNvPr>
            <p:cNvSpPr>
              <a:spLocks noEditPoints="1"/>
            </p:cNvSpPr>
            <p:nvPr/>
          </p:nvSpPr>
          <p:spPr bwMode="auto">
            <a:xfrm flipH="1">
              <a:off x="1860550" y="6186488"/>
              <a:ext cx="11113" cy="85725"/>
            </a:xfrm>
            <a:custGeom>
              <a:avLst/>
              <a:gdLst>
                <a:gd name="T0" fmla="*/ 1 w 4"/>
                <a:gd name="T1" fmla="*/ 28 h 30"/>
                <a:gd name="T2" fmla="*/ 2 w 4"/>
                <a:gd name="T3" fmla="*/ 28 h 30"/>
                <a:gd name="T4" fmla="*/ 3 w 4"/>
                <a:gd name="T5" fmla="*/ 30 h 30"/>
                <a:gd name="T6" fmla="*/ 1 w 4"/>
                <a:gd name="T7" fmla="*/ 28 h 30"/>
                <a:gd name="T8" fmla="*/ 4 w 4"/>
                <a:gd name="T9" fmla="*/ 0 h 30"/>
                <a:gd name="T10" fmla="*/ 4 w 4"/>
                <a:gd name="T11" fmla="*/ 0 h 30"/>
                <a:gd name="T12" fmla="*/ 0 w 4"/>
                <a:gd name="T13" fmla="*/ 4 h 30"/>
                <a:gd name="T14" fmla="*/ 0 w 4"/>
                <a:gd name="T15" fmla="*/ 4 h 30"/>
                <a:gd name="T16" fmla="*/ 4 w 4"/>
                <a:gd name="T17" fmla="*/ 0 h 30"/>
                <a:gd name="T18" fmla="*/ 4 w 4"/>
                <a:gd name="T19"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30">
                  <a:moveTo>
                    <a:pt x="1" y="28"/>
                  </a:moveTo>
                  <a:cubicBezTo>
                    <a:pt x="2" y="28"/>
                    <a:pt x="2" y="28"/>
                    <a:pt x="2" y="28"/>
                  </a:cubicBezTo>
                  <a:cubicBezTo>
                    <a:pt x="2" y="29"/>
                    <a:pt x="2" y="29"/>
                    <a:pt x="3" y="30"/>
                  </a:cubicBezTo>
                  <a:cubicBezTo>
                    <a:pt x="2" y="29"/>
                    <a:pt x="2" y="29"/>
                    <a:pt x="1" y="28"/>
                  </a:cubicBezTo>
                  <a:moveTo>
                    <a:pt x="4" y="0"/>
                  </a:moveTo>
                  <a:cubicBezTo>
                    <a:pt x="4" y="0"/>
                    <a:pt x="4" y="0"/>
                    <a:pt x="4" y="0"/>
                  </a:cubicBezTo>
                  <a:cubicBezTo>
                    <a:pt x="2" y="2"/>
                    <a:pt x="1" y="3"/>
                    <a:pt x="0" y="4"/>
                  </a:cubicBezTo>
                  <a:cubicBezTo>
                    <a:pt x="0" y="4"/>
                    <a:pt x="0" y="4"/>
                    <a:pt x="0" y="4"/>
                  </a:cubicBezTo>
                  <a:cubicBezTo>
                    <a:pt x="1" y="3"/>
                    <a:pt x="2" y="2"/>
                    <a:pt x="4" y="0"/>
                  </a:cubicBezTo>
                  <a:cubicBezTo>
                    <a:pt x="4" y="0"/>
                    <a:pt x="4" y="0"/>
                    <a:pt x="4"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8" name="Freeform 26">
              <a:extLst>
                <a:ext uri="{FF2B5EF4-FFF2-40B4-BE49-F238E27FC236}">
                  <a16:creationId xmlns="" xmlns:a16="http://schemas.microsoft.com/office/drawing/2014/main" id="{E293BBB3-DFAA-4A57-A1BA-BE73DF5349C0}"/>
                </a:ext>
              </a:extLst>
            </p:cNvPr>
            <p:cNvSpPr>
              <a:spLocks noEditPoints="1"/>
            </p:cNvSpPr>
            <p:nvPr/>
          </p:nvSpPr>
          <p:spPr bwMode="auto">
            <a:xfrm flipH="1">
              <a:off x="1806575" y="6172200"/>
              <a:ext cx="76200" cy="111125"/>
            </a:xfrm>
            <a:custGeom>
              <a:avLst/>
              <a:gdLst>
                <a:gd name="T0" fmla="*/ 16 w 27"/>
                <a:gd name="T1" fmla="*/ 34 h 39"/>
                <a:gd name="T2" fmla="*/ 20 w 27"/>
                <a:gd name="T3" fmla="*/ 36 h 39"/>
                <a:gd name="T4" fmla="*/ 22 w 27"/>
                <a:gd name="T5" fmla="*/ 35 h 39"/>
                <a:gd name="T6" fmla="*/ 22 w 27"/>
                <a:gd name="T7" fmla="*/ 35 h 39"/>
                <a:gd name="T8" fmla="*/ 20 w 27"/>
                <a:gd name="T9" fmla="*/ 35 h 39"/>
                <a:gd name="T10" fmla="*/ 16 w 27"/>
                <a:gd name="T11" fmla="*/ 34 h 39"/>
                <a:gd name="T12" fmla="*/ 8 w 27"/>
                <a:gd name="T13" fmla="*/ 11 h 39"/>
                <a:gd name="T14" fmla="*/ 8 w 27"/>
                <a:gd name="T15" fmla="*/ 11 h 39"/>
                <a:gd name="T16" fmla="*/ 9 w 27"/>
                <a:gd name="T17" fmla="*/ 12 h 39"/>
                <a:gd name="T18" fmla="*/ 8 w 27"/>
                <a:gd name="T19" fmla="*/ 11 h 39"/>
                <a:gd name="T20" fmla="*/ 20 w 27"/>
                <a:gd name="T21" fmla="*/ 0 h 39"/>
                <a:gd name="T22" fmla="*/ 8 w 27"/>
                <a:gd name="T23" fmla="*/ 5 h 39"/>
                <a:gd name="T24" fmla="*/ 8 w 27"/>
                <a:gd name="T25" fmla="*/ 5 h 39"/>
                <a:gd name="T26" fmla="*/ 4 w 27"/>
                <a:gd name="T27" fmla="*/ 9 h 39"/>
                <a:gd name="T28" fmla="*/ 4 w 27"/>
                <a:gd name="T29" fmla="*/ 9 h 39"/>
                <a:gd name="T30" fmla="*/ 4 w 27"/>
                <a:gd name="T31" fmla="*/ 9 h 39"/>
                <a:gd name="T32" fmla="*/ 3 w 27"/>
                <a:gd name="T33" fmla="*/ 13 h 39"/>
                <a:gd name="T34" fmla="*/ 3 w 27"/>
                <a:gd name="T35" fmla="*/ 18 h 39"/>
                <a:gd name="T36" fmla="*/ 2 w 27"/>
                <a:gd name="T37" fmla="*/ 20 h 39"/>
                <a:gd name="T38" fmla="*/ 1 w 27"/>
                <a:gd name="T39" fmla="*/ 21 h 39"/>
                <a:gd name="T40" fmla="*/ 0 w 27"/>
                <a:gd name="T41" fmla="*/ 23 h 39"/>
                <a:gd name="T42" fmla="*/ 5 w 27"/>
                <a:gd name="T43" fmla="*/ 32 h 39"/>
                <a:gd name="T44" fmla="*/ 5 w 27"/>
                <a:gd name="T45" fmla="*/ 33 h 39"/>
                <a:gd name="T46" fmla="*/ 7 w 27"/>
                <a:gd name="T47" fmla="*/ 35 h 39"/>
                <a:gd name="T48" fmla="*/ 7 w 27"/>
                <a:gd name="T49" fmla="*/ 35 h 39"/>
                <a:gd name="T50" fmla="*/ 7 w 27"/>
                <a:gd name="T51" fmla="*/ 35 h 39"/>
                <a:gd name="T52" fmla="*/ 16 w 27"/>
                <a:gd name="T53" fmla="*/ 39 h 39"/>
                <a:gd name="T54" fmla="*/ 18 w 27"/>
                <a:gd name="T55" fmla="*/ 38 h 39"/>
                <a:gd name="T56" fmla="*/ 8 w 27"/>
                <a:gd name="T57" fmla="*/ 31 h 39"/>
                <a:gd name="T58" fmla="*/ 8 w 27"/>
                <a:gd name="T59" fmla="*/ 31 h 39"/>
                <a:gd name="T60" fmla="*/ 9 w 27"/>
                <a:gd name="T61" fmla="*/ 31 h 39"/>
                <a:gd name="T62" fmla="*/ 8 w 27"/>
                <a:gd name="T63" fmla="*/ 31 h 39"/>
                <a:gd name="T64" fmla="*/ 8 w 27"/>
                <a:gd name="T65" fmla="*/ 31 h 39"/>
                <a:gd name="T66" fmla="*/ 7 w 27"/>
                <a:gd name="T67" fmla="*/ 28 h 39"/>
                <a:gd name="T68" fmla="*/ 7 w 27"/>
                <a:gd name="T69" fmla="*/ 28 h 39"/>
                <a:gd name="T70" fmla="*/ 6 w 27"/>
                <a:gd name="T71" fmla="*/ 20 h 39"/>
                <a:gd name="T72" fmla="*/ 8 w 27"/>
                <a:gd name="T73" fmla="*/ 19 h 39"/>
                <a:gd name="T74" fmla="*/ 16 w 27"/>
                <a:gd name="T75" fmla="*/ 22 h 39"/>
                <a:gd name="T76" fmla="*/ 8 w 27"/>
                <a:gd name="T77" fmla="*/ 15 h 39"/>
                <a:gd name="T78" fmla="*/ 9 w 27"/>
                <a:gd name="T79" fmla="*/ 15 h 39"/>
                <a:gd name="T80" fmla="*/ 27 w 27"/>
                <a:gd name="T81" fmla="*/ 19 h 39"/>
                <a:gd name="T82" fmla="*/ 24 w 27"/>
                <a:gd name="T83" fmla="*/ 17 h 39"/>
                <a:gd name="T84" fmla="*/ 27 w 27"/>
                <a:gd name="T85" fmla="*/ 19 h 39"/>
                <a:gd name="T86" fmla="*/ 9 w 27"/>
                <a:gd name="T87" fmla="*/ 15 h 39"/>
                <a:gd name="T88" fmla="*/ 8 w 27"/>
                <a:gd name="T89" fmla="*/ 15 h 39"/>
                <a:gd name="T90" fmla="*/ 8 w 27"/>
                <a:gd name="T91" fmla="*/ 11 h 39"/>
                <a:gd name="T92" fmla="*/ 8 w 27"/>
                <a:gd name="T93" fmla="*/ 11 h 39"/>
                <a:gd name="T94" fmla="*/ 8 w 27"/>
                <a:gd name="T95" fmla="*/ 11 h 39"/>
                <a:gd name="T96" fmla="*/ 8 w 27"/>
                <a:gd name="T97" fmla="*/ 11 h 39"/>
                <a:gd name="T98" fmla="*/ 8 w 27"/>
                <a:gd name="T99" fmla="*/ 11 h 39"/>
                <a:gd name="T100" fmla="*/ 22 w 27"/>
                <a:gd name="T101" fmla="*/ 9 h 39"/>
                <a:gd name="T102" fmla="*/ 22 w 27"/>
                <a:gd name="T103" fmla="*/ 9 h 39"/>
                <a:gd name="T104" fmla="*/ 8 w 27"/>
                <a:gd name="T105" fmla="*/ 11 h 39"/>
                <a:gd name="T106" fmla="*/ 9 w 27"/>
                <a:gd name="T107" fmla="*/ 8 h 39"/>
                <a:gd name="T108" fmla="*/ 9 w 27"/>
                <a:gd name="T109" fmla="*/ 8 h 39"/>
                <a:gd name="T110" fmla="*/ 9 w 27"/>
                <a:gd name="T111" fmla="*/ 7 h 39"/>
                <a:gd name="T112" fmla="*/ 9 w 27"/>
                <a:gd name="T113" fmla="*/ 7 h 39"/>
                <a:gd name="T114" fmla="*/ 9 w 27"/>
                <a:gd name="T115" fmla="*/ 7 h 39"/>
                <a:gd name="T116" fmla="*/ 9 w 27"/>
                <a:gd name="T117" fmla="*/ 7 h 39"/>
                <a:gd name="T118" fmla="*/ 22 w 27"/>
                <a:gd name="T119" fmla="*/ 0 h 39"/>
                <a:gd name="T120" fmla="*/ 20 w 27"/>
                <a:gd name="T121"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7" h="39">
                  <a:moveTo>
                    <a:pt x="16" y="34"/>
                  </a:moveTo>
                  <a:cubicBezTo>
                    <a:pt x="18" y="35"/>
                    <a:pt x="19" y="36"/>
                    <a:pt x="20" y="36"/>
                  </a:cubicBezTo>
                  <a:cubicBezTo>
                    <a:pt x="21" y="36"/>
                    <a:pt x="22" y="36"/>
                    <a:pt x="22" y="35"/>
                  </a:cubicBezTo>
                  <a:cubicBezTo>
                    <a:pt x="22" y="35"/>
                    <a:pt x="22" y="35"/>
                    <a:pt x="22" y="35"/>
                  </a:cubicBezTo>
                  <a:cubicBezTo>
                    <a:pt x="21" y="35"/>
                    <a:pt x="21" y="35"/>
                    <a:pt x="20" y="35"/>
                  </a:cubicBezTo>
                  <a:cubicBezTo>
                    <a:pt x="19" y="35"/>
                    <a:pt x="17" y="35"/>
                    <a:pt x="16" y="34"/>
                  </a:cubicBezTo>
                  <a:moveTo>
                    <a:pt x="8" y="11"/>
                  </a:moveTo>
                  <a:cubicBezTo>
                    <a:pt x="8" y="11"/>
                    <a:pt x="8" y="11"/>
                    <a:pt x="8" y="11"/>
                  </a:cubicBezTo>
                  <a:cubicBezTo>
                    <a:pt x="8" y="11"/>
                    <a:pt x="9" y="12"/>
                    <a:pt x="9" y="12"/>
                  </a:cubicBezTo>
                  <a:cubicBezTo>
                    <a:pt x="9" y="12"/>
                    <a:pt x="8" y="11"/>
                    <a:pt x="8" y="11"/>
                  </a:cubicBezTo>
                  <a:moveTo>
                    <a:pt x="20" y="0"/>
                  </a:moveTo>
                  <a:cubicBezTo>
                    <a:pt x="14" y="0"/>
                    <a:pt x="8" y="5"/>
                    <a:pt x="8" y="5"/>
                  </a:cubicBezTo>
                  <a:cubicBezTo>
                    <a:pt x="8" y="5"/>
                    <a:pt x="8" y="5"/>
                    <a:pt x="8" y="5"/>
                  </a:cubicBezTo>
                  <a:cubicBezTo>
                    <a:pt x="6" y="7"/>
                    <a:pt x="5" y="8"/>
                    <a:pt x="4" y="9"/>
                  </a:cubicBezTo>
                  <a:cubicBezTo>
                    <a:pt x="4" y="9"/>
                    <a:pt x="4" y="9"/>
                    <a:pt x="4" y="9"/>
                  </a:cubicBezTo>
                  <a:cubicBezTo>
                    <a:pt x="4" y="9"/>
                    <a:pt x="4" y="9"/>
                    <a:pt x="4" y="9"/>
                  </a:cubicBezTo>
                  <a:cubicBezTo>
                    <a:pt x="3" y="11"/>
                    <a:pt x="3" y="12"/>
                    <a:pt x="3" y="13"/>
                  </a:cubicBezTo>
                  <a:cubicBezTo>
                    <a:pt x="3" y="15"/>
                    <a:pt x="3" y="16"/>
                    <a:pt x="3" y="18"/>
                  </a:cubicBezTo>
                  <a:cubicBezTo>
                    <a:pt x="3" y="19"/>
                    <a:pt x="3" y="19"/>
                    <a:pt x="2" y="20"/>
                  </a:cubicBezTo>
                  <a:cubicBezTo>
                    <a:pt x="2" y="20"/>
                    <a:pt x="2" y="21"/>
                    <a:pt x="1" y="21"/>
                  </a:cubicBezTo>
                  <a:cubicBezTo>
                    <a:pt x="0" y="22"/>
                    <a:pt x="0" y="22"/>
                    <a:pt x="0" y="23"/>
                  </a:cubicBezTo>
                  <a:cubicBezTo>
                    <a:pt x="0" y="26"/>
                    <a:pt x="1" y="29"/>
                    <a:pt x="5" y="32"/>
                  </a:cubicBezTo>
                  <a:cubicBezTo>
                    <a:pt x="5" y="33"/>
                    <a:pt x="5" y="33"/>
                    <a:pt x="5" y="33"/>
                  </a:cubicBezTo>
                  <a:cubicBezTo>
                    <a:pt x="6" y="34"/>
                    <a:pt x="6" y="34"/>
                    <a:pt x="7" y="35"/>
                  </a:cubicBezTo>
                  <a:cubicBezTo>
                    <a:pt x="7" y="35"/>
                    <a:pt x="7" y="35"/>
                    <a:pt x="7" y="35"/>
                  </a:cubicBezTo>
                  <a:cubicBezTo>
                    <a:pt x="7" y="35"/>
                    <a:pt x="7" y="35"/>
                    <a:pt x="7" y="35"/>
                  </a:cubicBezTo>
                  <a:cubicBezTo>
                    <a:pt x="10" y="37"/>
                    <a:pt x="14" y="39"/>
                    <a:pt x="16" y="39"/>
                  </a:cubicBezTo>
                  <a:cubicBezTo>
                    <a:pt x="17" y="39"/>
                    <a:pt x="17" y="39"/>
                    <a:pt x="18" y="38"/>
                  </a:cubicBezTo>
                  <a:cubicBezTo>
                    <a:pt x="14" y="38"/>
                    <a:pt x="6" y="32"/>
                    <a:pt x="8" y="31"/>
                  </a:cubicBezTo>
                  <a:cubicBezTo>
                    <a:pt x="8" y="31"/>
                    <a:pt x="8" y="31"/>
                    <a:pt x="8" y="31"/>
                  </a:cubicBezTo>
                  <a:cubicBezTo>
                    <a:pt x="8" y="31"/>
                    <a:pt x="9" y="31"/>
                    <a:pt x="9" y="31"/>
                  </a:cubicBezTo>
                  <a:cubicBezTo>
                    <a:pt x="9" y="31"/>
                    <a:pt x="8" y="31"/>
                    <a:pt x="8" y="31"/>
                  </a:cubicBezTo>
                  <a:cubicBezTo>
                    <a:pt x="8" y="31"/>
                    <a:pt x="8" y="31"/>
                    <a:pt x="8" y="31"/>
                  </a:cubicBezTo>
                  <a:cubicBezTo>
                    <a:pt x="7" y="28"/>
                    <a:pt x="7" y="28"/>
                    <a:pt x="7" y="28"/>
                  </a:cubicBezTo>
                  <a:cubicBezTo>
                    <a:pt x="7" y="28"/>
                    <a:pt x="7" y="28"/>
                    <a:pt x="7" y="28"/>
                  </a:cubicBezTo>
                  <a:cubicBezTo>
                    <a:pt x="1" y="24"/>
                    <a:pt x="3" y="22"/>
                    <a:pt x="6" y="20"/>
                  </a:cubicBezTo>
                  <a:cubicBezTo>
                    <a:pt x="6" y="19"/>
                    <a:pt x="7" y="19"/>
                    <a:pt x="8" y="19"/>
                  </a:cubicBezTo>
                  <a:cubicBezTo>
                    <a:pt x="11" y="19"/>
                    <a:pt x="14" y="21"/>
                    <a:pt x="16" y="22"/>
                  </a:cubicBezTo>
                  <a:cubicBezTo>
                    <a:pt x="15" y="19"/>
                    <a:pt x="5" y="17"/>
                    <a:pt x="8" y="15"/>
                  </a:cubicBezTo>
                  <a:cubicBezTo>
                    <a:pt x="8" y="15"/>
                    <a:pt x="8" y="15"/>
                    <a:pt x="9" y="15"/>
                  </a:cubicBezTo>
                  <a:cubicBezTo>
                    <a:pt x="13" y="15"/>
                    <a:pt x="22" y="18"/>
                    <a:pt x="27" y="19"/>
                  </a:cubicBezTo>
                  <a:cubicBezTo>
                    <a:pt x="26" y="19"/>
                    <a:pt x="25" y="18"/>
                    <a:pt x="24" y="17"/>
                  </a:cubicBezTo>
                  <a:cubicBezTo>
                    <a:pt x="25" y="18"/>
                    <a:pt x="26" y="19"/>
                    <a:pt x="27" y="19"/>
                  </a:cubicBezTo>
                  <a:cubicBezTo>
                    <a:pt x="22" y="18"/>
                    <a:pt x="13" y="15"/>
                    <a:pt x="9" y="15"/>
                  </a:cubicBezTo>
                  <a:cubicBezTo>
                    <a:pt x="8" y="15"/>
                    <a:pt x="8" y="15"/>
                    <a:pt x="8" y="15"/>
                  </a:cubicBezTo>
                  <a:cubicBezTo>
                    <a:pt x="8" y="11"/>
                    <a:pt x="8" y="11"/>
                    <a:pt x="8" y="11"/>
                  </a:cubicBezTo>
                  <a:cubicBezTo>
                    <a:pt x="8" y="11"/>
                    <a:pt x="8" y="11"/>
                    <a:pt x="8" y="11"/>
                  </a:cubicBezTo>
                  <a:cubicBezTo>
                    <a:pt x="8" y="11"/>
                    <a:pt x="8" y="11"/>
                    <a:pt x="8" y="11"/>
                  </a:cubicBezTo>
                  <a:cubicBezTo>
                    <a:pt x="8" y="11"/>
                    <a:pt x="8" y="11"/>
                    <a:pt x="8" y="11"/>
                  </a:cubicBezTo>
                  <a:cubicBezTo>
                    <a:pt x="8" y="11"/>
                    <a:pt x="8" y="11"/>
                    <a:pt x="8" y="11"/>
                  </a:cubicBezTo>
                  <a:cubicBezTo>
                    <a:pt x="10" y="8"/>
                    <a:pt x="16" y="9"/>
                    <a:pt x="22" y="9"/>
                  </a:cubicBezTo>
                  <a:cubicBezTo>
                    <a:pt x="22" y="9"/>
                    <a:pt x="22" y="9"/>
                    <a:pt x="22" y="9"/>
                  </a:cubicBezTo>
                  <a:cubicBezTo>
                    <a:pt x="16" y="9"/>
                    <a:pt x="10" y="8"/>
                    <a:pt x="8" y="11"/>
                  </a:cubicBezTo>
                  <a:cubicBezTo>
                    <a:pt x="9" y="8"/>
                    <a:pt x="9" y="8"/>
                    <a:pt x="9" y="8"/>
                  </a:cubicBezTo>
                  <a:cubicBezTo>
                    <a:pt x="9" y="8"/>
                    <a:pt x="9" y="8"/>
                    <a:pt x="9" y="8"/>
                  </a:cubicBezTo>
                  <a:cubicBezTo>
                    <a:pt x="8" y="8"/>
                    <a:pt x="8" y="7"/>
                    <a:pt x="9" y="7"/>
                  </a:cubicBezTo>
                  <a:cubicBezTo>
                    <a:pt x="9" y="7"/>
                    <a:pt x="9" y="7"/>
                    <a:pt x="9" y="7"/>
                  </a:cubicBezTo>
                  <a:cubicBezTo>
                    <a:pt x="9" y="7"/>
                    <a:pt x="9" y="7"/>
                    <a:pt x="9" y="7"/>
                  </a:cubicBezTo>
                  <a:cubicBezTo>
                    <a:pt x="9" y="7"/>
                    <a:pt x="9" y="7"/>
                    <a:pt x="9" y="7"/>
                  </a:cubicBezTo>
                  <a:cubicBezTo>
                    <a:pt x="12" y="3"/>
                    <a:pt x="18" y="1"/>
                    <a:pt x="22" y="0"/>
                  </a:cubicBezTo>
                  <a:cubicBezTo>
                    <a:pt x="22" y="0"/>
                    <a:pt x="21" y="0"/>
                    <a:pt x="20"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9" name="Freeform 27">
              <a:extLst>
                <a:ext uri="{FF2B5EF4-FFF2-40B4-BE49-F238E27FC236}">
                  <a16:creationId xmlns="" xmlns:a16="http://schemas.microsoft.com/office/drawing/2014/main" id="{8F272C5A-07CE-4631-A931-59ED7689E457}"/>
                </a:ext>
              </a:extLst>
            </p:cNvPr>
            <p:cNvSpPr>
              <a:spLocks/>
            </p:cNvSpPr>
            <p:nvPr/>
          </p:nvSpPr>
          <p:spPr bwMode="auto">
            <a:xfrm flipH="1">
              <a:off x="1698625" y="6380163"/>
              <a:ext cx="104775" cy="130175"/>
            </a:xfrm>
            <a:custGeom>
              <a:avLst/>
              <a:gdLst>
                <a:gd name="T0" fmla="*/ 11 w 37"/>
                <a:gd name="T1" fmla="*/ 0 h 46"/>
                <a:gd name="T2" fmla="*/ 2 w 37"/>
                <a:gd name="T3" fmla="*/ 14 h 46"/>
                <a:gd name="T4" fmla="*/ 2 w 37"/>
                <a:gd name="T5" fmla="*/ 14 h 46"/>
                <a:gd name="T6" fmla="*/ 2 w 37"/>
                <a:gd name="T7" fmla="*/ 14 h 46"/>
                <a:gd name="T8" fmla="*/ 0 w 37"/>
                <a:gd name="T9" fmla="*/ 26 h 46"/>
                <a:gd name="T10" fmla="*/ 0 w 37"/>
                <a:gd name="T11" fmla="*/ 30 h 46"/>
                <a:gd name="T12" fmla="*/ 4 w 37"/>
                <a:gd name="T13" fmla="*/ 33 h 46"/>
                <a:gd name="T14" fmla="*/ 7 w 37"/>
                <a:gd name="T15" fmla="*/ 35 h 46"/>
                <a:gd name="T16" fmla="*/ 8 w 37"/>
                <a:gd name="T17" fmla="*/ 37 h 46"/>
                <a:gd name="T18" fmla="*/ 8 w 37"/>
                <a:gd name="T19" fmla="*/ 39 h 46"/>
                <a:gd name="T20" fmla="*/ 8 w 37"/>
                <a:gd name="T21" fmla="*/ 40 h 46"/>
                <a:gd name="T22" fmla="*/ 10 w 37"/>
                <a:gd name="T23" fmla="*/ 44 h 46"/>
                <a:gd name="T24" fmla="*/ 22 w 37"/>
                <a:gd name="T25" fmla="*/ 46 h 46"/>
                <a:gd name="T26" fmla="*/ 22 w 37"/>
                <a:gd name="T27" fmla="*/ 46 h 46"/>
                <a:gd name="T28" fmla="*/ 37 w 37"/>
                <a:gd name="T29" fmla="*/ 38 h 46"/>
                <a:gd name="T30" fmla="*/ 23 w 37"/>
                <a:gd name="T31" fmla="*/ 43 h 46"/>
                <a:gd name="T32" fmla="*/ 14 w 37"/>
                <a:gd name="T33" fmla="*/ 38 h 46"/>
                <a:gd name="T34" fmla="*/ 16 w 37"/>
                <a:gd name="T35" fmla="*/ 39 h 46"/>
                <a:gd name="T36" fmla="*/ 35 w 37"/>
                <a:gd name="T37" fmla="*/ 26 h 46"/>
                <a:gd name="T38" fmla="*/ 15 w 37"/>
                <a:gd name="T39" fmla="*/ 37 h 46"/>
                <a:gd name="T40" fmla="*/ 13 w 37"/>
                <a:gd name="T41" fmla="*/ 36 h 46"/>
                <a:gd name="T42" fmla="*/ 23 w 37"/>
                <a:gd name="T43" fmla="*/ 24 h 46"/>
                <a:gd name="T44" fmla="*/ 11 w 37"/>
                <a:gd name="T45" fmla="*/ 33 h 46"/>
                <a:gd name="T46" fmla="*/ 21 w 37"/>
                <a:gd name="T47" fmla="*/ 21 h 46"/>
                <a:gd name="T48" fmla="*/ 9 w 37"/>
                <a:gd name="T49" fmla="*/ 29 h 46"/>
                <a:gd name="T50" fmla="*/ 8 w 37"/>
                <a:gd name="T51" fmla="*/ 28 h 46"/>
                <a:gd name="T52" fmla="*/ 23 w 37"/>
                <a:gd name="T53" fmla="*/ 14 h 46"/>
                <a:gd name="T54" fmla="*/ 22 w 37"/>
                <a:gd name="T55" fmla="*/ 14 h 46"/>
                <a:gd name="T56" fmla="*/ 12 w 37"/>
                <a:gd name="T57" fmla="*/ 20 h 46"/>
                <a:gd name="T58" fmla="*/ 6 w 37"/>
                <a:gd name="T59" fmla="*/ 26 h 46"/>
                <a:gd name="T60" fmla="*/ 6 w 37"/>
                <a:gd name="T61" fmla="*/ 26 h 46"/>
                <a:gd name="T62" fmla="*/ 18 w 37"/>
                <a:gd name="T63" fmla="*/ 7 h 46"/>
                <a:gd name="T64" fmla="*/ 2 w 37"/>
                <a:gd name="T65" fmla="*/ 25 h 46"/>
                <a:gd name="T66" fmla="*/ 2 w 37"/>
                <a:gd name="T67" fmla="*/ 22 h 46"/>
                <a:gd name="T68" fmla="*/ 11 w 37"/>
                <a:gd name="T69"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7" h="46">
                  <a:moveTo>
                    <a:pt x="11" y="0"/>
                  </a:moveTo>
                  <a:cubicBezTo>
                    <a:pt x="6" y="3"/>
                    <a:pt x="2" y="12"/>
                    <a:pt x="2" y="14"/>
                  </a:cubicBezTo>
                  <a:cubicBezTo>
                    <a:pt x="2" y="14"/>
                    <a:pt x="2" y="14"/>
                    <a:pt x="2" y="14"/>
                  </a:cubicBezTo>
                  <a:cubicBezTo>
                    <a:pt x="2" y="14"/>
                    <a:pt x="2" y="14"/>
                    <a:pt x="2" y="14"/>
                  </a:cubicBezTo>
                  <a:cubicBezTo>
                    <a:pt x="1" y="18"/>
                    <a:pt x="0" y="23"/>
                    <a:pt x="0" y="26"/>
                  </a:cubicBezTo>
                  <a:cubicBezTo>
                    <a:pt x="0" y="28"/>
                    <a:pt x="0" y="29"/>
                    <a:pt x="0" y="30"/>
                  </a:cubicBezTo>
                  <a:cubicBezTo>
                    <a:pt x="1" y="32"/>
                    <a:pt x="2" y="33"/>
                    <a:pt x="4" y="33"/>
                  </a:cubicBezTo>
                  <a:cubicBezTo>
                    <a:pt x="5" y="33"/>
                    <a:pt x="7" y="34"/>
                    <a:pt x="7" y="35"/>
                  </a:cubicBezTo>
                  <a:cubicBezTo>
                    <a:pt x="8" y="36"/>
                    <a:pt x="8" y="37"/>
                    <a:pt x="8" y="37"/>
                  </a:cubicBezTo>
                  <a:cubicBezTo>
                    <a:pt x="8" y="38"/>
                    <a:pt x="8" y="39"/>
                    <a:pt x="8" y="39"/>
                  </a:cubicBezTo>
                  <a:cubicBezTo>
                    <a:pt x="8" y="39"/>
                    <a:pt x="8" y="40"/>
                    <a:pt x="8" y="40"/>
                  </a:cubicBezTo>
                  <a:cubicBezTo>
                    <a:pt x="8" y="42"/>
                    <a:pt x="9" y="43"/>
                    <a:pt x="10" y="44"/>
                  </a:cubicBezTo>
                  <a:cubicBezTo>
                    <a:pt x="13" y="45"/>
                    <a:pt x="17" y="46"/>
                    <a:pt x="22" y="46"/>
                  </a:cubicBezTo>
                  <a:cubicBezTo>
                    <a:pt x="22" y="46"/>
                    <a:pt x="22" y="46"/>
                    <a:pt x="22" y="46"/>
                  </a:cubicBezTo>
                  <a:cubicBezTo>
                    <a:pt x="33" y="43"/>
                    <a:pt x="34" y="41"/>
                    <a:pt x="37" y="38"/>
                  </a:cubicBezTo>
                  <a:cubicBezTo>
                    <a:pt x="31" y="41"/>
                    <a:pt x="27" y="43"/>
                    <a:pt x="23" y="43"/>
                  </a:cubicBezTo>
                  <a:cubicBezTo>
                    <a:pt x="17" y="43"/>
                    <a:pt x="14" y="40"/>
                    <a:pt x="14" y="38"/>
                  </a:cubicBezTo>
                  <a:cubicBezTo>
                    <a:pt x="14" y="39"/>
                    <a:pt x="15" y="39"/>
                    <a:pt x="16" y="39"/>
                  </a:cubicBezTo>
                  <a:cubicBezTo>
                    <a:pt x="22" y="39"/>
                    <a:pt x="32" y="35"/>
                    <a:pt x="35" y="26"/>
                  </a:cubicBezTo>
                  <a:cubicBezTo>
                    <a:pt x="33" y="31"/>
                    <a:pt x="20" y="37"/>
                    <a:pt x="15" y="37"/>
                  </a:cubicBezTo>
                  <a:cubicBezTo>
                    <a:pt x="13" y="37"/>
                    <a:pt x="13" y="36"/>
                    <a:pt x="13" y="36"/>
                  </a:cubicBezTo>
                  <a:cubicBezTo>
                    <a:pt x="12" y="32"/>
                    <a:pt x="19" y="29"/>
                    <a:pt x="23" y="24"/>
                  </a:cubicBezTo>
                  <a:cubicBezTo>
                    <a:pt x="19" y="25"/>
                    <a:pt x="13" y="32"/>
                    <a:pt x="11" y="33"/>
                  </a:cubicBezTo>
                  <a:cubicBezTo>
                    <a:pt x="10" y="29"/>
                    <a:pt x="19" y="23"/>
                    <a:pt x="21" y="21"/>
                  </a:cubicBezTo>
                  <a:cubicBezTo>
                    <a:pt x="15" y="23"/>
                    <a:pt x="10" y="29"/>
                    <a:pt x="9" y="29"/>
                  </a:cubicBezTo>
                  <a:cubicBezTo>
                    <a:pt x="9" y="29"/>
                    <a:pt x="8" y="29"/>
                    <a:pt x="8" y="28"/>
                  </a:cubicBezTo>
                  <a:cubicBezTo>
                    <a:pt x="8" y="26"/>
                    <a:pt x="18" y="15"/>
                    <a:pt x="23" y="14"/>
                  </a:cubicBezTo>
                  <a:cubicBezTo>
                    <a:pt x="23" y="14"/>
                    <a:pt x="22" y="14"/>
                    <a:pt x="22" y="14"/>
                  </a:cubicBezTo>
                  <a:cubicBezTo>
                    <a:pt x="19" y="14"/>
                    <a:pt x="15" y="17"/>
                    <a:pt x="12" y="20"/>
                  </a:cubicBezTo>
                  <a:cubicBezTo>
                    <a:pt x="9" y="23"/>
                    <a:pt x="7" y="26"/>
                    <a:pt x="6" y="26"/>
                  </a:cubicBezTo>
                  <a:cubicBezTo>
                    <a:pt x="6" y="26"/>
                    <a:pt x="6" y="26"/>
                    <a:pt x="6" y="26"/>
                  </a:cubicBezTo>
                  <a:cubicBezTo>
                    <a:pt x="5" y="23"/>
                    <a:pt x="11" y="10"/>
                    <a:pt x="18" y="7"/>
                  </a:cubicBezTo>
                  <a:cubicBezTo>
                    <a:pt x="7" y="8"/>
                    <a:pt x="3" y="25"/>
                    <a:pt x="2" y="25"/>
                  </a:cubicBezTo>
                  <a:cubicBezTo>
                    <a:pt x="2" y="25"/>
                    <a:pt x="2" y="24"/>
                    <a:pt x="2" y="22"/>
                  </a:cubicBezTo>
                  <a:cubicBezTo>
                    <a:pt x="2" y="11"/>
                    <a:pt x="7" y="7"/>
                    <a:pt x="11"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0" name="Freeform 28">
              <a:extLst>
                <a:ext uri="{FF2B5EF4-FFF2-40B4-BE49-F238E27FC236}">
                  <a16:creationId xmlns="" xmlns:a16="http://schemas.microsoft.com/office/drawing/2014/main" id="{DCD38580-8C86-4B90-AE15-A017EA1012CF}"/>
                </a:ext>
              </a:extLst>
            </p:cNvPr>
            <p:cNvSpPr>
              <a:spLocks/>
            </p:cNvSpPr>
            <p:nvPr/>
          </p:nvSpPr>
          <p:spPr bwMode="auto">
            <a:xfrm flipH="1">
              <a:off x="1581150" y="6499225"/>
              <a:ext cx="93663" cy="71438"/>
            </a:xfrm>
            <a:custGeom>
              <a:avLst/>
              <a:gdLst>
                <a:gd name="T0" fmla="*/ 19 w 33"/>
                <a:gd name="T1" fmla="*/ 0 h 25"/>
                <a:gd name="T2" fmla="*/ 19 w 33"/>
                <a:gd name="T3" fmla="*/ 0 h 25"/>
                <a:gd name="T4" fmla="*/ 3 w 33"/>
                <a:gd name="T5" fmla="*/ 18 h 25"/>
                <a:gd name="T6" fmla="*/ 3 w 33"/>
                <a:gd name="T7" fmla="*/ 18 h 25"/>
                <a:gd name="T8" fmla="*/ 12 w 33"/>
                <a:gd name="T9" fmla="*/ 0 h 25"/>
                <a:gd name="T10" fmla="*/ 12 w 33"/>
                <a:gd name="T11" fmla="*/ 0 h 25"/>
                <a:gd name="T12" fmla="*/ 7 w 33"/>
                <a:gd name="T13" fmla="*/ 6 h 25"/>
                <a:gd name="T14" fmla="*/ 7 w 33"/>
                <a:gd name="T15" fmla="*/ 6 h 25"/>
                <a:gd name="T16" fmla="*/ 6 w 33"/>
                <a:gd name="T17" fmla="*/ 7 h 25"/>
                <a:gd name="T18" fmla="*/ 6 w 33"/>
                <a:gd name="T19" fmla="*/ 7 h 25"/>
                <a:gd name="T20" fmla="*/ 6 w 33"/>
                <a:gd name="T21" fmla="*/ 7 h 25"/>
                <a:gd name="T22" fmla="*/ 6 w 33"/>
                <a:gd name="T23" fmla="*/ 9 h 25"/>
                <a:gd name="T24" fmla="*/ 0 w 33"/>
                <a:gd name="T25" fmla="*/ 20 h 25"/>
                <a:gd name="T26" fmla="*/ 2 w 33"/>
                <a:gd name="T27" fmla="*/ 22 h 25"/>
                <a:gd name="T28" fmla="*/ 6 w 33"/>
                <a:gd name="T29" fmla="*/ 24 h 25"/>
                <a:gd name="T30" fmla="*/ 8 w 33"/>
                <a:gd name="T31" fmla="*/ 25 h 25"/>
                <a:gd name="T32" fmla="*/ 32 w 33"/>
                <a:gd name="T33" fmla="*/ 12 h 25"/>
                <a:gd name="T34" fmla="*/ 33 w 33"/>
                <a:gd name="T35" fmla="*/ 10 h 25"/>
                <a:gd name="T36" fmla="*/ 14 w 33"/>
                <a:gd name="T37" fmla="*/ 22 h 25"/>
                <a:gd name="T38" fmla="*/ 16 w 33"/>
                <a:gd name="T39" fmla="*/ 19 h 25"/>
                <a:gd name="T40" fmla="*/ 28 w 33"/>
                <a:gd name="T41" fmla="*/ 4 h 25"/>
                <a:gd name="T42" fmla="*/ 27 w 33"/>
                <a:gd name="T43" fmla="*/ 6 h 25"/>
                <a:gd name="T44" fmla="*/ 7 w 33"/>
                <a:gd name="T45" fmla="*/ 22 h 25"/>
                <a:gd name="T46" fmla="*/ 7 w 33"/>
                <a:gd name="T47" fmla="*/ 21 h 25"/>
                <a:gd name="T48" fmla="*/ 17 w 33"/>
                <a:gd name="T49" fmla="*/ 9 h 25"/>
                <a:gd name="T50" fmla="*/ 17 w 33"/>
                <a:gd name="T51" fmla="*/ 9 h 25"/>
                <a:gd name="T52" fmla="*/ 5 w 33"/>
                <a:gd name="T53" fmla="*/ 20 h 25"/>
                <a:gd name="T54" fmla="*/ 5 w 33"/>
                <a:gd name="T55" fmla="*/ 20 h 25"/>
                <a:gd name="T56" fmla="*/ 19 w 33"/>
                <a:gd name="T57"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3" h="25">
                  <a:moveTo>
                    <a:pt x="19" y="0"/>
                  </a:moveTo>
                  <a:cubicBezTo>
                    <a:pt x="19" y="0"/>
                    <a:pt x="19" y="0"/>
                    <a:pt x="19" y="0"/>
                  </a:cubicBezTo>
                  <a:cubicBezTo>
                    <a:pt x="16" y="1"/>
                    <a:pt x="5" y="18"/>
                    <a:pt x="3" y="18"/>
                  </a:cubicBezTo>
                  <a:cubicBezTo>
                    <a:pt x="3" y="18"/>
                    <a:pt x="3" y="18"/>
                    <a:pt x="3" y="18"/>
                  </a:cubicBezTo>
                  <a:cubicBezTo>
                    <a:pt x="3" y="14"/>
                    <a:pt x="14" y="1"/>
                    <a:pt x="12" y="0"/>
                  </a:cubicBezTo>
                  <a:cubicBezTo>
                    <a:pt x="12" y="0"/>
                    <a:pt x="12" y="0"/>
                    <a:pt x="12" y="0"/>
                  </a:cubicBezTo>
                  <a:cubicBezTo>
                    <a:pt x="10" y="0"/>
                    <a:pt x="8" y="4"/>
                    <a:pt x="7" y="6"/>
                  </a:cubicBezTo>
                  <a:cubicBezTo>
                    <a:pt x="7" y="6"/>
                    <a:pt x="7" y="6"/>
                    <a:pt x="7" y="6"/>
                  </a:cubicBezTo>
                  <a:cubicBezTo>
                    <a:pt x="7" y="7"/>
                    <a:pt x="7" y="7"/>
                    <a:pt x="6" y="7"/>
                  </a:cubicBezTo>
                  <a:cubicBezTo>
                    <a:pt x="6" y="7"/>
                    <a:pt x="6" y="7"/>
                    <a:pt x="6" y="7"/>
                  </a:cubicBezTo>
                  <a:cubicBezTo>
                    <a:pt x="6" y="7"/>
                    <a:pt x="6" y="7"/>
                    <a:pt x="6" y="7"/>
                  </a:cubicBezTo>
                  <a:cubicBezTo>
                    <a:pt x="6" y="8"/>
                    <a:pt x="6" y="8"/>
                    <a:pt x="6" y="9"/>
                  </a:cubicBezTo>
                  <a:cubicBezTo>
                    <a:pt x="2" y="15"/>
                    <a:pt x="0" y="19"/>
                    <a:pt x="0" y="20"/>
                  </a:cubicBezTo>
                  <a:cubicBezTo>
                    <a:pt x="0" y="21"/>
                    <a:pt x="1" y="22"/>
                    <a:pt x="2" y="22"/>
                  </a:cubicBezTo>
                  <a:cubicBezTo>
                    <a:pt x="4" y="23"/>
                    <a:pt x="2" y="24"/>
                    <a:pt x="6" y="24"/>
                  </a:cubicBezTo>
                  <a:cubicBezTo>
                    <a:pt x="7" y="25"/>
                    <a:pt x="7" y="25"/>
                    <a:pt x="8" y="25"/>
                  </a:cubicBezTo>
                  <a:cubicBezTo>
                    <a:pt x="12" y="25"/>
                    <a:pt x="24" y="20"/>
                    <a:pt x="32" y="12"/>
                  </a:cubicBezTo>
                  <a:cubicBezTo>
                    <a:pt x="32" y="11"/>
                    <a:pt x="33" y="11"/>
                    <a:pt x="33" y="10"/>
                  </a:cubicBezTo>
                  <a:cubicBezTo>
                    <a:pt x="29" y="15"/>
                    <a:pt x="16" y="22"/>
                    <a:pt x="14" y="22"/>
                  </a:cubicBezTo>
                  <a:cubicBezTo>
                    <a:pt x="13" y="22"/>
                    <a:pt x="14" y="21"/>
                    <a:pt x="16" y="19"/>
                  </a:cubicBezTo>
                  <a:cubicBezTo>
                    <a:pt x="25" y="12"/>
                    <a:pt x="29" y="4"/>
                    <a:pt x="28" y="4"/>
                  </a:cubicBezTo>
                  <a:cubicBezTo>
                    <a:pt x="28" y="4"/>
                    <a:pt x="27" y="5"/>
                    <a:pt x="27" y="6"/>
                  </a:cubicBezTo>
                  <a:cubicBezTo>
                    <a:pt x="23" y="11"/>
                    <a:pt x="9" y="22"/>
                    <a:pt x="7" y="22"/>
                  </a:cubicBezTo>
                  <a:cubicBezTo>
                    <a:pt x="7" y="22"/>
                    <a:pt x="7" y="21"/>
                    <a:pt x="7" y="21"/>
                  </a:cubicBezTo>
                  <a:cubicBezTo>
                    <a:pt x="7" y="20"/>
                    <a:pt x="20" y="9"/>
                    <a:pt x="17" y="9"/>
                  </a:cubicBezTo>
                  <a:cubicBezTo>
                    <a:pt x="17" y="9"/>
                    <a:pt x="17" y="9"/>
                    <a:pt x="17" y="9"/>
                  </a:cubicBezTo>
                  <a:cubicBezTo>
                    <a:pt x="14" y="10"/>
                    <a:pt x="6" y="20"/>
                    <a:pt x="5" y="20"/>
                  </a:cubicBezTo>
                  <a:cubicBezTo>
                    <a:pt x="5" y="20"/>
                    <a:pt x="5" y="20"/>
                    <a:pt x="5" y="20"/>
                  </a:cubicBezTo>
                  <a:cubicBezTo>
                    <a:pt x="6" y="16"/>
                    <a:pt x="21" y="0"/>
                    <a:pt x="19"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1" name="Freeform 29">
              <a:extLst>
                <a:ext uri="{FF2B5EF4-FFF2-40B4-BE49-F238E27FC236}">
                  <a16:creationId xmlns="" xmlns:a16="http://schemas.microsoft.com/office/drawing/2014/main" id="{2CE8D28A-3107-4E32-8CAC-4C6BA0503B00}"/>
                </a:ext>
              </a:extLst>
            </p:cNvPr>
            <p:cNvSpPr>
              <a:spLocks/>
            </p:cNvSpPr>
            <p:nvPr/>
          </p:nvSpPr>
          <p:spPr bwMode="auto">
            <a:xfrm flipH="1">
              <a:off x="1501775" y="6357938"/>
              <a:ext cx="46038" cy="98425"/>
            </a:xfrm>
            <a:custGeom>
              <a:avLst/>
              <a:gdLst>
                <a:gd name="T0" fmla="*/ 7 w 16"/>
                <a:gd name="T1" fmla="*/ 0 h 35"/>
                <a:gd name="T2" fmla="*/ 9 w 16"/>
                <a:gd name="T3" fmla="*/ 3 h 35"/>
                <a:gd name="T4" fmla="*/ 14 w 16"/>
                <a:gd name="T5" fmla="*/ 23 h 35"/>
                <a:gd name="T6" fmla="*/ 13 w 16"/>
                <a:gd name="T7" fmla="*/ 25 h 35"/>
                <a:gd name="T8" fmla="*/ 9 w 16"/>
                <a:gd name="T9" fmla="*/ 9 h 35"/>
                <a:gd name="T10" fmla="*/ 7 w 16"/>
                <a:gd name="T11" fmla="*/ 7 h 35"/>
                <a:gd name="T12" fmla="*/ 8 w 16"/>
                <a:gd name="T13" fmla="*/ 13 h 35"/>
                <a:gd name="T14" fmla="*/ 10 w 16"/>
                <a:gd name="T15" fmla="*/ 26 h 35"/>
                <a:gd name="T16" fmla="*/ 10 w 16"/>
                <a:gd name="T17" fmla="*/ 26 h 35"/>
                <a:gd name="T18" fmla="*/ 3 w 16"/>
                <a:gd name="T19" fmla="*/ 7 h 35"/>
                <a:gd name="T20" fmla="*/ 0 w 16"/>
                <a:gd name="T21" fmla="*/ 5 h 35"/>
                <a:gd name="T22" fmla="*/ 1 w 16"/>
                <a:gd name="T23" fmla="*/ 9 h 35"/>
                <a:gd name="T24" fmla="*/ 1 w 16"/>
                <a:gd name="T25" fmla="*/ 9 h 35"/>
                <a:gd name="T26" fmla="*/ 1 w 16"/>
                <a:gd name="T27" fmla="*/ 9 h 35"/>
                <a:gd name="T28" fmla="*/ 3 w 16"/>
                <a:gd name="T29" fmla="*/ 14 h 35"/>
                <a:gd name="T30" fmla="*/ 12 w 16"/>
                <a:gd name="T31" fmla="*/ 35 h 35"/>
                <a:gd name="T32" fmla="*/ 16 w 16"/>
                <a:gd name="T33" fmla="*/ 23 h 35"/>
                <a:gd name="T34" fmla="*/ 16 w 16"/>
                <a:gd name="T35" fmla="*/ 18 h 35"/>
                <a:gd name="T36" fmla="*/ 15 w 16"/>
                <a:gd name="T37" fmla="*/ 11 h 35"/>
                <a:gd name="T38" fmla="*/ 15 w 16"/>
                <a:gd name="T39" fmla="*/ 11 h 35"/>
                <a:gd name="T40" fmla="*/ 8 w 16"/>
                <a:gd name="T41" fmla="*/ 1 h 35"/>
                <a:gd name="T42" fmla="*/ 7 w 16"/>
                <a:gd name="T43"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 h="35">
                  <a:moveTo>
                    <a:pt x="7" y="0"/>
                  </a:moveTo>
                  <a:cubicBezTo>
                    <a:pt x="7" y="0"/>
                    <a:pt x="7" y="1"/>
                    <a:pt x="9" y="3"/>
                  </a:cubicBezTo>
                  <a:cubicBezTo>
                    <a:pt x="12" y="7"/>
                    <a:pt x="15" y="14"/>
                    <a:pt x="14" y="23"/>
                  </a:cubicBezTo>
                  <a:cubicBezTo>
                    <a:pt x="14" y="24"/>
                    <a:pt x="13" y="25"/>
                    <a:pt x="13" y="25"/>
                  </a:cubicBezTo>
                  <a:cubicBezTo>
                    <a:pt x="12" y="25"/>
                    <a:pt x="11" y="15"/>
                    <a:pt x="9" y="9"/>
                  </a:cubicBezTo>
                  <a:cubicBezTo>
                    <a:pt x="8" y="7"/>
                    <a:pt x="8" y="7"/>
                    <a:pt x="7" y="7"/>
                  </a:cubicBezTo>
                  <a:cubicBezTo>
                    <a:pt x="7" y="7"/>
                    <a:pt x="7" y="10"/>
                    <a:pt x="8" y="13"/>
                  </a:cubicBezTo>
                  <a:cubicBezTo>
                    <a:pt x="10" y="18"/>
                    <a:pt x="11" y="24"/>
                    <a:pt x="10" y="26"/>
                  </a:cubicBezTo>
                  <a:cubicBezTo>
                    <a:pt x="10" y="26"/>
                    <a:pt x="10" y="26"/>
                    <a:pt x="10" y="26"/>
                  </a:cubicBezTo>
                  <a:cubicBezTo>
                    <a:pt x="10" y="26"/>
                    <a:pt x="6" y="12"/>
                    <a:pt x="3" y="7"/>
                  </a:cubicBezTo>
                  <a:cubicBezTo>
                    <a:pt x="1" y="5"/>
                    <a:pt x="1" y="5"/>
                    <a:pt x="0" y="5"/>
                  </a:cubicBezTo>
                  <a:cubicBezTo>
                    <a:pt x="0" y="5"/>
                    <a:pt x="0" y="6"/>
                    <a:pt x="1" y="9"/>
                  </a:cubicBezTo>
                  <a:cubicBezTo>
                    <a:pt x="1" y="9"/>
                    <a:pt x="1" y="9"/>
                    <a:pt x="1" y="9"/>
                  </a:cubicBezTo>
                  <a:cubicBezTo>
                    <a:pt x="1" y="9"/>
                    <a:pt x="1" y="9"/>
                    <a:pt x="1" y="9"/>
                  </a:cubicBezTo>
                  <a:cubicBezTo>
                    <a:pt x="1" y="11"/>
                    <a:pt x="2" y="13"/>
                    <a:pt x="3" y="14"/>
                  </a:cubicBezTo>
                  <a:cubicBezTo>
                    <a:pt x="7" y="24"/>
                    <a:pt x="9" y="35"/>
                    <a:pt x="12" y="35"/>
                  </a:cubicBezTo>
                  <a:cubicBezTo>
                    <a:pt x="13" y="35"/>
                    <a:pt x="14" y="31"/>
                    <a:pt x="16" y="23"/>
                  </a:cubicBezTo>
                  <a:cubicBezTo>
                    <a:pt x="16" y="22"/>
                    <a:pt x="16" y="20"/>
                    <a:pt x="16" y="18"/>
                  </a:cubicBezTo>
                  <a:cubicBezTo>
                    <a:pt x="16" y="16"/>
                    <a:pt x="16" y="14"/>
                    <a:pt x="15" y="11"/>
                  </a:cubicBezTo>
                  <a:cubicBezTo>
                    <a:pt x="15" y="11"/>
                    <a:pt x="15" y="11"/>
                    <a:pt x="15" y="11"/>
                  </a:cubicBezTo>
                  <a:cubicBezTo>
                    <a:pt x="15" y="11"/>
                    <a:pt x="13" y="3"/>
                    <a:pt x="8" y="1"/>
                  </a:cubicBezTo>
                  <a:cubicBezTo>
                    <a:pt x="8" y="0"/>
                    <a:pt x="8" y="0"/>
                    <a:pt x="7"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2" name="Freeform 30">
              <a:extLst>
                <a:ext uri="{FF2B5EF4-FFF2-40B4-BE49-F238E27FC236}">
                  <a16:creationId xmlns="" xmlns:a16="http://schemas.microsoft.com/office/drawing/2014/main" id="{70B9C0B8-C656-4169-85B3-440247E559AA}"/>
                </a:ext>
              </a:extLst>
            </p:cNvPr>
            <p:cNvSpPr>
              <a:spLocks/>
            </p:cNvSpPr>
            <p:nvPr/>
          </p:nvSpPr>
          <p:spPr bwMode="auto">
            <a:xfrm flipH="1">
              <a:off x="1655763" y="6110288"/>
              <a:ext cx="82550" cy="47625"/>
            </a:xfrm>
            <a:custGeom>
              <a:avLst/>
              <a:gdLst>
                <a:gd name="T0" fmla="*/ 1 w 29"/>
                <a:gd name="T1" fmla="*/ 0 h 17"/>
                <a:gd name="T2" fmla="*/ 0 w 29"/>
                <a:gd name="T3" fmla="*/ 1 h 17"/>
                <a:gd name="T4" fmla="*/ 15 w 29"/>
                <a:gd name="T5" fmla="*/ 16 h 17"/>
                <a:gd name="T6" fmla="*/ 17 w 29"/>
                <a:gd name="T7" fmla="*/ 17 h 17"/>
                <a:gd name="T8" fmla="*/ 7 w 29"/>
                <a:gd name="T9" fmla="*/ 6 h 17"/>
                <a:gd name="T10" fmla="*/ 7 w 29"/>
                <a:gd name="T11" fmla="*/ 6 h 17"/>
                <a:gd name="T12" fmla="*/ 20 w 29"/>
                <a:gd name="T13" fmla="*/ 14 h 17"/>
                <a:gd name="T14" fmla="*/ 20 w 29"/>
                <a:gd name="T15" fmla="*/ 13 h 17"/>
                <a:gd name="T16" fmla="*/ 8 w 29"/>
                <a:gd name="T17" fmla="*/ 4 h 17"/>
                <a:gd name="T18" fmla="*/ 10 w 29"/>
                <a:gd name="T19" fmla="*/ 5 h 17"/>
                <a:gd name="T20" fmla="*/ 29 w 29"/>
                <a:gd name="T21" fmla="*/ 15 h 17"/>
                <a:gd name="T22" fmla="*/ 29 w 29"/>
                <a:gd name="T23" fmla="*/ 14 h 17"/>
                <a:gd name="T24" fmla="*/ 28 w 29"/>
                <a:gd name="T25" fmla="*/ 12 h 17"/>
                <a:gd name="T26" fmla="*/ 28 w 29"/>
                <a:gd name="T27" fmla="*/ 12 h 17"/>
                <a:gd name="T28" fmla="*/ 7 w 29"/>
                <a:gd name="T29" fmla="*/ 2 h 17"/>
                <a:gd name="T30" fmla="*/ 1 w 29"/>
                <a:gd name="T31"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9" h="17">
                  <a:moveTo>
                    <a:pt x="1" y="0"/>
                  </a:moveTo>
                  <a:cubicBezTo>
                    <a:pt x="0" y="0"/>
                    <a:pt x="0" y="1"/>
                    <a:pt x="0" y="1"/>
                  </a:cubicBezTo>
                  <a:cubicBezTo>
                    <a:pt x="0" y="3"/>
                    <a:pt x="3" y="7"/>
                    <a:pt x="15" y="16"/>
                  </a:cubicBezTo>
                  <a:cubicBezTo>
                    <a:pt x="16" y="17"/>
                    <a:pt x="16" y="17"/>
                    <a:pt x="17" y="17"/>
                  </a:cubicBezTo>
                  <a:cubicBezTo>
                    <a:pt x="14" y="13"/>
                    <a:pt x="4" y="6"/>
                    <a:pt x="7" y="6"/>
                  </a:cubicBezTo>
                  <a:cubicBezTo>
                    <a:pt x="7" y="6"/>
                    <a:pt x="7" y="6"/>
                    <a:pt x="7" y="6"/>
                  </a:cubicBezTo>
                  <a:cubicBezTo>
                    <a:pt x="9" y="6"/>
                    <a:pt x="19" y="14"/>
                    <a:pt x="20" y="14"/>
                  </a:cubicBezTo>
                  <a:cubicBezTo>
                    <a:pt x="20" y="14"/>
                    <a:pt x="20" y="14"/>
                    <a:pt x="20" y="13"/>
                  </a:cubicBezTo>
                  <a:cubicBezTo>
                    <a:pt x="19" y="11"/>
                    <a:pt x="7" y="4"/>
                    <a:pt x="8" y="4"/>
                  </a:cubicBezTo>
                  <a:cubicBezTo>
                    <a:pt x="8" y="4"/>
                    <a:pt x="9" y="5"/>
                    <a:pt x="10" y="5"/>
                  </a:cubicBezTo>
                  <a:cubicBezTo>
                    <a:pt x="17" y="8"/>
                    <a:pt x="26" y="15"/>
                    <a:pt x="29" y="15"/>
                  </a:cubicBezTo>
                  <a:cubicBezTo>
                    <a:pt x="29" y="15"/>
                    <a:pt x="29" y="14"/>
                    <a:pt x="29" y="14"/>
                  </a:cubicBezTo>
                  <a:cubicBezTo>
                    <a:pt x="29" y="13"/>
                    <a:pt x="29" y="13"/>
                    <a:pt x="28" y="12"/>
                  </a:cubicBezTo>
                  <a:cubicBezTo>
                    <a:pt x="28" y="12"/>
                    <a:pt x="28" y="12"/>
                    <a:pt x="28" y="12"/>
                  </a:cubicBezTo>
                  <a:cubicBezTo>
                    <a:pt x="20" y="8"/>
                    <a:pt x="13" y="5"/>
                    <a:pt x="7" y="2"/>
                  </a:cubicBezTo>
                  <a:cubicBezTo>
                    <a:pt x="6" y="1"/>
                    <a:pt x="3" y="0"/>
                    <a:pt x="1"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3" name="Freeform 31">
              <a:extLst>
                <a:ext uri="{FF2B5EF4-FFF2-40B4-BE49-F238E27FC236}">
                  <a16:creationId xmlns="" xmlns:a16="http://schemas.microsoft.com/office/drawing/2014/main" id="{B9A9D4FD-6915-4B05-9559-895F92755230}"/>
                </a:ext>
              </a:extLst>
            </p:cNvPr>
            <p:cNvSpPr>
              <a:spLocks/>
            </p:cNvSpPr>
            <p:nvPr/>
          </p:nvSpPr>
          <p:spPr bwMode="auto">
            <a:xfrm flipH="1">
              <a:off x="1860550" y="6203950"/>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4" name="Oval 32">
              <a:extLst>
                <a:ext uri="{FF2B5EF4-FFF2-40B4-BE49-F238E27FC236}">
                  <a16:creationId xmlns="" xmlns:a16="http://schemas.microsoft.com/office/drawing/2014/main" id="{73BC5F46-1B8F-4B6E-ABE0-3DA999F2B3CD}"/>
                </a:ext>
              </a:extLst>
            </p:cNvPr>
            <p:cNvSpPr>
              <a:spLocks noChangeArrowheads="1"/>
            </p:cNvSpPr>
            <p:nvPr/>
          </p:nvSpPr>
          <p:spPr bwMode="auto">
            <a:xfrm flipH="1">
              <a:off x="1858963" y="6203950"/>
              <a:ext cx="1588" cy="1588"/>
            </a:xfrm>
            <a:prstGeom prst="ellipse">
              <a:avLst/>
            </a:prstGeom>
            <a:solidFill>
              <a:srgbClr val="FFFC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5" name="Freeform 33">
              <a:extLst>
                <a:ext uri="{FF2B5EF4-FFF2-40B4-BE49-F238E27FC236}">
                  <a16:creationId xmlns="" xmlns:a16="http://schemas.microsoft.com/office/drawing/2014/main" id="{16160185-806A-44A0-93C1-24C7FCEEDE51}"/>
                </a:ext>
              </a:extLst>
            </p:cNvPr>
            <p:cNvSpPr>
              <a:spLocks/>
            </p:cNvSpPr>
            <p:nvPr/>
          </p:nvSpPr>
          <p:spPr bwMode="auto">
            <a:xfrm flipH="1">
              <a:off x="1814513" y="6207125"/>
              <a:ext cx="42863" cy="14288"/>
            </a:xfrm>
            <a:custGeom>
              <a:avLst/>
              <a:gdLst>
                <a:gd name="T0" fmla="*/ 0 w 15"/>
                <a:gd name="T1" fmla="*/ 0 h 5"/>
                <a:gd name="T2" fmla="*/ 15 w 15"/>
                <a:gd name="T3" fmla="*/ 5 h 5"/>
                <a:gd name="T4" fmla="*/ 0 w 15"/>
                <a:gd name="T5" fmla="*/ 0 h 5"/>
              </a:gdLst>
              <a:ahLst/>
              <a:cxnLst>
                <a:cxn ang="0">
                  <a:pos x="T0" y="T1"/>
                </a:cxn>
                <a:cxn ang="0">
                  <a:pos x="T2" y="T3"/>
                </a:cxn>
                <a:cxn ang="0">
                  <a:pos x="T4" y="T5"/>
                </a:cxn>
              </a:cxnLst>
              <a:rect l="0" t="0" r="r" b="b"/>
              <a:pathLst>
                <a:path w="15" h="5">
                  <a:moveTo>
                    <a:pt x="0" y="0"/>
                  </a:moveTo>
                  <a:cubicBezTo>
                    <a:pt x="2" y="1"/>
                    <a:pt x="11" y="3"/>
                    <a:pt x="15" y="5"/>
                  </a:cubicBezTo>
                  <a:cubicBezTo>
                    <a:pt x="10" y="2"/>
                    <a:pt x="2" y="1"/>
                    <a:pt x="0"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6" name="Freeform 34">
              <a:extLst>
                <a:ext uri="{FF2B5EF4-FFF2-40B4-BE49-F238E27FC236}">
                  <a16:creationId xmlns="" xmlns:a16="http://schemas.microsoft.com/office/drawing/2014/main" id="{40ECCD7E-374C-422A-A58E-88E974BDC3CA}"/>
                </a:ext>
              </a:extLst>
            </p:cNvPr>
            <p:cNvSpPr>
              <a:spLocks/>
            </p:cNvSpPr>
            <p:nvPr/>
          </p:nvSpPr>
          <p:spPr bwMode="auto">
            <a:xfrm flipH="1">
              <a:off x="1806575" y="6203950"/>
              <a:ext cx="53975" cy="22225"/>
            </a:xfrm>
            <a:custGeom>
              <a:avLst/>
              <a:gdLst>
                <a:gd name="T0" fmla="*/ 0 w 19"/>
                <a:gd name="T1" fmla="*/ 0 h 8"/>
                <a:gd name="T2" fmla="*/ 0 w 19"/>
                <a:gd name="T3" fmla="*/ 4 h 8"/>
                <a:gd name="T4" fmla="*/ 1 w 19"/>
                <a:gd name="T5" fmla="*/ 4 h 8"/>
                <a:gd name="T6" fmla="*/ 19 w 19"/>
                <a:gd name="T7" fmla="*/ 8 h 8"/>
                <a:gd name="T8" fmla="*/ 16 w 19"/>
                <a:gd name="T9" fmla="*/ 6 h 8"/>
                <a:gd name="T10" fmla="*/ 1 w 19"/>
                <a:gd name="T11" fmla="*/ 1 h 8"/>
                <a:gd name="T12" fmla="*/ 0 w 19"/>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19" h="8">
                  <a:moveTo>
                    <a:pt x="0" y="0"/>
                  </a:moveTo>
                  <a:cubicBezTo>
                    <a:pt x="0" y="4"/>
                    <a:pt x="0" y="4"/>
                    <a:pt x="0" y="4"/>
                  </a:cubicBezTo>
                  <a:cubicBezTo>
                    <a:pt x="0" y="4"/>
                    <a:pt x="0" y="4"/>
                    <a:pt x="1" y="4"/>
                  </a:cubicBezTo>
                  <a:cubicBezTo>
                    <a:pt x="5" y="4"/>
                    <a:pt x="14" y="7"/>
                    <a:pt x="19" y="8"/>
                  </a:cubicBezTo>
                  <a:cubicBezTo>
                    <a:pt x="18" y="8"/>
                    <a:pt x="17" y="7"/>
                    <a:pt x="16" y="6"/>
                  </a:cubicBezTo>
                  <a:cubicBezTo>
                    <a:pt x="12" y="4"/>
                    <a:pt x="3" y="2"/>
                    <a:pt x="1" y="1"/>
                  </a:cubicBezTo>
                  <a:cubicBezTo>
                    <a:pt x="1" y="1"/>
                    <a:pt x="0" y="0"/>
                    <a:pt x="0" y="0"/>
                  </a:cubicBezTo>
                </a:path>
              </a:pathLst>
            </a:custGeom>
            <a:solidFill>
              <a:srgbClr val="FFFC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7" name="Freeform 35">
              <a:extLst>
                <a:ext uri="{FF2B5EF4-FFF2-40B4-BE49-F238E27FC236}">
                  <a16:creationId xmlns="" xmlns:a16="http://schemas.microsoft.com/office/drawing/2014/main" id="{FB29C46A-B5D2-4802-A48B-279361441A96}"/>
                </a:ext>
              </a:extLst>
            </p:cNvPr>
            <p:cNvSpPr>
              <a:spLocks/>
            </p:cNvSpPr>
            <p:nvPr/>
          </p:nvSpPr>
          <p:spPr bwMode="auto">
            <a:xfrm flipH="1">
              <a:off x="1857375" y="6192838"/>
              <a:ext cx="3175" cy="1588"/>
            </a:xfrm>
            <a:custGeom>
              <a:avLst/>
              <a:gdLst>
                <a:gd name="T0" fmla="*/ 1 w 1"/>
                <a:gd name="T1" fmla="*/ 0 h 1"/>
                <a:gd name="T2" fmla="*/ 1 w 1"/>
                <a:gd name="T3" fmla="*/ 1 h 1"/>
                <a:gd name="T4" fmla="*/ 1 w 1"/>
                <a:gd name="T5" fmla="*/ 1 h 1"/>
                <a:gd name="T6" fmla="*/ 1 w 1"/>
                <a:gd name="T7" fmla="*/ 0 h 1"/>
              </a:gdLst>
              <a:ahLst/>
              <a:cxnLst>
                <a:cxn ang="0">
                  <a:pos x="T0" y="T1"/>
                </a:cxn>
                <a:cxn ang="0">
                  <a:pos x="T2" y="T3"/>
                </a:cxn>
                <a:cxn ang="0">
                  <a:pos x="T4" y="T5"/>
                </a:cxn>
                <a:cxn ang="0">
                  <a:pos x="T6" y="T7"/>
                </a:cxn>
              </a:cxnLst>
              <a:rect l="0" t="0" r="r" b="b"/>
              <a:pathLst>
                <a:path w="1" h="1">
                  <a:moveTo>
                    <a:pt x="1" y="0"/>
                  </a:moveTo>
                  <a:cubicBezTo>
                    <a:pt x="0" y="0"/>
                    <a:pt x="0" y="1"/>
                    <a:pt x="1" y="1"/>
                  </a:cubicBezTo>
                  <a:cubicBezTo>
                    <a:pt x="1" y="1"/>
                    <a:pt x="1" y="1"/>
                    <a:pt x="1" y="1"/>
                  </a:cubicBezTo>
                  <a:cubicBezTo>
                    <a:pt x="1" y="0"/>
                    <a:pt x="1" y="0"/>
                    <a:pt x="1"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8" name="Freeform 36">
              <a:extLst>
                <a:ext uri="{FF2B5EF4-FFF2-40B4-BE49-F238E27FC236}">
                  <a16:creationId xmlns="" xmlns:a16="http://schemas.microsoft.com/office/drawing/2014/main" id="{364DFEAF-D8A4-4597-9143-71DFD72EB986}"/>
                </a:ext>
              </a:extLst>
            </p:cNvPr>
            <p:cNvSpPr>
              <a:spLocks/>
            </p:cNvSpPr>
            <p:nvPr/>
          </p:nvSpPr>
          <p:spPr bwMode="auto">
            <a:xfrm flipH="1">
              <a:off x="1857375" y="6192838"/>
              <a:ext cx="3175" cy="1588"/>
            </a:xfrm>
            <a:custGeom>
              <a:avLst/>
              <a:gdLst>
                <a:gd name="T0" fmla="*/ 1 w 1"/>
                <a:gd name="T1" fmla="*/ 0 h 1"/>
                <a:gd name="T2" fmla="*/ 1 w 1"/>
                <a:gd name="T3" fmla="*/ 1 h 1"/>
                <a:gd name="T4" fmla="*/ 1 w 1"/>
                <a:gd name="T5" fmla="*/ 0 h 1"/>
                <a:gd name="T6" fmla="*/ 1 w 1"/>
                <a:gd name="T7" fmla="*/ 0 h 1"/>
              </a:gdLst>
              <a:ahLst/>
              <a:cxnLst>
                <a:cxn ang="0">
                  <a:pos x="T0" y="T1"/>
                </a:cxn>
                <a:cxn ang="0">
                  <a:pos x="T2" y="T3"/>
                </a:cxn>
                <a:cxn ang="0">
                  <a:pos x="T4" y="T5"/>
                </a:cxn>
                <a:cxn ang="0">
                  <a:pos x="T6" y="T7"/>
                </a:cxn>
              </a:cxnLst>
              <a:rect l="0" t="0" r="r" b="b"/>
              <a:pathLst>
                <a:path w="1" h="1">
                  <a:moveTo>
                    <a:pt x="1" y="0"/>
                  </a:moveTo>
                  <a:cubicBezTo>
                    <a:pt x="0" y="0"/>
                    <a:pt x="0" y="1"/>
                    <a:pt x="1" y="1"/>
                  </a:cubicBezTo>
                  <a:cubicBezTo>
                    <a:pt x="0" y="1"/>
                    <a:pt x="0" y="0"/>
                    <a:pt x="1" y="0"/>
                  </a:cubicBezTo>
                  <a:cubicBezTo>
                    <a:pt x="1" y="0"/>
                    <a:pt x="1" y="0"/>
                    <a:pt x="1" y="0"/>
                  </a:cubicBezTo>
                </a:path>
              </a:pathLst>
            </a:custGeom>
            <a:solidFill>
              <a:srgbClr val="FFFC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9" name="Freeform 37">
              <a:extLst>
                <a:ext uri="{FF2B5EF4-FFF2-40B4-BE49-F238E27FC236}">
                  <a16:creationId xmlns="" xmlns:a16="http://schemas.microsoft.com/office/drawing/2014/main" id="{9182A2C9-01F2-4AAA-8A63-DE1CCE9156A5}"/>
                </a:ext>
              </a:extLst>
            </p:cNvPr>
            <p:cNvSpPr>
              <a:spLocks/>
            </p:cNvSpPr>
            <p:nvPr/>
          </p:nvSpPr>
          <p:spPr bwMode="auto">
            <a:xfrm flipH="1">
              <a:off x="1820863" y="6194425"/>
              <a:ext cx="36513" cy="3175"/>
            </a:xfrm>
            <a:custGeom>
              <a:avLst/>
              <a:gdLst>
                <a:gd name="T0" fmla="*/ 7 w 13"/>
                <a:gd name="T1" fmla="*/ 0 h 1"/>
                <a:gd name="T2" fmla="*/ 4 w 13"/>
                <a:gd name="T3" fmla="*/ 0 h 1"/>
                <a:gd name="T4" fmla="*/ 1 w 13"/>
                <a:gd name="T5" fmla="*/ 0 h 1"/>
                <a:gd name="T6" fmla="*/ 0 w 13"/>
                <a:gd name="T7" fmla="*/ 0 h 1"/>
                <a:gd name="T8" fmla="*/ 0 w 13"/>
                <a:gd name="T9" fmla="*/ 0 h 1"/>
                <a:gd name="T10" fmla="*/ 2 w 13"/>
                <a:gd name="T11" fmla="*/ 0 h 1"/>
                <a:gd name="T12" fmla="*/ 5 w 13"/>
                <a:gd name="T13" fmla="*/ 0 h 1"/>
                <a:gd name="T14" fmla="*/ 8 w 13"/>
                <a:gd name="T15" fmla="*/ 0 h 1"/>
                <a:gd name="T16" fmla="*/ 13 w 13"/>
                <a:gd name="T17" fmla="*/ 1 h 1"/>
                <a:gd name="T18" fmla="*/ 13 w 13"/>
                <a:gd name="T19" fmla="*/ 1 h 1"/>
                <a:gd name="T20" fmla="*/ 7 w 13"/>
                <a:gd name="T21"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1">
                  <a:moveTo>
                    <a:pt x="7" y="0"/>
                  </a:moveTo>
                  <a:cubicBezTo>
                    <a:pt x="6" y="0"/>
                    <a:pt x="5" y="0"/>
                    <a:pt x="4" y="0"/>
                  </a:cubicBezTo>
                  <a:cubicBezTo>
                    <a:pt x="3" y="0"/>
                    <a:pt x="2" y="0"/>
                    <a:pt x="1" y="0"/>
                  </a:cubicBezTo>
                  <a:cubicBezTo>
                    <a:pt x="0" y="0"/>
                    <a:pt x="0" y="0"/>
                    <a:pt x="0" y="0"/>
                  </a:cubicBezTo>
                  <a:cubicBezTo>
                    <a:pt x="0" y="0"/>
                    <a:pt x="0" y="0"/>
                    <a:pt x="0" y="0"/>
                  </a:cubicBezTo>
                  <a:cubicBezTo>
                    <a:pt x="0" y="0"/>
                    <a:pt x="1" y="0"/>
                    <a:pt x="2" y="0"/>
                  </a:cubicBezTo>
                  <a:cubicBezTo>
                    <a:pt x="3" y="0"/>
                    <a:pt x="4" y="0"/>
                    <a:pt x="5" y="0"/>
                  </a:cubicBezTo>
                  <a:cubicBezTo>
                    <a:pt x="6" y="0"/>
                    <a:pt x="7" y="0"/>
                    <a:pt x="8" y="0"/>
                  </a:cubicBezTo>
                  <a:cubicBezTo>
                    <a:pt x="10" y="0"/>
                    <a:pt x="12" y="0"/>
                    <a:pt x="13" y="1"/>
                  </a:cubicBezTo>
                  <a:cubicBezTo>
                    <a:pt x="13" y="1"/>
                    <a:pt x="13" y="1"/>
                    <a:pt x="13" y="1"/>
                  </a:cubicBezTo>
                  <a:cubicBezTo>
                    <a:pt x="12" y="0"/>
                    <a:pt x="10" y="0"/>
                    <a:pt x="7"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0" name="Freeform 38">
              <a:extLst>
                <a:ext uri="{FF2B5EF4-FFF2-40B4-BE49-F238E27FC236}">
                  <a16:creationId xmlns="" xmlns:a16="http://schemas.microsoft.com/office/drawing/2014/main" id="{C4C91280-9218-42FF-8FA4-F39F81AB4208}"/>
                </a:ext>
              </a:extLst>
            </p:cNvPr>
            <p:cNvSpPr>
              <a:spLocks/>
            </p:cNvSpPr>
            <p:nvPr/>
          </p:nvSpPr>
          <p:spPr bwMode="auto">
            <a:xfrm flipH="1">
              <a:off x="1820863" y="6194425"/>
              <a:ext cx="39688" cy="9525"/>
            </a:xfrm>
            <a:custGeom>
              <a:avLst/>
              <a:gdLst>
                <a:gd name="T0" fmla="*/ 1 w 14"/>
                <a:gd name="T1" fmla="*/ 0 h 3"/>
                <a:gd name="T2" fmla="*/ 0 w 14"/>
                <a:gd name="T3" fmla="*/ 3 h 3"/>
                <a:gd name="T4" fmla="*/ 14 w 14"/>
                <a:gd name="T5" fmla="*/ 1 h 3"/>
                <a:gd name="T6" fmla="*/ 9 w 14"/>
                <a:gd name="T7" fmla="*/ 0 h 3"/>
                <a:gd name="T8" fmla="*/ 6 w 14"/>
                <a:gd name="T9" fmla="*/ 0 h 3"/>
                <a:gd name="T10" fmla="*/ 3 w 14"/>
                <a:gd name="T11" fmla="*/ 0 h 3"/>
                <a:gd name="T12" fmla="*/ 1 w 14"/>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14" h="3">
                  <a:moveTo>
                    <a:pt x="1" y="0"/>
                  </a:moveTo>
                  <a:cubicBezTo>
                    <a:pt x="0" y="3"/>
                    <a:pt x="0" y="3"/>
                    <a:pt x="0" y="3"/>
                  </a:cubicBezTo>
                  <a:cubicBezTo>
                    <a:pt x="2" y="0"/>
                    <a:pt x="8" y="1"/>
                    <a:pt x="14" y="1"/>
                  </a:cubicBezTo>
                  <a:cubicBezTo>
                    <a:pt x="13" y="0"/>
                    <a:pt x="11" y="0"/>
                    <a:pt x="9" y="0"/>
                  </a:cubicBezTo>
                  <a:cubicBezTo>
                    <a:pt x="8" y="0"/>
                    <a:pt x="7" y="0"/>
                    <a:pt x="6" y="0"/>
                  </a:cubicBezTo>
                  <a:cubicBezTo>
                    <a:pt x="5" y="0"/>
                    <a:pt x="4" y="0"/>
                    <a:pt x="3" y="0"/>
                  </a:cubicBezTo>
                  <a:cubicBezTo>
                    <a:pt x="2" y="0"/>
                    <a:pt x="1" y="0"/>
                    <a:pt x="1" y="0"/>
                  </a:cubicBezTo>
                </a:path>
              </a:pathLst>
            </a:custGeom>
            <a:solidFill>
              <a:srgbClr val="FFFC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1" name="Freeform 39">
              <a:extLst>
                <a:ext uri="{FF2B5EF4-FFF2-40B4-BE49-F238E27FC236}">
                  <a16:creationId xmlns="" xmlns:a16="http://schemas.microsoft.com/office/drawing/2014/main" id="{61C7444E-BDA8-426E-89D5-B5BBA424EFE8}"/>
                </a:ext>
              </a:extLst>
            </p:cNvPr>
            <p:cNvSpPr>
              <a:spLocks/>
            </p:cNvSpPr>
            <p:nvPr/>
          </p:nvSpPr>
          <p:spPr bwMode="auto">
            <a:xfrm flipH="1">
              <a:off x="1836738" y="6261100"/>
              <a:ext cx="20638" cy="7938"/>
            </a:xfrm>
            <a:custGeom>
              <a:avLst/>
              <a:gdLst>
                <a:gd name="T0" fmla="*/ 0 w 7"/>
                <a:gd name="T1" fmla="*/ 0 h 3"/>
                <a:gd name="T2" fmla="*/ 4 w 7"/>
                <a:gd name="T3" fmla="*/ 2 h 3"/>
                <a:gd name="T4" fmla="*/ 7 w 7"/>
                <a:gd name="T5" fmla="*/ 3 h 3"/>
                <a:gd name="T6" fmla="*/ 5 w 7"/>
                <a:gd name="T7" fmla="*/ 2 h 3"/>
                <a:gd name="T8" fmla="*/ 0 w 7"/>
                <a:gd name="T9" fmla="*/ 0 h 3"/>
              </a:gdLst>
              <a:ahLst/>
              <a:cxnLst>
                <a:cxn ang="0">
                  <a:pos x="T0" y="T1"/>
                </a:cxn>
                <a:cxn ang="0">
                  <a:pos x="T2" y="T3"/>
                </a:cxn>
                <a:cxn ang="0">
                  <a:pos x="T4" y="T5"/>
                </a:cxn>
                <a:cxn ang="0">
                  <a:pos x="T6" y="T7"/>
                </a:cxn>
                <a:cxn ang="0">
                  <a:pos x="T8" y="T9"/>
                </a:cxn>
              </a:cxnLst>
              <a:rect l="0" t="0" r="r" b="b"/>
              <a:pathLst>
                <a:path w="7" h="3">
                  <a:moveTo>
                    <a:pt x="0" y="0"/>
                  </a:moveTo>
                  <a:cubicBezTo>
                    <a:pt x="1" y="1"/>
                    <a:pt x="3" y="2"/>
                    <a:pt x="4" y="2"/>
                  </a:cubicBezTo>
                  <a:cubicBezTo>
                    <a:pt x="5" y="3"/>
                    <a:pt x="6" y="3"/>
                    <a:pt x="7" y="3"/>
                  </a:cubicBezTo>
                  <a:cubicBezTo>
                    <a:pt x="6" y="3"/>
                    <a:pt x="5" y="3"/>
                    <a:pt x="5" y="2"/>
                  </a:cubicBezTo>
                  <a:cubicBezTo>
                    <a:pt x="3" y="2"/>
                    <a:pt x="2" y="1"/>
                    <a:pt x="0"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2" name="Freeform 40">
              <a:extLst>
                <a:ext uri="{FF2B5EF4-FFF2-40B4-BE49-F238E27FC236}">
                  <a16:creationId xmlns="" xmlns:a16="http://schemas.microsoft.com/office/drawing/2014/main" id="{D4A50130-CE89-4DA1-8892-7C8AAB1999D3}"/>
                </a:ext>
              </a:extLst>
            </p:cNvPr>
            <p:cNvSpPr>
              <a:spLocks/>
            </p:cNvSpPr>
            <p:nvPr/>
          </p:nvSpPr>
          <p:spPr bwMode="auto">
            <a:xfrm flipH="1">
              <a:off x="1820863" y="6251575"/>
              <a:ext cx="41275" cy="20638"/>
            </a:xfrm>
            <a:custGeom>
              <a:avLst/>
              <a:gdLst>
                <a:gd name="T0" fmla="*/ 0 w 15"/>
                <a:gd name="T1" fmla="*/ 0 h 7"/>
                <a:gd name="T2" fmla="*/ 1 w 15"/>
                <a:gd name="T3" fmla="*/ 3 h 7"/>
                <a:gd name="T4" fmla="*/ 1 w 15"/>
                <a:gd name="T5" fmla="*/ 3 h 7"/>
                <a:gd name="T6" fmla="*/ 2 w 15"/>
                <a:gd name="T7" fmla="*/ 3 h 7"/>
                <a:gd name="T8" fmla="*/ 7 w 15"/>
                <a:gd name="T9" fmla="*/ 5 h 7"/>
                <a:gd name="T10" fmla="*/ 9 w 15"/>
                <a:gd name="T11" fmla="*/ 6 h 7"/>
                <a:gd name="T12" fmla="*/ 13 w 15"/>
                <a:gd name="T13" fmla="*/ 7 h 7"/>
                <a:gd name="T14" fmla="*/ 15 w 15"/>
                <a:gd name="T15" fmla="*/ 7 h 7"/>
                <a:gd name="T16" fmla="*/ 0 w 15"/>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7">
                  <a:moveTo>
                    <a:pt x="0" y="0"/>
                  </a:moveTo>
                  <a:cubicBezTo>
                    <a:pt x="1" y="3"/>
                    <a:pt x="1" y="3"/>
                    <a:pt x="1" y="3"/>
                  </a:cubicBezTo>
                  <a:cubicBezTo>
                    <a:pt x="1" y="3"/>
                    <a:pt x="1" y="3"/>
                    <a:pt x="1" y="3"/>
                  </a:cubicBezTo>
                  <a:cubicBezTo>
                    <a:pt x="1" y="3"/>
                    <a:pt x="2" y="3"/>
                    <a:pt x="2" y="3"/>
                  </a:cubicBezTo>
                  <a:cubicBezTo>
                    <a:pt x="4" y="4"/>
                    <a:pt x="5" y="5"/>
                    <a:pt x="7" y="5"/>
                  </a:cubicBezTo>
                  <a:cubicBezTo>
                    <a:pt x="7" y="6"/>
                    <a:pt x="8" y="6"/>
                    <a:pt x="9" y="6"/>
                  </a:cubicBezTo>
                  <a:cubicBezTo>
                    <a:pt x="10" y="7"/>
                    <a:pt x="12" y="7"/>
                    <a:pt x="13" y="7"/>
                  </a:cubicBezTo>
                  <a:cubicBezTo>
                    <a:pt x="14" y="7"/>
                    <a:pt x="14" y="7"/>
                    <a:pt x="15" y="7"/>
                  </a:cubicBezTo>
                  <a:cubicBezTo>
                    <a:pt x="11" y="6"/>
                    <a:pt x="6" y="4"/>
                    <a:pt x="0" y="0"/>
                  </a:cubicBezTo>
                </a:path>
              </a:pathLst>
            </a:custGeom>
            <a:solidFill>
              <a:srgbClr val="FFFC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3" name="Freeform 41">
              <a:extLst>
                <a:ext uri="{FF2B5EF4-FFF2-40B4-BE49-F238E27FC236}">
                  <a16:creationId xmlns="" xmlns:a16="http://schemas.microsoft.com/office/drawing/2014/main" id="{92465173-1026-4F90-B778-241C807CE2DF}"/>
                </a:ext>
              </a:extLst>
            </p:cNvPr>
            <p:cNvSpPr>
              <a:spLocks/>
            </p:cNvSpPr>
            <p:nvPr/>
          </p:nvSpPr>
          <p:spPr bwMode="auto">
            <a:xfrm flipH="1">
              <a:off x="1554163" y="6229350"/>
              <a:ext cx="44450" cy="68263"/>
            </a:xfrm>
            <a:custGeom>
              <a:avLst/>
              <a:gdLst>
                <a:gd name="T0" fmla="*/ 6 w 16"/>
                <a:gd name="T1" fmla="*/ 0 h 24"/>
                <a:gd name="T2" fmla="*/ 5 w 16"/>
                <a:gd name="T3" fmla="*/ 9 h 24"/>
                <a:gd name="T4" fmla="*/ 0 w 16"/>
                <a:gd name="T5" fmla="*/ 14 h 24"/>
                <a:gd name="T6" fmla="*/ 6 w 16"/>
                <a:gd name="T7" fmla="*/ 15 h 24"/>
                <a:gd name="T8" fmla="*/ 8 w 16"/>
                <a:gd name="T9" fmla="*/ 24 h 24"/>
                <a:gd name="T10" fmla="*/ 10 w 16"/>
                <a:gd name="T11" fmla="*/ 18 h 24"/>
                <a:gd name="T12" fmla="*/ 16 w 16"/>
                <a:gd name="T13" fmla="*/ 22 h 24"/>
                <a:gd name="T14" fmla="*/ 12 w 16"/>
                <a:gd name="T15" fmla="*/ 15 h 24"/>
                <a:gd name="T16" fmla="*/ 6 w 16"/>
                <a:gd name="T1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24">
                  <a:moveTo>
                    <a:pt x="6" y="0"/>
                  </a:moveTo>
                  <a:cubicBezTo>
                    <a:pt x="6" y="0"/>
                    <a:pt x="6" y="7"/>
                    <a:pt x="5" y="9"/>
                  </a:cubicBezTo>
                  <a:cubicBezTo>
                    <a:pt x="4" y="12"/>
                    <a:pt x="0" y="14"/>
                    <a:pt x="0" y="14"/>
                  </a:cubicBezTo>
                  <a:cubicBezTo>
                    <a:pt x="0" y="14"/>
                    <a:pt x="5" y="14"/>
                    <a:pt x="6" y="15"/>
                  </a:cubicBezTo>
                  <a:cubicBezTo>
                    <a:pt x="8" y="16"/>
                    <a:pt x="8" y="21"/>
                    <a:pt x="8" y="24"/>
                  </a:cubicBezTo>
                  <a:cubicBezTo>
                    <a:pt x="8" y="24"/>
                    <a:pt x="9" y="17"/>
                    <a:pt x="10" y="18"/>
                  </a:cubicBezTo>
                  <a:cubicBezTo>
                    <a:pt x="11" y="18"/>
                    <a:pt x="16" y="22"/>
                    <a:pt x="16" y="22"/>
                  </a:cubicBezTo>
                  <a:cubicBezTo>
                    <a:pt x="16" y="22"/>
                    <a:pt x="15" y="17"/>
                    <a:pt x="12" y="15"/>
                  </a:cubicBezTo>
                  <a:cubicBezTo>
                    <a:pt x="10" y="12"/>
                    <a:pt x="8" y="4"/>
                    <a:pt x="6" y="0"/>
                  </a:cubicBezTo>
                  <a:close/>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4" name="Freeform 42">
              <a:extLst>
                <a:ext uri="{FF2B5EF4-FFF2-40B4-BE49-F238E27FC236}">
                  <a16:creationId xmlns="" xmlns:a16="http://schemas.microsoft.com/office/drawing/2014/main" id="{1F78E23D-64DD-47C8-AC05-40FAED32919A}"/>
                </a:ext>
              </a:extLst>
            </p:cNvPr>
            <p:cNvSpPr>
              <a:spLocks/>
            </p:cNvSpPr>
            <p:nvPr/>
          </p:nvSpPr>
          <p:spPr bwMode="auto">
            <a:xfrm flipH="1">
              <a:off x="1558925" y="6246813"/>
              <a:ext cx="17463" cy="25400"/>
            </a:xfrm>
            <a:custGeom>
              <a:avLst/>
              <a:gdLst>
                <a:gd name="T0" fmla="*/ 0 w 6"/>
                <a:gd name="T1" fmla="*/ 0 h 9"/>
                <a:gd name="T2" fmla="*/ 4 w 6"/>
                <a:gd name="T3" fmla="*/ 3 h 9"/>
                <a:gd name="T4" fmla="*/ 5 w 6"/>
                <a:gd name="T5" fmla="*/ 9 h 9"/>
                <a:gd name="T6" fmla="*/ 1 w 6"/>
                <a:gd name="T7" fmla="*/ 5 h 9"/>
                <a:gd name="T8" fmla="*/ 0 w 6"/>
                <a:gd name="T9" fmla="*/ 0 h 9"/>
              </a:gdLst>
              <a:ahLst/>
              <a:cxnLst>
                <a:cxn ang="0">
                  <a:pos x="T0" y="T1"/>
                </a:cxn>
                <a:cxn ang="0">
                  <a:pos x="T2" y="T3"/>
                </a:cxn>
                <a:cxn ang="0">
                  <a:pos x="T4" y="T5"/>
                </a:cxn>
                <a:cxn ang="0">
                  <a:pos x="T6" y="T7"/>
                </a:cxn>
                <a:cxn ang="0">
                  <a:pos x="T8" y="T9"/>
                </a:cxn>
              </a:cxnLst>
              <a:rect l="0" t="0" r="r" b="b"/>
              <a:pathLst>
                <a:path w="6" h="9">
                  <a:moveTo>
                    <a:pt x="0" y="0"/>
                  </a:moveTo>
                  <a:cubicBezTo>
                    <a:pt x="0" y="0"/>
                    <a:pt x="3" y="1"/>
                    <a:pt x="4" y="3"/>
                  </a:cubicBezTo>
                  <a:cubicBezTo>
                    <a:pt x="6" y="5"/>
                    <a:pt x="5" y="9"/>
                    <a:pt x="5" y="9"/>
                  </a:cubicBezTo>
                  <a:cubicBezTo>
                    <a:pt x="1" y="5"/>
                    <a:pt x="1" y="5"/>
                    <a:pt x="1" y="5"/>
                  </a:cubicBezTo>
                  <a:lnTo>
                    <a:pt x="0" y="0"/>
                  </a:lnTo>
                  <a:close/>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5" name="Freeform 43">
              <a:extLst>
                <a:ext uri="{FF2B5EF4-FFF2-40B4-BE49-F238E27FC236}">
                  <a16:creationId xmlns="" xmlns:a16="http://schemas.microsoft.com/office/drawing/2014/main" id="{53F3B8B3-EC55-474F-9BD2-231508BCE81B}"/>
                </a:ext>
              </a:extLst>
            </p:cNvPr>
            <p:cNvSpPr>
              <a:spLocks/>
            </p:cNvSpPr>
            <p:nvPr/>
          </p:nvSpPr>
          <p:spPr bwMode="auto">
            <a:xfrm flipH="1">
              <a:off x="1352550" y="6086475"/>
              <a:ext cx="217488" cy="174625"/>
            </a:xfrm>
            <a:custGeom>
              <a:avLst/>
              <a:gdLst>
                <a:gd name="T0" fmla="*/ 0 w 77"/>
                <a:gd name="T1" fmla="*/ 58 h 61"/>
                <a:gd name="T2" fmla="*/ 69 w 77"/>
                <a:gd name="T3" fmla="*/ 5 h 61"/>
                <a:gd name="T4" fmla="*/ 74 w 77"/>
                <a:gd name="T5" fmla="*/ 1 h 61"/>
                <a:gd name="T6" fmla="*/ 2 w 77"/>
                <a:gd name="T7" fmla="*/ 61 h 61"/>
                <a:gd name="T8" fmla="*/ 0 w 77"/>
                <a:gd name="T9" fmla="*/ 58 h 61"/>
              </a:gdLst>
              <a:ahLst/>
              <a:cxnLst>
                <a:cxn ang="0">
                  <a:pos x="T0" y="T1"/>
                </a:cxn>
                <a:cxn ang="0">
                  <a:pos x="T2" y="T3"/>
                </a:cxn>
                <a:cxn ang="0">
                  <a:pos x="T4" y="T5"/>
                </a:cxn>
                <a:cxn ang="0">
                  <a:pos x="T6" y="T7"/>
                </a:cxn>
                <a:cxn ang="0">
                  <a:pos x="T8" y="T9"/>
                </a:cxn>
              </a:cxnLst>
              <a:rect l="0" t="0" r="r" b="b"/>
              <a:pathLst>
                <a:path w="77" h="61">
                  <a:moveTo>
                    <a:pt x="0" y="58"/>
                  </a:moveTo>
                  <a:cubicBezTo>
                    <a:pt x="0" y="58"/>
                    <a:pt x="43" y="44"/>
                    <a:pt x="69" y="5"/>
                  </a:cubicBezTo>
                  <a:cubicBezTo>
                    <a:pt x="69" y="5"/>
                    <a:pt x="72" y="0"/>
                    <a:pt x="74" y="1"/>
                  </a:cubicBezTo>
                  <a:cubicBezTo>
                    <a:pt x="77" y="3"/>
                    <a:pt x="50" y="43"/>
                    <a:pt x="2" y="61"/>
                  </a:cubicBezTo>
                  <a:cubicBezTo>
                    <a:pt x="0" y="58"/>
                    <a:pt x="0" y="58"/>
                    <a:pt x="0" y="58"/>
                  </a:cubicBezTo>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6" name="Freeform 44">
              <a:extLst>
                <a:ext uri="{FF2B5EF4-FFF2-40B4-BE49-F238E27FC236}">
                  <a16:creationId xmlns="" xmlns:a16="http://schemas.microsoft.com/office/drawing/2014/main" id="{859ACCBB-8A1D-4856-B854-512A0E9A694D}"/>
                </a:ext>
              </a:extLst>
            </p:cNvPr>
            <p:cNvSpPr>
              <a:spLocks/>
            </p:cNvSpPr>
            <p:nvPr/>
          </p:nvSpPr>
          <p:spPr bwMode="auto">
            <a:xfrm flipH="1">
              <a:off x="838200" y="5988050"/>
              <a:ext cx="403225" cy="398463"/>
            </a:xfrm>
            <a:custGeom>
              <a:avLst/>
              <a:gdLst>
                <a:gd name="T0" fmla="*/ 124 w 142"/>
                <a:gd name="T1" fmla="*/ 98 h 140"/>
                <a:gd name="T2" fmla="*/ 114 w 142"/>
                <a:gd name="T3" fmla="*/ 99 h 140"/>
                <a:gd name="T4" fmla="*/ 74 w 142"/>
                <a:gd name="T5" fmla="*/ 73 h 140"/>
                <a:gd name="T6" fmla="*/ 103 w 142"/>
                <a:gd name="T7" fmla="*/ 102 h 140"/>
                <a:gd name="T8" fmla="*/ 102 w 142"/>
                <a:gd name="T9" fmla="*/ 120 h 140"/>
                <a:gd name="T10" fmla="*/ 91 w 142"/>
                <a:gd name="T11" fmla="*/ 136 h 140"/>
                <a:gd name="T12" fmla="*/ 70 w 142"/>
                <a:gd name="T13" fmla="*/ 131 h 140"/>
                <a:gd name="T14" fmla="*/ 69 w 142"/>
                <a:gd name="T15" fmla="*/ 130 h 140"/>
                <a:gd name="T16" fmla="*/ 69 w 142"/>
                <a:gd name="T17" fmla="*/ 129 h 140"/>
                <a:gd name="T18" fmla="*/ 61 w 142"/>
                <a:gd name="T19" fmla="*/ 90 h 140"/>
                <a:gd name="T20" fmla="*/ 57 w 142"/>
                <a:gd name="T21" fmla="*/ 87 h 140"/>
                <a:gd name="T22" fmla="*/ 39 w 142"/>
                <a:gd name="T23" fmla="*/ 105 h 140"/>
                <a:gd name="T24" fmla="*/ 27 w 142"/>
                <a:gd name="T25" fmla="*/ 108 h 140"/>
                <a:gd name="T26" fmla="*/ 4 w 142"/>
                <a:gd name="T27" fmla="*/ 94 h 140"/>
                <a:gd name="T28" fmla="*/ 12 w 142"/>
                <a:gd name="T29" fmla="*/ 71 h 140"/>
                <a:gd name="T30" fmla="*/ 15 w 142"/>
                <a:gd name="T31" fmla="*/ 67 h 140"/>
                <a:gd name="T32" fmla="*/ 62 w 142"/>
                <a:gd name="T33" fmla="*/ 65 h 140"/>
                <a:gd name="T34" fmla="*/ 41 w 142"/>
                <a:gd name="T35" fmla="*/ 57 h 140"/>
                <a:gd name="T36" fmla="*/ 25 w 142"/>
                <a:gd name="T37" fmla="*/ 49 h 140"/>
                <a:gd name="T38" fmla="*/ 23 w 142"/>
                <a:gd name="T39" fmla="*/ 48 h 140"/>
                <a:gd name="T40" fmla="*/ 16 w 142"/>
                <a:gd name="T41" fmla="*/ 39 h 140"/>
                <a:gd name="T42" fmla="*/ 15 w 142"/>
                <a:gd name="T43" fmla="*/ 20 h 140"/>
                <a:gd name="T44" fmla="*/ 34 w 142"/>
                <a:gd name="T45" fmla="*/ 12 h 140"/>
                <a:gd name="T46" fmla="*/ 40 w 142"/>
                <a:gd name="T47" fmla="*/ 13 h 140"/>
                <a:gd name="T48" fmla="*/ 63 w 142"/>
                <a:gd name="T49" fmla="*/ 30 h 140"/>
                <a:gd name="T50" fmla="*/ 69 w 142"/>
                <a:gd name="T51" fmla="*/ 56 h 140"/>
                <a:gd name="T52" fmla="*/ 75 w 142"/>
                <a:gd name="T53" fmla="*/ 20 h 140"/>
                <a:gd name="T54" fmla="*/ 86 w 142"/>
                <a:gd name="T55" fmla="*/ 6 h 140"/>
                <a:gd name="T56" fmla="*/ 104 w 142"/>
                <a:gd name="T57" fmla="*/ 2 h 140"/>
                <a:gd name="T58" fmla="*/ 115 w 142"/>
                <a:gd name="T59" fmla="*/ 19 h 140"/>
                <a:gd name="T60" fmla="*/ 116 w 142"/>
                <a:gd name="T61" fmla="*/ 25 h 140"/>
                <a:gd name="T62" fmla="*/ 113 w 142"/>
                <a:gd name="T63" fmla="*/ 38 h 140"/>
                <a:gd name="T64" fmla="*/ 112 w 142"/>
                <a:gd name="T65" fmla="*/ 41 h 140"/>
                <a:gd name="T66" fmla="*/ 102 w 142"/>
                <a:gd name="T67" fmla="*/ 51 h 140"/>
                <a:gd name="T68" fmla="*/ 78 w 142"/>
                <a:gd name="T69" fmla="*/ 63 h 140"/>
                <a:gd name="T70" fmla="*/ 78 w 142"/>
                <a:gd name="T71" fmla="*/ 63 h 140"/>
                <a:gd name="T72" fmla="*/ 109 w 142"/>
                <a:gd name="T73" fmla="*/ 54 h 140"/>
                <a:gd name="T74" fmla="*/ 114 w 142"/>
                <a:gd name="T75" fmla="*/ 55 h 140"/>
                <a:gd name="T76" fmla="*/ 115 w 142"/>
                <a:gd name="T77" fmla="*/ 55 h 140"/>
                <a:gd name="T78" fmla="*/ 125 w 142"/>
                <a:gd name="T79" fmla="*/ 59 h 140"/>
                <a:gd name="T80" fmla="*/ 127 w 142"/>
                <a:gd name="T81" fmla="*/ 61 h 140"/>
                <a:gd name="T82" fmla="*/ 135 w 142"/>
                <a:gd name="T83" fmla="*/ 70 h 140"/>
                <a:gd name="T84" fmla="*/ 138 w 142"/>
                <a:gd name="T85" fmla="*/ 9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2" h="140">
                  <a:moveTo>
                    <a:pt x="138" y="90"/>
                  </a:moveTo>
                  <a:cubicBezTo>
                    <a:pt x="138" y="92"/>
                    <a:pt x="132" y="97"/>
                    <a:pt x="124" y="98"/>
                  </a:cubicBezTo>
                  <a:cubicBezTo>
                    <a:pt x="123" y="99"/>
                    <a:pt x="123" y="99"/>
                    <a:pt x="122" y="99"/>
                  </a:cubicBezTo>
                  <a:cubicBezTo>
                    <a:pt x="120" y="99"/>
                    <a:pt x="117" y="99"/>
                    <a:pt x="114" y="99"/>
                  </a:cubicBezTo>
                  <a:cubicBezTo>
                    <a:pt x="101" y="97"/>
                    <a:pt x="93" y="87"/>
                    <a:pt x="87" y="81"/>
                  </a:cubicBezTo>
                  <a:cubicBezTo>
                    <a:pt x="83" y="77"/>
                    <a:pt x="77" y="74"/>
                    <a:pt x="74" y="73"/>
                  </a:cubicBezTo>
                  <a:cubicBezTo>
                    <a:pt x="78" y="77"/>
                    <a:pt x="86" y="81"/>
                    <a:pt x="96" y="91"/>
                  </a:cubicBezTo>
                  <a:cubicBezTo>
                    <a:pt x="99" y="95"/>
                    <a:pt x="101" y="98"/>
                    <a:pt x="103" y="102"/>
                  </a:cubicBezTo>
                  <a:cubicBezTo>
                    <a:pt x="104" y="108"/>
                    <a:pt x="104" y="114"/>
                    <a:pt x="102" y="120"/>
                  </a:cubicBezTo>
                  <a:cubicBezTo>
                    <a:pt x="102" y="120"/>
                    <a:pt x="102" y="120"/>
                    <a:pt x="102" y="120"/>
                  </a:cubicBezTo>
                  <a:cubicBezTo>
                    <a:pt x="102" y="122"/>
                    <a:pt x="101" y="124"/>
                    <a:pt x="101" y="126"/>
                  </a:cubicBezTo>
                  <a:cubicBezTo>
                    <a:pt x="97" y="135"/>
                    <a:pt x="93" y="137"/>
                    <a:pt x="91" y="136"/>
                  </a:cubicBezTo>
                  <a:cubicBezTo>
                    <a:pt x="88" y="136"/>
                    <a:pt x="88" y="138"/>
                    <a:pt x="85" y="139"/>
                  </a:cubicBezTo>
                  <a:cubicBezTo>
                    <a:pt x="83" y="140"/>
                    <a:pt x="76" y="137"/>
                    <a:pt x="70" y="131"/>
                  </a:cubicBezTo>
                  <a:cubicBezTo>
                    <a:pt x="69" y="130"/>
                    <a:pt x="69" y="130"/>
                    <a:pt x="69" y="130"/>
                  </a:cubicBezTo>
                  <a:cubicBezTo>
                    <a:pt x="69" y="130"/>
                    <a:pt x="69" y="130"/>
                    <a:pt x="69" y="130"/>
                  </a:cubicBezTo>
                  <a:cubicBezTo>
                    <a:pt x="69" y="129"/>
                    <a:pt x="69" y="129"/>
                    <a:pt x="69" y="129"/>
                  </a:cubicBezTo>
                  <a:cubicBezTo>
                    <a:pt x="69" y="129"/>
                    <a:pt x="69" y="129"/>
                    <a:pt x="69" y="129"/>
                  </a:cubicBezTo>
                  <a:cubicBezTo>
                    <a:pt x="67" y="128"/>
                    <a:pt x="66" y="126"/>
                    <a:pt x="65" y="124"/>
                  </a:cubicBezTo>
                  <a:cubicBezTo>
                    <a:pt x="59" y="112"/>
                    <a:pt x="57" y="97"/>
                    <a:pt x="61" y="90"/>
                  </a:cubicBezTo>
                  <a:cubicBezTo>
                    <a:pt x="64" y="85"/>
                    <a:pt x="63" y="82"/>
                    <a:pt x="65" y="78"/>
                  </a:cubicBezTo>
                  <a:cubicBezTo>
                    <a:pt x="63" y="80"/>
                    <a:pt x="59" y="84"/>
                    <a:pt x="57" y="87"/>
                  </a:cubicBezTo>
                  <a:cubicBezTo>
                    <a:pt x="52" y="93"/>
                    <a:pt x="47" y="101"/>
                    <a:pt x="39" y="105"/>
                  </a:cubicBezTo>
                  <a:cubicBezTo>
                    <a:pt x="39" y="105"/>
                    <a:pt x="39" y="105"/>
                    <a:pt x="39" y="105"/>
                  </a:cubicBezTo>
                  <a:cubicBezTo>
                    <a:pt x="37" y="106"/>
                    <a:pt x="35" y="107"/>
                    <a:pt x="33" y="107"/>
                  </a:cubicBezTo>
                  <a:cubicBezTo>
                    <a:pt x="31" y="108"/>
                    <a:pt x="29" y="108"/>
                    <a:pt x="27" y="108"/>
                  </a:cubicBezTo>
                  <a:cubicBezTo>
                    <a:pt x="16" y="108"/>
                    <a:pt x="6" y="102"/>
                    <a:pt x="5" y="100"/>
                  </a:cubicBezTo>
                  <a:cubicBezTo>
                    <a:pt x="4" y="97"/>
                    <a:pt x="6" y="96"/>
                    <a:pt x="4" y="94"/>
                  </a:cubicBezTo>
                  <a:cubicBezTo>
                    <a:pt x="2" y="93"/>
                    <a:pt x="0" y="88"/>
                    <a:pt x="5" y="80"/>
                  </a:cubicBezTo>
                  <a:cubicBezTo>
                    <a:pt x="7" y="77"/>
                    <a:pt x="9" y="73"/>
                    <a:pt x="12" y="71"/>
                  </a:cubicBezTo>
                  <a:cubicBezTo>
                    <a:pt x="12" y="71"/>
                    <a:pt x="12" y="71"/>
                    <a:pt x="12" y="71"/>
                  </a:cubicBezTo>
                  <a:cubicBezTo>
                    <a:pt x="13" y="69"/>
                    <a:pt x="14" y="68"/>
                    <a:pt x="15" y="67"/>
                  </a:cubicBezTo>
                  <a:cubicBezTo>
                    <a:pt x="20" y="63"/>
                    <a:pt x="26" y="60"/>
                    <a:pt x="35" y="61"/>
                  </a:cubicBezTo>
                  <a:cubicBezTo>
                    <a:pt x="48" y="62"/>
                    <a:pt x="56" y="65"/>
                    <a:pt x="62" y="65"/>
                  </a:cubicBezTo>
                  <a:cubicBezTo>
                    <a:pt x="59" y="64"/>
                    <a:pt x="54" y="61"/>
                    <a:pt x="49" y="59"/>
                  </a:cubicBezTo>
                  <a:cubicBezTo>
                    <a:pt x="47" y="58"/>
                    <a:pt x="44" y="58"/>
                    <a:pt x="41" y="57"/>
                  </a:cubicBezTo>
                  <a:cubicBezTo>
                    <a:pt x="41" y="57"/>
                    <a:pt x="41" y="57"/>
                    <a:pt x="41" y="57"/>
                  </a:cubicBezTo>
                  <a:cubicBezTo>
                    <a:pt x="36" y="56"/>
                    <a:pt x="30" y="53"/>
                    <a:pt x="25" y="49"/>
                  </a:cubicBezTo>
                  <a:cubicBezTo>
                    <a:pt x="25" y="49"/>
                    <a:pt x="25" y="49"/>
                    <a:pt x="25" y="49"/>
                  </a:cubicBezTo>
                  <a:cubicBezTo>
                    <a:pt x="24" y="49"/>
                    <a:pt x="23" y="48"/>
                    <a:pt x="23" y="48"/>
                  </a:cubicBezTo>
                  <a:cubicBezTo>
                    <a:pt x="22" y="47"/>
                    <a:pt x="21" y="46"/>
                    <a:pt x="20" y="45"/>
                  </a:cubicBezTo>
                  <a:cubicBezTo>
                    <a:pt x="18" y="43"/>
                    <a:pt x="17" y="41"/>
                    <a:pt x="16" y="39"/>
                  </a:cubicBezTo>
                  <a:cubicBezTo>
                    <a:pt x="16" y="39"/>
                    <a:pt x="16" y="39"/>
                    <a:pt x="16" y="39"/>
                  </a:cubicBezTo>
                  <a:cubicBezTo>
                    <a:pt x="12" y="30"/>
                    <a:pt x="13" y="21"/>
                    <a:pt x="15" y="20"/>
                  </a:cubicBezTo>
                  <a:cubicBezTo>
                    <a:pt x="17" y="18"/>
                    <a:pt x="19" y="19"/>
                    <a:pt x="20" y="16"/>
                  </a:cubicBezTo>
                  <a:cubicBezTo>
                    <a:pt x="20" y="14"/>
                    <a:pt x="24" y="11"/>
                    <a:pt x="34" y="12"/>
                  </a:cubicBezTo>
                  <a:cubicBezTo>
                    <a:pt x="35" y="12"/>
                    <a:pt x="37" y="12"/>
                    <a:pt x="39" y="13"/>
                  </a:cubicBezTo>
                  <a:cubicBezTo>
                    <a:pt x="40" y="13"/>
                    <a:pt x="40" y="13"/>
                    <a:pt x="40" y="13"/>
                  </a:cubicBezTo>
                  <a:cubicBezTo>
                    <a:pt x="48" y="15"/>
                    <a:pt x="58" y="19"/>
                    <a:pt x="62" y="30"/>
                  </a:cubicBezTo>
                  <a:cubicBezTo>
                    <a:pt x="63" y="30"/>
                    <a:pt x="63" y="30"/>
                    <a:pt x="63" y="30"/>
                  </a:cubicBezTo>
                  <a:cubicBezTo>
                    <a:pt x="63" y="31"/>
                    <a:pt x="63" y="31"/>
                    <a:pt x="63" y="31"/>
                  </a:cubicBezTo>
                  <a:cubicBezTo>
                    <a:pt x="67" y="42"/>
                    <a:pt x="67" y="50"/>
                    <a:pt x="69" y="56"/>
                  </a:cubicBezTo>
                  <a:cubicBezTo>
                    <a:pt x="70" y="53"/>
                    <a:pt x="72" y="48"/>
                    <a:pt x="72" y="43"/>
                  </a:cubicBezTo>
                  <a:cubicBezTo>
                    <a:pt x="73" y="37"/>
                    <a:pt x="72" y="28"/>
                    <a:pt x="75" y="20"/>
                  </a:cubicBezTo>
                  <a:cubicBezTo>
                    <a:pt x="77" y="17"/>
                    <a:pt x="78" y="14"/>
                    <a:pt x="80" y="11"/>
                  </a:cubicBezTo>
                  <a:cubicBezTo>
                    <a:pt x="82" y="9"/>
                    <a:pt x="84" y="8"/>
                    <a:pt x="86" y="6"/>
                  </a:cubicBezTo>
                  <a:cubicBezTo>
                    <a:pt x="86" y="6"/>
                    <a:pt x="86" y="6"/>
                    <a:pt x="86" y="6"/>
                  </a:cubicBezTo>
                  <a:cubicBezTo>
                    <a:pt x="94" y="1"/>
                    <a:pt x="102" y="0"/>
                    <a:pt x="104" y="2"/>
                  </a:cubicBezTo>
                  <a:cubicBezTo>
                    <a:pt x="106" y="4"/>
                    <a:pt x="106" y="6"/>
                    <a:pt x="108" y="6"/>
                  </a:cubicBezTo>
                  <a:cubicBezTo>
                    <a:pt x="111" y="6"/>
                    <a:pt x="114" y="8"/>
                    <a:pt x="115" y="19"/>
                  </a:cubicBezTo>
                  <a:cubicBezTo>
                    <a:pt x="115" y="21"/>
                    <a:pt x="116" y="23"/>
                    <a:pt x="116" y="25"/>
                  </a:cubicBezTo>
                  <a:cubicBezTo>
                    <a:pt x="116" y="25"/>
                    <a:pt x="116" y="25"/>
                    <a:pt x="116" y="25"/>
                  </a:cubicBezTo>
                  <a:cubicBezTo>
                    <a:pt x="115" y="29"/>
                    <a:pt x="115" y="34"/>
                    <a:pt x="113" y="38"/>
                  </a:cubicBezTo>
                  <a:cubicBezTo>
                    <a:pt x="113" y="38"/>
                    <a:pt x="113" y="38"/>
                    <a:pt x="113" y="38"/>
                  </a:cubicBezTo>
                  <a:cubicBezTo>
                    <a:pt x="113" y="38"/>
                    <a:pt x="113" y="38"/>
                    <a:pt x="113" y="38"/>
                  </a:cubicBezTo>
                  <a:cubicBezTo>
                    <a:pt x="113" y="39"/>
                    <a:pt x="112" y="40"/>
                    <a:pt x="112" y="41"/>
                  </a:cubicBezTo>
                  <a:cubicBezTo>
                    <a:pt x="112" y="41"/>
                    <a:pt x="112" y="41"/>
                    <a:pt x="112" y="41"/>
                  </a:cubicBezTo>
                  <a:cubicBezTo>
                    <a:pt x="110" y="45"/>
                    <a:pt x="107" y="48"/>
                    <a:pt x="102" y="51"/>
                  </a:cubicBezTo>
                  <a:cubicBezTo>
                    <a:pt x="92" y="58"/>
                    <a:pt x="83" y="59"/>
                    <a:pt x="79" y="62"/>
                  </a:cubicBezTo>
                  <a:cubicBezTo>
                    <a:pt x="78" y="63"/>
                    <a:pt x="78" y="63"/>
                    <a:pt x="78" y="63"/>
                  </a:cubicBezTo>
                  <a:cubicBezTo>
                    <a:pt x="78" y="63"/>
                    <a:pt x="78" y="63"/>
                    <a:pt x="78" y="63"/>
                  </a:cubicBezTo>
                  <a:cubicBezTo>
                    <a:pt x="78" y="63"/>
                    <a:pt x="78" y="63"/>
                    <a:pt x="78" y="63"/>
                  </a:cubicBezTo>
                  <a:cubicBezTo>
                    <a:pt x="83" y="62"/>
                    <a:pt x="90" y="57"/>
                    <a:pt x="104" y="55"/>
                  </a:cubicBezTo>
                  <a:cubicBezTo>
                    <a:pt x="106" y="55"/>
                    <a:pt x="108" y="54"/>
                    <a:pt x="109" y="54"/>
                  </a:cubicBezTo>
                  <a:cubicBezTo>
                    <a:pt x="110" y="54"/>
                    <a:pt x="110" y="54"/>
                    <a:pt x="110" y="54"/>
                  </a:cubicBezTo>
                  <a:cubicBezTo>
                    <a:pt x="111" y="54"/>
                    <a:pt x="113" y="55"/>
                    <a:pt x="114" y="55"/>
                  </a:cubicBezTo>
                  <a:cubicBezTo>
                    <a:pt x="114" y="55"/>
                    <a:pt x="114" y="55"/>
                    <a:pt x="115" y="55"/>
                  </a:cubicBezTo>
                  <a:cubicBezTo>
                    <a:pt x="115" y="55"/>
                    <a:pt x="115" y="55"/>
                    <a:pt x="115" y="55"/>
                  </a:cubicBezTo>
                  <a:cubicBezTo>
                    <a:pt x="116" y="55"/>
                    <a:pt x="116" y="55"/>
                    <a:pt x="116" y="55"/>
                  </a:cubicBezTo>
                  <a:cubicBezTo>
                    <a:pt x="119" y="56"/>
                    <a:pt x="122" y="58"/>
                    <a:pt x="125" y="59"/>
                  </a:cubicBezTo>
                  <a:cubicBezTo>
                    <a:pt x="125" y="59"/>
                    <a:pt x="125" y="59"/>
                    <a:pt x="125" y="59"/>
                  </a:cubicBezTo>
                  <a:cubicBezTo>
                    <a:pt x="126" y="60"/>
                    <a:pt x="126" y="61"/>
                    <a:pt x="127" y="61"/>
                  </a:cubicBezTo>
                  <a:cubicBezTo>
                    <a:pt x="127" y="61"/>
                    <a:pt x="127" y="61"/>
                    <a:pt x="127" y="61"/>
                  </a:cubicBezTo>
                  <a:cubicBezTo>
                    <a:pt x="131" y="64"/>
                    <a:pt x="133" y="67"/>
                    <a:pt x="135" y="70"/>
                  </a:cubicBezTo>
                  <a:cubicBezTo>
                    <a:pt x="142" y="78"/>
                    <a:pt x="141" y="83"/>
                    <a:pt x="139" y="84"/>
                  </a:cubicBezTo>
                  <a:cubicBezTo>
                    <a:pt x="137" y="86"/>
                    <a:pt x="138" y="87"/>
                    <a:pt x="138" y="90"/>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7" name="Freeform 45">
              <a:extLst>
                <a:ext uri="{FF2B5EF4-FFF2-40B4-BE49-F238E27FC236}">
                  <a16:creationId xmlns="" xmlns:a16="http://schemas.microsoft.com/office/drawing/2014/main" id="{4495077A-383F-49F0-A8C4-9FBBAD092BE5}"/>
                </a:ext>
              </a:extLst>
            </p:cNvPr>
            <p:cNvSpPr>
              <a:spLocks noEditPoints="1"/>
            </p:cNvSpPr>
            <p:nvPr/>
          </p:nvSpPr>
          <p:spPr bwMode="auto">
            <a:xfrm flipH="1">
              <a:off x="885825" y="6096000"/>
              <a:ext cx="290513" cy="58738"/>
            </a:xfrm>
            <a:custGeom>
              <a:avLst/>
              <a:gdLst>
                <a:gd name="T0" fmla="*/ 91 w 102"/>
                <a:gd name="T1" fmla="*/ 17 h 21"/>
                <a:gd name="T2" fmla="*/ 91 w 102"/>
                <a:gd name="T3" fmla="*/ 17 h 21"/>
                <a:gd name="T4" fmla="*/ 92 w 102"/>
                <a:gd name="T5" fmla="*/ 17 h 21"/>
                <a:gd name="T6" fmla="*/ 92 w 102"/>
                <a:gd name="T7" fmla="*/ 17 h 21"/>
                <a:gd name="T8" fmla="*/ 93 w 102"/>
                <a:gd name="T9" fmla="*/ 17 h 21"/>
                <a:gd name="T10" fmla="*/ 102 w 102"/>
                <a:gd name="T11" fmla="*/ 21 h 21"/>
                <a:gd name="T12" fmla="*/ 102 w 102"/>
                <a:gd name="T13" fmla="*/ 21 h 21"/>
                <a:gd name="T14" fmla="*/ 102 w 102"/>
                <a:gd name="T15" fmla="*/ 21 h 21"/>
                <a:gd name="T16" fmla="*/ 102 w 102"/>
                <a:gd name="T17" fmla="*/ 21 h 21"/>
                <a:gd name="T18" fmla="*/ 93 w 102"/>
                <a:gd name="T19" fmla="*/ 17 h 21"/>
                <a:gd name="T20" fmla="*/ 92 w 102"/>
                <a:gd name="T21" fmla="*/ 17 h 21"/>
                <a:gd name="T22" fmla="*/ 92 w 102"/>
                <a:gd name="T23" fmla="*/ 17 h 21"/>
                <a:gd name="T24" fmla="*/ 91 w 102"/>
                <a:gd name="T25" fmla="*/ 17 h 21"/>
                <a:gd name="T26" fmla="*/ 91 w 102"/>
                <a:gd name="T27" fmla="*/ 17 h 21"/>
                <a:gd name="T28" fmla="*/ 0 w 102"/>
                <a:gd name="T29" fmla="*/ 10 h 21"/>
                <a:gd name="T30" fmla="*/ 2 w 102"/>
                <a:gd name="T31" fmla="*/ 11 h 21"/>
                <a:gd name="T32" fmla="*/ 0 w 102"/>
                <a:gd name="T33" fmla="*/ 10 h 21"/>
                <a:gd name="T34" fmla="*/ 90 w 102"/>
                <a:gd name="T35" fmla="*/ 0 h 21"/>
                <a:gd name="T36" fmla="*/ 90 w 102"/>
                <a:gd name="T37" fmla="*/ 0 h 21"/>
                <a:gd name="T38" fmla="*/ 90 w 102"/>
                <a:gd name="T39" fmla="*/ 0 h 21"/>
                <a:gd name="T40" fmla="*/ 90 w 102"/>
                <a:gd name="T41" fmla="*/ 0 h 21"/>
                <a:gd name="T42" fmla="*/ 90 w 102"/>
                <a:gd name="T43"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2" h="21">
                  <a:moveTo>
                    <a:pt x="91" y="17"/>
                  </a:moveTo>
                  <a:cubicBezTo>
                    <a:pt x="91" y="17"/>
                    <a:pt x="91" y="17"/>
                    <a:pt x="91" y="17"/>
                  </a:cubicBezTo>
                  <a:cubicBezTo>
                    <a:pt x="91" y="17"/>
                    <a:pt x="91" y="17"/>
                    <a:pt x="92" y="17"/>
                  </a:cubicBezTo>
                  <a:cubicBezTo>
                    <a:pt x="92" y="17"/>
                    <a:pt x="92" y="17"/>
                    <a:pt x="92" y="17"/>
                  </a:cubicBezTo>
                  <a:cubicBezTo>
                    <a:pt x="93" y="17"/>
                    <a:pt x="93" y="17"/>
                    <a:pt x="93" y="17"/>
                  </a:cubicBezTo>
                  <a:cubicBezTo>
                    <a:pt x="96" y="18"/>
                    <a:pt x="99" y="20"/>
                    <a:pt x="102" y="21"/>
                  </a:cubicBezTo>
                  <a:cubicBezTo>
                    <a:pt x="102" y="21"/>
                    <a:pt x="102" y="21"/>
                    <a:pt x="102" y="21"/>
                  </a:cubicBezTo>
                  <a:cubicBezTo>
                    <a:pt x="102" y="21"/>
                    <a:pt x="102" y="21"/>
                    <a:pt x="102" y="21"/>
                  </a:cubicBezTo>
                  <a:cubicBezTo>
                    <a:pt x="102" y="21"/>
                    <a:pt x="102" y="21"/>
                    <a:pt x="102" y="21"/>
                  </a:cubicBezTo>
                  <a:cubicBezTo>
                    <a:pt x="99" y="19"/>
                    <a:pt x="96" y="18"/>
                    <a:pt x="93" y="17"/>
                  </a:cubicBezTo>
                  <a:cubicBezTo>
                    <a:pt x="93" y="17"/>
                    <a:pt x="93" y="17"/>
                    <a:pt x="92" y="17"/>
                  </a:cubicBezTo>
                  <a:cubicBezTo>
                    <a:pt x="92" y="17"/>
                    <a:pt x="92" y="17"/>
                    <a:pt x="92" y="17"/>
                  </a:cubicBezTo>
                  <a:cubicBezTo>
                    <a:pt x="91" y="17"/>
                    <a:pt x="91" y="17"/>
                    <a:pt x="91" y="17"/>
                  </a:cubicBezTo>
                  <a:cubicBezTo>
                    <a:pt x="91" y="17"/>
                    <a:pt x="91" y="17"/>
                    <a:pt x="91" y="17"/>
                  </a:cubicBezTo>
                  <a:moveTo>
                    <a:pt x="0" y="10"/>
                  </a:moveTo>
                  <a:cubicBezTo>
                    <a:pt x="0" y="10"/>
                    <a:pt x="1" y="11"/>
                    <a:pt x="2" y="11"/>
                  </a:cubicBezTo>
                  <a:cubicBezTo>
                    <a:pt x="1" y="11"/>
                    <a:pt x="0" y="10"/>
                    <a:pt x="0" y="10"/>
                  </a:cubicBezTo>
                  <a:moveTo>
                    <a:pt x="90" y="0"/>
                  </a:moveTo>
                  <a:cubicBezTo>
                    <a:pt x="90" y="0"/>
                    <a:pt x="90" y="0"/>
                    <a:pt x="90" y="0"/>
                  </a:cubicBezTo>
                  <a:cubicBezTo>
                    <a:pt x="90" y="0"/>
                    <a:pt x="90" y="0"/>
                    <a:pt x="90" y="0"/>
                  </a:cubicBezTo>
                  <a:cubicBezTo>
                    <a:pt x="90" y="0"/>
                    <a:pt x="90" y="0"/>
                    <a:pt x="90" y="0"/>
                  </a:cubicBezTo>
                  <a:cubicBezTo>
                    <a:pt x="90" y="0"/>
                    <a:pt x="90" y="0"/>
                    <a:pt x="90" y="0"/>
                  </a:cubicBezTo>
                </a:path>
              </a:pathLst>
            </a:custGeom>
            <a:solidFill>
              <a:srgbClr val="FDEF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8" name="Freeform 46">
              <a:extLst>
                <a:ext uri="{FF2B5EF4-FFF2-40B4-BE49-F238E27FC236}">
                  <a16:creationId xmlns="" xmlns:a16="http://schemas.microsoft.com/office/drawing/2014/main" id="{3D8AD7C7-69D1-47BE-A636-D416629B2986}"/>
                </a:ext>
              </a:extLst>
            </p:cNvPr>
            <p:cNvSpPr>
              <a:spLocks/>
            </p:cNvSpPr>
            <p:nvPr/>
          </p:nvSpPr>
          <p:spPr bwMode="auto">
            <a:xfrm flipH="1">
              <a:off x="885825" y="6021388"/>
              <a:ext cx="312738" cy="333375"/>
            </a:xfrm>
            <a:custGeom>
              <a:avLst/>
              <a:gdLst>
                <a:gd name="T0" fmla="*/ 60 w 110"/>
                <a:gd name="T1" fmla="*/ 8 h 117"/>
                <a:gd name="T2" fmla="*/ 48 w 110"/>
                <a:gd name="T3" fmla="*/ 19 h 117"/>
                <a:gd name="T4" fmla="*/ 47 w 110"/>
                <a:gd name="T5" fmla="*/ 18 h 117"/>
                <a:gd name="T6" fmla="*/ 42 w 110"/>
                <a:gd name="T7" fmla="*/ 13 h 117"/>
                <a:gd name="T8" fmla="*/ 38 w 110"/>
                <a:gd name="T9" fmla="*/ 18 h 117"/>
                <a:gd name="T10" fmla="*/ 47 w 110"/>
                <a:gd name="T11" fmla="*/ 40 h 117"/>
                <a:gd name="T12" fmla="*/ 44 w 110"/>
                <a:gd name="T13" fmla="*/ 42 h 117"/>
                <a:gd name="T14" fmla="*/ 40 w 110"/>
                <a:gd name="T15" fmla="*/ 42 h 117"/>
                <a:gd name="T16" fmla="*/ 12 w 110"/>
                <a:gd name="T17" fmla="*/ 27 h 117"/>
                <a:gd name="T18" fmla="*/ 12 w 110"/>
                <a:gd name="T19" fmla="*/ 37 h 117"/>
                <a:gd name="T20" fmla="*/ 8 w 110"/>
                <a:gd name="T21" fmla="*/ 36 h 117"/>
                <a:gd name="T22" fmla="*/ 10 w 110"/>
                <a:gd name="T23" fmla="*/ 37 h 117"/>
                <a:gd name="T24" fmla="*/ 34 w 110"/>
                <a:gd name="T25" fmla="*/ 47 h 117"/>
                <a:gd name="T26" fmla="*/ 47 w 110"/>
                <a:gd name="T27" fmla="*/ 53 h 117"/>
                <a:gd name="T28" fmla="*/ 0 w 110"/>
                <a:gd name="T29" fmla="*/ 55 h 117"/>
                <a:gd name="T30" fmla="*/ 34 w 110"/>
                <a:gd name="T31" fmla="*/ 57 h 117"/>
                <a:gd name="T32" fmla="*/ 37 w 110"/>
                <a:gd name="T33" fmla="*/ 60 h 117"/>
                <a:gd name="T34" fmla="*/ 41 w 110"/>
                <a:gd name="T35" fmla="*/ 64 h 117"/>
                <a:gd name="T36" fmla="*/ 44 w 110"/>
                <a:gd name="T37" fmla="*/ 66 h 117"/>
                <a:gd name="T38" fmla="*/ 42 w 110"/>
                <a:gd name="T39" fmla="*/ 75 h 117"/>
                <a:gd name="T40" fmla="*/ 50 w 110"/>
                <a:gd name="T41" fmla="*/ 66 h 117"/>
                <a:gd name="T42" fmla="*/ 50 w 110"/>
                <a:gd name="T43" fmla="*/ 112 h 117"/>
                <a:gd name="T44" fmla="*/ 51 w 110"/>
                <a:gd name="T45" fmla="*/ 76 h 117"/>
                <a:gd name="T46" fmla="*/ 58 w 110"/>
                <a:gd name="T47" fmla="*/ 77 h 117"/>
                <a:gd name="T48" fmla="*/ 62 w 110"/>
                <a:gd name="T49" fmla="*/ 73 h 117"/>
                <a:gd name="T50" fmla="*/ 76 w 110"/>
                <a:gd name="T51" fmla="*/ 102 h 117"/>
                <a:gd name="T52" fmla="*/ 81 w 110"/>
                <a:gd name="T53" fmla="*/ 79 h 117"/>
                <a:gd name="T54" fmla="*/ 59 w 110"/>
                <a:gd name="T55" fmla="*/ 61 h 117"/>
                <a:gd name="T56" fmla="*/ 103 w 110"/>
                <a:gd name="T57" fmla="*/ 87 h 117"/>
                <a:gd name="T58" fmla="*/ 78 w 110"/>
                <a:gd name="T59" fmla="*/ 71 h 117"/>
                <a:gd name="T60" fmla="*/ 71 w 110"/>
                <a:gd name="T61" fmla="*/ 64 h 117"/>
                <a:gd name="T62" fmla="*/ 91 w 110"/>
                <a:gd name="T63" fmla="*/ 64 h 117"/>
                <a:gd name="T64" fmla="*/ 88 w 110"/>
                <a:gd name="T65" fmla="*/ 56 h 117"/>
                <a:gd name="T66" fmla="*/ 78 w 110"/>
                <a:gd name="T67" fmla="*/ 54 h 117"/>
                <a:gd name="T68" fmla="*/ 95 w 110"/>
                <a:gd name="T69" fmla="*/ 45 h 117"/>
                <a:gd name="T70" fmla="*/ 100 w 110"/>
                <a:gd name="T71" fmla="*/ 43 h 117"/>
                <a:gd name="T72" fmla="*/ 99 w 110"/>
                <a:gd name="T73" fmla="*/ 43 h 117"/>
                <a:gd name="T74" fmla="*/ 94 w 110"/>
                <a:gd name="T75" fmla="*/ 42 h 117"/>
                <a:gd name="T76" fmla="*/ 63 w 110"/>
                <a:gd name="T77" fmla="*/ 51 h 117"/>
                <a:gd name="T78" fmla="*/ 63 w 110"/>
                <a:gd name="T79" fmla="*/ 51 h 117"/>
                <a:gd name="T80" fmla="*/ 97 w 110"/>
                <a:gd name="T81" fmla="*/ 29 h 117"/>
                <a:gd name="T82" fmla="*/ 98 w 110"/>
                <a:gd name="T83" fmla="*/ 26 h 117"/>
                <a:gd name="T84" fmla="*/ 75 w 110"/>
                <a:gd name="T85" fmla="*/ 42 h 117"/>
                <a:gd name="T86" fmla="*/ 89 w 110"/>
                <a:gd name="T87" fmla="*/ 21 h 117"/>
                <a:gd name="T88" fmla="*/ 69 w 110"/>
                <a:gd name="T89" fmla="*/ 36 h 117"/>
                <a:gd name="T90" fmla="*/ 62 w 110"/>
                <a:gd name="T91" fmla="*/ 30 h 117"/>
                <a:gd name="T92" fmla="*/ 60 w 110"/>
                <a:gd name="T93" fmla="*/ 25 h 117"/>
                <a:gd name="T94" fmla="*/ 70 w 110"/>
                <a:gd name="T95"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10" h="117">
                  <a:moveTo>
                    <a:pt x="70" y="0"/>
                  </a:moveTo>
                  <a:cubicBezTo>
                    <a:pt x="69" y="0"/>
                    <a:pt x="64" y="2"/>
                    <a:pt x="60" y="8"/>
                  </a:cubicBezTo>
                  <a:cubicBezTo>
                    <a:pt x="60" y="8"/>
                    <a:pt x="60" y="8"/>
                    <a:pt x="60" y="8"/>
                  </a:cubicBezTo>
                  <a:cubicBezTo>
                    <a:pt x="57" y="16"/>
                    <a:pt x="58" y="25"/>
                    <a:pt x="57" y="31"/>
                  </a:cubicBezTo>
                  <a:cubicBezTo>
                    <a:pt x="57" y="36"/>
                    <a:pt x="55" y="41"/>
                    <a:pt x="54" y="44"/>
                  </a:cubicBezTo>
                  <a:cubicBezTo>
                    <a:pt x="52" y="38"/>
                    <a:pt x="52" y="30"/>
                    <a:pt x="48" y="19"/>
                  </a:cubicBezTo>
                  <a:cubicBezTo>
                    <a:pt x="48" y="18"/>
                    <a:pt x="48" y="18"/>
                    <a:pt x="48" y="18"/>
                  </a:cubicBezTo>
                  <a:cubicBezTo>
                    <a:pt x="47" y="18"/>
                    <a:pt x="47" y="18"/>
                    <a:pt x="47" y="18"/>
                  </a:cubicBezTo>
                  <a:cubicBezTo>
                    <a:pt x="47" y="18"/>
                    <a:pt x="47" y="18"/>
                    <a:pt x="47" y="18"/>
                  </a:cubicBezTo>
                  <a:cubicBezTo>
                    <a:pt x="47" y="18"/>
                    <a:pt x="44" y="12"/>
                    <a:pt x="40" y="11"/>
                  </a:cubicBezTo>
                  <a:cubicBezTo>
                    <a:pt x="38" y="10"/>
                    <a:pt x="38" y="10"/>
                    <a:pt x="38" y="10"/>
                  </a:cubicBezTo>
                  <a:cubicBezTo>
                    <a:pt x="37" y="10"/>
                    <a:pt x="40" y="11"/>
                    <a:pt x="42" y="13"/>
                  </a:cubicBezTo>
                  <a:cubicBezTo>
                    <a:pt x="44" y="16"/>
                    <a:pt x="50" y="28"/>
                    <a:pt x="50" y="34"/>
                  </a:cubicBezTo>
                  <a:cubicBezTo>
                    <a:pt x="50" y="35"/>
                    <a:pt x="50" y="35"/>
                    <a:pt x="49" y="35"/>
                  </a:cubicBezTo>
                  <a:cubicBezTo>
                    <a:pt x="48" y="35"/>
                    <a:pt x="43" y="19"/>
                    <a:pt x="38" y="18"/>
                  </a:cubicBezTo>
                  <a:cubicBezTo>
                    <a:pt x="41" y="22"/>
                    <a:pt x="42" y="23"/>
                    <a:pt x="44" y="30"/>
                  </a:cubicBezTo>
                  <a:cubicBezTo>
                    <a:pt x="47" y="37"/>
                    <a:pt x="47" y="39"/>
                    <a:pt x="47" y="40"/>
                  </a:cubicBezTo>
                  <a:cubicBezTo>
                    <a:pt x="47" y="40"/>
                    <a:pt x="47" y="40"/>
                    <a:pt x="47" y="40"/>
                  </a:cubicBezTo>
                  <a:cubicBezTo>
                    <a:pt x="46" y="40"/>
                    <a:pt x="41" y="22"/>
                    <a:pt x="31" y="20"/>
                  </a:cubicBezTo>
                  <a:cubicBezTo>
                    <a:pt x="39" y="27"/>
                    <a:pt x="43" y="35"/>
                    <a:pt x="44" y="40"/>
                  </a:cubicBezTo>
                  <a:cubicBezTo>
                    <a:pt x="45" y="41"/>
                    <a:pt x="45" y="42"/>
                    <a:pt x="44" y="42"/>
                  </a:cubicBezTo>
                  <a:cubicBezTo>
                    <a:pt x="41" y="42"/>
                    <a:pt x="32" y="34"/>
                    <a:pt x="29" y="30"/>
                  </a:cubicBezTo>
                  <a:cubicBezTo>
                    <a:pt x="28" y="29"/>
                    <a:pt x="28" y="29"/>
                    <a:pt x="28" y="29"/>
                  </a:cubicBezTo>
                  <a:cubicBezTo>
                    <a:pt x="27" y="29"/>
                    <a:pt x="32" y="38"/>
                    <a:pt x="40" y="42"/>
                  </a:cubicBezTo>
                  <a:cubicBezTo>
                    <a:pt x="44" y="44"/>
                    <a:pt x="44" y="45"/>
                    <a:pt x="42" y="45"/>
                  </a:cubicBezTo>
                  <a:cubicBezTo>
                    <a:pt x="39" y="45"/>
                    <a:pt x="30" y="43"/>
                    <a:pt x="26" y="40"/>
                  </a:cubicBezTo>
                  <a:cubicBezTo>
                    <a:pt x="20" y="34"/>
                    <a:pt x="17" y="32"/>
                    <a:pt x="12" y="27"/>
                  </a:cubicBezTo>
                  <a:cubicBezTo>
                    <a:pt x="13" y="29"/>
                    <a:pt x="20" y="39"/>
                    <a:pt x="28" y="43"/>
                  </a:cubicBezTo>
                  <a:cubicBezTo>
                    <a:pt x="30" y="43"/>
                    <a:pt x="30" y="44"/>
                    <a:pt x="29" y="44"/>
                  </a:cubicBezTo>
                  <a:cubicBezTo>
                    <a:pt x="27" y="44"/>
                    <a:pt x="14" y="40"/>
                    <a:pt x="12" y="37"/>
                  </a:cubicBezTo>
                  <a:cubicBezTo>
                    <a:pt x="8" y="34"/>
                    <a:pt x="7" y="34"/>
                    <a:pt x="4" y="28"/>
                  </a:cubicBezTo>
                  <a:cubicBezTo>
                    <a:pt x="4" y="29"/>
                    <a:pt x="6" y="34"/>
                    <a:pt x="8" y="36"/>
                  </a:cubicBezTo>
                  <a:cubicBezTo>
                    <a:pt x="8" y="36"/>
                    <a:pt x="8" y="36"/>
                    <a:pt x="8" y="36"/>
                  </a:cubicBezTo>
                  <a:cubicBezTo>
                    <a:pt x="8" y="36"/>
                    <a:pt x="9" y="37"/>
                    <a:pt x="10" y="37"/>
                  </a:cubicBezTo>
                  <a:cubicBezTo>
                    <a:pt x="10" y="37"/>
                    <a:pt x="10" y="37"/>
                    <a:pt x="10" y="37"/>
                  </a:cubicBezTo>
                  <a:cubicBezTo>
                    <a:pt x="10" y="37"/>
                    <a:pt x="10" y="37"/>
                    <a:pt x="10" y="37"/>
                  </a:cubicBezTo>
                  <a:cubicBezTo>
                    <a:pt x="15" y="41"/>
                    <a:pt x="21" y="44"/>
                    <a:pt x="26" y="45"/>
                  </a:cubicBezTo>
                  <a:cubicBezTo>
                    <a:pt x="26" y="45"/>
                    <a:pt x="26" y="45"/>
                    <a:pt x="26" y="45"/>
                  </a:cubicBezTo>
                  <a:cubicBezTo>
                    <a:pt x="29" y="46"/>
                    <a:pt x="32" y="46"/>
                    <a:pt x="34" y="47"/>
                  </a:cubicBezTo>
                  <a:cubicBezTo>
                    <a:pt x="39" y="49"/>
                    <a:pt x="44" y="52"/>
                    <a:pt x="47" y="53"/>
                  </a:cubicBezTo>
                  <a:cubicBezTo>
                    <a:pt x="47" y="53"/>
                    <a:pt x="47" y="53"/>
                    <a:pt x="47" y="53"/>
                  </a:cubicBezTo>
                  <a:cubicBezTo>
                    <a:pt x="47" y="53"/>
                    <a:pt x="47" y="53"/>
                    <a:pt x="47" y="53"/>
                  </a:cubicBezTo>
                  <a:cubicBezTo>
                    <a:pt x="41" y="53"/>
                    <a:pt x="33" y="50"/>
                    <a:pt x="20" y="49"/>
                  </a:cubicBezTo>
                  <a:cubicBezTo>
                    <a:pt x="19" y="49"/>
                    <a:pt x="19" y="49"/>
                    <a:pt x="18" y="49"/>
                  </a:cubicBezTo>
                  <a:cubicBezTo>
                    <a:pt x="11" y="49"/>
                    <a:pt x="5" y="51"/>
                    <a:pt x="0" y="55"/>
                  </a:cubicBezTo>
                  <a:cubicBezTo>
                    <a:pt x="0" y="55"/>
                    <a:pt x="11" y="52"/>
                    <a:pt x="21" y="52"/>
                  </a:cubicBezTo>
                  <a:cubicBezTo>
                    <a:pt x="25" y="52"/>
                    <a:pt x="29" y="52"/>
                    <a:pt x="32" y="54"/>
                  </a:cubicBezTo>
                  <a:cubicBezTo>
                    <a:pt x="32" y="54"/>
                    <a:pt x="35" y="55"/>
                    <a:pt x="34" y="57"/>
                  </a:cubicBezTo>
                  <a:cubicBezTo>
                    <a:pt x="33" y="59"/>
                    <a:pt x="20" y="57"/>
                    <a:pt x="9" y="66"/>
                  </a:cubicBezTo>
                  <a:cubicBezTo>
                    <a:pt x="9" y="66"/>
                    <a:pt x="27" y="60"/>
                    <a:pt x="35" y="60"/>
                  </a:cubicBezTo>
                  <a:cubicBezTo>
                    <a:pt x="36" y="60"/>
                    <a:pt x="36" y="60"/>
                    <a:pt x="37" y="60"/>
                  </a:cubicBezTo>
                  <a:cubicBezTo>
                    <a:pt x="42" y="62"/>
                    <a:pt x="28" y="67"/>
                    <a:pt x="26" y="68"/>
                  </a:cubicBezTo>
                  <a:cubicBezTo>
                    <a:pt x="28" y="68"/>
                    <a:pt x="37" y="66"/>
                    <a:pt x="40" y="65"/>
                  </a:cubicBezTo>
                  <a:cubicBezTo>
                    <a:pt x="40" y="64"/>
                    <a:pt x="41" y="64"/>
                    <a:pt x="41" y="64"/>
                  </a:cubicBezTo>
                  <a:cubicBezTo>
                    <a:pt x="43" y="64"/>
                    <a:pt x="41" y="70"/>
                    <a:pt x="27" y="75"/>
                  </a:cubicBezTo>
                  <a:cubicBezTo>
                    <a:pt x="27" y="75"/>
                    <a:pt x="38" y="73"/>
                    <a:pt x="43" y="67"/>
                  </a:cubicBezTo>
                  <a:cubicBezTo>
                    <a:pt x="43" y="67"/>
                    <a:pt x="44" y="66"/>
                    <a:pt x="44" y="66"/>
                  </a:cubicBezTo>
                  <a:cubicBezTo>
                    <a:pt x="44" y="66"/>
                    <a:pt x="45" y="67"/>
                    <a:pt x="45" y="67"/>
                  </a:cubicBezTo>
                  <a:cubicBezTo>
                    <a:pt x="45" y="70"/>
                    <a:pt x="31" y="88"/>
                    <a:pt x="24" y="93"/>
                  </a:cubicBezTo>
                  <a:cubicBezTo>
                    <a:pt x="32" y="89"/>
                    <a:pt x="37" y="81"/>
                    <a:pt x="42" y="75"/>
                  </a:cubicBezTo>
                  <a:cubicBezTo>
                    <a:pt x="44" y="72"/>
                    <a:pt x="48" y="68"/>
                    <a:pt x="50" y="66"/>
                  </a:cubicBezTo>
                  <a:cubicBezTo>
                    <a:pt x="50" y="66"/>
                    <a:pt x="50" y="66"/>
                    <a:pt x="50" y="66"/>
                  </a:cubicBezTo>
                  <a:cubicBezTo>
                    <a:pt x="50" y="66"/>
                    <a:pt x="50" y="66"/>
                    <a:pt x="50" y="66"/>
                  </a:cubicBezTo>
                  <a:cubicBezTo>
                    <a:pt x="48" y="70"/>
                    <a:pt x="49" y="73"/>
                    <a:pt x="46" y="78"/>
                  </a:cubicBezTo>
                  <a:cubicBezTo>
                    <a:pt x="45" y="80"/>
                    <a:pt x="44" y="84"/>
                    <a:pt x="44" y="88"/>
                  </a:cubicBezTo>
                  <a:cubicBezTo>
                    <a:pt x="44" y="95"/>
                    <a:pt x="46" y="104"/>
                    <a:pt x="50" y="112"/>
                  </a:cubicBezTo>
                  <a:cubicBezTo>
                    <a:pt x="51" y="114"/>
                    <a:pt x="52" y="116"/>
                    <a:pt x="54" y="117"/>
                  </a:cubicBezTo>
                  <a:cubicBezTo>
                    <a:pt x="53" y="116"/>
                    <a:pt x="42" y="95"/>
                    <a:pt x="49" y="78"/>
                  </a:cubicBezTo>
                  <a:cubicBezTo>
                    <a:pt x="49" y="78"/>
                    <a:pt x="50" y="76"/>
                    <a:pt x="51" y="76"/>
                  </a:cubicBezTo>
                  <a:cubicBezTo>
                    <a:pt x="52" y="76"/>
                    <a:pt x="52" y="76"/>
                    <a:pt x="53" y="76"/>
                  </a:cubicBezTo>
                  <a:cubicBezTo>
                    <a:pt x="55" y="78"/>
                    <a:pt x="50" y="90"/>
                    <a:pt x="56" y="99"/>
                  </a:cubicBezTo>
                  <a:cubicBezTo>
                    <a:pt x="56" y="98"/>
                    <a:pt x="54" y="78"/>
                    <a:pt x="58" y="77"/>
                  </a:cubicBezTo>
                  <a:cubicBezTo>
                    <a:pt x="58" y="77"/>
                    <a:pt x="58" y="77"/>
                    <a:pt x="58" y="77"/>
                  </a:cubicBezTo>
                  <a:cubicBezTo>
                    <a:pt x="62" y="77"/>
                    <a:pt x="66" y="92"/>
                    <a:pt x="66" y="92"/>
                  </a:cubicBezTo>
                  <a:cubicBezTo>
                    <a:pt x="66" y="92"/>
                    <a:pt x="67" y="81"/>
                    <a:pt x="62" y="73"/>
                  </a:cubicBezTo>
                  <a:cubicBezTo>
                    <a:pt x="61" y="71"/>
                    <a:pt x="61" y="70"/>
                    <a:pt x="62" y="70"/>
                  </a:cubicBezTo>
                  <a:cubicBezTo>
                    <a:pt x="64" y="70"/>
                    <a:pt x="70" y="76"/>
                    <a:pt x="72" y="79"/>
                  </a:cubicBezTo>
                  <a:cubicBezTo>
                    <a:pt x="76" y="90"/>
                    <a:pt x="76" y="94"/>
                    <a:pt x="76" y="102"/>
                  </a:cubicBezTo>
                  <a:cubicBezTo>
                    <a:pt x="76" y="102"/>
                    <a:pt x="81" y="88"/>
                    <a:pt x="72" y="75"/>
                  </a:cubicBezTo>
                  <a:cubicBezTo>
                    <a:pt x="72" y="75"/>
                    <a:pt x="81" y="78"/>
                    <a:pt x="88" y="90"/>
                  </a:cubicBezTo>
                  <a:cubicBezTo>
                    <a:pt x="86" y="86"/>
                    <a:pt x="84" y="83"/>
                    <a:pt x="81" y="79"/>
                  </a:cubicBezTo>
                  <a:cubicBezTo>
                    <a:pt x="71" y="69"/>
                    <a:pt x="63" y="65"/>
                    <a:pt x="59" y="61"/>
                  </a:cubicBezTo>
                  <a:cubicBezTo>
                    <a:pt x="59" y="61"/>
                    <a:pt x="59" y="61"/>
                    <a:pt x="59" y="61"/>
                  </a:cubicBezTo>
                  <a:cubicBezTo>
                    <a:pt x="59" y="61"/>
                    <a:pt x="59" y="61"/>
                    <a:pt x="59" y="61"/>
                  </a:cubicBezTo>
                  <a:cubicBezTo>
                    <a:pt x="62" y="62"/>
                    <a:pt x="68" y="65"/>
                    <a:pt x="72" y="69"/>
                  </a:cubicBezTo>
                  <a:cubicBezTo>
                    <a:pt x="78" y="75"/>
                    <a:pt x="86" y="85"/>
                    <a:pt x="99" y="87"/>
                  </a:cubicBezTo>
                  <a:cubicBezTo>
                    <a:pt x="101" y="87"/>
                    <a:pt x="102" y="87"/>
                    <a:pt x="103" y="87"/>
                  </a:cubicBezTo>
                  <a:cubicBezTo>
                    <a:pt x="104" y="87"/>
                    <a:pt x="106" y="87"/>
                    <a:pt x="107" y="87"/>
                  </a:cubicBezTo>
                  <a:cubicBezTo>
                    <a:pt x="100" y="86"/>
                    <a:pt x="94" y="83"/>
                    <a:pt x="94" y="83"/>
                  </a:cubicBezTo>
                  <a:cubicBezTo>
                    <a:pt x="75" y="73"/>
                    <a:pt x="78" y="71"/>
                    <a:pt x="78" y="71"/>
                  </a:cubicBezTo>
                  <a:cubicBezTo>
                    <a:pt x="80" y="71"/>
                    <a:pt x="82" y="72"/>
                    <a:pt x="85" y="72"/>
                  </a:cubicBezTo>
                  <a:cubicBezTo>
                    <a:pt x="90" y="72"/>
                    <a:pt x="96" y="70"/>
                    <a:pt x="96" y="70"/>
                  </a:cubicBezTo>
                  <a:cubicBezTo>
                    <a:pt x="78" y="69"/>
                    <a:pt x="68" y="64"/>
                    <a:pt x="71" y="64"/>
                  </a:cubicBezTo>
                  <a:cubicBezTo>
                    <a:pt x="71" y="64"/>
                    <a:pt x="72" y="64"/>
                    <a:pt x="74" y="64"/>
                  </a:cubicBezTo>
                  <a:cubicBezTo>
                    <a:pt x="77" y="65"/>
                    <a:pt x="80" y="66"/>
                    <a:pt x="82" y="66"/>
                  </a:cubicBezTo>
                  <a:cubicBezTo>
                    <a:pt x="87" y="66"/>
                    <a:pt x="91" y="64"/>
                    <a:pt x="91" y="64"/>
                  </a:cubicBezTo>
                  <a:cubicBezTo>
                    <a:pt x="90" y="64"/>
                    <a:pt x="89" y="64"/>
                    <a:pt x="88" y="64"/>
                  </a:cubicBezTo>
                  <a:cubicBezTo>
                    <a:pt x="81" y="64"/>
                    <a:pt x="69" y="61"/>
                    <a:pt x="73" y="58"/>
                  </a:cubicBezTo>
                  <a:cubicBezTo>
                    <a:pt x="75" y="56"/>
                    <a:pt x="82" y="56"/>
                    <a:pt x="88" y="56"/>
                  </a:cubicBezTo>
                  <a:cubicBezTo>
                    <a:pt x="95" y="56"/>
                    <a:pt x="100" y="56"/>
                    <a:pt x="100" y="56"/>
                  </a:cubicBezTo>
                  <a:cubicBezTo>
                    <a:pt x="96" y="54"/>
                    <a:pt x="91" y="53"/>
                    <a:pt x="86" y="53"/>
                  </a:cubicBezTo>
                  <a:cubicBezTo>
                    <a:pt x="83" y="53"/>
                    <a:pt x="80" y="53"/>
                    <a:pt x="78" y="54"/>
                  </a:cubicBezTo>
                  <a:cubicBezTo>
                    <a:pt x="75" y="54"/>
                    <a:pt x="73" y="54"/>
                    <a:pt x="72" y="54"/>
                  </a:cubicBezTo>
                  <a:cubicBezTo>
                    <a:pt x="70" y="54"/>
                    <a:pt x="71" y="53"/>
                    <a:pt x="76" y="50"/>
                  </a:cubicBezTo>
                  <a:cubicBezTo>
                    <a:pt x="82" y="46"/>
                    <a:pt x="89" y="45"/>
                    <a:pt x="95" y="45"/>
                  </a:cubicBezTo>
                  <a:cubicBezTo>
                    <a:pt x="103" y="45"/>
                    <a:pt x="109" y="47"/>
                    <a:pt x="110" y="47"/>
                  </a:cubicBezTo>
                  <a:cubicBezTo>
                    <a:pt x="107" y="46"/>
                    <a:pt x="104" y="44"/>
                    <a:pt x="101" y="43"/>
                  </a:cubicBezTo>
                  <a:cubicBezTo>
                    <a:pt x="101" y="43"/>
                    <a:pt x="101" y="43"/>
                    <a:pt x="100" y="43"/>
                  </a:cubicBezTo>
                  <a:cubicBezTo>
                    <a:pt x="100" y="43"/>
                    <a:pt x="100" y="43"/>
                    <a:pt x="100" y="43"/>
                  </a:cubicBezTo>
                  <a:cubicBezTo>
                    <a:pt x="99" y="43"/>
                    <a:pt x="99" y="43"/>
                    <a:pt x="99" y="43"/>
                  </a:cubicBezTo>
                  <a:cubicBezTo>
                    <a:pt x="99" y="43"/>
                    <a:pt x="99" y="43"/>
                    <a:pt x="99" y="43"/>
                  </a:cubicBezTo>
                  <a:cubicBezTo>
                    <a:pt x="97" y="43"/>
                    <a:pt x="96" y="42"/>
                    <a:pt x="95" y="42"/>
                  </a:cubicBezTo>
                  <a:cubicBezTo>
                    <a:pt x="95" y="42"/>
                    <a:pt x="95" y="42"/>
                    <a:pt x="95" y="42"/>
                  </a:cubicBezTo>
                  <a:cubicBezTo>
                    <a:pt x="94" y="42"/>
                    <a:pt x="94" y="42"/>
                    <a:pt x="94" y="42"/>
                  </a:cubicBezTo>
                  <a:cubicBezTo>
                    <a:pt x="94" y="42"/>
                    <a:pt x="94" y="42"/>
                    <a:pt x="94" y="42"/>
                  </a:cubicBezTo>
                  <a:cubicBezTo>
                    <a:pt x="92" y="42"/>
                    <a:pt x="91" y="43"/>
                    <a:pt x="89" y="43"/>
                  </a:cubicBezTo>
                  <a:cubicBezTo>
                    <a:pt x="75" y="45"/>
                    <a:pt x="68" y="50"/>
                    <a:pt x="63" y="51"/>
                  </a:cubicBezTo>
                  <a:cubicBezTo>
                    <a:pt x="63" y="51"/>
                    <a:pt x="63" y="51"/>
                    <a:pt x="63" y="51"/>
                  </a:cubicBezTo>
                  <a:cubicBezTo>
                    <a:pt x="63" y="51"/>
                    <a:pt x="63" y="51"/>
                    <a:pt x="63" y="51"/>
                  </a:cubicBezTo>
                  <a:cubicBezTo>
                    <a:pt x="63" y="51"/>
                    <a:pt x="63" y="51"/>
                    <a:pt x="63" y="51"/>
                  </a:cubicBezTo>
                  <a:cubicBezTo>
                    <a:pt x="63" y="50"/>
                    <a:pt x="63" y="50"/>
                    <a:pt x="64" y="50"/>
                  </a:cubicBezTo>
                  <a:cubicBezTo>
                    <a:pt x="68" y="47"/>
                    <a:pt x="77" y="46"/>
                    <a:pt x="87" y="39"/>
                  </a:cubicBezTo>
                  <a:cubicBezTo>
                    <a:pt x="92" y="36"/>
                    <a:pt x="95" y="33"/>
                    <a:pt x="97" y="29"/>
                  </a:cubicBezTo>
                  <a:cubicBezTo>
                    <a:pt x="97" y="29"/>
                    <a:pt x="97" y="29"/>
                    <a:pt x="97" y="29"/>
                  </a:cubicBezTo>
                  <a:cubicBezTo>
                    <a:pt x="98" y="26"/>
                    <a:pt x="98" y="26"/>
                    <a:pt x="98" y="26"/>
                  </a:cubicBezTo>
                  <a:cubicBezTo>
                    <a:pt x="98" y="26"/>
                    <a:pt x="98" y="26"/>
                    <a:pt x="98" y="26"/>
                  </a:cubicBezTo>
                  <a:cubicBezTo>
                    <a:pt x="98" y="26"/>
                    <a:pt x="98" y="26"/>
                    <a:pt x="98" y="26"/>
                  </a:cubicBezTo>
                  <a:cubicBezTo>
                    <a:pt x="98" y="26"/>
                    <a:pt x="98" y="26"/>
                    <a:pt x="98" y="26"/>
                  </a:cubicBezTo>
                  <a:cubicBezTo>
                    <a:pt x="94" y="33"/>
                    <a:pt x="78" y="42"/>
                    <a:pt x="75" y="42"/>
                  </a:cubicBezTo>
                  <a:cubicBezTo>
                    <a:pt x="75" y="43"/>
                    <a:pt x="75" y="43"/>
                    <a:pt x="74" y="43"/>
                  </a:cubicBezTo>
                  <a:cubicBezTo>
                    <a:pt x="73" y="43"/>
                    <a:pt x="74" y="41"/>
                    <a:pt x="74" y="41"/>
                  </a:cubicBezTo>
                  <a:cubicBezTo>
                    <a:pt x="84" y="37"/>
                    <a:pt x="88" y="24"/>
                    <a:pt x="89" y="21"/>
                  </a:cubicBezTo>
                  <a:cubicBezTo>
                    <a:pt x="86" y="30"/>
                    <a:pt x="71" y="40"/>
                    <a:pt x="68" y="40"/>
                  </a:cubicBezTo>
                  <a:cubicBezTo>
                    <a:pt x="68" y="40"/>
                    <a:pt x="67" y="40"/>
                    <a:pt x="67" y="40"/>
                  </a:cubicBezTo>
                  <a:cubicBezTo>
                    <a:pt x="66" y="38"/>
                    <a:pt x="69" y="36"/>
                    <a:pt x="69" y="36"/>
                  </a:cubicBezTo>
                  <a:cubicBezTo>
                    <a:pt x="76" y="28"/>
                    <a:pt x="78" y="19"/>
                    <a:pt x="78" y="19"/>
                  </a:cubicBezTo>
                  <a:cubicBezTo>
                    <a:pt x="76" y="23"/>
                    <a:pt x="67" y="35"/>
                    <a:pt x="63" y="35"/>
                  </a:cubicBezTo>
                  <a:cubicBezTo>
                    <a:pt x="62" y="35"/>
                    <a:pt x="62" y="34"/>
                    <a:pt x="62" y="30"/>
                  </a:cubicBezTo>
                  <a:cubicBezTo>
                    <a:pt x="64" y="17"/>
                    <a:pt x="75" y="6"/>
                    <a:pt x="75" y="6"/>
                  </a:cubicBezTo>
                  <a:cubicBezTo>
                    <a:pt x="71" y="6"/>
                    <a:pt x="68" y="11"/>
                    <a:pt x="65" y="15"/>
                  </a:cubicBezTo>
                  <a:cubicBezTo>
                    <a:pt x="63" y="18"/>
                    <a:pt x="61" y="25"/>
                    <a:pt x="60" y="25"/>
                  </a:cubicBezTo>
                  <a:cubicBezTo>
                    <a:pt x="59" y="25"/>
                    <a:pt x="59" y="23"/>
                    <a:pt x="60" y="19"/>
                  </a:cubicBezTo>
                  <a:cubicBezTo>
                    <a:pt x="61" y="5"/>
                    <a:pt x="71" y="0"/>
                    <a:pt x="71" y="0"/>
                  </a:cubicBezTo>
                  <a:cubicBezTo>
                    <a:pt x="71" y="0"/>
                    <a:pt x="70" y="0"/>
                    <a:pt x="70" y="0"/>
                  </a:cubicBezTo>
                </a:path>
              </a:pathLst>
            </a:custGeom>
            <a:solidFill>
              <a:srgbClr val="FCE9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9" name="Freeform 47">
              <a:extLst>
                <a:ext uri="{FF2B5EF4-FFF2-40B4-BE49-F238E27FC236}">
                  <a16:creationId xmlns="" xmlns:a16="http://schemas.microsoft.com/office/drawing/2014/main" id="{0E43324F-85AD-4648-B68C-5B9725108781}"/>
                </a:ext>
              </a:extLst>
            </p:cNvPr>
            <p:cNvSpPr>
              <a:spLocks/>
            </p:cNvSpPr>
            <p:nvPr/>
          </p:nvSpPr>
          <p:spPr bwMode="auto">
            <a:xfrm flipH="1">
              <a:off x="960438" y="6078538"/>
              <a:ext cx="179388" cy="190500"/>
            </a:xfrm>
            <a:custGeom>
              <a:avLst/>
              <a:gdLst>
                <a:gd name="T0" fmla="*/ 37 w 63"/>
                <a:gd name="T1" fmla="*/ 32 h 67"/>
                <a:gd name="T2" fmla="*/ 57 w 63"/>
                <a:gd name="T3" fmla="*/ 32 h 67"/>
                <a:gd name="T4" fmla="*/ 57 w 63"/>
                <a:gd name="T5" fmla="*/ 31 h 67"/>
                <a:gd name="T6" fmla="*/ 36 w 63"/>
                <a:gd name="T7" fmla="*/ 32 h 67"/>
                <a:gd name="T8" fmla="*/ 55 w 63"/>
                <a:gd name="T9" fmla="*/ 15 h 67"/>
                <a:gd name="T10" fmla="*/ 36 w 63"/>
                <a:gd name="T11" fmla="*/ 31 h 67"/>
                <a:gd name="T12" fmla="*/ 35 w 63"/>
                <a:gd name="T13" fmla="*/ 1 h 67"/>
                <a:gd name="T14" fmla="*/ 33 w 63"/>
                <a:gd name="T15" fmla="*/ 1 h 67"/>
                <a:gd name="T16" fmla="*/ 34 w 63"/>
                <a:gd name="T17" fmla="*/ 3 h 67"/>
                <a:gd name="T18" fmla="*/ 33 w 63"/>
                <a:gd name="T19" fmla="*/ 18 h 67"/>
                <a:gd name="T20" fmla="*/ 32 w 63"/>
                <a:gd name="T21" fmla="*/ 18 h 67"/>
                <a:gd name="T22" fmla="*/ 33 w 63"/>
                <a:gd name="T23" fmla="*/ 19 h 67"/>
                <a:gd name="T24" fmla="*/ 34 w 63"/>
                <a:gd name="T25" fmla="*/ 31 h 67"/>
                <a:gd name="T26" fmla="*/ 21 w 63"/>
                <a:gd name="T27" fmla="*/ 9 h 67"/>
                <a:gd name="T28" fmla="*/ 20 w 63"/>
                <a:gd name="T29" fmla="*/ 9 h 67"/>
                <a:gd name="T30" fmla="*/ 20 w 63"/>
                <a:gd name="T31" fmla="*/ 10 h 67"/>
                <a:gd name="T32" fmla="*/ 33 w 63"/>
                <a:gd name="T33" fmla="*/ 31 h 67"/>
                <a:gd name="T34" fmla="*/ 22 w 63"/>
                <a:gd name="T35" fmla="*/ 17 h 67"/>
                <a:gd name="T36" fmla="*/ 20 w 63"/>
                <a:gd name="T37" fmla="*/ 16 h 67"/>
                <a:gd name="T38" fmla="*/ 22 w 63"/>
                <a:gd name="T39" fmla="*/ 17 h 67"/>
                <a:gd name="T40" fmla="*/ 32 w 63"/>
                <a:gd name="T41" fmla="*/ 32 h 67"/>
                <a:gd name="T42" fmla="*/ 4 w 63"/>
                <a:gd name="T43" fmla="*/ 21 h 67"/>
                <a:gd name="T44" fmla="*/ 4 w 63"/>
                <a:gd name="T45" fmla="*/ 22 h 67"/>
                <a:gd name="T46" fmla="*/ 13 w 63"/>
                <a:gd name="T47" fmla="*/ 29 h 67"/>
                <a:gd name="T48" fmla="*/ 12 w 63"/>
                <a:gd name="T49" fmla="*/ 30 h 67"/>
                <a:gd name="T50" fmla="*/ 31 w 63"/>
                <a:gd name="T51" fmla="*/ 32 h 67"/>
                <a:gd name="T52" fmla="*/ 5 w 63"/>
                <a:gd name="T53" fmla="*/ 44 h 67"/>
                <a:gd name="T54" fmla="*/ 6 w 63"/>
                <a:gd name="T55" fmla="*/ 45 h 67"/>
                <a:gd name="T56" fmla="*/ 12 w 63"/>
                <a:gd name="T57" fmla="*/ 48 h 67"/>
                <a:gd name="T58" fmla="*/ 11 w 63"/>
                <a:gd name="T59" fmla="*/ 51 h 67"/>
                <a:gd name="T60" fmla="*/ 32 w 63"/>
                <a:gd name="T61" fmla="*/ 34 h 67"/>
                <a:gd name="T62" fmla="*/ 19 w 63"/>
                <a:gd name="T63" fmla="*/ 47 h 67"/>
                <a:gd name="T64" fmla="*/ 21 w 63"/>
                <a:gd name="T65" fmla="*/ 46 h 67"/>
                <a:gd name="T66" fmla="*/ 20 w 63"/>
                <a:gd name="T67" fmla="*/ 52 h 67"/>
                <a:gd name="T68" fmla="*/ 20 w 63"/>
                <a:gd name="T69" fmla="*/ 53 h 67"/>
                <a:gd name="T70" fmla="*/ 33 w 63"/>
                <a:gd name="T71" fmla="*/ 37 h 67"/>
                <a:gd name="T72" fmla="*/ 27 w 63"/>
                <a:gd name="T73" fmla="*/ 56 h 67"/>
                <a:gd name="T74" fmla="*/ 26 w 63"/>
                <a:gd name="T75" fmla="*/ 59 h 67"/>
                <a:gd name="T76" fmla="*/ 28 w 63"/>
                <a:gd name="T77" fmla="*/ 57 h 67"/>
                <a:gd name="T78" fmla="*/ 34 w 63"/>
                <a:gd name="T79" fmla="*/ 37 h 67"/>
                <a:gd name="T80" fmla="*/ 30 w 63"/>
                <a:gd name="T81" fmla="*/ 64 h 67"/>
                <a:gd name="T82" fmla="*/ 31 w 63"/>
                <a:gd name="T83" fmla="*/ 64 h 67"/>
                <a:gd name="T84" fmla="*/ 39 w 63"/>
                <a:gd name="T85" fmla="*/ 58 h 67"/>
                <a:gd name="T86" fmla="*/ 38 w 63"/>
                <a:gd name="T87" fmla="*/ 59 h 67"/>
                <a:gd name="T88" fmla="*/ 40 w 63"/>
                <a:gd name="T89" fmla="*/ 60 h 67"/>
                <a:gd name="T90" fmla="*/ 36 w 63"/>
                <a:gd name="T91" fmla="*/ 39 h 67"/>
                <a:gd name="T92" fmla="*/ 53 w 63"/>
                <a:gd name="T93" fmla="*/ 51 h 67"/>
                <a:gd name="T94" fmla="*/ 56 w 63"/>
                <a:gd name="T95" fmla="*/ 52 h 67"/>
                <a:gd name="T96" fmla="*/ 41 w 63"/>
                <a:gd name="T97" fmla="*/ 43 h 67"/>
                <a:gd name="T98" fmla="*/ 52 w 63"/>
                <a:gd name="T99" fmla="*/ 46 h 67"/>
                <a:gd name="T100" fmla="*/ 54 w 63"/>
                <a:gd name="T101" fmla="*/ 47 h 67"/>
                <a:gd name="T102" fmla="*/ 54 w 63"/>
                <a:gd name="T103" fmla="*/ 46 h 67"/>
                <a:gd name="T104" fmla="*/ 37 w 63"/>
                <a:gd name="T105" fmla="*/ 35 h 67"/>
                <a:gd name="T106" fmla="*/ 55 w 63"/>
                <a:gd name="T107" fmla="*/ 43 h 67"/>
                <a:gd name="T108" fmla="*/ 55 w 63"/>
                <a:gd name="T109" fmla="*/ 42 h 67"/>
                <a:gd name="T110" fmla="*/ 47 w 63"/>
                <a:gd name="T111" fmla="*/ 37 h 67"/>
                <a:gd name="T112" fmla="*/ 48 w 63"/>
                <a:gd name="T113" fmla="*/ 36 h 67"/>
                <a:gd name="T114" fmla="*/ 37 w 63"/>
                <a:gd name="T115" fmla="*/ 33 h 67"/>
                <a:gd name="T116" fmla="*/ 58 w 63"/>
                <a:gd name="T117" fmla="*/ 36 h 67"/>
                <a:gd name="T118" fmla="*/ 58 w 63"/>
                <a:gd name="T119" fmla="*/ 35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3" h="67">
                  <a:moveTo>
                    <a:pt x="58" y="35"/>
                  </a:moveTo>
                  <a:cubicBezTo>
                    <a:pt x="52" y="31"/>
                    <a:pt x="42" y="32"/>
                    <a:pt x="37" y="32"/>
                  </a:cubicBezTo>
                  <a:cubicBezTo>
                    <a:pt x="39" y="31"/>
                    <a:pt x="41" y="31"/>
                    <a:pt x="44" y="30"/>
                  </a:cubicBezTo>
                  <a:cubicBezTo>
                    <a:pt x="49" y="29"/>
                    <a:pt x="55" y="31"/>
                    <a:pt x="57" y="32"/>
                  </a:cubicBezTo>
                  <a:cubicBezTo>
                    <a:pt x="58" y="32"/>
                    <a:pt x="59" y="34"/>
                    <a:pt x="60" y="32"/>
                  </a:cubicBezTo>
                  <a:cubicBezTo>
                    <a:pt x="61" y="31"/>
                    <a:pt x="57" y="31"/>
                    <a:pt x="57" y="31"/>
                  </a:cubicBezTo>
                  <a:cubicBezTo>
                    <a:pt x="57" y="31"/>
                    <a:pt x="57" y="31"/>
                    <a:pt x="57" y="31"/>
                  </a:cubicBezTo>
                  <a:cubicBezTo>
                    <a:pt x="47" y="27"/>
                    <a:pt x="39" y="30"/>
                    <a:pt x="36" y="32"/>
                  </a:cubicBezTo>
                  <a:cubicBezTo>
                    <a:pt x="41" y="21"/>
                    <a:pt x="48" y="18"/>
                    <a:pt x="51" y="17"/>
                  </a:cubicBezTo>
                  <a:cubicBezTo>
                    <a:pt x="51" y="17"/>
                    <a:pt x="57" y="17"/>
                    <a:pt x="55" y="15"/>
                  </a:cubicBezTo>
                  <a:cubicBezTo>
                    <a:pt x="54" y="13"/>
                    <a:pt x="52" y="15"/>
                    <a:pt x="52" y="15"/>
                  </a:cubicBezTo>
                  <a:cubicBezTo>
                    <a:pt x="44" y="17"/>
                    <a:pt x="38" y="26"/>
                    <a:pt x="36" y="31"/>
                  </a:cubicBezTo>
                  <a:cubicBezTo>
                    <a:pt x="39" y="18"/>
                    <a:pt x="36" y="5"/>
                    <a:pt x="35" y="2"/>
                  </a:cubicBezTo>
                  <a:cubicBezTo>
                    <a:pt x="35" y="1"/>
                    <a:pt x="35" y="1"/>
                    <a:pt x="35" y="1"/>
                  </a:cubicBezTo>
                  <a:cubicBezTo>
                    <a:pt x="35" y="1"/>
                    <a:pt x="35" y="0"/>
                    <a:pt x="34" y="0"/>
                  </a:cubicBezTo>
                  <a:cubicBezTo>
                    <a:pt x="34" y="0"/>
                    <a:pt x="33" y="0"/>
                    <a:pt x="33" y="1"/>
                  </a:cubicBezTo>
                  <a:cubicBezTo>
                    <a:pt x="33" y="2"/>
                    <a:pt x="33" y="3"/>
                    <a:pt x="34" y="3"/>
                  </a:cubicBezTo>
                  <a:cubicBezTo>
                    <a:pt x="34" y="3"/>
                    <a:pt x="34" y="3"/>
                    <a:pt x="34" y="3"/>
                  </a:cubicBezTo>
                  <a:cubicBezTo>
                    <a:pt x="38" y="13"/>
                    <a:pt x="36" y="25"/>
                    <a:pt x="34" y="31"/>
                  </a:cubicBezTo>
                  <a:cubicBezTo>
                    <a:pt x="35" y="24"/>
                    <a:pt x="34" y="19"/>
                    <a:pt x="33" y="18"/>
                  </a:cubicBezTo>
                  <a:cubicBezTo>
                    <a:pt x="33" y="18"/>
                    <a:pt x="33" y="17"/>
                    <a:pt x="33" y="17"/>
                  </a:cubicBezTo>
                  <a:cubicBezTo>
                    <a:pt x="32" y="17"/>
                    <a:pt x="32" y="18"/>
                    <a:pt x="32" y="18"/>
                  </a:cubicBezTo>
                  <a:cubicBezTo>
                    <a:pt x="32" y="19"/>
                    <a:pt x="32" y="19"/>
                    <a:pt x="32" y="19"/>
                  </a:cubicBezTo>
                  <a:cubicBezTo>
                    <a:pt x="33" y="19"/>
                    <a:pt x="33" y="19"/>
                    <a:pt x="33" y="19"/>
                  </a:cubicBezTo>
                  <a:cubicBezTo>
                    <a:pt x="33" y="19"/>
                    <a:pt x="33" y="19"/>
                    <a:pt x="33" y="19"/>
                  </a:cubicBezTo>
                  <a:cubicBezTo>
                    <a:pt x="34" y="23"/>
                    <a:pt x="34" y="28"/>
                    <a:pt x="34" y="31"/>
                  </a:cubicBezTo>
                  <a:cubicBezTo>
                    <a:pt x="32" y="25"/>
                    <a:pt x="28" y="17"/>
                    <a:pt x="25" y="14"/>
                  </a:cubicBezTo>
                  <a:cubicBezTo>
                    <a:pt x="23" y="11"/>
                    <a:pt x="22" y="10"/>
                    <a:pt x="21" y="9"/>
                  </a:cubicBezTo>
                  <a:cubicBezTo>
                    <a:pt x="21" y="9"/>
                    <a:pt x="21" y="8"/>
                    <a:pt x="20" y="8"/>
                  </a:cubicBezTo>
                  <a:cubicBezTo>
                    <a:pt x="20" y="8"/>
                    <a:pt x="20" y="9"/>
                    <a:pt x="20" y="9"/>
                  </a:cubicBezTo>
                  <a:cubicBezTo>
                    <a:pt x="19" y="10"/>
                    <a:pt x="20" y="10"/>
                    <a:pt x="20" y="10"/>
                  </a:cubicBezTo>
                  <a:cubicBezTo>
                    <a:pt x="20" y="10"/>
                    <a:pt x="20" y="10"/>
                    <a:pt x="20" y="10"/>
                  </a:cubicBezTo>
                  <a:cubicBezTo>
                    <a:pt x="21" y="11"/>
                    <a:pt x="22" y="12"/>
                    <a:pt x="22" y="12"/>
                  </a:cubicBezTo>
                  <a:cubicBezTo>
                    <a:pt x="28" y="18"/>
                    <a:pt x="31" y="27"/>
                    <a:pt x="33" y="31"/>
                  </a:cubicBezTo>
                  <a:cubicBezTo>
                    <a:pt x="31" y="28"/>
                    <a:pt x="26" y="19"/>
                    <a:pt x="22" y="17"/>
                  </a:cubicBezTo>
                  <a:cubicBezTo>
                    <a:pt x="22" y="17"/>
                    <a:pt x="22" y="17"/>
                    <a:pt x="22" y="17"/>
                  </a:cubicBezTo>
                  <a:cubicBezTo>
                    <a:pt x="21" y="16"/>
                    <a:pt x="21" y="16"/>
                    <a:pt x="21" y="16"/>
                  </a:cubicBezTo>
                  <a:cubicBezTo>
                    <a:pt x="21" y="16"/>
                    <a:pt x="20" y="16"/>
                    <a:pt x="20" y="16"/>
                  </a:cubicBezTo>
                  <a:cubicBezTo>
                    <a:pt x="20" y="16"/>
                    <a:pt x="20" y="17"/>
                    <a:pt x="20" y="17"/>
                  </a:cubicBezTo>
                  <a:cubicBezTo>
                    <a:pt x="21" y="17"/>
                    <a:pt x="21" y="18"/>
                    <a:pt x="22" y="17"/>
                  </a:cubicBezTo>
                  <a:cubicBezTo>
                    <a:pt x="22" y="17"/>
                    <a:pt x="22" y="17"/>
                    <a:pt x="22" y="17"/>
                  </a:cubicBezTo>
                  <a:cubicBezTo>
                    <a:pt x="24" y="19"/>
                    <a:pt x="28" y="24"/>
                    <a:pt x="32" y="32"/>
                  </a:cubicBezTo>
                  <a:cubicBezTo>
                    <a:pt x="21" y="24"/>
                    <a:pt x="8" y="21"/>
                    <a:pt x="4" y="21"/>
                  </a:cubicBezTo>
                  <a:cubicBezTo>
                    <a:pt x="4" y="21"/>
                    <a:pt x="4" y="21"/>
                    <a:pt x="4" y="21"/>
                  </a:cubicBezTo>
                  <a:cubicBezTo>
                    <a:pt x="4" y="21"/>
                    <a:pt x="2" y="21"/>
                    <a:pt x="1" y="22"/>
                  </a:cubicBezTo>
                  <a:cubicBezTo>
                    <a:pt x="0" y="23"/>
                    <a:pt x="2" y="24"/>
                    <a:pt x="4" y="22"/>
                  </a:cubicBezTo>
                  <a:cubicBezTo>
                    <a:pt x="15" y="23"/>
                    <a:pt x="25" y="28"/>
                    <a:pt x="30" y="31"/>
                  </a:cubicBezTo>
                  <a:cubicBezTo>
                    <a:pt x="26" y="30"/>
                    <a:pt x="19" y="27"/>
                    <a:pt x="13" y="29"/>
                  </a:cubicBezTo>
                  <a:cubicBezTo>
                    <a:pt x="13" y="29"/>
                    <a:pt x="13" y="29"/>
                    <a:pt x="13" y="29"/>
                  </a:cubicBezTo>
                  <a:cubicBezTo>
                    <a:pt x="13" y="29"/>
                    <a:pt x="11" y="28"/>
                    <a:pt x="12" y="30"/>
                  </a:cubicBezTo>
                  <a:cubicBezTo>
                    <a:pt x="12" y="31"/>
                    <a:pt x="14" y="30"/>
                    <a:pt x="14" y="30"/>
                  </a:cubicBezTo>
                  <a:cubicBezTo>
                    <a:pt x="16" y="29"/>
                    <a:pt x="23" y="28"/>
                    <a:pt x="31" y="32"/>
                  </a:cubicBezTo>
                  <a:cubicBezTo>
                    <a:pt x="26" y="33"/>
                    <a:pt x="14" y="34"/>
                    <a:pt x="5" y="44"/>
                  </a:cubicBezTo>
                  <a:cubicBezTo>
                    <a:pt x="5" y="44"/>
                    <a:pt x="5" y="44"/>
                    <a:pt x="5" y="44"/>
                  </a:cubicBezTo>
                  <a:cubicBezTo>
                    <a:pt x="5" y="44"/>
                    <a:pt x="3" y="45"/>
                    <a:pt x="4" y="46"/>
                  </a:cubicBezTo>
                  <a:cubicBezTo>
                    <a:pt x="5" y="47"/>
                    <a:pt x="6" y="45"/>
                    <a:pt x="6" y="45"/>
                  </a:cubicBezTo>
                  <a:cubicBezTo>
                    <a:pt x="9" y="42"/>
                    <a:pt x="18" y="33"/>
                    <a:pt x="32" y="34"/>
                  </a:cubicBezTo>
                  <a:cubicBezTo>
                    <a:pt x="27" y="34"/>
                    <a:pt x="17" y="38"/>
                    <a:pt x="12" y="48"/>
                  </a:cubicBezTo>
                  <a:cubicBezTo>
                    <a:pt x="12" y="48"/>
                    <a:pt x="12" y="48"/>
                    <a:pt x="12" y="48"/>
                  </a:cubicBezTo>
                  <a:cubicBezTo>
                    <a:pt x="12" y="48"/>
                    <a:pt x="10" y="50"/>
                    <a:pt x="11" y="51"/>
                  </a:cubicBezTo>
                  <a:cubicBezTo>
                    <a:pt x="13" y="52"/>
                    <a:pt x="13" y="48"/>
                    <a:pt x="13" y="48"/>
                  </a:cubicBezTo>
                  <a:cubicBezTo>
                    <a:pt x="15" y="45"/>
                    <a:pt x="18" y="37"/>
                    <a:pt x="32" y="34"/>
                  </a:cubicBezTo>
                  <a:cubicBezTo>
                    <a:pt x="31" y="36"/>
                    <a:pt x="27" y="41"/>
                    <a:pt x="21" y="45"/>
                  </a:cubicBezTo>
                  <a:cubicBezTo>
                    <a:pt x="21" y="45"/>
                    <a:pt x="18" y="46"/>
                    <a:pt x="19" y="47"/>
                  </a:cubicBezTo>
                  <a:cubicBezTo>
                    <a:pt x="20" y="49"/>
                    <a:pt x="21" y="46"/>
                    <a:pt x="21" y="46"/>
                  </a:cubicBezTo>
                  <a:cubicBezTo>
                    <a:pt x="21" y="46"/>
                    <a:pt x="21" y="46"/>
                    <a:pt x="21" y="46"/>
                  </a:cubicBezTo>
                  <a:cubicBezTo>
                    <a:pt x="24" y="44"/>
                    <a:pt x="31" y="38"/>
                    <a:pt x="33" y="35"/>
                  </a:cubicBezTo>
                  <a:cubicBezTo>
                    <a:pt x="33" y="37"/>
                    <a:pt x="30" y="48"/>
                    <a:pt x="20" y="52"/>
                  </a:cubicBezTo>
                  <a:cubicBezTo>
                    <a:pt x="20" y="52"/>
                    <a:pt x="17" y="51"/>
                    <a:pt x="17" y="54"/>
                  </a:cubicBezTo>
                  <a:cubicBezTo>
                    <a:pt x="17" y="56"/>
                    <a:pt x="20" y="53"/>
                    <a:pt x="20" y="53"/>
                  </a:cubicBezTo>
                  <a:cubicBezTo>
                    <a:pt x="22" y="52"/>
                    <a:pt x="27" y="49"/>
                    <a:pt x="29" y="46"/>
                  </a:cubicBezTo>
                  <a:cubicBezTo>
                    <a:pt x="31" y="43"/>
                    <a:pt x="33" y="39"/>
                    <a:pt x="33" y="37"/>
                  </a:cubicBezTo>
                  <a:cubicBezTo>
                    <a:pt x="33" y="41"/>
                    <a:pt x="32" y="48"/>
                    <a:pt x="28" y="55"/>
                  </a:cubicBezTo>
                  <a:cubicBezTo>
                    <a:pt x="28" y="55"/>
                    <a:pt x="27" y="56"/>
                    <a:pt x="27" y="56"/>
                  </a:cubicBezTo>
                  <a:cubicBezTo>
                    <a:pt x="27" y="56"/>
                    <a:pt x="27" y="56"/>
                    <a:pt x="27" y="56"/>
                  </a:cubicBezTo>
                  <a:cubicBezTo>
                    <a:pt x="27" y="56"/>
                    <a:pt x="25" y="58"/>
                    <a:pt x="26" y="59"/>
                  </a:cubicBezTo>
                  <a:cubicBezTo>
                    <a:pt x="27" y="60"/>
                    <a:pt x="28" y="57"/>
                    <a:pt x="28" y="57"/>
                  </a:cubicBezTo>
                  <a:cubicBezTo>
                    <a:pt x="28" y="57"/>
                    <a:pt x="28" y="57"/>
                    <a:pt x="28" y="57"/>
                  </a:cubicBezTo>
                  <a:cubicBezTo>
                    <a:pt x="29" y="55"/>
                    <a:pt x="31" y="52"/>
                    <a:pt x="31" y="49"/>
                  </a:cubicBezTo>
                  <a:cubicBezTo>
                    <a:pt x="33" y="45"/>
                    <a:pt x="34" y="40"/>
                    <a:pt x="34" y="37"/>
                  </a:cubicBezTo>
                  <a:cubicBezTo>
                    <a:pt x="35" y="44"/>
                    <a:pt x="36" y="56"/>
                    <a:pt x="30" y="63"/>
                  </a:cubicBezTo>
                  <a:cubicBezTo>
                    <a:pt x="30" y="64"/>
                    <a:pt x="30" y="64"/>
                    <a:pt x="30" y="64"/>
                  </a:cubicBezTo>
                  <a:cubicBezTo>
                    <a:pt x="30" y="64"/>
                    <a:pt x="27" y="64"/>
                    <a:pt x="28" y="66"/>
                  </a:cubicBezTo>
                  <a:cubicBezTo>
                    <a:pt x="29" y="67"/>
                    <a:pt x="31" y="64"/>
                    <a:pt x="31" y="64"/>
                  </a:cubicBezTo>
                  <a:cubicBezTo>
                    <a:pt x="33" y="61"/>
                    <a:pt x="37" y="54"/>
                    <a:pt x="35" y="39"/>
                  </a:cubicBezTo>
                  <a:cubicBezTo>
                    <a:pt x="37" y="43"/>
                    <a:pt x="40" y="51"/>
                    <a:pt x="39" y="58"/>
                  </a:cubicBezTo>
                  <a:cubicBezTo>
                    <a:pt x="39" y="58"/>
                    <a:pt x="39" y="59"/>
                    <a:pt x="38" y="59"/>
                  </a:cubicBezTo>
                  <a:cubicBezTo>
                    <a:pt x="38" y="59"/>
                    <a:pt x="38" y="59"/>
                    <a:pt x="38" y="59"/>
                  </a:cubicBezTo>
                  <a:cubicBezTo>
                    <a:pt x="38" y="59"/>
                    <a:pt x="36" y="62"/>
                    <a:pt x="38" y="63"/>
                  </a:cubicBezTo>
                  <a:cubicBezTo>
                    <a:pt x="41" y="63"/>
                    <a:pt x="40" y="60"/>
                    <a:pt x="40" y="60"/>
                  </a:cubicBezTo>
                  <a:cubicBezTo>
                    <a:pt x="40" y="60"/>
                    <a:pt x="40" y="60"/>
                    <a:pt x="40" y="60"/>
                  </a:cubicBezTo>
                  <a:cubicBezTo>
                    <a:pt x="40" y="56"/>
                    <a:pt x="39" y="47"/>
                    <a:pt x="36" y="39"/>
                  </a:cubicBezTo>
                  <a:cubicBezTo>
                    <a:pt x="39" y="43"/>
                    <a:pt x="44" y="49"/>
                    <a:pt x="52" y="51"/>
                  </a:cubicBezTo>
                  <a:cubicBezTo>
                    <a:pt x="53" y="51"/>
                    <a:pt x="53" y="51"/>
                    <a:pt x="53" y="51"/>
                  </a:cubicBezTo>
                  <a:cubicBezTo>
                    <a:pt x="53" y="51"/>
                    <a:pt x="53" y="51"/>
                    <a:pt x="53" y="51"/>
                  </a:cubicBezTo>
                  <a:cubicBezTo>
                    <a:pt x="53" y="51"/>
                    <a:pt x="56" y="53"/>
                    <a:pt x="56" y="52"/>
                  </a:cubicBezTo>
                  <a:cubicBezTo>
                    <a:pt x="56" y="50"/>
                    <a:pt x="53" y="51"/>
                    <a:pt x="53" y="51"/>
                  </a:cubicBezTo>
                  <a:cubicBezTo>
                    <a:pt x="50" y="50"/>
                    <a:pt x="45" y="47"/>
                    <a:pt x="41" y="43"/>
                  </a:cubicBezTo>
                  <a:cubicBezTo>
                    <a:pt x="37" y="39"/>
                    <a:pt x="35" y="36"/>
                    <a:pt x="35" y="34"/>
                  </a:cubicBezTo>
                  <a:cubicBezTo>
                    <a:pt x="37" y="36"/>
                    <a:pt x="43" y="43"/>
                    <a:pt x="52" y="46"/>
                  </a:cubicBezTo>
                  <a:cubicBezTo>
                    <a:pt x="52" y="46"/>
                    <a:pt x="53" y="47"/>
                    <a:pt x="54" y="47"/>
                  </a:cubicBezTo>
                  <a:cubicBezTo>
                    <a:pt x="54" y="47"/>
                    <a:pt x="54" y="47"/>
                    <a:pt x="54" y="47"/>
                  </a:cubicBezTo>
                  <a:cubicBezTo>
                    <a:pt x="54" y="47"/>
                    <a:pt x="57" y="48"/>
                    <a:pt x="56" y="47"/>
                  </a:cubicBezTo>
                  <a:cubicBezTo>
                    <a:pt x="56" y="46"/>
                    <a:pt x="54" y="46"/>
                    <a:pt x="54" y="46"/>
                  </a:cubicBezTo>
                  <a:cubicBezTo>
                    <a:pt x="52" y="46"/>
                    <a:pt x="50" y="45"/>
                    <a:pt x="47" y="43"/>
                  </a:cubicBezTo>
                  <a:cubicBezTo>
                    <a:pt x="42" y="40"/>
                    <a:pt x="39" y="37"/>
                    <a:pt x="37" y="35"/>
                  </a:cubicBezTo>
                  <a:cubicBezTo>
                    <a:pt x="43" y="40"/>
                    <a:pt x="52" y="42"/>
                    <a:pt x="54" y="43"/>
                  </a:cubicBezTo>
                  <a:cubicBezTo>
                    <a:pt x="54" y="43"/>
                    <a:pt x="55" y="43"/>
                    <a:pt x="55" y="43"/>
                  </a:cubicBezTo>
                  <a:cubicBezTo>
                    <a:pt x="55" y="43"/>
                    <a:pt x="58" y="43"/>
                    <a:pt x="57" y="42"/>
                  </a:cubicBezTo>
                  <a:cubicBezTo>
                    <a:pt x="57" y="41"/>
                    <a:pt x="55" y="42"/>
                    <a:pt x="55" y="42"/>
                  </a:cubicBezTo>
                  <a:cubicBezTo>
                    <a:pt x="49" y="42"/>
                    <a:pt x="39" y="35"/>
                    <a:pt x="36" y="34"/>
                  </a:cubicBezTo>
                  <a:cubicBezTo>
                    <a:pt x="42" y="34"/>
                    <a:pt x="46" y="36"/>
                    <a:pt x="47" y="37"/>
                  </a:cubicBezTo>
                  <a:cubicBezTo>
                    <a:pt x="47" y="37"/>
                    <a:pt x="48" y="39"/>
                    <a:pt x="49" y="38"/>
                  </a:cubicBezTo>
                  <a:cubicBezTo>
                    <a:pt x="51" y="37"/>
                    <a:pt x="48" y="36"/>
                    <a:pt x="48" y="36"/>
                  </a:cubicBezTo>
                  <a:cubicBezTo>
                    <a:pt x="48" y="36"/>
                    <a:pt x="48" y="36"/>
                    <a:pt x="48" y="36"/>
                  </a:cubicBezTo>
                  <a:cubicBezTo>
                    <a:pt x="45" y="34"/>
                    <a:pt x="40" y="33"/>
                    <a:pt x="37" y="33"/>
                  </a:cubicBezTo>
                  <a:cubicBezTo>
                    <a:pt x="41" y="33"/>
                    <a:pt x="50" y="32"/>
                    <a:pt x="55" y="34"/>
                  </a:cubicBezTo>
                  <a:cubicBezTo>
                    <a:pt x="57" y="35"/>
                    <a:pt x="57" y="35"/>
                    <a:pt x="58" y="36"/>
                  </a:cubicBezTo>
                  <a:cubicBezTo>
                    <a:pt x="58" y="36"/>
                    <a:pt x="60" y="39"/>
                    <a:pt x="62" y="37"/>
                  </a:cubicBezTo>
                  <a:cubicBezTo>
                    <a:pt x="63" y="36"/>
                    <a:pt x="59" y="35"/>
                    <a:pt x="58" y="35"/>
                  </a:cubicBezTo>
                  <a:close/>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0" name="Freeform 48">
              <a:extLst>
                <a:ext uri="{FF2B5EF4-FFF2-40B4-BE49-F238E27FC236}">
                  <a16:creationId xmlns="" xmlns:a16="http://schemas.microsoft.com/office/drawing/2014/main" id="{07C7AAF2-C4E8-47A3-8CC9-2602093E7E19}"/>
                </a:ext>
              </a:extLst>
            </p:cNvPr>
            <p:cNvSpPr>
              <a:spLocks/>
            </p:cNvSpPr>
            <p:nvPr/>
          </p:nvSpPr>
          <p:spPr bwMode="auto">
            <a:xfrm flipH="1">
              <a:off x="1141413" y="6042025"/>
              <a:ext cx="3175" cy="0"/>
            </a:xfrm>
            <a:custGeom>
              <a:avLst/>
              <a:gdLst>
                <a:gd name="T0" fmla="*/ 2 w 2"/>
                <a:gd name="T1" fmla="*/ 0 w 2"/>
                <a:gd name="T2" fmla="*/ 2 w 2"/>
              </a:gdLst>
              <a:ahLst/>
              <a:cxnLst>
                <a:cxn ang="0">
                  <a:pos x="T0" y="0"/>
                </a:cxn>
                <a:cxn ang="0">
                  <a:pos x="T1" y="0"/>
                </a:cxn>
                <a:cxn ang="0">
                  <a:pos x="T2" y="0"/>
                </a:cxn>
              </a:cxnLst>
              <a:rect l="0" t="0" r="r" b="b"/>
              <a:pathLst>
                <a:path w="2">
                  <a:moveTo>
                    <a:pt x="2" y="0"/>
                  </a:moveTo>
                  <a:lnTo>
                    <a:pt x="0" y="0"/>
                  </a:lnTo>
                  <a:lnTo>
                    <a:pt x="2" y="0"/>
                  </a:lnTo>
                  <a:close/>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1" name="Freeform 49">
              <a:extLst>
                <a:ext uri="{FF2B5EF4-FFF2-40B4-BE49-F238E27FC236}">
                  <a16:creationId xmlns="" xmlns:a16="http://schemas.microsoft.com/office/drawing/2014/main" id="{888C1A60-32B7-40C1-9466-50F8CADCD209}"/>
                </a:ext>
              </a:extLst>
            </p:cNvPr>
            <p:cNvSpPr>
              <a:spLocks/>
            </p:cNvSpPr>
            <p:nvPr/>
          </p:nvSpPr>
          <p:spPr bwMode="auto">
            <a:xfrm flipH="1">
              <a:off x="1141413" y="6042025"/>
              <a:ext cx="3175" cy="0"/>
            </a:xfrm>
            <a:custGeom>
              <a:avLst/>
              <a:gdLst>
                <a:gd name="T0" fmla="*/ 2 w 2"/>
                <a:gd name="T1" fmla="*/ 0 w 2"/>
                <a:gd name="T2" fmla="*/ 2 w 2"/>
              </a:gdLst>
              <a:ahLst/>
              <a:cxnLst>
                <a:cxn ang="0">
                  <a:pos x="T0" y="0"/>
                </a:cxn>
                <a:cxn ang="0">
                  <a:pos x="T1" y="0"/>
                </a:cxn>
                <a:cxn ang="0">
                  <a:pos x="T2" y="0"/>
                </a:cxn>
              </a:cxnLst>
              <a:rect l="0" t="0" r="r" b="b"/>
              <a:pathLst>
                <a:path w="2">
                  <a:moveTo>
                    <a:pt x="2" y="0"/>
                  </a:moveTo>
                  <a:lnTo>
                    <a:pt x="0" y="0"/>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2" name="Freeform 50">
              <a:extLst>
                <a:ext uri="{FF2B5EF4-FFF2-40B4-BE49-F238E27FC236}">
                  <a16:creationId xmlns="" xmlns:a16="http://schemas.microsoft.com/office/drawing/2014/main" id="{C2EDE601-A63F-4087-9FD3-AA56A309375C}"/>
                </a:ext>
              </a:extLst>
            </p:cNvPr>
            <p:cNvSpPr>
              <a:spLocks/>
            </p:cNvSpPr>
            <p:nvPr/>
          </p:nvSpPr>
          <p:spPr bwMode="auto">
            <a:xfrm flipH="1">
              <a:off x="1130300" y="6021388"/>
              <a:ext cx="71438" cy="76200"/>
            </a:xfrm>
            <a:custGeom>
              <a:avLst/>
              <a:gdLst>
                <a:gd name="T0" fmla="*/ 16 w 25"/>
                <a:gd name="T1" fmla="*/ 0 h 27"/>
                <a:gd name="T2" fmla="*/ 12 w 25"/>
                <a:gd name="T3" fmla="*/ 0 h 27"/>
                <a:gd name="T4" fmla="*/ 6 w 25"/>
                <a:gd name="T5" fmla="*/ 5 h 27"/>
                <a:gd name="T6" fmla="*/ 1 w 25"/>
                <a:gd name="T7" fmla="*/ 8 h 27"/>
                <a:gd name="T8" fmla="*/ 0 w 25"/>
                <a:gd name="T9" fmla="*/ 14 h 27"/>
                <a:gd name="T10" fmla="*/ 2 w 25"/>
                <a:gd name="T11" fmla="*/ 27 h 27"/>
                <a:gd name="T12" fmla="*/ 3 w 25"/>
                <a:gd name="T13" fmla="*/ 12 h 27"/>
                <a:gd name="T14" fmla="*/ 4 w 25"/>
                <a:gd name="T15" fmla="*/ 11 h 27"/>
                <a:gd name="T16" fmla="*/ 10 w 25"/>
                <a:gd name="T17" fmla="*/ 27 h 27"/>
                <a:gd name="T18" fmla="*/ 8 w 25"/>
                <a:gd name="T19" fmla="*/ 10 h 27"/>
                <a:gd name="T20" fmla="*/ 9 w 25"/>
                <a:gd name="T21" fmla="*/ 9 h 27"/>
                <a:gd name="T22" fmla="*/ 19 w 25"/>
                <a:gd name="T23" fmla="*/ 16 h 27"/>
                <a:gd name="T24" fmla="*/ 11 w 25"/>
                <a:gd name="T25" fmla="*/ 7 h 27"/>
                <a:gd name="T26" fmla="*/ 11 w 25"/>
                <a:gd name="T27" fmla="*/ 4 h 27"/>
                <a:gd name="T28" fmla="*/ 20 w 25"/>
                <a:gd name="T29" fmla="*/ 7 h 27"/>
                <a:gd name="T30" fmla="*/ 13 w 25"/>
                <a:gd name="T31" fmla="*/ 2 h 27"/>
                <a:gd name="T32" fmla="*/ 22 w 25"/>
                <a:gd name="T33" fmla="*/ 1 h 27"/>
                <a:gd name="T34" fmla="*/ 25 w 25"/>
                <a:gd name="T35" fmla="*/ 1 h 27"/>
                <a:gd name="T36" fmla="*/ 20 w 25"/>
                <a:gd name="T37" fmla="*/ 0 h 27"/>
                <a:gd name="T38" fmla="*/ 16 w 25"/>
                <a:gd name="T39"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 h="27">
                  <a:moveTo>
                    <a:pt x="16" y="0"/>
                  </a:moveTo>
                  <a:cubicBezTo>
                    <a:pt x="14" y="0"/>
                    <a:pt x="13" y="0"/>
                    <a:pt x="12" y="0"/>
                  </a:cubicBezTo>
                  <a:cubicBezTo>
                    <a:pt x="10" y="1"/>
                    <a:pt x="8" y="3"/>
                    <a:pt x="6" y="5"/>
                  </a:cubicBezTo>
                  <a:cubicBezTo>
                    <a:pt x="5" y="7"/>
                    <a:pt x="3" y="6"/>
                    <a:pt x="1" y="8"/>
                  </a:cubicBezTo>
                  <a:cubicBezTo>
                    <a:pt x="0" y="9"/>
                    <a:pt x="0" y="11"/>
                    <a:pt x="0" y="14"/>
                  </a:cubicBezTo>
                  <a:cubicBezTo>
                    <a:pt x="0" y="18"/>
                    <a:pt x="0" y="22"/>
                    <a:pt x="2" y="27"/>
                  </a:cubicBezTo>
                  <a:cubicBezTo>
                    <a:pt x="2" y="25"/>
                    <a:pt x="0" y="14"/>
                    <a:pt x="3" y="12"/>
                  </a:cubicBezTo>
                  <a:cubicBezTo>
                    <a:pt x="4" y="11"/>
                    <a:pt x="4" y="11"/>
                    <a:pt x="4" y="11"/>
                  </a:cubicBezTo>
                  <a:cubicBezTo>
                    <a:pt x="6" y="11"/>
                    <a:pt x="6" y="22"/>
                    <a:pt x="10" y="27"/>
                  </a:cubicBezTo>
                  <a:cubicBezTo>
                    <a:pt x="10" y="27"/>
                    <a:pt x="6" y="12"/>
                    <a:pt x="8" y="10"/>
                  </a:cubicBezTo>
                  <a:cubicBezTo>
                    <a:pt x="8" y="10"/>
                    <a:pt x="9" y="9"/>
                    <a:pt x="9" y="9"/>
                  </a:cubicBezTo>
                  <a:cubicBezTo>
                    <a:pt x="12" y="9"/>
                    <a:pt x="17" y="13"/>
                    <a:pt x="19" y="16"/>
                  </a:cubicBezTo>
                  <a:cubicBezTo>
                    <a:pt x="19" y="16"/>
                    <a:pt x="17" y="11"/>
                    <a:pt x="11" y="7"/>
                  </a:cubicBezTo>
                  <a:cubicBezTo>
                    <a:pt x="9" y="5"/>
                    <a:pt x="10" y="4"/>
                    <a:pt x="11" y="4"/>
                  </a:cubicBezTo>
                  <a:cubicBezTo>
                    <a:pt x="14" y="4"/>
                    <a:pt x="18" y="5"/>
                    <a:pt x="20" y="7"/>
                  </a:cubicBezTo>
                  <a:cubicBezTo>
                    <a:pt x="18" y="5"/>
                    <a:pt x="14" y="3"/>
                    <a:pt x="13" y="2"/>
                  </a:cubicBezTo>
                  <a:cubicBezTo>
                    <a:pt x="13" y="2"/>
                    <a:pt x="18" y="1"/>
                    <a:pt x="22" y="1"/>
                  </a:cubicBezTo>
                  <a:cubicBezTo>
                    <a:pt x="23" y="1"/>
                    <a:pt x="24" y="1"/>
                    <a:pt x="25" y="1"/>
                  </a:cubicBezTo>
                  <a:cubicBezTo>
                    <a:pt x="23" y="0"/>
                    <a:pt x="21" y="0"/>
                    <a:pt x="20" y="0"/>
                  </a:cubicBezTo>
                  <a:cubicBezTo>
                    <a:pt x="18" y="0"/>
                    <a:pt x="17" y="0"/>
                    <a:pt x="16"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3" name="Freeform 51">
              <a:extLst>
                <a:ext uri="{FF2B5EF4-FFF2-40B4-BE49-F238E27FC236}">
                  <a16:creationId xmlns="" xmlns:a16="http://schemas.microsoft.com/office/drawing/2014/main" id="{7FDF8390-663E-4743-AFFD-62D4325564AC}"/>
                </a:ext>
              </a:extLst>
            </p:cNvPr>
            <p:cNvSpPr>
              <a:spLocks/>
            </p:cNvSpPr>
            <p:nvPr/>
          </p:nvSpPr>
          <p:spPr bwMode="auto">
            <a:xfrm flipH="1">
              <a:off x="912813" y="5989638"/>
              <a:ext cx="84138" cy="68263"/>
            </a:xfrm>
            <a:custGeom>
              <a:avLst/>
              <a:gdLst>
                <a:gd name="T0" fmla="*/ 15 w 30"/>
                <a:gd name="T1" fmla="*/ 0 h 24"/>
                <a:gd name="T2" fmla="*/ 0 w 30"/>
                <a:gd name="T3" fmla="*/ 5 h 24"/>
                <a:gd name="T4" fmla="*/ 10 w 30"/>
                <a:gd name="T5" fmla="*/ 3 h 24"/>
                <a:gd name="T6" fmla="*/ 14 w 30"/>
                <a:gd name="T7" fmla="*/ 4 h 24"/>
                <a:gd name="T8" fmla="*/ 2 w 30"/>
                <a:gd name="T9" fmla="*/ 14 h 24"/>
                <a:gd name="T10" fmla="*/ 16 w 30"/>
                <a:gd name="T11" fmla="*/ 7 h 24"/>
                <a:gd name="T12" fmla="*/ 17 w 30"/>
                <a:gd name="T13" fmla="*/ 7 h 24"/>
                <a:gd name="T14" fmla="*/ 16 w 30"/>
                <a:gd name="T15" fmla="*/ 18 h 24"/>
                <a:gd name="T16" fmla="*/ 21 w 30"/>
                <a:gd name="T17" fmla="*/ 9 h 24"/>
                <a:gd name="T18" fmla="*/ 22 w 30"/>
                <a:gd name="T19" fmla="*/ 9 h 24"/>
                <a:gd name="T20" fmla="*/ 23 w 30"/>
                <a:gd name="T21" fmla="*/ 19 h 24"/>
                <a:gd name="T22" fmla="*/ 26 w 30"/>
                <a:gd name="T23" fmla="*/ 11 h 24"/>
                <a:gd name="T24" fmla="*/ 30 w 30"/>
                <a:gd name="T25" fmla="*/ 24 h 24"/>
                <a:gd name="T26" fmla="*/ 30 w 30"/>
                <a:gd name="T27" fmla="*/ 23 h 24"/>
                <a:gd name="T28" fmla="*/ 29 w 30"/>
                <a:gd name="T29" fmla="*/ 18 h 24"/>
                <a:gd name="T30" fmla="*/ 22 w 30"/>
                <a:gd name="T31" fmla="*/ 5 h 24"/>
                <a:gd name="T32" fmla="*/ 22 w 30"/>
                <a:gd name="T33" fmla="*/ 5 h 24"/>
                <a:gd name="T34" fmla="*/ 22 w 30"/>
                <a:gd name="T35" fmla="*/ 5 h 24"/>
                <a:gd name="T36" fmla="*/ 18 w 30"/>
                <a:gd name="T37" fmla="*/ 1 h 24"/>
                <a:gd name="T38" fmla="*/ 15 w 30"/>
                <a:gd name="T3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0" h="24">
                  <a:moveTo>
                    <a:pt x="15" y="0"/>
                  </a:moveTo>
                  <a:cubicBezTo>
                    <a:pt x="11" y="0"/>
                    <a:pt x="5" y="2"/>
                    <a:pt x="0" y="5"/>
                  </a:cubicBezTo>
                  <a:cubicBezTo>
                    <a:pt x="1" y="5"/>
                    <a:pt x="6" y="3"/>
                    <a:pt x="10" y="3"/>
                  </a:cubicBezTo>
                  <a:cubicBezTo>
                    <a:pt x="12" y="3"/>
                    <a:pt x="13" y="3"/>
                    <a:pt x="14" y="4"/>
                  </a:cubicBezTo>
                  <a:cubicBezTo>
                    <a:pt x="14" y="4"/>
                    <a:pt x="8" y="6"/>
                    <a:pt x="2" y="14"/>
                  </a:cubicBezTo>
                  <a:cubicBezTo>
                    <a:pt x="3" y="13"/>
                    <a:pt x="12" y="7"/>
                    <a:pt x="16" y="7"/>
                  </a:cubicBezTo>
                  <a:cubicBezTo>
                    <a:pt x="16" y="7"/>
                    <a:pt x="16" y="7"/>
                    <a:pt x="17" y="7"/>
                  </a:cubicBezTo>
                  <a:cubicBezTo>
                    <a:pt x="20" y="9"/>
                    <a:pt x="16" y="18"/>
                    <a:pt x="16" y="18"/>
                  </a:cubicBezTo>
                  <a:cubicBezTo>
                    <a:pt x="16" y="18"/>
                    <a:pt x="21" y="12"/>
                    <a:pt x="21" y="9"/>
                  </a:cubicBezTo>
                  <a:cubicBezTo>
                    <a:pt x="22" y="9"/>
                    <a:pt x="22" y="9"/>
                    <a:pt x="22" y="9"/>
                  </a:cubicBezTo>
                  <a:cubicBezTo>
                    <a:pt x="23" y="9"/>
                    <a:pt x="24" y="14"/>
                    <a:pt x="23" y="19"/>
                  </a:cubicBezTo>
                  <a:cubicBezTo>
                    <a:pt x="23" y="19"/>
                    <a:pt x="26" y="14"/>
                    <a:pt x="26" y="11"/>
                  </a:cubicBezTo>
                  <a:cubicBezTo>
                    <a:pt x="26" y="11"/>
                    <a:pt x="29" y="17"/>
                    <a:pt x="30" y="24"/>
                  </a:cubicBezTo>
                  <a:cubicBezTo>
                    <a:pt x="30" y="24"/>
                    <a:pt x="30" y="24"/>
                    <a:pt x="30" y="23"/>
                  </a:cubicBezTo>
                  <a:cubicBezTo>
                    <a:pt x="30" y="21"/>
                    <a:pt x="29" y="19"/>
                    <a:pt x="29" y="18"/>
                  </a:cubicBezTo>
                  <a:cubicBezTo>
                    <a:pt x="29" y="7"/>
                    <a:pt x="25" y="5"/>
                    <a:pt x="22" y="5"/>
                  </a:cubicBezTo>
                  <a:cubicBezTo>
                    <a:pt x="22" y="5"/>
                    <a:pt x="22" y="5"/>
                    <a:pt x="22" y="5"/>
                  </a:cubicBezTo>
                  <a:cubicBezTo>
                    <a:pt x="22" y="5"/>
                    <a:pt x="22" y="5"/>
                    <a:pt x="22" y="5"/>
                  </a:cubicBezTo>
                  <a:cubicBezTo>
                    <a:pt x="20" y="5"/>
                    <a:pt x="20" y="3"/>
                    <a:pt x="18" y="1"/>
                  </a:cubicBezTo>
                  <a:cubicBezTo>
                    <a:pt x="17" y="0"/>
                    <a:pt x="16" y="0"/>
                    <a:pt x="15"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4" name="Freeform 52">
              <a:extLst>
                <a:ext uri="{FF2B5EF4-FFF2-40B4-BE49-F238E27FC236}">
                  <a16:creationId xmlns="" xmlns:a16="http://schemas.microsoft.com/office/drawing/2014/main" id="{2506834D-D3E0-424D-8461-7F5881258BDD}"/>
                </a:ext>
              </a:extLst>
            </p:cNvPr>
            <p:cNvSpPr>
              <a:spLocks/>
            </p:cNvSpPr>
            <p:nvPr/>
          </p:nvSpPr>
          <p:spPr bwMode="auto">
            <a:xfrm flipH="1">
              <a:off x="844550" y="6161088"/>
              <a:ext cx="58738" cy="104775"/>
            </a:xfrm>
            <a:custGeom>
              <a:avLst/>
              <a:gdLst>
                <a:gd name="T0" fmla="*/ 8 w 21"/>
                <a:gd name="T1" fmla="*/ 0 h 37"/>
                <a:gd name="T2" fmla="*/ 16 w 21"/>
                <a:gd name="T3" fmla="*/ 13 h 37"/>
                <a:gd name="T4" fmla="*/ 15 w 21"/>
                <a:gd name="T5" fmla="*/ 14 h 37"/>
                <a:gd name="T6" fmla="*/ 15 w 21"/>
                <a:gd name="T7" fmla="*/ 14 h 37"/>
                <a:gd name="T8" fmla="*/ 1 w 21"/>
                <a:gd name="T9" fmla="*/ 5 h 37"/>
                <a:gd name="T10" fmla="*/ 14 w 21"/>
                <a:gd name="T11" fmla="*/ 19 h 37"/>
                <a:gd name="T12" fmla="*/ 10 w 21"/>
                <a:gd name="T13" fmla="*/ 21 h 37"/>
                <a:gd name="T14" fmla="*/ 3 w 21"/>
                <a:gd name="T15" fmla="*/ 20 h 37"/>
                <a:gd name="T16" fmla="*/ 13 w 21"/>
                <a:gd name="T17" fmla="*/ 24 h 37"/>
                <a:gd name="T18" fmla="*/ 13 w 21"/>
                <a:gd name="T19" fmla="*/ 24 h 37"/>
                <a:gd name="T20" fmla="*/ 15 w 21"/>
                <a:gd name="T21" fmla="*/ 25 h 37"/>
                <a:gd name="T22" fmla="*/ 6 w 21"/>
                <a:gd name="T23" fmla="*/ 27 h 37"/>
                <a:gd name="T24" fmla="*/ 0 w 21"/>
                <a:gd name="T25" fmla="*/ 27 h 37"/>
                <a:gd name="T26" fmla="*/ 11 w 21"/>
                <a:gd name="T27" fmla="*/ 30 h 37"/>
                <a:gd name="T28" fmla="*/ 13 w 21"/>
                <a:gd name="T29" fmla="*/ 30 h 37"/>
                <a:gd name="T30" fmla="*/ 13 w 21"/>
                <a:gd name="T31" fmla="*/ 30 h 37"/>
                <a:gd name="T32" fmla="*/ 15 w 21"/>
                <a:gd name="T33" fmla="*/ 30 h 37"/>
                <a:gd name="T34" fmla="*/ 5 w 21"/>
                <a:gd name="T35" fmla="*/ 37 h 37"/>
                <a:gd name="T36" fmla="*/ 19 w 21"/>
                <a:gd name="T37" fmla="*/ 29 h 37"/>
                <a:gd name="T38" fmla="*/ 19 w 21"/>
                <a:gd name="T39" fmla="*/ 28 h 37"/>
                <a:gd name="T40" fmla="*/ 19 w 21"/>
                <a:gd name="T41" fmla="*/ 25 h 37"/>
                <a:gd name="T42" fmla="*/ 20 w 21"/>
                <a:gd name="T43" fmla="*/ 23 h 37"/>
                <a:gd name="T44" fmla="*/ 21 w 21"/>
                <a:gd name="T45" fmla="*/ 20 h 37"/>
                <a:gd name="T46" fmla="*/ 16 w 21"/>
                <a:gd name="T47" fmla="*/ 9 h 37"/>
                <a:gd name="T48" fmla="*/ 8 w 21"/>
                <a:gd name="T49"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1" h="37">
                  <a:moveTo>
                    <a:pt x="8" y="0"/>
                  </a:moveTo>
                  <a:cubicBezTo>
                    <a:pt x="9" y="1"/>
                    <a:pt x="15" y="8"/>
                    <a:pt x="16" y="13"/>
                  </a:cubicBezTo>
                  <a:cubicBezTo>
                    <a:pt x="16" y="14"/>
                    <a:pt x="16" y="14"/>
                    <a:pt x="15" y="14"/>
                  </a:cubicBezTo>
                  <a:cubicBezTo>
                    <a:pt x="15" y="14"/>
                    <a:pt x="15" y="14"/>
                    <a:pt x="15" y="14"/>
                  </a:cubicBezTo>
                  <a:cubicBezTo>
                    <a:pt x="13" y="11"/>
                    <a:pt x="8" y="7"/>
                    <a:pt x="1" y="5"/>
                  </a:cubicBezTo>
                  <a:cubicBezTo>
                    <a:pt x="1" y="5"/>
                    <a:pt x="14" y="15"/>
                    <a:pt x="14" y="19"/>
                  </a:cubicBezTo>
                  <a:cubicBezTo>
                    <a:pt x="14" y="20"/>
                    <a:pt x="12" y="21"/>
                    <a:pt x="10" y="21"/>
                  </a:cubicBezTo>
                  <a:cubicBezTo>
                    <a:pt x="7" y="21"/>
                    <a:pt x="3" y="20"/>
                    <a:pt x="3" y="20"/>
                  </a:cubicBezTo>
                  <a:cubicBezTo>
                    <a:pt x="3" y="20"/>
                    <a:pt x="9" y="24"/>
                    <a:pt x="13" y="24"/>
                  </a:cubicBezTo>
                  <a:cubicBezTo>
                    <a:pt x="13" y="24"/>
                    <a:pt x="13" y="24"/>
                    <a:pt x="13" y="24"/>
                  </a:cubicBezTo>
                  <a:cubicBezTo>
                    <a:pt x="13" y="24"/>
                    <a:pt x="16" y="24"/>
                    <a:pt x="15" y="25"/>
                  </a:cubicBezTo>
                  <a:cubicBezTo>
                    <a:pt x="15" y="26"/>
                    <a:pt x="10" y="27"/>
                    <a:pt x="6" y="27"/>
                  </a:cubicBezTo>
                  <a:cubicBezTo>
                    <a:pt x="4" y="27"/>
                    <a:pt x="2" y="27"/>
                    <a:pt x="0" y="27"/>
                  </a:cubicBezTo>
                  <a:cubicBezTo>
                    <a:pt x="1" y="27"/>
                    <a:pt x="6" y="30"/>
                    <a:pt x="11" y="30"/>
                  </a:cubicBezTo>
                  <a:cubicBezTo>
                    <a:pt x="11" y="30"/>
                    <a:pt x="12" y="30"/>
                    <a:pt x="13" y="30"/>
                  </a:cubicBezTo>
                  <a:cubicBezTo>
                    <a:pt x="13" y="30"/>
                    <a:pt x="13" y="30"/>
                    <a:pt x="13" y="30"/>
                  </a:cubicBezTo>
                  <a:cubicBezTo>
                    <a:pt x="14" y="30"/>
                    <a:pt x="15" y="30"/>
                    <a:pt x="15" y="30"/>
                  </a:cubicBezTo>
                  <a:cubicBezTo>
                    <a:pt x="15" y="31"/>
                    <a:pt x="9" y="36"/>
                    <a:pt x="5" y="37"/>
                  </a:cubicBezTo>
                  <a:cubicBezTo>
                    <a:pt x="13" y="36"/>
                    <a:pt x="19" y="31"/>
                    <a:pt x="19" y="29"/>
                  </a:cubicBezTo>
                  <a:cubicBezTo>
                    <a:pt x="19" y="29"/>
                    <a:pt x="19" y="29"/>
                    <a:pt x="19" y="28"/>
                  </a:cubicBezTo>
                  <a:cubicBezTo>
                    <a:pt x="19" y="27"/>
                    <a:pt x="19" y="26"/>
                    <a:pt x="19" y="25"/>
                  </a:cubicBezTo>
                  <a:cubicBezTo>
                    <a:pt x="19" y="25"/>
                    <a:pt x="19" y="24"/>
                    <a:pt x="20" y="23"/>
                  </a:cubicBezTo>
                  <a:cubicBezTo>
                    <a:pt x="21" y="23"/>
                    <a:pt x="21" y="21"/>
                    <a:pt x="21" y="20"/>
                  </a:cubicBezTo>
                  <a:cubicBezTo>
                    <a:pt x="21" y="17"/>
                    <a:pt x="20" y="14"/>
                    <a:pt x="16" y="9"/>
                  </a:cubicBezTo>
                  <a:cubicBezTo>
                    <a:pt x="14" y="6"/>
                    <a:pt x="12" y="3"/>
                    <a:pt x="8"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5" name="Freeform 53">
              <a:extLst>
                <a:ext uri="{FF2B5EF4-FFF2-40B4-BE49-F238E27FC236}">
                  <a16:creationId xmlns="" xmlns:a16="http://schemas.microsoft.com/office/drawing/2014/main" id="{B6CB4C2A-B9CE-474B-9236-EF773C2ADC94}"/>
                </a:ext>
              </a:extLst>
            </p:cNvPr>
            <p:cNvSpPr>
              <a:spLocks/>
            </p:cNvSpPr>
            <p:nvPr/>
          </p:nvSpPr>
          <p:spPr bwMode="auto">
            <a:xfrm flipH="1">
              <a:off x="952500" y="6319838"/>
              <a:ext cx="90488" cy="63500"/>
            </a:xfrm>
            <a:custGeom>
              <a:avLst/>
              <a:gdLst>
                <a:gd name="T0" fmla="*/ 11 w 32"/>
                <a:gd name="T1" fmla="*/ 0 h 22"/>
                <a:gd name="T2" fmla="*/ 14 w 32"/>
                <a:gd name="T3" fmla="*/ 13 h 22"/>
                <a:gd name="T4" fmla="*/ 13 w 32"/>
                <a:gd name="T5" fmla="*/ 18 h 22"/>
                <a:gd name="T6" fmla="*/ 0 w 32"/>
                <a:gd name="T7" fmla="*/ 4 h 22"/>
                <a:gd name="T8" fmla="*/ 9 w 32"/>
                <a:gd name="T9" fmla="*/ 19 h 22"/>
                <a:gd name="T10" fmla="*/ 0 w 32"/>
                <a:gd name="T11" fmla="*/ 14 h 22"/>
                <a:gd name="T12" fmla="*/ 14 w 32"/>
                <a:gd name="T13" fmla="*/ 22 h 22"/>
                <a:gd name="T14" fmla="*/ 15 w 32"/>
                <a:gd name="T15" fmla="*/ 22 h 22"/>
                <a:gd name="T16" fmla="*/ 20 w 32"/>
                <a:gd name="T17" fmla="*/ 19 h 22"/>
                <a:gd name="T18" fmla="*/ 21 w 32"/>
                <a:gd name="T19" fmla="*/ 19 h 22"/>
                <a:gd name="T20" fmla="*/ 22 w 32"/>
                <a:gd name="T21" fmla="*/ 19 h 22"/>
                <a:gd name="T22" fmla="*/ 31 w 32"/>
                <a:gd name="T23" fmla="*/ 9 h 22"/>
                <a:gd name="T24" fmla="*/ 32 w 32"/>
                <a:gd name="T25" fmla="*/ 3 h 22"/>
                <a:gd name="T26" fmla="*/ 26 w 32"/>
                <a:gd name="T27" fmla="*/ 14 h 22"/>
                <a:gd name="T28" fmla="*/ 27 w 32"/>
                <a:gd name="T29" fmla="*/ 2 h 22"/>
                <a:gd name="T30" fmla="*/ 21 w 32"/>
                <a:gd name="T31" fmla="*/ 14 h 22"/>
                <a:gd name="T32" fmla="*/ 21 w 32"/>
                <a:gd name="T33" fmla="*/ 14 h 22"/>
                <a:gd name="T34" fmla="*/ 19 w 32"/>
                <a:gd name="T35" fmla="*/ 2 h 22"/>
                <a:gd name="T36" fmla="*/ 17 w 32"/>
                <a:gd name="T37" fmla="*/ 15 h 22"/>
                <a:gd name="T38" fmla="*/ 17 w 32"/>
                <a:gd name="T39" fmla="*/ 15 h 22"/>
                <a:gd name="T40" fmla="*/ 11 w 32"/>
                <a:gd name="T41"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2" h="22">
                  <a:moveTo>
                    <a:pt x="11" y="0"/>
                  </a:moveTo>
                  <a:cubicBezTo>
                    <a:pt x="11" y="2"/>
                    <a:pt x="13" y="9"/>
                    <a:pt x="14" y="13"/>
                  </a:cubicBezTo>
                  <a:cubicBezTo>
                    <a:pt x="14" y="16"/>
                    <a:pt x="13" y="18"/>
                    <a:pt x="13" y="18"/>
                  </a:cubicBezTo>
                  <a:cubicBezTo>
                    <a:pt x="8" y="17"/>
                    <a:pt x="0" y="4"/>
                    <a:pt x="0" y="4"/>
                  </a:cubicBezTo>
                  <a:cubicBezTo>
                    <a:pt x="2" y="13"/>
                    <a:pt x="9" y="19"/>
                    <a:pt x="9" y="19"/>
                  </a:cubicBezTo>
                  <a:cubicBezTo>
                    <a:pt x="5" y="18"/>
                    <a:pt x="0" y="14"/>
                    <a:pt x="0" y="14"/>
                  </a:cubicBezTo>
                  <a:cubicBezTo>
                    <a:pt x="5" y="19"/>
                    <a:pt x="11" y="22"/>
                    <a:pt x="14" y="22"/>
                  </a:cubicBezTo>
                  <a:cubicBezTo>
                    <a:pt x="15" y="22"/>
                    <a:pt x="15" y="22"/>
                    <a:pt x="15" y="22"/>
                  </a:cubicBezTo>
                  <a:cubicBezTo>
                    <a:pt x="18" y="21"/>
                    <a:pt x="18" y="19"/>
                    <a:pt x="20" y="19"/>
                  </a:cubicBezTo>
                  <a:cubicBezTo>
                    <a:pt x="20" y="19"/>
                    <a:pt x="20" y="19"/>
                    <a:pt x="21" y="19"/>
                  </a:cubicBezTo>
                  <a:cubicBezTo>
                    <a:pt x="21" y="19"/>
                    <a:pt x="21" y="19"/>
                    <a:pt x="22" y="19"/>
                  </a:cubicBezTo>
                  <a:cubicBezTo>
                    <a:pt x="24" y="19"/>
                    <a:pt x="28" y="17"/>
                    <a:pt x="31" y="9"/>
                  </a:cubicBezTo>
                  <a:cubicBezTo>
                    <a:pt x="31" y="7"/>
                    <a:pt x="32" y="5"/>
                    <a:pt x="32" y="3"/>
                  </a:cubicBezTo>
                  <a:cubicBezTo>
                    <a:pt x="31" y="7"/>
                    <a:pt x="26" y="14"/>
                    <a:pt x="26" y="14"/>
                  </a:cubicBezTo>
                  <a:cubicBezTo>
                    <a:pt x="27" y="12"/>
                    <a:pt x="27" y="4"/>
                    <a:pt x="27" y="2"/>
                  </a:cubicBezTo>
                  <a:cubicBezTo>
                    <a:pt x="27" y="6"/>
                    <a:pt x="23" y="14"/>
                    <a:pt x="21" y="14"/>
                  </a:cubicBezTo>
                  <a:cubicBezTo>
                    <a:pt x="21" y="14"/>
                    <a:pt x="21" y="14"/>
                    <a:pt x="21" y="14"/>
                  </a:cubicBezTo>
                  <a:cubicBezTo>
                    <a:pt x="20" y="14"/>
                    <a:pt x="19" y="4"/>
                    <a:pt x="19" y="2"/>
                  </a:cubicBezTo>
                  <a:cubicBezTo>
                    <a:pt x="19" y="4"/>
                    <a:pt x="19" y="15"/>
                    <a:pt x="17" y="15"/>
                  </a:cubicBezTo>
                  <a:cubicBezTo>
                    <a:pt x="17" y="15"/>
                    <a:pt x="17" y="15"/>
                    <a:pt x="17" y="15"/>
                  </a:cubicBezTo>
                  <a:cubicBezTo>
                    <a:pt x="15" y="14"/>
                    <a:pt x="12" y="3"/>
                    <a:pt x="11"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6" name="Freeform 54">
              <a:extLst>
                <a:ext uri="{FF2B5EF4-FFF2-40B4-BE49-F238E27FC236}">
                  <a16:creationId xmlns="" xmlns:a16="http://schemas.microsoft.com/office/drawing/2014/main" id="{C0411C29-EDC1-4EE0-B71D-3042E33AB51C}"/>
                </a:ext>
              </a:extLst>
            </p:cNvPr>
            <p:cNvSpPr>
              <a:spLocks/>
            </p:cNvSpPr>
            <p:nvPr/>
          </p:nvSpPr>
          <p:spPr bwMode="auto">
            <a:xfrm flipH="1">
              <a:off x="1166813" y="6261100"/>
              <a:ext cx="6350" cy="0"/>
            </a:xfrm>
            <a:custGeom>
              <a:avLst/>
              <a:gdLst>
                <a:gd name="T0" fmla="*/ 2 w 2"/>
                <a:gd name="T1" fmla="*/ 0 w 2"/>
                <a:gd name="T2" fmla="*/ 2 w 2"/>
              </a:gdLst>
              <a:ahLst/>
              <a:cxnLst>
                <a:cxn ang="0">
                  <a:pos x="T0" y="0"/>
                </a:cxn>
                <a:cxn ang="0">
                  <a:pos x="T1" y="0"/>
                </a:cxn>
                <a:cxn ang="0">
                  <a:pos x="T2" y="0"/>
                </a:cxn>
              </a:cxnLst>
              <a:rect l="0" t="0" r="r" b="b"/>
              <a:pathLst>
                <a:path w="2">
                  <a:moveTo>
                    <a:pt x="2" y="0"/>
                  </a:moveTo>
                  <a:cubicBezTo>
                    <a:pt x="2" y="0"/>
                    <a:pt x="1" y="0"/>
                    <a:pt x="0" y="0"/>
                  </a:cubicBezTo>
                  <a:cubicBezTo>
                    <a:pt x="1" y="0"/>
                    <a:pt x="2" y="0"/>
                    <a:pt x="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7" name="Freeform 55">
              <a:extLst>
                <a:ext uri="{FF2B5EF4-FFF2-40B4-BE49-F238E27FC236}">
                  <a16:creationId xmlns="" xmlns:a16="http://schemas.microsoft.com/office/drawing/2014/main" id="{F2736327-C1CD-4CA4-BACF-ABD4C2F19F7A}"/>
                </a:ext>
              </a:extLst>
            </p:cNvPr>
            <p:cNvSpPr>
              <a:spLocks/>
            </p:cNvSpPr>
            <p:nvPr/>
          </p:nvSpPr>
          <p:spPr bwMode="auto">
            <a:xfrm flipH="1">
              <a:off x="1165225" y="6189663"/>
              <a:ext cx="69850" cy="104775"/>
            </a:xfrm>
            <a:custGeom>
              <a:avLst/>
              <a:gdLst>
                <a:gd name="T0" fmla="*/ 10 w 25"/>
                <a:gd name="T1" fmla="*/ 0 h 37"/>
                <a:gd name="T2" fmla="*/ 3 w 25"/>
                <a:gd name="T3" fmla="*/ 9 h 37"/>
                <a:gd name="T4" fmla="*/ 0 w 25"/>
                <a:gd name="T5" fmla="*/ 19 h 37"/>
                <a:gd name="T6" fmla="*/ 2 w 25"/>
                <a:gd name="T7" fmla="*/ 23 h 37"/>
                <a:gd name="T8" fmla="*/ 3 w 25"/>
                <a:gd name="T9" fmla="*/ 25 h 37"/>
                <a:gd name="T10" fmla="*/ 3 w 25"/>
                <a:gd name="T11" fmla="*/ 27 h 37"/>
                <a:gd name="T12" fmla="*/ 3 w 25"/>
                <a:gd name="T13" fmla="*/ 29 h 37"/>
                <a:gd name="T14" fmla="*/ 24 w 25"/>
                <a:gd name="T15" fmla="*/ 37 h 37"/>
                <a:gd name="T16" fmla="*/ 25 w 25"/>
                <a:gd name="T17" fmla="*/ 37 h 37"/>
                <a:gd name="T18" fmla="*/ 12 w 25"/>
                <a:gd name="T19" fmla="*/ 31 h 37"/>
                <a:gd name="T20" fmla="*/ 22 w 25"/>
                <a:gd name="T21" fmla="*/ 25 h 37"/>
                <a:gd name="T22" fmla="*/ 12 w 25"/>
                <a:gd name="T23" fmla="*/ 27 h 37"/>
                <a:gd name="T24" fmla="*/ 10 w 25"/>
                <a:gd name="T25" fmla="*/ 26 h 37"/>
                <a:gd name="T26" fmla="*/ 22 w 25"/>
                <a:gd name="T27" fmla="*/ 18 h 37"/>
                <a:gd name="T28" fmla="*/ 9 w 25"/>
                <a:gd name="T29" fmla="*/ 22 h 37"/>
                <a:gd name="T30" fmla="*/ 9 w 25"/>
                <a:gd name="T31" fmla="*/ 22 h 37"/>
                <a:gd name="T32" fmla="*/ 17 w 25"/>
                <a:gd name="T33" fmla="*/ 9 h 37"/>
                <a:gd name="T34" fmla="*/ 6 w 25"/>
                <a:gd name="T35" fmla="*/ 17 h 37"/>
                <a:gd name="T36" fmla="*/ 5 w 25"/>
                <a:gd name="T37" fmla="*/ 16 h 37"/>
                <a:gd name="T38" fmla="*/ 10 w 25"/>
                <a:gd name="T39"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 h="37">
                  <a:moveTo>
                    <a:pt x="10" y="0"/>
                  </a:moveTo>
                  <a:cubicBezTo>
                    <a:pt x="7" y="2"/>
                    <a:pt x="5" y="6"/>
                    <a:pt x="3" y="9"/>
                  </a:cubicBezTo>
                  <a:cubicBezTo>
                    <a:pt x="1" y="13"/>
                    <a:pt x="0" y="16"/>
                    <a:pt x="0" y="19"/>
                  </a:cubicBezTo>
                  <a:cubicBezTo>
                    <a:pt x="0" y="21"/>
                    <a:pt x="1" y="23"/>
                    <a:pt x="2" y="23"/>
                  </a:cubicBezTo>
                  <a:cubicBezTo>
                    <a:pt x="3" y="24"/>
                    <a:pt x="3" y="25"/>
                    <a:pt x="3" y="25"/>
                  </a:cubicBezTo>
                  <a:cubicBezTo>
                    <a:pt x="3" y="26"/>
                    <a:pt x="3" y="27"/>
                    <a:pt x="3" y="27"/>
                  </a:cubicBezTo>
                  <a:cubicBezTo>
                    <a:pt x="3" y="28"/>
                    <a:pt x="3" y="28"/>
                    <a:pt x="3" y="29"/>
                  </a:cubicBezTo>
                  <a:cubicBezTo>
                    <a:pt x="4" y="31"/>
                    <a:pt x="14" y="37"/>
                    <a:pt x="24" y="37"/>
                  </a:cubicBezTo>
                  <a:cubicBezTo>
                    <a:pt x="24" y="37"/>
                    <a:pt x="24" y="37"/>
                    <a:pt x="25" y="37"/>
                  </a:cubicBezTo>
                  <a:cubicBezTo>
                    <a:pt x="20" y="37"/>
                    <a:pt x="14" y="34"/>
                    <a:pt x="12" y="31"/>
                  </a:cubicBezTo>
                  <a:cubicBezTo>
                    <a:pt x="10" y="29"/>
                    <a:pt x="17" y="27"/>
                    <a:pt x="22" y="25"/>
                  </a:cubicBezTo>
                  <a:cubicBezTo>
                    <a:pt x="19" y="26"/>
                    <a:pt x="15" y="27"/>
                    <a:pt x="12" y="27"/>
                  </a:cubicBezTo>
                  <a:cubicBezTo>
                    <a:pt x="11" y="27"/>
                    <a:pt x="11" y="27"/>
                    <a:pt x="10" y="26"/>
                  </a:cubicBezTo>
                  <a:cubicBezTo>
                    <a:pt x="10" y="24"/>
                    <a:pt x="21" y="18"/>
                    <a:pt x="22" y="18"/>
                  </a:cubicBezTo>
                  <a:cubicBezTo>
                    <a:pt x="22" y="18"/>
                    <a:pt x="12" y="22"/>
                    <a:pt x="9" y="22"/>
                  </a:cubicBezTo>
                  <a:cubicBezTo>
                    <a:pt x="9" y="22"/>
                    <a:pt x="9" y="22"/>
                    <a:pt x="9" y="22"/>
                  </a:cubicBezTo>
                  <a:cubicBezTo>
                    <a:pt x="7" y="21"/>
                    <a:pt x="16" y="11"/>
                    <a:pt x="17" y="9"/>
                  </a:cubicBezTo>
                  <a:cubicBezTo>
                    <a:pt x="16" y="10"/>
                    <a:pt x="10" y="17"/>
                    <a:pt x="6" y="17"/>
                  </a:cubicBezTo>
                  <a:cubicBezTo>
                    <a:pt x="5" y="17"/>
                    <a:pt x="5" y="16"/>
                    <a:pt x="5" y="16"/>
                  </a:cubicBezTo>
                  <a:cubicBezTo>
                    <a:pt x="2" y="12"/>
                    <a:pt x="9" y="1"/>
                    <a:pt x="10"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8" name="Freeform 56">
              <a:extLst>
                <a:ext uri="{FF2B5EF4-FFF2-40B4-BE49-F238E27FC236}">
                  <a16:creationId xmlns="" xmlns:a16="http://schemas.microsoft.com/office/drawing/2014/main" id="{FCD934A4-BD2A-4E74-A130-FC99E4BC1CB2}"/>
                </a:ext>
              </a:extLst>
            </p:cNvPr>
            <p:cNvSpPr>
              <a:spLocks/>
            </p:cNvSpPr>
            <p:nvPr/>
          </p:nvSpPr>
          <p:spPr bwMode="auto">
            <a:xfrm flipH="1">
              <a:off x="2141538" y="6124575"/>
              <a:ext cx="217488" cy="138113"/>
            </a:xfrm>
            <a:custGeom>
              <a:avLst/>
              <a:gdLst>
                <a:gd name="T0" fmla="*/ 2 w 77"/>
                <a:gd name="T1" fmla="*/ 18 h 49"/>
                <a:gd name="T2" fmla="*/ 9 w 77"/>
                <a:gd name="T3" fmla="*/ 5 h 49"/>
                <a:gd name="T4" fmla="*/ 14 w 77"/>
                <a:gd name="T5" fmla="*/ 1 h 49"/>
                <a:gd name="T6" fmla="*/ 28 w 77"/>
                <a:gd name="T7" fmla="*/ 3 h 49"/>
                <a:gd name="T8" fmla="*/ 41 w 77"/>
                <a:gd name="T9" fmla="*/ 8 h 49"/>
                <a:gd name="T10" fmla="*/ 28 w 77"/>
                <a:gd name="T11" fmla="*/ 9 h 49"/>
                <a:gd name="T12" fmla="*/ 48 w 77"/>
                <a:gd name="T13" fmla="*/ 11 h 49"/>
                <a:gd name="T14" fmla="*/ 73 w 77"/>
                <a:gd name="T15" fmla="*/ 25 h 49"/>
                <a:gd name="T16" fmla="*/ 72 w 77"/>
                <a:gd name="T17" fmla="*/ 25 h 49"/>
                <a:gd name="T18" fmla="*/ 75 w 77"/>
                <a:gd name="T19" fmla="*/ 43 h 49"/>
                <a:gd name="T20" fmla="*/ 58 w 77"/>
                <a:gd name="T21" fmla="*/ 46 h 49"/>
                <a:gd name="T22" fmla="*/ 42 w 77"/>
                <a:gd name="T23" fmla="*/ 49 h 49"/>
                <a:gd name="T24" fmla="*/ 29 w 77"/>
                <a:gd name="T25" fmla="*/ 46 h 49"/>
                <a:gd name="T26" fmla="*/ 28 w 77"/>
                <a:gd name="T27" fmla="*/ 46 h 49"/>
                <a:gd name="T28" fmla="*/ 11 w 77"/>
                <a:gd name="T29" fmla="*/ 40 h 49"/>
                <a:gd name="T30" fmla="*/ 2 w 77"/>
                <a:gd name="T31" fmla="*/ 24 h 49"/>
                <a:gd name="T32" fmla="*/ 2 w 77"/>
                <a:gd name="T33" fmla="*/ 18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7" h="49">
                  <a:moveTo>
                    <a:pt x="2" y="18"/>
                  </a:moveTo>
                  <a:cubicBezTo>
                    <a:pt x="4" y="15"/>
                    <a:pt x="4" y="11"/>
                    <a:pt x="9" y="5"/>
                  </a:cubicBezTo>
                  <a:cubicBezTo>
                    <a:pt x="10" y="4"/>
                    <a:pt x="12" y="3"/>
                    <a:pt x="14" y="1"/>
                  </a:cubicBezTo>
                  <a:cubicBezTo>
                    <a:pt x="17" y="0"/>
                    <a:pt x="22" y="1"/>
                    <a:pt x="28" y="3"/>
                  </a:cubicBezTo>
                  <a:cubicBezTo>
                    <a:pt x="32" y="4"/>
                    <a:pt x="36" y="6"/>
                    <a:pt x="41" y="8"/>
                  </a:cubicBezTo>
                  <a:cubicBezTo>
                    <a:pt x="35" y="8"/>
                    <a:pt x="30" y="9"/>
                    <a:pt x="28" y="9"/>
                  </a:cubicBezTo>
                  <a:cubicBezTo>
                    <a:pt x="33" y="9"/>
                    <a:pt x="41" y="10"/>
                    <a:pt x="48" y="11"/>
                  </a:cubicBezTo>
                  <a:cubicBezTo>
                    <a:pt x="57" y="16"/>
                    <a:pt x="67" y="21"/>
                    <a:pt x="73" y="25"/>
                  </a:cubicBezTo>
                  <a:cubicBezTo>
                    <a:pt x="72" y="25"/>
                    <a:pt x="72" y="25"/>
                    <a:pt x="72" y="25"/>
                  </a:cubicBezTo>
                  <a:cubicBezTo>
                    <a:pt x="59" y="30"/>
                    <a:pt x="77" y="43"/>
                    <a:pt x="75" y="43"/>
                  </a:cubicBezTo>
                  <a:cubicBezTo>
                    <a:pt x="58" y="46"/>
                    <a:pt x="58" y="46"/>
                    <a:pt x="58" y="46"/>
                  </a:cubicBezTo>
                  <a:cubicBezTo>
                    <a:pt x="42" y="49"/>
                    <a:pt x="42" y="49"/>
                    <a:pt x="42" y="49"/>
                  </a:cubicBezTo>
                  <a:cubicBezTo>
                    <a:pt x="42" y="49"/>
                    <a:pt x="36" y="48"/>
                    <a:pt x="29" y="46"/>
                  </a:cubicBezTo>
                  <a:cubicBezTo>
                    <a:pt x="28" y="46"/>
                    <a:pt x="28" y="46"/>
                    <a:pt x="28" y="46"/>
                  </a:cubicBezTo>
                  <a:cubicBezTo>
                    <a:pt x="22" y="45"/>
                    <a:pt x="15" y="42"/>
                    <a:pt x="11" y="40"/>
                  </a:cubicBezTo>
                  <a:cubicBezTo>
                    <a:pt x="4" y="34"/>
                    <a:pt x="3" y="26"/>
                    <a:pt x="2" y="24"/>
                  </a:cubicBezTo>
                  <a:cubicBezTo>
                    <a:pt x="2" y="23"/>
                    <a:pt x="0" y="21"/>
                    <a:pt x="2" y="18"/>
                  </a:cubicBezTo>
                </a:path>
              </a:pathLst>
            </a:custGeom>
            <a:solidFill>
              <a:srgbClr val="F9E5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9" name="Freeform 57">
              <a:extLst>
                <a:ext uri="{FF2B5EF4-FFF2-40B4-BE49-F238E27FC236}">
                  <a16:creationId xmlns="" xmlns:a16="http://schemas.microsoft.com/office/drawing/2014/main" id="{A8AE993C-BD03-43EA-A5EC-CDB935ECECF4}"/>
                </a:ext>
              </a:extLst>
            </p:cNvPr>
            <p:cNvSpPr>
              <a:spLocks noEditPoints="1"/>
            </p:cNvSpPr>
            <p:nvPr/>
          </p:nvSpPr>
          <p:spPr bwMode="auto">
            <a:xfrm flipH="1">
              <a:off x="2271713" y="6138863"/>
              <a:ext cx="84138" cy="107950"/>
            </a:xfrm>
            <a:custGeom>
              <a:avLst/>
              <a:gdLst>
                <a:gd name="T0" fmla="*/ 15 w 30"/>
                <a:gd name="T1" fmla="*/ 33 h 38"/>
                <a:gd name="T2" fmla="*/ 12 w 30"/>
                <a:gd name="T3" fmla="*/ 36 h 38"/>
                <a:gd name="T4" fmla="*/ 17 w 30"/>
                <a:gd name="T5" fmla="*/ 38 h 38"/>
                <a:gd name="T6" fmla="*/ 19 w 30"/>
                <a:gd name="T7" fmla="*/ 36 h 38"/>
                <a:gd name="T8" fmla="*/ 15 w 30"/>
                <a:gd name="T9" fmla="*/ 33 h 38"/>
                <a:gd name="T10" fmla="*/ 25 w 30"/>
                <a:gd name="T11" fmla="*/ 24 h 38"/>
                <a:gd name="T12" fmla="*/ 24 w 30"/>
                <a:gd name="T13" fmla="*/ 25 h 38"/>
                <a:gd name="T14" fmla="*/ 30 w 30"/>
                <a:gd name="T15" fmla="*/ 26 h 38"/>
                <a:gd name="T16" fmla="*/ 25 w 30"/>
                <a:gd name="T17" fmla="*/ 24 h 38"/>
                <a:gd name="T18" fmla="*/ 18 w 30"/>
                <a:gd name="T19" fmla="*/ 21 h 38"/>
                <a:gd name="T20" fmla="*/ 6 w 30"/>
                <a:gd name="T21" fmla="*/ 30 h 38"/>
                <a:gd name="T22" fmla="*/ 10 w 30"/>
                <a:gd name="T23" fmla="*/ 35 h 38"/>
                <a:gd name="T24" fmla="*/ 11 w 30"/>
                <a:gd name="T25" fmla="*/ 35 h 38"/>
                <a:gd name="T26" fmla="*/ 13 w 30"/>
                <a:gd name="T27" fmla="*/ 32 h 38"/>
                <a:gd name="T28" fmla="*/ 11 w 30"/>
                <a:gd name="T29" fmla="*/ 27 h 38"/>
                <a:gd name="T30" fmla="*/ 18 w 30"/>
                <a:gd name="T31" fmla="*/ 24 h 38"/>
                <a:gd name="T32" fmla="*/ 22 w 30"/>
                <a:gd name="T33" fmla="*/ 24 h 38"/>
                <a:gd name="T34" fmla="*/ 23 w 30"/>
                <a:gd name="T35" fmla="*/ 23 h 38"/>
                <a:gd name="T36" fmla="*/ 18 w 30"/>
                <a:gd name="T37" fmla="*/ 21 h 38"/>
                <a:gd name="T38" fmla="*/ 15 w 30"/>
                <a:gd name="T39" fmla="*/ 13 h 38"/>
                <a:gd name="T40" fmla="*/ 1 w 30"/>
                <a:gd name="T41" fmla="*/ 19 h 38"/>
                <a:gd name="T42" fmla="*/ 5 w 30"/>
                <a:gd name="T43" fmla="*/ 29 h 38"/>
                <a:gd name="T44" fmla="*/ 16 w 30"/>
                <a:gd name="T45" fmla="*/ 20 h 38"/>
                <a:gd name="T46" fmla="*/ 12 w 30"/>
                <a:gd name="T47" fmla="*/ 16 h 38"/>
                <a:gd name="T48" fmla="*/ 15 w 30"/>
                <a:gd name="T49" fmla="*/ 13 h 38"/>
                <a:gd name="T50" fmla="*/ 15 w 30"/>
                <a:gd name="T51" fmla="*/ 13 h 38"/>
                <a:gd name="T52" fmla="*/ 10 w 30"/>
                <a:gd name="T53" fmla="*/ 6 h 38"/>
                <a:gd name="T54" fmla="*/ 3 w 30"/>
                <a:gd name="T55" fmla="*/ 8 h 38"/>
                <a:gd name="T56" fmla="*/ 1 w 30"/>
                <a:gd name="T57" fmla="*/ 13 h 38"/>
                <a:gd name="T58" fmla="*/ 0 w 30"/>
                <a:gd name="T59" fmla="*/ 16 h 38"/>
                <a:gd name="T60" fmla="*/ 0 w 30"/>
                <a:gd name="T61" fmla="*/ 17 h 38"/>
                <a:gd name="T62" fmla="*/ 14 w 30"/>
                <a:gd name="T63" fmla="*/ 11 h 38"/>
                <a:gd name="T64" fmla="*/ 13 w 30"/>
                <a:gd name="T65" fmla="*/ 10 h 38"/>
                <a:gd name="T66" fmla="*/ 9 w 30"/>
                <a:gd name="T67" fmla="*/ 7 h 38"/>
                <a:gd name="T68" fmla="*/ 10 w 30"/>
                <a:gd name="T69" fmla="*/ 6 h 38"/>
                <a:gd name="T70" fmla="*/ 8 w 30"/>
                <a:gd name="T71" fmla="*/ 0 h 38"/>
                <a:gd name="T72" fmla="*/ 8 w 30"/>
                <a:gd name="T73" fmla="*/ 0 h 38"/>
                <a:gd name="T74" fmla="*/ 5 w 30"/>
                <a:gd name="T75" fmla="*/ 5 h 38"/>
                <a:gd name="T76" fmla="*/ 9 w 30"/>
                <a:gd name="T77" fmla="*/ 3 h 38"/>
                <a:gd name="T78" fmla="*/ 8 w 30"/>
                <a:gd name="T79"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0" h="38">
                  <a:moveTo>
                    <a:pt x="15" y="33"/>
                  </a:moveTo>
                  <a:cubicBezTo>
                    <a:pt x="14" y="34"/>
                    <a:pt x="13" y="35"/>
                    <a:pt x="12" y="36"/>
                  </a:cubicBezTo>
                  <a:cubicBezTo>
                    <a:pt x="14" y="37"/>
                    <a:pt x="15" y="37"/>
                    <a:pt x="17" y="38"/>
                  </a:cubicBezTo>
                  <a:cubicBezTo>
                    <a:pt x="17" y="37"/>
                    <a:pt x="18" y="37"/>
                    <a:pt x="19" y="36"/>
                  </a:cubicBezTo>
                  <a:cubicBezTo>
                    <a:pt x="17" y="35"/>
                    <a:pt x="16" y="34"/>
                    <a:pt x="15" y="33"/>
                  </a:cubicBezTo>
                  <a:moveTo>
                    <a:pt x="25" y="24"/>
                  </a:moveTo>
                  <a:cubicBezTo>
                    <a:pt x="25" y="24"/>
                    <a:pt x="24" y="25"/>
                    <a:pt x="24" y="25"/>
                  </a:cubicBezTo>
                  <a:cubicBezTo>
                    <a:pt x="27" y="25"/>
                    <a:pt x="29" y="26"/>
                    <a:pt x="30" y="26"/>
                  </a:cubicBezTo>
                  <a:cubicBezTo>
                    <a:pt x="29" y="26"/>
                    <a:pt x="27" y="25"/>
                    <a:pt x="25" y="24"/>
                  </a:cubicBezTo>
                  <a:moveTo>
                    <a:pt x="18" y="21"/>
                  </a:moveTo>
                  <a:cubicBezTo>
                    <a:pt x="13" y="24"/>
                    <a:pt x="9" y="27"/>
                    <a:pt x="6" y="30"/>
                  </a:cubicBezTo>
                  <a:cubicBezTo>
                    <a:pt x="7" y="32"/>
                    <a:pt x="8" y="33"/>
                    <a:pt x="10" y="35"/>
                  </a:cubicBezTo>
                  <a:cubicBezTo>
                    <a:pt x="10" y="35"/>
                    <a:pt x="11" y="35"/>
                    <a:pt x="11" y="35"/>
                  </a:cubicBezTo>
                  <a:cubicBezTo>
                    <a:pt x="12" y="34"/>
                    <a:pt x="13" y="33"/>
                    <a:pt x="13" y="32"/>
                  </a:cubicBezTo>
                  <a:cubicBezTo>
                    <a:pt x="12" y="31"/>
                    <a:pt x="11" y="29"/>
                    <a:pt x="11" y="27"/>
                  </a:cubicBezTo>
                  <a:cubicBezTo>
                    <a:pt x="11" y="25"/>
                    <a:pt x="14" y="24"/>
                    <a:pt x="18" y="24"/>
                  </a:cubicBezTo>
                  <a:cubicBezTo>
                    <a:pt x="19" y="24"/>
                    <a:pt x="20" y="24"/>
                    <a:pt x="22" y="24"/>
                  </a:cubicBezTo>
                  <a:cubicBezTo>
                    <a:pt x="22" y="24"/>
                    <a:pt x="22" y="24"/>
                    <a:pt x="23" y="23"/>
                  </a:cubicBezTo>
                  <a:cubicBezTo>
                    <a:pt x="21" y="23"/>
                    <a:pt x="19" y="22"/>
                    <a:pt x="18" y="21"/>
                  </a:cubicBezTo>
                  <a:moveTo>
                    <a:pt x="15" y="13"/>
                  </a:moveTo>
                  <a:cubicBezTo>
                    <a:pt x="10" y="15"/>
                    <a:pt x="6" y="17"/>
                    <a:pt x="1" y="19"/>
                  </a:cubicBezTo>
                  <a:cubicBezTo>
                    <a:pt x="1" y="21"/>
                    <a:pt x="2" y="24"/>
                    <a:pt x="5" y="29"/>
                  </a:cubicBezTo>
                  <a:cubicBezTo>
                    <a:pt x="8" y="25"/>
                    <a:pt x="12" y="22"/>
                    <a:pt x="16" y="20"/>
                  </a:cubicBezTo>
                  <a:cubicBezTo>
                    <a:pt x="14" y="19"/>
                    <a:pt x="12" y="17"/>
                    <a:pt x="12" y="16"/>
                  </a:cubicBezTo>
                  <a:cubicBezTo>
                    <a:pt x="12" y="14"/>
                    <a:pt x="13" y="14"/>
                    <a:pt x="15" y="13"/>
                  </a:cubicBezTo>
                  <a:cubicBezTo>
                    <a:pt x="15" y="13"/>
                    <a:pt x="15" y="13"/>
                    <a:pt x="15" y="13"/>
                  </a:cubicBezTo>
                  <a:moveTo>
                    <a:pt x="10" y="6"/>
                  </a:moveTo>
                  <a:cubicBezTo>
                    <a:pt x="7" y="7"/>
                    <a:pt x="5" y="7"/>
                    <a:pt x="3" y="8"/>
                  </a:cubicBezTo>
                  <a:cubicBezTo>
                    <a:pt x="2" y="10"/>
                    <a:pt x="2" y="12"/>
                    <a:pt x="1" y="13"/>
                  </a:cubicBezTo>
                  <a:cubicBezTo>
                    <a:pt x="0" y="14"/>
                    <a:pt x="0" y="15"/>
                    <a:pt x="0" y="16"/>
                  </a:cubicBezTo>
                  <a:cubicBezTo>
                    <a:pt x="0" y="17"/>
                    <a:pt x="0" y="17"/>
                    <a:pt x="0" y="17"/>
                  </a:cubicBezTo>
                  <a:cubicBezTo>
                    <a:pt x="5" y="15"/>
                    <a:pt x="9" y="13"/>
                    <a:pt x="14" y="11"/>
                  </a:cubicBezTo>
                  <a:cubicBezTo>
                    <a:pt x="14" y="11"/>
                    <a:pt x="13" y="11"/>
                    <a:pt x="13" y="10"/>
                  </a:cubicBezTo>
                  <a:cubicBezTo>
                    <a:pt x="11" y="10"/>
                    <a:pt x="10" y="9"/>
                    <a:pt x="9" y="7"/>
                  </a:cubicBezTo>
                  <a:cubicBezTo>
                    <a:pt x="9" y="7"/>
                    <a:pt x="9" y="6"/>
                    <a:pt x="10" y="6"/>
                  </a:cubicBezTo>
                  <a:moveTo>
                    <a:pt x="8" y="0"/>
                  </a:moveTo>
                  <a:cubicBezTo>
                    <a:pt x="8" y="0"/>
                    <a:pt x="8" y="0"/>
                    <a:pt x="8" y="0"/>
                  </a:cubicBezTo>
                  <a:cubicBezTo>
                    <a:pt x="6" y="2"/>
                    <a:pt x="5" y="3"/>
                    <a:pt x="5" y="5"/>
                  </a:cubicBezTo>
                  <a:cubicBezTo>
                    <a:pt x="6" y="4"/>
                    <a:pt x="8" y="4"/>
                    <a:pt x="9" y="3"/>
                  </a:cubicBezTo>
                  <a:cubicBezTo>
                    <a:pt x="9" y="2"/>
                    <a:pt x="8" y="1"/>
                    <a:pt x="8" y="0"/>
                  </a:cubicBezTo>
                </a:path>
              </a:pathLst>
            </a:custGeom>
            <a:solidFill>
              <a:srgbClr val="FCF2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0" name="Freeform 58">
              <a:extLst>
                <a:ext uri="{FF2B5EF4-FFF2-40B4-BE49-F238E27FC236}">
                  <a16:creationId xmlns="" xmlns:a16="http://schemas.microsoft.com/office/drawing/2014/main" id="{51DB9795-34C7-4458-8FEA-17D0427191E5}"/>
                </a:ext>
              </a:extLst>
            </p:cNvPr>
            <p:cNvSpPr>
              <a:spLocks/>
            </p:cNvSpPr>
            <p:nvPr/>
          </p:nvSpPr>
          <p:spPr bwMode="auto">
            <a:xfrm flipH="1">
              <a:off x="2098675" y="6297613"/>
              <a:ext cx="201613" cy="190500"/>
            </a:xfrm>
            <a:custGeom>
              <a:avLst/>
              <a:gdLst>
                <a:gd name="T0" fmla="*/ 3 w 71"/>
                <a:gd name="T1" fmla="*/ 26 h 67"/>
                <a:gd name="T2" fmla="*/ 3 w 71"/>
                <a:gd name="T3" fmla="*/ 26 h 67"/>
                <a:gd name="T4" fmla="*/ 4 w 71"/>
                <a:gd name="T5" fmla="*/ 26 h 67"/>
                <a:gd name="T6" fmla="*/ 26 w 71"/>
                <a:gd name="T7" fmla="*/ 0 h 67"/>
                <a:gd name="T8" fmla="*/ 71 w 71"/>
                <a:gd name="T9" fmla="*/ 12 h 67"/>
                <a:gd name="T10" fmla="*/ 40 w 71"/>
                <a:gd name="T11" fmla="*/ 55 h 67"/>
                <a:gd name="T12" fmla="*/ 40 w 71"/>
                <a:gd name="T13" fmla="*/ 55 h 67"/>
                <a:gd name="T14" fmla="*/ 22 w 71"/>
                <a:gd name="T15" fmla="*/ 63 h 67"/>
                <a:gd name="T16" fmla="*/ 16 w 71"/>
                <a:gd name="T17" fmla="*/ 63 h 67"/>
                <a:gd name="T18" fmla="*/ 11 w 71"/>
                <a:gd name="T19" fmla="*/ 53 h 67"/>
                <a:gd name="T20" fmla="*/ 3 w 71"/>
                <a:gd name="T21" fmla="*/ 49 h 67"/>
                <a:gd name="T22" fmla="*/ 3 w 71"/>
                <a:gd name="T23" fmla="*/ 26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1" h="67">
                  <a:moveTo>
                    <a:pt x="3" y="26"/>
                  </a:moveTo>
                  <a:cubicBezTo>
                    <a:pt x="3" y="26"/>
                    <a:pt x="3" y="26"/>
                    <a:pt x="3" y="26"/>
                  </a:cubicBezTo>
                  <a:cubicBezTo>
                    <a:pt x="4" y="26"/>
                    <a:pt x="4" y="26"/>
                    <a:pt x="4" y="26"/>
                  </a:cubicBezTo>
                  <a:cubicBezTo>
                    <a:pt x="6" y="17"/>
                    <a:pt x="13" y="8"/>
                    <a:pt x="26" y="0"/>
                  </a:cubicBezTo>
                  <a:cubicBezTo>
                    <a:pt x="71" y="12"/>
                    <a:pt x="71" y="12"/>
                    <a:pt x="71" y="12"/>
                  </a:cubicBezTo>
                  <a:cubicBezTo>
                    <a:pt x="71" y="12"/>
                    <a:pt x="63" y="39"/>
                    <a:pt x="40" y="55"/>
                  </a:cubicBezTo>
                  <a:cubicBezTo>
                    <a:pt x="40" y="55"/>
                    <a:pt x="40" y="55"/>
                    <a:pt x="40" y="55"/>
                  </a:cubicBezTo>
                  <a:cubicBezTo>
                    <a:pt x="35" y="58"/>
                    <a:pt x="29" y="61"/>
                    <a:pt x="22" y="63"/>
                  </a:cubicBezTo>
                  <a:cubicBezTo>
                    <a:pt x="22" y="63"/>
                    <a:pt x="19" y="67"/>
                    <a:pt x="16" y="63"/>
                  </a:cubicBezTo>
                  <a:cubicBezTo>
                    <a:pt x="13" y="60"/>
                    <a:pt x="15" y="54"/>
                    <a:pt x="11" y="53"/>
                  </a:cubicBezTo>
                  <a:cubicBezTo>
                    <a:pt x="8" y="52"/>
                    <a:pt x="6" y="54"/>
                    <a:pt x="3" y="49"/>
                  </a:cubicBezTo>
                  <a:cubicBezTo>
                    <a:pt x="2" y="47"/>
                    <a:pt x="0" y="37"/>
                    <a:pt x="3" y="26"/>
                  </a:cubicBezTo>
                </a:path>
              </a:pathLst>
            </a:custGeom>
            <a:solidFill>
              <a:srgbClr val="F9E5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1" name="Freeform 59">
              <a:extLst>
                <a:ext uri="{FF2B5EF4-FFF2-40B4-BE49-F238E27FC236}">
                  <a16:creationId xmlns="" xmlns:a16="http://schemas.microsoft.com/office/drawing/2014/main" id="{F6DE8AB7-2506-4470-8D3D-053950999AF5}"/>
                </a:ext>
              </a:extLst>
            </p:cNvPr>
            <p:cNvSpPr>
              <a:spLocks noEditPoints="1"/>
            </p:cNvSpPr>
            <p:nvPr/>
          </p:nvSpPr>
          <p:spPr bwMode="auto">
            <a:xfrm flipH="1">
              <a:off x="2185988" y="6372225"/>
              <a:ext cx="111125" cy="109538"/>
            </a:xfrm>
            <a:custGeom>
              <a:avLst/>
              <a:gdLst>
                <a:gd name="T0" fmla="*/ 39 w 39"/>
                <a:gd name="T1" fmla="*/ 29 h 39"/>
                <a:gd name="T2" fmla="*/ 28 w 39"/>
                <a:gd name="T3" fmla="*/ 32 h 39"/>
                <a:gd name="T4" fmla="*/ 18 w 39"/>
                <a:gd name="T5" fmla="*/ 39 h 39"/>
                <a:gd name="T6" fmla="*/ 18 w 39"/>
                <a:gd name="T7" fmla="*/ 39 h 39"/>
                <a:gd name="T8" fmla="*/ 21 w 39"/>
                <a:gd name="T9" fmla="*/ 37 h 39"/>
                <a:gd name="T10" fmla="*/ 39 w 39"/>
                <a:gd name="T11" fmla="*/ 29 h 39"/>
                <a:gd name="T12" fmla="*/ 32 w 39"/>
                <a:gd name="T13" fmla="*/ 18 h 39"/>
                <a:gd name="T14" fmla="*/ 17 w 39"/>
                <a:gd name="T15" fmla="*/ 23 h 39"/>
                <a:gd name="T16" fmla="*/ 16 w 39"/>
                <a:gd name="T17" fmla="*/ 23 h 39"/>
                <a:gd name="T18" fmla="*/ 7 w 39"/>
                <a:gd name="T19" fmla="*/ 24 h 39"/>
                <a:gd name="T20" fmla="*/ 3 w 39"/>
                <a:gd name="T21" fmla="*/ 24 h 39"/>
                <a:gd name="T22" fmla="*/ 10 w 39"/>
                <a:gd name="T23" fmla="*/ 27 h 39"/>
                <a:gd name="T24" fmla="*/ 15 w 39"/>
                <a:gd name="T25" fmla="*/ 37 h 39"/>
                <a:gd name="T26" fmla="*/ 16 w 39"/>
                <a:gd name="T27" fmla="*/ 38 h 39"/>
                <a:gd name="T28" fmla="*/ 25 w 39"/>
                <a:gd name="T29" fmla="*/ 32 h 39"/>
                <a:gd name="T30" fmla="*/ 22 w 39"/>
                <a:gd name="T31" fmla="*/ 31 h 39"/>
                <a:gd name="T32" fmla="*/ 32 w 39"/>
                <a:gd name="T33" fmla="*/ 18 h 39"/>
                <a:gd name="T34" fmla="*/ 19 w 39"/>
                <a:gd name="T35" fmla="*/ 12 h 39"/>
                <a:gd name="T36" fmla="*/ 18 w 39"/>
                <a:gd name="T37" fmla="*/ 12 h 39"/>
                <a:gd name="T38" fmla="*/ 10 w 39"/>
                <a:gd name="T39" fmla="*/ 17 h 39"/>
                <a:gd name="T40" fmla="*/ 9 w 39"/>
                <a:gd name="T41" fmla="*/ 17 h 39"/>
                <a:gd name="T42" fmla="*/ 9 w 39"/>
                <a:gd name="T43" fmla="*/ 14 h 39"/>
                <a:gd name="T44" fmla="*/ 1 w 39"/>
                <a:gd name="T45" fmla="*/ 15 h 39"/>
                <a:gd name="T46" fmla="*/ 2 w 39"/>
                <a:gd name="T47" fmla="*/ 22 h 39"/>
                <a:gd name="T48" fmla="*/ 8 w 39"/>
                <a:gd name="T49" fmla="*/ 22 h 39"/>
                <a:gd name="T50" fmla="*/ 14 w 39"/>
                <a:gd name="T51" fmla="*/ 22 h 39"/>
                <a:gd name="T52" fmla="*/ 19 w 39"/>
                <a:gd name="T53" fmla="*/ 12 h 39"/>
                <a:gd name="T54" fmla="*/ 22 w 39"/>
                <a:gd name="T55" fmla="*/ 9 h 39"/>
                <a:gd name="T56" fmla="*/ 21 w 39"/>
                <a:gd name="T57" fmla="*/ 9 h 39"/>
                <a:gd name="T58" fmla="*/ 22 w 39"/>
                <a:gd name="T59" fmla="*/ 9 h 39"/>
                <a:gd name="T60" fmla="*/ 22 w 39"/>
                <a:gd name="T61" fmla="*/ 9 h 39"/>
                <a:gd name="T62" fmla="*/ 2 w 39"/>
                <a:gd name="T63" fmla="*/ 9 h 39"/>
                <a:gd name="T64" fmla="*/ 1 w 39"/>
                <a:gd name="T65" fmla="*/ 9 h 39"/>
                <a:gd name="T66" fmla="*/ 0 w 39"/>
                <a:gd name="T67" fmla="*/ 12 h 39"/>
                <a:gd name="T68" fmla="*/ 3 w 39"/>
                <a:gd name="T69" fmla="*/ 12 h 39"/>
                <a:gd name="T70" fmla="*/ 3 w 39"/>
                <a:gd name="T71" fmla="*/ 12 h 39"/>
                <a:gd name="T72" fmla="*/ 2 w 39"/>
                <a:gd name="T73" fmla="*/ 9 h 39"/>
                <a:gd name="T74" fmla="*/ 9 w 39"/>
                <a:gd name="T75" fmla="*/ 8 h 39"/>
                <a:gd name="T76" fmla="*/ 8 w 39"/>
                <a:gd name="T77" fmla="*/ 8 h 39"/>
                <a:gd name="T78" fmla="*/ 5 w 39"/>
                <a:gd name="T79" fmla="*/ 12 h 39"/>
                <a:gd name="T80" fmla="*/ 9 w 39"/>
                <a:gd name="T81" fmla="*/ 12 h 39"/>
                <a:gd name="T82" fmla="*/ 9 w 39"/>
                <a:gd name="T83" fmla="*/ 8 h 39"/>
                <a:gd name="T84" fmla="*/ 10 w 39"/>
                <a:gd name="T85" fmla="*/ 3 h 39"/>
                <a:gd name="T86" fmla="*/ 8 w 39"/>
                <a:gd name="T87" fmla="*/ 6 h 39"/>
                <a:gd name="T88" fmla="*/ 9 w 39"/>
                <a:gd name="T89" fmla="*/ 6 h 39"/>
                <a:gd name="T90" fmla="*/ 10 w 39"/>
                <a:gd name="T91" fmla="*/ 3 h 39"/>
                <a:gd name="T92" fmla="*/ 2 w 39"/>
                <a:gd name="T93" fmla="*/ 0 h 39"/>
                <a:gd name="T94" fmla="*/ 1 w 39"/>
                <a:gd name="T95" fmla="*/ 7 h 39"/>
                <a:gd name="T96" fmla="*/ 1 w 39"/>
                <a:gd name="T97" fmla="*/ 7 h 39"/>
                <a:gd name="T98" fmla="*/ 2 w 39"/>
                <a:gd name="T99" fmla="*/ 7 h 39"/>
                <a:gd name="T100" fmla="*/ 2 w 39"/>
                <a:gd name="T101" fmla="*/ 0 h 39"/>
                <a:gd name="T102" fmla="*/ 2 w 39"/>
                <a:gd name="T103" fmla="*/ 0 h 39"/>
                <a:gd name="T104" fmla="*/ 2 w 39"/>
                <a:gd name="T105" fmla="*/ 0 h 39"/>
                <a:gd name="T106" fmla="*/ 2 w 39"/>
                <a:gd name="T107"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9" h="39">
                  <a:moveTo>
                    <a:pt x="39" y="29"/>
                  </a:moveTo>
                  <a:cubicBezTo>
                    <a:pt x="38" y="29"/>
                    <a:pt x="33" y="31"/>
                    <a:pt x="28" y="32"/>
                  </a:cubicBezTo>
                  <a:cubicBezTo>
                    <a:pt x="25" y="34"/>
                    <a:pt x="22" y="37"/>
                    <a:pt x="18" y="39"/>
                  </a:cubicBezTo>
                  <a:cubicBezTo>
                    <a:pt x="18" y="39"/>
                    <a:pt x="18" y="39"/>
                    <a:pt x="18" y="39"/>
                  </a:cubicBezTo>
                  <a:cubicBezTo>
                    <a:pt x="20" y="39"/>
                    <a:pt x="21" y="37"/>
                    <a:pt x="21" y="37"/>
                  </a:cubicBezTo>
                  <a:cubicBezTo>
                    <a:pt x="28" y="35"/>
                    <a:pt x="34" y="32"/>
                    <a:pt x="39" y="29"/>
                  </a:cubicBezTo>
                  <a:moveTo>
                    <a:pt x="32" y="18"/>
                  </a:moveTo>
                  <a:cubicBezTo>
                    <a:pt x="31" y="19"/>
                    <a:pt x="22" y="23"/>
                    <a:pt x="17" y="23"/>
                  </a:cubicBezTo>
                  <a:cubicBezTo>
                    <a:pt x="17" y="23"/>
                    <a:pt x="17" y="23"/>
                    <a:pt x="16" y="23"/>
                  </a:cubicBezTo>
                  <a:cubicBezTo>
                    <a:pt x="13" y="24"/>
                    <a:pt x="10" y="24"/>
                    <a:pt x="7" y="24"/>
                  </a:cubicBezTo>
                  <a:cubicBezTo>
                    <a:pt x="6" y="24"/>
                    <a:pt x="4" y="24"/>
                    <a:pt x="3" y="24"/>
                  </a:cubicBezTo>
                  <a:cubicBezTo>
                    <a:pt x="5" y="28"/>
                    <a:pt x="7" y="26"/>
                    <a:pt x="10" y="27"/>
                  </a:cubicBezTo>
                  <a:cubicBezTo>
                    <a:pt x="14" y="28"/>
                    <a:pt x="12" y="34"/>
                    <a:pt x="15" y="37"/>
                  </a:cubicBezTo>
                  <a:cubicBezTo>
                    <a:pt x="15" y="37"/>
                    <a:pt x="16" y="37"/>
                    <a:pt x="16" y="38"/>
                  </a:cubicBezTo>
                  <a:cubicBezTo>
                    <a:pt x="19" y="36"/>
                    <a:pt x="22" y="34"/>
                    <a:pt x="25" y="32"/>
                  </a:cubicBezTo>
                  <a:cubicBezTo>
                    <a:pt x="23" y="32"/>
                    <a:pt x="22" y="32"/>
                    <a:pt x="22" y="31"/>
                  </a:cubicBezTo>
                  <a:cubicBezTo>
                    <a:pt x="18" y="28"/>
                    <a:pt x="30" y="19"/>
                    <a:pt x="32" y="18"/>
                  </a:cubicBezTo>
                  <a:moveTo>
                    <a:pt x="19" y="12"/>
                  </a:moveTo>
                  <a:cubicBezTo>
                    <a:pt x="19" y="12"/>
                    <a:pt x="18" y="12"/>
                    <a:pt x="18" y="12"/>
                  </a:cubicBezTo>
                  <a:cubicBezTo>
                    <a:pt x="15" y="15"/>
                    <a:pt x="12" y="17"/>
                    <a:pt x="10" y="17"/>
                  </a:cubicBezTo>
                  <a:cubicBezTo>
                    <a:pt x="10" y="17"/>
                    <a:pt x="10" y="17"/>
                    <a:pt x="9" y="17"/>
                  </a:cubicBezTo>
                  <a:cubicBezTo>
                    <a:pt x="9" y="17"/>
                    <a:pt x="9" y="16"/>
                    <a:pt x="9" y="14"/>
                  </a:cubicBezTo>
                  <a:cubicBezTo>
                    <a:pt x="6" y="15"/>
                    <a:pt x="3" y="15"/>
                    <a:pt x="1" y="15"/>
                  </a:cubicBezTo>
                  <a:cubicBezTo>
                    <a:pt x="1" y="18"/>
                    <a:pt x="1" y="20"/>
                    <a:pt x="2" y="22"/>
                  </a:cubicBezTo>
                  <a:cubicBezTo>
                    <a:pt x="4" y="22"/>
                    <a:pt x="6" y="22"/>
                    <a:pt x="8" y="22"/>
                  </a:cubicBezTo>
                  <a:cubicBezTo>
                    <a:pt x="10" y="22"/>
                    <a:pt x="12" y="22"/>
                    <a:pt x="14" y="22"/>
                  </a:cubicBezTo>
                  <a:cubicBezTo>
                    <a:pt x="13" y="20"/>
                    <a:pt x="16" y="15"/>
                    <a:pt x="19" y="12"/>
                  </a:cubicBezTo>
                  <a:moveTo>
                    <a:pt x="22" y="9"/>
                  </a:moveTo>
                  <a:cubicBezTo>
                    <a:pt x="22" y="9"/>
                    <a:pt x="22" y="9"/>
                    <a:pt x="21" y="9"/>
                  </a:cubicBezTo>
                  <a:cubicBezTo>
                    <a:pt x="21" y="9"/>
                    <a:pt x="21" y="9"/>
                    <a:pt x="22" y="9"/>
                  </a:cubicBezTo>
                  <a:cubicBezTo>
                    <a:pt x="22" y="9"/>
                    <a:pt x="22" y="9"/>
                    <a:pt x="22" y="9"/>
                  </a:cubicBezTo>
                  <a:moveTo>
                    <a:pt x="2" y="9"/>
                  </a:moveTo>
                  <a:cubicBezTo>
                    <a:pt x="1" y="9"/>
                    <a:pt x="1" y="9"/>
                    <a:pt x="1" y="9"/>
                  </a:cubicBezTo>
                  <a:cubicBezTo>
                    <a:pt x="0" y="10"/>
                    <a:pt x="0" y="11"/>
                    <a:pt x="0" y="12"/>
                  </a:cubicBezTo>
                  <a:cubicBezTo>
                    <a:pt x="1" y="12"/>
                    <a:pt x="2" y="12"/>
                    <a:pt x="3" y="12"/>
                  </a:cubicBezTo>
                  <a:cubicBezTo>
                    <a:pt x="3" y="12"/>
                    <a:pt x="3" y="12"/>
                    <a:pt x="3" y="12"/>
                  </a:cubicBezTo>
                  <a:cubicBezTo>
                    <a:pt x="2" y="11"/>
                    <a:pt x="2" y="10"/>
                    <a:pt x="2" y="9"/>
                  </a:cubicBezTo>
                  <a:moveTo>
                    <a:pt x="9" y="8"/>
                  </a:moveTo>
                  <a:cubicBezTo>
                    <a:pt x="9" y="8"/>
                    <a:pt x="8" y="8"/>
                    <a:pt x="8" y="8"/>
                  </a:cubicBezTo>
                  <a:cubicBezTo>
                    <a:pt x="7" y="10"/>
                    <a:pt x="6" y="12"/>
                    <a:pt x="5" y="12"/>
                  </a:cubicBezTo>
                  <a:cubicBezTo>
                    <a:pt x="6" y="12"/>
                    <a:pt x="7" y="12"/>
                    <a:pt x="9" y="12"/>
                  </a:cubicBezTo>
                  <a:cubicBezTo>
                    <a:pt x="9" y="11"/>
                    <a:pt x="9" y="9"/>
                    <a:pt x="9" y="8"/>
                  </a:cubicBezTo>
                  <a:moveTo>
                    <a:pt x="10" y="3"/>
                  </a:moveTo>
                  <a:cubicBezTo>
                    <a:pt x="10" y="3"/>
                    <a:pt x="9" y="5"/>
                    <a:pt x="8" y="6"/>
                  </a:cubicBezTo>
                  <a:cubicBezTo>
                    <a:pt x="9" y="6"/>
                    <a:pt x="9" y="6"/>
                    <a:pt x="9" y="6"/>
                  </a:cubicBezTo>
                  <a:cubicBezTo>
                    <a:pt x="9" y="4"/>
                    <a:pt x="10" y="3"/>
                    <a:pt x="10" y="3"/>
                  </a:cubicBezTo>
                  <a:moveTo>
                    <a:pt x="2" y="0"/>
                  </a:moveTo>
                  <a:cubicBezTo>
                    <a:pt x="2" y="3"/>
                    <a:pt x="1" y="5"/>
                    <a:pt x="1" y="7"/>
                  </a:cubicBezTo>
                  <a:cubicBezTo>
                    <a:pt x="1" y="7"/>
                    <a:pt x="1" y="7"/>
                    <a:pt x="1" y="7"/>
                  </a:cubicBezTo>
                  <a:cubicBezTo>
                    <a:pt x="2" y="7"/>
                    <a:pt x="2" y="7"/>
                    <a:pt x="2" y="7"/>
                  </a:cubicBezTo>
                  <a:cubicBezTo>
                    <a:pt x="2" y="4"/>
                    <a:pt x="2" y="2"/>
                    <a:pt x="2" y="0"/>
                  </a:cubicBezTo>
                  <a:moveTo>
                    <a:pt x="2" y="0"/>
                  </a:moveTo>
                  <a:cubicBezTo>
                    <a:pt x="2" y="0"/>
                    <a:pt x="2" y="0"/>
                    <a:pt x="2" y="0"/>
                  </a:cubicBezTo>
                  <a:cubicBezTo>
                    <a:pt x="2" y="0"/>
                    <a:pt x="2" y="0"/>
                    <a:pt x="2" y="0"/>
                  </a:cubicBezTo>
                </a:path>
              </a:pathLst>
            </a:custGeom>
            <a:solidFill>
              <a:srgbClr val="FCF2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2" name="Freeform 60">
              <a:extLst>
                <a:ext uri="{FF2B5EF4-FFF2-40B4-BE49-F238E27FC236}">
                  <a16:creationId xmlns="" xmlns:a16="http://schemas.microsoft.com/office/drawing/2014/main" id="{369B3B1E-C411-4346-8FEF-6D531FCC4864}"/>
                </a:ext>
              </a:extLst>
            </p:cNvPr>
            <p:cNvSpPr>
              <a:spLocks/>
            </p:cNvSpPr>
            <p:nvPr/>
          </p:nvSpPr>
          <p:spPr bwMode="auto">
            <a:xfrm flipH="1">
              <a:off x="2114550" y="6223000"/>
              <a:ext cx="233363" cy="125413"/>
            </a:xfrm>
            <a:custGeom>
              <a:avLst/>
              <a:gdLst>
                <a:gd name="T0" fmla="*/ 8 w 82"/>
                <a:gd name="T1" fmla="*/ 34 h 44"/>
                <a:gd name="T2" fmla="*/ 52 w 82"/>
                <a:gd name="T3" fmla="*/ 27 h 44"/>
                <a:gd name="T4" fmla="*/ 81 w 82"/>
                <a:gd name="T5" fmla="*/ 0 h 44"/>
                <a:gd name="T6" fmla="*/ 82 w 82"/>
                <a:gd name="T7" fmla="*/ 4 h 44"/>
                <a:gd name="T8" fmla="*/ 7 w 82"/>
                <a:gd name="T9" fmla="*/ 35 h 44"/>
                <a:gd name="T10" fmla="*/ 7 w 82"/>
                <a:gd name="T11" fmla="*/ 35 h 44"/>
                <a:gd name="T12" fmla="*/ 2 w 82"/>
                <a:gd name="T13" fmla="*/ 35 h 44"/>
                <a:gd name="T14" fmla="*/ 5 w 82"/>
                <a:gd name="T15" fmla="*/ 31 h 44"/>
                <a:gd name="T16" fmla="*/ 8 w 82"/>
                <a:gd name="T17" fmla="*/ 3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 h="44">
                  <a:moveTo>
                    <a:pt x="8" y="34"/>
                  </a:moveTo>
                  <a:cubicBezTo>
                    <a:pt x="16" y="35"/>
                    <a:pt x="35" y="37"/>
                    <a:pt x="52" y="27"/>
                  </a:cubicBezTo>
                  <a:cubicBezTo>
                    <a:pt x="74" y="14"/>
                    <a:pt x="81" y="0"/>
                    <a:pt x="81" y="0"/>
                  </a:cubicBezTo>
                  <a:cubicBezTo>
                    <a:pt x="82" y="4"/>
                    <a:pt x="82" y="4"/>
                    <a:pt x="82" y="4"/>
                  </a:cubicBezTo>
                  <a:cubicBezTo>
                    <a:pt x="82" y="4"/>
                    <a:pt x="56" y="44"/>
                    <a:pt x="7" y="35"/>
                  </a:cubicBezTo>
                  <a:cubicBezTo>
                    <a:pt x="7" y="35"/>
                    <a:pt x="7" y="35"/>
                    <a:pt x="7" y="35"/>
                  </a:cubicBezTo>
                  <a:cubicBezTo>
                    <a:pt x="6" y="35"/>
                    <a:pt x="4" y="36"/>
                    <a:pt x="2" y="35"/>
                  </a:cubicBezTo>
                  <a:cubicBezTo>
                    <a:pt x="0" y="35"/>
                    <a:pt x="1" y="31"/>
                    <a:pt x="5" y="31"/>
                  </a:cubicBezTo>
                  <a:cubicBezTo>
                    <a:pt x="8" y="31"/>
                    <a:pt x="8" y="33"/>
                    <a:pt x="8" y="34"/>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3" name="Freeform 61">
              <a:extLst>
                <a:ext uri="{FF2B5EF4-FFF2-40B4-BE49-F238E27FC236}">
                  <a16:creationId xmlns="" xmlns:a16="http://schemas.microsoft.com/office/drawing/2014/main" id="{F40582F1-C438-4A6B-A0D5-F8D0018E8773}"/>
                </a:ext>
              </a:extLst>
            </p:cNvPr>
            <p:cNvSpPr>
              <a:spLocks/>
            </p:cNvSpPr>
            <p:nvPr/>
          </p:nvSpPr>
          <p:spPr bwMode="auto">
            <a:xfrm flipH="1">
              <a:off x="2124075" y="6183313"/>
              <a:ext cx="263525" cy="134938"/>
            </a:xfrm>
            <a:custGeom>
              <a:avLst/>
              <a:gdLst>
                <a:gd name="T0" fmla="*/ 92 w 93"/>
                <a:gd name="T1" fmla="*/ 5 h 47"/>
                <a:gd name="T2" fmla="*/ 93 w 93"/>
                <a:gd name="T3" fmla="*/ 0 h 47"/>
                <a:gd name="T4" fmla="*/ 9 w 93"/>
                <a:gd name="T5" fmla="*/ 43 h 47"/>
                <a:gd name="T6" fmla="*/ 3 w 93"/>
                <a:gd name="T7" fmla="*/ 42 h 47"/>
                <a:gd name="T8" fmla="*/ 9 w 93"/>
                <a:gd name="T9" fmla="*/ 44 h 47"/>
                <a:gd name="T10" fmla="*/ 9 w 93"/>
                <a:gd name="T11" fmla="*/ 44 h 47"/>
                <a:gd name="T12" fmla="*/ 40 w 93"/>
                <a:gd name="T13" fmla="*/ 38 h 47"/>
                <a:gd name="T14" fmla="*/ 92 w 93"/>
                <a:gd name="T15" fmla="*/ 5 h 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3" h="47">
                  <a:moveTo>
                    <a:pt x="92" y="5"/>
                  </a:moveTo>
                  <a:cubicBezTo>
                    <a:pt x="93" y="0"/>
                    <a:pt x="93" y="0"/>
                    <a:pt x="93" y="0"/>
                  </a:cubicBezTo>
                  <a:cubicBezTo>
                    <a:pt x="93" y="0"/>
                    <a:pt x="52" y="42"/>
                    <a:pt x="9" y="43"/>
                  </a:cubicBezTo>
                  <a:cubicBezTo>
                    <a:pt x="9" y="43"/>
                    <a:pt x="6" y="40"/>
                    <a:pt x="3" y="42"/>
                  </a:cubicBezTo>
                  <a:cubicBezTo>
                    <a:pt x="0" y="44"/>
                    <a:pt x="5" y="47"/>
                    <a:pt x="9" y="44"/>
                  </a:cubicBezTo>
                  <a:cubicBezTo>
                    <a:pt x="9" y="44"/>
                    <a:pt x="9" y="44"/>
                    <a:pt x="9" y="44"/>
                  </a:cubicBezTo>
                  <a:cubicBezTo>
                    <a:pt x="16" y="44"/>
                    <a:pt x="28" y="42"/>
                    <a:pt x="40" y="38"/>
                  </a:cubicBezTo>
                  <a:cubicBezTo>
                    <a:pt x="60" y="30"/>
                    <a:pt x="85" y="11"/>
                    <a:pt x="92" y="5"/>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4" name="Freeform 62">
              <a:extLst>
                <a:ext uri="{FF2B5EF4-FFF2-40B4-BE49-F238E27FC236}">
                  <a16:creationId xmlns="" xmlns:a16="http://schemas.microsoft.com/office/drawing/2014/main" id="{DB969AD3-45F1-4B10-B0F3-3DCA686557A4}"/>
                </a:ext>
              </a:extLst>
            </p:cNvPr>
            <p:cNvSpPr>
              <a:spLocks/>
            </p:cNvSpPr>
            <p:nvPr/>
          </p:nvSpPr>
          <p:spPr bwMode="auto">
            <a:xfrm flipH="1">
              <a:off x="2132013" y="6029325"/>
              <a:ext cx="414338" cy="222250"/>
            </a:xfrm>
            <a:custGeom>
              <a:avLst/>
              <a:gdLst>
                <a:gd name="T0" fmla="*/ 5 w 146"/>
                <a:gd name="T1" fmla="*/ 67 h 78"/>
                <a:gd name="T2" fmla="*/ 0 w 146"/>
                <a:gd name="T3" fmla="*/ 73 h 78"/>
                <a:gd name="T4" fmla="*/ 10 w 146"/>
                <a:gd name="T5" fmla="*/ 67 h 78"/>
                <a:gd name="T6" fmla="*/ 143 w 146"/>
                <a:gd name="T7" fmla="*/ 60 h 78"/>
                <a:gd name="T8" fmla="*/ 146 w 146"/>
                <a:gd name="T9" fmla="*/ 57 h 78"/>
                <a:gd name="T10" fmla="*/ 5 w 146"/>
                <a:gd name="T11" fmla="*/ 67 h 78"/>
              </a:gdLst>
              <a:ahLst/>
              <a:cxnLst>
                <a:cxn ang="0">
                  <a:pos x="T0" y="T1"/>
                </a:cxn>
                <a:cxn ang="0">
                  <a:pos x="T2" y="T3"/>
                </a:cxn>
                <a:cxn ang="0">
                  <a:pos x="T4" y="T5"/>
                </a:cxn>
                <a:cxn ang="0">
                  <a:pos x="T6" y="T7"/>
                </a:cxn>
                <a:cxn ang="0">
                  <a:pos x="T8" y="T9"/>
                </a:cxn>
                <a:cxn ang="0">
                  <a:pos x="T10" y="T11"/>
                </a:cxn>
              </a:cxnLst>
              <a:rect l="0" t="0" r="r" b="b"/>
              <a:pathLst>
                <a:path w="146" h="78">
                  <a:moveTo>
                    <a:pt x="5" y="67"/>
                  </a:moveTo>
                  <a:cubicBezTo>
                    <a:pt x="3" y="68"/>
                    <a:pt x="0" y="70"/>
                    <a:pt x="0" y="73"/>
                  </a:cubicBezTo>
                  <a:cubicBezTo>
                    <a:pt x="1" y="78"/>
                    <a:pt x="13" y="73"/>
                    <a:pt x="10" y="67"/>
                  </a:cubicBezTo>
                  <a:cubicBezTo>
                    <a:pt x="60" y="3"/>
                    <a:pt x="142" y="60"/>
                    <a:pt x="143" y="60"/>
                  </a:cubicBezTo>
                  <a:cubicBezTo>
                    <a:pt x="146" y="57"/>
                    <a:pt x="146" y="57"/>
                    <a:pt x="146" y="57"/>
                  </a:cubicBezTo>
                  <a:cubicBezTo>
                    <a:pt x="145" y="56"/>
                    <a:pt x="55" y="0"/>
                    <a:pt x="5" y="67"/>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5" name="Freeform 63">
              <a:extLst>
                <a:ext uri="{FF2B5EF4-FFF2-40B4-BE49-F238E27FC236}">
                  <a16:creationId xmlns="" xmlns:a16="http://schemas.microsoft.com/office/drawing/2014/main" id="{4A099E95-F191-43E8-83FF-53A818EB7C61}"/>
                </a:ext>
              </a:extLst>
            </p:cNvPr>
            <p:cNvSpPr>
              <a:spLocks/>
            </p:cNvSpPr>
            <p:nvPr/>
          </p:nvSpPr>
          <p:spPr bwMode="auto">
            <a:xfrm flipH="1">
              <a:off x="2066925" y="6075363"/>
              <a:ext cx="395288" cy="250825"/>
            </a:xfrm>
            <a:custGeom>
              <a:avLst/>
              <a:gdLst>
                <a:gd name="T0" fmla="*/ 5 w 139"/>
                <a:gd name="T1" fmla="*/ 77 h 88"/>
                <a:gd name="T2" fmla="*/ 1 w 139"/>
                <a:gd name="T3" fmla="*/ 83 h 88"/>
                <a:gd name="T4" fmla="*/ 9 w 139"/>
                <a:gd name="T5" fmla="*/ 75 h 88"/>
                <a:gd name="T6" fmla="*/ 138 w 139"/>
                <a:gd name="T7" fmla="*/ 39 h 88"/>
                <a:gd name="T8" fmla="*/ 139 w 139"/>
                <a:gd name="T9" fmla="*/ 35 h 88"/>
                <a:gd name="T10" fmla="*/ 5 w 139"/>
                <a:gd name="T11" fmla="*/ 77 h 88"/>
              </a:gdLst>
              <a:ahLst/>
              <a:cxnLst>
                <a:cxn ang="0">
                  <a:pos x="T0" y="T1"/>
                </a:cxn>
                <a:cxn ang="0">
                  <a:pos x="T2" y="T3"/>
                </a:cxn>
                <a:cxn ang="0">
                  <a:pos x="T4" y="T5"/>
                </a:cxn>
                <a:cxn ang="0">
                  <a:pos x="T6" y="T7"/>
                </a:cxn>
                <a:cxn ang="0">
                  <a:pos x="T8" y="T9"/>
                </a:cxn>
                <a:cxn ang="0">
                  <a:pos x="T10" y="T11"/>
                </a:cxn>
              </a:cxnLst>
              <a:rect l="0" t="0" r="r" b="b"/>
              <a:pathLst>
                <a:path w="139" h="88">
                  <a:moveTo>
                    <a:pt x="5" y="77"/>
                  </a:moveTo>
                  <a:cubicBezTo>
                    <a:pt x="2" y="78"/>
                    <a:pt x="0" y="80"/>
                    <a:pt x="1" y="83"/>
                  </a:cubicBezTo>
                  <a:cubicBezTo>
                    <a:pt x="3" y="88"/>
                    <a:pt x="13" y="80"/>
                    <a:pt x="9" y="75"/>
                  </a:cubicBezTo>
                  <a:cubicBezTo>
                    <a:pt x="44" y="2"/>
                    <a:pt x="137" y="39"/>
                    <a:pt x="138" y="39"/>
                  </a:cubicBezTo>
                  <a:cubicBezTo>
                    <a:pt x="139" y="35"/>
                    <a:pt x="139" y="35"/>
                    <a:pt x="139" y="35"/>
                  </a:cubicBezTo>
                  <a:cubicBezTo>
                    <a:pt x="138" y="35"/>
                    <a:pt x="39" y="0"/>
                    <a:pt x="5" y="77"/>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6" name="Freeform 64">
              <a:extLst>
                <a:ext uri="{FF2B5EF4-FFF2-40B4-BE49-F238E27FC236}">
                  <a16:creationId xmlns="" xmlns:a16="http://schemas.microsoft.com/office/drawing/2014/main" id="{11E14151-B1C2-4AF0-83D9-97EF4BD87134}"/>
                </a:ext>
              </a:extLst>
            </p:cNvPr>
            <p:cNvSpPr>
              <a:spLocks/>
            </p:cNvSpPr>
            <p:nvPr/>
          </p:nvSpPr>
          <p:spPr bwMode="auto">
            <a:xfrm flipH="1">
              <a:off x="2033588" y="6229350"/>
              <a:ext cx="393700" cy="265113"/>
            </a:xfrm>
            <a:custGeom>
              <a:avLst/>
              <a:gdLst>
                <a:gd name="T0" fmla="*/ 9 w 139"/>
                <a:gd name="T1" fmla="*/ 56 h 93"/>
                <a:gd name="T2" fmla="*/ 2 w 139"/>
                <a:gd name="T3" fmla="*/ 53 h 93"/>
                <a:gd name="T4" fmla="*/ 13 w 139"/>
                <a:gd name="T5" fmla="*/ 55 h 93"/>
                <a:gd name="T6" fmla="*/ 135 w 139"/>
                <a:gd name="T7" fmla="*/ 0 h 93"/>
                <a:gd name="T8" fmla="*/ 139 w 139"/>
                <a:gd name="T9" fmla="*/ 2 h 93"/>
                <a:gd name="T10" fmla="*/ 9 w 139"/>
                <a:gd name="T11" fmla="*/ 56 h 93"/>
              </a:gdLst>
              <a:ahLst/>
              <a:cxnLst>
                <a:cxn ang="0">
                  <a:pos x="T0" y="T1"/>
                </a:cxn>
                <a:cxn ang="0">
                  <a:pos x="T2" y="T3"/>
                </a:cxn>
                <a:cxn ang="0">
                  <a:pos x="T4" y="T5"/>
                </a:cxn>
                <a:cxn ang="0">
                  <a:pos x="T6" y="T7"/>
                </a:cxn>
                <a:cxn ang="0">
                  <a:pos x="T8" y="T9"/>
                </a:cxn>
                <a:cxn ang="0">
                  <a:pos x="T10" y="T11"/>
                </a:cxn>
              </a:cxnLst>
              <a:rect l="0" t="0" r="r" b="b"/>
              <a:pathLst>
                <a:path w="139" h="93">
                  <a:moveTo>
                    <a:pt x="9" y="56"/>
                  </a:moveTo>
                  <a:cubicBezTo>
                    <a:pt x="6" y="56"/>
                    <a:pt x="3" y="56"/>
                    <a:pt x="2" y="53"/>
                  </a:cubicBezTo>
                  <a:cubicBezTo>
                    <a:pt x="0" y="48"/>
                    <a:pt x="13" y="48"/>
                    <a:pt x="13" y="55"/>
                  </a:cubicBezTo>
                  <a:cubicBezTo>
                    <a:pt x="86" y="89"/>
                    <a:pt x="134" y="1"/>
                    <a:pt x="135" y="0"/>
                  </a:cubicBezTo>
                  <a:cubicBezTo>
                    <a:pt x="139" y="2"/>
                    <a:pt x="139" y="2"/>
                    <a:pt x="139" y="2"/>
                  </a:cubicBezTo>
                  <a:cubicBezTo>
                    <a:pt x="138" y="3"/>
                    <a:pt x="83" y="93"/>
                    <a:pt x="9" y="56"/>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7" name="Freeform 65">
              <a:extLst>
                <a:ext uri="{FF2B5EF4-FFF2-40B4-BE49-F238E27FC236}">
                  <a16:creationId xmlns="" xmlns:a16="http://schemas.microsoft.com/office/drawing/2014/main" id="{C208DF90-0CB9-4F0A-AF9E-6D48A3108487}"/>
                </a:ext>
              </a:extLst>
            </p:cNvPr>
            <p:cNvSpPr>
              <a:spLocks/>
            </p:cNvSpPr>
            <p:nvPr/>
          </p:nvSpPr>
          <p:spPr bwMode="auto">
            <a:xfrm flipH="1">
              <a:off x="2095500" y="6300788"/>
              <a:ext cx="258763" cy="187325"/>
            </a:xfrm>
            <a:custGeom>
              <a:avLst/>
              <a:gdLst>
                <a:gd name="T0" fmla="*/ 6 w 91"/>
                <a:gd name="T1" fmla="*/ 45 h 66"/>
                <a:gd name="T2" fmla="*/ 1 w 91"/>
                <a:gd name="T3" fmla="*/ 43 h 66"/>
                <a:gd name="T4" fmla="*/ 9 w 91"/>
                <a:gd name="T5" fmla="*/ 44 h 66"/>
                <a:gd name="T6" fmla="*/ 89 w 91"/>
                <a:gd name="T7" fmla="*/ 0 h 66"/>
                <a:gd name="T8" fmla="*/ 91 w 91"/>
                <a:gd name="T9" fmla="*/ 1 h 66"/>
                <a:gd name="T10" fmla="*/ 6 w 91"/>
                <a:gd name="T11" fmla="*/ 45 h 66"/>
              </a:gdLst>
              <a:ahLst/>
              <a:cxnLst>
                <a:cxn ang="0">
                  <a:pos x="T0" y="T1"/>
                </a:cxn>
                <a:cxn ang="0">
                  <a:pos x="T2" y="T3"/>
                </a:cxn>
                <a:cxn ang="0">
                  <a:pos x="T4" y="T5"/>
                </a:cxn>
                <a:cxn ang="0">
                  <a:pos x="T6" y="T7"/>
                </a:cxn>
                <a:cxn ang="0">
                  <a:pos x="T8" y="T9"/>
                </a:cxn>
                <a:cxn ang="0">
                  <a:pos x="T10" y="T11"/>
                </a:cxn>
              </a:cxnLst>
              <a:rect l="0" t="0" r="r" b="b"/>
              <a:pathLst>
                <a:path w="91" h="66">
                  <a:moveTo>
                    <a:pt x="6" y="45"/>
                  </a:moveTo>
                  <a:cubicBezTo>
                    <a:pt x="4" y="45"/>
                    <a:pt x="2" y="45"/>
                    <a:pt x="1" y="43"/>
                  </a:cubicBezTo>
                  <a:cubicBezTo>
                    <a:pt x="0" y="40"/>
                    <a:pt x="9" y="39"/>
                    <a:pt x="9" y="44"/>
                  </a:cubicBezTo>
                  <a:cubicBezTo>
                    <a:pt x="61" y="63"/>
                    <a:pt x="88" y="0"/>
                    <a:pt x="89" y="0"/>
                  </a:cubicBezTo>
                  <a:cubicBezTo>
                    <a:pt x="91" y="1"/>
                    <a:pt x="91" y="1"/>
                    <a:pt x="91" y="1"/>
                  </a:cubicBezTo>
                  <a:cubicBezTo>
                    <a:pt x="91" y="2"/>
                    <a:pt x="59" y="66"/>
                    <a:pt x="6" y="45"/>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8" name="Freeform 66">
              <a:extLst>
                <a:ext uri="{FF2B5EF4-FFF2-40B4-BE49-F238E27FC236}">
                  <a16:creationId xmlns="" xmlns:a16="http://schemas.microsoft.com/office/drawing/2014/main" id="{FF7367F7-8994-4F64-9EF6-260869BF0657}"/>
                </a:ext>
              </a:extLst>
            </p:cNvPr>
            <p:cNvSpPr>
              <a:spLocks/>
            </p:cNvSpPr>
            <p:nvPr/>
          </p:nvSpPr>
          <p:spPr bwMode="auto">
            <a:xfrm flipH="1">
              <a:off x="2163763" y="6056313"/>
              <a:ext cx="274638" cy="165100"/>
            </a:xfrm>
            <a:custGeom>
              <a:avLst/>
              <a:gdLst>
                <a:gd name="T0" fmla="*/ 3 w 97"/>
                <a:gd name="T1" fmla="*/ 50 h 58"/>
                <a:gd name="T2" fmla="*/ 0 w 97"/>
                <a:gd name="T3" fmla="*/ 54 h 58"/>
                <a:gd name="T4" fmla="*/ 6 w 97"/>
                <a:gd name="T5" fmla="*/ 49 h 58"/>
                <a:gd name="T6" fmla="*/ 95 w 97"/>
                <a:gd name="T7" fmla="*/ 33 h 58"/>
                <a:gd name="T8" fmla="*/ 97 w 97"/>
                <a:gd name="T9" fmla="*/ 30 h 58"/>
                <a:gd name="T10" fmla="*/ 3 w 97"/>
                <a:gd name="T11" fmla="*/ 50 h 58"/>
              </a:gdLst>
              <a:ahLst/>
              <a:cxnLst>
                <a:cxn ang="0">
                  <a:pos x="T0" y="T1"/>
                </a:cxn>
                <a:cxn ang="0">
                  <a:pos x="T2" y="T3"/>
                </a:cxn>
                <a:cxn ang="0">
                  <a:pos x="T4" y="T5"/>
                </a:cxn>
                <a:cxn ang="0">
                  <a:pos x="T6" y="T7"/>
                </a:cxn>
                <a:cxn ang="0">
                  <a:pos x="T8" y="T9"/>
                </a:cxn>
                <a:cxn ang="0">
                  <a:pos x="T10" y="T11"/>
                </a:cxn>
              </a:cxnLst>
              <a:rect l="0" t="0" r="r" b="b"/>
              <a:pathLst>
                <a:path w="97" h="58">
                  <a:moveTo>
                    <a:pt x="3" y="50"/>
                  </a:moveTo>
                  <a:cubicBezTo>
                    <a:pt x="1" y="51"/>
                    <a:pt x="0" y="52"/>
                    <a:pt x="0" y="54"/>
                  </a:cubicBezTo>
                  <a:cubicBezTo>
                    <a:pt x="1" y="58"/>
                    <a:pt x="9" y="53"/>
                    <a:pt x="6" y="49"/>
                  </a:cubicBezTo>
                  <a:cubicBezTo>
                    <a:pt x="34" y="2"/>
                    <a:pt x="95" y="33"/>
                    <a:pt x="95" y="33"/>
                  </a:cubicBezTo>
                  <a:cubicBezTo>
                    <a:pt x="97" y="30"/>
                    <a:pt x="97" y="30"/>
                    <a:pt x="97" y="30"/>
                  </a:cubicBezTo>
                  <a:cubicBezTo>
                    <a:pt x="96" y="30"/>
                    <a:pt x="31" y="0"/>
                    <a:pt x="3" y="50"/>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9" name="Freeform 67">
              <a:extLst>
                <a:ext uri="{FF2B5EF4-FFF2-40B4-BE49-F238E27FC236}">
                  <a16:creationId xmlns="" xmlns:a16="http://schemas.microsoft.com/office/drawing/2014/main" id="{10590114-D487-4297-9F29-84ECBBE6B1BE}"/>
                </a:ext>
              </a:extLst>
            </p:cNvPr>
            <p:cNvSpPr>
              <a:spLocks/>
            </p:cNvSpPr>
            <p:nvPr/>
          </p:nvSpPr>
          <p:spPr bwMode="auto">
            <a:xfrm flipH="1">
              <a:off x="2106613" y="6262688"/>
              <a:ext cx="277813" cy="260350"/>
            </a:xfrm>
            <a:custGeom>
              <a:avLst/>
              <a:gdLst>
                <a:gd name="T0" fmla="*/ 9 w 98"/>
                <a:gd name="T1" fmla="*/ 84 h 91"/>
                <a:gd name="T2" fmla="*/ 3 w 98"/>
                <a:gd name="T3" fmla="*/ 84 h 91"/>
                <a:gd name="T4" fmla="*/ 12 w 98"/>
                <a:gd name="T5" fmla="*/ 82 h 91"/>
                <a:gd name="T6" fmla="*/ 94 w 98"/>
                <a:gd name="T7" fmla="*/ 0 h 91"/>
                <a:gd name="T8" fmla="*/ 98 w 98"/>
                <a:gd name="T9" fmla="*/ 1 h 91"/>
                <a:gd name="T10" fmla="*/ 9 w 98"/>
                <a:gd name="T11" fmla="*/ 84 h 91"/>
              </a:gdLst>
              <a:ahLst/>
              <a:cxnLst>
                <a:cxn ang="0">
                  <a:pos x="T0" y="T1"/>
                </a:cxn>
                <a:cxn ang="0">
                  <a:pos x="T2" y="T3"/>
                </a:cxn>
                <a:cxn ang="0">
                  <a:pos x="T4" y="T5"/>
                </a:cxn>
                <a:cxn ang="0">
                  <a:pos x="T6" y="T7"/>
                </a:cxn>
                <a:cxn ang="0">
                  <a:pos x="T8" y="T9"/>
                </a:cxn>
                <a:cxn ang="0">
                  <a:pos x="T10" y="T11"/>
                </a:cxn>
              </a:cxnLst>
              <a:rect l="0" t="0" r="r" b="b"/>
              <a:pathLst>
                <a:path w="98" h="91">
                  <a:moveTo>
                    <a:pt x="9" y="84"/>
                  </a:moveTo>
                  <a:cubicBezTo>
                    <a:pt x="7" y="85"/>
                    <a:pt x="4" y="86"/>
                    <a:pt x="3" y="84"/>
                  </a:cubicBezTo>
                  <a:cubicBezTo>
                    <a:pt x="0" y="80"/>
                    <a:pt x="10" y="76"/>
                    <a:pt x="12" y="82"/>
                  </a:cubicBezTo>
                  <a:cubicBezTo>
                    <a:pt x="82" y="87"/>
                    <a:pt x="94" y="1"/>
                    <a:pt x="94" y="0"/>
                  </a:cubicBezTo>
                  <a:cubicBezTo>
                    <a:pt x="98" y="1"/>
                    <a:pt x="98" y="1"/>
                    <a:pt x="98" y="1"/>
                  </a:cubicBezTo>
                  <a:cubicBezTo>
                    <a:pt x="98" y="2"/>
                    <a:pt x="81" y="91"/>
                    <a:pt x="9" y="84"/>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0" name="Freeform 68">
              <a:extLst>
                <a:ext uri="{FF2B5EF4-FFF2-40B4-BE49-F238E27FC236}">
                  <a16:creationId xmlns="" xmlns:a16="http://schemas.microsoft.com/office/drawing/2014/main" id="{F1280C77-9A21-4B3E-9831-BAF3429E748E}"/>
                </a:ext>
              </a:extLst>
            </p:cNvPr>
            <p:cNvSpPr>
              <a:spLocks/>
            </p:cNvSpPr>
            <p:nvPr/>
          </p:nvSpPr>
          <p:spPr bwMode="auto">
            <a:xfrm flipH="1">
              <a:off x="2114550" y="6272213"/>
              <a:ext cx="266700" cy="179388"/>
            </a:xfrm>
            <a:custGeom>
              <a:avLst/>
              <a:gdLst>
                <a:gd name="T0" fmla="*/ 5 w 94"/>
                <a:gd name="T1" fmla="*/ 37 h 63"/>
                <a:gd name="T2" fmla="*/ 1 w 94"/>
                <a:gd name="T3" fmla="*/ 36 h 63"/>
                <a:gd name="T4" fmla="*/ 8 w 94"/>
                <a:gd name="T5" fmla="*/ 36 h 63"/>
                <a:gd name="T6" fmla="*/ 92 w 94"/>
                <a:gd name="T7" fmla="*/ 0 h 63"/>
                <a:gd name="T8" fmla="*/ 94 w 94"/>
                <a:gd name="T9" fmla="*/ 1 h 63"/>
                <a:gd name="T10" fmla="*/ 5 w 94"/>
                <a:gd name="T11" fmla="*/ 37 h 63"/>
              </a:gdLst>
              <a:ahLst/>
              <a:cxnLst>
                <a:cxn ang="0">
                  <a:pos x="T0" y="T1"/>
                </a:cxn>
                <a:cxn ang="0">
                  <a:pos x="T2" y="T3"/>
                </a:cxn>
                <a:cxn ang="0">
                  <a:pos x="T4" y="T5"/>
                </a:cxn>
                <a:cxn ang="0">
                  <a:pos x="T6" y="T7"/>
                </a:cxn>
                <a:cxn ang="0">
                  <a:pos x="T8" y="T9"/>
                </a:cxn>
                <a:cxn ang="0">
                  <a:pos x="T10" y="T11"/>
                </a:cxn>
              </a:cxnLst>
              <a:rect l="0" t="0" r="r" b="b"/>
              <a:pathLst>
                <a:path w="94" h="63">
                  <a:moveTo>
                    <a:pt x="5" y="37"/>
                  </a:moveTo>
                  <a:cubicBezTo>
                    <a:pt x="4" y="38"/>
                    <a:pt x="2" y="38"/>
                    <a:pt x="1" y="36"/>
                  </a:cubicBezTo>
                  <a:cubicBezTo>
                    <a:pt x="0" y="32"/>
                    <a:pt x="9" y="32"/>
                    <a:pt x="8" y="36"/>
                  </a:cubicBezTo>
                  <a:cubicBezTo>
                    <a:pt x="58" y="60"/>
                    <a:pt x="91" y="0"/>
                    <a:pt x="92" y="0"/>
                  </a:cubicBezTo>
                  <a:cubicBezTo>
                    <a:pt x="94" y="1"/>
                    <a:pt x="94" y="1"/>
                    <a:pt x="94" y="1"/>
                  </a:cubicBezTo>
                  <a:cubicBezTo>
                    <a:pt x="94" y="2"/>
                    <a:pt x="56" y="63"/>
                    <a:pt x="5" y="37"/>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1" name="Freeform 69">
              <a:extLst>
                <a:ext uri="{FF2B5EF4-FFF2-40B4-BE49-F238E27FC236}">
                  <a16:creationId xmlns="" xmlns:a16="http://schemas.microsoft.com/office/drawing/2014/main" id="{20256EA7-D4AB-4B8B-B537-AFF9B6772EC3}"/>
                </a:ext>
              </a:extLst>
            </p:cNvPr>
            <p:cNvSpPr>
              <a:spLocks/>
            </p:cNvSpPr>
            <p:nvPr/>
          </p:nvSpPr>
          <p:spPr bwMode="auto">
            <a:xfrm flipH="1">
              <a:off x="2163763" y="6140450"/>
              <a:ext cx="227013" cy="142875"/>
            </a:xfrm>
            <a:custGeom>
              <a:avLst/>
              <a:gdLst>
                <a:gd name="T0" fmla="*/ 6 w 80"/>
                <a:gd name="T1" fmla="*/ 43 h 50"/>
                <a:gd name="T2" fmla="*/ 40 w 80"/>
                <a:gd name="T3" fmla="*/ 15 h 50"/>
                <a:gd name="T4" fmla="*/ 80 w 80"/>
                <a:gd name="T5" fmla="*/ 11 h 50"/>
                <a:gd name="T6" fmla="*/ 78 w 80"/>
                <a:gd name="T7" fmla="*/ 8 h 50"/>
                <a:gd name="T8" fmla="*/ 5 w 80"/>
                <a:gd name="T9" fmla="*/ 43 h 50"/>
                <a:gd name="T10" fmla="*/ 5 w 80"/>
                <a:gd name="T11" fmla="*/ 43 h 50"/>
                <a:gd name="T12" fmla="*/ 1 w 80"/>
                <a:gd name="T13" fmla="*/ 46 h 50"/>
                <a:gd name="T14" fmla="*/ 6 w 80"/>
                <a:gd name="T15" fmla="*/ 47 h 50"/>
                <a:gd name="T16" fmla="*/ 6 w 80"/>
                <a:gd name="T17" fmla="*/ 43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 h="50">
                  <a:moveTo>
                    <a:pt x="6" y="43"/>
                  </a:moveTo>
                  <a:cubicBezTo>
                    <a:pt x="10" y="37"/>
                    <a:pt x="21" y="21"/>
                    <a:pt x="40" y="15"/>
                  </a:cubicBezTo>
                  <a:cubicBezTo>
                    <a:pt x="65" y="7"/>
                    <a:pt x="80" y="11"/>
                    <a:pt x="80" y="11"/>
                  </a:cubicBezTo>
                  <a:cubicBezTo>
                    <a:pt x="78" y="8"/>
                    <a:pt x="78" y="8"/>
                    <a:pt x="78" y="8"/>
                  </a:cubicBezTo>
                  <a:cubicBezTo>
                    <a:pt x="78" y="8"/>
                    <a:pt x="30" y="0"/>
                    <a:pt x="5" y="43"/>
                  </a:cubicBezTo>
                  <a:cubicBezTo>
                    <a:pt x="5" y="43"/>
                    <a:pt x="5" y="43"/>
                    <a:pt x="5" y="43"/>
                  </a:cubicBezTo>
                  <a:cubicBezTo>
                    <a:pt x="4" y="44"/>
                    <a:pt x="2" y="45"/>
                    <a:pt x="1" y="46"/>
                  </a:cubicBezTo>
                  <a:cubicBezTo>
                    <a:pt x="0" y="48"/>
                    <a:pt x="3" y="50"/>
                    <a:pt x="6" y="47"/>
                  </a:cubicBezTo>
                  <a:cubicBezTo>
                    <a:pt x="8" y="45"/>
                    <a:pt x="7" y="44"/>
                    <a:pt x="6" y="43"/>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2" name="Freeform 70">
              <a:extLst>
                <a:ext uri="{FF2B5EF4-FFF2-40B4-BE49-F238E27FC236}">
                  <a16:creationId xmlns="" xmlns:a16="http://schemas.microsoft.com/office/drawing/2014/main" id="{C3DA1D07-7771-460A-A073-117853E44F0D}"/>
                </a:ext>
              </a:extLst>
            </p:cNvPr>
            <p:cNvSpPr>
              <a:spLocks/>
            </p:cNvSpPr>
            <p:nvPr/>
          </p:nvSpPr>
          <p:spPr bwMode="auto">
            <a:xfrm flipH="1">
              <a:off x="2109788" y="6157913"/>
              <a:ext cx="227013" cy="142875"/>
            </a:xfrm>
            <a:custGeom>
              <a:avLst/>
              <a:gdLst>
                <a:gd name="T0" fmla="*/ 6 w 80"/>
                <a:gd name="T1" fmla="*/ 43 h 50"/>
                <a:gd name="T2" fmla="*/ 40 w 80"/>
                <a:gd name="T3" fmla="*/ 15 h 50"/>
                <a:gd name="T4" fmla="*/ 80 w 80"/>
                <a:gd name="T5" fmla="*/ 11 h 50"/>
                <a:gd name="T6" fmla="*/ 78 w 80"/>
                <a:gd name="T7" fmla="*/ 8 h 50"/>
                <a:gd name="T8" fmla="*/ 5 w 80"/>
                <a:gd name="T9" fmla="*/ 43 h 50"/>
                <a:gd name="T10" fmla="*/ 5 w 80"/>
                <a:gd name="T11" fmla="*/ 43 h 50"/>
                <a:gd name="T12" fmla="*/ 1 w 80"/>
                <a:gd name="T13" fmla="*/ 46 h 50"/>
                <a:gd name="T14" fmla="*/ 6 w 80"/>
                <a:gd name="T15" fmla="*/ 47 h 50"/>
                <a:gd name="T16" fmla="*/ 6 w 80"/>
                <a:gd name="T17" fmla="*/ 43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 h="50">
                  <a:moveTo>
                    <a:pt x="6" y="43"/>
                  </a:moveTo>
                  <a:cubicBezTo>
                    <a:pt x="10" y="37"/>
                    <a:pt x="22" y="21"/>
                    <a:pt x="40" y="15"/>
                  </a:cubicBezTo>
                  <a:cubicBezTo>
                    <a:pt x="65" y="8"/>
                    <a:pt x="80" y="11"/>
                    <a:pt x="80" y="11"/>
                  </a:cubicBezTo>
                  <a:cubicBezTo>
                    <a:pt x="78" y="8"/>
                    <a:pt x="78" y="8"/>
                    <a:pt x="78" y="8"/>
                  </a:cubicBezTo>
                  <a:cubicBezTo>
                    <a:pt x="78" y="8"/>
                    <a:pt x="30" y="0"/>
                    <a:pt x="5" y="43"/>
                  </a:cubicBezTo>
                  <a:cubicBezTo>
                    <a:pt x="5" y="43"/>
                    <a:pt x="5" y="43"/>
                    <a:pt x="5" y="43"/>
                  </a:cubicBezTo>
                  <a:cubicBezTo>
                    <a:pt x="4" y="44"/>
                    <a:pt x="2" y="45"/>
                    <a:pt x="1" y="46"/>
                  </a:cubicBezTo>
                  <a:cubicBezTo>
                    <a:pt x="0" y="48"/>
                    <a:pt x="3" y="50"/>
                    <a:pt x="6" y="47"/>
                  </a:cubicBezTo>
                  <a:cubicBezTo>
                    <a:pt x="8" y="45"/>
                    <a:pt x="7" y="44"/>
                    <a:pt x="6" y="43"/>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3" name="Freeform 71">
              <a:extLst>
                <a:ext uri="{FF2B5EF4-FFF2-40B4-BE49-F238E27FC236}">
                  <a16:creationId xmlns="" xmlns:a16="http://schemas.microsoft.com/office/drawing/2014/main" id="{A170AFDB-EF9F-46E7-8C99-25FEC1053EB4}"/>
                </a:ext>
              </a:extLst>
            </p:cNvPr>
            <p:cNvSpPr>
              <a:spLocks/>
            </p:cNvSpPr>
            <p:nvPr/>
          </p:nvSpPr>
          <p:spPr bwMode="auto">
            <a:xfrm flipH="1">
              <a:off x="2143125" y="6149975"/>
              <a:ext cx="219075" cy="147638"/>
            </a:xfrm>
            <a:custGeom>
              <a:avLst/>
              <a:gdLst>
                <a:gd name="T0" fmla="*/ 6 w 77"/>
                <a:gd name="T1" fmla="*/ 45 h 52"/>
                <a:gd name="T2" fmla="*/ 38 w 77"/>
                <a:gd name="T3" fmla="*/ 14 h 52"/>
                <a:gd name="T4" fmla="*/ 77 w 77"/>
                <a:gd name="T5" fmla="*/ 7 h 52"/>
                <a:gd name="T6" fmla="*/ 75 w 77"/>
                <a:gd name="T7" fmla="*/ 4 h 52"/>
                <a:gd name="T8" fmla="*/ 5 w 77"/>
                <a:gd name="T9" fmla="*/ 45 h 52"/>
                <a:gd name="T10" fmla="*/ 4 w 77"/>
                <a:gd name="T11" fmla="*/ 45 h 52"/>
                <a:gd name="T12" fmla="*/ 1 w 77"/>
                <a:gd name="T13" fmla="*/ 48 h 52"/>
                <a:gd name="T14" fmla="*/ 6 w 77"/>
                <a:gd name="T15" fmla="*/ 49 h 52"/>
                <a:gd name="T16" fmla="*/ 6 w 77"/>
                <a:gd name="T17" fmla="*/ 4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52">
                  <a:moveTo>
                    <a:pt x="6" y="45"/>
                  </a:moveTo>
                  <a:cubicBezTo>
                    <a:pt x="9" y="38"/>
                    <a:pt x="20" y="22"/>
                    <a:pt x="38" y="14"/>
                  </a:cubicBezTo>
                  <a:cubicBezTo>
                    <a:pt x="61" y="4"/>
                    <a:pt x="77" y="7"/>
                    <a:pt x="77" y="7"/>
                  </a:cubicBezTo>
                  <a:cubicBezTo>
                    <a:pt x="75" y="4"/>
                    <a:pt x="75" y="4"/>
                    <a:pt x="75" y="4"/>
                  </a:cubicBezTo>
                  <a:cubicBezTo>
                    <a:pt x="75" y="4"/>
                    <a:pt x="26" y="0"/>
                    <a:pt x="5" y="45"/>
                  </a:cubicBezTo>
                  <a:cubicBezTo>
                    <a:pt x="4" y="45"/>
                    <a:pt x="4" y="45"/>
                    <a:pt x="4" y="45"/>
                  </a:cubicBezTo>
                  <a:cubicBezTo>
                    <a:pt x="4" y="45"/>
                    <a:pt x="2" y="47"/>
                    <a:pt x="1" y="48"/>
                  </a:cubicBezTo>
                  <a:cubicBezTo>
                    <a:pt x="0" y="50"/>
                    <a:pt x="3" y="52"/>
                    <a:pt x="6" y="49"/>
                  </a:cubicBezTo>
                  <a:cubicBezTo>
                    <a:pt x="8" y="46"/>
                    <a:pt x="6" y="45"/>
                    <a:pt x="6" y="45"/>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4" name="Freeform 72">
              <a:extLst>
                <a:ext uri="{FF2B5EF4-FFF2-40B4-BE49-F238E27FC236}">
                  <a16:creationId xmlns="" xmlns:a16="http://schemas.microsoft.com/office/drawing/2014/main" id="{14BE2E0B-3064-4600-A4DA-C1712724F433}"/>
                </a:ext>
              </a:extLst>
            </p:cNvPr>
            <p:cNvSpPr>
              <a:spLocks/>
            </p:cNvSpPr>
            <p:nvPr/>
          </p:nvSpPr>
          <p:spPr bwMode="auto">
            <a:xfrm flipH="1">
              <a:off x="2239963" y="6124575"/>
              <a:ext cx="219075" cy="147638"/>
            </a:xfrm>
            <a:custGeom>
              <a:avLst/>
              <a:gdLst>
                <a:gd name="T0" fmla="*/ 5 w 77"/>
                <a:gd name="T1" fmla="*/ 45 h 52"/>
                <a:gd name="T2" fmla="*/ 37 w 77"/>
                <a:gd name="T3" fmla="*/ 14 h 52"/>
                <a:gd name="T4" fmla="*/ 77 w 77"/>
                <a:gd name="T5" fmla="*/ 6 h 52"/>
                <a:gd name="T6" fmla="*/ 74 w 77"/>
                <a:gd name="T7" fmla="*/ 3 h 52"/>
                <a:gd name="T8" fmla="*/ 4 w 77"/>
                <a:gd name="T9" fmla="*/ 44 h 52"/>
                <a:gd name="T10" fmla="*/ 4 w 77"/>
                <a:gd name="T11" fmla="*/ 45 h 52"/>
                <a:gd name="T12" fmla="*/ 1 w 77"/>
                <a:gd name="T13" fmla="*/ 48 h 52"/>
                <a:gd name="T14" fmla="*/ 6 w 77"/>
                <a:gd name="T15" fmla="*/ 48 h 52"/>
                <a:gd name="T16" fmla="*/ 5 w 77"/>
                <a:gd name="T17" fmla="*/ 4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52">
                  <a:moveTo>
                    <a:pt x="5" y="45"/>
                  </a:moveTo>
                  <a:cubicBezTo>
                    <a:pt x="9" y="38"/>
                    <a:pt x="19" y="21"/>
                    <a:pt x="37" y="14"/>
                  </a:cubicBezTo>
                  <a:cubicBezTo>
                    <a:pt x="61" y="4"/>
                    <a:pt x="77" y="6"/>
                    <a:pt x="77" y="6"/>
                  </a:cubicBezTo>
                  <a:cubicBezTo>
                    <a:pt x="74" y="3"/>
                    <a:pt x="74" y="3"/>
                    <a:pt x="74" y="3"/>
                  </a:cubicBezTo>
                  <a:cubicBezTo>
                    <a:pt x="74" y="3"/>
                    <a:pt x="26" y="0"/>
                    <a:pt x="4" y="44"/>
                  </a:cubicBezTo>
                  <a:cubicBezTo>
                    <a:pt x="4" y="45"/>
                    <a:pt x="4" y="45"/>
                    <a:pt x="4" y="45"/>
                  </a:cubicBezTo>
                  <a:cubicBezTo>
                    <a:pt x="3" y="45"/>
                    <a:pt x="1" y="47"/>
                    <a:pt x="1" y="48"/>
                  </a:cubicBezTo>
                  <a:cubicBezTo>
                    <a:pt x="0" y="50"/>
                    <a:pt x="3" y="52"/>
                    <a:pt x="6" y="48"/>
                  </a:cubicBezTo>
                  <a:cubicBezTo>
                    <a:pt x="7" y="46"/>
                    <a:pt x="6" y="45"/>
                    <a:pt x="5" y="45"/>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5" name="Freeform 73">
              <a:extLst>
                <a:ext uri="{FF2B5EF4-FFF2-40B4-BE49-F238E27FC236}">
                  <a16:creationId xmlns="" xmlns:a16="http://schemas.microsoft.com/office/drawing/2014/main" id="{8D9B17B9-B6B7-4DEB-A4D0-5AC937858BC0}"/>
                </a:ext>
              </a:extLst>
            </p:cNvPr>
            <p:cNvSpPr>
              <a:spLocks/>
            </p:cNvSpPr>
            <p:nvPr/>
          </p:nvSpPr>
          <p:spPr bwMode="auto">
            <a:xfrm flipH="1">
              <a:off x="2132013" y="6189663"/>
              <a:ext cx="209550" cy="169863"/>
            </a:xfrm>
            <a:custGeom>
              <a:avLst/>
              <a:gdLst>
                <a:gd name="T0" fmla="*/ 8 w 74"/>
                <a:gd name="T1" fmla="*/ 57 h 60"/>
                <a:gd name="T2" fmla="*/ 50 w 74"/>
                <a:gd name="T3" fmla="*/ 36 h 60"/>
                <a:gd name="T4" fmla="*/ 72 w 74"/>
                <a:gd name="T5" fmla="*/ 0 h 60"/>
                <a:gd name="T6" fmla="*/ 74 w 74"/>
                <a:gd name="T7" fmla="*/ 3 h 60"/>
                <a:gd name="T8" fmla="*/ 7 w 74"/>
                <a:gd name="T9" fmla="*/ 58 h 60"/>
                <a:gd name="T10" fmla="*/ 7 w 74"/>
                <a:gd name="T11" fmla="*/ 58 h 60"/>
                <a:gd name="T12" fmla="*/ 2 w 74"/>
                <a:gd name="T13" fmla="*/ 60 h 60"/>
                <a:gd name="T14" fmla="*/ 4 w 74"/>
                <a:gd name="T15" fmla="*/ 55 h 60"/>
                <a:gd name="T16" fmla="*/ 8 w 74"/>
                <a:gd name="T17" fmla="*/ 57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4" h="60">
                  <a:moveTo>
                    <a:pt x="8" y="57"/>
                  </a:moveTo>
                  <a:cubicBezTo>
                    <a:pt x="16" y="55"/>
                    <a:pt x="36" y="51"/>
                    <a:pt x="50" y="36"/>
                  </a:cubicBezTo>
                  <a:cubicBezTo>
                    <a:pt x="68" y="16"/>
                    <a:pt x="72" y="0"/>
                    <a:pt x="72" y="0"/>
                  </a:cubicBezTo>
                  <a:cubicBezTo>
                    <a:pt x="74" y="3"/>
                    <a:pt x="74" y="3"/>
                    <a:pt x="74" y="3"/>
                  </a:cubicBezTo>
                  <a:cubicBezTo>
                    <a:pt x="74" y="3"/>
                    <a:pt x="60" y="53"/>
                    <a:pt x="7" y="58"/>
                  </a:cubicBezTo>
                  <a:cubicBezTo>
                    <a:pt x="7" y="58"/>
                    <a:pt x="7" y="58"/>
                    <a:pt x="7" y="58"/>
                  </a:cubicBezTo>
                  <a:cubicBezTo>
                    <a:pt x="6" y="58"/>
                    <a:pt x="4" y="60"/>
                    <a:pt x="2" y="60"/>
                  </a:cubicBezTo>
                  <a:cubicBezTo>
                    <a:pt x="0" y="60"/>
                    <a:pt x="0" y="56"/>
                    <a:pt x="4" y="55"/>
                  </a:cubicBezTo>
                  <a:cubicBezTo>
                    <a:pt x="7" y="54"/>
                    <a:pt x="7" y="56"/>
                    <a:pt x="8" y="57"/>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6" name="Freeform 74">
              <a:extLst>
                <a:ext uri="{FF2B5EF4-FFF2-40B4-BE49-F238E27FC236}">
                  <a16:creationId xmlns="" xmlns:a16="http://schemas.microsoft.com/office/drawing/2014/main" id="{A4F76FCD-380B-48CB-BC1B-77DBDBBC000F}"/>
                </a:ext>
              </a:extLst>
            </p:cNvPr>
            <p:cNvSpPr>
              <a:spLocks/>
            </p:cNvSpPr>
            <p:nvPr/>
          </p:nvSpPr>
          <p:spPr bwMode="auto">
            <a:xfrm flipH="1">
              <a:off x="2020888" y="6240463"/>
              <a:ext cx="161925" cy="333375"/>
            </a:xfrm>
            <a:custGeom>
              <a:avLst/>
              <a:gdLst>
                <a:gd name="T0" fmla="*/ 10 w 57"/>
                <a:gd name="T1" fmla="*/ 42 h 117"/>
                <a:gd name="T2" fmla="*/ 10 w 57"/>
                <a:gd name="T3" fmla="*/ 42 h 117"/>
                <a:gd name="T4" fmla="*/ 10 w 57"/>
                <a:gd name="T5" fmla="*/ 42 h 117"/>
                <a:gd name="T6" fmla="*/ 10 w 57"/>
                <a:gd name="T7" fmla="*/ 42 h 117"/>
                <a:gd name="T8" fmla="*/ 13 w 57"/>
                <a:gd name="T9" fmla="*/ 38 h 117"/>
                <a:gd name="T10" fmla="*/ 54 w 57"/>
                <a:gd name="T11" fmla="*/ 0 h 117"/>
                <a:gd name="T12" fmla="*/ 57 w 57"/>
                <a:gd name="T13" fmla="*/ 2 h 117"/>
                <a:gd name="T14" fmla="*/ 53 w 57"/>
                <a:gd name="T15" fmla="*/ 48 h 117"/>
                <a:gd name="T16" fmla="*/ 44 w 57"/>
                <a:gd name="T17" fmla="*/ 85 h 117"/>
                <a:gd name="T18" fmla="*/ 44 w 57"/>
                <a:gd name="T19" fmla="*/ 86 h 117"/>
                <a:gd name="T20" fmla="*/ 42 w 57"/>
                <a:gd name="T21" fmla="*/ 90 h 117"/>
                <a:gd name="T22" fmla="*/ 42 w 57"/>
                <a:gd name="T23" fmla="*/ 90 h 117"/>
                <a:gd name="T24" fmla="*/ 27 w 57"/>
                <a:gd name="T25" fmla="*/ 113 h 117"/>
                <a:gd name="T26" fmla="*/ 22 w 57"/>
                <a:gd name="T27" fmla="*/ 112 h 117"/>
                <a:gd name="T28" fmla="*/ 15 w 57"/>
                <a:gd name="T29" fmla="*/ 107 h 117"/>
                <a:gd name="T30" fmla="*/ 10 w 57"/>
                <a:gd name="T31" fmla="*/ 101 h 117"/>
                <a:gd name="T32" fmla="*/ 4 w 57"/>
                <a:gd name="T33" fmla="*/ 85 h 117"/>
                <a:gd name="T34" fmla="*/ 4 w 57"/>
                <a:gd name="T35" fmla="*/ 85 h 117"/>
                <a:gd name="T36" fmla="*/ 10 w 57"/>
                <a:gd name="T37" fmla="*/ 42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7" h="117">
                  <a:moveTo>
                    <a:pt x="10" y="42"/>
                  </a:moveTo>
                  <a:cubicBezTo>
                    <a:pt x="10" y="42"/>
                    <a:pt x="10" y="42"/>
                    <a:pt x="10" y="42"/>
                  </a:cubicBezTo>
                  <a:cubicBezTo>
                    <a:pt x="10" y="42"/>
                    <a:pt x="10" y="42"/>
                    <a:pt x="10" y="42"/>
                  </a:cubicBezTo>
                  <a:cubicBezTo>
                    <a:pt x="10" y="42"/>
                    <a:pt x="10" y="42"/>
                    <a:pt x="10" y="42"/>
                  </a:cubicBezTo>
                  <a:cubicBezTo>
                    <a:pt x="11" y="40"/>
                    <a:pt x="12" y="39"/>
                    <a:pt x="13" y="38"/>
                  </a:cubicBezTo>
                  <a:cubicBezTo>
                    <a:pt x="35" y="8"/>
                    <a:pt x="46" y="13"/>
                    <a:pt x="54" y="0"/>
                  </a:cubicBezTo>
                  <a:cubicBezTo>
                    <a:pt x="57" y="2"/>
                    <a:pt x="57" y="2"/>
                    <a:pt x="57" y="2"/>
                  </a:cubicBezTo>
                  <a:cubicBezTo>
                    <a:pt x="57" y="2"/>
                    <a:pt x="54" y="24"/>
                    <a:pt x="53" y="48"/>
                  </a:cubicBezTo>
                  <a:cubicBezTo>
                    <a:pt x="52" y="60"/>
                    <a:pt x="49" y="73"/>
                    <a:pt x="44" y="85"/>
                  </a:cubicBezTo>
                  <a:cubicBezTo>
                    <a:pt x="44" y="86"/>
                    <a:pt x="44" y="86"/>
                    <a:pt x="44" y="86"/>
                  </a:cubicBezTo>
                  <a:cubicBezTo>
                    <a:pt x="43" y="87"/>
                    <a:pt x="43" y="88"/>
                    <a:pt x="42" y="90"/>
                  </a:cubicBezTo>
                  <a:cubicBezTo>
                    <a:pt x="42" y="90"/>
                    <a:pt x="42" y="90"/>
                    <a:pt x="42" y="90"/>
                  </a:cubicBezTo>
                  <a:cubicBezTo>
                    <a:pt x="37" y="100"/>
                    <a:pt x="32" y="109"/>
                    <a:pt x="27" y="113"/>
                  </a:cubicBezTo>
                  <a:cubicBezTo>
                    <a:pt x="27" y="113"/>
                    <a:pt x="23" y="117"/>
                    <a:pt x="22" y="112"/>
                  </a:cubicBezTo>
                  <a:cubicBezTo>
                    <a:pt x="20" y="106"/>
                    <a:pt x="17" y="106"/>
                    <a:pt x="15" y="107"/>
                  </a:cubicBezTo>
                  <a:cubicBezTo>
                    <a:pt x="14" y="107"/>
                    <a:pt x="13" y="107"/>
                    <a:pt x="10" y="101"/>
                  </a:cubicBezTo>
                  <a:cubicBezTo>
                    <a:pt x="9" y="98"/>
                    <a:pt x="6" y="93"/>
                    <a:pt x="4" y="85"/>
                  </a:cubicBezTo>
                  <a:cubicBezTo>
                    <a:pt x="4" y="85"/>
                    <a:pt x="4" y="85"/>
                    <a:pt x="4" y="85"/>
                  </a:cubicBezTo>
                  <a:cubicBezTo>
                    <a:pt x="1" y="74"/>
                    <a:pt x="0" y="58"/>
                    <a:pt x="10" y="42"/>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7" name="Freeform 75">
              <a:extLst>
                <a:ext uri="{FF2B5EF4-FFF2-40B4-BE49-F238E27FC236}">
                  <a16:creationId xmlns="" xmlns:a16="http://schemas.microsoft.com/office/drawing/2014/main" id="{748EA260-DEE5-44C6-8AAC-A3AFE042E6CF}"/>
                </a:ext>
              </a:extLst>
            </p:cNvPr>
            <p:cNvSpPr>
              <a:spLocks noEditPoints="1"/>
            </p:cNvSpPr>
            <p:nvPr/>
          </p:nvSpPr>
          <p:spPr bwMode="auto">
            <a:xfrm flipH="1">
              <a:off x="2020888" y="6246813"/>
              <a:ext cx="133350" cy="234950"/>
            </a:xfrm>
            <a:custGeom>
              <a:avLst/>
              <a:gdLst>
                <a:gd name="T0" fmla="*/ 3 w 47"/>
                <a:gd name="T1" fmla="*/ 37 h 83"/>
                <a:gd name="T2" fmla="*/ 2 w 47"/>
                <a:gd name="T3" fmla="*/ 37 h 83"/>
                <a:gd name="T4" fmla="*/ 0 w 47"/>
                <a:gd name="T5" fmla="*/ 40 h 83"/>
                <a:gd name="T6" fmla="*/ 3 w 47"/>
                <a:gd name="T7" fmla="*/ 37 h 83"/>
                <a:gd name="T8" fmla="*/ 47 w 47"/>
                <a:gd name="T9" fmla="*/ 0 h 83"/>
                <a:gd name="T10" fmla="*/ 22 w 47"/>
                <a:gd name="T11" fmla="*/ 28 h 83"/>
                <a:gd name="T12" fmla="*/ 16 w 47"/>
                <a:gd name="T13" fmla="*/ 53 h 83"/>
                <a:gd name="T14" fmla="*/ 29 w 47"/>
                <a:gd name="T15" fmla="*/ 32 h 83"/>
                <a:gd name="T16" fmla="*/ 30 w 47"/>
                <a:gd name="T17" fmla="*/ 32 h 83"/>
                <a:gd name="T18" fmla="*/ 26 w 47"/>
                <a:gd name="T19" fmla="*/ 65 h 83"/>
                <a:gd name="T20" fmla="*/ 36 w 47"/>
                <a:gd name="T21" fmla="*/ 41 h 83"/>
                <a:gd name="T22" fmla="*/ 38 w 47"/>
                <a:gd name="T23" fmla="*/ 42 h 83"/>
                <a:gd name="T24" fmla="*/ 34 w 47"/>
                <a:gd name="T25" fmla="*/ 83 h 83"/>
                <a:gd name="T26" fmla="*/ 43 w 47"/>
                <a:gd name="T27" fmla="*/ 46 h 83"/>
                <a:gd name="T28" fmla="*/ 47 w 47"/>
                <a:gd name="T29" fmla="*/ 0 h 83"/>
                <a:gd name="T30" fmla="*/ 47 w 47"/>
                <a:gd name="T31"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7" h="83">
                  <a:moveTo>
                    <a:pt x="3" y="37"/>
                  </a:moveTo>
                  <a:cubicBezTo>
                    <a:pt x="3" y="37"/>
                    <a:pt x="2" y="37"/>
                    <a:pt x="2" y="37"/>
                  </a:cubicBezTo>
                  <a:cubicBezTo>
                    <a:pt x="2" y="38"/>
                    <a:pt x="1" y="39"/>
                    <a:pt x="0" y="40"/>
                  </a:cubicBezTo>
                  <a:cubicBezTo>
                    <a:pt x="1" y="39"/>
                    <a:pt x="2" y="38"/>
                    <a:pt x="3" y="37"/>
                  </a:cubicBezTo>
                  <a:moveTo>
                    <a:pt x="47" y="0"/>
                  </a:moveTo>
                  <a:cubicBezTo>
                    <a:pt x="47" y="0"/>
                    <a:pt x="36" y="17"/>
                    <a:pt x="22" y="28"/>
                  </a:cubicBezTo>
                  <a:cubicBezTo>
                    <a:pt x="21" y="38"/>
                    <a:pt x="16" y="53"/>
                    <a:pt x="16" y="53"/>
                  </a:cubicBezTo>
                  <a:cubicBezTo>
                    <a:pt x="16" y="53"/>
                    <a:pt x="25" y="32"/>
                    <a:pt x="29" y="32"/>
                  </a:cubicBezTo>
                  <a:cubicBezTo>
                    <a:pt x="30" y="32"/>
                    <a:pt x="30" y="32"/>
                    <a:pt x="30" y="32"/>
                  </a:cubicBezTo>
                  <a:cubicBezTo>
                    <a:pt x="35" y="35"/>
                    <a:pt x="26" y="65"/>
                    <a:pt x="26" y="65"/>
                  </a:cubicBezTo>
                  <a:cubicBezTo>
                    <a:pt x="34" y="53"/>
                    <a:pt x="34" y="41"/>
                    <a:pt x="36" y="41"/>
                  </a:cubicBezTo>
                  <a:cubicBezTo>
                    <a:pt x="37" y="41"/>
                    <a:pt x="37" y="41"/>
                    <a:pt x="38" y="42"/>
                  </a:cubicBezTo>
                  <a:cubicBezTo>
                    <a:pt x="43" y="47"/>
                    <a:pt x="34" y="81"/>
                    <a:pt x="34" y="83"/>
                  </a:cubicBezTo>
                  <a:cubicBezTo>
                    <a:pt x="39" y="71"/>
                    <a:pt x="42" y="58"/>
                    <a:pt x="43" y="46"/>
                  </a:cubicBezTo>
                  <a:cubicBezTo>
                    <a:pt x="44" y="22"/>
                    <a:pt x="47" y="0"/>
                    <a:pt x="47" y="0"/>
                  </a:cubicBezTo>
                  <a:cubicBezTo>
                    <a:pt x="47" y="0"/>
                    <a:pt x="47" y="0"/>
                    <a:pt x="47" y="0"/>
                  </a:cubicBezTo>
                </a:path>
              </a:pathLst>
            </a:custGeom>
            <a:solidFill>
              <a:srgbClr val="F9E3E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8" name="Freeform 76">
              <a:extLst>
                <a:ext uri="{FF2B5EF4-FFF2-40B4-BE49-F238E27FC236}">
                  <a16:creationId xmlns="" xmlns:a16="http://schemas.microsoft.com/office/drawing/2014/main" id="{36011EC4-A649-4952-AA7A-609A58C28158}"/>
                </a:ext>
              </a:extLst>
            </p:cNvPr>
            <p:cNvSpPr>
              <a:spLocks/>
            </p:cNvSpPr>
            <p:nvPr/>
          </p:nvSpPr>
          <p:spPr bwMode="auto">
            <a:xfrm flipH="1">
              <a:off x="2035175" y="6042025"/>
              <a:ext cx="319088" cy="176213"/>
            </a:xfrm>
            <a:custGeom>
              <a:avLst/>
              <a:gdLst>
                <a:gd name="T0" fmla="*/ 4 w 112"/>
                <a:gd name="T1" fmla="*/ 10 h 62"/>
                <a:gd name="T2" fmla="*/ 6 w 112"/>
                <a:gd name="T3" fmla="*/ 3 h 62"/>
                <a:gd name="T4" fmla="*/ 18 w 112"/>
                <a:gd name="T5" fmla="*/ 0 h 62"/>
                <a:gd name="T6" fmla="*/ 19 w 112"/>
                <a:gd name="T7" fmla="*/ 0 h 62"/>
                <a:gd name="T8" fmla="*/ 19 w 112"/>
                <a:gd name="T9" fmla="*/ 0 h 62"/>
                <a:gd name="T10" fmla="*/ 38 w 112"/>
                <a:gd name="T11" fmla="*/ 4 h 62"/>
                <a:gd name="T12" fmla="*/ 39 w 112"/>
                <a:gd name="T13" fmla="*/ 5 h 62"/>
                <a:gd name="T14" fmla="*/ 40 w 112"/>
                <a:gd name="T15" fmla="*/ 5 h 62"/>
                <a:gd name="T16" fmla="*/ 44 w 112"/>
                <a:gd name="T17" fmla="*/ 6 h 62"/>
                <a:gd name="T18" fmla="*/ 112 w 112"/>
                <a:gd name="T19" fmla="*/ 57 h 62"/>
                <a:gd name="T20" fmla="*/ 82 w 112"/>
                <a:gd name="T21" fmla="*/ 62 h 62"/>
                <a:gd name="T22" fmla="*/ 78 w 112"/>
                <a:gd name="T23" fmla="*/ 62 h 62"/>
                <a:gd name="T24" fmla="*/ 33 w 112"/>
                <a:gd name="T25" fmla="*/ 56 h 62"/>
                <a:gd name="T26" fmla="*/ 32 w 112"/>
                <a:gd name="T27" fmla="*/ 56 h 62"/>
                <a:gd name="T28" fmla="*/ 32 w 112"/>
                <a:gd name="T29" fmla="*/ 56 h 62"/>
                <a:gd name="T30" fmla="*/ 27 w 112"/>
                <a:gd name="T31" fmla="*/ 55 h 62"/>
                <a:gd name="T32" fmla="*/ 16 w 112"/>
                <a:gd name="T33" fmla="*/ 49 h 62"/>
                <a:gd name="T34" fmla="*/ 7 w 112"/>
                <a:gd name="T35" fmla="*/ 34 h 62"/>
                <a:gd name="T36" fmla="*/ 2 w 112"/>
                <a:gd name="T37" fmla="*/ 19 h 62"/>
                <a:gd name="T38" fmla="*/ 4 w 112"/>
                <a:gd name="T39" fmla="*/ 1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2" h="62">
                  <a:moveTo>
                    <a:pt x="4" y="10"/>
                  </a:moveTo>
                  <a:cubicBezTo>
                    <a:pt x="7" y="10"/>
                    <a:pt x="5" y="5"/>
                    <a:pt x="6" y="3"/>
                  </a:cubicBezTo>
                  <a:cubicBezTo>
                    <a:pt x="7" y="1"/>
                    <a:pt x="11" y="0"/>
                    <a:pt x="18" y="0"/>
                  </a:cubicBezTo>
                  <a:cubicBezTo>
                    <a:pt x="19" y="0"/>
                    <a:pt x="19" y="0"/>
                    <a:pt x="19" y="0"/>
                  </a:cubicBezTo>
                  <a:cubicBezTo>
                    <a:pt x="19" y="0"/>
                    <a:pt x="19" y="0"/>
                    <a:pt x="19" y="0"/>
                  </a:cubicBezTo>
                  <a:cubicBezTo>
                    <a:pt x="24" y="1"/>
                    <a:pt x="30" y="2"/>
                    <a:pt x="38" y="4"/>
                  </a:cubicBezTo>
                  <a:cubicBezTo>
                    <a:pt x="38" y="4"/>
                    <a:pt x="39" y="5"/>
                    <a:pt x="39" y="5"/>
                  </a:cubicBezTo>
                  <a:cubicBezTo>
                    <a:pt x="40" y="5"/>
                    <a:pt x="40" y="5"/>
                    <a:pt x="40" y="5"/>
                  </a:cubicBezTo>
                  <a:cubicBezTo>
                    <a:pt x="41" y="5"/>
                    <a:pt x="42" y="6"/>
                    <a:pt x="44" y="6"/>
                  </a:cubicBezTo>
                  <a:cubicBezTo>
                    <a:pt x="65" y="14"/>
                    <a:pt x="103" y="29"/>
                    <a:pt x="112" y="57"/>
                  </a:cubicBezTo>
                  <a:cubicBezTo>
                    <a:pt x="82" y="62"/>
                    <a:pt x="82" y="62"/>
                    <a:pt x="82" y="62"/>
                  </a:cubicBezTo>
                  <a:cubicBezTo>
                    <a:pt x="82" y="62"/>
                    <a:pt x="80" y="62"/>
                    <a:pt x="78" y="62"/>
                  </a:cubicBezTo>
                  <a:cubicBezTo>
                    <a:pt x="70" y="61"/>
                    <a:pt x="49" y="60"/>
                    <a:pt x="33" y="56"/>
                  </a:cubicBezTo>
                  <a:cubicBezTo>
                    <a:pt x="32" y="56"/>
                    <a:pt x="32" y="56"/>
                    <a:pt x="32" y="56"/>
                  </a:cubicBezTo>
                  <a:cubicBezTo>
                    <a:pt x="32" y="56"/>
                    <a:pt x="32" y="56"/>
                    <a:pt x="32" y="56"/>
                  </a:cubicBezTo>
                  <a:cubicBezTo>
                    <a:pt x="30" y="56"/>
                    <a:pt x="28" y="55"/>
                    <a:pt x="27" y="55"/>
                  </a:cubicBezTo>
                  <a:cubicBezTo>
                    <a:pt x="22" y="53"/>
                    <a:pt x="18" y="51"/>
                    <a:pt x="16" y="49"/>
                  </a:cubicBezTo>
                  <a:cubicBezTo>
                    <a:pt x="12" y="44"/>
                    <a:pt x="9" y="39"/>
                    <a:pt x="7" y="34"/>
                  </a:cubicBezTo>
                  <a:cubicBezTo>
                    <a:pt x="4" y="28"/>
                    <a:pt x="3" y="23"/>
                    <a:pt x="2" y="19"/>
                  </a:cubicBezTo>
                  <a:cubicBezTo>
                    <a:pt x="0" y="13"/>
                    <a:pt x="1" y="9"/>
                    <a:pt x="4" y="10"/>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9" name="Freeform 77">
              <a:extLst>
                <a:ext uri="{FF2B5EF4-FFF2-40B4-BE49-F238E27FC236}">
                  <a16:creationId xmlns="" xmlns:a16="http://schemas.microsoft.com/office/drawing/2014/main" id="{C969FEE8-1D71-42C7-A1BF-DAFF7CE23095}"/>
                </a:ext>
              </a:extLst>
            </p:cNvPr>
            <p:cNvSpPr>
              <a:spLocks/>
            </p:cNvSpPr>
            <p:nvPr/>
          </p:nvSpPr>
          <p:spPr bwMode="auto">
            <a:xfrm flipH="1">
              <a:off x="2035175" y="6057900"/>
              <a:ext cx="207963" cy="146050"/>
            </a:xfrm>
            <a:custGeom>
              <a:avLst/>
              <a:gdLst>
                <a:gd name="T0" fmla="*/ 5 w 73"/>
                <a:gd name="T1" fmla="*/ 0 h 51"/>
                <a:gd name="T2" fmla="*/ 37 w 73"/>
                <a:gd name="T3" fmla="*/ 22 h 51"/>
                <a:gd name="T4" fmla="*/ 36 w 73"/>
                <a:gd name="T5" fmla="*/ 24 h 51"/>
                <a:gd name="T6" fmla="*/ 35 w 73"/>
                <a:gd name="T7" fmla="*/ 24 h 51"/>
                <a:gd name="T8" fmla="*/ 2 w 73"/>
                <a:gd name="T9" fmla="*/ 17 h 51"/>
                <a:gd name="T10" fmla="*/ 0 w 73"/>
                <a:gd name="T11" fmla="*/ 17 h 51"/>
                <a:gd name="T12" fmla="*/ 29 w 73"/>
                <a:gd name="T13" fmla="*/ 33 h 51"/>
                <a:gd name="T14" fmla="*/ 26 w 73"/>
                <a:gd name="T15" fmla="*/ 32 h 51"/>
                <a:gd name="T16" fmla="*/ 7 w 73"/>
                <a:gd name="T17" fmla="*/ 31 h 51"/>
                <a:gd name="T18" fmla="*/ 0 w 73"/>
                <a:gd name="T19" fmla="*/ 31 h 51"/>
                <a:gd name="T20" fmla="*/ 7 w 73"/>
                <a:gd name="T21" fmla="*/ 34 h 51"/>
                <a:gd name="T22" fmla="*/ 32 w 73"/>
                <a:gd name="T23" fmla="*/ 48 h 51"/>
                <a:gd name="T24" fmla="*/ 33 w 73"/>
                <a:gd name="T25" fmla="*/ 49 h 51"/>
                <a:gd name="T26" fmla="*/ 46 w 73"/>
                <a:gd name="T27" fmla="*/ 49 h 51"/>
                <a:gd name="T28" fmla="*/ 73 w 73"/>
                <a:gd name="T29" fmla="*/ 51 h 51"/>
                <a:gd name="T30" fmla="*/ 5 w 73"/>
                <a:gd name="T31"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3" h="51">
                  <a:moveTo>
                    <a:pt x="5" y="0"/>
                  </a:moveTo>
                  <a:cubicBezTo>
                    <a:pt x="17" y="5"/>
                    <a:pt x="34" y="19"/>
                    <a:pt x="37" y="22"/>
                  </a:cubicBezTo>
                  <a:cubicBezTo>
                    <a:pt x="39" y="24"/>
                    <a:pt x="37" y="24"/>
                    <a:pt x="36" y="24"/>
                  </a:cubicBezTo>
                  <a:cubicBezTo>
                    <a:pt x="35" y="24"/>
                    <a:pt x="35" y="24"/>
                    <a:pt x="35" y="24"/>
                  </a:cubicBezTo>
                  <a:cubicBezTo>
                    <a:pt x="22" y="17"/>
                    <a:pt x="8" y="17"/>
                    <a:pt x="2" y="17"/>
                  </a:cubicBezTo>
                  <a:cubicBezTo>
                    <a:pt x="1" y="17"/>
                    <a:pt x="0" y="17"/>
                    <a:pt x="0" y="17"/>
                  </a:cubicBezTo>
                  <a:cubicBezTo>
                    <a:pt x="17" y="18"/>
                    <a:pt x="38" y="33"/>
                    <a:pt x="29" y="33"/>
                  </a:cubicBezTo>
                  <a:cubicBezTo>
                    <a:pt x="28" y="33"/>
                    <a:pt x="27" y="33"/>
                    <a:pt x="26" y="32"/>
                  </a:cubicBezTo>
                  <a:cubicBezTo>
                    <a:pt x="21" y="31"/>
                    <a:pt x="14" y="31"/>
                    <a:pt x="7" y="31"/>
                  </a:cubicBezTo>
                  <a:cubicBezTo>
                    <a:pt x="5" y="31"/>
                    <a:pt x="2" y="31"/>
                    <a:pt x="0" y="31"/>
                  </a:cubicBezTo>
                  <a:cubicBezTo>
                    <a:pt x="3" y="32"/>
                    <a:pt x="5" y="33"/>
                    <a:pt x="7" y="34"/>
                  </a:cubicBezTo>
                  <a:cubicBezTo>
                    <a:pt x="23" y="38"/>
                    <a:pt x="38" y="45"/>
                    <a:pt x="32" y="48"/>
                  </a:cubicBezTo>
                  <a:cubicBezTo>
                    <a:pt x="32" y="48"/>
                    <a:pt x="33" y="49"/>
                    <a:pt x="33" y="49"/>
                  </a:cubicBezTo>
                  <a:cubicBezTo>
                    <a:pt x="38" y="49"/>
                    <a:pt x="42" y="49"/>
                    <a:pt x="46" y="49"/>
                  </a:cubicBezTo>
                  <a:cubicBezTo>
                    <a:pt x="62" y="49"/>
                    <a:pt x="73" y="51"/>
                    <a:pt x="73" y="51"/>
                  </a:cubicBezTo>
                  <a:cubicBezTo>
                    <a:pt x="64" y="23"/>
                    <a:pt x="26" y="8"/>
                    <a:pt x="5" y="0"/>
                  </a:cubicBezTo>
                </a:path>
              </a:pathLst>
            </a:custGeom>
            <a:solidFill>
              <a:srgbClr val="F9E3E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0" name="Freeform 78">
              <a:extLst>
                <a:ext uri="{FF2B5EF4-FFF2-40B4-BE49-F238E27FC236}">
                  <a16:creationId xmlns="" xmlns:a16="http://schemas.microsoft.com/office/drawing/2014/main" id="{915BC330-ABC5-4584-8876-E4B9E1B9B29B}"/>
                </a:ext>
              </a:extLst>
            </p:cNvPr>
            <p:cNvSpPr>
              <a:spLocks/>
            </p:cNvSpPr>
            <p:nvPr/>
          </p:nvSpPr>
          <p:spPr bwMode="auto">
            <a:xfrm flipH="1">
              <a:off x="2020888" y="6189663"/>
              <a:ext cx="327025" cy="165100"/>
            </a:xfrm>
            <a:custGeom>
              <a:avLst/>
              <a:gdLst>
                <a:gd name="T0" fmla="*/ 1 w 115"/>
                <a:gd name="T1" fmla="*/ 41 h 58"/>
                <a:gd name="T2" fmla="*/ 18 w 115"/>
                <a:gd name="T3" fmla="*/ 17 h 58"/>
                <a:gd name="T4" fmla="*/ 19 w 115"/>
                <a:gd name="T5" fmla="*/ 15 h 58"/>
                <a:gd name="T6" fmla="*/ 20 w 115"/>
                <a:gd name="T7" fmla="*/ 15 h 58"/>
                <a:gd name="T8" fmla="*/ 21 w 115"/>
                <a:gd name="T9" fmla="*/ 14 h 58"/>
                <a:gd name="T10" fmla="*/ 21 w 115"/>
                <a:gd name="T11" fmla="*/ 14 h 58"/>
                <a:gd name="T12" fmla="*/ 33 w 115"/>
                <a:gd name="T13" fmla="*/ 9 h 58"/>
                <a:gd name="T14" fmla="*/ 54 w 115"/>
                <a:gd name="T15" fmla="*/ 5 h 58"/>
                <a:gd name="T16" fmla="*/ 54 w 115"/>
                <a:gd name="T17" fmla="*/ 5 h 58"/>
                <a:gd name="T18" fmla="*/ 55 w 115"/>
                <a:gd name="T19" fmla="*/ 4 h 58"/>
                <a:gd name="T20" fmla="*/ 110 w 115"/>
                <a:gd name="T21" fmla="*/ 5 h 58"/>
                <a:gd name="T22" fmla="*/ 115 w 115"/>
                <a:gd name="T23" fmla="*/ 20 h 58"/>
                <a:gd name="T24" fmla="*/ 81 w 115"/>
                <a:gd name="T25" fmla="*/ 54 h 58"/>
                <a:gd name="T26" fmla="*/ 49 w 115"/>
                <a:gd name="T27" fmla="*/ 58 h 58"/>
                <a:gd name="T28" fmla="*/ 49 w 115"/>
                <a:gd name="T29" fmla="*/ 58 h 58"/>
                <a:gd name="T30" fmla="*/ 37 w 115"/>
                <a:gd name="T31" fmla="*/ 57 h 58"/>
                <a:gd name="T32" fmla="*/ 24 w 115"/>
                <a:gd name="T33" fmla="*/ 55 h 58"/>
                <a:gd name="T34" fmla="*/ 9 w 115"/>
                <a:gd name="T35" fmla="*/ 51 h 58"/>
                <a:gd name="T36" fmla="*/ 9 w 115"/>
                <a:gd name="T37" fmla="*/ 44 h 58"/>
                <a:gd name="T38" fmla="*/ 1 w 115"/>
                <a:gd name="T39" fmla="*/ 4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5" h="58">
                  <a:moveTo>
                    <a:pt x="1" y="41"/>
                  </a:moveTo>
                  <a:cubicBezTo>
                    <a:pt x="0" y="39"/>
                    <a:pt x="6" y="26"/>
                    <a:pt x="18" y="17"/>
                  </a:cubicBezTo>
                  <a:cubicBezTo>
                    <a:pt x="18" y="16"/>
                    <a:pt x="18" y="16"/>
                    <a:pt x="19" y="15"/>
                  </a:cubicBezTo>
                  <a:cubicBezTo>
                    <a:pt x="20" y="15"/>
                    <a:pt x="20" y="15"/>
                    <a:pt x="20" y="15"/>
                  </a:cubicBezTo>
                  <a:cubicBezTo>
                    <a:pt x="20" y="15"/>
                    <a:pt x="21" y="14"/>
                    <a:pt x="21" y="14"/>
                  </a:cubicBezTo>
                  <a:cubicBezTo>
                    <a:pt x="21" y="14"/>
                    <a:pt x="21" y="14"/>
                    <a:pt x="21" y="14"/>
                  </a:cubicBezTo>
                  <a:cubicBezTo>
                    <a:pt x="25" y="11"/>
                    <a:pt x="29" y="10"/>
                    <a:pt x="33" y="9"/>
                  </a:cubicBezTo>
                  <a:cubicBezTo>
                    <a:pt x="40" y="7"/>
                    <a:pt x="47" y="5"/>
                    <a:pt x="54" y="5"/>
                  </a:cubicBezTo>
                  <a:cubicBezTo>
                    <a:pt x="54" y="5"/>
                    <a:pt x="54" y="5"/>
                    <a:pt x="54" y="5"/>
                  </a:cubicBezTo>
                  <a:cubicBezTo>
                    <a:pt x="54" y="4"/>
                    <a:pt x="55" y="4"/>
                    <a:pt x="55" y="4"/>
                  </a:cubicBezTo>
                  <a:cubicBezTo>
                    <a:pt x="87" y="0"/>
                    <a:pt x="110" y="5"/>
                    <a:pt x="110" y="5"/>
                  </a:cubicBezTo>
                  <a:cubicBezTo>
                    <a:pt x="115" y="20"/>
                    <a:pt x="115" y="20"/>
                    <a:pt x="115" y="20"/>
                  </a:cubicBezTo>
                  <a:cubicBezTo>
                    <a:pt x="115" y="20"/>
                    <a:pt x="99" y="46"/>
                    <a:pt x="81" y="54"/>
                  </a:cubicBezTo>
                  <a:cubicBezTo>
                    <a:pt x="71" y="58"/>
                    <a:pt x="60" y="58"/>
                    <a:pt x="49" y="58"/>
                  </a:cubicBezTo>
                  <a:cubicBezTo>
                    <a:pt x="49" y="58"/>
                    <a:pt x="49" y="58"/>
                    <a:pt x="49" y="58"/>
                  </a:cubicBezTo>
                  <a:cubicBezTo>
                    <a:pt x="45" y="58"/>
                    <a:pt x="41" y="57"/>
                    <a:pt x="37" y="57"/>
                  </a:cubicBezTo>
                  <a:cubicBezTo>
                    <a:pt x="32" y="56"/>
                    <a:pt x="27" y="56"/>
                    <a:pt x="24" y="55"/>
                  </a:cubicBezTo>
                  <a:cubicBezTo>
                    <a:pt x="11" y="55"/>
                    <a:pt x="10" y="54"/>
                    <a:pt x="9" y="51"/>
                  </a:cubicBezTo>
                  <a:cubicBezTo>
                    <a:pt x="9" y="47"/>
                    <a:pt x="9" y="46"/>
                    <a:pt x="9" y="44"/>
                  </a:cubicBezTo>
                  <a:cubicBezTo>
                    <a:pt x="9" y="43"/>
                    <a:pt x="2" y="44"/>
                    <a:pt x="1" y="41"/>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1" name="Freeform 79">
              <a:extLst>
                <a:ext uri="{FF2B5EF4-FFF2-40B4-BE49-F238E27FC236}">
                  <a16:creationId xmlns="" xmlns:a16="http://schemas.microsoft.com/office/drawing/2014/main" id="{CC3386B1-A11F-4D85-BE8D-9A6D81ACACB0}"/>
                </a:ext>
              </a:extLst>
            </p:cNvPr>
            <p:cNvSpPr>
              <a:spLocks/>
            </p:cNvSpPr>
            <p:nvPr/>
          </p:nvSpPr>
          <p:spPr bwMode="auto">
            <a:xfrm flipH="1">
              <a:off x="2020888" y="6197600"/>
              <a:ext cx="193675" cy="157163"/>
            </a:xfrm>
            <a:custGeom>
              <a:avLst/>
              <a:gdLst>
                <a:gd name="T0" fmla="*/ 36 w 68"/>
                <a:gd name="T1" fmla="*/ 0 h 55"/>
                <a:gd name="T2" fmla="*/ 8 w 68"/>
                <a:gd name="T3" fmla="*/ 1 h 55"/>
                <a:gd name="T4" fmla="*/ 18 w 68"/>
                <a:gd name="T5" fmla="*/ 1 h 55"/>
                <a:gd name="T6" fmla="*/ 35 w 68"/>
                <a:gd name="T7" fmla="*/ 2 h 55"/>
                <a:gd name="T8" fmla="*/ 34 w 68"/>
                <a:gd name="T9" fmla="*/ 4 h 55"/>
                <a:gd name="T10" fmla="*/ 31 w 68"/>
                <a:gd name="T11" fmla="*/ 4 h 55"/>
                <a:gd name="T12" fmla="*/ 6 w 68"/>
                <a:gd name="T13" fmla="*/ 13 h 55"/>
                <a:gd name="T14" fmla="*/ 18 w 68"/>
                <a:gd name="T15" fmla="*/ 10 h 55"/>
                <a:gd name="T16" fmla="*/ 27 w 68"/>
                <a:gd name="T17" fmla="*/ 15 h 55"/>
                <a:gd name="T18" fmla="*/ 0 w 68"/>
                <a:gd name="T19" fmla="*/ 28 h 55"/>
                <a:gd name="T20" fmla="*/ 30 w 68"/>
                <a:gd name="T21" fmla="*/ 23 h 55"/>
                <a:gd name="T22" fmla="*/ 38 w 68"/>
                <a:gd name="T23" fmla="*/ 25 h 55"/>
                <a:gd name="T24" fmla="*/ 11 w 68"/>
                <a:gd name="T25" fmla="*/ 39 h 55"/>
                <a:gd name="T26" fmla="*/ 14 w 68"/>
                <a:gd name="T27" fmla="*/ 39 h 55"/>
                <a:gd name="T28" fmla="*/ 40 w 68"/>
                <a:gd name="T29" fmla="*/ 33 h 55"/>
                <a:gd name="T30" fmla="*/ 40 w 68"/>
                <a:gd name="T31" fmla="*/ 33 h 55"/>
                <a:gd name="T32" fmla="*/ 42 w 68"/>
                <a:gd name="T33" fmla="*/ 36 h 55"/>
                <a:gd name="T34" fmla="*/ 2 w 68"/>
                <a:gd name="T35" fmla="*/ 55 h 55"/>
                <a:gd name="T36" fmla="*/ 9 w 68"/>
                <a:gd name="T37" fmla="*/ 55 h 55"/>
                <a:gd name="T38" fmla="*/ 34 w 68"/>
                <a:gd name="T39" fmla="*/ 51 h 55"/>
                <a:gd name="T40" fmla="*/ 68 w 68"/>
                <a:gd name="T41" fmla="*/ 17 h 55"/>
                <a:gd name="T42" fmla="*/ 63 w 68"/>
                <a:gd name="T43" fmla="*/ 2 h 55"/>
                <a:gd name="T44" fmla="*/ 36 w 68"/>
                <a:gd name="T45"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8" h="55">
                  <a:moveTo>
                    <a:pt x="36" y="0"/>
                  </a:moveTo>
                  <a:cubicBezTo>
                    <a:pt x="28" y="0"/>
                    <a:pt x="18" y="0"/>
                    <a:pt x="8" y="1"/>
                  </a:cubicBezTo>
                  <a:cubicBezTo>
                    <a:pt x="11" y="1"/>
                    <a:pt x="14" y="1"/>
                    <a:pt x="18" y="1"/>
                  </a:cubicBezTo>
                  <a:cubicBezTo>
                    <a:pt x="26" y="1"/>
                    <a:pt x="34" y="2"/>
                    <a:pt x="35" y="2"/>
                  </a:cubicBezTo>
                  <a:cubicBezTo>
                    <a:pt x="37" y="3"/>
                    <a:pt x="34" y="4"/>
                    <a:pt x="34" y="4"/>
                  </a:cubicBezTo>
                  <a:cubicBezTo>
                    <a:pt x="33" y="4"/>
                    <a:pt x="32" y="4"/>
                    <a:pt x="31" y="4"/>
                  </a:cubicBezTo>
                  <a:cubicBezTo>
                    <a:pt x="18" y="4"/>
                    <a:pt x="6" y="13"/>
                    <a:pt x="6" y="13"/>
                  </a:cubicBezTo>
                  <a:cubicBezTo>
                    <a:pt x="9" y="11"/>
                    <a:pt x="14" y="10"/>
                    <a:pt x="18" y="10"/>
                  </a:cubicBezTo>
                  <a:cubicBezTo>
                    <a:pt x="27" y="10"/>
                    <a:pt x="34" y="13"/>
                    <a:pt x="27" y="15"/>
                  </a:cubicBezTo>
                  <a:cubicBezTo>
                    <a:pt x="16" y="17"/>
                    <a:pt x="2" y="27"/>
                    <a:pt x="0" y="28"/>
                  </a:cubicBezTo>
                  <a:cubicBezTo>
                    <a:pt x="5" y="26"/>
                    <a:pt x="20" y="23"/>
                    <a:pt x="30" y="23"/>
                  </a:cubicBezTo>
                  <a:cubicBezTo>
                    <a:pt x="34" y="23"/>
                    <a:pt x="38" y="23"/>
                    <a:pt x="38" y="25"/>
                  </a:cubicBezTo>
                  <a:cubicBezTo>
                    <a:pt x="40" y="31"/>
                    <a:pt x="11" y="39"/>
                    <a:pt x="11" y="39"/>
                  </a:cubicBezTo>
                  <a:cubicBezTo>
                    <a:pt x="12" y="39"/>
                    <a:pt x="13" y="39"/>
                    <a:pt x="14" y="39"/>
                  </a:cubicBezTo>
                  <a:cubicBezTo>
                    <a:pt x="25" y="39"/>
                    <a:pt x="37" y="33"/>
                    <a:pt x="40" y="33"/>
                  </a:cubicBezTo>
                  <a:cubicBezTo>
                    <a:pt x="40" y="33"/>
                    <a:pt x="40" y="33"/>
                    <a:pt x="40" y="33"/>
                  </a:cubicBezTo>
                  <a:cubicBezTo>
                    <a:pt x="44" y="33"/>
                    <a:pt x="42" y="36"/>
                    <a:pt x="42" y="36"/>
                  </a:cubicBezTo>
                  <a:cubicBezTo>
                    <a:pt x="33" y="51"/>
                    <a:pt x="8" y="54"/>
                    <a:pt x="2" y="55"/>
                  </a:cubicBezTo>
                  <a:cubicBezTo>
                    <a:pt x="4" y="55"/>
                    <a:pt x="7" y="55"/>
                    <a:pt x="9" y="55"/>
                  </a:cubicBezTo>
                  <a:cubicBezTo>
                    <a:pt x="18" y="55"/>
                    <a:pt x="26" y="54"/>
                    <a:pt x="34" y="51"/>
                  </a:cubicBezTo>
                  <a:cubicBezTo>
                    <a:pt x="52" y="43"/>
                    <a:pt x="68" y="17"/>
                    <a:pt x="68" y="17"/>
                  </a:cubicBezTo>
                  <a:cubicBezTo>
                    <a:pt x="63" y="2"/>
                    <a:pt x="63" y="2"/>
                    <a:pt x="63" y="2"/>
                  </a:cubicBezTo>
                  <a:cubicBezTo>
                    <a:pt x="63" y="2"/>
                    <a:pt x="52" y="0"/>
                    <a:pt x="36" y="0"/>
                  </a:cubicBezTo>
                </a:path>
              </a:pathLst>
            </a:custGeom>
            <a:solidFill>
              <a:srgbClr val="F9E3E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2" name="Freeform 80">
              <a:extLst>
                <a:ext uri="{FF2B5EF4-FFF2-40B4-BE49-F238E27FC236}">
                  <a16:creationId xmlns="" xmlns:a16="http://schemas.microsoft.com/office/drawing/2014/main" id="{4C4214FD-DA61-471B-9885-77B377B480AC}"/>
                </a:ext>
              </a:extLst>
            </p:cNvPr>
            <p:cNvSpPr>
              <a:spLocks/>
            </p:cNvSpPr>
            <p:nvPr/>
          </p:nvSpPr>
          <p:spPr bwMode="auto">
            <a:xfrm flipH="1">
              <a:off x="2063750" y="6427788"/>
              <a:ext cx="107950" cy="136525"/>
            </a:xfrm>
            <a:custGeom>
              <a:avLst/>
              <a:gdLst>
                <a:gd name="T0" fmla="*/ 25 w 38"/>
                <a:gd name="T1" fmla="*/ 0 h 48"/>
                <a:gd name="T2" fmla="*/ 12 w 38"/>
                <a:gd name="T3" fmla="*/ 27 h 48"/>
                <a:gd name="T4" fmla="*/ 11 w 38"/>
                <a:gd name="T5" fmla="*/ 28 h 48"/>
                <a:gd name="T6" fmla="*/ 10 w 38"/>
                <a:gd name="T7" fmla="*/ 1 h 48"/>
                <a:gd name="T8" fmla="*/ 2 w 38"/>
                <a:gd name="T9" fmla="*/ 20 h 48"/>
                <a:gd name="T10" fmla="*/ 0 w 38"/>
                <a:gd name="T11" fmla="*/ 19 h 48"/>
                <a:gd name="T12" fmla="*/ 6 w 38"/>
                <a:gd name="T13" fmla="*/ 35 h 48"/>
                <a:gd name="T14" fmla="*/ 11 w 38"/>
                <a:gd name="T15" fmla="*/ 41 h 48"/>
                <a:gd name="T16" fmla="*/ 11 w 38"/>
                <a:gd name="T17" fmla="*/ 41 h 48"/>
                <a:gd name="T18" fmla="*/ 12 w 38"/>
                <a:gd name="T19" fmla="*/ 41 h 48"/>
                <a:gd name="T20" fmla="*/ 18 w 38"/>
                <a:gd name="T21" fmla="*/ 46 h 48"/>
                <a:gd name="T22" fmla="*/ 20 w 38"/>
                <a:gd name="T23" fmla="*/ 48 h 48"/>
                <a:gd name="T24" fmla="*/ 23 w 38"/>
                <a:gd name="T25" fmla="*/ 47 h 48"/>
                <a:gd name="T26" fmla="*/ 38 w 38"/>
                <a:gd name="T27" fmla="*/ 24 h 48"/>
                <a:gd name="T28" fmla="*/ 26 w 38"/>
                <a:gd name="T29" fmla="*/ 38 h 48"/>
                <a:gd name="T30" fmla="*/ 26 w 38"/>
                <a:gd name="T31" fmla="*/ 38 h 48"/>
                <a:gd name="T32" fmla="*/ 36 w 38"/>
                <a:gd name="T33" fmla="*/ 10 h 48"/>
                <a:gd name="T34" fmla="*/ 20 w 38"/>
                <a:gd name="T35" fmla="*/ 34 h 48"/>
                <a:gd name="T36" fmla="*/ 18 w 38"/>
                <a:gd name="T37" fmla="*/ 33 h 48"/>
                <a:gd name="T38" fmla="*/ 25 w 38"/>
                <a:gd name="T39"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 h="48">
                  <a:moveTo>
                    <a:pt x="25" y="0"/>
                  </a:moveTo>
                  <a:cubicBezTo>
                    <a:pt x="25" y="0"/>
                    <a:pt x="19" y="24"/>
                    <a:pt x="12" y="27"/>
                  </a:cubicBezTo>
                  <a:cubicBezTo>
                    <a:pt x="11" y="28"/>
                    <a:pt x="11" y="28"/>
                    <a:pt x="11" y="28"/>
                  </a:cubicBezTo>
                  <a:cubicBezTo>
                    <a:pt x="5" y="28"/>
                    <a:pt x="9" y="4"/>
                    <a:pt x="10" y="1"/>
                  </a:cubicBezTo>
                  <a:cubicBezTo>
                    <a:pt x="9" y="3"/>
                    <a:pt x="6" y="20"/>
                    <a:pt x="2" y="20"/>
                  </a:cubicBezTo>
                  <a:cubicBezTo>
                    <a:pt x="1" y="20"/>
                    <a:pt x="0" y="20"/>
                    <a:pt x="0" y="19"/>
                  </a:cubicBezTo>
                  <a:cubicBezTo>
                    <a:pt x="2" y="27"/>
                    <a:pt x="5" y="32"/>
                    <a:pt x="6" y="35"/>
                  </a:cubicBezTo>
                  <a:cubicBezTo>
                    <a:pt x="9" y="40"/>
                    <a:pt x="9" y="41"/>
                    <a:pt x="11" y="41"/>
                  </a:cubicBezTo>
                  <a:cubicBezTo>
                    <a:pt x="11" y="41"/>
                    <a:pt x="11" y="41"/>
                    <a:pt x="11" y="41"/>
                  </a:cubicBezTo>
                  <a:cubicBezTo>
                    <a:pt x="12" y="41"/>
                    <a:pt x="12" y="41"/>
                    <a:pt x="12" y="41"/>
                  </a:cubicBezTo>
                  <a:cubicBezTo>
                    <a:pt x="14" y="41"/>
                    <a:pt x="16" y="41"/>
                    <a:pt x="18" y="46"/>
                  </a:cubicBezTo>
                  <a:cubicBezTo>
                    <a:pt x="18" y="48"/>
                    <a:pt x="19" y="48"/>
                    <a:pt x="20" y="48"/>
                  </a:cubicBezTo>
                  <a:cubicBezTo>
                    <a:pt x="22" y="48"/>
                    <a:pt x="23" y="47"/>
                    <a:pt x="23" y="47"/>
                  </a:cubicBezTo>
                  <a:cubicBezTo>
                    <a:pt x="28" y="43"/>
                    <a:pt x="33" y="34"/>
                    <a:pt x="38" y="24"/>
                  </a:cubicBezTo>
                  <a:cubicBezTo>
                    <a:pt x="37" y="25"/>
                    <a:pt x="30" y="38"/>
                    <a:pt x="26" y="38"/>
                  </a:cubicBezTo>
                  <a:cubicBezTo>
                    <a:pt x="26" y="38"/>
                    <a:pt x="26" y="38"/>
                    <a:pt x="26" y="38"/>
                  </a:cubicBezTo>
                  <a:cubicBezTo>
                    <a:pt x="26" y="38"/>
                    <a:pt x="36" y="21"/>
                    <a:pt x="36" y="10"/>
                  </a:cubicBezTo>
                  <a:cubicBezTo>
                    <a:pt x="36" y="10"/>
                    <a:pt x="26" y="34"/>
                    <a:pt x="20" y="34"/>
                  </a:cubicBezTo>
                  <a:cubicBezTo>
                    <a:pt x="19" y="34"/>
                    <a:pt x="18" y="34"/>
                    <a:pt x="18" y="33"/>
                  </a:cubicBezTo>
                  <a:cubicBezTo>
                    <a:pt x="22" y="21"/>
                    <a:pt x="26" y="16"/>
                    <a:pt x="25"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3" name="Freeform 81">
              <a:extLst>
                <a:ext uri="{FF2B5EF4-FFF2-40B4-BE49-F238E27FC236}">
                  <a16:creationId xmlns="" xmlns:a16="http://schemas.microsoft.com/office/drawing/2014/main" id="{B73B712E-58CC-45F1-B6B2-A3165AD1952A}"/>
                </a:ext>
              </a:extLst>
            </p:cNvPr>
            <p:cNvSpPr>
              <a:spLocks/>
            </p:cNvSpPr>
            <p:nvPr/>
          </p:nvSpPr>
          <p:spPr bwMode="auto">
            <a:xfrm flipH="1">
              <a:off x="2254250" y="6272213"/>
              <a:ext cx="7938" cy="0"/>
            </a:xfrm>
            <a:custGeom>
              <a:avLst/>
              <a:gdLst>
                <a:gd name="T0" fmla="*/ 3 w 3"/>
                <a:gd name="T1" fmla="*/ 0 w 3"/>
                <a:gd name="T2" fmla="*/ 3 w 3"/>
              </a:gdLst>
              <a:ahLst/>
              <a:cxnLst>
                <a:cxn ang="0">
                  <a:pos x="T0" y="0"/>
                </a:cxn>
                <a:cxn ang="0">
                  <a:pos x="T1" y="0"/>
                </a:cxn>
                <a:cxn ang="0">
                  <a:pos x="T2" y="0"/>
                </a:cxn>
              </a:cxnLst>
              <a:rect l="0" t="0" r="r" b="b"/>
              <a:pathLst>
                <a:path w="3">
                  <a:moveTo>
                    <a:pt x="3" y="0"/>
                  </a:moveTo>
                  <a:cubicBezTo>
                    <a:pt x="2" y="0"/>
                    <a:pt x="1" y="0"/>
                    <a:pt x="0" y="0"/>
                  </a:cubicBezTo>
                  <a:cubicBezTo>
                    <a:pt x="1" y="0"/>
                    <a:pt x="3" y="0"/>
                    <a:pt x="3"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4" name="Freeform 82">
              <a:extLst>
                <a:ext uri="{FF2B5EF4-FFF2-40B4-BE49-F238E27FC236}">
                  <a16:creationId xmlns="" xmlns:a16="http://schemas.microsoft.com/office/drawing/2014/main" id="{507CAAAC-D1E0-48BC-A29D-D4FC4BD9EE44}"/>
                </a:ext>
              </a:extLst>
            </p:cNvPr>
            <p:cNvSpPr>
              <a:spLocks/>
            </p:cNvSpPr>
            <p:nvPr/>
          </p:nvSpPr>
          <p:spPr bwMode="auto">
            <a:xfrm flipH="1">
              <a:off x="2286000" y="6229350"/>
              <a:ext cx="7938" cy="3175"/>
            </a:xfrm>
            <a:custGeom>
              <a:avLst/>
              <a:gdLst>
                <a:gd name="T0" fmla="*/ 1 w 3"/>
                <a:gd name="T1" fmla="*/ 1 h 1"/>
                <a:gd name="T2" fmla="*/ 0 w 3"/>
                <a:gd name="T3" fmla="*/ 1 h 1"/>
                <a:gd name="T4" fmla="*/ 2 w 3"/>
                <a:gd name="T5" fmla="*/ 0 h 1"/>
                <a:gd name="T6" fmla="*/ 2 w 3"/>
                <a:gd name="T7" fmla="*/ 0 h 1"/>
                <a:gd name="T8" fmla="*/ 3 w 3"/>
                <a:gd name="T9" fmla="*/ 0 h 1"/>
                <a:gd name="T10" fmla="*/ 1 w 3"/>
                <a:gd name="T11" fmla="*/ 1 h 1"/>
              </a:gdLst>
              <a:ahLst/>
              <a:cxnLst>
                <a:cxn ang="0">
                  <a:pos x="T0" y="T1"/>
                </a:cxn>
                <a:cxn ang="0">
                  <a:pos x="T2" y="T3"/>
                </a:cxn>
                <a:cxn ang="0">
                  <a:pos x="T4" y="T5"/>
                </a:cxn>
                <a:cxn ang="0">
                  <a:pos x="T6" y="T7"/>
                </a:cxn>
                <a:cxn ang="0">
                  <a:pos x="T8" y="T9"/>
                </a:cxn>
                <a:cxn ang="0">
                  <a:pos x="T10" y="T11"/>
                </a:cxn>
              </a:cxnLst>
              <a:rect l="0" t="0" r="r" b="b"/>
              <a:pathLst>
                <a:path w="3" h="1">
                  <a:moveTo>
                    <a:pt x="1" y="1"/>
                  </a:moveTo>
                  <a:cubicBezTo>
                    <a:pt x="1" y="1"/>
                    <a:pt x="1" y="1"/>
                    <a:pt x="0" y="1"/>
                  </a:cubicBezTo>
                  <a:cubicBezTo>
                    <a:pt x="1" y="1"/>
                    <a:pt x="2" y="0"/>
                    <a:pt x="2" y="0"/>
                  </a:cubicBezTo>
                  <a:cubicBezTo>
                    <a:pt x="2" y="0"/>
                    <a:pt x="2" y="0"/>
                    <a:pt x="2" y="0"/>
                  </a:cubicBezTo>
                  <a:cubicBezTo>
                    <a:pt x="3" y="0"/>
                    <a:pt x="3" y="0"/>
                    <a:pt x="3" y="0"/>
                  </a:cubicBezTo>
                  <a:cubicBezTo>
                    <a:pt x="3" y="0"/>
                    <a:pt x="2" y="0"/>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5" name="Freeform 83">
              <a:extLst>
                <a:ext uri="{FF2B5EF4-FFF2-40B4-BE49-F238E27FC236}">
                  <a16:creationId xmlns="" xmlns:a16="http://schemas.microsoft.com/office/drawing/2014/main" id="{77EFF8D6-4C24-4FDA-B003-62BA64826C11}"/>
                </a:ext>
              </a:extLst>
            </p:cNvPr>
            <p:cNvSpPr>
              <a:spLocks/>
            </p:cNvSpPr>
            <p:nvPr/>
          </p:nvSpPr>
          <p:spPr bwMode="auto">
            <a:xfrm flipH="1">
              <a:off x="2243138" y="6237288"/>
              <a:ext cx="101600" cy="114300"/>
            </a:xfrm>
            <a:custGeom>
              <a:avLst/>
              <a:gdLst>
                <a:gd name="T0" fmla="*/ 17 w 36"/>
                <a:gd name="T1" fmla="*/ 0 h 40"/>
                <a:gd name="T2" fmla="*/ 15 w 36"/>
                <a:gd name="T3" fmla="*/ 1 h 40"/>
                <a:gd name="T4" fmla="*/ 13 w 36"/>
                <a:gd name="T5" fmla="*/ 3 h 40"/>
                <a:gd name="T6" fmla="*/ 0 w 36"/>
                <a:gd name="T7" fmla="*/ 24 h 40"/>
                <a:gd name="T8" fmla="*/ 0 w 36"/>
                <a:gd name="T9" fmla="*/ 24 h 40"/>
                <a:gd name="T10" fmla="*/ 8 w 36"/>
                <a:gd name="T11" fmla="*/ 27 h 40"/>
                <a:gd name="T12" fmla="*/ 8 w 36"/>
                <a:gd name="T13" fmla="*/ 27 h 40"/>
                <a:gd name="T14" fmla="*/ 8 w 36"/>
                <a:gd name="T15" fmla="*/ 27 h 40"/>
                <a:gd name="T16" fmla="*/ 8 w 36"/>
                <a:gd name="T17" fmla="*/ 29 h 40"/>
                <a:gd name="T18" fmla="*/ 8 w 36"/>
                <a:gd name="T19" fmla="*/ 30 h 40"/>
                <a:gd name="T20" fmla="*/ 8 w 36"/>
                <a:gd name="T21" fmla="*/ 31 h 40"/>
                <a:gd name="T22" fmla="*/ 8 w 36"/>
                <a:gd name="T23" fmla="*/ 34 h 40"/>
                <a:gd name="T24" fmla="*/ 23 w 36"/>
                <a:gd name="T25" fmla="*/ 38 h 40"/>
                <a:gd name="T26" fmla="*/ 36 w 36"/>
                <a:gd name="T27" fmla="*/ 40 h 40"/>
                <a:gd name="T28" fmla="*/ 16 w 36"/>
                <a:gd name="T29" fmla="*/ 31 h 40"/>
                <a:gd name="T30" fmla="*/ 32 w 36"/>
                <a:gd name="T31" fmla="*/ 26 h 40"/>
                <a:gd name="T32" fmla="*/ 35 w 36"/>
                <a:gd name="T33" fmla="*/ 26 h 40"/>
                <a:gd name="T34" fmla="*/ 15 w 36"/>
                <a:gd name="T35" fmla="*/ 21 h 40"/>
                <a:gd name="T36" fmla="*/ 28 w 36"/>
                <a:gd name="T37" fmla="*/ 12 h 40"/>
                <a:gd name="T38" fmla="*/ 13 w 36"/>
                <a:gd name="T39" fmla="*/ 13 h 40"/>
                <a:gd name="T40" fmla="*/ 13 w 36"/>
                <a:gd name="T41" fmla="*/ 14 h 40"/>
                <a:gd name="T42" fmla="*/ 17 w 36"/>
                <a:gd name="T43"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6" h="40">
                  <a:moveTo>
                    <a:pt x="17" y="0"/>
                  </a:moveTo>
                  <a:cubicBezTo>
                    <a:pt x="16" y="0"/>
                    <a:pt x="15" y="1"/>
                    <a:pt x="15" y="1"/>
                  </a:cubicBezTo>
                  <a:cubicBezTo>
                    <a:pt x="14" y="2"/>
                    <a:pt x="13" y="2"/>
                    <a:pt x="13" y="3"/>
                  </a:cubicBezTo>
                  <a:cubicBezTo>
                    <a:pt x="4" y="11"/>
                    <a:pt x="0" y="21"/>
                    <a:pt x="0" y="24"/>
                  </a:cubicBezTo>
                  <a:cubicBezTo>
                    <a:pt x="0" y="24"/>
                    <a:pt x="0" y="24"/>
                    <a:pt x="0" y="24"/>
                  </a:cubicBezTo>
                  <a:cubicBezTo>
                    <a:pt x="1" y="27"/>
                    <a:pt x="8" y="26"/>
                    <a:pt x="8" y="27"/>
                  </a:cubicBezTo>
                  <a:cubicBezTo>
                    <a:pt x="8" y="27"/>
                    <a:pt x="8" y="27"/>
                    <a:pt x="8" y="27"/>
                  </a:cubicBezTo>
                  <a:cubicBezTo>
                    <a:pt x="8" y="27"/>
                    <a:pt x="8" y="27"/>
                    <a:pt x="8" y="27"/>
                  </a:cubicBezTo>
                  <a:cubicBezTo>
                    <a:pt x="8" y="28"/>
                    <a:pt x="8" y="28"/>
                    <a:pt x="8" y="29"/>
                  </a:cubicBezTo>
                  <a:cubicBezTo>
                    <a:pt x="8" y="29"/>
                    <a:pt x="8" y="30"/>
                    <a:pt x="8" y="30"/>
                  </a:cubicBezTo>
                  <a:cubicBezTo>
                    <a:pt x="8" y="30"/>
                    <a:pt x="8" y="31"/>
                    <a:pt x="8" y="31"/>
                  </a:cubicBezTo>
                  <a:cubicBezTo>
                    <a:pt x="8" y="32"/>
                    <a:pt x="8" y="33"/>
                    <a:pt x="8" y="34"/>
                  </a:cubicBezTo>
                  <a:cubicBezTo>
                    <a:pt x="9" y="37"/>
                    <a:pt x="10" y="38"/>
                    <a:pt x="23" y="38"/>
                  </a:cubicBezTo>
                  <a:cubicBezTo>
                    <a:pt x="26" y="39"/>
                    <a:pt x="31" y="39"/>
                    <a:pt x="36" y="40"/>
                  </a:cubicBezTo>
                  <a:cubicBezTo>
                    <a:pt x="36" y="40"/>
                    <a:pt x="17" y="36"/>
                    <a:pt x="16" y="31"/>
                  </a:cubicBezTo>
                  <a:cubicBezTo>
                    <a:pt x="14" y="26"/>
                    <a:pt x="26" y="26"/>
                    <a:pt x="32" y="26"/>
                  </a:cubicBezTo>
                  <a:cubicBezTo>
                    <a:pt x="34" y="26"/>
                    <a:pt x="35" y="26"/>
                    <a:pt x="35" y="26"/>
                  </a:cubicBezTo>
                  <a:cubicBezTo>
                    <a:pt x="35" y="26"/>
                    <a:pt x="16" y="24"/>
                    <a:pt x="15" y="21"/>
                  </a:cubicBezTo>
                  <a:cubicBezTo>
                    <a:pt x="14" y="18"/>
                    <a:pt x="21" y="13"/>
                    <a:pt x="28" y="12"/>
                  </a:cubicBezTo>
                  <a:cubicBezTo>
                    <a:pt x="24" y="12"/>
                    <a:pt x="17" y="13"/>
                    <a:pt x="13" y="13"/>
                  </a:cubicBezTo>
                  <a:cubicBezTo>
                    <a:pt x="13" y="13"/>
                    <a:pt x="13" y="14"/>
                    <a:pt x="13" y="14"/>
                  </a:cubicBezTo>
                  <a:cubicBezTo>
                    <a:pt x="8" y="14"/>
                    <a:pt x="11" y="5"/>
                    <a:pt x="17"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6" name="Freeform 84">
              <a:extLst>
                <a:ext uri="{FF2B5EF4-FFF2-40B4-BE49-F238E27FC236}">
                  <a16:creationId xmlns="" xmlns:a16="http://schemas.microsoft.com/office/drawing/2014/main" id="{917E754E-F31C-4EE3-9893-40B19899C152}"/>
                </a:ext>
              </a:extLst>
            </p:cNvPr>
            <p:cNvSpPr>
              <a:spLocks/>
            </p:cNvSpPr>
            <p:nvPr/>
          </p:nvSpPr>
          <p:spPr bwMode="auto">
            <a:xfrm flipH="1">
              <a:off x="2282825" y="6178550"/>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 name="Freeform 85">
              <a:extLst>
                <a:ext uri="{FF2B5EF4-FFF2-40B4-BE49-F238E27FC236}">
                  <a16:creationId xmlns="" xmlns:a16="http://schemas.microsoft.com/office/drawing/2014/main" id="{9CA3F862-1F6B-4B78-AD98-8F69F0AFE750}"/>
                </a:ext>
              </a:extLst>
            </p:cNvPr>
            <p:cNvSpPr>
              <a:spLocks/>
            </p:cNvSpPr>
            <p:nvPr/>
          </p:nvSpPr>
          <p:spPr bwMode="auto">
            <a:xfrm flipH="1">
              <a:off x="2235200" y="6042025"/>
              <a:ext cx="115888" cy="155575"/>
            </a:xfrm>
            <a:custGeom>
              <a:avLst/>
              <a:gdLst>
                <a:gd name="T0" fmla="*/ 15 w 41"/>
                <a:gd name="T1" fmla="*/ 0 h 55"/>
                <a:gd name="T2" fmla="*/ 5 w 41"/>
                <a:gd name="T3" fmla="*/ 3 h 55"/>
                <a:gd name="T4" fmla="*/ 5 w 41"/>
                <a:gd name="T5" fmla="*/ 5 h 55"/>
                <a:gd name="T6" fmla="*/ 5 w 41"/>
                <a:gd name="T7" fmla="*/ 7 h 55"/>
                <a:gd name="T8" fmla="*/ 3 w 41"/>
                <a:gd name="T9" fmla="*/ 10 h 55"/>
                <a:gd name="T10" fmla="*/ 3 w 41"/>
                <a:gd name="T11" fmla="*/ 10 h 55"/>
                <a:gd name="T12" fmla="*/ 3 w 41"/>
                <a:gd name="T13" fmla="*/ 10 h 55"/>
                <a:gd name="T14" fmla="*/ 0 w 41"/>
                <a:gd name="T15" fmla="*/ 13 h 55"/>
                <a:gd name="T16" fmla="*/ 1 w 41"/>
                <a:gd name="T17" fmla="*/ 19 h 55"/>
                <a:gd name="T18" fmla="*/ 6 w 41"/>
                <a:gd name="T19" fmla="*/ 34 h 55"/>
                <a:gd name="T20" fmla="*/ 15 w 41"/>
                <a:gd name="T21" fmla="*/ 49 h 55"/>
                <a:gd name="T22" fmla="*/ 26 w 41"/>
                <a:gd name="T23" fmla="*/ 55 h 55"/>
                <a:gd name="T24" fmla="*/ 14 w 41"/>
                <a:gd name="T25" fmla="*/ 36 h 55"/>
                <a:gd name="T26" fmla="*/ 28 w 41"/>
                <a:gd name="T27" fmla="*/ 32 h 55"/>
                <a:gd name="T28" fmla="*/ 35 w 41"/>
                <a:gd name="T29" fmla="*/ 32 h 55"/>
                <a:gd name="T30" fmla="*/ 16 w 41"/>
                <a:gd name="T31" fmla="*/ 26 h 55"/>
                <a:gd name="T32" fmla="*/ 14 w 41"/>
                <a:gd name="T33" fmla="*/ 19 h 55"/>
                <a:gd name="T34" fmla="*/ 16 w 41"/>
                <a:gd name="T35" fmla="*/ 19 h 55"/>
                <a:gd name="T36" fmla="*/ 31 w 41"/>
                <a:gd name="T37" fmla="*/ 22 h 55"/>
                <a:gd name="T38" fmla="*/ 15 w 41"/>
                <a:gd name="T39" fmla="*/ 13 h 55"/>
                <a:gd name="T40" fmla="*/ 18 w 41"/>
                <a:gd name="T41" fmla="*/ 7 h 55"/>
                <a:gd name="T42" fmla="*/ 20 w 41"/>
                <a:gd name="T43" fmla="*/ 7 h 55"/>
                <a:gd name="T44" fmla="*/ 41 w 41"/>
                <a:gd name="T45" fmla="*/ 15 h 55"/>
                <a:gd name="T46" fmla="*/ 18 w 41"/>
                <a:gd name="T47" fmla="*/ 0 h 55"/>
                <a:gd name="T48" fmla="*/ 18 w 41"/>
                <a:gd name="T49" fmla="*/ 0 h 55"/>
                <a:gd name="T50" fmla="*/ 18 w 41"/>
                <a:gd name="T51" fmla="*/ 0 h 55"/>
                <a:gd name="T52" fmla="*/ 17 w 41"/>
                <a:gd name="T53" fmla="*/ 0 h 55"/>
                <a:gd name="T54" fmla="*/ 15 w 41"/>
                <a:gd name="T55"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1" h="55">
                  <a:moveTo>
                    <a:pt x="15" y="0"/>
                  </a:moveTo>
                  <a:cubicBezTo>
                    <a:pt x="9" y="0"/>
                    <a:pt x="6" y="1"/>
                    <a:pt x="5" y="3"/>
                  </a:cubicBezTo>
                  <a:cubicBezTo>
                    <a:pt x="5" y="3"/>
                    <a:pt x="5" y="4"/>
                    <a:pt x="5" y="5"/>
                  </a:cubicBezTo>
                  <a:cubicBezTo>
                    <a:pt x="5" y="6"/>
                    <a:pt x="5" y="7"/>
                    <a:pt x="5" y="7"/>
                  </a:cubicBezTo>
                  <a:cubicBezTo>
                    <a:pt x="5" y="9"/>
                    <a:pt x="5" y="10"/>
                    <a:pt x="3" y="10"/>
                  </a:cubicBezTo>
                  <a:cubicBezTo>
                    <a:pt x="3" y="10"/>
                    <a:pt x="3" y="10"/>
                    <a:pt x="3" y="10"/>
                  </a:cubicBezTo>
                  <a:cubicBezTo>
                    <a:pt x="3" y="10"/>
                    <a:pt x="3" y="10"/>
                    <a:pt x="3" y="10"/>
                  </a:cubicBezTo>
                  <a:cubicBezTo>
                    <a:pt x="1" y="10"/>
                    <a:pt x="0" y="11"/>
                    <a:pt x="0" y="13"/>
                  </a:cubicBezTo>
                  <a:cubicBezTo>
                    <a:pt x="0" y="15"/>
                    <a:pt x="0" y="17"/>
                    <a:pt x="1" y="19"/>
                  </a:cubicBezTo>
                  <a:cubicBezTo>
                    <a:pt x="2" y="23"/>
                    <a:pt x="3" y="28"/>
                    <a:pt x="6" y="34"/>
                  </a:cubicBezTo>
                  <a:cubicBezTo>
                    <a:pt x="8" y="39"/>
                    <a:pt x="11" y="44"/>
                    <a:pt x="15" y="49"/>
                  </a:cubicBezTo>
                  <a:cubicBezTo>
                    <a:pt x="17" y="51"/>
                    <a:pt x="21" y="53"/>
                    <a:pt x="26" y="55"/>
                  </a:cubicBezTo>
                  <a:cubicBezTo>
                    <a:pt x="26" y="55"/>
                    <a:pt x="11" y="43"/>
                    <a:pt x="14" y="36"/>
                  </a:cubicBezTo>
                  <a:cubicBezTo>
                    <a:pt x="16" y="32"/>
                    <a:pt x="22" y="32"/>
                    <a:pt x="28" y="32"/>
                  </a:cubicBezTo>
                  <a:cubicBezTo>
                    <a:pt x="32" y="32"/>
                    <a:pt x="35" y="32"/>
                    <a:pt x="35" y="32"/>
                  </a:cubicBezTo>
                  <a:cubicBezTo>
                    <a:pt x="35" y="32"/>
                    <a:pt x="22" y="27"/>
                    <a:pt x="16" y="26"/>
                  </a:cubicBezTo>
                  <a:cubicBezTo>
                    <a:pt x="9" y="26"/>
                    <a:pt x="9" y="20"/>
                    <a:pt x="14" y="19"/>
                  </a:cubicBezTo>
                  <a:cubicBezTo>
                    <a:pt x="15" y="19"/>
                    <a:pt x="16" y="19"/>
                    <a:pt x="16" y="19"/>
                  </a:cubicBezTo>
                  <a:cubicBezTo>
                    <a:pt x="22" y="19"/>
                    <a:pt x="30" y="22"/>
                    <a:pt x="31" y="22"/>
                  </a:cubicBezTo>
                  <a:cubicBezTo>
                    <a:pt x="30" y="21"/>
                    <a:pt x="22" y="15"/>
                    <a:pt x="15" y="13"/>
                  </a:cubicBezTo>
                  <a:cubicBezTo>
                    <a:pt x="8" y="11"/>
                    <a:pt x="11" y="7"/>
                    <a:pt x="18" y="7"/>
                  </a:cubicBezTo>
                  <a:cubicBezTo>
                    <a:pt x="18" y="7"/>
                    <a:pt x="19" y="7"/>
                    <a:pt x="20" y="7"/>
                  </a:cubicBezTo>
                  <a:cubicBezTo>
                    <a:pt x="28" y="8"/>
                    <a:pt x="41" y="15"/>
                    <a:pt x="41" y="15"/>
                  </a:cubicBezTo>
                  <a:cubicBezTo>
                    <a:pt x="41" y="15"/>
                    <a:pt x="32" y="2"/>
                    <a:pt x="18" y="0"/>
                  </a:cubicBezTo>
                  <a:cubicBezTo>
                    <a:pt x="18" y="0"/>
                    <a:pt x="18" y="0"/>
                    <a:pt x="18" y="0"/>
                  </a:cubicBezTo>
                  <a:cubicBezTo>
                    <a:pt x="18" y="0"/>
                    <a:pt x="18" y="0"/>
                    <a:pt x="18" y="0"/>
                  </a:cubicBezTo>
                  <a:cubicBezTo>
                    <a:pt x="17" y="0"/>
                    <a:pt x="17" y="0"/>
                    <a:pt x="17" y="0"/>
                  </a:cubicBezTo>
                  <a:cubicBezTo>
                    <a:pt x="16" y="0"/>
                    <a:pt x="15" y="0"/>
                    <a:pt x="15"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 name="Freeform 86">
              <a:extLst>
                <a:ext uri="{FF2B5EF4-FFF2-40B4-BE49-F238E27FC236}">
                  <a16:creationId xmlns="" xmlns:a16="http://schemas.microsoft.com/office/drawing/2014/main" id="{92171D12-E860-4902-BEF4-D289BF9E5320}"/>
                </a:ext>
              </a:extLst>
            </p:cNvPr>
            <p:cNvSpPr>
              <a:spLocks/>
            </p:cNvSpPr>
            <p:nvPr/>
          </p:nvSpPr>
          <p:spPr bwMode="auto">
            <a:xfrm flipH="1">
              <a:off x="1993900" y="6164263"/>
              <a:ext cx="106363" cy="133350"/>
            </a:xfrm>
            <a:custGeom>
              <a:avLst/>
              <a:gdLst>
                <a:gd name="T0" fmla="*/ 0 w 38"/>
                <a:gd name="T1" fmla="*/ 13 h 47"/>
                <a:gd name="T2" fmla="*/ 22 w 38"/>
                <a:gd name="T3" fmla="*/ 24 h 47"/>
                <a:gd name="T4" fmla="*/ 10 w 38"/>
                <a:gd name="T5" fmla="*/ 38 h 47"/>
                <a:gd name="T6" fmla="*/ 23 w 38"/>
                <a:gd name="T7" fmla="*/ 32 h 47"/>
                <a:gd name="T8" fmla="*/ 26 w 38"/>
                <a:gd name="T9" fmla="*/ 47 h 47"/>
                <a:gd name="T10" fmla="*/ 29 w 38"/>
                <a:gd name="T11" fmla="*/ 36 h 47"/>
                <a:gd name="T12" fmla="*/ 31 w 38"/>
                <a:gd name="T13" fmla="*/ 27 h 47"/>
                <a:gd name="T14" fmla="*/ 31 w 38"/>
                <a:gd name="T15" fmla="*/ 17 h 47"/>
                <a:gd name="T16" fmla="*/ 15 w 38"/>
                <a:gd name="T17" fmla="*/ 0 h 47"/>
                <a:gd name="T18" fmla="*/ 22 w 38"/>
                <a:gd name="T19" fmla="*/ 17 h 47"/>
                <a:gd name="T20" fmla="*/ 0 w 38"/>
                <a:gd name="T21" fmla="*/ 13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 h="47">
                  <a:moveTo>
                    <a:pt x="0" y="13"/>
                  </a:moveTo>
                  <a:cubicBezTo>
                    <a:pt x="0" y="13"/>
                    <a:pt x="19" y="18"/>
                    <a:pt x="22" y="24"/>
                  </a:cubicBezTo>
                  <a:cubicBezTo>
                    <a:pt x="24" y="29"/>
                    <a:pt x="10" y="38"/>
                    <a:pt x="10" y="38"/>
                  </a:cubicBezTo>
                  <a:cubicBezTo>
                    <a:pt x="10" y="38"/>
                    <a:pt x="19" y="38"/>
                    <a:pt x="23" y="32"/>
                  </a:cubicBezTo>
                  <a:cubicBezTo>
                    <a:pt x="23" y="32"/>
                    <a:pt x="27" y="34"/>
                    <a:pt x="26" y="47"/>
                  </a:cubicBezTo>
                  <a:cubicBezTo>
                    <a:pt x="26" y="47"/>
                    <a:pt x="28" y="42"/>
                    <a:pt x="29" y="36"/>
                  </a:cubicBezTo>
                  <a:cubicBezTo>
                    <a:pt x="30" y="34"/>
                    <a:pt x="31" y="27"/>
                    <a:pt x="31" y="27"/>
                  </a:cubicBezTo>
                  <a:cubicBezTo>
                    <a:pt x="31" y="27"/>
                    <a:pt x="38" y="21"/>
                    <a:pt x="31" y="17"/>
                  </a:cubicBezTo>
                  <a:cubicBezTo>
                    <a:pt x="31" y="17"/>
                    <a:pt x="22" y="4"/>
                    <a:pt x="15" y="0"/>
                  </a:cubicBezTo>
                  <a:cubicBezTo>
                    <a:pt x="15" y="0"/>
                    <a:pt x="23" y="11"/>
                    <a:pt x="22" y="17"/>
                  </a:cubicBezTo>
                  <a:cubicBezTo>
                    <a:pt x="22" y="17"/>
                    <a:pt x="12" y="13"/>
                    <a:pt x="0" y="13"/>
                  </a:cubicBezTo>
                  <a:close/>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 name="Freeform 87">
              <a:extLst>
                <a:ext uri="{FF2B5EF4-FFF2-40B4-BE49-F238E27FC236}">
                  <a16:creationId xmlns="" xmlns:a16="http://schemas.microsoft.com/office/drawing/2014/main" id="{37632DB6-8E20-470D-951E-0C3658B4DD91}"/>
                </a:ext>
              </a:extLst>
            </p:cNvPr>
            <p:cNvSpPr>
              <a:spLocks/>
            </p:cNvSpPr>
            <p:nvPr/>
          </p:nvSpPr>
          <p:spPr bwMode="auto">
            <a:xfrm flipH="1">
              <a:off x="1717675" y="6035675"/>
              <a:ext cx="290513" cy="200025"/>
            </a:xfrm>
            <a:custGeom>
              <a:avLst/>
              <a:gdLst>
                <a:gd name="T0" fmla="*/ 0 w 102"/>
                <a:gd name="T1" fmla="*/ 70 h 70"/>
                <a:gd name="T2" fmla="*/ 98 w 102"/>
                <a:gd name="T3" fmla="*/ 5 h 70"/>
                <a:gd name="T4" fmla="*/ 98 w 102"/>
                <a:gd name="T5" fmla="*/ 0 h 70"/>
                <a:gd name="T6" fmla="*/ 0 w 102"/>
                <a:gd name="T7" fmla="*/ 64 h 70"/>
                <a:gd name="T8" fmla="*/ 0 w 102"/>
                <a:gd name="T9" fmla="*/ 70 h 70"/>
              </a:gdLst>
              <a:ahLst/>
              <a:cxnLst>
                <a:cxn ang="0">
                  <a:pos x="T0" y="T1"/>
                </a:cxn>
                <a:cxn ang="0">
                  <a:pos x="T2" y="T3"/>
                </a:cxn>
                <a:cxn ang="0">
                  <a:pos x="T4" y="T5"/>
                </a:cxn>
                <a:cxn ang="0">
                  <a:pos x="T6" y="T7"/>
                </a:cxn>
                <a:cxn ang="0">
                  <a:pos x="T8" y="T9"/>
                </a:cxn>
              </a:cxnLst>
              <a:rect l="0" t="0" r="r" b="b"/>
              <a:pathLst>
                <a:path w="102" h="70">
                  <a:moveTo>
                    <a:pt x="0" y="70"/>
                  </a:moveTo>
                  <a:cubicBezTo>
                    <a:pt x="0" y="70"/>
                    <a:pt x="57" y="55"/>
                    <a:pt x="98" y="5"/>
                  </a:cubicBezTo>
                  <a:cubicBezTo>
                    <a:pt x="98" y="5"/>
                    <a:pt x="102" y="0"/>
                    <a:pt x="98" y="0"/>
                  </a:cubicBezTo>
                  <a:cubicBezTo>
                    <a:pt x="89" y="0"/>
                    <a:pt x="75" y="41"/>
                    <a:pt x="0" y="64"/>
                  </a:cubicBezTo>
                  <a:cubicBezTo>
                    <a:pt x="0" y="70"/>
                    <a:pt x="0" y="70"/>
                    <a:pt x="0" y="70"/>
                  </a:cubicBezTo>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 name="Freeform 88">
              <a:extLst>
                <a:ext uri="{FF2B5EF4-FFF2-40B4-BE49-F238E27FC236}">
                  <a16:creationId xmlns="" xmlns:a16="http://schemas.microsoft.com/office/drawing/2014/main" id="{7F07C9C3-2C81-4299-B561-51E132855ECB}"/>
                </a:ext>
              </a:extLst>
            </p:cNvPr>
            <p:cNvSpPr>
              <a:spLocks/>
            </p:cNvSpPr>
            <p:nvPr/>
          </p:nvSpPr>
          <p:spPr bwMode="auto">
            <a:xfrm flipH="1">
              <a:off x="1720850" y="5468938"/>
              <a:ext cx="193675" cy="171450"/>
            </a:xfrm>
            <a:custGeom>
              <a:avLst/>
              <a:gdLst>
                <a:gd name="T0" fmla="*/ 68 w 68"/>
                <a:gd name="T1" fmla="*/ 51 h 60"/>
                <a:gd name="T2" fmla="*/ 17 w 68"/>
                <a:gd name="T3" fmla="*/ 1 h 60"/>
                <a:gd name="T4" fmla="*/ 12 w 68"/>
                <a:gd name="T5" fmla="*/ 5 h 60"/>
                <a:gd name="T6" fmla="*/ 2 w 68"/>
                <a:gd name="T7" fmla="*/ 9 h 60"/>
                <a:gd name="T8" fmla="*/ 15 w 68"/>
                <a:gd name="T9" fmla="*/ 34 h 60"/>
                <a:gd name="T10" fmla="*/ 59 w 68"/>
                <a:gd name="T11" fmla="*/ 60 h 60"/>
              </a:gdLst>
              <a:ahLst/>
              <a:cxnLst>
                <a:cxn ang="0">
                  <a:pos x="T0" y="T1"/>
                </a:cxn>
                <a:cxn ang="0">
                  <a:pos x="T2" y="T3"/>
                </a:cxn>
                <a:cxn ang="0">
                  <a:pos x="T4" y="T5"/>
                </a:cxn>
                <a:cxn ang="0">
                  <a:pos x="T6" y="T7"/>
                </a:cxn>
                <a:cxn ang="0">
                  <a:pos x="T8" y="T9"/>
                </a:cxn>
                <a:cxn ang="0">
                  <a:pos x="T10" y="T11"/>
                </a:cxn>
              </a:cxnLst>
              <a:rect l="0" t="0" r="r" b="b"/>
              <a:pathLst>
                <a:path w="68" h="60">
                  <a:moveTo>
                    <a:pt x="68" y="51"/>
                  </a:moveTo>
                  <a:cubicBezTo>
                    <a:pt x="68" y="51"/>
                    <a:pt x="57" y="7"/>
                    <a:pt x="17" y="1"/>
                  </a:cubicBezTo>
                  <a:cubicBezTo>
                    <a:pt x="17" y="1"/>
                    <a:pt x="11" y="0"/>
                    <a:pt x="12" y="5"/>
                  </a:cubicBezTo>
                  <a:cubicBezTo>
                    <a:pt x="12" y="9"/>
                    <a:pt x="5" y="5"/>
                    <a:pt x="2" y="9"/>
                  </a:cubicBezTo>
                  <a:cubicBezTo>
                    <a:pt x="0" y="12"/>
                    <a:pt x="6" y="22"/>
                    <a:pt x="15" y="34"/>
                  </a:cubicBezTo>
                  <a:cubicBezTo>
                    <a:pt x="23" y="47"/>
                    <a:pt x="38" y="60"/>
                    <a:pt x="59" y="60"/>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 name="Freeform 89">
              <a:extLst>
                <a:ext uri="{FF2B5EF4-FFF2-40B4-BE49-F238E27FC236}">
                  <a16:creationId xmlns="" xmlns:a16="http://schemas.microsoft.com/office/drawing/2014/main" id="{F2021F85-C45A-4962-98CE-2EF12956C94C}"/>
                </a:ext>
              </a:extLst>
            </p:cNvPr>
            <p:cNvSpPr>
              <a:spLocks/>
            </p:cNvSpPr>
            <p:nvPr/>
          </p:nvSpPr>
          <p:spPr bwMode="auto">
            <a:xfrm flipH="1">
              <a:off x="1738313" y="5518150"/>
              <a:ext cx="119063" cy="111125"/>
            </a:xfrm>
            <a:custGeom>
              <a:avLst/>
              <a:gdLst>
                <a:gd name="T0" fmla="*/ 15 w 42"/>
                <a:gd name="T1" fmla="*/ 0 h 39"/>
                <a:gd name="T2" fmla="*/ 26 w 42"/>
                <a:gd name="T3" fmla="*/ 20 h 39"/>
                <a:gd name="T4" fmla="*/ 8 w 42"/>
                <a:gd name="T5" fmla="*/ 9 h 39"/>
                <a:gd name="T6" fmla="*/ 35 w 42"/>
                <a:gd name="T7" fmla="*/ 39 h 39"/>
                <a:gd name="T8" fmla="*/ 41 w 42"/>
                <a:gd name="T9" fmla="*/ 38 h 39"/>
                <a:gd name="T10" fmla="*/ 39 w 42"/>
                <a:gd name="T11" fmla="*/ 24 h 39"/>
                <a:gd name="T12" fmla="*/ 15 w 42"/>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42" h="39">
                  <a:moveTo>
                    <a:pt x="15" y="0"/>
                  </a:moveTo>
                  <a:cubicBezTo>
                    <a:pt x="15" y="0"/>
                    <a:pt x="25" y="15"/>
                    <a:pt x="26" y="20"/>
                  </a:cubicBezTo>
                  <a:cubicBezTo>
                    <a:pt x="26" y="20"/>
                    <a:pt x="17" y="12"/>
                    <a:pt x="8" y="9"/>
                  </a:cubicBezTo>
                  <a:cubicBezTo>
                    <a:pt x="0" y="7"/>
                    <a:pt x="35" y="39"/>
                    <a:pt x="35" y="39"/>
                  </a:cubicBezTo>
                  <a:cubicBezTo>
                    <a:pt x="41" y="38"/>
                    <a:pt x="41" y="38"/>
                    <a:pt x="41" y="38"/>
                  </a:cubicBezTo>
                  <a:cubicBezTo>
                    <a:pt x="41" y="38"/>
                    <a:pt x="42" y="27"/>
                    <a:pt x="39" y="24"/>
                  </a:cubicBezTo>
                  <a:cubicBezTo>
                    <a:pt x="37" y="21"/>
                    <a:pt x="15" y="0"/>
                    <a:pt x="15" y="0"/>
                  </a:cubicBezTo>
                  <a:close/>
                </a:path>
              </a:pathLst>
            </a:custGeom>
            <a:solidFill>
              <a:srgbClr val="FFE1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2" name="Freeform 90">
              <a:extLst>
                <a:ext uri="{FF2B5EF4-FFF2-40B4-BE49-F238E27FC236}">
                  <a16:creationId xmlns="" xmlns:a16="http://schemas.microsoft.com/office/drawing/2014/main" id="{A8614E0E-D790-46B0-A02B-88070235FB9A}"/>
                </a:ext>
              </a:extLst>
            </p:cNvPr>
            <p:cNvSpPr>
              <a:spLocks/>
            </p:cNvSpPr>
            <p:nvPr/>
          </p:nvSpPr>
          <p:spPr bwMode="auto">
            <a:xfrm flipH="1">
              <a:off x="1738313" y="5503863"/>
              <a:ext cx="180975" cy="169863"/>
            </a:xfrm>
            <a:custGeom>
              <a:avLst/>
              <a:gdLst>
                <a:gd name="T0" fmla="*/ 53 w 64"/>
                <a:gd name="T1" fmla="*/ 60 h 60"/>
                <a:gd name="T2" fmla="*/ 29 w 64"/>
                <a:gd name="T3" fmla="*/ 51 h 60"/>
                <a:gd name="T4" fmla="*/ 28 w 64"/>
                <a:gd name="T5" fmla="*/ 50 h 60"/>
                <a:gd name="T6" fmla="*/ 28 w 64"/>
                <a:gd name="T7" fmla="*/ 50 h 60"/>
                <a:gd name="T8" fmla="*/ 2 w 64"/>
                <a:gd name="T9" fmla="*/ 18 h 60"/>
                <a:gd name="T10" fmla="*/ 3 w 64"/>
                <a:gd name="T11" fmla="*/ 13 h 60"/>
                <a:gd name="T12" fmla="*/ 2 w 64"/>
                <a:gd name="T13" fmla="*/ 2 h 60"/>
                <a:gd name="T14" fmla="*/ 8 w 64"/>
                <a:gd name="T15" fmla="*/ 3 h 60"/>
                <a:gd name="T16" fmla="*/ 62 w 64"/>
                <a:gd name="T17" fmla="*/ 47 h 60"/>
                <a:gd name="T18" fmla="*/ 53 w 64"/>
                <a:gd name="T19"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60">
                  <a:moveTo>
                    <a:pt x="53" y="60"/>
                  </a:moveTo>
                  <a:cubicBezTo>
                    <a:pt x="45" y="60"/>
                    <a:pt x="36" y="56"/>
                    <a:pt x="29" y="51"/>
                  </a:cubicBezTo>
                  <a:cubicBezTo>
                    <a:pt x="29" y="51"/>
                    <a:pt x="29" y="50"/>
                    <a:pt x="28" y="50"/>
                  </a:cubicBezTo>
                  <a:cubicBezTo>
                    <a:pt x="28" y="50"/>
                    <a:pt x="28" y="50"/>
                    <a:pt x="28" y="50"/>
                  </a:cubicBezTo>
                  <a:cubicBezTo>
                    <a:pt x="14" y="39"/>
                    <a:pt x="3" y="22"/>
                    <a:pt x="2" y="18"/>
                  </a:cubicBezTo>
                  <a:cubicBezTo>
                    <a:pt x="0" y="12"/>
                    <a:pt x="3" y="16"/>
                    <a:pt x="3" y="13"/>
                  </a:cubicBezTo>
                  <a:cubicBezTo>
                    <a:pt x="3" y="11"/>
                    <a:pt x="0" y="5"/>
                    <a:pt x="2" y="2"/>
                  </a:cubicBezTo>
                  <a:cubicBezTo>
                    <a:pt x="4" y="0"/>
                    <a:pt x="8" y="3"/>
                    <a:pt x="8" y="3"/>
                  </a:cubicBezTo>
                  <a:cubicBezTo>
                    <a:pt x="37" y="14"/>
                    <a:pt x="57" y="34"/>
                    <a:pt x="62" y="47"/>
                  </a:cubicBezTo>
                  <a:cubicBezTo>
                    <a:pt x="64" y="54"/>
                    <a:pt x="61" y="59"/>
                    <a:pt x="53" y="60"/>
                  </a:cubicBezTo>
                  <a:close/>
                </a:path>
              </a:pathLst>
            </a:custGeom>
            <a:solidFill>
              <a:srgbClr val="FFEE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3" name="Freeform 91">
              <a:extLst>
                <a:ext uri="{FF2B5EF4-FFF2-40B4-BE49-F238E27FC236}">
                  <a16:creationId xmlns="" xmlns:a16="http://schemas.microsoft.com/office/drawing/2014/main" id="{295EBD26-9A36-463D-ABEA-BA68D5AE688B}"/>
                </a:ext>
              </a:extLst>
            </p:cNvPr>
            <p:cNvSpPr>
              <a:spLocks/>
            </p:cNvSpPr>
            <p:nvPr/>
          </p:nvSpPr>
          <p:spPr bwMode="auto">
            <a:xfrm flipH="1">
              <a:off x="1738313" y="5605463"/>
              <a:ext cx="98425" cy="68263"/>
            </a:xfrm>
            <a:custGeom>
              <a:avLst/>
              <a:gdLst>
                <a:gd name="T0" fmla="*/ 24 w 35"/>
                <a:gd name="T1" fmla="*/ 24 h 24"/>
                <a:gd name="T2" fmla="*/ 0 w 35"/>
                <a:gd name="T3" fmla="*/ 15 h 24"/>
                <a:gd name="T4" fmla="*/ 18 w 35"/>
                <a:gd name="T5" fmla="*/ 22 h 24"/>
                <a:gd name="T6" fmla="*/ 3 w 35"/>
                <a:gd name="T7" fmla="*/ 6 h 24"/>
                <a:gd name="T8" fmla="*/ 20 w 35"/>
                <a:gd name="T9" fmla="*/ 14 h 24"/>
                <a:gd name="T10" fmla="*/ 5 w 35"/>
                <a:gd name="T11" fmla="*/ 0 h 24"/>
                <a:gd name="T12" fmla="*/ 21 w 35"/>
                <a:gd name="T13" fmla="*/ 11 h 24"/>
                <a:gd name="T14" fmla="*/ 30 w 35"/>
                <a:gd name="T15" fmla="*/ 9 h 24"/>
                <a:gd name="T16" fmla="*/ 33 w 35"/>
                <a:gd name="T17" fmla="*/ 11 h 24"/>
                <a:gd name="T18" fmla="*/ 24 w 35"/>
                <a:gd name="T19"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24">
                  <a:moveTo>
                    <a:pt x="24" y="24"/>
                  </a:moveTo>
                  <a:cubicBezTo>
                    <a:pt x="16" y="24"/>
                    <a:pt x="7" y="20"/>
                    <a:pt x="0" y="15"/>
                  </a:cubicBezTo>
                  <a:cubicBezTo>
                    <a:pt x="6" y="19"/>
                    <a:pt x="16" y="22"/>
                    <a:pt x="18" y="22"/>
                  </a:cubicBezTo>
                  <a:cubicBezTo>
                    <a:pt x="9" y="18"/>
                    <a:pt x="3" y="6"/>
                    <a:pt x="3" y="6"/>
                  </a:cubicBezTo>
                  <a:cubicBezTo>
                    <a:pt x="10" y="13"/>
                    <a:pt x="20" y="14"/>
                    <a:pt x="20" y="14"/>
                  </a:cubicBezTo>
                  <a:cubicBezTo>
                    <a:pt x="14" y="11"/>
                    <a:pt x="5" y="0"/>
                    <a:pt x="5" y="0"/>
                  </a:cubicBezTo>
                  <a:cubicBezTo>
                    <a:pt x="5" y="0"/>
                    <a:pt x="14" y="9"/>
                    <a:pt x="21" y="11"/>
                  </a:cubicBezTo>
                  <a:cubicBezTo>
                    <a:pt x="27" y="13"/>
                    <a:pt x="30" y="9"/>
                    <a:pt x="30" y="9"/>
                  </a:cubicBezTo>
                  <a:cubicBezTo>
                    <a:pt x="33" y="11"/>
                    <a:pt x="33" y="11"/>
                    <a:pt x="33" y="11"/>
                  </a:cubicBezTo>
                  <a:cubicBezTo>
                    <a:pt x="35" y="18"/>
                    <a:pt x="32" y="23"/>
                    <a:pt x="24" y="24"/>
                  </a:cubicBezTo>
                  <a:close/>
                </a:path>
              </a:pathLst>
            </a:custGeom>
            <a:solidFill>
              <a:srgbClr val="FFE1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4" name="Freeform 92">
              <a:extLst>
                <a:ext uri="{FF2B5EF4-FFF2-40B4-BE49-F238E27FC236}">
                  <a16:creationId xmlns="" xmlns:a16="http://schemas.microsoft.com/office/drawing/2014/main" id="{7373EFC8-349C-46C2-ACEF-072EE44766E6}"/>
                </a:ext>
              </a:extLst>
            </p:cNvPr>
            <p:cNvSpPr>
              <a:spLocks/>
            </p:cNvSpPr>
            <p:nvPr/>
          </p:nvSpPr>
          <p:spPr bwMode="auto">
            <a:xfrm flipH="1">
              <a:off x="1703388" y="5449888"/>
              <a:ext cx="133350" cy="193675"/>
            </a:xfrm>
            <a:custGeom>
              <a:avLst/>
              <a:gdLst>
                <a:gd name="T0" fmla="*/ 37 w 47"/>
                <a:gd name="T1" fmla="*/ 63 h 68"/>
                <a:gd name="T2" fmla="*/ 27 w 47"/>
                <a:gd name="T3" fmla="*/ 50 h 68"/>
                <a:gd name="T4" fmla="*/ 27 w 47"/>
                <a:gd name="T5" fmla="*/ 50 h 68"/>
                <a:gd name="T6" fmla="*/ 24 w 47"/>
                <a:gd name="T7" fmla="*/ 47 h 68"/>
                <a:gd name="T8" fmla="*/ 23 w 47"/>
                <a:gd name="T9" fmla="*/ 46 h 68"/>
                <a:gd name="T10" fmla="*/ 23 w 47"/>
                <a:gd name="T11" fmla="*/ 45 h 68"/>
                <a:gd name="T12" fmla="*/ 1 w 47"/>
                <a:gd name="T13" fmla="*/ 9 h 68"/>
                <a:gd name="T14" fmla="*/ 10 w 47"/>
                <a:gd name="T15" fmla="*/ 7 h 68"/>
                <a:gd name="T16" fmla="*/ 16 w 47"/>
                <a:gd name="T17" fmla="*/ 0 h 68"/>
                <a:gd name="T18" fmla="*/ 40 w 47"/>
                <a:gd name="T19" fmla="*/ 29 h 68"/>
                <a:gd name="T20" fmla="*/ 46 w 47"/>
                <a:gd name="T21" fmla="*/ 59 h 68"/>
                <a:gd name="T22" fmla="*/ 37 w 47"/>
                <a:gd name="T23" fmla="*/ 63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7" h="68">
                  <a:moveTo>
                    <a:pt x="37" y="63"/>
                  </a:moveTo>
                  <a:cubicBezTo>
                    <a:pt x="37" y="63"/>
                    <a:pt x="32" y="58"/>
                    <a:pt x="27" y="50"/>
                  </a:cubicBezTo>
                  <a:cubicBezTo>
                    <a:pt x="27" y="50"/>
                    <a:pt x="27" y="50"/>
                    <a:pt x="27" y="50"/>
                  </a:cubicBezTo>
                  <a:cubicBezTo>
                    <a:pt x="26" y="49"/>
                    <a:pt x="25" y="48"/>
                    <a:pt x="24" y="47"/>
                  </a:cubicBezTo>
                  <a:cubicBezTo>
                    <a:pt x="24" y="46"/>
                    <a:pt x="23" y="46"/>
                    <a:pt x="23" y="46"/>
                  </a:cubicBezTo>
                  <a:cubicBezTo>
                    <a:pt x="23" y="45"/>
                    <a:pt x="23" y="45"/>
                    <a:pt x="23" y="45"/>
                  </a:cubicBezTo>
                  <a:cubicBezTo>
                    <a:pt x="13" y="32"/>
                    <a:pt x="0" y="14"/>
                    <a:pt x="1" y="9"/>
                  </a:cubicBezTo>
                  <a:cubicBezTo>
                    <a:pt x="2" y="0"/>
                    <a:pt x="8" y="7"/>
                    <a:pt x="10" y="7"/>
                  </a:cubicBezTo>
                  <a:cubicBezTo>
                    <a:pt x="12" y="7"/>
                    <a:pt x="13" y="0"/>
                    <a:pt x="16" y="0"/>
                  </a:cubicBezTo>
                  <a:cubicBezTo>
                    <a:pt x="17" y="0"/>
                    <a:pt x="31" y="11"/>
                    <a:pt x="40" y="29"/>
                  </a:cubicBezTo>
                  <a:cubicBezTo>
                    <a:pt x="44" y="38"/>
                    <a:pt x="47" y="48"/>
                    <a:pt x="46" y="59"/>
                  </a:cubicBezTo>
                  <a:cubicBezTo>
                    <a:pt x="46" y="59"/>
                    <a:pt x="42" y="68"/>
                    <a:pt x="37" y="63"/>
                  </a:cubicBezTo>
                  <a:close/>
                </a:path>
              </a:pathLst>
            </a:custGeom>
            <a:solidFill>
              <a:srgbClr val="FFEE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5" name="Freeform 93">
              <a:extLst>
                <a:ext uri="{FF2B5EF4-FFF2-40B4-BE49-F238E27FC236}">
                  <a16:creationId xmlns="" xmlns:a16="http://schemas.microsoft.com/office/drawing/2014/main" id="{6ADD4CF9-3113-4FB2-88D3-AEA7DDF0D8D7}"/>
                </a:ext>
              </a:extLst>
            </p:cNvPr>
            <p:cNvSpPr>
              <a:spLocks/>
            </p:cNvSpPr>
            <p:nvPr/>
          </p:nvSpPr>
          <p:spPr bwMode="auto">
            <a:xfrm flipH="1">
              <a:off x="1706563" y="5586413"/>
              <a:ext cx="96838" cy="93663"/>
            </a:xfrm>
            <a:custGeom>
              <a:avLst/>
              <a:gdLst>
                <a:gd name="T0" fmla="*/ 33 w 34"/>
                <a:gd name="T1" fmla="*/ 8 h 33"/>
                <a:gd name="T2" fmla="*/ 30 w 34"/>
                <a:gd name="T3" fmla="*/ 0 h 33"/>
                <a:gd name="T4" fmla="*/ 26 w 34"/>
                <a:gd name="T5" fmla="*/ 13 h 33"/>
                <a:gd name="T6" fmla="*/ 14 w 34"/>
                <a:gd name="T7" fmla="*/ 7 h 33"/>
                <a:gd name="T8" fmla="*/ 17 w 34"/>
                <a:gd name="T9" fmla="*/ 21 h 33"/>
                <a:gd name="T10" fmla="*/ 0 w 34"/>
                <a:gd name="T11" fmla="*/ 21 h 33"/>
                <a:gd name="T12" fmla="*/ 12 w 34"/>
                <a:gd name="T13" fmla="*/ 28 h 33"/>
                <a:gd name="T14" fmla="*/ 6 w 34"/>
                <a:gd name="T15" fmla="*/ 31 h 33"/>
                <a:gd name="T16" fmla="*/ 24 w 34"/>
                <a:gd name="T17" fmla="*/ 28 h 33"/>
                <a:gd name="T18" fmla="*/ 29 w 34"/>
                <a:gd name="T19" fmla="*/ 28 h 33"/>
                <a:gd name="T20" fmla="*/ 30 w 34"/>
                <a:gd name="T21" fmla="*/ 22 h 33"/>
                <a:gd name="T22" fmla="*/ 33 w 34"/>
                <a:gd name="T23" fmla="*/ 8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 h="33">
                  <a:moveTo>
                    <a:pt x="33" y="8"/>
                  </a:moveTo>
                  <a:cubicBezTo>
                    <a:pt x="33" y="6"/>
                    <a:pt x="32" y="2"/>
                    <a:pt x="30" y="0"/>
                  </a:cubicBezTo>
                  <a:cubicBezTo>
                    <a:pt x="31" y="7"/>
                    <a:pt x="29" y="12"/>
                    <a:pt x="26" y="13"/>
                  </a:cubicBezTo>
                  <a:cubicBezTo>
                    <a:pt x="23" y="13"/>
                    <a:pt x="14" y="7"/>
                    <a:pt x="14" y="7"/>
                  </a:cubicBezTo>
                  <a:cubicBezTo>
                    <a:pt x="14" y="7"/>
                    <a:pt x="19" y="16"/>
                    <a:pt x="17" y="21"/>
                  </a:cubicBezTo>
                  <a:cubicBezTo>
                    <a:pt x="15" y="25"/>
                    <a:pt x="7" y="27"/>
                    <a:pt x="0" y="21"/>
                  </a:cubicBezTo>
                  <a:cubicBezTo>
                    <a:pt x="3" y="26"/>
                    <a:pt x="7" y="28"/>
                    <a:pt x="12" y="28"/>
                  </a:cubicBezTo>
                  <a:cubicBezTo>
                    <a:pt x="14" y="28"/>
                    <a:pt x="6" y="31"/>
                    <a:pt x="6" y="31"/>
                  </a:cubicBezTo>
                  <a:cubicBezTo>
                    <a:pt x="6" y="31"/>
                    <a:pt x="12" y="33"/>
                    <a:pt x="24" y="28"/>
                  </a:cubicBezTo>
                  <a:cubicBezTo>
                    <a:pt x="26" y="27"/>
                    <a:pt x="26" y="30"/>
                    <a:pt x="29" y="28"/>
                  </a:cubicBezTo>
                  <a:cubicBezTo>
                    <a:pt x="31" y="26"/>
                    <a:pt x="29" y="25"/>
                    <a:pt x="30" y="22"/>
                  </a:cubicBezTo>
                  <a:cubicBezTo>
                    <a:pt x="32" y="19"/>
                    <a:pt x="34" y="12"/>
                    <a:pt x="33" y="8"/>
                  </a:cubicBezTo>
                  <a:close/>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6" name="Freeform 94">
              <a:extLst>
                <a:ext uri="{FF2B5EF4-FFF2-40B4-BE49-F238E27FC236}">
                  <a16:creationId xmlns="" xmlns:a16="http://schemas.microsoft.com/office/drawing/2014/main" id="{58573841-8BE2-4F3E-B452-7FF4EAAE2C55}"/>
                </a:ext>
              </a:extLst>
            </p:cNvPr>
            <p:cNvSpPr>
              <a:spLocks/>
            </p:cNvSpPr>
            <p:nvPr/>
          </p:nvSpPr>
          <p:spPr bwMode="auto">
            <a:xfrm flipH="1">
              <a:off x="1428750" y="5651500"/>
              <a:ext cx="306388" cy="230188"/>
            </a:xfrm>
            <a:custGeom>
              <a:avLst/>
              <a:gdLst>
                <a:gd name="T0" fmla="*/ 3 w 108"/>
                <a:gd name="T1" fmla="*/ 0 h 81"/>
                <a:gd name="T2" fmla="*/ 108 w 108"/>
                <a:gd name="T3" fmla="*/ 72 h 81"/>
                <a:gd name="T4" fmla="*/ 105 w 108"/>
                <a:gd name="T5" fmla="*/ 79 h 81"/>
                <a:gd name="T6" fmla="*/ 0 w 108"/>
                <a:gd name="T7" fmla="*/ 2 h 81"/>
                <a:gd name="T8" fmla="*/ 3 w 108"/>
                <a:gd name="T9" fmla="*/ 0 h 81"/>
              </a:gdLst>
              <a:ahLst/>
              <a:cxnLst>
                <a:cxn ang="0">
                  <a:pos x="T0" y="T1"/>
                </a:cxn>
                <a:cxn ang="0">
                  <a:pos x="T2" y="T3"/>
                </a:cxn>
                <a:cxn ang="0">
                  <a:pos x="T4" y="T5"/>
                </a:cxn>
                <a:cxn ang="0">
                  <a:pos x="T6" y="T7"/>
                </a:cxn>
                <a:cxn ang="0">
                  <a:pos x="T8" y="T9"/>
                </a:cxn>
              </a:cxnLst>
              <a:rect l="0" t="0" r="r" b="b"/>
              <a:pathLst>
                <a:path w="108" h="81">
                  <a:moveTo>
                    <a:pt x="3" y="0"/>
                  </a:moveTo>
                  <a:cubicBezTo>
                    <a:pt x="3" y="0"/>
                    <a:pt x="57" y="76"/>
                    <a:pt x="108" y="72"/>
                  </a:cubicBezTo>
                  <a:cubicBezTo>
                    <a:pt x="108" y="72"/>
                    <a:pt x="107" y="76"/>
                    <a:pt x="105" y="79"/>
                  </a:cubicBezTo>
                  <a:cubicBezTo>
                    <a:pt x="103" y="81"/>
                    <a:pt x="56" y="77"/>
                    <a:pt x="0" y="2"/>
                  </a:cubicBezTo>
                  <a:cubicBezTo>
                    <a:pt x="3" y="0"/>
                    <a:pt x="3" y="0"/>
                    <a:pt x="3" y="0"/>
                  </a:cubicBezTo>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7" name="Freeform 95">
              <a:extLst>
                <a:ext uri="{FF2B5EF4-FFF2-40B4-BE49-F238E27FC236}">
                  <a16:creationId xmlns="" xmlns:a16="http://schemas.microsoft.com/office/drawing/2014/main" id="{E480E624-F13B-4BBD-B252-EEA1E42D251A}"/>
                </a:ext>
              </a:extLst>
            </p:cNvPr>
            <p:cNvSpPr>
              <a:spLocks/>
            </p:cNvSpPr>
            <p:nvPr/>
          </p:nvSpPr>
          <p:spPr bwMode="auto">
            <a:xfrm flipH="1">
              <a:off x="1703388" y="5532438"/>
              <a:ext cx="60325" cy="111125"/>
            </a:xfrm>
            <a:custGeom>
              <a:avLst/>
              <a:gdLst>
                <a:gd name="T0" fmla="*/ 11 w 21"/>
                <a:gd name="T1" fmla="*/ 34 h 39"/>
                <a:gd name="T2" fmla="*/ 1 w 21"/>
                <a:gd name="T3" fmla="*/ 21 h 39"/>
                <a:gd name="T4" fmla="*/ 10 w 21"/>
                <a:gd name="T5" fmla="*/ 27 h 39"/>
                <a:gd name="T6" fmla="*/ 0 w 21"/>
                <a:gd name="T7" fmla="*/ 7 h 39"/>
                <a:gd name="T8" fmla="*/ 14 w 21"/>
                <a:gd name="T9" fmla="*/ 25 h 39"/>
                <a:gd name="T10" fmla="*/ 7 w 21"/>
                <a:gd name="T11" fmla="*/ 0 h 39"/>
                <a:gd name="T12" fmla="*/ 17 w 21"/>
                <a:gd name="T13" fmla="*/ 17 h 39"/>
                <a:gd name="T14" fmla="*/ 14 w 21"/>
                <a:gd name="T15" fmla="*/ 5 h 39"/>
                <a:gd name="T16" fmla="*/ 14 w 21"/>
                <a:gd name="T17" fmla="*/ 0 h 39"/>
                <a:gd name="T18" fmla="*/ 20 w 21"/>
                <a:gd name="T19" fmla="*/ 30 h 39"/>
                <a:gd name="T20" fmla="*/ 11 w 21"/>
                <a:gd name="T21" fmla="*/ 3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39">
                  <a:moveTo>
                    <a:pt x="11" y="34"/>
                  </a:moveTo>
                  <a:cubicBezTo>
                    <a:pt x="11" y="34"/>
                    <a:pt x="6" y="29"/>
                    <a:pt x="1" y="21"/>
                  </a:cubicBezTo>
                  <a:cubicBezTo>
                    <a:pt x="4" y="26"/>
                    <a:pt x="9" y="31"/>
                    <a:pt x="10" y="27"/>
                  </a:cubicBezTo>
                  <a:cubicBezTo>
                    <a:pt x="12" y="21"/>
                    <a:pt x="0" y="7"/>
                    <a:pt x="0" y="7"/>
                  </a:cubicBezTo>
                  <a:cubicBezTo>
                    <a:pt x="11" y="13"/>
                    <a:pt x="13" y="24"/>
                    <a:pt x="14" y="25"/>
                  </a:cubicBezTo>
                  <a:cubicBezTo>
                    <a:pt x="17" y="15"/>
                    <a:pt x="7" y="0"/>
                    <a:pt x="7" y="0"/>
                  </a:cubicBezTo>
                  <a:cubicBezTo>
                    <a:pt x="14" y="7"/>
                    <a:pt x="16" y="16"/>
                    <a:pt x="17" y="17"/>
                  </a:cubicBezTo>
                  <a:cubicBezTo>
                    <a:pt x="16" y="16"/>
                    <a:pt x="16" y="11"/>
                    <a:pt x="14" y="5"/>
                  </a:cubicBezTo>
                  <a:cubicBezTo>
                    <a:pt x="14" y="2"/>
                    <a:pt x="13" y="1"/>
                    <a:pt x="14" y="0"/>
                  </a:cubicBezTo>
                  <a:cubicBezTo>
                    <a:pt x="18" y="9"/>
                    <a:pt x="21" y="19"/>
                    <a:pt x="20" y="30"/>
                  </a:cubicBezTo>
                  <a:cubicBezTo>
                    <a:pt x="20" y="30"/>
                    <a:pt x="16" y="39"/>
                    <a:pt x="11" y="34"/>
                  </a:cubicBezTo>
                  <a:close/>
                </a:path>
              </a:pathLst>
            </a:custGeom>
            <a:solidFill>
              <a:srgbClr val="FFE1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8" name="Freeform 96">
              <a:extLst>
                <a:ext uri="{FF2B5EF4-FFF2-40B4-BE49-F238E27FC236}">
                  <a16:creationId xmlns="" xmlns:a16="http://schemas.microsoft.com/office/drawing/2014/main" id="{DF3C83C6-832F-4655-88BA-825E67264A8A}"/>
                </a:ext>
              </a:extLst>
            </p:cNvPr>
            <p:cNvSpPr>
              <a:spLocks/>
            </p:cNvSpPr>
            <p:nvPr/>
          </p:nvSpPr>
          <p:spPr bwMode="auto">
            <a:xfrm flipH="1">
              <a:off x="787400" y="5942013"/>
              <a:ext cx="209550" cy="155575"/>
            </a:xfrm>
            <a:custGeom>
              <a:avLst/>
              <a:gdLst>
                <a:gd name="T0" fmla="*/ 69 w 74"/>
                <a:gd name="T1" fmla="*/ 9 h 55"/>
                <a:gd name="T2" fmla="*/ 3 w 74"/>
                <a:gd name="T3" fmla="*/ 35 h 55"/>
                <a:gd name="T4" fmla="*/ 4 w 74"/>
                <a:gd name="T5" fmla="*/ 41 h 55"/>
                <a:gd name="T6" fmla="*/ 4 w 74"/>
                <a:gd name="T7" fmla="*/ 52 h 55"/>
                <a:gd name="T8" fmla="*/ 33 w 74"/>
                <a:gd name="T9" fmla="*/ 51 h 55"/>
                <a:gd name="T10" fmla="*/ 74 w 74"/>
                <a:gd name="T11" fmla="*/ 20 h 55"/>
              </a:gdLst>
              <a:ahLst/>
              <a:cxnLst>
                <a:cxn ang="0">
                  <a:pos x="T0" y="T1"/>
                </a:cxn>
                <a:cxn ang="0">
                  <a:pos x="T2" y="T3"/>
                </a:cxn>
                <a:cxn ang="0">
                  <a:pos x="T4" y="T5"/>
                </a:cxn>
                <a:cxn ang="0">
                  <a:pos x="T6" y="T7"/>
                </a:cxn>
                <a:cxn ang="0">
                  <a:pos x="T8" y="T9"/>
                </a:cxn>
                <a:cxn ang="0">
                  <a:pos x="T10" y="T11"/>
                </a:cxn>
              </a:cxnLst>
              <a:rect l="0" t="0" r="r" b="b"/>
              <a:pathLst>
                <a:path w="74" h="55">
                  <a:moveTo>
                    <a:pt x="69" y="9"/>
                  </a:moveTo>
                  <a:cubicBezTo>
                    <a:pt x="69" y="9"/>
                    <a:pt x="25" y="0"/>
                    <a:pt x="3" y="35"/>
                  </a:cubicBezTo>
                  <a:cubicBezTo>
                    <a:pt x="3" y="35"/>
                    <a:pt x="0" y="41"/>
                    <a:pt x="4" y="41"/>
                  </a:cubicBezTo>
                  <a:cubicBezTo>
                    <a:pt x="8" y="42"/>
                    <a:pt x="2" y="48"/>
                    <a:pt x="4" y="52"/>
                  </a:cubicBezTo>
                  <a:cubicBezTo>
                    <a:pt x="6" y="55"/>
                    <a:pt x="18" y="53"/>
                    <a:pt x="33" y="51"/>
                  </a:cubicBezTo>
                  <a:cubicBezTo>
                    <a:pt x="47" y="48"/>
                    <a:pt x="66" y="39"/>
                    <a:pt x="74" y="20"/>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9" name="Freeform 97">
              <a:extLst>
                <a:ext uri="{FF2B5EF4-FFF2-40B4-BE49-F238E27FC236}">
                  <a16:creationId xmlns="" xmlns:a16="http://schemas.microsoft.com/office/drawing/2014/main" id="{E644F9E6-95D0-4711-87F7-7634B9EFBD32}"/>
                </a:ext>
              </a:extLst>
            </p:cNvPr>
            <p:cNvSpPr>
              <a:spLocks/>
            </p:cNvSpPr>
            <p:nvPr/>
          </p:nvSpPr>
          <p:spPr bwMode="auto">
            <a:xfrm flipH="1">
              <a:off x="798513" y="5973763"/>
              <a:ext cx="127000" cy="84138"/>
            </a:xfrm>
            <a:custGeom>
              <a:avLst/>
              <a:gdLst>
                <a:gd name="T0" fmla="*/ 0 w 45"/>
                <a:gd name="T1" fmla="*/ 14 h 30"/>
                <a:gd name="T2" fmla="*/ 23 w 45"/>
                <a:gd name="T3" fmla="*/ 12 h 30"/>
                <a:gd name="T4" fmla="*/ 6 w 45"/>
                <a:gd name="T5" fmla="*/ 24 h 30"/>
                <a:gd name="T6" fmla="*/ 44 w 45"/>
                <a:gd name="T7" fmla="*/ 11 h 30"/>
                <a:gd name="T8" fmla="*/ 45 w 45"/>
                <a:gd name="T9" fmla="*/ 5 h 30"/>
                <a:gd name="T10" fmla="*/ 32 w 45"/>
                <a:gd name="T11" fmla="*/ 1 h 30"/>
                <a:gd name="T12" fmla="*/ 0 w 45"/>
                <a:gd name="T13" fmla="*/ 14 h 30"/>
              </a:gdLst>
              <a:ahLst/>
              <a:cxnLst>
                <a:cxn ang="0">
                  <a:pos x="T0" y="T1"/>
                </a:cxn>
                <a:cxn ang="0">
                  <a:pos x="T2" y="T3"/>
                </a:cxn>
                <a:cxn ang="0">
                  <a:pos x="T4" y="T5"/>
                </a:cxn>
                <a:cxn ang="0">
                  <a:pos x="T6" y="T7"/>
                </a:cxn>
                <a:cxn ang="0">
                  <a:pos x="T8" y="T9"/>
                </a:cxn>
                <a:cxn ang="0">
                  <a:pos x="T10" y="T11"/>
                </a:cxn>
                <a:cxn ang="0">
                  <a:pos x="T12" y="T13"/>
                </a:cxn>
              </a:cxnLst>
              <a:rect l="0" t="0" r="r" b="b"/>
              <a:pathLst>
                <a:path w="45" h="30">
                  <a:moveTo>
                    <a:pt x="0" y="14"/>
                  </a:moveTo>
                  <a:cubicBezTo>
                    <a:pt x="0" y="14"/>
                    <a:pt x="18" y="11"/>
                    <a:pt x="23" y="12"/>
                  </a:cubicBezTo>
                  <a:cubicBezTo>
                    <a:pt x="23" y="12"/>
                    <a:pt x="11" y="17"/>
                    <a:pt x="6" y="24"/>
                  </a:cubicBezTo>
                  <a:cubicBezTo>
                    <a:pt x="0" y="30"/>
                    <a:pt x="44" y="11"/>
                    <a:pt x="44" y="11"/>
                  </a:cubicBezTo>
                  <a:cubicBezTo>
                    <a:pt x="45" y="5"/>
                    <a:pt x="45" y="5"/>
                    <a:pt x="45" y="5"/>
                  </a:cubicBezTo>
                  <a:cubicBezTo>
                    <a:pt x="45" y="5"/>
                    <a:pt x="35" y="0"/>
                    <a:pt x="32" y="1"/>
                  </a:cubicBezTo>
                  <a:cubicBezTo>
                    <a:pt x="28" y="3"/>
                    <a:pt x="0" y="14"/>
                    <a:pt x="0" y="14"/>
                  </a:cubicBezTo>
                  <a:close/>
                </a:path>
              </a:pathLst>
            </a:custGeom>
            <a:solidFill>
              <a:srgbClr val="FFE1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0" name="Freeform 98">
              <a:extLst>
                <a:ext uri="{FF2B5EF4-FFF2-40B4-BE49-F238E27FC236}">
                  <a16:creationId xmlns="" xmlns:a16="http://schemas.microsoft.com/office/drawing/2014/main" id="{EFAB6EAA-1429-4072-9FA3-BFF3673BF3AD}"/>
                </a:ext>
              </a:extLst>
            </p:cNvPr>
            <p:cNvSpPr>
              <a:spLocks/>
            </p:cNvSpPr>
            <p:nvPr/>
          </p:nvSpPr>
          <p:spPr bwMode="auto">
            <a:xfrm flipH="1">
              <a:off x="755650" y="5992813"/>
              <a:ext cx="222250" cy="125413"/>
            </a:xfrm>
            <a:custGeom>
              <a:avLst/>
              <a:gdLst>
                <a:gd name="T0" fmla="*/ 75 w 78"/>
                <a:gd name="T1" fmla="*/ 14 h 44"/>
                <a:gd name="T2" fmla="*/ 57 w 78"/>
                <a:gd name="T3" fmla="*/ 32 h 44"/>
                <a:gd name="T4" fmla="*/ 56 w 78"/>
                <a:gd name="T5" fmla="*/ 33 h 44"/>
                <a:gd name="T6" fmla="*/ 55 w 78"/>
                <a:gd name="T7" fmla="*/ 33 h 44"/>
                <a:gd name="T8" fmla="*/ 16 w 78"/>
                <a:gd name="T9" fmla="*/ 44 h 44"/>
                <a:gd name="T10" fmla="*/ 12 w 78"/>
                <a:gd name="T11" fmla="*/ 41 h 44"/>
                <a:gd name="T12" fmla="*/ 1 w 78"/>
                <a:gd name="T13" fmla="*/ 38 h 44"/>
                <a:gd name="T14" fmla="*/ 5 w 78"/>
                <a:gd name="T15" fmla="*/ 32 h 44"/>
                <a:gd name="T16" fmla="*/ 66 w 78"/>
                <a:gd name="T17" fmla="*/ 1 h 44"/>
                <a:gd name="T18" fmla="*/ 75 w 78"/>
                <a:gd name="T19" fmla="*/ 1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8" h="44">
                  <a:moveTo>
                    <a:pt x="75" y="14"/>
                  </a:moveTo>
                  <a:cubicBezTo>
                    <a:pt x="72" y="22"/>
                    <a:pt x="65" y="28"/>
                    <a:pt x="57" y="32"/>
                  </a:cubicBezTo>
                  <a:cubicBezTo>
                    <a:pt x="57" y="33"/>
                    <a:pt x="56" y="33"/>
                    <a:pt x="56" y="33"/>
                  </a:cubicBezTo>
                  <a:cubicBezTo>
                    <a:pt x="55" y="33"/>
                    <a:pt x="55" y="33"/>
                    <a:pt x="55" y="33"/>
                  </a:cubicBezTo>
                  <a:cubicBezTo>
                    <a:pt x="39" y="42"/>
                    <a:pt x="20" y="44"/>
                    <a:pt x="16" y="44"/>
                  </a:cubicBezTo>
                  <a:cubicBezTo>
                    <a:pt x="10" y="43"/>
                    <a:pt x="14" y="42"/>
                    <a:pt x="12" y="41"/>
                  </a:cubicBezTo>
                  <a:cubicBezTo>
                    <a:pt x="10" y="40"/>
                    <a:pt x="3" y="41"/>
                    <a:pt x="1" y="38"/>
                  </a:cubicBezTo>
                  <a:cubicBezTo>
                    <a:pt x="0" y="35"/>
                    <a:pt x="5" y="32"/>
                    <a:pt x="5" y="32"/>
                  </a:cubicBezTo>
                  <a:cubicBezTo>
                    <a:pt x="26" y="11"/>
                    <a:pt x="53" y="0"/>
                    <a:pt x="66" y="1"/>
                  </a:cubicBezTo>
                  <a:cubicBezTo>
                    <a:pt x="74" y="2"/>
                    <a:pt x="78" y="6"/>
                    <a:pt x="75" y="14"/>
                  </a:cubicBezTo>
                  <a:close/>
                </a:path>
              </a:pathLst>
            </a:custGeom>
            <a:solidFill>
              <a:srgbClr val="FFEE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1" name="Freeform 99">
              <a:extLst>
                <a:ext uri="{FF2B5EF4-FFF2-40B4-BE49-F238E27FC236}">
                  <a16:creationId xmlns="" xmlns:a16="http://schemas.microsoft.com/office/drawing/2014/main" id="{02EAAB11-5AC2-47B0-83A2-D763FEED2DEF}"/>
                </a:ext>
              </a:extLst>
            </p:cNvPr>
            <p:cNvSpPr>
              <a:spLocks/>
            </p:cNvSpPr>
            <p:nvPr/>
          </p:nvSpPr>
          <p:spPr bwMode="auto">
            <a:xfrm flipH="1">
              <a:off x="755650" y="5995988"/>
              <a:ext cx="93663" cy="87313"/>
            </a:xfrm>
            <a:custGeom>
              <a:avLst/>
              <a:gdLst>
                <a:gd name="T0" fmla="*/ 30 w 33"/>
                <a:gd name="T1" fmla="*/ 13 h 31"/>
                <a:gd name="T2" fmla="*/ 12 w 33"/>
                <a:gd name="T3" fmla="*/ 31 h 31"/>
                <a:gd name="T4" fmla="*/ 25 w 33"/>
                <a:gd name="T5" fmla="*/ 18 h 31"/>
                <a:gd name="T6" fmla="*/ 5 w 33"/>
                <a:gd name="T7" fmla="*/ 25 h 31"/>
                <a:gd name="T8" fmla="*/ 18 w 33"/>
                <a:gd name="T9" fmla="*/ 13 h 31"/>
                <a:gd name="T10" fmla="*/ 0 w 33"/>
                <a:gd name="T11" fmla="*/ 21 h 31"/>
                <a:gd name="T12" fmla="*/ 16 w 33"/>
                <a:gd name="T13" fmla="*/ 11 h 31"/>
                <a:gd name="T14" fmla="*/ 18 w 33"/>
                <a:gd name="T15" fmla="*/ 1 h 31"/>
                <a:gd name="T16" fmla="*/ 21 w 33"/>
                <a:gd name="T17" fmla="*/ 0 h 31"/>
                <a:gd name="T18" fmla="*/ 30 w 33"/>
                <a:gd name="T19" fmla="*/ 13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 h="31">
                  <a:moveTo>
                    <a:pt x="30" y="13"/>
                  </a:moveTo>
                  <a:cubicBezTo>
                    <a:pt x="27" y="21"/>
                    <a:pt x="20" y="27"/>
                    <a:pt x="12" y="31"/>
                  </a:cubicBezTo>
                  <a:cubicBezTo>
                    <a:pt x="18" y="28"/>
                    <a:pt x="24" y="19"/>
                    <a:pt x="25" y="18"/>
                  </a:cubicBezTo>
                  <a:cubicBezTo>
                    <a:pt x="18" y="25"/>
                    <a:pt x="5" y="25"/>
                    <a:pt x="5" y="25"/>
                  </a:cubicBezTo>
                  <a:cubicBezTo>
                    <a:pt x="15" y="22"/>
                    <a:pt x="18" y="13"/>
                    <a:pt x="18" y="13"/>
                  </a:cubicBezTo>
                  <a:cubicBezTo>
                    <a:pt x="14" y="18"/>
                    <a:pt x="0" y="21"/>
                    <a:pt x="0" y="21"/>
                  </a:cubicBezTo>
                  <a:cubicBezTo>
                    <a:pt x="0" y="21"/>
                    <a:pt x="12" y="16"/>
                    <a:pt x="16" y="11"/>
                  </a:cubicBezTo>
                  <a:cubicBezTo>
                    <a:pt x="21" y="6"/>
                    <a:pt x="18" y="1"/>
                    <a:pt x="18" y="1"/>
                  </a:cubicBezTo>
                  <a:cubicBezTo>
                    <a:pt x="21" y="0"/>
                    <a:pt x="21" y="0"/>
                    <a:pt x="21" y="0"/>
                  </a:cubicBezTo>
                  <a:cubicBezTo>
                    <a:pt x="29" y="1"/>
                    <a:pt x="33" y="5"/>
                    <a:pt x="30" y="13"/>
                  </a:cubicBezTo>
                  <a:close/>
                </a:path>
              </a:pathLst>
            </a:custGeom>
            <a:solidFill>
              <a:srgbClr val="FFE1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2" name="Freeform 100">
              <a:extLst>
                <a:ext uri="{FF2B5EF4-FFF2-40B4-BE49-F238E27FC236}">
                  <a16:creationId xmlns="" xmlns:a16="http://schemas.microsoft.com/office/drawing/2014/main" id="{12FD74B4-54EF-406E-9641-CBE5E11F25A0}"/>
                </a:ext>
              </a:extLst>
            </p:cNvPr>
            <p:cNvSpPr>
              <a:spLocks/>
            </p:cNvSpPr>
            <p:nvPr/>
          </p:nvSpPr>
          <p:spPr bwMode="auto">
            <a:xfrm flipH="1">
              <a:off x="773113" y="5932488"/>
              <a:ext cx="220663" cy="88900"/>
            </a:xfrm>
            <a:custGeom>
              <a:avLst/>
              <a:gdLst>
                <a:gd name="T0" fmla="*/ 71 w 78"/>
                <a:gd name="T1" fmla="*/ 17 h 31"/>
                <a:gd name="T2" fmla="*/ 55 w 78"/>
                <a:gd name="T3" fmla="*/ 21 h 31"/>
                <a:gd name="T4" fmla="*/ 55 w 78"/>
                <a:gd name="T5" fmla="*/ 21 h 31"/>
                <a:gd name="T6" fmla="*/ 52 w 78"/>
                <a:gd name="T7" fmla="*/ 22 h 31"/>
                <a:gd name="T8" fmla="*/ 50 w 78"/>
                <a:gd name="T9" fmla="*/ 23 h 31"/>
                <a:gd name="T10" fmla="*/ 50 w 78"/>
                <a:gd name="T11" fmla="*/ 23 h 31"/>
                <a:gd name="T12" fmla="*/ 7 w 78"/>
                <a:gd name="T13" fmla="*/ 28 h 31"/>
                <a:gd name="T14" fmla="*/ 9 w 78"/>
                <a:gd name="T15" fmla="*/ 19 h 31"/>
                <a:gd name="T16" fmla="*/ 5 w 78"/>
                <a:gd name="T17" fmla="*/ 11 h 31"/>
                <a:gd name="T18" fmla="*/ 41 w 78"/>
                <a:gd name="T19" fmla="*/ 1 h 31"/>
                <a:gd name="T20" fmla="*/ 71 w 78"/>
                <a:gd name="T21" fmla="*/ 7 h 31"/>
                <a:gd name="T22" fmla="*/ 71 w 78"/>
                <a:gd name="T23" fmla="*/ 17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8" h="31">
                  <a:moveTo>
                    <a:pt x="71" y="17"/>
                  </a:moveTo>
                  <a:cubicBezTo>
                    <a:pt x="71" y="17"/>
                    <a:pt x="64" y="19"/>
                    <a:pt x="55" y="21"/>
                  </a:cubicBezTo>
                  <a:cubicBezTo>
                    <a:pt x="55" y="21"/>
                    <a:pt x="55" y="21"/>
                    <a:pt x="55" y="21"/>
                  </a:cubicBezTo>
                  <a:cubicBezTo>
                    <a:pt x="54" y="22"/>
                    <a:pt x="53" y="22"/>
                    <a:pt x="52" y="22"/>
                  </a:cubicBezTo>
                  <a:cubicBezTo>
                    <a:pt x="51" y="23"/>
                    <a:pt x="50" y="23"/>
                    <a:pt x="50" y="23"/>
                  </a:cubicBezTo>
                  <a:cubicBezTo>
                    <a:pt x="50" y="23"/>
                    <a:pt x="50" y="23"/>
                    <a:pt x="50" y="23"/>
                  </a:cubicBezTo>
                  <a:cubicBezTo>
                    <a:pt x="33" y="27"/>
                    <a:pt x="12" y="31"/>
                    <a:pt x="7" y="28"/>
                  </a:cubicBezTo>
                  <a:cubicBezTo>
                    <a:pt x="0" y="24"/>
                    <a:pt x="8" y="21"/>
                    <a:pt x="9" y="19"/>
                  </a:cubicBezTo>
                  <a:cubicBezTo>
                    <a:pt x="10" y="18"/>
                    <a:pt x="4" y="13"/>
                    <a:pt x="5" y="11"/>
                  </a:cubicBezTo>
                  <a:cubicBezTo>
                    <a:pt x="5" y="10"/>
                    <a:pt x="22" y="2"/>
                    <a:pt x="41" y="1"/>
                  </a:cubicBezTo>
                  <a:cubicBezTo>
                    <a:pt x="51" y="0"/>
                    <a:pt x="61" y="2"/>
                    <a:pt x="71" y="7"/>
                  </a:cubicBezTo>
                  <a:cubicBezTo>
                    <a:pt x="71" y="7"/>
                    <a:pt x="78" y="14"/>
                    <a:pt x="71" y="17"/>
                  </a:cubicBezTo>
                  <a:close/>
                </a:path>
              </a:pathLst>
            </a:custGeom>
            <a:solidFill>
              <a:srgbClr val="FFEE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3" name="Freeform 101">
              <a:extLst>
                <a:ext uri="{FF2B5EF4-FFF2-40B4-BE49-F238E27FC236}">
                  <a16:creationId xmlns="" xmlns:a16="http://schemas.microsoft.com/office/drawing/2014/main" id="{F2C828FC-DAB1-4218-8434-01218045282D}"/>
                </a:ext>
              </a:extLst>
            </p:cNvPr>
            <p:cNvSpPr>
              <a:spLocks/>
            </p:cNvSpPr>
            <p:nvPr/>
          </p:nvSpPr>
          <p:spPr bwMode="auto">
            <a:xfrm flipH="1">
              <a:off x="752475" y="5949950"/>
              <a:ext cx="74613" cy="103188"/>
            </a:xfrm>
            <a:custGeom>
              <a:avLst/>
              <a:gdLst>
                <a:gd name="T0" fmla="*/ 9 w 26"/>
                <a:gd name="T1" fmla="*/ 1 h 36"/>
                <a:gd name="T2" fmla="*/ 0 w 26"/>
                <a:gd name="T3" fmla="*/ 1 h 36"/>
                <a:gd name="T4" fmla="*/ 11 w 26"/>
                <a:gd name="T5" fmla="*/ 9 h 36"/>
                <a:gd name="T6" fmla="*/ 0 w 26"/>
                <a:gd name="T7" fmla="*/ 17 h 36"/>
                <a:gd name="T8" fmla="*/ 14 w 26"/>
                <a:gd name="T9" fmla="*/ 20 h 36"/>
                <a:gd name="T10" fmla="*/ 8 w 26"/>
                <a:gd name="T11" fmla="*/ 36 h 36"/>
                <a:gd name="T12" fmla="*/ 19 w 26"/>
                <a:gd name="T13" fmla="*/ 28 h 36"/>
                <a:gd name="T14" fmla="*/ 19 w 26"/>
                <a:gd name="T15" fmla="*/ 34 h 36"/>
                <a:gd name="T16" fmla="*/ 24 w 26"/>
                <a:gd name="T17" fmla="*/ 17 h 36"/>
                <a:gd name="T18" fmla="*/ 25 w 26"/>
                <a:gd name="T19" fmla="*/ 13 h 36"/>
                <a:gd name="T20" fmla="*/ 21 w 26"/>
                <a:gd name="T21" fmla="*/ 9 h 36"/>
                <a:gd name="T22" fmla="*/ 9 w 26"/>
                <a:gd name="T23" fmla="*/ 1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 h="36">
                  <a:moveTo>
                    <a:pt x="9" y="1"/>
                  </a:moveTo>
                  <a:cubicBezTo>
                    <a:pt x="7" y="0"/>
                    <a:pt x="3" y="0"/>
                    <a:pt x="0" y="1"/>
                  </a:cubicBezTo>
                  <a:cubicBezTo>
                    <a:pt x="8" y="2"/>
                    <a:pt x="11" y="6"/>
                    <a:pt x="11" y="9"/>
                  </a:cubicBezTo>
                  <a:cubicBezTo>
                    <a:pt x="10" y="12"/>
                    <a:pt x="0" y="17"/>
                    <a:pt x="0" y="17"/>
                  </a:cubicBezTo>
                  <a:cubicBezTo>
                    <a:pt x="0" y="17"/>
                    <a:pt x="11" y="17"/>
                    <a:pt x="14" y="20"/>
                  </a:cubicBezTo>
                  <a:cubicBezTo>
                    <a:pt x="18" y="24"/>
                    <a:pt x="16" y="32"/>
                    <a:pt x="8" y="36"/>
                  </a:cubicBezTo>
                  <a:cubicBezTo>
                    <a:pt x="14" y="36"/>
                    <a:pt x="17" y="33"/>
                    <a:pt x="19" y="28"/>
                  </a:cubicBezTo>
                  <a:cubicBezTo>
                    <a:pt x="20" y="26"/>
                    <a:pt x="19" y="34"/>
                    <a:pt x="19" y="34"/>
                  </a:cubicBezTo>
                  <a:cubicBezTo>
                    <a:pt x="19" y="34"/>
                    <a:pt x="24" y="30"/>
                    <a:pt x="24" y="17"/>
                  </a:cubicBezTo>
                  <a:cubicBezTo>
                    <a:pt x="24" y="15"/>
                    <a:pt x="26" y="15"/>
                    <a:pt x="25" y="13"/>
                  </a:cubicBezTo>
                  <a:cubicBezTo>
                    <a:pt x="25" y="10"/>
                    <a:pt x="22" y="11"/>
                    <a:pt x="21" y="9"/>
                  </a:cubicBezTo>
                  <a:cubicBezTo>
                    <a:pt x="18" y="6"/>
                    <a:pt x="13" y="2"/>
                    <a:pt x="9" y="1"/>
                  </a:cubicBezTo>
                  <a:close/>
                </a:path>
              </a:pathLst>
            </a:custGeom>
            <a:solidFill>
              <a:srgbClr val="A25C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4" name="Freeform 102">
              <a:extLst>
                <a:ext uri="{FF2B5EF4-FFF2-40B4-BE49-F238E27FC236}">
                  <a16:creationId xmlns="" xmlns:a16="http://schemas.microsoft.com/office/drawing/2014/main" id="{29F693A9-BCC6-4B0F-A717-ED602EB15F5B}"/>
                </a:ext>
              </a:extLst>
            </p:cNvPr>
            <p:cNvSpPr>
              <a:spLocks/>
            </p:cNvSpPr>
            <p:nvPr/>
          </p:nvSpPr>
          <p:spPr bwMode="auto">
            <a:xfrm flipH="1">
              <a:off x="444500" y="5794375"/>
              <a:ext cx="322263" cy="198438"/>
            </a:xfrm>
            <a:custGeom>
              <a:avLst/>
              <a:gdLst>
                <a:gd name="T0" fmla="*/ 0 w 114"/>
                <a:gd name="T1" fmla="*/ 67 h 70"/>
                <a:gd name="T2" fmla="*/ 107 w 114"/>
                <a:gd name="T3" fmla="*/ 0 h 70"/>
                <a:gd name="T4" fmla="*/ 112 w 114"/>
                <a:gd name="T5" fmla="*/ 5 h 70"/>
                <a:gd name="T6" fmla="*/ 0 w 114"/>
                <a:gd name="T7" fmla="*/ 70 h 70"/>
              </a:gdLst>
              <a:ahLst/>
              <a:cxnLst>
                <a:cxn ang="0">
                  <a:pos x="T0" y="T1"/>
                </a:cxn>
                <a:cxn ang="0">
                  <a:pos x="T2" y="T3"/>
                </a:cxn>
                <a:cxn ang="0">
                  <a:pos x="T4" y="T5"/>
                </a:cxn>
                <a:cxn ang="0">
                  <a:pos x="T6" y="T7"/>
                </a:cxn>
              </a:cxnLst>
              <a:rect l="0" t="0" r="r" b="b"/>
              <a:pathLst>
                <a:path w="114" h="70">
                  <a:moveTo>
                    <a:pt x="0" y="67"/>
                  </a:moveTo>
                  <a:cubicBezTo>
                    <a:pt x="0" y="67"/>
                    <a:pt x="90" y="48"/>
                    <a:pt x="107" y="0"/>
                  </a:cubicBezTo>
                  <a:cubicBezTo>
                    <a:pt x="107" y="0"/>
                    <a:pt x="110" y="2"/>
                    <a:pt x="112" y="5"/>
                  </a:cubicBezTo>
                  <a:cubicBezTo>
                    <a:pt x="114" y="8"/>
                    <a:pt x="91" y="49"/>
                    <a:pt x="0" y="70"/>
                  </a:cubicBezTo>
                </a:path>
              </a:pathLst>
            </a:custGeom>
            <a:solidFill>
              <a:srgbClr val="A25C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5" name="Freeform 103">
              <a:extLst>
                <a:ext uri="{FF2B5EF4-FFF2-40B4-BE49-F238E27FC236}">
                  <a16:creationId xmlns="" xmlns:a16="http://schemas.microsoft.com/office/drawing/2014/main" id="{FA3D6036-E922-405A-B720-CCD054015CB2}"/>
                </a:ext>
              </a:extLst>
            </p:cNvPr>
            <p:cNvSpPr>
              <a:spLocks/>
            </p:cNvSpPr>
            <p:nvPr/>
          </p:nvSpPr>
          <p:spPr bwMode="auto">
            <a:xfrm flipH="1">
              <a:off x="773113" y="5932488"/>
              <a:ext cx="111125" cy="60325"/>
            </a:xfrm>
            <a:custGeom>
              <a:avLst/>
              <a:gdLst>
                <a:gd name="T0" fmla="*/ 32 w 39"/>
                <a:gd name="T1" fmla="*/ 17 h 21"/>
                <a:gd name="T2" fmla="*/ 16 w 39"/>
                <a:gd name="T3" fmla="*/ 21 h 21"/>
                <a:gd name="T4" fmla="*/ 25 w 39"/>
                <a:gd name="T5" fmla="*/ 15 h 21"/>
                <a:gd name="T6" fmla="*/ 3 w 39"/>
                <a:gd name="T7" fmla="*/ 16 h 21"/>
                <a:gd name="T8" fmla="*/ 25 w 39"/>
                <a:gd name="T9" fmla="*/ 11 h 21"/>
                <a:gd name="T10" fmla="*/ 0 w 39"/>
                <a:gd name="T11" fmla="*/ 7 h 21"/>
                <a:gd name="T12" fmla="*/ 18 w 39"/>
                <a:gd name="T13" fmla="*/ 5 h 21"/>
                <a:gd name="T14" fmla="*/ 7 w 39"/>
                <a:gd name="T15" fmla="*/ 2 h 21"/>
                <a:gd name="T16" fmla="*/ 2 w 39"/>
                <a:gd name="T17" fmla="*/ 1 h 21"/>
                <a:gd name="T18" fmla="*/ 32 w 39"/>
                <a:gd name="T19" fmla="*/ 7 h 21"/>
                <a:gd name="T20" fmla="*/ 32 w 39"/>
                <a:gd name="T21" fmla="*/ 17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 h="21">
                  <a:moveTo>
                    <a:pt x="32" y="17"/>
                  </a:moveTo>
                  <a:cubicBezTo>
                    <a:pt x="32" y="17"/>
                    <a:pt x="25" y="19"/>
                    <a:pt x="16" y="21"/>
                  </a:cubicBezTo>
                  <a:cubicBezTo>
                    <a:pt x="22" y="20"/>
                    <a:pt x="28" y="17"/>
                    <a:pt x="25" y="15"/>
                  </a:cubicBezTo>
                  <a:cubicBezTo>
                    <a:pt x="21" y="10"/>
                    <a:pt x="3" y="16"/>
                    <a:pt x="3" y="16"/>
                  </a:cubicBezTo>
                  <a:cubicBezTo>
                    <a:pt x="13" y="8"/>
                    <a:pt x="24" y="11"/>
                    <a:pt x="25" y="11"/>
                  </a:cubicBezTo>
                  <a:cubicBezTo>
                    <a:pt x="18" y="4"/>
                    <a:pt x="0" y="7"/>
                    <a:pt x="0" y="7"/>
                  </a:cubicBezTo>
                  <a:cubicBezTo>
                    <a:pt x="9" y="4"/>
                    <a:pt x="18" y="5"/>
                    <a:pt x="18" y="5"/>
                  </a:cubicBezTo>
                  <a:cubicBezTo>
                    <a:pt x="18" y="5"/>
                    <a:pt x="13" y="3"/>
                    <a:pt x="7" y="2"/>
                  </a:cubicBezTo>
                  <a:cubicBezTo>
                    <a:pt x="4" y="2"/>
                    <a:pt x="3" y="1"/>
                    <a:pt x="2" y="1"/>
                  </a:cubicBezTo>
                  <a:cubicBezTo>
                    <a:pt x="12" y="0"/>
                    <a:pt x="22" y="2"/>
                    <a:pt x="32" y="7"/>
                  </a:cubicBezTo>
                  <a:cubicBezTo>
                    <a:pt x="32" y="7"/>
                    <a:pt x="39" y="14"/>
                    <a:pt x="32" y="17"/>
                  </a:cubicBezTo>
                  <a:close/>
                </a:path>
              </a:pathLst>
            </a:custGeom>
            <a:solidFill>
              <a:srgbClr val="FFE1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6" name="Freeform 104">
              <a:extLst>
                <a:ext uri="{FF2B5EF4-FFF2-40B4-BE49-F238E27FC236}">
                  <a16:creationId xmlns="" xmlns:a16="http://schemas.microsoft.com/office/drawing/2014/main" id="{F57D1F4B-9026-4EC5-BA9C-2024E586A001}"/>
                </a:ext>
              </a:extLst>
            </p:cNvPr>
            <p:cNvSpPr>
              <a:spLocks/>
            </p:cNvSpPr>
            <p:nvPr/>
          </p:nvSpPr>
          <p:spPr bwMode="auto">
            <a:xfrm flipH="1">
              <a:off x="2874963" y="6007100"/>
              <a:ext cx="219075" cy="147638"/>
            </a:xfrm>
            <a:custGeom>
              <a:avLst/>
              <a:gdLst>
                <a:gd name="T0" fmla="*/ 75 w 77"/>
                <a:gd name="T1" fmla="*/ 19 h 52"/>
                <a:gd name="T2" fmla="*/ 4 w 77"/>
                <a:gd name="T3" fmla="*/ 28 h 52"/>
                <a:gd name="T4" fmla="*/ 4 w 77"/>
                <a:gd name="T5" fmla="*/ 35 h 52"/>
                <a:gd name="T6" fmla="*/ 1 w 77"/>
                <a:gd name="T7" fmla="*/ 45 h 52"/>
                <a:gd name="T8" fmla="*/ 29 w 77"/>
                <a:gd name="T9" fmla="*/ 51 h 52"/>
                <a:gd name="T10" fmla="*/ 77 w 77"/>
                <a:gd name="T11" fmla="*/ 31 h 52"/>
              </a:gdLst>
              <a:ahLst/>
              <a:cxnLst>
                <a:cxn ang="0">
                  <a:pos x="T0" y="T1"/>
                </a:cxn>
                <a:cxn ang="0">
                  <a:pos x="T2" y="T3"/>
                </a:cxn>
                <a:cxn ang="0">
                  <a:pos x="T4" y="T5"/>
                </a:cxn>
                <a:cxn ang="0">
                  <a:pos x="T6" y="T7"/>
                </a:cxn>
                <a:cxn ang="0">
                  <a:pos x="T8" y="T9"/>
                </a:cxn>
                <a:cxn ang="0">
                  <a:pos x="T10" y="T11"/>
                </a:cxn>
              </a:cxnLst>
              <a:rect l="0" t="0" r="r" b="b"/>
              <a:pathLst>
                <a:path w="77" h="52">
                  <a:moveTo>
                    <a:pt x="75" y="19"/>
                  </a:moveTo>
                  <a:cubicBezTo>
                    <a:pt x="75" y="19"/>
                    <a:pt x="33" y="0"/>
                    <a:pt x="4" y="28"/>
                  </a:cubicBezTo>
                  <a:cubicBezTo>
                    <a:pt x="4" y="28"/>
                    <a:pt x="0" y="33"/>
                    <a:pt x="4" y="35"/>
                  </a:cubicBezTo>
                  <a:cubicBezTo>
                    <a:pt x="7" y="37"/>
                    <a:pt x="0" y="41"/>
                    <a:pt x="1" y="45"/>
                  </a:cubicBezTo>
                  <a:cubicBezTo>
                    <a:pt x="2" y="49"/>
                    <a:pt x="14" y="50"/>
                    <a:pt x="29" y="51"/>
                  </a:cubicBezTo>
                  <a:cubicBezTo>
                    <a:pt x="44" y="52"/>
                    <a:pt x="64" y="48"/>
                    <a:pt x="77" y="31"/>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7" name="Freeform 105">
              <a:extLst>
                <a:ext uri="{FF2B5EF4-FFF2-40B4-BE49-F238E27FC236}">
                  <a16:creationId xmlns="" xmlns:a16="http://schemas.microsoft.com/office/drawing/2014/main" id="{729350DF-300B-4EB8-ADD6-D330A4170AF2}"/>
                </a:ext>
              </a:extLst>
            </p:cNvPr>
            <p:cNvSpPr>
              <a:spLocks/>
            </p:cNvSpPr>
            <p:nvPr/>
          </p:nvSpPr>
          <p:spPr bwMode="auto">
            <a:xfrm flipH="1">
              <a:off x="2884488" y="6061075"/>
              <a:ext cx="141288" cy="60325"/>
            </a:xfrm>
            <a:custGeom>
              <a:avLst/>
              <a:gdLst>
                <a:gd name="T0" fmla="*/ 4 w 50"/>
                <a:gd name="T1" fmla="*/ 5 h 21"/>
                <a:gd name="T2" fmla="*/ 26 w 50"/>
                <a:gd name="T3" fmla="*/ 8 h 21"/>
                <a:gd name="T4" fmla="*/ 7 w 50"/>
                <a:gd name="T5" fmla="*/ 16 h 21"/>
                <a:gd name="T6" fmla="*/ 47 w 50"/>
                <a:gd name="T7" fmla="*/ 13 h 21"/>
                <a:gd name="T8" fmla="*/ 50 w 50"/>
                <a:gd name="T9" fmla="*/ 7 h 21"/>
                <a:gd name="T10" fmla="*/ 38 w 50"/>
                <a:gd name="T11" fmla="*/ 1 h 21"/>
                <a:gd name="T12" fmla="*/ 4 w 50"/>
                <a:gd name="T13" fmla="*/ 5 h 21"/>
              </a:gdLst>
              <a:ahLst/>
              <a:cxnLst>
                <a:cxn ang="0">
                  <a:pos x="T0" y="T1"/>
                </a:cxn>
                <a:cxn ang="0">
                  <a:pos x="T2" y="T3"/>
                </a:cxn>
                <a:cxn ang="0">
                  <a:pos x="T4" y="T5"/>
                </a:cxn>
                <a:cxn ang="0">
                  <a:pos x="T6" y="T7"/>
                </a:cxn>
                <a:cxn ang="0">
                  <a:pos x="T8" y="T9"/>
                </a:cxn>
                <a:cxn ang="0">
                  <a:pos x="T10" y="T11"/>
                </a:cxn>
                <a:cxn ang="0">
                  <a:pos x="T12" y="T13"/>
                </a:cxn>
              </a:cxnLst>
              <a:rect l="0" t="0" r="r" b="b"/>
              <a:pathLst>
                <a:path w="50" h="21">
                  <a:moveTo>
                    <a:pt x="4" y="5"/>
                  </a:moveTo>
                  <a:cubicBezTo>
                    <a:pt x="4" y="5"/>
                    <a:pt x="22" y="7"/>
                    <a:pt x="26" y="8"/>
                  </a:cubicBezTo>
                  <a:cubicBezTo>
                    <a:pt x="26" y="8"/>
                    <a:pt x="14" y="11"/>
                    <a:pt x="7" y="16"/>
                  </a:cubicBezTo>
                  <a:cubicBezTo>
                    <a:pt x="0" y="21"/>
                    <a:pt x="47" y="13"/>
                    <a:pt x="47" y="13"/>
                  </a:cubicBezTo>
                  <a:cubicBezTo>
                    <a:pt x="50" y="7"/>
                    <a:pt x="50" y="7"/>
                    <a:pt x="50" y="7"/>
                  </a:cubicBezTo>
                  <a:cubicBezTo>
                    <a:pt x="50" y="7"/>
                    <a:pt x="41" y="0"/>
                    <a:pt x="38" y="1"/>
                  </a:cubicBezTo>
                  <a:cubicBezTo>
                    <a:pt x="34" y="1"/>
                    <a:pt x="4" y="5"/>
                    <a:pt x="4" y="5"/>
                  </a:cubicBezTo>
                  <a:close/>
                </a:path>
              </a:pathLst>
            </a:custGeom>
            <a:solidFill>
              <a:srgbClr val="FFE1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8" name="Freeform 106">
              <a:extLst>
                <a:ext uri="{FF2B5EF4-FFF2-40B4-BE49-F238E27FC236}">
                  <a16:creationId xmlns="" xmlns:a16="http://schemas.microsoft.com/office/drawing/2014/main" id="{5F19916C-805B-435F-AD6B-B89BE5F1BA05}"/>
                </a:ext>
              </a:extLst>
            </p:cNvPr>
            <p:cNvSpPr>
              <a:spLocks/>
            </p:cNvSpPr>
            <p:nvPr/>
          </p:nvSpPr>
          <p:spPr bwMode="auto">
            <a:xfrm flipH="1">
              <a:off x="2849563" y="6081713"/>
              <a:ext cx="236538" cy="104775"/>
            </a:xfrm>
            <a:custGeom>
              <a:avLst/>
              <a:gdLst>
                <a:gd name="T0" fmla="*/ 78 w 83"/>
                <a:gd name="T1" fmla="*/ 19 h 37"/>
                <a:gd name="T2" fmla="*/ 57 w 83"/>
                <a:gd name="T3" fmla="*/ 32 h 37"/>
                <a:gd name="T4" fmla="*/ 55 w 83"/>
                <a:gd name="T5" fmla="*/ 33 h 37"/>
                <a:gd name="T6" fmla="*/ 55 w 83"/>
                <a:gd name="T7" fmla="*/ 33 h 37"/>
                <a:gd name="T8" fmla="*/ 14 w 83"/>
                <a:gd name="T9" fmla="*/ 34 h 37"/>
                <a:gd name="T10" fmla="*/ 11 w 83"/>
                <a:gd name="T11" fmla="*/ 30 h 37"/>
                <a:gd name="T12" fmla="*/ 1 w 83"/>
                <a:gd name="T13" fmla="*/ 25 h 37"/>
                <a:gd name="T14" fmla="*/ 6 w 83"/>
                <a:gd name="T15" fmla="*/ 20 h 37"/>
                <a:gd name="T16" fmla="*/ 73 w 83"/>
                <a:gd name="T17" fmla="*/ 4 h 37"/>
                <a:gd name="T18" fmla="*/ 78 w 83"/>
                <a:gd name="T19" fmla="*/ 19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 h="37">
                  <a:moveTo>
                    <a:pt x="78" y="19"/>
                  </a:moveTo>
                  <a:cubicBezTo>
                    <a:pt x="73" y="26"/>
                    <a:pt x="65" y="30"/>
                    <a:pt x="57" y="32"/>
                  </a:cubicBezTo>
                  <a:cubicBezTo>
                    <a:pt x="56" y="32"/>
                    <a:pt x="56" y="32"/>
                    <a:pt x="55" y="33"/>
                  </a:cubicBezTo>
                  <a:cubicBezTo>
                    <a:pt x="55" y="33"/>
                    <a:pt x="55" y="33"/>
                    <a:pt x="55" y="33"/>
                  </a:cubicBezTo>
                  <a:cubicBezTo>
                    <a:pt x="37" y="37"/>
                    <a:pt x="18" y="35"/>
                    <a:pt x="14" y="34"/>
                  </a:cubicBezTo>
                  <a:cubicBezTo>
                    <a:pt x="8" y="32"/>
                    <a:pt x="13" y="32"/>
                    <a:pt x="11" y="30"/>
                  </a:cubicBezTo>
                  <a:cubicBezTo>
                    <a:pt x="9" y="29"/>
                    <a:pt x="2" y="28"/>
                    <a:pt x="1" y="25"/>
                  </a:cubicBezTo>
                  <a:cubicBezTo>
                    <a:pt x="0" y="21"/>
                    <a:pt x="6" y="20"/>
                    <a:pt x="6" y="20"/>
                  </a:cubicBezTo>
                  <a:cubicBezTo>
                    <a:pt x="32" y="4"/>
                    <a:pt x="60" y="0"/>
                    <a:pt x="73" y="4"/>
                  </a:cubicBezTo>
                  <a:cubicBezTo>
                    <a:pt x="80" y="7"/>
                    <a:pt x="83" y="12"/>
                    <a:pt x="78" y="19"/>
                  </a:cubicBezTo>
                  <a:close/>
                </a:path>
              </a:pathLst>
            </a:custGeom>
            <a:solidFill>
              <a:srgbClr val="FFEE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9" name="Freeform 107">
              <a:extLst>
                <a:ext uri="{FF2B5EF4-FFF2-40B4-BE49-F238E27FC236}">
                  <a16:creationId xmlns="" xmlns:a16="http://schemas.microsoft.com/office/drawing/2014/main" id="{8A67581D-E661-492B-9F5F-E3C2DF097CE9}"/>
                </a:ext>
              </a:extLst>
            </p:cNvPr>
            <p:cNvSpPr>
              <a:spLocks/>
            </p:cNvSpPr>
            <p:nvPr/>
          </p:nvSpPr>
          <p:spPr bwMode="auto">
            <a:xfrm flipH="1">
              <a:off x="2849563" y="6092825"/>
              <a:ext cx="103188" cy="79375"/>
            </a:xfrm>
            <a:custGeom>
              <a:avLst/>
              <a:gdLst>
                <a:gd name="T0" fmla="*/ 31 w 36"/>
                <a:gd name="T1" fmla="*/ 15 h 28"/>
                <a:gd name="T2" fmla="*/ 10 w 36"/>
                <a:gd name="T3" fmla="*/ 28 h 28"/>
                <a:gd name="T4" fmla="*/ 26 w 36"/>
                <a:gd name="T5" fmla="*/ 19 h 28"/>
                <a:gd name="T6" fmla="*/ 5 w 36"/>
                <a:gd name="T7" fmla="*/ 20 h 28"/>
                <a:gd name="T8" fmla="*/ 20 w 36"/>
                <a:gd name="T9" fmla="*/ 12 h 28"/>
                <a:gd name="T10" fmla="*/ 0 w 36"/>
                <a:gd name="T11" fmla="*/ 15 h 28"/>
                <a:gd name="T12" fmla="*/ 19 w 36"/>
                <a:gd name="T13" fmla="*/ 9 h 28"/>
                <a:gd name="T14" fmla="*/ 23 w 36"/>
                <a:gd name="T15" fmla="*/ 1 h 28"/>
                <a:gd name="T16" fmla="*/ 26 w 36"/>
                <a:gd name="T17" fmla="*/ 0 h 28"/>
                <a:gd name="T18" fmla="*/ 31 w 36"/>
                <a:gd name="T19" fmla="*/ 15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28">
                  <a:moveTo>
                    <a:pt x="31" y="15"/>
                  </a:moveTo>
                  <a:cubicBezTo>
                    <a:pt x="26" y="22"/>
                    <a:pt x="18" y="26"/>
                    <a:pt x="10" y="28"/>
                  </a:cubicBezTo>
                  <a:cubicBezTo>
                    <a:pt x="16" y="26"/>
                    <a:pt x="25" y="19"/>
                    <a:pt x="26" y="19"/>
                  </a:cubicBezTo>
                  <a:cubicBezTo>
                    <a:pt x="17" y="23"/>
                    <a:pt x="5" y="20"/>
                    <a:pt x="5" y="20"/>
                  </a:cubicBezTo>
                  <a:cubicBezTo>
                    <a:pt x="14" y="19"/>
                    <a:pt x="20" y="12"/>
                    <a:pt x="20" y="12"/>
                  </a:cubicBezTo>
                  <a:cubicBezTo>
                    <a:pt x="15" y="15"/>
                    <a:pt x="0" y="15"/>
                    <a:pt x="0" y="15"/>
                  </a:cubicBezTo>
                  <a:cubicBezTo>
                    <a:pt x="0" y="15"/>
                    <a:pt x="13" y="13"/>
                    <a:pt x="19" y="9"/>
                  </a:cubicBezTo>
                  <a:cubicBezTo>
                    <a:pt x="24" y="6"/>
                    <a:pt x="23" y="1"/>
                    <a:pt x="23" y="1"/>
                  </a:cubicBezTo>
                  <a:cubicBezTo>
                    <a:pt x="26" y="0"/>
                    <a:pt x="26" y="0"/>
                    <a:pt x="26" y="0"/>
                  </a:cubicBezTo>
                  <a:cubicBezTo>
                    <a:pt x="33" y="3"/>
                    <a:pt x="36" y="8"/>
                    <a:pt x="31" y="15"/>
                  </a:cubicBezTo>
                  <a:close/>
                </a:path>
              </a:pathLst>
            </a:custGeom>
            <a:solidFill>
              <a:srgbClr val="FFE1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0" name="Freeform 108">
              <a:extLst>
                <a:ext uri="{FF2B5EF4-FFF2-40B4-BE49-F238E27FC236}">
                  <a16:creationId xmlns="" xmlns:a16="http://schemas.microsoft.com/office/drawing/2014/main" id="{F85553BF-11A2-4669-AB4E-9430A7548E32}"/>
                </a:ext>
              </a:extLst>
            </p:cNvPr>
            <p:cNvSpPr>
              <a:spLocks/>
            </p:cNvSpPr>
            <p:nvPr/>
          </p:nvSpPr>
          <p:spPr bwMode="auto">
            <a:xfrm flipH="1">
              <a:off x="2855913" y="6002338"/>
              <a:ext cx="223838" cy="76200"/>
            </a:xfrm>
            <a:custGeom>
              <a:avLst/>
              <a:gdLst>
                <a:gd name="T0" fmla="*/ 71 w 79"/>
                <a:gd name="T1" fmla="*/ 27 h 27"/>
                <a:gd name="T2" fmla="*/ 55 w 79"/>
                <a:gd name="T3" fmla="*/ 27 h 27"/>
                <a:gd name="T4" fmla="*/ 55 w 79"/>
                <a:gd name="T5" fmla="*/ 27 h 27"/>
                <a:gd name="T6" fmla="*/ 51 w 79"/>
                <a:gd name="T7" fmla="*/ 27 h 27"/>
                <a:gd name="T8" fmla="*/ 49 w 79"/>
                <a:gd name="T9" fmla="*/ 27 h 27"/>
                <a:gd name="T10" fmla="*/ 49 w 79"/>
                <a:gd name="T11" fmla="*/ 27 h 27"/>
                <a:gd name="T12" fmla="*/ 7 w 79"/>
                <a:gd name="T13" fmla="*/ 23 h 27"/>
                <a:gd name="T14" fmla="*/ 10 w 79"/>
                <a:gd name="T15" fmla="*/ 14 h 27"/>
                <a:gd name="T16" fmla="*/ 8 w 79"/>
                <a:gd name="T17" fmla="*/ 5 h 27"/>
                <a:gd name="T18" fmla="*/ 46 w 79"/>
                <a:gd name="T19" fmla="*/ 4 h 27"/>
                <a:gd name="T20" fmla="*/ 73 w 79"/>
                <a:gd name="T21" fmla="*/ 17 h 27"/>
                <a:gd name="T22" fmla="*/ 71 w 79"/>
                <a:gd name="T23"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9" h="27">
                  <a:moveTo>
                    <a:pt x="71" y="27"/>
                  </a:moveTo>
                  <a:cubicBezTo>
                    <a:pt x="71" y="27"/>
                    <a:pt x="64" y="27"/>
                    <a:pt x="55" y="27"/>
                  </a:cubicBezTo>
                  <a:cubicBezTo>
                    <a:pt x="55" y="27"/>
                    <a:pt x="55" y="27"/>
                    <a:pt x="55" y="27"/>
                  </a:cubicBezTo>
                  <a:cubicBezTo>
                    <a:pt x="54" y="27"/>
                    <a:pt x="52" y="27"/>
                    <a:pt x="51" y="27"/>
                  </a:cubicBezTo>
                  <a:cubicBezTo>
                    <a:pt x="50" y="27"/>
                    <a:pt x="49" y="27"/>
                    <a:pt x="49" y="27"/>
                  </a:cubicBezTo>
                  <a:cubicBezTo>
                    <a:pt x="49" y="27"/>
                    <a:pt x="49" y="27"/>
                    <a:pt x="49" y="27"/>
                  </a:cubicBezTo>
                  <a:cubicBezTo>
                    <a:pt x="32" y="27"/>
                    <a:pt x="10" y="26"/>
                    <a:pt x="7" y="23"/>
                  </a:cubicBezTo>
                  <a:cubicBezTo>
                    <a:pt x="0" y="16"/>
                    <a:pt x="9" y="16"/>
                    <a:pt x="10" y="14"/>
                  </a:cubicBezTo>
                  <a:cubicBezTo>
                    <a:pt x="12" y="13"/>
                    <a:pt x="7" y="7"/>
                    <a:pt x="8" y="5"/>
                  </a:cubicBezTo>
                  <a:cubicBezTo>
                    <a:pt x="9" y="4"/>
                    <a:pt x="27" y="0"/>
                    <a:pt x="46" y="4"/>
                  </a:cubicBezTo>
                  <a:cubicBezTo>
                    <a:pt x="55" y="6"/>
                    <a:pt x="65" y="10"/>
                    <a:pt x="73" y="17"/>
                  </a:cubicBezTo>
                  <a:cubicBezTo>
                    <a:pt x="73" y="17"/>
                    <a:pt x="79" y="26"/>
                    <a:pt x="71" y="27"/>
                  </a:cubicBezTo>
                  <a:close/>
                </a:path>
              </a:pathLst>
            </a:custGeom>
            <a:solidFill>
              <a:srgbClr val="FFEE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1" name="Freeform 109">
              <a:extLst>
                <a:ext uri="{FF2B5EF4-FFF2-40B4-BE49-F238E27FC236}">
                  <a16:creationId xmlns="" xmlns:a16="http://schemas.microsoft.com/office/drawing/2014/main" id="{46F24427-3857-4159-944A-20743CA8BE99}"/>
                </a:ext>
              </a:extLst>
            </p:cNvPr>
            <p:cNvSpPr>
              <a:spLocks/>
            </p:cNvSpPr>
            <p:nvPr/>
          </p:nvSpPr>
          <p:spPr bwMode="auto">
            <a:xfrm flipH="1">
              <a:off x="2841625" y="6042025"/>
              <a:ext cx="73025" cy="104775"/>
            </a:xfrm>
            <a:custGeom>
              <a:avLst/>
              <a:gdLst>
                <a:gd name="T0" fmla="*/ 13 w 26"/>
                <a:gd name="T1" fmla="*/ 2 h 37"/>
                <a:gd name="T2" fmla="*/ 4 w 26"/>
                <a:gd name="T3" fmla="*/ 0 h 37"/>
                <a:gd name="T4" fmla="*/ 12 w 26"/>
                <a:gd name="T5" fmla="*/ 10 h 37"/>
                <a:gd name="T6" fmla="*/ 0 w 26"/>
                <a:gd name="T7" fmla="*/ 16 h 37"/>
                <a:gd name="T8" fmla="*/ 13 w 26"/>
                <a:gd name="T9" fmla="*/ 23 h 37"/>
                <a:gd name="T10" fmla="*/ 3 w 26"/>
                <a:gd name="T11" fmla="*/ 37 h 37"/>
                <a:gd name="T12" fmla="*/ 16 w 26"/>
                <a:gd name="T13" fmla="*/ 31 h 37"/>
                <a:gd name="T14" fmla="*/ 14 w 26"/>
                <a:gd name="T15" fmla="*/ 37 h 37"/>
                <a:gd name="T16" fmla="*/ 23 w 26"/>
                <a:gd name="T17" fmla="*/ 22 h 37"/>
                <a:gd name="T18" fmla="*/ 26 w 26"/>
                <a:gd name="T19" fmla="*/ 18 h 37"/>
                <a:gd name="T20" fmla="*/ 22 w 26"/>
                <a:gd name="T21" fmla="*/ 13 h 37"/>
                <a:gd name="T22" fmla="*/ 13 w 26"/>
                <a:gd name="T23" fmla="*/ 2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 h="37">
                  <a:moveTo>
                    <a:pt x="13" y="2"/>
                  </a:moveTo>
                  <a:cubicBezTo>
                    <a:pt x="11" y="1"/>
                    <a:pt x="7" y="0"/>
                    <a:pt x="4" y="0"/>
                  </a:cubicBezTo>
                  <a:cubicBezTo>
                    <a:pt x="11" y="3"/>
                    <a:pt x="14" y="7"/>
                    <a:pt x="12" y="10"/>
                  </a:cubicBezTo>
                  <a:cubicBezTo>
                    <a:pt x="11" y="13"/>
                    <a:pt x="0" y="16"/>
                    <a:pt x="0" y="16"/>
                  </a:cubicBezTo>
                  <a:cubicBezTo>
                    <a:pt x="0" y="16"/>
                    <a:pt x="11" y="18"/>
                    <a:pt x="13" y="23"/>
                  </a:cubicBezTo>
                  <a:cubicBezTo>
                    <a:pt x="15" y="27"/>
                    <a:pt x="12" y="34"/>
                    <a:pt x="3" y="37"/>
                  </a:cubicBezTo>
                  <a:cubicBezTo>
                    <a:pt x="9" y="37"/>
                    <a:pt x="13" y="35"/>
                    <a:pt x="16" y="31"/>
                  </a:cubicBezTo>
                  <a:cubicBezTo>
                    <a:pt x="18" y="29"/>
                    <a:pt x="14" y="37"/>
                    <a:pt x="14" y="37"/>
                  </a:cubicBezTo>
                  <a:cubicBezTo>
                    <a:pt x="14" y="37"/>
                    <a:pt x="20" y="34"/>
                    <a:pt x="23" y="22"/>
                  </a:cubicBezTo>
                  <a:cubicBezTo>
                    <a:pt x="24" y="19"/>
                    <a:pt x="26" y="20"/>
                    <a:pt x="26" y="18"/>
                  </a:cubicBezTo>
                  <a:cubicBezTo>
                    <a:pt x="26" y="15"/>
                    <a:pt x="23" y="16"/>
                    <a:pt x="22" y="13"/>
                  </a:cubicBezTo>
                  <a:cubicBezTo>
                    <a:pt x="21" y="10"/>
                    <a:pt x="17" y="4"/>
                    <a:pt x="13" y="2"/>
                  </a:cubicBezTo>
                  <a:close/>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2" name="Freeform 110">
              <a:extLst>
                <a:ext uri="{FF2B5EF4-FFF2-40B4-BE49-F238E27FC236}">
                  <a16:creationId xmlns="" xmlns:a16="http://schemas.microsoft.com/office/drawing/2014/main" id="{AF0BBE50-074A-4C3E-B1F8-C451ED244E9F}"/>
                </a:ext>
              </a:extLst>
            </p:cNvPr>
            <p:cNvSpPr>
              <a:spLocks/>
            </p:cNvSpPr>
            <p:nvPr/>
          </p:nvSpPr>
          <p:spPr bwMode="auto">
            <a:xfrm flipH="1">
              <a:off x="2501900" y="5973763"/>
              <a:ext cx="354013" cy="123825"/>
            </a:xfrm>
            <a:custGeom>
              <a:avLst/>
              <a:gdLst>
                <a:gd name="T0" fmla="*/ 0 w 125"/>
                <a:gd name="T1" fmla="*/ 40 h 44"/>
                <a:gd name="T2" fmla="*/ 120 w 125"/>
                <a:gd name="T3" fmla="*/ 0 h 44"/>
                <a:gd name="T4" fmla="*/ 124 w 125"/>
                <a:gd name="T5" fmla="*/ 7 h 44"/>
                <a:gd name="T6" fmla="*/ 0 w 125"/>
                <a:gd name="T7" fmla="*/ 43 h 44"/>
              </a:gdLst>
              <a:ahLst/>
              <a:cxnLst>
                <a:cxn ang="0">
                  <a:pos x="T0" y="T1"/>
                </a:cxn>
                <a:cxn ang="0">
                  <a:pos x="T2" y="T3"/>
                </a:cxn>
                <a:cxn ang="0">
                  <a:pos x="T4" y="T5"/>
                </a:cxn>
                <a:cxn ang="0">
                  <a:pos x="T6" y="T7"/>
                </a:cxn>
              </a:cxnLst>
              <a:rect l="0" t="0" r="r" b="b"/>
              <a:pathLst>
                <a:path w="125" h="44">
                  <a:moveTo>
                    <a:pt x="0" y="40"/>
                  </a:moveTo>
                  <a:cubicBezTo>
                    <a:pt x="0" y="40"/>
                    <a:pt x="93" y="43"/>
                    <a:pt x="120" y="0"/>
                  </a:cubicBezTo>
                  <a:cubicBezTo>
                    <a:pt x="120" y="0"/>
                    <a:pt x="123" y="4"/>
                    <a:pt x="124" y="7"/>
                  </a:cubicBezTo>
                  <a:cubicBezTo>
                    <a:pt x="125" y="10"/>
                    <a:pt x="94" y="44"/>
                    <a:pt x="0" y="43"/>
                  </a:cubicBezTo>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3" name="Freeform 111">
              <a:extLst>
                <a:ext uri="{FF2B5EF4-FFF2-40B4-BE49-F238E27FC236}">
                  <a16:creationId xmlns="" xmlns:a16="http://schemas.microsoft.com/office/drawing/2014/main" id="{6F6CA216-C41D-472A-A9E0-C91A83526EBE}"/>
                </a:ext>
              </a:extLst>
            </p:cNvPr>
            <p:cNvSpPr>
              <a:spLocks/>
            </p:cNvSpPr>
            <p:nvPr/>
          </p:nvSpPr>
          <p:spPr bwMode="auto">
            <a:xfrm flipH="1">
              <a:off x="2855913" y="6013450"/>
              <a:ext cx="104775" cy="65088"/>
            </a:xfrm>
            <a:custGeom>
              <a:avLst/>
              <a:gdLst>
                <a:gd name="T0" fmla="*/ 29 w 37"/>
                <a:gd name="T1" fmla="*/ 23 h 23"/>
                <a:gd name="T2" fmla="*/ 13 w 37"/>
                <a:gd name="T3" fmla="*/ 23 h 23"/>
                <a:gd name="T4" fmla="*/ 23 w 37"/>
                <a:gd name="T5" fmla="*/ 19 h 23"/>
                <a:gd name="T6" fmla="*/ 1 w 37"/>
                <a:gd name="T7" fmla="*/ 15 h 23"/>
                <a:gd name="T8" fmla="*/ 24 w 37"/>
                <a:gd name="T9" fmla="*/ 15 h 23"/>
                <a:gd name="T10" fmla="*/ 0 w 37"/>
                <a:gd name="T11" fmla="*/ 5 h 23"/>
                <a:gd name="T12" fmla="*/ 19 w 37"/>
                <a:gd name="T13" fmla="*/ 8 h 23"/>
                <a:gd name="T14" fmla="*/ 8 w 37"/>
                <a:gd name="T15" fmla="*/ 3 h 23"/>
                <a:gd name="T16" fmla="*/ 4 w 37"/>
                <a:gd name="T17" fmla="*/ 0 h 23"/>
                <a:gd name="T18" fmla="*/ 31 w 37"/>
                <a:gd name="T19" fmla="*/ 13 h 23"/>
                <a:gd name="T20" fmla="*/ 29 w 37"/>
                <a:gd name="T21"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 h="23">
                  <a:moveTo>
                    <a:pt x="29" y="23"/>
                  </a:moveTo>
                  <a:cubicBezTo>
                    <a:pt x="29" y="23"/>
                    <a:pt x="22" y="23"/>
                    <a:pt x="13" y="23"/>
                  </a:cubicBezTo>
                  <a:cubicBezTo>
                    <a:pt x="19" y="23"/>
                    <a:pt x="26" y="22"/>
                    <a:pt x="23" y="19"/>
                  </a:cubicBezTo>
                  <a:cubicBezTo>
                    <a:pt x="20" y="14"/>
                    <a:pt x="1" y="15"/>
                    <a:pt x="1" y="15"/>
                  </a:cubicBezTo>
                  <a:cubicBezTo>
                    <a:pt x="13" y="10"/>
                    <a:pt x="23" y="15"/>
                    <a:pt x="24" y="15"/>
                  </a:cubicBezTo>
                  <a:cubicBezTo>
                    <a:pt x="18" y="7"/>
                    <a:pt x="0" y="5"/>
                    <a:pt x="0" y="5"/>
                  </a:cubicBezTo>
                  <a:cubicBezTo>
                    <a:pt x="10" y="5"/>
                    <a:pt x="18" y="8"/>
                    <a:pt x="19" y="8"/>
                  </a:cubicBezTo>
                  <a:cubicBezTo>
                    <a:pt x="18" y="8"/>
                    <a:pt x="14" y="5"/>
                    <a:pt x="8" y="3"/>
                  </a:cubicBezTo>
                  <a:cubicBezTo>
                    <a:pt x="6" y="2"/>
                    <a:pt x="5" y="1"/>
                    <a:pt x="4" y="0"/>
                  </a:cubicBezTo>
                  <a:cubicBezTo>
                    <a:pt x="13" y="2"/>
                    <a:pt x="23" y="6"/>
                    <a:pt x="31" y="13"/>
                  </a:cubicBezTo>
                  <a:cubicBezTo>
                    <a:pt x="31" y="13"/>
                    <a:pt x="37" y="22"/>
                    <a:pt x="29" y="23"/>
                  </a:cubicBezTo>
                  <a:close/>
                </a:path>
              </a:pathLst>
            </a:custGeom>
            <a:solidFill>
              <a:srgbClr val="FFE1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4" name="Freeform 112">
              <a:extLst>
                <a:ext uri="{FF2B5EF4-FFF2-40B4-BE49-F238E27FC236}">
                  <a16:creationId xmlns="" xmlns:a16="http://schemas.microsoft.com/office/drawing/2014/main" id="{643263D1-7024-47A3-9A9E-A1C7A4C6A614}"/>
                </a:ext>
              </a:extLst>
            </p:cNvPr>
            <p:cNvSpPr>
              <a:spLocks/>
            </p:cNvSpPr>
            <p:nvPr/>
          </p:nvSpPr>
          <p:spPr bwMode="auto">
            <a:xfrm flipH="1">
              <a:off x="3190875" y="5805488"/>
              <a:ext cx="158750" cy="111125"/>
            </a:xfrm>
            <a:custGeom>
              <a:avLst/>
              <a:gdLst>
                <a:gd name="T0" fmla="*/ 56 w 56"/>
                <a:gd name="T1" fmla="*/ 22 h 39"/>
                <a:gd name="T2" fmla="*/ 6 w 56"/>
                <a:gd name="T3" fmla="*/ 13 h 39"/>
                <a:gd name="T4" fmla="*/ 4 w 56"/>
                <a:gd name="T5" fmla="*/ 18 h 39"/>
                <a:gd name="T6" fmla="*/ 0 w 56"/>
                <a:gd name="T7" fmla="*/ 24 h 39"/>
                <a:gd name="T8" fmla="*/ 18 w 56"/>
                <a:gd name="T9" fmla="*/ 34 h 39"/>
                <a:gd name="T10" fmla="*/ 55 w 56"/>
                <a:gd name="T11" fmla="*/ 31 h 39"/>
              </a:gdLst>
              <a:ahLst/>
              <a:cxnLst>
                <a:cxn ang="0">
                  <a:pos x="T0" y="T1"/>
                </a:cxn>
                <a:cxn ang="0">
                  <a:pos x="T2" y="T3"/>
                </a:cxn>
                <a:cxn ang="0">
                  <a:pos x="T4" y="T5"/>
                </a:cxn>
                <a:cxn ang="0">
                  <a:pos x="T6" y="T7"/>
                </a:cxn>
                <a:cxn ang="0">
                  <a:pos x="T8" y="T9"/>
                </a:cxn>
                <a:cxn ang="0">
                  <a:pos x="T10" y="T11"/>
                </a:cxn>
              </a:cxnLst>
              <a:rect l="0" t="0" r="r" b="b"/>
              <a:pathLst>
                <a:path w="56" h="39">
                  <a:moveTo>
                    <a:pt x="56" y="22"/>
                  </a:moveTo>
                  <a:cubicBezTo>
                    <a:pt x="56" y="22"/>
                    <a:pt x="32" y="0"/>
                    <a:pt x="6" y="13"/>
                  </a:cubicBezTo>
                  <a:cubicBezTo>
                    <a:pt x="6" y="13"/>
                    <a:pt x="2" y="16"/>
                    <a:pt x="4" y="18"/>
                  </a:cubicBezTo>
                  <a:cubicBezTo>
                    <a:pt x="6" y="20"/>
                    <a:pt x="0" y="21"/>
                    <a:pt x="0" y="24"/>
                  </a:cubicBezTo>
                  <a:cubicBezTo>
                    <a:pt x="0" y="27"/>
                    <a:pt x="8" y="30"/>
                    <a:pt x="18" y="34"/>
                  </a:cubicBezTo>
                  <a:cubicBezTo>
                    <a:pt x="28" y="38"/>
                    <a:pt x="43" y="39"/>
                    <a:pt x="55" y="31"/>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5" name="Freeform 113">
              <a:extLst>
                <a:ext uri="{FF2B5EF4-FFF2-40B4-BE49-F238E27FC236}">
                  <a16:creationId xmlns="" xmlns:a16="http://schemas.microsoft.com/office/drawing/2014/main" id="{019FB650-BBD6-42D3-A942-FEB6F4CA8106}"/>
                </a:ext>
              </a:extLst>
            </p:cNvPr>
            <p:cNvSpPr>
              <a:spLocks/>
            </p:cNvSpPr>
            <p:nvPr/>
          </p:nvSpPr>
          <p:spPr bwMode="auto">
            <a:xfrm flipH="1">
              <a:off x="3195638" y="5849938"/>
              <a:ext cx="106363" cy="41275"/>
            </a:xfrm>
            <a:custGeom>
              <a:avLst/>
              <a:gdLst>
                <a:gd name="T0" fmla="*/ 6 w 37"/>
                <a:gd name="T1" fmla="*/ 0 h 14"/>
                <a:gd name="T2" fmla="*/ 21 w 37"/>
                <a:gd name="T3" fmla="*/ 6 h 14"/>
                <a:gd name="T4" fmla="*/ 6 w 37"/>
                <a:gd name="T5" fmla="*/ 7 h 14"/>
                <a:gd name="T6" fmla="*/ 34 w 37"/>
                <a:gd name="T7" fmla="*/ 14 h 14"/>
                <a:gd name="T8" fmla="*/ 37 w 37"/>
                <a:gd name="T9" fmla="*/ 11 h 14"/>
                <a:gd name="T10" fmla="*/ 30 w 37"/>
                <a:gd name="T11" fmla="*/ 4 h 14"/>
                <a:gd name="T12" fmla="*/ 6 w 37"/>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37" h="14">
                  <a:moveTo>
                    <a:pt x="6" y="0"/>
                  </a:moveTo>
                  <a:cubicBezTo>
                    <a:pt x="6" y="0"/>
                    <a:pt x="18" y="4"/>
                    <a:pt x="21" y="6"/>
                  </a:cubicBezTo>
                  <a:cubicBezTo>
                    <a:pt x="21" y="6"/>
                    <a:pt x="12" y="5"/>
                    <a:pt x="6" y="7"/>
                  </a:cubicBezTo>
                  <a:cubicBezTo>
                    <a:pt x="0" y="9"/>
                    <a:pt x="34" y="14"/>
                    <a:pt x="34" y="14"/>
                  </a:cubicBezTo>
                  <a:cubicBezTo>
                    <a:pt x="37" y="11"/>
                    <a:pt x="37" y="11"/>
                    <a:pt x="37" y="11"/>
                  </a:cubicBezTo>
                  <a:cubicBezTo>
                    <a:pt x="37" y="11"/>
                    <a:pt x="33" y="4"/>
                    <a:pt x="30" y="4"/>
                  </a:cubicBezTo>
                  <a:cubicBezTo>
                    <a:pt x="28" y="3"/>
                    <a:pt x="6" y="0"/>
                    <a:pt x="6" y="0"/>
                  </a:cubicBezTo>
                  <a:close/>
                </a:path>
              </a:pathLst>
            </a:custGeom>
            <a:solidFill>
              <a:srgbClr val="FFE1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6" name="Freeform 114">
              <a:extLst>
                <a:ext uri="{FF2B5EF4-FFF2-40B4-BE49-F238E27FC236}">
                  <a16:creationId xmlns="" xmlns:a16="http://schemas.microsoft.com/office/drawing/2014/main" id="{4320E579-53AD-41A3-AE2B-A2DE7E91E44E}"/>
                </a:ext>
              </a:extLst>
            </p:cNvPr>
            <p:cNvSpPr>
              <a:spLocks/>
            </p:cNvSpPr>
            <p:nvPr/>
          </p:nvSpPr>
          <p:spPr bwMode="auto">
            <a:xfrm flipH="1">
              <a:off x="3179763" y="5864225"/>
              <a:ext cx="166688" cy="71438"/>
            </a:xfrm>
            <a:custGeom>
              <a:avLst/>
              <a:gdLst>
                <a:gd name="T0" fmla="*/ 54 w 59"/>
                <a:gd name="T1" fmla="*/ 20 h 25"/>
                <a:gd name="T2" fmla="*/ 37 w 59"/>
                <a:gd name="T3" fmla="*/ 24 h 25"/>
                <a:gd name="T4" fmla="*/ 36 w 59"/>
                <a:gd name="T5" fmla="*/ 24 h 25"/>
                <a:gd name="T6" fmla="*/ 35 w 59"/>
                <a:gd name="T7" fmla="*/ 24 h 25"/>
                <a:gd name="T8" fmla="*/ 7 w 59"/>
                <a:gd name="T9" fmla="*/ 16 h 25"/>
                <a:gd name="T10" fmla="*/ 6 w 59"/>
                <a:gd name="T11" fmla="*/ 13 h 25"/>
                <a:gd name="T12" fmla="*/ 0 w 59"/>
                <a:gd name="T13" fmla="*/ 7 h 25"/>
                <a:gd name="T14" fmla="*/ 4 w 59"/>
                <a:gd name="T15" fmla="*/ 5 h 25"/>
                <a:gd name="T16" fmla="*/ 54 w 59"/>
                <a:gd name="T17" fmla="*/ 9 h 25"/>
                <a:gd name="T18" fmla="*/ 54 w 59"/>
                <a:gd name="T19" fmla="*/ 2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 h="25">
                  <a:moveTo>
                    <a:pt x="54" y="20"/>
                  </a:moveTo>
                  <a:cubicBezTo>
                    <a:pt x="49" y="23"/>
                    <a:pt x="43" y="25"/>
                    <a:pt x="37" y="24"/>
                  </a:cubicBezTo>
                  <a:cubicBezTo>
                    <a:pt x="36" y="24"/>
                    <a:pt x="36" y="24"/>
                    <a:pt x="36" y="24"/>
                  </a:cubicBezTo>
                  <a:cubicBezTo>
                    <a:pt x="35" y="24"/>
                    <a:pt x="35" y="24"/>
                    <a:pt x="35" y="24"/>
                  </a:cubicBezTo>
                  <a:cubicBezTo>
                    <a:pt x="22" y="24"/>
                    <a:pt x="9" y="18"/>
                    <a:pt x="7" y="16"/>
                  </a:cubicBezTo>
                  <a:cubicBezTo>
                    <a:pt x="4" y="14"/>
                    <a:pt x="7" y="15"/>
                    <a:pt x="6" y="13"/>
                  </a:cubicBezTo>
                  <a:cubicBezTo>
                    <a:pt x="5" y="12"/>
                    <a:pt x="0" y="10"/>
                    <a:pt x="0" y="7"/>
                  </a:cubicBezTo>
                  <a:cubicBezTo>
                    <a:pt x="0" y="5"/>
                    <a:pt x="4" y="5"/>
                    <a:pt x="4" y="5"/>
                  </a:cubicBezTo>
                  <a:cubicBezTo>
                    <a:pt x="26" y="0"/>
                    <a:pt x="46" y="3"/>
                    <a:pt x="54" y="9"/>
                  </a:cubicBezTo>
                  <a:cubicBezTo>
                    <a:pt x="58" y="12"/>
                    <a:pt x="59" y="16"/>
                    <a:pt x="54" y="20"/>
                  </a:cubicBezTo>
                  <a:close/>
                </a:path>
              </a:pathLst>
            </a:custGeom>
            <a:solidFill>
              <a:srgbClr val="FFEE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7" name="Freeform 115">
              <a:extLst>
                <a:ext uri="{FF2B5EF4-FFF2-40B4-BE49-F238E27FC236}">
                  <a16:creationId xmlns="" xmlns:a16="http://schemas.microsoft.com/office/drawing/2014/main" id="{6C4905F5-BA90-42F7-9C1F-68AB1C257164}"/>
                </a:ext>
              </a:extLst>
            </p:cNvPr>
            <p:cNvSpPr>
              <a:spLocks/>
            </p:cNvSpPr>
            <p:nvPr/>
          </p:nvSpPr>
          <p:spPr bwMode="auto">
            <a:xfrm flipH="1">
              <a:off x="3179763" y="5888038"/>
              <a:ext cx="73025" cy="47625"/>
            </a:xfrm>
            <a:custGeom>
              <a:avLst/>
              <a:gdLst>
                <a:gd name="T0" fmla="*/ 21 w 26"/>
                <a:gd name="T1" fmla="*/ 12 h 17"/>
                <a:gd name="T2" fmla="*/ 4 w 26"/>
                <a:gd name="T3" fmla="*/ 16 h 17"/>
                <a:gd name="T4" fmla="*/ 17 w 26"/>
                <a:gd name="T5" fmla="*/ 13 h 17"/>
                <a:gd name="T6" fmla="*/ 2 w 26"/>
                <a:gd name="T7" fmla="*/ 10 h 17"/>
                <a:gd name="T8" fmla="*/ 14 w 26"/>
                <a:gd name="T9" fmla="*/ 8 h 17"/>
                <a:gd name="T10" fmla="*/ 0 w 26"/>
                <a:gd name="T11" fmla="*/ 5 h 17"/>
                <a:gd name="T12" fmla="*/ 14 w 26"/>
                <a:gd name="T13" fmla="*/ 5 h 17"/>
                <a:gd name="T14" fmla="*/ 18 w 26"/>
                <a:gd name="T15" fmla="*/ 0 h 17"/>
                <a:gd name="T16" fmla="*/ 21 w 26"/>
                <a:gd name="T17" fmla="*/ 1 h 17"/>
                <a:gd name="T18" fmla="*/ 21 w 26"/>
                <a:gd name="T19" fmla="*/ 12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17">
                  <a:moveTo>
                    <a:pt x="21" y="12"/>
                  </a:moveTo>
                  <a:cubicBezTo>
                    <a:pt x="16" y="15"/>
                    <a:pt x="10" y="17"/>
                    <a:pt x="4" y="16"/>
                  </a:cubicBezTo>
                  <a:cubicBezTo>
                    <a:pt x="8" y="16"/>
                    <a:pt x="16" y="14"/>
                    <a:pt x="17" y="13"/>
                  </a:cubicBezTo>
                  <a:cubicBezTo>
                    <a:pt x="10" y="15"/>
                    <a:pt x="2" y="10"/>
                    <a:pt x="2" y="10"/>
                  </a:cubicBezTo>
                  <a:cubicBezTo>
                    <a:pt x="9" y="11"/>
                    <a:pt x="14" y="8"/>
                    <a:pt x="14" y="8"/>
                  </a:cubicBezTo>
                  <a:cubicBezTo>
                    <a:pt x="10" y="9"/>
                    <a:pt x="0" y="5"/>
                    <a:pt x="0" y="5"/>
                  </a:cubicBezTo>
                  <a:cubicBezTo>
                    <a:pt x="0" y="5"/>
                    <a:pt x="9" y="7"/>
                    <a:pt x="14" y="5"/>
                  </a:cubicBezTo>
                  <a:cubicBezTo>
                    <a:pt x="18" y="4"/>
                    <a:pt x="18" y="0"/>
                    <a:pt x="18" y="0"/>
                  </a:cubicBezTo>
                  <a:cubicBezTo>
                    <a:pt x="21" y="1"/>
                    <a:pt x="21" y="1"/>
                    <a:pt x="21" y="1"/>
                  </a:cubicBezTo>
                  <a:cubicBezTo>
                    <a:pt x="25" y="4"/>
                    <a:pt x="26" y="8"/>
                    <a:pt x="21" y="12"/>
                  </a:cubicBezTo>
                  <a:close/>
                </a:path>
              </a:pathLst>
            </a:custGeom>
            <a:solidFill>
              <a:srgbClr val="FFE1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8" name="Freeform 116">
              <a:extLst>
                <a:ext uri="{FF2B5EF4-FFF2-40B4-BE49-F238E27FC236}">
                  <a16:creationId xmlns="" xmlns:a16="http://schemas.microsoft.com/office/drawing/2014/main" id="{066BFADC-0AEA-4A17-B414-802BBEBF894F}"/>
                </a:ext>
              </a:extLst>
            </p:cNvPr>
            <p:cNvSpPr>
              <a:spLocks/>
            </p:cNvSpPr>
            <p:nvPr/>
          </p:nvSpPr>
          <p:spPr bwMode="auto">
            <a:xfrm flipH="1">
              <a:off x="3176588" y="5795963"/>
              <a:ext cx="144463" cy="85725"/>
            </a:xfrm>
            <a:custGeom>
              <a:avLst/>
              <a:gdLst>
                <a:gd name="T0" fmla="*/ 46 w 51"/>
                <a:gd name="T1" fmla="*/ 29 h 30"/>
                <a:gd name="T2" fmla="*/ 35 w 51"/>
                <a:gd name="T3" fmla="*/ 26 h 30"/>
                <a:gd name="T4" fmla="*/ 35 w 51"/>
                <a:gd name="T5" fmla="*/ 26 h 30"/>
                <a:gd name="T6" fmla="*/ 32 w 51"/>
                <a:gd name="T7" fmla="*/ 25 h 30"/>
                <a:gd name="T8" fmla="*/ 31 w 51"/>
                <a:gd name="T9" fmla="*/ 25 h 30"/>
                <a:gd name="T10" fmla="*/ 31 w 51"/>
                <a:gd name="T11" fmla="*/ 25 h 30"/>
                <a:gd name="T12" fmla="*/ 3 w 51"/>
                <a:gd name="T13" fmla="*/ 12 h 30"/>
                <a:gd name="T14" fmla="*/ 7 w 51"/>
                <a:gd name="T15" fmla="*/ 8 h 30"/>
                <a:gd name="T16" fmla="*/ 8 w 51"/>
                <a:gd name="T17" fmla="*/ 1 h 30"/>
                <a:gd name="T18" fmla="*/ 33 w 51"/>
                <a:gd name="T19" fmla="*/ 8 h 30"/>
                <a:gd name="T20" fmla="*/ 49 w 51"/>
                <a:gd name="T21" fmla="*/ 23 h 30"/>
                <a:gd name="T22" fmla="*/ 46 w 51"/>
                <a:gd name="T23" fmla="*/ 29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1" h="30">
                  <a:moveTo>
                    <a:pt x="46" y="29"/>
                  </a:moveTo>
                  <a:cubicBezTo>
                    <a:pt x="46" y="29"/>
                    <a:pt x="41" y="28"/>
                    <a:pt x="35" y="26"/>
                  </a:cubicBezTo>
                  <a:cubicBezTo>
                    <a:pt x="35" y="26"/>
                    <a:pt x="35" y="26"/>
                    <a:pt x="35" y="26"/>
                  </a:cubicBezTo>
                  <a:cubicBezTo>
                    <a:pt x="34" y="26"/>
                    <a:pt x="33" y="25"/>
                    <a:pt x="32" y="25"/>
                  </a:cubicBezTo>
                  <a:cubicBezTo>
                    <a:pt x="31" y="25"/>
                    <a:pt x="31" y="25"/>
                    <a:pt x="31" y="25"/>
                  </a:cubicBezTo>
                  <a:cubicBezTo>
                    <a:pt x="31" y="25"/>
                    <a:pt x="31" y="25"/>
                    <a:pt x="31" y="25"/>
                  </a:cubicBezTo>
                  <a:cubicBezTo>
                    <a:pt x="19" y="21"/>
                    <a:pt x="4" y="16"/>
                    <a:pt x="3" y="12"/>
                  </a:cubicBezTo>
                  <a:cubicBezTo>
                    <a:pt x="0" y="7"/>
                    <a:pt x="6" y="8"/>
                    <a:pt x="7" y="8"/>
                  </a:cubicBezTo>
                  <a:cubicBezTo>
                    <a:pt x="8" y="7"/>
                    <a:pt x="6" y="2"/>
                    <a:pt x="8" y="1"/>
                  </a:cubicBezTo>
                  <a:cubicBezTo>
                    <a:pt x="8" y="0"/>
                    <a:pt x="21" y="1"/>
                    <a:pt x="33" y="8"/>
                  </a:cubicBezTo>
                  <a:cubicBezTo>
                    <a:pt x="40" y="11"/>
                    <a:pt x="45" y="16"/>
                    <a:pt x="49" y="23"/>
                  </a:cubicBezTo>
                  <a:cubicBezTo>
                    <a:pt x="49" y="23"/>
                    <a:pt x="51" y="30"/>
                    <a:pt x="46" y="29"/>
                  </a:cubicBezTo>
                  <a:close/>
                </a:path>
              </a:pathLst>
            </a:custGeom>
            <a:solidFill>
              <a:srgbClr val="FFEE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9" name="Freeform 117">
              <a:extLst>
                <a:ext uri="{FF2B5EF4-FFF2-40B4-BE49-F238E27FC236}">
                  <a16:creationId xmlns="" xmlns:a16="http://schemas.microsoft.com/office/drawing/2014/main" id="{F6814C86-1268-4EF2-B72C-C79623AEC4AD}"/>
                </a:ext>
              </a:extLst>
            </p:cNvPr>
            <p:cNvSpPr>
              <a:spLocks/>
            </p:cNvSpPr>
            <p:nvPr/>
          </p:nvSpPr>
          <p:spPr bwMode="auto">
            <a:xfrm flipH="1">
              <a:off x="3168650" y="5848350"/>
              <a:ext cx="55563" cy="79375"/>
            </a:xfrm>
            <a:custGeom>
              <a:avLst/>
              <a:gdLst>
                <a:gd name="T0" fmla="*/ 14 w 20"/>
                <a:gd name="T1" fmla="*/ 4 h 28"/>
                <a:gd name="T2" fmla="*/ 9 w 20"/>
                <a:gd name="T3" fmla="*/ 0 h 28"/>
                <a:gd name="T4" fmla="*/ 12 w 20"/>
                <a:gd name="T5" fmla="*/ 9 h 28"/>
                <a:gd name="T6" fmla="*/ 2 w 20"/>
                <a:gd name="T7" fmla="*/ 11 h 28"/>
                <a:gd name="T8" fmla="*/ 10 w 20"/>
                <a:gd name="T9" fmla="*/ 18 h 28"/>
                <a:gd name="T10" fmla="*/ 0 w 20"/>
                <a:gd name="T11" fmla="*/ 25 h 28"/>
                <a:gd name="T12" fmla="*/ 10 w 20"/>
                <a:gd name="T13" fmla="*/ 24 h 28"/>
                <a:gd name="T14" fmla="*/ 8 w 20"/>
                <a:gd name="T15" fmla="*/ 28 h 28"/>
                <a:gd name="T16" fmla="*/ 17 w 20"/>
                <a:gd name="T17" fmla="*/ 19 h 28"/>
                <a:gd name="T18" fmla="*/ 20 w 20"/>
                <a:gd name="T19" fmla="*/ 17 h 28"/>
                <a:gd name="T20" fmla="*/ 18 w 20"/>
                <a:gd name="T21" fmla="*/ 13 h 28"/>
                <a:gd name="T22" fmla="*/ 14 w 20"/>
                <a:gd name="T23" fmla="*/ 4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 h="28">
                  <a:moveTo>
                    <a:pt x="14" y="4"/>
                  </a:moveTo>
                  <a:cubicBezTo>
                    <a:pt x="13" y="3"/>
                    <a:pt x="11" y="1"/>
                    <a:pt x="9" y="0"/>
                  </a:cubicBezTo>
                  <a:cubicBezTo>
                    <a:pt x="12" y="4"/>
                    <a:pt x="13" y="8"/>
                    <a:pt x="12" y="9"/>
                  </a:cubicBezTo>
                  <a:cubicBezTo>
                    <a:pt x="10" y="11"/>
                    <a:pt x="2" y="11"/>
                    <a:pt x="2" y="11"/>
                  </a:cubicBezTo>
                  <a:cubicBezTo>
                    <a:pt x="2" y="11"/>
                    <a:pt x="9" y="14"/>
                    <a:pt x="10" y="18"/>
                  </a:cubicBezTo>
                  <a:cubicBezTo>
                    <a:pt x="11" y="21"/>
                    <a:pt x="7" y="26"/>
                    <a:pt x="0" y="25"/>
                  </a:cubicBezTo>
                  <a:cubicBezTo>
                    <a:pt x="4" y="27"/>
                    <a:pt x="7" y="26"/>
                    <a:pt x="10" y="24"/>
                  </a:cubicBezTo>
                  <a:cubicBezTo>
                    <a:pt x="11" y="23"/>
                    <a:pt x="8" y="28"/>
                    <a:pt x="8" y="28"/>
                  </a:cubicBezTo>
                  <a:cubicBezTo>
                    <a:pt x="8" y="28"/>
                    <a:pt x="12" y="27"/>
                    <a:pt x="17" y="19"/>
                  </a:cubicBezTo>
                  <a:cubicBezTo>
                    <a:pt x="18" y="18"/>
                    <a:pt x="19" y="19"/>
                    <a:pt x="20" y="17"/>
                  </a:cubicBezTo>
                  <a:cubicBezTo>
                    <a:pt x="20" y="15"/>
                    <a:pt x="18" y="15"/>
                    <a:pt x="18" y="13"/>
                  </a:cubicBezTo>
                  <a:cubicBezTo>
                    <a:pt x="18" y="11"/>
                    <a:pt x="16" y="6"/>
                    <a:pt x="14" y="4"/>
                  </a:cubicBezTo>
                  <a:close/>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0" name="Freeform 118">
              <a:extLst>
                <a:ext uri="{FF2B5EF4-FFF2-40B4-BE49-F238E27FC236}">
                  <a16:creationId xmlns="" xmlns:a16="http://schemas.microsoft.com/office/drawing/2014/main" id="{647794BC-EFF1-442D-A3B6-EF8317DBDC20}"/>
                </a:ext>
              </a:extLst>
            </p:cNvPr>
            <p:cNvSpPr>
              <a:spLocks/>
            </p:cNvSpPr>
            <p:nvPr/>
          </p:nvSpPr>
          <p:spPr bwMode="auto">
            <a:xfrm flipH="1">
              <a:off x="2914650" y="5884863"/>
              <a:ext cx="265113" cy="71438"/>
            </a:xfrm>
            <a:custGeom>
              <a:avLst/>
              <a:gdLst>
                <a:gd name="T0" fmla="*/ 1 w 93"/>
                <a:gd name="T1" fmla="*/ 2 h 25"/>
                <a:gd name="T2" fmla="*/ 92 w 93"/>
                <a:gd name="T3" fmla="*/ 0 h 25"/>
                <a:gd name="T4" fmla="*/ 93 w 93"/>
                <a:gd name="T5" fmla="*/ 6 h 25"/>
                <a:gd name="T6" fmla="*/ 0 w 93"/>
                <a:gd name="T7" fmla="*/ 4 h 25"/>
              </a:gdLst>
              <a:ahLst/>
              <a:cxnLst>
                <a:cxn ang="0">
                  <a:pos x="T0" y="T1"/>
                </a:cxn>
                <a:cxn ang="0">
                  <a:pos x="T2" y="T3"/>
                </a:cxn>
                <a:cxn ang="0">
                  <a:pos x="T4" y="T5"/>
                </a:cxn>
                <a:cxn ang="0">
                  <a:pos x="T6" y="T7"/>
                </a:cxn>
              </a:cxnLst>
              <a:rect l="0" t="0" r="r" b="b"/>
              <a:pathLst>
                <a:path w="93" h="25">
                  <a:moveTo>
                    <a:pt x="1" y="2"/>
                  </a:moveTo>
                  <a:cubicBezTo>
                    <a:pt x="1" y="2"/>
                    <a:pt x="63" y="24"/>
                    <a:pt x="92" y="0"/>
                  </a:cubicBezTo>
                  <a:cubicBezTo>
                    <a:pt x="92" y="0"/>
                    <a:pt x="93" y="3"/>
                    <a:pt x="93" y="6"/>
                  </a:cubicBezTo>
                  <a:cubicBezTo>
                    <a:pt x="92" y="8"/>
                    <a:pt x="64" y="25"/>
                    <a:pt x="0" y="4"/>
                  </a:cubicBezTo>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1" name="Freeform 119">
              <a:extLst>
                <a:ext uri="{FF2B5EF4-FFF2-40B4-BE49-F238E27FC236}">
                  <a16:creationId xmlns="" xmlns:a16="http://schemas.microsoft.com/office/drawing/2014/main" id="{1B5A12F2-4A71-404E-A007-99A1852F3E95}"/>
                </a:ext>
              </a:extLst>
            </p:cNvPr>
            <p:cNvSpPr>
              <a:spLocks/>
            </p:cNvSpPr>
            <p:nvPr/>
          </p:nvSpPr>
          <p:spPr bwMode="auto">
            <a:xfrm flipH="1">
              <a:off x="3176588" y="5819775"/>
              <a:ext cx="61913" cy="61913"/>
            </a:xfrm>
            <a:custGeom>
              <a:avLst/>
              <a:gdLst>
                <a:gd name="T0" fmla="*/ 17 w 22"/>
                <a:gd name="T1" fmla="*/ 21 h 22"/>
                <a:gd name="T2" fmla="*/ 6 w 22"/>
                <a:gd name="T3" fmla="*/ 18 h 22"/>
                <a:gd name="T4" fmla="*/ 14 w 22"/>
                <a:gd name="T5" fmla="*/ 17 h 22"/>
                <a:gd name="T6" fmla="*/ 0 w 22"/>
                <a:gd name="T7" fmla="*/ 10 h 22"/>
                <a:gd name="T8" fmla="*/ 15 w 22"/>
                <a:gd name="T9" fmla="*/ 15 h 22"/>
                <a:gd name="T10" fmla="*/ 1 w 22"/>
                <a:gd name="T11" fmla="*/ 3 h 22"/>
                <a:gd name="T12" fmla="*/ 13 w 22"/>
                <a:gd name="T13" fmla="*/ 9 h 22"/>
                <a:gd name="T14" fmla="*/ 7 w 22"/>
                <a:gd name="T15" fmla="*/ 3 h 22"/>
                <a:gd name="T16" fmla="*/ 4 w 22"/>
                <a:gd name="T17" fmla="*/ 0 h 22"/>
                <a:gd name="T18" fmla="*/ 20 w 22"/>
                <a:gd name="T19" fmla="*/ 15 h 22"/>
                <a:gd name="T20" fmla="*/ 17 w 22"/>
                <a:gd name="T21" fmla="*/ 2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 h="22">
                  <a:moveTo>
                    <a:pt x="17" y="21"/>
                  </a:moveTo>
                  <a:cubicBezTo>
                    <a:pt x="17" y="21"/>
                    <a:pt x="12" y="20"/>
                    <a:pt x="6" y="18"/>
                  </a:cubicBezTo>
                  <a:cubicBezTo>
                    <a:pt x="10" y="19"/>
                    <a:pt x="15" y="20"/>
                    <a:pt x="14" y="17"/>
                  </a:cubicBezTo>
                  <a:cubicBezTo>
                    <a:pt x="12" y="13"/>
                    <a:pt x="0" y="10"/>
                    <a:pt x="0" y="10"/>
                  </a:cubicBezTo>
                  <a:cubicBezTo>
                    <a:pt x="9" y="9"/>
                    <a:pt x="14" y="14"/>
                    <a:pt x="15" y="15"/>
                  </a:cubicBezTo>
                  <a:cubicBezTo>
                    <a:pt x="13" y="8"/>
                    <a:pt x="1" y="3"/>
                    <a:pt x="1" y="3"/>
                  </a:cubicBezTo>
                  <a:cubicBezTo>
                    <a:pt x="8" y="5"/>
                    <a:pt x="13" y="8"/>
                    <a:pt x="13" y="9"/>
                  </a:cubicBezTo>
                  <a:cubicBezTo>
                    <a:pt x="13" y="8"/>
                    <a:pt x="10" y="6"/>
                    <a:pt x="7" y="3"/>
                  </a:cubicBezTo>
                  <a:cubicBezTo>
                    <a:pt x="6" y="2"/>
                    <a:pt x="5" y="1"/>
                    <a:pt x="4" y="0"/>
                  </a:cubicBezTo>
                  <a:cubicBezTo>
                    <a:pt x="11" y="3"/>
                    <a:pt x="16" y="8"/>
                    <a:pt x="20" y="15"/>
                  </a:cubicBezTo>
                  <a:cubicBezTo>
                    <a:pt x="20" y="15"/>
                    <a:pt x="22" y="22"/>
                    <a:pt x="17" y="21"/>
                  </a:cubicBezTo>
                  <a:close/>
                </a:path>
              </a:pathLst>
            </a:custGeom>
            <a:solidFill>
              <a:srgbClr val="FFE1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2" name="Freeform 120">
              <a:extLst>
                <a:ext uri="{FF2B5EF4-FFF2-40B4-BE49-F238E27FC236}">
                  <a16:creationId xmlns="" xmlns:a16="http://schemas.microsoft.com/office/drawing/2014/main" id="{F99E97A3-6A27-4B97-A0AA-D021B94052F7}"/>
                </a:ext>
              </a:extLst>
            </p:cNvPr>
            <p:cNvSpPr>
              <a:spLocks/>
            </p:cNvSpPr>
            <p:nvPr/>
          </p:nvSpPr>
          <p:spPr bwMode="auto">
            <a:xfrm flipH="1">
              <a:off x="1360488" y="5370513"/>
              <a:ext cx="101600" cy="190500"/>
            </a:xfrm>
            <a:custGeom>
              <a:avLst/>
              <a:gdLst>
                <a:gd name="T0" fmla="*/ 16 w 36"/>
                <a:gd name="T1" fmla="*/ 1 h 67"/>
                <a:gd name="T2" fmla="*/ 19 w 36"/>
                <a:gd name="T3" fmla="*/ 1 h 67"/>
                <a:gd name="T4" fmla="*/ 28 w 36"/>
                <a:gd name="T5" fmla="*/ 3 h 67"/>
                <a:gd name="T6" fmla="*/ 33 w 36"/>
                <a:gd name="T7" fmla="*/ 6 h 67"/>
                <a:gd name="T8" fmla="*/ 36 w 36"/>
                <a:gd name="T9" fmla="*/ 17 h 67"/>
                <a:gd name="T10" fmla="*/ 35 w 36"/>
                <a:gd name="T11" fmla="*/ 29 h 67"/>
                <a:gd name="T12" fmla="*/ 31 w 36"/>
                <a:gd name="T13" fmla="*/ 19 h 67"/>
                <a:gd name="T14" fmla="*/ 35 w 36"/>
                <a:gd name="T15" fmla="*/ 36 h 67"/>
                <a:gd name="T16" fmla="*/ 31 w 36"/>
                <a:gd name="T17" fmla="*/ 59 h 67"/>
                <a:gd name="T18" fmla="*/ 30 w 36"/>
                <a:gd name="T19" fmla="*/ 58 h 67"/>
                <a:gd name="T20" fmla="*/ 20 w 36"/>
                <a:gd name="T21" fmla="*/ 61 h 67"/>
                <a:gd name="T22" fmla="*/ 17 w 36"/>
                <a:gd name="T23" fmla="*/ 66 h 67"/>
                <a:gd name="T24" fmla="*/ 10 w 36"/>
                <a:gd name="T25" fmla="*/ 53 h 67"/>
                <a:gd name="T26" fmla="*/ 3 w 36"/>
                <a:gd name="T27" fmla="*/ 42 h 67"/>
                <a:gd name="T28" fmla="*/ 1 w 36"/>
                <a:gd name="T29" fmla="*/ 30 h 67"/>
                <a:gd name="T30" fmla="*/ 1 w 36"/>
                <a:gd name="T31" fmla="*/ 30 h 67"/>
                <a:gd name="T32" fmla="*/ 1 w 36"/>
                <a:gd name="T33" fmla="*/ 14 h 67"/>
                <a:gd name="T34" fmla="*/ 11 w 36"/>
                <a:gd name="T35" fmla="*/ 3 h 67"/>
                <a:gd name="T36" fmla="*/ 16 w 36"/>
                <a:gd name="T37" fmla="*/ 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6" h="67">
                  <a:moveTo>
                    <a:pt x="16" y="1"/>
                  </a:moveTo>
                  <a:cubicBezTo>
                    <a:pt x="17" y="1"/>
                    <a:pt x="18" y="1"/>
                    <a:pt x="19" y="1"/>
                  </a:cubicBezTo>
                  <a:cubicBezTo>
                    <a:pt x="21" y="1"/>
                    <a:pt x="24" y="1"/>
                    <a:pt x="28" y="3"/>
                  </a:cubicBezTo>
                  <a:cubicBezTo>
                    <a:pt x="29" y="3"/>
                    <a:pt x="31" y="4"/>
                    <a:pt x="33" y="6"/>
                  </a:cubicBezTo>
                  <a:cubicBezTo>
                    <a:pt x="35" y="7"/>
                    <a:pt x="36" y="11"/>
                    <a:pt x="36" y="17"/>
                  </a:cubicBezTo>
                  <a:cubicBezTo>
                    <a:pt x="36" y="20"/>
                    <a:pt x="36" y="25"/>
                    <a:pt x="35" y="29"/>
                  </a:cubicBezTo>
                  <a:cubicBezTo>
                    <a:pt x="33" y="24"/>
                    <a:pt x="32" y="20"/>
                    <a:pt x="31" y="19"/>
                  </a:cubicBezTo>
                  <a:cubicBezTo>
                    <a:pt x="33" y="23"/>
                    <a:pt x="34" y="29"/>
                    <a:pt x="35" y="36"/>
                  </a:cubicBezTo>
                  <a:cubicBezTo>
                    <a:pt x="34" y="44"/>
                    <a:pt x="32" y="53"/>
                    <a:pt x="31" y="59"/>
                  </a:cubicBezTo>
                  <a:cubicBezTo>
                    <a:pt x="30" y="58"/>
                    <a:pt x="30" y="58"/>
                    <a:pt x="30" y="58"/>
                  </a:cubicBezTo>
                  <a:cubicBezTo>
                    <a:pt x="26" y="53"/>
                    <a:pt x="23" y="57"/>
                    <a:pt x="20" y="61"/>
                  </a:cubicBezTo>
                  <a:cubicBezTo>
                    <a:pt x="19" y="64"/>
                    <a:pt x="18" y="67"/>
                    <a:pt x="17" y="66"/>
                  </a:cubicBezTo>
                  <a:cubicBezTo>
                    <a:pt x="10" y="53"/>
                    <a:pt x="10" y="53"/>
                    <a:pt x="10" y="53"/>
                  </a:cubicBezTo>
                  <a:cubicBezTo>
                    <a:pt x="3" y="42"/>
                    <a:pt x="3" y="42"/>
                    <a:pt x="3" y="42"/>
                  </a:cubicBezTo>
                  <a:cubicBezTo>
                    <a:pt x="3" y="42"/>
                    <a:pt x="2" y="36"/>
                    <a:pt x="1" y="30"/>
                  </a:cubicBezTo>
                  <a:cubicBezTo>
                    <a:pt x="1" y="30"/>
                    <a:pt x="1" y="30"/>
                    <a:pt x="1" y="30"/>
                  </a:cubicBezTo>
                  <a:cubicBezTo>
                    <a:pt x="1" y="24"/>
                    <a:pt x="0" y="18"/>
                    <a:pt x="1" y="14"/>
                  </a:cubicBezTo>
                  <a:cubicBezTo>
                    <a:pt x="4" y="7"/>
                    <a:pt x="10" y="3"/>
                    <a:pt x="11" y="3"/>
                  </a:cubicBezTo>
                  <a:cubicBezTo>
                    <a:pt x="12" y="2"/>
                    <a:pt x="13" y="0"/>
                    <a:pt x="16" y="1"/>
                  </a:cubicBezTo>
                </a:path>
              </a:pathLst>
            </a:custGeom>
            <a:solidFill>
              <a:srgbClr val="F9E5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3" name="Freeform 121">
              <a:extLst>
                <a:ext uri="{FF2B5EF4-FFF2-40B4-BE49-F238E27FC236}">
                  <a16:creationId xmlns="" xmlns:a16="http://schemas.microsoft.com/office/drawing/2014/main" id="{CC15CF23-3965-4CE5-8154-D040EC695A50}"/>
                </a:ext>
              </a:extLst>
            </p:cNvPr>
            <p:cNvSpPr>
              <a:spLocks noEditPoints="1"/>
            </p:cNvSpPr>
            <p:nvPr/>
          </p:nvSpPr>
          <p:spPr bwMode="auto">
            <a:xfrm flipH="1">
              <a:off x="1382713" y="5372100"/>
              <a:ext cx="77788" cy="74613"/>
            </a:xfrm>
            <a:custGeom>
              <a:avLst/>
              <a:gdLst>
                <a:gd name="T0" fmla="*/ 12 w 27"/>
                <a:gd name="T1" fmla="*/ 22 h 26"/>
                <a:gd name="T2" fmla="*/ 13 w 27"/>
                <a:gd name="T3" fmla="*/ 26 h 26"/>
                <a:gd name="T4" fmla="*/ 13 w 27"/>
                <a:gd name="T5" fmla="*/ 22 h 26"/>
                <a:gd name="T6" fmla="*/ 12 w 27"/>
                <a:gd name="T7" fmla="*/ 22 h 26"/>
                <a:gd name="T8" fmla="*/ 0 w 27"/>
                <a:gd name="T9" fmla="*/ 15 h 26"/>
                <a:gd name="T10" fmla="*/ 0 w 27"/>
                <a:gd name="T11" fmla="*/ 20 h 26"/>
                <a:gd name="T12" fmla="*/ 1 w 27"/>
                <a:gd name="T13" fmla="*/ 21 h 26"/>
                <a:gd name="T14" fmla="*/ 3 w 27"/>
                <a:gd name="T15" fmla="*/ 16 h 26"/>
                <a:gd name="T16" fmla="*/ 0 w 27"/>
                <a:gd name="T17" fmla="*/ 15 h 26"/>
                <a:gd name="T18" fmla="*/ 3 w 27"/>
                <a:gd name="T19" fmla="*/ 8 h 26"/>
                <a:gd name="T20" fmla="*/ 0 w 27"/>
                <a:gd name="T21" fmla="*/ 13 h 26"/>
                <a:gd name="T22" fmla="*/ 0 w 27"/>
                <a:gd name="T23" fmla="*/ 14 h 26"/>
                <a:gd name="T24" fmla="*/ 3 w 27"/>
                <a:gd name="T25" fmla="*/ 15 h 26"/>
                <a:gd name="T26" fmla="*/ 6 w 27"/>
                <a:gd name="T27" fmla="*/ 12 h 26"/>
                <a:gd name="T28" fmla="*/ 7 w 27"/>
                <a:gd name="T29" fmla="*/ 12 h 26"/>
                <a:gd name="T30" fmla="*/ 12 w 27"/>
                <a:gd name="T31" fmla="*/ 19 h 26"/>
                <a:gd name="T32" fmla="*/ 13 w 27"/>
                <a:gd name="T33" fmla="*/ 20 h 26"/>
                <a:gd name="T34" fmla="*/ 14 w 27"/>
                <a:gd name="T35" fmla="*/ 15 h 26"/>
                <a:gd name="T36" fmla="*/ 3 w 27"/>
                <a:gd name="T37" fmla="*/ 8 h 26"/>
                <a:gd name="T38" fmla="*/ 10 w 27"/>
                <a:gd name="T39" fmla="*/ 2 h 26"/>
                <a:gd name="T40" fmla="*/ 4 w 27"/>
                <a:gd name="T41" fmla="*/ 7 h 26"/>
                <a:gd name="T42" fmla="*/ 14 w 27"/>
                <a:gd name="T43" fmla="*/ 13 h 26"/>
                <a:gd name="T44" fmla="*/ 16 w 27"/>
                <a:gd name="T45" fmla="*/ 9 h 26"/>
                <a:gd name="T46" fmla="*/ 17 w 27"/>
                <a:gd name="T47" fmla="*/ 9 h 26"/>
                <a:gd name="T48" fmla="*/ 19 w 27"/>
                <a:gd name="T49" fmla="*/ 11 h 26"/>
                <a:gd name="T50" fmla="*/ 19 w 27"/>
                <a:gd name="T51" fmla="*/ 11 h 26"/>
                <a:gd name="T52" fmla="*/ 10 w 27"/>
                <a:gd name="T53" fmla="*/ 2 h 26"/>
                <a:gd name="T54" fmla="*/ 23 w 27"/>
                <a:gd name="T55" fmla="*/ 0 h 26"/>
                <a:gd name="T56" fmla="*/ 25 w 27"/>
                <a:gd name="T57" fmla="*/ 3 h 26"/>
                <a:gd name="T58" fmla="*/ 27 w 27"/>
                <a:gd name="T59" fmla="*/ 2 h 26"/>
                <a:gd name="T60" fmla="*/ 23 w 27"/>
                <a:gd name="T61" fmla="*/ 0 h 26"/>
                <a:gd name="T62" fmla="*/ 13 w 27"/>
                <a:gd name="T63" fmla="*/ 0 h 26"/>
                <a:gd name="T64" fmla="*/ 11 w 27"/>
                <a:gd name="T65" fmla="*/ 0 h 26"/>
                <a:gd name="T66" fmla="*/ 20 w 27"/>
                <a:gd name="T67" fmla="*/ 9 h 26"/>
                <a:gd name="T68" fmla="*/ 21 w 27"/>
                <a:gd name="T69" fmla="*/ 9 h 26"/>
                <a:gd name="T70" fmla="*/ 22 w 27"/>
                <a:gd name="T71" fmla="*/ 5 h 26"/>
                <a:gd name="T72" fmla="*/ 23 w 27"/>
                <a:gd name="T73" fmla="*/ 4 h 26"/>
                <a:gd name="T74" fmla="*/ 23 w 27"/>
                <a:gd name="T75" fmla="*/ 4 h 26"/>
                <a:gd name="T76" fmla="*/ 19 w 27"/>
                <a:gd name="T77" fmla="*/ 0 h 26"/>
                <a:gd name="T78" fmla="*/ 18 w 27"/>
                <a:gd name="T79" fmla="*/ 0 h 26"/>
                <a:gd name="T80" fmla="*/ 17 w 27"/>
                <a:gd name="T81" fmla="*/ 0 h 26"/>
                <a:gd name="T82" fmla="*/ 15 w 27"/>
                <a:gd name="T83" fmla="*/ 0 h 26"/>
                <a:gd name="T84" fmla="*/ 13 w 27"/>
                <a:gd name="T85"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7" h="26">
                  <a:moveTo>
                    <a:pt x="12" y="22"/>
                  </a:moveTo>
                  <a:cubicBezTo>
                    <a:pt x="13" y="24"/>
                    <a:pt x="13" y="26"/>
                    <a:pt x="13" y="26"/>
                  </a:cubicBezTo>
                  <a:cubicBezTo>
                    <a:pt x="13" y="26"/>
                    <a:pt x="13" y="24"/>
                    <a:pt x="13" y="22"/>
                  </a:cubicBezTo>
                  <a:cubicBezTo>
                    <a:pt x="13" y="22"/>
                    <a:pt x="13" y="22"/>
                    <a:pt x="12" y="22"/>
                  </a:cubicBezTo>
                  <a:moveTo>
                    <a:pt x="0" y="15"/>
                  </a:moveTo>
                  <a:cubicBezTo>
                    <a:pt x="0" y="17"/>
                    <a:pt x="0" y="18"/>
                    <a:pt x="0" y="20"/>
                  </a:cubicBezTo>
                  <a:cubicBezTo>
                    <a:pt x="0" y="20"/>
                    <a:pt x="1" y="20"/>
                    <a:pt x="1" y="21"/>
                  </a:cubicBezTo>
                  <a:cubicBezTo>
                    <a:pt x="2" y="19"/>
                    <a:pt x="2" y="18"/>
                    <a:pt x="3" y="16"/>
                  </a:cubicBezTo>
                  <a:cubicBezTo>
                    <a:pt x="2" y="16"/>
                    <a:pt x="1" y="16"/>
                    <a:pt x="0" y="15"/>
                  </a:cubicBezTo>
                  <a:moveTo>
                    <a:pt x="3" y="8"/>
                  </a:moveTo>
                  <a:cubicBezTo>
                    <a:pt x="2" y="10"/>
                    <a:pt x="1" y="11"/>
                    <a:pt x="0" y="13"/>
                  </a:cubicBezTo>
                  <a:cubicBezTo>
                    <a:pt x="0" y="14"/>
                    <a:pt x="0" y="14"/>
                    <a:pt x="0" y="14"/>
                  </a:cubicBezTo>
                  <a:cubicBezTo>
                    <a:pt x="1" y="14"/>
                    <a:pt x="2" y="15"/>
                    <a:pt x="3" y="15"/>
                  </a:cubicBezTo>
                  <a:cubicBezTo>
                    <a:pt x="4" y="14"/>
                    <a:pt x="5" y="12"/>
                    <a:pt x="6" y="12"/>
                  </a:cubicBezTo>
                  <a:cubicBezTo>
                    <a:pt x="7" y="12"/>
                    <a:pt x="7" y="12"/>
                    <a:pt x="7" y="12"/>
                  </a:cubicBezTo>
                  <a:cubicBezTo>
                    <a:pt x="10" y="12"/>
                    <a:pt x="11" y="16"/>
                    <a:pt x="12" y="19"/>
                  </a:cubicBezTo>
                  <a:cubicBezTo>
                    <a:pt x="12" y="20"/>
                    <a:pt x="13" y="20"/>
                    <a:pt x="13" y="20"/>
                  </a:cubicBezTo>
                  <a:cubicBezTo>
                    <a:pt x="13" y="19"/>
                    <a:pt x="13" y="17"/>
                    <a:pt x="14" y="15"/>
                  </a:cubicBezTo>
                  <a:cubicBezTo>
                    <a:pt x="10" y="12"/>
                    <a:pt x="6" y="10"/>
                    <a:pt x="3" y="8"/>
                  </a:cubicBezTo>
                  <a:moveTo>
                    <a:pt x="10" y="2"/>
                  </a:moveTo>
                  <a:cubicBezTo>
                    <a:pt x="9" y="2"/>
                    <a:pt x="6" y="4"/>
                    <a:pt x="4" y="7"/>
                  </a:cubicBezTo>
                  <a:cubicBezTo>
                    <a:pt x="7" y="9"/>
                    <a:pt x="11" y="11"/>
                    <a:pt x="14" y="13"/>
                  </a:cubicBezTo>
                  <a:cubicBezTo>
                    <a:pt x="14" y="12"/>
                    <a:pt x="15" y="10"/>
                    <a:pt x="16" y="9"/>
                  </a:cubicBezTo>
                  <a:cubicBezTo>
                    <a:pt x="16" y="9"/>
                    <a:pt x="16" y="9"/>
                    <a:pt x="17" y="9"/>
                  </a:cubicBezTo>
                  <a:cubicBezTo>
                    <a:pt x="17" y="9"/>
                    <a:pt x="18" y="10"/>
                    <a:pt x="19" y="11"/>
                  </a:cubicBezTo>
                  <a:cubicBezTo>
                    <a:pt x="19" y="11"/>
                    <a:pt x="19" y="11"/>
                    <a:pt x="19" y="11"/>
                  </a:cubicBezTo>
                  <a:cubicBezTo>
                    <a:pt x="16" y="7"/>
                    <a:pt x="13" y="4"/>
                    <a:pt x="10" y="2"/>
                  </a:cubicBezTo>
                  <a:moveTo>
                    <a:pt x="23" y="0"/>
                  </a:moveTo>
                  <a:cubicBezTo>
                    <a:pt x="24" y="1"/>
                    <a:pt x="24" y="2"/>
                    <a:pt x="25" y="3"/>
                  </a:cubicBezTo>
                  <a:cubicBezTo>
                    <a:pt x="26" y="3"/>
                    <a:pt x="26" y="2"/>
                    <a:pt x="27" y="2"/>
                  </a:cubicBezTo>
                  <a:cubicBezTo>
                    <a:pt x="25" y="1"/>
                    <a:pt x="24" y="0"/>
                    <a:pt x="23" y="0"/>
                  </a:cubicBezTo>
                  <a:moveTo>
                    <a:pt x="13" y="0"/>
                  </a:moveTo>
                  <a:cubicBezTo>
                    <a:pt x="12" y="0"/>
                    <a:pt x="12" y="0"/>
                    <a:pt x="11" y="0"/>
                  </a:cubicBezTo>
                  <a:cubicBezTo>
                    <a:pt x="15" y="3"/>
                    <a:pt x="18" y="6"/>
                    <a:pt x="20" y="9"/>
                  </a:cubicBezTo>
                  <a:cubicBezTo>
                    <a:pt x="20" y="9"/>
                    <a:pt x="20" y="9"/>
                    <a:pt x="21" y="9"/>
                  </a:cubicBezTo>
                  <a:cubicBezTo>
                    <a:pt x="21" y="7"/>
                    <a:pt x="21" y="5"/>
                    <a:pt x="22" y="5"/>
                  </a:cubicBezTo>
                  <a:cubicBezTo>
                    <a:pt x="22" y="4"/>
                    <a:pt x="22" y="4"/>
                    <a:pt x="23" y="4"/>
                  </a:cubicBezTo>
                  <a:cubicBezTo>
                    <a:pt x="23" y="4"/>
                    <a:pt x="23" y="4"/>
                    <a:pt x="23" y="4"/>
                  </a:cubicBezTo>
                  <a:cubicBezTo>
                    <a:pt x="22" y="3"/>
                    <a:pt x="21" y="1"/>
                    <a:pt x="19" y="0"/>
                  </a:cubicBezTo>
                  <a:cubicBezTo>
                    <a:pt x="19" y="0"/>
                    <a:pt x="18" y="0"/>
                    <a:pt x="18" y="0"/>
                  </a:cubicBezTo>
                  <a:cubicBezTo>
                    <a:pt x="18" y="0"/>
                    <a:pt x="17" y="0"/>
                    <a:pt x="17" y="0"/>
                  </a:cubicBezTo>
                  <a:cubicBezTo>
                    <a:pt x="16" y="0"/>
                    <a:pt x="16" y="0"/>
                    <a:pt x="15" y="0"/>
                  </a:cubicBezTo>
                  <a:cubicBezTo>
                    <a:pt x="14" y="0"/>
                    <a:pt x="14" y="0"/>
                    <a:pt x="13" y="0"/>
                  </a:cubicBezTo>
                </a:path>
              </a:pathLst>
            </a:custGeom>
            <a:solidFill>
              <a:srgbClr val="FBEC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4" name="Freeform 122">
              <a:extLst>
                <a:ext uri="{FF2B5EF4-FFF2-40B4-BE49-F238E27FC236}">
                  <a16:creationId xmlns="" xmlns:a16="http://schemas.microsoft.com/office/drawing/2014/main" id="{6EBEA736-667F-4B75-AE6F-E5C32F29E65D}"/>
                </a:ext>
              </a:extLst>
            </p:cNvPr>
            <p:cNvSpPr>
              <a:spLocks/>
            </p:cNvSpPr>
            <p:nvPr/>
          </p:nvSpPr>
          <p:spPr bwMode="auto">
            <a:xfrm flipH="1">
              <a:off x="1468438" y="5478463"/>
              <a:ext cx="165100" cy="147638"/>
            </a:xfrm>
            <a:custGeom>
              <a:avLst/>
              <a:gdLst>
                <a:gd name="T0" fmla="*/ 27 w 58"/>
                <a:gd name="T1" fmla="*/ 1 h 52"/>
                <a:gd name="T2" fmla="*/ 27 w 58"/>
                <a:gd name="T3" fmla="*/ 1 h 52"/>
                <a:gd name="T4" fmla="*/ 28 w 58"/>
                <a:gd name="T5" fmla="*/ 1 h 52"/>
                <a:gd name="T6" fmla="*/ 54 w 58"/>
                <a:gd name="T7" fmla="*/ 11 h 52"/>
                <a:gd name="T8" fmla="*/ 58 w 58"/>
                <a:gd name="T9" fmla="*/ 50 h 52"/>
                <a:gd name="T10" fmla="*/ 15 w 58"/>
                <a:gd name="T11" fmla="*/ 38 h 52"/>
                <a:gd name="T12" fmla="*/ 15 w 58"/>
                <a:gd name="T13" fmla="*/ 38 h 52"/>
                <a:gd name="T14" fmla="*/ 3 w 58"/>
                <a:gd name="T15" fmla="*/ 26 h 52"/>
                <a:gd name="T16" fmla="*/ 2 w 58"/>
                <a:gd name="T17" fmla="*/ 22 h 52"/>
                <a:gd name="T18" fmla="*/ 8 w 58"/>
                <a:gd name="T19" fmla="*/ 15 h 52"/>
                <a:gd name="T20" fmla="*/ 9 w 58"/>
                <a:gd name="T21" fmla="*/ 7 h 52"/>
                <a:gd name="T22" fmla="*/ 27 w 58"/>
                <a:gd name="T23" fmla="*/ 1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 h="52">
                  <a:moveTo>
                    <a:pt x="27" y="1"/>
                  </a:moveTo>
                  <a:cubicBezTo>
                    <a:pt x="27" y="1"/>
                    <a:pt x="27" y="1"/>
                    <a:pt x="27" y="1"/>
                  </a:cubicBezTo>
                  <a:cubicBezTo>
                    <a:pt x="28" y="1"/>
                    <a:pt x="28" y="1"/>
                    <a:pt x="28" y="1"/>
                  </a:cubicBezTo>
                  <a:cubicBezTo>
                    <a:pt x="35" y="0"/>
                    <a:pt x="44" y="3"/>
                    <a:pt x="54" y="11"/>
                  </a:cubicBezTo>
                  <a:cubicBezTo>
                    <a:pt x="58" y="50"/>
                    <a:pt x="58" y="50"/>
                    <a:pt x="58" y="50"/>
                  </a:cubicBezTo>
                  <a:cubicBezTo>
                    <a:pt x="58" y="50"/>
                    <a:pt x="35" y="52"/>
                    <a:pt x="15" y="38"/>
                  </a:cubicBezTo>
                  <a:cubicBezTo>
                    <a:pt x="15" y="38"/>
                    <a:pt x="15" y="38"/>
                    <a:pt x="15" y="38"/>
                  </a:cubicBezTo>
                  <a:cubicBezTo>
                    <a:pt x="11" y="35"/>
                    <a:pt x="7" y="31"/>
                    <a:pt x="3" y="26"/>
                  </a:cubicBezTo>
                  <a:cubicBezTo>
                    <a:pt x="3" y="26"/>
                    <a:pt x="0" y="25"/>
                    <a:pt x="2" y="22"/>
                  </a:cubicBezTo>
                  <a:cubicBezTo>
                    <a:pt x="4" y="18"/>
                    <a:pt x="8" y="18"/>
                    <a:pt x="8" y="15"/>
                  </a:cubicBezTo>
                  <a:cubicBezTo>
                    <a:pt x="8" y="12"/>
                    <a:pt x="6" y="10"/>
                    <a:pt x="9" y="7"/>
                  </a:cubicBezTo>
                  <a:cubicBezTo>
                    <a:pt x="11" y="6"/>
                    <a:pt x="17" y="1"/>
                    <a:pt x="27" y="1"/>
                  </a:cubicBezTo>
                </a:path>
              </a:pathLst>
            </a:custGeom>
            <a:solidFill>
              <a:srgbClr val="F9E5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5" name="Freeform 123">
              <a:extLst>
                <a:ext uri="{FF2B5EF4-FFF2-40B4-BE49-F238E27FC236}">
                  <a16:creationId xmlns="" xmlns:a16="http://schemas.microsoft.com/office/drawing/2014/main" id="{A5E73180-8354-48C8-9C77-0359701C43C6}"/>
                </a:ext>
              </a:extLst>
            </p:cNvPr>
            <p:cNvSpPr>
              <a:spLocks noEditPoints="1"/>
            </p:cNvSpPr>
            <p:nvPr/>
          </p:nvSpPr>
          <p:spPr bwMode="auto">
            <a:xfrm flipH="1">
              <a:off x="1555750" y="5480050"/>
              <a:ext cx="74613" cy="106363"/>
            </a:xfrm>
            <a:custGeom>
              <a:avLst/>
              <a:gdLst>
                <a:gd name="T0" fmla="*/ 25 w 26"/>
                <a:gd name="T1" fmla="*/ 17 h 37"/>
                <a:gd name="T2" fmla="*/ 25 w 26"/>
                <a:gd name="T3" fmla="*/ 18 h 37"/>
                <a:gd name="T4" fmla="*/ 25 w 26"/>
                <a:gd name="T5" fmla="*/ 18 h 37"/>
                <a:gd name="T6" fmla="*/ 25 w 26"/>
                <a:gd name="T7" fmla="*/ 17 h 37"/>
                <a:gd name="T8" fmla="*/ 17 w 26"/>
                <a:gd name="T9" fmla="*/ 5 h 37"/>
                <a:gd name="T10" fmla="*/ 19 w 26"/>
                <a:gd name="T11" fmla="*/ 8 h 37"/>
                <a:gd name="T12" fmla="*/ 26 w 26"/>
                <a:gd name="T13" fmla="*/ 6 h 37"/>
                <a:gd name="T14" fmla="*/ 25 w 26"/>
                <a:gd name="T15" fmla="*/ 6 h 37"/>
                <a:gd name="T16" fmla="*/ 17 w 26"/>
                <a:gd name="T17" fmla="*/ 5 h 37"/>
                <a:gd name="T18" fmla="*/ 14 w 26"/>
                <a:gd name="T19" fmla="*/ 2 h 37"/>
                <a:gd name="T20" fmla="*/ 8 w 26"/>
                <a:gd name="T21" fmla="*/ 6 h 37"/>
                <a:gd name="T22" fmla="*/ 6 w 26"/>
                <a:gd name="T23" fmla="*/ 9 h 37"/>
                <a:gd name="T24" fmla="*/ 7 w 26"/>
                <a:gd name="T25" fmla="*/ 14 h 37"/>
                <a:gd name="T26" fmla="*/ 7 w 26"/>
                <a:gd name="T27" fmla="*/ 14 h 37"/>
                <a:gd name="T28" fmla="*/ 1 w 26"/>
                <a:gd name="T29" fmla="*/ 21 h 37"/>
                <a:gd name="T30" fmla="*/ 0 w 26"/>
                <a:gd name="T31" fmla="*/ 22 h 37"/>
                <a:gd name="T32" fmla="*/ 2 w 26"/>
                <a:gd name="T33" fmla="*/ 25 h 37"/>
                <a:gd name="T34" fmla="*/ 14 w 26"/>
                <a:gd name="T35" fmla="*/ 37 h 37"/>
                <a:gd name="T36" fmla="*/ 7 w 26"/>
                <a:gd name="T37" fmla="*/ 24 h 37"/>
                <a:gd name="T38" fmla="*/ 9 w 26"/>
                <a:gd name="T39" fmla="*/ 23 h 37"/>
                <a:gd name="T40" fmla="*/ 20 w 26"/>
                <a:gd name="T41" fmla="*/ 28 h 37"/>
                <a:gd name="T42" fmla="*/ 12 w 26"/>
                <a:gd name="T43" fmla="*/ 16 h 37"/>
                <a:gd name="T44" fmla="*/ 15 w 26"/>
                <a:gd name="T45" fmla="*/ 15 h 37"/>
                <a:gd name="T46" fmla="*/ 22 w 26"/>
                <a:gd name="T47" fmla="*/ 16 h 37"/>
                <a:gd name="T48" fmla="*/ 21 w 26"/>
                <a:gd name="T49" fmla="*/ 15 h 37"/>
                <a:gd name="T50" fmla="*/ 15 w 26"/>
                <a:gd name="T51" fmla="*/ 10 h 37"/>
                <a:gd name="T52" fmla="*/ 17 w 26"/>
                <a:gd name="T53" fmla="*/ 9 h 37"/>
                <a:gd name="T54" fmla="*/ 14 w 26"/>
                <a:gd name="T55" fmla="*/ 2 h 37"/>
                <a:gd name="T56" fmla="*/ 26 w 26"/>
                <a:gd name="T57" fmla="*/ 0 h 37"/>
                <a:gd name="T58" fmla="*/ 16 w 26"/>
                <a:gd name="T59" fmla="*/ 2 h 37"/>
                <a:gd name="T60" fmla="*/ 17 w 26"/>
                <a:gd name="T61" fmla="*/ 4 h 37"/>
                <a:gd name="T62" fmla="*/ 17 w 26"/>
                <a:gd name="T63" fmla="*/ 4 h 37"/>
                <a:gd name="T64" fmla="*/ 26 w 26"/>
                <a:gd name="T65"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6" h="37">
                  <a:moveTo>
                    <a:pt x="25" y="17"/>
                  </a:moveTo>
                  <a:cubicBezTo>
                    <a:pt x="25" y="17"/>
                    <a:pt x="25" y="17"/>
                    <a:pt x="25" y="18"/>
                  </a:cubicBezTo>
                  <a:cubicBezTo>
                    <a:pt x="25" y="18"/>
                    <a:pt x="25" y="18"/>
                    <a:pt x="25" y="18"/>
                  </a:cubicBezTo>
                  <a:cubicBezTo>
                    <a:pt x="25" y="18"/>
                    <a:pt x="25" y="18"/>
                    <a:pt x="25" y="17"/>
                  </a:cubicBezTo>
                  <a:moveTo>
                    <a:pt x="17" y="5"/>
                  </a:moveTo>
                  <a:cubicBezTo>
                    <a:pt x="18" y="6"/>
                    <a:pt x="18" y="7"/>
                    <a:pt x="19" y="8"/>
                  </a:cubicBezTo>
                  <a:cubicBezTo>
                    <a:pt x="22" y="7"/>
                    <a:pt x="26" y="6"/>
                    <a:pt x="26" y="6"/>
                  </a:cubicBezTo>
                  <a:cubicBezTo>
                    <a:pt x="26" y="6"/>
                    <a:pt x="26" y="6"/>
                    <a:pt x="25" y="6"/>
                  </a:cubicBezTo>
                  <a:cubicBezTo>
                    <a:pt x="23" y="6"/>
                    <a:pt x="19" y="6"/>
                    <a:pt x="17" y="5"/>
                  </a:cubicBezTo>
                  <a:moveTo>
                    <a:pt x="14" y="2"/>
                  </a:moveTo>
                  <a:cubicBezTo>
                    <a:pt x="11" y="4"/>
                    <a:pt x="9" y="5"/>
                    <a:pt x="8" y="6"/>
                  </a:cubicBezTo>
                  <a:cubicBezTo>
                    <a:pt x="7" y="8"/>
                    <a:pt x="6" y="8"/>
                    <a:pt x="6" y="9"/>
                  </a:cubicBezTo>
                  <a:cubicBezTo>
                    <a:pt x="6" y="11"/>
                    <a:pt x="7" y="12"/>
                    <a:pt x="7" y="14"/>
                  </a:cubicBezTo>
                  <a:cubicBezTo>
                    <a:pt x="7" y="14"/>
                    <a:pt x="7" y="14"/>
                    <a:pt x="7" y="14"/>
                  </a:cubicBezTo>
                  <a:cubicBezTo>
                    <a:pt x="7" y="17"/>
                    <a:pt x="3" y="17"/>
                    <a:pt x="1" y="21"/>
                  </a:cubicBezTo>
                  <a:cubicBezTo>
                    <a:pt x="0" y="21"/>
                    <a:pt x="0" y="22"/>
                    <a:pt x="0" y="22"/>
                  </a:cubicBezTo>
                  <a:cubicBezTo>
                    <a:pt x="0" y="25"/>
                    <a:pt x="2" y="25"/>
                    <a:pt x="2" y="25"/>
                  </a:cubicBezTo>
                  <a:cubicBezTo>
                    <a:pt x="6" y="30"/>
                    <a:pt x="10" y="34"/>
                    <a:pt x="14" y="37"/>
                  </a:cubicBezTo>
                  <a:cubicBezTo>
                    <a:pt x="13" y="36"/>
                    <a:pt x="6" y="28"/>
                    <a:pt x="7" y="24"/>
                  </a:cubicBezTo>
                  <a:cubicBezTo>
                    <a:pt x="8" y="23"/>
                    <a:pt x="8" y="23"/>
                    <a:pt x="9" y="23"/>
                  </a:cubicBezTo>
                  <a:cubicBezTo>
                    <a:pt x="13" y="23"/>
                    <a:pt x="19" y="28"/>
                    <a:pt x="20" y="28"/>
                  </a:cubicBezTo>
                  <a:cubicBezTo>
                    <a:pt x="19" y="27"/>
                    <a:pt x="11" y="19"/>
                    <a:pt x="12" y="16"/>
                  </a:cubicBezTo>
                  <a:cubicBezTo>
                    <a:pt x="13" y="15"/>
                    <a:pt x="14" y="15"/>
                    <a:pt x="15" y="15"/>
                  </a:cubicBezTo>
                  <a:cubicBezTo>
                    <a:pt x="17" y="15"/>
                    <a:pt x="19" y="16"/>
                    <a:pt x="22" y="16"/>
                  </a:cubicBezTo>
                  <a:cubicBezTo>
                    <a:pt x="21" y="16"/>
                    <a:pt x="21" y="16"/>
                    <a:pt x="21" y="15"/>
                  </a:cubicBezTo>
                  <a:cubicBezTo>
                    <a:pt x="18" y="14"/>
                    <a:pt x="15" y="11"/>
                    <a:pt x="15" y="10"/>
                  </a:cubicBezTo>
                  <a:cubicBezTo>
                    <a:pt x="15" y="10"/>
                    <a:pt x="16" y="9"/>
                    <a:pt x="17" y="9"/>
                  </a:cubicBezTo>
                  <a:cubicBezTo>
                    <a:pt x="16" y="7"/>
                    <a:pt x="15" y="5"/>
                    <a:pt x="14" y="2"/>
                  </a:cubicBezTo>
                  <a:moveTo>
                    <a:pt x="26" y="0"/>
                  </a:moveTo>
                  <a:cubicBezTo>
                    <a:pt x="22" y="0"/>
                    <a:pt x="19" y="1"/>
                    <a:pt x="16" y="2"/>
                  </a:cubicBezTo>
                  <a:cubicBezTo>
                    <a:pt x="16" y="2"/>
                    <a:pt x="17" y="3"/>
                    <a:pt x="17" y="4"/>
                  </a:cubicBezTo>
                  <a:cubicBezTo>
                    <a:pt x="17" y="4"/>
                    <a:pt x="17" y="4"/>
                    <a:pt x="17" y="4"/>
                  </a:cubicBezTo>
                  <a:cubicBezTo>
                    <a:pt x="18" y="1"/>
                    <a:pt x="24" y="0"/>
                    <a:pt x="26" y="0"/>
                  </a:cubicBezTo>
                </a:path>
              </a:pathLst>
            </a:custGeom>
            <a:solidFill>
              <a:srgbClr val="FBEC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6" name="Freeform 124">
              <a:extLst>
                <a:ext uri="{FF2B5EF4-FFF2-40B4-BE49-F238E27FC236}">
                  <a16:creationId xmlns="" xmlns:a16="http://schemas.microsoft.com/office/drawing/2014/main" id="{D1BA9019-8C25-4A18-BEDB-FB9CE2289209}"/>
                </a:ext>
              </a:extLst>
            </p:cNvPr>
            <p:cNvSpPr>
              <a:spLocks/>
            </p:cNvSpPr>
            <p:nvPr/>
          </p:nvSpPr>
          <p:spPr bwMode="auto">
            <a:xfrm flipH="1">
              <a:off x="1385888" y="5418138"/>
              <a:ext cx="147638" cy="161925"/>
            </a:xfrm>
            <a:custGeom>
              <a:avLst/>
              <a:gdLst>
                <a:gd name="T0" fmla="*/ 3 w 52"/>
                <a:gd name="T1" fmla="*/ 6 h 57"/>
                <a:gd name="T2" fmla="*/ 22 w 52"/>
                <a:gd name="T3" fmla="*/ 39 h 57"/>
                <a:gd name="T4" fmla="*/ 52 w 52"/>
                <a:gd name="T5" fmla="*/ 55 h 57"/>
                <a:gd name="T6" fmla="*/ 49 w 52"/>
                <a:gd name="T7" fmla="*/ 57 h 57"/>
                <a:gd name="T8" fmla="*/ 3 w 52"/>
                <a:gd name="T9" fmla="*/ 6 h 57"/>
                <a:gd name="T10" fmla="*/ 3 w 52"/>
                <a:gd name="T11" fmla="*/ 6 h 57"/>
                <a:gd name="T12" fmla="*/ 1 w 52"/>
                <a:gd name="T13" fmla="*/ 2 h 57"/>
                <a:gd name="T14" fmla="*/ 5 w 52"/>
                <a:gd name="T15" fmla="*/ 3 h 57"/>
                <a:gd name="T16" fmla="*/ 3 w 52"/>
                <a:gd name="T17" fmla="*/ 6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 h="57">
                  <a:moveTo>
                    <a:pt x="3" y="6"/>
                  </a:moveTo>
                  <a:cubicBezTo>
                    <a:pt x="5" y="13"/>
                    <a:pt x="9" y="29"/>
                    <a:pt x="22" y="39"/>
                  </a:cubicBezTo>
                  <a:cubicBezTo>
                    <a:pt x="38" y="53"/>
                    <a:pt x="52" y="55"/>
                    <a:pt x="52" y="55"/>
                  </a:cubicBezTo>
                  <a:cubicBezTo>
                    <a:pt x="49" y="57"/>
                    <a:pt x="49" y="57"/>
                    <a:pt x="49" y="57"/>
                  </a:cubicBezTo>
                  <a:cubicBezTo>
                    <a:pt x="49" y="57"/>
                    <a:pt x="9" y="48"/>
                    <a:pt x="3" y="6"/>
                  </a:cubicBezTo>
                  <a:cubicBezTo>
                    <a:pt x="3" y="6"/>
                    <a:pt x="3" y="6"/>
                    <a:pt x="3" y="6"/>
                  </a:cubicBezTo>
                  <a:cubicBezTo>
                    <a:pt x="2" y="5"/>
                    <a:pt x="1" y="4"/>
                    <a:pt x="1" y="2"/>
                  </a:cubicBezTo>
                  <a:cubicBezTo>
                    <a:pt x="0" y="0"/>
                    <a:pt x="3" y="0"/>
                    <a:pt x="5" y="3"/>
                  </a:cubicBezTo>
                  <a:cubicBezTo>
                    <a:pt x="6" y="6"/>
                    <a:pt x="4" y="6"/>
                    <a:pt x="3" y="6"/>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7" name="Freeform 125">
              <a:extLst>
                <a:ext uri="{FF2B5EF4-FFF2-40B4-BE49-F238E27FC236}">
                  <a16:creationId xmlns="" xmlns:a16="http://schemas.microsoft.com/office/drawing/2014/main" id="{17C5C17D-A284-44A7-822A-69C6E0D17571}"/>
                </a:ext>
              </a:extLst>
            </p:cNvPr>
            <p:cNvSpPr>
              <a:spLocks/>
            </p:cNvSpPr>
            <p:nvPr/>
          </p:nvSpPr>
          <p:spPr bwMode="auto">
            <a:xfrm flipH="1">
              <a:off x="1357313" y="5383213"/>
              <a:ext cx="179388" cy="177800"/>
            </a:xfrm>
            <a:custGeom>
              <a:avLst/>
              <a:gdLst>
                <a:gd name="T0" fmla="*/ 59 w 63"/>
                <a:gd name="T1" fmla="*/ 62 h 62"/>
                <a:gd name="T2" fmla="*/ 63 w 63"/>
                <a:gd name="T3" fmla="*/ 61 h 62"/>
                <a:gd name="T4" fmla="*/ 5 w 63"/>
                <a:gd name="T5" fmla="*/ 7 h 62"/>
                <a:gd name="T6" fmla="*/ 3 w 63"/>
                <a:gd name="T7" fmla="*/ 2 h 62"/>
                <a:gd name="T8" fmla="*/ 4 w 63"/>
                <a:gd name="T9" fmla="*/ 7 h 62"/>
                <a:gd name="T10" fmla="*/ 4 w 63"/>
                <a:gd name="T11" fmla="*/ 7 h 62"/>
                <a:gd name="T12" fmla="*/ 18 w 63"/>
                <a:gd name="T13" fmla="*/ 30 h 62"/>
                <a:gd name="T14" fmla="*/ 59 w 63"/>
                <a:gd name="T15" fmla="*/ 62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3" h="62">
                  <a:moveTo>
                    <a:pt x="59" y="62"/>
                  </a:moveTo>
                  <a:cubicBezTo>
                    <a:pt x="63" y="61"/>
                    <a:pt x="63" y="61"/>
                    <a:pt x="63" y="61"/>
                  </a:cubicBezTo>
                  <a:cubicBezTo>
                    <a:pt x="63" y="61"/>
                    <a:pt x="18" y="41"/>
                    <a:pt x="5" y="7"/>
                  </a:cubicBezTo>
                  <a:cubicBezTo>
                    <a:pt x="5" y="7"/>
                    <a:pt x="6" y="3"/>
                    <a:pt x="3" y="2"/>
                  </a:cubicBezTo>
                  <a:cubicBezTo>
                    <a:pt x="1" y="0"/>
                    <a:pt x="0" y="5"/>
                    <a:pt x="4" y="7"/>
                  </a:cubicBezTo>
                  <a:cubicBezTo>
                    <a:pt x="4" y="7"/>
                    <a:pt x="4" y="7"/>
                    <a:pt x="4" y="7"/>
                  </a:cubicBezTo>
                  <a:cubicBezTo>
                    <a:pt x="6" y="12"/>
                    <a:pt x="11" y="21"/>
                    <a:pt x="18" y="30"/>
                  </a:cubicBezTo>
                  <a:cubicBezTo>
                    <a:pt x="29" y="43"/>
                    <a:pt x="52" y="58"/>
                    <a:pt x="59" y="62"/>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8" name="Freeform 126">
              <a:extLst>
                <a:ext uri="{FF2B5EF4-FFF2-40B4-BE49-F238E27FC236}">
                  <a16:creationId xmlns="" xmlns:a16="http://schemas.microsoft.com/office/drawing/2014/main" id="{46664DA6-9157-4C1C-9293-27AA387AB5D7}"/>
                </a:ext>
              </a:extLst>
            </p:cNvPr>
            <p:cNvSpPr>
              <a:spLocks/>
            </p:cNvSpPr>
            <p:nvPr/>
          </p:nvSpPr>
          <p:spPr bwMode="auto">
            <a:xfrm flipH="1">
              <a:off x="1312863" y="5232400"/>
              <a:ext cx="220663" cy="319088"/>
            </a:xfrm>
            <a:custGeom>
              <a:avLst/>
              <a:gdLst>
                <a:gd name="T0" fmla="*/ 10 w 78"/>
                <a:gd name="T1" fmla="*/ 3 h 112"/>
                <a:gd name="T2" fmla="*/ 4 w 78"/>
                <a:gd name="T3" fmla="*/ 1 h 112"/>
                <a:gd name="T4" fmla="*/ 12 w 78"/>
                <a:gd name="T5" fmla="*/ 7 h 112"/>
                <a:gd name="T6" fmla="*/ 56 w 78"/>
                <a:gd name="T7" fmla="*/ 111 h 112"/>
                <a:gd name="T8" fmla="*/ 59 w 78"/>
                <a:gd name="T9" fmla="*/ 112 h 112"/>
                <a:gd name="T10" fmla="*/ 10 w 78"/>
                <a:gd name="T11" fmla="*/ 3 h 112"/>
              </a:gdLst>
              <a:ahLst/>
              <a:cxnLst>
                <a:cxn ang="0">
                  <a:pos x="T0" y="T1"/>
                </a:cxn>
                <a:cxn ang="0">
                  <a:pos x="T2" y="T3"/>
                </a:cxn>
                <a:cxn ang="0">
                  <a:pos x="T4" y="T5"/>
                </a:cxn>
                <a:cxn ang="0">
                  <a:pos x="T6" y="T7"/>
                </a:cxn>
                <a:cxn ang="0">
                  <a:pos x="T8" y="T9"/>
                </a:cxn>
                <a:cxn ang="0">
                  <a:pos x="T10" y="T11"/>
                </a:cxn>
              </a:cxnLst>
              <a:rect l="0" t="0" r="r" b="b"/>
              <a:pathLst>
                <a:path w="78" h="112">
                  <a:moveTo>
                    <a:pt x="10" y="3"/>
                  </a:moveTo>
                  <a:cubicBezTo>
                    <a:pt x="8" y="2"/>
                    <a:pt x="6" y="0"/>
                    <a:pt x="4" y="1"/>
                  </a:cubicBezTo>
                  <a:cubicBezTo>
                    <a:pt x="0" y="3"/>
                    <a:pt x="8" y="11"/>
                    <a:pt x="12" y="7"/>
                  </a:cubicBezTo>
                  <a:cubicBezTo>
                    <a:pt x="77" y="28"/>
                    <a:pt x="56" y="110"/>
                    <a:pt x="56" y="111"/>
                  </a:cubicBezTo>
                  <a:cubicBezTo>
                    <a:pt x="59" y="112"/>
                    <a:pt x="59" y="112"/>
                    <a:pt x="59" y="112"/>
                  </a:cubicBezTo>
                  <a:cubicBezTo>
                    <a:pt x="59" y="111"/>
                    <a:pt x="78" y="24"/>
                    <a:pt x="10" y="3"/>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9" name="Freeform 127">
              <a:extLst>
                <a:ext uri="{FF2B5EF4-FFF2-40B4-BE49-F238E27FC236}">
                  <a16:creationId xmlns="" xmlns:a16="http://schemas.microsoft.com/office/drawing/2014/main" id="{3E9B7079-6113-4F4D-8CA0-6CF571D71861}"/>
                </a:ext>
              </a:extLst>
            </p:cNvPr>
            <p:cNvSpPr>
              <a:spLocks/>
            </p:cNvSpPr>
            <p:nvPr/>
          </p:nvSpPr>
          <p:spPr bwMode="auto">
            <a:xfrm flipH="1">
              <a:off x="1335088" y="5324475"/>
              <a:ext cx="231775" cy="276225"/>
            </a:xfrm>
            <a:custGeom>
              <a:avLst/>
              <a:gdLst>
                <a:gd name="T0" fmla="*/ 10 w 82"/>
                <a:gd name="T1" fmla="*/ 2 h 97"/>
                <a:gd name="T2" fmla="*/ 4 w 82"/>
                <a:gd name="T3" fmla="*/ 1 h 97"/>
                <a:gd name="T4" fmla="*/ 12 w 82"/>
                <a:gd name="T5" fmla="*/ 5 h 97"/>
                <a:gd name="T6" fmla="*/ 79 w 82"/>
                <a:gd name="T7" fmla="*/ 97 h 97"/>
                <a:gd name="T8" fmla="*/ 82 w 82"/>
                <a:gd name="T9" fmla="*/ 97 h 97"/>
                <a:gd name="T10" fmla="*/ 10 w 82"/>
                <a:gd name="T11" fmla="*/ 2 h 97"/>
              </a:gdLst>
              <a:ahLst/>
              <a:cxnLst>
                <a:cxn ang="0">
                  <a:pos x="T0" y="T1"/>
                </a:cxn>
                <a:cxn ang="0">
                  <a:pos x="T2" y="T3"/>
                </a:cxn>
                <a:cxn ang="0">
                  <a:pos x="T4" y="T5"/>
                </a:cxn>
                <a:cxn ang="0">
                  <a:pos x="T6" y="T7"/>
                </a:cxn>
                <a:cxn ang="0">
                  <a:pos x="T8" y="T9"/>
                </a:cxn>
                <a:cxn ang="0">
                  <a:pos x="T10" y="T11"/>
                </a:cxn>
              </a:cxnLst>
              <a:rect l="0" t="0" r="r" b="b"/>
              <a:pathLst>
                <a:path w="82" h="97">
                  <a:moveTo>
                    <a:pt x="10" y="2"/>
                  </a:moveTo>
                  <a:cubicBezTo>
                    <a:pt x="8" y="1"/>
                    <a:pt x="6" y="0"/>
                    <a:pt x="4" y="1"/>
                  </a:cubicBezTo>
                  <a:cubicBezTo>
                    <a:pt x="0" y="4"/>
                    <a:pt x="10" y="10"/>
                    <a:pt x="12" y="5"/>
                  </a:cubicBezTo>
                  <a:cubicBezTo>
                    <a:pt x="81" y="11"/>
                    <a:pt x="79" y="96"/>
                    <a:pt x="79" y="97"/>
                  </a:cubicBezTo>
                  <a:cubicBezTo>
                    <a:pt x="82" y="97"/>
                    <a:pt x="82" y="97"/>
                    <a:pt x="82" y="97"/>
                  </a:cubicBezTo>
                  <a:cubicBezTo>
                    <a:pt x="82" y="96"/>
                    <a:pt x="81" y="7"/>
                    <a:pt x="10" y="2"/>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0" name="Freeform 128">
              <a:extLst>
                <a:ext uri="{FF2B5EF4-FFF2-40B4-BE49-F238E27FC236}">
                  <a16:creationId xmlns="" xmlns:a16="http://schemas.microsoft.com/office/drawing/2014/main" id="{D7C3F70D-2220-4429-B920-D5D5F8E8E8B8}"/>
                </a:ext>
              </a:extLst>
            </p:cNvPr>
            <p:cNvSpPr>
              <a:spLocks/>
            </p:cNvSpPr>
            <p:nvPr/>
          </p:nvSpPr>
          <p:spPr bwMode="auto">
            <a:xfrm flipH="1">
              <a:off x="1368425" y="5367338"/>
              <a:ext cx="255588" cy="276225"/>
            </a:xfrm>
            <a:custGeom>
              <a:avLst/>
              <a:gdLst>
                <a:gd name="T0" fmla="*/ 8 w 90"/>
                <a:gd name="T1" fmla="*/ 10 h 97"/>
                <a:gd name="T2" fmla="*/ 8 w 90"/>
                <a:gd name="T3" fmla="*/ 3 h 97"/>
                <a:gd name="T4" fmla="*/ 10 w 90"/>
                <a:gd name="T5" fmla="*/ 12 h 97"/>
                <a:gd name="T6" fmla="*/ 90 w 90"/>
                <a:gd name="T7" fmla="*/ 94 h 97"/>
                <a:gd name="T8" fmla="*/ 89 w 90"/>
                <a:gd name="T9" fmla="*/ 97 h 97"/>
                <a:gd name="T10" fmla="*/ 8 w 90"/>
                <a:gd name="T11" fmla="*/ 10 h 97"/>
              </a:gdLst>
              <a:ahLst/>
              <a:cxnLst>
                <a:cxn ang="0">
                  <a:pos x="T0" y="T1"/>
                </a:cxn>
                <a:cxn ang="0">
                  <a:pos x="T2" y="T3"/>
                </a:cxn>
                <a:cxn ang="0">
                  <a:pos x="T4" y="T5"/>
                </a:cxn>
                <a:cxn ang="0">
                  <a:pos x="T6" y="T7"/>
                </a:cxn>
                <a:cxn ang="0">
                  <a:pos x="T8" y="T9"/>
                </a:cxn>
                <a:cxn ang="0">
                  <a:pos x="T10" y="T11"/>
                </a:cxn>
              </a:cxnLst>
              <a:rect l="0" t="0" r="r" b="b"/>
              <a:pathLst>
                <a:path w="90" h="97">
                  <a:moveTo>
                    <a:pt x="8" y="10"/>
                  </a:moveTo>
                  <a:cubicBezTo>
                    <a:pt x="7" y="8"/>
                    <a:pt x="6" y="5"/>
                    <a:pt x="8" y="3"/>
                  </a:cubicBezTo>
                  <a:cubicBezTo>
                    <a:pt x="12" y="0"/>
                    <a:pt x="16" y="11"/>
                    <a:pt x="10" y="12"/>
                  </a:cubicBezTo>
                  <a:cubicBezTo>
                    <a:pt x="5" y="81"/>
                    <a:pt x="89" y="94"/>
                    <a:pt x="90" y="94"/>
                  </a:cubicBezTo>
                  <a:cubicBezTo>
                    <a:pt x="89" y="97"/>
                    <a:pt x="89" y="97"/>
                    <a:pt x="89" y="97"/>
                  </a:cubicBezTo>
                  <a:cubicBezTo>
                    <a:pt x="88" y="97"/>
                    <a:pt x="0" y="80"/>
                    <a:pt x="8" y="10"/>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1" name="Freeform 129">
              <a:extLst>
                <a:ext uri="{FF2B5EF4-FFF2-40B4-BE49-F238E27FC236}">
                  <a16:creationId xmlns="" xmlns:a16="http://schemas.microsoft.com/office/drawing/2014/main" id="{8EAB6E34-8426-4423-8366-A4308DC49951}"/>
                </a:ext>
              </a:extLst>
            </p:cNvPr>
            <p:cNvSpPr>
              <a:spLocks/>
            </p:cNvSpPr>
            <p:nvPr/>
          </p:nvSpPr>
          <p:spPr bwMode="auto">
            <a:xfrm flipH="1">
              <a:off x="1443038" y="5440363"/>
              <a:ext cx="176213" cy="174625"/>
            </a:xfrm>
            <a:custGeom>
              <a:avLst/>
              <a:gdLst>
                <a:gd name="T0" fmla="*/ 2 w 62"/>
                <a:gd name="T1" fmla="*/ 6 h 61"/>
                <a:gd name="T2" fmla="*/ 2 w 62"/>
                <a:gd name="T3" fmla="*/ 2 h 61"/>
                <a:gd name="T4" fmla="*/ 4 w 62"/>
                <a:gd name="T5" fmla="*/ 8 h 61"/>
                <a:gd name="T6" fmla="*/ 62 w 62"/>
                <a:gd name="T7" fmla="*/ 59 h 61"/>
                <a:gd name="T8" fmla="*/ 62 w 62"/>
                <a:gd name="T9" fmla="*/ 61 h 61"/>
                <a:gd name="T10" fmla="*/ 2 w 62"/>
                <a:gd name="T11" fmla="*/ 6 h 61"/>
              </a:gdLst>
              <a:ahLst/>
              <a:cxnLst>
                <a:cxn ang="0">
                  <a:pos x="T0" y="T1"/>
                </a:cxn>
                <a:cxn ang="0">
                  <a:pos x="T2" y="T3"/>
                </a:cxn>
                <a:cxn ang="0">
                  <a:pos x="T4" y="T5"/>
                </a:cxn>
                <a:cxn ang="0">
                  <a:pos x="T6" y="T7"/>
                </a:cxn>
                <a:cxn ang="0">
                  <a:pos x="T8" y="T9"/>
                </a:cxn>
                <a:cxn ang="0">
                  <a:pos x="T10" y="T11"/>
                </a:cxn>
              </a:cxnLst>
              <a:rect l="0" t="0" r="r" b="b"/>
              <a:pathLst>
                <a:path w="62" h="61">
                  <a:moveTo>
                    <a:pt x="2" y="6"/>
                  </a:moveTo>
                  <a:cubicBezTo>
                    <a:pt x="1" y="5"/>
                    <a:pt x="0" y="3"/>
                    <a:pt x="2" y="2"/>
                  </a:cubicBezTo>
                  <a:cubicBezTo>
                    <a:pt x="4" y="0"/>
                    <a:pt x="7" y="7"/>
                    <a:pt x="4" y="8"/>
                  </a:cubicBezTo>
                  <a:cubicBezTo>
                    <a:pt x="4" y="55"/>
                    <a:pt x="61" y="59"/>
                    <a:pt x="62" y="59"/>
                  </a:cubicBezTo>
                  <a:cubicBezTo>
                    <a:pt x="62" y="61"/>
                    <a:pt x="62" y="61"/>
                    <a:pt x="62" y="61"/>
                  </a:cubicBezTo>
                  <a:cubicBezTo>
                    <a:pt x="61" y="61"/>
                    <a:pt x="1" y="55"/>
                    <a:pt x="2" y="6"/>
                  </a:cubicBezTo>
                  <a:close/>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2" name="Freeform 130">
              <a:extLst>
                <a:ext uri="{FF2B5EF4-FFF2-40B4-BE49-F238E27FC236}">
                  <a16:creationId xmlns="" xmlns:a16="http://schemas.microsoft.com/office/drawing/2014/main" id="{CB510AAF-3303-4C19-B419-3B10578740BF}"/>
                </a:ext>
              </a:extLst>
            </p:cNvPr>
            <p:cNvSpPr>
              <a:spLocks/>
            </p:cNvSpPr>
            <p:nvPr/>
          </p:nvSpPr>
          <p:spPr bwMode="auto">
            <a:xfrm flipH="1">
              <a:off x="1323975" y="5310188"/>
              <a:ext cx="152400" cy="201613"/>
            </a:xfrm>
            <a:custGeom>
              <a:avLst/>
              <a:gdLst>
                <a:gd name="T0" fmla="*/ 7 w 54"/>
                <a:gd name="T1" fmla="*/ 2 h 71"/>
                <a:gd name="T2" fmla="*/ 3 w 54"/>
                <a:gd name="T3" fmla="*/ 1 h 71"/>
                <a:gd name="T4" fmla="*/ 8 w 54"/>
                <a:gd name="T5" fmla="*/ 4 h 71"/>
                <a:gd name="T6" fmla="*/ 47 w 54"/>
                <a:gd name="T7" fmla="*/ 71 h 71"/>
                <a:gd name="T8" fmla="*/ 50 w 54"/>
                <a:gd name="T9" fmla="*/ 71 h 71"/>
                <a:gd name="T10" fmla="*/ 7 w 54"/>
                <a:gd name="T11" fmla="*/ 2 h 71"/>
              </a:gdLst>
              <a:ahLst/>
              <a:cxnLst>
                <a:cxn ang="0">
                  <a:pos x="T0" y="T1"/>
                </a:cxn>
                <a:cxn ang="0">
                  <a:pos x="T2" y="T3"/>
                </a:cxn>
                <a:cxn ang="0">
                  <a:pos x="T4" y="T5"/>
                </a:cxn>
                <a:cxn ang="0">
                  <a:pos x="T6" y="T7"/>
                </a:cxn>
                <a:cxn ang="0">
                  <a:pos x="T8" y="T9"/>
                </a:cxn>
                <a:cxn ang="0">
                  <a:pos x="T10" y="T11"/>
                </a:cxn>
              </a:cxnLst>
              <a:rect l="0" t="0" r="r" b="b"/>
              <a:pathLst>
                <a:path w="54" h="71">
                  <a:moveTo>
                    <a:pt x="7" y="2"/>
                  </a:moveTo>
                  <a:cubicBezTo>
                    <a:pt x="6" y="1"/>
                    <a:pt x="4" y="0"/>
                    <a:pt x="3" y="1"/>
                  </a:cubicBezTo>
                  <a:cubicBezTo>
                    <a:pt x="0" y="3"/>
                    <a:pt x="6" y="8"/>
                    <a:pt x="8" y="4"/>
                  </a:cubicBezTo>
                  <a:cubicBezTo>
                    <a:pt x="54" y="13"/>
                    <a:pt x="47" y="71"/>
                    <a:pt x="47" y="71"/>
                  </a:cubicBezTo>
                  <a:cubicBezTo>
                    <a:pt x="50" y="71"/>
                    <a:pt x="50" y="71"/>
                    <a:pt x="50" y="71"/>
                  </a:cubicBezTo>
                  <a:cubicBezTo>
                    <a:pt x="50" y="71"/>
                    <a:pt x="54" y="10"/>
                    <a:pt x="7" y="2"/>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3" name="Freeform 131">
              <a:extLst>
                <a:ext uri="{FF2B5EF4-FFF2-40B4-BE49-F238E27FC236}">
                  <a16:creationId xmlns="" xmlns:a16="http://schemas.microsoft.com/office/drawing/2014/main" id="{408038EC-48DC-4F10-9EEE-FCD8D9D7EC29}"/>
                </a:ext>
              </a:extLst>
            </p:cNvPr>
            <p:cNvSpPr>
              <a:spLocks/>
            </p:cNvSpPr>
            <p:nvPr/>
          </p:nvSpPr>
          <p:spPr bwMode="auto">
            <a:xfrm flipH="1">
              <a:off x="1417638" y="5438775"/>
              <a:ext cx="269875" cy="192088"/>
            </a:xfrm>
            <a:custGeom>
              <a:avLst/>
              <a:gdLst>
                <a:gd name="T0" fmla="*/ 3 w 95"/>
                <a:gd name="T1" fmla="*/ 8 h 68"/>
                <a:gd name="T2" fmla="*/ 1 w 95"/>
                <a:gd name="T3" fmla="*/ 3 h 68"/>
                <a:gd name="T4" fmla="*/ 5 w 95"/>
                <a:gd name="T5" fmla="*/ 10 h 68"/>
                <a:gd name="T6" fmla="*/ 94 w 95"/>
                <a:gd name="T7" fmla="*/ 52 h 68"/>
                <a:gd name="T8" fmla="*/ 95 w 95"/>
                <a:gd name="T9" fmla="*/ 55 h 68"/>
                <a:gd name="T10" fmla="*/ 3 w 95"/>
                <a:gd name="T11" fmla="*/ 8 h 68"/>
              </a:gdLst>
              <a:ahLst/>
              <a:cxnLst>
                <a:cxn ang="0">
                  <a:pos x="T0" y="T1"/>
                </a:cxn>
                <a:cxn ang="0">
                  <a:pos x="T2" y="T3"/>
                </a:cxn>
                <a:cxn ang="0">
                  <a:pos x="T4" y="T5"/>
                </a:cxn>
                <a:cxn ang="0">
                  <a:pos x="T6" y="T7"/>
                </a:cxn>
                <a:cxn ang="0">
                  <a:pos x="T8" y="T9"/>
                </a:cxn>
                <a:cxn ang="0">
                  <a:pos x="T10" y="T11"/>
                </a:cxn>
              </a:cxnLst>
              <a:rect l="0" t="0" r="r" b="b"/>
              <a:pathLst>
                <a:path w="95" h="68">
                  <a:moveTo>
                    <a:pt x="3" y="8"/>
                  </a:moveTo>
                  <a:cubicBezTo>
                    <a:pt x="1" y="7"/>
                    <a:pt x="0" y="5"/>
                    <a:pt x="1" y="3"/>
                  </a:cubicBezTo>
                  <a:cubicBezTo>
                    <a:pt x="3" y="0"/>
                    <a:pt x="9" y="7"/>
                    <a:pt x="5" y="10"/>
                  </a:cubicBezTo>
                  <a:cubicBezTo>
                    <a:pt x="22" y="67"/>
                    <a:pt x="93" y="52"/>
                    <a:pt x="94" y="52"/>
                  </a:cubicBezTo>
                  <a:cubicBezTo>
                    <a:pt x="95" y="55"/>
                    <a:pt x="95" y="55"/>
                    <a:pt x="95" y="55"/>
                  </a:cubicBezTo>
                  <a:cubicBezTo>
                    <a:pt x="94" y="55"/>
                    <a:pt x="18" y="68"/>
                    <a:pt x="3" y="8"/>
                  </a:cubicBezTo>
                  <a:close/>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4" name="Freeform 132">
              <a:extLst>
                <a:ext uri="{FF2B5EF4-FFF2-40B4-BE49-F238E27FC236}">
                  <a16:creationId xmlns="" xmlns:a16="http://schemas.microsoft.com/office/drawing/2014/main" id="{3A0662ED-B268-4057-A591-8D3167FDB2BE}"/>
                </a:ext>
              </a:extLst>
            </p:cNvPr>
            <p:cNvSpPr>
              <a:spLocks/>
            </p:cNvSpPr>
            <p:nvPr/>
          </p:nvSpPr>
          <p:spPr bwMode="auto">
            <a:xfrm flipH="1">
              <a:off x="1425575" y="5403850"/>
              <a:ext cx="173038" cy="187325"/>
            </a:xfrm>
            <a:custGeom>
              <a:avLst/>
              <a:gdLst>
                <a:gd name="T0" fmla="*/ 6 w 61"/>
                <a:gd name="T1" fmla="*/ 6 h 66"/>
                <a:gd name="T2" fmla="*/ 6 w 61"/>
                <a:gd name="T3" fmla="*/ 2 h 66"/>
                <a:gd name="T4" fmla="*/ 7 w 61"/>
                <a:gd name="T5" fmla="*/ 8 h 66"/>
                <a:gd name="T6" fmla="*/ 61 w 61"/>
                <a:gd name="T7" fmla="*/ 64 h 66"/>
                <a:gd name="T8" fmla="*/ 60 w 61"/>
                <a:gd name="T9" fmla="*/ 66 h 66"/>
                <a:gd name="T10" fmla="*/ 6 w 61"/>
                <a:gd name="T11" fmla="*/ 6 h 66"/>
              </a:gdLst>
              <a:ahLst/>
              <a:cxnLst>
                <a:cxn ang="0">
                  <a:pos x="T0" y="T1"/>
                </a:cxn>
                <a:cxn ang="0">
                  <a:pos x="T2" y="T3"/>
                </a:cxn>
                <a:cxn ang="0">
                  <a:pos x="T4" y="T5"/>
                </a:cxn>
                <a:cxn ang="0">
                  <a:pos x="T6" y="T7"/>
                </a:cxn>
                <a:cxn ang="0">
                  <a:pos x="T8" y="T9"/>
                </a:cxn>
                <a:cxn ang="0">
                  <a:pos x="T10" y="T11"/>
                </a:cxn>
              </a:cxnLst>
              <a:rect l="0" t="0" r="r" b="b"/>
              <a:pathLst>
                <a:path w="61" h="66">
                  <a:moveTo>
                    <a:pt x="6" y="6"/>
                  </a:moveTo>
                  <a:cubicBezTo>
                    <a:pt x="5" y="4"/>
                    <a:pt x="5" y="3"/>
                    <a:pt x="6" y="2"/>
                  </a:cubicBezTo>
                  <a:cubicBezTo>
                    <a:pt x="8" y="0"/>
                    <a:pt x="11" y="7"/>
                    <a:pt x="7" y="8"/>
                  </a:cubicBezTo>
                  <a:cubicBezTo>
                    <a:pt x="3" y="54"/>
                    <a:pt x="60" y="63"/>
                    <a:pt x="61" y="64"/>
                  </a:cubicBezTo>
                  <a:cubicBezTo>
                    <a:pt x="60" y="66"/>
                    <a:pt x="60" y="66"/>
                    <a:pt x="60" y="66"/>
                  </a:cubicBezTo>
                  <a:cubicBezTo>
                    <a:pt x="60" y="66"/>
                    <a:pt x="0" y="54"/>
                    <a:pt x="6" y="6"/>
                  </a:cubicBezTo>
                  <a:close/>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5" name="Freeform 133">
              <a:extLst>
                <a:ext uri="{FF2B5EF4-FFF2-40B4-BE49-F238E27FC236}">
                  <a16:creationId xmlns="" xmlns:a16="http://schemas.microsoft.com/office/drawing/2014/main" id="{6584EC99-16D6-4660-9D3F-0814987B8256}"/>
                </a:ext>
              </a:extLst>
            </p:cNvPr>
            <p:cNvSpPr>
              <a:spLocks/>
            </p:cNvSpPr>
            <p:nvPr/>
          </p:nvSpPr>
          <p:spPr bwMode="auto">
            <a:xfrm flipH="1">
              <a:off x="1354138" y="5372100"/>
              <a:ext cx="157163" cy="150813"/>
            </a:xfrm>
            <a:custGeom>
              <a:avLst/>
              <a:gdLst>
                <a:gd name="T0" fmla="*/ 6 w 55"/>
                <a:gd name="T1" fmla="*/ 3 h 53"/>
                <a:gd name="T2" fmla="*/ 38 w 55"/>
                <a:gd name="T3" fmla="*/ 22 h 53"/>
                <a:gd name="T4" fmla="*/ 53 w 55"/>
                <a:gd name="T5" fmla="*/ 53 h 53"/>
                <a:gd name="T6" fmla="*/ 55 w 55"/>
                <a:gd name="T7" fmla="*/ 50 h 53"/>
                <a:gd name="T8" fmla="*/ 6 w 55"/>
                <a:gd name="T9" fmla="*/ 2 h 53"/>
                <a:gd name="T10" fmla="*/ 6 w 55"/>
                <a:gd name="T11" fmla="*/ 2 h 53"/>
                <a:gd name="T12" fmla="*/ 2 w 55"/>
                <a:gd name="T13" fmla="*/ 0 h 53"/>
                <a:gd name="T14" fmla="*/ 3 w 55"/>
                <a:gd name="T15" fmla="*/ 4 h 53"/>
                <a:gd name="T16" fmla="*/ 6 w 55"/>
                <a:gd name="T17" fmla="*/ 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5" h="53">
                  <a:moveTo>
                    <a:pt x="6" y="3"/>
                  </a:moveTo>
                  <a:cubicBezTo>
                    <a:pt x="12" y="5"/>
                    <a:pt x="28" y="9"/>
                    <a:pt x="38" y="22"/>
                  </a:cubicBezTo>
                  <a:cubicBezTo>
                    <a:pt x="52" y="39"/>
                    <a:pt x="53" y="53"/>
                    <a:pt x="53" y="53"/>
                  </a:cubicBezTo>
                  <a:cubicBezTo>
                    <a:pt x="55" y="50"/>
                    <a:pt x="55" y="50"/>
                    <a:pt x="55" y="50"/>
                  </a:cubicBezTo>
                  <a:cubicBezTo>
                    <a:pt x="55" y="50"/>
                    <a:pt x="47" y="10"/>
                    <a:pt x="6" y="2"/>
                  </a:cubicBezTo>
                  <a:cubicBezTo>
                    <a:pt x="6" y="2"/>
                    <a:pt x="6" y="2"/>
                    <a:pt x="6" y="2"/>
                  </a:cubicBezTo>
                  <a:cubicBezTo>
                    <a:pt x="5" y="1"/>
                    <a:pt x="4" y="0"/>
                    <a:pt x="2" y="0"/>
                  </a:cubicBezTo>
                  <a:cubicBezTo>
                    <a:pt x="0" y="0"/>
                    <a:pt x="0" y="3"/>
                    <a:pt x="3" y="4"/>
                  </a:cubicBezTo>
                  <a:cubicBezTo>
                    <a:pt x="5" y="5"/>
                    <a:pt x="6" y="4"/>
                    <a:pt x="6" y="3"/>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6" name="Freeform 134">
              <a:extLst>
                <a:ext uri="{FF2B5EF4-FFF2-40B4-BE49-F238E27FC236}">
                  <a16:creationId xmlns="" xmlns:a16="http://schemas.microsoft.com/office/drawing/2014/main" id="{7A19A571-3FBE-43EE-9F57-7A10D2EEC206}"/>
                </a:ext>
              </a:extLst>
            </p:cNvPr>
            <p:cNvSpPr>
              <a:spLocks/>
            </p:cNvSpPr>
            <p:nvPr/>
          </p:nvSpPr>
          <p:spPr bwMode="auto">
            <a:xfrm flipH="1">
              <a:off x="1352550" y="5421313"/>
              <a:ext cx="155575" cy="150813"/>
            </a:xfrm>
            <a:custGeom>
              <a:avLst/>
              <a:gdLst>
                <a:gd name="T0" fmla="*/ 6 w 55"/>
                <a:gd name="T1" fmla="*/ 3 h 53"/>
                <a:gd name="T2" fmla="*/ 38 w 55"/>
                <a:gd name="T3" fmla="*/ 22 h 53"/>
                <a:gd name="T4" fmla="*/ 53 w 55"/>
                <a:gd name="T5" fmla="*/ 53 h 53"/>
                <a:gd name="T6" fmla="*/ 55 w 55"/>
                <a:gd name="T7" fmla="*/ 50 h 53"/>
                <a:gd name="T8" fmla="*/ 6 w 55"/>
                <a:gd name="T9" fmla="*/ 2 h 53"/>
                <a:gd name="T10" fmla="*/ 5 w 55"/>
                <a:gd name="T11" fmla="*/ 2 h 53"/>
                <a:gd name="T12" fmla="*/ 2 w 55"/>
                <a:gd name="T13" fmla="*/ 0 h 53"/>
                <a:gd name="T14" fmla="*/ 3 w 55"/>
                <a:gd name="T15" fmla="*/ 4 h 53"/>
                <a:gd name="T16" fmla="*/ 6 w 55"/>
                <a:gd name="T17" fmla="*/ 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5" h="53">
                  <a:moveTo>
                    <a:pt x="6" y="3"/>
                  </a:moveTo>
                  <a:cubicBezTo>
                    <a:pt x="12" y="5"/>
                    <a:pt x="28" y="9"/>
                    <a:pt x="38" y="22"/>
                  </a:cubicBezTo>
                  <a:cubicBezTo>
                    <a:pt x="51" y="39"/>
                    <a:pt x="53" y="53"/>
                    <a:pt x="53" y="53"/>
                  </a:cubicBezTo>
                  <a:cubicBezTo>
                    <a:pt x="55" y="50"/>
                    <a:pt x="55" y="50"/>
                    <a:pt x="55" y="50"/>
                  </a:cubicBezTo>
                  <a:cubicBezTo>
                    <a:pt x="55" y="50"/>
                    <a:pt x="47" y="10"/>
                    <a:pt x="6" y="2"/>
                  </a:cubicBezTo>
                  <a:cubicBezTo>
                    <a:pt x="5" y="2"/>
                    <a:pt x="5" y="2"/>
                    <a:pt x="5" y="2"/>
                  </a:cubicBezTo>
                  <a:cubicBezTo>
                    <a:pt x="5" y="1"/>
                    <a:pt x="3" y="0"/>
                    <a:pt x="2" y="0"/>
                  </a:cubicBezTo>
                  <a:cubicBezTo>
                    <a:pt x="0" y="0"/>
                    <a:pt x="0" y="3"/>
                    <a:pt x="3" y="4"/>
                  </a:cubicBezTo>
                  <a:cubicBezTo>
                    <a:pt x="5" y="5"/>
                    <a:pt x="6" y="4"/>
                    <a:pt x="6" y="3"/>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7" name="Freeform 135">
              <a:extLst>
                <a:ext uri="{FF2B5EF4-FFF2-40B4-BE49-F238E27FC236}">
                  <a16:creationId xmlns="" xmlns:a16="http://schemas.microsoft.com/office/drawing/2014/main" id="{819D8AE5-2034-418D-8964-EE60113296BF}"/>
                </a:ext>
              </a:extLst>
            </p:cNvPr>
            <p:cNvSpPr>
              <a:spLocks/>
            </p:cNvSpPr>
            <p:nvPr/>
          </p:nvSpPr>
          <p:spPr bwMode="auto">
            <a:xfrm flipH="1">
              <a:off x="1346200" y="5397500"/>
              <a:ext cx="166688" cy="139700"/>
            </a:xfrm>
            <a:custGeom>
              <a:avLst/>
              <a:gdLst>
                <a:gd name="T0" fmla="*/ 6 w 59"/>
                <a:gd name="T1" fmla="*/ 3 h 49"/>
                <a:gd name="T2" fmla="*/ 40 w 59"/>
                <a:gd name="T3" fmla="*/ 20 h 49"/>
                <a:gd name="T4" fmla="*/ 57 w 59"/>
                <a:gd name="T5" fmla="*/ 49 h 49"/>
                <a:gd name="T6" fmla="*/ 59 w 59"/>
                <a:gd name="T7" fmla="*/ 46 h 49"/>
                <a:gd name="T8" fmla="*/ 6 w 59"/>
                <a:gd name="T9" fmla="*/ 2 h 49"/>
                <a:gd name="T10" fmla="*/ 6 w 59"/>
                <a:gd name="T11" fmla="*/ 2 h 49"/>
                <a:gd name="T12" fmla="*/ 2 w 59"/>
                <a:gd name="T13" fmla="*/ 1 h 49"/>
                <a:gd name="T14" fmla="*/ 3 w 59"/>
                <a:gd name="T15" fmla="*/ 5 h 49"/>
                <a:gd name="T16" fmla="*/ 6 w 59"/>
                <a:gd name="T17" fmla="*/ 3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 h="49">
                  <a:moveTo>
                    <a:pt x="6" y="3"/>
                  </a:moveTo>
                  <a:cubicBezTo>
                    <a:pt x="13" y="4"/>
                    <a:pt x="29" y="7"/>
                    <a:pt x="40" y="20"/>
                  </a:cubicBezTo>
                  <a:cubicBezTo>
                    <a:pt x="55" y="36"/>
                    <a:pt x="57" y="49"/>
                    <a:pt x="57" y="49"/>
                  </a:cubicBezTo>
                  <a:cubicBezTo>
                    <a:pt x="59" y="46"/>
                    <a:pt x="59" y="46"/>
                    <a:pt x="59" y="46"/>
                  </a:cubicBezTo>
                  <a:cubicBezTo>
                    <a:pt x="59" y="46"/>
                    <a:pt x="48" y="7"/>
                    <a:pt x="6" y="2"/>
                  </a:cubicBezTo>
                  <a:cubicBezTo>
                    <a:pt x="6" y="2"/>
                    <a:pt x="6" y="2"/>
                    <a:pt x="6" y="2"/>
                  </a:cubicBezTo>
                  <a:cubicBezTo>
                    <a:pt x="5" y="2"/>
                    <a:pt x="4" y="1"/>
                    <a:pt x="2" y="1"/>
                  </a:cubicBezTo>
                  <a:cubicBezTo>
                    <a:pt x="0" y="0"/>
                    <a:pt x="0" y="3"/>
                    <a:pt x="3" y="5"/>
                  </a:cubicBezTo>
                  <a:cubicBezTo>
                    <a:pt x="6" y="5"/>
                    <a:pt x="6" y="4"/>
                    <a:pt x="6" y="3"/>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8" name="Freeform 136">
              <a:extLst>
                <a:ext uri="{FF2B5EF4-FFF2-40B4-BE49-F238E27FC236}">
                  <a16:creationId xmlns="" xmlns:a16="http://schemas.microsoft.com/office/drawing/2014/main" id="{9A7F0882-8AA9-4C7B-85BA-6C953383031F}"/>
                </a:ext>
              </a:extLst>
            </p:cNvPr>
            <p:cNvSpPr>
              <a:spLocks/>
            </p:cNvSpPr>
            <p:nvPr/>
          </p:nvSpPr>
          <p:spPr bwMode="auto">
            <a:xfrm flipH="1">
              <a:off x="1354138" y="5313363"/>
              <a:ext cx="168275" cy="139700"/>
            </a:xfrm>
            <a:custGeom>
              <a:avLst/>
              <a:gdLst>
                <a:gd name="T0" fmla="*/ 6 w 59"/>
                <a:gd name="T1" fmla="*/ 3 h 49"/>
                <a:gd name="T2" fmla="*/ 40 w 59"/>
                <a:gd name="T3" fmla="*/ 20 h 49"/>
                <a:gd name="T4" fmla="*/ 58 w 59"/>
                <a:gd name="T5" fmla="*/ 49 h 49"/>
                <a:gd name="T6" fmla="*/ 59 w 59"/>
                <a:gd name="T7" fmla="*/ 46 h 49"/>
                <a:gd name="T8" fmla="*/ 6 w 59"/>
                <a:gd name="T9" fmla="*/ 2 h 49"/>
                <a:gd name="T10" fmla="*/ 6 w 59"/>
                <a:gd name="T11" fmla="*/ 2 h 49"/>
                <a:gd name="T12" fmla="*/ 2 w 59"/>
                <a:gd name="T13" fmla="*/ 0 h 49"/>
                <a:gd name="T14" fmla="*/ 4 w 59"/>
                <a:gd name="T15" fmla="*/ 5 h 49"/>
                <a:gd name="T16" fmla="*/ 6 w 59"/>
                <a:gd name="T17" fmla="*/ 3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 h="49">
                  <a:moveTo>
                    <a:pt x="6" y="3"/>
                  </a:moveTo>
                  <a:cubicBezTo>
                    <a:pt x="13" y="4"/>
                    <a:pt x="29" y="7"/>
                    <a:pt x="40" y="20"/>
                  </a:cubicBezTo>
                  <a:cubicBezTo>
                    <a:pt x="55" y="36"/>
                    <a:pt x="58" y="49"/>
                    <a:pt x="58" y="49"/>
                  </a:cubicBezTo>
                  <a:cubicBezTo>
                    <a:pt x="59" y="46"/>
                    <a:pt x="59" y="46"/>
                    <a:pt x="59" y="46"/>
                  </a:cubicBezTo>
                  <a:cubicBezTo>
                    <a:pt x="59" y="46"/>
                    <a:pt x="48" y="7"/>
                    <a:pt x="6" y="2"/>
                  </a:cubicBezTo>
                  <a:cubicBezTo>
                    <a:pt x="6" y="2"/>
                    <a:pt x="6" y="2"/>
                    <a:pt x="6" y="2"/>
                  </a:cubicBezTo>
                  <a:cubicBezTo>
                    <a:pt x="5" y="2"/>
                    <a:pt x="4" y="1"/>
                    <a:pt x="2" y="0"/>
                  </a:cubicBezTo>
                  <a:cubicBezTo>
                    <a:pt x="1" y="0"/>
                    <a:pt x="0" y="3"/>
                    <a:pt x="4" y="5"/>
                  </a:cubicBezTo>
                  <a:cubicBezTo>
                    <a:pt x="6" y="5"/>
                    <a:pt x="6" y="4"/>
                    <a:pt x="6" y="3"/>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9" name="Freeform 137">
              <a:extLst>
                <a:ext uri="{FF2B5EF4-FFF2-40B4-BE49-F238E27FC236}">
                  <a16:creationId xmlns="" xmlns:a16="http://schemas.microsoft.com/office/drawing/2014/main" id="{4266C958-DBA4-4251-B95B-1467168A7B1A}"/>
                </a:ext>
              </a:extLst>
            </p:cNvPr>
            <p:cNvSpPr>
              <a:spLocks/>
            </p:cNvSpPr>
            <p:nvPr/>
          </p:nvSpPr>
          <p:spPr bwMode="auto">
            <a:xfrm flipH="1">
              <a:off x="1366838" y="5429250"/>
              <a:ext cx="195263" cy="133350"/>
            </a:xfrm>
            <a:custGeom>
              <a:avLst/>
              <a:gdLst>
                <a:gd name="T0" fmla="*/ 5 w 69"/>
                <a:gd name="T1" fmla="*/ 7 h 47"/>
                <a:gd name="T2" fmla="*/ 34 w 69"/>
                <a:gd name="T3" fmla="*/ 35 h 47"/>
                <a:gd name="T4" fmla="*/ 69 w 69"/>
                <a:gd name="T5" fmla="*/ 42 h 47"/>
                <a:gd name="T6" fmla="*/ 67 w 69"/>
                <a:gd name="T7" fmla="*/ 44 h 47"/>
                <a:gd name="T8" fmla="*/ 4 w 69"/>
                <a:gd name="T9" fmla="*/ 7 h 47"/>
                <a:gd name="T10" fmla="*/ 4 w 69"/>
                <a:gd name="T11" fmla="*/ 7 h 47"/>
                <a:gd name="T12" fmla="*/ 1 w 69"/>
                <a:gd name="T13" fmla="*/ 4 h 47"/>
                <a:gd name="T14" fmla="*/ 6 w 69"/>
                <a:gd name="T15" fmla="*/ 3 h 47"/>
                <a:gd name="T16" fmla="*/ 5 w 69"/>
                <a:gd name="T17"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9" h="47">
                  <a:moveTo>
                    <a:pt x="5" y="7"/>
                  </a:moveTo>
                  <a:cubicBezTo>
                    <a:pt x="9" y="13"/>
                    <a:pt x="18" y="28"/>
                    <a:pt x="34" y="35"/>
                  </a:cubicBezTo>
                  <a:cubicBezTo>
                    <a:pt x="55" y="44"/>
                    <a:pt x="69" y="42"/>
                    <a:pt x="69" y="42"/>
                  </a:cubicBezTo>
                  <a:cubicBezTo>
                    <a:pt x="67" y="44"/>
                    <a:pt x="67" y="44"/>
                    <a:pt x="67" y="44"/>
                  </a:cubicBezTo>
                  <a:cubicBezTo>
                    <a:pt x="67" y="44"/>
                    <a:pt x="24" y="47"/>
                    <a:pt x="4" y="7"/>
                  </a:cubicBezTo>
                  <a:cubicBezTo>
                    <a:pt x="4" y="7"/>
                    <a:pt x="4" y="7"/>
                    <a:pt x="4" y="7"/>
                  </a:cubicBezTo>
                  <a:cubicBezTo>
                    <a:pt x="3" y="6"/>
                    <a:pt x="2" y="5"/>
                    <a:pt x="1" y="4"/>
                  </a:cubicBezTo>
                  <a:cubicBezTo>
                    <a:pt x="0" y="2"/>
                    <a:pt x="3" y="0"/>
                    <a:pt x="6" y="3"/>
                  </a:cubicBezTo>
                  <a:cubicBezTo>
                    <a:pt x="7" y="5"/>
                    <a:pt x="6" y="6"/>
                    <a:pt x="5" y="7"/>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0" name="Freeform 138">
              <a:extLst>
                <a:ext uri="{FF2B5EF4-FFF2-40B4-BE49-F238E27FC236}">
                  <a16:creationId xmlns="" xmlns:a16="http://schemas.microsoft.com/office/drawing/2014/main" id="{35324C8A-920E-4F39-AD39-A10F6A7D29DE}"/>
                </a:ext>
              </a:extLst>
            </p:cNvPr>
            <p:cNvSpPr>
              <a:spLocks/>
            </p:cNvSpPr>
            <p:nvPr/>
          </p:nvSpPr>
          <p:spPr bwMode="auto">
            <a:xfrm flipH="1">
              <a:off x="1377950" y="5575300"/>
              <a:ext cx="285750" cy="122238"/>
            </a:xfrm>
            <a:custGeom>
              <a:avLst/>
              <a:gdLst>
                <a:gd name="T0" fmla="*/ 55 w 101"/>
                <a:gd name="T1" fmla="*/ 4 h 43"/>
                <a:gd name="T2" fmla="*/ 56 w 101"/>
                <a:gd name="T3" fmla="*/ 4 h 43"/>
                <a:gd name="T4" fmla="*/ 56 w 101"/>
                <a:gd name="T5" fmla="*/ 4 h 43"/>
                <a:gd name="T6" fmla="*/ 56 w 101"/>
                <a:gd name="T7" fmla="*/ 4 h 43"/>
                <a:gd name="T8" fmla="*/ 60 w 101"/>
                <a:gd name="T9" fmla="*/ 5 h 43"/>
                <a:gd name="T10" fmla="*/ 101 w 101"/>
                <a:gd name="T11" fmla="*/ 26 h 43"/>
                <a:gd name="T12" fmla="*/ 101 w 101"/>
                <a:gd name="T13" fmla="*/ 29 h 43"/>
                <a:gd name="T14" fmla="*/ 63 w 101"/>
                <a:gd name="T15" fmla="*/ 39 h 43"/>
                <a:gd name="T16" fmla="*/ 31 w 101"/>
                <a:gd name="T17" fmla="*/ 43 h 43"/>
                <a:gd name="T18" fmla="*/ 31 w 101"/>
                <a:gd name="T19" fmla="*/ 43 h 43"/>
                <a:gd name="T20" fmla="*/ 27 w 101"/>
                <a:gd name="T21" fmla="*/ 43 h 43"/>
                <a:gd name="T22" fmla="*/ 27 w 101"/>
                <a:gd name="T23" fmla="*/ 43 h 43"/>
                <a:gd name="T24" fmla="*/ 3 w 101"/>
                <a:gd name="T25" fmla="*/ 37 h 43"/>
                <a:gd name="T26" fmla="*/ 3 w 101"/>
                <a:gd name="T27" fmla="*/ 33 h 43"/>
                <a:gd name="T28" fmla="*/ 6 w 101"/>
                <a:gd name="T29" fmla="*/ 27 h 43"/>
                <a:gd name="T30" fmla="*/ 9 w 101"/>
                <a:gd name="T31" fmla="*/ 21 h 43"/>
                <a:gd name="T32" fmla="*/ 20 w 101"/>
                <a:gd name="T33" fmla="*/ 11 h 43"/>
                <a:gd name="T34" fmla="*/ 20 w 101"/>
                <a:gd name="T35" fmla="*/ 11 h 43"/>
                <a:gd name="T36" fmla="*/ 55 w 101"/>
                <a:gd name="T37" fmla="*/ 4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1" h="43">
                  <a:moveTo>
                    <a:pt x="55" y="4"/>
                  </a:moveTo>
                  <a:cubicBezTo>
                    <a:pt x="56" y="4"/>
                    <a:pt x="56" y="4"/>
                    <a:pt x="56" y="4"/>
                  </a:cubicBezTo>
                  <a:cubicBezTo>
                    <a:pt x="56" y="4"/>
                    <a:pt x="56" y="4"/>
                    <a:pt x="56" y="4"/>
                  </a:cubicBezTo>
                  <a:cubicBezTo>
                    <a:pt x="56" y="4"/>
                    <a:pt x="56" y="4"/>
                    <a:pt x="56" y="4"/>
                  </a:cubicBezTo>
                  <a:cubicBezTo>
                    <a:pt x="57" y="4"/>
                    <a:pt x="59" y="4"/>
                    <a:pt x="60" y="5"/>
                  </a:cubicBezTo>
                  <a:cubicBezTo>
                    <a:pt x="90" y="14"/>
                    <a:pt x="89" y="24"/>
                    <a:pt x="101" y="26"/>
                  </a:cubicBezTo>
                  <a:cubicBezTo>
                    <a:pt x="101" y="29"/>
                    <a:pt x="101" y="29"/>
                    <a:pt x="101" y="29"/>
                  </a:cubicBezTo>
                  <a:cubicBezTo>
                    <a:pt x="101" y="29"/>
                    <a:pt x="82" y="33"/>
                    <a:pt x="63" y="39"/>
                  </a:cubicBezTo>
                  <a:cubicBezTo>
                    <a:pt x="54" y="42"/>
                    <a:pt x="42" y="43"/>
                    <a:pt x="31" y="43"/>
                  </a:cubicBezTo>
                  <a:cubicBezTo>
                    <a:pt x="31" y="43"/>
                    <a:pt x="31" y="43"/>
                    <a:pt x="31" y="43"/>
                  </a:cubicBezTo>
                  <a:cubicBezTo>
                    <a:pt x="29" y="43"/>
                    <a:pt x="28" y="43"/>
                    <a:pt x="27" y="43"/>
                  </a:cubicBezTo>
                  <a:cubicBezTo>
                    <a:pt x="27" y="43"/>
                    <a:pt x="27" y="43"/>
                    <a:pt x="27" y="43"/>
                  </a:cubicBezTo>
                  <a:cubicBezTo>
                    <a:pt x="17" y="42"/>
                    <a:pt x="9" y="40"/>
                    <a:pt x="3" y="37"/>
                  </a:cubicBezTo>
                  <a:cubicBezTo>
                    <a:pt x="3" y="37"/>
                    <a:pt x="0" y="36"/>
                    <a:pt x="3" y="33"/>
                  </a:cubicBezTo>
                  <a:cubicBezTo>
                    <a:pt x="7" y="30"/>
                    <a:pt x="6" y="28"/>
                    <a:pt x="6" y="27"/>
                  </a:cubicBezTo>
                  <a:cubicBezTo>
                    <a:pt x="5" y="25"/>
                    <a:pt x="5" y="25"/>
                    <a:pt x="9" y="21"/>
                  </a:cubicBezTo>
                  <a:cubicBezTo>
                    <a:pt x="10" y="19"/>
                    <a:pt x="14" y="15"/>
                    <a:pt x="20" y="11"/>
                  </a:cubicBezTo>
                  <a:cubicBezTo>
                    <a:pt x="20" y="11"/>
                    <a:pt x="20" y="11"/>
                    <a:pt x="20" y="11"/>
                  </a:cubicBezTo>
                  <a:cubicBezTo>
                    <a:pt x="28" y="5"/>
                    <a:pt x="40" y="0"/>
                    <a:pt x="55" y="4"/>
                  </a:cubicBezTo>
                </a:path>
              </a:pathLst>
            </a:custGeom>
            <a:solidFill>
              <a:srgbClr val="FFDC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1" name="Freeform 139">
              <a:extLst>
                <a:ext uri="{FF2B5EF4-FFF2-40B4-BE49-F238E27FC236}">
                  <a16:creationId xmlns="" xmlns:a16="http://schemas.microsoft.com/office/drawing/2014/main" id="{8EFC960A-CF8D-4CC6-A36D-DC78F941DB3F}"/>
                </a:ext>
              </a:extLst>
            </p:cNvPr>
            <p:cNvSpPr>
              <a:spLocks/>
            </p:cNvSpPr>
            <p:nvPr/>
          </p:nvSpPr>
          <p:spPr bwMode="auto">
            <a:xfrm flipH="1">
              <a:off x="1377950" y="5586413"/>
              <a:ext cx="198438" cy="111125"/>
            </a:xfrm>
            <a:custGeom>
              <a:avLst/>
              <a:gdLst>
                <a:gd name="T0" fmla="*/ 25 w 70"/>
                <a:gd name="T1" fmla="*/ 0 h 39"/>
                <a:gd name="T2" fmla="*/ 29 w 70"/>
                <a:gd name="T3" fmla="*/ 1 h 39"/>
                <a:gd name="T4" fmla="*/ 70 w 70"/>
                <a:gd name="T5" fmla="*/ 22 h 39"/>
                <a:gd name="T6" fmla="*/ 70 w 70"/>
                <a:gd name="T7" fmla="*/ 25 h 39"/>
                <a:gd name="T8" fmla="*/ 32 w 70"/>
                <a:gd name="T9" fmla="*/ 35 h 39"/>
                <a:gd name="T10" fmla="*/ 0 w 70"/>
                <a:gd name="T11" fmla="*/ 39 h 39"/>
                <a:gd name="T12" fmla="*/ 34 w 70"/>
                <a:gd name="T13" fmla="*/ 30 h 39"/>
                <a:gd name="T14" fmla="*/ 29 w 70"/>
                <a:gd name="T15" fmla="*/ 28 h 39"/>
                <a:gd name="T16" fmla="*/ 12 w 70"/>
                <a:gd name="T17" fmla="*/ 27 h 39"/>
                <a:gd name="T18" fmla="*/ 40 w 70"/>
                <a:gd name="T19" fmla="*/ 21 h 39"/>
                <a:gd name="T20" fmla="*/ 19 w 70"/>
                <a:gd name="T21" fmla="*/ 16 h 39"/>
                <a:gd name="T22" fmla="*/ 46 w 70"/>
                <a:gd name="T23" fmla="*/ 11 h 39"/>
                <a:gd name="T24" fmla="*/ 25 w 70"/>
                <a:gd name="T25"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0" h="39">
                  <a:moveTo>
                    <a:pt x="25" y="0"/>
                  </a:moveTo>
                  <a:cubicBezTo>
                    <a:pt x="26" y="0"/>
                    <a:pt x="28" y="0"/>
                    <a:pt x="29" y="1"/>
                  </a:cubicBezTo>
                  <a:cubicBezTo>
                    <a:pt x="59" y="10"/>
                    <a:pt x="58" y="20"/>
                    <a:pt x="70" y="22"/>
                  </a:cubicBezTo>
                  <a:cubicBezTo>
                    <a:pt x="70" y="25"/>
                    <a:pt x="70" y="25"/>
                    <a:pt x="70" y="25"/>
                  </a:cubicBezTo>
                  <a:cubicBezTo>
                    <a:pt x="70" y="25"/>
                    <a:pt x="51" y="29"/>
                    <a:pt x="32" y="35"/>
                  </a:cubicBezTo>
                  <a:cubicBezTo>
                    <a:pt x="23" y="38"/>
                    <a:pt x="11" y="39"/>
                    <a:pt x="0" y="39"/>
                  </a:cubicBezTo>
                  <a:cubicBezTo>
                    <a:pt x="2" y="39"/>
                    <a:pt x="31" y="36"/>
                    <a:pt x="34" y="30"/>
                  </a:cubicBezTo>
                  <a:cubicBezTo>
                    <a:pt x="36" y="27"/>
                    <a:pt x="33" y="28"/>
                    <a:pt x="29" y="28"/>
                  </a:cubicBezTo>
                  <a:cubicBezTo>
                    <a:pt x="24" y="29"/>
                    <a:pt x="19" y="29"/>
                    <a:pt x="12" y="27"/>
                  </a:cubicBezTo>
                  <a:cubicBezTo>
                    <a:pt x="12" y="27"/>
                    <a:pt x="39" y="26"/>
                    <a:pt x="40" y="21"/>
                  </a:cubicBezTo>
                  <a:cubicBezTo>
                    <a:pt x="41" y="17"/>
                    <a:pt x="19" y="16"/>
                    <a:pt x="19" y="16"/>
                  </a:cubicBezTo>
                  <a:cubicBezTo>
                    <a:pt x="19" y="16"/>
                    <a:pt x="47" y="15"/>
                    <a:pt x="46" y="11"/>
                  </a:cubicBezTo>
                  <a:cubicBezTo>
                    <a:pt x="45" y="7"/>
                    <a:pt x="27" y="1"/>
                    <a:pt x="25" y="0"/>
                  </a:cubicBezTo>
                </a:path>
              </a:pathLst>
            </a:custGeom>
            <a:solidFill>
              <a:srgbClr val="F9C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2" name="Freeform 140">
              <a:extLst>
                <a:ext uri="{FF2B5EF4-FFF2-40B4-BE49-F238E27FC236}">
                  <a16:creationId xmlns="" xmlns:a16="http://schemas.microsoft.com/office/drawing/2014/main" id="{44E3DA2C-EF47-4E81-80F0-FEC5C3F51B8F}"/>
                </a:ext>
              </a:extLst>
            </p:cNvPr>
            <p:cNvSpPr>
              <a:spLocks/>
            </p:cNvSpPr>
            <p:nvPr/>
          </p:nvSpPr>
          <p:spPr bwMode="auto">
            <a:xfrm flipH="1">
              <a:off x="1289050" y="5341938"/>
              <a:ext cx="125413" cy="288925"/>
            </a:xfrm>
            <a:custGeom>
              <a:avLst/>
              <a:gdLst>
                <a:gd name="T0" fmla="*/ 30 w 44"/>
                <a:gd name="T1" fmla="*/ 3 h 102"/>
                <a:gd name="T2" fmla="*/ 33 w 44"/>
                <a:gd name="T3" fmla="*/ 3 h 102"/>
                <a:gd name="T4" fmla="*/ 36 w 44"/>
                <a:gd name="T5" fmla="*/ 3 h 102"/>
                <a:gd name="T6" fmla="*/ 42 w 44"/>
                <a:gd name="T7" fmla="*/ 12 h 102"/>
                <a:gd name="T8" fmla="*/ 42 w 44"/>
                <a:gd name="T9" fmla="*/ 12 h 102"/>
                <a:gd name="T10" fmla="*/ 42 w 44"/>
                <a:gd name="T11" fmla="*/ 12 h 102"/>
                <a:gd name="T12" fmla="*/ 44 w 44"/>
                <a:gd name="T13" fmla="*/ 28 h 102"/>
                <a:gd name="T14" fmla="*/ 44 w 44"/>
                <a:gd name="T15" fmla="*/ 30 h 102"/>
                <a:gd name="T16" fmla="*/ 44 w 44"/>
                <a:gd name="T17" fmla="*/ 31 h 102"/>
                <a:gd name="T18" fmla="*/ 44 w 44"/>
                <a:gd name="T19" fmla="*/ 34 h 102"/>
                <a:gd name="T20" fmla="*/ 24 w 44"/>
                <a:gd name="T21" fmla="*/ 102 h 102"/>
                <a:gd name="T22" fmla="*/ 11 w 44"/>
                <a:gd name="T23" fmla="*/ 80 h 102"/>
                <a:gd name="T24" fmla="*/ 10 w 44"/>
                <a:gd name="T25" fmla="*/ 77 h 102"/>
                <a:gd name="T26" fmla="*/ 1 w 44"/>
                <a:gd name="T27" fmla="*/ 40 h 102"/>
                <a:gd name="T28" fmla="*/ 1 w 44"/>
                <a:gd name="T29" fmla="*/ 39 h 102"/>
                <a:gd name="T30" fmla="*/ 1 w 44"/>
                <a:gd name="T31" fmla="*/ 39 h 102"/>
                <a:gd name="T32" fmla="*/ 0 w 44"/>
                <a:gd name="T33" fmla="*/ 34 h 102"/>
                <a:gd name="T34" fmla="*/ 2 w 44"/>
                <a:gd name="T35" fmla="*/ 24 h 102"/>
                <a:gd name="T36" fmla="*/ 11 w 44"/>
                <a:gd name="T37" fmla="*/ 13 h 102"/>
                <a:gd name="T38" fmla="*/ 22 w 44"/>
                <a:gd name="T39" fmla="*/ 4 h 102"/>
                <a:gd name="T40" fmla="*/ 30 w 44"/>
                <a:gd name="T41" fmla="*/ 3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4" h="102">
                  <a:moveTo>
                    <a:pt x="30" y="3"/>
                  </a:moveTo>
                  <a:cubicBezTo>
                    <a:pt x="30" y="5"/>
                    <a:pt x="32" y="4"/>
                    <a:pt x="33" y="3"/>
                  </a:cubicBezTo>
                  <a:cubicBezTo>
                    <a:pt x="34" y="3"/>
                    <a:pt x="35" y="3"/>
                    <a:pt x="36" y="3"/>
                  </a:cubicBezTo>
                  <a:cubicBezTo>
                    <a:pt x="38" y="3"/>
                    <a:pt x="40" y="6"/>
                    <a:pt x="42" y="12"/>
                  </a:cubicBezTo>
                  <a:cubicBezTo>
                    <a:pt x="42" y="12"/>
                    <a:pt x="42" y="12"/>
                    <a:pt x="42" y="12"/>
                  </a:cubicBezTo>
                  <a:cubicBezTo>
                    <a:pt x="42" y="12"/>
                    <a:pt x="42" y="12"/>
                    <a:pt x="42" y="12"/>
                  </a:cubicBezTo>
                  <a:cubicBezTo>
                    <a:pt x="43" y="16"/>
                    <a:pt x="44" y="21"/>
                    <a:pt x="44" y="28"/>
                  </a:cubicBezTo>
                  <a:cubicBezTo>
                    <a:pt x="44" y="29"/>
                    <a:pt x="44" y="29"/>
                    <a:pt x="44" y="30"/>
                  </a:cubicBezTo>
                  <a:cubicBezTo>
                    <a:pt x="44" y="31"/>
                    <a:pt x="44" y="31"/>
                    <a:pt x="44" y="31"/>
                  </a:cubicBezTo>
                  <a:cubicBezTo>
                    <a:pt x="44" y="32"/>
                    <a:pt x="44" y="33"/>
                    <a:pt x="44" y="34"/>
                  </a:cubicBezTo>
                  <a:cubicBezTo>
                    <a:pt x="44" y="53"/>
                    <a:pt x="43" y="88"/>
                    <a:pt x="24" y="102"/>
                  </a:cubicBezTo>
                  <a:cubicBezTo>
                    <a:pt x="11" y="80"/>
                    <a:pt x="11" y="80"/>
                    <a:pt x="11" y="80"/>
                  </a:cubicBezTo>
                  <a:cubicBezTo>
                    <a:pt x="11" y="80"/>
                    <a:pt x="11" y="79"/>
                    <a:pt x="10" y="77"/>
                  </a:cubicBezTo>
                  <a:cubicBezTo>
                    <a:pt x="8" y="71"/>
                    <a:pt x="3" y="53"/>
                    <a:pt x="1" y="40"/>
                  </a:cubicBezTo>
                  <a:cubicBezTo>
                    <a:pt x="1" y="39"/>
                    <a:pt x="1" y="39"/>
                    <a:pt x="1" y="39"/>
                  </a:cubicBezTo>
                  <a:cubicBezTo>
                    <a:pt x="1" y="39"/>
                    <a:pt x="1" y="39"/>
                    <a:pt x="1" y="39"/>
                  </a:cubicBezTo>
                  <a:cubicBezTo>
                    <a:pt x="1" y="37"/>
                    <a:pt x="1" y="36"/>
                    <a:pt x="0" y="34"/>
                  </a:cubicBezTo>
                  <a:cubicBezTo>
                    <a:pt x="0" y="30"/>
                    <a:pt x="1" y="26"/>
                    <a:pt x="2" y="24"/>
                  </a:cubicBezTo>
                  <a:cubicBezTo>
                    <a:pt x="5" y="19"/>
                    <a:pt x="8" y="15"/>
                    <a:pt x="11" y="13"/>
                  </a:cubicBezTo>
                  <a:cubicBezTo>
                    <a:pt x="15" y="9"/>
                    <a:pt x="19" y="6"/>
                    <a:pt x="22" y="4"/>
                  </a:cubicBezTo>
                  <a:cubicBezTo>
                    <a:pt x="26" y="0"/>
                    <a:pt x="29" y="0"/>
                    <a:pt x="30" y="3"/>
                  </a:cubicBezTo>
                </a:path>
              </a:pathLst>
            </a:custGeom>
            <a:solidFill>
              <a:srgbClr val="FFDC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3" name="Freeform 141">
              <a:extLst>
                <a:ext uri="{FF2B5EF4-FFF2-40B4-BE49-F238E27FC236}">
                  <a16:creationId xmlns="" xmlns:a16="http://schemas.microsoft.com/office/drawing/2014/main" id="{1867100C-EBEC-42E4-B76D-750DB5277F14}"/>
                </a:ext>
              </a:extLst>
            </p:cNvPr>
            <p:cNvSpPr>
              <a:spLocks/>
            </p:cNvSpPr>
            <p:nvPr/>
          </p:nvSpPr>
          <p:spPr bwMode="auto">
            <a:xfrm flipH="1">
              <a:off x="1289050" y="5438775"/>
              <a:ext cx="96838" cy="192088"/>
            </a:xfrm>
            <a:custGeom>
              <a:avLst/>
              <a:gdLst>
                <a:gd name="T0" fmla="*/ 8 w 34"/>
                <a:gd name="T1" fmla="*/ 12 h 68"/>
                <a:gd name="T2" fmla="*/ 8 w 34"/>
                <a:gd name="T3" fmla="*/ 5 h 68"/>
                <a:gd name="T4" fmla="*/ 15 w 34"/>
                <a:gd name="T5" fmla="*/ 26 h 68"/>
                <a:gd name="T6" fmla="*/ 20 w 34"/>
                <a:gd name="T7" fmla="*/ 1 h 68"/>
                <a:gd name="T8" fmla="*/ 24 w 34"/>
                <a:gd name="T9" fmla="*/ 31 h 68"/>
                <a:gd name="T10" fmla="*/ 26 w 34"/>
                <a:gd name="T11" fmla="*/ 32 h 68"/>
                <a:gd name="T12" fmla="*/ 34 w 34"/>
                <a:gd name="T13" fmla="*/ 0 h 68"/>
                <a:gd name="T14" fmla="*/ 14 w 34"/>
                <a:gd name="T15" fmla="*/ 68 h 68"/>
                <a:gd name="T16" fmla="*/ 1 w 34"/>
                <a:gd name="T17" fmla="*/ 46 h 68"/>
                <a:gd name="T18" fmla="*/ 0 w 34"/>
                <a:gd name="T19" fmla="*/ 43 h 68"/>
                <a:gd name="T20" fmla="*/ 2 w 34"/>
                <a:gd name="T21" fmla="*/ 42 h 68"/>
                <a:gd name="T22" fmla="*/ 4 w 34"/>
                <a:gd name="T23" fmla="*/ 28 h 68"/>
                <a:gd name="T24" fmla="*/ 8 w 34"/>
                <a:gd name="T25" fmla="*/ 12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 h="68">
                  <a:moveTo>
                    <a:pt x="8" y="12"/>
                  </a:moveTo>
                  <a:cubicBezTo>
                    <a:pt x="8" y="9"/>
                    <a:pt x="8" y="7"/>
                    <a:pt x="8" y="5"/>
                  </a:cubicBezTo>
                  <a:cubicBezTo>
                    <a:pt x="11" y="12"/>
                    <a:pt x="14" y="20"/>
                    <a:pt x="15" y="26"/>
                  </a:cubicBezTo>
                  <a:cubicBezTo>
                    <a:pt x="17" y="39"/>
                    <a:pt x="24" y="16"/>
                    <a:pt x="20" y="1"/>
                  </a:cubicBezTo>
                  <a:cubicBezTo>
                    <a:pt x="20" y="1"/>
                    <a:pt x="26" y="15"/>
                    <a:pt x="24" y="31"/>
                  </a:cubicBezTo>
                  <a:cubicBezTo>
                    <a:pt x="24" y="31"/>
                    <a:pt x="25" y="35"/>
                    <a:pt x="26" y="32"/>
                  </a:cubicBezTo>
                  <a:cubicBezTo>
                    <a:pt x="28" y="29"/>
                    <a:pt x="34" y="11"/>
                    <a:pt x="34" y="0"/>
                  </a:cubicBezTo>
                  <a:cubicBezTo>
                    <a:pt x="34" y="19"/>
                    <a:pt x="33" y="54"/>
                    <a:pt x="14" y="68"/>
                  </a:cubicBezTo>
                  <a:cubicBezTo>
                    <a:pt x="1" y="46"/>
                    <a:pt x="1" y="46"/>
                    <a:pt x="1" y="46"/>
                  </a:cubicBezTo>
                  <a:cubicBezTo>
                    <a:pt x="1" y="46"/>
                    <a:pt x="1" y="45"/>
                    <a:pt x="0" y="43"/>
                  </a:cubicBezTo>
                  <a:cubicBezTo>
                    <a:pt x="2" y="42"/>
                    <a:pt x="2" y="42"/>
                    <a:pt x="2" y="42"/>
                  </a:cubicBezTo>
                  <a:cubicBezTo>
                    <a:pt x="2" y="42"/>
                    <a:pt x="5" y="38"/>
                    <a:pt x="4" y="28"/>
                  </a:cubicBezTo>
                  <a:cubicBezTo>
                    <a:pt x="10" y="41"/>
                    <a:pt x="9" y="25"/>
                    <a:pt x="8" y="12"/>
                  </a:cubicBezTo>
                </a:path>
              </a:pathLst>
            </a:custGeom>
            <a:solidFill>
              <a:srgbClr val="F9C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4" name="Freeform 142">
              <a:extLst>
                <a:ext uri="{FF2B5EF4-FFF2-40B4-BE49-F238E27FC236}">
                  <a16:creationId xmlns="" xmlns:a16="http://schemas.microsoft.com/office/drawing/2014/main" id="{B931B197-A51E-43DB-8108-404A6DCF2F06}"/>
                </a:ext>
              </a:extLst>
            </p:cNvPr>
            <p:cNvSpPr>
              <a:spLocks/>
            </p:cNvSpPr>
            <p:nvPr/>
          </p:nvSpPr>
          <p:spPr bwMode="auto">
            <a:xfrm flipH="1">
              <a:off x="1346200" y="5411788"/>
              <a:ext cx="195263" cy="246063"/>
            </a:xfrm>
            <a:custGeom>
              <a:avLst/>
              <a:gdLst>
                <a:gd name="T0" fmla="*/ 8 w 69"/>
                <a:gd name="T1" fmla="*/ 1 h 86"/>
                <a:gd name="T2" fmla="*/ 32 w 69"/>
                <a:gd name="T3" fmla="*/ 8 h 86"/>
                <a:gd name="T4" fmla="*/ 34 w 69"/>
                <a:gd name="T5" fmla="*/ 8 h 86"/>
                <a:gd name="T6" fmla="*/ 34 w 69"/>
                <a:gd name="T7" fmla="*/ 9 h 86"/>
                <a:gd name="T8" fmla="*/ 36 w 69"/>
                <a:gd name="T9" fmla="*/ 10 h 86"/>
                <a:gd name="T10" fmla="*/ 36 w 69"/>
                <a:gd name="T11" fmla="*/ 10 h 86"/>
                <a:gd name="T12" fmla="*/ 43 w 69"/>
                <a:gd name="T13" fmla="*/ 18 h 86"/>
                <a:gd name="T14" fmla="*/ 53 w 69"/>
                <a:gd name="T15" fmla="*/ 33 h 86"/>
                <a:gd name="T16" fmla="*/ 53 w 69"/>
                <a:gd name="T17" fmla="*/ 33 h 86"/>
                <a:gd name="T18" fmla="*/ 53 w 69"/>
                <a:gd name="T19" fmla="*/ 34 h 86"/>
                <a:gd name="T20" fmla="*/ 69 w 69"/>
                <a:gd name="T21" fmla="*/ 77 h 86"/>
                <a:gd name="T22" fmla="*/ 58 w 69"/>
                <a:gd name="T23" fmla="*/ 86 h 86"/>
                <a:gd name="T24" fmla="*/ 21 w 69"/>
                <a:gd name="T25" fmla="*/ 69 h 86"/>
                <a:gd name="T26" fmla="*/ 9 w 69"/>
                <a:gd name="T27" fmla="*/ 45 h 86"/>
                <a:gd name="T28" fmla="*/ 9 w 69"/>
                <a:gd name="T29" fmla="*/ 45 h 86"/>
                <a:gd name="T30" fmla="*/ 6 w 69"/>
                <a:gd name="T31" fmla="*/ 35 h 86"/>
                <a:gd name="T32" fmla="*/ 3 w 69"/>
                <a:gd name="T33" fmla="*/ 24 h 86"/>
                <a:gd name="T34" fmla="*/ 3 w 69"/>
                <a:gd name="T35" fmla="*/ 11 h 86"/>
                <a:gd name="T36" fmla="*/ 8 w 69"/>
                <a:gd name="T37" fmla="*/ 9 h 86"/>
                <a:gd name="T38" fmla="*/ 8 w 69"/>
                <a:gd name="T39" fmla="*/ 1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9" h="86">
                  <a:moveTo>
                    <a:pt x="8" y="1"/>
                  </a:moveTo>
                  <a:cubicBezTo>
                    <a:pt x="9" y="0"/>
                    <a:pt x="22" y="1"/>
                    <a:pt x="32" y="8"/>
                  </a:cubicBezTo>
                  <a:cubicBezTo>
                    <a:pt x="33" y="8"/>
                    <a:pt x="33" y="8"/>
                    <a:pt x="34" y="8"/>
                  </a:cubicBezTo>
                  <a:cubicBezTo>
                    <a:pt x="34" y="9"/>
                    <a:pt x="34" y="9"/>
                    <a:pt x="34" y="9"/>
                  </a:cubicBezTo>
                  <a:cubicBezTo>
                    <a:pt x="35" y="9"/>
                    <a:pt x="35" y="9"/>
                    <a:pt x="36" y="10"/>
                  </a:cubicBezTo>
                  <a:cubicBezTo>
                    <a:pt x="36" y="10"/>
                    <a:pt x="36" y="10"/>
                    <a:pt x="36" y="10"/>
                  </a:cubicBezTo>
                  <a:cubicBezTo>
                    <a:pt x="39" y="12"/>
                    <a:pt x="41" y="15"/>
                    <a:pt x="43" y="18"/>
                  </a:cubicBezTo>
                  <a:cubicBezTo>
                    <a:pt x="47" y="23"/>
                    <a:pt x="50" y="28"/>
                    <a:pt x="53" y="33"/>
                  </a:cubicBezTo>
                  <a:cubicBezTo>
                    <a:pt x="53" y="33"/>
                    <a:pt x="53" y="33"/>
                    <a:pt x="53" y="33"/>
                  </a:cubicBezTo>
                  <a:cubicBezTo>
                    <a:pt x="53" y="33"/>
                    <a:pt x="53" y="34"/>
                    <a:pt x="53" y="34"/>
                  </a:cubicBezTo>
                  <a:cubicBezTo>
                    <a:pt x="66" y="58"/>
                    <a:pt x="69" y="77"/>
                    <a:pt x="69" y="77"/>
                  </a:cubicBezTo>
                  <a:cubicBezTo>
                    <a:pt x="58" y="86"/>
                    <a:pt x="58" y="86"/>
                    <a:pt x="58" y="86"/>
                  </a:cubicBezTo>
                  <a:cubicBezTo>
                    <a:pt x="58" y="86"/>
                    <a:pt x="33" y="81"/>
                    <a:pt x="21" y="69"/>
                  </a:cubicBezTo>
                  <a:cubicBezTo>
                    <a:pt x="15" y="62"/>
                    <a:pt x="11" y="53"/>
                    <a:pt x="9" y="45"/>
                  </a:cubicBezTo>
                  <a:cubicBezTo>
                    <a:pt x="9" y="45"/>
                    <a:pt x="9" y="45"/>
                    <a:pt x="9" y="45"/>
                  </a:cubicBezTo>
                  <a:cubicBezTo>
                    <a:pt x="8" y="41"/>
                    <a:pt x="7" y="38"/>
                    <a:pt x="6" y="35"/>
                  </a:cubicBezTo>
                  <a:cubicBezTo>
                    <a:pt x="5" y="30"/>
                    <a:pt x="4" y="26"/>
                    <a:pt x="3" y="24"/>
                  </a:cubicBezTo>
                  <a:cubicBezTo>
                    <a:pt x="0" y="14"/>
                    <a:pt x="1" y="12"/>
                    <a:pt x="3" y="11"/>
                  </a:cubicBezTo>
                  <a:cubicBezTo>
                    <a:pt x="5" y="9"/>
                    <a:pt x="7" y="9"/>
                    <a:pt x="8" y="9"/>
                  </a:cubicBezTo>
                  <a:cubicBezTo>
                    <a:pt x="9" y="9"/>
                    <a:pt x="6" y="3"/>
                    <a:pt x="8" y="1"/>
                  </a:cubicBezTo>
                </a:path>
              </a:pathLst>
            </a:custGeom>
            <a:solidFill>
              <a:srgbClr val="FFDC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5" name="Freeform 143">
              <a:extLst>
                <a:ext uri="{FF2B5EF4-FFF2-40B4-BE49-F238E27FC236}">
                  <a16:creationId xmlns="" xmlns:a16="http://schemas.microsoft.com/office/drawing/2014/main" id="{91D15EF8-114B-49E5-9A3F-627BBF1AF310}"/>
                </a:ext>
              </a:extLst>
            </p:cNvPr>
            <p:cNvSpPr>
              <a:spLocks/>
            </p:cNvSpPr>
            <p:nvPr/>
          </p:nvSpPr>
          <p:spPr bwMode="auto">
            <a:xfrm flipH="1">
              <a:off x="1346200" y="5508625"/>
              <a:ext cx="169863" cy="149225"/>
            </a:xfrm>
            <a:custGeom>
              <a:avLst/>
              <a:gdLst>
                <a:gd name="T0" fmla="*/ 52 w 60"/>
                <a:gd name="T1" fmla="*/ 22 h 52"/>
                <a:gd name="T2" fmla="*/ 44 w 60"/>
                <a:gd name="T3" fmla="*/ 0 h 52"/>
                <a:gd name="T4" fmla="*/ 60 w 60"/>
                <a:gd name="T5" fmla="*/ 43 h 52"/>
                <a:gd name="T6" fmla="*/ 49 w 60"/>
                <a:gd name="T7" fmla="*/ 52 h 52"/>
                <a:gd name="T8" fmla="*/ 12 w 60"/>
                <a:gd name="T9" fmla="*/ 35 h 52"/>
                <a:gd name="T10" fmla="*/ 0 w 60"/>
                <a:gd name="T11" fmla="*/ 11 h 52"/>
                <a:gd name="T12" fmla="*/ 26 w 60"/>
                <a:gd name="T13" fmla="*/ 37 h 52"/>
                <a:gd name="T14" fmla="*/ 29 w 60"/>
                <a:gd name="T15" fmla="*/ 34 h 52"/>
                <a:gd name="T16" fmla="*/ 15 w 60"/>
                <a:gd name="T17" fmla="*/ 13 h 52"/>
                <a:gd name="T18" fmla="*/ 34 w 60"/>
                <a:gd name="T19" fmla="*/ 31 h 52"/>
                <a:gd name="T20" fmla="*/ 20 w 60"/>
                <a:gd name="T21" fmla="*/ 1 h 52"/>
                <a:gd name="T22" fmla="*/ 39 w 60"/>
                <a:gd name="T23" fmla="*/ 19 h 52"/>
                <a:gd name="T24" fmla="*/ 35 w 60"/>
                <a:gd name="T25" fmla="*/ 1 h 52"/>
                <a:gd name="T26" fmla="*/ 50 w 60"/>
                <a:gd name="T27" fmla="*/ 21 h 52"/>
                <a:gd name="T28" fmla="*/ 52 w 60"/>
                <a:gd name="T29" fmla="*/ 2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0" h="52">
                  <a:moveTo>
                    <a:pt x="52" y="22"/>
                  </a:moveTo>
                  <a:cubicBezTo>
                    <a:pt x="52" y="20"/>
                    <a:pt x="47" y="6"/>
                    <a:pt x="44" y="0"/>
                  </a:cubicBezTo>
                  <a:cubicBezTo>
                    <a:pt x="57" y="24"/>
                    <a:pt x="60" y="43"/>
                    <a:pt x="60" y="43"/>
                  </a:cubicBezTo>
                  <a:cubicBezTo>
                    <a:pt x="49" y="52"/>
                    <a:pt x="49" y="52"/>
                    <a:pt x="49" y="52"/>
                  </a:cubicBezTo>
                  <a:cubicBezTo>
                    <a:pt x="49" y="52"/>
                    <a:pt x="24" y="47"/>
                    <a:pt x="12" y="35"/>
                  </a:cubicBezTo>
                  <a:cubicBezTo>
                    <a:pt x="6" y="28"/>
                    <a:pt x="2" y="19"/>
                    <a:pt x="0" y="11"/>
                  </a:cubicBezTo>
                  <a:cubicBezTo>
                    <a:pt x="2" y="15"/>
                    <a:pt x="11" y="34"/>
                    <a:pt x="26" y="37"/>
                  </a:cubicBezTo>
                  <a:cubicBezTo>
                    <a:pt x="26" y="37"/>
                    <a:pt x="30" y="37"/>
                    <a:pt x="29" y="34"/>
                  </a:cubicBezTo>
                  <a:cubicBezTo>
                    <a:pt x="27" y="32"/>
                    <a:pt x="17" y="23"/>
                    <a:pt x="15" y="13"/>
                  </a:cubicBezTo>
                  <a:cubicBezTo>
                    <a:pt x="15" y="13"/>
                    <a:pt x="30" y="34"/>
                    <a:pt x="34" y="31"/>
                  </a:cubicBezTo>
                  <a:cubicBezTo>
                    <a:pt x="38" y="27"/>
                    <a:pt x="25" y="6"/>
                    <a:pt x="20" y="1"/>
                  </a:cubicBezTo>
                  <a:cubicBezTo>
                    <a:pt x="22" y="3"/>
                    <a:pt x="34" y="11"/>
                    <a:pt x="39" y="19"/>
                  </a:cubicBezTo>
                  <a:cubicBezTo>
                    <a:pt x="45" y="27"/>
                    <a:pt x="42" y="8"/>
                    <a:pt x="35" y="1"/>
                  </a:cubicBezTo>
                  <a:cubicBezTo>
                    <a:pt x="35" y="1"/>
                    <a:pt x="47" y="10"/>
                    <a:pt x="50" y="21"/>
                  </a:cubicBezTo>
                  <a:cubicBezTo>
                    <a:pt x="50" y="21"/>
                    <a:pt x="51" y="23"/>
                    <a:pt x="52" y="22"/>
                  </a:cubicBezTo>
                </a:path>
              </a:pathLst>
            </a:custGeom>
            <a:solidFill>
              <a:srgbClr val="F9C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6" name="Rectangle 144">
              <a:extLst>
                <a:ext uri="{FF2B5EF4-FFF2-40B4-BE49-F238E27FC236}">
                  <a16:creationId xmlns="" xmlns:a16="http://schemas.microsoft.com/office/drawing/2014/main" id="{5965DC74-1C5F-4895-A3B4-5E381BD57003}"/>
                </a:ext>
              </a:extLst>
            </p:cNvPr>
            <p:cNvSpPr>
              <a:spLocks noChangeArrowheads="1"/>
            </p:cNvSpPr>
            <p:nvPr/>
          </p:nvSpPr>
          <p:spPr bwMode="auto">
            <a:xfrm flipH="1">
              <a:off x="1544638" y="5605463"/>
              <a:ext cx="104775" cy="74613"/>
            </a:xfrm>
            <a:prstGeom prst="rect">
              <a:avLst/>
            </a:prstGeom>
            <a:solidFill>
              <a:srgbClr val="FFE5F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7" name="Freeform 145">
              <a:extLst>
                <a:ext uri="{FF2B5EF4-FFF2-40B4-BE49-F238E27FC236}">
                  <a16:creationId xmlns="" xmlns:a16="http://schemas.microsoft.com/office/drawing/2014/main" id="{30A1B357-064C-4745-BE47-DA3C5C7CABE8}"/>
                </a:ext>
              </a:extLst>
            </p:cNvPr>
            <p:cNvSpPr>
              <a:spLocks/>
            </p:cNvSpPr>
            <p:nvPr/>
          </p:nvSpPr>
          <p:spPr bwMode="auto">
            <a:xfrm flipH="1">
              <a:off x="1465263" y="5472113"/>
              <a:ext cx="3175" cy="6350"/>
            </a:xfrm>
            <a:custGeom>
              <a:avLst/>
              <a:gdLst>
                <a:gd name="T0" fmla="*/ 1 w 1"/>
                <a:gd name="T1" fmla="*/ 2 h 2"/>
                <a:gd name="T2" fmla="*/ 0 w 1"/>
                <a:gd name="T3" fmla="*/ 0 h 2"/>
                <a:gd name="T4" fmla="*/ 1 w 1"/>
                <a:gd name="T5" fmla="*/ 2 h 2"/>
              </a:gdLst>
              <a:ahLst/>
              <a:cxnLst>
                <a:cxn ang="0">
                  <a:pos x="T0" y="T1"/>
                </a:cxn>
                <a:cxn ang="0">
                  <a:pos x="T2" y="T3"/>
                </a:cxn>
                <a:cxn ang="0">
                  <a:pos x="T4" y="T5"/>
                </a:cxn>
              </a:cxnLst>
              <a:rect l="0" t="0" r="r" b="b"/>
              <a:pathLst>
                <a:path w="1" h="2">
                  <a:moveTo>
                    <a:pt x="1" y="2"/>
                  </a:moveTo>
                  <a:cubicBezTo>
                    <a:pt x="1" y="1"/>
                    <a:pt x="0" y="1"/>
                    <a:pt x="0" y="0"/>
                  </a:cubicBezTo>
                  <a:cubicBezTo>
                    <a:pt x="1" y="1"/>
                    <a:pt x="1" y="2"/>
                    <a:pt x="1"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8" name="Freeform 146">
              <a:extLst>
                <a:ext uri="{FF2B5EF4-FFF2-40B4-BE49-F238E27FC236}">
                  <a16:creationId xmlns="" xmlns:a16="http://schemas.microsoft.com/office/drawing/2014/main" id="{E1C038DB-7CCA-4938-B0B0-F28BA925B660}"/>
                </a:ext>
              </a:extLst>
            </p:cNvPr>
            <p:cNvSpPr>
              <a:spLocks/>
            </p:cNvSpPr>
            <p:nvPr/>
          </p:nvSpPr>
          <p:spPr bwMode="auto">
            <a:xfrm flipH="1">
              <a:off x="1439863" y="5435600"/>
              <a:ext cx="6350" cy="4763"/>
            </a:xfrm>
            <a:custGeom>
              <a:avLst/>
              <a:gdLst>
                <a:gd name="T0" fmla="*/ 0 w 2"/>
                <a:gd name="T1" fmla="*/ 1 h 2"/>
                <a:gd name="T2" fmla="*/ 0 w 2"/>
                <a:gd name="T3" fmla="*/ 0 h 2"/>
                <a:gd name="T4" fmla="*/ 2 w 2"/>
                <a:gd name="T5" fmla="*/ 2 h 2"/>
                <a:gd name="T6" fmla="*/ 2 w 2"/>
                <a:gd name="T7" fmla="*/ 2 h 2"/>
                <a:gd name="T8" fmla="*/ 2 w 2"/>
                <a:gd name="T9" fmla="*/ 2 h 2"/>
                <a:gd name="T10" fmla="*/ 0 w 2"/>
                <a:gd name="T11" fmla="*/ 1 h 2"/>
              </a:gdLst>
              <a:ahLst/>
              <a:cxnLst>
                <a:cxn ang="0">
                  <a:pos x="T0" y="T1"/>
                </a:cxn>
                <a:cxn ang="0">
                  <a:pos x="T2" y="T3"/>
                </a:cxn>
                <a:cxn ang="0">
                  <a:pos x="T4" y="T5"/>
                </a:cxn>
                <a:cxn ang="0">
                  <a:pos x="T6" y="T7"/>
                </a:cxn>
                <a:cxn ang="0">
                  <a:pos x="T8" y="T9"/>
                </a:cxn>
                <a:cxn ang="0">
                  <a:pos x="T10" y="T11"/>
                </a:cxn>
              </a:cxnLst>
              <a:rect l="0" t="0" r="r" b="b"/>
              <a:pathLst>
                <a:path w="2" h="2">
                  <a:moveTo>
                    <a:pt x="0" y="1"/>
                  </a:moveTo>
                  <a:cubicBezTo>
                    <a:pt x="0" y="1"/>
                    <a:pt x="0" y="1"/>
                    <a:pt x="0" y="0"/>
                  </a:cubicBezTo>
                  <a:cubicBezTo>
                    <a:pt x="1" y="1"/>
                    <a:pt x="1" y="1"/>
                    <a:pt x="2" y="2"/>
                  </a:cubicBezTo>
                  <a:cubicBezTo>
                    <a:pt x="2" y="2"/>
                    <a:pt x="2" y="2"/>
                    <a:pt x="2" y="2"/>
                  </a:cubicBezTo>
                  <a:cubicBezTo>
                    <a:pt x="2" y="2"/>
                    <a:pt x="2" y="2"/>
                    <a:pt x="2" y="2"/>
                  </a:cubicBezTo>
                  <a:cubicBezTo>
                    <a:pt x="2" y="2"/>
                    <a:pt x="1" y="1"/>
                    <a:pt x="0" y="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9" name="Freeform 147">
              <a:extLst>
                <a:ext uri="{FF2B5EF4-FFF2-40B4-BE49-F238E27FC236}">
                  <a16:creationId xmlns="" xmlns:a16="http://schemas.microsoft.com/office/drawing/2014/main" id="{E8418A3C-98B7-4EEF-8566-3C12AF042C8B}"/>
                </a:ext>
              </a:extLst>
            </p:cNvPr>
            <p:cNvSpPr>
              <a:spLocks/>
            </p:cNvSpPr>
            <p:nvPr/>
          </p:nvSpPr>
          <p:spPr bwMode="auto">
            <a:xfrm flipH="1">
              <a:off x="1450975" y="5414963"/>
              <a:ext cx="88900" cy="96838"/>
            </a:xfrm>
            <a:custGeom>
              <a:avLst/>
              <a:gdLst>
                <a:gd name="T0" fmla="*/ 9 w 31"/>
                <a:gd name="T1" fmla="*/ 0 h 34"/>
                <a:gd name="T2" fmla="*/ 7 w 31"/>
                <a:gd name="T3" fmla="*/ 0 h 34"/>
                <a:gd name="T4" fmla="*/ 7 w 31"/>
                <a:gd name="T5" fmla="*/ 0 h 34"/>
                <a:gd name="T6" fmla="*/ 7 w 31"/>
                <a:gd name="T7" fmla="*/ 1 h 34"/>
                <a:gd name="T8" fmla="*/ 6 w 31"/>
                <a:gd name="T9" fmla="*/ 2 h 34"/>
                <a:gd name="T10" fmla="*/ 7 w 31"/>
                <a:gd name="T11" fmla="*/ 7 h 34"/>
                <a:gd name="T12" fmla="*/ 7 w 31"/>
                <a:gd name="T13" fmla="*/ 8 h 34"/>
                <a:gd name="T14" fmla="*/ 6 w 31"/>
                <a:gd name="T15" fmla="*/ 8 h 34"/>
                <a:gd name="T16" fmla="*/ 5 w 31"/>
                <a:gd name="T17" fmla="*/ 9 h 34"/>
                <a:gd name="T18" fmla="*/ 2 w 31"/>
                <a:gd name="T19" fmla="*/ 10 h 34"/>
                <a:gd name="T20" fmla="*/ 0 w 31"/>
                <a:gd name="T21" fmla="*/ 13 h 34"/>
                <a:gd name="T22" fmla="*/ 2 w 31"/>
                <a:gd name="T23" fmla="*/ 23 h 34"/>
                <a:gd name="T24" fmla="*/ 5 w 31"/>
                <a:gd name="T25" fmla="*/ 34 h 34"/>
                <a:gd name="T26" fmla="*/ 7 w 31"/>
                <a:gd name="T27" fmla="*/ 15 h 34"/>
                <a:gd name="T28" fmla="*/ 7 w 31"/>
                <a:gd name="T29" fmla="*/ 15 h 34"/>
                <a:gd name="T30" fmla="*/ 16 w 31"/>
                <a:gd name="T31" fmla="*/ 29 h 34"/>
                <a:gd name="T32" fmla="*/ 14 w 31"/>
                <a:gd name="T33" fmla="*/ 11 h 34"/>
                <a:gd name="T34" fmla="*/ 15 w 31"/>
                <a:gd name="T35" fmla="*/ 11 h 34"/>
                <a:gd name="T36" fmla="*/ 25 w 31"/>
                <a:gd name="T37" fmla="*/ 19 h 34"/>
                <a:gd name="T38" fmla="*/ 19 w 31"/>
                <a:gd name="T39" fmla="*/ 8 h 34"/>
                <a:gd name="T40" fmla="*/ 23 w 31"/>
                <a:gd name="T41" fmla="*/ 5 h 34"/>
                <a:gd name="T42" fmla="*/ 31 w 31"/>
                <a:gd name="T43" fmla="*/ 7 h 34"/>
                <a:gd name="T44" fmla="*/ 29 w 31"/>
                <a:gd name="T45" fmla="*/ 6 h 34"/>
                <a:gd name="T46" fmla="*/ 28 w 31"/>
                <a:gd name="T47" fmla="*/ 5 h 34"/>
                <a:gd name="T48" fmla="*/ 9 w 31"/>
                <a:gd name="T4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1" h="34">
                  <a:moveTo>
                    <a:pt x="9" y="0"/>
                  </a:moveTo>
                  <a:cubicBezTo>
                    <a:pt x="8" y="0"/>
                    <a:pt x="8" y="0"/>
                    <a:pt x="7" y="0"/>
                  </a:cubicBezTo>
                  <a:cubicBezTo>
                    <a:pt x="7" y="0"/>
                    <a:pt x="7" y="0"/>
                    <a:pt x="7" y="0"/>
                  </a:cubicBezTo>
                  <a:cubicBezTo>
                    <a:pt x="7" y="0"/>
                    <a:pt x="7" y="0"/>
                    <a:pt x="7" y="1"/>
                  </a:cubicBezTo>
                  <a:cubicBezTo>
                    <a:pt x="7" y="1"/>
                    <a:pt x="6" y="2"/>
                    <a:pt x="6" y="2"/>
                  </a:cubicBezTo>
                  <a:cubicBezTo>
                    <a:pt x="6" y="4"/>
                    <a:pt x="7" y="6"/>
                    <a:pt x="7" y="7"/>
                  </a:cubicBezTo>
                  <a:cubicBezTo>
                    <a:pt x="7" y="8"/>
                    <a:pt x="7" y="8"/>
                    <a:pt x="7" y="8"/>
                  </a:cubicBezTo>
                  <a:cubicBezTo>
                    <a:pt x="7" y="8"/>
                    <a:pt x="6" y="8"/>
                    <a:pt x="6" y="8"/>
                  </a:cubicBezTo>
                  <a:cubicBezTo>
                    <a:pt x="5" y="8"/>
                    <a:pt x="5" y="8"/>
                    <a:pt x="5" y="9"/>
                  </a:cubicBezTo>
                  <a:cubicBezTo>
                    <a:pt x="4" y="9"/>
                    <a:pt x="3" y="9"/>
                    <a:pt x="2" y="10"/>
                  </a:cubicBezTo>
                  <a:cubicBezTo>
                    <a:pt x="1" y="11"/>
                    <a:pt x="0" y="11"/>
                    <a:pt x="0" y="13"/>
                  </a:cubicBezTo>
                  <a:cubicBezTo>
                    <a:pt x="0" y="15"/>
                    <a:pt x="1" y="18"/>
                    <a:pt x="2" y="23"/>
                  </a:cubicBezTo>
                  <a:cubicBezTo>
                    <a:pt x="3" y="25"/>
                    <a:pt x="4" y="29"/>
                    <a:pt x="5" y="34"/>
                  </a:cubicBezTo>
                  <a:cubicBezTo>
                    <a:pt x="5" y="34"/>
                    <a:pt x="3" y="18"/>
                    <a:pt x="7" y="15"/>
                  </a:cubicBezTo>
                  <a:cubicBezTo>
                    <a:pt x="7" y="15"/>
                    <a:pt x="7" y="15"/>
                    <a:pt x="7" y="15"/>
                  </a:cubicBezTo>
                  <a:cubicBezTo>
                    <a:pt x="11" y="15"/>
                    <a:pt x="16" y="29"/>
                    <a:pt x="16" y="29"/>
                  </a:cubicBezTo>
                  <a:cubicBezTo>
                    <a:pt x="16" y="29"/>
                    <a:pt x="12" y="13"/>
                    <a:pt x="14" y="11"/>
                  </a:cubicBezTo>
                  <a:cubicBezTo>
                    <a:pt x="14" y="11"/>
                    <a:pt x="15" y="11"/>
                    <a:pt x="15" y="11"/>
                  </a:cubicBezTo>
                  <a:cubicBezTo>
                    <a:pt x="17" y="11"/>
                    <a:pt x="22" y="15"/>
                    <a:pt x="25" y="19"/>
                  </a:cubicBezTo>
                  <a:cubicBezTo>
                    <a:pt x="23" y="16"/>
                    <a:pt x="21" y="11"/>
                    <a:pt x="19" y="8"/>
                  </a:cubicBezTo>
                  <a:cubicBezTo>
                    <a:pt x="18" y="6"/>
                    <a:pt x="20" y="5"/>
                    <a:pt x="23" y="5"/>
                  </a:cubicBezTo>
                  <a:cubicBezTo>
                    <a:pt x="26" y="5"/>
                    <a:pt x="29" y="5"/>
                    <a:pt x="31" y="7"/>
                  </a:cubicBezTo>
                  <a:cubicBezTo>
                    <a:pt x="31" y="6"/>
                    <a:pt x="30" y="6"/>
                    <a:pt x="29" y="6"/>
                  </a:cubicBezTo>
                  <a:cubicBezTo>
                    <a:pt x="29" y="5"/>
                    <a:pt x="28" y="5"/>
                    <a:pt x="28" y="5"/>
                  </a:cubicBezTo>
                  <a:cubicBezTo>
                    <a:pt x="20" y="1"/>
                    <a:pt x="13" y="0"/>
                    <a:pt x="9" y="0"/>
                  </a:cubicBezTo>
                </a:path>
              </a:pathLst>
            </a:custGeom>
            <a:solidFill>
              <a:srgbClr val="FFE5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0" name="Freeform 148">
              <a:extLst>
                <a:ext uri="{FF2B5EF4-FFF2-40B4-BE49-F238E27FC236}">
                  <a16:creationId xmlns="" xmlns:a16="http://schemas.microsoft.com/office/drawing/2014/main" id="{FDC26E62-2E0F-41C3-89B6-D191CDD9DBEC}"/>
                </a:ext>
              </a:extLst>
            </p:cNvPr>
            <p:cNvSpPr>
              <a:spLocks/>
            </p:cNvSpPr>
            <p:nvPr/>
          </p:nvSpPr>
          <p:spPr bwMode="auto">
            <a:xfrm flipH="1">
              <a:off x="1397000" y="5429250"/>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1" name="Freeform 149">
              <a:extLst>
                <a:ext uri="{FF2B5EF4-FFF2-40B4-BE49-F238E27FC236}">
                  <a16:creationId xmlns="" xmlns:a16="http://schemas.microsoft.com/office/drawing/2014/main" id="{FC6DDD2C-9DB9-42F4-A357-5878E59F56CF}"/>
                </a:ext>
              </a:extLst>
            </p:cNvPr>
            <p:cNvSpPr>
              <a:spLocks/>
            </p:cNvSpPr>
            <p:nvPr/>
          </p:nvSpPr>
          <p:spPr bwMode="auto">
            <a:xfrm flipH="1">
              <a:off x="1289050" y="5343525"/>
              <a:ext cx="125413" cy="96838"/>
            </a:xfrm>
            <a:custGeom>
              <a:avLst/>
              <a:gdLst>
                <a:gd name="T0" fmla="*/ 28 w 44"/>
                <a:gd name="T1" fmla="*/ 0 h 34"/>
                <a:gd name="T2" fmla="*/ 22 w 44"/>
                <a:gd name="T3" fmla="*/ 3 h 34"/>
                <a:gd name="T4" fmla="*/ 15 w 44"/>
                <a:gd name="T5" fmla="*/ 8 h 34"/>
                <a:gd name="T6" fmla="*/ 14 w 44"/>
                <a:gd name="T7" fmla="*/ 9 h 34"/>
                <a:gd name="T8" fmla="*/ 14 w 44"/>
                <a:gd name="T9" fmla="*/ 9 h 34"/>
                <a:gd name="T10" fmla="*/ 12 w 44"/>
                <a:gd name="T11" fmla="*/ 10 h 34"/>
                <a:gd name="T12" fmla="*/ 11 w 44"/>
                <a:gd name="T13" fmla="*/ 12 h 34"/>
                <a:gd name="T14" fmla="*/ 9 w 44"/>
                <a:gd name="T15" fmla="*/ 13 h 34"/>
                <a:gd name="T16" fmla="*/ 8 w 44"/>
                <a:gd name="T17" fmla="*/ 15 h 34"/>
                <a:gd name="T18" fmla="*/ 4 w 44"/>
                <a:gd name="T19" fmla="*/ 19 h 34"/>
                <a:gd name="T20" fmla="*/ 3 w 44"/>
                <a:gd name="T21" fmla="*/ 21 h 34"/>
                <a:gd name="T22" fmla="*/ 2 w 44"/>
                <a:gd name="T23" fmla="*/ 23 h 34"/>
                <a:gd name="T24" fmla="*/ 1 w 44"/>
                <a:gd name="T25" fmla="*/ 26 h 34"/>
                <a:gd name="T26" fmla="*/ 1 w 44"/>
                <a:gd name="T27" fmla="*/ 28 h 34"/>
                <a:gd name="T28" fmla="*/ 0 w 44"/>
                <a:gd name="T29" fmla="*/ 31 h 34"/>
                <a:gd name="T30" fmla="*/ 0 w 44"/>
                <a:gd name="T31" fmla="*/ 33 h 34"/>
                <a:gd name="T32" fmla="*/ 12 w 44"/>
                <a:gd name="T33" fmla="*/ 19 h 34"/>
                <a:gd name="T34" fmla="*/ 12 w 44"/>
                <a:gd name="T35" fmla="*/ 19 h 34"/>
                <a:gd name="T36" fmla="*/ 21 w 44"/>
                <a:gd name="T37" fmla="*/ 34 h 34"/>
                <a:gd name="T38" fmla="*/ 20 w 44"/>
                <a:gd name="T39" fmla="*/ 17 h 34"/>
                <a:gd name="T40" fmla="*/ 22 w 44"/>
                <a:gd name="T41" fmla="*/ 12 h 34"/>
                <a:gd name="T42" fmla="*/ 25 w 44"/>
                <a:gd name="T43" fmla="*/ 14 h 34"/>
                <a:gd name="T44" fmla="*/ 28 w 44"/>
                <a:gd name="T45" fmla="*/ 28 h 34"/>
                <a:gd name="T46" fmla="*/ 31 w 44"/>
                <a:gd name="T47" fmla="*/ 12 h 34"/>
                <a:gd name="T48" fmla="*/ 32 w 44"/>
                <a:gd name="T49" fmla="*/ 8 h 34"/>
                <a:gd name="T50" fmla="*/ 37 w 44"/>
                <a:gd name="T51" fmla="*/ 15 h 34"/>
                <a:gd name="T52" fmla="*/ 37 w 44"/>
                <a:gd name="T53" fmla="*/ 34 h 34"/>
                <a:gd name="T54" fmla="*/ 42 w 44"/>
                <a:gd name="T55" fmla="*/ 11 h 34"/>
                <a:gd name="T56" fmla="*/ 42 w 44"/>
                <a:gd name="T57" fmla="*/ 11 h 34"/>
                <a:gd name="T58" fmla="*/ 42 w 44"/>
                <a:gd name="T59" fmla="*/ 11 h 34"/>
                <a:gd name="T60" fmla="*/ 42 w 44"/>
                <a:gd name="T61" fmla="*/ 11 h 34"/>
                <a:gd name="T62" fmla="*/ 36 w 44"/>
                <a:gd name="T63" fmla="*/ 2 h 34"/>
                <a:gd name="T64" fmla="*/ 36 w 44"/>
                <a:gd name="T65" fmla="*/ 2 h 34"/>
                <a:gd name="T66" fmla="*/ 33 w 44"/>
                <a:gd name="T67" fmla="*/ 2 h 34"/>
                <a:gd name="T68" fmla="*/ 31 w 44"/>
                <a:gd name="T69" fmla="*/ 3 h 34"/>
                <a:gd name="T70" fmla="*/ 30 w 44"/>
                <a:gd name="T71" fmla="*/ 2 h 34"/>
                <a:gd name="T72" fmla="*/ 28 w 44"/>
                <a:gd name="T73"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 h="34">
                  <a:moveTo>
                    <a:pt x="28" y="0"/>
                  </a:moveTo>
                  <a:cubicBezTo>
                    <a:pt x="26" y="0"/>
                    <a:pt x="24" y="1"/>
                    <a:pt x="22" y="3"/>
                  </a:cubicBezTo>
                  <a:cubicBezTo>
                    <a:pt x="20" y="4"/>
                    <a:pt x="18" y="6"/>
                    <a:pt x="15" y="8"/>
                  </a:cubicBezTo>
                  <a:cubicBezTo>
                    <a:pt x="14" y="9"/>
                    <a:pt x="14" y="9"/>
                    <a:pt x="14" y="9"/>
                  </a:cubicBezTo>
                  <a:cubicBezTo>
                    <a:pt x="14" y="9"/>
                    <a:pt x="14" y="9"/>
                    <a:pt x="14" y="9"/>
                  </a:cubicBezTo>
                  <a:cubicBezTo>
                    <a:pt x="13" y="9"/>
                    <a:pt x="13" y="10"/>
                    <a:pt x="12" y="10"/>
                  </a:cubicBezTo>
                  <a:cubicBezTo>
                    <a:pt x="12" y="11"/>
                    <a:pt x="11" y="11"/>
                    <a:pt x="11" y="12"/>
                  </a:cubicBezTo>
                  <a:cubicBezTo>
                    <a:pt x="10" y="12"/>
                    <a:pt x="10" y="13"/>
                    <a:pt x="9" y="13"/>
                  </a:cubicBezTo>
                  <a:cubicBezTo>
                    <a:pt x="9" y="14"/>
                    <a:pt x="8" y="14"/>
                    <a:pt x="8" y="15"/>
                  </a:cubicBezTo>
                  <a:cubicBezTo>
                    <a:pt x="6" y="16"/>
                    <a:pt x="5" y="18"/>
                    <a:pt x="4" y="19"/>
                  </a:cubicBezTo>
                  <a:cubicBezTo>
                    <a:pt x="4" y="20"/>
                    <a:pt x="4" y="20"/>
                    <a:pt x="3" y="21"/>
                  </a:cubicBezTo>
                  <a:cubicBezTo>
                    <a:pt x="3" y="21"/>
                    <a:pt x="2" y="22"/>
                    <a:pt x="2" y="23"/>
                  </a:cubicBezTo>
                  <a:cubicBezTo>
                    <a:pt x="2" y="24"/>
                    <a:pt x="1" y="25"/>
                    <a:pt x="1" y="26"/>
                  </a:cubicBezTo>
                  <a:cubicBezTo>
                    <a:pt x="1" y="27"/>
                    <a:pt x="1" y="27"/>
                    <a:pt x="1" y="28"/>
                  </a:cubicBezTo>
                  <a:cubicBezTo>
                    <a:pt x="0" y="29"/>
                    <a:pt x="0" y="30"/>
                    <a:pt x="0" y="31"/>
                  </a:cubicBezTo>
                  <a:cubicBezTo>
                    <a:pt x="0" y="32"/>
                    <a:pt x="0" y="33"/>
                    <a:pt x="0" y="33"/>
                  </a:cubicBezTo>
                  <a:cubicBezTo>
                    <a:pt x="0" y="33"/>
                    <a:pt x="6" y="19"/>
                    <a:pt x="12" y="19"/>
                  </a:cubicBezTo>
                  <a:cubicBezTo>
                    <a:pt x="12" y="19"/>
                    <a:pt x="12" y="19"/>
                    <a:pt x="12" y="19"/>
                  </a:cubicBezTo>
                  <a:cubicBezTo>
                    <a:pt x="18" y="19"/>
                    <a:pt x="21" y="34"/>
                    <a:pt x="21" y="34"/>
                  </a:cubicBezTo>
                  <a:cubicBezTo>
                    <a:pt x="21" y="34"/>
                    <a:pt x="22" y="22"/>
                    <a:pt x="20" y="17"/>
                  </a:cubicBezTo>
                  <a:cubicBezTo>
                    <a:pt x="19" y="13"/>
                    <a:pt x="21" y="12"/>
                    <a:pt x="22" y="12"/>
                  </a:cubicBezTo>
                  <a:cubicBezTo>
                    <a:pt x="23" y="12"/>
                    <a:pt x="25" y="12"/>
                    <a:pt x="25" y="14"/>
                  </a:cubicBezTo>
                  <a:cubicBezTo>
                    <a:pt x="28" y="17"/>
                    <a:pt x="28" y="27"/>
                    <a:pt x="28" y="28"/>
                  </a:cubicBezTo>
                  <a:cubicBezTo>
                    <a:pt x="29" y="27"/>
                    <a:pt x="31" y="19"/>
                    <a:pt x="31" y="12"/>
                  </a:cubicBezTo>
                  <a:cubicBezTo>
                    <a:pt x="30" y="10"/>
                    <a:pt x="31" y="8"/>
                    <a:pt x="32" y="8"/>
                  </a:cubicBezTo>
                  <a:cubicBezTo>
                    <a:pt x="34" y="8"/>
                    <a:pt x="36" y="11"/>
                    <a:pt x="37" y="15"/>
                  </a:cubicBezTo>
                  <a:cubicBezTo>
                    <a:pt x="39" y="21"/>
                    <a:pt x="37" y="34"/>
                    <a:pt x="37" y="34"/>
                  </a:cubicBezTo>
                  <a:cubicBezTo>
                    <a:pt x="37" y="34"/>
                    <a:pt x="44" y="23"/>
                    <a:pt x="42" y="11"/>
                  </a:cubicBezTo>
                  <a:cubicBezTo>
                    <a:pt x="42" y="11"/>
                    <a:pt x="42" y="11"/>
                    <a:pt x="42" y="11"/>
                  </a:cubicBezTo>
                  <a:cubicBezTo>
                    <a:pt x="42" y="11"/>
                    <a:pt x="42" y="11"/>
                    <a:pt x="42" y="11"/>
                  </a:cubicBezTo>
                  <a:cubicBezTo>
                    <a:pt x="42" y="11"/>
                    <a:pt x="42" y="11"/>
                    <a:pt x="42" y="11"/>
                  </a:cubicBezTo>
                  <a:cubicBezTo>
                    <a:pt x="40" y="5"/>
                    <a:pt x="38" y="2"/>
                    <a:pt x="36" y="2"/>
                  </a:cubicBezTo>
                  <a:cubicBezTo>
                    <a:pt x="36" y="2"/>
                    <a:pt x="36" y="2"/>
                    <a:pt x="36" y="2"/>
                  </a:cubicBezTo>
                  <a:cubicBezTo>
                    <a:pt x="35" y="2"/>
                    <a:pt x="34" y="2"/>
                    <a:pt x="33" y="2"/>
                  </a:cubicBezTo>
                  <a:cubicBezTo>
                    <a:pt x="33" y="3"/>
                    <a:pt x="32" y="3"/>
                    <a:pt x="31" y="3"/>
                  </a:cubicBezTo>
                  <a:cubicBezTo>
                    <a:pt x="31" y="3"/>
                    <a:pt x="30" y="3"/>
                    <a:pt x="30" y="2"/>
                  </a:cubicBezTo>
                  <a:cubicBezTo>
                    <a:pt x="30" y="1"/>
                    <a:pt x="29" y="0"/>
                    <a:pt x="28" y="0"/>
                  </a:cubicBezTo>
                </a:path>
              </a:pathLst>
            </a:custGeom>
            <a:solidFill>
              <a:srgbClr val="FFE5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2" name="Freeform 150">
              <a:extLst>
                <a:ext uri="{FF2B5EF4-FFF2-40B4-BE49-F238E27FC236}">
                  <a16:creationId xmlns="" xmlns:a16="http://schemas.microsoft.com/office/drawing/2014/main" id="{ED97604E-B58C-46C9-A63F-269226F34BC3}"/>
                </a:ext>
              </a:extLst>
            </p:cNvPr>
            <p:cNvSpPr>
              <a:spLocks/>
            </p:cNvSpPr>
            <p:nvPr/>
          </p:nvSpPr>
          <p:spPr bwMode="auto">
            <a:xfrm flipH="1">
              <a:off x="1320800" y="5580063"/>
              <a:ext cx="100013" cy="92075"/>
            </a:xfrm>
            <a:custGeom>
              <a:avLst/>
              <a:gdLst>
                <a:gd name="T0" fmla="*/ 20 w 35"/>
                <a:gd name="T1" fmla="*/ 0 h 32"/>
                <a:gd name="T2" fmla="*/ 18 w 35"/>
                <a:gd name="T3" fmla="*/ 21 h 32"/>
                <a:gd name="T4" fmla="*/ 3 w 35"/>
                <a:gd name="T5" fmla="*/ 15 h 32"/>
                <a:gd name="T6" fmla="*/ 11 w 35"/>
                <a:gd name="T7" fmla="*/ 24 h 32"/>
                <a:gd name="T8" fmla="*/ 0 w 35"/>
                <a:gd name="T9" fmla="*/ 31 h 32"/>
                <a:gd name="T10" fmla="*/ 10 w 35"/>
                <a:gd name="T11" fmla="*/ 30 h 32"/>
                <a:gd name="T12" fmla="*/ 17 w 35"/>
                <a:gd name="T13" fmla="*/ 29 h 32"/>
                <a:gd name="T14" fmla="*/ 25 w 35"/>
                <a:gd name="T15" fmla="*/ 26 h 32"/>
                <a:gd name="T16" fmla="*/ 35 w 35"/>
                <a:gd name="T17" fmla="*/ 9 h 32"/>
                <a:gd name="T18" fmla="*/ 23 w 35"/>
                <a:gd name="T19" fmla="*/ 19 h 32"/>
                <a:gd name="T20" fmla="*/ 20 w 35"/>
                <a:gd name="T21"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 h="32">
                  <a:moveTo>
                    <a:pt x="20" y="0"/>
                  </a:moveTo>
                  <a:cubicBezTo>
                    <a:pt x="20" y="0"/>
                    <a:pt x="21" y="17"/>
                    <a:pt x="18" y="21"/>
                  </a:cubicBezTo>
                  <a:cubicBezTo>
                    <a:pt x="14" y="24"/>
                    <a:pt x="3" y="15"/>
                    <a:pt x="3" y="15"/>
                  </a:cubicBezTo>
                  <a:cubicBezTo>
                    <a:pt x="3" y="15"/>
                    <a:pt x="5" y="23"/>
                    <a:pt x="11" y="24"/>
                  </a:cubicBezTo>
                  <a:cubicBezTo>
                    <a:pt x="11" y="24"/>
                    <a:pt x="11" y="27"/>
                    <a:pt x="0" y="31"/>
                  </a:cubicBezTo>
                  <a:cubicBezTo>
                    <a:pt x="0" y="31"/>
                    <a:pt x="5" y="31"/>
                    <a:pt x="10" y="30"/>
                  </a:cubicBezTo>
                  <a:cubicBezTo>
                    <a:pt x="12" y="30"/>
                    <a:pt x="17" y="29"/>
                    <a:pt x="17" y="29"/>
                  </a:cubicBezTo>
                  <a:cubicBezTo>
                    <a:pt x="17" y="29"/>
                    <a:pt x="25" y="32"/>
                    <a:pt x="25" y="26"/>
                  </a:cubicBezTo>
                  <a:cubicBezTo>
                    <a:pt x="25" y="26"/>
                    <a:pt x="33" y="15"/>
                    <a:pt x="35" y="9"/>
                  </a:cubicBezTo>
                  <a:cubicBezTo>
                    <a:pt x="35" y="9"/>
                    <a:pt x="28" y="18"/>
                    <a:pt x="23" y="19"/>
                  </a:cubicBezTo>
                  <a:cubicBezTo>
                    <a:pt x="23" y="19"/>
                    <a:pt x="23" y="10"/>
                    <a:pt x="20" y="0"/>
                  </a:cubicBezTo>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3" name="Freeform 151">
              <a:extLst>
                <a:ext uri="{FF2B5EF4-FFF2-40B4-BE49-F238E27FC236}">
                  <a16:creationId xmlns="" xmlns:a16="http://schemas.microsoft.com/office/drawing/2014/main" id="{FA4115A7-EC07-4082-B949-50E6507BB978}"/>
                </a:ext>
              </a:extLst>
            </p:cNvPr>
            <p:cNvSpPr>
              <a:spLocks/>
            </p:cNvSpPr>
            <p:nvPr/>
          </p:nvSpPr>
          <p:spPr bwMode="auto">
            <a:xfrm flipH="1">
              <a:off x="1122363" y="5659438"/>
              <a:ext cx="241300" cy="179388"/>
            </a:xfrm>
            <a:custGeom>
              <a:avLst/>
              <a:gdLst>
                <a:gd name="T0" fmla="*/ 0 w 85"/>
                <a:gd name="T1" fmla="*/ 2 h 63"/>
                <a:gd name="T2" fmla="*/ 80 w 85"/>
                <a:gd name="T3" fmla="*/ 61 h 63"/>
                <a:gd name="T4" fmla="*/ 84 w 85"/>
                <a:gd name="T5" fmla="*/ 60 h 63"/>
                <a:gd name="T6" fmla="*/ 5 w 85"/>
                <a:gd name="T7" fmla="*/ 0 h 63"/>
                <a:gd name="T8" fmla="*/ 0 w 85"/>
                <a:gd name="T9" fmla="*/ 2 h 63"/>
              </a:gdLst>
              <a:ahLst/>
              <a:cxnLst>
                <a:cxn ang="0">
                  <a:pos x="T0" y="T1"/>
                </a:cxn>
                <a:cxn ang="0">
                  <a:pos x="T2" y="T3"/>
                </a:cxn>
                <a:cxn ang="0">
                  <a:pos x="T4" y="T5"/>
                </a:cxn>
                <a:cxn ang="0">
                  <a:pos x="T6" y="T7"/>
                </a:cxn>
                <a:cxn ang="0">
                  <a:pos x="T8" y="T9"/>
                </a:cxn>
              </a:cxnLst>
              <a:rect l="0" t="0" r="r" b="b"/>
              <a:pathLst>
                <a:path w="85" h="63">
                  <a:moveTo>
                    <a:pt x="0" y="2"/>
                  </a:moveTo>
                  <a:cubicBezTo>
                    <a:pt x="0" y="2"/>
                    <a:pt x="29" y="43"/>
                    <a:pt x="80" y="61"/>
                  </a:cubicBezTo>
                  <a:cubicBezTo>
                    <a:pt x="80" y="61"/>
                    <a:pt x="85" y="63"/>
                    <a:pt x="84" y="60"/>
                  </a:cubicBezTo>
                  <a:cubicBezTo>
                    <a:pt x="82" y="53"/>
                    <a:pt x="45" y="54"/>
                    <a:pt x="5" y="0"/>
                  </a:cubicBezTo>
                  <a:cubicBezTo>
                    <a:pt x="0" y="2"/>
                    <a:pt x="0" y="2"/>
                    <a:pt x="0" y="2"/>
                  </a:cubicBezTo>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4" name="Freeform 152">
              <a:extLst>
                <a:ext uri="{FF2B5EF4-FFF2-40B4-BE49-F238E27FC236}">
                  <a16:creationId xmlns="" xmlns:a16="http://schemas.microsoft.com/office/drawing/2014/main" id="{8DF9965E-3E58-40D3-AEAE-76B1036D7479}"/>
                </a:ext>
              </a:extLst>
            </p:cNvPr>
            <p:cNvSpPr>
              <a:spLocks/>
            </p:cNvSpPr>
            <p:nvPr/>
          </p:nvSpPr>
          <p:spPr bwMode="auto">
            <a:xfrm flipH="1">
              <a:off x="1973263" y="5834063"/>
              <a:ext cx="314325" cy="125413"/>
            </a:xfrm>
            <a:custGeom>
              <a:avLst/>
              <a:gdLst>
                <a:gd name="T0" fmla="*/ 24 w 111"/>
                <a:gd name="T1" fmla="*/ 36 h 44"/>
                <a:gd name="T2" fmla="*/ 23 w 111"/>
                <a:gd name="T3" fmla="*/ 35 h 44"/>
                <a:gd name="T4" fmla="*/ 21 w 111"/>
                <a:gd name="T5" fmla="*/ 34 h 44"/>
                <a:gd name="T6" fmla="*/ 1 w 111"/>
                <a:gd name="T7" fmla="*/ 13 h 44"/>
                <a:gd name="T8" fmla="*/ 2 w 111"/>
                <a:gd name="T9" fmla="*/ 8 h 44"/>
                <a:gd name="T10" fmla="*/ 16 w 111"/>
                <a:gd name="T11" fmla="*/ 8 h 44"/>
                <a:gd name="T12" fmla="*/ 18 w 111"/>
                <a:gd name="T13" fmla="*/ 8 h 44"/>
                <a:gd name="T14" fmla="*/ 18 w 111"/>
                <a:gd name="T15" fmla="*/ 8 h 44"/>
                <a:gd name="T16" fmla="*/ 18 w 111"/>
                <a:gd name="T17" fmla="*/ 8 h 44"/>
                <a:gd name="T18" fmla="*/ 19 w 111"/>
                <a:gd name="T19" fmla="*/ 8 h 44"/>
                <a:gd name="T20" fmla="*/ 31 w 111"/>
                <a:gd name="T21" fmla="*/ 9 h 44"/>
                <a:gd name="T22" fmla="*/ 64 w 111"/>
                <a:gd name="T23" fmla="*/ 7 h 44"/>
                <a:gd name="T24" fmla="*/ 96 w 111"/>
                <a:gd name="T25" fmla="*/ 1 h 44"/>
                <a:gd name="T26" fmla="*/ 102 w 111"/>
                <a:gd name="T27" fmla="*/ 0 h 44"/>
                <a:gd name="T28" fmla="*/ 111 w 111"/>
                <a:gd name="T29" fmla="*/ 7 h 44"/>
                <a:gd name="T30" fmla="*/ 102 w 111"/>
                <a:gd name="T31" fmla="*/ 18 h 44"/>
                <a:gd name="T32" fmla="*/ 50 w 111"/>
                <a:gd name="T33" fmla="*/ 43 h 44"/>
                <a:gd name="T34" fmla="*/ 24 w 111"/>
                <a:gd name="T35" fmla="*/ 36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1" h="44">
                  <a:moveTo>
                    <a:pt x="24" y="36"/>
                  </a:moveTo>
                  <a:cubicBezTo>
                    <a:pt x="23" y="35"/>
                    <a:pt x="23" y="35"/>
                    <a:pt x="23" y="35"/>
                  </a:cubicBezTo>
                  <a:cubicBezTo>
                    <a:pt x="22" y="35"/>
                    <a:pt x="21" y="35"/>
                    <a:pt x="21" y="34"/>
                  </a:cubicBezTo>
                  <a:cubicBezTo>
                    <a:pt x="8" y="28"/>
                    <a:pt x="0" y="15"/>
                    <a:pt x="1" y="13"/>
                  </a:cubicBezTo>
                  <a:cubicBezTo>
                    <a:pt x="0" y="9"/>
                    <a:pt x="2" y="11"/>
                    <a:pt x="2" y="8"/>
                  </a:cubicBezTo>
                  <a:cubicBezTo>
                    <a:pt x="2" y="6"/>
                    <a:pt x="4" y="5"/>
                    <a:pt x="16" y="8"/>
                  </a:cubicBezTo>
                  <a:cubicBezTo>
                    <a:pt x="17" y="8"/>
                    <a:pt x="17" y="8"/>
                    <a:pt x="18" y="8"/>
                  </a:cubicBezTo>
                  <a:cubicBezTo>
                    <a:pt x="18" y="8"/>
                    <a:pt x="18" y="8"/>
                    <a:pt x="18" y="8"/>
                  </a:cubicBezTo>
                  <a:cubicBezTo>
                    <a:pt x="18" y="8"/>
                    <a:pt x="18" y="8"/>
                    <a:pt x="18" y="8"/>
                  </a:cubicBezTo>
                  <a:cubicBezTo>
                    <a:pt x="18" y="8"/>
                    <a:pt x="19" y="8"/>
                    <a:pt x="19" y="8"/>
                  </a:cubicBezTo>
                  <a:cubicBezTo>
                    <a:pt x="22" y="9"/>
                    <a:pt x="26" y="9"/>
                    <a:pt x="31" y="9"/>
                  </a:cubicBezTo>
                  <a:cubicBezTo>
                    <a:pt x="42" y="10"/>
                    <a:pt x="56" y="9"/>
                    <a:pt x="64" y="7"/>
                  </a:cubicBezTo>
                  <a:cubicBezTo>
                    <a:pt x="71" y="6"/>
                    <a:pt x="87" y="3"/>
                    <a:pt x="96" y="1"/>
                  </a:cubicBezTo>
                  <a:cubicBezTo>
                    <a:pt x="99" y="1"/>
                    <a:pt x="102" y="0"/>
                    <a:pt x="102" y="0"/>
                  </a:cubicBezTo>
                  <a:cubicBezTo>
                    <a:pt x="111" y="7"/>
                    <a:pt x="111" y="7"/>
                    <a:pt x="111" y="7"/>
                  </a:cubicBezTo>
                  <a:cubicBezTo>
                    <a:pt x="108" y="11"/>
                    <a:pt x="105" y="15"/>
                    <a:pt x="102" y="18"/>
                  </a:cubicBezTo>
                  <a:cubicBezTo>
                    <a:pt x="84" y="39"/>
                    <a:pt x="66" y="44"/>
                    <a:pt x="50" y="43"/>
                  </a:cubicBezTo>
                  <a:cubicBezTo>
                    <a:pt x="40" y="42"/>
                    <a:pt x="30" y="39"/>
                    <a:pt x="24" y="36"/>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5" name="Freeform 153">
              <a:extLst>
                <a:ext uri="{FF2B5EF4-FFF2-40B4-BE49-F238E27FC236}">
                  <a16:creationId xmlns="" xmlns:a16="http://schemas.microsoft.com/office/drawing/2014/main" id="{8E6027AF-506B-44FC-8A2F-51264673452A}"/>
                </a:ext>
              </a:extLst>
            </p:cNvPr>
            <p:cNvSpPr>
              <a:spLocks noEditPoints="1"/>
            </p:cNvSpPr>
            <p:nvPr/>
          </p:nvSpPr>
          <p:spPr bwMode="auto">
            <a:xfrm flipH="1">
              <a:off x="2009775" y="5859463"/>
              <a:ext cx="190500" cy="96838"/>
            </a:xfrm>
            <a:custGeom>
              <a:avLst/>
              <a:gdLst>
                <a:gd name="T0" fmla="*/ 36 w 67"/>
                <a:gd name="T1" fmla="*/ 31 h 34"/>
                <a:gd name="T2" fmla="*/ 19 w 67"/>
                <a:gd name="T3" fmla="*/ 34 h 34"/>
                <a:gd name="T4" fmla="*/ 23 w 67"/>
                <a:gd name="T5" fmla="*/ 34 h 34"/>
                <a:gd name="T6" fmla="*/ 33 w 67"/>
                <a:gd name="T7" fmla="*/ 33 h 34"/>
                <a:gd name="T8" fmla="*/ 36 w 67"/>
                <a:gd name="T9" fmla="*/ 31 h 34"/>
                <a:gd name="T10" fmla="*/ 67 w 67"/>
                <a:gd name="T11" fmla="*/ 3 h 34"/>
                <a:gd name="T12" fmla="*/ 64 w 67"/>
                <a:gd name="T13" fmla="*/ 3 h 34"/>
                <a:gd name="T14" fmla="*/ 47 w 67"/>
                <a:gd name="T15" fmla="*/ 6 h 34"/>
                <a:gd name="T16" fmla="*/ 44 w 67"/>
                <a:gd name="T17" fmla="*/ 5 h 34"/>
                <a:gd name="T18" fmla="*/ 40 w 67"/>
                <a:gd name="T19" fmla="*/ 10 h 34"/>
                <a:gd name="T20" fmla="*/ 25 w 67"/>
                <a:gd name="T21" fmla="*/ 12 h 34"/>
                <a:gd name="T22" fmla="*/ 7 w 67"/>
                <a:gd name="T23" fmla="*/ 11 h 34"/>
                <a:gd name="T24" fmla="*/ 32 w 67"/>
                <a:gd name="T25" fmla="*/ 16 h 34"/>
                <a:gd name="T26" fmla="*/ 35 w 67"/>
                <a:gd name="T27" fmla="*/ 15 h 34"/>
                <a:gd name="T28" fmla="*/ 47 w 67"/>
                <a:gd name="T29" fmla="*/ 15 h 34"/>
                <a:gd name="T30" fmla="*/ 49 w 67"/>
                <a:gd name="T31" fmla="*/ 19 h 34"/>
                <a:gd name="T32" fmla="*/ 28 w 67"/>
                <a:gd name="T33" fmla="*/ 24 h 34"/>
                <a:gd name="T34" fmla="*/ 18 w 67"/>
                <a:gd name="T35" fmla="*/ 24 h 34"/>
                <a:gd name="T36" fmla="*/ 31 w 67"/>
                <a:gd name="T37" fmla="*/ 27 h 34"/>
                <a:gd name="T38" fmla="*/ 38 w 67"/>
                <a:gd name="T39" fmla="*/ 27 h 34"/>
                <a:gd name="T40" fmla="*/ 42 w 67"/>
                <a:gd name="T41" fmla="*/ 26 h 34"/>
                <a:gd name="T42" fmla="*/ 45 w 67"/>
                <a:gd name="T43" fmla="*/ 23 h 34"/>
                <a:gd name="T44" fmla="*/ 46 w 67"/>
                <a:gd name="T45" fmla="*/ 23 h 34"/>
                <a:gd name="T46" fmla="*/ 67 w 67"/>
                <a:gd name="T47" fmla="*/ 3 h 34"/>
                <a:gd name="T48" fmla="*/ 16 w 67"/>
                <a:gd name="T49" fmla="*/ 0 h 34"/>
                <a:gd name="T50" fmla="*/ 4 w 67"/>
                <a:gd name="T51" fmla="*/ 0 h 34"/>
                <a:gd name="T52" fmla="*/ 0 w 67"/>
                <a:gd name="T53" fmla="*/ 0 h 34"/>
                <a:gd name="T54" fmla="*/ 9 w 67"/>
                <a:gd name="T55" fmla="*/ 2 h 34"/>
                <a:gd name="T56" fmla="*/ 19 w 67"/>
                <a:gd name="T57" fmla="*/ 2 h 34"/>
                <a:gd name="T58" fmla="*/ 21 w 67"/>
                <a:gd name="T59" fmla="*/ 2 h 34"/>
                <a:gd name="T60" fmla="*/ 16 w 67"/>
                <a:gd name="T61"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7" h="34">
                  <a:moveTo>
                    <a:pt x="36" y="31"/>
                  </a:moveTo>
                  <a:cubicBezTo>
                    <a:pt x="30" y="32"/>
                    <a:pt x="23" y="34"/>
                    <a:pt x="19" y="34"/>
                  </a:cubicBezTo>
                  <a:cubicBezTo>
                    <a:pt x="20" y="34"/>
                    <a:pt x="22" y="34"/>
                    <a:pt x="23" y="34"/>
                  </a:cubicBezTo>
                  <a:cubicBezTo>
                    <a:pt x="26" y="34"/>
                    <a:pt x="29" y="34"/>
                    <a:pt x="33" y="33"/>
                  </a:cubicBezTo>
                  <a:cubicBezTo>
                    <a:pt x="34" y="33"/>
                    <a:pt x="35" y="32"/>
                    <a:pt x="36" y="31"/>
                  </a:cubicBezTo>
                  <a:moveTo>
                    <a:pt x="67" y="3"/>
                  </a:moveTo>
                  <a:cubicBezTo>
                    <a:pt x="67" y="3"/>
                    <a:pt x="66" y="3"/>
                    <a:pt x="64" y="3"/>
                  </a:cubicBezTo>
                  <a:cubicBezTo>
                    <a:pt x="59" y="5"/>
                    <a:pt x="53" y="6"/>
                    <a:pt x="47" y="6"/>
                  </a:cubicBezTo>
                  <a:cubicBezTo>
                    <a:pt x="46" y="6"/>
                    <a:pt x="45" y="5"/>
                    <a:pt x="44" y="5"/>
                  </a:cubicBezTo>
                  <a:cubicBezTo>
                    <a:pt x="44" y="7"/>
                    <a:pt x="43" y="9"/>
                    <a:pt x="40" y="10"/>
                  </a:cubicBezTo>
                  <a:cubicBezTo>
                    <a:pt x="37" y="12"/>
                    <a:pt x="31" y="12"/>
                    <a:pt x="25" y="12"/>
                  </a:cubicBezTo>
                  <a:cubicBezTo>
                    <a:pt x="16" y="12"/>
                    <a:pt x="7" y="11"/>
                    <a:pt x="7" y="11"/>
                  </a:cubicBezTo>
                  <a:cubicBezTo>
                    <a:pt x="7" y="11"/>
                    <a:pt x="20" y="16"/>
                    <a:pt x="32" y="16"/>
                  </a:cubicBezTo>
                  <a:cubicBezTo>
                    <a:pt x="33" y="16"/>
                    <a:pt x="34" y="16"/>
                    <a:pt x="35" y="15"/>
                  </a:cubicBezTo>
                  <a:cubicBezTo>
                    <a:pt x="40" y="15"/>
                    <a:pt x="44" y="15"/>
                    <a:pt x="47" y="15"/>
                  </a:cubicBezTo>
                  <a:cubicBezTo>
                    <a:pt x="51" y="15"/>
                    <a:pt x="52" y="16"/>
                    <a:pt x="49" y="19"/>
                  </a:cubicBezTo>
                  <a:cubicBezTo>
                    <a:pt x="46" y="22"/>
                    <a:pt x="38" y="24"/>
                    <a:pt x="28" y="24"/>
                  </a:cubicBezTo>
                  <a:cubicBezTo>
                    <a:pt x="25" y="24"/>
                    <a:pt x="22" y="24"/>
                    <a:pt x="18" y="24"/>
                  </a:cubicBezTo>
                  <a:cubicBezTo>
                    <a:pt x="21" y="26"/>
                    <a:pt x="26" y="27"/>
                    <a:pt x="31" y="27"/>
                  </a:cubicBezTo>
                  <a:cubicBezTo>
                    <a:pt x="33" y="27"/>
                    <a:pt x="36" y="27"/>
                    <a:pt x="38" y="27"/>
                  </a:cubicBezTo>
                  <a:cubicBezTo>
                    <a:pt x="39" y="26"/>
                    <a:pt x="41" y="26"/>
                    <a:pt x="42" y="26"/>
                  </a:cubicBezTo>
                  <a:cubicBezTo>
                    <a:pt x="43" y="25"/>
                    <a:pt x="44" y="24"/>
                    <a:pt x="45" y="23"/>
                  </a:cubicBezTo>
                  <a:cubicBezTo>
                    <a:pt x="46" y="23"/>
                    <a:pt x="46" y="23"/>
                    <a:pt x="46" y="23"/>
                  </a:cubicBezTo>
                  <a:cubicBezTo>
                    <a:pt x="54" y="17"/>
                    <a:pt x="62" y="12"/>
                    <a:pt x="67" y="3"/>
                  </a:cubicBezTo>
                  <a:moveTo>
                    <a:pt x="16" y="0"/>
                  </a:moveTo>
                  <a:cubicBezTo>
                    <a:pt x="12" y="0"/>
                    <a:pt x="8" y="0"/>
                    <a:pt x="4" y="0"/>
                  </a:cubicBezTo>
                  <a:cubicBezTo>
                    <a:pt x="3" y="0"/>
                    <a:pt x="1" y="0"/>
                    <a:pt x="0" y="0"/>
                  </a:cubicBezTo>
                  <a:cubicBezTo>
                    <a:pt x="2" y="2"/>
                    <a:pt x="5" y="2"/>
                    <a:pt x="9" y="2"/>
                  </a:cubicBezTo>
                  <a:cubicBezTo>
                    <a:pt x="12" y="2"/>
                    <a:pt x="15" y="2"/>
                    <a:pt x="19" y="2"/>
                  </a:cubicBezTo>
                  <a:cubicBezTo>
                    <a:pt x="20" y="2"/>
                    <a:pt x="20" y="2"/>
                    <a:pt x="21" y="2"/>
                  </a:cubicBezTo>
                  <a:cubicBezTo>
                    <a:pt x="19" y="1"/>
                    <a:pt x="18" y="1"/>
                    <a:pt x="16" y="0"/>
                  </a:cubicBezTo>
                </a:path>
              </a:pathLst>
            </a:custGeom>
            <a:solidFill>
              <a:srgbClr val="FCE9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6" name="Freeform 154">
              <a:extLst>
                <a:ext uri="{FF2B5EF4-FFF2-40B4-BE49-F238E27FC236}">
                  <a16:creationId xmlns="" xmlns:a16="http://schemas.microsoft.com/office/drawing/2014/main" id="{2918AD70-8891-4B6A-97A2-2443837FD8A9}"/>
                </a:ext>
              </a:extLst>
            </p:cNvPr>
            <p:cNvSpPr>
              <a:spLocks/>
            </p:cNvSpPr>
            <p:nvPr/>
          </p:nvSpPr>
          <p:spPr bwMode="auto">
            <a:xfrm flipH="1">
              <a:off x="1976438" y="5688013"/>
              <a:ext cx="280988" cy="207963"/>
            </a:xfrm>
            <a:custGeom>
              <a:avLst/>
              <a:gdLst>
                <a:gd name="T0" fmla="*/ 20 w 99"/>
                <a:gd name="T1" fmla="*/ 53 h 73"/>
                <a:gd name="T2" fmla="*/ 11 w 99"/>
                <a:gd name="T3" fmla="*/ 46 h 73"/>
                <a:gd name="T4" fmla="*/ 2 w 99"/>
                <a:gd name="T5" fmla="*/ 30 h 73"/>
                <a:gd name="T6" fmla="*/ 2 w 99"/>
                <a:gd name="T7" fmla="*/ 30 h 73"/>
                <a:gd name="T8" fmla="*/ 0 w 99"/>
                <a:gd name="T9" fmla="*/ 17 h 73"/>
                <a:gd name="T10" fmla="*/ 4 w 99"/>
                <a:gd name="T11" fmla="*/ 13 h 73"/>
                <a:gd name="T12" fmla="*/ 7 w 99"/>
                <a:gd name="T13" fmla="*/ 12 h 73"/>
                <a:gd name="T14" fmla="*/ 8 w 99"/>
                <a:gd name="T15" fmla="*/ 8 h 73"/>
                <a:gd name="T16" fmla="*/ 10 w 99"/>
                <a:gd name="T17" fmla="*/ 4 h 73"/>
                <a:gd name="T18" fmla="*/ 27 w 99"/>
                <a:gd name="T19" fmla="*/ 0 h 73"/>
                <a:gd name="T20" fmla="*/ 27 w 99"/>
                <a:gd name="T21" fmla="*/ 0 h 73"/>
                <a:gd name="T22" fmla="*/ 33 w 99"/>
                <a:gd name="T23" fmla="*/ 0 h 73"/>
                <a:gd name="T24" fmla="*/ 50 w 99"/>
                <a:gd name="T25" fmla="*/ 3 h 73"/>
                <a:gd name="T26" fmla="*/ 50 w 99"/>
                <a:gd name="T27" fmla="*/ 3 h 73"/>
                <a:gd name="T28" fmla="*/ 53 w 99"/>
                <a:gd name="T29" fmla="*/ 4 h 73"/>
                <a:gd name="T30" fmla="*/ 53 w 99"/>
                <a:gd name="T31" fmla="*/ 4 h 73"/>
                <a:gd name="T32" fmla="*/ 80 w 99"/>
                <a:gd name="T33" fmla="*/ 21 h 73"/>
                <a:gd name="T34" fmla="*/ 99 w 99"/>
                <a:gd name="T35" fmla="*/ 55 h 73"/>
                <a:gd name="T36" fmla="*/ 20 w 99"/>
                <a:gd name="T37" fmla="*/ 5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9" h="73">
                  <a:moveTo>
                    <a:pt x="20" y="53"/>
                  </a:moveTo>
                  <a:cubicBezTo>
                    <a:pt x="16" y="50"/>
                    <a:pt x="13" y="48"/>
                    <a:pt x="11" y="46"/>
                  </a:cubicBezTo>
                  <a:cubicBezTo>
                    <a:pt x="6" y="40"/>
                    <a:pt x="3" y="35"/>
                    <a:pt x="2" y="30"/>
                  </a:cubicBezTo>
                  <a:cubicBezTo>
                    <a:pt x="2" y="30"/>
                    <a:pt x="2" y="30"/>
                    <a:pt x="2" y="30"/>
                  </a:cubicBezTo>
                  <a:cubicBezTo>
                    <a:pt x="0" y="25"/>
                    <a:pt x="0" y="20"/>
                    <a:pt x="0" y="17"/>
                  </a:cubicBezTo>
                  <a:cubicBezTo>
                    <a:pt x="0" y="15"/>
                    <a:pt x="1" y="14"/>
                    <a:pt x="4" y="13"/>
                  </a:cubicBezTo>
                  <a:cubicBezTo>
                    <a:pt x="5" y="13"/>
                    <a:pt x="6" y="13"/>
                    <a:pt x="7" y="12"/>
                  </a:cubicBezTo>
                  <a:cubicBezTo>
                    <a:pt x="8" y="11"/>
                    <a:pt x="8" y="10"/>
                    <a:pt x="8" y="8"/>
                  </a:cubicBezTo>
                  <a:cubicBezTo>
                    <a:pt x="8" y="6"/>
                    <a:pt x="8" y="4"/>
                    <a:pt x="10" y="4"/>
                  </a:cubicBezTo>
                  <a:cubicBezTo>
                    <a:pt x="14" y="2"/>
                    <a:pt x="19" y="1"/>
                    <a:pt x="27" y="0"/>
                  </a:cubicBezTo>
                  <a:cubicBezTo>
                    <a:pt x="27" y="0"/>
                    <a:pt x="27" y="0"/>
                    <a:pt x="27" y="0"/>
                  </a:cubicBezTo>
                  <a:cubicBezTo>
                    <a:pt x="29" y="0"/>
                    <a:pt x="31" y="0"/>
                    <a:pt x="33" y="0"/>
                  </a:cubicBezTo>
                  <a:cubicBezTo>
                    <a:pt x="38" y="0"/>
                    <a:pt x="44" y="1"/>
                    <a:pt x="50" y="3"/>
                  </a:cubicBezTo>
                  <a:cubicBezTo>
                    <a:pt x="50" y="3"/>
                    <a:pt x="50" y="3"/>
                    <a:pt x="50" y="3"/>
                  </a:cubicBezTo>
                  <a:cubicBezTo>
                    <a:pt x="51" y="3"/>
                    <a:pt x="52" y="3"/>
                    <a:pt x="53" y="4"/>
                  </a:cubicBezTo>
                  <a:cubicBezTo>
                    <a:pt x="53" y="4"/>
                    <a:pt x="53" y="4"/>
                    <a:pt x="53" y="4"/>
                  </a:cubicBezTo>
                  <a:cubicBezTo>
                    <a:pt x="63" y="7"/>
                    <a:pt x="72" y="13"/>
                    <a:pt x="80" y="21"/>
                  </a:cubicBezTo>
                  <a:cubicBezTo>
                    <a:pt x="93" y="36"/>
                    <a:pt x="99" y="55"/>
                    <a:pt x="99" y="55"/>
                  </a:cubicBezTo>
                  <a:cubicBezTo>
                    <a:pt x="79" y="73"/>
                    <a:pt x="40" y="65"/>
                    <a:pt x="20" y="53"/>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7" name="Freeform 155">
              <a:extLst>
                <a:ext uri="{FF2B5EF4-FFF2-40B4-BE49-F238E27FC236}">
                  <a16:creationId xmlns="" xmlns:a16="http://schemas.microsoft.com/office/drawing/2014/main" id="{F98B96D0-B070-4C78-B2F7-76FCDB04141E}"/>
                </a:ext>
              </a:extLst>
            </p:cNvPr>
            <p:cNvSpPr>
              <a:spLocks/>
            </p:cNvSpPr>
            <p:nvPr/>
          </p:nvSpPr>
          <p:spPr bwMode="auto">
            <a:xfrm flipH="1">
              <a:off x="2070100" y="5697538"/>
              <a:ext cx="44450" cy="19050"/>
            </a:xfrm>
            <a:custGeom>
              <a:avLst/>
              <a:gdLst>
                <a:gd name="T0" fmla="*/ 0 w 16"/>
                <a:gd name="T1" fmla="*/ 0 h 7"/>
                <a:gd name="T2" fmla="*/ 0 w 16"/>
                <a:gd name="T3" fmla="*/ 0 h 7"/>
                <a:gd name="T4" fmla="*/ 0 w 16"/>
                <a:gd name="T5" fmla="*/ 0 h 7"/>
                <a:gd name="T6" fmla="*/ 3 w 16"/>
                <a:gd name="T7" fmla="*/ 1 h 7"/>
                <a:gd name="T8" fmla="*/ 3 w 16"/>
                <a:gd name="T9" fmla="*/ 1 h 7"/>
                <a:gd name="T10" fmla="*/ 16 w 16"/>
                <a:gd name="T11" fmla="*/ 7 h 7"/>
                <a:gd name="T12" fmla="*/ 16 w 16"/>
                <a:gd name="T13" fmla="*/ 7 h 7"/>
                <a:gd name="T14" fmla="*/ 3 w 16"/>
                <a:gd name="T15" fmla="*/ 1 h 7"/>
                <a:gd name="T16" fmla="*/ 3 w 16"/>
                <a:gd name="T17" fmla="*/ 1 h 7"/>
                <a:gd name="T18" fmla="*/ 0 w 16"/>
                <a:gd name="T19" fmla="*/ 0 h 7"/>
                <a:gd name="T20" fmla="*/ 0 w 16"/>
                <a:gd name="T21" fmla="*/ 0 h 7"/>
                <a:gd name="T22" fmla="*/ 0 w 16"/>
                <a:gd name="T23"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 h="7">
                  <a:moveTo>
                    <a:pt x="0" y="0"/>
                  </a:moveTo>
                  <a:cubicBezTo>
                    <a:pt x="0" y="0"/>
                    <a:pt x="0" y="0"/>
                    <a:pt x="0" y="0"/>
                  </a:cubicBezTo>
                  <a:cubicBezTo>
                    <a:pt x="0" y="0"/>
                    <a:pt x="0" y="0"/>
                    <a:pt x="0" y="0"/>
                  </a:cubicBezTo>
                  <a:cubicBezTo>
                    <a:pt x="1" y="0"/>
                    <a:pt x="2" y="0"/>
                    <a:pt x="3" y="1"/>
                  </a:cubicBezTo>
                  <a:cubicBezTo>
                    <a:pt x="3" y="1"/>
                    <a:pt x="3" y="1"/>
                    <a:pt x="3" y="1"/>
                  </a:cubicBezTo>
                  <a:cubicBezTo>
                    <a:pt x="7" y="2"/>
                    <a:pt x="12" y="4"/>
                    <a:pt x="16" y="7"/>
                  </a:cubicBezTo>
                  <a:cubicBezTo>
                    <a:pt x="16" y="7"/>
                    <a:pt x="16" y="7"/>
                    <a:pt x="16" y="7"/>
                  </a:cubicBezTo>
                  <a:cubicBezTo>
                    <a:pt x="12" y="4"/>
                    <a:pt x="7" y="2"/>
                    <a:pt x="3" y="1"/>
                  </a:cubicBezTo>
                  <a:cubicBezTo>
                    <a:pt x="3" y="1"/>
                    <a:pt x="3" y="1"/>
                    <a:pt x="3" y="1"/>
                  </a:cubicBezTo>
                  <a:cubicBezTo>
                    <a:pt x="2" y="0"/>
                    <a:pt x="1" y="0"/>
                    <a:pt x="0" y="0"/>
                  </a:cubicBezTo>
                  <a:cubicBezTo>
                    <a:pt x="0" y="0"/>
                    <a:pt x="0" y="0"/>
                    <a:pt x="0" y="0"/>
                  </a:cubicBezTo>
                  <a:cubicBezTo>
                    <a:pt x="0" y="0"/>
                    <a:pt x="0" y="0"/>
                    <a:pt x="0" y="0"/>
                  </a:cubicBezTo>
                </a:path>
              </a:pathLst>
            </a:custGeom>
            <a:solidFill>
              <a:srgbClr val="FDEF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8" name="Freeform 156">
              <a:extLst>
                <a:ext uri="{FF2B5EF4-FFF2-40B4-BE49-F238E27FC236}">
                  <a16:creationId xmlns="" xmlns:a16="http://schemas.microsoft.com/office/drawing/2014/main" id="{67985149-B92D-4BDA-911A-32C066B00E11}"/>
                </a:ext>
              </a:extLst>
            </p:cNvPr>
            <p:cNvSpPr>
              <a:spLocks noEditPoints="1"/>
            </p:cNvSpPr>
            <p:nvPr/>
          </p:nvSpPr>
          <p:spPr bwMode="auto">
            <a:xfrm flipH="1">
              <a:off x="1984375" y="5691188"/>
              <a:ext cx="215900" cy="185738"/>
            </a:xfrm>
            <a:custGeom>
              <a:avLst/>
              <a:gdLst>
                <a:gd name="T0" fmla="*/ 47 w 76"/>
                <a:gd name="T1" fmla="*/ 65 h 65"/>
                <a:gd name="T2" fmla="*/ 59 w 76"/>
                <a:gd name="T3" fmla="*/ 62 h 65"/>
                <a:gd name="T4" fmla="*/ 40 w 76"/>
                <a:gd name="T5" fmla="*/ 60 h 65"/>
                <a:gd name="T6" fmla="*/ 0 w 76"/>
                <a:gd name="T7" fmla="*/ 52 h 65"/>
                <a:gd name="T8" fmla="*/ 72 w 76"/>
                <a:gd name="T9" fmla="*/ 53 h 65"/>
                <a:gd name="T10" fmla="*/ 66 w 76"/>
                <a:gd name="T11" fmla="*/ 50 h 65"/>
                <a:gd name="T12" fmla="*/ 50 w 76"/>
                <a:gd name="T13" fmla="*/ 51 h 65"/>
                <a:gd name="T14" fmla="*/ 71 w 76"/>
                <a:gd name="T15" fmla="*/ 54 h 65"/>
                <a:gd name="T16" fmla="*/ 58 w 76"/>
                <a:gd name="T17" fmla="*/ 47 h 65"/>
                <a:gd name="T18" fmla="*/ 23 w 76"/>
                <a:gd name="T19" fmla="*/ 45 h 65"/>
                <a:gd name="T20" fmla="*/ 44 w 76"/>
                <a:gd name="T21" fmla="*/ 60 h 65"/>
                <a:gd name="T22" fmla="*/ 68 w 76"/>
                <a:gd name="T23" fmla="*/ 60 h 65"/>
                <a:gd name="T24" fmla="*/ 49 w 76"/>
                <a:gd name="T25" fmla="*/ 51 h 65"/>
                <a:gd name="T26" fmla="*/ 39 w 76"/>
                <a:gd name="T27" fmla="*/ 50 h 65"/>
                <a:gd name="T28" fmla="*/ 16 w 76"/>
                <a:gd name="T29" fmla="*/ 39 h 65"/>
                <a:gd name="T30" fmla="*/ 19 w 76"/>
                <a:gd name="T31" fmla="*/ 41 h 65"/>
                <a:gd name="T32" fmla="*/ 49 w 76"/>
                <a:gd name="T33" fmla="*/ 38 h 65"/>
                <a:gd name="T34" fmla="*/ 55 w 76"/>
                <a:gd name="T35" fmla="*/ 40 h 65"/>
                <a:gd name="T36" fmla="*/ 38 w 76"/>
                <a:gd name="T37" fmla="*/ 34 h 65"/>
                <a:gd name="T38" fmla="*/ 52 w 76"/>
                <a:gd name="T39" fmla="*/ 43 h 65"/>
                <a:gd name="T40" fmla="*/ 38 w 76"/>
                <a:gd name="T41" fmla="*/ 34 h 65"/>
                <a:gd name="T42" fmla="*/ 38 w 76"/>
                <a:gd name="T43" fmla="*/ 36 h 65"/>
                <a:gd name="T44" fmla="*/ 34 w 76"/>
                <a:gd name="T45" fmla="*/ 33 h 65"/>
                <a:gd name="T46" fmla="*/ 51 w 76"/>
                <a:gd name="T47" fmla="*/ 31 h 65"/>
                <a:gd name="T48" fmla="*/ 59 w 76"/>
                <a:gd name="T49" fmla="*/ 41 h 65"/>
                <a:gd name="T50" fmla="*/ 56 w 76"/>
                <a:gd name="T51" fmla="*/ 41 h 65"/>
                <a:gd name="T52" fmla="*/ 74 w 76"/>
                <a:gd name="T53" fmla="*/ 50 h 65"/>
                <a:gd name="T54" fmla="*/ 71 w 76"/>
                <a:gd name="T55" fmla="*/ 44 h 65"/>
                <a:gd name="T56" fmla="*/ 58 w 76"/>
                <a:gd name="T57" fmla="*/ 33 h 65"/>
                <a:gd name="T58" fmla="*/ 38 w 76"/>
                <a:gd name="T59" fmla="*/ 24 h 65"/>
                <a:gd name="T60" fmla="*/ 52 w 76"/>
                <a:gd name="T61" fmla="*/ 34 h 65"/>
                <a:gd name="T62" fmla="*/ 50 w 76"/>
                <a:gd name="T63" fmla="*/ 30 h 65"/>
                <a:gd name="T64" fmla="*/ 28 w 76"/>
                <a:gd name="T65" fmla="*/ 20 h 65"/>
                <a:gd name="T66" fmla="*/ 37 w 76"/>
                <a:gd name="T67" fmla="*/ 24 h 65"/>
                <a:gd name="T68" fmla="*/ 28 w 76"/>
                <a:gd name="T69" fmla="*/ 20 h 65"/>
                <a:gd name="T70" fmla="*/ 21 w 76"/>
                <a:gd name="T71" fmla="*/ 1 h 65"/>
                <a:gd name="T72" fmla="*/ 46 w 76"/>
                <a:gd name="T73" fmla="*/ 9 h 65"/>
                <a:gd name="T74" fmla="*/ 33 w 76"/>
                <a:gd name="T75" fmla="*/ 3 h 65"/>
                <a:gd name="T76" fmla="*/ 30 w 76"/>
                <a:gd name="T77" fmla="*/ 2 h 65"/>
                <a:gd name="T78" fmla="*/ 22 w 76"/>
                <a:gd name="T79"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6" h="65">
                  <a:moveTo>
                    <a:pt x="0" y="52"/>
                  </a:moveTo>
                  <a:cubicBezTo>
                    <a:pt x="12" y="59"/>
                    <a:pt x="30" y="65"/>
                    <a:pt x="47" y="65"/>
                  </a:cubicBezTo>
                  <a:cubicBezTo>
                    <a:pt x="53" y="65"/>
                    <a:pt x="59" y="64"/>
                    <a:pt x="64" y="62"/>
                  </a:cubicBezTo>
                  <a:cubicBezTo>
                    <a:pt x="63" y="62"/>
                    <a:pt x="61" y="62"/>
                    <a:pt x="59" y="62"/>
                  </a:cubicBezTo>
                  <a:cubicBezTo>
                    <a:pt x="54" y="62"/>
                    <a:pt x="48" y="62"/>
                    <a:pt x="41" y="60"/>
                  </a:cubicBezTo>
                  <a:cubicBezTo>
                    <a:pt x="41" y="60"/>
                    <a:pt x="41" y="60"/>
                    <a:pt x="40" y="60"/>
                  </a:cubicBezTo>
                  <a:cubicBezTo>
                    <a:pt x="35" y="60"/>
                    <a:pt x="28" y="59"/>
                    <a:pt x="24" y="58"/>
                  </a:cubicBezTo>
                  <a:cubicBezTo>
                    <a:pt x="8" y="54"/>
                    <a:pt x="8" y="54"/>
                    <a:pt x="0" y="52"/>
                  </a:cubicBezTo>
                  <a:moveTo>
                    <a:pt x="66" y="50"/>
                  </a:moveTo>
                  <a:cubicBezTo>
                    <a:pt x="68" y="51"/>
                    <a:pt x="70" y="52"/>
                    <a:pt x="72" y="53"/>
                  </a:cubicBezTo>
                  <a:cubicBezTo>
                    <a:pt x="72" y="52"/>
                    <a:pt x="73" y="52"/>
                    <a:pt x="73" y="51"/>
                  </a:cubicBezTo>
                  <a:cubicBezTo>
                    <a:pt x="71" y="51"/>
                    <a:pt x="69" y="51"/>
                    <a:pt x="66" y="50"/>
                  </a:cubicBezTo>
                  <a:moveTo>
                    <a:pt x="58" y="47"/>
                  </a:moveTo>
                  <a:cubicBezTo>
                    <a:pt x="60" y="49"/>
                    <a:pt x="56" y="51"/>
                    <a:pt x="50" y="51"/>
                  </a:cubicBezTo>
                  <a:cubicBezTo>
                    <a:pt x="57" y="56"/>
                    <a:pt x="65" y="58"/>
                    <a:pt x="69" y="59"/>
                  </a:cubicBezTo>
                  <a:cubicBezTo>
                    <a:pt x="70" y="57"/>
                    <a:pt x="70" y="56"/>
                    <a:pt x="71" y="54"/>
                  </a:cubicBezTo>
                  <a:cubicBezTo>
                    <a:pt x="68" y="53"/>
                    <a:pt x="65" y="51"/>
                    <a:pt x="62" y="48"/>
                  </a:cubicBezTo>
                  <a:cubicBezTo>
                    <a:pt x="61" y="48"/>
                    <a:pt x="60" y="47"/>
                    <a:pt x="58" y="47"/>
                  </a:cubicBezTo>
                  <a:moveTo>
                    <a:pt x="21" y="42"/>
                  </a:moveTo>
                  <a:cubicBezTo>
                    <a:pt x="21" y="43"/>
                    <a:pt x="22" y="44"/>
                    <a:pt x="23" y="45"/>
                  </a:cubicBezTo>
                  <a:cubicBezTo>
                    <a:pt x="29" y="50"/>
                    <a:pt x="38" y="56"/>
                    <a:pt x="45" y="58"/>
                  </a:cubicBezTo>
                  <a:cubicBezTo>
                    <a:pt x="50" y="59"/>
                    <a:pt x="49" y="59"/>
                    <a:pt x="44" y="60"/>
                  </a:cubicBezTo>
                  <a:cubicBezTo>
                    <a:pt x="49" y="61"/>
                    <a:pt x="53" y="61"/>
                    <a:pt x="57" y="61"/>
                  </a:cubicBezTo>
                  <a:cubicBezTo>
                    <a:pt x="62" y="61"/>
                    <a:pt x="66" y="61"/>
                    <a:pt x="68" y="60"/>
                  </a:cubicBezTo>
                  <a:cubicBezTo>
                    <a:pt x="68" y="60"/>
                    <a:pt x="69" y="60"/>
                    <a:pt x="69" y="60"/>
                  </a:cubicBezTo>
                  <a:cubicBezTo>
                    <a:pt x="64" y="59"/>
                    <a:pt x="56" y="56"/>
                    <a:pt x="49" y="51"/>
                  </a:cubicBezTo>
                  <a:cubicBezTo>
                    <a:pt x="49" y="51"/>
                    <a:pt x="49" y="51"/>
                    <a:pt x="49" y="51"/>
                  </a:cubicBezTo>
                  <a:cubicBezTo>
                    <a:pt x="46" y="51"/>
                    <a:pt x="42" y="51"/>
                    <a:pt x="39" y="50"/>
                  </a:cubicBezTo>
                  <a:cubicBezTo>
                    <a:pt x="33" y="48"/>
                    <a:pt x="26" y="44"/>
                    <a:pt x="21" y="42"/>
                  </a:cubicBezTo>
                  <a:moveTo>
                    <a:pt x="16" y="39"/>
                  </a:moveTo>
                  <a:cubicBezTo>
                    <a:pt x="16" y="39"/>
                    <a:pt x="17" y="41"/>
                    <a:pt x="20" y="43"/>
                  </a:cubicBezTo>
                  <a:cubicBezTo>
                    <a:pt x="20" y="42"/>
                    <a:pt x="19" y="42"/>
                    <a:pt x="19" y="41"/>
                  </a:cubicBezTo>
                  <a:cubicBezTo>
                    <a:pt x="17" y="40"/>
                    <a:pt x="16" y="39"/>
                    <a:pt x="16" y="39"/>
                  </a:cubicBezTo>
                  <a:moveTo>
                    <a:pt x="49" y="38"/>
                  </a:moveTo>
                  <a:cubicBezTo>
                    <a:pt x="51" y="41"/>
                    <a:pt x="55" y="44"/>
                    <a:pt x="59" y="46"/>
                  </a:cubicBezTo>
                  <a:cubicBezTo>
                    <a:pt x="58" y="44"/>
                    <a:pt x="56" y="43"/>
                    <a:pt x="55" y="40"/>
                  </a:cubicBezTo>
                  <a:cubicBezTo>
                    <a:pt x="53" y="40"/>
                    <a:pt x="51" y="39"/>
                    <a:pt x="49" y="38"/>
                  </a:cubicBezTo>
                  <a:moveTo>
                    <a:pt x="38" y="34"/>
                  </a:moveTo>
                  <a:cubicBezTo>
                    <a:pt x="39" y="35"/>
                    <a:pt x="39" y="36"/>
                    <a:pt x="39" y="37"/>
                  </a:cubicBezTo>
                  <a:cubicBezTo>
                    <a:pt x="43" y="39"/>
                    <a:pt x="48" y="41"/>
                    <a:pt x="52" y="43"/>
                  </a:cubicBezTo>
                  <a:cubicBezTo>
                    <a:pt x="50" y="41"/>
                    <a:pt x="49" y="39"/>
                    <a:pt x="47" y="37"/>
                  </a:cubicBezTo>
                  <a:cubicBezTo>
                    <a:pt x="44" y="36"/>
                    <a:pt x="41" y="35"/>
                    <a:pt x="38" y="34"/>
                  </a:cubicBezTo>
                  <a:moveTo>
                    <a:pt x="33" y="33"/>
                  </a:moveTo>
                  <a:cubicBezTo>
                    <a:pt x="30" y="33"/>
                    <a:pt x="33" y="34"/>
                    <a:pt x="38" y="36"/>
                  </a:cubicBezTo>
                  <a:cubicBezTo>
                    <a:pt x="38" y="35"/>
                    <a:pt x="38" y="34"/>
                    <a:pt x="37" y="33"/>
                  </a:cubicBezTo>
                  <a:cubicBezTo>
                    <a:pt x="36" y="33"/>
                    <a:pt x="35" y="33"/>
                    <a:pt x="34" y="33"/>
                  </a:cubicBezTo>
                  <a:cubicBezTo>
                    <a:pt x="33" y="33"/>
                    <a:pt x="33" y="33"/>
                    <a:pt x="33" y="33"/>
                  </a:cubicBezTo>
                  <a:moveTo>
                    <a:pt x="51" y="31"/>
                  </a:moveTo>
                  <a:cubicBezTo>
                    <a:pt x="52" y="32"/>
                    <a:pt x="52" y="34"/>
                    <a:pt x="53" y="35"/>
                  </a:cubicBezTo>
                  <a:cubicBezTo>
                    <a:pt x="56" y="37"/>
                    <a:pt x="59" y="39"/>
                    <a:pt x="59" y="41"/>
                  </a:cubicBezTo>
                  <a:cubicBezTo>
                    <a:pt x="59" y="41"/>
                    <a:pt x="59" y="42"/>
                    <a:pt x="58" y="42"/>
                  </a:cubicBezTo>
                  <a:cubicBezTo>
                    <a:pt x="58" y="42"/>
                    <a:pt x="57" y="41"/>
                    <a:pt x="56" y="41"/>
                  </a:cubicBezTo>
                  <a:cubicBezTo>
                    <a:pt x="58" y="43"/>
                    <a:pt x="60" y="45"/>
                    <a:pt x="62" y="47"/>
                  </a:cubicBezTo>
                  <a:cubicBezTo>
                    <a:pt x="67" y="49"/>
                    <a:pt x="71" y="49"/>
                    <a:pt x="74" y="50"/>
                  </a:cubicBezTo>
                  <a:cubicBezTo>
                    <a:pt x="75" y="49"/>
                    <a:pt x="75" y="48"/>
                    <a:pt x="76" y="47"/>
                  </a:cubicBezTo>
                  <a:cubicBezTo>
                    <a:pt x="71" y="44"/>
                    <a:pt x="71" y="44"/>
                    <a:pt x="71" y="44"/>
                  </a:cubicBezTo>
                  <a:cubicBezTo>
                    <a:pt x="67" y="41"/>
                    <a:pt x="63" y="37"/>
                    <a:pt x="59" y="33"/>
                  </a:cubicBezTo>
                  <a:cubicBezTo>
                    <a:pt x="59" y="33"/>
                    <a:pt x="59" y="33"/>
                    <a:pt x="58" y="33"/>
                  </a:cubicBezTo>
                  <a:cubicBezTo>
                    <a:pt x="57" y="33"/>
                    <a:pt x="54" y="33"/>
                    <a:pt x="51" y="31"/>
                  </a:cubicBezTo>
                  <a:moveTo>
                    <a:pt x="38" y="24"/>
                  </a:moveTo>
                  <a:cubicBezTo>
                    <a:pt x="39" y="25"/>
                    <a:pt x="39" y="26"/>
                    <a:pt x="39" y="26"/>
                  </a:cubicBezTo>
                  <a:cubicBezTo>
                    <a:pt x="43" y="29"/>
                    <a:pt x="48" y="32"/>
                    <a:pt x="52" y="34"/>
                  </a:cubicBezTo>
                  <a:cubicBezTo>
                    <a:pt x="51" y="33"/>
                    <a:pt x="51" y="32"/>
                    <a:pt x="51" y="30"/>
                  </a:cubicBezTo>
                  <a:cubicBezTo>
                    <a:pt x="50" y="30"/>
                    <a:pt x="50" y="30"/>
                    <a:pt x="50" y="30"/>
                  </a:cubicBezTo>
                  <a:cubicBezTo>
                    <a:pt x="46" y="28"/>
                    <a:pt x="42" y="26"/>
                    <a:pt x="38" y="24"/>
                  </a:cubicBezTo>
                  <a:moveTo>
                    <a:pt x="28" y="20"/>
                  </a:moveTo>
                  <a:cubicBezTo>
                    <a:pt x="28" y="20"/>
                    <a:pt x="32" y="22"/>
                    <a:pt x="36" y="25"/>
                  </a:cubicBezTo>
                  <a:cubicBezTo>
                    <a:pt x="36" y="25"/>
                    <a:pt x="37" y="24"/>
                    <a:pt x="37" y="24"/>
                  </a:cubicBezTo>
                  <a:cubicBezTo>
                    <a:pt x="37" y="24"/>
                    <a:pt x="37" y="24"/>
                    <a:pt x="37" y="24"/>
                  </a:cubicBezTo>
                  <a:cubicBezTo>
                    <a:pt x="32" y="21"/>
                    <a:pt x="28" y="20"/>
                    <a:pt x="28" y="20"/>
                  </a:cubicBezTo>
                  <a:moveTo>
                    <a:pt x="22" y="0"/>
                  </a:moveTo>
                  <a:cubicBezTo>
                    <a:pt x="22" y="0"/>
                    <a:pt x="21" y="1"/>
                    <a:pt x="21" y="1"/>
                  </a:cubicBezTo>
                  <a:cubicBezTo>
                    <a:pt x="25" y="2"/>
                    <a:pt x="38" y="7"/>
                    <a:pt x="48" y="14"/>
                  </a:cubicBezTo>
                  <a:cubicBezTo>
                    <a:pt x="47" y="12"/>
                    <a:pt x="46" y="10"/>
                    <a:pt x="46" y="9"/>
                  </a:cubicBezTo>
                  <a:cubicBezTo>
                    <a:pt x="42" y="6"/>
                    <a:pt x="37" y="4"/>
                    <a:pt x="33" y="3"/>
                  </a:cubicBezTo>
                  <a:cubicBezTo>
                    <a:pt x="33" y="3"/>
                    <a:pt x="33" y="3"/>
                    <a:pt x="33" y="3"/>
                  </a:cubicBezTo>
                  <a:cubicBezTo>
                    <a:pt x="32" y="2"/>
                    <a:pt x="31" y="2"/>
                    <a:pt x="30" y="2"/>
                  </a:cubicBezTo>
                  <a:cubicBezTo>
                    <a:pt x="30" y="2"/>
                    <a:pt x="30" y="2"/>
                    <a:pt x="30" y="2"/>
                  </a:cubicBezTo>
                  <a:cubicBezTo>
                    <a:pt x="30" y="2"/>
                    <a:pt x="30" y="2"/>
                    <a:pt x="30" y="2"/>
                  </a:cubicBezTo>
                  <a:cubicBezTo>
                    <a:pt x="29" y="1"/>
                    <a:pt x="24" y="0"/>
                    <a:pt x="22" y="0"/>
                  </a:cubicBezTo>
                </a:path>
              </a:pathLst>
            </a:custGeom>
            <a:solidFill>
              <a:srgbClr val="FCE9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9" name="Freeform 157">
              <a:extLst>
                <a:ext uri="{FF2B5EF4-FFF2-40B4-BE49-F238E27FC236}">
                  <a16:creationId xmlns="" xmlns:a16="http://schemas.microsoft.com/office/drawing/2014/main" id="{2ECC192E-183A-49DE-876B-8F105DC6BD8E}"/>
                </a:ext>
              </a:extLst>
            </p:cNvPr>
            <p:cNvSpPr>
              <a:spLocks/>
            </p:cNvSpPr>
            <p:nvPr/>
          </p:nvSpPr>
          <p:spPr bwMode="auto">
            <a:xfrm flipH="1">
              <a:off x="1900238" y="5546725"/>
              <a:ext cx="177800" cy="287338"/>
            </a:xfrm>
            <a:custGeom>
              <a:avLst/>
              <a:gdLst>
                <a:gd name="T0" fmla="*/ 37 w 63"/>
                <a:gd name="T1" fmla="*/ 101 h 101"/>
                <a:gd name="T2" fmla="*/ 28 w 63"/>
                <a:gd name="T3" fmla="*/ 95 h 101"/>
                <a:gd name="T4" fmla="*/ 1 w 63"/>
                <a:gd name="T5" fmla="*/ 51 h 101"/>
                <a:gd name="T6" fmla="*/ 1 w 63"/>
                <a:gd name="T7" fmla="*/ 51 h 101"/>
                <a:gd name="T8" fmla="*/ 0 w 63"/>
                <a:gd name="T9" fmla="*/ 46 h 101"/>
                <a:gd name="T10" fmla="*/ 1 w 63"/>
                <a:gd name="T11" fmla="*/ 33 h 101"/>
                <a:gd name="T12" fmla="*/ 7 w 63"/>
                <a:gd name="T13" fmla="*/ 12 h 101"/>
                <a:gd name="T14" fmla="*/ 8 w 63"/>
                <a:gd name="T15" fmla="*/ 12 h 101"/>
                <a:gd name="T16" fmla="*/ 9 w 63"/>
                <a:gd name="T17" fmla="*/ 10 h 101"/>
                <a:gd name="T18" fmla="*/ 9 w 63"/>
                <a:gd name="T19" fmla="*/ 9 h 101"/>
                <a:gd name="T20" fmla="*/ 19 w 63"/>
                <a:gd name="T21" fmla="*/ 2 h 101"/>
                <a:gd name="T22" fmla="*/ 20 w 63"/>
                <a:gd name="T23" fmla="*/ 3 h 101"/>
                <a:gd name="T24" fmla="*/ 25 w 63"/>
                <a:gd name="T25" fmla="*/ 2 h 101"/>
                <a:gd name="T26" fmla="*/ 31 w 63"/>
                <a:gd name="T27" fmla="*/ 1 h 101"/>
                <a:gd name="T28" fmla="*/ 31 w 63"/>
                <a:gd name="T29" fmla="*/ 1 h 101"/>
                <a:gd name="T30" fmla="*/ 36 w 63"/>
                <a:gd name="T31" fmla="*/ 4 h 101"/>
                <a:gd name="T32" fmla="*/ 43 w 63"/>
                <a:gd name="T33" fmla="*/ 9 h 101"/>
                <a:gd name="T34" fmla="*/ 60 w 63"/>
                <a:gd name="T35" fmla="*/ 34 h 101"/>
                <a:gd name="T36" fmla="*/ 60 w 63"/>
                <a:gd name="T37" fmla="*/ 34 h 101"/>
                <a:gd name="T38" fmla="*/ 62 w 63"/>
                <a:gd name="T39" fmla="*/ 52 h 101"/>
                <a:gd name="T40" fmla="*/ 49 w 63"/>
                <a:gd name="T41" fmla="*/ 87 h 101"/>
                <a:gd name="T42" fmla="*/ 37 w 63"/>
                <a:gd name="T43"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3" h="101">
                  <a:moveTo>
                    <a:pt x="37" y="101"/>
                  </a:moveTo>
                  <a:cubicBezTo>
                    <a:pt x="28" y="95"/>
                    <a:pt x="28" y="95"/>
                    <a:pt x="28" y="95"/>
                  </a:cubicBezTo>
                  <a:cubicBezTo>
                    <a:pt x="14" y="84"/>
                    <a:pt x="4" y="68"/>
                    <a:pt x="1" y="51"/>
                  </a:cubicBezTo>
                  <a:cubicBezTo>
                    <a:pt x="1" y="51"/>
                    <a:pt x="1" y="51"/>
                    <a:pt x="1" y="51"/>
                  </a:cubicBezTo>
                  <a:cubicBezTo>
                    <a:pt x="1" y="49"/>
                    <a:pt x="1" y="48"/>
                    <a:pt x="0" y="46"/>
                  </a:cubicBezTo>
                  <a:cubicBezTo>
                    <a:pt x="0" y="42"/>
                    <a:pt x="0" y="38"/>
                    <a:pt x="1" y="33"/>
                  </a:cubicBezTo>
                  <a:cubicBezTo>
                    <a:pt x="2" y="24"/>
                    <a:pt x="5" y="17"/>
                    <a:pt x="7" y="12"/>
                  </a:cubicBezTo>
                  <a:cubicBezTo>
                    <a:pt x="8" y="12"/>
                    <a:pt x="8" y="12"/>
                    <a:pt x="8" y="12"/>
                  </a:cubicBezTo>
                  <a:cubicBezTo>
                    <a:pt x="8" y="11"/>
                    <a:pt x="8" y="11"/>
                    <a:pt x="9" y="10"/>
                  </a:cubicBezTo>
                  <a:cubicBezTo>
                    <a:pt x="9" y="9"/>
                    <a:pt x="9" y="9"/>
                    <a:pt x="9" y="9"/>
                  </a:cubicBezTo>
                  <a:cubicBezTo>
                    <a:pt x="13" y="3"/>
                    <a:pt x="17" y="0"/>
                    <a:pt x="19" y="2"/>
                  </a:cubicBezTo>
                  <a:cubicBezTo>
                    <a:pt x="20" y="3"/>
                    <a:pt x="20" y="3"/>
                    <a:pt x="20" y="3"/>
                  </a:cubicBezTo>
                  <a:cubicBezTo>
                    <a:pt x="22" y="4"/>
                    <a:pt x="24" y="3"/>
                    <a:pt x="25" y="2"/>
                  </a:cubicBezTo>
                  <a:cubicBezTo>
                    <a:pt x="27" y="2"/>
                    <a:pt x="29" y="1"/>
                    <a:pt x="31" y="1"/>
                  </a:cubicBezTo>
                  <a:cubicBezTo>
                    <a:pt x="31" y="1"/>
                    <a:pt x="31" y="1"/>
                    <a:pt x="31" y="1"/>
                  </a:cubicBezTo>
                  <a:cubicBezTo>
                    <a:pt x="33" y="2"/>
                    <a:pt x="35" y="3"/>
                    <a:pt x="36" y="4"/>
                  </a:cubicBezTo>
                  <a:cubicBezTo>
                    <a:pt x="39" y="6"/>
                    <a:pt x="41" y="7"/>
                    <a:pt x="43" y="9"/>
                  </a:cubicBezTo>
                  <a:cubicBezTo>
                    <a:pt x="52" y="17"/>
                    <a:pt x="58" y="25"/>
                    <a:pt x="60" y="34"/>
                  </a:cubicBezTo>
                  <a:cubicBezTo>
                    <a:pt x="60" y="34"/>
                    <a:pt x="60" y="34"/>
                    <a:pt x="60" y="34"/>
                  </a:cubicBezTo>
                  <a:cubicBezTo>
                    <a:pt x="62" y="40"/>
                    <a:pt x="63" y="47"/>
                    <a:pt x="62" y="52"/>
                  </a:cubicBezTo>
                  <a:cubicBezTo>
                    <a:pt x="62" y="65"/>
                    <a:pt x="57" y="77"/>
                    <a:pt x="49" y="87"/>
                  </a:cubicBezTo>
                  <a:cubicBezTo>
                    <a:pt x="37" y="101"/>
                    <a:pt x="37" y="101"/>
                    <a:pt x="37" y="101"/>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0" name="Freeform 158">
              <a:extLst>
                <a:ext uri="{FF2B5EF4-FFF2-40B4-BE49-F238E27FC236}">
                  <a16:creationId xmlns="" xmlns:a16="http://schemas.microsoft.com/office/drawing/2014/main" id="{850DDB3E-C415-48AA-A9DD-4EC1EE40F2E0}"/>
                </a:ext>
              </a:extLst>
            </p:cNvPr>
            <p:cNvSpPr>
              <a:spLocks noEditPoints="1"/>
            </p:cNvSpPr>
            <p:nvPr/>
          </p:nvSpPr>
          <p:spPr bwMode="auto">
            <a:xfrm flipH="1">
              <a:off x="1900238" y="5637213"/>
              <a:ext cx="177800" cy="187325"/>
            </a:xfrm>
            <a:custGeom>
              <a:avLst/>
              <a:gdLst>
                <a:gd name="T0" fmla="*/ 13 w 63"/>
                <a:gd name="T1" fmla="*/ 47 h 66"/>
                <a:gd name="T2" fmla="*/ 28 w 63"/>
                <a:gd name="T3" fmla="*/ 63 h 66"/>
                <a:gd name="T4" fmla="*/ 33 w 63"/>
                <a:gd name="T5" fmla="*/ 66 h 66"/>
                <a:gd name="T6" fmla="*/ 36 w 63"/>
                <a:gd name="T7" fmla="*/ 63 h 66"/>
                <a:gd name="T8" fmla="*/ 32 w 63"/>
                <a:gd name="T9" fmla="*/ 58 h 66"/>
                <a:gd name="T10" fmla="*/ 27 w 63"/>
                <a:gd name="T11" fmla="*/ 53 h 66"/>
                <a:gd name="T12" fmla="*/ 27 w 63"/>
                <a:gd name="T13" fmla="*/ 55 h 66"/>
                <a:gd name="T14" fmla="*/ 26 w 63"/>
                <a:gd name="T15" fmla="*/ 55 h 66"/>
                <a:gd name="T16" fmla="*/ 19 w 63"/>
                <a:gd name="T17" fmla="*/ 49 h 66"/>
                <a:gd name="T18" fmla="*/ 13 w 63"/>
                <a:gd name="T19" fmla="*/ 47 h 66"/>
                <a:gd name="T20" fmla="*/ 24 w 63"/>
                <a:gd name="T21" fmla="*/ 40 h 66"/>
                <a:gd name="T22" fmla="*/ 27 w 63"/>
                <a:gd name="T23" fmla="*/ 52 h 66"/>
                <a:gd name="T24" fmla="*/ 37 w 63"/>
                <a:gd name="T25" fmla="*/ 62 h 66"/>
                <a:gd name="T26" fmla="*/ 40 w 63"/>
                <a:gd name="T27" fmla="*/ 59 h 66"/>
                <a:gd name="T28" fmla="*/ 34 w 63"/>
                <a:gd name="T29" fmla="*/ 49 h 66"/>
                <a:gd name="T30" fmla="*/ 33 w 63"/>
                <a:gd name="T31" fmla="*/ 49 h 66"/>
                <a:gd name="T32" fmla="*/ 33 w 63"/>
                <a:gd name="T33" fmla="*/ 49 h 66"/>
                <a:gd name="T34" fmla="*/ 28 w 63"/>
                <a:gd name="T35" fmla="*/ 43 h 66"/>
                <a:gd name="T36" fmla="*/ 24 w 63"/>
                <a:gd name="T37" fmla="*/ 40 h 66"/>
                <a:gd name="T38" fmla="*/ 19 w 63"/>
                <a:gd name="T39" fmla="*/ 28 h 66"/>
                <a:gd name="T40" fmla="*/ 23 w 63"/>
                <a:gd name="T41" fmla="*/ 39 h 66"/>
                <a:gd name="T42" fmla="*/ 27 w 63"/>
                <a:gd name="T43" fmla="*/ 41 h 66"/>
                <a:gd name="T44" fmla="*/ 19 w 63"/>
                <a:gd name="T45" fmla="*/ 28 h 66"/>
                <a:gd name="T46" fmla="*/ 33 w 63"/>
                <a:gd name="T47" fmla="*/ 27 h 66"/>
                <a:gd name="T48" fmla="*/ 34 w 63"/>
                <a:gd name="T49" fmla="*/ 47 h 66"/>
                <a:gd name="T50" fmla="*/ 40 w 63"/>
                <a:gd name="T51" fmla="*/ 55 h 66"/>
                <a:gd name="T52" fmla="*/ 39 w 63"/>
                <a:gd name="T53" fmla="*/ 46 h 66"/>
                <a:gd name="T54" fmla="*/ 38 w 63"/>
                <a:gd name="T55" fmla="*/ 48 h 66"/>
                <a:gd name="T56" fmla="*/ 36 w 63"/>
                <a:gd name="T57" fmla="*/ 35 h 66"/>
                <a:gd name="T58" fmla="*/ 33 w 63"/>
                <a:gd name="T59" fmla="*/ 27 h 66"/>
                <a:gd name="T60" fmla="*/ 30 w 63"/>
                <a:gd name="T61" fmla="*/ 16 h 66"/>
                <a:gd name="T62" fmla="*/ 32 w 63"/>
                <a:gd name="T63" fmla="*/ 24 h 66"/>
                <a:gd name="T64" fmla="*/ 35 w 63"/>
                <a:gd name="T65" fmla="*/ 28 h 66"/>
                <a:gd name="T66" fmla="*/ 30 w 63"/>
                <a:gd name="T67" fmla="*/ 16 h 66"/>
                <a:gd name="T68" fmla="*/ 2 w 63"/>
                <a:gd name="T69" fmla="*/ 10 h 66"/>
                <a:gd name="T70" fmla="*/ 1 w 63"/>
                <a:gd name="T71" fmla="*/ 19 h 66"/>
                <a:gd name="T72" fmla="*/ 1 w 63"/>
                <a:gd name="T73" fmla="*/ 19 h 66"/>
                <a:gd name="T74" fmla="*/ 1 w 63"/>
                <a:gd name="T75" fmla="*/ 19 h 66"/>
                <a:gd name="T76" fmla="*/ 1 w 63"/>
                <a:gd name="T77" fmla="*/ 19 h 66"/>
                <a:gd name="T78" fmla="*/ 12 w 63"/>
                <a:gd name="T79" fmla="*/ 47 h 66"/>
                <a:gd name="T80" fmla="*/ 18 w 63"/>
                <a:gd name="T81" fmla="*/ 48 h 66"/>
                <a:gd name="T82" fmla="*/ 11 w 63"/>
                <a:gd name="T83" fmla="*/ 37 h 66"/>
                <a:gd name="T84" fmla="*/ 10 w 63"/>
                <a:gd name="T85" fmla="*/ 37 h 66"/>
                <a:gd name="T86" fmla="*/ 9 w 63"/>
                <a:gd name="T87" fmla="*/ 34 h 66"/>
                <a:gd name="T88" fmla="*/ 2 w 63"/>
                <a:gd name="T89" fmla="*/ 10 h 66"/>
                <a:gd name="T90" fmla="*/ 2 w 63"/>
                <a:gd name="T91" fmla="*/ 10 h 66"/>
                <a:gd name="T92" fmla="*/ 45 w 63"/>
                <a:gd name="T93" fmla="*/ 6 h 66"/>
                <a:gd name="T94" fmla="*/ 40 w 63"/>
                <a:gd name="T95" fmla="*/ 44 h 66"/>
                <a:gd name="T96" fmla="*/ 41 w 63"/>
                <a:gd name="T97" fmla="*/ 57 h 66"/>
                <a:gd name="T98" fmla="*/ 45 w 63"/>
                <a:gd name="T99" fmla="*/ 53 h 66"/>
                <a:gd name="T100" fmla="*/ 44 w 63"/>
                <a:gd name="T101" fmla="*/ 52 h 66"/>
                <a:gd name="T102" fmla="*/ 45 w 63"/>
                <a:gd name="T103" fmla="*/ 6 h 66"/>
                <a:gd name="T104" fmla="*/ 58 w 63"/>
                <a:gd name="T105" fmla="*/ 0 h 66"/>
                <a:gd name="T106" fmla="*/ 58 w 63"/>
                <a:gd name="T107" fmla="*/ 0 h 66"/>
                <a:gd name="T108" fmla="*/ 55 w 63"/>
                <a:gd name="T109" fmla="*/ 42 h 66"/>
                <a:gd name="T110" fmla="*/ 59 w 63"/>
                <a:gd name="T111" fmla="*/ 36 h 66"/>
                <a:gd name="T112" fmla="*/ 62 w 63"/>
                <a:gd name="T113" fmla="*/ 20 h 66"/>
                <a:gd name="T114" fmla="*/ 63 w 63"/>
                <a:gd name="T115" fmla="*/ 17 h 66"/>
                <a:gd name="T116" fmla="*/ 60 w 63"/>
                <a:gd name="T117" fmla="*/ 2 h 66"/>
                <a:gd name="T118" fmla="*/ 60 w 63"/>
                <a:gd name="T119" fmla="*/ 2 h 66"/>
                <a:gd name="T120" fmla="*/ 60 w 63"/>
                <a:gd name="T121" fmla="*/ 2 h 66"/>
                <a:gd name="T122" fmla="*/ 58 w 63"/>
                <a:gd name="T123"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3" h="66">
                  <a:moveTo>
                    <a:pt x="13" y="47"/>
                  </a:moveTo>
                  <a:cubicBezTo>
                    <a:pt x="17" y="53"/>
                    <a:pt x="22" y="58"/>
                    <a:pt x="28" y="63"/>
                  </a:cubicBezTo>
                  <a:cubicBezTo>
                    <a:pt x="33" y="66"/>
                    <a:pt x="33" y="66"/>
                    <a:pt x="33" y="66"/>
                  </a:cubicBezTo>
                  <a:cubicBezTo>
                    <a:pt x="34" y="65"/>
                    <a:pt x="35" y="64"/>
                    <a:pt x="36" y="63"/>
                  </a:cubicBezTo>
                  <a:cubicBezTo>
                    <a:pt x="35" y="61"/>
                    <a:pt x="33" y="59"/>
                    <a:pt x="32" y="58"/>
                  </a:cubicBezTo>
                  <a:cubicBezTo>
                    <a:pt x="30" y="56"/>
                    <a:pt x="29" y="55"/>
                    <a:pt x="27" y="53"/>
                  </a:cubicBezTo>
                  <a:cubicBezTo>
                    <a:pt x="27" y="54"/>
                    <a:pt x="27" y="54"/>
                    <a:pt x="27" y="55"/>
                  </a:cubicBezTo>
                  <a:cubicBezTo>
                    <a:pt x="27" y="55"/>
                    <a:pt x="27" y="55"/>
                    <a:pt x="26" y="55"/>
                  </a:cubicBezTo>
                  <a:cubicBezTo>
                    <a:pt x="25" y="55"/>
                    <a:pt x="22" y="53"/>
                    <a:pt x="19" y="49"/>
                  </a:cubicBezTo>
                  <a:cubicBezTo>
                    <a:pt x="16" y="48"/>
                    <a:pt x="14" y="48"/>
                    <a:pt x="13" y="47"/>
                  </a:cubicBezTo>
                  <a:moveTo>
                    <a:pt x="24" y="40"/>
                  </a:moveTo>
                  <a:cubicBezTo>
                    <a:pt x="25" y="45"/>
                    <a:pt x="27" y="49"/>
                    <a:pt x="27" y="52"/>
                  </a:cubicBezTo>
                  <a:cubicBezTo>
                    <a:pt x="31" y="55"/>
                    <a:pt x="34" y="58"/>
                    <a:pt x="37" y="62"/>
                  </a:cubicBezTo>
                  <a:cubicBezTo>
                    <a:pt x="38" y="61"/>
                    <a:pt x="39" y="60"/>
                    <a:pt x="40" y="59"/>
                  </a:cubicBezTo>
                  <a:cubicBezTo>
                    <a:pt x="38" y="56"/>
                    <a:pt x="37" y="53"/>
                    <a:pt x="34" y="49"/>
                  </a:cubicBezTo>
                  <a:cubicBezTo>
                    <a:pt x="34" y="49"/>
                    <a:pt x="34" y="49"/>
                    <a:pt x="33" y="49"/>
                  </a:cubicBezTo>
                  <a:cubicBezTo>
                    <a:pt x="33" y="49"/>
                    <a:pt x="33" y="49"/>
                    <a:pt x="33" y="49"/>
                  </a:cubicBezTo>
                  <a:cubicBezTo>
                    <a:pt x="32" y="49"/>
                    <a:pt x="30" y="46"/>
                    <a:pt x="28" y="43"/>
                  </a:cubicBezTo>
                  <a:cubicBezTo>
                    <a:pt x="27" y="42"/>
                    <a:pt x="25" y="41"/>
                    <a:pt x="24" y="40"/>
                  </a:cubicBezTo>
                  <a:moveTo>
                    <a:pt x="19" y="28"/>
                  </a:moveTo>
                  <a:cubicBezTo>
                    <a:pt x="19" y="28"/>
                    <a:pt x="21" y="33"/>
                    <a:pt x="23" y="39"/>
                  </a:cubicBezTo>
                  <a:cubicBezTo>
                    <a:pt x="25" y="40"/>
                    <a:pt x="26" y="40"/>
                    <a:pt x="27" y="41"/>
                  </a:cubicBezTo>
                  <a:cubicBezTo>
                    <a:pt x="23" y="35"/>
                    <a:pt x="19" y="28"/>
                    <a:pt x="19" y="28"/>
                  </a:cubicBezTo>
                  <a:moveTo>
                    <a:pt x="33" y="27"/>
                  </a:moveTo>
                  <a:cubicBezTo>
                    <a:pt x="34" y="33"/>
                    <a:pt x="35" y="42"/>
                    <a:pt x="34" y="47"/>
                  </a:cubicBezTo>
                  <a:cubicBezTo>
                    <a:pt x="37" y="50"/>
                    <a:pt x="38" y="53"/>
                    <a:pt x="40" y="55"/>
                  </a:cubicBezTo>
                  <a:cubicBezTo>
                    <a:pt x="40" y="53"/>
                    <a:pt x="40" y="50"/>
                    <a:pt x="39" y="46"/>
                  </a:cubicBezTo>
                  <a:cubicBezTo>
                    <a:pt x="39" y="47"/>
                    <a:pt x="39" y="47"/>
                    <a:pt x="38" y="48"/>
                  </a:cubicBezTo>
                  <a:cubicBezTo>
                    <a:pt x="38" y="43"/>
                    <a:pt x="37" y="39"/>
                    <a:pt x="36" y="35"/>
                  </a:cubicBezTo>
                  <a:cubicBezTo>
                    <a:pt x="36" y="32"/>
                    <a:pt x="34" y="29"/>
                    <a:pt x="33" y="27"/>
                  </a:cubicBezTo>
                  <a:moveTo>
                    <a:pt x="30" y="16"/>
                  </a:moveTo>
                  <a:cubicBezTo>
                    <a:pt x="30" y="16"/>
                    <a:pt x="31" y="19"/>
                    <a:pt x="32" y="24"/>
                  </a:cubicBezTo>
                  <a:cubicBezTo>
                    <a:pt x="33" y="25"/>
                    <a:pt x="34" y="27"/>
                    <a:pt x="35" y="28"/>
                  </a:cubicBezTo>
                  <a:cubicBezTo>
                    <a:pt x="33" y="21"/>
                    <a:pt x="30" y="16"/>
                    <a:pt x="30" y="16"/>
                  </a:cubicBezTo>
                  <a:moveTo>
                    <a:pt x="2" y="10"/>
                  </a:moveTo>
                  <a:cubicBezTo>
                    <a:pt x="0" y="10"/>
                    <a:pt x="1" y="18"/>
                    <a:pt x="1" y="19"/>
                  </a:cubicBezTo>
                  <a:cubicBezTo>
                    <a:pt x="1" y="19"/>
                    <a:pt x="1" y="19"/>
                    <a:pt x="1" y="19"/>
                  </a:cubicBezTo>
                  <a:cubicBezTo>
                    <a:pt x="1" y="19"/>
                    <a:pt x="1" y="19"/>
                    <a:pt x="1" y="19"/>
                  </a:cubicBezTo>
                  <a:cubicBezTo>
                    <a:pt x="1" y="19"/>
                    <a:pt x="1" y="19"/>
                    <a:pt x="1" y="19"/>
                  </a:cubicBezTo>
                  <a:cubicBezTo>
                    <a:pt x="2" y="29"/>
                    <a:pt x="6" y="38"/>
                    <a:pt x="12" y="47"/>
                  </a:cubicBezTo>
                  <a:cubicBezTo>
                    <a:pt x="14" y="47"/>
                    <a:pt x="16" y="47"/>
                    <a:pt x="18" y="48"/>
                  </a:cubicBezTo>
                  <a:cubicBezTo>
                    <a:pt x="16" y="45"/>
                    <a:pt x="13" y="41"/>
                    <a:pt x="11" y="37"/>
                  </a:cubicBezTo>
                  <a:cubicBezTo>
                    <a:pt x="11" y="37"/>
                    <a:pt x="11" y="37"/>
                    <a:pt x="10" y="37"/>
                  </a:cubicBezTo>
                  <a:cubicBezTo>
                    <a:pt x="9" y="36"/>
                    <a:pt x="9" y="35"/>
                    <a:pt x="9" y="34"/>
                  </a:cubicBezTo>
                  <a:cubicBezTo>
                    <a:pt x="6" y="27"/>
                    <a:pt x="3" y="19"/>
                    <a:pt x="2" y="10"/>
                  </a:cubicBezTo>
                  <a:cubicBezTo>
                    <a:pt x="2" y="10"/>
                    <a:pt x="2" y="10"/>
                    <a:pt x="2" y="10"/>
                  </a:cubicBezTo>
                  <a:moveTo>
                    <a:pt x="45" y="6"/>
                  </a:moveTo>
                  <a:cubicBezTo>
                    <a:pt x="45" y="6"/>
                    <a:pt x="46" y="31"/>
                    <a:pt x="40" y="44"/>
                  </a:cubicBezTo>
                  <a:cubicBezTo>
                    <a:pt x="41" y="49"/>
                    <a:pt x="41" y="53"/>
                    <a:pt x="41" y="57"/>
                  </a:cubicBezTo>
                  <a:cubicBezTo>
                    <a:pt x="43" y="56"/>
                    <a:pt x="44" y="55"/>
                    <a:pt x="45" y="53"/>
                  </a:cubicBezTo>
                  <a:cubicBezTo>
                    <a:pt x="45" y="53"/>
                    <a:pt x="44" y="53"/>
                    <a:pt x="44" y="52"/>
                  </a:cubicBezTo>
                  <a:cubicBezTo>
                    <a:pt x="51" y="28"/>
                    <a:pt x="45" y="6"/>
                    <a:pt x="45" y="6"/>
                  </a:cubicBezTo>
                  <a:moveTo>
                    <a:pt x="58" y="0"/>
                  </a:moveTo>
                  <a:cubicBezTo>
                    <a:pt x="58" y="0"/>
                    <a:pt x="58" y="0"/>
                    <a:pt x="58" y="0"/>
                  </a:cubicBezTo>
                  <a:cubicBezTo>
                    <a:pt x="58" y="0"/>
                    <a:pt x="63" y="20"/>
                    <a:pt x="55" y="42"/>
                  </a:cubicBezTo>
                  <a:cubicBezTo>
                    <a:pt x="57" y="40"/>
                    <a:pt x="58" y="38"/>
                    <a:pt x="59" y="36"/>
                  </a:cubicBezTo>
                  <a:cubicBezTo>
                    <a:pt x="61" y="31"/>
                    <a:pt x="62" y="26"/>
                    <a:pt x="62" y="20"/>
                  </a:cubicBezTo>
                  <a:cubicBezTo>
                    <a:pt x="62" y="19"/>
                    <a:pt x="63" y="18"/>
                    <a:pt x="63" y="17"/>
                  </a:cubicBezTo>
                  <a:cubicBezTo>
                    <a:pt x="63" y="12"/>
                    <a:pt x="62" y="7"/>
                    <a:pt x="60" y="2"/>
                  </a:cubicBezTo>
                  <a:cubicBezTo>
                    <a:pt x="60" y="2"/>
                    <a:pt x="60" y="2"/>
                    <a:pt x="60" y="2"/>
                  </a:cubicBezTo>
                  <a:cubicBezTo>
                    <a:pt x="60" y="2"/>
                    <a:pt x="60" y="2"/>
                    <a:pt x="60" y="2"/>
                  </a:cubicBezTo>
                  <a:cubicBezTo>
                    <a:pt x="60" y="0"/>
                    <a:pt x="59" y="0"/>
                    <a:pt x="58" y="0"/>
                  </a:cubicBezTo>
                </a:path>
              </a:pathLst>
            </a:custGeom>
            <a:solidFill>
              <a:srgbClr val="FCE9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1" name="Freeform 159">
              <a:extLst>
                <a:ext uri="{FF2B5EF4-FFF2-40B4-BE49-F238E27FC236}">
                  <a16:creationId xmlns="" xmlns:a16="http://schemas.microsoft.com/office/drawing/2014/main" id="{34D4C223-6F63-46AF-952D-CA9EFE2697AE}"/>
                </a:ext>
              </a:extLst>
            </p:cNvPr>
            <p:cNvSpPr>
              <a:spLocks/>
            </p:cNvSpPr>
            <p:nvPr/>
          </p:nvSpPr>
          <p:spPr bwMode="auto">
            <a:xfrm flipH="1">
              <a:off x="1970088" y="5762625"/>
              <a:ext cx="90488" cy="90488"/>
            </a:xfrm>
            <a:custGeom>
              <a:avLst/>
              <a:gdLst>
                <a:gd name="T0" fmla="*/ 2 w 32"/>
                <a:gd name="T1" fmla="*/ 3 h 32"/>
                <a:gd name="T2" fmla="*/ 13 w 32"/>
                <a:gd name="T3" fmla="*/ 22 h 32"/>
                <a:gd name="T4" fmla="*/ 32 w 32"/>
                <a:gd name="T5" fmla="*/ 31 h 32"/>
                <a:gd name="T6" fmla="*/ 30 w 32"/>
                <a:gd name="T7" fmla="*/ 32 h 32"/>
                <a:gd name="T8" fmla="*/ 1 w 32"/>
                <a:gd name="T9" fmla="*/ 3 h 32"/>
                <a:gd name="T10" fmla="*/ 1 w 32"/>
                <a:gd name="T11" fmla="*/ 3 h 32"/>
                <a:gd name="T12" fmla="*/ 0 w 32"/>
                <a:gd name="T13" fmla="*/ 1 h 32"/>
                <a:gd name="T14" fmla="*/ 2 w 32"/>
                <a:gd name="T15" fmla="*/ 1 h 32"/>
                <a:gd name="T16" fmla="*/ 2 w 32"/>
                <a:gd name="T17" fmla="*/ 3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32">
                  <a:moveTo>
                    <a:pt x="2" y="3"/>
                  </a:moveTo>
                  <a:cubicBezTo>
                    <a:pt x="3" y="7"/>
                    <a:pt x="5" y="16"/>
                    <a:pt x="13" y="22"/>
                  </a:cubicBezTo>
                  <a:cubicBezTo>
                    <a:pt x="24" y="30"/>
                    <a:pt x="32" y="31"/>
                    <a:pt x="32" y="31"/>
                  </a:cubicBezTo>
                  <a:cubicBezTo>
                    <a:pt x="30" y="32"/>
                    <a:pt x="30" y="32"/>
                    <a:pt x="30" y="32"/>
                  </a:cubicBezTo>
                  <a:cubicBezTo>
                    <a:pt x="30" y="32"/>
                    <a:pt x="6" y="28"/>
                    <a:pt x="1" y="3"/>
                  </a:cubicBezTo>
                  <a:cubicBezTo>
                    <a:pt x="1" y="3"/>
                    <a:pt x="1" y="3"/>
                    <a:pt x="1" y="3"/>
                  </a:cubicBezTo>
                  <a:cubicBezTo>
                    <a:pt x="1" y="3"/>
                    <a:pt x="0" y="2"/>
                    <a:pt x="0" y="1"/>
                  </a:cubicBezTo>
                  <a:cubicBezTo>
                    <a:pt x="0" y="0"/>
                    <a:pt x="1" y="0"/>
                    <a:pt x="2" y="1"/>
                  </a:cubicBezTo>
                  <a:cubicBezTo>
                    <a:pt x="3" y="3"/>
                    <a:pt x="2" y="3"/>
                    <a:pt x="2" y="3"/>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2" name="Freeform 160">
              <a:extLst>
                <a:ext uri="{FF2B5EF4-FFF2-40B4-BE49-F238E27FC236}">
                  <a16:creationId xmlns="" xmlns:a16="http://schemas.microsoft.com/office/drawing/2014/main" id="{29B41908-81DD-4BB7-BE97-CCEF01C3E364}"/>
                </a:ext>
              </a:extLst>
            </p:cNvPr>
            <p:cNvSpPr>
              <a:spLocks/>
            </p:cNvSpPr>
            <p:nvPr/>
          </p:nvSpPr>
          <p:spPr bwMode="auto">
            <a:xfrm flipH="1">
              <a:off x="1966913" y="5745163"/>
              <a:ext cx="103188" cy="88900"/>
            </a:xfrm>
            <a:custGeom>
              <a:avLst/>
              <a:gdLst>
                <a:gd name="T0" fmla="*/ 34 w 36"/>
                <a:gd name="T1" fmla="*/ 31 h 31"/>
                <a:gd name="T2" fmla="*/ 36 w 36"/>
                <a:gd name="T3" fmla="*/ 31 h 31"/>
                <a:gd name="T4" fmla="*/ 3 w 36"/>
                <a:gd name="T5" fmla="*/ 3 h 31"/>
                <a:gd name="T6" fmla="*/ 2 w 36"/>
                <a:gd name="T7" fmla="*/ 0 h 31"/>
                <a:gd name="T8" fmla="*/ 2 w 36"/>
                <a:gd name="T9" fmla="*/ 3 h 31"/>
                <a:gd name="T10" fmla="*/ 2 w 36"/>
                <a:gd name="T11" fmla="*/ 3 h 31"/>
                <a:gd name="T12" fmla="*/ 10 w 36"/>
                <a:gd name="T13" fmla="*/ 15 h 31"/>
                <a:gd name="T14" fmla="*/ 34 w 36"/>
                <a:gd name="T15" fmla="*/ 31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 h="31">
                  <a:moveTo>
                    <a:pt x="34" y="31"/>
                  </a:moveTo>
                  <a:cubicBezTo>
                    <a:pt x="36" y="31"/>
                    <a:pt x="36" y="31"/>
                    <a:pt x="36" y="31"/>
                  </a:cubicBezTo>
                  <a:cubicBezTo>
                    <a:pt x="36" y="31"/>
                    <a:pt x="11" y="21"/>
                    <a:pt x="3" y="3"/>
                  </a:cubicBezTo>
                  <a:cubicBezTo>
                    <a:pt x="3" y="3"/>
                    <a:pt x="3" y="1"/>
                    <a:pt x="2" y="0"/>
                  </a:cubicBezTo>
                  <a:cubicBezTo>
                    <a:pt x="1" y="0"/>
                    <a:pt x="0" y="2"/>
                    <a:pt x="2" y="3"/>
                  </a:cubicBezTo>
                  <a:cubicBezTo>
                    <a:pt x="2" y="3"/>
                    <a:pt x="2" y="3"/>
                    <a:pt x="2" y="3"/>
                  </a:cubicBezTo>
                  <a:cubicBezTo>
                    <a:pt x="4" y="6"/>
                    <a:pt x="7" y="11"/>
                    <a:pt x="10" y="15"/>
                  </a:cubicBezTo>
                  <a:cubicBezTo>
                    <a:pt x="17" y="22"/>
                    <a:pt x="30" y="29"/>
                    <a:pt x="34" y="31"/>
                  </a:cubicBezTo>
                  <a:close/>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3" name="Freeform 161">
              <a:extLst>
                <a:ext uri="{FF2B5EF4-FFF2-40B4-BE49-F238E27FC236}">
                  <a16:creationId xmlns="" xmlns:a16="http://schemas.microsoft.com/office/drawing/2014/main" id="{97D066EA-EB93-4A2F-A214-76222A65C178}"/>
                </a:ext>
              </a:extLst>
            </p:cNvPr>
            <p:cNvSpPr>
              <a:spLocks/>
            </p:cNvSpPr>
            <p:nvPr/>
          </p:nvSpPr>
          <p:spPr bwMode="auto">
            <a:xfrm flipH="1">
              <a:off x="1939925" y="5651500"/>
              <a:ext cx="133350" cy="187325"/>
            </a:xfrm>
            <a:custGeom>
              <a:avLst/>
              <a:gdLst>
                <a:gd name="T0" fmla="*/ 6 w 47"/>
                <a:gd name="T1" fmla="*/ 2 h 66"/>
                <a:gd name="T2" fmla="*/ 3 w 47"/>
                <a:gd name="T3" fmla="*/ 1 h 66"/>
                <a:gd name="T4" fmla="*/ 7 w 47"/>
                <a:gd name="T5" fmla="*/ 4 h 66"/>
                <a:gd name="T6" fmla="*/ 37 w 47"/>
                <a:gd name="T7" fmla="*/ 65 h 66"/>
                <a:gd name="T8" fmla="*/ 39 w 47"/>
                <a:gd name="T9" fmla="*/ 66 h 66"/>
                <a:gd name="T10" fmla="*/ 6 w 47"/>
                <a:gd name="T11" fmla="*/ 2 h 66"/>
              </a:gdLst>
              <a:ahLst/>
              <a:cxnLst>
                <a:cxn ang="0">
                  <a:pos x="T0" y="T1"/>
                </a:cxn>
                <a:cxn ang="0">
                  <a:pos x="T2" y="T3"/>
                </a:cxn>
                <a:cxn ang="0">
                  <a:pos x="T4" y="T5"/>
                </a:cxn>
                <a:cxn ang="0">
                  <a:pos x="T6" y="T7"/>
                </a:cxn>
                <a:cxn ang="0">
                  <a:pos x="T8" y="T9"/>
                </a:cxn>
                <a:cxn ang="0">
                  <a:pos x="T10" y="T11"/>
                </a:cxn>
              </a:cxnLst>
              <a:rect l="0" t="0" r="r" b="b"/>
              <a:pathLst>
                <a:path w="47" h="66">
                  <a:moveTo>
                    <a:pt x="6" y="2"/>
                  </a:moveTo>
                  <a:cubicBezTo>
                    <a:pt x="5" y="1"/>
                    <a:pt x="4" y="0"/>
                    <a:pt x="3" y="1"/>
                  </a:cubicBezTo>
                  <a:cubicBezTo>
                    <a:pt x="0" y="3"/>
                    <a:pt x="5" y="7"/>
                    <a:pt x="7" y="4"/>
                  </a:cubicBezTo>
                  <a:cubicBezTo>
                    <a:pt x="47" y="15"/>
                    <a:pt x="37" y="65"/>
                    <a:pt x="37" y="65"/>
                  </a:cubicBezTo>
                  <a:cubicBezTo>
                    <a:pt x="39" y="66"/>
                    <a:pt x="39" y="66"/>
                    <a:pt x="39" y="66"/>
                  </a:cubicBezTo>
                  <a:cubicBezTo>
                    <a:pt x="39" y="65"/>
                    <a:pt x="47" y="13"/>
                    <a:pt x="6" y="2"/>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4" name="Freeform 162">
              <a:extLst>
                <a:ext uri="{FF2B5EF4-FFF2-40B4-BE49-F238E27FC236}">
                  <a16:creationId xmlns="" xmlns:a16="http://schemas.microsoft.com/office/drawing/2014/main" id="{9CE157A0-7E65-464D-B58A-CDE1043FE82C}"/>
                </a:ext>
              </a:extLst>
            </p:cNvPr>
            <p:cNvSpPr>
              <a:spLocks/>
            </p:cNvSpPr>
            <p:nvPr/>
          </p:nvSpPr>
          <p:spPr bwMode="auto">
            <a:xfrm flipH="1">
              <a:off x="2008188" y="5780088"/>
              <a:ext cx="106363" cy="98425"/>
            </a:xfrm>
            <a:custGeom>
              <a:avLst/>
              <a:gdLst>
                <a:gd name="T0" fmla="*/ 1 w 38"/>
                <a:gd name="T1" fmla="*/ 4 h 35"/>
                <a:gd name="T2" fmla="*/ 1 w 38"/>
                <a:gd name="T3" fmla="*/ 1 h 35"/>
                <a:gd name="T4" fmla="*/ 2 w 38"/>
                <a:gd name="T5" fmla="*/ 5 h 35"/>
                <a:gd name="T6" fmla="*/ 38 w 38"/>
                <a:gd name="T7" fmla="*/ 33 h 35"/>
                <a:gd name="T8" fmla="*/ 38 w 38"/>
                <a:gd name="T9" fmla="*/ 35 h 35"/>
                <a:gd name="T10" fmla="*/ 1 w 38"/>
                <a:gd name="T11" fmla="*/ 4 h 35"/>
              </a:gdLst>
              <a:ahLst/>
              <a:cxnLst>
                <a:cxn ang="0">
                  <a:pos x="T0" y="T1"/>
                </a:cxn>
                <a:cxn ang="0">
                  <a:pos x="T2" y="T3"/>
                </a:cxn>
                <a:cxn ang="0">
                  <a:pos x="T4" y="T5"/>
                </a:cxn>
                <a:cxn ang="0">
                  <a:pos x="T6" y="T7"/>
                </a:cxn>
                <a:cxn ang="0">
                  <a:pos x="T8" y="T9"/>
                </a:cxn>
                <a:cxn ang="0">
                  <a:pos x="T10" y="T11"/>
                </a:cxn>
              </a:cxnLst>
              <a:rect l="0" t="0" r="r" b="b"/>
              <a:pathLst>
                <a:path w="38" h="35">
                  <a:moveTo>
                    <a:pt x="1" y="4"/>
                  </a:moveTo>
                  <a:cubicBezTo>
                    <a:pt x="0" y="3"/>
                    <a:pt x="0" y="2"/>
                    <a:pt x="1" y="1"/>
                  </a:cubicBezTo>
                  <a:cubicBezTo>
                    <a:pt x="2" y="0"/>
                    <a:pt x="4" y="4"/>
                    <a:pt x="2" y="5"/>
                  </a:cubicBezTo>
                  <a:cubicBezTo>
                    <a:pt x="3" y="32"/>
                    <a:pt x="38" y="33"/>
                    <a:pt x="38" y="33"/>
                  </a:cubicBezTo>
                  <a:cubicBezTo>
                    <a:pt x="38" y="35"/>
                    <a:pt x="38" y="35"/>
                    <a:pt x="38" y="35"/>
                  </a:cubicBezTo>
                  <a:cubicBezTo>
                    <a:pt x="38" y="35"/>
                    <a:pt x="2" y="32"/>
                    <a:pt x="1" y="4"/>
                  </a:cubicBezTo>
                  <a:close/>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5" name="Freeform 163">
              <a:extLst>
                <a:ext uri="{FF2B5EF4-FFF2-40B4-BE49-F238E27FC236}">
                  <a16:creationId xmlns="" xmlns:a16="http://schemas.microsoft.com/office/drawing/2014/main" id="{30E56595-A336-45F4-AC1B-CA41CD378E22}"/>
                </a:ext>
              </a:extLst>
            </p:cNvPr>
            <p:cNvSpPr>
              <a:spLocks/>
            </p:cNvSpPr>
            <p:nvPr/>
          </p:nvSpPr>
          <p:spPr bwMode="auto">
            <a:xfrm flipH="1">
              <a:off x="1941513" y="5697538"/>
              <a:ext cx="93663" cy="115888"/>
            </a:xfrm>
            <a:custGeom>
              <a:avLst/>
              <a:gdLst>
                <a:gd name="T0" fmla="*/ 4 w 33"/>
                <a:gd name="T1" fmla="*/ 1 h 41"/>
                <a:gd name="T2" fmla="*/ 2 w 33"/>
                <a:gd name="T3" fmla="*/ 1 h 41"/>
                <a:gd name="T4" fmla="*/ 5 w 33"/>
                <a:gd name="T5" fmla="*/ 3 h 41"/>
                <a:gd name="T6" fmla="*/ 30 w 33"/>
                <a:gd name="T7" fmla="*/ 41 h 41"/>
                <a:gd name="T8" fmla="*/ 32 w 33"/>
                <a:gd name="T9" fmla="*/ 41 h 41"/>
                <a:gd name="T10" fmla="*/ 4 w 33"/>
                <a:gd name="T11" fmla="*/ 1 h 41"/>
              </a:gdLst>
              <a:ahLst/>
              <a:cxnLst>
                <a:cxn ang="0">
                  <a:pos x="T0" y="T1"/>
                </a:cxn>
                <a:cxn ang="0">
                  <a:pos x="T2" y="T3"/>
                </a:cxn>
                <a:cxn ang="0">
                  <a:pos x="T4" y="T5"/>
                </a:cxn>
                <a:cxn ang="0">
                  <a:pos x="T6" y="T7"/>
                </a:cxn>
                <a:cxn ang="0">
                  <a:pos x="T8" y="T9"/>
                </a:cxn>
                <a:cxn ang="0">
                  <a:pos x="T10" y="T11"/>
                </a:cxn>
              </a:cxnLst>
              <a:rect l="0" t="0" r="r" b="b"/>
              <a:pathLst>
                <a:path w="33" h="41">
                  <a:moveTo>
                    <a:pt x="4" y="1"/>
                  </a:moveTo>
                  <a:cubicBezTo>
                    <a:pt x="3" y="1"/>
                    <a:pt x="2" y="0"/>
                    <a:pt x="2" y="1"/>
                  </a:cubicBezTo>
                  <a:cubicBezTo>
                    <a:pt x="0" y="2"/>
                    <a:pt x="4" y="5"/>
                    <a:pt x="5" y="3"/>
                  </a:cubicBezTo>
                  <a:cubicBezTo>
                    <a:pt x="33" y="6"/>
                    <a:pt x="30" y="41"/>
                    <a:pt x="30" y="41"/>
                  </a:cubicBezTo>
                  <a:cubicBezTo>
                    <a:pt x="32" y="41"/>
                    <a:pt x="32" y="41"/>
                    <a:pt x="32" y="41"/>
                  </a:cubicBezTo>
                  <a:cubicBezTo>
                    <a:pt x="32" y="41"/>
                    <a:pt x="32" y="5"/>
                    <a:pt x="4" y="1"/>
                  </a:cubicBezTo>
                  <a:close/>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6" name="Freeform 164">
              <a:extLst>
                <a:ext uri="{FF2B5EF4-FFF2-40B4-BE49-F238E27FC236}">
                  <a16:creationId xmlns="" xmlns:a16="http://schemas.microsoft.com/office/drawing/2014/main" id="{D3760091-6BC3-4B6F-AD8F-CF027A4E8AF0}"/>
                </a:ext>
              </a:extLst>
            </p:cNvPr>
            <p:cNvSpPr>
              <a:spLocks/>
            </p:cNvSpPr>
            <p:nvPr/>
          </p:nvSpPr>
          <p:spPr bwMode="auto">
            <a:xfrm flipH="1">
              <a:off x="1993900" y="5780088"/>
              <a:ext cx="163513" cy="112713"/>
            </a:xfrm>
            <a:custGeom>
              <a:avLst/>
              <a:gdLst>
                <a:gd name="T0" fmla="*/ 2 w 58"/>
                <a:gd name="T1" fmla="*/ 5 h 40"/>
                <a:gd name="T2" fmla="*/ 1 w 58"/>
                <a:gd name="T3" fmla="*/ 2 h 40"/>
                <a:gd name="T4" fmla="*/ 4 w 58"/>
                <a:gd name="T5" fmla="*/ 6 h 40"/>
                <a:gd name="T6" fmla="*/ 58 w 58"/>
                <a:gd name="T7" fmla="*/ 28 h 40"/>
                <a:gd name="T8" fmla="*/ 58 w 58"/>
                <a:gd name="T9" fmla="*/ 30 h 40"/>
                <a:gd name="T10" fmla="*/ 2 w 58"/>
                <a:gd name="T11" fmla="*/ 5 h 40"/>
              </a:gdLst>
              <a:ahLst/>
              <a:cxnLst>
                <a:cxn ang="0">
                  <a:pos x="T0" y="T1"/>
                </a:cxn>
                <a:cxn ang="0">
                  <a:pos x="T2" y="T3"/>
                </a:cxn>
                <a:cxn ang="0">
                  <a:pos x="T4" y="T5"/>
                </a:cxn>
                <a:cxn ang="0">
                  <a:pos x="T6" y="T7"/>
                </a:cxn>
                <a:cxn ang="0">
                  <a:pos x="T8" y="T9"/>
                </a:cxn>
                <a:cxn ang="0">
                  <a:pos x="T10" y="T11"/>
                </a:cxn>
              </a:cxnLst>
              <a:rect l="0" t="0" r="r" b="b"/>
              <a:pathLst>
                <a:path w="58" h="40">
                  <a:moveTo>
                    <a:pt x="2" y="5"/>
                  </a:moveTo>
                  <a:cubicBezTo>
                    <a:pt x="1" y="4"/>
                    <a:pt x="0" y="3"/>
                    <a:pt x="1" y="2"/>
                  </a:cubicBezTo>
                  <a:cubicBezTo>
                    <a:pt x="2" y="0"/>
                    <a:pt x="6" y="4"/>
                    <a:pt x="4" y="6"/>
                  </a:cubicBezTo>
                  <a:cubicBezTo>
                    <a:pt x="15" y="39"/>
                    <a:pt x="57" y="28"/>
                    <a:pt x="58" y="28"/>
                  </a:cubicBezTo>
                  <a:cubicBezTo>
                    <a:pt x="58" y="30"/>
                    <a:pt x="58" y="30"/>
                    <a:pt x="58" y="30"/>
                  </a:cubicBezTo>
                  <a:cubicBezTo>
                    <a:pt x="58" y="30"/>
                    <a:pt x="13" y="40"/>
                    <a:pt x="2" y="5"/>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7" name="Freeform 165">
              <a:extLst>
                <a:ext uri="{FF2B5EF4-FFF2-40B4-BE49-F238E27FC236}">
                  <a16:creationId xmlns="" xmlns:a16="http://schemas.microsoft.com/office/drawing/2014/main" id="{1835A98F-60C6-45F7-B28D-BF2A6BD6E44F}"/>
                </a:ext>
              </a:extLst>
            </p:cNvPr>
            <p:cNvSpPr>
              <a:spLocks/>
            </p:cNvSpPr>
            <p:nvPr/>
          </p:nvSpPr>
          <p:spPr bwMode="auto">
            <a:xfrm flipH="1">
              <a:off x="1998663" y="5756275"/>
              <a:ext cx="101600" cy="106363"/>
            </a:xfrm>
            <a:custGeom>
              <a:avLst/>
              <a:gdLst>
                <a:gd name="T0" fmla="*/ 2 w 36"/>
                <a:gd name="T1" fmla="*/ 3 h 37"/>
                <a:gd name="T2" fmla="*/ 2 w 36"/>
                <a:gd name="T3" fmla="*/ 1 h 37"/>
                <a:gd name="T4" fmla="*/ 3 w 36"/>
                <a:gd name="T5" fmla="*/ 4 h 37"/>
                <a:gd name="T6" fmla="*/ 36 w 36"/>
                <a:gd name="T7" fmla="*/ 36 h 37"/>
                <a:gd name="T8" fmla="*/ 36 w 36"/>
                <a:gd name="T9" fmla="*/ 37 h 37"/>
                <a:gd name="T10" fmla="*/ 2 w 36"/>
                <a:gd name="T11" fmla="*/ 3 h 37"/>
              </a:gdLst>
              <a:ahLst/>
              <a:cxnLst>
                <a:cxn ang="0">
                  <a:pos x="T0" y="T1"/>
                </a:cxn>
                <a:cxn ang="0">
                  <a:pos x="T2" y="T3"/>
                </a:cxn>
                <a:cxn ang="0">
                  <a:pos x="T4" y="T5"/>
                </a:cxn>
                <a:cxn ang="0">
                  <a:pos x="T6" y="T7"/>
                </a:cxn>
                <a:cxn ang="0">
                  <a:pos x="T8" y="T9"/>
                </a:cxn>
                <a:cxn ang="0">
                  <a:pos x="T10" y="T11"/>
                </a:cxn>
              </a:cxnLst>
              <a:rect l="0" t="0" r="r" b="b"/>
              <a:pathLst>
                <a:path w="36" h="37">
                  <a:moveTo>
                    <a:pt x="2" y="3"/>
                  </a:moveTo>
                  <a:cubicBezTo>
                    <a:pt x="2" y="3"/>
                    <a:pt x="1" y="1"/>
                    <a:pt x="2" y="1"/>
                  </a:cubicBezTo>
                  <a:cubicBezTo>
                    <a:pt x="3" y="0"/>
                    <a:pt x="5" y="4"/>
                    <a:pt x="3" y="4"/>
                  </a:cubicBezTo>
                  <a:cubicBezTo>
                    <a:pt x="2" y="32"/>
                    <a:pt x="36" y="36"/>
                    <a:pt x="36" y="36"/>
                  </a:cubicBezTo>
                  <a:cubicBezTo>
                    <a:pt x="36" y="37"/>
                    <a:pt x="36" y="37"/>
                    <a:pt x="36" y="37"/>
                  </a:cubicBezTo>
                  <a:cubicBezTo>
                    <a:pt x="36" y="37"/>
                    <a:pt x="0" y="32"/>
                    <a:pt x="2" y="3"/>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8" name="Freeform 166">
              <a:extLst>
                <a:ext uri="{FF2B5EF4-FFF2-40B4-BE49-F238E27FC236}">
                  <a16:creationId xmlns="" xmlns:a16="http://schemas.microsoft.com/office/drawing/2014/main" id="{B77B2207-1582-4D81-8BEB-38BD2EFE1306}"/>
                </a:ext>
              </a:extLst>
            </p:cNvPr>
            <p:cNvSpPr>
              <a:spLocks/>
            </p:cNvSpPr>
            <p:nvPr/>
          </p:nvSpPr>
          <p:spPr bwMode="auto">
            <a:xfrm flipH="1">
              <a:off x="1955800" y="5734050"/>
              <a:ext cx="100013" cy="85725"/>
            </a:xfrm>
            <a:custGeom>
              <a:avLst/>
              <a:gdLst>
                <a:gd name="T0" fmla="*/ 4 w 35"/>
                <a:gd name="T1" fmla="*/ 2 h 30"/>
                <a:gd name="T2" fmla="*/ 24 w 35"/>
                <a:gd name="T3" fmla="*/ 13 h 30"/>
                <a:gd name="T4" fmla="*/ 34 w 35"/>
                <a:gd name="T5" fmla="*/ 30 h 30"/>
                <a:gd name="T6" fmla="*/ 35 w 35"/>
                <a:gd name="T7" fmla="*/ 29 h 30"/>
                <a:gd name="T8" fmla="*/ 4 w 35"/>
                <a:gd name="T9" fmla="*/ 2 h 30"/>
                <a:gd name="T10" fmla="*/ 4 w 35"/>
                <a:gd name="T11" fmla="*/ 2 h 30"/>
                <a:gd name="T12" fmla="*/ 2 w 35"/>
                <a:gd name="T13" fmla="*/ 0 h 30"/>
                <a:gd name="T14" fmla="*/ 2 w 35"/>
                <a:gd name="T15" fmla="*/ 3 h 30"/>
                <a:gd name="T16" fmla="*/ 4 w 35"/>
                <a:gd name="T17" fmla="*/ 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0">
                  <a:moveTo>
                    <a:pt x="4" y="2"/>
                  </a:moveTo>
                  <a:cubicBezTo>
                    <a:pt x="8" y="3"/>
                    <a:pt x="17" y="5"/>
                    <a:pt x="24" y="13"/>
                  </a:cubicBezTo>
                  <a:cubicBezTo>
                    <a:pt x="32" y="22"/>
                    <a:pt x="34" y="30"/>
                    <a:pt x="34" y="30"/>
                  </a:cubicBezTo>
                  <a:cubicBezTo>
                    <a:pt x="35" y="29"/>
                    <a:pt x="35" y="29"/>
                    <a:pt x="35" y="29"/>
                  </a:cubicBezTo>
                  <a:cubicBezTo>
                    <a:pt x="35" y="29"/>
                    <a:pt x="29" y="5"/>
                    <a:pt x="4" y="2"/>
                  </a:cubicBezTo>
                  <a:cubicBezTo>
                    <a:pt x="4" y="2"/>
                    <a:pt x="4" y="2"/>
                    <a:pt x="4" y="2"/>
                  </a:cubicBezTo>
                  <a:cubicBezTo>
                    <a:pt x="4" y="1"/>
                    <a:pt x="3" y="1"/>
                    <a:pt x="2" y="0"/>
                  </a:cubicBezTo>
                  <a:cubicBezTo>
                    <a:pt x="1" y="0"/>
                    <a:pt x="0" y="2"/>
                    <a:pt x="2" y="3"/>
                  </a:cubicBezTo>
                  <a:cubicBezTo>
                    <a:pt x="4" y="3"/>
                    <a:pt x="4" y="3"/>
                    <a:pt x="4" y="2"/>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9" name="Freeform 167">
              <a:extLst>
                <a:ext uri="{FF2B5EF4-FFF2-40B4-BE49-F238E27FC236}">
                  <a16:creationId xmlns="" xmlns:a16="http://schemas.microsoft.com/office/drawing/2014/main" id="{571E39BA-322B-429F-A221-23C93E860571}"/>
                </a:ext>
              </a:extLst>
            </p:cNvPr>
            <p:cNvSpPr>
              <a:spLocks/>
            </p:cNvSpPr>
            <p:nvPr/>
          </p:nvSpPr>
          <p:spPr bwMode="auto">
            <a:xfrm flipH="1">
              <a:off x="1955800" y="5765800"/>
              <a:ext cx="100013" cy="84138"/>
            </a:xfrm>
            <a:custGeom>
              <a:avLst/>
              <a:gdLst>
                <a:gd name="T0" fmla="*/ 4 w 35"/>
                <a:gd name="T1" fmla="*/ 2 h 30"/>
                <a:gd name="T2" fmla="*/ 24 w 35"/>
                <a:gd name="T3" fmla="*/ 13 h 30"/>
                <a:gd name="T4" fmla="*/ 33 w 35"/>
                <a:gd name="T5" fmla="*/ 30 h 30"/>
                <a:gd name="T6" fmla="*/ 35 w 35"/>
                <a:gd name="T7" fmla="*/ 29 h 30"/>
                <a:gd name="T8" fmla="*/ 4 w 35"/>
                <a:gd name="T9" fmla="*/ 2 h 30"/>
                <a:gd name="T10" fmla="*/ 4 w 35"/>
                <a:gd name="T11" fmla="*/ 2 h 30"/>
                <a:gd name="T12" fmla="*/ 2 w 35"/>
                <a:gd name="T13" fmla="*/ 0 h 30"/>
                <a:gd name="T14" fmla="*/ 2 w 35"/>
                <a:gd name="T15" fmla="*/ 3 h 30"/>
                <a:gd name="T16" fmla="*/ 4 w 35"/>
                <a:gd name="T17" fmla="*/ 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0">
                  <a:moveTo>
                    <a:pt x="4" y="2"/>
                  </a:moveTo>
                  <a:cubicBezTo>
                    <a:pt x="8" y="3"/>
                    <a:pt x="17" y="5"/>
                    <a:pt x="24" y="13"/>
                  </a:cubicBezTo>
                  <a:cubicBezTo>
                    <a:pt x="32" y="22"/>
                    <a:pt x="33" y="30"/>
                    <a:pt x="33" y="30"/>
                  </a:cubicBezTo>
                  <a:cubicBezTo>
                    <a:pt x="35" y="29"/>
                    <a:pt x="35" y="29"/>
                    <a:pt x="35" y="29"/>
                  </a:cubicBezTo>
                  <a:cubicBezTo>
                    <a:pt x="35" y="29"/>
                    <a:pt x="29" y="5"/>
                    <a:pt x="4" y="2"/>
                  </a:cubicBezTo>
                  <a:cubicBezTo>
                    <a:pt x="4" y="2"/>
                    <a:pt x="4" y="2"/>
                    <a:pt x="4" y="2"/>
                  </a:cubicBezTo>
                  <a:cubicBezTo>
                    <a:pt x="3" y="1"/>
                    <a:pt x="2" y="1"/>
                    <a:pt x="2" y="0"/>
                  </a:cubicBezTo>
                  <a:cubicBezTo>
                    <a:pt x="0" y="0"/>
                    <a:pt x="0" y="2"/>
                    <a:pt x="2" y="3"/>
                  </a:cubicBezTo>
                  <a:cubicBezTo>
                    <a:pt x="4" y="3"/>
                    <a:pt x="4" y="3"/>
                    <a:pt x="4" y="2"/>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0" name="Freeform 168">
              <a:extLst>
                <a:ext uri="{FF2B5EF4-FFF2-40B4-BE49-F238E27FC236}">
                  <a16:creationId xmlns="" xmlns:a16="http://schemas.microsoft.com/office/drawing/2014/main" id="{A5EAB1CC-8AA7-4D17-A06A-2EDA7D5F2077}"/>
                </a:ext>
              </a:extLst>
            </p:cNvPr>
            <p:cNvSpPr>
              <a:spLocks/>
            </p:cNvSpPr>
            <p:nvPr/>
          </p:nvSpPr>
          <p:spPr bwMode="auto">
            <a:xfrm flipH="1">
              <a:off x="1970088" y="5770563"/>
              <a:ext cx="114300" cy="74613"/>
            </a:xfrm>
            <a:custGeom>
              <a:avLst/>
              <a:gdLst>
                <a:gd name="T0" fmla="*/ 3 w 40"/>
                <a:gd name="T1" fmla="*/ 4 h 26"/>
                <a:gd name="T2" fmla="*/ 20 w 40"/>
                <a:gd name="T3" fmla="*/ 19 h 26"/>
                <a:gd name="T4" fmla="*/ 40 w 40"/>
                <a:gd name="T5" fmla="*/ 22 h 26"/>
                <a:gd name="T6" fmla="*/ 39 w 40"/>
                <a:gd name="T7" fmla="*/ 23 h 26"/>
                <a:gd name="T8" fmla="*/ 3 w 40"/>
                <a:gd name="T9" fmla="*/ 4 h 26"/>
                <a:gd name="T10" fmla="*/ 3 w 40"/>
                <a:gd name="T11" fmla="*/ 4 h 26"/>
                <a:gd name="T12" fmla="*/ 1 w 40"/>
                <a:gd name="T13" fmla="*/ 2 h 26"/>
                <a:gd name="T14" fmla="*/ 3 w 40"/>
                <a:gd name="T15" fmla="*/ 2 h 26"/>
                <a:gd name="T16" fmla="*/ 3 w 40"/>
                <a:gd name="T17" fmla="*/ 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26">
                  <a:moveTo>
                    <a:pt x="3" y="4"/>
                  </a:moveTo>
                  <a:cubicBezTo>
                    <a:pt x="5" y="7"/>
                    <a:pt x="11" y="15"/>
                    <a:pt x="20" y="19"/>
                  </a:cubicBezTo>
                  <a:cubicBezTo>
                    <a:pt x="32" y="23"/>
                    <a:pt x="40" y="22"/>
                    <a:pt x="40" y="22"/>
                  </a:cubicBezTo>
                  <a:cubicBezTo>
                    <a:pt x="39" y="23"/>
                    <a:pt x="39" y="23"/>
                    <a:pt x="39" y="23"/>
                  </a:cubicBezTo>
                  <a:cubicBezTo>
                    <a:pt x="39" y="23"/>
                    <a:pt x="15" y="26"/>
                    <a:pt x="3" y="4"/>
                  </a:cubicBezTo>
                  <a:cubicBezTo>
                    <a:pt x="3" y="4"/>
                    <a:pt x="3" y="4"/>
                    <a:pt x="3" y="4"/>
                  </a:cubicBezTo>
                  <a:cubicBezTo>
                    <a:pt x="2" y="4"/>
                    <a:pt x="1" y="3"/>
                    <a:pt x="1" y="2"/>
                  </a:cubicBezTo>
                  <a:cubicBezTo>
                    <a:pt x="0" y="1"/>
                    <a:pt x="2" y="0"/>
                    <a:pt x="3" y="2"/>
                  </a:cubicBezTo>
                  <a:cubicBezTo>
                    <a:pt x="4" y="3"/>
                    <a:pt x="4" y="4"/>
                    <a:pt x="3" y="4"/>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1" name="Freeform 169">
              <a:extLst>
                <a:ext uri="{FF2B5EF4-FFF2-40B4-BE49-F238E27FC236}">
                  <a16:creationId xmlns="" xmlns:a16="http://schemas.microsoft.com/office/drawing/2014/main" id="{E5912A0F-D3F5-48E1-BB65-D2051563D07B}"/>
                </a:ext>
              </a:extLst>
            </p:cNvPr>
            <p:cNvSpPr>
              <a:spLocks/>
            </p:cNvSpPr>
            <p:nvPr/>
          </p:nvSpPr>
          <p:spPr bwMode="auto">
            <a:xfrm flipH="1">
              <a:off x="1857375" y="5622925"/>
              <a:ext cx="309563" cy="365125"/>
            </a:xfrm>
            <a:custGeom>
              <a:avLst/>
              <a:gdLst>
                <a:gd name="T0" fmla="*/ 29 w 109"/>
                <a:gd name="T1" fmla="*/ 110 h 128"/>
                <a:gd name="T2" fmla="*/ 33 w 109"/>
                <a:gd name="T3" fmla="*/ 106 h 128"/>
                <a:gd name="T4" fmla="*/ 34 w 109"/>
                <a:gd name="T5" fmla="*/ 106 h 128"/>
                <a:gd name="T6" fmla="*/ 59 w 109"/>
                <a:gd name="T7" fmla="*/ 78 h 128"/>
                <a:gd name="T8" fmla="*/ 67 w 109"/>
                <a:gd name="T9" fmla="*/ 67 h 128"/>
                <a:gd name="T10" fmla="*/ 67 w 109"/>
                <a:gd name="T11" fmla="*/ 67 h 128"/>
                <a:gd name="T12" fmla="*/ 72 w 109"/>
                <a:gd name="T13" fmla="*/ 63 h 128"/>
                <a:gd name="T14" fmla="*/ 95 w 109"/>
                <a:gd name="T15" fmla="*/ 33 h 128"/>
                <a:gd name="T16" fmla="*/ 96 w 109"/>
                <a:gd name="T17" fmla="*/ 31 h 128"/>
                <a:gd name="T18" fmla="*/ 107 w 109"/>
                <a:gd name="T19" fmla="*/ 19 h 128"/>
                <a:gd name="T20" fmla="*/ 104 w 109"/>
                <a:gd name="T21" fmla="*/ 42 h 128"/>
                <a:gd name="T22" fmla="*/ 97 w 109"/>
                <a:gd name="T23" fmla="*/ 61 h 128"/>
                <a:gd name="T24" fmla="*/ 97 w 109"/>
                <a:gd name="T25" fmla="*/ 61 h 128"/>
                <a:gd name="T26" fmla="*/ 97 w 109"/>
                <a:gd name="T27" fmla="*/ 62 h 128"/>
                <a:gd name="T28" fmla="*/ 96 w 109"/>
                <a:gd name="T29" fmla="*/ 62 h 128"/>
                <a:gd name="T30" fmla="*/ 96 w 109"/>
                <a:gd name="T31" fmla="*/ 63 h 128"/>
                <a:gd name="T32" fmla="*/ 90 w 109"/>
                <a:gd name="T33" fmla="*/ 71 h 128"/>
                <a:gd name="T34" fmla="*/ 73 w 109"/>
                <a:gd name="T35" fmla="*/ 81 h 128"/>
                <a:gd name="T36" fmla="*/ 68 w 109"/>
                <a:gd name="T37" fmla="*/ 85 h 128"/>
                <a:gd name="T38" fmla="*/ 61 w 109"/>
                <a:gd name="T39" fmla="*/ 99 h 128"/>
                <a:gd name="T40" fmla="*/ 49 w 109"/>
                <a:gd name="T41" fmla="*/ 112 h 128"/>
                <a:gd name="T42" fmla="*/ 49 w 109"/>
                <a:gd name="T43" fmla="*/ 112 h 128"/>
                <a:gd name="T44" fmla="*/ 36 w 109"/>
                <a:gd name="T45" fmla="*/ 121 h 128"/>
                <a:gd name="T46" fmla="*/ 24 w 109"/>
                <a:gd name="T47" fmla="*/ 125 h 128"/>
                <a:gd name="T48" fmla="*/ 29 w 109"/>
                <a:gd name="T49" fmla="*/ 11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9" h="128">
                  <a:moveTo>
                    <a:pt x="29" y="110"/>
                  </a:moveTo>
                  <a:cubicBezTo>
                    <a:pt x="31" y="109"/>
                    <a:pt x="32" y="108"/>
                    <a:pt x="33" y="106"/>
                  </a:cubicBezTo>
                  <a:cubicBezTo>
                    <a:pt x="34" y="106"/>
                    <a:pt x="34" y="106"/>
                    <a:pt x="34" y="106"/>
                  </a:cubicBezTo>
                  <a:cubicBezTo>
                    <a:pt x="44" y="98"/>
                    <a:pt x="54" y="93"/>
                    <a:pt x="59" y="78"/>
                  </a:cubicBezTo>
                  <a:cubicBezTo>
                    <a:pt x="59" y="78"/>
                    <a:pt x="62" y="73"/>
                    <a:pt x="67" y="67"/>
                  </a:cubicBezTo>
                  <a:cubicBezTo>
                    <a:pt x="67" y="67"/>
                    <a:pt x="67" y="67"/>
                    <a:pt x="67" y="67"/>
                  </a:cubicBezTo>
                  <a:cubicBezTo>
                    <a:pt x="68" y="66"/>
                    <a:pt x="70" y="64"/>
                    <a:pt x="72" y="63"/>
                  </a:cubicBezTo>
                  <a:cubicBezTo>
                    <a:pt x="78" y="57"/>
                    <a:pt x="91" y="42"/>
                    <a:pt x="95" y="33"/>
                  </a:cubicBezTo>
                  <a:cubicBezTo>
                    <a:pt x="95" y="32"/>
                    <a:pt x="96" y="32"/>
                    <a:pt x="96" y="31"/>
                  </a:cubicBezTo>
                  <a:cubicBezTo>
                    <a:pt x="107" y="0"/>
                    <a:pt x="109" y="14"/>
                    <a:pt x="107" y="19"/>
                  </a:cubicBezTo>
                  <a:cubicBezTo>
                    <a:pt x="106" y="25"/>
                    <a:pt x="106" y="33"/>
                    <a:pt x="104" y="42"/>
                  </a:cubicBezTo>
                  <a:cubicBezTo>
                    <a:pt x="103" y="48"/>
                    <a:pt x="101" y="55"/>
                    <a:pt x="97" y="61"/>
                  </a:cubicBezTo>
                  <a:cubicBezTo>
                    <a:pt x="97" y="61"/>
                    <a:pt x="97" y="61"/>
                    <a:pt x="97" y="61"/>
                  </a:cubicBezTo>
                  <a:cubicBezTo>
                    <a:pt x="97" y="62"/>
                    <a:pt x="97" y="62"/>
                    <a:pt x="97" y="62"/>
                  </a:cubicBezTo>
                  <a:cubicBezTo>
                    <a:pt x="96" y="62"/>
                    <a:pt x="96" y="62"/>
                    <a:pt x="96" y="62"/>
                  </a:cubicBezTo>
                  <a:cubicBezTo>
                    <a:pt x="96" y="63"/>
                    <a:pt x="96" y="63"/>
                    <a:pt x="96" y="63"/>
                  </a:cubicBezTo>
                  <a:cubicBezTo>
                    <a:pt x="94" y="66"/>
                    <a:pt x="92" y="68"/>
                    <a:pt x="90" y="71"/>
                  </a:cubicBezTo>
                  <a:cubicBezTo>
                    <a:pt x="83" y="78"/>
                    <a:pt x="78" y="81"/>
                    <a:pt x="73" y="81"/>
                  </a:cubicBezTo>
                  <a:cubicBezTo>
                    <a:pt x="71" y="81"/>
                    <a:pt x="69" y="83"/>
                    <a:pt x="68" y="85"/>
                  </a:cubicBezTo>
                  <a:cubicBezTo>
                    <a:pt x="67" y="89"/>
                    <a:pt x="65" y="94"/>
                    <a:pt x="61" y="99"/>
                  </a:cubicBezTo>
                  <a:cubicBezTo>
                    <a:pt x="57" y="105"/>
                    <a:pt x="53" y="109"/>
                    <a:pt x="49" y="112"/>
                  </a:cubicBezTo>
                  <a:cubicBezTo>
                    <a:pt x="49" y="112"/>
                    <a:pt x="49" y="112"/>
                    <a:pt x="49" y="112"/>
                  </a:cubicBezTo>
                  <a:cubicBezTo>
                    <a:pt x="45" y="116"/>
                    <a:pt x="40" y="119"/>
                    <a:pt x="36" y="121"/>
                  </a:cubicBezTo>
                  <a:cubicBezTo>
                    <a:pt x="31" y="123"/>
                    <a:pt x="27" y="125"/>
                    <a:pt x="24" y="125"/>
                  </a:cubicBezTo>
                  <a:cubicBezTo>
                    <a:pt x="0" y="128"/>
                    <a:pt x="16" y="121"/>
                    <a:pt x="29" y="110"/>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2" name="Freeform 170">
              <a:extLst>
                <a:ext uri="{FF2B5EF4-FFF2-40B4-BE49-F238E27FC236}">
                  <a16:creationId xmlns="" xmlns:a16="http://schemas.microsoft.com/office/drawing/2014/main" id="{44D49D6D-9FF2-4786-A436-2542ECB2CDCD}"/>
                </a:ext>
              </a:extLst>
            </p:cNvPr>
            <p:cNvSpPr>
              <a:spLocks/>
            </p:cNvSpPr>
            <p:nvPr/>
          </p:nvSpPr>
          <p:spPr bwMode="auto">
            <a:xfrm flipH="1">
              <a:off x="1887538" y="5784850"/>
              <a:ext cx="146050" cy="160338"/>
            </a:xfrm>
            <a:custGeom>
              <a:avLst/>
              <a:gdLst>
                <a:gd name="T0" fmla="*/ 38 w 51"/>
                <a:gd name="T1" fmla="*/ 0 h 56"/>
                <a:gd name="T2" fmla="*/ 35 w 51"/>
                <a:gd name="T3" fmla="*/ 10 h 56"/>
                <a:gd name="T4" fmla="*/ 27 w 51"/>
                <a:gd name="T5" fmla="*/ 20 h 56"/>
                <a:gd name="T6" fmla="*/ 27 w 51"/>
                <a:gd name="T7" fmla="*/ 20 h 56"/>
                <a:gd name="T8" fmla="*/ 26 w 51"/>
                <a:gd name="T9" fmla="*/ 10 h 56"/>
                <a:gd name="T10" fmla="*/ 25 w 51"/>
                <a:gd name="T11" fmla="*/ 18 h 56"/>
                <a:gd name="T12" fmla="*/ 23 w 51"/>
                <a:gd name="T13" fmla="*/ 22 h 56"/>
                <a:gd name="T14" fmla="*/ 12 w 51"/>
                <a:gd name="T15" fmla="*/ 27 h 56"/>
                <a:gd name="T16" fmla="*/ 14 w 51"/>
                <a:gd name="T17" fmla="*/ 28 h 56"/>
                <a:gd name="T18" fmla="*/ 18 w 51"/>
                <a:gd name="T19" fmla="*/ 26 h 56"/>
                <a:gd name="T20" fmla="*/ 20 w 51"/>
                <a:gd name="T21" fmla="*/ 25 h 56"/>
                <a:gd name="T22" fmla="*/ 20 w 51"/>
                <a:gd name="T23" fmla="*/ 25 h 56"/>
                <a:gd name="T24" fmla="*/ 14 w 51"/>
                <a:gd name="T25" fmla="*/ 33 h 56"/>
                <a:gd name="T26" fmla="*/ 1 w 51"/>
                <a:gd name="T27" fmla="*/ 42 h 56"/>
                <a:gd name="T28" fmla="*/ 15 w 51"/>
                <a:gd name="T29" fmla="*/ 34 h 56"/>
                <a:gd name="T30" fmla="*/ 15 w 51"/>
                <a:gd name="T31" fmla="*/ 34 h 56"/>
                <a:gd name="T32" fmla="*/ 12 w 51"/>
                <a:gd name="T33" fmla="*/ 43 h 56"/>
                <a:gd name="T34" fmla="*/ 1 w 51"/>
                <a:gd name="T35" fmla="*/ 56 h 56"/>
                <a:gd name="T36" fmla="*/ 2 w 51"/>
                <a:gd name="T37" fmla="*/ 55 h 56"/>
                <a:gd name="T38" fmla="*/ 2 w 51"/>
                <a:gd name="T39" fmla="*/ 55 h 56"/>
                <a:gd name="T40" fmla="*/ 14 w 51"/>
                <a:gd name="T41" fmla="*/ 42 h 56"/>
                <a:gd name="T42" fmla="*/ 21 w 51"/>
                <a:gd name="T43" fmla="*/ 28 h 56"/>
                <a:gd name="T44" fmla="*/ 26 w 51"/>
                <a:gd name="T45" fmla="*/ 24 h 56"/>
                <a:gd name="T46" fmla="*/ 43 w 51"/>
                <a:gd name="T47" fmla="*/ 14 h 56"/>
                <a:gd name="T48" fmla="*/ 49 w 51"/>
                <a:gd name="T49" fmla="*/ 6 h 56"/>
                <a:gd name="T50" fmla="*/ 49 w 51"/>
                <a:gd name="T51" fmla="*/ 5 h 56"/>
                <a:gd name="T52" fmla="*/ 50 w 51"/>
                <a:gd name="T53" fmla="*/ 5 h 56"/>
                <a:gd name="T54" fmla="*/ 50 w 51"/>
                <a:gd name="T55" fmla="*/ 4 h 56"/>
                <a:gd name="T56" fmla="*/ 50 w 51"/>
                <a:gd name="T57" fmla="*/ 4 h 56"/>
                <a:gd name="T58" fmla="*/ 51 w 51"/>
                <a:gd name="T59" fmla="*/ 0 h 56"/>
                <a:gd name="T60" fmla="*/ 51 w 51"/>
                <a:gd name="T61" fmla="*/ 0 h 56"/>
                <a:gd name="T62" fmla="*/ 34 w 51"/>
                <a:gd name="T63" fmla="*/ 19 h 56"/>
                <a:gd name="T64" fmla="*/ 31 w 51"/>
                <a:gd name="T65" fmla="*/ 19 h 56"/>
                <a:gd name="T66" fmla="*/ 38 w 51"/>
                <a:gd name="T67" fmla="*/ 3 h 56"/>
                <a:gd name="T68" fmla="*/ 38 w 51"/>
                <a:gd name="T69"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1" h="56">
                  <a:moveTo>
                    <a:pt x="38" y="0"/>
                  </a:moveTo>
                  <a:cubicBezTo>
                    <a:pt x="38" y="0"/>
                    <a:pt x="37" y="3"/>
                    <a:pt x="35" y="10"/>
                  </a:cubicBezTo>
                  <a:cubicBezTo>
                    <a:pt x="33" y="16"/>
                    <a:pt x="29" y="18"/>
                    <a:pt x="27" y="20"/>
                  </a:cubicBezTo>
                  <a:cubicBezTo>
                    <a:pt x="27" y="20"/>
                    <a:pt x="27" y="20"/>
                    <a:pt x="27" y="20"/>
                  </a:cubicBezTo>
                  <a:cubicBezTo>
                    <a:pt x="26" y="20"/>
                    <a:pt x="29" y="14"/>
                    <a:pt x="26" y="10"/>
                  </a:cubicBezTo>
                  <a:cubicBezTo>
                    <a:pt x="26" y="13"/>
                    <a:pt x="27" y="15"/>
                    <a:pt x="25" y="18"/>
                  </a:cubicBezTo>
                  <a:cubicBezTo>
                    <a:pt x="23" y="20"/>
                    <a:pt x="24" y="21"/>
                    <a:pt x="23" y="22"/>
                  </a:cubicBezTo>
                  <a:cubicBezTo>
                    <a:pt x="21" y="23"/>
                    <a:pt x="16" y="26"/>
                    <a:pt x="12" y="27"/>
                  </a:cubicBezTo>
                  <a:cubicBezTo>
                    <a:pt x="12" y="27"/>
                    <a:pt x="13" y="28"/>
                    <a:pt x="14" y="28"/>
                  </a:cubicBezTo>
                  <a:cubicBezTo>
                    <a:pt x="15" y="28"/>
                    <a:pt x="17" y="27"/>
                    <a:pt x="18" y="26"/>
                  </a:cubicBezTo>
                  <a:cubicBezTo>
                    <a:pt x="19" y="26"/>
                    <a:pt x="20" y="25"/>
                    <a:pt x="20" y="25"/>
                  </a:cubicBezTo>
                  <a:cubicBezTo>
                    <a:pt x="20" y="25"/>
                    <a:pt x="20" y="25"/>
                    <a:pt x="20" y="25"/>
                  </a:cubicBezTo>
                  <a:cubicBezTo>
                    <a:pt x="21" y="26"/>
                    <a:pt x="20" y="27"/>
                    <a:pt x="14" y="33"/>
                  </a:cubicBezTo>
                  <a:cubicBezTo>
                    <a:pt x="9" y="37"/>
                    <a:pt x="7" y="38"/>
                    <a:pt x="1" y="42"/>
                  </a:cubicBezTo>
                  <a:cubicBezTo>
                    <a:pt x="11" y="40"/>
                    <a:pt x="13" y="35"/>
                    <a:pt x="15" y="34"/>
                  </a:cubicBezTo>
                  <a:cubicBezTo>
                    <a:pt x="15" y="34"/>
                    <a:pt x="15" y="34"/>
                    <a:pt x="15" y="34"/>
                  </a:cubicBezTo>
                  <a:cubicBezTo>
                    <a:pt x="17" y="34"/>
                    <a:pt x="15" y="38"/>
                    <a:pt x="12" y="43"/>
                  </a:cubicBezTo>
                  <a:cubicBezTo>
                    <a:pt x="8" y="49"/>
                    <a:pt x="0" y="56"/>
                    <a:pt x="1" y="56"/>
                  </a:cubicBezTo>
                  <a:cubicBezTo>
                    <a:pt x="1" y="56"/>
                    <a:pt x="2" y="56"/>
                    <a:pt x="2" y="55"/>
                  </a:cubicBezTo>
                  <a:cubicBezTo>
                    <a:pt x="2" y="55"/>
                    <a:pt x="2" y="55"/>
                    <a:pt x="2" y="55"/>
                  </a:cubicBezTo>
                  <a:cubicBezTo>
                    <a:pt x="6" y="52"/>
                    <a:pt x="10" y="48"/>
                    <a:pt x="14" y="42"/>
                  </a:cubicBezTo>
                  <a:cubicBezTo>
                    <a:pt x="18" y="37"/>
                    <a:pt x="20" y="32"/>
                    <a:pt x="21" y="28"/>
                  </a:cubicBezTo>
                  <a:cubicBezTo>
                    <a:pt x="22" y="26"/>
                    <a:pt x="24" y="24"/>
                    <a:pt x="26" y="24"/>
                  </a:cubicBezTo>
                  <a:cubicBezTo>
                    <a:pt x="31" y="24"/>
                    <a:pt x="36" y="21"/>
                    <a:pt x="43" y="14"/>
                  </a:cubicBezTo>
                  <a:cubicBezTo>
                    <a:pt x="45" y="11"/>
                    <a:pt x="47" y="9"/>
                    <a:pt x="49" y="6"/>
                  </a:cubicBezTo>
                  <a:cubicBezTo>
                    <a:pt x="49" y="5"/>
                    <a:pt x="49" y="5"/>
                    <a:pt x="49" y="5"/>
                  </a:cubicBezTo>
                  <a:cubicBezTo>
                    <a:pt x="50" y="5"/>
                    <a:pt x="50" y="5"/>
                    <a:pt x="50" y="5"/>
                  </a:cubicBezTo>
                  <a:cubicBezTo>
                    <a:pt x="50" y="4"/>
                    <a:pt x="50" y="4"/>
                    <a:pt x="50" y="4"/>
                  </a:cubicBezTo>
                  <a:cubicBezTo>
                    <a:pt x="50" y="4"/>
                    <a:pt x="50" y="4"/>
                    <a:pt x="50" y="4"/>
                  </a:cubicBezTo>
                  <a:cubicBezTo>
                    <a:pt x="51" y="3"/>
                    <a:pt x="51" y="0"/>
                    <a:pt x="51" y="0"/>
                  </a:cubicBezTo>
                  <a:cubicBezTo>
                    <a:pt x="51" y="0"/>
                    <a:pt x="51" y="0"/>
                    <a:pt x="51" y="0"/>
                  </a:cubicBezTo>
                  <a:cubicBezTo>
                    <a:pt x="47" y="6"/>
                    <a:pt x="40" y="18"/>
                    <a:pt x="34" y="19"/>
                  </a:cubicBezTo>
                  <a:cubicBezTo>
                    <a:pt x="32" y="19"/>
                    <a:pt x="32" y="19"/>
                    <a:pt x="31" y="19"/>
                  </a:cubicBezTo>
                  <a:cubicBezTo>
                    <a:pt x="30" y="19"/>
                    <a:pt x="37" y="16"/>
                    <a:pt x="38" y="3"/>
                  </a:cubicBezTo>
                  <a:cubicBezTo>
                    <a:pt x="38" y="1"/>
                    <a:pt x="38" y="0"/>
                    <a:pt x="38" y="0"/>
                  </a:cubicBezTo>
                </a:path>
              </a:pathLst>
            </a:custGeom>
            <a:solidFill>
              <a:srgbClr val="FCE9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3" name="Freeform 171">
              <a:extLst>
                <a:ext uri="{FF2B5EF4-FFF2-40B4-BE49-F238E27FC236}">
                  <a16:creationId xmlns="" xmlns:a16="http://schemas.microsoft.com/office/drawing/2014/main" id="{78E43906-44E4-4D55-990E-415723D50DD5}"/>
                </a:ext>
              </a:extLst>
            </p:cNvPr>
            <p:cNvSpPr>
              <a:spLocks/>
            </p:cNvSpPr>
            <p:nvPr/>
          </p:nvSpPr>
          <p:spPr bwMode="auto">
            <a:xfrm flipH="1">
              <a:off x="1976438" y="5548313"/>
              <a:ext cx="82550" cy="31750"/>
            </a:xfrm>
            <a:custGeom>
              <a:avLst/>
              <a:gdLst>
                <a:gd name="T0" fmla="*/ 22 w 29"/>
                <a:gd name="T1" fmla="*/ 0 h 11"/>
                <a:gd name="T2" fmla="*/ 18 w 29"/>
                <a:gd name="T3" fmla="*/ 1 h 11"/>
                <a:gd name="T4" fmla="*/ 15 w 29"/>
                <a:gd name="T5" fmla="*/ 3 h 11"/>
                <a:gd name="T6" fmla="*/ 13 w 29"/>
                <a:gd name="T7" fmla="*/ 2 h 11"/>
                <a:gd name="T8" fmla="*/ 12 w 29"/>
                <a:gd name="T9" fmla="*/ 1 h 11"/>
                <a:gd name="T10" fmla="*/ 10 w 29"/>
                <a:gd name="T11" fmla="*/ 1 h 11"/>
                <a:gd name="T12" fmla="*/ 2 w 29"/>
                <a:gd name="T13" fmla="*/ 8 h 11"/>
                <a:gd name="T14" fmla="*/ 2 w 29"/>
                <a:gd name="T15" fmla="*/ 9 h 11"/>
                <a:gd name="T16" fmla="*/ 1 w 29"/>
                <a:gd name="T17" fmla="*/ 10 h 11"/>
                <a:gd name="T18" fmla="*/ 1 w 29"/>
                <a:gd name="T19" fmla="*/ 11 h 11"/>
                <a:gd name="T20" fmla="*/ 0 w 29"/>
                <a:gd name="T21" fmla="*/ 11 h 11"/>
                <a:gd name="T22" fmla="*/ 0 w 29"/>
                <a:gd name="T23" fmla="*/ 11 h 11"/>
                <a:gd name="T24" fmla="*/ 0 w 29"/>
                <a:gd name="T25" fmla="*/ 11 h 11"/>
                <a:gd name="T26" fmla="*/ 1 w 29"/>
                <a:gd name="T27" fmla="*/ 11 h 11"/>
                <a:gd name="T28" fmla="*/ 2 w 29"/>
                <a:gd name="T29" fmla="*/ 9 h 11"/>
                <a:gd name="T30" fmla="*/ 2 w 29"/>
                <a:gd name="T31" fmla="*/ 8 h 11"/>
                <a:gd name="T32" fmla="*/ 10 w 29"/>
                <a:gd name="T33" fmla="*/ 1 h 11"/>
                <a:gd name="T34" fmla="*/ 12 w 29"/>
                <a:gd name="T35" fmla="*/ 1 h 11"/>
                <a:gd name="T36" fmla="*/ 13 w 29"/>
                <a:gd name="T37" fmla="*/ 2 h 11"/>
                <a:gd name="T38" fmla="*/ 15 w 29"/>
                <a:gd name="T39" fmla="*/ 3 h 11"/>
                <a:gd name="T40" fmla="*/ 18 w 29"/>
                <a:gd name="T41" fmla="*/ 1 h 11"/>
                <a:gd name="T42" fmla="*/ 22 w 29"/>
                <a:gd name="T43" fmla="*/ 0 h 11"/>
                <a:gd name="T44" fmla="*/ 24 w 29"/>
                <a:gd name="T45" fmla="*/ 0 h 11"/>
                <a:gd name="T46" fmla="*/ 24 w 29"/>
                <a:gd name="T47" fmla="*/ 0 h 11"/>
                <a:gd name="T48" fmla="*/ 29 w 29"/>
                <a:gd name="T49" fmla="*/ 3 h 11"/>
                <a:gd name="T50" fmla="*/ 29 w 29"/>
                <a:gd name="T51" fmla="*/ 3 h 11"/>
                <a:gd name="T52" fmla="*/ 29 w 29"/>
                <a:gd name="T53" fmla="*/ 3 h 11"/>
                <a:gd name="T54" fmla="*/ 24 w 29"/>
                <a:gd name="T55" fmla="*/ 0 h 11"/>
                <a:gd name="T56" fmla="*/ 24 w 29"/>
                <a:gd name="T57" fmla="*/ 0 h 11"/>
                <a:gd name="T58" fmla="*/ 22 w 29"/>
                <a:gd name="T59"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9" h="11">
                  <a:moveTo>
                    <a:pt x="22" y="0"/>
                  </a:moveTo>
                  <a:cubicBezTo>
                    <a:pt x="21" y="0"/>
                    <a:pt x="20" y="1"/>
                    <a:pt x="18" y="1"/>
                  </a:cubicBezTo>
                  <a:cubicBezTo>
                    <a:pt x="17" y="2"/>
                    <a:pt x="16" y="3"/>
                    <a:pt x="15" y="3"/>
                  </a:cubicBezTo>
                  <a:cubicBezTo>
                    <a:pt x="15" y="3"/>
                    <a:pt x="14" y="3"/>
                    <a:pt x="13" y="2"/>
                  </a:cubicBezTo>
                  <a:cubicBezTo>
                    <a:pt x="12" y="1"/>
                    <a:pt x="12" y="1"/>
                    <a:pt x="12" y="1"/>
                  </a:cubicBezTo>
                  <a:cubicBezTo>
                    <a:pt x="12" y="1"/>
                    <a:pt x="11" y="1"/>
                    <a:pt x="10" y="1"/>
                  </a:cubicBezTo>
                  <a:cubicBezTo>
                    <a:pt x="8" y="1"/>
                    <a:pt x="5" y="3"/>
                    <a:pt x="2" y="8"/>
                  </a:cubicBezTo>
                  <a:cubicBezTo>
                    <a:pt x="2" y="9"/>
                    <a:pt x="2" y="9"/>
                    <a:pt x="2" y="9"/>
                  </a:cubicBezTo>
                  <a:cubicBezTo>
                    <a:pt x="1" y="10"/>
                    <a:pt x="1" y="10"/>
                    <a:pt x="1" y="10"/>
                  </a:cubicBezTo>
                  <a:cubicBezTo>
                    <a:pt x="1" y="10"/>
                    <a:pt x="1" y="11"/>
                    <a:pt x="1" y="11"/>
                  </a:cubicBezTo>
                  <a:cubicBezTo>
                    <a:pt x="0" y="11"/>
                    <a:pt x="0" y="11"/>
                    <a:pt x="0" y="11"/>
                  </a:cubicBezTo>
                  <a:cubicBezTo>
                    <a:pt x="0" y="11"/>
                    <a:pt x="0" y="11"/>
                    <a:pt x="0" y="11"/>
                  </a:cubicBezTo>
                  <a:cubicBezTo>
                    <a:pt x="0" y="11"/>
                    <a:pt x="0" y="11"/>
                    <a:pt x="0" y="11"/>
                  </a:cubicBezTo>
                  <a:cubicBezTo>
                    <a:pt x="1" y="11"/>
                    <a:pt x="1" y="11"/>
                    <a:pt x="1" y="11"/>
                  </a:cubicBezTo>
                  <a:cubicBezTo>
                    <a:pt x="1" y="10"/>
                    <a:pt x="1" y="10"/>
                    <a:pt x="2" y="9"/>
                  </a:cubicBezTo>
                  <a:cubicBezTo>
                    <a:pt x="2" y="8"/>
                    <a:pt x="2" y="8"/>
                    <a:pt x="2" y="8"/>
                  </a:cubicBezTo>
                  <a:cubicBezTo>
                    <a:pt x="5" y="3"/>
                    <a:pt x="8" y="1"/>
                    <a:pt x="10" y="1"/>
                  </a:cubicBezTo>
                  <a:cubicBezTo>
                    <a:pt x="11" y="1"/>
                    <a:pt x="12" y="1"/>
                    <a:pt x="12" y="1"/>
                  </a:cubicBezTo>
                  <a:cubicBezTo>
                    <a:pt x="13" y="2"/>
                    <a:pt x="13" y="2"/>
                    <a:pt x="13" y="2"/>
                  </a:cubicBezTo>
                  <a:cubicBezTo>
                    <a:pt x="14" y="3"/>
                    <a:pt x="15" y="3"/>
                    <a:pt x="15" y="3"/>
                  </a:cubicBezTo>
                  <a:cubicBezTo>
                    <a:pt x="16" y="3"/>
                    <a:pt x="17" y="2"/>
                    <a:pt x="18" y="1"/>
                  </a:cubicBezTo>
                  <a:cubicBezTo>
                    <a:pt x="20" y="1"/>
                    <a:pt x="21" y="0"/>
                    <a:pt x="22" y="0"/>
                  </a:cubicBezTo>
                  <a:cubicBezTo>
                    <a:pt x="23" y="0"/>
                    <a:pt x="24" y="0"/>
                    <a:pt x="24" y="0"/>
                  </a:cubicBezTo>
                  <a:cubicBezTo>
                    <a:pt x="24" y="0"/>
                    <a:pt x="24" y="0"/>
                    <a:pt x="24" y="0"/>
                  </a:cubicBezTo>
                  <a:cubicBezTo>
                    <a:pt x="26" y="1"/>
                    <a:pt x="28" y="2"/>
                    <a:pt x="29" y="3"/>
                  </a:cubicBezTo>
                  <a:cubicBezTo>
                    <a:pt x="29" y="3"/>
                    <a:pt x="29" y="3"/>
                    <a:pt x="29" y="3"/>
                  </a:cubicBezTo>
                  <a:cubicBezTo>
                    <a:pt x="29" y="3"/>
                    <a:pt x="29" y="3"/>
                    <a:pt x="29" y="3"/>
                  </a:cubicBezTo>
                  <a:cubicBezTo>
                    <a:pt x="28" y="2"/>
                    <a:pt x="26" y="1"/>
                    <a:pt x="24" y="0"/>
                  </a:cubicBezTo>
                  <a:cubicBezTo>
                    <a:pt x="24" y="0"/>
                    <a:pt x="24" y="0"/>
                    <a:pt x="24" y="0"/>
                  </a:cubicBezTo>
                  <a:cubicBezTo>
                    <a:pt x="24" y="0"/>
                    <a:pt x="23" y="0"/>
                    <a:pt x="2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4" name="Freeform 172">
              <a:extLst>
                <a:ext uri="{FF2B5EF4-FFF2-40B4-BE49-F238E27FC236}">
                  <a16:creationId xmlns="" xmlns:a16="http://schemas.microsoft.com/office/drawing/2014/main" id="{99667149-BB4C-487F-BA9D-586A6702BCB6}"/>
                </a:ext>
              </a:extLst>
            </p:cNvPr>
            <p:cNvSpPr>
              <a:spLocks noEditPoints="1"/>
            </p:cNvSpPr>
            <p:nvPr/>
          </p:nvSpPr>
          <p:spPr bwMode="auto">
            <a:xfrm flipH="1">
              <a:off x="1947863" y="5548313"/>
              <a:ext cx="112713" cy="74613"/>
            </a:xfrm>
            <a:custGeom>
              <a:avLst/>
              <a:gdLst>
                <a:gd name="T0" fmla="*/ 24 w 40"/>
                <a:gd name="T1" fmla="*/ 23 h 26"/>
                <a:gd name="T2" fmla="*/ 23 w 40"/>
                <a:gd name="T3" fmla="*/ 26 h 26"/>
                <a:gd name="T4" fmla="*/ 23 w 40"/>
                <a:gd name="T5" fmla="*/ 26 h 26"/>
                <a:gd name="T6" fmla="*/ 24 w 40"/>
                <a:gd name="T7" fmla="*/ 23 h 26"/>
                <a:gd name="T8" fmla="*/ 5 w 40"/>
                <a:gd name="T9" fmla="*/ 20 h 26"/>
                <a:gd name="T10" fmla="*/ 6 w 40"/>
                <a:gd name="T11" fmla="*/ 26 h 26"/>
                <a:gd name="T12" fmla="*/ 6 w 40"/>
                <a:gd name="T13" fmla="*/ 26 h 26"/>
                <a:gd name="T14" fmla="*/ 6 w 40"/>
                <a:gd name="T15" fmla="*/ 26 h 26"/>
                <a:gd name="T16" fmla="*/ 5 w 40"/>
                <a:gd name="T17" fmla="*/ 20 h 26"/>
                <a:gd name="T18" fmla="*/ 5 w 40"/>
                <a:gd name="T19" fmla="*/ 11 h 26"/>
                <a:gd name="T20" fmla="*/ 5 w 40"/>
                <a:gd name="T21" fmla="*/ 13 h 26"/>
                <a:gd name="T22" fmla="*/ 5 w 40"/>
                <a:gd name="T23" fmla="*/ 11 h 26"/>
                <a:gd name="T24" fmla="*/ 25 w 40"/>
                <a:gd name="T25" fmla="*/ 5 h 26"/>
                <a:gd name="T26" fmla="*/ 25 w 40"/>
                <a:gd name="T27" fmla="*/ 5 h 26"/>
                <a:gd name="T28" fmla="*/ 24 w 40"/>
                <a:gd name="T29" fmla="*/ 6 h 26"/>
                <a:gd name="T30" fmla="*/ 25 w 40"/>
                <a:gd name="T31" fmla="*/ 5 h 26"/>
                <a:gd name="T32" fmla="*/ 23 w 40"/>
                <a:gd name="T33" fmla="*/ 0 h 26"/>
                <a:gd name="T34" fmla="*/ 19 w 40"/>
                <a:gd name="T35" fmla="*/ 1 h 26"/>
                <a:gd name="T36" fmla="*/ 16 w 40"/>
                <a:gd name="T37" fmla="*/ 3 h 26"/>
                <a:gd name="T38" fmla="*/ 14 w 40"/>
                <a:gd name="T39" fmla="*/ 2 h 26"/>
                <a:gd name="T40" fmla="*/ 13 w 40"/>
                <a:gd name="T41" fmla="*/ 1 h 26"/>
                <a:gd name="T42" fmla="*/ 11 w 40"/>
                <a:gd name="T43" fmla="*/ 1 h 26"/>
                <a:gd name="T44" fmla="*/ 3 w 40"/>
                <a:gd name="T45" fmla="*/ 8 h 26"/>
                <a:gd name="T46" fmla="*/ 3 w 40"/>
                <a:gd name="T47" fmla="*/ 9 h 26"/>
                <a:gd name="T48" fmla="*/ 2 w 40"/>
                <a:gd name="T49" fmla="*/ 11 h 26"/>
                <a:gd name="T50" fmla="*/ 1 w 40"/>
                <a:gd name="T51" fmla="*/ 11 h 26"/>
                <a:gd name="T52" fmla="*/ 1 w 40"/>
                <a:gd name="T53" fmla="*/ 11 h 26"/>
                <a:gd name="T54" fmla="*/ 1 w 40"/>
                <a:gd name="T55" fmla="*/ 23 h 26"/>
                <a:gd name="T56" fmla="*/ 5 w 40"/>
                <a:gd name="T57" fmla="*/ 11 h 26"/>
                <a:gd name="T58" fmla="*/ 5 w 40"/>
                <a:gd name="T59" fmla="*/ 11 h 26"/>
                <a:gd name="T60" fmla="*/ 5 w 40"/>
                <a:gd name="T61" fmla="*/ 11 h 26"/>
                <a:gd name="T62" fmla="*/ 5 w 40"/>
                <a:gd name="T63" fmla="*/ 11 h 26"/>
                <a:gd name="T64" fmla="*/ 8 w 40"/>
                <a:gd name="T65" fmla="*/ 9 h 26"/>
                <a:gd name="T66" fmla="*/ 6 w 40"/>
                <a:gd name="T67" fmla="*/ 25 h 26"/>
                <a:gd name="T68" fmla="*/ 8 w 40"/>
                <a:gd name="T69" fmla="*/ 9 h 26"/>
                <a:gd name="T70" fmla="*/ 12 w 40"/>
                <a:gd name="T71" fmla="*/ 4 h 26"/>
                <a:gd name="T72" fmla="*/ 16 w 40"/>
                <a:gd name="T73" fmla="*/ 5 h 26"/>
                <a:gd name="T74" fmla="*/ 17 w 40"/>
                <a:gd name="T75" fmla="*/ 17 h 26"/>
                <a:gd name="T76" fmla="*/ 21 w 40"/>
                <a:gd name="T77" fmla="*/ 6 h 26"/>
                <a:gd name="T78" fmla="*/ 21 w 40"/>
                <a:gd name="T79" fmla="*/ 6 h 26"/>
                <a:gd name="T80" fmla="*/ 23 w 40"/>
                <a:gd name="T81" fmla="*/ 18 h 26"/>
                <a:gd name="T82" fmla="*/ 21 w 40"/>
                <a:gd name="T83" fmla="*/ 6 h 26"/>
                <a:gd name="T84" fmla="*/ 25 w 40"/>
                <a:gd name="T85" fmla="*/ 5 h 26"/>
                <a:gd name="T86" fmla="*/ 25 w 40"/>
                <a:gd name="T87" fmla="*/ 5 h 26"/>
                <a:gd name="T88" fmla="*/ 25 w 40"/>
                <a:gd name="T89" fmla="*/ 5 h 26"/>
                <a:gd name="T90" fmla="*/ 25 w 40"/>
                <a:gd name="T91" fmla="*/ 5 h 26"/>
                <a:gd name="T92" fmla="*/ 25 w 40"/>
                <a:gd name="T93" fmla="*/ 5 h 26"/>
                <a:gd name="T94" fmla="*/ 31 w 40"/>
                <a:gd name="T95" fmla="*/ 18 h 26"/>
                <a:gd name="T96" fmla="*/ 31 w 40"/>
                <a:gd name="T97" fmla="*/ 18 h 26"/>
                <a:gd name="T98" fmla="*/ 31 w 40"/>
                <a:gd name="T99" fmla="*/ 18 h 26"/>
                <a:gd name="T100" fmla="*/ 25 w 40"/>
                <a:gd name="T101" fmla="*/ 5 h 26"/>
                <a:gd name="T102" fmla="*/ 28 w 40"/>
                <a:gd name="T103" fmla="*/ 5 h 26"/>
                <a:gd name="T104" fmla="*/ 28 w 40"/>
                <a:gd name="T105" fmla="*/ 5 h 26"/>
                <a:gd name="T106" fmla="*/ 29 w 40"/>
                <a:gd name="T107" fmla="*/ 4 h 26"/>
                <a:gd name="T108" fmla="*/ 30 w 40"/>
                <a:gd name="T109" fmla="*/ 5 h 26"/>
                <a:gd name="T110" fmla="*/ 30 w 40"/>
                <a:gd name="T111" fmla="*/ 5 h 26"/>
                <a:gd name="T112" fmla="*/ 30 w 40"/>
                <a:gd name="T113" fmla="*/ 5 h 26"/>
                <a:gd name="T114" fmla="*/ 40 w 40"/>
                <a:gd name="T115" fmla="*/ 15 h 26"/>
                <a:gd name="T116" fmla="*/ 30 w 40"/>
                <a:gd name="T117" fmla="*/ 3 h 26"/>
                <a:gd name="T118" fmla="*/ 30 w 40"/>
                <a:gd name="T119" fmla="*/ 3 h 26"/>
                <a:gd name="T120" fmla="*/ 25 w 40"/>
                <a:gd name="T121" fmla="*/ 0 h 26"/>
                <a:gd name="T122" fmla="*/ 25 w 40"/>
                <a:gd name="T123" fmla="*/ 0 h 26"/>
                <a:gd name="T124" fmla="*/ 23 w 40"/>
                <a:gd name="T125"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 h="26">
                  <a:moveTo>
                    <a:pt x="24" y="23"/>
                  </a:moveTo>
                  <a:cubicBezTo>
                    <a:pt x="24" y="24"/>
                    <a:pt x="23" y="25"/>
                    <a:pt x="23" y="26"/>
                  </a:cubicBezTo>
                  <a:cubicBezTo>
                    <a:pt x="23" y="26"/>
                    <a:pt x="23" y="26"/>
                    <a:pt x="23" y="26"/>
                  </a:cubicBezTo>
                  <a:cubicBezTo>
                    <a:pt x="23" y="25"/>
                    <a:pt x="24" y="24"/>
                    <a:pt x="24" y="23"/>
                  </a:cubicBezTo>
                  <a:moveTo>
                    <a:pt x="5" y="20"/>
                  </a:moveTo>
                  <a:cubicBezTo>
                    <a:pt x="4" y="23"/>
                    <a:pt x="4" y="26"/>
                    <a:pt x="6" y="26"/>
                  </a:cubicBezTo>
                  <a:cubicBezTo>
                    <a:pt x="6" y="26"/>
                    <a:pt x="6" y="26"/>
                    <a:pt x="6" y="26"/>
                  </a:cubicBezTo>
                  <a:cubicBezTo>
                    <a:pt x="6" y="26"/>
                    <a:pt x="6" y="26"/>
                    <a:pt x="6" y="26"/>
                  </a:cubicBezTo>
                  <a:cubicBezTo>
                    <a:pt x="5" y="24"/>
                    <a:pt x="4" y="22"/>
                    <a:pt x="5" y="20"/>
                  </a:cubicBezTo>
                  <a:moveTo>
                    <a:pt x="5" y="11"/>
                  </a:moveTo>
                  <a:cubicBezTo>
                    <a:pt x="6" y="11"/>
                    <a:pt x="6" y="12"/>
                    <a:pt x="5" y="13"/>
                  </a:cubicBezTo>
                  <a:cubicBezTo>
                    <a:pt x="6" y="12"/>
                    <a:pt x="6" y="11"/>
                    <a:pt x="5" y="11"/>
                  </a:cubicBezTo>
                  <a:moveTo>
                    <a:pt x="25" y="5"/>
                  </a:moveTo>
                  <a:cubicBezTo>
                    <a:pt x="25" y="5"/>
                    <a:pt x="25" y="5"/>
                    <a:pt x="25" y="5"/>
                  </a:cubicBezTo>
                  <a:cubicBezTo>
                    <a:pt x="25" y="6"/>
                    <a:pt x="25" y="6"/>
                    <a:pt x="24" y="6"/>
                  </a:cubicBezTo>
                  <a:cubicBezTo>
                    <a:pt x="25" y="6"/>
                    <a:pt x="25" y="6"/>
                    <a:pt x="25" y="5"/>
                  </a:cubicBezTo>
                  <a:moveTo>
                    <a:pt x="23" y="0"/>
                  </a:moveTo>
                  <a:cubicBezTo>
                    <a:pt x="22" y="0"/>
                    <a:pt x="21" y="1"/>
                    <a:pt x="19" y="1"/>
                  </a:cubicBezTo>
                  <a:cubicBezTo>
                    <a:pt x="18" y="2"/>
                    <a:pt x="17" y="3"/>
                    <a:pt x="16" y="3"/>
                  </a:cubicBezTo>
                  <a:cubicBezTo>
                    <a:pt x="16" y="3"/>
                    <a:pt x="15" y="3"/>
                    <a:pt x="14" y="2"/>
                  </a:cubicBezTo>
                  <a:cubicBezTo>
                    <a:pt x="13" y="1"/>
                    <a:pt x="13" y="1"/>
                    <a:pt x="13" y="1"/>
                  </a:cubicBezTo>
                  <a:cubicBezTo>
                    <a:pt x="13" y="1"/>
                    <a:pt x="12" y="1"/>
                    <a:pt x="11" y="1"/>
                  </a:cubicBezTo>
                  <a:cubicBezTo>
                    <a:pt x="9" y="1"/>
                    <a:pt x="6" y="3"/>
                    <a:pt x="3" y="8"/>
                  </a:cubicBezTo>
                  <a:cubicBezTo>
                    <a:pt x="3" y="9"/>
                    <a:pt x="3" y="9"/>
                    <a:pt x="3" y="9"/>
                  </a:cubicBezTo>
                  <a:cubicBezTo>
                    <a:pt x="2" y="10"/>
                    <a:pt x="2" y="10"/>
                    <a:pt x="2" y="11"/>
                  </a:cubicBezTo>
                  <a:cubicBezTo>
                    <a:pt x="1" y="11"/>
                    <a:pt x="1" y="11"/>
                    <a:pt x="1" y="11"/>
                  </a:cubicBezTo>
                  <a:cubicBezTo>
                    <a:pt x="1" y="11"/>
                    <a:pt x="1" y="11"/>
                    <a:pt x="1" y="11"/>
                  </a:cubicBezTo>
                  <a:cubicBezTo>
                    <a:pt x="0" y="16"/>
                    <a:pt x="0" y="21"/>
                    <a:pt x="1" y="23"/>
                  </a:cubicBezTo>
                  <a:cubicBezTo>
                    <a:pt x="0" y="20"/>
                    <a:pt x="4" y="11"/>
                    <a:pt x="5" y="11"/>
                  </a:cubicBezTo>
                  <a:cubicBezTo>
                    <a:pt x="5" y="11"/>
                    <a:pt x="5" y="11"/>
                    <a:pt x="5" y="11"/>
                  </a:cubicBezTo>
                  <a:cubicBezTo>
                    <a:pt x="5" y="11"/>
                    <a:pt x="5" y="11"/>
                    <a:pt x="5" y="11"/>
                  </a:cubicBezTo>
                  <a:cubicBezTo>
                    <a:pt x="5" y="11"/>
                    <a:pt x="5" y="11"/>
                    <a:pt x="5" y="11"/>
                  </a:cubicBezTo>
                  <a:cubicBezTo>
                    <a:pt x="8" y="9"/>
                    <a:pt x="8" y="9"/>
                    <a:pt x="8" y="9"/>
                  </a:cubicBezTo>
                  <a:cubicBezTo>
                    <a:pt x="6" y="16"/>
                    <a:pt x="6" y="21"/>
                    <a:pt x="6" y="25"/>
                  </a:cubicBezTo>
                  <a:cubicBezTo>
                    <a:pt x="6" y="21"/>
                    <a:pt x="6" y="16"/>
                    <a:pt x="8" y="9"/>
                  </a:cubicBezTo>
                  <a:cubicBezTo>
                    <a:pt x="9" y="5"/>
                    <a:pt x="11" y="4"/>
                    <a:pt x="12" y="4"/>
                  </a:cubicBezTo>
                  <a:cubicBezTo>
                    <a:pt x="13" y="4"/>
                    <a:pt x="14" y="5"/>
                    <a:pt x="16" y="5"/>
                  </a:cubicBezTo>
                  <a:cubicBezTo>
                    <a:pt x="19" y="7"/>
                    <a:pt x="17" y="13"/>
                    <a:pt x="17" y="17"/>
                  </a:cubicBezTo>
                  <a:cubicBezTo>
                    <a:pt x="19" y="15"/>
                    <a:pt x="19" y="6"/>
                    <a:pt x="21" y="6"/>
                  </a:cubicBezTo>
                  <a:cubicBezTo>
                    <a:pt x="21" y="6"/>
                    <a:pt x="21" y="6"/>
                    <a:pt x="21" y="6"/>
                  </a:cubicBezTo>
                  <a:cubicBezTo>
                    <a:pt x="22" y="7"/>
                    <a:pt x="23" y="12"/>
                    <a:pt x="23" y="18"/>
                  </a:cubicBezTo>
                  <a:cubicBezTo>
                    <a:pt x="23" y="12"/>
                    <a:pt x="22" y="7"/>
                    <a:pt x="21" y="6"/>
                  </a:cubicBezTo>
                  <a:cubicBezTo>
                    <a:pt x="25" y="5"/>
                    <a:pt x="25" y="5"/>
                    <a:pt x="25" y="5"/>
                  </a:cubicBezTo>
                  <a:cubicBezTo>
                    <a:pt x="25" y="5"/>
                    <a:pt x="25" y="5"/>
                    <a:pt x="25" y="5"/>
                  </a:cubicBezTo>
                  <a:cubicBezTo>
                    <a:pt x="25" y="5"/>
                    <a:pt x="25" y="5"/>
                    <a:pt x="25" y="5"/>
                  </a:cubicBezTo>
                  <a:cubicBezTo>
                    <a:pt x="25" y="5"/>
                    <a:pt x="25" y="5"/>
                    <a:pt x="25" y="5"/>
                  </a:cubicBezTo>
                  <a:cubicBezTo>
                    <a:pt x="25" y="5"/>
                    <a:pt x="25" y="5"/>
                    <a:pt x="25" y="5"/>
                  </a:cubicBezTo>
                  <a:cubicBezTo>
                    <a:pt x="28" y="6"/>
                    <a:pt x="29" y="12"/>
                    <a:pt x="31" y="18"/>
                  </a:cubicBezTo>
                  <a:cubicBezTo>
                    <a:pt x="31" y="18"/>
                    <a:pt x="31" y="18"/>
                    <a:pt x="31" y="18"/>
                  </a:cubicBezTo>
                  <a:cubicBezTo>
                    <a:pt x="31" y="18"/>
                    <a:pt x="31" y="18"/>
                    <a:pt x="31" y="18"/>
                  </a:cubicBezTo>
                  <a:cubicBezTo>
                    <a:pt x="29" y="12"/>
                    <a:pt x="28" y="6"/>
                    <a:pt x="25" y="5"/>
                  </a:cubicBezTo>
                  <a:cubicBezTo>
                    <a:pt x="28" y="5"/>
                    <a:pt x="28" y="5"/>
                    <a:pt x="28" y="5"/>
                  </a:cubicBezTo>
                  <a:cubicBezTo>
                    <a:pt x="28" y="5"/>
                    <a:pt x="28" y="5"/>
                    <a:pt x="28" y="5"/>
                  </a:cubicBezTo>
                  <a:cubicBezTo>
                    <a:pt x="28" y="5"/>
                    <a:pt x="29" y="4"/>
                    <a:pt x="29" y="4"/>
                  </a:cubicBezTo>
                  <a:cubicBezTo>
                    <a:pt x="29" y="4"/>
                    <a:pt x="29" y="5"/>
                    <a:pt x="30" y="5"/>
                  </a:cubicBezTo>
                  <a:cubicBezTo>
                    <a:pt x="30" y="5"/>
                    <a:pt x="30" y="5"/>
                    <a:pt x="30" y="5"/>
                  </a:cubicBezTo>
                  <a:cubicBezTo>
                    <a:pt x="30" y="5"/>
                    <a:pt x="30" y="5"/>
                    <a:pt x="30" y="5"/>
                  </a:cubicBezTo>
                  <a:cubicBezTo>
                    <a:pt x="34" y="7"/>
                    <a:pt x="38" y="12"/>
                    <a:pt x="40" y="15"/>
                  </a:cubicBezTo>
                  <a:cubicBezTo>
                    <a:pt x="39" y="8"/>
                    <a:pt x="30" y="3"/>
                    <a:pt x="30" y="3"/>
                  </a:cubicBezTo>
                  <a:cubicBezTo>
                    <a:pt x="30" y="3"/>
                    <a:pt x="30" y="3"/>
                    <a:pt x="30" y="3"/>
                  </a:cubicBezTo>
                  <a:cubicBezTo>
                    <a:pt x="29" y="2"/>
                    <a:pt x="27" y="1"/>
                    <a:pt x="25" y="0"/>
                  </a:cubicBezTo>
                  <a:cubicBezTo>
                    <a:pt x="25" y="0"/>
                    <a:pt x="25" y="0"/>
                    <a:pt x="25" y="0"/>
                  </a:cubicBezTo>
                  <a:cubicBezTo>
                    <a:pt x="25" y="0"/>
                    <a:pt x="24" y="0"/>
                    <a:pt x="23"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5" name="Freeform 173">
              <a:extLst>
                <a:ext uri="{FF2B5EF4-FFF2-40B4-BE49-F238E27FC236}">
                  <a16:creationId xmlns="" xmlns:a16="http://schemas.microsoft.com/office/drawing/2014/main" id="{CC204E09-AAEF-4C1C-B425-D423D8A7A11D}"/>
                </a:ext>
              </a:extLst>
            </p:cNvPr>
            <p:cNvSpPr>
              <a:spLocks/>
            </p:cNvSpPr>
            <p:nvPr/>
          </p:nvSpPr>
          <p:spPr bwMode="auto">
            <a:xfrm flipH="1">
              <a:off x="2135188" y="5688013"/>
              <a:ext cx="122238" cy="117475"/>
            </a:xfrm>
            <a:custGeom>
              <a:avLst/>
              <a:gdLst>
                <a:gd name="T0" fmla="*/ 27 w 43"/>
                <a:gd name="T1" fmla="*/ 0 h 41"/>
                <a:gd name="T2" fmla="*/ 27 w 43"/>
                <a:gd name="T3" fmla="*/ 0 h 41"/>
                <a:gd name="T4" fmla="*/ 27 w 43"/>
                <a:gd name="T5" fmla="*/ 0 h 41"/>
                <a:gd name="T6" fmla="*/ 10 w 43"/>
                <a:gd name="T7" fmla="*/ 4 h 41"/>
                <a:gd name="T8" fmla="*/ 8 w 43"/>
                <a:gd name="T9" fmla="*/ 7 h 41"/>
                <a:gd name="T10" fmla="*/ 8 w 43"/>
                <a:gd name="T11" fmla="*/ 8 h 41"/>
                <a:gd name="T12" fmla="*/ 8 w 43"/>
                <a:gd name="T13" fmla="*/ 10 h 41"/>
                <a:gd name="T14" fmla="*/ 7 w 43"/>
                <a:gd name="T15" fmla="*/ 12 h 41"/>
                <a:gd name="T16" fmla="*/ 4 w 43"/>
                <a:gd name="T17" fmla="*/ 13 h 41"/>
                <a:gd name="T18" fmla="*/ 0 w 43"/>
                <a:gd name="T19" fmla="*/ 17 h 41"/>
                <a:gd name="T20" fmla="*/ 0 w 43"/>
                <a:gd name="T21" fmla="*/ 18 h 41"/>
                <a:gd name="T22" fmla="*/ 2 w 43"/>
                <a:gd name="T23" fmla="*/ 30 h 41"/>
                <a:gd name="T24" fmla="*/ 2 w 43"/>
                <a:gd name="T25" fmla="*/ 30 h 41"/>
                <a:gd name="T26" fmla="*/ 14 w 43"/>
                <a:gd name="T27" fmla="*/ 41 h 41"/>
                <a:gd name="T28" fmla="*/ 6 w 43"/>
                <a:gd name="T29" fmla="*/ 19 h 41"/>
                <a:gd name="T30" fmla="*/ 24 w 43"/>
                <a:gd name="T31" fmla="*/ 37 h 41"/>
                <a:gd name="T32" fmla="*/ 8 w 43"/>
                <a:gd name="T33" fmla="*/ 17 h 41"/>
                <a:gd name="T34" fmla="*/ 9 w 43"/>
                <a:gd name="T35" fmla="*/ 17 h 41"/>
                <a:gd name="T36" fmla="*/ 23 w 43"/>
                <a:gd name="T37" fmla="*/ 24 h 41"/>
                <a:gd name="T38" fmla="*/ 11 w 43"/>
                <a:gd name="T39" fmla="*/ 15 h 41"/>
                <a:gd name="T40" fmla="*/ 12 w 43"/>
                <a:gd name="T41" fmla="*/ 14 h 41"/>
                <a:gd name="T42" fmla="*/ 25 w 43"/>
                <a:gd name="T43" fmla="*/ 21 h 41"/>
                <a:gd name="T44" fmla="*/ 14 w 43"/>
                <a:gd name="T45" fmla="*/ 11 h 41"/>
                <a:gd name="T46" fmla="*/ 15 w 43"/>
                <a:gd name="T47" fmla="*/ 11 h 41"/>
                <a:gd name="T48" fmla="*/ 33 w 43"/>
                <a:gd name="T49" fmla="*/ 21 h 41"/>
                <a:gd name="T50" fmla="*/ 16 w 43"/>
                <a:gd name="T51" fmla="*/ 7 h 41"/>
                <a:gd name="T52" fmla="*/ 19 w 43"/>
                <a:gd name="T53" fmla="*/ 7 h 41"/>
                <a:gd name="T54" fmla="*/ 38 w 43"/>
                <a:gd name="T55" fmla="*/ 14 h 41"/>
                <a:gd name="T56" fmla="*/ 18 w 43"/>
                <a:gd name="T57" fmla="*/ 3 h 41"/>
                <a:gd name="T58" fmla="*/ 27 w 43"/>
                <a:gd name="T59" fmla="*/ 2 h 41"/>
                <a:gd name="T60" fmla="*/ 43 w 43"/>
                <a:gd name="T61" fmla="*/ 4 h 41"/>
                <a:gd name="T62" fmla="*/ 27 w 43"/>
                <a:gd name="T63"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3" h="41">
                  <a:moveTo>
                    <a:pt x="27" y="0"/>
                  </a:moveTo>
                  <a:cubicBezTo>
                    <a:pt x="27" y="0"/>
                    <a:pt x="27" y="0"/>
                    <a:pt x="27" y="0"/>
                  </a:cubicBezTo>
                  <a:cubicBezTo>
                    <a:pt x="27" y="0"/>
                    <a:pt x="27" y="0"/>
                    <a:pt x="27" y="0"/>
                  </a:cubicBezTo>
                  <a:cubicBezTo>
                    <a:pt x="19" y="1"/>
                    <a:pt x="14" y="2"/>
                    <a:pt x="10" y="4"/>
                  </a:cubicBezTo>
                  <a:cubicBezTo>
                    <a:pt x="9" y="4"/>
                    <a:pt x="8" y="6"/>
                    <a:pt x="8" y="7"/>
                  </a:cubicBezTo>
                  <a:cubicBezTo>
                    <a:pt x="8" y="8"/>
                    <a:pt x="8" y="8"/>
                    <a:pt x="8" y="8"/>
                  </a:cubicBezTo>
                  <a:cubicBezTo>
                    <a:pt x="8" y="9"/>
                    <a:pt x="8" y="9"/>
                    <a:pt x="8" y="10"/>
                  </a:cubicBezTo>
                  <a:cubicBezTo>
                    <a:pt x="8" y="11"/>
                    <a:pt x="8" y="11"/>
                    <a:pt x="7" y="12"/>
                  </a:cubicBezTo>
                  <a:cubicBezTo>
                    <a:pt x="6" y="13"/>
                    <a:pt x="5" y="13"/>
                    <a:pt x="4" y="13"/>
                  </a:cubicBezTo>
                  <a:cubicBezTo>
                    <a:pt x="1" y="14"/>
                    <a:pt x="0" y="15"/>
                    <a:pt x="0" y="17"/>
                  </a:cubicBezTo>
                  <a:cubicBezTo>
                    <a:pt x="0" y="17"/>
                    <a:pt x="0" y="18"/>
                    <a:pt x="0" y="18"/>
                  </a:cubicBezTo>
                  <a:cubicBezTo>
                    <a:pt x="0" y="21"/>
                    <a:pt x="0" y="25"/>
                    <a:pt x="2" y="30"/>
                  </a:cubicBezTo>
                  <a:cubicBezTo>
                    <a:pt x="2" y="30"/>
                    <a:pt x="2" y="30"/>
                    <a:pt x="2" y="30"/>
                  </a:cubicBezTo>
                  <a:cubicBezTo>
                    <a:pt x="7" y="39"/>
                    <a:pt x="10" y="40"/>
                    <a:pt x="14" y="41"/>
                  </a:cubicBezTo>
                  <a:cubicBezTo>
                    <a:pt x="1" y="32"/>
                    <a:pt x="3" y="20"/>
                    <a:pt x="6" y="19"/>
                  </a:cubicBezTo>
                  <a:cubicBezTo>
                    <a:pt x="6" y="25"/>
                    <a:pt x="13" y="36"/>
                    <a:pt x="24" y="37"/>
                  </a:cubicBezTo>
                  <a:cubicBezTo>
                    <a:pt x="17" y="36"/>
                    <a:pt x="5" y="19"/>
                    <a:pt x="8" y="17"/>
                  </a:cubicBezTo>
                  <a:cubicBezTo>
                    <a:pt x="9" y="17"/>
                    <a:pt x="9" y="17"/>
                    <a:pt x="9" y="17"/>
                  </a:cubicBezTo>
                  <a:cubicBezTo>
                    <a:pt x="13" y="17"/>
                    <a:pt x="18" y="22"/>
                    <a:pt x="23" y="24"/>
                  </a:cubicBezTo>
                  <a:cubicBezTo>
                    <a:pt x="20" y="20"/>
                    <a:pt x="12" y="17"/>
                    <a:pt x="11" y="15"/>
                  </a:cubicBezTo>
                  <a:cubicBezTo>
                    <a:pt x="11" y="15"/>
                    <a:pt x="12" y="14"/>
                    <a:pt x="12" y="14"/>
                  </a:cubicBezTo>
                  <a:cubicBezTo>
                    <a:pt x="16" y="14"/>
                    <a:pt x="23" y="20"/>
                    <a:pt x="25" y="21"/>
                  </a:cubicBezTo>
                  <a:cubicBezTo>
                    <a:pt x="21" y="15"/>
                    <a:pt x="12" y="12"/>
                    <a:pt x="14" y="11"/>
                  </a:cubicBezTo>
                  <a:cubicBezTo>
                    <a:pt x="14" y="11"/>
                    <a:pt x="15" y="11"/>
                    <a:pt x="15" y="11"/>
                  </a:cubicBezTo>
                  <a:cubicBezTo>
                    <a:pt x="19" y="11"/>
                    <a:pt x="30" y="17"/>
                    <a:pt x="33" y="21"/>
                  </a:cubicBezTo>
                  <a:cubicBezTo>
                    <a:pt x="33" y="13"/>
                    <a:pt x="13" y="9"/>
                    <a:pt x="16" y="7"/>
                  </a:cubicBezTo>
                  <a:cubicBezTo>
                    <a:pt x="16" y="7"/>
                    <a:pt x="17" y="7"/>
                    <a:pt x="19" y="7"/>
                  </a:cubicBezTo>
                  <a:cubicBezTo>
                    <a:pt x="24" y="7"/>
                    <a:pt x="34" y="9"/>
                    <a:pt x="38" y="14"/>
                  </a:cubicBezTo>
                  <a:cubicBezTo>
                    <a:pt x="33" y="1"/>
                    <a:pt x="7" y="6"/>
                    <a:pt x="18" y="3"/>
                  </a:cubicBezTo>
                  <a:cubicBezTo>
                    <a:pt x="22" y="2"/>
                    <a:pt x="24" y="2"/>
                    <a:pt x="27" y="2"/>
                  </a:cubicBezTo>
                  <a:cubicBezTo>
                    <a:pt x="33" y="2"/>
                    <a:pt x="37" y="4"/>
                    <a:pt x="43" y="4"/>
                  </a:cubicBezTo>
                  <a:cubicBezTo>
                    <a:pt x="38" y="1"/>
                    <a:pt x="28" y="0"/>
                    <a:pt x="27"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6" name="Freeform 174">
              <a:extLst>
                <a:ext uri="{FF2B5EF4-FFF2-40B4-BE49-F238E27FC236}">
                  <a16:creationId xmlns="" xmlns:a16="http://schemas.microsoft.com/office/drawing/2014/main" id="{E25952C8-9A18-49D8-941C-CAF89E5D74DF}"/>
                </a:ext>
              </a:extLst>
            </p:cNvPr>
            <p:cNvSpPr>
              <a:spLocks/>
            </p:cNvSpPr>
            <p:nvPr/>
          </p:nvSpPr>
          <p:spPr bwMode="auto">
            <a:xfrm flipH="1">
              <a:off x="2206625" y="5849938"/>
              <a:ext cx="79375" cy="82550"/>
            </a:xfrm>
            <a:custGeom>
              <a:avLst/>
              <a:gdLst>
                <a:gd name="T0" fmla="*/ 4 w 28"/>
                <a:gd name="T1" fmla="*/ 0 h 29"/>
                <a:gd name="T2" fmla="*/ 1 w 28"/>
                <a:gd name="T3" fmla="*/ 2 h 29"/>
                <a:gd name="T4" fmla="*/ 1 w 28"/>
                <a:gd name="T5" fmla="*/ 2 h 29"/>
                <a:gd name="T6" fmla="*/ 1 w 28"/>
                <a:gd name="T7" fmla="*/ 2 h 29"/>
                <a:gd name="T8" fmla="*/ 0 w 28"/>
                <a:gd name="T9" fmla="*/ 5 h 29"/>
                <a:gd name="T10" fmla="*/ 0 w 28"/>
                <a:gd name="T11" fmla="*/ 7 h 29"/>
                <a:gd name="T12" fmla="*/ 0 w 28"/>
                <a:gd name="T13" fmla="*/ 7 h 29"/>
                <a:gd name="T14" fmla="*/ 0 w 28"/>
                <a:gd name="T15" fmla="*/ 7 h 29"/>
                <a:gd name="T16" fmla="*/ 0 w 28"/>
                <a:gd name="T17" fmla="*/ 8 h 29"/>
                <a:gd name="T18" fmla="*/ 20 w 28"/>
                <a:gd name="T19" fmla="*/ 28 h 29"/>
                <a:gd name="T20" fmla="*/ 22 w 28"/>
                <a:gd name="T21" fmla="*/ 29 h 29"/>
                <a:gd name="T22" fmla="*/ 5 w 28"/>
                <a:gd name="T23" fmla="*/ 14 h 29"/>
                <a:gd name="T24" fmla="*/ 8 w 28"/>
                <a:gd name="T25" fmla="*/ 15 h 29"/>
                <a:gd name="T26" fmla="*/ 26 w 28"/>
                <a:gd name="T27" fmla="*/ 23 h 29"/>
                <a:gd name="T28" fmla="*/ 24 w 28"/>
                <a:gd name="T29" fmla="*/ 22 h 29"/>
                <a:gd name="T30" fmla="*/ 3 w 28"/>
                <a:gd name="T31" fmla="*/ 7 h 29"/>
                <a:gd name="T32" fmla="*/ 3 w 28"/>
                <a:gd name="T33" fmla="*/ 7 h 29"/>
                <a:gd name="T34" fmla="*/ 10 w 28"/>
                <a:gd name="T35" fmla="*/ 11 h 29"/>
                <a:gd name="T36" fmla="*/ 18 w 28"/>
                <a:gd name="T37" fmla="*/ 14 h 29"/>
                <a:gd name="T38" fmla="*/ 18 w 28"/>
                <a:gd name="T39" fmla="*/ 13 h 29"/>
                <a:gd name="T40" fmla="*/ 4 w 28"/>
                <a:gd name="T41" fmla="*/ 5 h 29"/>
                <a:gd name="T42" fmla="*/ 4 w 28"/>
                <a:gd name="T43" fmla="*/ 5 h 29"/>
                <a:gd name="T44" fmla="*/ 16 w 28"/>
                <a:gd name="T45" fmla="*/ 9 h 29"/>
                <a:gd name="T46" fmla="*/ 27 w 28"/>
                <a:gd name="T47" fmla="*/ 13 h 29"/>
                <a:gd name="T48" fmla="*/ 28 w 28"/>
                <a:gd name="T49" fmla="*/ 12 h 29"/>
                <a:gd name="T50" fmla="*/ 6 w 28"/>
                <a:gd name="T51" fmla="*/ 2 h 29"/>
                <a:gd name="T52" fmla="*/ 7 w 28"/>
                <a:gd name="T53" fmla="*/ 2 h 29"/>
                <a:gd name="T54" fmla="*/ 16 w 28"/>
                <a:gd name="T55" fmla="*/ 4 h 29"/>
                <a:gd name="T56" fmla="*/ 25 w 28"/>
                <a:gd name="T57" fmla="*/ 6 h 29"/>
                <a:gd name="T58" fmla="*/ 25 w 28"/>
                <a:gd name="T59" fmla="*/ 6 h 29"/>
                <a:gd name="T60" fmla="*/ 18 w 28"/>
                <a:gd name="T61" fmla="*/ 2 h 29"/>
                <a:gd name="T62" fmla="*/ 18 w 28"/>
                <a:gd name="T63" fmla="*/ 2 h 29"/>
                <a:gd name="T64" fmla="*/ 17 w 28"/>
                <a:gd name="T65" fmla="*/ 2 h 29"/>
                <a:gd name="T66" fmla="*/ 17 w 28"/>
                <a:gd name="T67" fmla="*/ 2 h 29"/>
                <a:gd name="T68" fmla="*/ 17 w 28"/>
                <a:gd name="T69" fmla="*/ 2 h 29"/>
                <a:gd name="T70" fmla="*/ 15 w 28"/>
                <a:gd name="T71" fmla="*/ 2 h 29"/>
                <a:gd name="T72" fmla="*/ 4 w 28"/>
                <a:gd name="T73"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8" h="29">
                  <a:moveTo>
                    <a:pt x="4" y="0"/>
                  </a:moveTo>
                  <a:cubicBezTo>
                    <a:pt x="1" y="0"/>
                    <a:pt x="1" y="1"/>
                    <a:pt x="1" y="2"/>
                  </a:cubicBezTo>
                  <a:cubicBezTo>
                    <a:pt x="1" y="2"/>
                    <a:pt x="1" y="2"/>
                    <a:pt x="1" y="2"/>
                  </a:cubicBezTo>
                  <a:cubicBezTo>
                    <a:pt x="1" y="2"/>
                    <a:pt x="1" y="2"/>
                    <a:pt x="1" y="2"/>
                  </a:cubicBezTo>
                  <a:cubicBezTo>
                    <a:pt x="1" y="4"/>
                    <a:pt x="0" y="4"/>
                    <a:pt x="0" y="5"/>
                  </a:cubicBezTo>
                  <a:cubicBezTo>
                    <a:pt x="0" y="6"/>
                    <a:pt x="0" y="6"/>
                    <a:pt x="0" y="7"/>
                  </a:cubicBezTo>
                  <a:cubicBezTo>
                    <a:pt x="0" y="7"/>
                    <a:pt x="0" y="7"/>
                    <a:pt x="0" y="7"/>
                  </a:cubicBezTo>
                  <a:cubicBezTo>
                    <a:pt x="0" y="7"/>
                    <a:pt x="0" y="7"/>
                    <a:pt x="0" y="7"/>
                  </a:cubicBezTo>
                  <a:cubicBezTo>
                    <a:pt x="0" y="7"/>
                    <a:pt x="0" y="8"/>
                    <a:pt x="0" y="8"/>
                  </a:cubicBezTo>
                  <a:cubicBezTo>
                    <a:pt x="0" y="11"/>
                    <a:pt x="8" y="23"/>
                    <a:pt x="20" y="28"/>
                  </a:cubicBezTo>
                  <a:cubicBezTo>
                    <a:pt x="20" y="29"/>
                    <a:pt x="21" y="29"/>
                    <a:pt x="22" y="29"/>
                  </a:cubicBezTo>
                  <a:cubicBezTo>
                    <a:pt x="16" y="26"/>
                    <a:pt x="3" y="14"/>
                    <a:pt x="5" y="14"/>
                  </a:cubicBezTo>
                  <a:cubicBezTo>
                    <a:pt x="6" y="14"/>
                    <a:pt x="7" y="14"/>
                    <a:pt x="8" y="15"/>
                  </a:cubicBezTo>
                  <a:cubicBezTo>
                    <a:pt x="16" y="21"/>
                    <a:pt x="24" y="23"/>
                    <a:pt x="26" y="23"/>
                  </a:cubicBezTo>
                  <a:cubicBezTo>
                    <a:pt x="26" y="23"/>
                    <a:pt x="26" y="22"/>
                    <a:pt x="24" y="22"/>
                  </a:cubicBezTo>
                  <a:cubicBezTo>
                    <a:pt x="18" y="20"/>
                    <a:pt x="2" y="8"/>
                    <a:pt x="3" y="7"/>
                  </a:cubicBezTo>
                  <a:cubicBezTo>
                    <a:pt x="3" y="7"/>
                    <a:pt x="3" y="7"/>
                    <a:pt x="3" y="7"/>
                  </a:cubicBezTo>
                  <a:cubicBezTo>
                    <a:pt x="4" y="7"/>
                    <a:pt x="7" y="9"/>
                    <a:pt x="10" y="11"/>
                  </a:cubicBezTo>
                  <a:cubicBezTo>
                    <a:pt x="13" y="12"/>
                    <a:pt x="17" y="14"/>
                    <a:pt x="18" y="14"/>
                  </a:cubicBezTo>
                  <a:cubicBezTo>
                    <a:pt x="18" y="14"/>
                    <a:pt x="18" y="14"/>
                    <a:pt x="18" y="13"/>
                  </a:cubicBezTo>
                  <a:cubicBezTo>
                    <a:pt x="16" y="10"/>
                    <a:pt x="1" y="5"/>
                    <a:pt x="4" y="5"/>
                  </a:cubicBezTo>
                  <a:cubicBezTo>
                    <a:pt x="4" y="5"/>
                    <a:pt x="4" y="5"/>
                    <a:pt x="4" y="5"/>
                  </a:cubicBezTo>
                  <a:cubicBezTo>
                    <a:pt x="6" y="5"/>
                    <a:pt x="11" y="7"/>
                    <a:pt x="16" y="9"/>
                  </a:cubicBezTo>
                  <a:cubicBezTo>
                    <a:pt x="21" y="11"/>
                    <a:pt x="26" y="13"/>
                    <a:pt x="27" y="13"/>
                  </a:cubicBezTo>
                  <a:cubicBezTo>
                    <a:pt x="28" y="13"/>
                    <a:pt x="28" y="12"/>
                    <a:pt x="28" y="12"/>
                  </a:cubicBezTo>
                  <a:cubicBezTo>
                    <a:pt x="26" y="10"/>
                    <a:pt x="2" y="3"/>
                    <a:pt x="6" y="2"/>
                  </a:cubicBezTo>
                  <a:cubicBezTo>
                    <a:pt x="6" y="2"/>
                    <a:pt x="6" y="2"/>
                    <a:pt x="7" y="2"/>
                  </a:cubicBezTo>
                  <a:cubicBezTo>
                    <a:pt x="9" y="2"/>
                    <a:pt x="12" y="3"/>
                    <a:pt x="16" y="4"/>
                  </a:cubicBezTo>
                  <a:cubicBezTo>
                    <a:pt x="19" y="5"/>
                    <a:pt x="23" y="6"/>
                    <a:pt x="25" y="6"/>
                  </a:cubicBezTo>
                  <a:cubicBezTo>
                    <a:pt x="25" y="6"/>
                    <a:pt x="25" y="6"/>
                    <a:pt x="25" y="6"/>
                  </a:cubicBezTo>
                  <a:cubicBezTo>
                    <a:pt x="26" y="4"/>
                    <a:pt x="20" y="3"/>
                    <a:pt x="18" y="2"/>
                  </a:cubicBezTo>
                  <a:cubicBezTo>
                    <a:pt x="18" y="2"/>
                    <a:pt x="18" y="2"/>
                    <a:pt x="18" y="2"/>
                  </a:cubicBezTo>
                  <a:cubicBezTo>
                    <a:pt x="18" y="2"/>
                    <a:pt x="17" y="2"/>
                    <a:pt x="17" y="2"/>
                  </a:cubicBezTo>
                  <a:cubicBezTo>
                    <a:pt x="17" y="2"/>
                    <a:pt x="17" y="2"/>
                    <a:pt x="17" y="2"/>
                  </a:cubicBezTo>
                  <a:cubicBezTo>
                    <a:pt x="17" y="2"/>
                    <a:pt x="17" y="2"/>
                    <a:pt x="17" y="2"/>
                  </a:cubicBezTo>
                  <a:cubicBezTo>
                    <a:pt x="16" y="2"/>
                    <a:pt x="16" y="2"/>
                    <a:pt x="15" y="2"/>
                  </a:cubicBezTo>
                  <a:cubicBezTo>
                    <a:pt x="10" y="1"/>
                    <a:pt x="6" y="0"/>
                    <a:pt x="4"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7" name="Freeform 175">
              <a:extLst>
                <a:ext uri="{FF2B5EF4-FFF2-40B4-BE49-F238E27FC236}">
                  <a16:creationId xmlns="" xmlns:a16="http://schemas.microsoft.com/office/drawing/2014/main" id="{568933D7-D030-4E12-9F3B-67EB9E5AE656}"/>
                </a:ext>
              </a:extLst>
            </p:cNvPr>
            <p:cNvSpPr>
              <a:spLocks/>
            </p:cNvSpPr>
            <p:nvPr/>
          </p:nvSpPr>
          <p:spPr bwMode="auto">
            <a:xfrm flipH="1">
              <a:off x="2041525" y="5919788"/>
              <a:ext cx="90488" cy="61913"/>
            </a:xfrm>
            <a:custGeom>
              <a:avLst/>
              <a:gdLst>
                <a:gd name="T0" fmla="*/ 26 w 32"/>
                <a:gd name="T1" fmla="*/ 0 h 22"/>
                <a:gd name="T2" fmla="*/ 22 w 32"/>
                <a:gd name="T3" fmla="*/ 2 h 22"/>
                <a:gd name="T4" fmla="*/ 22 w 32"/>
                <a:gd name="T5" fmla="*/ 2 h 22"/>
                <a:gd name="T6" fmla="*/ 22 w 32"/>
                <a:gd name="T7" fmla="*/ 2 h 22"/>
                <a:gd name="T8" fmla="*/ 21 w 32"/>
                <a:gd name="T9" fmla="*/ 2 h 22"/>
                <a:gd name="T10" fmla="*/ 17 w 32"/>
                <a:gd name="T11" fmla="*/ 6 h 22"/>
                <a:gd name="T12" fmla="*/ 0 w 32"/>
                <a:gd name="T13" fmla="*/ 20 h 22"/>
                <a:gd name="T14" fmla="*/ 4 w 32"/>
                <a:gd name="T15" fmla="*/ 22 h 22"/>
                <a:gd name="T16" fmla="*/ 12 w 32"/>
                <a:gd name="T17" fmla="*/ 21 h 22"/>
                <a:gd name="T18" fmla="*/ 24 w 32"/>
                <a:gd name="T19" fmla="*/ 17 h 22"/>
                <a:gd name="T20" fmla="*/ 32 w 32"/>
                <a:gd name="T21" fmla="*/ 7 h 22"/>
                <a:gd name="T22" fmla="*/ 32 w 32"/>
                <a:gd name="T23" fmla="*/ 6 h 22"/>
                <a:gd name="T24" fmla="*/ 30 w 32"/>
                <a:gd name="T25" fmla="*/ 9 h 22"/>
                <a:gd name="T26" fmla="*/ 13 w 32"/>
                <a:gd name="T27" fmla="*/ 19 h 22"/>
                <a:gd name="T28" fmla="*/ 11 w 32"/>
                <a:gd name="T29" fmla="*/ 19 h 22"/>
                <a:gd name="T30" fmla="*/ 24 w 32"/>
                <a:gd name="T31" fmla="*/ 10 h 22"/>
                <a:gd name="T32" fmla="*/ 26 w 32"/>
                <a:gd name="T33" fmla="*/ 8 h 22"/>
                <a:gd name="T34" fmla="*/ 20 w 32"/>
                <a:gd name="T35" fmla="*/ 11 h 22"/>
                <a:gd name="T36" fmla="*/ 8 w 32"/>
                <a:gd name="T37" fmla="*/ 17 h 22"/>
                <a:gd name="T38" fmla="*/ 8 w 32"/>
                <a:gd name="T39" fmla="*/ 17 h 22"/>
                <a:gd name="T40" fmla="*/ 24 w 32"/>
                <a:gd name="T41" fmla="*/ 4 h 22"/>
                <a:gd name="T42" fmla="*/ 26 w 32"/>
                <a:gd name="T43"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 h="22">
                  <a:moveTo>
                    <a:pt x="26" y="0"/>
                  </a:moveTo>
                  <a:cubicBezTo>
                    <a:pt x="25" y="0"/>
                    <a:pt x="24" y="1"/>
                    <a:pt x="22" y="2"/>
                  </a:cubicBezTo>
                  <a:cubicBezTo>
                    <a:pt x="22" y="2"/>
                    <a:pt x="22" y="2"/>
                    <a:pt x="22" y="2"/>
                  </a:cubicBezTo>
                  <a:cubicBezTo>
                    <a:pt x="22" y="2"/>
                    <a:pt x="22" y="2"/>
                    <a:pt x="22" y="2"/>
                  </a:cubicBezTo>
                  <a:cubicBezTo>
                    <a:pt x="21" y="2"/>
                    <a:pt x="21" y="2"/>
                    <a:pt x="21" y="2"/>
                  </a:cubicBezTo>
                  <a:cubicBezTo>
                    <a:pt x="20" y="4"/>
                    <a:pt x="19" y="5"/>
                    <a:pt x="17" y="6"/>
                  </a:cubicBezTo>
                  <a:cubicBezTo>
                    <a:pt x="9" y="13"/>
                    <a:pt x="0" y="18"/>
                    <a:pt x="0" y="20"/>
                  </a:cubicBezTo>
                  <a:cubicBezTo>
                    <a:pt x="0" y="21"/>
                    <a:pt x="1" y="22"/>
                    <a:pt x="4" y="22"/>
                  </a:cubicBezTo>
                  <a:cubicBezTo>
                    <a:pt x="6" y="22"/>
                    <a:pt x="9" y="21"/>
                    <a:pt x="12" y="21"/>
                  </a:cubicBezTo>
                  <a:cubicBezTo>
                    <a:pt x="15" y="21"/>
                    <a:pt x="19" y="19"/>
                    <a:pt x="24" y="17"/>
                  </a:cubicBezTo>
                  <a:cubicBezTo>
                    <a:pt x="24" y="17"/>
                    <a:pt x="31" y="12"/>
                    <a:pt x="32" y="7"/>
                  </a:cubicBezTo>
                  <a:cubicBezTo>
                    <a:pt x="32" y="7"/>
                    <a:pt x="32" y="6"/>
                    <a:pt x="32" y="6"/>
                  </a:cubicBezTo>
                  <a:cubicBezTo>
                    <a:pt x="32" y="6"/>
                    <a:pt x="31" y="7"/>
                    <a:pt x="30" y="9"/>
                  </a:cubicBezTo>
                  <a:cubicBezTo>
                    <a:pt x="27" y="13"/>
                    <a:pt x="21" y="18"/>
                    <a:pt x="13" y="19"/>
                  </a:cubicBezTo>
                  <a:cubicBezTo>
                    <a:pt x="12" y="19"/>
                    <a:pt x="11" y="19"/>
                    <a:pt x="11" y="19"/>
                  </a:cubicBezTo>
                  <a:cubicBezTo>
                    <a:pt x="7" y="19"/>
                    <a:pt x="19" y="14"/>
                    <a:pt x="24" y="10"/>
                  </a:cubicBezTo>
                  <a:cubicBezTo>
                    <a:pt x="26" y="8"/>
                    <a:pt x="26" y="8"/>
                    <a:pt x="26" y="8"/>
                  </a:cubicBezTo>
                  <a:cubicBezTo>
                    <a:pt x="25" y="8"/>
                    <a:pt x="22" y="9"/>
                    <a:pt x="20" y="11"/>
                  </a:cubicBezTo>
                  <a:cubicBezTo>
                    <a:pt x="16" y="14"/>
                    <a:pt x="10" y="16"/>
                    <a:pt x="8" y="17"/>
                  </a:cubicBezTo>
                  <a:cubicBezTo>
                    <a:pt x="8" y="17"/>
                    <a:pt x="8" y="17"/>
                    <a:pt x="8" y="17"/>
                  </a:cubicBezTo>
                  <a:cubicBezTo>
                    <a:pt x="6" y="17"/>
                    <a:pt x="20" y="8"/>
                    <a:pt x="24" y="4"/>
                  </a:cubicBezTo>
                  <a:cubicBezTo>
                    <a:pt x="26" y="1"/>
                    <a:pt x="26" y="0"/>
                    <a:pt x="26"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8" name="Freeform 176">
              <a:extLst>
                <a:ext uri="{FF2B5EF4-FFF2-40B4-BE49-F238E27FC236}">
                  <a16:creationId xmlns="" xmlns:a16="http://schemas.microsoft.com/office/drawing/2014/main" id="{895BCB73-542C-4030-8DFE-CEE7930E908F}"/>
                </a:ext>
              </a:extLst>
            </p:cNvPr>
            <p:cNvSpPr>
              <a:spLocks/>
            </p:cNvSpPr>
            <p:nvPr/>
          </p:nvSpPr>
          <p:spPr bwMode="auto">
            <a:xfrm flipH="1">
              <a:off x="1860550" y="5654675"/>
              <a:ext cx="36513" cy="93663"/>
            </a:xfrm>
            <a:custGeom>
              <a:avLst/>
              <a:gdLst>
                <a:gd name="T0" fmla="*/ 11 w 13"/>
                <a:gd name="T1" fmla="*/ 0 h 33"/>
                <a:gd name="T2" fmla="*/ 1 w 13"/>
                <a:gd name="T3" fmla="*/ 20 h 33"/>
                <a:gd name="T4" fmla="*/ 0 w 13"/>
                <a:gd name="T5" fmla="*/ 22 h 33"/>
                <a:gd name="T6" fmla="*/ 8 w 13"/>
                <a:gd name="T7" fmla="*/ 8 h 33"/>
                <a:gd name="T8" fmla="*/ 9 w 13"/>
                <a:gd name="T9" fmla="*/ 8 h 33"/>
                <a:gd name="T10" fmla="*/ 5 w 13"/>
                <a:gd name="T11" fmla="*/ 24 h 33"/>
                <a:gd name="T12" fmla="*/ 5 w 13"/>
                <a:gd name="T13" fmla="*/ 24 h 33"/>
                <a:gd name="T14" fmla="*/ 10 w 13"/>
                <a:gd name="T15" fmla="*/ 9 h 33"/>
                <a:gd name="T16" fmla="*/ 10 w 13"/>
                <a:gd name="T17" fmla="*/ 12 h 33"/>
                <a:gd name="T18" fmla="*/ 7 w 13"/>
                <a:gd name="T19" fmla="*/ 33 h 33"/>
                <a:gd name="T20" fmla="*/ 7 w 13"/>
                <a:gd name="T21" fmla="*/ 33 h 33"/>
                <a:gd name="T22" fmla="*/ 9 w 13"/>
                <a:gd name="T23" fmla="*/ 31 h 33"/>
                <a:gd name="T24" fmla="*/ 12 w 13"/>
                <a:gd name="T25" fmla="*/ 8 h 33"/>
                <a:gd name="T26" fmla="*/ 13 w 13"/>
                <a:gd name="T27" fmla="*/ 5 h 33"/>
                <a:gd name="T28" fmla="*/ 11 w 13"/>
                <a:gd name="T29"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 h="33">
                  <a:moveTo>
                    <a:pt x="11" y="0"/>
                  </a:moveTo>
                  <a:cubicBezTo>
                    <a:pt x="9" y="0"/>
                    <a:pt x="6" y="5"/>
                    <a:pt x="1" y="20"/>
                  </a:cubicBezTo>
                  <a:cubicBezTo>
                    <a:pt x="1" y="21"/>
                    <a:pt x="0" y="21"/>
                    <a:pt x="0" y="22"/>
                  </a:cubicBezTo>
                  <a:cubicBezTo>
                    <a:pt x="3" y="18"/>
                    <a:pt x="7" y="8"/>
                    <a:pt x="8" y="8"/>
                  </a:cubicBezTo>
                  <a:cubicBezTo>
                    <a:pt x="8" y="8"/>
                    <a:pt x="9" y="8"/>
                    <a:pt x="9" y="8"/>
                  </a:cubicBezTo>
                  <a:cubicBezTo>
                    <a:pt x="9" y="11"/>
                    <a:pt x="4" y="24"/>
                    <a:pt x="5" y="24"/>
                  </a:cubicBezTo>
                  <a:cubicBezTo>
                    <a:pt x="5" y="24"/>
                    <a:pt x="5" y="24"/>
                    <a:pt x="5" y="24"/>
                  </a:cubicBezTo>
                  <a:cubicBezTo>
                    <a:pt x="7" y="22"/>
                    <a:pt x="10" y="9"/>
                    <a:pt x="10" y="9"/>
                  </a:cubicBezTo>
                  <a:cubicBezTo>
                    <a:pt x="11" y="9"/>
                    <a:pt x="10" y="10"/>
                    <a:pt x="10" y="12"/>
                  </a:cubicBezTo>
                  <a:cubicBezTo>
                    <a:pt x="9" y="20"/>
                    <a:pt x="5" y="33"/>
                    <a:pt x="7" y="33"/>
                  </a:cubicBezTo>
                  <a:cubicBezTo>
                    <a:pt x="7" y="33"/>
                    <a:pt x="7" y="33"/>
                    <a:pt x="7" y="33"/>
                  </a:cubicBezTo>
                  <a:cubicBezTo>
                    <a:pt x="8" y="33"/>
                    <a:pt x="9" y="32"/>
                    <a:pt x="9" y="31"/>
                  </a:cubicBezTo>
                  <a:cubicBezTo>
                    <a:pt x="11" y="22"/>
                    <a:pt x="11" y="14"/>
                    <a:pt x="12" y="8"/>
                  </a:cubicBezTo>
                  <a:cubicBezTo>
                    <a:pt x="13" y="7"/>
                    <a:pt x="13" y="6"/>
                    <a:pt x="13" y="5"/>
                  </a:cubicBezTo>
                  <a:cubicBezTo>
                    <a:pt x="13" y="2"/>
                    <a:pt x="12" y="0"/>
                    <a:pt x="11"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9" name="Freeform 177">
              <a:extLst>
                <a:ext uri="{FF2B5EF4-FFF2-40B4-BE49-F238E27FC236}">
                  <a16:creationId xmlns="" xmlns:a16="http://schemas.microsoft.com/office/drawing/2014/main" id="{78F00288-18A4-4833-A4F4-42E54BE5FB56}"/>
                </a:ext>
              </a:extLst>
            </p:cNvPr>
            <p:cNvSpPr>
              <a:spLocks/>
            </p:cNvSpPr>
            <p:nvPr/>
          </p:nvSpPr>
          <p:spPr bwMode="auto">
            <a:xfrm flipH="1">
              <a:off x="1990725" y="5562600"/>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0" name="Freeform 178">
              <a:extLst>
                <a:ext uri="{FF2B5EF4-FFF2-40B4-BE49-F238E27FC236}">
                  <a16:creationId xmlns="" xmlns:a16="http://schemas.microsoft.com/office/drawing/2014/main" id="{EBB477D0-B3B6-470C-8BC9-3782299A3369}"/>
                </a:ext>
              </a:extLst>
            </p:cNvPr>
            <p:cNvSpPr>
              <a:spLocks/>
            </p:cNvSpPr>
            <p:nvPr/>
          </p:nvSpPr>
          <p:spPr bwMode="auto">
            <a:xfrm flipH="1">
              <a:off x="1990725" y="5562600"/>
              <a:ext cx="0" cy="0"/>
            </a:xfrm>
            <a:custGeom>
              <a:avLst/>
              <a:gdLst/>
              <a:ahLst/>
              <a:cxnLst>
                <a:cxn ang="0">
                  <a:pos x="0" y="0"/>
                </a:cxn>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path>
              </a:pathLst>
            </a:custGeom>
            <a:solidFill>
              <a:srgbClr val="FFFC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1" name="Freeform 179">
              <a:extLst>
                <a:ext uri="{FF2B5EF4-FFF2-40B4-BE49-F238E27FC236}">
                  <a16:creationId xmlns="" xmlns:a16="http://schemas.microsoft.com/office/drawing/2014/main" id="{8EBE3AD5-FD18-4186-BBDF-5349FC23B379}"/>
                </a:ext>
              </a:extLst>
            </p:cNvPr>
            <p:cNvSpPr>
              <a:spLocks/>
            </p:cNvSpPr>
            <p:nvPr/>
          </p:nvSpPr>
          <p:spPr bwMode="auto">
            <a:xfrm flipH="1">
              <a:off x="1987550" y="5565775"/>
              <a:ext cx="6350" cy="49213"/>
            </a:xfrm>
            <a:custGeom>
              <a:avLst/>
              <a:gdLst>
                <a:gd name="T0" fmla="*/ 0 w 2"/>
                <a:gd name="T1" fmla="*/ 0 h 17"/>
                <a:gd name="T2" fmla="*/ 0 w 2"/>
                <a:gd name="T3" fmla="*/ 17 h 17"/>
                <a:gd name="T4" fmla="*/ 0 w 2"/>
                <a:gd name="T5" fmla="*/ 0 h 17"/>
              </a:gdLst>
              <a:ahLst/>
              <a:cxnLst>
                <a:cxn ang="0">
                  <a:pos x="T0" y="T1"/>
                </a:cxn>
                <a:cxn ang="0">
                  <a:pos x="T2" y="T3"/>
                </a:cxn>
                <a:cxn ang="0">
                  <a:pos x="T4" y="T5"/>
                </a:cxn>
              </a:cxnLst>
              <a:rect l="0" t="0" r="r" b="b"/>
              <a:pathLst>
                <a:path w="2" h="17">
                  <a:moveTo>
                    <a:pt x="0" y="0"/>
                  </a:moveTo>
                  <a:cubicBezTo>
                    <a:pt x="0" y="3"/>
                    <a:pt x="1" y="12"/>
                    <a:pt x="0" y="17"/>
                  </a:cubicBezTo>
                  <a:cubicBezTo>
                    <a:pt x="2" y="10"/>
                    <a:pt x="0" y="3"/>
                    <a:pt x="0"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2" name="Freeform 180">
              <a:extLst>
                <a:ext uri="{FF2B5EF4-FFF2-40B4-BE49-F238E27FC236}">
                  <a16:creationId xmlns="" xmlns:a16="http://schemas.microsoft.com/office/drawing/2014/main" id="{31E278CE-7933-4CAC-94F9-32AE7AAEAF1B}"/>
                </a:ext>
              </a:extLst>
            </p:cNvPr>
            <p:cNvSpPr>
              <a:spLocks/>
            </p:cNvSpPr>
            <p:nvPr/>
          </p:nvSpPr>
          <p:spPr bwMode="auto">
            <a:xfrm flipH="1">
              <a:off x="1990725" y="5562600"/>
              <a:ext cx="11113" cy="60325"/>
            </a:xfrm>
            <a:custGeom>
              <a:avLst/>
              <a:gdLst>
                <a:gd name="T0" fmla="*/ 4 w 4"/>
                <a:gd name="T1" fmla="*/ 0 h 21"/>
                <a:gd name="T2" fmla="*/ 0 w 4"/>
                <a:gd name="T3" fmla="*/ 1 h 21"/>
                <a:gd name="T4" fmla="*/ 2 w 4"/>
                <a:gd name="T5" fmla="*/ 13 h 21"/>
                <a:gd name="T6" fmla="*/ 2 w 4"/>
                <a:gd name="T7" fmla="*/ 21 h 21"/>
                <a:gd name="T8" fmla="*/ 3 w 4"/>
                <a:gd name="T9" fmla="*/ 18 h 21"/>
                <a:gd name="T10" fmla="*/ 3 w 4"/>
                <a:gd name="T11" fmla="*/ 1 h 21"/>
                <a:gd name="T12" fmla="*/ 4 w 4"/>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4" h="21">
                  <a:moveTo>
                    <a:pt x="4" y="0"/>
                  </a:moveTo>
                  <a:cubicBezTo>
                    <a:pt x="0" y="1"/>
                    <a:pt x="0" y="1"/>
                    <a:pt x="0" y="1"/>
                  </a:cubicBezTo>
                  <a:cubicBezTo>
                    <a:pt x="1" y="2"/>
                    <a:pt x="2" y="7"/>
                    <a:pt x="2" y="13"/>
                  </a:cubicBezTo>
                  <a:cubicBezTo>
                    <a:pt x="2" y="16"/>
                    <a:pt x="2" y="19"/>
                    <a:pt x="2" y="21"/>
                  </a:cubicBezTo>
                  <a:cubicBezTo>
                    <a:pt x="2" y="20"/>
                    <a:pt x="3" y="19"/>
                    <a:pt x="3" y="18"/>
                  </a:cubicBezTo>
                  <a:cubicBezTo>
                    <a:pt x="4" y="13"/>
                    <a:pt x="3" y="4"/>
                    <a:pt x="3" y="1"/>
                  </a:cubicBezTo>
                  <a:cubicBezTo>
                    <a:pt x="4" y="1"/>
                    <a:pt x="4" y="1"/>
                    <a:pt x="4" y="0"/>
                  </a:cubicBezTo>
                </a:path>
              </a:pathLst>
            </a:custGeom>
            <a:solidFill>
              <a:srgbClr val="FFFC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3" name="Freeform 181">
              <a:extLst>
                <a:ext uri="{FF2B5EF4-FFF2-40B4-BE49-F238E27FC236}">
                  <a16:creationId xmlns="" xmlns:a16="http://schemas.microsoft.com/office/drawing/2014/main" id="{4F0B425D-DE2A-4D73-BE7A-48BC2A3197C7}"/>
                </a:ext>
              </a:extLst>
            </p:cNvPr>
            <p:cNvSpPr>
              <a:spLocks/>
            </p:cNvSpPr>
            <p:nvPr/>
          </p:nvSpPr>
          <p:spPr bwMode="auto">
            <a:xfrm flipH="1">
              <a:off x="1976438" y="5561013"/>
              <a:ext cx="4763" cy="1588"/>
            </a:xfrm>
            <a:custGeom>
              <a:avLst/>
              <a:gdLst>
                <a:gd name="T0" fmla="*/ 1 w 2"/>
                <a:gd name="T1" fmla="*/ 0 h 1"/>
                <a:gd name="T2" fmla="*/ 0 w 2"/>
                <a:gd name="T3" fmla="*/ 1 h 1"/>
                <a:gd name="T4" fmla="*/ 0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1"/>
                    <a:pt x="0" y="1"/>
                  </a:cubicBezTo>
                  <a:cubicBezTo>
                    <a:pt x="0" y="1"/>
                    <a:pt x="0" y="1"/>
                    <a:pt x="0" y="1"/>
                  </a:cubicBezTo>
                  <a:cubicBezTo>
                    <a:pt x="2" y="1"/>
                    <a:pt x="2" y="1"/>
                    <a:pt x="2" y="1"/>
                  </a:cubicBezTo>
                  <a:cubicBezTo>
                    <a:pt x="1" y="1"/>
                    <a:pt x="1" y="0"/>
                    <a:pt x="1"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4" name="Freeform 182">
              <a:extLst>
                <a:ext uri="{FF2B5EF4-FFF2-40B4-BE49-F238E27FC236}">
                  <a16:creationId xmlns="" xmlns:a16="http://schemas.microsoft.com/office/drawing/2014/main" id="{345FD13F-36FB-401F-A780-5070946F5FB0}"/>
                </a:ext>
              </a:extLst>
            </p:cNvPr>
            <p:cNvSpPr>
              <a:spLocks/>
            </p:cNvSpPr>
            <p:nvPr/>
          </p:nvSpPr>
          <p:spPr bwMode="auto">
            <a:xfrm flipH="1">
              <a:off x="1976438" y="5561013"/>
              <a:ext cx="4763" cy="1588"/>
            </a:xfrm>
            <a:custGeom>
              <a:avLst/>
              <a:gdLst>
                <a:gd name="T0" fmla="*/ 1 w 2"/>
                <a:gd name="T1" fmla="*/ 0 h 1"/>
                <a:gd name="T2" fmla="*/ 0 w 2"/>
                <a:gd name="T3" fmla="*/ 1 h 1"/>
                <a:gd name="T4" fmla="*/ 1 w 2"/>
                <a:gd name="T5" fmla="*/ 0 h 1"/>
                <a:gd name="T6" fmla="*/ 2 w 2"/>
                <a:gd name="T7" fmla="*/ 1 h 1"/>
                <a:gd name="T8" fmla="*/ 2 w 2"/>
                <a:gd name="T9" fmla="*/ 1 h 1"/>
                <a:gd name="T10" fmla="*/ 1 w 2"/>
                <a:gd name="T11" fmla="*/ 0 h 1"/>
              </a:gdLst>
              <a:ahLst/>
              <a:cxnLst>
                <a:cxn ang="0">
                  <a:pos x="T0" y="T1"/>
                </a:cxn>
                <a:cxn ang="0">
                  <a:pos x="T2" y="T3"/>
                </a:cxn>
                <a:cxn ang="0">
                  <a:pos x="T4" y="T5"/>
                </a:cxn>
                <a:cxn ang="0">
                  <a:pos x="T6" y="T7"/>
                </a:cxn>
                <a:cxn ang="0">
                  <a:pos x="T8" y="T9"/>
                </a:cxn>
                <a:cxn ang="0">
                  <a:pos x="T10" y="T11"/>
                </a:cxn>
              </a:cxnLst>
              <a:rect l="0" t="0" r="r" b="b"/>
              <a:pathLst>
                <a:path w="2" h="1">
                  <a:moveTo>
                    <a:pt x="1" y="0"/>
                  </a:moveTo>
                  <a:cubicBezTo>
                    <a:pt x="1" y="0"/>
                    <a:pt x="0" y="1"/>
                    <a:pt x="0" y="1"/>
                  </a:cubicBezTo>
                  <a:cubicBezTo>
                    <a:pt x="0" y="1"/>
                    <a:pt x="1" y="0"/>
                    <a:pt x="1" y="0"/>
                  </a:cubicBezTo>
                  <a:cubicBezTo>
                    <a:pt x="1" y="0"/>
                    <a:pt x="1" y="1"/>
                    <a:pt x="2" y="1"/>
                  </a:cubicBezTo>
                  <a:cubicBezTo>
                    <a:pt x="2" y="1"/>
                    <a:pt x="2" y="1"/>
                    <a:pt x="2" y="1"/>
                  </a:cubicBezTo>
                  <a:cubicBezTo>
                    <a:pt x="1" y="1"/>
                    <a:pt x="1" y="0"/>
                    <a:pt x="1" y="0"/>
                  </a:cubicBezTo>
                </a:path>
              </a:pathLst>
            </a:custGeom>
            <a:solidFill>
              <a:srgbClr val="FFFC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5" name="Freeform 183">
              <a:extLst>
                <a:ext uri="{FF2B5EF4-FFF2-40B4-BE49-F238E27FC236}">
                  <a16:creationId xmlns="" xmlns:a16="http://schemas.microsoft.com/office/drawing/2014/main" id="{5A554A62-59CC-41D0-BA9F-1314EF77A63B}"/>
                </a:ext>
              </a:extLst>
            </p:cNvPr>
            <p:cNvSpPr>
              <a:spLocks/>
            </p:cNvSpPr>
            <p:nvPr/>
          </p:nvSpPr>
          <p:spPr bwMode="auto">
            <a:xfrm flipH="1">
              <a:off x="1966913" y="5562600"/>
              <a:ext cx="14288" cy="38100"/>
            </a:xfrm>
            <a:custGeom>
              <a:avLst/>
              <a:gdLst>
                <a:gd name="T0" fmla="*/ 0 w 5"/>
                <a:gd name="T1" fmla="*/ 0 h 13"/>
                <a:gd name="T2" fmla="*/ 0 w 5"/>
                <a:gd name="T3" fmla="*/ 0 h 13"/>
                <a:gd name="T4" fmla="*/ 3 w 5"/>
                <a:gd name="T5" fmla="*/ 13 h 13"/>
                <a:gd name="T6" fmla="*/ 0 w 5"/>
                <a:gd name="T7" fmla="*/ 0 h 13"/>
              </a:gdLst>
              <a:ahLst/>
              <a:cxnLst>
                <a:cxn ang="0">
                  <a:pos x="T0" y="T1"/>
                </a:cxn>
                <a:cxn ang="0">
                  <a:pos x="T2" y="T3"/>
                </a:cxn>
                <a:cxn ang="0">
                  <a:pos x="T4" y="T5"/>
                </a:cxn>
                <a:cxn ang="0">
                  <a:pos x="T6" y="T7"/>
                </a:cxn>
              </a:cxnLst>
              <a:rect l="0" t="0" r="r" b="b"/>
              <a:pathLst>
                <a:path w="5" h="13">
                  <a:moveTo>
                    <a:pt x="0" y="0"/>
                  </a:moveTo>
                  <a:cubicBezTo>
                    <a:pt x="0" y="0"/>
                    <a:pt x="0" y="0"/>
                    <a:pt x="0" y="0"/>
                  </a:cubicBezTo>
                  <a:cubicBezTo>
                    <a:pt x="0" y="2"/>
                    <a:pt x="4" y="10"/>
                    <a:pt x="3" y="13"/>
                  </a:cubicBezTo>
                  <a:cubicBezTo>
                    <a:pt x="5" y="9"/>
                    <a:pt x="0" y="2"/>
                    <a:pt x="0"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6" name="Freeform 184">
              <a:extLst>
                <a:ext uri="{FF2B5EF4-FFF2-40B4-BE49-F238E27FC236}">
                  <a16:creationId xmlns="" xmlns:a16="http://schemas.microsoft.com/office/drawing/2014/main" id="{F3D838F0-904C-43DF-AB95-A8D2ADF718D2}"/>
                </a:ext>
              </a:extLst>
            </p:cNvPr>
            <p:cNvSpPr>
              <a:spLocks/>
            </p:cNvSpPr>
            <p:nvPr/>
          </p:nvSpPr>
          <p:spPr bwMode="auto">
            <a:xfrm flipH="1">
              <a:off x="1970088" y="5562600"/>
              <a:ext cx="20638" cy="38100"/>
            </a:xfrm>
            <a:custGeom>
              <a:avLst/>
              <a:gdLst>
                <a:gd name="T0" fmla="*/ 3 w 7"/>
                <a:gd name="T1" fmla="*/ 0 h 13"/>
                <a:gd name="T2" fmla="*/ 0 w 7"/>
                <a:gd name="T3" fmla="*/ 0 h 13"/>
                <a:gd name="T4" fmla="*/ 6 w 7"/>
                <a:gd name="T5" fmla="*/ 13 h 13"/>
                <a:gd name="T6" fmla="*/ 6 w 7"/>
                <a:gd name="T7" fmla="*/ 13 h 13"/>
                <a:gd name="T8" fmla="*/ 3 w 7"/>
                <a:gd name="T9" fmla="*/ 0 h 13"/>
              </a:gdLst>
              <a:ahLst/>
              <a:cxnLst>
                <a:cxn ang="0">
                  <a:pos x="T0" y="T1"/>
                </a:cxn>
                <a:cxn ang="0">
                  <a:pos x="T2" y="T3"/>
                </a:cxn>
                <a:cxn ang="0">
                  <a:pos x="T4" y="T5"/>
                </a:cxn>
                <a:cxn ang="0">
                  <a:pos x="T6" y="T7"/>
                </a:cxn>
                <a:cxn ang="0">
                  <a:pos x="T8" y="T9"/>
                </a:cxn>
              </a:cxnLst>
              <a:rect l="0" t="0" r="r" b="b"/>
              <a:pathLst>
                <a:path w="7" h="13">
                  <a:moveTo>
                    <a:pt x="3" y="0"/>
                  </a:moveTo>
                  <a:cubicBezTo>
                    <a:pt x="0" y="0"/>
                    <a:pt x="0" y="0"/>
                    <a:pt x="0" y="0"/>
                  </a:cubicBezTo>
                  <a:cubicBezTo>
                    <a:pt x="3" y="1"/>
                    <a:pt x="4" y="7"/>
                    <a:pt x="6" y="13"/>
                  </a:cubicBezTo>
                  <a:cubicBezTo>
                    <a:pt x="6" y="13"/>
                    <a:pt x="6" y="13"/>
                    <a:pt x="6" y="13"/>
                  </a:cubicBezTo>
                  <a:cubicBezTo>
                    <a:pt x="7" y="10"/>
                    <a:pt x="3" y="2"/>
                    <a:pt x="3" y="0"/>
                  </a:cubicBezTo>
                </a:path>
              </a:pathLst>
            </a:custGeom>
            <a:solidFill>
              <a:srgbClr val="FFFC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7" name="Freeform 185">
              <a:extLst>
                <a:ext uri="{FF2B5EF4-FFF2-40B4-BE49-F238E27FC236}">
                  <a16:creationId xmlns="" xmlns:a16="http://schemas.microsoft.com/office/drawing/2014/main" id="{E3DD6C09-F79A-46AA-9D84-BE95B1ACEFCA}"/>
                </a:ext>
              </a:extLst>
            </p:cNvPr>
            <p:cNvSpPr>
              <a:spLocks noEditPoints="1"/>
            </p:cNvSpPr>
            <p:nvPr/>
          </p:nvSpPr>
          <p:spPr bwMode="auto">
            <a:xfrm flipH="1">
              <a:off x="2047875" y="5580063"/>
              <a:ext cx="0" cy="25400"/>
            </a:xfrm>
            <a:custGeom>
              <a:avLst/>
              <a:gdLst>
                <a:gd name="T0" fmla="*/ 2 h 9"/>
                <a:gd name="T1" fmla="*/ 9 h 9"/>
                <a:gd name="T2" fmla="*/ 2 h 9"/>
                <a:gd name="T3" fmla="*/ 0 h 9"/>
                <a:gd name="T4" fmla="*/ 0 h 9"/>
                <a:gd name="T5" fmla="*/ 0 h 9"/>
              </a:gdLst>
              <a:ahLst/>
              <a:cxnLst>
                <a:cxn ang="0">
                  <a:pos x="0" y="T0"/>
                </a:cxn>
                <a:cxn ang="0">
                  <a:pos x="0" y="T1"/>
                </a:cxn>
                <a:cxn ang="0">
                  <a:pos x="0" y="T2"/>
                </a:cxn>
                <a:cxn ang="0">
                  <a:pos x="0" y="T3"/>
                </a:cxn>
                <a:cxn ang="0">
                  <a:pos x="0" y="T4"/>
                </a:cxn>
                <a:cxn ang="0">
                  <a:pos x="0" y="T5"/>
                </a:cxn>
              </a:cxnLst>
              <a:rect l="0" t="0" r="r" b="b"/>
              <a:pathLst>
                <a:path h="9">
                  <a:moveTo>
                    <a:pt x="0" y="2"/>
                  </a:moveTo>
                  <a:cubicBezTo>
                    <a:pt x="0" y="3"/>
                    <a:pt x="0" y="6"/>
                    <a:pt x="0" y="9"/>
                  </a:cubicBezTo>
                  <a:cubicBezTo>
                    <a:pt x="0" y="6"/>
                    <a:pt x="0" y="3"/>
                    <a:pt x="0" y="2"/>
                  </a:cubicBezTo>
                  <a:moveTo>
                    <a:pt x="0" y="0"/>
                  </a:moveTo>
                  <a:cubicBezTo>
                    <a:pt x="0" y="0"/>
                    <a:pt x="0" y="0"/>
                    <a:pt x="0" y="0"/>
                  </a:cubicBezTo>
                  <a:cubicBezTo>
                    <a:pt x="0" y="0"/>
                    <a:pt x="0" y="0"/>
                    <a:pt x="0"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8" name="Freeform 186">
              <a:extLst>
                <a:ext uri="{FF2B5EF4-FFF2-40B4-BE49-F238E27FC236}">
                  <a16:creationId xmlns="" xmlns:a16="http://schemas.microsoft.com/office/drawing/2014/main" id="{ADC59709-43E4-4A68-A63C-4163A9545B3C}"/>
                </a:ext>
              </a:extLst>
            </p:cNvPr>
            <p:cNvSpPr>
              <a:spLocks/>
            </p:cNvSpPr>
            <p:nvPr/>
          </p:nvSpPr>
          <p:spPr bwMode="auto">
            <a:xfrm flipH="1">
              <a:off x="2038350" y="5575300"/>
              <a:ext cx="11113" cy="47625"/>
            </a:xfrm>
            <a:custGeom>
              <a:avLst/>
              <a:gdLst>
                <a:gd name="T0" fmla="*/ 4 w 4"/>
                <a:gd name="T1" fmla="*/ 0 h 17"/>
                <a:gd name="T2" fmla="*/ 1 w 4"/>
                <a:gd name="T3" fmla="*/ 2 h 17"/>
                <a:gd name="T4" fmla="*/ 1 w 4"/>
                <a:gd name="T5" fmla="*/ 2 h 17"/>
                <a:gd name="T6" fmla="*/ 1 w 4"/>
                <a:gd name="T7" fmla="*/ 2 h 17"/>
                <a:gd name="T8" fmla="*/ 1 w 4"/>
                <a:gd name="T9" fmla="*/ 4 h 17"/>
                <a:gd name="T10" fmla="*/ 1 w 4"/>
                <a:gd name="T11" fmla="*/ 11 h 17"/>
                <a:gd name="T12" fmla="*/ 2 w 4"/>
                <a:gd name="T13" fmla="*/ 17 h 17"/>
                <a:gd name="T14" fmla="*/ 2 w 4"/>
                <a:gd name="T15" fmla="*/ 16 h 17"/>
                <a:gd name="T16" fmla="*/ 4 w 4"/>
                <a:gd name="T17"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17">
                  <a:moveTo>
                    <a:pt x="4" y="0"/>
                  </a:moveTo>
                  <a:cubicBezTo>
                    <a:pt x="1" y="2"/>
                    <a:pt x="1" y="2"/>
                    <a:pt x="1" y="2"/>
                  </a:cubicBezTo>
                  <a:cubicBezTo>
                    <a:pt x="1" y="2"/>
                    <a:pt x="1" y="2"/>
                    <a:pt x="1" y="2"/>
                  </a:cubicBezTo>
                  <a:cubicBezTo>
                    <a:pt x="1" y="2"/>
                    <a:pt x="1" y="2"/>
                    <a:pt x="1" y="2"/>
                  </a:cubicBezTo>
                  <a:cubicBezTo>
                    <a:pt x="2" y="2"/>
                    <a:pt x="2" y="3"/>
                    <a:pt x="1" y="4"/>
                  </a:cubicBezTo>
                  <a:cubicBezTo>
                    <a:pt x="1" y="5"/>
                    <a:pt x="1" y="8"/>
                    <a:pt x="1" y="11"/>
                  </a:cubicBezTo>
                  <a:cubicBezTo>
                    <a:pt x="0" y="13"/>
                    <a:pt x="1" y="15"/>
                    <a:pt x="2" y="17"/>
                  </a:cubicBezTo>
                  <a:cubicBezTo>
                    <a:pt x="2" y="16"/>
                    <a:pt x="2" y="16"/>
                    <a:pt x="2" y="16"/>
                  </a:cubicBezTo>
                  <a:cubicBezTo>
                    <a:pt x="2" y="12"/>
                    <a:pt x="2" y="7"/>
                    <a:pt x="4" y="0"/>
                  </a:cubicBezTo>
                </a:path>
              </a:pathLst>
            </a:custGeom>
            <a:solidFill>
              <a:srgbClr val="FFFC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9" name="Freeform 187">
              <a:extLst>
                <a:ext uri="{FF2B5EF4-FFF2-40B4-BE49-F238E27FC236}">
                  <a16:creationId xmlns="" xmlns:a16="http://schemas.microsoft.com/office/drawing/2014/main" id="{A7D8C390-B602-4BB7-8C84-15B439E13E2F}"/>
                </a:ext>
              </a:extLst>
            </p:cNvPr>
            <p:cNvSpPr>
              <a:spLocks/>
            </p:cNvSpPr>
            <p:nvPr/>
          </p:nvSpPr>
          <p:spPr bwMode="auto">
            <a:xfrm flipH="1">
              <a:off x="1930400" y="5837238"/>
              <a:ext cx="68263" cy="53975"/>
            </a:xfrm>
            <a:custGeom>
              <a:avLst/>
              <a:gdLst>
                <a:gd name="T0" fmla="*/ 24 w 24"/>
                <a:gd name="T1" fmla="*/ 2 h 19"/>
                <a:gd name="T2" fmla="*/ 14 w 24"/>
                <a:gd name="T3" fmla="*/ 5 h 19"/>
                <a:gd name="T4" fmla="*/ 8 w 24"/>
                <a:gd name="T5" fmla="*/ 0 h 19"/>
                <a:gd name="T6" fmla="*/ 9 w 24"/>
                <a:gd name="T7" fmla="*/ 7 h 19"/>
                <a:gd name="T8" fmla="*/ 0 w 24"/>
                <a:gd name="T9" fmla="*/ 12 h 19"/>
                <a:gd name="T10" fmla="*/ 8 w 24"/>
                <a:gd name="T11" fmla="*/ 12 h 19"/>
                <a:gd name="T12" fmla="*/ 6 w 24"/>
                <a:gd name="T13" fmla="*/ 19 h 19"/>
                <a:gd name="T14" fmla="*/ 11 w 24"/>
                <a:gd name="T15" fmla="*/ 13 h 19"/>
                <a:gd name="T16" fmla="*/ 24 w 24"/>
                <a:gd name="T17" fmla="*/ 2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19">
                  <a:moveTo>
                    <a:pt x="24" y="2"/>
                  </a:moveTo>
                  <a:cubicBezTo>
                    <a:pt x="24" y="2"/>
                    <a:pt x="17" y="5"/>
                    <a:pt x="14" y="5"/>
                  </a:cubicBezTo>
                  <a:cubicBezTo>
                    <a:pt x="12" y="4"/>
                    <a:pt x="8" y="0"/>
                    <a:pt x="8" y="0"/>
                  </a:cubicBezTo>
                  <a:cubicBezTo>
                    <a:pt x="8" y="0"/>
                    <a:pt x="10" y="6"/>
                    <a:pt x="9" y="7"/>
                  </a:cubicBezTo>
                  <a:cubicBezTo>
                    <a:pt x="9" y="10"/>
                    <a:pt x="3" y="10"/>
                    <a:pt x="0" y="12"/>
                  </a:cubicBezTo>
                  <a:cubicBezTo>
                    <a:pt x="0" y="12"/>
                    <a:pt x="8" y="11"/>
                    <a:pt x="8" y="12"/>
                  </a:cubicBezTo>
                  <a:cubicBezTo>
                    <a:pt x="7" y="13"/>
                    <a:pt x="6" y="19"/>
                    <a:pt x="6" y="19"/>
                  </a:cubicBezTo>
                  <a:cubicBezTo>
                    <a:pt x="6" y="19"/>
                    <a:pt x="10" y="16"/>
                    <a:pt x="11" y="13"/>
                  </a:cubicBezTo>
                  <a:cubicBezTo>
                    <a:pt x="13" y="10"/>
                    <a:pt x="21" y="6"/>
                    <a:pt x="24" y="2"/>
                  </a:cubicBezTo>
                  <a:close/>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0" name="Freeform 188">
              <a:extLst>
                <a:ext uri="{FF2B5EF4-FFF2-40B4-BE49-F238E27FC236}">
                  <a16:creationId xmlns="" xmlns:a16="http://schemas.microsoft.com/office/drawing/2014/main" id="{1C681B32-6797-4C36-AD78-75CE5419C092}"/>
                </a:ext>
              </a:extLst>
            </p:cNvPr>
            <p:cNvSpPr>
              <a:spLocks/>
            </p:cNvSpPr>
            <p:nvPr/>
          </p:nvSpPr>
          <p:spPr bwMode="auto">
            <a:xfrm flipH="1">
              <a:off x="1947863" y="5856288"/>
              <a:ext cx="19050" cy="20638"/>
            </a:xfrm>
            <a:custGeom>
              <a:avLst/>
              <a:gdLst>
                <a:gd name="T0" fmla="*/ 7 w 7"/>
                <a:gd name="T1" fmla="*/ 0 h 7"/>
                <a:gd name="T2" fmla="*/ 6 w 7"/>
                <a:gd name="T3" fmla="*/ 5 h 7"/>
                <a:gd name="T4" fmla="*/ 0 w 7"/>
                <a:gd name="T5" fmla="*/ 7 h 7"/>
                <a:gd name="T6" fmla="*/ 3 w 7"/>
                <a:gd name="T7" fmla="*/ 1 h 7"/>
                <a:gd name="T8" fmla="*/ 7 w 7"/>
                <a:gd name="T9" fmla="*/ 0 h 7"/>
              </a:gdLst>
              <a:ahLst/>
              <a:cxnLst>
                <a:cxn ang="0">
                  <a:pos x="T0" y="T1"/>
                </a:cxn>
                <a:cxn ang="0">
                  <a:pos x="T2" y="T3"/>
                </a:cxn>
                <a:cxn ang="0">
                  <a:pos x="T4" y="T5"/>
                </a:cxn>
                <a:cxn ang="0">
                  <a:pos x="T6" y="T7"/>
                </a:cxn>
                <a:cxn ang="0">
                  <a:pos x="T8" y="T9"/>
                </a:cxn>
              </a:cxnLst>
              <a:rect l="0" t="0" r="r" b="b"/>
              <a:pathLst>
                <a:path w="7" h="7">
                  <a:moveTo>
                    <a:pt x="7" y="0"/>
                  </a:moveTo>
                  <a:cubicBezTo>
                    <a:pt x="7" y="0"/>
                    <a:pt x="7" y="2"/>
                    <a:pt x="6" y="5"/>
                  </a:cubicBezTo>
                  <a:cubicBezTo>
                    <a:pt x="4" y="7"/>
                    <a:pt x="0" y="7"/>
                    <a:pt x="0" y="7"/>
                  </a:cubicBezTo>
                  <a:cubicBezTo>
                    <a:pt x="3" y="1"/>
                    <a:pt x="3" y="1"/>
                    <a:pt x="3" y="1"/>
                  </a:cubicBezTo>
                  <a:lnTo>
                    <a:pt x="7" y="0"/>
                  </a:lnTo>
                  <a:close/>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 name="Freeform 189">
              <a:extLst>
                <a:ext uri="{FF2B5EF4-FFF2-40B4-BE49-F238E27FC236}">
                  <a16:creationId xmlns="" xmlns:a16="http://schemas.microsoft.com/office/drawing/2014/main" id="{C66B175A-389D-4B53-901D-1F31341C3A57}"/>
                </a:ext>
              </a:extLst>
            </p:cNvPr>
            <p:cNvSpPr>
              <a:spLocks/>
            </p:cNvSpPr>
            <p:nvPr/>
          </p:nvSpPr>
          <p:spPr bwMode="auto">
            <a:xfrm flipH="1">
              <a:off x="1728788" y="5862638"/>
              <a:ext cx="227013" cy="165100"/>
            </a:xfrm>
            <a:custGeom>
              <a:avLst/>
              <a:gdLst>
                <a:gd name="T0" fmla="*/ 2 w 80"/>
                <a:gd name="T1" fmla="*/ 0 h 58"/>
                <a:gd name="T2" fmla="*/ 74 w 80"/>
                <a:gd name="T3" fmla="*/ 52 h 58"/>
                <a:gd name="T4" fmla="*/ 80 w 80"/>
                <a:gd name="T5" fmla="*/ 56 h 58"/>
                <a:gd name="T6" fmla="*/ 0 w 80"/>
                <a:gd name="T7" fmla="*/ 3 h 58"/>
                <a:gd name="T8" fmla="*/ 2 w 80"/>
                <a:gd name="T9" fmla="*/ 0 h 58"/>
              </a:gdLst>
              <a:ahLst/>
              <a:cxnLst>
                <a:cxn ang="0">
                  <a:pos x="T0" y="T1"/>
                </a:cxn>
                <a:cxn ang="0">
                  <a:pos x="T2" y="T3"/>
                </a:cxn>
                <a:cxn ang="0">
                  <a:pos x="T4" y="T5"/>
                </a:cxn>
                <a:cxn ang="0">
                  <a:pos x="T6" y="T7"/>
                </a:cxn>
                <a:cxn ang="0">
                  <a:pos x="T8" y="T9"/>
                </a:cxn>
              </a:cxnLst>
              <a:rect l="0" t="0" r="r" b="b"/>
              <a:pathLst>
                <a:path w="80" h="58">
                  <a:moveTo>
                    <a:pt x="2" y="0"/>
                  </a:moveTo>
                  <a:cubicBezTo>
                    <a:pt x="2" y="0"/>
                    <a:pt x="29" y="38"/>
                    <a:pt x="74" y="52"/>
                  </a:cubicBezTo>
                  <a:cubicBezTo>
                    <a:pt x="74" y="52"/>
                    <a:pt x="80" y="53"/>
                    <a:pt x="80" y="56"/>
                  </a:cubicBezTo>
                  <a:cubicBezTo>
                    <a:pt x="79" y="58"/>
                    <a:pt x="31" y="44"/>
                    <a:pt x="0" y="3"/>
                  </a:cubicBezTo>
                  <a:cubicBezTo>
                    <a:pt x="2" y="0"/>
                    <a:pt x="2" y="0"/>
                    <a:pt x="2" y="0"/>
                  </a:cubicBezTo>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 name="Freeform 190">
              <a:extLst>
                <a:ext uri="{FF2B5EF4-FFF2-40B4-BE49-F238E27FC236}">
                  <a16:creationId xmlns="" xmlns:a16="http://schemas.microsoft.com/office/drawing/2014/main" id="{CBD3C741-D00A-47DF-A88B-EFEA0BBF6253}"/>
                </a:ext>
              </a:extLst>
            </p:cNvPr>
            <p:cNvSpPr>
              <a:spLocks/>
            </p:cNvSpPr>
            <p:nvPr/>
          </p:nvSpPr>
          <p:spPr bwMode="auto">
            <a:xfrm flipH="1">
              <a:off x="719138" y="5597525"/>
              <a:ext cx="536575" cy="280988"/>
            </a:xfrm>
            <a:custGeom>
              <a:avLst/>
              <a:gdLst>
                <a:gd name="T0" fmla="*/ 29 w 189"/>
                <a:gd name="T1" fmla="*/ 61 h 99"/>
                <a:gd name="T2" fmla="*/ 29 w 189"/>
                <a:gd name="T3" fmla="*/ 61 h 99"/>
                <a:gd name="T4" fmla="*/ 25 w 189"/>
                <a:gd name="T5" fmla="*/ 57 h 99"/>
                <a:gd name="T6" fmla="*/ 4 w 189"/>
                <a:gd name="T7" fmla="*/ 12 h 99"/>
                <a:gd name="T8" fmla="*/ 8 w 189"/>
                <a:gd name="T9" fmla="*/ 4 h 99"/>
                <a:gd name="T10" fmla="*/ 32 w 189"/>
                <a:gd name="T11" fmla="*/ 12 h 99"/>
                <a:gd name="T12" fmla="*/ 34 w 189"/>
                <a:gd name="T13" fmla="*/ 13 h 99"/>
                <a:gd name="T14" fmla="*/ 34 w 189"/>
                <a:gd name="T15" fmla="*/ 13 h 99"/>
                <a:gd name="T16" fmla="*/ 34 w 189"/>
                <a:gd name="T17" fmla="*/ 13 h 99"/>
                <a:gd name="T18" fmla="*/ 36 w 189"/>
                <a:gd name="T19" fmla="*/ 14 h 99"/>
                <a:gd name="T20" fmla="*/ 55 w 189"/>
                <a:gd name="T21" fmla="*/ 22 h 99"/>
                <a:gd name="T22" fmla="*/ 111 w 189"/>
                <a:gd name="T23" fmla="*/ 36 h 99"/>
                <a:gd name="T24" fmla="*/ 166 w 189"/>
                <a:gd name="T25" fmla="*/ 43 h 99"/>
                <a:gd name="T26" fmla="*/ 177 w 189"/>
                <a:gd name="T27" fmla="*/ 44 h 99"/>
                <a:gd name="T28" fmla="*/ 189 w 189"/>
                <a:gd name="T29" fmla="*/ 61 h 99"/>
                <a:gd name="T30" fmla="*/ 168 w 189"/>
                <a:gd name="T31" fmla="*/ 75 h 99"/>
                <a:gd name="T32" fmla="*/ 69 w 189"/>
                <a:gd name="T33" fmla="*/ 88 h 99"/>
                <a:gd name="T34" fmla="*/ 29 w 189"/>
                <a:gd name="T35" fmla="*/ 61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9" h="99">
                  <a:moveTo>
                    <a:pt x="29" y="61"/>
                  </a:moveTo>
                  <a:cubicBezTo>
                    <a:pt x="29" y="61"/>
                    <a:pt x="29" y="61"/>
                    <a:pt x="29" y="61"/>
                  </a:cubicBezTo>
                  <a:cubicBezTo>
                    <a:pt x="27" y="60"/>
                    <a:pt x="26" y="58"/>
                    <a:pt x="25" y="57"/>
                  </a:cubicBezTo>
                  <a:cubicBezTo>
                    <a:pt x="8" y="41"/>
                    <a:pt x="0" y="15"/>
                    <a:pt x="4" y="12"/>
                  </a:cubicBezTo>
                  <a:cubicBezTo>
                    <a:pt x="4" y="5"/>
                    <a:pt x="7" y="8"/>
                    <a:pt x="8" y="4"/>
                  </a:cubicBezTo>
                  <a:cubicBezTo>
                    <a:pt x="9" y="0"/>
                    <a:pt x="12" y="0"/>
                    <a:pt x="32" y="12"/>
                  </a:cubicBezTo>
                  <a:cubicBezTo>
                    <a:pt x="33" y="12"/>
                    <a:pt x="33" y="12"/>
                    <a:pt x="34" y="13"/>
                  </a:cubicBezTo>
                  <a:cubicBezTo>
                    <a:pt x="34" y="13"/>
                    <a:pt x="34" y="13"/>
                    <a:pt x="34" y="13"/>
                  </a:cubicBezTo>
                  <a:cubicBezTo>
                    <a:pt x="34" y="13"/>
                    <a:pt x="34" y="13"/>
                    <a:pt x="34" y="13"/>
                  </a:cubicBezTo>
                  <a:cubicBezTo>
                    <a:pt x="35" y="13"/>
                    <a:pt x="35" y="14"/>
                    <a:pt x="36" y="14"/>
                  </a:cubicBezTo>
                  <a:cubicBezTo>
                    <a:pt x="41" y="17"/>
                    <a:pt x="48" y="19"/>
                    <a:pt x="55" y="22"/>
                  </a:cubicBezTo>
                  <a:cubicBezTo>
                    <a:pt x="74" y="28"/>
                    <a:pt x="97" y="34"/>
                    <a:pt x="111" y="36"/>
                  </a:cubicBezTo>
                  <a:cubicBezTo>
                    <a:pt x="122" y="38"/>
                    <a:pt x="151" y="41"/>
                    <a:pt x="166" y="43"/>
                  </a:cubicBezTo>
                  <a:cubicBezTo>
                    <a:pt x="173" y="43"/>
                    <a:pt x="177" y="44"/>
                    <a:pt x="177" y="44"/>
                  </a:cubicBezTo>
                  <a:cubicBezTo>
                    <a:pt x="189" y="61"/>
                    <a:pt x="189" y="61"/>
                    <a:pt x="189" y="61"/>
                  </a:cubicBezTo>
                  <a:cubicBezTo>
                    <a:pt x="182" y="66"/>
                    <a:pt x="175" y="71"/>
                    <a:pt x="168" y="75"/>
                  </a:cubicBezTo>
                  <a:cubicBezTo>
                    <a:pt x="127" y="99"/>
                    <a:pt x="94" y="98"/>
                    <a:pt x="69" y="88"/>
                  </a:cubicBezTo>
                  <a:cubicBezTo>
                    <a:pt x="52" y="81"/>
                    <a:pt x="39" y="70"/>
                    <a:pt x="29" y="61"/>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3" name="Freeform 191">
              <a:extLst>
                <a:ext uri="{FF2B5EF4-FFF2-40B4-BE49-F238E27FC236}">
                  <a16:creationId xmlns="" xmlns:a16="http://schemas.microsoft.com/office/drawing/2014/main" id="{7330DF8D-FA6A-46AB-9152-E0849CFBCC6B}"/>
                </a:ext>
              </a:extLst>
            </p:cNvPr>
            <p:cNvSpPr>
              <a:spLocks noEditPoints="1"/>
            </p:cNvSpPr>
            <p:nvPr/>
          </p:nvSpPr>
          <p:spPr bwMode="auto">
            <a:xfrm flipH="1">
              <a:off x="787400" y="5659438"/>
              <a:ext cx="312738" cy="204788"/>
            </a:xfrm>
            <a:custGeom>
              <a:avLst/>
              <a:gdLst>
                <a:gd name="T0" fmla="*/ 14 w 110"/>
                <a:gd name="T1" fmla="*/ 66 h 72"/>
                <a:gd name="T2" fmla="*/ 37 w 110"/>
                <a:gd name="T3" fmla="*/ 72 h 72"/>
                <a:gd name="T4" fmla="*/ 43 w 110"/>
                <a:gd name="T5" fmla="*/ 69 h 72"/>
                <a:gd name="T6" fmla="*/ 14 w 110"/>
                <a:gd name="T7" fmla="*/ 66 h 72"/>
                <a:gd name="T8" fmla="*/ 6 w 110"/>
                <a:gd name="T9" fmla="*/ 21 h 72"/>
                <a:gd name="T10" fmla="*/ 51 w 110"/>
                <a:gd name="T11" fmla="*/ 43 h 72"/>
                <a:gd name="T12" fmla="*/ 72 w 110"/>
                <a:gd name="T13" fmla="*/ 56 h 72"/>
                <a:gd name="T14" fmla="*/ 59 w 110"/>
                <a:gd name="T15" fmla="*/ 59 h 72"/>
                <a:gd name="T16" fmla="*/ 18 w 110"/>
                <a:gd name="T17" fmla="*/ 48 h 72"/>
                <a:gd name="T18" fmla="*/ 56 w 110"/>
                <a:gd name="T19" fmla="*/ 65 h 72"/>
                <a:gd name="T20" fmla="*/ 63 w 110"/>
                <a:gd name="T21" fmla="*/ 62 h 72"/>
                <a:gd name="T22" fmla="*/ 63 w 110"/>
                <a:gd name="T23" fmla="*/ 62 h 72"/>
                <a:gd name="T24" fmla="*/ 110 w 110"/>
                <a:gd name="T25" fmla="*/ 40 h 72"/>
                <a:gd name="T26" fmla="*/ 105 w 110"/>
                <a:gd name="T27" fmla="*/ 39 h 72"/>
                <a:gd name="T28" fmla="*/ 71 w 110"/>
                <a:gd name="T29" fmla="*/ 32 h 72"/>
                <a:gd name="T30" fmla="*/ 61 w 110"/>
                <a:gd name="T31" fmla="*/ 37 h 72"/>
                <a:gd name="T32" fmla="*/ 59 w 110"/>
                <a:gd name="T33" fmla="*/ 37 h 72"/>
                <a:gd name="T34" fmla="*/ 6 w 110"/>
                <a:gd name="T35" fmla="*/ 21 h 72"/>
                <a:gd name="T36" fmla="*/ 0 w 110"/>
                <a:gd name="T37" fmla="*/ 0 h 72"/>
                <a:gd name="T38" fmla="*/ 34 w 110"/>
                <a:gd name="T39" fmla="*/ 13 h 72"/>
                <a:gd name="T40" fmla="*/ 27 w 110"/>
                <a:gd name="T41" fmla="*/ 8 h 72"/>
                <a:gd name="T42" fmla="*/ 0 w 110"/>
                <a:gd name="T43"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0" h="72">
                  <a:moveTo>
                    <a:pt x="14" y="66"/>
                  </a:moveTo>
                  <a:cubicBezTo>
                    <a:pt x="21" y="68"/>
                    <a:pt x="29" y="71"/>
                    <a:pt x="37" y="72"/>
                  </a:cubicBezTo>
                  <a:cubicBezTo>
                    <a:pt x="39" y="71"/>
                    <a:pt x="41" y="70"/>
                    <a:pt x="43" y="69"/>
                  </a:cubicBezTo>
                  <a:cubicBezTo>
                    <a:pt x="33" y="69"/>
                    <a:pt x="21" y="67"/>
                    <a:pt x="14" y="66"/>
                  </a:cubicBezTo>
                  <a:moveTo>
                    <a:pt x="6" y="21"/>
                  </a:moveTo>
                  <a:cubicBezTo>
                    <a:pt x="6" y="21"/>
                    <a:pt x="28" y="38"/>
                    <a:pt x="51" y="43"/>
                  </a:cubicBezTo>
                  <a:cubicBezTo>
                    <a:pt x="73" y="49"/>
                    <a:pt x="81" y="50"/>
                    <a:pt x="72" y="56"/>
                  </a:cubicBezTo>
                  <a:cubicBezTo>
                    <a:pt x="69" y="58"/>
                    <a:pt x="64" y="59"/>
                    <a:pt x="59" y="59"/>
                  </a:cubicBezTo>
                  <a:cubicBezTo>
                    <a:pt x="48" y="59"/>
                    <a:pt x="32" y="55"/>
                    <a:pt x="18" y="48"/>
                  </a:cubicBezTo>
                  <a:cubicBezTo>
                    <a:pt x="24" y="58"/>
                    <a:pt x="45" y="62"/>
                    <a:pt x="56" y="65"/>
                  </a:cubicBezTo>
                  <a:cubicBezTo>
                    <a:pt x="58" y="64"/>
                    <a:pt x="61" y="63"/>
                    <a:pt x="63" y="62"/>
                  </a:cubicBezTo>
                  <a:cubicBezTo>
                    <a:pt x="63" y="62"/>
                    <a:pt x="63" y="62"/>
                    <a:pt x="63" y="62"/>
                  </a:cubicBezTo>
                  <a:cubicBezTo>
                    <a:pt x="81" y="56"/>
                    <a:pt x="96" y="52"/>
                    <a:pt x="110" y="40"/>
                  </a:cubicBezTo>
                  <a:cubicBezTo>
                    <a:pt x="109" y="39"/>
                    <a:pt x="107" y="39"/>
                    <a:pt x="105" y="39"/>
                  </a:cubicBezTo>
                  <a:cubicBezTo>
                    <a:pt x="94" y="38"/>
                    <a:pt x="82" y="36"/>
                    <a:pt x="71" y="32"/>
                  </a:cubicBezTo>
                  <a:cubicBezTo>
                    <a:pt x="70" y="34"/>
                    <a:pt x="67" y="36"/>
                    <a:pt x="61" y="37"/>
                  </a:cubicBezTo>
                  <a:cubicBezTo>
                    <a:pt x="60" y="37"/>
                    <a:pt x="59" y="37"/>
                    <a:pt x="59" y="37"/>
                  </a:cubicBezTo>
                  <a:cubicBezTo>
                    <a:pt x="43" y="37"/>
                    <a:pt x="6" y="21"/>
                    <a:pt x="6" y="21"/>
                  </a:cubicBezTo>
                  <a:moveTo>
                    <a:pt x="0" y="0"/>
                  </a:moveTo>
                  <a:cubicBezTo>
                    <a:pt x="6" y="7"/>
                    <a:pt x="19" y="9"/>
                    <a:pt x="34" y="13"/>
                  </a:cubicBezTo>
                  <a:cubicBezTo>
                    <a:pt x="32" y="11"/>
                    <a:pt x="30" y="10"/>
                    <a:pt x="27" y="8"/>
                  </a:cubicBezTo>
                  <a:cubicBezTo>
                    <a:pt x="18" y="6"/>
                    <a:pt x="8" y="3"/>
                    <a:pt x="0" y="0"/>
                  </a:cubicBezTo>
                </a:path>
              </a:pathLst>
            </a:custGeom>
            <a:solidFill>
              <a:srgbClr val="FCE9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4" name="Freeform 192">
              <a:extLst>
                <a:ext uri="{FF2B5EF4-FFF2-40B4-BE49-F238E27FC236}">
                  <a16:creationId xmlns="" xmlns:a16="http://schemas.microsoft.com/office/drawing/2014/main" id="{2CCD70FD-16C3-468F-A4BF-2E77651E56F4}"/>
                </a:ext>
              </a:extLst>
            </p:cNvPr>
            <p:cNvSpPr>
              <a:spLocks/>
            </p:cNvSpPr>
            <p:nvPr/>
          </p:nvSpPr>
          <p:spPr bwMode="auto">
            <a:xfrm flipH="1">
              <a:off x="719138" y="5375275"/>
              <a:ext cx="420688" cy="433388"/>
            </a:xfrm>
            <a:custGeom>
              <a:avLst/>
              <a:gdLst>
                <a:gd name="T0" fmla="*/ 19 w 148"/>
                <a:gd name="T1" fmla="*/ 87 h 152"/>
                <a:gd name="T2" fmla="*/ 7 w 148"/>
                <a:gd name="T3" fmla="*/ 71 h 152"/>
                <a:gd name="T4" fmla="*/ 0 w 148"/>
                <a:gd name="T5" fmla="*/ 39 h 152"/>
                <a:gd name="T6" fmla="*/ 0 w 148"/>
                <a:gd name="T7" fmla="*/ 39 h 152"/>
                <a:gd name="T8" fmla="*/ 4 w 148"/>
                <a:gd name="T9" fmla="*/ 18 h 152"/>
                <a:gd name="T10" fmla="*/ 12 w 148"/>
                <a:gd name="T11" fmla="*/ 14 h 152"/>
                <a:gd name="T12" fmla="*/ 19 w 148"/>
                <a:gd name="T13" fmla="*/ 13 h 152"/>
                <a:gd name="T14" fmla="*/ 22 w 148"/>
                <a:gd name="T15" fmla="*/ 7 h 152"/>
                <a:gd name="T16" fmla="*/ 28 w 148"/>
                <a:gd name="T17" fmla="*/ 1 h 152"/>
                <a:gd name="T18" fmla="*/ 57 w 148"/>
                <a:gd name="T19" fmla="*/ 4 h 152"/>
                <a:gd name="T20" fmla="*/ 57 w 148"/>
                <a:gd name="T21" fmla="*/ 4 h 152"/>
                <a:gd name="T22" fmla="*/ 68 w 148"/>
                <a:gd name="T23" fmla="*/ 7 h 152"/>
                <a:gd name="T24" fmla="*/ 94 w 148"/>
                <a:gd name="T25" fmla="*/ 20 h 152"/>
                <a:gd name="T26" fmla="*/ 94 w 148"/>
                <a:gd name="T27" fmla="*/ 21 h 152"/>
                <a:gd name="T28" fmla="*/ 98 w 148"/>
                <a:gd name="T29" fmla="*/ 23 h 152"/>
                <a:gd name="T30" fmla="*/ 99 w 148"/>
                <a:gd name="T31" fmla="*/ 24 h 152"/>
                <a:gd name="T32" fmla="*/ 134 w 148"/>
                <a:gd name="T33" fmla="*/ 67 h 152"/>
                <a:gd name="T34" fmla="*/ 148 w 148"/>
                <a:gd name="T35" fmla="*/ 133 h 152"/>
                <a:gd name="T36" fmla="*/ 19 w 148"/>
                <a:gd name="T37" fmla="*/ 87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8" h="152">
                  <a:moveTo>
                    <a:pt x="19" y="87"/>
                  </a:moveTo>
                  <a:cubicBezTo>
                    <a:pt x="13" y="81"/>
                    <a:pt x="10" y="76"/>
                    <a:pt x="7" y="71"/>
                  </a:cubicBezTo>
                  <a:cubicBezTo>
                    <a:pt x="2" y="59"/>
                    <a:pt x="0" y="48"/>
                    <a:pt x="0" y="39"/>
                  </a:cubicBezTo>
                  <a:cubicBezTo>
                    <a:pt x="0" y="39"/>
                    <a:pt x="0" y="39"/>
                    <a:pt x="0" y="39"/>
                  </a:cubicBezTo>
                  <a:cubicBezTo>
                    <a:pt x="0" y="30"/>
                    <a:pt x="2" y="23"/>
                    <a:pt x="4" y="18"/>
                  </a:cubicBezTo>
                  <a:cubicBezTo>
                    <a:pt x="5" y="15"/>
                    <a:pt x="9" y="13"/>
                    <a:pt x="12" y="14"/>
                  </a:cubicBezTo>
                  <a:cubicBezTo>
                    <a:pt x="14" y="14"/>
                    <a:pt x="17" y="14"/>
                    <a:pt x="19" y="13"/>
                  </a:cubicBezTo>
                  <a:cubicBezTo>
                    <a:pt x="21" y="12"/>
                    <a:pt x="22" y="10"/>
                    <a:pt x="22" y="7"/>
                  </a:cubicBezTo>
                  <a:cubicBezTo>
                    <a:pt x="22" y="4"/>
                    <a:pt x="25" y="1"/>
                    <a:pt x="28" y="1"/>
                  </a:cubicBezTo>
                  <a:cubicBezTo>
                    <a:pt x="34" y="0"/>
                    <a:pt x="45" y="0"/>
                    <a:pt x="57" y="4"/>
                  </a:cubicBezTo>
                  <a:cubicBezTo>
                    <a:pt x="57" y="4"/>
                    <a:pt x="57" y="4"/>
                    <a:pt x="57" y="4"/>
                  </a:cubicBezTo>
                  <a:cubicBezTo>
                    <a:pt x="61" y="5"/>
                    <a:pt x="64" y="6"/>
                    <a:pt x="68" y="7"/>
                  </a:cubicBezTo>
                  <a:cubicBezTo>
                    <a:pt x="77" y="10"/>
                    <a:pt x="86" y="15"/>
                    <a:pt x="94" y="20"/>
                  </a:cubicBezTo>
                  <a:cubicBezTo>
                    <a:pt x="94" y="21"/>
                    <a:pt x="94" y="21"/>
                    <a:pt x="94" y="21"/>
                  </a:cubicBezTo>
                  <a:cubicBezTo>
                    <a:pt x="96" y="21"/>
                    <a:pt x="97" y="22"/>
                    <a:pt x="98" y="23"/>
                  </a:cubicBezTo>
                  <a:cubicBezTo>
                    <a:pt x="99" y="24"/>
                    <a:pt x="99" y="24"/>
                    <a:pt x="99" y="24"/>
                  </a:cubicBezTo>
                  <a:cubicBezTo>
                    <a:pt x="113" y="34"/>
                    <a:pt x="126" y="49"/>
                    <a:pt x="134" y="67"/>
                  </a:cubicBezTo>
                  <a:cubicBezTo>
                    <a:pt x="148" y="98"/>
                    <a:pt x="148" y="133"/>
                    <a:pt x="148" y="133"/>
                  </a:cubicBezTo>
                  <a:cubicBezTo>
                    <a:pt x="105" y="152"/>
                    <a:pt x="45" y="118"/>
                    <a:pt x="19" y="87"/>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5" name="Freeform 193">
              <a:extLst>
                <a:ext uri="{FF2B5EF4-FFF2-40B4-BE49-F238E27FC236}">
                  <a16:creationId xmlns="" xmlns:a16="http://schemas.microsoft.com/office/drawing/2014/main" id="{67AE6BD8-EB82-4D5C-AB07-D12CDD585B31}"/>
                </a:ext>
              </a:extLst>
            </p:cNvPr>
            <p:cNvSpPr>
              <a:spLocks/>
            </p:cNvSpPr>
            <p:nvPr/>
          </p:nvSpPr>
          <p:spPr bwMode="auto">
            <a:xfrm flipH="1">
              <a:off x="806450" y="5432425"/>
              <a:ext cx="66675" cy="57150"/>
            </a:xfrm>
            <a:custGeom>
              <a:avLst/>
              <a:gdLst>
                <a:gd name="T0" fmla="*/ 0 w 23"/>
                <a:gd name="T1" fmla="*/ 0 h 20"/>
                <a:gd name="T2" fmla="*/ 0 w 23"/>
                <a:gd name="T3" fmla="*/ 0 h 20"/>
                <a:gd name="T4" fmla="*/ 0 w 23"/>
                <a:gd name="T5" fmla="*/ 1 h 20"/>
                <a:gd name="T6" fmla="*/ 4 w 23"/>
                <a:gd name="T7" fmla="*/ 3 h 20"/>
                <a:gd name="T8" fmla="*/ 5 w 23"/>
                <a:gd name="T9" fmla="*/ 4 h 20"/>
                <a:gd name="T10" fmla="*/ 23 w 23"/>
                <a:gd name="T11" fmla="*/ 20 h 20"/>
                <a:gd name="T12" fmla="*/ 23 w 23"/>
                <a:gd name="T13" fmla="*/ 20 h 20"/>
                <a:gd name="T14" fmla="*/ 5 w 23"/>
                <a:gd name="T15" fmla="*/ 4 h 20"/>
                <a:gd name="T16" fmla="*/ 4 w 23"/>
                <a:gd name="T17" fmla="*/ 3 h 20"/>
                <a:gd name="T18" fmla="*/ 0 w 23"/>
                <a:gd name="T19" fmla="*/ 1 h 20"/>
                <a:gd name="T20" fmla="*/ 0 w 23"/>
                <a:gd name="T21" fmla="*/ 0 h 20"/>
                <a:gd name="T22" fmla="*/ 0 w 23"/>
                <a:gd name="T23"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 h="20">
                  <a:moveTo>
                    <a:pt x="0" y="0"/>
                  </a:moveTo>
                  <a:cubicBezTo>
                    <a:pt x="0" y="0"/>
                    <a:pt x="0" y="0"/>
                    <a:pt x="0" y="0"/>
                  </a:cubicBezTo>
                  <a:cubicBezTo>
                    <a:pt x="0" y="1"/>
                    <a:pt x="0" y="1"/>
                    <a:pt x="0" y="1"/>
                  </a:cubicBezTo>
                  <a:cubicBezTo>
                    <a:pt x="2" y="1"/>
                    <a:pt x="3" y="2"/>
                    <a:pt x="4" y="3"/>
                  </a:cubicBezTo>
                  <a:cubicBezTo>
                    <a:pt x="5" y="4"/>
                    <a:pt x="5" y="4"/>
                    <a:pt x="5" y="4"/>
                  </a:cubicBezTo>
                  <a:cubicBezTo>
                    <a:pt x="11" y="8"/>
                    <a:pt x="18" y="14"/>
                    <a:pt x="23" y="20"/>
                  </a:cubicBezTo>
                  <a:cubicBezTo>
                    <a:pt x="23" y="20"/>
                    <a:pt x="23" y="20"/>
                    <a:pt x="23" y="20"/>
                  </a:cubicBezTo>
                  <a:cubicBezTo>
                    <a:pt x="18" y="14"/>
                    <a:pt x="11" y="8"/>
                    <a:pt x="5" y="4"/>
                  </a:cubicBezTo>
                  <a:cubicBezTo>
                    <a:pt x="4" y="3"/>
                    <a:pt x="4" y="3"/>
                    <a:pt x="4" y="3"/>
                  </a:cubicBezTo>
                  <a:cubicBezTo>
                    <a:pt x="4" y="3"/>
                    <a:pt x="2" y="2"/>
                    <a:pt x="0" y="1"/>
                  </a:cubicBezTo>
                  <a:cubicBezTo>
                    <a:pt x="0" y="0"/>
                    <a:pt x="0" y="0"/>
                    <a:pt x="0" y="0"/>
                  </a:cubicBezTo>
                  <a:cubicBezTo>
                    <a:pt x="0" y="0"/>
                    <a:pt x="0" y="0"/>
                    <a:pt x="0" y="0"/>
                  </a:cubicBezTo>
                </a:path>
              </a:pathLst>
            </a:custGeom>
            <a:solidFill>
              <a:srgbClr val="FDEF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6" name="Freeform 194">
              <a:extLst>
                <a:ext uri="{FF2B5EF4-FFF2-40B4-BE49-F238E27FC236}">
                  <a16:creationId xmlns="" xmlns:a16="http://schemas.microsoft.com/office/drawing/2014/main" id="{9CB21D3B-0AFB-44ED-9DCC-683594458C60}"/>
                </a:ext>
              </a:extLst>
            </p:cNvPr>
            <p:cNvSpPr>
              <a:spLocks noEditPoints="1"/>
            </p:cNvSpPr>
            <p:nvPr/>
          </p:nvSpPr>
          <p:spPr bwMode="auto">
            <a:xfrm flipH="1">
              <a:off x="725488" y="5414963"/>
              <a:ext cx="360363" cy="355600"/>
            </a:xfrm>
            <a:custGeom>
              <a:avLst/>
              <a:gdLst>
                <a:gd name="T0" fmla="*/ 100 w 127"/>
                <a:gd name="T1" fmla="*/ 125 h 125"/>
                <a:gd name="T2" fmla="*/ 35 w 127"/>
                <a:gd name="T3" fmla="*/ 97 h 125"/>
                <a:gd name="T4" fmla="*/ 39 w 127"/>
                <a:gd name="T5" fmla="*/ 68 h 125"/>
                <a:gd name="T6" fmla="*/ 71 w 127"/>
                <a:gd name="T7" fmla="*/ 107 h 125"/>
                <a:gd name="T8" fmla="*/ 69 w 127"/>
                <a:gd name="T9" fmla="*/ 110 h 125"/>
                <a:gd name="T10" fmla="*/ 108 w 127"/>
                <a:gd name="T11" fmla="*/ 123 h 125"/>
                <a:gd name="T12" fmla="*/ 65 w 127"/>
                <a:gd name="T13" fmla="*/ 90 h 125"/>
                <a:gd name="T14" fmla="*/ 95 w 127"/>
                <a:gd name="T15" fmla="*/ 66 h 125"/>
                <a:gd name="T16" fmla="*/ 103 w 127"/>
                <a:gd name="T17" fmla="*/ 86 h 125"/>
                <a:gd name="T18" fmla="*/ 98 w 127"/>
                <a:gd name="T19" fmla="*/ 85 h 125"/>
                <a:gd name="T20" fmla="*/ 117 w 127"/>
                <a:gd name="T21" fmla="*/ 113 h 125"/>
                <a:gd name="T22" fmla="*/ 121 w 127"/>
                <a:gd name="T23" fmla="*/ 98 h 125"/>
                <a:gd name="T24" fmla="*/ 95 w 127"/>
                <a:gd name="T25" fmla="*/ 66 h 125"/>
                <a:gd name="T26" fmla="*/ 72 w 127"/>
                <a:gd name="T27" fmla="*/ 69 h 125"/>
                <a:gd name="T28" fmla="*/ 92 w 127"/>
                <a:gd name="T29" fmla="*/ 100 h 125"/>
                <a:gd name="T30" fmla="*/ 110 w 127"/>
                <a:gd name="T31" fmla="*/ 121 h 125"/>
                <a:gd name="T32" fmla="*/ 96 w 127"/>
                <a:gd name="T33" fmla="*/ 84 h 125"/>
                <a:gd name="T34" fmla="*/ 32 w 127"/>
                <a:gd name="T35" fmla="*/ 61 h 125"/>
                <a:gd name="T36" fmla="*/ 37 w 127"/>
                <a:gd name="T37" fmla="*/ 65 h 125"/>
                <a:gd name="T38" fmla="*/ 62 w 127"/>
                <a:gd name="T39" fmla="*/ 59 h 125"/>
                <a:gd name="T40" fmla="*/ 71 w 127"/>
                <a:gd name="T41" fmla="*/ 63 h 125"/>
                <a:gd name="T42" fmla="*/ 62 w 127"/>
                <a:gd name="T43" fmla="*/ 59 h 125"/>
                <a:gd name="T44" fmla="*/ 77 w 127"/>
                <a:gd name="T45" fmla="*/ 52 h 125"/>
                <a:gd name="T46" fmla="*/ 94 w 127"/>
                <a:gd name="T47" fmla="*/ 65 h 125"/>
                <a:gd name="T48" fmla="*/ 78 w 127"/>
                <a:gd name="T49" fmla="*/ 48 h 125"/>
                <a:gd name="T50" fmla="*/ 74 w 127"/>
                <a:gd name="T51" fmla="*/ 48 h 125"/>
                <a:gd name="T52" fmla="*/ 76 w 127"/>
                <a:gd name="T53" fmla="*/ 46 h 125"/>
                <a:gd name="T54" fmla="*/ 62 w 127"/>
                <a:gd name="T55" fmla="*/ 0 h 125"/>
                <a:gd name="T56" fmla="*/ 98 w 127"/>
                <a:gd name="T57" fmla="*/ 37 h 125"/>
                <a:gd name="T58" fmla="*/ 98 w 127"/>
                <a:gd name="T59" fmla="*/ 26 h 125"/>
                <a:gd name="T60" fmla="*/ 79 w 127"/>
                <a:gd name="T61" fmla="*/ 9 h 125"/>
                <a:gd name="T62" fmla="*/ 75 w 127"/>
                <a:gd name="T63" fmla="*/ 6 h 125"/>
                <a:gd name="T64" fmla="*/ 62 w 127"/>
                <a:gd name="T65"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7" h="125">
                  <a:moveTo>
                    <a:pt x="0" y="73"/>
                  </a:moveTo>
                  <a:cubicBezTo>
                    <a:pt x="21" y="97"/>
                    <a:pt x="62" y="124"/>
                    <a:pt x="100" y="125"/>
                  </a:cubicBezTo>
                  <a:cubicBezTo>
                    <a:pt x="90" y="122"/>
                    <a:pt x="76" y="117"/>
                    <a:pt x="63" y="109"/>
                  </a:cubicBezTo>
                  <a:cubicBezTo>
                    <a:pt x="54" y="106"/>
                    <a:pt x="42" y="101"/>
                    <a:pt x="35" y="97"/>
                  </a:cubicBezTo>
                  <a:cubicBezTo>
                    <a:pt x="12" y="82"/>
                    <a:pt x="11" y="81"/>
                    <a:pt x="0" y="73"/>
                  </a:cubicBezTo>
                  <a:moveTo>
                    <a:pt x="39" y="68"/>
                  </a:moveTo>
                  <a:cubicBezTo>
                    <a:pt x="39" y="70"/>
                    <a:pt x="40" y="72"/>
                    <a:pt x="40" y="74"/>
                  </a:cubicBezTo>
                  <a:cubicBezTo>
                    <a:pt x="48" y="85"/>
                    <a:pt x="60" y="101"/>
                    <a:pt x="71" y="107"/>
                  </a:cubicBezTo>
                  <a:cubicBezTo>
                    <a:pt x="76" y="110"/>
                    <a:pt x="77" y="111"/>
                    <a:pt x="74" y="111"/>
                  </a:cubicBezTo>
                  <a:cubicBezTo>
                    <a:pt x="73" y="111"/>
                    <a:pt x="71" y="111"/>
                    <a:pt x="69" y="110"/>
                  </a:cubicBezTo>
                  <a:cubicBezTo>
                    <a:pt x="83" y="119"/>
                    <a:pt x="99" y="122"/>
                    <a:pt x="108" y="123"/>
                  </a:cubicBezTo>
                  <a:cubicBezTo>
                    <a:pt x="108" y="123"/>
                    <a:pt x="108" y="123"/>
                    <a:pt x="108" y="123"/>
                  </a:cubicBezTo>
                  <a:cubicBezTo>
                    <a:pt x="102" y="119"/>
                    <a:pt x="90" y="111"/>
                    <a:pt x="81" y="98"/>
                  </a:cubicBezTo>
                  <a:cubicBezTo>
                    <a:pt x="75" y="97"/>
                    <a:pt x="70" y="94"/>
                    <a:pt x="65" y="90"/>
                  </a:cubicBezTo>
                  <a:cubicBezTo>
                    <a:pt x="55" y="84"/>
                    <a:pt x="46" y="74"/>
                    <a:pt x="39" y="68"/>
                  </a:cubicBezTo>
                  <a:moveTo>
                    <a:pt x="95" y="66"/>
                  </a:moveTo>
                  <a:cubicBezTo>
                    <a:pt x="95" y="68"/>
                    <a:pt x="95" y="71"/>
                    <a:pt x="96" y="74"/>
                  </a:cubicBezTo>
                  <a:cubicBezTo>
                    <a:pt x="100" y="80"/>
                    <a:pt x="103" y="84"/>
                    <a:pt x="103" y="86"/>
                  </a:cubicBezTo>
                  <a:cubicBezTo>
                    <a:pt x="103" y="87"/>
                    <a:pt x="102" y="87"/>
                    <a:pt x="102" y="87"/>
                  </a:cubicBezTo>
                  <a:cubicBezTo>
                    <a:pt x="101" y="87"/>
                    <a:pt x="100" y="87"/>
                    <a:pt x="98" y="85"/>
                  </a:cubicBezTo>
                  <a:cubicBezTo>
                    <a:pt x="100" y="90"/>
                    <a:pt x="102" y="95"/>
                    <a:pt x="105" y="99"/>
                  </a:cubicBezTo>
                  <a:cubicBezTo>
                    <a:pt x="109" y="105"/>
                    <a:pt x="113" y="110"/>
                    <a:pt x="117" y="113"/>
                  </a:cubicBezTo>
                  <a:cubicBezTo>
                    <a:pt x="119" y="112"/>
                    <a:pt x="123" y="109"/>
                    <a:pt x="127" y="106"/>
                  </a:cubicBezTo>
                  <a:cubicBezTo>
                    <a:pt x="121" y="98"/>
                    <a:pt x="121" y="98"/>
                    <a:pt x="121" y="98"/>
                  </a:cubicBezTo>
                  <a:cubicBezTo>
                    <a:pt x="116" y="90"/>
                    <a:pt x="111" y="82"/>
                    <a:pt x="107" y="74"/>
                  </a:cubicBezTo>
                  <a:cubicBezTo>
                    <a:pt x="105" y="74"/>
                    <a:pt x="101" y="72"/>
                    <a:pt x="95" y="66"/>
                  </a:cubicBezTo>
                  <a:moveTo>
                    <a:pt x="72" y="64"/>
                  </a:moveTo>
                  <a:cubicBezTo>
                    <a:pt x="72" y="66"/>
                    <a:pt x="72" y="68"/>
                    <a:pt x="72" y="69"/>
                  </a:cubicBezTo>
                  <a:cubicBezTo>
                    <a:pt x="82" y="78"/>
                    <a:pt x="97" y="90"/>
                    <a:pt x="98" y="95"/>
                  </a:cubicBezTo>
                  <a:cubicBezTo>
                    <a:pt x="99" y="99"/>
                    <a:pt x="97" y="100"/>
                    <a:pt x="92" y="100"/>
                  </a:cubicBezTo>
                  <a:cubicBezTo>
                    <a:pt x="89" y="100"/>
                    <a:pt x="86" y="100"/>
                    <a:pt x="83" y="99"/>
                  </a:cubicBezTo>
                  <a:cubicBezTo>
                    <a:pt x="92" y="111"/>
                    <a:pt x="104" y="118"/>
                    <a:pt x="110" y="121"/>
                  </a:cubicBezTo>
                  <a:cubicBezTo>
                    <a:pt x="112" y="119"/>
                    <a:pt x="114" y="117"/>
                    <a:pt x="115" y="115"/>
                  </a:cubicBezTo>
                  <a:cubicBezTo>
                    <a:pt x="108" y="108"/>
                    <a:pt x="100" y="98"/>
                    <a:pt x="96" y="84"/>
                  </a:cubicBezTo>
                  <a:cubicBezTo>
                    <a:pt x="90" y="79"/>
                    <a:pt x="81" y="70"/>
                    <a:pt x="72" y="64"/>
                  </a:cubicBezTo>
                  <a:moveTo>
                    <a:pt x="32" y="61"/>
                  </a:moveTo>
                  <a:cubicBezTo>
                    <a:pt x="32" y="61"/>
                    <a:pt x="34" y="64"/>
                    <a:pt x="37" y="69"/>
                  </a:cubicBezTo>
                  <a:cubicBezTo>
                    <a:pt x="37" y="68"/>
                    <a:pt x="37" y="67"/>
                    <a:pt x="37" y="65"/>
                  </a:cubicBezTo>
                  <a:cubicBezTo>
                    <a:pt x="34" y="62"/>
                    <a:pt x="32" y="61"/>
                    <a:pt x="32" y="61"/>
                  </a:cubicBezTo>
                  <a:moveTo>
                    <a:pt x="62" y="59"/>
                  </a:moveTo>
                  <a:cubicBezTo>
                    <a:pt x="60" y="59"/>
                    <a:pt x="64" y="63"/>
                    <a:pt x="70" y="68"/>
                  </a:cubicBezTo>
                  <a:cubicBezTo>
                    <a:pt x="70" y="66"/>
                    <a:pt x="71" y="65"/>
                    <a:pt x="71" y="63"/>
                  </a:cubicBezTo>
                  <a:cubicBezTo>
                    <a:pt x="69" y="62"/>
                    <a:pt x="67" y="60"/>
                    <a:pt x="65" y="60"/>
                  </a:cubicBezTo>
                  <a:cubicBezTo>
                    <a:pt x="64" y="59"/>
                    <a:pt x="63" y="59"/>
                    <a:pt x="62" y="59"/>
                  </a:cubicBezTo>
                  <a:moveTo>
                    <a:pt x="78" y="48"/>
                  </a:moveTo>
                  <a:cubicBezTo>
                    <a:pt x="78" y="49"/>
                    <a:pt x="78" y="51"/>
                    <a:pt x="77" y="52"/>
                  </a:cubicBezTo>
                  <a:cubicBezTo>
                    <a:pt x="83" y="58"/>
                    <a:pt x="89" y="66"/>
                    <a:pt x="94" y="72"/>
                  </a:cubicBezTo>
                  <a:cubicBezTo>
                    <a:pt x="94" y="70"/>
                    <a:pt x="94" y="67"/>
                    <a:pt x="94" y="65"/>
                  </a:cubicBezTo>
                  <a:cubicBezTo>
                    <a:pt x="94" y="64"/>
                    <a:pt x="94" y="64"/>
                    <a:pt x="93" y="64"/>
                  </a:cubicBezTo>
                  <a:cubicBezTo>
                    <a:pt x="88" y="58"/>
                    <a:pt x="82" y="52"/>
                    <a:pt x="78" y="48"/>
                  </a:cubicBezTo>
                  <a:moveTo>
                    <a:pt x="62" y="36"/>
                  </a:moveTo>
                  <a:cubicBezTo>
                    <a:pt x="62" y="36"/>
                    <a:pt x="67" y="41"/>
                    <a:pt x="74" y="48"/>
                  </a:cubicBezTo>
                  <a:cubicBezTo>
                    <a:pt x="74" y="48"/>
                    <a:pt x="74" y="47"/>
                    <a:pt x="75" y="47"/>
                  </a:cubicBezTo>
                  <a:cubicBezTo>
                    <a:pt x="75" y="47"/>
                    <a:pt x="76" y="46"/>
                    <a:pt x="76" y="46"/>
                  </a:cubicBezTo>
                  <a:cubicBezTo>
                    <a:pt x="68" y="40"/>
                    <a:pt x="62" y="36"/>
                    <a:pt x="62" y="36"/>
                  </a:cubicBezTo>
                  <a:moveTo>
                    <a:pt x="62" y="0"/>
                  </a:moveTo>
                  <a:cubicBezTo>
                    <a:pt x="61" y="0"/>
                    <a:pt x="61" y="0"/>
                    <a:pt x="61" y="0"/>
                  </a:cubicBezTo>
                  <a:cubicBezTo>
                    <a:pt x="68" y="5"/>
                    <a:pt x="85" y="18"/>
                    <a:pt x="98" y="37"/>
                  </a:cubicBezTo>
                  <a:cubicBezTo>
                    <a:pt x="98" y="34"/>
                    <a:pt x="98" y="31"/>
                    <a:pt x="98" y="29"/>
                  </a:cubicBezTo>
                  <a:cubicBezTo>
                    <a:pt x="98" y="28"/>
                    <a:pt x="98" y="27"/>
                    <a:pt x="98" y="26"/>
                  </a:cubicBezTo>
                  <a:cubicBezTo>
                    <a:pt x="93" y="20"/>
                    <a:pt x="86" y="14"/>
                    <a:pt x="80" y="10"/>
                  </a:cubicBezTo>
                  <a:cubicBezTo>
                    <a:pt x="79" y="9"/>
                    <a:pt x="79" y="9"/>
                    <a:pt x="79" y="9"/>
                  </a:cubicBezTo>
                  <a:cubicBezTo>
                    <a:pt x="78" y="8"/>
                    <a:pt x="77" y="7"/>
                    <a:pt x="75" y="7"/>
                  </a:cubicBezTo>
                  <a:cubicBezTo>
                    <a:pt x="75" y="6"/>
                    <a:pt x="75" y="6"/>
                    <a:pt x="75" y="6"/>
                  </a:cubicBezTo>
                  <a:cubicBezTo>
                    <a:pt x="75" y="6"/>
                    <a:pt x="75" y="6"/>
                    <a:pt x="75" y="6"/>
                  </a:cubicBezTo>
                  <a:cubicBezTo>
                    <a:pt x="73" y="5"/>
                    <a:pt x="64" y="0"/>
                    <a:pt x="62" y="0"/>
                  </a:cubicBezTo>
                </a:path>
              </a:pathLst>
            </a:custGeom>
            <a:solidFill>
              <a:srgbClr val="FCE9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7" name="Freeform 195">
              <a:extLst>
                <a:ext uri="{FF2B5EF4-FFF2-40B4-BE49-F238E27FC236}">
                  <a16:creationId xmlns="" xmlns:a16="http://schemas.microsoft.com/office/drawing/2014/main" id="{D94ED8A3-5574-497D-9158-5B5CCC167191}"/>
                </a:ext>
              </a:extLst>
            </p:cNvPr>
            <p:cNvSpPr>
              <a:spLocks/>
            </p:cNvSpPr>
            <p:nvPr/>
          </p:nvSpPr>
          <p:spPr bwMode="auto">
            <a:xfrm flipH="1">
              <a:off x="498475" y="5232400"/>
              <a:ext cx="320675" cy="508000"/>
            </a:xfrm>
            <a:custGeom>
              <a:avLst/>
              <a:gdLst>
                <a:gd name="T0" fmla="*/ 39 w 113"/>
                <a:gd name="T1" fmla="*/ 178 h 178"/>
                <a:gd name="T2" fmla="*/ 27 w 113"/>
                <a:gd name="T3" fmla="*/ 162 h 178"/>
                <a:gd name="T4" fmla="*/ 6 w 113"/>
                <a:gd name="T5" fmla="*/ 75 h 178"/>
                <a:gd name="T6" fmla="*/ 6 w 113"/>
                <a:gd name="T7" fmla="*/ 75 h 178"/>
                <a:gd name="T8" fmla="*/ 7 w 113"/>
                <a:gd name="T9" fmla="*/ 67 h 178"/>
                <a:gd name="T10" fmla="*/ 15 w 113"/>
                <a:gd name="T11" fmla="*/ 46 h 178"/>
                <a:gd name="T12" fmla="*/ 37 w 113"/>
                <a:gd name="T13" fmla="*/ 14 h 178"/>
                <a:gd name="T14" fmla="*/ 37 w 113"/>
                <a:gd name="T15" fmla="*/ 14 h 178"/>
                <a:gd name="T16" fmla="*/ 40 w 113"/>
                <a:gd name="T17" fmla="*/ 11 h 178"/>
                <a:gd name="T18" fmla="*/ 41 w 113"/>
                <a:gd name="T19" fmla="*/ 10 h 178"/>
                <a:gd name="T20" fmla="*/ 61 w 113"/>
                <a:gd name="T21" fmla="*/ 4 h 178"/>
                <a:gd name="T22" fmla="*/ 63 w 113"/>
                <a:gd name="T23" fmla="*/ 7 h 178"/>
                <a:gd name="T24" fmla="*/ 71 w 113"/>
                <a:gd name="T25" fmla="*/ 8 h 178"/>
                <a:gd name="T26" fmla="*/ 82 w 113"/>
                <a:gd name="T27" fmla="*/ 9 h 178"/>
                <a:gd name="T28" fmla="*/ 82 w 113"/>
                <a:gd name="T29" fmla="*/ 9 h 178"/>
                <a:gd name="T30" fmla="*/ 89 w 113"/>
                <a:gd name="T31" fmla="*/ 16 h 178"/>
                <a:gd name="T32" fmla="*/ 98 w 113"/>
                <a:gd name="T33" fmla="*/ 28 h 178"/>
                <a:gd name="T34" fmla="*/ 112 w 113"/>
                <a:gd name="T35" fmla="*/ 78 h 178"/>
                <a:gd name="T36" fmla="*/ 112 w 113"/>
                <a:gd name="T37" fmla="*/ 78 h 178"/>
                <a:gd name="T38" fmla="*/ 106 w 113"/>
                <a:gd name="T39" fmla="*/ 110 h 178"/>
                <a:gd name="T40" fmla="*/ 66 w 113"/>
                <a:gd name="T41" fmla="*/ 159 h 178"/>
                <a:gd name="T42" fmla="*/ 39 w 113"/>
                <a:gd name="T43" fmla="*/ 178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3" h="178">
                  <a:moveTo>
                    <a:pt x="39" y="178"/>
                  </a:moveTo>
                  <a:cubicBezTo>
                    <a:pt x="27" y="162"/>
                    <a:pt x="27" y="162"/>
                    <a:pt x="27" y="162"/>
                  </a:cubicBezTo>
                  <a:cubicBezTo>
                    <a:pt x="9" y="137"/>
                    <a:pt x="0" y="105"/>
                    <a:pt x="6" y="75"/>
                  </a:cubicBezTo>
                  <a:cubicBezTo>
                    <a:pt x="6" y="75"/>
                    <a:pt x="6" y="75"/>
                    <a:pt x="6" y="75"/>
                  </a:cubicBezTo>
                  <a:cubicBezTo>
                    <a:pt x="6" y="72"/>
                    <a:pt x="7" y="69"/>
                    <a:pt x="7" y="67"/>
                  </a:cubicBezTo>
                  <a:cubicBezTo>
                    <a:pt x="9" y="60"/>
                    <a:pt x="11" y="53"/>
                    <a:pt x="15" y="46"/>
                  </a:cubicBezTo>
                  <a:cubicBezTo>
                    <a:pt x="22" y="32"/>
                    <a:pt x="30" y="22"/>
                    <a:pt x="37" y="14"/>
                  </a:cubicBezTo>
                  <a:cubicBezTo>
                    <a:pt x="37" y="14"/>
                    <a:pt x="37" y="14"/>
                    <a:pt x="37" y="14"/>
                  </a:cubicBezTo>
                  <a:cubicBezTo>
                    <a:pt x="38" y="13"/>
                    <a:pt x="39" y="12"/>
                    <a:pt x="40" y="11"/>
                  </a:cubicBezTo>
                  <a:cubicBezTo>
                    <a:pt x="41" y="10"/>
                    <a:pt x="41" y="10"/>
                    <a:pt x="41" y="10"/>
                  </a:cubicBezTo>
                  <a:cubicBezTo>
                    <a:pt x="51" y="2"/>
                    <a:pt x="59" y="0"/>
                    <a:pt x="61" y="4"/>
                  </a:cubicBezTo>
                  <a:cubicBezTo>
                    <a:pt x="61" y="5"/>
                    <a:pt x="63" y="7"/>
                    <a:pt x="63" y="7"/>
                  </a:cubicBezTo>
                  <a:cubicBezTo>
                    <a:pt x="65" y="9"/>
                    <a:pt x="68" y="9"/>
                    <a:pt x="71" y="8"/>
                  </a:cubicBezTo>
                  <a:cubicBezTo>
                    <a:pt x="75" y="7"/>
                    <a:pt x="78" y="7"/>
                    <a:pt x="82" y="9"/>
                  </a:cubicBezTo>
                  <a:cubicBezTo>
                    <a:pt x="82" y="9"/>
                    <a:pt x="82" y="9"/>
                    <a:pt x="82" y="9"/>
                  </a:cubicBezTo>
                  <a:cubicBezTo>
                    <a:pt x="84" y="11"/>
                    <a:pt x="87" y="14"/>
                    <a:pt x="89" y="16"/>
                  </a:cubicBezTo>
                  <a:cubicBezTo>
                    <a:pt x="92" y="20"/>
                    <a:pt x="95" y="24"/>
                    <a:pt x="98" y="28"/>
                  </a:cubicBezTo>
                  <a:cubicBezTo>
                    <a:pt x="109" y="46"/>
                    <a:pt x="113" y="63"/>
                    <a:pt x="112" y="78"/>
                  </a:cubicBezTo>
                  <a:cubicBezTo>
                    <a:pt x="112" y="78"/>
                    <a:pt x="112" y="78"/>
                    <a:pt x="112" y="78"/>
                  </a:cubicBezTo>
                  <a:cubicBezTo>
                    <a:pt x="112" y="90"/>
                    <a:pt x="110" y="101"/>
                    <a:pt x="106" y="110"/>
                  </a:cubicBezTo>
                  <a:cubicBezTo>
                    <a:pt x="99" y="130"/>
                    <a:pt x="84" y="147"/>
                    <a:pt x="66" y="159"/>
                  </a:cubicBezTo>
                  <a:cubicBezTo>
                    <a:pt x="39" y="178"/>
                    <a:pt x="39" y="178"/>
                    <a:pt x="39" y="178"/>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8" name="Freeform 196">
              <a:extLst>
                <a:ext uri="{FF2B5EF4-FFF2-40B4-BE49-F238E27FC236}">
                  <a16:creationId xmlns="" xmlns:a16="http://schemas.microsoft.com/office/drawing/2014/main" id="{D8C0B9FA-085C-4475-B6C7-51AFC0B6D98C}"/>
                </a:ext>
              </a:extLst>
            </p:cNvPr>
            <p:cNvSpPr>
              <a:spLocks noEditPoints="1"/>
            </p:cNvSpPr>
            <p:nvPr/>
          </p:nvSpPr>
          <p:spPr bwMode="auto">
            <a:xfrm flipH="1">
              <a:off x="500063" y="5407025"/>
              <a:ext cx="306388" cy="309563"/>
            </a:xfrm>
            <a:custGeom>
              <a:avLst/>
              <a:gdLst>
                <a:gd name="T0" fmla="*/ 6 w 108"/>
                <a:gd name="T1" fmla="*/ 67 h 109"/>
                <a:gd name="T2" fmla="*/ 23 w 108"/>
                <a:gd name="T3" fmla="*/ 101 h 109"/>
                <a:gd name="T4" fmla="*/ 29 w 108"/>
                <a:gd name="T5" fmla="*/ 109 h 109"/>
                <a:gd name="T6" fmla="*/ 35 w 108"/>
                <a:gd name="T7" fmla="*/ 105 h 109"/>
                <a:gd name="T8" fmla="*/ 32 w 108"/>
                <a:gd name="T9" fmla="*/ 94 h 109"/>
                <a:gd name="T10" fmla="*/ 26 w 108"/>
                <a:gd name="T11" fmla="*/ 85 h 109"/>
                <a:gd name="T12" fmla="*/ 25 w 108"/>
                <a:gd name="T13" fmla="*/ 87 h 109"/>
                <a:gd name="T14" fmla="*/ 24 w 108"/>
                <a:gd name="T15" fmla="*/ 87 h 109"/>
                <a:gd name="T16" fmla="*/ 15 w 108"/>
                <a:gd name="T17" fmla="*/ 73 h 109"/>
                <a:gd name="T18" fmla="*/ 6 w 108"/>
                <a:gd name="T19" fmla="*/ 67 h 109"/>
                <a:gd name="T20" fmla="*/ 28 w 108"/>
                <a:gd name="T21" fmla="*/ 61 h 109"/>
                <a:gd name="T22" fmla="*/ 27 w 108"/>
                <a:gd name="T23" fmla="*/ 83 h 109"/>
                <a:gd name="T24" fmla="*/ 38 w 108"/>
                <a:gd name="T25" fmla="*/ 104 h 109"/>
                <a:gd name="T26" fmla="*/ 44 w 108"/>
                <a:gd name="T27" fmla="*/ 100 h 109"/>
                <a:gd name="T28" fmla="*/ 40 w 108"/>
                <a:gd name="T29" fmla="*/ 80 h 109"/>
                <a:gd name="T30" fmla="*/ 39 w 108"/>
                <a:gd name="T31" fmla="*/ 81 h 109"/>
                <a:gd name="T32" fmla="*/ 39 w 108"/>
                <a:gd name="T33" fmla="*/ 81 h 109"/>
                <a:gd name="T34" fmla="*/ 33 w 108"/>
                <a:gd name="T35" fmla="*/ 68 h 109"/>
                <a:gd name="T36" fmla="*/ 28 w 108"/>
                <a:gd name="T37" fmla="*/ 61 h 109"/>
                <a:gd name="T38" fmla="*/ 50 w 108"/>
                <a:gd name="T39" fmla="*/ 43 h 109"/>
                <a:gd name="T40" fmla="*/ 41 w 108"/>
                <a:gd name="T41" fmla="*/ 78 h 109"/>
                <a:gd name="T42" fmla="*/ 46 w 108"/>
                <a:gd name="T43" fmla="*/ 95 h 109"/>
                <a:gd name="T44" fmla="*/ 50 w 108"/>
                <a:gd name="T45" fmla="*/ 80 h 109"/>
                <a:gd name="T46" fmla="*/ 48 w 108"/>
                <a:gd name="T47" fmla="*/ 82 h 109"/>
                <a:gd name="T48" fmla="*/ 52 w 108"/>
                <a:gd name="T49" fmla="*/ 59 h 109"/>
                <a:gd name="T50" fmla="*/ 50 w 108"/>
                <a:gd name="T51" fmla="*/ 43 h 109"/>
                <a:gd name="T52" fmla="*/ 27 w 108"/>
                <a:gd name="T53" fmla="*/ 39 h 109"/>
                <a:gd name="T54" fmla="*/ 28 w 108"/>
                <a:gd name="T55" fmla="*/ 59 h 109"/>
                <a:gd name="T56" fmla="*/ 32 w 108"/>
                <a:gd name="T57" fmla="*/ 64 h 109"/>
                <a:gd name="T58" fmla="*/ 27 w 108"/>
                <a:gd name="T59" fmla="*/ 39 h 109"/>
                <a:gd name="T60" fmla="*/ 51 w 108"/>
                <a:gd name="T61" fmla="*/ 25 h 109"/>
                <a:gd name="T62" fmla="*/ 50 w 108"/>
                <a:gd name="T63" fmla="*/ 38 h 109"/>
                <a:gd name="T64" fmla="*/ 52 w 108"/>
                <a:gd name="T65" fmla="*/ 47 h 109"/>
                <a:gd name="T66" fmla="*/ 51 w 108"/>
                <a:gd name="T67" fmla="*/ 25 h 109"/>
                <a:gd name="T68" fmla="*/ 81 w 108"/>
                <a:gd name="T69" fmla="*/ 16 h 109"/>
                <a:gd name="T70" fmla="*/ 53 w 108"/>
                <a:gd name="T71" fmla="*/ 77 h 109"/>
                <a:gd name="T72" fmla="*/ 48 w 108"/>
                <a:gd name="T73" fmla="*/ 98 h 109"/>
                <a:gd name="T74" fmla="*/ 56 w 108"/>
                <a:gd name="T75" fmla="*/ 94 h 109"/>
                <a:gd name="T76" fmla="*/ 54 w 108"/>
                <a:gd name="T77" fmla="*/ 92 h 109"/>
                <a:gd name="T78" fmla="*/ 81 w 108"/>
                <a:gd name="T79" fmla="*/ 16 h 109"/>
                <a:gd name="T80" fmla="*/ 106 w 108"/>
                <a:gd name="T81" fmla="*/ 12 h 109"/>
                <a:gd name="T82" fmla="*/ 105 w 108"/>
                <a:gd name="T83" fmla="*/ 13 h 109"/>
                <a:gd name="T84" fmla="*/ 79 w 108"/>
                <a:gd name="T85" fmla="*/ 81 h 109"/>
                <a:gd name="T86" fmla="*/ 89 w 108"/>
                <a:gd name="T87" fmla="*/ 73 h 109"/>
                <a:gd name="T88" fmla="*/ 102 w 108"/>
                <a:gd name="T89" fmla="*/ 49 h 109"/>
                <a:gd name="T90" fmla="*/ 108 w 108"/>
                <a:gd name="T91" fmla="*/ 17 h 109"/>
                <a:gd name="T92" fmla="*/ 108 w 108"/>
                <a:gd name="T93" fmla="*/ 17 h 109"/>
                <a:gd name="T94" fmla="*/ 108 w 108"/>
                <a:gd name="T95" fmla="*/ 17 h 109"/>
                <a:gd name="T96" fmla="*/ 106 w 108"/>
                <a:gd name="T97" fmla="*/ 12 h 109"/>
                <a:gd name="T98" fmla="*/ 7 w 108"/>
                <a:gd name="T99" fmla="*/ 0 h 109"/>
                <a:gd name="T100" fmla="*/ 2 w 108"/>
                <a:gd name="T101" fmla="*/ 14 h 109"/>
                <a:gd name="T102" fmla="*/ 2 w 108"/>
                <a:gd name="T103" fmla="*/ 14 h 109"/>
                <a:gd name="T104" fmla="*/ 2 w 108"/>
                <a:gd name="T105" fmla="*/ 14 h 109"/>
                <a:gd name="T106" fmla="*/ 0 w 108"/>
                <a:gd name="T107" fmla="*/ 29 h 109"/>
                <a:gd name="T108" fmla="*/ 0 w 108"/>
                <a:gd name="T109" fmla="*/ 32 h 109"/>
                <a:gd name="T110" fmla="*/ 5 w 108"/>
                <a:gd name="T111" fmla="*/ 66 h 109"/>
                <a:gd name="T112" fmla="*/ 14 w 108"/>
                <a:gd name="T113" fmla="*/ 71 h 109"/>
                <a:gd name="T114" fmla="*/ 8 w 108"/>
                <a:gd name="T115" fmla="*/ 49 h 109"/>
                <a:gd name="T116" fmla="*/ 8 w 108"/>
                <a:gd name="T117" fmla="*/ 49 h 109"/>
                <a:gd name="T118" fmla="*/ 7 w 108"/>
                <a:gd name="T119" fmla="*/ 44 h 109"/>
                <a:gd name="T120" fmla="*/ 8 w 108"/>
                <a:gd name="T121" fmla="*/ 0 h 109"/>
                <a:gd name="T122" fmla="*/ 7 w 108"/>
                <a:gd name="T123"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8" h="109">
                  <a:moveTo>
                    <a:pt x="6" y="67"/>
                  </a:moveTo>
                  <a:cubicBezTo>
                    <a:pt x="10" y="79"/>
                    <a:pt x="16" y="91"/>
                    <a:pt x="23" y="101"/>
                  </a:cubicBezTo>
                  <a:cubicBezTo>
                    <a:pt x="29" y="109"/>
                    <a:pt x="29" y="109"/>
                    <a:pt x="29" y="109"/>
                  </a:cubicBezTo>
                  <a:cubicBezTo>
                    <a:pt x="31" y="108"/>
                    <a:pt x="33" y="106"/>
                    <a:pt x="35" y="105"/>
                  </a:cubicBezTo>
                  <a:cubicBezTo>
                    <a:pt x="35" y="102"/>
                    <a:pt x="33" y="98"/>
                    <a:pt x="32" y="94"/>
                  </a:cubicBezTo>
                  <a:cubicBezTo>
                    <a:pt x="30" y="91"/>
                    <a:pt x="28" y="88"/>
                    <a:pt x="26" y="85"/>
                  </a:cubicBezTo>
                  <a:cubicBezTo>
                    <a:pt x="26" y="86"/>
                    <a:pt x="26" y="86"/>
                    <a:pt x="25" y="87"/>
                  </a:cubicBezTo>
                  <a:cubicBezTo>
                    <a:pt x="25" y="87"/>
                    <a:pt x="25" y="87"/>
                    <a:pt x="24" y="87"/>
                  </a:cubicBezTo>
                  <a:cubicBezTo>
                    <a:pt x="22" y="87"/>
                    <a:pt x="19" y="82"/>
                    <a:pt x="15" y="73"/>
                  </a:cubicBezTo>
                  <a:cubicBezTo>
                    <a:pt x="12" y="70"/>
                    <a:pt x="8" y="68"/>
                    <a:pt x="6" y="67"/>
                  </a:cubicBezTo>
                  <a:moveTo>
                    <a:pt x="28" y="61"/>
                  </a:moveTo>
                  <a:cubicBezTo>
                    <a:pt x="28" y="69"/>
                    <a:pt x="28" y="78"/>
                    <a:pt x="27" y="83"/>
                  </a:cubicBezTo>
                  <a:cubicBezTo>
                    <a:pt x="32" y="90"/>
                    <a:pt x="36" y="97"/>
                    <a:pt x="38" y="104"/>
                  </a:cubicBezTo>
                  <a:cubicBezTo>
                    <a:pt x="40" y="102"/>
                    <a:pt x="42" y="101"/>
                    <a:pt x="44" y="100"/>
                  </a:cubicBezTo>
                  <a:cubicBezTo>
                    <a:pt x="44" y="95"/>
                    <a:pt x="42" y="88"/>
                    <a:pt x="40" y="80"/>
                  </a:cubicBezTo>
                  <a:cubicBezTo>
                    <a:pt x="39" y="81"/>
                    <a:pt x="39" y="81"/>
                    <a:pt x="39" y="81"/>
                  </a:cubicBezTo>
                  <a:cubicBezTo>
                    <a:pt x="39" y="81"/>
                    <a:pt x="39" y="81"/>
                    <a:pt x="39" y="81"/>
                  </a:cubicBezTo>
                  <a:cubicBezTo>
                    <a:pt x="37" y="81"/>
                    <a:pt x="35" y="75"/>
                    <a:pt x="33" y="68"/>
                  </a:cubicBezTo>
                  <a:cubicBezTo>
                    <a:pt x="32" y="65"/>
                    <a:pt x="30" y="63"/>
                    <a:pt x="28" y="61"/>
                  </a:cubicBezTo>
                  <a:moveTo>
                    <a:pt x="50" y="43"/>
                  </a:moveTo>
                  <a:cubicBezTo>
                    <a:pt x="49" y="55"/>
                    <a:pt x="46" y="69"/>
                    <a:pt x="41" y="78"/>
                  </a:cubicBezTo>
                  <a:cubicBezTo>
                    <a:pt x="44" y="84"/>
                    <a:pt x="45" y="90"/>
                    <a:pt x="46" y="95"/>
                  </a:cubicBezTo>
                  <a:cubicBezTo>
                    <a:pt x="48" y="90"/>
                    <a:pt x="49" y="85"/>
                    <a:pt x="50" y="80"/>
                  </a:cubicBezTo>
                  <a:cubicBezTo>
                    <a:pt x="49" y="80"/>
                    <a:pt x="49" y="81"/>
                    <a:pt x="48" y="82"/>
                  </a:cubicBezTo>
                  <a:cubicBezTo>
                    <a:pt x="50" y="74"/>
                    <a:pt x="51" y="66"/>
                    <a:pt x="52" y="59"/>
                  </a:cubicBezTo>
                  <a:cubicBezTo>
                    <a:pt x="52" y="54"/>
                    <a:pt x="51" y="49"/>
                    <a:pt x="50" y="43"/>
                  </a:cubicBezTo>
                  <a:moveTo>
                    <a:pt x="27" y="39"/>
                  </a:moveTo>
                  <a:cubicBezTo>
                    <a:pt x="27" y="39"/>
                    <a:pt x="28" y="48"/>
                    <a:pt x="28" y="59"/>
                  </a:cubicBezTo>
                  <a:cubicBezTo>
                    <a:pt x="30" y="61"/>
                    <a:pt x="31" y="62"/>
                    <a:pt x="32" y="64"/>
                  </a:cubicBezTo>
                  <a:cubicBezTo>
                    <a:pt x="29" y="52"/>
                    <a:pt x="27" y="39"/>
                    <a:pt x="27" y="39"/>
                  </a:cubicBezTo>
                  <a:moveTo>
                    <a:pt x="51" y="25"/>
                  </a:moveTo>
                  <a:cubicBezTo>
                    <a:pt x="51" y="25"/>
                    <a:pt x="51" y="30"/>
                    <a:pt x="50" y="38"/>
                  </a:cubicBezTo>
                  <a:cubicBezTo>
                    <a:pt x="51" y="41"/>
                    <a:pt x="52" y="44"/>
                    <a:pt x="52" y="47"/>
                  </a:cubicBezTo>
                  <a:cubicBezTo>
                    <a:pt x="53" y="34"/>
                    <a:pt x="51" y="25"/>
                    <a:pt x="51" y="25"/>
                  </a:cubicBezTo>
                  <a:moveTo>
                    <a:pt x="81" y="16"/>
                  </a:moveTo>
                  <a:cubicBezTo>
                    <a:pt x="81" y="16"/>
                    <a:pt x="70" y="58"/>
                    <a:pt x="53" y="77"/>
                  </a:cubicBezTo>
                  <a:cubicBezTo>
                    <a:pt x="52" y="85"/>
                    <a:pt x="50" y="92"/>
                    <a:pt x="48" y="98"/>
                  </a:cubicBezTo>
                  <a:cubicBezTo>
                    <a:pt x="50" y="97"/>
                    <a:pt x="53" y="96"/>
                    <a:pt x="56" y="94"/>
                  </a:cubicBezTo>
                  <a:cubicBezTo>
                    <a:pt x="55" y="94"/>
                    <a:pt x="55" y="93"/>
                    <a:pt x="54" y="92"/>
                  </a:cubicBezTo>
                  <a:cubicBezTo>
                    <a:pt x="80" y="55"/>
                    <a:pt x="81" y="16"/>
                    <a:pt x="81" y="16"/>
                  </a:cubicBezTo>
                  <a:moveTo>
                    <a:pt x="106" y="12"/>
                  </a:moveTo>
                  <a:cubicBezTo>
                    <a:pt x="106" y="12"/>
                    <a:pt x="106" y="13"/>
                    <a:pt x="105" y="13"/>
                  </a:cubicBezTo>
                  <a:cubicBezTo>
                    <a:pt x="105" y="13"/>
                    <a:pt x="103" y="49"/>
                    <a:pt x="79" y="81"/>
                  </a:cubicBezTo>
                  <a:cubicBezTo>
                    <a:pt x="82" y="78"/>
                    <a:pt x="86" y="76"/>
                    <a:pt x="89" y="73"/>
                  </a:cubicBezTo>
                  <a:cubicBezTo>
                    <a:pt x="94" y="66"/>
                    <a:pt x="99" y="58"/>
                    <a:pt x="102" y="49"/>
                  </a:cubicBezTo>
                  <a:cubicBezTo>
                    <a:pt x="106" y="40"/>
                    <a:pt x="108" y="29"/>
                    <a:pt x="108" y="17"/>
                  </a:cubicBezTo>
                  <a:cubicBezTo>
                    <a:pt x="108" y="17"/>
                    <a:pt x="108" y="17"/>
                    <a:pt x="108" y="17"/>
                  </a:cubicBezTo>
                  <a:cubicBezTo>
                    <a:pt x="108" y="17"/>
                    <a:pt x="108" y="17"/>
                    <a:pt x="108" y="17"/>
                  </a:cubicBezTo>
                  <a:cubicBezTo>
                    <a:pt x="108" y="14"/>
                    <a:pt x="107" y="12"/>
                    <a:pt x="106" y="12"/>
                  </a:cubicBezTo>
                  <a:moveTo>
                    <a:pt x="7" y="0"/>
                  </a:moveTo>
                  <a:cubicBezTo>
                    <a:pt x="5" y="0"/>
                    <a:pt x="2" y="12"/>
                    <a:pt x="2" y="14"/>
                  </a:cubicBezTo>
                  <a:cubicBezTo>
                    <a:pt x="2" y="14"/>
                    <a:pt x="2" y="14"/>
                    <a:pt x="2" y="14"/>
                  </a:cubicBezTo>
                  <a:cubicBezTo>
                    <a:pt x="2" y="14"/>
                    <a:pt x="2" y="14"/>
                    <a:pt x="2" y="14"/>
                  </a:cubicBezTo>
                  <a:cubicBezTo>
                    <a:pt x="1" y="19"/>
                    <a:pt x="0" y="24"/>
                    <a:pt x="0" y="29"/>
                  </a:cubicBezTo>
                  <a:cubicBezTo>
                    <a:pt x="0" y="30"/>
                    <a:pt x="0" y="31"/>
                    <a:pt x="0" y="32"/>
                  </a:cubicBezTo>
                  <a:cubicBezTo>
                    <a:pt x="0" y="43"/>
                    <a:pt x="2" y="55"/>
                    <a:pt x="5" y="66"/>
                  </a:cubicBezTo>
                  <a:cubicBezTo>
                    <a:pt x="9" y="67"/>
                    <a:pt x="12" y="69"/>
                    <a:pt x="14" y="71"/>
                  </a:cubicBezTo>
                  <a:cubicBezTo>
                    <a:pt x="12" y="65"/>
                    <a:pt x="10" y="57"/>
                    <a:pt x="8" y="49"/>
                  </a:cubicBezTo>
                  <a:cubicBezTo>
                    <a:pt x="8" y="49"/>
                    <a:pt x="8" y="49"/>
                    <a:pt x="8" y="49"/>
                  </a:cubicBezTo>
                  <a:cubicBezTo>
                    <a:pt x="5" y="47"/>
                    <a:pt x="6" y="44"/>
                    <a:pt x="7" y="44"/>
                  </a:cubicBezTo>
                  <a:cubicBezTo>
                    <a:pt x="5" y="30"/>
                    <a:pt x="4" y="15"/>
                    <a:pt x="8" y="0"/>
                  </a:cubicBezTo>
                  <a:cubicBezTo>
                    <a:pt x="7" y="0"/>
                    <a:pt x="7" y="0"/>
                    <a:pt x="7" y="0"/>
                  </a:cubicBezTo>
                </a:path>
              </a:pathLst>
            </a:custGeom>
            <a:solidFill>
              <a:srgbClr val="FCE9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9" name="Freeform 197">
              <a:extLst>
                <a:ext uri="{FF2B5EF4-FFF2-40B4-BE49-F238E27FC236}">
                  <a16:creationId xmlns="" xmlns:a16="http://schemas.microsoft.com/office/drawing/2014/main" id="{14BF3969-51EA-4B85-97C5-7ACDA36381F7}"/>
                </a:ext>
              </a:extLst>
            </p:cNvPr>
            <p:cNvSpPr>
              <a:spLocks/>
            </p:cNvSpPr>
            <p:nvPr/>
          </p:nvSpPr>
          <p:spPr bwMode="auto">
            <a:xfrm flipH="1">
              <a:off x="715963" y="5572125"/>
              <a:ext cx="114300" cy="196850"/>
            </a:xfrm>
            <a:custGeom>
              <a:avLst/>
              <a:gdLst>
                <a:gd name="T0" fmla="*/ 5 w 40"/>
                <a:gd name="T1" fmla="*/ 6 h 69"/>
                <a:gd name="T2" fmla="*/ 15 w 40"/>
                <a:gd name="T3" fmla="*/ 44 h 69"/>
                <a:gd name="T4" fmla="*/ 40 w 40"/>
                <a:gd name="T5" fmla="*/ 68 h 69"/>
                <a:gd name="T6" fmla="*/ 37 w 40"/>
                <a:gd name="T7" fmla="*/ 69 h 69"/>
                <a:gd name="T8" fmla="*/ 5 w 40"/>
                <a:gd name="T9" fmla="*/ 6 h 69"/>
                <a:gd name="T10" fmla="*/ 5 w 40"/>
                <a:gd name="T11" fmla="*/ 6 h 69"/>
                <a:gd name="T12" fmla="*/ 4 w 40"/>
                <a:gd name="T13" fmla="*/ 2 h 69"/>
                <a:gd name="T14" fmla="*/ 7 w 40"/>
                <a:gd name="T15" fmla="*/ 4 h 69"/>
                <a:gd name="T16" fmla="*/ 5 w 40"/>
                <a:gd name="T17" fmla="*/ 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69">
                  <a:moveTo>
                    <a:pt x="5" y="6"/>
                  </a:moveTo>
                  <a:cubicBezTo>
                    <a:pt x="5" y="13"/>
                    <a:pt x="5" y="30"/>
                    <a:pt x="15" y="44"/>
                  </a:cubicBezTo>
                  <a:cubicBezTo>
                    <a:pt x="28" y="62"/>
                    <a:pt x="40" y="68"/>
                    <a:pt x="40" y="68"/>
                  </a:cubicBezTo>
                  <a:cubicBezTo>
                    <a:pt x="37" y="69"/>
                    <a:pt x="37" y="69"/>
                    <a:pt x="37" y="69"/>
                  </a:cubicBezTo>
                  <a:cubicBezTo>
                    <a:pt x="37" y="69"/>
                    <a:pt x="0" y="49"/>
                    <a:pt x="5" y="6"/>
                  </a:cubicBezTo>
                  <a:cubicBezTo>
                    <a:pt x="5" y="6"/>
                    <a:pt x="5" y="6"/>
                    <a:pt x="5" y="6"/>
                  </a:cubicBezTo>
                  <a:cubicBezTo>
                    <a:pt x="4" y="5"/>
                    <a:pt x="3" y="3"/>
                    <a:pt x="4" y="2"/>
                  </a:cubicBezTo>
                  <a:cubicBezTo>
                    <a:pt x="4" y="0"/>
                    <a:pt x="7" y="0"/>
                    <a:pt x="7" y="4"/>
                  </a:cubicBezTo>
                  <a:cubicBezTo>
                    <a:pt x="8" y="6"/>
                    <a:pt x="6" y="6"/>
                    <a:pt x="5" y="6"/>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0" name="Freeform 198">
              <a:extLst>
                <a:ext uri="{FF2B5EF4-FFF2-40B4-BE49-F238E27FC236}">
                  <a16:creationId xmlns="" xmlns:a16="http://schemas.microsoft.com/office/drawing/2014/main" id="{FAF273C5-3049-4867-8B52-9CAE091E67BD}"/>
                </a:ext>
              </a:extLst>
            </p:cNvPr>
            <p:cNvSpPr>
              <a:spLocks/>
            </p:cNvSpPr>
            <p:nvPr/>
          </p:nvSpPr>
          <p:spPr bwMode="auto">
            <a:xfrm flipH="1">
              <a:off x="698500" y="5537200"/>
              <a:ext cx="125413" cy="200025"/>
            </a:xfrm>
            <a:custGeom>
              <a:avLst/>
              <a:gdLst>
                <a:gd name="T0" fmla="*/ 40 w 44"/>
                <a:gd name="T1" fmla="*/ 70 h 70"/>
                <a:gd name="T2" fmla="*/ 44 w 44"/>
                <a:gd name="T3" fmla="*/ 70 h 70"/>
                <a:gd name="T4" fmla="*/ 4 w 44"/>
                <a:gd name="T5" fmla="*/ 7 h 70"/>
                <a:gd name="T6" fmla="*/ 4 w 44"/>
                <a:gd name="T7" fmla="*/ 2 h 70"/>
                <a:gd name="T8" fmla="*/ 3 w 44"/>
                <a:gd name="T9" fmla="*/ 7 h 70"/>
                <a:gd name="T10" fmla="*/ 3 w 44"/>
                <a:gd name="T11" fmla="*/ 7 h 70"/>
                <a:gd name="T12" fmla="*/ 10 w 44"/>
                <a:gd name="T13" fmla="*/ 31 h 70"/>
                <a:gd name="T14" fmla="*/ 40 w 44"/>
                <a:gd name="T15" fmla="*/ 70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 h="70">
                  <a:moveTo>
                    <a:pt x="40" y="70"/>
                  </a:moveTo>
                  <a:cubicBezTo>
                    <a:pt x="44" y="70"/>
                    <a:pt x="44" y="70"/>
                    <a:pt x="44" y="70"/>
                  </a:cubicBezTo>
                  <a:cubicBezTo>
                    <a:pt x="44" y="70"/>
                    <a:pt x="8" y="41"/>
                    <a:pt x="4" y="7"/>
                  </a:cubicBezTo>
                  <a:cubicBezTo>
                    <a:pt x="4" y="7"/>
                    <a:pt x="6" y="4"/>
                    <a:pt x="4" y="2"/>
                  </a:cubicBezTo>
                  <a:cubicBezTo>
                    <a:pt x="2" y="0"/>
                    <a:pt x="0" y="4"/>
                    <a:pt x="3" y="7"/>
                  </a:cubicBezTo>
                  <a:cubicBezTo>
                    <a:pt x="3" y="7"/>
                    <a:pt x="3" y="7"/>
                    <a:pt x="3" y="7"/>
                  </a:cubicBezTo>
                  <a:cubicBezTo>
                    <a:pt x="3" y="12"/>
                    <a:pt x="6" y="22"/>
                    <a:pt x="10" y="31"/>
                  </a:cubicBezTo>
                  <a:cubicBezTo>
                    <a:pt x="17" y="46"/>
                    <a:pt x="34" y="65"/>
                    <a:pt x="40" y="70"/>
                  </a:cubicBezTo>
                  <a:close/>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1" name="Freeform 199">
              <a:extLst>
                <a:ext uri="{FF2B5EF4-FFF2-40B4-BE49-F238E27FC236}">
                  <a16:creationId xmlns="" xmlns:a16="http://schemas.microsoft.com/office/drawing/2014/main" id="{8E2AD801-77C2-4C1C-89B7-7216CA129C1C}"/>
                </a:ext>
              </a:extLst>
            </p:cNvPr>
            <p:cNvSpPr>
              <a:spLocks/>
            </p:cNvSpPr>
            <p:nvPr/>
          </p:nvSpPr>
          <p:spPr bwMode="auto">
            <a:xfrm flipH="1">
              <a:off x="574675" y="5389563"/>
              <a:ext cx="204788" cy="358775"/>
            </a:xfrm>
            <a:custGeom>
              <a:avLst/>
              <a:gdLst>
                <a:gd name="T0" fmla="*/ 10 w 72"/>
                <a:gd name="T1" fmla="*/ 5 h 126"/>
                <a:gd name="T2" fmla="*/ 4 w 72"/>
                <a:gd name="T3" fmla="*/ 1 h 126"/>
                <a:gd name="T4" fmla="*/ 10 w 72"/>
                <a:gd name="T5" fmla="*/ 8 h 126"/>
                <a:gd name="T6" fmla="*/ 26 w 72"/>
                <a:gd name="T7" fmla="*/ 124 h 126"/>
                <a:gd name="T8" fmla="*/ 30 w 72"/>
                <a:gd name="T9" fmla="*/ 126 h 126"/>
                <a:gd name="T10" fmla="*/ 10 w 72"/>
                <a:gd name="T11" fmla="*/ 5 h 126"/>
              </a:gdLst>
              <a:ahLst/>
              <a:cxnLst>
                <a:cxn ang="0">
                  <a:pos x="T0" y="T1"/>
                </a:cxn>
                <a:cxn ang="0">
                  <a:pos x="T2" y="T3"/>
                </a:cxn>
                <a:cxn ang="0">
                  <a:pos x="T4" y="T5"/>
                </a:cxn>
                <a:cxn ang="0">
                  <a:pos x="T6" y="T7"/>
                </a:cxn>
                <a:cxn ang="0">
                  <a:pos x="T8" y="T9"/>
                </a:cxn>
                <a:cxn ang="0">
                  <a:pos x="T10" y="T11"/>
                </a:cxn>
              </a:cxnLst>
              <a:rect l="0" t="0" r="r" b="b"/>
              <a:pathLst>
                <a:path w="72" h="126">
                  <a:moveTo>
                    <a:pt x="10" y="5"/>
                  </a:moveTo>
                  <a:cubicBezTo>
                    <a:pt x="9" y="3"/>
                    <a:pt x="7" y="0"/>
                    <a:pt x="4" y="1"/>
                  </a:cubicBezTo>
                  <a:cubicBezTo>
                    <a:pt x="0" y="2"/>
                    <a:pt x="6" y="12"/>
                    <a:pt x="10" y="8"/>
                  </a:cubicBezTo>
                  <a:cubicBezTo>
                    <a:pt x="70" y="47"/>
                    <a:pt x="27" y="124"/>
                    <a:pt x="26" y="124"/>
                  </a:cubicBezTo>
                  <a:cubicBezTo>
                    <a:pt x="30" y="126"/>
                    <a:pt x="30" y="126"/>
                    <a:pt x="30" y="126"/>
                  </a:cubicBezTo>
                  <a:cubicBezTo>
                    <a:pt x="30" y="125"/>
                    <a:pt x="72" y="43"/>
                    <a:pt x="10" y="5"/>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2" name="Freeform 200">
              <a:extLst>
                <a:ext uri="{FF2B5EF4-FFF2-40B4-BE49-F238E27FC236}">
                  <a16:creationId xmlns="" xmlns:a16="http://schemas.microsoft.com/office/drawing/2014/main" id="{47C3C5BF-F833-49D6-828E-E48D09BC660C}"/>
                </a:ext>
              </a:extLst>
            </p:cNvPr>
            <p:cNvSpPr>
              <a:spLocks/>
            </p:cNvSpPr>
            <p:nvPr/>
          </p:nvSpPr>
          <p:spPr bwMode="auto">
            <a:xfrm flipH="1">
              <a:off x="787400" y="5575300"/>
              <a:ext cx="169863" cy="215900"/>
            </a:xfrm>
            <a:custGeom>
              <a:avLst/>
              <a:gdLst>
                <a:gd name="T0" fmla="*/ 15 w 60"/>
                <a:gd name="T1" fmla="*/ 5 h 76"/>
                <a:gd name="T2" fmla="*/ 15 w 60"/>
                <a:gd name="T3" fmla="*/ 1 h 76"/>
                <a:gd name="T4" fmla="*/ 16 w 60"/>
                <a:gd name="T5" fmla="*/ 8 h 76"/>
                <a:gd name="T6" fmla="*/ 60 w 60"/>
                <a:gd name="T7" fmla="*/ 74 h 76"/>
                <a:gd name="T8" fmla="*/ 59 w 60"/>
                <a:gd name="T9" fmla="*/ 76 h 76"/>
                <a:gd name="T10" fmla="*/ 15 w 60"/>
                <a:gd name="T11" fmla="*/ 5 h 76"/>
              </a:gdLst>
              <a:ahLst/>
              <a:cxnLst>
                <a:cxn ang="0">
                  <a:pos x="T0" y="T1"/>
                </a:cxn>
                <a:cxn ang="0">
                  <a:pos x="T2" y="T3"/>
                </a:cxn>
                <a:cxn ang="0">
                  <a:pos x="T4" y="T5"/>
                </a:cxn>
                <a:cxn ang="0">
                  <a:pos x="T6" y="T7"/>
                </a:cxn>
                <a:cxn ang="0">
                  <a:pos x="T8" y="T9"/>
                </a:cxn>
                <a:cxn ang="0">
                  <a:pos x="T10" y="T11"/>
                </a:cxn>
              </a:cxnLst>
              <a:rect l="0" t="0" r="r" b="b"/>
              <a:pathLst>
                <a:path w="60" h="76">
                  <a:moveTo>
                    <a:pt x="15" y="5"/>
                  </a:moveTo>
                  <a:cubicBezTo>
                    <a:pt x="14" y="4"/>
                    <a:pt x="14" y="2"/>
                    <a:pt x="15" y="1"/>
                  </a:cubicBezTo>
                  <a:cubicBezTo>
                    <a:pt x="18" y="0"/>
                    <a:pt x="20" y="7"/>
                    <a:pt x="16" y="8"/>
                  </a:cubicBezTo>
                  <a:cubicBezTo>
                    <a:pt x="3" y="54"/>
                    <a:pt x="60" y="73"/>
                    <a:pt x="60" y="74"/>
                  </a:cubicBezTo>
                  <a:cubicBezTo>
                    <a:pt x="59" y="76"/>
                    <a:pt x="59" y="76"/>
                    <a:pt x="59" y="76"/>
                  </a:cubicBezTo>
                  <a:cubicBezTo>
                    <a:pt x="59" y="76"/>
                    <a:pt x="0" y="53"/>
                    <a:pt x="15" y="5"/>
                  </a:cubicBezTo>
                  <a:close/>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3" name="Freeform 201">
              <a:extLst>
                <a:ext uri="{FF2B5EF4-FFF2-40B4-BE49-F238E27FC236}">
                  <a16:creationId xmlns="" xmlns:a16="http://schemas.microsoft.com/office/drawing/2014/main" id="{DFE9E72E-320D-43BB-9B38-3B757BB47F43}"/>
                </a:ext>
              </a:extLst>
            </p:cNvPr>
            <p:cNvSpPr>
              <a:spLocks/>
            </p:cNvSpPr>
            <p:nvPr/>
          </p:nvSpPr>
          <p:spPr bwMode="auto">
            <a:xfrm flipH="1">
              <a:off x="593725" y="5483225"/>
              <a:ext cx="147638" cy="233363"/>
            </a:xfrm>
            <a:custGeom>
              <a:avLst/>
              <a:gdLst>
                <a:gd name="T0" fmla="*/ 6 w 52"/>
                <a:gd name="T1" fmla="*/ 2 h 82"/>
                <a:gd name="T2" fmla="*/ 3 w 52"/>
                <a:gd name="T3" fmla="*/ 0 h 82"/>
                <a:gd name="T4" fmla="*/ 7 w 52"/>
                <a:gd name="T5" fmla="*/ 5 h 82"/>
                <a:gd name="T6" fmla="*/ 29 w 52"/>
                <a:gd name="T7" fmla="*/ 81 h 82"/>
                <a:gd name="T8" fmla="*/ 31 w 52"/>
                <a:gd name="T9" fmla="*/ 82 h 82"/>
                <a:gd name="T10" fmla="*/ 6 w 52"/>
                <a:gd name="T11" fmla="*/ 2 h 82"/>
              </a:gdLst>
              <a:ahLst/>
              <a:cxnLst>
                <a:cxn ang="0">
                  <a:pos x="T0" y="T1"/>
                </a:cxn>
                <a:cxn ang="0">
                  <a:pos x="T2" y="T3"/>
                </a:cxn>
                <a:cxn ang="0">
                  <a:pos x="T4" y="T5"/>
                </a:cxn>
                <a:cxn ang="0">
                  <a:pos x="T6" y="T7"/>
                </a:cxn>
                <a:cxn ang="0">
                  <a:pos x="T8" y="T9"/>
                </a:cxn>
                <a:cxn ang="0">
                  <a:pos x="T10" y="T11"/>
                </a:cxn>
              </a:cxnLst>
              <a:rect l="0" t="0" r="r" b="b"/>
              <a:pathLst>
                <a:path w="52" h="82">
                  <a:moveTo>
                    <a:pt x="6" y="2"/>
                  </a:moveTo>
                  <a:cubicBezTo>
                    <a:pt x="6" y="1"/>
                    <a:pt x="4" y="0"/>
                    <a:pt x="3" y="0"/>
                  </a:cubicBezTo>
                  <a:cubicBezTo>
                    <a:pt x="0" y="1"/>
                    <a:pt x="4" y="7"/>
                    <a:pt x="7" y="5"/>
                  </a:cubicBezTo>
                  <a:cubicBezTo>
                    <a:pt x="51" y="26"/>
                    <a:pt x="29" y="81"/>
                    <a:pt x="29" y="81"/>
                  </a:cubicBezTo>
                  <a:cubicBezTo>
                    <a:pt x="31" y="82"/>
                    <a:pt x="31" y="82"/>
                    <a:pt x="31" y="82"/>
                  </a:cubicBezTo>
                  <a:cubicBezTo>
                    <a:pt x="31" y="82"/>
                    <a:pt x="52" y="23"/>
                    <a:pt x="6" y="2"/>
                  </a:cubicBezTo>
                  <a:close/>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4" name="Freeform 202">
              <a:extLst>
                <a:ext uri="{FF2B5EF4-FFF2-40B4-BE49-F238E27FC236}">
                  <a16:creationId xmlns="" xmlns:a16="http://schemas.microsoft.com/office/drawing/2014/main" id="{965E83C1-45C1-47D1-BE84-C92F31D12A05}"/>
                </a:ext>
              </a:extLst>
            </p:cNvPr>
            <p:cNvSpPr>
              <a:spLocks/>
            </p:cNvSpPr>
            <p:nvPr/>
          </p:nvSpPr>
          <p:spPr bwMode="auto">
            <a:xfrm flipH="1">
              <a:off x="755650" y="5551488"/>
              <a:ext cx="233363" cy="225425"/>
            </a:xfrm>
            <a:custGeom>
              <a:avLst/>
              <a:gdLst>
                <a:gd name="T0" fmla="*/ 2 w 82"/>
                <a:gd name="T1" fmla="*/ 8 h 79"/>
                <a:gd name="T2" fmla="*/ 2 w 82"/>
                <a:gd name="T3" fmla="*/ 3 h 79"/>
                <a:gd name="T4" fmla="*/ 4 w 82"/>
                <a:gd name="T5" fmla="*/ 11 h 79"/>
                <a:gd name="T6" fmla="*/ 82 w 82"/>
                <a:gd name="T7" fmla="*/ 76 h 79"/>
                <a:gd name="T8" fmla="*/ 81 w 82"/>
                <a:gd name="T9" fmla="*/ 79 h 79"/>
                <a:gd name="T10" fmla="*/ 2 w 82"/>
                <a:gd name="T11" fmla="*/ 8 h 79"/>
              </a:gdLst>
              <a:ahLst/>
              <a:cxnLst>
                <a:cxn ang="0">
                  <a:pos x="T0" y="T1"/>
                </a:cxn>
                <a:cxn ang="0">
                  <a:pos x="T2" y="T3"/>
                </a:cxn>
                <a:cxn ang="0">
                  <a:pos x="T4" y="T5"/>
                </a:cxn>
                <a:cxn ang="0">
                  <a:pos x="T6" y="T7"/>
                </a:cxn>
                <a:cxn ang="0">
                  <a:pos x="T8" y="T9"/>
                </a:cxn>
                <a:cxn ang="0">
                  <a:pos x="T10" y="T11"/>
                </a:cxn>
              </a:cxnLst>
              <a:rect l="0" t="0" r="r" b="b"/>
              <a:pathLst>
                <a:path w="82" h="79">
                  <a:moveTo>
                    <a:pt x="2" y="8"/>
                  </a:moveTo>
                  <a:cubicBezTo>
                    <a:pt x="1" y="7"/>
                    <a:pt x="0" y="4"/>
                    <a:pt x="2" y="3"/>
                  </a:cubicBezTo>
                  <a:cubicBezTo>
                    <a:pt x="5" y="0"/>
                    <a:pt x="9" y="9"/>
                    <a:pt x="4" y="11"/>
                  </a:cubicBezTo>
                  <a:cubicBezTo>
                    <a:pt x="5" y="72"/>
                    <a:pt x="81" y="76"/>
                    <a:pt x="82" y="76"/>
                  </a:cubicBezTo>
                  <a:cubicBezTo>
                    <a:pt x="81" y="79"/>
                    <a:pt x="81" y="79"/>
                    <a:pt x="81" y="79"/>
                  </a:cubicBezTo>
                  <a:cubicBezTo>
                    <a:pt x="81" y="79"/>
                    <a:pt x="1" y="71"/>
                    <a:pt x="2" y="8"/>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5" name="Freeform 203">
              <a:extLst>
                <a:ext uri="{FF2B5EF4-FFF2-40B4-BE49-F238E27FC236}">
                  <a16:creationId xmlns="" xmlns:a16="http://schemas.microsoft.com/office/drawing/2014/main" id="{4C8AB377-E737-40D0-B9FE-BE32C4672770}"/>
                </a:ext>
              </a:extLst>
            </p:cNvPr>
            <p:cNvSpPr>
              <a:spLocks/>
            </p:cNvSpPr>
            <p:nvPr/>
          </p:nvSpPr>
          <p:spPr bwMode="auto">
            <a:xfrm flipH="1">
              <a:off x="765175" y="5543550"/>
              <a:ext cx="160338" cy="227013"/>
            </a:xfrm>
            <a:custGeom>
              <a:avLst/>
              <a:gdLst>
                <a:gd name="T0" fmla="*/ 18 w 57"/>
                <a:gd name="T1" fmla="*/ 6 h 80"/>
                <a:gd name="T2" fmla="*/ 19 w 57"/>
                <a:gd name="T3" fmla="*/ 2 h 80"/>
                <a:gd name="T4" fmla="*/ 19 w 57"/>
                <a:gd name="T5" fmla="*/ 8 h 80"/>
                <a:gd name="T6" fmla="*/ 57 w 57"/>
                <a:gd name="T7" fmla="*/ 78 h 80"/>
                <a:gd name="T8" fmla="*/ 56 w 57"/>
                <a:gd name="T9" fmla="*/ 80 h 80"/>
                <a:gd name="T10" fmla="*/ 18 w 57"/>
                <a:gd name="T11" fmla="*/ 6 h 80"/>
              </a:gdLst>
              <a:ahLst/>
              <a:cxnLst>
                <a:cxn ang="0">
                  <a:pos x="T0" y="T1"/>
                </a:cxn>
                <a:cxn ang="0">
                  <a:pos x="T2" y="T3"/>
                </a:cxn>
                <a:cxn ang="0">
                  <a:pos x="T4" y="T5"/>
                </a:cxn>
                <a:cxn ang="0">
                  <a:pos x="T6" y="T7"/>
                </a:cxn>
                <a:cxn ang="0">
                  <a:pos x="T8" y="T9"/>
                </a:cxn>
                <a:cxn ang="0">
                  <a:pos x="T10" y="T11"/>
                </a:cxn>
              </a:cxnLst>
              <a:rect l="0" t="0" r="r" b="b"/>
              <a:pathLst>
                <a:path w="57" h="80">
                  <a:moveTo>
                    <a:pt x="18" y="6"/>
                  </a:moveTo>
                  <a:cubicBezTo>
                    <a:pt x="18" y="4"/>
                    <a:pt x="18" y="2"/>
                    <a:pt x="19" y="2"/>
                  </a:cubicBezTo>
                  <a:cubicBezTo>
                    <a:pt x="22" y="0"/>
                    <a:pt x="23" y="8"/>
                    <a:pt x="19" y="8"/>
                  </a:cubicBezTo>
                  <a:cubicBezTo>
                    <a:pt x="2" y="53"/>
                    <a:pt x="57" y="78"/>
                    <a:pt x="57" y="78"/>
                  </a:cubicBezTo>
                  <a:cubicBezTo>
                    <a:pt x="56" y="80"/>
                    <a:pt x="56" y="80"/>
                    <a:pt x="56" y="80"/>
                  </a:cubicBezTo>
                  <a:cubicBezTo>
                    <a:pt x="56" y="80"/>
                    <a:pt x="0" y="52"/>
                    <a:pt x="18" y="6"/>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6" name="Freeform 204">
              <a:extLst>
                <a:ext uri="{FF2B5EF4-FFF2-40B4-BE49-F238E27FC236}">
                  <a16:creationId xmlns="" xmlns:a16="http://schemas.microsoft.com/office/drawing/2014/main" id="{E5472F5E-1218-40A0-994F-1FCFC69DB98E}"/>
                </a:ext>
              </a:extLst>
            </p:cNvPr>
            <p:cNvSpPr>
              <a:spLocks/>
            </p:cNvSpPr>
            <p:nvPr/>
          </p:nvSpPr>
          <p:spPr bwMode="auto">
            <a:xfrm flipH="1">
              <a:off x="665163" y="5529263"/>
              <a:ext cx="127000" cy="190500"/>
            </a:xfrm>
            <a:custGeom>
              <a:avLst/>
              <a:gdLst>
                <a:gd name="T0" fmla="*/ 6 w 45"/>
                <a:gd name="T1" fmla="*/ 5 h 67"/>
                <a:gd name="T2" fmla="*/ 33 w 45"/>
                <a:gd name="T3" fmla="*/ 33 h 67"/>
                <a:gd name="T4" fmla="*/ 40 w 45"/>
                <a:gd name="T5" fmla="*/ 67 h 67"/>
                <a:gd name="T6" fmla="*/ 42 w 45"/>
                <a:gd name="T7" fmla="*/ 65 h 67"/>
                <a:gd name="T8" fmla="*/ 6 w 45"/>
                <a:gd name="T9" fmla="*/ 4 h 67"/>
                <a:gd name="T10" fmla="*/ 6 w 45"/>
                <a:gd name="T11" fmla="*/ 4 h 67"/>
                <a:gd name="T12" fmla="*/ 3 w 45"/>
                <a:gd name="T13" fmla="*/ 1 h 67"/>
                <a:gd name="T14" fmla="*/ 3 w 45"/>
                <a:gd name="T15" fmla="*/ 6 h 67"/>
                <a:gd name="T16" fmla="*/ 6 w 45"/>
                <a:gd name="T17" fmla="*/ 5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67">
                  <a:moveTo>
                    <a:pt x="6" y="5"/>
                  </a:moveTo>
                  <a:cubicBezTo>
                    <a:pt x="12" y="9"/>
                    <a:pt x="26" y="17"/>
                    <a:pt x="33" y="33"/>
                  </a:cubicBezTo>
                  <a:cubicBezTo>
                    <a:pt x="42" y="54"/>
                    <a:pt x="40" y="67"/>
                    <a:pt x="40" y="67"/>
                  </a:cubicBezTo>
                  <a:cubicBezTo>
                    <a:pt x="42" y="65"/>
                    <a:pt x="42" y="65"/>
                    <a:pt x="42" y="65"/>
                  </a:cubicBezTo>
                  <a:cubicBezTo>
                    <a:pt x="42" y="65"/>
                    <a:pt x="45" y="23"/>
                    <a:pt x="6" y="4"/>
                  </a:cubicBezTo>
                  <a:cubicBezTo>
                    <a:pt x="6" y="4"/>
                    <a:pt x="6" y="4"/>
                    <a:pt x="6" y="4"/>
                  </a:cubicBezTo>
                  <a:cubicBezTo>
                    <a:pt x="5" y="3"/>
                    <a:pt x="4" y="2"/>
                    <a:pt x="3" y="1"/>
                  </a:cubicBezTo>
                  <a:cubicBezTo>
                    <a:pt x="1" y="0"/>
                    <a:pt x="0" y="3"/>
                    <a:pt x="3" y="6"/>
                  </a:cubicBezTo>
                  <a:cubicBezTo>
                    <a:pt x="5" y="7"/>
                    <a:pt x="6" y="6"/>
                    <a:pt x="6" y="5"/>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206">
              <a:extLst>
                <a:ext uri="{FF2B5EF4-FFF2-40B4-BE49-F238E27FC236}">
                  <a16:creationId xmlns="" xmlns:a16="http://schemas.microsoft.com/office/drawing/2014/main" id="{015A9D1E-572F-4845-A258-6A65BD58804C}"/>
                </a:ext>
              </a:extLst>
            </p:cNvPr>
            <p:cNvSpPr>
              <a:spLocks/>
            </p:cNvSpPr>
            <p:nvPr/>
          </p:nvSpPr>
          <p:spPr bwMode="auto">
            <a:xfrm flipH="1">
              <a:off x="682625" y="5580063"/>
              <a:ext cx="127000" cy="190500"/>
            </a:xfrm>
            <a:custGeom>
              <a:avLst/>
              <a:gdLst>
                <a:gd name="T0" fmla="*/ 6 w 45"/>
                <a:gd name="T1" fmla="*/ 5 h 67"/>
                <a:gd name="T2" fmla="*/ 33 w 45"/>
                <a:gd name="T3" fmla="*/ 33 h 67"/>
                <a:gd name="T4" fmla="*/ 39 w 45"/>
                <a:gd name="T5" fmla="*/ 67 h 67"/>
                <a:gd name="T6" fmla="*/ 42 w 45"/>
                <a:gd name="T7" fmla="*/ 65 h 67"/>
                <a:gd name="T8" fmla="*/ 6 w 45"/>
                <a:gd name="T9" fmla="*/ 4 h 67"/>
                <a:gd name="T10" fmla="*/ 6 w 45"/>
                <a:gd name="T11" fmla="*/ 4 h 67"/>
                <a:gd name="T12" fmla="*/ 3 w 45"/>
                <a:gd name="T13" fmla="*/ 1 h 67"/>
                <a:gd name="T14" fmla="*/ 2 w 45"/>
                <a:gd name="T15" fmla="*/ 6 h 67"/>
                <a:gd name="T16" fmla="*/ 6 w 45"/>
                <a:gd name="T17" fmla="*/ 5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67">
                  <a:moveTo>
                    <a:pt x="6" y="5"/>
                  </a:moveTo>
                  <a:cubicBezTo>
                    <a:pt x="12" y="9"/>
                    <a:pt x="26" y="17"/>
                    <a:pt x="33" y="33"/>
                  </a:cubicBezTo>
                  <a:cubicBezTo>
                    <a:pt x="41" y="54"/>
                    <a:pt x="39" y="67"/>
                    <a:pt x="39" y="67"/>
                  </a:cubicBezTo>
                  <a:cubicBezTo>
                    <a:pt x="42" y="65"/>
                    <a:pt x="42" y="65"/>
                    <a:pt x="42" y="65"/>
                  </a:cubicBezTo>
                  <a:cubicBezTo>
                    <a:pt x="42" y="65"/>
                    <a:pt x="45" y="23"/>
                    <a:pt x="6" y="4"/>
                  </a:cubicBezTo>
                  <a:cubicBezTo>
                    <a:pt x="6" y="4"/>
                    <a:pt x="6" y="4"/>
                    <a:pt x="6" y="4"/>
                  </a:cubicBezTo>
                  <a:cubicBezTo>
                    <a:pt x="5" y="4"/>
                    <a:pt x="4" y="2"/>
                    <a:pt x="3" y="1"/>
                  </a:cubicBezTo>
                  <a:cubicBezTo>
                    <a:pt x="1" y="0"/>
                    <a:pt x="0" y="3"/>
                    <a:pt x="2" y="6"/>
                  </a:cubicBezTo>
                  <a:cubicBezTo>
                    <a:pt x="4" y="7"/>
                    <a:pt x="5" y="6"/>
                    <a:pt x="6" y="5"/>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207">
              <a:extLst>
                <a:ext uri="{FF2B5EF4-FFF2-40B4-BE49-F238E27FC236}">
                  <a16:creationId xmlns="" xmlns:a16="http://schemas.microsoft.com/office/drawing/2014/main" id="{1671D440-EB15-4F37-A77C-24440C5F3FB4}"/>
                </a:ext>
              </a:extLst>
            </p:cNvPr>
            <p:cNvSpPr>
              <a:spLocks/>
            </p:cNvSpPr>
            <p:nvPr/>
          </p:nvSpPr>
          <p:spPr bwMode="auto">
            <a:xfrm flipH="1">
              <a:off x="704849" y="5580063"/>
              <a:ext cx="153988" cy="161925"/>
            </a:xfrm>
            <a:custGeom>
              <a:avLst/>
              <a:gdLst>
                <a:gd name="T0" fmla="*/ 3 w 54"/>
                <a:gd name="T1" fmla="*/ 6 h 57"/>
                <a:gd name="T2" fmla="*/ 23 w 54"/>
                <a:gd name="T3" fmla="*/ 39 h 57"/>
                <a:gd name="T4" fmla="*/ 54 w 54"/>
                <a:gd name="T5" fmla="*/ 55 h 57"/>
                <a:gd name="T6" fmla="*/ 52 w 54"/>
                <a:gd name="T7" fmla="*/ 57 h 57"/>
                <a:gd name="T8" fmla="*/ 2 w 54"/>
                <a:gd name="T9" fmla="*/ 6 h 57"/>
                <a:gd name="T10" fmla="*/ 2 w 54"/>
                <a:gd name="T11" fmla="*/ 6 h 57"/>
                <a:gd name="T12" fmla="*/ 0 w 54"/>
                <a:gd name="T13" fmla="*/ 2 h 57"/>
                <a:gd name="T14" fmla="*/ 4 w 54"/>
                <a:gd name="T15" fmla="*/ 3 h 57"/>
                <a:gd name="T16" fmla="*/ 3 w 54"/>
                <a:gd name="T17" fmla="*/ 6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57">
                  <a:moveTo>
                    <a:pt x="3" y="6"/>
                  </a:moveTo>
                  <a:cubicBezTo>
                    <a:pt x="5" y="13"/>
                    <a:pt x="10" y="29"/>
                    <a:pt x="23" y="39"/>
                  </a:cubicBezTo>
                  <a:cubicBezTo>
                    <a:pt x="41" y="53"/>
                    <a:pt x="54" y="55"/>
                    <a:pt x="54" y="55"/>
                  </a:cubicBezTo>
                  <a:cubicBezTo>
                    <a:pt x="52" y="57"/>
                    <a:pt x="52" y="57"/>
                    <a:pt x="52" y="57"/>
                  </a:cubicBezTo>
                  <a:cubicBezTo>
                    <a:pt x="52" y="57"/>
                    <a:pt x="10" y="49"/>
                    <a:pt x="2" y="6"/>
                  </a:cubicBezTo>
                  <a:cubicBezTo>
                    <a:pt x="2" y="6"/>
                    <a:pt x="2" y="6"/>
                    <a:pt x="2" y="6"/>
                  </a:cubicBezTo>
                  <a:cubicBezTo>
                    <a:pt x="2" y="5"/>
                    <a:pt x="0" y="3"/>
                    <a:pt x="0" y="2"/>
                  </a:cubicBezTo>
                  <a:cubicBezTo>
                    <a:pt x="0" y="0"/>
                    <a:pt x="3" y="0"/>
                    <a:pt x="4" y="3"/>
                  </a:cubicBezTo>
                  <a:cubicBezTo>
                    <a:pt x="5" y="5"/>
                    <a:pt x="4" y="6"/>
                    <a:pt x="3" y="6"/>
                  </a:cubicBezTo>
                  <a:close/>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208">
              <a:extLst>
                <a:ext uri="{FF2B5EF4-FFF2-40B4-BE49-F238E27FC236}">
                  <a16:creationId xmlns="" xmlns:a16="http://schemas.microsoft.com/office/drawing/2014/main" id="{7A6AB4F6-78E2-44DB-ACBB-F93CEE8E4235}"/>
                </a:ext>
              </a:extLst>
            </p:cNvPr>
            <p:cNvSpPr>
              <a:spLocks/>
            </p:cNvSpPr>
            <p:nvPr/>
          </p:nvSpPr>
          <p:spPr bwMode="auto">
            <a:xfrm flipH="1">
              <a:off x="415925" y="5446713"/>
              <a:ext cx="692150" cy="466725"/>
            </a:xfrm>
            <a:custGeom>
              <a:avLst/>
              <a:gdLst>
                <a:gd name="T0" fmla="*/ 57 w 244"/>
                <a:gd name="T1" fmla="*/ 140 h 164"/>
                <a:gd name="T2" fmla="*/ 66 w 244"/>
                <a:gd name="T3" fmla="*/ 137 h 164"/>
                <a:gd name="T4" fmla="*/ 66 w 244"/>
                <a:gd name="T5" fmla="*/ 137 h 164"/>
                <a:gd name="T6" fmla="*/ 123 w 244"/>
                <a:gd name="T7" fmla="*/ 104 h 164"/>
                <a:gd name="T8" fmla="*/ 142 w 244"/>
                <a:gd name="T9" fmla="*/ 90 h 164"/>
                <a:gd name="T10" fmla="*/ 142 w 244"/>
                <a:gd name="T11" fmla="*/ 90 h 164"/>
                <a:gd name="T12" fmla="*/ 152 w 244"/>
                <a:gd name="T13" fmla="*/ 85 h 164"/>
                <a:gd name="T14" fmla="*/ 207 w 244"/>
                <a:gd name="T15" fmla="*/ 48 h 164"/>
                <a:gd name="T16" fmla="*/ 209 w 244"/>
                <a:gd name="T17" fmla="*/ 46 h 164"/>
                <a:gd name="T18" fmla="*/ 235 w 244"/>
                <a:gd name="T19" fmla="*/ 31 h 164"/>
                <a:gd name="T20" fmla="*/ 217 w 244"/>
                <a:gd name="T21" fmla="*/ 68 h 164"/>
                <a:gd name="T22" fmla="*/ 195 w 244"/>
                <a:gd name="T23" fmla="*/ 96 h 164"/>
                <a:gd name="T24" fmla="*/ 195 w 244"/>
                <a:gd name="T25" fmla="*/ 96 h 164"/>
                <a:gd name="T26" fmla="*/ 194 w 244"/>
                <a:gd name="T27" fmla="*/ 97 h 164"/>
                <a:gd name="T28" fmla="*/ 193 w 244"/>
                <a:gd name="T29" fmla="*/ 98 h 164"/>
                <a:gd name="T30" fmla="*/ 192 w 244"/>
                <a:gd name="T31" fmla="*/ 98 h 164"/>
                <a:gd name="T32" fmla="*/ 178 w 244"/>
                <a:gd name="T33" fmla="*/ 108 h 164"/>
                <a:gd name="T34" fmla="*/ 144 w 244"/>
                <a:gd name="T35" fmla="*/ 116 h 164"/>
                <a:gd name="T36" fmla="*/ 135 w 244"/>
                <a:gd name="T37" fmla="*/ 120 h 164"/>
                <a:gd name="T38" fmla="*/ 115 w 244"/>
                <a:gd name="T39" fmla="*/ 140 h 164"/>
                <a:gd name="T40" fmla="*/ 89 w 244"/>
                <a:gd name="T41" fmla="*/ 155 h 164"/>
                <a:gd name="T42" fmla="*/ 89 w 244"/>
                <a:gd name="T43" fmla="*/ 155 h 164"/>
                <a:gd name="T44" fmla="*/ 62 w 244"/>
                <a:gd name="T45" fmla="*/ 163 h 164"/>
                <a:gd name="T46" fmla="*/ 41 w 244"/>
                <a:gd name="T47" fmla="*/ 163 h 164"/>
                <a:gd name="T48" fmla="*/ 57 w 244"/>
                <a:gd name="T49" fmla="*/ 14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44" h="164">
                  <a:moveTo>
                    <a:pt x="57" y="140"/>
                  </a:moveTo>
                  <a:cubicBezTo>
                    <a:pt x="60" y="139"/>
                    <a:pt x="63" y="138"/>
                    <a:pt x="66" y="137"/>
                  </a:cubicBezTo>
                  <a:cubicBezTo>
                    <a:pt x="66" y="137"/>
                    <a:pt x="66" y="137"/>
                    <a:pt x="66" y="137"/>
                  </a:cubicBezTo>
                  <a:cubicBezTo>
                    <a:pt x="89" y="129"/>
                    <a:pt x="106" y="126"/>
                    <a:pt x="123" y="104"/>
                  </a:cubicBezTo>
                  <a:cubicBezTo>
                    <a:pt x="123" y="104"/>
                    <a:pt x="132" y="97"/>
                    <a:pt x="142" y="90"/>
                  </a:cubicBezTo>
                  <a:cubicBezTo>
                    <a:pt x="142" y="90"/>
                    <a:pt x="142" y="90"/>
                    <a:pt x="142" y="90"/>
                  </a:cubicBezTo>
                  <a:cubicBezTo>
                    <a:pt x="146" y="88"/>
                    <a:pt x="149" y="87"/>
                    <a:pt x="152" y="85"/>
                  </a:cubicBezTo>
                  <a:cubicBezTo>
                    <a:pt x="167" y="79"/>
                    <a:pt x="195" y="61"/>
                    <a:pt x="207" y="48"/>
                  </a:cubicBezTo>
                  <a:cubicBezTo>
                    <a:pt x="208" y="47"/>
                    <a:pt x="209" y="46"/>
                    <a:pt x="209" y="46"/>
                  </a:cubicBezTo>
                  <a:cubicBezTo>
                    <a:pt x="244" y="0"/>
                    <a:pt x="240" y="24"/>
                    <a:pt x="235" y="31"/>
                  </a:cubicBezTo>
                  <a:cubicBezTo>
                    <a:pt x="229" y="41"/>
                    <a:pt x="224" y="54"/>
                    <a:pt x="217" y="68"/>
                  </a:cubicBezTo>
                  <a:cubicBezTo>
                    <a:pt x="211" y="77"/>
                    <a:pt x="205" y="87"/>
                    <a:pt x="195" y="96"/>
                  </a:cubicBezTo>
                  <a:cubicBezTo>
                    <a:pt x="195" y="96"/>
                    <a:pt x="195" y="96"/>
                    <a:pt x="195" y="96"/>
                  </a:cubicBezTo>
                  <a:cubicBezTo>
                    <a:pt x="194" y="97"/>
                    <a:pt x="194" y="97"/>
                    <a:pt x="194" y="97"/>
                  </a:cubicBezTo>
                  <a:cubicBezTo>
                    <a:pt x="194" y="97"/>
                    <a:pt x="193" y="97"/>
                    <a:pt x="193" y="98"/>
                  </a:cubicBezTo>
                  <a:cubicBezTo>
                    <a:pt x="192" y="98"/>
                    <a:pt x="192" y="98"/>
                    <a:pt x="192" y="98"/>
                  </a:cubicBezTo>
                  <a:cubicBezTo>
                    <a:pt x="188" y="102"/>
                    <a:pt x="183" y="105"/>
                    <a:pt x="178" y="108"/>
                  </a:cubicBezTo>
                  <a:cubicBezTo>
                    <a:pt x="164" y="116"/>
                    <a:pt x="153" y="118"/>
                    <a:pt x="144" y="116"/>
                  </a:cubicBezTo>
                  <a:cubicBezTo>
                    <a:pt x="141" y="115"/>
                    <a:pt x="137" y="117"/>
                    <a:pt x="135" y="120"/>
                  </a:cubicBezTo>
                  <a:cubicBezTo>
                    <a:pt x="131" y="126"/>
                    <a:pt x="125" y="133"/>
                    <a:pt x="115" y="140"/>
                  </a:cubicBezTo>
                  <a:cubicBezTo>
                    <a:pt x="107" y="147"/>
                    <a:pt x="98" y="152"/>
                    <a:pt x="89" y="155"/>
                  </a:cubicBezTo>
                  <a:cubicBezTo>
                    <a:pt x="89" y="155"/>
                    <a:pt x="89" y="155"/>
                    <a:pt x="89" y="155"/>
                  </a:cubicBezTo>
                  <a:cubicBezTo>
                    <a:pt x="80" y="159"/>
                    <a:pt x="70" y="162"/>
                    <a:pt x="62" y="163"/>
                  </a:cubicBezTo>
                  <a:cubicBezTo>
                    <a:pt x="54" y="164"/>
                    <a:pt x="47" y="164"/>
                    <a:pt x="41" y="163"/>
                  </a:cubicBezTo>
                  <a:cubicBezTo>
                    <a:pt x="0" y="155"/>
                    <a:pt x="30" y="151"/>
                    <a:pt x="57" y="140"/>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209">
              <a:extLst>
                <a:ext uri="{FF2B5EF4-FFF2-40B4-BE49-F238E27FC236}">
                  <a16:creationId xmlns="" xmlns:a16="http://schemas.microsoft.com/office/drawing/2014/main" id="{9DECF304-5FF8-41AC-BE8C-900F8132051E}"/>
                </a:ext>
              </a:extLst>
            </p:cNvPr>
            <p:cNvSpPr>
              <a:spLocks/>
            </p:cNvSpPr>
            <p:nvPr/>
          </p:nvSpPr>
          <p:spPr bwMode="auto">
            <a:xfrm flipH="1">
              <a:off x="542925" y="5683250"/>
              <a:ext cx="327025" cy="207963"/>
            </a:xfrm>
            <a:custGeom>
              <a:avLst/>
              <a:gdLst>
                <a:gd name="T0" fmla="*/ 93 w 115"/>
                <a:gd name="T1" fmla="*/ 0 h 73"/>
                <a:gd name="T2" fmla="*/ 82 w 115"/>
                <a:gd name="T3" fmla="*/ 15 h 73"/>
                <a:gd name="T4" fmla="*/ 65 w 115"/>
                <a:gd name="T5" fmla="*/ 27 h 73"/>
                <a:gd name="T6" fmla="*/ 64 w 115"/>
                <a:gd name="T7" fmla="*/ 27 h 73"/>
                <a:gd name="T8" fmla="*/ 69 w 115"/>
                <a:gd name="T9" fmla="*/ 10 h 73"/>
                <a:gd name="T10" fmla="*/ 62 w 115"/>
                <a:gd name="T11" fmla="*/ 22 h 73"/>
                <a:gd name="T12" fmla="*/ 57 w 115"/>
                <a:gd name="T13" fmla="*/ 28 h 73"/>
                <a:gd name="T14" fmla="*/ 36 w 115"/>
                <a:gd name="T15" fmla="*/ 31 h 73"/>
                <a:gd name="T16" fmla="*/ 36 w 115"/>
                <a:gd name="T17" fmla="*/ 31 h 73"/>
                <a:gd name="T18" fmla="*/ 43 w 115"/>
                <a:gd name="T19" fmla="*/ 33 h 73"/>
                <a:gd name="T20" fmla="*/ 48 w 115"/>
                <a:gd name="T21" fmla="*/ 32 h 73"/>
                <a:gd name="T22" fmla="*/ 51 w 115"/>
                <a:gd name="T23" fmla="*/ 31 h 73"/>
                <a:gd name="T24" fmla="*/ 51 w 115"/>
                <a:gd name="T25" fmla="*/ 32 h 73"/>
                <a:gd name="T26" fmla="*/ 36 w 115"/>
                <a:gd name="T27" fmla="*/ 41 h 73"/>
                <a:gd name="T28" fmla="*/ 10 w 115"/>
                <a:gd name="T29" fmla="*/ 49 h 73"/>
                <a:gd name="T30" fmla="*/ 15 w 115"/>
                <a:gd name="T31" fmla="*/ 49 h 73"/>
                <a:gd name="T32" fmla="*/ 30 w 115"/>
                <a:gd name="T33" fmla="*/ 47 h 73"/>
                <a:gd name="T34" fmla="*/ 37 w 115"/>
                <a:gd name="T35" fmla="*/ 44 h 73"/>
                <a:gd name="T36" fmla="*/ 37 w 115"/>
                <a:gd name="T37" fmla="*/ 44 h 73"/>
                <a:gd name="T38" fmla="*/ 27 w 115"/>
                <a:gd name="T39" fmla="*/ 57 h 73"/>
                <a:gd name="T40" fmla="*/ 3 w 115"/>
                <a:gd name="T41" fmla="*/ 73 h 73"/>
                <a:gd name="T42" fmla="*/ 5 w 115"/>
                <a:gd name="T43" fmla="*/ 72 h 73"/>
                <a:gd name="T44" fmla="*/ 5 w 115"/>
                <a:gd name="T45" fmla="*/ 72 h 73"/>
                <a:gd name="T46" fmla="*/ 31 w 115"/>
                <a:gd name="T47" fmla="*/ 57 h 73"/>
                <a:gd name="T48" fmla="*/ 51 w 115"/>
                <a:gd name="T49" fmla="*/ 37 h 73"/>
                <a:gd name="T50" fmla="*/ 59 w 115"/>
                <a:gd name="T51" fmla="*/ 33 h 73"/>
                <a:gd name="T52" fmla="*/ 60 w 115"/>
                <a:gd name="T53" fmla="*/ 33 h 73"/>
                <a:gd name="T54" fmla="*/ 67 w 115"/>
                <a:gd name="T55" fmla="*/ 34 h 73"/>
                <a:gd name="T56" fmla="*/ 94 w 115"/>
                <a:gd name="T57" fmla="*/ 25 h 73"/>
                <a:gd name="T58" fmla="*/ 108 w 115"/>
                <a:gd name="T59" fmla="*/ 15 h 73"/>
                <a:gd name="T60" fmla="*/ 109 w 115"/>
                <a:gd name="T61" fmla="*/ 15 h 73"/>
                <a:gd name="T62" fmla="*/ 110 w 115"/>
                <a:gd name="T63" fmla="*/ 14 h 73"/>
                <a:gd name="T64" fmla="*/ 111 w 115"/>
                <a:gd name="T65" fmla="*/ 13 h 73"/>
                <a:gd name="T66" fmla="*/ 111 w 115"/>
                <a:gd name="T67" fmla="*/ 13 h 73"/>
                <a:gd name="T68" fmla="*/ 115 w 115"/>
                <a:gd name="T69" fmla="*/ 7 h 73"/>
                <a:gd name="T70" fmla="*/ 114 w 115"/>
                <a:gd name="T71" fmla="*/ 7 h 73"/>
                <a:gd name="T72" fmla="*/ 78 w 115"/>
                <a:gd name="T73" fmla="*/ 29 h 73"/>
                <a:gd name="T74" fmla="*/ 76 w 115"/>
                <a:gd name="T75" fmla="*/ 29 h 73"/>
                <a:gd name="T76" fmla="*/ 91 w 115"/>
                <a:gd name="T77" fmla="*/ 4 h 73"/>
                <a:gd name="T78" fmla="*/ 93 w 115"/>
                <a:gd name="T79" fmla="*/ 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5" h="73">
                  <a:moveTo>
                    <a:pt x="93" y="0"/>
                  </a:moveTo>
                  <a:cubicBezTo>
                    <a:pt x="93" y="0"/>
                    <a:pt x="89" y="5"/>
                    <a:pt x="82" y="15"/>
                  </a:cubicBezTo>
                  <a:cubicBezTo>
                    <a:pt x="76" y="24"/>
                    <a:pt x="70" y="25"/>
                    <a:pt x="65" y="27"/>
                  </a:cubicBezTo>
                  <a:cubicBezTo>
                    <a:pt x="65" y="27"/>
                    <a:pt x="64" y="27"/>
                    <a:pt x="64" y="27"/>
                  </a:cubicBezTo>
                  <a:cubicBezTo>
                    <a:pt x="62" y="27"/>
                    <a:pt x="71" y="19"/>
                    <a:pt x="69" y="10"/>
                  </a:cubicBezTo>
                  <a:cubicBezTo>
                    <a:pt x="67" y="15"/>
                    <a:pt x="67" y="18"/>
                    <a:pt x="62" y="22"/>
                  </a:cubicBezTo>
                  <a:cubicBezTo>
                    <a:pt x="58" y="25"/>
                    <a:pt x="59" y="27"/>
                    <a:pt x="57" y="28"/>
                  </a:cubicBezTo>
                  <a:cubicBezTo>
                    <a:pt x="53" y="29"/>
                    <a:pt x="44" y="31"/>
                    <a:pt x="36" y="31"/>
                  </a:cubicBezTo>
                  <a:cubicBezTo>
                    <a:pt x="36" y="31"/>
                    <a:pt x="36" y="31"/>
                    <a:pt x="36" y="31"/>
                  </a:cubicBezTo>
                  <a:cubicBezTo>
                    <a:pt x="38" y="32"/>
                    <a:pt x="40" y="33"/>
                    <a:pt x="43" y="33"/>
                  </a:cubicBezTo>
                  <a:cubicBezTo>
                    <a:pt x="45" y="33"/>
                    <a:pt x="46" y="32"/>
                    <a:pt x="48" y="32"/>
                  </a:cubicBezTo>
                  <a:cubicBezTo>
                    <a:pt x="49" y="32"/>
                    <a:pt x="50" y="31"/>
                    <a:pt x="51" y="31"/>
                  </a:cubicBezTo>
                  <a:cubicBezTo>
                    <a:pt x="51" y="31"/>
                    <a:pt x="51" y="32"/>
                    <a:pt x="51" y="32"/>
                  </a:cubicBezTo>
                  <a:cubicBezTo>
                    <a:pt x="51" y="34"/>
                    <a:pt x="50" y="35"/>
                    <a:pt x="36" y="41"/>
                  </a:cubicBezTo>
                  <a:cubicBezTo>
                    <a:pt x="27" y="45"/>
                    <a:pt x="23" y="46"/>
                    <a:pt x="10" y="49"/>
                  </a:cubicBezTo>
                  <a:cubicBezTo>
                    <a:pt x="12" y="49"/>
                    <a:pt x="14" y="49"/>
                    <a:pt x="15" y="49"/>
                  </a:cubicBezTo>
                  <a:cubicBezTo>
                    <a:pt x="22" y="49"/>
                    <a:pt x="26" y="48"/>
                    <a:pt x="30" y="47"/>
                  </a:cubicBezTo>
                  <a:cubicBezTo>
                    <a:pt x="33" y="45"/>
                    <a:pt x="35" y="44"/>
                    <a:pt x="37" y="44"/>
                  </a:cubicBezTo>
                  <a:cubicBezTo>
                    <a:pt x="37" y="44"/>
                    <a:pt x="37" y="44"/>
                    <a:pt x="37" y="44"/>
                  </a:cubicBezTo>
                  <a:cubicBezTo>
                    <a:pt x="41" y="45"/>
                    <a:pt x="35" y="50"/>
                    <a:pt x="27" y="57"/>
                  </a:cubicBezTo>
                  <a:cubicBezTo>
                    <a:pt x="18" y="65"/>
                    <a:pt x="0" y="73"/>
                    <a:pt x="3" y="73"/>
                  </a:cubicBezTo>
                  <a:cubicBezTo>
                    <a:pt x="3" y="73"/>
                    <a:pt x="4" y="73"/>
                    <a:pt x="5" y="72"/>
                  </a:cubicBezTo>
                  <a:cubicBezTo>
                    <a:pt x="5" y="72"/>
                    <a:pt x="5" y="72"/>
                    <a:pt x="5" y="72"/>
                  </a:cubicBezTo>
                  <a:cubicBezTo>
                    <a:pt x="14" y="69"/>
                    <a:pt x="23" y="64"/>
                    <a:pt x="31" y="57"/>
                  </a:cubicBezTo>
                  <a:cubicBezTo>
                    <a:pt x="41" y="50"/>
                    <a:pt x="47" y="43"/>
                    <a:pt x="51" y="37"/>
                  </a:cubicBezTo>
                  <a:cubicBezTo>
                    <a:pt x="53" y="34"/>
                    <a:pt x="56" y="33"/>
                    <a:pt x="59" y="33"/>
                  </a:cubicBezTo>
                  <a:cubicBezTo>
                    <a:pt x="59" y="33"/>
                    <a:pt x="60" y="33"/>
                    <a:pt x="60" y="33"/>
                  </a:cubicBezTo>
                  <a:cubicBezTo>
                    <a:pt x="62" y="33"/>
                    <a:pt x="64" y="34"/>
                    <a:pt x="67" y="34"/>
                  </a:cubicBezTo>
                  <a:cubicBezTo>
                    <a:pt x="74" y="34"/>
                    <a:pt x="83" y="31"/>
                    <a:pt x="94" y="25"/>
                  </a:cubicBezTo>
                  <a:cubicBezTo>
                    <a:pt x="99" y="22"/>
                    <a:pt x="104" y="19"/>
                    <a:pt x="108" y="15"/>
                  </a:cubicBezTo>
                  <a:cubicBezTo>
                    <a:pt x="109" y="15"/>
                    <a:pt x="109" y="15"/>
                    <a:pt x="109" y="15"/>
                  </a:cubicBezTo>
                  <a:cubicBezTo>
                    <a:pt x="109" y="14"/>
                    <a:pt x="110" y="14"/>
                    <a:pt x="110" y="14"/>
                  </a:cubicBezTo>
                  <a:cubicBezTo>
                    <a:pt x="111" y="13"/>
                    <a:pt x="111" y="13"/>
                    <a:pt x="111" y="13"/>
                  </a:cubicBezTo>
                  <a:cubicBezTo>
                    <a:pt x="111" y="13"/>
                    <a:pt x="111" y="13"/>
                    <a:pt x="111" y="13"/>
                  </a:cubicBezTo>
                  <a:cubicBezTo>
                    <a:pt x="113" y="11"/>
                    <a:pt x="115" y="7"/>
                    <a:pt x="115" y="7"/>
                  </a:cubicBezTo>
                  <a:cubicBezTo>
                    <a:pt x="115" y="7"/>
                    <a:pt x="114" y="7"/>
                    <a:pt x="114" y="7"/>
                  </a:cubicBezTo>
                  <a:cubicBezTo>
                    <a:pt x="106" y="14"/>
                    <a:pt x="90" y="29"/>
                    <a:pt x="78" y="29"/>
                  </a:cubicBezTo>
                  <a:cubicBezTo>
                    <a:pt x="77" y="29"/>
                    <a:pt x="77" y="29"/>
                    <a:pt x="76" y="29"/>
                  </a:cubicBezTo>
                  <a:cubicBezTo>
                    <a:pt x="64" y="27"/>
                    <a:pt x="81" y="29"/>
                    <a:pt x="91" y="4"/>
                  </a:cubicBezTo>
                  <a:cubicBezTo>
                    <a:pt x="93" y="1"/>
                    <a:pt x="93" y="0"/>
                    <a:pt x="93" y="0"/>
                  </a:cubicBezTo>
                </a:path>
              </a:pathLst>
            </a:custGeom>
            <a:solidFill>
              <a:srgbClr val="FCE9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210">
              <a:extLst>
                <a:ext uri="{FF2B5EF4-FFF2-40B4-BE49-F238E27FC236}">
                  <a16:creationId xmlns="" xmlns:a16="http://schemas.microsoft.com/office/drawing/2014/main" id="{CC22EB4D-29FA-4784-A5AF-2981641D6188}"/>
                </a:ext>
              </a:extLst>
            </p:cNvPr>
            <p:cNvSpPr>
              <a:spLocks/>
            </p:cNvSpPr>
            <p:nvPr/>
          </p:nvSpPr>
          <p:spPr bwMode="auto">
            <a:xfrm flipH="1">
              <a:off x="565149" y="5238750"/>
              <a:ext cx="147638" cy="39688"/>
            </a:xfrm>
            <a:custGeom>
              <a:avLst/>
              <a:gdLst>
                <a:gd name="T0" fmla="*/ 20 w 52"/>
                <a:gd name="T1" fmla="*/ 0 h 14"/>
                <a:gd name="T2" fmla="*/ 4 w 52"/>
                <a:gd name="T3" fmla="*/ 8 h 14"/>
                <a:gd name="T4" fmla="*/ 3 w 52"/>
                <a:gd name="T5" fmla="*/ 9 h 14"/>
                <a:gd name="T6" fmla="*/ 2 w 52"/>
                <a:gd name="T7" fmla="*/ 10 h 14"/>
                <a:gd name="T8" fmla="*/ 0 w 52"/>
                <a:gd name="T9" fmla="*/ 12 h 14"/>
                <a:gd name="T10" fmla="*/ 0 w 52"/>
                <a:gd name="T11" fmla="*/ 12 h 14"/>
                <a:gd name="T12" fmla="*/ 0 w 52"/>
                <a:gd name="T13" fmla="*/ 12 h 14"/>
                <a:gd name="T14" fmla="*/ 0 w 52"/>
                <a:gd name="T15" fmla="*/ 12 h 14"/>
                <a:gd name="T16" fmla="*/ 0 w 52"/>
                <a:gd name="T17" fmla="*/ 12 h 14"/>
                <a:gd name="T18" fmla="*/ 3 w 52"/>
                <a:gd name="T19" fmla="*/ 9 h 14"/>
                <a:gd name="T20" fmla="*/ 4 w 52"/>
                <a:gd name="T21" fmla="*/ 8 h 14"/>
                <a:gd name="T22" fmla="*/ 20 w 52"/>
                <a:gd name="T23" fmla="*/ 0 h 14"/>
                <a:gd name="T24" fmla="*/ 24 w 52"/>
                <a:gd name="T25" fmla="*/ 2 h 14"/>
                <a:gd name="T26" fmla="*/ 26 w 52"/>
                <a:gd name="T27" fmla="*/ 5 h 14"/>
                <a:gd name="T28" fmla="*/ 30 w 52"/>
                <a:gd name="T29" fmla="*/ 7 h 14"/>
                <a:gd name="T30" fmla="*/ 34 w 52"/>
                <a:gd name="T31" fmla="*/ 6 h 14"/>
                <a:gd name="T32" fmla="*/ 39 w 52"/>
                <a:gd name="T33" fmla="*/ 5 h 14"/>
                <a:gd name="T34" fmla="*/ 45 w 52"/>
                <a:gd name="T35" fmla="*/ 7 h 14"/>
                <a:gd name="T36" fmla="*/ 45 w 52"/>
                <a:gd name="T37" fmla="*/ 7 h 14"/>
                <a:gd name="T38" fmla="*/ 52 w 52"/>
                <a:gd name="T39" fmla="*/ 14 h 14"/>
                <a:gd name="T40" fmla="*/ 52 w 52"/>
                <a:gd name="T41" fmla="*/ 14 h 14"/>
                <a:gd name="T42" fmla="*/ 52 w 52"/>
                <a:gd name="T43" fmla="*/ 14 h 14"/>
                <a:gd name="T44" fmla="*/ 45 w 52"/>
                <a:gd name="T45" fmla="*/ 7 h 14"/>
                <a:gd name="T46" fmla="*/ 45 w 52"/>
                <a:gd name="T47" fmla="*/ 7 h 14"/>
                <a:gd name="T48" fmla="*/ 39 w 52"/>
                <a:gd name="T49" fmla="*/ 5 h 14"/>
                <a:gd name="T50" fmla="*/ 34 w 52"/>
                <a:gd name="T51" fmla="*/ 6 h 14"/>
                <a:gd name="T52" fmla="*/ 30 w 52"/>
                <a:gd name="T53" fmla="*/ 7 h 14"/>
                <a:gd name="T54" fmla="*/ 26 w 52"/>
                <a:gd name="T55" fmla="*/ 5 h 14"/>
                <a:gd name="T56" fmla="*/ 24 w 52"/>
                <a:gd name="T57" fmla="*/ 2 h 14"/>
                <a:gd name="T58" fmla="*/ 20 w 52"/>
                <a:gd name="T59"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2" h="14">
                  <a:moveTo>
                    <a:pt x="20" y="0"/>
                  </a:moveTo>
                  <a:cubicBezTo>
                    <a:pt x="16" y="0"/>
                    <a:pt x="11" y="3"/>
                    <a:pt x="4" y="8"/>
                  </a:cubicBezTo>
                  <a:cubicBezTo>
                    <a:pt x="3" y="9"/>
                    <a:pt x="3" y="9"/>
                    <a:pt x="3" y="9"/>
                  </a:cubicBezTo>
                  <a:cubicBezTo>
                    <a:pt x="2" y="10"/>
                    <a:pt x="2" y="10"/>
                    <a:pt x="2" y="10"/>
                  </a:cubicBezTo>
                  <a:cubicBezTo>
                    <a:pt x="1" y="11"/>
                    <a:pt x="1" y="12"/>
                    <a:pt x="0" y="12"/>
                  </a:cubicBezTo>
                  <a:cubicBezTo>
                    <a:pt x="0" y="12"/>
                    <a:pt x="0" y="12"/>
                    <a:pt x="0" y="12"/>
                  </a:cubicBezTo>
                  <a:cubicBezTo>
                    <a:pt x="0" y="12"/>
                    <a:pt x="0" y="12"/>
                    <a:pt x="0" y="12"/>
                  </a:cubicBezTo>
                  <a:cubicBezTo>
                    <a:pt x="0" y="12"/>
                    <a:pt x="0" y="12"/>
                    <a:pt x="0" y="12"/>
                  </a:cubicBezTo>
                  <a:cubicBezTo>
                    <a:pt x="0" y="12"/>
                    <a:pt x="0" y="12"/>
                    <a:pt x="0" y="12"/>
                  </a:cubicBezTo>
                  <a:cubicBezTo>
                    <a:pt x="1" y="11"/>
                    <a:pt x="2" y="10"/>
                    <a:pt x="3" y="9"/>
                  </a:cubicBezTo>
                  <a:cubicBezTo>
                    <a:pt x="4" y="8"/>
                    <a:pt x="4" y="8"/>
                    <a:pt x="4" y="8"/>
                  </a:cubicBezTo>
                  <a:cubicBezTo>
                    <a:pt x="11" y="3"/>
                    <a:pt x="16" y="0"/>
                    <a:pt x="20" y="0"/>
                  </a:cubicBezTo>
                  <a:cubicBezTo>
                    <a:pt x="22" y="0"/>
                    <a:pt x="23" y="1"/>
                    <a:pt x="24" y="2"/>
                  </a:cubicBezTo>
                  <a:cubicBezTo>
                    <a:pt x="24" y="3"/>
                    <a:pt x="26" y="5"/>
                    <a:pt x="26" y="5"/>
                  </a:cubicBezTo>
                  <a:cubicBezTo>
                    <a:pt x="27" y="6"/>
                    <a:pt x="29" y="7"/>
                    <a:pt x="30" y="7"/>
                  </a:cubicBezTo>
                  <a:cubicBezTo>
                    <a:pt x="32" y="7"/>
                    <a:pt x="33" y="6"/>
                    <a:pt x="34" y="6"/>
                  </a:cubicBezTo>
                  <a:cubicBezTo>
                    <a:pt x="36" y="6"/>
                    <a:pt x="37" y="5"/>
                    <a:pt x="39" y="5"/>
                  </a:cubicBezTo>
                  <a:cubicBezTo>
                    <a:pt x="41" y="5"/>
                    <a:pt x="43" y="6"/>
                    <a:pt x="45" y="7"/>
                  </a:cubicBezTo>
                  <a:cubicBezTo>
                    <a:pt x="45" y="7"/>
                    <a:pt x="45" y="7"/>
                    <a:pt x="45" y="7"/>
                  </a:cubicBezTo>
                  <a:cubicBezTo>
                    <a:pt x="47" y="9"/>
                    <a:pt x="50" y="12"/>
                    <a:pt x="52" y="14"/>
                  </a:cubicBezTo>
                  <a:cubicBezTo>
                    <a:pt x="52" y="14"/>
                    <a:pt x="52" y="14"/>
                    <a:pt x="52" y="14"/>
                  </a:cubicBezTo>
                  <a:cubicBezTo>
                    <a:pt x="52" y="14"/>
                    <a:pt x="52" y="14"/>
                    <a:pt x="52" y="14"/>
                  </a:cubicBezTo>
                  <a:cubicBezTo>
                    <a:pt x="50" y="12"/>
                    <a:pt x="47" y="9"/>
                    <a:pt x="45" y="7"/>
                  </a:cubicBezTo>
                  <a:cubicBezTo>
                    <a:pt x="45" y="7"/>
                    <a:pt x="45" y="7"/>
                    <a:pt x="45" y="7"/>
                  </a:cubicBezTo>
                  <a:cubicBezTo>
                    <a:pt x="43" y="6"/>
                    <a:pt x="41" y="5"/>
                    <a:pt x="39" y="5"/>
                  </a:cubicBezTo>
                  <a:cubicBezTo>
                    <a:pt x="37" y="5"/>
                    <a:pt x="36" y="6"/>
                    <a:pt x="34" y="6"/>
                  </a:cubicBezTo>
                  <a:cubicBezTo>
                    <a:pt x="33" y="6"/>
                    <a:pt x="32" y="7"/>
                    <a:pt x="30" y="7"/>
                  </a:cubicBezTo>
                  <a:cubicBezTo>
                    <a:pt x="29" y="7"/>
                    <a:pt x="27" y="6"/>
                    <a:pt x="26" y="5"/>
                  </a:cubicBezTo>
                  <a:cubicBezTo>
                    <a:pt x="26" y="5"/>
                    <a:pt x="24" y="3"/>
                    <a:pt x="24" y="2"/>
                  </a:cubicBezTo>
                  <a:cubicBezTo>
                    <a:pt x="23" y="1"/>
                    <a:pt x="22" y="0"/>
                    <a:pt x="2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211">
              <a:extLst>
                <a:ext uri="{FF2B5EF4-FFF2-40B4-BE49-F238E27FC236}">
                  <a16:creationId xmlns="" xmlns:a16="http://schemas.microsoft.com/office/drawing/2014/main" id="{EB7FC40F-218C-41D1-836B-F774EC0BA362}"/>
                </a:ext>
              </a:extLst>
            </p:cNvPr>
            <p:cNvSpPr>
              <a:spLocks noEditPoints="1"/>
            </p:cNvSpPr>
            <p:nvPr/>
          </p:nvSpPr>
          <p:spPr bwMode="auto">
            <a:xfrm flipH="1">
              <a:off x="531812" y="5238750"/>
              <a:ext cx="204788" cy="136525"/>
            </a:xfrm>
            <a:custGeom>
              <a:avLst/>
              <a:gdLst>
                <a:gd name="T0" fmla="*/ 39 w 72"/>
                <a:gd name="T1" fmla="*/ 43 h 48"/>
                <a:gd name="T2" fmla="*/ 35 w 72"/>
                <a:gd name="T3" fmla="*/ 48 h 48"/>
                <a:gd name="T4" fmla="*/ 35 w 72"/>
                <a:gd name="T5" fmla="*/ 48 h 48"/>
                <a:gd name="T6" fmla="*/ 39 w 72"/>
                <a:gd name="T7" fmla="*/ 43 h 48"/>
                <a:gd name="T8" fmla="*/ 50 w 72"/>
                <a:gd name="T9" fmla="*/ 15 h 48"/>
                <a:gd name="T10" fmla="*/ 48 w 72"/>
                <a:gd name="T11" fmla="*/ 17 h 48"/>
                <a:gd name="T12" fmla="*/ 50 w 72"/>
                <a:gd name="T13" fmla="*/ 15 h 48"/>
                <a:gd name="T14" fmla="*/ 50 w 72"/>
                <a:gd name="T15" fmla="*/ 15 h 48"/>
                <a:gd name="T16" fmla="*/ 28 w 72"/>
                <a:gd name="T17" fmla="*/ 0 h 48"/>
                <a:gd name="T18" fmla="*/ 12 w 72"/>
                <a:gd name="T19" fmla="*/ 8 h 48"/>
                <a:gd name="T20" fmla="*/ 11 w 72"/>
                <a:gd name="T21" fmla="*/ 9 h 48"/>
                <a:gd name="T22" fmla="*/ 8 w 72"/>
                <a:gd name="T23" fmla="*/ 12 h 48"/>
                <a:gd name="T24" fmla="*/ 8 w 72"/>
                <a:gd name="T25" fmla="*/ 12 h 48"/>
                <a:gd name="T26" fmla="*/ 8 w 72"/>
                <a:gd name="T27" fmla="*/ 12 h 48"/>
                <a:gd name="T28" fmla="*/ 1 w 72"/>
                <a:gd name="T29" fmla="*/ 32 h 48"/>
                <a:gd name="T30" fmla="*/ 14 w 72"/>
                <a:gd name="T31" fmla="*/ 14 h 48"/>
                <a:gd name="T32" fmla="*/ 14 w 72"/>
                <a:gd name="T33" fmla="*/ 14 h 48"/>
                <a:gd name="T34" fmla="*/ 14 w 72"/>
                <a:gd name="T35" fmla="*/ 17 h 48"/>
                <a:gd name="T36" fmla="*/ 14 w 72"/>
                <a:gd name="T37" fmla="*/ 14 h 48"/>
                <a:gd name="T38" fmla="*/ 20 w 72"/>
                <a:gd name="T39" fmla="*/ 12 h 48"/>
                <a:gd name="T40" fmla="*/ 7 w 72"/>
                <a:gd name="T41" fmla="*/ 38 h 48"/>
                <a:gd name="T42" fmla="*/ 8 w 72"/>
                <a:gd name="T43" fmla="*/ 28 h 48"/>
                <a:gd name="T44" fmla="*/ 7 w 72"/>
                <a:gd name="T45" fmla="*/ 38 h 48"/>
                <a:gd name="T46" fmla="*/ 20 w 72"/>
                <a:gd name="T47" fmla="*/ 12 h 48"/>
                <a:gd name="T48" fmla="*/ 28 w 72"/>
                <a:gd name="T49" fmla="*/ 6 h 48"/>
                <a:gd name="T50" fmla="*/ 34 w 72"/>
                <a:gd name="T51" fmla="*/ 10 h 48"/>
                <a:gd name="T52" fmla="*/ 30 w 72"/>
                <a:gd name="T53" fmla="*/ 30 h 48"/>
                <a:gd name="T54" fmla="*/ 42 w 72"/>
                <a:gd name="T55" fmla="*/ 13 h 48"/>
                <a:gd name="T56" fmla="*/ 43 w 72"/>
                <a:gd name="T57" fmla="*/ 14 h 48"/>
                <a:gd name="T58" fmla="*/ 44 w 72"/>
                <a:gd name="T59" fmla="*/ 17 h 48"/>
                <a:gd name="T60" fmla="*/ 43 w 72"/>
                <a:gd name="T61" fmla="*/ 14 h 48"/>
                <a:gd name="T62" fmla="*/ 50 w 72"/>
                <a:gd name="T63" fmla="*/ 15 h 48"/>
                <a:gd name="T64" fmla="*/ 50 w 72"/>
                <a:gd name="T65" fmla="*/ 15 h 48"/>
                <a:gd name="T66" fmla="*/ 50 w 72"/>
                <a:gd name="T67" fmla="*/ 15 h 48"/>
                <a:gd name="T68" fmla="*/ 50 w 72"/>
                <a:gd name="T69" fmla="*/ 15 h 48"/>
                <a:gd name="T70" fmla="*/ 50 w 72"/>
                <a:gd name="T71" fmla="*/ 15 h 48"/>
                <a:gd name="T72" fmla="*/ 53 w 72"/>
                <a:gd name="T73" fmla="*/ 28 h 48"/>
                <a:gd name="T74" fmla="*/ 50 w 72"/>
                <a:gd name="T75" fmla="*/ 15 h 48"/>
                <a:gd name="T76" fmla="*/ 56 w 72"/>
                <a:gd name="T77" fmla="*/ 16 h 48"/>
                <a:gd name="T78" fmla="*/ 56 w 72"/>
                <a:gd name="T79" fmla="*/ 16 h 48"/>
                <a:gd name="T80" fmla="*/ 56 w 72"/>
                <a:gd name="T81" fmla="*/ 16 h 48"/>
                <a:gd name="T82" fmla="*/ 58 w 72"/>
                <a:gd name="T83" fmla="*/ 17 h 48"/>
                <a:gd name="T84" fmla="*/ 58 w 72"/>
                <a:gd name="T85" fmla="*/ 17 h 48"/>
                <a:gd name="T86" fmla="*/ 58 w 72"/>
                <a:gd name="T87" fmla="*/ 17 h 48"/>
                <a:gd name="T88" fmla="*/ 70 w 72"/>
                <a:gd name="T89" fmla="*/ 40 h 48"/>
                <a:gd name="T90" fmla="*/ 60 w 72"/>
                <a:gd name="T91" fmla="*/ 14 h 48"/>
                <a:gd name="T92" fmla="*/ 60 w 72"/>
                <a:gd name="T93" fmla="*/ 14 h 48"/>
                <a:gd name="T94" fmla="*/ 53 w 72"/>
                <a:gd name="T95" fmla="*/ 7 h 48"/>
                <a:gd name="T96" fmla="*/ 53 w 72"/>
                <a:gd name="T97" fmla="*/ 7 h 48"/>
                <a:gd name="T98" fmla="*/ 47 w 72"/>
                <a:gd name="T99" fmla="*/ 5 h 48"/>
                <a:gd name="T100" fmla="*/ 42 w 72"/>
                <a:gd name="T101" fmla="*/ 6 h 48"/>
                <a:gd name="T102" fmla="*/ 38 w 72"/>
                <a:gd name="T103" fmla="*/ 7 h 48"/>
                <a:gd name="T104" fmla="*/ 34 w 72"/>
                <a:gd name="T105" fmla="*/ 5 h 48"/>
                <a:gd name="T106" fmla="*/ 32 w 72"/>
                <a:gd name="T107" fmla="*/ 2 h 48"/>
                <a:gd name="T108" fmla="*/ 28 w 72"/>
                <a:gd name="T109"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48">
                  <a:moveTo>
                    <a:pt x="39" y="43"/>
                  </a:moveTo>
                  <a:cubicBezTo>
                    <a:pt x="38" y="45"/>
                    <a:pt x="36" y="47"/>
                    <a:pt x="35" y="48"/>
                  </a:cubicBezTo>
                  <a:cubicBezTo>
                    <a:pt x="35" y="48"/>
                    <a:pt x="35" y="48"/>
                    <a:pt x="35" y="48"/>
                  </a:cubicBezTo>
                  <a:cubicBezTo>
                    <a:pt x="36" y="47"/>
                    <a:pt x="38" y="46"/>
                    <a:pt x="39" y="43"/>
                  </a:cubicBezTo>
                  <a:moveTo>
                    <a:pt x="50" y="15"/>
                  </a:moveTo>
                  <a:cubicBezTo>
                    <a:pt x="49" y="15"/>
                    <a:pt x="49" y="16"/>
                    <a:pt x="48" y="17"/>
                  </a:cubicBezTo>
                  <a:cubicBezTo>
                    <a:pt x="49" y="16"/>
                    <a:pt x="49" y="15"/>
                    <a:pt x="50" y="15"/>
                  </a:cubicBezTo>
                  <a:cubicBezTo>
                    <a:pt x="50" y="15"/>
                    <a:pt x="50" y="15"/>
                    <a:pt x="50" y="15"/>
                  </a:cubicBezTo>
                  <a:moveTo>
                    <a:pt x="28" y="0"/>
                  </a:moveTo>
                  <a:cubicBezTo>
                    <a:pt x="24" y="0"/>
                    <a:pt x="19" y="3"/>
                    <a:pt x="12" y="8"/>
                  </a:cubicBezTo>
                  <a:cubicBezTo>
                    <a:pt x="11" y="9"/>
                    <a:pt x="11" y="9"/>
                    <a:pt x="11" y="9"/>
                  </a:cubicBezTo>
                  <a:cubicBezTo>
                    <a:pt x="10" y="10"/>
                    <a:pt x="9" y="11"/>
                    <a:pt x="8" y="12"/>
                  </a:cubicBezTo>
                  <a:cubicBezTo>
                    <a:pt x="8" y="12"/>
                    <a:pt x="8" y="12"/>
                    <a:pt x="8" y="12"/>
                  </a:cubicBezTo>
                  <a:cubicBezTo>
                    <a:pt x="8" y="12"/>
                    <a:pt x="8" y="12"/>
                    <a:pt x="8" y="12"/>
                  </a:cubicBezTo>
                  <a:cubicBezTo>
                    <a:pt x="2" y="19"/>
                    <a:pt x="0" y="28"/>
                    <a:pt x="1" y="32"/>
                  </a:cubicBezTo>
                  <a:cubicBezTo>
                    <a:pt x="1" y="26"/>
                    <a:pt x="11" y="14"/>
                    <a:pt x="14" y="14"/>
                  </a:cubicBezTo>
                  <a:cubicBezTo>
                    <a:pt x="14" y="14"/>
                    <a:pt x="14" y="14"/>
                    <a:pt x="14" y="14"/>
                  </a:cubicBezTo>
                  <a:cubicBezTo>
                    <a:pt x="15" y="14"/>
                    <a:pt x="14" y="15"/>
                    <a:pt x="14" y="17"/>
                  </a:cubicBezTo>
                  <a:cubicBezTo>
                    <a:pt x="14" y="15"/>
                    <a:pt x="15" y="14"/>
                    <a:pt x="14" y="14"/>
                  </a:cubicBezTo>
                  <a:cubicBezTo>
                    <a:pt x="20" y="12"/>
                    <a:pt x="20" y="12"/>
                    <a:pt x="20" y="12"/>
                  </a:cubicBezTo>
                  <a:cubicBezTo>
                    <a:pt x="12" y="23"/>
                    <a:pt x="9" y="32"/>
                    <a:pt x="7" y="38"/>
                  </a:cubicBezTo>
                  <a:cubicBezTo>
                    <a:pt x="6" y="36"/>
                    <a:pt x="7" y="32"/>
                    <a:pt x="8" y="28"/>
                  </a:cubicBezTo>
                  <a:cubicBezTo>
                    <a:pt x="6" y="33"/>
                    <a:pt x="5" y="38"/>
                    <a:pt x="7" y="38"/>
                  </a:cubicBezTo>
                  <a:cubicBezTo>
                    <a:pt x="9" y="32"/>
                    <a:pt x="12" y="23"/>
                    <a:pt x="20" y="12"/>
                  </a:cubicBezTo>
                  <a:cubicBezTo>
                    <a:pt x="23" y="7"/>
                    <a:pt x="26" y="6"/>
                    <a:pt x="28" y="6"/>
                  </a:cubicBezTo>
                  <a:cubicBezTo>
                    <a:pt x="30" y="6"/>
                    <a:pt x="32" y="8"/>
                    <a:pt x="34" y="10"/>
                  </a:cubicBezTo>
                  <a:cubicBezTo>
                    <a:pt x="38" y="15"/>
                    <a:pt x="33" y="24"/>
                    <a:pt x="30" y="30"/>
                  </a:cubicBezTo>
                  <a:cubicBezTo>
                    <a:pt x="35" y="28"/>
                    <a:pt x="39" y="13"/>
                    <a:pt x="42" y="13"/>
                  </a:cubicBezTo>
                  <a:cubicBezTo>
                    <a:pt x="42" y="13"/>
                    <a:pt x="43" y="13"/>
                    <a:pt x="43" y="14"/>
                  </a:cubicBezTo>
                  <a:cubicBezTo>
                    <a:pt x="43" y="14"/>
                    <a:pt x="44" y="15"/>
                    <a:pt x="44" y="17"/>
                  </a:cubicBezTo>
                  <a:cubicBezTo>
                    <a:pt x="44" y="15"/>
                    <a:pt x="43" y="14"/>
                    <a:pt x="43" y="14"/>
                  </a:cubicBezTo>
                  <a:cubicBezTo>
                    <a:pt x="50" y="15"/>
                    <a:pt x="50" y="15"/>
                    <a:pt x="50" y="15"/>
                  </a:cubicBezTo>
                  <a:cubicBezTo>
                    <a:pt x="50" y="15"/>
                    <a:pt x="50" y="15"/>
                    <a:pt x="50" y="15"/>
                  </a:cubicBezTo>
                  <a:cubicBezTo>
                    <a:pt x="50" y="15"/>
                    <a:pt x="50" y="15"/>
                    <a:pt x="50" y="15"/>
                  </a:cubicBezTo>
                  <a:cubicBezTo>
                    <a:pt x="50" y="15"/>
                    <a:pt x="50" y="15"/>
                    <a:pt x="50" y="15"/>
                  </a:cubicBezTo>
                  <a:cubicBezTo>
                    <a:pt x="50" y="15"/>
                    <a:pt x="50" y="15"/>
                    <a:pt x="50" y="15"/>
                  </a:cubicBezTo>
                  <a:cubicBezTo>
                    <a:pt x="53" y="17"/>
                    <a:pt x="53" y="22"/>
                    <a:pt x="53" y="28"/>
                  </a:cubicBezTo>
                  <a:cubicBezTo>
                    <a:pt x="53" y="22"/>
                    <a:pt x="53" y="17"/>
                    <a:pt x="50" y="15"/>
                  </a:cubicBezTo>
                  <a:cubicBezTo>
                    <a:pt x="56" y="16"/>
                    <a:pt x="56" y="16"/>
                    <a:pt x="56" y="16"/>
                  </a:cubicBezTo>
                  <a:cubicBezTo>
                    <a:pt x="56" y="16"/>
                    <a:pt x="56" y="16"/>
                    <a:pt x="56" y="16"/>
                  </a:cubicBezTo>
                  <a:cubicBezTo>
                    <a:pt x="56" y="16"/>
                    <a:pt x="56" y="16"/>
                    <a:pt x="56" y="16"/>
                  </a:cubicBezTo>
                  <a:cubicBezTo>
                    <a:pt x="57" y="16"/>
                    <a:pt x="57" y="16"/>
                    <a:pt x="58" y="17"/>
                  </a:cubicBezTo>
                  <a:cubicBezTo>
                    <a:pt x="58" y="17"/>
                    <a:pt x="58" y="17"/>
                    <a:pt x="58" y="17"/>
                  </a:cubicBezTo>
                  <a:cubicBezTo>
                    <a:pt x="58" y="17"/>
                    <a:pt x="58" y="17"/>
                    <a:pt x="58" y="17"/>
                  </a:cubicBezTo>
                  <a:cubicBezTo>
                    <a:pt x="64" y="22"/>
                    <a:pt x="68" y="33"/>
                    <a:pt x="70" y="40"/>
                  </a:cubicBezTo>
                  <a:cubicBezTo>
                    <a:pt x="72" y="28"/>
                    <a:pt x="60" y="14"/>
                    <a:pt x="60" y="14"/>
                  </a:cubicBezTo>
                  <a:cubicBezTo>
                    <a:pt x="60" y="14"/>
                    <a:pt x="60" y="14"/>
                    <a:pt x="60" y="14"/>
                  </a:cubicBezTo>
                  <a:cubicBezTo>
                    <a:pt x="58" y="12"/>
                    <a:pt x="55" y="9"/>
                    <a:pt x="53" y="7"/>
                  </a:cubicBezTo>
                  <a:cubicBezTo>
                    <a:pt x="53" y="7"/>
                    <a:pt x="53" y="7"/>
                    <a:pt x="53" y="7"/>
                  </a:cubicBezTo>
                  <a:cubicBezTo>
                    <a:pt x="51" y="6"/>
                    <a:pt x="49" y="5"/>
                    <a:pt x="47" y="5"/>
                  </a:cubicBezTo>
                  <a:cubicBezTo>
                    <a:pt x="45" y="5"/>
                    <a:pt x="44" y="6"/>
                    <a:pt x="42" y="6"/>
                  </a:cubicBezTo>
                  <a:cubicBezTo>
                    <a:pt x="41" y="6"/>
                    <a:pt x="40" y="7"/>
                    <a:pt x="38" y="7"/>
                  </a:cubicBezTo>
                  <a:cubicBezTo>
                    <a:pt x="37" y="7"/>
                    <a:pt x="35" y="6"/>
                    <a:pt x="34" y="5"/>
                  </a:cubicBezTo>
                  <a:cubicBezTo>
                    <a:pt x="34" y="5"/>
                    <a:pt x="32" y="3"/>
                    <a:pt x="32" y="2"/>
                  </a:cubicBezTo>
                  <a:cubicBezTo>
                    <a:pt x="31" y="1"/>
                    <a:pt x="30" y="0"/>
                    <a:pt x="28"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212">
              <a:extLst>
                <a:ext uri="{FF2B5EF4-FFF2-40B4-BE49-F238E27FC236}">
                  <a16:creationId xmlns="" xmlns:a16="http://schemas.microsoft.com/office/drawing/2014/main" id="{33958044-AD00-4733-ABF5-7B868BDA68E6}"/>
                </a:ext>
              </a:extLst>
            </p:cNvPr>
            <p:cNvSpPr>
              <a:spLocks/>
            </p:cNvSpPr>
            <p:nvPr/>
          </p:nvSpPr>
          <p:spPr bwMode="auto">
            <a:xfrm flipH="1">
              <a:off x="906462" y="5378450"/>
              <a:ext cx="234950" cy="182563"/>
            </a:xfrm>
            <a:custGeom>
              <a:avLst/>
              <a:gdLst>
                <a:gd name="T0" fmla="*/ 36 w 83"/>
                <a:gd name="T1" fmla="*/ 0 h 64"/>
                <a:gd name="T2" fmla="*/ 29 w 83"/>
                <a:gd name="T3" fmla="*/ 0 h 64"/>
                <a:gd name="T4" fmla="*/ 23 w 83"/>
                <a:gd name="T5" fmla="*/ 6 h 64"/>
                <a:gd name="T6" fmla="*/ 20 w 83"/>
                <a:gd name="T7" fmla="*/ 12 h 64"/>
                <a:gd name="T8" fmla="*/ 16 w 83"/>
                <a:gd name="T9" fmla="*/ 13 h 64"/>
                <a:gd name="T10" fmla="*/ 13 w 83"/>
                <a:gd name="T11" fmla="*/ 13 h 64"/>
                <a:gd name="T12" fmla="*/ 11 w 83"/>
                <a:gd name="T13" fmla="*/ 12 h 64"/>
                <a:gd name="T14" fmla="*/ 5 w 83"/>
                <a:gd name="T15" fmla="*/ 17 h 64"/>
                <a:gd name="T16" fmla="*/ 1 w 83"/>
                <a:gd name="T17" fmla="*/ 38 h 64"/>
                <a:gd name="T18" fmla="*/ 1 w 83"/>
                <a:gd name="T19" fmla="*/ 38 h 64"/>
                <a:gd name="T20" fmla="*/ 15 w 83"/>
                <a:gd name="T21" fmla="*/ 64 h 64"/>
                <a:gd name="T22" fmla="*/ 14 w 83"/>
                <a:gd name="T23" fmla="*/ 23 h 64"/>
                <a:gd name="T24" fmla="*/ 35 w 83"/>
                <a:gd name="T25" fmla="*/ 62 h 64"/>
                <a:gd name="T26" fmla="*/ 19 w 83"/>
                <a:gd name="T27" fmla="*/ 21 h 64"/>
                <a:gd name="T28" fmla="*/ 19 w 83"/>
                <a:gd name="T29" fmla="*/ 21 h 64"/>
                <a:gd name="T30" fmla="*/ 40 w 83"/>
                <a:gd name="T31" fmla="*/ 40 h 64"/>
                <a:gd name="T32" fmla="*/ 25 w 83"/>
                <a:gd name="T33" fmla="*/ 19 h 64"/>
                <a:gd name="T34" fmla="*/ 25 w 83"/>
                <a:gd name="T35" fmla="*/ 19 h 64"/>
                <a:gd name="T36" fmla="*/ 45 w 83"/>
                <a:gd name="T37" fmla="*/ 37 h 64"/>
                <a:gd name="T38" fmla="*/ 32 w 83"/>
                <a:gd name="T39" fmla="*/ 14 h 64"/>
                <a:gd name="T40" fmla="*/ 32 w 83"/>
                <a:gd name="T41" fmla="*/ 14 h 64"/>
                <a:gd name="T42" fmla="*/ 58 w 83"/>
                <a:gd name="T43" fmla="*/ 40 h 64"/>
                <a:gd name="T44" fmla="*/ 36 w 83"/>
                <a:gd name="T45" fmla="*/ 9 h 64"/>
                <a:gd name="T46" fmla="*/ 37 w 83"/>
                <a:gd name="T47" fmla="*/ 9 h 64"/>
                <a:gd name="T48" fmla="*/ 71 w 83"/>
                <a:gd name="T49" fmla="*/ 32 h 64"/>
                <a:gd name="T50" fmla="*/ 39 w 83"/>
                <a:gd name="T51" fmla="*/ 3 h 64"/>
                <a:gd name="T52" fmla="*/ 43 w 83"/>
                <a:gd name="T53" fmla="*/ 3 h 64"/>
                <a:gd name="T54" fmla="*/ 83 w 83"/>
                <a:gd name="T55" fmla="*/ 19 h 64"/>
                <a:gd name="T56" fmla="*/ 58 w 83"/>
                <a:gd name="T57" fmla="*/ 3 h 64"/>
                <a:gd name="T58" fmla="*/ 58 w 83"/>
                <a:gd name="T59" fmla="*/ 3 h 64"/>
                <a:gd name="T60" fmla="*/ 58 w 83"/>
                <a:gd name="T61" fmla="*/ 3 h 64"/>
                <a:gd name="T62" fmla="*/ 36 w 83"/>
                <a:gd name="T63"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3" h="64">
                  <a:moveTo>
                    <a:pt x="36" y="0"/>
                  </a:moveTo>
                  <a:cubicBezTo>
                    <a:pt x="33" y="0"/>
                    <a:pt x="31" y="0"/>
                    <a:pt x="29" y="0"/>
                  </a:cubicBezTo>
                  <a:cubicBezTo>
                    <a:pt x="26" y="0"/>
                    <a:pt x="23" y="3"/>
                    <a:pt x="23" y="6"/>
                  </a:cubicBezTo>
                  <a:cubicBezTo>
                    <a:pt x="23" y="9"/>
                    <a:pt x="22" y="11"/>
                    <a:pt x="20" y="12"/>
                  </a:cubicBezTo>
                  <a:cubicBezTo>
                    <a:pt x="19" y="13"/>
                    <a:pt x="18" y="13"/>
                    <a:pt x="16" y="13"/>
                  </a:cubicBezTo>
                  <a:cubicBezTo>
                    <a:pt x="15" y="13"/>
                    <a:pt x="14" y="13"/>
                    <a:pt x="13" y="13"/>
                  </a:cubicBezTo>
                  <a:cubicBezTo>
                    <a:pt x="12" y="12"/>
                    <a:pt x="12" y="12"/>
                    <a:pt x="11" y="12"/>
                  </a:cubicBezTo>
                  <a:cubicBezTo>
                    <a:pt x="8" y="12"/>
                    <a:pt x="6" y="14"/>
                    <a:pt x="5" y="17"/>
                  </a:cubicBezTo>
                  <a:cubicBezTo>
                    <a:pt x="3" y="22"/>
                    <a:pt x="1" y="29"/>
                    <a:pt x="1" y="38"/>
                  </a:cubicBezTo>
                  <a:cubicBezTo>
                    <a:pt x="1" y="38"/>
                    <a:pt x="1" y="38"/>
                    <a:pt x="1" y="38"/>
                  </a:cubicBezTo>
                  <a:cubicBezTo>
                    <a:pt x="5" y="57"/>
                    <a:pt x="9" y="59"/>
                    <a:pt x="15" y="64"/>
                  </a:cubicBezTo>
                  <a:cubicBezTo>
                    <a:pt x="0" y="42"/>
                    <a:pt x="9" y="24"/>
                    <a:pt x="14" y="23"/>
                  </a:cubicBezTo>
                  <a:cubicBezTo>
                    <a:pt x="12" y="32"/>
                    <a:pt x="17" y="55"/>
                    <a:pt x="35" y="62"/>
                  </a:cubicBezTo>
                  <a:cubicBezTo>
                    <a:pt x="24" y="56"/>
                    <a:pt x="13" y="22"/>
                    <a:pt x="19" y="21"/>
                  </a:cubicBezTo>
                  <a:cubicBezTo>
                    <a:pt x="19" y="21"/>
                    <a:pt x="19" y="21"/>
                    <a:pt x="19" y="21"/>
                  </a:cubicBezTo>
                  <a:cubicBezTo>
                    <a:pt x="25" y="21"/>
                    <a:pt x="31" y="33"/>
                    <a:pt x="40" y="40"/>
                  </a:cubicBezTo>
                  <a:cubicBezTo>
                    <a:pt x="37" y="33"/>
                    <a:pt x="26" y="23"/>
                    <a:pt x="25" y="19"/>
                  </a:cubicBezTo>
                  <a:cubicBezTo>
                    <a:pt x="25" y="19"/>
                    <a:pt x="25" y="19"/>
                    <a:pt x="25" y="19"/>
                  </a:cubicBezTo>
                  <a:cubicBezTo>
                    <a:pt x="31" y="19"/>
                    <a:pt x="41" y="33"/>
                    <a:pt x="45" y="37"/>
                  </a:cubicBezTo>
                  <a:cubicBezTo>
                    <a:pt x="42" y="24"/>
                    <a:pt x="27" y="15"/>
                    <a:pt x="32" y="14"/>
                  </a:cubicBezTo>
                  <a:cubicBezTo>
                    <a:pt x="32" y="14"/>
                    <a:pt x="32" y="14"/>
                    <a:pt x="32" y="14"/>
                  </a:cubicBezTo>
                  <a:cubicBezTo>
                    <a:pt x="37" y="14"/>
                    <a:pt x="55" y="32"/>
                    <a:pt x="58" y="40"/>
                  </a:cubicBezTo>
                  <a:cubicBezTo>
                    <a:pt x="61" y="28"/>
                    <a:pt x="30" y="10"/>
                    <a:pt x="36" y="9"/>
                  </a:cubicBezTo>
                  <a:cubicBezTo>
                    <a:pt x="36" y="9"/>
                    <a:pt x="36" y="9"/>
                    <a:pt x="37" y="9"/>
                  </a:cubicBezTo>
                  <a:cubicBezTo>
                    <a:pt x="43" y="9"/>
                    <a:pt x="65" y="19"/>
                    <a:pt x="71" y="32"/>
                  </a:cubicBezTo>
                  <a:cubicBezTo>
                    <a:pt x="68" y="9"/>
                    <a:pt x="30" y="3"/>
                    <a:pt x="39" y="3"/>
                  </a:cubicBezTo>
                  <a:cubicBezTo>
                    <a:pt x="40" y="3"/>
                    <a:pt x="41" y="3"/>
                    <a:pt x="43" y="3"/>
                  </a:cubicBezTo>
                  <a:cubicBezTo>
                    <a:pt x="63" y="4"/>
                    <a:pt x="70" y="12"/>
                    <a:pt x="83" y="19"/>
                  </a:cubicBezTo>
                  <a:cubicBezTo>
                    <a:pt x="77" y="10"/>
                    <a:pt x="61" y="4"/>
                    <a:pt x="58" y="3"/>
                  </a:cubicBezTo>
                  <a:cubicBezTo>
                    <a:pt x="58" y="3"/>
                    <a:pt x="58" y="3"/>
                    <a:pt x="58" y="3"/>
                  </a:cubicBezTo>
                  <a:cubicBezTo>
                    <a:pt x="58" y="3"/>
                    <a:pt x="58" y="3"/>
                    <a:pt x="58" y="3"/>
                  </a:cubicBezTo>
                  <a:cubicBezTo>
                    <a:pt x="49" y="0"/>
                    <a:pt x="41" y="0"/>
                    <a:pt x="36"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213">
              <a:extLst>
                <a:ext uri="{FF2B5EF4-FFF2-40B4-BE49-F238E27FC236}">
                  <a16:creationId xmlns="" xmlns:a16="http://schemas.microsoft.com/office/drawing/2014/main" id="{39B52A9D-2A86-4AFC-98EB-3478DD866BFD}"/>
                </a:ext>
              </a:extLst>
            </p:cNvPr>
            <p:cNvSpPr>
              <a:spLocks/>
            </p:cNvSpPr>
            <p:nvPr/>
          </p:nvSpPr>
          <p:spPr bwMode="auto">
            <a:xfrm flipH="1">
              <a:off x="1119187" y="5603875"/>
              <a:ext cx="127000" cy="166688"/>
            </a:xfrm>
            <a:custGeom>
              <a:avLst/>
              <a:gdLst>
                <a:gd name="T0" fmla="*/ 8 w 45"/>
                <a:gd name="T1" fmla="*/ 0 h 59"/>
                <a:gd name="T2" fmla="*/ 5 w 45"/>
                <a:gd name="T3" fmla="*/ 2 h 59"/>
                <a:gd name="T4" fmla="*/ 1 w 45"/>
                <a:gd name="T5" fmla="*/ 10 h 59"/>
                <a:gd name="T6" fmla="*/ 0 w 45"/>
                <a:gd name="T7" fmla="*/ 13 h 59"/>
                <a:gd name="T8" fmla="*/ 22 w 45"/>
                <a:gd name="T9" fmla="*/ 55 h 59"/>
                <a:gd name="T10" fmla="*/ 26 w 45"/>
                <a:gd name="T11" fmla="*/ 59 h 59"/>
                <a:gd name="T12" fmla="*/ 6 w 45"/>
                <a:gd name="T13" fmla="*/ 23 h 59"/>
                <a:gd name="T14" fmla="*/ 10 w 45"/>
                <a:gd name="T15" fmla="*/ 28 h 59"/>
                <a:gd name="T16" fmla="*/ 35 w 45"/>
                <a:gd name="T17" fmla="*/ 50 h 59"/>
                <a:gd name="T18" fmla="*/ 33 w 45"/>
                <a:gd name="T19" fmla="*/ 47 h 59"/>
                <a:gd name="T20" fmla="*/ 6 w 45"/>
                <a:gd name="T21" fmla="*/ 12 h 59"/>
                <a:gd name="T22" fmla="*/ 6 w 45"/>
                <a:gd name="T23" fmla="*/ 12 h 59"/>
                <a:gd name="T24" fmla="*/ 16 w 45"/>
                <a:gd name="T25" fmla="*/ 22 h 59"/>
                <a:gd name="T26" fmla="*/ 27 w 45"/>
                <a:gd name="T27" fmla="*/ 31 h 59"/>
                <a:gd name="T28" fmla="*/ 27 w 45"/>
                <a:gd name="T29" fmla="*/ 30 h 59"/>
                <a:gd name="T30" fmla="*/ 8 w 45"/>
                <a:gd name="T31" fmla="*/ 8 h 59"/>
                <a:gd name="T32" fmla="*/ 9 w 45"/>
                <a:gd name="T33" fmla="*/ 8 h 59"/>
                <a:gd name="T34" fmla="*/ 43 w 45"/>
                <a:gd name="T35" fmla="*/ 34 h 59"/>
                <a:gd name="T36" fmla="*/ 44 w 45"/>
                <a:gd name="T37" fmla="*/ 33 h 59"/>
                <a:gd name="T38" fmla="*/ 13 w 45"/>
                <a:gd name="T39" fmla="*/ 5 h 59"/>
                <a:gd name="T40" fmla="*/ 13 w 45"/>
                <a:gd name="T41" fmla="*/ 5 h 59"/>
                <a:gd name="T42" fmla="*/ 43 w 45"/>
                <a:gd name="T43" fmla="*/ 21 h 59"/>
                <a:gd name="T44" fmla="*/ 44 w 45"/>
                <a:gd name="T45" fmla="*/ 21 h 59"/>
                <a:gd name="T46" fmla="*/ 33 w 45"/>
                <a:gd name="T47" fmla="*/ 12 h 59"/>
                <a:gd name="T48" fmla="*/ 33 w 45"/>
                <a:gd name="T49" fmla="*/ 12 h 59"/>
                <a:gd name="T50" fmla="*/ 31 w 45"/>
                <a:gd name="T51" fmla="*/ 11 h 59"/>
                <a:gd name="T52" fmla="*/ 31 w 45"/>
                <a:gd name="T53" fmla="*/ 11 h 59"/>
                <a:gd name="T54" fmla="*/ 31 w 45"/>
                <a:gd name="T55" fmla="*/ 11 h 59"/>
                <a:gd name="T56" fmla="*/ 29 w 45"/>
                <a:gd name="T57" fmla="*/ 10 h 59"/>
                <a:gd name="T58" fmla="*/ 8 w 45"/>
                <a:gd name="T59"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5" h="59">
                  <a:moveTo>
                    <a:pt x="8" y="0"/>
                  </a:moveTo>
                  <a:cubicBezTo>
                    <a:pt x="6" y="0"/>
                    <a:pt x="5" y="1"/>
                    <a:pt x="5" y="2"/>
                  </a:cubicBezTo>
                  <a:cubicBezTo>
                    <a:pt x="4" y="6"/>
                    <a:pt x="1" y="3"/>
                    <a:pt x="1" y="10"/>
                  </a:cubicBezTo>
                  <a:cubicBezTo>
                    <a:pt x="0" y="11"/>
                    <a:pt x="0" y="12"/>
                    <a:pt x="0" y="13"/>
                  </a:cubicBezTo>
                  <a:cubicBezTo>
                    <a:pt x="0" y="21"/>
                    <a:pt x="7" y="42"/>
                    <a:pt x="22" y="55"/>
                  </a:cubicBezTo>
                  <a:cubicBezTo>
                    <a:pt x="23" y="56"/>
                    <a:pt x="24" y="58"/>
                    <a:pt x="26" y="59"/>
                  </a:cubicBezTo>
                  <a:cubicBezTo>
                    <a:pt x="17" y="50"/>
                    <a:pt x="3" y="23"/>
                    <a:pt x="6" y="23"/>
                  </a:cubicBezTo>
                  <a:cubicBezTo>
                    <a:pt x="6" y="23"/>
                    <a:pt x="8" y="25"/>
                    <a:pt x="10" y="28"/>
                  </a:cubicBezTo>
                  <a:cubicBezTo>
                    <a:pt x="21" y="42"/>
                    <a:pt x="33" y="50"/>
                    <a:pt x="35" y="50"/>
                  </a:cubicBezTo>
                  <a:cubicBezTo>
                    <a:pt x="36" y="50"/>
                    <a:pt x="35" y="49"/>
                    <a:pt x="33" y="47"/>
                  </a:cubicBezTo>
                  <a:cubicBezTo>
                    <a:pt x="24" y="40"/>
                    <a:pt x="4" y="13"/>
                    <a:pt x="6" y="12"/>
                  </a:cubicBezTo>
                  <a:cubicBezTo>
                    <a:pt x="6" y="12"/>
                    <a:pt x="6" y="12"/>
                    <a:pt x="6" y="12"/>
                  </a:cubicBezTo>
                  <a:cubicBezTo>
                    <a:pt x="7" y="12"/>
                    <a:pt x="11" y="17"/>
                    <a:pt x="16" y="22"/>
                  </a:cubicBezTo>
                  <a:cubicBezTo>
                    <a:pt x="20" y="26"/>
                    <a:pt x="25" y="31"/>
                    <a:pt x="27" y="31"/>
                  </a:cubicBezTo>
                  <a:cubicBezTo>
                    <a:pt x="27" y="31"/>
                    <a:pt x="27" y="31"/>
                    <a:pt x="27" y="30"/>
                  </a:cubicBezTo>
                  <a:cubicBezTo>
                    <a:pt x="26" y="24"/>
                    <a:pt x="5" y="8"/>
                    <a:pt x="8" y="8"/>
                  </a:cubicBezTo>
                  <a:cubicBezTo>
                    <a:pt x="9" y="8"/>
                    <a:pt x="9" y="8"/>
                    <a:pt x="9" y="8"/>
                  </a:cubicBezTo>
                  <a:cubicBezTo>
                    <a:pt x="15" y="10"/>
                    <a:pt x="41" y="34"/>
                    <a:pt x="43" y="34"/>
                  </a:cubicBezTo>
                  <a:cubicBezTo>
                    <a:pt x="44" y="34"/>
                    <a:pt x="44" y="33"/>
                    <a:pt x="44" y="33"/>
                  </a:cubicBezTo>
                  <a:cubicBezTo>
                    <a:pt x="42" y="28"/>
                    <a:pt x="7" y="5"/>
                    <a:pt x="13" y="5"/>
                  </a:cubicBezTo>
                  <a:cubicBezTo>
                    <a:pt x="13" y="5"/>
                    <a:pt x="13" y="5"/>
                    <a:pt x="13" y="5"/>
                  </a:cubicBezTo>
                  <a:cubicBezTo>
                    <a:pt x="19" y="5"/>
                    <a:pt x="39" y="21"/>
                    <a:pt x="43" y="21"/>
                  </a:cubicBezTo>
                  <a:cubicBezTo>
                    <a:pt x="43" y="21"/>
                    <a:pt x="43" y="21"/>
                    <a:pt x="44" y="21"/>
                  </a:cubicBezTo>
                  <a:cubicBezTo>
                    <a:pt x="45" y="19"/>
                    <a:pt x="37" y="14"/>
                    <a:pt x="33" y="12"/>
                  </a:cubicBezTo>
                  <a:cubicBezTo>
                    <a:pt x="33" y="12"/>
                    <a:pt x="33" y="12"/>
                    <a:pt x="33" y="12"/>
                  </a:cubicBezTo>
                  <a:cubicBezTo>
                    <a:pt x="32" y="12"/>
                    <a:pt x="32" y="11"/>
                    <a:pt x="31" y="11"/>
                  </a:cubicBezTo>
                  <a:cubicBezTo>
                    <a:pt x="31" y="11"/>
                    <a:pt x="31" y="11"/>
                    <a:pt x="31" y="11"/>
                  </a:cubicBezTo>
                  <a:cubicBezTo>
                    <a:pt x="31" y="11"/>
                    <a:pt x="31" y="11"/>
                    <a:pt x="31" y="11"/>
                  </a:cubicBezTo>
                  <a:cubicBezTo>
                    <a:pt x="30" y="10"/>
                    <a:pt x="30" y="10"/>
                    <a:pt x="29" y="10"/>
                  </a:cubicBezTo>
                  <a:cubicBezTo>
                    <a:pt x="17" y="2"/>
                    <a:pt x="11" y="0"/>
                    <a:pt x="8"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0" name="Freeform 214">
              <a:extLst>
                <a:ext uri="{FF2B5EF4-FFF2-40B4-BE49-F238E27FC236}">
                  <a16:creationId xmlns="" xmlns:a16="http://schemas.microsoft.com/office/drawing/2014/main" id="{FAA28E05-50BD-42EB-AE7D-B4DDE321DA9F}"/>
                </a:ext>
              </a:extLst>
            </p:cNvPr>
            <p:cNvSpPr>
              <a:spLocks/>
            </p:cNvSpPr>
            <p:nvPr/>
          </p:nvSpPr>
          <p:spPr bwMode="auto">
            <a:xfrm flipH="1">
              <a:off x="873125" y="5834063"/>
              <a:ext cx="174625" cy="79375"/>
            </a:xfrm>
            <a:custGeom>
              <a:avLst/>
              <a:gdLst>
                <a:gd name="T0" fmla="*/ 53 w 62"/>
                <a:gd name="T1" fmla="*/ 0 h 28"/>
                <a:gd name="T2" fmla="*/ 45 w 62"/>
                <a:gd name="T3" fmla="*/ 1 h 28"/>
                <a:gd name="T4" fmla="*/ 45 w 62"/>
                <a:gd name="T5" fmla="*/ 1 h 28"/>
                <a:gd name="T6" fmla="*/ 45 w 62"/>
                <a:gd name="T7" fmla="*/ 1 h 28"/>
                <a:gd name="T8" fmla="*/ 45 w 62"/>
                <a:gd name="T9" fmla="*/ 1 h 28"/>
                <a:gd name="T10" fmla="*/ 36 w 62"/>
                <a:gd name="T11" fmla="*/ 4 h 28"/>
                <a:gd name="T12" fmla="*/ 25 w 62"/>
                <a:gd name="T13" fmla="*/ 8 h 28"/>
                <a:gd name="T14" fmla="*/ 19 w 62"/>
                <a:gd name="T15" fmla="*/ 11 h 28"/>
                <a:gd name="T16" fmla="*/ 0 w 62"/>
                <a:gd name="T17" fmla="*/ 20 h 28"/>
                <a:gd name="T18" fmla="*/ 20 w 62"/>
                <a:gd name="T19" fmla="*/ 27 h 28"/>
                <a:gd name="T20" fmla="*/ 30 w 62"/>
                <a:gd name="T21" fmla="*/ 28 h 28"/>
                <a:gd name="T22" fmla="*/ 41 w 62"/>
                <a:gd name="T23" fmla="*/ 27 h 28"/>
                <a:gd name="T24" fmla="*/ 61 w 62"/>
                <a:gd name="T25" fmla="*/ 14 h 28"/>
                <a:gd name="T26" fmla="*/ 61 w 62"/>
                <a:gd name="T27" fmla="*/ 12 h 28"/>
                <a:gd name="T28" fmla="*/ 56 w 62"/>
                <a:gd name="T29" fmla="*/ 16 h 28"/>
                <a:gd name="T30" fmla="*/ 28 w 62"/>
                <a:gd name="T31" fmla="*/ 25 h 28"/>
                <a:gd name="T32" fmla="*/ 21 w 62"/>
                <a:gd name="T33" fmla="*/ 24 h 28"/>
                <a:gd name="T34" fmla="*/ 45 w 62"/>
                <a:gd name="T35" fmla="*/ 15 h 28"/>
                <a:gd name="T36" fmla="*/ 48 w 62"/>
                <a:gd name="T37" fmla="*/ 12 h 28"/>
                <a:gd name="T38" fmla="*/ 38 w 62"/>
                <a:gd name="T39" fmla="*/ 14 h 28"/>
                <a:gd name="T40" fmla="*/ 17 w 62"/>
                <a:gd name="T41" fmla="*/ 18 h 28"/>
                <a:gd name="T42" fmla="*/ 15 w 62"/>
                <a:gd name="T43" fmla="*/ 18 h 28"/>
                <a:gd name="T44" fmla="*/ 49 w 62"/>
                <a:gd name="T45" fmla="*/ 4 h 28"/>
                <a:gd name="T46" fmla="*/ 53 w 62"/>
                <a:gd name="T4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2" h="28">
                  <a:moveTo>
                    <a:pt x="53" y="0"/>
                  </a:moveTo>
                  <a:cubicBezTo>
                    <a:pt x="51" y="0"/>
                    <a:pt x="49" y="0"/>
                    <a:pt x="45" y="1"/>
                  </a:cubicBezTo>
                  <a:cubicBezTo>
                    <a:pt x="45" y="1"/>
                    <a:pt x="45" y="1"/>
                    <a:pt x="45" y="1"/>
                  </a:cubicBezTo>
                  <a:cubicBezTo>
                    <a:pt x="45" y="1"/>
                    <a:pt x="45" y="1"/>
                    <a:pt x="45" y="1"/>
                  </a:cubicBezTo>
                  <a:cubicBezTo>
                    <a:pt x="45" y="1"/>
                    <a:pt x="45" y="1"/>
                    <a:pt x="45" y="1"/>
                  </a:cubicBezTo>
                  <a:cubicBezTo>
                    <a:pt x="42" y="2"/>
                    <a:pt x="39" y="3"/>
                    <a:pt x="36" y="4"/>
                  </a:cubicBezTo>
                  <a:cubicBezTo>
                    <a:pt x="33" y="6"/>
                    <a:pt x="29" y="7"/>
                    <a:pt x="25" y="8"/>
                  </a:cubicBezTo>
                  <a:cubicBezTo>
                    <a:pt x="23" y="9"/>
                    <a:pt x="21" y="10"/>
                    <a:pt x="19" y="11"/>
                  </a:cubicBezTo>
                  <a:cubicBezTo>
                    <a:pt x="8" y="14"/>
                    <a:pt x="0" y="17"/>
                    <a:pt x="0" y="20"/>
                  </a:cubicBezTo>
                  <a:cubicBezTo>
                    <a:pt x="0" y="22"/>
                    <a:pt x="6" y="24"/>
                    <a:pt x="20" y="27"/>
                  </a:cubicBezTo>
                  <a:cubicBezTo>
                    <a:pt x="23" y="27"/>
                    <a:pt x="26" y="28"/>
                    <a:pt x="30" y="28"/>
                  </a:cubicBezTo>
                  <a:cubicBezTo>
                    <a:pt x="34" y="28"/>
                    <a:pt x="37" y="27"/>
                    <a:pt x="41" y="27"/>
                  </a:cubicBezTo>
                  <a:cubicBezTo>
                    <a:pt x="41" y="27"/>
                    <a:pt x="56" y="22"/>
                    <a:pt x="61" y="14"/>
                  </a:cubicBezTo>
                  <a:cubicBezTo>
                    <a:pt x="61" y="14"/>
                    <a:pt x="62" y="12"/>
                    <a:pt x="61" y="12"/>
                  </a:cubicBezTo>
                  <a:cubicBezTo>
                    <a:pt x="60" y="12"/>
                    <a:pt x="59" y="13"/>
                    <a:pt x="56" y="16"/>
                  </a:cubicBezTo>
                  <a:cubicBezTo>
                    <a:pt x="50" y="20"/>
                    <a:pt x="40" y="25"/>
                    <a:pt x="28" y="25"/>
                  </a:cubicBezTo>
                  <a:cubicBezTo>
                    <a:pt x="26" y="25"/>
                    <a:pt x="24" y="25"/>
                    <a:pt x="21" y="24"/>
                  </a:cubicBezTo>
                  <a:cubicBezTo>
                    <a:pt x="7" y="21"/>
                    <a:pt x="33" y="20"/>
                    <a:pt x="45" y="15"/>
                  </a:cubicBezTo>
                  <a:cubicBezTo>
                    <a:pt x="51" y="13"/>
                    <a:pt x="51" y="12"/>
                    <a:pt x="48" y="12"/>
                  </a:cubicBezTo>
                  <a:cubicBezTo>
                    <a:pt x="46" y="12"/>
                    <a:pt x="42" y="13"/>
                    <a:pt x="38" y="14"/>
                  </a:cubicBezTo>
                  <a:cubicBezTo>
                    <a:pt x="31" y="16"/>
                    <a:pt x="21" y="18"/>
                    <a:pt x="17" y="18"/>
                  </a:cubicBezTo>
                  <a:cubicBezTo>
                    <a:pt x="16" y="18"/>
                    <a:pt x="16" y="18"/>
                    <a:pt x="15" y="18"/>
                  </a:cubicBezTo>
                  <a:cubicBezTo>
                    <a:pt x="11" y="17"/>
                    <a:pt x="40" y="10"/>
                    <a:pt x="49" y="4"/>
                  </a:cubicBezTo>
                  <a:cubicBezTo>
                    <a:pt x="54" y="1"/>
                    <a:pt x="55" y="0"/>
                    <a:pt x="53"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1" name="Freeform 215">
              <a:extLst>
                <a:ext uri="{FF2B5EF4-FFF2-40B4-BE49-F238E27FC236}">
                  <a16:creationId xmlns="" xmlns:a16="http://schemas.microsoft.com/office/drawing/2014/main" id="{504EB550-9BA4-4A54-8FF9-0239090B3A79}"/>
                </a:ext>
              </a:extLst>
            </p:cNvPr>
            <p:cNvSpPr>
              <a:spLocks/>
            </p:cNvSpPr>
            <p:nvPr/>
          </p:nvSpPr>
          <p:spPr bwMode="auto">
            <a:xfrm flipH="1">
              <a:off x="431800" y="5497513"/>
              <a:ext cx="88900" cy="147638"/>
            </a:xfrm>
            <a:custGeom>
              <a:avLst/>
              <a:gdLst>
                <a:gd name="T0" fmla="*/ 29 w 31"/>
                <a:gd name="T1" fmla="*/ 0 h 52"/>
                <a:gd name="T2" fmla="*/ 2 w 31"/>
                <a:gd name="T3" fmla="*/ 28 h 52"/>
                <a:gd name="T4" fmla="*/ 0 w 31"/>
                <a:gd name="T5" fmla="*/ 30 h 52"/>
                <a:gd name="T6" fmla="*/ 21 w 31"/>
                <a:gd name="T7" fmla="*/ 12 h 52"/>
                <a:gd name="T8" fmla="*/ 21 w 31"/>
                <a:gd name="T9" fmla="*/ 12 h 52"/>
                <a:gd name="T10" fmla="*/ 7 w 31"/>
                <a:gd name="T11" fmla="*/ 37 h 52"/>
                <a:gd name="T12" fmla="*/ 7 w 31"/>
                <a:gd name="T13" fmla="*/ 36 h 52"/>
                <a:gd name="T14" fmla="*/ 24 w 31"/>
                <a:gd name="T15" fmla="*/ 15 h 52"/>
                <a:gd name="T16" fmla="*/ 22 w 31"/>
                <a:gd name="T17" fmla="*/ 19 h 52"/>
                <a:gd name="T18" fmla="*/ 6 w 31"/>
                <a:gd name="T19" fmla="*/ 52 h 52"/>
                <a:gd name="T20" fmla="*/ 6 w 31"/>
                <a:gd name="T21" fmla="*/ 52 h 52"/>
                <a:gd name="T22" fmla="*/ 10 w 31"/>
                <a:gd name="T23" fmla="*/ 50 h 52"/>
                <a:gd name="T24" fmla="*/ 28 w 31"/>
                <a:gd name="T25" fmla="*/ 13 h 52"/>
                <a:gd name="T26" fmla="*/ 31 w 31"/>
                <a:gd name="T27" fmla="*/ 3 h 52"/>
                <a:gd name="T28" fmla="*/ 29 w 31"/>
                <a:gd name="T29"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1" h="52">
                  <a:moveTo>
                    <a:pt x="29" y="0"/>
                  </a:moveTo>
                  <a:cubicBezTo>
                    <a:pt x="26" y="0"/>
                    <a:pt x="18" y="7"/>
                    <a:pt x="2" y="28"/>
                  </a:cubicBezTo>
                  <a:cubicBezTo>
                    <a:pt x="2" y="28"/>
                    <a:pt x="1" y="29"/>
                    <a:pt x="0" y="30"/>
                  </a:cubicBezTo>
                  <a:cubicBezTo>
                    <a:pt x="7" y="26"/>
                    <a:pt x="18" y="12"/>
                    <a:pt x="21" y="12"/>
                  </a:cubicBezTo>
                  <a:cubicBezTo>
                    <a:pt x="21" y="12"/>
                    <a:pt x="21" y="12"/>
                    <a:pt x="21" y="12"/>
                  </a:cubicBezTo>
                  <a:cubicBezTo>
                    <a:pt x="21" y="17"/>
                    <a:pt x="4" y="37"/>
                    <a:pt x="7" y="37"/>
                  </a:cubicBezTo>
                  <a:cubicBezTo>
                    <a:pt x="7" y="37"/>
                    <a:pt x="7" y="37"/>
                    <a:pt x="7" y="36"/>
                  </a:cubicBezTo>
                  <a:cubicBezTo>
                    <a:pt x="12" y="34"/>
                    <a:pt x="23" y="15"/>
                    <a:pt x="24" y="15"/>
                  </a:cubicBezTo>
                  <a:cubicBezTo>
                    <a:pt x="24" y="15"/>
                    <a:pt x="24" y="16"/>
                    <a:pt x="22" y="19"/>
                  </a:cubicBezTo>
                  <a:cubicBezTo>
                    <a:pt x="16" y="32"/>
                    <a:pt x="2" y="52"/>
                    <a:pt x="6" y="52"/>
                  </a:cubicBezTo>
                  <a:cubicBezTo>
                    <a:pt x="6" y="52"/>
                    <a:pt x="6" y="52"/>
                    <a:pt x="6" y="52"/>
                  </a:cubicBezTo>
                  <a:cubicBezTo>
                    <a:pt x="8" y="52"/>
                    <a:pt x="9" y="51"/>
                    <a:pt x="10" y="50"/>
                  </a:cubicBezTo>
                  <a:cubicBezTo>
                    <a:pt x="17" y="36"/>
                    <a:pt x="22" y="23"/>
                    <a:pt x="28" y="13"/>
                  </a:cubicBezTo>
                  <a:cubicBezTo>
                    <a:pt x="30" y="11"/>
                    <a:pt x="31" y="6"/>
                    <a:pt x="31" y="3"/>
                  </a:cubicBezTo>
                  <a:cubicBezTo>
                    <a:pt x="31" y="2"/>
                    <a:pt x="30" y="0"/>
                    <a:pt x="29"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2" name="Freeform 216">
              <a:extLst>
                <a:ext uri="{FF2B5EF4-FFF2-40B4-BE49-F238E27FC236}">
                  <a16:creationId xmlns="" xmlns:a16="http://schemas.microsoft.com/office/drawing/2014/main" id="{8D5AB818-E5A2-454C-A675-7FA10E1896A8}"/>
                </a:ext>
              </a:extLst>
            </p:cNvPr>
            <p:cNvSpPr>
              <a:spLocks/>
            </p:cNvSpPr>
            <p:nvPr/>
          </p:nvSpPr>
          <p:spPr bwMode="auto">
            <a:xfrm flipH="1">
              <a:off x="600075" y="5287963"/>
              <a:ext cx="25400" cy="73025"/>
            </a:xfrm>
            <a:custGeom>
              <a:avLst/>
              <a:gdLst>
                <a:gd name="T0" fmla="*/ 9 w 9"/>
                <a:gd name="T1" fmla="*/ 0 h 26"/>
                <a:gd name="T2" fmla="*/ 0 w 9"/>
                <a:gd name="T3" fmla="*/ 26 h 26"/>
                <a:gd name="T4" fmla="*/ 9 w 9"/>
                <a:gd name="T5" fmla="*/ 0 h 26"/>
              </a:gdLst>
              <a:ahLst/>
              <a:cxnLst>
                <a:cxn ang="0">
                  <a:pos x="T0" y="T1"/>
                </a:cxn>
                <a:cxn ang="0">
                  <a:pos x="T2" y="T3"/>
                </a:cxn>
                <a:cxn ang="0">
                  <a:pos x="T4" y="T5"/>
                </a:cxn>
              </a:cxnLst>
              <a:rect l="0" t="0" r="r" b="b"/>
              <a:pathLst>
                <a:path w="9" h="26">
                  <a:moveTo>
                    <a:pt x="9" y="0"/>
                  </a:moveTo>
                  <a:cubicBezTo>
                    <a:pt x="7" y="4"/>
                    <a:pt x="4" y="18"/>
                    <a:pt x="0" y="26"/>
                  </a:cubicBezTo>
                  <a:cubicBezTo>
                    <a:pt x="6" y="17"/>
                    <a:pt x="7" y="4"/>
                    <a:pt x="9"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3" name="Freeform 217">
              <a:extLst>
                <a:ext uri="{FF2B5EF4-FFF2-40B4-BE49-F238E27FC236}">
                  <a16:creationId xmlns="" xmlns:a16="http://schemas.microsoft.com/office/drawing/2014/main" id="{683E0170-B25E-4FD8-B79D-1B1ED6BF74D9}"/>
                </a:ext>
              </a:extLst>
            </p:cNvPr>
            <p:cNvSpPr>
              <a:spLocks/>
            </p:cNvSpPr>
            <p:nvPr/>
          </p:nvSpPr>
          <p:spPr bwMode="auto">
            <a:xfrm flipH="1">
              <a:off x="593724" y="5278438"/>
              <a:ext cx="42863" cy="96838"/>
            </a:xfrm>
            <a:custGeom>
              <a:avLst/>
              <a:gdLst>
                <a:gd name="T0" fmla="*/ 8 w 15"/>
                <a:gd name="T1" fmla="*/ 0 h 34"/>
                <a:gd name="T2" fmla="*/ 9 w 15"/>
                <a:gd name="T3" fmla="*/ 3 h 34"/>
                <a:gd name="T4" fmla="*/ 0 w 15"/>
                <a:gd name="T5" fmla="*/ 34 h 34"/>
                <a:gd name="T6" fmla="*/ 4 w 15"/>
                <a:gd name="T7" fmla="*/ 29 h 34"/>
                <a:gd name="T8" fmla="*/ 13 w 15"/>
                <a:gd name="T9" fmla="*/ 3 h 34"/>
                <a:gd name="T10" fmla="*/ 15 w 15"/>
                <a:gd name="T11" fmla="*/ 1 h 34"/>
                <a:gd name="T12" fmla="*/ 8 w 15"/>
                <a:gd name="T13" fmla="*/ 0 h 34"/>
              </a:gdLst>
              <a:ahLst/>
              <a:cxnLst>
                <a:cxn ang="0">
                  <a:pos x="T0" y="T1"/>
                </a:cxn>
                <a:cxn ang="0">
                  <a:pos x="T2" y="T3"/>
                </a:cxn>
                <a:cxn ang="0">
                  <a:pos x="T4" y="T5"/>
                </a:cxn>
                <a:cxn ang="0">
                  <a:pos x="T6" y="T7"/>
                </a:cxn>
                <a:cxn ang="0">
                  <a:pos x="T8" y="T9"/>
                </a:cxn>
                <a:cxn ang="0">
                  <a:pos x="T10" y="T11"/>
                </a:cxn>
                <a:cxn ang="0">
                  <a:pos x="T12" y="T13"/>
                </a:cxn>
              </a:cxnLst>
              <a:rect l="0" t="0" r="r" b="b"/>
              <a:pathLst>
                <a:path w="15" h="34">
                  <a:moveTo>
                    <a:pt x="8" y="0"/>
                  </a:moveTo>
                  <a:cubicBezTo>
                    <a:pt x="8" y="0"/>
                    <a:pt x="9" y="1"/>
                    <a:pt x="9" y="3"/>
                  </a:cubicBezTo>
                  <a:cubicBezTo>
                    <a:pt x="9" y="9"/>
                    <a:pt x="3" y="25"/>
                    <a:pt x="0" y="34"/>
                  </a:cubicBezTo>
                  <a:cubicBezTo>
                    <a:pt x="1" y="33"/>
                    <a:pt x="3" y="31"/>
                    <a:pt x="4" y="29"/>
                  </a:cubicBezTo>
                  <a:cubicBezTo>
                    <a:pt x="8" y="21"/>
                    <a:pt x="11" y="7"/>
                    <a:pt x="13" y="3"/>
                  </a:cubicBezTo>
                  <a:cubicBezTo>
                    <a:pt x="14" y="2"/>
                    <a:pt x="14" y="1"/>
                    <a:pt x="15" y="1"/>
                  </a:cubicBezTo>
                  <a:cubicBezTo>
                    <a:pt x="8" y="0"/>
                    <a:pt x="8" y="0"/>
                    <a:pt x="8" y="0"/>
                  </a:cubicBezTo>
                </a:path>
              </a:pathLst>
            </a:custGeom>
            <a:solidFill>
              <a:srgbClr val="FFFC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4" name="Freeform 218">
              <a:extLst>
                <a:ext uri="{FF2B5EF4-FFF2-40B4-BE49-F238E27FC236}">
                  <a16:creationId xmlns="" xmlns:a16="http://schemas.microsoft.com/office/drawing/2014/main" id="{61B2276E-C450-450B-804B-8F162AD04542}"/>
                </a:ext>
              </a:extLst>
            </p:cNvPr>
            <p:cNvSpPr>
              <a:spLocks/>
            </p:cNvSpPr>
            <p:nvPr/>
          </p:nvSpPr>
          <p:spPr bwMode="auto">
            <a:xfrm flipH="1">
              <a:off x="593725" y="52816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5" name="Freeform 219">
              <a:extLst>
                <a:ext uri="{FF2B5EF4-FFF2-40B4-BE49-F238E27FC236}">
                  <a16:creationId xmlns="" xmlns:a16="http://schemas.microsoft.com/office/drawing/2014/main" id="{62AF3DB8-451C-4980-9F16-7E712D40C45E}"/>
                </a:ext>
              </a:extLst>
            </p:cNvPr>
            <p:cNvSpPr>
              <a:spLocks/>
            </p:cNvSpPr>
            <p:nvPr/>
          </p:nvSpPr>
          <p:spPr bwMode="auto">
            <a:xfrm flipH="1">
              <a:off x="593725" y="5281613"/>
              <a:ext cx="0" cy="0"/>
            </a:xfrm>
            <a:custGeom>
              <a:avLst/>
              <a:gdLst/>
              <a:ahLst/>
              <a:cxnLst>
                <a:cxn ang="0">
                  <a:pos x="0" y="0"/>
                </a:cxn>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path>
              </a:pathLst>
            </a:custGeom>
            <a:solidFill>
              <a:srgbClr val="FFFC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6" name="Freeform 220">
              <a:extLst>
                <a:ext uri="{FF2B5EF4-FFF2-40B4-BE49-F238E27FC236}">
                  <a16:creationId xmlns="" xmlns:a16="http://schemas.microsoft.com/office/drawing/2014/main" id="{BA38B1E2-196C-4FA0-ADE7-2BFF5D89FCB2}"/>
                </a:ext>
              </a:extLst>
            </p:cNvPr>
            <p:cNvSpPr>
              <a:spLocks/>
            </p:cNvSpPr>
            <p:nvPr/>
          </p:nvSpPr>
          <p:spPr bwMode="auto">
            <a:xfrm flipH="1">
              <a:off x="571499" y="5284788"/>
              <a:ext cx="11113" cy="68263"/>
            </a:xfrm>
            <a:custGeom>
              <a:avLst/>
              <a:gdLst>
                <a:gd name="T0" fmla="*/ 2 w 4"/>
                <a:gd name="T1" fmla="*/ 0 h 24"/>
                <a:gd name="T2" fmla="*/ 0 w 4"/>
                <a:gd name="T3" fmla="*/ 24 h 24"/>
                <a:gd name="T4" fmla="*/ 2 w 4"/>
                <a:gd name="T5" fmla="*/ 0 h 24"/>
                <a:gd name="T6" fmla="*/ 2 w 4"/>
                <a:gd name="T7" fmla="*/ 0 h 24"/>
              </a:gdLst>
              <a:ahLst/>
              <a:cxnLst>
                <a:cxn ang="0">
                  <a:pos x="T0" y="T1"/>
                </a:cxn>
                <a:cxn ang="0">
                  <a:pos x="T2" y="T3"/>
                </a:cxn>
                <a:cxn ang="0">
                  <a:pos x="T4" y="T5"/>
                </a:cxn>
                <a:cxn ang="0">
                  <a:pos x="T6" y="T7"/>
                </a:cxn>
              </a:cxnLst>
              <a:rect l="0" t="0" r="r" b="b"/>
              <a:pathLst>
                <a:path w="4" h="24">
                  <a:moveTo>
                    <a:pt x="2" y="0"/>
                  </a:moveTo>
                  <a:cubicBezTo>
                    <a:pt x="0" y="3"/>
                    <a:pt x="3" y="18"/>
                    <a:pt x="0" y="24"/>
                  </a:cubicBezTo>
                  <a:cubicBezTo>
                    <a:pt x="4" y="17"/>
                    <a:pt x="0" y="3"/>
                    <a:pt x="2" y="0"/>
                  </a:cubicBezTo>
                  <a:cubicBezTo>
                    <a:pt x="2" y="0"/>
                    <a:pt x="2" y="0"/>
                    <a:pt x="2"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7" name="Freeform 221">
              <a:extLst>
                <a:ext uri="{FF2B5EF4-FFF2-40B4-BE49-F238E27FC236}">
                  <a16:creationId xmlns="" xmlns:a16="http://schemas.microsoft.com/office/drawing/2014/main" id="{1DD8622B-AC53-4082-AA4E-41D5AA89E60A}"/>
                </a:ext>
              </a:extLst>
            </p:cNvPr>
            <p:cNvSpPr>
              <a:spLocks/>
            </p:cNvSpPr>
            <p:nvPr/>
          </p:nvSpPr>
          <p:spPr bwMode="auto">
            <a:xfrm flipH="1">
              <a:off x="574675" y="5281613"/>
              <a:ext cx="19050" cy="71438"/>
            </a:xfrm>
            <a:custGeom>
              <a:avLst/>
              <a:gdLst>
                <a:gd name="T0" fmla="*/ 0 w 7"/>
                <a:gd name="T1" fmla="*/ 0 h 25"/>
                <a:gd name="T2" fmla="*/ 3 w 7"/>
                <a:gd name="T3" fmla="*/ 13 h 25"/>
                <a:gd name="T4" fmla="*/ 3 w 7"/>
                <a:gd name="T5" fmla="*/ 20 h 25"/>
                <a:gd name="T6" fmla="*/ 4 w 7"/>
                <a:gd name="T7" fmla="*/ 25 h 25"/>
                <a:gd name="T8" fmla="*/ 4 w 7"/>
                <a:gd name="T9" fmla="*/ 25 h 25"/>
                <a:gd name="T10" fmla="*/ 6 w 7"/>
                <a:gd name="T11" fmla="*/ 1 h 25"/>
                <a:gd name="T12" fmla="*/ 0 w 7"/>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7" h="25">
                  <a:moveTo>
                    <a:pt x="0" y="0"/>
                  </a:moveTo>
                  <a:cubicBezTo>
                    <a:pt x="3" y="2"/>
                    <a:pt x="3" y="7"/>
                    <a:pt x="3" y="13"/>
                  </a:cubicBezTo>
                  <a:cubicBezTo>
                    <a:pt x="3" y="15"/>
                    <a:pt x="3" y="18"/>
                    <a:pt x="3" y="20"/>
                  </a:cubicBezTo>
                  <a:cubicBezTo>
                    <a:pt x="3" y="22"/>
                    <a:pt x="3" y="24"/>
                    <a:pt x="4" y="25"/>
                  </a:cubicBezTo>
                  <a:cubicBezTo>
                    <a:pt x="4" y="25"/>
                    <a:pt x="4" y="25"/>
                    <a:pt x="4" y="25"/>
                  </a:cubicBezTo>
                  <a:cubicBezTo>
                    <a:pt x="7" y="19"/>
                    <a:pt x="4" y="4"/>
                    <a:pt x="6" y="1"/>
                  </a:cubicBezTo>
                  <a:cubicBezTo>
                    <a:pt x="0" y="0"/>
                    <a:pt x="0" y="0"/>
                    <a:pt x="0" y="0"/>
                  </a:cubicBezTo>
                </a:path>
              </a:pathLst>
            </a:custGeom>
            <a:solidFill>
              <a:srgbClr val="FFFC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8" name="Freeform 222">
              <a:extLst>
                <a:ext uri="{FF2B5EF4-FFF2-40B4-BE49-F238E27FC236}">
                  <a16:creationId xmlns="" xmlns:a16="http://schemas.microsoft.com/office/drawing/2014/main" id="{DAEA518D-328A-423E-897F-1EBF89CD2C4C}"/>
                </a:ext>
              </a:extLst>
            </p:cNvPr>
            <p:cNvSpPr>
              <a:spLocks/>
            </p:cNvSpPr>
            <p:nvPr/>
          </p:nvSpPr>
          <p:spPr bwMode="auto">
            <a:xfrm flipH="1">
              <a:off x="571500" y="5284788"/>
              <a:ext cx="6350" cy="3175"/>
            </a:xfrm>
            <a:custGeom>
              <a:avLst/>
              <a:gdLst>
                <a:gd name="T0" fmla="*/ 0 w 2"/>
                <a:gd name="T1" fmla="*/ 0 h 1"/>
                <a:gd name="T2" fmla="*/ 0 w 2"/>
                <a:gd name="T3" fmla="*/ 0 h 1"/>
                <a:gd name="T4" fmla="*/ 0 w 2"/>
                <a:gd name="T5" fmla="*/ 0 h 1"/>
                <a:gd name="T6" fmla="*/ 2 w 2"/>
                <a:gd name="T7" fmla="*/ 1 h 1"/>
                <a:gd name="T8" fmla="*/ 0 w 2"/>
                <a:gd name="T9" fmla="*/ 0 h 1"/>
              </a:gdLst>
              <a:ahLst/>
              <a:cxnLst>
                <a:cxn ang="0">
                  <a:pos x="T0" y="T1"/>
                </a:cxn>
                <a:cxn ang="0">
                  <a:pos x="T2" y="T3"/>
                </a:cxn>
                <a:cxn ang="0">
                  <a:pos x="T4" y="T5"/>
                </a:cxn>
                <a:cxn ang="0">
                  <a:pos x="T6" y="T7"/>
                </a:cxn>
                <a:cxn ang="0">
                  <a:pos x="T8" y="T9"/>
                </a:cxn>
              </a:cxnLst>
              <a:rect l="0" t="0" r="r" b="b"/>
              <a:pathLst>
                <a:path w="2" h="1">
                  <a:moveTo>
                    <a:pt x="0" y="0"/>
                  </a:moveTo>
                  <a:cubicBezTo>
                    <a:pt x="0" y="0"/>
                    <a:pt x="0" y="0"/>
                    <a:pt x="0" y="0"/>
                  </a:cubicBezTo>
                  <a:cubicBezTo>
                    <a:pt x="0" y="0"/>
                    <a:pt x="0" y="0"/>
                    <a:pt x="0" y="0"/>
                  </a:cubicBezTo>
                  <a:cubicBezTo>
                    <a:pt x="2" y="1"/>
                    <a:pt x="2" y="1"/>
                    <a:pt x="2" y="1"/>
                  </a:cubicBezTo>
                  <a:cubicBezTo>
                    <a:pt x="1" y="0"/>
                    <a:pt x="1" y="0"/>
                    <a:pt x="0"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9" name="Freeform 223">
              <a:extLst>
                <a:ext uri="{FF2B5EF4-FFF2-40B4-BE49-F238E27FC236}">
                  <a16:creationId xmlns="" xmlns:a16="http://schemas.microsoft.com/office/drawing/2014/main" id="{A643BC8E-7DE8-41AB-A1E1-EFFD547E8157}"/>
                </a:ext>
              </a:extLst>
            </p:cNvPr>
            <p:cNvSpPr>
              <a:spLocks/>
            </p:cNvSpPr>
            <p:nvPr/>
          </p:nvSpPr>
          <p:spPr bwMode="auto">
            <a:xfrm flipH="1">
              <a:off x="571500" y="5284788"/>
              <a:ext cx="6350" cy="3175"/>
            </a:xfrm>
            <a:custGeom>
              <a:avLst/>
              <a:gdLst>
                <a:gd name="T0" fmla="*/ 0 w 2"/>
                <a:gd name="T1" fmla="*/ 0 h 1"/>
                <a:gd name="T2" fmla="*/ 0 w 2"/>
                <a:gd name="T3" fmla="*/ 0 h 1"/>
                <a:gd name="T4" fmla="*/ 0 w 2"/>
                <a:gd name="T5" fmla="*/ 0 h 1"/>
                <a:gd name="T6" fmla="*/ 2 w 2"/>
                <a:gd name="T7" fmla="*/ 1 h 1"/>
                <a:gd name="T8" fmla="*/ 2 w 2"/>
                <a:gd name="T9" fmla="*/ 1 h 1"/>
                <a:gd name="T10" fmla="*/ 0 w 2"/>
                <a:gd name="T11" fmla="*/ 0 h 1"/>
              </a:gdLst>
              <a:ahLst/>
              <a:cxnLst>
                <a:cxn ang="0">
                  <a:pos x="T0" y="T1"/>
                </a:cxn>
                <a:cxn ang="0">
                  <a:pos x="T2" y="T3"/>
                </a:cxn>
                <a:cxn ang="0">
                  <a:pos x="T4" y="T5"/>
                </a:cxn>
                <a:cxn ang="0">
                  <a:pos x="T6" y="T7"/>
                </a:cxn>
                <a:cxn ang="0">
                  <a:pos x="T8" y="T9"/>
                </a:cxn>
                <a:cxn ang="0">
                  <a:pos x="T10" y="T11"/>
                </a:cxn>
              </a:cxnLst>
              <a:rect l="0" t="0" r="r" b="b"/>
              <a:pathLst>
                <a:path w="2" h="1">
                  <a:moveTo>
                    <a:pt x="0" y="0"/>
                  </a:moveTo>
                  <a:cubicBezTo>
                    <a:pt x="0" y="0"/>
                    <a:pt x="0" y="0"/>
                    <a:pt x="0" y="0"/>
                  </a:cubicBezTo>
                  <a:cubicBezTo>
                    <a:pt x="0" y="0"/>
                    <a:pt x="0" y="0"/>
                    <a:pt x="0" y="0"/>
                  </a:cubicBezTo>
                  <a:cubicBezTo>
                    <a:pt x="1" y="0"/>
                    <a:pt x="1" y="0"/>
                    <a:pt x="2" y="1"/>
                  </a:cubicBezTo>
                  <a:cubicBezTo>
                    <a:pt x="2" y="1"/>
                    <a:pt x="2" y="1"/>
                    <a:pt x="2" y="1"/>
                  </a:cubicBezTo>
                  <a:cubicBezTo>
                    <a:pt x="1" y="0"/>
                    <a:pt x="1" y="0"/>
                    <a:pt x="0" y="0"/>
                  </a:cubicBezTo>
                </a:path>
              </a:pathLst>
            </a:custGeom>
            <a:solidFill>
              <a:srgbClr val="FFFC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 name="Freeform 224">
              <a:extLst>
                <a:ext uri="{FF2B5EF4-FFF2-40B4-BE49-F238E27FC236}">
                  <a16:creationId xmlns="" xmlns:a16="http://schemas.microsoft.com/office/drawing/2014/main" id="{A45EFF56-8578-4A46-AD92-0476138DF725}"/>
                </a:ext>
              </a:extLst>
            </p:cNvPr>
            <p:cNvSpPr>
              <a:spLocks/>
            </p:cNvSpPr>
            <p:nvPr/>
          </p:nvSpPr>
          <p:spPr bwMode="auto">
            <a:xfrm flipH="1">
              <a:off x="696912" y="5287963"/>
              <a:ext cx="15875" cy="30163"/>
            </a:xfrm>
            <a:custGeom>
              <a:avLst/>
              <a:gdLst>
                <a:gd name="T0" fmla="*/ 6 w 6"/>
                <a:gd name="T1" fmla="*/ 0 h 11"/>
                <a:gd name="T2" fmla="*/ 0 w 6"/>
                <a:gd name="T3" fmla="*/ 11 h 11"/>
                <a:gd name="T4" fmla="*/ 6 w 6"/>
                <a:gd name="T5" fmla="*/ 0 h 11"/>
              </a:gdLst>
              <a:ahLst/>
              <a:cxnLst>
                <a:cxn ang="0">
                  <a:pos x="T0" y="T1"/>
                </a:cxn>
                <a:cxn ang="0">
                  <a:pos x="T2" y="T3"/>
                </a:cxn>
                <a:cxn ang="0">
                  <a:pos x="T4" y="T5"/>
                </a:cxn>
              </a:cxnLst>
              <a:rect l="0" t="0" r="r" b="b"/>
              <a:pathLst>
                <a:path w="6" h="11">
                  <a:moveTo>
                    <a:pt x="6" y="0"/>
                  </a:moveTo>
                  <a:cubicBezTo>
                    <a:pt x="4" y="3"/>
                    <a:pt x="2" y="7"/>
                    <a:pt x="0" y="11"/>
                  </a:cubicBezTo>
                  <a:cubicBezTo>
                    <a:pt x="2" y="7"/>
                    <a:pt x="4" y="3"/>
                    <a:pt x="6"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1" name="Freeform 225">
              <a:extLst>
                <a:ext uri="{FF2B5EF4-FFF2-40B4-BE49-F238E27FC236}">
                  <a16:creationId xmlns="" xmlns:a16="http://schemas.microsoft.com/office/drawing/2014/main" id="{AC561B88-5789-498C-9EC5-8CEE7BAD439C}"/>
                </a:ext>
              </a:extLst>
            </p:cNvPr>
            <p:cNvSpPr>
              <a:spLocks/>
            </p:cNvSpPr>
            <p:nvPr/>
          </p:nvSpPr>
          <p:spPr bwMode="auto">
            <a:xfrm flipH="1">
              <a:off x="679449" y="5273675"/>
              <a:ext cx="39688" cy="73025"/>
            </a:xfrm>
            <a:custGeom>
              <a:avLst/>
              <a:gdLst>
                <a:gd name="T0" fmla="*/ 14 w 14"/>
                <a:gd name="T1" fmla="*/ 0 h 26"/>
                <a:gd name="T2" fmla="*/ 8 w 14"/>
                <a:gd name="T3" fmla="*/ 2 h 26"/>
                <a:gd name="T4" fmla="*/ 8 w 14"/>
                <a:gd name="T5" fmla="*/ 5 h 26"/>
                <a:gd name="T6" fmla="*/ 2 w 14"/>
                <a:gd name="T7" fmla="*/ 16 h 26"/>
                <a:gd name="T8" fmla="*/ 1 w 14"/>
                <a:gd name="T9" fmla="*/ 26 h 26"/>
                <a:gd name="T10" fmla="*/ 14 w 14"/>
                <a:gd name="T11" fmla="*/ 0 h 26"/>
              </a:gdLst>
              <a:ahLst/>
              <a:cxnLst>
                <a:cxn ang="0">
                  <a:pos x="T0" y="T1"/>
                </a:cxn>
                <a:cxn ang="0">
                  <a:pos x="T2" y="T3"/>
                </a:cxn>
                <a:cxn ang="0">
                  <a:pos x="T4" y="T5"/>
                </a:cxn>
                <a:cxn ang="0">
                  <a:pos x="T6" y="T7"/>
                </a:cxn>
                <a:cxn ang="0">
                  <a:pos x="T8" y="T9"/>
                </a:cxn>
                <a:cxn ang="0">
                  <a:pos x="T10" y="T11"/>
                </a:cxn>
              </a:cxnLst>
              <a:rect l="0" t="0" r="r" b="b"/>
              <a:pathLst>
                <a:path w="14" h="26">
                  <a:moveTo>
                    <a:pt x="14" y="0"/>
                  </a:moveTo>
                  <a:cubicBezTo>
                    <a:pt x="8" y="2"/>
                    <a:pt x="8" y="2"/>
                    <a:pt x="8" y="2"/>
                  </a:cubicBezTo>
                  <a:cubicBezTo>
                    <a:pt x="9" y="2"/>
                    <a:pt x="8" y="3"/>
                    <a:pt x="8" y="5"/>
                  </a:cubicBezTo>
                  <a:cubicBezTo>
                    <a:pt x="6" y="8"/>
                    <a:pt x="4" y="12"/>
                    <a:pt x="2" y="16"/>
                  </a:cubicBezTo>
                  <a:cubicBezTo>
                    <a:pt x="1" y="20"/>
                    <a:pt x="0" y="24"/>
                    <a:pt x="1" y="26"/>
                  </a:cubicBezTo>
                  <a:cubicBezTo>
                    <a:pt x="3" y="20"/>
                    <a:pt x="6" y="11"/>
                    <a:pt x="14" y="0"/>
                  </a:cubicBezTo>
                </a:path>
              </a:pathLst>
            </a:custGeom>
            <a:solidFill>
              <a:srgbClr val="FFFC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2" name="Freeform 226">
              <a:extLst>
                <a:ext uri="{FF2B5EF4-FFF2-40B4-BE49-F238E27FC236}">
                  <a16:creationId xmlns="" xmlns:a16="http://schemas.microsoft.com/office/drawing/2014/main" id="{41DE8711-9E6C-4E2A-968C-9885BE61C0EF}"/>
                </a:ext>
              </a:extLst>
            </p:cNvPr>
            <p:cNvSpPr>
              <a:spLocks/>
            </p:cNvSpPr>
            <p:nvPr/>
          </p:nvSpPr>
          <p:spPr bwMode="auto">
            <a:xfrm flipH="1">
              <a:off x="1147762" y="5597525"/>
              <a:ext cx="655638" cy="649288"/>
            </a:xfrm>
            <a:custGeom>
              <a:avLst/>
              <a:gdLst>
                <a:gd name="T0" fmla="*/ 202 w 231"/>
                <a:gd name="T1" fmla="*/ 160 h 228"/>
                <a:gd name="T2" fmla="*/ 186 w 231"/>
                <a:gd name="T3" fmla="*/ 160 h 228"/>
                <a:gd name="T4" fmla="*/ 121 w 231"/>
                <a:gd name="T5" fmla="*/ 118 h 228"/>
                <a:gd name="T6" fmla="*/ 167 w 231"/>
                <a:gd name="T7" fmla="*/ 166 h 228"/>
                <a:gd name="T8" fmla="*/ 166 w 231"/>
                <a:gd name="T9" fmla="*/ 196 h 228"/>
                <a:gd name="T10" fmla="*/ 147 w 231"/>
                <a:gd name="T11" fmla="*/ 222 h 228"/>
                <a:gd name="T12" fmla="*/ 113 w 231"/>
                <a:gd name="T13" fmla="*/ 212 h 228"/>
                <a:gd name="T14" fmla="*/ 112 w 231"/>
                <a:gd name="T15" fmla="*/ 211 h 228"/>
                <a:gd name="T16" fmla="*/ 112 w 231"/>
                <a:gd name="T17" fmla="*/ 211 h 228"/>
                <a:gd name="T18" fmla="*/ 100 w 231"/>
                <a:gd name="T19" fmla="*/ 146 h 228"/>
                <a:gd name="T20" fmla="*/ 92 w 231"/>
                <a:gd name="T21" fmla="*/ 142 h 228"/>
                <a:gd name="T22" fmla="*/ 63 w 231"/>
                <a:gd name="T23" fmla="*/ 171 h 228"/>
                <a:gd name="T24" fmla="*/ 43 w 231"/>
                <a:gd name="T25" fmla="*/ 176 h 228"/>
                <a:gd name="T26" fmla="*/ 6 w 231"/>
                <a:gd name="T27" fmla="*/ 153 h 228"/>
                <a:gd name="T28" fmla="*/ 19 w 231"/>
                <a:gd name="T29" fmla="*/ 115 h 228"/>
                <a:gd name="T30" fmla="*/ 25 w 231"/>
                <a:gd name="T31" fmla="*/ 109 h 228"/>
                <a:gd name="T32" fmla="*/ 100 w 231"/>
                <a:gd name="T33" fmla="*/ 106 h 228"/>
                <a:gd name="T34" fmla="*/ 67 w 231"/>
                <a:gd name="T35" fmla="*/ 93 h 228"/>
                <a:gd name="T36" fmla="*/ 40 w 231"/>
                <a:gd name="T37" fmla="*/ 80 h 228"/>
                <a:gd name="T38" fmla="*/ 37 w 231"/>
                <a:gd name="T39" fmla="*/ 78 h 228"/>
                <a:gd name="T40" fmla="*/ 26 w 231"/>
                <a:gd name="T41" fmla="*/ 63 h 228"/>
                <a:gd name="T42" fmla="*/ 25 w 231"/>
                <a:gd name="T43" fmla="*/ 32 h 228"/>
                <a:gd name="T44" fmla="*/ 55 w 231"/>
                <a:gd name="T45" fmla="*/ 19 h 228"/>
                <a:gd name="T46" fmla="*/ 64 w 231"/>
                <a:gd name="T47" fmla="*/ 21 h 228"/>
                <a:gd name="T48" fmla="*/ 102 w 231"/>
                <a:gd name="T49" fmla="*/ 49 h 228"/>
                <a:gd name="T50" fmla="*/ 112 w 231"/>
                <a:gd name="T51" fmla="*/ 90 h 228"/>
                <a:gd name="T52" fmla="*/ 123 w 231"/>
                <a:gd name="T53" fmla="*/ 32 h 228"/>
                <a:gd name="T54" fmla="*/ 140 w 231"/>
                <a:gd name="T55" fmla="*/ 10 h 228"/>
                <a:gd name="T56" fmla="*/ 169 w 231"/>
                <a:gd name="T57" fmla="*/ 3 h 228"/>
                <a:gd name="T58" fmla="*/ 188 w 231"/>
                <a:gd name="T59" fmla="*/ 30 h 228"/>
                <a:gd name="T60" fmla="*/ 188 w 231"/>
                <a:gd name="T61" fmla="*/ 40 h 228"/>
                <a:gd name="T62" fmla="*/ 184 w 231"/>
                <a:gd name="T63" fmla="*/ 62 h 228"/>
                <a:gd name="T64" fmla="*/ 182 w 231"/>
                <a:gd name="T65" fmla="*/ 67 h 228"/>
                <a:gd name="T66" fmla="*/ 166 w 231"/>
                <a:gd name="T67" fmla="*/ 83 h 228"/>
                <a:gd name="T68" fmla="*/ 127 w 231"/>
                <a:gd name="T69" fmla="*/ 102 h 228"/>
                <a:gd name="T70" fmla="*/ 126 w 231"/>
                <a:gd name="T71" fmla="*/ 102 h 228"/>
                <a:gd name="T72" fmla="*/ 178 w 231"/>
                <a:gd name="T73" fmla="*/ 88 h 228"/>
                <a:gd name="T74" fmla="*/ 185 w 231"/>
                <a:gd name="T75" fmla="*/ 89 h 228"/>
                <a:gd name="T76" fmla="*/ 187 w 231"/>
                <a:gd name="T77" fmla="*/ 89 h 228"/>
                <a:gd name="T78" fmla="*/ 203 w 231"/>
                <a:gd name="T79" fmla="*/ 96 h 228"/>
                <a:gd name="T80" fmla="*/ 207 w 231"/>
                <a:gd name="T81" fmla="*/ 99 h 228"/>
                <a:gd name="T82" fmla="*/ 221 w 231"/>
                <a:gd name="T83" fmla="*/ 114 h 228"/>
                <a:gd name="T84" fmla="*/ 225 w 231"/>
                <a:gd name="T85" fmla="*/ 146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31" h="228">
                  <a:moveTo>
                    <a:pt x="225" y="146"/>
                  </a:moveTo>
                  <a:cubicBezTo>
                    <a:pt x="225" y="150"/>
                    <a:pt x="215" y="157"/>
                    <a:pt x="202" y="160"/>
                  </a:cubicBezTo>
                  <a:cubicBezTo>
                    <a:pt x="201" y="160"/>
                    <a:pt x="200" y="160"/>
                    <a:pt x="198" y="160"/>
                  </a:cubicBezTo>
                  <a:cubicBezTo>
                    <a:pt x="195" y="161"/>
                    <a:pt x="191" y="161"/>
                    <a:pt x="186" y="160"/>
                  </a:cubicBezTo>
                  <a:cubicBezTo>
                    <a:pt x="165" y="158"/>
                    <a:pt x="152" y="141"/>
                    <a:pt x="142" y="132"/>
                  </a:cubicBezTo>
                  <a:cubicBezTo>
                    <a:pt x="135" y="125"/>
                    <a:pt x="125" y="120"/>
                    <a:pt x="121" y="118"/>
                  </a:cubicBezTo>
                  <a:cubicBezTo>
                    <a:pt x="126" y="125"/>
                    <a:pt x="140" y="131"/>
                    <a:pt x="156" y="148"/>
                  </a:cubicBezTo>
                  <a:cubicBezTo>
                    <a:pt x="162" y="154"/>
                    <a:pt x="165" y="160"/>
                    <a:pt x="167" y="166"/>
                  </a:cubicBezTo>
                  <a:cubicBezTo>
                    <a:pt x="170" y="176"/>
                    <a:pt x="169" y="186"/>
                    <a:pt x="167" y="194"/>
                  </a:cubicBezTo>
                  <a:cubicBezTo>
                    <a:pt x="167" y="195"/>
                    <a:pt x="167" y="195"/>
                    <a:pt x="166" y="196"/>
                  </a:cubicBezTo>
                  <a:cubicBezTo>
                    <a:pt x="166" y="199"/>
                    <a:pt x="165" y="202"/>
                    <a:pt x="164" y="204"/>
                  </a:cubicBezTo>
                  <a:cubicBezTo>
                    <a:pt x="159" y="220"/>
                    <a:pt x="151" y="223"/>
                    <a:pt x="147" y="222"/>
                  </a:cubicBezTo>
                  <a:cubicBezTo>
                    <a:pt x="143" y="221"/>
                    <a:pt x="143" y="224"/>
                    <a:pt x="139" y="226"/>
                  </a:cubicBezTo>
                  <a:cubicBezTo>
                    <a:pt x="136" y="228"/>
                    <a:pt x="123" y="223"/>
                    <a:pt x="113" y="212"/>
                  </a:cubicBezTo>
                  <a:cubicBezTo>
                    <a:pt x="113" y="212"/>
                    <a:pt x="113" y="212"/>
                    <a:pt x="113" y="212"/>
                  </a:cubicBezTo>
                  <a:cubicBezTo>
                    <a:pt x="113" y="212"/>
                    <a:pt x="112" y="211"/>
                    <a:pt x="112" y="211"/>
                  </a:cubicBezTo>
                  <a:cubicBezTo>
                    <a:pt x="112" y="211"/>
                    <a:pt x="112" y="211"/>
                    <a:pt x="112" y="211"/>
                  </a:cubicBezTo>
                  <a:cubicBezTo>
                    <a:pt x="112" y="211"/>
                    <a:pt x="112" y="211"/>
                    <a:pt x="112" y="211"/>
                  </a:cubicBezTo>
                  <a:cubicBezTo>
                    <a:pt x="110" y="208"/>
                    <a:pt x="108" y="205"/>
                    <a:pt x="106" y="202"/>
                  </a:cubicBezTo>
                  <a:cubicBezTo>
                    <a:pt x="97" y="183"/>
                    <a:pt x="93" y="158"/>
                    <a:pt x="100" y="146"/>
                  </a:cubicBezTo>
                  <a:cubicBezTo>
                    <a:pt x="104" y="137"/>
                    <a:pt x="102" y="133"/>
                    <a:pt x="105" y="127"/>
                  </a:cubicBezTo>
                  <a:cubicBezTo>
                    <a:pt x="102" y="131"/>
                    <a:pt x="97" y="137"/>
                    <a:pt x="92" y="142"/>
                  </a:cubicBezTo>
                  <a:cubicBezTo>
                    <a:pt x="85" y="150"/>
                    <a:pt x="77" y="163"/>
                    <a:pt x="63" y="171"/>
                  </a:cubicBezTo>
                  <a:cubicBezTo>
                    <a:pt x="63" y="171"/>
                    <a:pt x="63" y="171"/>
                    <a:pt x="63" y="171"/>
                  </a:cubicBezTo>
                  <a:cubicBezTo>
                    <a:pt x="60" y="172"/>
                    <a:pt x="57" y="174"/>
                    <a:pt x="53" y="175"/>
                  </a:cubicBezTo>
                  <a:cubicBezTo>
                    <a:pt x="50" y="176"/>
                    <a:pt x="46" y="176"/>
                    <a:pt x="43" y="176"/>
                  </a:cubicBezTo>
                  <a:cubicBezTo>
                    <a:pt x="26" y="176"/>
                    <a:pt x="9" y="166"/>
                    <a:pt x="8" y="162"/>
                  </a:cubicBezTo>
                  <a:cubicBezTo>
                    <a:pt x="7" y="158"/>
                    <a:pt x="9" y="155"/>
                    <a:pt x="6" y="153"/>
                  </a:cubicBezTo>
                  <a:cubicBezTo>
                    <a:pt x="3" y="151"/>
                    <a:pt x="0" y="144"/>
                    <a:pt x="8" y="129"/>
                  </a:cubicBezTo>
                  <a:cubicBezTo>
                    <a:pt x="11" y="125"/>
                    <a:pt x="15" y="119"/>
                    <a:pt x="19" y="115"/>
                  </a:cubicBezTo>
                  <a:cubicBezTo>
                    <a:pt x="19" y="114"/>
                    <a:pt x="19" y="114"/>
                    <a:pt x="19" y="114"/>
                  </a:cubicBezTo>
                  <a:cubicBezTo>
                    <a:pt x="21" y="112"/>
                    <a:pt x="23" y="111"/>
                    <a:pt x="25" y="109"/>
                  </a:cubicBezTo>
                  <a:cubicBezTo>
                    <a:pt x="33" y="102"/>
                    <a:pt x="43" y="98"/>
                    <a:pt x="57" y="99"/>
                  </a:cubicBezTo>
                  <a:cubicBezTo>
                    <a:pt x="79" y="100"/>
                    <a:pt x="91" y="106"/>
                    <a:pt x="100" y="106"/>
                  </a:cubicBezTo>
                  <a:cubicBezTo>
                    <a:pt x="96" y="103"/>
                    <a:pt x="88" y="98"/>
                    <a:pt x="80" y="96"/>
                  </a:cubicBezTo>
                  <a:cubicBezTo>
                    <a:pt x="76" y="95"/>
                    <a:pt x="72" y="94"/>
                    <a:pt x="67" y="93"/>
                  </a:cubicBezTo>
                  <a:cubicBezTo>
                    <a:pt x="67" y="93"/>
                    <a:pt x="67" y="93"/>
                    <a:pt x="67" y="93"/>
                  </a:cubicBezTo>
                  <a:cubicBezTo>
                    <a:pt x="58" y="90"/>
                    <a:pt x="48" y="87"/>
                    <a:pt x="40" y="80"/>
                  </a:cubicBezTo>
                  <a:cubicBezTo>
                    <a:pt x="40" y="80"/>
                    <a:pt x="40" y="80"/>
                    <a:pt x="40" y="80"/>
                  </a:cubicBezTo>
                  <a:cubicBezTo>
                    <a:pt x="39" y="79"/>
                    <a:pt x="38" y="78"/>
                    <a:pt x="37" y="78"/>
                  </a:cubicBezTo>
                  <a:cubicBezTo>
                    <a:pt x="35" y="76"/>
                    <a:pt x="34" y="74"/>
                    <a:pt x="32" y="72"/>
                  </a:cubicBezTo>
                  <a:cubicBezTo>
                    <a:pt x="30" y="69"/>
                    <a:pt x="28" y="66"/>
                    <a:pt x="26" y="63"/>
                  </a:cubicBezTo>
                  <a:cubicBezTo>
                    <a:pt x="26" y="62"/>
                    <a:pt x="26" y="62"/>
                    <a:pt x="26" y="62"/>
                  </a:cubicBezTo>
                  <a:cubicBezTo>
                    <a:pt x="20" y="48"/>
                    <a:pt x="21" y="34"/>
                    <a:pt x="25" y="32"/>
                  </a:cubicBezTo>
                  <a:cubicBezTo>
                    <a:pt x="28" y="29"/>
                    <a:pt x="31" y="30"/>
                    <a:pt x="32" y="26"/>
                  </a:cubicBezTo>
                  <a:cubicBezTo>
                    <a:pt x="33" y="22"/>
                    <a:pt x="38" y="17"/>
                    <a:pt x="55" y="19"/>
                  </a:cubicBezTo>
                  <a:cubicBezTo>
                    <a:pt x="58" y="19"/>
                    <a:pt x="60" y="20"/>
                    <a:pt x="63" y="20"/>
                  </a:cubicBezTo>
                  <a:cubicBezTo>
                    <a:pt x="64" y="21"/>
                    <a:pt x="64" y="21"/>
                    <a:pt x="64" y="21"/>
                  </a:cubicBezTo>
                  <a:cubicBezTo>
                    <a:pt x="78" y="23"/>
                    <a:pt x="94" y="30"/>
                    <a:pt x="102" y="49"/>
                  </a:cubicBezTo>
                  <a:cubicBezTo>
                    <a:pt x="102" y="49"/>
                    <a:pt x="102" y="49"/>
                    <a:pt x="102" y="49"/>
                  </a:cubicBezTo>
                  <a:cubicBezTo>
                    <a:pt x="102" y="51"/>
                    <a:pt x="102" y="51"/>
                    <a:pt x="102" y="51"/>
                  </a:cubicBezTo>
                  <a:cubicBezTo>
                    <a:pt x="109" y="69"/>
                    <a:pt x="110" y="82"/>
                    <a:pt x="112" y="90"/>
                  </a:cubicBezTo>
                  <a:cubicBezTo>
                    <a:pt x="114" y="85"/>
                    <a:pt x="117" y="77"/>
                    <a:pt x="117" y="69"/>
                  </a:cubicBezTo>
                  <a:cubicBezTo>
                    <a:pt x="118" y="60"/>
                    <a:pt x="118" y="45"/>
                    <a:pt x="123" y="32"/>
                  </a:cubicBezTo>
                  <a:cubicBezTo>
                    <a:pt x="125" y="27"/>
                    <a:pt x="127" y="22"/>
                    <a:pt x="131" y="18"/>
                  </a:cubicBezTo>
                  <a:cubicBezTo>
                    <a:pt x="134" y="15"/>
                    <a:pt x="137" y="12"/>
                    <a:pt x="140" y="10"/>
                  </a:cubicBezTo>
                  <a:cubicBezTo>
                    <a:pt x="140" y="10"/>
                    <a:pt x="140" y="10"/>
                    <a:pt x="140" y="10"/>
                  </a:cubicBezTo>
                  <a:cubicBezTo>
                    <a:pt x="152" y="1"/>
                    <a:pt x="166" y="0"/>
                    <a:pt x="169" y="3"/>
                  </a:cubicBezTo>
                  <a:cubicBezTo>
                    <a:pt x="172" y="6"/>
                    <a:pt x="172" y="9"/>
                    <a:pt x="176" y="9"/>
                  </a:cubicBezTo>
                  <a:cubicBezTo>
                    <a:pt x="180" y="9"/>
                    <a:pt x="186" y="13"/>
                    <a:pt x="188" y="30"/>
                  </a:cubicBezTo>
                  <a:cubicBezTo>
                    <a:pt x="188" y="33"/>
                    <a:pt x="188" y="36"/>
                    <a:pt x="188" y="40"/>
                  </a:cubicBezTo>
                  <a:cubicBezTo>
                    <a:pt x="188" y="40"/>
                    <a:pt x="188" y="40"/>
                    <a:pt x="188" y="40"/>
                  </a:cubicBezTo>
                  <a:cubicBezTo>
                    <a:pt x="188" y="47"/>
                    <a:pt x="187" y="55"/>
                    <a:pt x="184" y="62"/>
                  </a:cubicBezTo>
                  <a:cubicBezTo>
                    <a:pt x="184" y="62"/>
                    <a:pt x="184" y="62"/>
                    <a:pt x="184" y="62"/>
                  </a:cubicBezTo>
                  <a:cubicBezTo>
                    <a:pt x="184" y="62"/>
                    <a:pt x="184" y="62"/>
                    <a:pt x="184" y="62"/>
                  </a:cubicBezTo>
                  <a:cubicBezTo>
                    <a:pt x="183" y="64"/>
                    <a:pt x="183" y="65"/>
                    <a:pt x="182" y="67"/>
                  </a:cubicBezTo>
                  <a:cubicBezTo>
                    <a:pt x="182" y="67"/>
                    <a:pt x="182" y="67"/>
                    <a:pt x="182" y="67"/>
                  </a:cubicBezTo>
                  <a:cubicBezTo>
                    <a:pt x="178" y="73"/>
                    <a:pt x="173" y="78"/>
                    <a:pt x="166" y="83"/>
                  </a:cubicBezTo>
                  <a:cubicBezTo>
                    <a:pt x="149" y="93"/>
                    <a:pt x="136" y="96"/>
                    <a:pt x="128" y="101"/>
                  </a:cubicBezTo>
                  <a:cubicBezTo>
                    <a:pt x="128" y="101"/>
                    <a:pt x="127" y="101"/>
                    <a:pt x="127" y="102"/>
                  </a:cubicBezTo>
                  <a:cubicBezTo>
                    <a:pt x="126" y="102"/>
                    <a:pt x="126" y="102"/>
                    <a:pt x="126" y="102"/>
                  </a:cubicBezTo>
                  <a:cubicBezTo>
                    <a:pt x="126" y="102"/>
                    <a:pt x="126" y="102"/>
                    <a:pt x="126" y="102"/>
                  </a:cubicBezTo>
                  <a:cubicBezTo>
                    <a:pt x="135" y="101"/>
                    <a:pt x="147" y="93"/>
                    <a:pt x="169" y="89"/>
                  </a:cubicBezTo>
                  <a:cubicBezTo>
                    <a:pt x="172" y="88"/>
                    <a:pt x="175" y="88"/>
                    <a:pt x="178" y="88"/>
                  </a:cubicBezTo>
                  <a:cubicBezTo>
                    <a:pt x="178" y="88"/>
                    <a:pt x="179" y="88"/>
                    <a:pt x="179" y="88"/>
                  </a:cubicBezTo>
                  <a:cubicBezTo>
                    <a:pt x="181" y="88"/>
                    <a:pt x="183" y="88"/>
                    <a:pt x="185" y="89"/>
                  </a:cubicBezTo>
                  <a:cubicBezTo>
                    <a:pt x="186" y="89"/>
                    <a:pt x="186" y="89"/>
                    <a:pt x="187" y="89"/>
                  </a:cubicBezTo>
                  <a:cubicBezTo>
                    <a:pt x="187" y="89"/>
                    <a:pt x="187" y="89"/>
                    <a:pt x="187" y="89"/>
                  </a:cubicBezTo>
                  <a:cubicBezTo>
                    <a:pt x="188" y="89"/>
                    <a:pt x="189" y="90"/>
                    <a:pt x="189" y="90"/>
                  </a:cubicBezTo>
                  <a:cubicBezTo>
                    <a:pt x="194" y="91"/>
                    <a:pt x="199" y="93"/>
                    <a:pt x="203" y="96"/>
                  </a:cubicBezTo>
                  <a:cubicBezTo>
                    <a:pt x="203" y="96"/>
                    <a:pt x="203" y="96"/>
                    <a:pt x="203" y="96"/>
                  </a:cubicBezTo>
                  <a:cubicBezTo>
                    <a:pt x="204" y="97"/>
                    <a:pt x="206" y="98"/>
                    <a:pt x="207" y="99"/>
                  </a:cubicBezTo>
                  <a:cubicBezTo>
                    <a:pt x="207" y="99"/>
                    <a:pt x="207" y="99"/>
                    <a:pt x="207" y="99"/>
                  </a:cubicBezTo>
                  <a:cubicBezTo>
                    <a:pt x="213" y="104"/>
                    <a:pt x="217" y="109"/>
                    <a:pt x="221" y="114"/>
                  </a:cubicBezTo>
                  <a:cubicBezTo>
                    <a:pt x="231" y="127"/>
                    <a:pt x="229" y="134"/>
                    <a:pt x="226" y="137"/>
                  </a:cubicBezTo>
                  <a:cubicBezTo>
                    <a:pt x="223" y="140"/>
                    <a:pt x="225" y="142"/>
                    <a:pt x="225" y="146"/>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3" name="Rectangle 227">
              <a:extLst>
                <a:ext uri="{FF2B5EF4-FFF2-40B4-BE49-F238E27FC236}">
                  <a16:creationId xmlns="" xmlns:a16="http://schemas.microsoft.com/office/drawing/2014/main" id="{FC4F91E0-2ED0-4E52-8BD8-1923637ED50B}"/>
                </a:ext>
              </a:extLst>
            </p:cNvPr>
            <p:cNvSpPr>
              <a:spLocks noChangeArrowheads="1"/>
            </p:cNvSpPr>
            <p:nvPr/>
          </p:nvSpPr>
          <p:spPr bwMode="auto">
            <a:xfrm flipH="1">
              <a:off x="1279524" y="5773738"/>
              <a:ext cx="1588" cy="1588"/>
            </a:xfrm>
            <a:prstGeom prst="rect">
              <a:avLst/>
            </a:prstGeom>
            <a:solidFill>
              <a:srgbClr val="FDEFF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4" name="Rectangle 228">
              <a:extLst>
                <a:ext uri="{FF2B5EF4-FFF2-40B4-BE49-F238E27FC236}">
                  <a16:creationId xmlns="" xmlns:a16="http://schemas.microsoft.com/office/drawing/2014/main" id="{11E1ACED-82A5-46BD-AF23-2E766FDEF41D}"/>
                </a:ext>
              </a:extLst>
            </p:cNvPr>
            <p:cNvSpPr>
              <a:spLocks noChangeArrowheads="1"/>
            </p:cNvSpPr>
            <p:nvPr/>
          </p:nvSpPr>
          <p:spPr bwMode="auto">
            <a:xfrm flipH="1">
              <a:off x="1279524" y="5773738"/>
              <a:ext cx="1588" cy="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5" name="Freeform 229">
              <a:extLst>
                <a:ext uri="{FF2B5EF4-FFF2-40B4-BE49-F238E27FC236}">
                  <a16:creationId xmlns="" xmlns:a16="http://schemas.microsoft.com/office/drawing/2014/main" id="{91A3379D-6A7B-41A9-AAC8-69D9FC5D4121}"/>
                </a:ext>
              </a:extLst>
            </p:cNvPr>
            <p:cNvSpPr>
              <a:spLocks noEditPoints="1"/>
            </p:cNvSpPr>
            <p:nvPr/>
          </p:nvSpPr>
          <p:spPr bwMode="auto">
            <a:xfrm flipH="1">
              <a:off x="1227137" y="5819775"/>
              <a:ext cx="471488" cy="50800"/>
            </a:xfrm>
            <a:custGeom>
              <a:avLst/>
              <a:gdLst>
                <a:gd name="T0" fmla="*/ 148 w 166"/>
                <a:gd name="T1" fmla="*/ 11 h 18"/>
                <a:gd name="T2" fmla="*/ 148 w 166"/>
                <a:gd name="T3" fmla="*/ 11 h 18"/>
                <a:gd name="T4" fmla="*/ 150 w 166"/>
                <a:gd name="T5" fmla="*/ 11 h 18"/>
                <a:gd name="T6" fmla="*/ 150 w 166"/>
                <a:gd name="T7" fmla="*/ 11 h 18"/>
                <a:gd name="T8" fmla="*/ 152 w 166"/>
                <a:gd name="T9" fmla="*/ 12 h 18"/>
                <a:gd name="T10" fmla="*/ 166 w 166"/>
                <a:gd name="T11" fmla="*/ 18 h 18"/>
                <a:gd name="T12" fmla="*/ 166 w 166"/>
                <a:gd name="T13" fmla="*/ 18 h 18"/>
                <a:gd name="T14" fmla="*/ 166 w 166"/>
                <a:gd name="T15" fmla="*/ 18 h 18"/>
                <a:gd name="T16" fmla="*/ 166 w 166"/>
                <a:gd name="T17" fmla="*/ 18 h 18"/>
                <a:gd name="T18" fmla="*/ 152 w 166"/>
                <a:gd name="T19" fmla="*/ 12 h 18"/>
                <a:gd name="T20" fmla="*/ 150 w 166"/>
                <a:gd name="T21" fmla="*/ 11 h 18"/>
                <a:gd name="T22" fmla="*/ 150 w 166"/>
                <a:gd name="T23" fmla="*/ 11 h 18"/>
                <a:gd name="T24" fmla="*/ 148 w 166"/>
                <a:gd name="T25" fmla="*/ 11 h 18"/>
                <a:gd name="T26" fmla="*/ 148 w 166"/>
                <a:gd name="T27" fmla="*/ 11 h 18"/>
                <a:gd name="T28" fmla="*/ 0 w 166"/>
                <a:gd name="T29" fmla="*/ 0 h 18"/>
                <a:gd name="T30" fmla="*/ 3 w 166"/>
                <a:gd name="T31" fmla="*/ 2 h 18"/>
                <a:gd name="T32" fmla="*/ 0 w 166"/>
                <a:gd name="T3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6" h="18">
                  <a:moveTo>
                    <a:pt x="148" y="11"/>
                  </a:moveTo>
                  <a:cubicBezTo>
                    <a:pt x="148" y="11"/>
                    <a:pt x="148" y="11"/>
                    <a:pt x="148" y="11"/>
                  </a:cubicBezTo>
                  <a:cubicBezTo>
                    <a:pt x="149" y="11"/>
                    <a:pt x="149" y="11"/>
                    <a:pt x="150" y="11"/>
                  </a:cubicBezTo>
                  <a:cubicBezTo>
                    <a:pt x="150" y="11"/>
                    <a:pt x="150" y="11"/>
                    <a:pt x="150" y="11"/>
                  </a:cubicBezTo>
                  <a:cubicBezTo>
                    <a:pt x="151" y="11"/>
                    <a:pt x="152" y="12"/>
                    <a:pt x="152" y="12"/>
                  </a:cubicBezTo>
                  <a:cubicBezTo>
                    <a:pt x="157" y="13"/>
                    <a:pt x="162" y="15"/>
                    <a:pt x="166" y="18"/>
                  </a:cubicBezTo>
                  <a:cubicBezTo>
                    <a:pt x="166" y="18"/>
                    <a:pt x="166" y="18"/>
                    <a:pt x="166" y="18"/>
                  </a:cubicBezTo>
                  <a:cubicBezTo>
                    <a:pt x="166" y="18"/>
                    <a:pt x="166" y="18"/>
                    <a:pt x="166" y="18"/>
                  </a:cubicBezTo>
                  <a:cubicBezTo>
                    <a:pt x="166" y="18"/>
                    <a:pt x="166" y="18"/>
                    <a:pt x="166" y="18"/>
                  </a:cubicBezTo>
                  <a:cubicBezTo>
                    <a:pt x="162" y="15"/>
                    <a:pt x="157" y="13"/>
                    <a:pt x="152" y="12"/>
                  </a:cubicBezTo>
                  <a:cubicBezTo>
                    <a:pt x="152" y="12"/>
                    <a:pt x="151" y="11"/>
                    <a:pt x="150" y="11"/>
                  </a:cubicBezTo>
                  <a:cubicBezTo>
                    <a:pt x="150" y="11"/>
                    <a:pt x="150" y="11"/>
                    <a:pt x="150" y="11"/>
                  </a:cubicBezTo>
                  <a:cubicBezTo>
                    <a:pt x="149" y="11"/>
                    <a:pt x="149" y="11"/>
                    <a:pt x="148" y="11"/>
                  </a:cubicBezTo>
                  <a:cubicBezTo>
                    <a:pt x="148" y="11"/>
                    <a:pt x="148" y="11"/>
                    <a:pt x="148" y="11"/>
                  </a:cubicBezTo>
                  <a:moveTo>
                    <a:pt x="0" y="0"/>
                  </a:moveTo>
                  <a:cubicBezTo>
                    <a:pt x="1" y="0"/>
                    <a:pt x="2" y="1"/>
                    <a:pt x="3" y="2"/>
                  </a:cubicBezTo>
                  <a:cubicBezTo>
                    <a:pt x="2" y="1"/>
                    <a:pt x="1" y="0"/>
                    <a:pt x="0" y="0"/>
                  </a:cubicBezTo>
                </a:path>
              </a:pathLst>
            </a:custGeom>
            <a:solidFill>
              <a:srgbClr val="B78B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6" name="Freeform 230">
              <a:extLst>
                <a:ext uri="{FF2B5EF4-FFF2-40B4-BE49-F238E27FC236}">
                  <a16:creationId xmlns="" xmlns:a16="http://schemas.microsoft.com/office/drawing/2014/main" id="{5D6F4594-4572-417A-9E33-49CFB7C12BE3}"/>
                </a:ext>
              </a:extLst>
            </p:cNvPr>
            <p:cNvSpPr>
              <a:spLocks/>
            </p:cNvSpPr>
            <p:nvPr/>
          </p:nvSpPr>
          <p:spPr bwMode="auto">
            <a:xfrm flipH="1">
              <a:off x="1227137" y="5651500"/>
              <a:ext cx="504825" cy="546100"/>
            </a:xfrm>
            <a:custGeom>
              <a:avLst/>
              <a:gdLst>
                <a:gd name="T0" fmla="*/ 98 w 178"/>
                <a:gd name="T1" fmla="*/ 13 h 192"/>
                <a:gd name="T2" fmla="*/ 87 w 178"/>
                <a:gd name="T3" fmla="*/ 71 h 192"/>
                <a:gd name="T4" fmla="*/ 77 w 178"/>
                <a:gd name="T5" fmla="*/ 32 h 192"/>
                <a:gd name="T6" fmla="*/ 77 w 178"/>
                <a:gd name="T7" fmla="*/ 30 h 192"/>
                <a:gd name="T8" fmla="*/ 67 w 178"/>
                <a:gd name="T9" fmla="*/ 22 h 192"/>
                <a:gd name="T10" fmla="*/ 61 w 178"/>
                <a:gd name="T11" fmla="*/ 29 h 192"/>
                <a:gd name="T12" fmla="*/ 75 w 178"/>
                <a:gd name="T13" fmla="*/ 66 h 192"/>
                <a:gd name="T14" fmla="*/ 71 w 178"/>
                <a:gd name="T15" fmla="*/ 68 h 192"/>
                <a:gd name="T16" fmla="*/ 65 w 178"/>
                <a:gd name="T17" fmla="*/ 69 h 192"/>
                <a:gd name="T18" fmla="*/ 20 w 178"/>
                <a:gd name="T19" fmla="*/ 43 h 192"/>
                <a:gd name="T20" fmla="*/ 18 w 178"/>
                <a:gd name="T21" fmla="*/ 61 h 192"/>
                <a:gd name="T22" fmla="*/ 12 w 178"/>
                <a:gd name="T23" fmla="*/ 59 h 192"/>
                <a:gd name="T24" fmla="*/ 15 w 178"/>
                <a:gd name="T25" fmla="*/ 61 h 192"/>
                <a:gd name="T26" fmla="*/ 55 w 178"/>
                <a:gd name="T27" fmla="*/ 77 h 192"/>
                <a:gd name="T28" fmla="*/ 75 w 178"/>
                <a:gd name="T29" fmla="*/ 87 h 192"/>
                <a:gd name="T30" fmla="*/ 32 w 178"/>
                <a:gd name="T31" fmla="*/ 80 h 192"/>
                <a:gd name="T32" fmla="*/ 34 w 178"/>
                <a:gd name="T33" fmla="*/ 85 h 192"/>
                <a:gd name="T34" fmla="*/ 14 w 178"/>
                <a:gd name="T35" fmla="*/ 107 h 192"/>
                <a:gd name="T36" fmla="*/ 42 w 178"/>
                <a:gd name="T37" fmla="*/ 111 h 192"/>
                <a:gd name="T38" fmla="*/ 43 w 178"/>
                <a:gd name="T39" fmla="*/ 122 h 192"/>
                <a:gd name="T40" fmla="*/ 72 w 178"/>
                <a:gd name="T41" fmla="*/ 110 h 192"/>
                <a:gd name="T42" fmla="*/ 80 w 178"/>
                <a:gd name="T43" fmla="*/ 108 h 192"/>
                <a:gd name="T44" fmla="*/ 75 w 178"/>
                <a:gd name="T45" fmla="*/ 127 h 192"/>
                <a:gd name="T46" fmla="*/ 87 w 178"/>
                <a:gd name="T47" fmla="*/ 192 h 192"/>
                <a:gd name="T48" fmla="*/ 85 w 178"/>
                <a:gd name="T49" fmla="*/ 124 h 192"/>
                <a:gd name="T50" fmla="*/ 94 w 178"/>
                <a:gd name="T51" fmla="*/ 125 h 192"/>
                <a:gd name="T52" fmla="*/ 100 w 178"/>
                <a:gd name="T53" fmla="*/ 114 h 192"/>
                <a:gd name="T54" fmla="*/ 117 w 178"/>
                <a:gd name="T55" fmla="*/ 122 h 192"/>
                <a:gd name="T56" fmla="*/ 96 w 178"/>
                <a:gd name="T57" fmla="*/ 99 h 192"/>
                <a:gd name="T58" fmla="*/ 117 w 178"/>
                <a:gd name="T59" fmla="*/ 113 h 192"/>
                <a:gd name="T60" fmla="*/ 173 w 178"/>
                <a:gd name="T61" fmla="*/ 141 h 192"/>
                <a:gd name="T62" fmla="*/ 137 w 178"/>
                <a:gd name="T63" fmla="*/ 117 h 192"/>
                <a:gd name="T64" fmla="*/ 119 w 178"/>
                <a:gd name="T65" fmla="*/ 105 h 192"/>
                <a:gd name="T66" fmla="*/ 143 w 178"/>
                <a:gd name="T67" fmla="*/ 105 h 192"/>
                <a:gd name="T68" fmla="*/ 163 w 178"/>
                <a:gd name="T69" fmla="*/ 92 h 192"/>
                <a:gd name="T70" fmla="*/ 117 w 178"/>
                <a:gd name="T71" fmla="*/ 88 h 192"/>
                <a:gd name="T72" fmla="*/ 178 w 178"/>
                <a:gd name="T73" fmla="*/ 77 h 192"/>
                <a:gd name="T74" fmla="*/ 162 w 178"/>
                <a:gd name="T75" fmla="*/ 70 h 192"/>
                <a:gd name="T76" fmla="*/ 154 w 178"/>
                <a:gd name="T77" fmla="*/ 69 h 192"/>
                <a:gd name="T78" fmla="*/ 153 w 178"/>
                <a:gd name="T79" fmla="*/ 69 h 192"/>
                <a:gd name="T80" fmla="*/ 101 w 178"/>
                <a:gd name="T81" fmla="*/ 83 h 192"/>
                <a:gd name="T82" fmla="*/ 101 w 178"/>
                <a:gd name="T83" fmla="*/ 83 h 192"/>
                <a:gd name="T84" fmla="*/ 157 w 178"/>
                <a:gd name="T85" fmla="*/ 48 h 192"/>
                <a:gd name="T86" fmla="*/ 159 w 178"/>
                <a:gd name="T87" fmla="*/ 43 h 192"/>
                <a:gd name="T88" fmla="*/ 122 w 178"/>
                <a:gd name="T89" fmla="*/ 69 h 192"/>
                <a:gd name="T90" fmla="*/ 145 w 178"/>
                <a:gd name="T91" fmla="*/ 34 h 192"/>
                <a:gd name="T92" fmla="*/ 112 w 178"/>
                <a:gd name="T93" fmla="*/ 59 h 192"/>
                <a:gd name="T94" fmla="*/ 100 w 178"/>
                <a:gd name="T95" fmla="*/ 50 h 192"/>
                <a:gd name="T96" fmla="*/ 97 w 178"/>
                <a:gd name="T97" fmla="*/ 40 h 192"/>
                <a:gd name="T98" fmla="*/ 114 w 178"/>
                <a:gd name="T99" fmla="*/ 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78" h="192">
                  <a:moveTo>
                    <a:pt x="114" y="0"/>
                  </a:moveTo>
                  <a:cubicBezTo>
                    <a:pt x="111" y="0"/>
                    <a:pt x="104" y="4"/>
                    <a:pt x="98" y="13"/>
                  </a:cubicBezTo>
                  <a:cubicBezTo>
                    <a:pt x="98" y="13"/>
                    <a:pt x="98" y="13"/>
                    <a:pt x="98" y="13"/>
                  </a:cubicBezTo>
                  <a:cubicBezTo>
                    <a:pt x="93" y="26"/>
                    <a:pt x="93" y="41"/>
                    <a:pt x="92" y="50"/>
                  </a:cubicBezTo>
                  <a:cubicBezTo>
                    <a:pt x="92" y="58"/>
                    <a:pt x="90" y="65"/>
                    <a:pt x="88" y="70"/>
                  </a:cubicBezTo>
                  <a:cubicBezTo>
                    <a:pt x="87" y="70"/>
                    <a:pt x="87" y="71"/>
                    <a:pt x="87" y="71"/>
                  </a:cubicBezTo>
                  <a:cubicBezTo>
                    <a:pt x="87" y="71"/>
                    <a:pt x="87" y="70"/>
                    <a:pt x="87" y="69"/>
                  </a:cubicBezTo>
                  <a:cubicBezTo>
                    <a:pt x="86" y="68"/>
                    <a:pt x="86" y="66"/>
                    <a:pt x="86" y="65"/>
                  </a:cubicBezTo>
                  <a:cubicBezTo>
                    <a:pt x="84" y="57"/>
                    <a:pt x="83" y="46"/>
                    <a:pt x="77" y="32"/>
                  </a:cubicBezTo>
                  <a:cubicBezTo>
                    <a:pt x="77" y="30"/>
                    <a:pt x="77" y="30"/>
                    <a:pt x="77" y="30"/>
                  </a:cubicBezTo>
                  <a:cubicBezTo>
                    <a:pt x="77" y="30"/>
                    <a:pt x="77" y="30"/>
                    <a:pt x="77" y="30"/>
                  </a:cubicBezTo>
                  <a:cubicBezTo>
                    <a:pt x="77" y="30"/>
                    <a:pt x="77" y="30"/>
                    <a:pt x="77" y="30"/>
                  </a:cubicBezTo>
                  <a:cubicBezTo>
                    <a:pt x="76" y="29"/>
                    <a:pt x="71" y="20"/>
                    <a:pt x="64" y="17"/>
                  </a:cubicBezTo>
                  <a:cubicBezTo>
                    <a:pt x="62" y="16"/>
                    <a:pt x="61" y="16"/>
                    <a:pt x="60" y="16"/>
                  </a:cubicBezTo>
                  <a:cubicBezTo>
                    <a:pt x="60" y="16"/>
                    <a:pt x="64" y="19"/>
                    <a:pt x="67" y="22"/>
                  </a:cubicBezTo>
                  <a:cubicBezTo>
                    <a:pt x="71" y="26"/>
                    <a:pt x="80" y="45"/>
                    <a:pt x="80" y="56"/>
                  </a:cubicBezTo>
                  <a:cubicBezTo>
                    <a:pt x="80" y="57"/>
                    <a:pt x="80" y="58"/>
                    <a:pt x="80" y="58"/>
                  </a:cubicBezTo>
                  <a:cubicBezTo>
                    <a:pt x="78" y="58"/>
                    <a:pt x="70" y="32"/>
                    <a:pt x="61" y="29"/>
                  </a:cubicBezTo>
                  <a:cubicBezTo>
                    <a:pt x="66" y="36"/>
                    <a:pt x="68" y="37"/>
                    <a:pt x="71" y="49"/>
                  </a:cubicBezTo>
                  <a:cubicBezTo>
                    <a:pt x="75" y="60"/>
                    <a:pt x="76" y="64"/>
                    <a:pt x="75" y="66"/>
                  </a:cubicBezTo>
                  <a:cubicBezTo>
                    <a:pt x="75" y="66"/>
                    <a:pt x="75" y="66"/>
                    <a:pt x="75" y="66"/>
                  </a:cubicBezTo>
                  <a:cubicBezTo>
                    <a:pt x="74" y="66"/>
                    <a:pt x="66" y="36"/>
                    <a:pt x="50" y="33"/>
                  </a:cubicBezTo>
                  <a:cubicBezTo>
                    <a:pt x="63" y="44"/>
                    <a:pt x="69" y="57"/>
                    <a:pt x="72" y="66"/>
                  </a:cubicBezTo>
                  <a:cubicBezTo>
                    <a:pt x="72" y="68"/>
                    <a:pt x="72" y="68"/>
                    <a:pt x="71" y="68"/>
                  </a:cubicBezTo>
                  <a:cubicBezTo>
                    <a:pt x="67" y="68"/>
                    <a:pt x="52" y="56"/>
                    <a:pt x="46" y="49"/>
                  </a:cubicBezTo>
                  <a:cubicBezTo>
                    <a:pt x="45" y="47"/>
                    <a:pt x="45" y="47"/>
                    <a:pt x="44" y="47"/>
                  </a:cubicBezTo>
                  <a:cubicBezTo>
                    <a:pt x="43" y="47"/>
                    <a:pt x="51" y="62"/>
                    <a:pt x="65" y="69"/>
                  </a:cubicBezTo>
                  <a:cubicBezTo>
                    <a:pt x="71" y="72"/>
                    <a:pt x="71" y="74"/>
                    <a:pt x="68" y="74"/>
                  </a:cubicBezTo>
                  <a:cubicBezTo>
                    <a:pt x="62" y="74"/>
                    <a:pt x="49" y="70"/>
                    <a:pt x="42" y="65"/>
                  </a:cubicBezTo>
                  <a:cubicBezTo>
                    <a:pt x="32" y="56"/>
                    <a:pt x="27" y="53"/>
                    <a:pt x="20" y="43"/>
                  </a:cubicBezTo>
                  <a:cubicBezTo>
                    <a:pt x="20" y="48"/>
                    <a:pt x="32" y="63"/>
                    <a:pt x="45" y="69"/>
                  </a:cubicBezTo>
                  <a:cubicBezTo>
                    <a:pt x="47" y="71"/>
                    <a:pt x="48" y="71"/>
                    <a:pt x="47" y="71"/>
                  </a:cubicBezTo>
                  <a:cubicBezTo>
                    <a:pt x="43" y="71"/>
                    <a:pt x="23" y="65"/>
                    <a:pt x="18" y="61"/>
                  </a:cubicBezTo>
                  <a:cubicBezTo>
                    <a:pt x="12" y="55"/>
                    <a:pt x="11" y="55"/>
                    <a:pt x="6" y="46"/>
                  </a:cubicBezTo>
                  <a:cubicBezTo>
                    <a:pt x="6" y="47"/>
                    <a:pt x="10" y="56"/>
                    <a:pt x="12" y="59"/>
                  </a:cubicBezTo>
                  <a:cubicBezTo>
                    <a:pt x="12" y="59"/>
                    <a:pt x="12" y="59"/>
                    <a:pt x="12" y="59"/>
                  </a:cubicBezTo>
                  <a:cubicBezTo>
                    <a:pt x="13" y="59"/>
                    <a:pt x="14" y="60"/>
                    <a:pt x="15" y="61"/>
                  </a:cubicBezTo>
                  <a:cubicBezTo>
                    <a:pt x="15" y="61"/>
                    <a:pt x="15" y="61"/>
                    <a:pt x="15" y="61"/>
                  </a:cubicBezTo>
                  <a:cubicBezTo>
                    <a:pt x="15" y="61"/>
                    <a:pt x="15" y="61"/>
                    <a:pt x="15" y="61"/>
                  </a:cubicBezTo>
                  <a:cubicBezTo>
                    <a:pt x="23" y="68"/>
                    <a:pt x="33" y="71"/>
                    <a:pt x="42" y="74"/>
                  </a:cubicBezTo>
                  <a:cubicBezTo>
                    <a:pt x="42" y="74"/>
                    <a:pt x="42" y="74"/>
                    <a:pt x="42" y="74"/>
                  </a:cubicBezTo>
                  <a:cubicBezTo>
                    <a:pt x="47" y="75"/>
                    <a:pt x="51" y="76"/>
                    <a:pt x="55" y="77"/>
                  </a:cubicBezTo>
                  <a:cubicBezTo>
                    <a:pt x="63" y="79"/>
                    <a:pt x="71" y="84"/>
                    <a:pt x="75" y="87"/>
                  </a:cubicBezTo>
                  <a:cubicBezTo>
                    <a:pt x="75" y="87"/>
                    <a:pt x="75" y="87"/>
                    <a:pt x="75" y="87"/>
                  </a:cubicBezTo>
                  <a:cubicBezTo>
                    <a:pt x="75" y="87"/>
                    <a:pt x="75" y="87"/>
                    <a:pt x="75" y="87"/>
                  </a:cubicBezTo>
                  <a:cubicBezTo>
                    <a:pt x="73" y="87"/>
                    <a:pt x="71" y="87"/>
                    <a:pt x="69" y="86"/>
                  </a:cubicBezTo>
                  <a:cubicBezTo>
                    <a:pt x="61" y="85"/>
                    <a:pt x="51" y="81"/>
                    <a:pt x="35" y="80"/>
                  </a:cubicBezTo>
                  <a:cubicBezTo>
                    <a:pt x="34" y="80"/>
                    <a:pt x="33" y="80"/>
                    <a:pt x="32" y="80"/>
                  </a:cubicBezTo>
                  <a:cubicBezTo>
                    <a:pt x="31" y="80"/>
                    <a:pt x="30" y="80"/>
                    <a:pt x="29" y="80"/>
                  </a:cubicBezTo>
                  <a:cubicBezTo>
                    <a:pt x="16" y="80"/>
                    <a:pt x="7" y="84"/>
                    <a:pt x="0" y="90"/>
                  </a:cubicBezTo>
                  <a:cubicBezTo>
                    <a:pt x="0" y="90"/>
                    <a:pt x="17" y="85"/>
                    <a:pt x="34" y="85"/>
                  </a:cubicBezTo>
                  <a:cubicBezTo>
                    <a:pt x="40" y="85"/>
                    <a:pt x="47" y="85"/>
                    <a:pt x="52" y="87"/>
                  </a:cubicBezTo>
                  <a:cubicBezTo>
                    <a:pt x="52" y="87"/>
                    <a:pt x="56" y="89"/>
                    <a:pt x="54" y="93"/>
                  </a:cubicBezTo>
                  <a:cubicBezTo>
                    <a:pt x="52" y="96"/>
                    <a:pt x="32" y="93"/>
                    <a:pt x="14" y="107"/>
                  </a:cubicBezTo>
                  <a:cubicBezTo>
                    <a:pt x="14" y="107"/>
                    <a:pt x="44" y="98"/>
                    <a:pt x="56" y="98"/>
                  </a:cubicBezTo>
                  <a:cubicBezTo>
                    <a:pt x="57" y="98"/>
                    <a:pt x="59" y="98"/>
                    <a:pt x="59" y="99"/>
                  </a:cubicBezTo>
                  <a:cubicBezTo>
                    <a:pt x="67" y="101"/>
                    <a:pt x="45" y="110"/>
                    <a:pt x="42" y="111"/>
                  </a:cubicBezTo>
                  <a:cubicBezTo>
                    <a:pt x="44" y="111"/>
                    <a:pt x="59" y="108"/>
                    <a:pt x="64" y="105"/>
                  </a:cubicBezTo>
                  <a:cubicBezTo>
                    <a:pt x="65" y="105"/>
                    <a:pt x="65" y="105"/>
                    <a:pt x="66" y="105"/>
                  </a:cubicBezTo>
                  <a:cubicBezTo>
                    <a:pt x="69" y="105"/>
                    <a:pt x="66" y="114"/>
                    <a:pt x="43" y="122"/>
                  </a:cubicBezTo>
                  <a:cubicBezTo>
                    <a:pt x="44" y="122"/>
                    <a:pt x="62" y="120"/>
                    <a:pt x="70" y="109"/>
                  </a:cubicBezTo>
                  <a:cubicBezTo>
                    <a:pt x="70" y="109"/>
                    <a:pt x="71" y="108"/>
                    <a:pt x="71" y="108"/>
                  </a:cubicBezTo>
                  <a:cubicBezTo>
                    <a:pt x="72" y="108"/>
                    <a:pt x="72" y="109"/>
                    <a:pt x="72" y="110"/>
                  </a:cubicBezTo>
                  <a:cubicBezTo>
                    <a:pt x="72" y="114"/>
                    <a:pt x="49" y="143"/>
                    <a:pt x="38" y="152"/>
                  </a:cubicBezTo>
                  <a:cubicBezTo>
                    <a:pt x="52" y="144"/>
                    <a:pt x="60" y="131"/>
                    <a:pt x="67" y="123"/>
                  </a:cubicBezTo>
                  <a:cubicBezTo>
                    <a:pt x="72" y="118"/>
                    <a:pt x="77" y="112"/>
                    <a:pt x="80" y="108"/>
                  </a:cubicBezTo>
                  <a:cubicBezTo>
                    <a:pt x="80" y="108"/>
                    <a:pt x="80" y="108"/>
                    <a:pt x="80" y="108"/>
                  </a:cubicBezTo>
                  <a:cubicBezTo>
                    <a:pt x="80" y="108"/>
                    <a:pt x="80" y="108"/>
                    <a:pt x="80" y="108"/>
                  </a:cubicBezTo>
                  <a:cubicBezTo>
                    <a:pt x="77" y="114"/>
                    <a:pt x="79" y="118"/>
                    <a:pt x="75" y="127"/>
                  </a:cubicBezTo>
                  <a:cubicBezTo>
                    <a:pt x="72" y="131"/>
                    <a:pt x="71" y="137"/>
                    <a:pt x="71" y="143"/>
                  </a:cubicBezTo>
                  <a:cubicBezTo>
                    <a:pt x="71" y="155"/>
                    <a:pt x="75" y="170"/>
                    <a:pt x="81" y="183"/>
                  </a:cubicBezTo>
                  <a:cubicBezTo>
                    <a:pt x="83" y="186"/>
                    <a:pt x="85" y="189"/>
                    <a:pt x="87" y="192"/>
                  </a:cubicBezTo>
                  <a:cubicBezTo>
                    <a:pt x="85" y="189"/>
                    <a:pt x="67" y="155"/>
                    <a:pt x="79" y="127"/>
                  </a:cubicBezTo>
                  <a:cubicBezTo>
                    <a:pt x="79" y="127"/>
                    <a:pt x="81" y="124"/>
                    <a:pt x="83" y="124"/>
                  </a:cubicBezTo>
                  <a:cubicBezTo>
                    <a:pt x="84" y="124"/>
                    <a:pt x="84" y="124"/>
                    <a:pt x="85" y="124"/>
                  </a:cubicBezTo>
                  <a:cubicBezTo>
                    <a:pt x="89" y="127"/>
                    <a:pt x="81" y="147"/>
                    <a:pt x="90" y="161"/>
                  </a:cubicBezTo>
                  <a:cubicBezTo>
                    <a:pt x="90" y="159"/>
                    <a:pt x="87" y="127"/>
                    <a:pt x="93" y="125"/>
                  </a:cubicBezTo>
                  <a:cubicBezTo>
                    <a:pt x="94" y="125"/>
                    <a:pt x="94" y="125"/>
                    <a:pt x="94" y="125"/>
                  </a:cubicBezTo>
                  <a:cubicBezTo>
                    <a:pt x="101" y="125"/>
                    <a:pt x="106" y="150"/>
                    <a:pt x="106" y="150"/>
                  </a:cubicBezTo>
                  <a:cubicBezTo>
                    <a:pt x="106" y="150"/>
                    <a:pt x="108" y="132"/>
                    <a:pt x="101" y="119"/>
                  </a:cubicBezTo>
                  <a:cubicBezTo>
                    <a:pt x="99" y="115"/>
                    <a:pt x="99" y="114"/>
                    <a:pt x="100" y="114"/>
                  </a:cubicBezTo>
                  <a:cubicBezTo>
                    <a:pt x="103" y="114"/>
                    <a:pt x="113" y="123"/>
                    <a:pt x="116" y="130"/>
                  </a:cubicBezTo>
                  <a:cubicBezTo>
                    <a:pt x="123" y="146"/>
                    <a:pt x="123" y="153"/>
                    <a:pt x="123" y="166"/>
                  </a:cubicBezTo>
                  <a:cubicBezTo>
                    <a:pt x="123" y="166"/>
                    <a:pt x="132" y="143"/>
                    <a:pt x="117" y="122"/>
                  </a:cubicBezTo>
                  <a:cubicBezTo>
                    <a:pt x="117" y="122"/>
                    <a:pt x="132" y="128"/>
                    <a:pt x="142" y="147"/>
                  </a:cubicBezTo>
                  <a:cubicBezTo>
                    <a:pt x="140" y="141"/>
                    <a:pt x="137" y="135"/>
                    <a:pt x="131" y="129"/>
                  </a:cubicBezTo>
                  <a:cubicBezTo>
                    <a:pt x="115" y="112"/>
                    <a:pt x="101" y="106"/>
                    <a:pt x="96" y="99"/>
                  </a:cubicBezTo>
                  <a:cubicBezTo>
                    <a:pt x="96" y="99"/>
                    <a:pt x="96" y="99"/>
                    <a:pt x="96" y="99"/>
                  </a:cubicBezTo>
                  <a:cubicBezTo>
                    <a:pt x="96" y="99"/>
                    <a:pt x="96" y="99"/>
                    <a:pt x="96" y="99"/>
                  </a:cubicBezTo>
                  <a:cubicBezTo>
                    <a:pt x="100" y="101"/>
                    <a:pt x="110" y="106"/>
                    <a:pt x="117" y="113"/>
                  </a:cubicBezTo>
                  <a:cubicBezTo>
                    <a:pt x="127" y="122"/>
                    <a:pt x="140" y="139"/>
                    <a:pt x="161" y="141"/>
                  </a:cubicBezTo>
                  <a:cubicBezTo>
                    <a:pt x="163" y="142"/>
                    <a:pt x="165" y="142"/>
                    <a:pt x="167" y="142"/>
                  </a:cubicBezTo>
                  <a:cubicBezTo>
                    <a:pt x="170" y="142"/>
                    <a:pt x="172" y="142"/>
                    <a:pt x="173" y="141"/>
                  </a:cubicBezTo>
                  <a:cubicBezTo>
                    <a:pt x="163" y="141"/>
                    <a:pt x="152" y="136"/>
                    <a:pt x="152" y="136"/>
                  </a:cubicBezTo>
                  <a:cubicBezTo>
                    <a:pt x="122" y="119"/>
                    <a:pt x="127" y="115"/>
                    <a:pt x="127" y="115"/>
                  </a:cubicBezTo>
                  <a:cubicBezTo>
                    <a:pt x="130" y="116"/>
                    <a:pt x="133" y="117"/>
                    <a:pt x="137" y="117"/>
                  </a:cubicBezTo>
                  <a:cubicBezTo>
                    <a:pt x="146" y="117"/>
                    <a:pt x="155" y="114"/>
                    <a:pt x="155" y="114"/>
                  </a:cubicBezTo>
                  <a:cubicBezTo>
                    <a:pt x="126" y="113"/>
                    <a:pt x="110" y="104"/>
                    <a:pt x="114" y="104"/>
                  </a:cubicBezTo>
                  <a:cubicBezTo>
                    <a:pt x="115" y="104"/>
                    <a:pt x="117" y="104"/>
                    <a:pt x="119" y="105"/>
                  </a:cubicBezTo>
                  <a:cubicBezTo>
                    <a:pt x="125" y="106"/>
                    <a:pt x="129" y="107"/>
                    <a:pt x="133" y="107"/>
                  </a:cubicBezTo>
                  <a:cubicBezTo>
                    <a:pt x="142" y="107"/>
                    <a:pt x="147" y="105"/>
                    <a:pt x="147" y="105"/>
                  </a:cubicBezTo>
                  <a:cubicBezTo>
                    <a:pt x="146" y="105"/>
                    <a:pt x="145" y="105"/>
                    <a:pt x="143" y="105"/>
                  </a:cubicBezTo>
                  <a:cubicBezTo>
                    <a:pt x="131" y="105"/>
                    <a:pt x="111" y="99"/>
                    <a:pt x="117" y="94"/>
                  </a:cubicBezTo>
                  <a:cubicBezTo>
                    <a:pt x="121" y="92"/>
                    <a:pt x="133" y="91"/>
                    <a:pt x="143" y="91"/>
                  </a:cubicBezTo>
                  <a:cubicBezTo>
                    <a:pt x="154" y="91"/>
                    <a:pt x="163" y="92"/>
                    <a:pt x="163" y="92"/>
                  </a:cubicBezTo>
                  <a:cubicBezTo>
                    <a:pt x="156" y="88"/>
                    <a:pt x="148" y="87"/>
                    <a:pt x="140" y="87"/>
                  </a:cubicBezTo>
                  <a:cubicBezTo>
                    <a:pt x="135" y="87"/>
                    <a:pt x="130" y="87"/>
                    <a:pt x="126" y="88"/>
                  </a:cubicBezTo>
                  <a:cubicBezTo>
                    <a:pt x="122" y="88"/>
                    <a:pt x="119" y="88"/>
                    <a:pt x="117" y="88"/>
                  </a:cubicBezTo>
                  <a:cubicBezTo>
                    <a:pt x="113" y="88"/>
                    <a:pt x="114" y="87"/>
                    <a:pt x="123" y="82"/>
                  </a:cubicBezTo>
                  <a:cubicBezTo>
                    <a:pt x="133" y="75"/>
                    <a:pt x="145" y="73"/>
                    <a:pt x="154" y="73"/>
                  </a:cubicBezTo>
                  <a:cubicBezTo>
                    <a:pt x="167" y="73"/>
                    <a:pt x="177" y="77"/>
                    <a:pt x="178" y="77"/>
                  </a:cubicBezTo>
                  <a:cubicBezTo>
                    <a:pt x="174" y="74"/>
                    <a:pt x="169" y="72"/>
                    <a:pt x="164" y="71"/>
                  </a:cubicBezTo>
                  <a:cubicBezTo>
                    <a:pt x="164" y="71"/>
                    <a:pt x="163" y="70"/>
                    <a:pt x="162" y="70"/>
                  </a:cubicBezTo>
                  <a:cubicBezTo>
                    <a:pt x="162" y="70"/>
                    <a:pt x="162" y="70"/>
                    <a:pt x="162" y="70"/>
                  </a:cubicBezTo>
                  <a:cubicBezTo>
                    <a:pt x="161" y="70"/>
                    <a:pt x="161" y="70"/>
                    <a:pt x="160" y="70"/>
                  </a:cubicBezTo>
                  <a:cubicBezTo>
                    <a:pt x="160" y="70"/>
                    <a:pt x="160" y="70"/>
                    <a:pt x="160" y="70"/>
                  </a:cubicBezTo>
                  <a:cubicBezTo>
                    <a:pt x="158" y="70"/>
                    <a:pt x="156" y="69"/>
                    <a:pt x="154" y="69"/>
                  </a:cubicBezTo>
                  <a:cubicBezTo>
                    <a:pt x="154" y="69"/>
                    <a:pt x="154" y="69"/>
                    <a:pt x="154" y="69"/>
                  </a:cubicBezTo>
                  <a:cubicBezTo>
                    <a:pt x="154" y="69"/>
                    <a:pt x="154" y="69"/>
                    <a:pt x="153" y="69"/>
                  </a:cubicBezTo>
                  <a:cubicBezTo>
                    <a:pt x="153" y="69"/>
                    <a:pt x="153" y="69"/>
                    <a:pt x="153" y="69"/>
                  </a:cubicBezTo>
                  <a:cubicBezTo>
                    <a:pt x="153" y="69"/>
                    <a:pt x="153" y="69"/>
                    <a:pt x="153" y="69"/>
                  </a:cubicBezTo>
                  <a:cubicBezTo>
                    <a:pt x="150" y="69"/>
                    <a:pt x="147" y="69"/>
                    <a:pt x="144" y="70"/>
                  </a:cubicBezTo>
                  <a:cubicBezTo>
                    <a:pt x="122" y="74"/>
                    <a:pt x="110" y="82"/>
                    <a:pt x="101" y="83"/>
                  </a:cubicBezTo>
                  <a:cubicBezTo>
                    <a:pt x="101" y="83"/>
                    <a:pt x="101" y="83"/>
                    <a:pt x="101" y="83"/>
                  </a:cubicBezTo>
                  <a:cubicBezTo>
                    <a:pt x="101" y="83"/>
                    <a:pt x="101" y="83"/>
                    <a:pt x="101" y="83"/>
                  </a:cubicBezTo>
                  <a:cubicBezTo>
                    <a:pt x="101" y="83"/>
                    <a:pt x="101" y="83"/>
                    <a:pt x="101" y="83"/>
                  </a:cubicBezTo>
                  <a:cubicBezTo>
                    <a:pt x="102" y="82"/>
                    <a:pt x="102" y="82"/>
                    <a:pt x="103" y="82"/>
                  </a:cubicBezTo>
                  <a:cubicBezTo>
                    <a:pt x="111" y="77"/>
                    <a:pt x="124" y="74"/>
                    <a:pt x="141" y="64"/>
                  </a:cubicBezTo>
                  <a:cubicBezTo>
                    <a:pt x="148" y="59"/>
                    <a:pt x="153" y="54"/>
                    <a:pt x="157" y="48"/>
                  </a:cubicBezTo>
                  <a:cubicBezTo>
                    <a:pt x="157" y="48"/>
                    <a:pt x="157" y="48"/>
                    <a:pt x="157" y="48"/>
                  </a:cubicBezTo>
                  <a:cubicBezTo>
                    <a:pt x="159" y="43"/>
                    <a:pt x="159" y="43"/>
                    <a:pt x="159" y="43"/>
                  </a:cubicBezTo>
                  <a:cubicBezTo>
                    <a:pt x="159" y="43"/>
                    <a:pt x="159" y="43"/>
                    <a:pt x="159" y="43"/>
                  </a:cubicBezTo>
                  <a:cubicBezTo>
                    <a:pt x="159" y="43"/>
                    <a:pt x="159" y="43"/>
                    <a:pt x="159" y="43"/>
                  </a:cubicBezTo>
                  <a:cubicBezTo>
                    <a:pt x="159" y="43"/>
                    <a:pt x="159" y="43"/>
                    <a:pt x="159" y="43"/>
                  </a:cubicBezTo>
                  <a:cubicBezTo>
                    <a:pt x="153" y="54"/>
                    <a:pt x="127" y="69"/>
                    <a:pt x="122" y="69"/>
                  </a:cubicBezTo>
                  <a:cubicBezTo>
                    <a:pt x="121" y="69"/>
                    <a:pt x="121" y="69"/>
                    <a:pt x="121" y="69"/>
                  </a:cubicBezTo>
                  <a:cubicBezTo>
                    <a:pt x="118" y="69"/>
                    <a:pt x="119" y="68"/>
                    <a:pt x="119" y="68"/>
                  </a:cubicBezTo>
                  <a:cubicBezTo>
                    <a:pt x="137" y="60"/>
                    <a:pt x="143" y="40"/>
                    <a:pt x="145" y="34"/>
                  </a:cubicBezTo>
                  <a:cubicBezTo>
                    <a:pt x="140" y="49"/>
                    <a:pt x="115" y="66"/>
                    <a:pt x="110" y="66"/>
                  </a:cubicBezTo>
                  <a:cubicBezTo>
                    <a:pt x="109" y="66"/>
                    <a:pt x="109" y="66"/>
                    <a:pt x="109" y="66"/>
                  </a:cubicBezTo>
                  <a:cubicBezTo>
                    <a:pt x="108" y="63"/>
                    <a:pt x="112" y="59"/>
                    <a:pt x="112" y="59"/>
                  </a:cubicBezTo>
                  <a:cubicBezTo>
                    <a:pt x="123" y="45"/>
                    <a:pt x="126" y="32"/>
                    <a:pt x="126" y="31"/>
                  </a:cubicBezTo>
                  <a:cubicBezTo>
                    <a:pt x="123" y="38"/>
                    <a:pt x="108" y="57"/>
                    <a:pt x="103" y="57"/>
                  </a:cubicBezTo>
                  <a:cubicBezTo>
                    <a:pt x="101" y="57"/>
                    <a:pt x="100" y="55"/>
                    <a:pt x="100" y="50"/>
                  </a:cubicBezTo>
                  <a:cubicBezTo>
                    <a:pt x="103" y="28"/>
                    <a:pt x="122" y="10"/>
                    <a:pt x="122" y="10"/>
                  </a:cubicBezTo>
                  <a:cubicBezTo>
                    <a:pt x="115" y="11"/>
                    <a:pt x="110" y="18"/>
                    <a:pt x="105" y="25"/>
                  </a:cubicBezTo>
                  <a:cubicBezTo>
                    <a:pt x="103" y="29"/>
                    <a:pt x="98" y="40"/>
                    <a:pt x="97" y="40"/>
                  </a:cubicBezTo>
                  <a:cubicBezTo>
                    <a:pt x="96" y="40"/>
                    <a:pt x="96" y="38"/>
                    <a:pt x="96" y="30"/>
                  </a:cubicBezTo>
                  <a:cubicBezTo>
                    <a:pt x="99" y="8"/>
                    <a:pt x="114" y="0"/>
                    <a:pt x="114" y="0"/>
                  </a:cubicBezTo>
                  <a:cubicBezTo>
                    <a:pt x="114" y="0"/>
                    <a:pt x="114" y="0"/>
                    <a:pt x="114" y="0"/>
                  </a:cubicBezTo>
                </a:path>
              </a:pathLst>
            </a:custGeom>
            <a:solidFill>
              <a:srgbClr val="FCE9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7" name="Freeform 231">
              <a:extLst>
                <a:ext uri="{FF2B5EF4-FFF2-40B4-BE49-F238E27FC236}">
                  <a16:creationId xmlns="" xmlns:a16="http://schemas.microsoft.com/office/drawing/2014/main" id="{18FCC808-AC5A-4AA8-AF7B-672510535019}"/>
                </a:ext>
              </a:extLst>
            </p:cNvPr>
            <p:cNvSpPr>
              <a:spLocks/>
            </p:cNvSpPr>
            <p:nvPr/>
          </p:nvSpPr>
          <p:spPr bwMode="auto">
            <a:xfrm flipH="1">
              <a:off x="1346200" y="5741988"/>
              <a:ext cx="292100" cy="315913"/>
            </a:xfrm>
            <a:custGeom>
              <a:avLst/>
              <a:gdLst>
                <a:gd name="T0" fmla="*/ 61 w 103"/>
                <a:gd name="T1" fmla="*/ 53 h 111"/>
                <a:gd name="T2" fmla="*/ 94 w 103"/>
                <a:gd name="T3" fmla="*/ 52 h 111"/>
                <a:gd name="T4" fmla="*/ 94 w 103"/>
                <a:gd name="T5" fmla="*/ 51 h 111"/>
                <a:gd name="T6" fmla="*/ 58 w 103"/>
                <a:gd name="T7" fmla="*/ 53 h 111"/>
                <a:gd name="T8" fmla="*/ 91 w 103"/>
                <a:gd name="T9" fmla="*/ 25 h 111"/>
                <a:gd name="T10" fmla="*/ 58 w 103"/>
                <a:gd name="T11" fmla="*/ 50 h 111"/>
                <a:gd name="T12" fmla="*/ 57 w 103"/>
                <a:gd name="T13" fmla="*/ 3 h 111"/>
                <a:gd name="T14" fmla="*/ 55 w 103"/>
                <a:gd name="T15" fmla="*/ 3 h 111"/>
                <a:gd name="T16" fmla="*/ 56 w 103"/>
                <a:gd name="T17" fmla="*/ 5 h 111"/>
                <a:gd name="T18" fmla="*/ 54 w 103"/>
                <a:gd name="T19" fmla="*/ 30 h 111"/>
                <a:gd name="T20" fmla="*/ 52 w 103"/>
                <a:gd name="T21" fmla="*/ 30 h 111"/>
                <a:gd name="T22" fmla="*/ 54 w 103"/>
                <a:gd name="T23" fmla="*/ 32 h 111"/>
                <a:gd name="T24" fmla="*/ 55 w 103"/>
                <a:gd name="T25" fmla="*/ 51 h 111"/>
                <a:gd name="T26" fmla="*/ 34 w 103"/>
                <a:gd name="T27" fmla="*/ 16 h 111"/>
                <a:gd name="T28" fmla="*/ 32 w 103"/>
                <a:gd name="T29" fmla="*/ 16 h 111"/>
                <a:gd name="T30" fmla="*/ 34 w 103"/>
                <a:gd name="T31" fmla="*/ 17 h 111"/>
                <a:gd name="T32" fmla="*/ 54 w 103"/>
                <a:gd name="T33" fmla="*/ 51 h 111"/>
                <a:gd name="T34" fmla="*/ 36 w 103"/>
                <a:gd name="T35" fmla="*/ 28 h 111"/>
                <a:gd name="T36" fmla="*/ 33 w 103"/>
                <a:gd name="T37" fmla="*/ 27 h 111"/>
                <a:gd name="T38" fmla="*/ 36 w 103"/>
                <a:gd name="T39" fmla="*/ 29 h 111"/>
                <a:gd name="T40" fmla="*/ 53 w 103"/>
                <a:gd name="T41" fmla="*/ 52 h 111"/>
                <a:gd name="T42" fmla="*/ 7 w 103"/>
                <a:gd name="T43" fmla="*/ 36 h 111"/>
                <a:gd name="T44" fmla="*/ 7 w 103"/>
                <a:gd name="T45" fmla="*/ 37 h 111"/>
                <a:gd name="T46" fmla="*/ 22 w 103"/>
                <a:gd name="T47" fmla="*/ 48 h 111"/>
                <a:gd name="T48" fmla="*/ 19 w 103"/>
                <a:gd name="T49" fmla="*/ 49 h 111"/>
                <a:gd name="T50" fmla="*/ 51 w 103"/>
                <a:gd name="T51" fmla="*/ 54 h 111"/>
                <a:gd name="T52" fmla="*/ 9 w 103"/>
                <a:gd name="T53" fmla="*/ 72 h 111"/>
                <a:gd name="T54" fmla="*/ 10 w 103"/>
                <a:gd name="T55" fmla="*/ 73 h 111"/>
                <a:gd name="T56" fmla="*/ 20 w 103"/>
                <a:gd name="T57" fmla="*/ 79 h 111"/>
                <a:gd name="T58" fmla="*/ 19 w 103"/>
                <a:gd name="T59" fmla="*/ 84 h 111"/>
                <a:gd name="T60" fmla="*/ 53 w 103"/>
                <a:gd name="T61" fmla="*/ 57 h 111"/>
                <a:gd name="T62" fmla="*/ 32 w 103"/>
                <a:gd name="T63" fmla="*/ 78 h 111"/>
                <a:gd name="T64" fmla="*/ 35 w 103"/>
                <a:gd name="T65" fmla="*/ 76 h 111"/>
                <a:gd name="T66" fmla="*/ 33 w 103"/>
                <a:gd name="T67" fmla="*/ 85 h 111"/>
                <a:gd name="T68" fmla="*/ 33 w 103"/>
                <a:gd name="T69" fmla="*/ 87 h 111"/>
                <a:gd name="T70" fmla="*/ 55 w 103"/>
                <a:gd name="T71" fmla="*/ 61 h 111"/>
                <a:gd name="T72" fmla="*/ 45 w 103"/>
                <a:gd name="T73" fmla="*/ 92 h 111"/>
                <a:gd name="T74" fmla="*/ 43 w 103"/>
                <a:gd name="T75" fmla="*/ 97 h 111"/>
                <a:gd name="T76" fmla="*/ 46 w 103"/>
                <a:gd name="T77" fmla="*/ 93 h 111"/>
                <a:gd name="T78" fmla="*/ 56 w 103"/>
                <a:gd name="T79" fmla="*/ 62 h 111"/>
                <a:gd name="T80" fmla="*/ 50 w 103"/>
                <a:gd name="T81" fmla="*/ 104 h 111"/>
                <a:gd name="T82" fmla="*/ 51 w 103"/>
                <a:gd name="T83" fmla="*/ 105 h 111"/>
                <a:gd name="T84" fmla="*/ 58 w 103"/>
                <a:gd name="T85" fmla="*/ 64 h 111"/>
                <a:gd name="T86" fmla="*/ 63 w 103"/>
                <a:gd name="T87" fmla="*/ 97 h 111"/>
                <a:gd name="T88" fmla="*/ 63 w 103"/>
                <a:gd name="T89" fmla="*/ 103 h 111"/>
                <a:gd name="T90" fmla="*/ 65 w 103"/>
                <a:gd name="T91" fmla="*/ 98 h 111"/>
                <a:gd name="T92" fmla="*/ 86 w 103"/>
                <a:gd name="T93" fmla="*/ 84 h 111"/>
                <a:gd name="T94" fmla="*/ 91 w 103"/>
                <a:gd name="T95" fmla="*/ 85 h 111"/>
                <a:gd name="T96" fmla="*/ 67 w 103"/>
                <a:gd name="T97" fmla="*/ 70 h 111"/>
                <a:gd name="T98" fmla="*/ 85 w 103"/>
                <a:gd name="T99" fmla="*/ 76 h 111"/>
                <a:gd name="T100" fmla="*/ 88 w 103"/>
                <a:gd name="T101" fmla="*/ 77 h 111"/>
                <a:gd name="T102" fmla="*/ 89 w 103"/>
                <a:gd name="T103" fmla="*/ 76 h 111"/>
                <a:gd name="T104" fmla="*/ 61 w 103"/>
                <a:gd name="T105" fmla="*/ 59 h 111"/>
                <a:gd name="T106" fmla="*/ 90 w 103"/>
                <a:gd name="T107" fmla="*/ 70 h 111"/>
                <a:gd name="T108" fmla="*/ 94 w 103"/>
                <a:gd name="T109" fmla="*/ 69 h 111"/>
                <a:gd name="T110" fmla="*/ 60 w 103"/>
                <a:gd name="T111" fmla="*/ 56 h 111"/>
                <a:gd name="T112" fmla="*/ 80 w 103"/>
                <a:gd name="T113" fmla="*/ 63 h 111"/>
                <a:gd name="T114" fmla="*/ 78 w 103"/>
                <a:gd name="T115" fmla="*/ 60 h 111"/>
                <a:gd name="T116" fmla="*/ 91 w 103"/>
                <a:gd name="T117" fmla="*/ 57 h 111"/>
                <a:gd name="T118" fmla="*/ 101 w 103"/>
                <a:gd name="T119" fmla="*/ 62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3" h="111">
                  <a:moveTo>
                    <a:pt x="96" y="58"/>
                  </a:moveTo>
                  <a:cubicBezTo>
                    <a:pt x="85" y="51"/>
                    <a:pt x="69" y="52"/>
                    <a:pt x="61" y="53"/>
                  </a:cubicBezTo>
                  <a:cubicBezTo>
                    <a:pt x="63" y="52"/>
                    <a:pt x="67" y="50"/>
                    <a:pt x="73" y="49"/>
                  </a:cubicBezTo>
                  <a:cubicBezTo>
                    <a:pt x="81" y="48"/>
                    <a:pt x="90" y="51"/>
                    <a:pt x="94" y="52"/>
                  </a:cubicBezTo>
                  <a:cubicBezTo>
                    <a:pt x="94" y="53"/>
                    <a:pt x="97" y="56"/>
                    <a:pt x="98" y="53"/>
                  </a:cubicBezTo>
                  <a:cubicBezTo>
                    <a:pt x="100" y="51"/>
                    <a:pt x="94" y="51"/>
                    <a:pt x="94" y="51"/>
                  </a:cubicBezTo>
                  <a:cubicBezTo>
                    <a:pt x="94" y="51"/>
                    <a:pt x="94" y="51"/>
                    <a:pt x="94" y="51"/>
                  </a:cubicBezTo>
                  <a:cubicBezTo>
                    <a:pt x="76" y="45"/>
                    <a:pt x="64" y="50"/>
                    <a:pt x="58" y="53"/>
                  </a:cubicBezTo>
                  <a:cubicBezTo>
                    <a:pt x="68" y="36"/>
                    <a:pt x="79" y="30"/>
                    <a:pt x="84" y="28"/>
                  </a:cubicBezTo>
                  <a:cubicBezTo>
                    <a:pt x="84" y="28"/>
                    <a:pt x="93" y="29"/>
                    <a:pt x="91" y="25"/>
                  </a:cubicBezTo>
                  <a:cubicBezTo>
                    <a:pt x="89" y="21"/>
                    <a:pt x="86" y="25"/>
                    <a:pt x="86" y="25"/>
                  </a:cubicBezTo>
                  <a:cubicBezTo>
                    <a:pt x="72" y="29"/>
                    <a:pt x="62" y="44"/>
                    <a:pt x="58" y="50"/>
                  </a:cubicBezTo>
                  <a:cubicBezTo>
                    <a:pt x="64" y="29"/>
                    <a:pt x="59" y="9"/>
                    <a:pt x="57" y="3"/>
                  </a:cubicBezTo>
                  <a:cubicBezTo>
                    <a:pt x="57" y="3"/>
                    <a:pt x="57" y="3"/>
                    <a:pt x="57" y="3"/>
                  </a:cubicBezTo>
                  <a:cubicBezTo>
                    <a:pt x="58" y="2"/>
                    <a:pt x="57" y="1"/>
                    <a:pt x="56" y="0"/>
                  </a:cubicBezTo>
                  <a:cubicBezTo>
                    <a:pt x="56" y="0"/>
                    <a:pt x="55" y="1"/>
                    <a:pt x="55" y="3"/>
                  </a:cubicBezTo>
                  <a:cubicBezTo>
                    <a:pt x="55" y="4"/>
                    <a:pt x="55" y="5"/>
                    <a:pt x="56" y="5"/>
                  </a:cubicBezTo>
                  <a:cubicBezTo>
                    <a:pt x="56" y="5"/>
                    <a:pt x="56" y="5"/>
                    <a:pt x="56" y="5"/>
                  </a:cubicBezTo>
                  <a:cubicBezTo>
                    <a:pt x="62" y="22"/>
                    <a:pt x="59" y="42"/>
                    <a:pt x="57" y="50"/>
                  </a:cubicBezTo>
                  <a:cubicBezTo>
                    <a:pt x="57" y="40"/>
                    <a:pt x="55" y="32"/>
                    <a:pt x="54" y="30"/>
                  </a:cubicBezTo>
                  <a:cubicBezTo>
                    <a:pt x="54" y="29"/>
                    <a:pt x="54" y="29"/>
                    <a:pt x="54" y="29"/>
                  </a:cubicBezTo>
                  <a:cubicBezTo>
                    <a:pt x="53" y="29"/>
                    <a:pt x="53" y="29"/>
                    <a:pt x="52" y="30"/>
                  </a:cubicBezTo>
                  <a:cubicBezTo>
                    <a:pt x="52" y="31"/>
                    <a:pt x="52" y="32"/>
                    <a:pt x="53" y="32"/>
                  </a:cubicBezTo>
                  <a:cubicBezTo>
                    <a:pt x="54" y="32"/>
                    <a:pt x="54" y="32"/>
                    <a:pt x="54" y="32"/>
                  </a:cubicBezTo>
                  <a:cubicBezTo>
                    <a:pt x="54" y="32"/>
                    <a:pt x="54" y="32"/>
                    <a:pt x="54" y="32"/>
                  </a:cubicBezTo>
                  <a:cubicBezTo>
                    <a:pt x="56" y="39"/>
                    <a:pt x="56" y="47"/>
                    <a:pt x="55" y="51"/>
                  </a:cubicBezTo>
                  <a:cubicBezTo>
                    <a:pt x="52" y="41"/>
                    <a:pt x="46" y="29"/>
                    <a:pt x="42" y="23"/>
                  </a:cubicBezTo>
                  <a:cubicBezTo>
                    <a:pt x="38" y="19"/>
                    <a:pt x="36" y="17"/>
                    <a:pt x="34" y="16"/>
                  </a:cubicBezTo>
                  <a:cubicBezTo>
                    <a:pt x="34" y="15"/>
                    <a:pt x="34" y="15"/>
                    <a:pt x="34" y="14"/>
                  </a:cubicBezTo>
                  <a:cubicBezTo>
                    <a:pt x="33" y="14"/>
                    <a:pt x="32" y="15"/>
                    <a:pt x="32" y="16"/>
                  </a:cubicBezTo>
                  <a:cubicBezTo>
                    <a:pt x="32" y="17"/>
                    <a:pt x="32" y="18"/>
                    <a:pt x="33" y="18"/>
                  </a:cubicBezTo>
                  <a:cubicBezTo>
                    <a:pt x="33" y="18"/>
                    <a:pt x="34" y="18"/>
                    <a:pt x="34" y="17"/>
                  </a:cubicBezTo>
                  <a:cubicBezTo>
                    <a:pt x="35" y="18"/>
                    <a:pt x="37" y="20"/>
                    <a:pt x="37" y="20"/>
                  </a:cubicBezTo>
                  <a:cubicBezTo>
                    <a:pt x="47" y="30"/>
                    <a:pt x="52" y="45"/>
                    <a:pt x="54" y="51"/>
                  </a:cubicBezTo>
                  <a:cubicBezTo>
                    <a:pt x="51" y="46"/>
                    <a:pt x="43" y="32"/>
                    <a:pt x="36" y="28"/>
                  </a:cubicBezTo>
                  <a:cubicBezTo>
                    <a:pt x="36" y="28"/>
                    <a:pt x="36" y="28"/>
                    <a:pt x="36" y="28"/>
                  </a:cubicBezTo>
                  <a:cubicBezTo>
                    <a:pt x="36" y="28"/>
                    <a:pt x="35" y="27"/>
                    <a:pt x="35" y="27"/>
                  </a:cubicBezTo>
                  <a:cubicBezTo>
                    <a:pt x="34" y="26"/>
                    <a:pt x="33" y="26"/>
                    <a:pt x="33" y="27"/>
                  </a:cubicBezTo>
                  <a:cubicBezTo>
                    <a:pt x="33" y="27"/>
                    <a:pt x="33" y="28"/>
                    <a:pt x="34" y="29"/>
                  </a:cubicBezTo>
                  <a:cubicBezTo>
                    <a:pt x="35" y="29"/>
                    <a:pt x="35" y="29"/>
                    <a:pt x="36" y="29"/>
                  </a:cubicBezTo>
                  <a:cubicBezTo>
                    <a:pt x="36" y="29"/>
                    <a:pt x="36" y="29"/>
                    <a:pt x="36" y="29"/>
                  </a:cubicBezTo>
                  <a:cubicBezTo>
                    <a:pt x="39" y="32"/>
                    <a:pt x="47" y="39"/>
                    <a:pt x="53" y="52"/>
                  </a:cubicBezTo>
                  <a:cubicBezTo>
                    <a:pt x="35" y="39"/>
                    <a:pt x="13" y="36"/>
                    <a:pt x="7" y="36"/>
                  </a:cubicBezTo>
                  <a:cubicBezTo>
                    <a:pt x="7" y="36"/>
                    <a:pt x="7" y="36"/>
                    <a:pt x="7" y="36"/>
                  </a:cubicBezTo>
                  <a:cubicBezTo>
                    <a:pt x="7" y="36"/>
                    <a:pt x="4" y="34"/>
                    <a:pt x="2" y="36"/>
                  </a:cubicBezTo>
                  <a:cubicBezTo>
                    <a:pt x="0" y="38"/>
                    <a:pt x="4" y="39"/>
                    <a:pt x="7" y="37"/>
                  </a:cubicBezTo>
                  <a:cubicBezTo>
                    <a:pt x="25" y="37"/>
                    <a:pt x="42" y="47"/>
                    <a:pt x="50" y="52"/>
                  </a:cubicBezTo>
                  <a:cubicBezTo>
                    <a:pt x="43" y="49"/>
                    <a:pt x="32" y="45"/>
                    <a:pt x="22" y="48"/>
                  </a:cubicBezTo>
                  <a:cubicBezTo>
                    <a:pt x="22" y="48"/>
                    <a:pt x="22" y="48"/>
                    <a:pt x="22" y="48"/>
                  </a:cubicBezTo>
                  <a:cubicBezTo>
                    <a:pt x="22" y="48"/>
                    <a:pt x="19" y="47"/>
                    <a:pt x="19" y="49"/>
                  </a:cubicBezTo>
                  <a:cubicBezTo>
                    <a:pt x="20" y="51"/>
                    <a:pt x="23" y="49"/>
                    <a:pt x="23" y="49"/>
                  </a:cubicBezTo>
                  <a:cubicBezTo>
                    <a:pt x="27" y="49"/>
                    <a:pt x="37" y="47"/>
                    <a:pt x="51" y="54"/>
                  </a:cubicBezTo>
                  <a:cubicBezTo>
                    <a:pt x="43" y="54"/>
                    <a:pt x="24" y="56"/>
                    <a:pt x="9" y="72"/>
                  </a:cubicBezTo>
                  <a:cubicBezTo>
                    <a:pt x="9" y="72"/>
                    <a:pt x="9" y="72"/>
                    <a:pt x="9" y="72"/>
                  </a:cubicBezTo>
                  <a:cubicBezTo>
                    <a:pt x="9" y="72"/>
                    <a:pt x="5" y="74"/>
                    <a:pt x="6" y="76"/>
                  </a:cubicBezTo>
                  <a:cubicBezTo>
                    <a:pt x="8" y="78"/>
                    <a:pt x="10" y="73"/>
                    <a:pt x="10" y="73"/>
                  </a:cubicBezTo>
                  <a:cubicBezTo>
                    <a:pt x="15" y="69"/>
                    <a:pt x="29" y="55"/>
                    <a:pt x="52" y="55"/>
                  </a:cubicBezTo>
                  <a:cubicBezTo>
                    <a:pt x="45" y="57"/>
                    <a:pt x="28" y="62"/>
                    <a:pt x="20" y="79"/>
                  </a:cubicBezTo>
                  <a:cubicBezTo>
                    <a:pt x="20" y="79"/>
                    <a:pt x="20" y="79"/>
                    <a:pt x="20" y="79"/>
                  </a:cubicBezTo>
                  <a:cubicBezTo>
                    <a:pt x="20" y="79"/>
                    <a:pt x="16" y="82"/>
                    <a:pt x="19" y="84"/>
                  </a:cubicBezTo>
                  <a:cubicBezTo>
                    <a:pt x="22" y="85"/>
                    <a:pt x="22" y="80"/>
                    <a:pt x="22" y="80"/>
                  </a:cubicBezTo>
                  <a:cubicBezTo>
                    <a:pt x="25" y="74"/>
                    <a:pt x="30" y="61"/>
                    <a:pt x="53" y="57"/>
                  </a:cubicBezTo>
                  <a:cubicBezTo>
                    <a:pt x="51" y="60"/>
                    <a:pt x="44" y="68"/>
                    <a:pt x="35" y="75"/>
                  </a:cubicBezTo>
                  <a:cubicBezTo>
                    <a:pt x="35" y="75"/>
                    <a:pt x="30" y="75"/>
                    <a:pt x="32" y="78"/>
                  </a:cubicBezTo>
                  <a:cubicBezTo>
                    <a:pt x="33" y="80"/>
                    <a:pt x="35" y="76"/>
                    <a:pt x="35" y="76"/>
                  </a:cubicBezTo>
                  <a:cubicBezTo>
                    <a:pt x="35" y="76"/>
                    <a:pt x="35" y="76"/>
                    <a:pt x="35" y="76"/>
                  </a:cubicBezTo>
                  <a:cubicBezTo>
                    <a:pt x="40" y="72"/>
                    <a:pt x="50" y="63"/>
                    <a:pt x="54" y="57"/>
                  </a:cubicBezTo>
                  <a:cubicBezTo>
                    <a:pt x="54" y="62"/>
                    <a:pt x="49" y="79"/>
                    <a:pt x="33" y="85"/>
                  </a:cubicBezTo>
                  <a:cubicBezTo>
                    <a:pt x="32" y="85"/>
                    <a:pt x="28" y="84"/>
                    <a:pt x="28" y="88"/>
                  </a:cubicBezTo>
                  <a:cubicBezTo>
                    <a:pt x="28" y="92"/>
                    <a:pt x="33" y="87"/>
                    <a:pt x="33" y="87"/>
                  </a:cubicBezTo>
                  <a:cubicBezTo>
                    <a:pt x="37" y="85"/>
                    <a:pt x="44" y="81"/>
                    <a:pt x="48" y="75"/>
                  </a:cubicBezTo>
                  <a:cubicBezTo>
                    <a:pt x="51" y="70"/>
                    <a:pt x="53" y="65"/>
                    <a:pt x="55" y="61"/>
                  </a:cubicBezTo>
                  <a:cubicBezTo>
                    <a:pt x="54" y="67"/>
                    <a:pt x="52" y="79"/>
                    <a:pt x="45" y="91"/>
                  </a:cubicBezTo>
                  <a:cubicBezTo>
                    <a:pt x="45" y="91"/>
                    <a:pt x="45" y="91"/>
                    <a:pt x="45" y="92"/>
                  </a:cubicBezTo>
                  <a:cubicBezTo>
                    <a:pt x="45" y="92"/>
                    <a:pt x="45" y="92"/>
                    <a:pt x="45" y="92"/>
                  </a:cubicBezTo>
                  <a:cubicBezTo>
                    <a:pt x="45" y="92"/>
                    <a:pt x="40" y="95"/>
                    <a:pt x="43" y="97"/>
                  </a:cubicBezTo>
                  <a:cubicBezTo>
                    <a:pt x="45" y="99"/>
                    <a:pt x="46" y="93"/>
                    <a:pt x="46" y="93"/>
                  </a:cubicBezTo>
                  <a:cubicBezTo>
                    <a:pt x="46" y="93"/>
                    <a:pt x="46" y="93"/>
                    <a:pt x="46" y="93"/>
                  </a:cubicBezTo>
                  <a:cubicBezTo>
                    <a:pt x="48" y="90"/>
                    <a:pt x="50" y="85"/>
                    <a:pt x="52" y="81"/>
                  </a:cubicBezTo>
                  <a:cubicBezTo>
                    <a:pt x="54" y="75"/>
                    <a:pt x="56" y="67"/>
                    <a:pt x="56" y="62"/>
                  </a:cubicBezTo>
                  <a:cubicBezTo>
                    <a:pt x="58" y="72"/>
                    <a:pt x="59" y="91"/>
                    <a:pt x="50" y="104"/>
                  </a:cubicBezTo>
                  <a:cubicBezTo>
                    <a:pt x="50" y="104"/>
                    <a:pt x="50" y="104"/>
                    <a:pt x="50" y="104"/>
                  </a:cubicBezTo>
                  <a:cubicBezTo>
                    <a:pt x="50" y="104"/>
                    <a:pt x="45" y="106"/>
                    <a:pt x="46" y="108"/>
                  </a:cubicBezTo>
                  <a:cubicBezTo>
                    <a:pt x="48" y="111"/>
                    <a:pt x="51" y="105"/>
                    <a:pt x="51" y="105"/>
                  </a:cubicBezTo>
                  <a:cubicBezTo>
                    <a:pt x="51" y="105"/>
                    <a:pt x="51" y="105"/>
                    <a:pt x="51" y="105"/>
                  </a:cubicBezTo>
                  <a:cubicBezTo>
                    <a:pt x="55" y="101"/>
                    <a:pt x="61" y="88"/>
                    <a:pt x="58" y="64"/>
                  </a:cubicBezTo>
                  <a:cubicBezTo>
                    <a:pt x="61" y="70"/>
                    <a:pt x="65" y="83"/>
                    <a:pt x="63" y="96"/>
                  </a:cubicBezTo>
                  <a:cubicBezTo>
                    <a:pt x="63" y="96"/>
                    <a:pt x="63" y="97"/>
                    <a:pt x="63" y="97"/>
                  </a:cubicBezTo>
                  <a:cubicBezTo>
                    <a:pt x="63" y="97"/>
                    <a:pt x="63" y="97"/>
                    <a:pt x="63" y="97"/>
                  </a:cubicBezTo>
                  <a:cubicBezTo>
                    <a:pt x="63" y="97"/>
                    <a:pt x="60" y="102"/>
                    <a:pt x="63" y="103"/>
                  </a:cubicBezTo>
                  <a:cubicBezTo>
                    <a:pt x="67" y="104"/>
                    <a:pt x="65" y="98"/>
                    <a:pt x="65" y="98"/>
                  </a:cubicBezTo>
                  <a:cubicBezTo>
                    <a:pt x="65" y="98"/>
                    <a:pt x="65" y="98"/>
                    <a:pt x="65" y="98"/>
                  </a:cubicBezTo>
                  <a:cubicBezTo>
                    <a:pt x="66" y="92"/>
                    <a:pt x="65" y="77"/>
                    <a:pt x="60" y="65"/>
                  </a:cubicBezTo>
                  <a:cubicBezTo>
                    <a:pt x="64" y="71"/>
                    <a:pt x="72" y="80"/>
                    <a:pt x="86" y="84"/>
                  </a:cubicBezTo>
                  <a:cubicBezTo>
                    <a:pt x="86" y="84"/>
                    <a:pt x="86" y="84"/>
                    <a:pt x="86" y="84"/>
                  </a:cubicBezTo>
                  <a:cubicBezTo>
                    <a:pt x="86" y="84"/>
                    <a:pt x="92" y="87"/>
                    <a:pt x="91" y="85"/>
                  </a:cubicBezTo>
                  <a:cubicBezTo>
                    <a:pt x="91" y="83"/>
                    <a:pt x="86" y="83"/>
                    <a:pt x="86" y="83"/>
                  </a:cubicBezTo>
                  <a:cubicBezTo>
                    <a:pt x="82" y="82"/>
                    <a:pt x="73" y="78"/>
                    <a:pt x="67" y="70"/>
                  </a:cubicBezTo>
                  <a:cubicBezTo>
                    <a:pt x="60" y="64"/>
                    <a:pt x="58" y="59"/>
                    <a:pt x="58" y="57"/>
                  </a:cubicBezTo>
                  <a:cubicBezTo>
                    <a:pt x="60" y="60"/>
                    <a:pt x="70" y="71"/>
                    <a:pt x="85" y="76"/>
                  </a:cubicBezTo>
                  <a:cubicBezTo>
                    <a:pt x="85" y="76"/>
                    <a:pt x="86" y="77"/>
                    <a:pt x="88" y="77"/>
                  </a:cubicBezTo>
                  <a:cubicBezTo>
                    <a:pt x="88" y="77"/>
                    <a:pt x="88" y="77"/>
                    <a:pt x="88" y="77"/>
                  </a:cubicBezTo>
                  <a:cubicBezTo>
                    <a:pt x="88" y="77"/>
                    <a:pt x="93" y="79"/>
                    <a:pt x="92" y="77"/>
                  </a:cubicBezTo>
                  <a:cubicBezTo>
                    <a:pt x="92" y="76"/>
                    <a:pt x="89" y="76"/>
                    <a:pt x="89" y="76"/>
                  </a:cubicBezTo>
                  <a:cubicBezTo>
                    <a:pt x="86" y="76"/>
                    <a:pt x="81" y="74"/>
                    <a:pt x="77" y="71"/>
                  </a:cubicBezTo>
                  <a:cubicBezTo>
                    <a:pt x="69" y="66"/>
                    <a:pt x="64" y="62"/>
                    <a:pt x="61" y="59"/>
                  </a:cubicBezTo>
                  <a:cubicBezTo>
                    <a:pt x="71" y="66"/>
                    <a:pt x="85" y="70"/>
                    <a:pt x="88" y="70"/>
                  </a:cubicBezTo>
                  <a:cubicBezTo>
                    <a:pt x="89" y="70"/>
                    <a:pt x="89" y="70"/>
                    <a:pt x="90" y="70"/>
                  </a:cubicBezTo>
                  <a:cubicBezTo>
                    <a:pt x="90" y="70"/>
                    <a:pt x="90" y="70"/>
                    <a:pt x="90" y="70"/>
                  </a:cubicBezTo>
                  <a:cubicBezTo>
                    <a:pt x="90" y="70"/>
                    <a:pt x="95" y="71"/>
                    <a:pt x="94" y="69"/>
                  </a:cubicBezTo>
                  <a:cubicBezTo>
                    <a:pt x="93" y="67"/>
                    <a:pt x="90" y="69"/>
                    <a:pt x="90" y="69"/>
                  </a:cubicBezTo>
                  <a:cubicBezTo>
                    <a:pt x="80" y="69"/>
                    <a:pt x="64" y="59"/>
                    <a:pt x="60" y="56"/>
                  </a:cubicBezTo>
                  <a:cubicBezTo>
                    <a:pt x="68" y="56"/>
                    <a:pt x="75" y="59"/>
                    <a:pt x="77" y="61"/>
                  </a:cubicBezTo>
                  <a:cubicBezTo>
                    <a:pt x="77" y="61"/>
                    <a:pt x="78" y="64"/>
                    <a:pt x="80" y="63"/>
                  </a:cubicBezTo>
                  <a:cubicBezTo>
                    <a:pt x="83" y="62"/>
                    <a:pt x="78" y="60"/>
                    <a:pt x="78" y="60"/>
                  </a:cubicBezTo>
                  <a:cubicBezTo>
                    <a:pt x="78" y="60"/>
                    <a:pt x="78" y="60"/>
                    <a:pt x="78" y="60"/>
                  </a:cubicBezTo>
                  <a:cubicBezTo>
                    <a:pt x="73" y="56"/>
                    <a:pt x="66" y="55"/>
                    <a:pt x="61" y="55"/>
                  </a:cubicBezTo>
                  <a:cubicBezTo>
                    <a:pt x="68" y="54"/>
                    <a:pt x="82" y="53"/>
                    <a:pt x="91" y="57"/>
                  </a:cubicBezTo>
                  <a:cubicBezTo>
                    <a:pt x="93" y="58"/>
                    <a:pt x="94" y="58"/>
                    <a:pt x="95" y="59"/>
                  </a:cubicBezTo>
                  <a:cubicBezTo>
                    <a:pt x="95" y="59"/>
                    <a:pt x="99" y="65"/>
                    <a:pt x="101" y="62"/>
                  </a:cubicBezTo>
                  <a:cubicBezTo>
                    <a:pt x="103" y="59"/>
                    <a:pt x="96" y="58"/>
                    <a:pt x="96" y="58"/>
                  </a:cubicBezTo>
                  <a:close/>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8" name="Freeform 232">
              <a:extLst>
                <a:ext uri="{FF2B5EF4-FFF2-40B4-BE49-F238E27FC236}">
                  <a16:creationId xmlns="" xmlns:a16="http://schemas.microsoft.com/office/drawing/2014/main" id="{F0CCDE9B-A52F-4843-B748-5DAEBA1009BD}"/>
                </a:ext>
              </a:extLst>
            </p:cNvPr>
            <p:cNvSpPr>
              <a:spLocks/>
            </p:cNvSpPr>
            <p:nvPr/>
          </p:nvSpPr>
          <p:spPr bwMode="auto">
            <a:xfrm flipH="1">
              <a:off x="1644650" y="5683250"/>
              <a:ext cx="3175" cy="3175"/>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cubicBezTo>
                    <a:pt x="1" y="0"/>
                    <a:pt x="1" y="0"/>
                    <a:pt x="0" y="0"/>
                  </a:cubicBezTo>
                  <a:cubicBezTo>
                    <a:pt x="1" y="1"/>
                    <a:pt x="1" y="1"/>
                    <a:pt x="1" y="1"/>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9" name="Freeform 233">
              <a:extLst>
                <a:ext uri="{FF2B5EF4-FFF2-40B4-BE49-F238E27FC236}">
                  <a16:creationId xmlns="" xmlns:a16="http://schemas.microsoft.com/office/drawing/2014/main" id="{79CB66FE-BA2B-42A3-A937-60F2813DB045}"/>
                </a:ext>
              </a:extLst>
            </p:cNvPr>
            <p:cNvSpPr>
              <a:spLocks/>
            </p:cNvSpPr>
            <p:nvPr/>
          </p:nvSpPr>
          <p:spPr bwMode="auto">
            <a:xfrm flipH="1">
              <a:off x="1624012" y="5651500"/>
              <a:ext cx="115888" cy="125413"/>
            </a:xfrm>
            <a:custGeom>
              <a:avLst/>
              <a:gdLst>
                <a:gd name="T0" fmla="*/ 26 w 41"/>
                <a:gd name="T1" fmla="*/ 0 h 44"/>
                <a:gd name="T2" fmla="*/ 10 w 41"/>
                <a:gd name="T3" fmla="*/ 7 h 44"/>
                <a:gd name="T4" fmla="*/ 10 w 41"/>
                <a:gd name="T5" fmla="*/ 7 h 44"/>
                <a:gd name="T6" fmla="*/ 8 w 41"/>
                <a:gd name="T7" fmla="*/ 10 h 44"/>
                <a:gd name="T8" fmla="*/ 3 w 41"/>
                <a:gd name="T9" fmla="*/ 13 h 44"/>
                <a:gd name="T10" fmla="*/ 0 w 41"/>
                <a:gd name="T11" fmla="*/ 24 h 44"/>
                <a:gd name="T12" fmla="*/ 4 w 41"/>
                <a:gd name="T13" fmla="*/ 43 h 44"/>
                <a:gd name="T14" fmla="*/ 6 w 41"/>
                <a:gd name="T15" fmla="*/ 19 h 44"/>
                <a:gd name="T16" fmla="*/ 7 w 41"/>
                <a:gd name="T17" fmla="*/ 19 h 44"/>
                <a:gd name="T18" fmla="*/ 17 w 41"/>
                <a:gd name="T19" fmla="*/ 44 h 44"/>
                <a:gd name="T20" fmla="*/ 14 w 41"/>
                <a:gd name="T21" fmla="*/ 16 h 44"/>
                <a:gd name="T22" fmla="*/ 16 w 41"/>
                <a:gd name="T23" fmla="*/ 15 h 44"/>
                <a:gd name="T24" fmla="*/ 31 w 41"/>
                <a:gd name="T25" fmla="*/ 26 h 44"/>
                <a:gd name="T26" fmla="*/ 19 w 41"/>
                <a:gd name="T27" fmla="*/ 11 h 44"/>
                <a:gd name="T28" fmla="*/ 19 w 41"/>
                <a:gd name="T29" fmla="*/ 7 h 44"/>
                <a:gd name="T30" fmla="*/ 33 w 41"/>
                <a:gd name="T31" fmla="*/ 11 h 44"/>
                <a:gd name="T32" fmla="*/ 23 w 41"/>
                <a:gd name="T33" fmla="*/ 4 h 44"/>
                <a:gd name="T34" fmla="*/ 37 w 41"/>
                <a:gd name="T35" fmla="*/ 1 h 44"/>
                <a:gd name="T36" fmla="*/ 41 w 41"/>
                <a:gd name="T37" fmla="*/ 1 h 44"/>
                <a:gd name="T38" fmla="*/ 33 w 41"/>
                <a:gd name="T39" fmla="*/ 0 h 44"/>
                <a:gd name="T40" fmla="*/ 33 w 41"/>
                <a:gd name="T41" fmla="*/ 0 h 44"/>
                <a:gd name="T42" fmla="*/ 26 w 41"/>
                <a:gd name="T43"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1" h="44">
                  <a:moveTo>
                    <a:pt x="26" y="0"/>
                  </a:moveTo>
                  <a:cubicBezTo>
                    <a:pt x="15" y="0"/>
                    <a:pt x="11" y="4"/>
                    <a:pt x="10" y="7"/>
                  </a:cubicBezTo>
                  <a:cubicBezTo>
                    <a:pt x="10" y="7"/>
                    <a:pt x="10" y="7"/>
                    <a:pt x="10" y="7"/>
                  </a:cubicBezTo>
                  <a:cubicBezTo>
                    <a:pt x="10" y="9"/>
                    <a:pt x="9" y="10"/>
                    <a:pt x="8" y="10"/>
                  </a:cubicBezTo>
                  <a:cubicBezTo>
                    <a:pt x="7" y="11"/>
                    <a:pt x="5" y="11"/>
                    <a:pt x="3" y="13"/>
                  </a:cubicBezTo>
                  <a:cubicBezTo>
                    <a:pt x="1" y="14"/>
                    <a:pt x="0" y="18"/>
                    <a:pt x="0" y="24"/>
                  </a:cubicBezTo>
                  <a:cubicBezTo>
                    <a:pt x="0" y="29"/>
                    <a:pt x="1" y="36"/>
                    <a:pt x="4" y="43"/>
                  </a:cubicBezTo>
                  <a:cubicBezTo>
                    <a:pt x="4" y="42"/>
                    <a:pt x="1" y="24"/>
                    <a:pt x="6" y="19"/>
                  </a:cubicBezTo>
                  <a:cubicBezTo>
                    <a:pt x="6" y="19"/>
                    <a:pt x="7" y="19"/>
                    <a:pt x="7" y="19"/>
                  </a:cubicBezTo>
                  <a:cubicBezTo>
                    <a:pt x="11" y="19"/>
                    <a:pt x="10" y="36"/>
                    <a:pt x="17" y="44"/>
                  </a:cubicBezTo>
                  <a:cubicBezTo>
                    <a:pt x="17" y="44"/>
                    <a:pt x="11" y="19"/>
                    <a:pt x="14" y="16"/>
                  </a:cubicBezTo>
                  <a:cubicBezTo>
                    <a:pt x="14" y="16"/>
                    <a:pt x="15" y="15"/>
                    <a:pt x="16" y="15"/>
                  </a:cubicBezTo>
                  <a:cubicBezTo>
                    <a:pt x="20" y="15"/>
                    <a:pt x="29" y="22"/>
                    <a:pt x="31" y="26"/>
                  </a:cubicBezTo>
                  <a:cubicBezTo>
                    <a:pt x="31" y="26"/>
                    <a:pt x="28" y="18"/>
                    <a:pt x="19" y="11"/>
                  </a:cubicBezTo>
                  <a:cubicBezTo>
                    <a:pt x="16" y="8"/>
                    <a:pt x="17" y="7"/>
                    <a:pt x="19" y="7"/>
                  </a:cubicBezTo>
                  <a:cubicBezTo>
                    <a:pt x="23" y="7"/>
                    <a:pt x="30" y="9"/>
                    <a:pt x="33" y="11"/>
                  </a:cubicBezTo>
                  <a:cubicBezTo>
                    <a:pt x="30" y="9"/>
                    <a:pt x="23" y="5"/>
                    <a:pt x="23" y="4"/>
                  </a:cubicBezTo>
                  <a:cubicBezTo>
                    <a:pt x="22" y="3"/>
                    <a:pt x="30" y="1"/>
                    <a:pt x="37" y="1"/>
                  </a:cubicBezTo>
                  <a:cubicBezTo>
                    <a:pt x="39" y="1"/>
                    <a:pt x="40" y="1"/>
                    <a:pt x="41" y="1"/>
                  </a:cubicBezTo>
                  <a:cubicBezTo>
                    <a:pt x="38" y="1"/>
                    <a:pt x="36" y="0"/>
                    <a:pt x="33" y="0"/>
                  </a:cubicBezTo>
                  <a:cubicBezTo>
                    <a:pt x="33" y="0"/>
                    <a:pt x="33" y="0"/>
                    <a:pt x="33" y="0"/>
                  </a:cubicBezTo>
                  <a:cubicBezTo>
                    <a:pt x="30" y="0"/>
                    <a:pt x="28" y="0"/>
                    <a:pt x="26"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0" name="Freeform 234">
              <a:extLst>
                <a:ext uri="{FF2B5EF4-FFF2-40B4-BE49-F238E27FC236}">
                  <a16:creationId xmlns="" xmlns:a16="http://schemas.microsoft.com/office/drawing/2014/main" id="{11C25FE5-E3E4-4B0F-8542-588996175CAD}"/>
                </a:ext>
              </a:extLst>
            </p:cNvPr>
            <p:cNvSpPr>
              <a:spLocks/>
            </p:cNvSpPr>
            <p:nvPr/>
          </p:nvSpPr>
          <p:spPr bwMode="auto">
            <a:xfrm flipH="1">
              <a:off x="1270000" y="5600700"/>
              <a:ext cx="136525" cy="111125"/>
            </a:xfrm>
            <a:custGeom>
              <a:avLst/>
              <a:gdLst>
                <a:gd name="T0" fmla="*/ 24 w 48"/>
                <a:gd name="T1" fmla="*/ 0 h 39"/>
                <a:gd name="T2" fmla="*/ 17 w 48"/>
                <a:gd name="T3" fmla="*/ 1 h 39"/>
                <a:gd name="T4" fmla="*/ 15 w 48"/>
                <a:gd name="T5" fmla="*/ 2 h 39"/>
                <a:gd name="T6" fmla="*/ 0 w 48"/>
                <a:gd name="T7" fmla="*/ 9 h 39"/>
                <a:gd name="T8" fmla="*/ 17 w 48"/>
                <a:gd name="T9" fmla="*/ 5 h 39"/>
                <a:gd name="T10" fmla="*/ 24 w 48"/>
                <a:gd name="T11" fmla="*/ 6 h 39"/>
                <a:gd name="T12" fmla="*/ 3 w 48"/>
                <a:gd name="T13" fmla="*/ 23 h 39"/>
                <a:gd name="T14" fmla="*/ 26 w 48"/>
                <a:gd name="T15" fmla="*/ 11 h 39"/>
                <a:gd name="T16" fmla="*/ 27 w 48"/>
                <a:gd name="T17" fmla="*/ 12 h 39"/>
                <a:gd name="T18" fmla="*/ 26 w 48"/>
                <a:gd name="T19" fmla="*/ 29 h 39"/>
                <a:gd name="T20" fmla="*/ 35 w 48"/>
                <a:gd name="T21" fmla="*/ 15 h 39"/>
                <a:gd name="T22" fmla="*/ 36 w 48"/>
                <a:gd name="T23" fmla="*/ 14 h 39"/>
                <a:gd name="T24" fmla="*/ 37 w 48"/>
                <a:gd name="T25" fmla="*/ 31 h 39"/>
                <a:gd name="T26" fmla="*/ 42 w 48"/>
                <a:gd name="T27" fmla="*/ 18 h 39"/>
                <a:gd name="T28" fmla="*/ 48 w 48"/>
                <a:gd name="T29" fmla="*/ 39 h 39"/>
                <a:gd name="T30" fmla="*/ 48 w 48"/>
                <a:gd name="T31" fmla="*/ 38 h 39"/>
                <a:gd name="T32" fmla="*/ 48 w 48"/>
                <a:gd name="T33" fmla="*/ 29 h 39"/>
                <a:gd name="T34" fmla="*/ 36 w 48"/>
                <a:gd name="T35" fmla="*/ 8 h 39"/>
                <a:gd name="T36" fmla="*/ 36 w 48"/>
                <a:gd name="T37" fmla="*/ 8 h 39"/>
                <a:gd name="T38" fmla="*/ 36 w 48"/>
                <a:gd name="T39" fmla="*/ 8 h 39"/>
                <a:gd name="T40" fmla="*/ 29 w 48"/>
                <a:gd name="T41" fmla="*/ 2 h 39"/>
                <a:gd name="T42" fmla="*/ 29 w 48"/>
                <a:gd name="T43" fmla="*/ 2 h 39"/>
                <a:gd name="T44" fmla="*/ 29 w 48"/>
                <a:gd name="T45" fmla="*/ 2 h 39"/>
                <a:gd name="T46" fmla="*/ 24 w 48"/>
                <a:gd name="T47"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8" h="39">
                  <a:moveTo>
                    <a:pt x="24" y="0"/>
                  </a:moveTo>
                  <a:cubicBezTo>
                    <a:pt x="22" y="0"/>
                    <a:pt x="19" y="1"/>
                    <a:pt x="17" y="1"/>
                  </a:cubicBezTo>
                  <a:cubicBezTo>
                    <a:pt x="16" y="1"/>
                    <a:pt x="16" y="2"/>
                    <a:pt x="15" y="2"/>
                  </a:cubicBezTo>
                  <a:cubicBezTo>
                    <a:pt x="10" y="3"/>
                    <a:pt x="5" y="5"/>
                    <a:pt x="0" y="9"/>
                  </a:cubicBezTo>
                  <a:cubicBezTo>
                    <a:pt x="1" y="8"/>
                    <a:pt x="10" y="5"/>
                    <a:pt x="17" y="5"/>
                  </a:cubicBezTo>
                  <a:cubicBezTo>
                    <a:pt x="20" y="5"/>
                    <a:pt x="22" y="5"/>
                    <a:pt x="24" y="6"/>
                  </a:cubicBezTo>
                  <a:cubicBezTo>
                    <a:pt x="24" y="6"/>
                    <a:pt x="14" y="10"/>
                    <a:pt x="3" y="23"/>
                  </a:cubicBezTo>
                  <a:cubicBezTo>
                    <a:pt x="4" y="22"/>
                    <a:pt x="19" y="11"/>
                    <a:pt x="26" y="11"/>
                  </a:cubicBezTo>
                  <a:cubicBezTo>
                    <a:pt x="26" y="11"/>
                    <a:pt x="27" y="12"/>
                    <a:pt x="27" y="12"/>
                  </a:cubicBezTo>
                  <a:cubicBezTo>
                    <a:pt x="32" y="14"/>
                    <a:pt x="26" y="29"/>
                    <a:pt x="26" y="29"/>
                  </a:cubicBezTo>
                  <a:cubicBezTo>
                    <a:pt x="26" y="29"/>
                    <a:pt x="34" y="21"/>
                    <a:pt x="35" y="15"/>
                  </a:cubicBezTo>
                  <a:cubicBezTo>
                    <a:pt x="35" y="14"/>
                    <a:pt x="35" y="14"/>
                    <a:pt x="36" y="14"/>
                  </a:cubicBezTo>
                  <a:cubicBezTo>
                    <a:pt x="37" y="14"/>
                    <a:pt x="39" y="23"/>
                    <a:pt x="37" y="31"/>
                  </a:cubicBezTo>
                  <a:cubicBezTo>
                    <a:pt x="37" y="31"/>
                    <a:pt x="42" y="23"/>
                    <a:pt x="42" y="18"/>
                  </a:cubicBezTo>
                  <a:cubicBezTo>
                    <a:pt x="42" y="18"/>
                    <a:pt x="48" y="29"/>
                    <a:pt x="48" y="39"/>
                  </a:cubicBezTo>
                  <a:cubicBezTo>
                    <a:pt x="48" y="39"/>
                    <a:pt x="48" y="38"/>
                    <a:pt x="48" y="38"/>
                  </a:cubicBezTo>
                  <a:cubicBezTo>
                    <a:pt x="48" y="35"/>
                    <a:pt x="48" y="32"/>
                    <a:pt x="48" y="29"/>
                  </a:cubicBezTo>
                  <a:cubicBezTo>
                    <a:pt x="46" y="12"/>
                    <a:pt x="40" y="8"/>
                    <a:pt x="36" y="8"/>
                  </a:cubicBezTo>
                  <a:cubicBezTo>
                    <a:pt x="36" y="8"/>
                    <a:pt x="36" y="8"/>
                    <a:pt x="36" y="8"/>
                  </a:cubicBezTo>
                  <a:cubicBezTo>
                    <a:pt x="36" y="8"/>
                    <a:pt x="36" y="8"/>
                    <a:pt x="36" y="8"/>
                  </a:cubicBezTo>
                  <a:cubicBezTo>
                    <a:pt x="32" y="8"/>
                    <a:pt x="32" y="5"/>
                    <a:pt x="29" y="2"/>
                  </a:cubicBezTo>
                  <a:cubicBezTo>
                    <a:pt x="29" y="2"/>
                    <a:pt x="29" y="2"/>
                    <a:pt x="29" y="2"/>
                  </a:cubicBezTo>
                  <a:cubicBezTo>
                    <a:pt x="29" y="2"/>
                    <a:pt x="29" y="2"/>
                    <a:pt x="29" y="2"/>
                  </a:cubicBezTo>
                  <a:cubicBezTo>
                    <a:pt x="28" y="1"/>
                    <a:pt x="26" y="0"/>
                    <a:pt x="24"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1" name="Freeform 235">
              <a:extLst>
                <a:ext uri="{FF2B5EF4-FFF2-40B4-BE49-F238E27FC236}">
                  <a16:creationId xmlns="" xmlns:a16="http://schemas.microsoft.com/office/drawing/2014/main" id="{64C39E66-9914-4509-8F9A-81856EC71155}"/>
                </a:ext>
              </a:extLst>
            </p:cNvPr>
            <p:cNvSpPr>
              <a:spLocks/>
            </p:cNvSpPr>
            <p:nvPr/>
          </p:nvSpPr>
          <p:spPr bwMode="auto">
            <a:xfrm flipH="1">
              <a:off x="1155699" y="5878513"/>
              <a:ext cx="96838" cy="174625"/>
            </a:xfrm>
            <a:custGeom>
              <a:avLst/>
              <a:gdLst>
                <a:gd name="T0" fmla="*/ 13 w 34"/>
                <a:gd name="T1" fmla="*/ 0 h 61"/>
                <a:gd name="T2" fmla="*/ 26 w 34"/>
                <a:gd name="T3" fmla="*/ 22 h 61"/>
                <a:gd name="T4" fmla="*/ 25 w 34"/>
                <a:gd name="T5" fmla="*/ 23 h 61"/>
                <a:gd name="T6" fmla="*/ 24 w 34"/>
                <a:gd name="T7" fmla="*/ 23 h 61"/>
                <a:gd name="T8" fmla="*/ 1 w 34"/>
                <a:gd name="T9" fmla="*/ 8 h 61"/>
                <a:gd name="T10" fmla="*/ 22 w 34"/>
                <a:gd name="T11" fmla="*/ 31 h 61"/>
                <a:gd name="T12" fmla="*/ 16 w 34"/>
                <a:gd name="T13" fmla="*/ 34 h 61"/>
                <a:gd name="T14" fmla="*/ 4 w 34"/>
                <a:gd name="T15" fmla="*/ 32 h 61"/>
                <a:gd name="T16" fmla="*/ 20 w 34"/>
                <a:gd name="T17" fmla="*/ 39 h 61"/>
                <a:gd name="T18" fmla="*/ 21 w 34"/>
                <a:gd name="T19" fmla="*/ 39 h 61"/>
                <a:gd name="T20" fmla="*/ 25 w 34"/>
                <a:gd name="T21" fmla="*/ 41 h 61"/>
                <a:gd name="T22" fmla="*/ 9 w 34"/>
                <a:gd name="T23" fmla="*/ 45 h 61"/>
                <a:gd name="T24" fmla="*/ 0 w 34"/>
                <a:gd name="T25" fmla="*/ 43 h 61"/>
                <a:gd name="T26" fmla="*/ 17 w 34"/>
                <a:gd name="T27" fmla="*/ 49 h 61"/>
                <a:gd name="T28" fmla="*/ 20 w 34"/>
                <a:gd name="T29" fmla="*/ 48 h 61"/>
                <a:gd name="T30" fmla="*/ 21 w 34"/>
                <a:gd name="T31" fmla="*/ 48 h 61"/>
                <a:gd name="T32" fmla="*/ 24 w 34"/>
                <a:gd name="T33" fmla="*/ 50 h 61"/>
                <a:gd name="T34" fmla="*/ 8 w 34"/>
                <a:gd name="T35" fmla="*/ 61 h 61"/>
                <a:gd name="T36" fmla="*/ 31 w 34"/>
                <a:gd name="T37" fmla="*/ 47 h 61"/>
                <a:gd name="T38" fmla="*/ 31 w 34"/>
                <a:gd name="T39" fmla="*/ 46 h 61"/>
                <a:gd name="T40" fmla="*/ 30 w 34"/>
                <a:gd name="T41" fmla="*/ 41 h 61"/>
                <a:gd name="T42" fmla="*/ 32 w 34"/>
                <a:gd name="T43" fmla="*/ 38 h 61"/>
                <a:gd name="T44" fmla="*/ 34 w 34"/>
                <a:gd name="T45" fmla="*/ 32 h 61"/>
                <a:gd name="T46" fmla="*/ 27 w 34"/>
                <a:gd name="T47" fmla="*/ 15 h 61"/>
                <a:gd name="T48" fmla="*/ 13 w 34"/>
                <a:gd name="T49"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4" h="61">
                  <a:moveTo>
                    <a:pt x="13" y="0"/>
                  </a:moveTo>
                  <a:cubicBezTo>
                    <a:pt x="14" y="1"/>
                    <a:pt x="24" y="13"/>
                    <a:pt x="26" y="22"/>
                  </a:cubicBezTo>
                  <a:cubicBezTo>
                    <a:pt x="26" y="22"/>
                    <a:pt x="26" y="23"/>
                    <a:pt x="25" y="23"/>
                  </a:cubicBezTo>
                  <a:cubicBezTo>
                    <a:pt x="25" y="23"/>
                    <a:pt x="24" y="23"/>
                    <a:pt x="24" y="23"/>
                  </a:cubicBezTo>
                  <a:cubicBezTo>
                    <a:pt x="20" y="19"/>
                    <a:pt x="12" y="11"/>
                    <a:pt x="1" y="8"/>
                  </a:cubicBezTo>
                  <a:cubicBezTo>
                    <a:pt x="1" y="8"/>
                    <a:pt x="23" y="25"/>
                    <a:pt x="22" y="31"/>
                  </a:cubicBezTo>
                  <a:cubicBezTo>
                    <a:pt x="22" y="33"/>
                    <a:pt x="19" y="34"/>
                    <a:pt x="16" y="34"/>
                  </a:cubicBezTo>
                  <a:cubicBezTo>
                    <a:pt x="11" y="34"/>
                    <a:pt x="4" y="32"/>
                    <a:pt x="4" y="32"/>
                  </a:cubicBezTo>
                  <a:cubicBezTo>
                    <a:pt x="4" y="32"/>
                    <a:pt x="14" y="39"/>
                    <a:pt x="20" y="39"/>
                  </a:cubicBezTo>
                  <a:cubicBezTo>
                    <a:pt x="20" y="39"/>
                    <a:pt x="21" y="39"/>
                    <a:pt x="21" y="39"/>
                  </a:cubicBezTo>
                  <a:cubicBezTo>
                    <a:pt x="21" y="39"/>
                    <a:pt x="26" y="39"/>
                    <a:pt x="25" y="41"/>
                  </a:cubicBezTo>
                  <a:cubicBezTo>
                    <a:pt x="24" y="43"/>
                    <a:pt x="16" y="45"/>
                    <a:pt x="9" y="45"/>
                  </a:cubicBezTo>
                  <a:cubicBezTo>
                    <a:pt x="6" y="45"/>
                    <a:pt x="3" y="44"/>
                    <a:pt x="0" y="43"/>
                  </a:cubicBezTo>
                  <a:cubicBezTo>
                    <a:pt x="1" y="44"/>
                    <a:pt x="10" y="49"/>
                    <a:pt x="17" y="49"/>
                  </a:cubicBezTo>
                  <a:cubicBezTo>
                    <a:pt x="18" y="49"/>
                    <a:pt x="19" y="49"/>
                    <a:pt x="20" y="48"/>
                  </a:cubicBezTo>
                  <a:cubicBezTo>
                    <a:pt x="20" y="48"/>
                    <a:pt x="21" y="48"/>
                    <a:pt x="21" y="48"/>
                  </a:cubicBezTo>
                  <a:cubicBezTo>
                    <a:pt x="22" y="48"/>
                    <a:pt x="24" y="49"/>
                    <a:pt x="24" y="50"/>
                  </a:cubicBezTo>
                  <a:cubicBezTo>
                    <a:pt x="25" y="51"/>
                    <a:pt x="14" y="59"/>
                    <a:pt x="8" y="61"/>
                  </a:cubicBezTo>
                  <a:cubicBezTo>
                    <a:pt x="21" y="58"/>
                    <a:pt x="31" y="51"/>
                    <a:pt x="31" y="47"/>
                  </a:cubicBezTo>
                  <a:cubicBezTo>
                    <a:pt x="31" y="47"/>
                    <a:pt x="31" y="47"/>
                    <a:pt x="31" y="46"/>
                  </a:cubicBezTo>
                  <a:cubicBezTo>
                    <a:pt x="31" y="44"/>
                    <a:pt x="30" y="42"/>
                    <a:pt x="30" y="41"/>
                  </a:cubicBezTo>
                  <a:cubicBezTo>
                    <a:pt x="30" y="40"/>
                    <a:pt x="31" y="39"/>
                    <a:pt x="32" y="38"/>
                  </a:cubicBezTo>
                  <a:cubicBezTo>
                    <a:pt x="33" y="37"/>
                    <a:pt x="34" y="35"/>
                    <a:pt x="34" y="32"/>
                  </a:cubicBezTo>
                  <a:cubicBezTo>
                    <a:pt x="34" y="28"/>
                    <a:pt x="32" y="22"/>
                    <a:pt x="27" y="15"/>
                  </a:cubicBezTo>
                  <a:cubicBezTo>
                    <a:pt x="23" y="10"/>
                    <a:pt x="19" y="5"/>
                    <a:pt x="13"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2" name="Freeform 236">
              <a:extLst>
                <a:ext uri="{FF2B5EF4-FFF2-40B4-BE49-F238E27FC236}">
                  <a16:creationId xmlns="" xmlns:a16="http://schemas.microsoft.com/office/drawing/2014/main" id="{3CBE2FEA-3094-4620-B050-E58C1E0D3BC2}"/>
                </a:ext>
              </a:extLst>
            </p:cNvPr>
            <p:cNvSpPr>
              <a:spLocks/>
            </p:cNvSpPr>
            <p:nvPr/>
          </p:nvSpPr>
          <p:spPr bwMode="auto">
            <a:xfrm flipH="1">
              <a:off x="1331912" y="6140450"/>
              <a:ext cx="150813" cy="100013"/>
            </a:xfrm>
            <a:custGeom>
              <a:avLst/>
              <a:gdLst>
                <a:gd name="T0" fmla="*/ 18 w 53"/>
                <a:gd name="T1" fmla="*/ 0 h 35"/>
                <a:gd name="T2" fmla="*/ 23 w 53"/>
                <a:gd name="T3" fmla="*/ 20 h 35"/>
                <a:gd name="T4" fmla="*/ 21 w 53"/>
                <a:gd name="T5" fmla="*/ 28 h 35"/>
                <a:gd name="T6" fmla="*/ 0 w 53"/>
                <a:gd name="T7" fmla="*/ 6 h 35"/>
                <a:gd name="T8" fmla="*/ 16 w 53"/>
                <a:gd name="T9" fmla="*/ 30 h 35"/>
                <a:gd name="T10" fmla="*/ 0 w 53"/>
                <a:gd name="T11" fmla="*/ 21 h 35"/>
                <a:gd name="T12" fmla="*/ 24 w 53"/>
                <a:gd name="T13" fmla="*/ 35 h 35"/>
                <a:gd name="T14" fmla="*/ 26 w 53"/>
                <a:gd name="T15" fmla="*/ 35 h 35"/>
                <a:gd name="T16" fmla="*/ 33 w 53"/>
                <a:gd name="T17" fmla="*/ 30 h 35"/>
                <a:gd name="T18" fmla="*/ 34 w 53"/>
                <a:gd name="T19" fmla="*/ 31 h 35"/>
                <a:gd name="T20" fmla="*/ 36 w 53"/>
                <a:gd name="T21" fmla="*/ 31 h 35"/>
                <a:gd name="T22" fmla="*/ 51 w 53"/>
                <a:gd name="T23" fmla="*/ 13 h 35"/>
                <a:gd name="T24" fmla="*/ 53 w 53"/>
                <a:gd name="T25" fmla="*/ 5 h 35"/>
                <a:gd name="T26" fmla="*/ 43 w 53"/>
                <a:gd name="T27" fmla="*/ 22 h 35"/>
                <a:gd name="T28" fmla="*/ 45 w 53"/>
                <a:gd name="T29" fmla="*/ 2 h 35"/>
                <a:gd name="T30" fmla="*/ 36 w 53"/>
                <a:gd name="T31" fmla="*/ 23 h 35"/>
                <a:gd name="T32" fmla="*/ 35 w 53"/>
                <a:gd name="T33" fmla="*/ 23 h 35"/>
                <a:gd name="T34" fmla="*/ 31 w 53"/>
                <a:gd name="T35" fmla="*/ 3 h 35"/>
                <a:gd name="T36" fmla="*/ 29 w 53"/>
                <a:gd name="T37" fmla="*/ 23 h 35"/>
                <a:gd name="T38" fmla="*/ 29 w 53"/>
                <a:gd name="T39" fmla="*/ 23 h 35"/>
                <a:gd name="T40" fmla="*/ 18 w 53"/>
                <a:gd name="T41"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3" h="35">
                  <a:moveTo>
                    <a:pt x="18" y="0"/>
                  </a:moveTo>
                  <a:cubicBezTo>
                    <a:pt x="19" y="3"/>
                    <a:pt x="22" y="15"/>
                    <a:pt x="23" y="20"/>
                  </a:cubicBezTo>
                  <a:cubicBezTo>
                    <a:pt x="24" y="26"/>
                    <a:pt x="21" y="28"/>
                    <a:pt x="21" y="28"/>
                  </a:cubicBezTo>
                  <a:cubicBezTo>
                    <a:pt x="13" y="26"/>
                    <a:pt x="0" y="6"/>
                    <a:pt x="0" y="6"/>
                  </a:cubicBezTo>
                  <a:cubicBezTo>
                    <a:pt x="4" y="20"/>
                    <a:pt x="16" y="30"/>
                    <a:pt x="16" y="30"/>
                  </a:cubicBezTo>
                  <a:cubicBezTo>
                    <a:pt x="9" y="28"/>
                    <a:pt x="1" y="22"/>
                    <a:pt x="0" y="21"/>
                  </a:cubicBezTo>
                  <a:cubicBezTo>
                    <a:pt x="9" y="31"/>
                    <a:pt x="19" y="35"/>
                    <a:pt x="24" y="35"/>
                  </a:cubicBezTo>
                  <a:cubicBezTo>
                    <a:pt x="25" y="35"/>
                    <a:pt x="26" y="35"/>
                    <a:pt x="26" y="35"/>
                  </a:cubicBezTo>
                  <a:cubicBezTo>
                    <a:pt x="30" y="33"/>
                    <a:pt x="30" y="30"/>
                    <a:pt x="33" y="30"/>
                  </a:cubicBezTo>
                  <a:cubicBezTo>
                    <a:pt x="33" y="30"/>
                    <a:pt x="34" y="31"/>
                    <a:pt x="34" y="31"/>
                  </a:cubicBezTo>
                  <a:cubicBezTo>
                    <a:pt x="35" y="31"/>
                    <a:pt x="35" y="31"/>
                    <a:pt x="36" y="31"/>
                  </a:cubicBezTo>
                  <a:cubicBezTo>
                    <a:pt x="40" y="31"/>
                    <a:pt x="46" y="27"/>
                    <a:pt x="51" y="13"/>
                  </a:cubicBezTo>
                  <a:cubicBezTo>
                    <a:pt x="52" y="11"/>
                    <a:pt x="53" y="8"/>
                    <a:pt x="53" y="5"/>
                  </a:cubicBezTo>
                  <a:cubicBezTo>
                    <a:pt x="51" y="11"/>
                    <a:pt x="43" y="22"/>
                    <a:pt x="43" y="22"/>
                  </a:cubicBezTo>
                  <a:cubicBezTo>
                    <a:pt x="44" y="18"/>
                    <a:pt x="45" y="6"/>
                    <a:pt x="45" y="2"/>
                  </a:cubicBezTo>
                  <a:cubicBezTo>
                    <a:pt x="44" y="9"/>
                    <a:pt x="38" y="23"/>
                    <a:pt x="36" y="23"/>
                  </a:cubicBezTo>
                  <a:cubicBezTo>
                    <a:pt x="35" y="23"/>
                    <a:pt x="35" y="23"/>
                    <a:pt x="35" y="23"/>
                  </a:cubicBezTo>
                  <a:cubicBezTo>
                    <a:pt x="33" y="22"/>
                    <a:pt x="31" y="6"/>
                    <a:pt x="31" y="3"/>
                  </a:cubicBezTo>
                  <a:cubicBezTo>
                    <a:pt x="31" y="6"/>
                    <a:pt x="32" y="23"/>
                    <a:pt x="29" y="23"/>
                  </a:cubicBezTo>
                  <a:cubicBezTo>
                    <a:pt x="29" y="23"/>
                    <a:pt x="29" y="23"/>
                    <a:pt x="29" y="23"/>
                  </a:cubicBezTo>
                  <a:cubicBezTo>
                    <a:pt x="26" y="22"/>
                    <a:pt x="20" y="4"/>
                    <a:pt x="18"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3" name="Freeform 237">
              <a:extLst>
                <a:ext uri="{FF2B5EF4-FFF2-40B4-BE49-F238E27FC236}">
                  <a16:creationId xmlns="" xmlns:a16="http://schemas.microsoft.com/office/drawing/2014/main" id="{9C8309C3-2931-4383-BD62-0D75391C62AB}"/>
                </a:ext>
              </a:extLst>
            </p:cNvPr>
            <p:cNvSpPr>
              <a:spLocks/>
            </p:cNvSpPr>
            <p:nvPr/>
          </p:nvSpPr>
          <p:spPr bwMode="auto">
            <a:xfrm flipH="1">
              <a:off x="1684337" y="6038850"/>
              <a:ext cx="7938" cy="3175"/>
            </a:xfrm>
            <a:custGeom>
              <a:avLst/>
              <a:gdLst>
                <a:gd name="T0" fmla="*/ 3 w 3"/>
                <a:gd name="T1" fmla="*/ 0 h 1"/>
                <a:gd name="T2" fmla="*/ 0 w 3"/>
                <a:gd name="T3" fmla="*/ 1 h 1"/>
                <a:gd name="T4" fmla="*/ 3 w 3"/>
                <a:gd name="T5" fmla="*/ 0 h 1"/>
              </a:gdLst>
              <a:ahLst/>
              <a:cxnLst>
                <a:cxn ang="0">
                  <a:pos x="T0" y="T1"/>
                </a:cxn>
                <a:cxn ang="0">
                  <a:pos x="T2" y="T3"/>
                </a:cxn>
                <a:cxn ang="0">
                  <a:pos x="T4" y="T5"/>
                </a:cxn>
              </a:cxnLst>
              <a:rect l="0" t="0" r="r" b="b"/>
              <a:pathLst>
                <a:path w="3" h="1">
                  <a:moveTo>
                    <a:pt x="3" y="0"/>
                  </a:moveTo>
                  <a:cubicBezTo>
                    <a:pt x="3" y="1"/>
                    <a:pt x="2" y="1"/>
                    <a:pt x="0" y="1"/>
                  </a:cubicBezTo>
                  <a:cubicBezTo>
                    <a:pt x="2" y="1"/>
                    <a:pt x="3" y="1"/>
                    <a:pt x="3"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4" name="Freeform 238">
              <a:extLst>
                <a:ext uri="{FF2B5EF4-FFF2-40B4-BE49-F238E27FC236}">
                  <a16:creationId xmlns="" xmlns:a16="http://schemas.microsoft.com/office/drawing/2014/main" id="{1C7DF04F-3165-4884-8CFA-925BFEA1478F}"/>
                </a:ext>
              </a:extLst>
            </p:cNvPr>
            <p:cNvSpPr>
              <a:spLocks/>
            </p:cNvSpPr>
            <p:nvPr/>
          </p:nvSpPr>
          <p:spPr bwMode="auto">
            <a:xfrm flipH="1">
              <a:off x="1681162" y="5924550"/>
              <a:ext cx="112713" cy="173038"/>
            </a:xfrm>
            <a:custGeom>
              <a:avLst/>
              <a:gdLst>
                <a:gd name="T0" fmla="*/ 16 w 40"/>
                <a:gd name="T1" fmla="*/ 0 h 61"/>
                <a:gd name="T2" fmla="*/ 5 w 40"/>
                <a:gd name="T3" fmla="*/ 14 h 61"/>
                <a:gd name="T4" fmla="*/ 1 w 40"/>
                <a:gd name="T5" fmla="*/ 23 h 61"/>
                <a:gd name="T6" fmla="*/ 0 w 40"/>
                <a:gd name="T7" fmla="*/ 27 h 61"/>
                <a:gd name="T8" fmla="*/ 0 w 40"/>
                <a:gd name="T9" fmla="*/ 31 h 61"/>
                <a:gd name="T10" fmla="*/ 3 w 40"/>
                <a:gd name="T11" fmla="*/ 38 h 61"/>
                <a:gd name="T12" fmla="*/ 5 w 40"/>
                <a:gd name="T13" fmla="*/ 42 h 61"/>
                <a:gd name="T14" fmla="*/ 5 w 40"/>
                <a:gd name="T15" fmla="*/ 45 h 61"/>
                <a:gd name="T16" fmla="*/ 5 w 40"/>
                <a:gd name="T17" fmla="*/ 47 h 61"/>
                <a:gd name="T18" fmla="*/ 40 w 40"/>
                <a:gd name="T19" fmla="*/ 61 h 61"/>
                <a:gd name="T20" fmla="*/ 40 w 40"/>
                <a:gd name="T21" fmla="*/ 61 h 61"/>
                <a:gd name="T22" fmla="*/ 19 w 40"/>
                <a:gd name="T23" fmla="*/ 51 h 61"/>
                <a:gd name="T24" fmla="*/ 35 w 40"/>
                <a:gd name="T25" fmla="*/ 42 h 61"/>
                <a:gd name="T26" fmla="*/ 20 w 40"/>
                <a:gd name="T27" fmla="*/ 44 h 61"/>
                <a:gd name="T28" fmla="*/ 17 w 40"/>
                <a:gd name="T29" fmla="*/ 43 h 61"/>
                <a:gd name="T30" fmla="*/ 36 w 40"/>
                <a:gd name="T31" fmla="*/ 29 h 61"/>
                <a:gd name="T32" fmla="*/ 15 w 40"/>
                <a:gd name="T33" fmla="*/ 36 h 61"/>
                <a:gd name="T34" fmla="*/ 14 w 40"/>
                <a:gd name="T35" fmla="*/ 36 h 61"/>
                <a:gd name="T36" fmla="*/ 28 w 40"/>
                <a:gd name="T37" fmla="*/ 14 h 61"/>
                <a:gd name="T38" fmla="*/ 10 w 40"/>
                <a:gd name="T39" fmla="*/ 27 h 61"/>
                <a:gd name="T40" fmla="*/ 7 w 40"/>
                <a:gd name="T41" fmla="*/ 26 h 61"/>
                <a:gd name="T42" fmla="*/ 16 w 40"/>
                <a:gd name="T43"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 h="61">
                  <a:moveTo>
                    <a:pt x="16" y="0"/>
                  </a:moveTo>
                  <a:cubicBezTo>
                    <a:pt x="12" y="4"/>
                    <a:pt x="8" y="10"/>
                    <a:pt x="5" y="14"/>
                  </a:cubicBezTo>
                  <a:cubicBezTo>
                    <a:pt x="3" y="18"/>
                    <a:pt x="2" y="21"/>
                    <a:pt x="1" y="23"/>
                  </a:cubicBezTo>
                  <a:cubicBezTo>
                    <a:pt x="1" y="25"/>
                    <a:pt x="0" y="26"/>
                    <a:pt x="0" y="27"/>
                  </a:cubicBezTo>
                  <a:cubicBezTo>
                    <a:pt x="0" y="28"/>
                    <a:pt x="0" y="29"/>
                    <a:pt x="0" y="31"/>
                  </a:cubicBezTo>
                  <a:cubicBezTo>
                    <a:pt x="0" y="35"/>
                    <a:pt x="1" y="37"/>
                    <a:pt x="3" y="38"/>
                  </a:cubicBezTo>
                  <a:cubicBezTo>
                    <a:pt x="5" y="39"/>
                    <a:pt x="5" y="40"/>
                    <a:pt x="5" y="42"/>
                  </a:cubicBezTo>
                  <a:cubicBezTo>
                    <a:pt x="5" y="43"/>
                    <a:pt x="5" y="44"/>
                    <a:pt x="5" y="45"/>
                  </a:cubicBezTo>
                  <a:cubicBezTo>
                    <a:pt x="5" y="45"/>
                    <a:pt x="5" y="46"/>
                    <a:pt x="5" y="47"/>
                  </a:cubicBezTo>
                  <a:cubicBezTo>
                    <a:pt x="6" y="51"/>
                    <a:pt x="22" y="61"/>
                    <a:pt x="40" y="61"/>
                  </a:cubicBezTo>
                  <a:cubicBezTo>
                    <a:pt x="40" y="61"/>
                    <a:pt x="40" y="61"/>
                    <a:pt x="40" y="61"/>
                  </a:cubicBezTo>
                  <a:cubicBezTo>
                    <a:pt x="33" y="60"/>
                    <a:pt x="24" y="56"/>
                    <a:pt x="19" y="51"/>
                  </a:cubicBezTo>
                  <a:cubicBezTo>
                    <a:pt x="16" y="48"/>
                    <a:pt x="28" y="44"/>
                    <a:pt x="35" y="42"/>
                  </a:cubicBezTo>
                  <a:cubicBezTo>
                    <a:pt x="31" y="43"/>
                    <a:pt x="24" y="44"/>
                    <a:pt x="20" y="44"/>
                  </a:cubicBezTo>
                  <a:cubicBezTo>
                    <a:pt x="18" y="44"/>
                    <a:pt x="17" y="44"/>
                    <a:pt x="17" y="43"/>
                  </a:cubicBezTo>
                  <a:cubicBezTo>
                    <a:pt x="16" y="40"/>
                    <a:pt x="35" y="30"/>
                    <a:pt x="36" y="29"/>
                  </a:cubicBezTo>
                  <a:cubicBezTo>
                    <a:pt x="35" y="30"/>
                    <a:pt x="20" y="36"/>
                    <a:pt x="15" y="36"/>
                  </a:cubicBezTo>
                  <a:cubicBezTo>
                    <a:pt x="15" y="36"/>
                    <a:pt x="14" y="36"/>
                    <a:pt x="14" y="36"/>
                  </a:cubicBezTo>
                  <a:cubicBezTo>
                    <a:pt x="11" y="34"/>
                    <a:pt x="25" y="18"/>
                    <a:pt x="28" y="14"/>
                  </a:cubicBezTo>
                  <a:cubicBezTo>
                    <a:pt x="26" y="17"/>
                    <a:pt x="16" y="27"/>
                    <a:pt x="10" y="27"/>
                  </a:cubicBezTo>
                  <a:cubicBezTo>
                    <a:pt x="9" y="27"/>
                    <a:pt x="8" y="27"/>
                    <a:pt x="7" y="26"/>
                  </a:cubicBezTo>
                  <a:cubicBezTo>
                    <a:pt x="3" y="20"/>
                    <a:pt x="15" y="1"/>
                    <a:pt x="16"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5" name="Freeform 239">
              <a:extLst>
                <a:ext uri="{FF2B5EF4-FFF2-40B4-BE49-F238E27FC236}">
                  <a16:creationId xmlns="" xmlns:a16="http://schemas.microsoft.com/office/drawing/2014/main" id="{65EB62CD-CF7E-4A39-A983-3F7FB29A9BBC}"/>
                </a:ext>
              </a:extLst>
            </p:cNvPr>
            <p:cNvSpPr>
              <a:spLocks/>
            </p:cNvSpPr>
            <p:nvPr/>
          </p:nvSpPr>
          <p:spPr bwMode="auto">
            <a:xfrm flipH="1">
              <a:off x="2260599" y="5848350"/>
              <a:ext cx="195263" cy="184150"/>
            </a:xfrm>
            <a:custGeom>
              <a:avLst/>
              <a:gdLst>
                <a:gd name="T0" fmla="*/ 66 w 69"/>
                <a:gd name="T1" fmla="*/ 51 h 65"/>
                <a:gd name="T2" fmla="*/ 49 w 69"/>
                <a:gd name="T3" fmla="*/ 64 h 65"/>
                <a:gd name="T4" fmla="*/ 6 w 69"/>
                <a:gd name="T5" fmla="*/ 40 h 65"/>
                <a:gd name="T6" fmla="*/ 6 w 69"/>
                <a:gd name="T7" fmla="*/ 40 h 65"/>
                <a:gd name="T8" fmla="*/ 1 w 69"/>
                <a:gd name="T9" fmla="*/ 14 h 65"/>
                <a:gd name="T10" fmla="*/ 2 w 69"/>
                <a:gd name="T11" fmla="*/ 4 h 65"/>
                <a:gd name="T12" fmla="*/ 6 w 69"/>
                <a:gd name="T13" fmla="*/ 7 h 65"/>
                <a:gd name="T14" fmla="*/ 10 w 69"/>
                <a:gd name="T15" fmla="*/ 9 h 65"/>
                <a:gd name="T16" fmla="*/ 9 w 69"/>
                <a:gd name="T17" fmla="*/ 3 h 65"/>
                <a:gd name="T18" fmla="*/ 17 w 69"/>
                <a:gd name="T19" fmla="*/ 2 h 65"/>
                <a:gd name="T20" fmla="*/ 39 w 69"/>
                <a:gd name="T21" fmla="*/ 9 h 65"/>
                <a:gd name="T22" fmla="*/ 39 w 69"/>
                <a:gd name="T23" fmla="*/ 9 h 65"/>
                <a:gd name="T24" fmla="*/ 66 w 69"/>
                <a:gd name="T25" fmla="*/ 51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9" h="65">
                  <a:moveTo>
                    <a:pt x="66" y="51"/>
                  </a:moveTo>
                  <a:cubicBezTo>
                    <a:pt x="63" y="65"/>
                    <a:pt x="49" y="64"/>
                    <a:pt x="49" y="64"/>
                  </a:cubicBezTo>
                  <a:cubicBezTo>
                    <a:pt x="24" y="65"/>
                    <a:pt x="12" y="53"/>
                    <a:pt x="6" y="40"/>
                  </a:cubicBezTo>
                  <a:cubicBezTo>
                    <a:pt x="6" y="40"/>
                    <a:pt x="6" y="40"/>
                    <a:pt x="6" y="40"/>
                  </a:cubicBezTo>
                  <a:cubicBezTo>
                    <a:pt x="0" y="27"/>
                    <a:pt x="1" y="14"/>
                    <a:pt x="1" y="14"/>
                  </a:cubicBezTo>
                  <a:cubicBezTo>
                    <a:pt x="1" y="14"/>
                    <a:pt x="0" y="5"/>
                    <a:pt x="2" y="4"/>
                  </a:cubicBezTo>
                  <a:cubicBezTo>
                    <a:pt x="3" y="4"/>
                    <a:pt x="5" y="6"/>
                    <a:pt x="6" y="7"/>
                  </a:cubicBezTo>
                  <a:cubicBezTo>
                    <a:pt x="8" y="8"/>
                    <a:pt x="9" y="9"/>
                    <a:pt x="10" y="9"/>
                  </a:cubicBezTo>
                  <a:cubicBezTo>
                    <a:pt x="11" y="9"/>
                    <a:pt x="9" y="7"/>
                    <a:pt x="9" y="3"/>
                  </a:cubicBezTo>
                  <a:cubicBezTo>
                    <a:pt x="8" y="0"/>
                    <a:pt x="17" y="2"/>
                    <a:pt x="17" y="2"/>
                  </a:cubicBezTo>
                  <a:cubicBezTo>
                    <a:pt x="25" y="4"/>
                    <a:pt x="33" y="6"/>
                    <a:pt x="39" y="9"/>
                  </a:cubicBezTo>
                  <a:cubicBezTo>
                    <a:pt x="39" y="9"/>
                    <a:pt x="39" y="9"/>
                    <a:pt x="39" y="9"/>
                  </a:cubicBezTo>
                  <a:cubicBezTo>
                    <a:pt x="65" y="20"/>
                    <a:pt x="69" y="40"/>
                    <a:pt x="66" y="51"/>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6" name="Freeform 240">
              <a:extLst>
                <a:ext uri="{FF2B5EF4-FFF2-40B4-BE49-F238E27FC236}">
                  <a16:creationId xmlns="" xmlns:a16="http://schemas.microsoft.com/office/drawing/2014/main" id="{74117AB2-E137-4284-9152-1885FD9F0627}"/>
                </a:ext>
              </a:extLst>
            </p:cNvPr>
            <p:cNvSpPr>
              <a:spLocks/>
            </p:cNvSpPr>
            <p:nvPr/>
          </p:nvSpPr>
          <p:spPr bwMode="auto">
            <a:xfrm flipH="1">
              <a:off x="2265362" y="5873750"/>
              <a:ext cx="173038" cy="155575"/>
            </a:xfrm>
            <a:custGeom>
              <a:avLst/>
              <a:gdLst>
                <a:gd name="T0" fmla="*/ 33 w 61"/>
                <a:gd name="T1" fmla="*/ 0 h 55"/>
                <a:gd name="T2" fmla="*/ 53 w 61"/>
                <a:gd name="T3" fmla="*/ 24 h 55"/>
                <a:gd name="T4" fmla="*/ 35 w 61"/>
                <a:gd name="T5" fmla="*/ 13 h 55"/>
                <a:gd name="T6" fmla="*/ 35 w 61"/>
                <a:gd name="T7" fmla="*/ 13 h 55"/>
                <a:gd name="T8" fmla="*/ 51 w 61"/>
                <a:gd name="T9" fmla="*/ 37 h 55"/>
                <a:gd name="T10" fmla="*/ 48 w 61"/>
                <a:gd name="T11" fmla="*/ 36 h 55"/>
                <a:gd name="T12" fmla="*/ 32 w 61"/>
                <a:gd name="T13" fmla="*/ 28 h 55"/>
                <a:gd name="T14" fmla="*/ 40 w 61"/>
                <a:gd name="T15" fmla="*/ 42 h 55"/>
                <a:gd name="T16" fmla="*/ 39 w 61"/>
                <a:gd name="T17" fmla="*/ 42 h 55"/>
                <a:gd name="T18" fmla="*/ 17 w 61"/>
                <a:gd name="T19" fmla="*/ 31 h 55"/>
                <a:gd name="T20" fmla="*/ 31 w 61"/>
                <a:gd name="T21" fmla="*/ 50 h 55"/>
                <a:gd name="T22" fmla="*/ 30 w 61"/>
                <a:gd name="T23" fmla="*/ 50 h 55"/>
                <a:gd name="T24" fmla="*/ 0 w 61"/>
                <a:gd name="T25" fmla="*/ 31 h 55"/>
                <a:gd name="T26" fmla="*/ 40 w 61"/>
                <a:gd name="T27" fmla="*/ 55 h 55"/>
                <a:gd name="T28" fmla="*/ 43 w 61"/>
                <a:gd name="T29" fmla="*/ 55 h 55"/>
                <a:gd name="T30" fmla="*/ 43 w 61"/>
                <a:gd name="T31" fmla="*/ 55 h 55"/>
                <a:gd name="T32" fmla="*/ 60 w 61"/>
                <a:gd name="T33" fmla="*/ 42 h 55"/>
                <a:gd name="T34" fmla="*/ 61 w 61"/>
                <a:gd name="T35" fmla="*/ 36 h 55"/>
                <a:gd name="T36" fmla="*/ 33 w 61"/>
                <a:gd name="T37"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1" h="55">
                  <a:moveTo>
                    <a:pt x="33" y="0"/>
                  </a:moveTo>
                  <a:cubicBezTo>
                    <a:pt x="46" y="9"/>
                    <a:pt x="53" y="23"/>
                    <a:pt x="53" y="24"/>
                  </a:cubicBezTo>
                  <a:cubicBezTo>
                    <a:pt x="45" y="14"/>
                    <a:pt x="37" y="13"/>
                    <a:pt x="35" y="13"/>
                  </a:cubicBezTo>
                  <a:cubicBezTo>
                    <a:pt x="35" y="13"/>
                    <a:pt x="35" y="13"/>
                    <a:pt x="35" y="13"/>
                  </a:cubicBezTo>
                  <a:cubicBezTo>
                    <a:pt x="48" y="19"/>
                    <a:pt x="54" y="37"/>
                    <a:pt x="51" y="37"/>
                  </a:cubicBezTo>
                  <a:cubicBezTo>
                    <a:pt x="50" y="37"/>
                    <a:pt x="49" y="37"/>
                    <a:pt x="48" y="36"/>
                  </a:cubicBezTo>
                  <a:cubicBezTo>
                    <a:pt x="41" y="29"/>
                    <a:pt x="32" y="28"/>
                    <a:pt x="32" y="28"/>
                  </a:cubicBezTo>
                  <a:cubicBezTo>
                    <a:pt x="36" y="29"/>
                    <a:pt x="46" y="39"/>
                    <a:pt x="40" y="42"/>
                  </a:cubicBezTo>
                  <a:cubicBezTo>
                    <a:pt x="40" y="42"/>
                    <a:pt x="39" y="42"/>
                    <a:pt x="39" y="42"/>
                  </a:cubicBezTo>
                  <a:cubicBezTo>
                    <a:pt x="32" y="42"/>
                    <a:pt x="18" y="32"/>
                    <a:pt x="17" y="31"/>
                  </a:cubicBezTo>
                  <a:cubicBezTo>
                    <a:pt x="24" y="43"/>
                    <a:pt x="46" y="49"/>
                    <a:pt x="31" y="50"/>
                  </a:cubicBezTo>
                  <a:cubicBezTo>
                    <a:pt x="31" y="50"/>
                    <a:pt x="30" y="50"/>
                    <a:pt x="30" y="50"/>
                  </a:cubicBezTo>
                  <a:cubicBezTo>
                    <a:pt x="16" y="50"/>
                    <a:pt x="2" y="32"/>
                    <a:pt x="0" y="31"/>
                  </a:cubicBezTo>
                  <a:cubicBezTo>
                    <a:pt x="6" y="43"/>
                    <a:pt x="17" y="55"/>
                    <a:pt x="40" y="55"/>
                  </a:cubicBezTo>
                  <a:cubicBezTo>
                    <a:pt x="41" y="55"/>
                    <a:pt x="42" y="55"/>
                    <a:pt x="43" y="55"/>
                  </a:cubicBezTo>
                  <a:cubicBezTo>
                    <a:pt x="43" y="55"/>
                    <a:pt x="43" y="55"/>
                    <a:pt x="43" y="55"/>
                  </a:cubicBezTo>
                  <a:cubicBezTo>
                    <a:pt x="46" y="55"/>
                    <a:pt x="58" y="54"/>
                    <a:pt x="60" y="42"/>
                  </a:cubicBezTo>
                  <a:cubicBezTo>
                    <a:pt x="61" y="40"/>
                    <a:pt x="61" y="38"/>
                    <a:pt x="61" y="36"/>
                  </a:cubicBezTo>
                  <a:cubicBezTo>
                    <a:pt x="61" y="25"/>
                    <a:pt x="55" y="9"/>
                    <a:pt x="33" y="0"/>
                  </a:cubicBezTo>
                </a:path>
              </a:pathLst>
            </a:custGeom>
            <a:solidFill>
              <a:srgbClr val="F9E3E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7" name="Freeform 241">
              <a:extLst>
                <a:ext uri="{FF2B5EF4-FFF2-40B4-BE49-F238E27FC236}">
                  <a16:creationId xmlns="" xmlns:a16="http://schemas.microsoft.com/office/drawing/2014/main" id="{9C5162C2-F60E-4D87-BDE1-B812908EB0E7}"/>
                </a:ext>
              </a:extLst>
            </p:cNvPr>
            <p:cNvSpPr>
              <a:spLocks/>
            </p:cNvSpPr>
            <p:nvPr/>
          </p:nvSpPr>
          <p:spPr bwMode="auto">
            <a:xfrm flipH="1">
              <a:off x="2260599" y="5973763"/>
              <a:ext cx="65088" cy="61913"/>
            </a:xfrm>
            <a:custGeom>
              <a:avLst/>
              <a:gdLst>
                <a:gd name="T0" fmla="*/ 0 w 23"/>
                <a:gd name="T1" fmla="*/ 20 h 22"/>
                <a:gd name="T2" fmla="*/ 15 w 23"/>
                <a:gd name="T3" fmla="*/ 19 h 22"/>
                <a:gd name="T4" fmla="*/ 19 w 23"/>
                <a:gd name="T5" fmla="*/ 19 h 22"/>
                <a:gd name="T6" fmla="*/ 20 w 23"/>
                <a:gd name="T7" fmla="*/ 15 h 22"/>
                <a:gd name="T8" fmla="*/ 21 w 23"/>
                <a:gd name="T9" fmla="*/ 0 h 22"/>
                <a:gd name="T10" fmla="*/ 18 w 23"/>
                <a:gd name="T11" fmla="*/ 10 h 22"/>
                <a:gd name="T12" fmla="*/ 16 w 23"/>
                <a:gd name="T13" fmla="*/ 3 h 22"/>
                <a:gd name="T14" fmla="*/ 16 w 23"/>
                <a:gd name="T15" fmla="*/ 13 h 22"/>
                <a:gd name="T16" fmla="*/ 7 w 23"/>
                <a:gd name="T17" fmla="*/ 12 h 22"/>
                <a:gd name="T18" fmla="*/ 12 w 23"/>
                <a:gd name="T19" fmla="*/ 17 h 22"/>
                <a:gd name="T20" fmla="*/ 0 w 23"/>
                <a:gd name="T21" fmla="*/ 2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22">
                  <a:moveTo>
                    <a:pt x="0" y="20"/>
                  </a:moveTo>
                  <a:cubicBezTo>
                    <a:pt x="0" y="20"/>
                    <a:pt x="7" y="22"/>
                    <a:pt x="15" y="19"/>
                  </a:cubicBezTo>
                  <a:cubicBezTo>
                    <a:pt x="15" y="19"/>
                    <a:pt x="16" y="20"/>
                    <a:pt x="19" y="19"/>
                  </a:cubicBezTo>
                  <a:cubicBezTo>
                    <a:pt x="21" y="18"/>
                    <a:pt x="20" y="17"/>
                    <a:pt x="20" y="15"/>
                  </a:cubicBezTo>
                  <a:cubicBezTo>
                    <a:pt x="21" y="13"/>
                    <a:pt x="23" y="7"/>
                    <a:pt x="21" y="0"/>
                  </a:cubicBezTo>
                  <a:cubicBezTo>
                    <a:pt x="21" y="0"/>
                    <a:pt x="20" y="7"/>
                    <a:pt x="18" y="10"/>
                  </a:cubicBezTo>
                  <a:cubicBezTo>
                    <a:pt x="18" y="10"/>
                    <a:pt x="17" y="6"/>
                    <a:pt x="16" y="3"/>
                  </a:cubicBezTo>
                  <a:cubicBezTo>
                    <a:pt x="16" y="3"/>
                    <a:pt x="17" y="11"/>
                    <a:pt x="16" y="13"/>
                  </a:cubicBezTo>
                  <a:cubicBezTo>
                    <a:pt x="14" y="16"/>
                    <a:pt x="7" y="12"/>
                    <a:pt x="7" y="12"/>
                  </a:cubicBezTo>
                  <a:cubicBezTo>
                    <a:pt x="7" y="12"/>
                    <a:pt x="10" y="17"/>
                    <a:pt x="12" y="17"/>
                  </a:cubicBezTo>
                  <a:cubicBezTo>
                    <a:pt x="12" y="17"/>
                    <a:pt x="8" y="20"/>
                    <a:pt x="0" y="20"/>
                  </a:cubicBezTo>
                  <a:close/>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8" name="Freeform 242">
              <a:extLst>
                <a:ext uri="{FF2B5EF4-FFF2-40B4-BE49-F238E27FC236}">
                  <a16:creationId xmlns="" xmlns:a16="http://schemas.microsoft.com/office/drawing/2014/main" id="{5B433906-40B7-4808-B17F-93399800C276}"/>
                </a:ext>
              </a:extLst>
            </p:cNvPr>
            <p:cNvSpPr>
              <a:spLocks/>
            </p:cNvSpPr>
            <p:nvPr/>
          </p:nvSpPr>
          <p:spPr bwMode="auto">
            <a:xfrm flipH="1">
              <a:off x="2239962" y="6018213"/>
              <a:ext cx="36513" cy="23813"/>
            </a:xfrm>
            <a:custGeom>
              <a:avLst/>
              <a:gdLst>
                <a:gd name="T0" fmla="*/ 0 w 13"/>
                <a:gd name="T1" fmla="*/ 4 h 8"/>
                <a:gd name="T2" fmla="*/ 7 w 13"/>
                <a:gd name="T3" fmla="*/ 8 h 8"/>
                <a:gd name="T4" fmla="*/ 13 w 13"/>
                <a:gd name="T5" fmla="*/ 7 h 8"/>
                <a:gd name="T6" fmla="*/ 3 w 13"/>
                <a:gd name="T7" fmla="*/ 0 h 8"/>
              </a:gdLst>
              <a:ahLst/>
              <a:cxnLst>
                <a:cxn ang="0">
                  <a:pos x="T0" y="T1"/>
                </a:cxn>
                <a:cxn ang="0">
                  <a:pos x="T2" y="T3"/>
                </a:cxn>
                <a:cxn ang="0">
                  <a:pos x="T4" y="T5"/>
                </a:cxn>
                <a:cxn ang="0">
                  <a:pos x="T6" y="T7"/>
                </a:cxn>
              </a:cxnLst>
              <a:rect l="0" t="0" r="r" b="b"/>
              <a:pathLst>
                <a:path w="13" h="8">
                  <a:moveTo>
                    <a:pt x="0" y="4"/>
                  </a:moveTo>
                  <a:cubicBezTo>
                    <a:pt x="0" y="4"/>
                    <a:pt x="2" y="3"/>
                    <a:pt x="7" y="8"/>
                  </a:cubicBezTo>
                  <a:cubicBezTo>
                    <a:pt x="13" y="7"/>
                    <a:pt x="13" y="7"/>
                    <a:pt x="13" y="7"/>
                  </a:cubicBezTo>
                  <a:cubicBezTo>
                    <a:pt x="13" y="7"/>
                    <a:pt x="6" y="4"/>
                    <a:pt x="3" y="0"/>
                  </a:cubicBezTo>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9" name="Freeform 243">
              <a:extLst>
                <a:ext uri="{FF2B5EF4-FFF2-40B4-BE49-F238E27FC236}">
                  <a16:creationId xmlns="" xmlns:a16="http://schemas.microsoft.com/office/drawing/2014/main" id="{B6613759-64A7-4641-9CDB-CF9C29FAA42A}"/>
                </a:ext>
              </a:extLst>
            </p:cNvPr>
            <p:cNvSpPr>
              <a:spLocks/>
            </p:cNvSpPr>
            <p:nvPr/>
          </p:nvSpPr>
          <p:spPr bwMode="auto">
            <a:xfrm flipH="1">
              <a:off x="2773362" y="5716588"/>
              <a:ext cx="195263" cy="188913"/>
            </a:xfrm>
            <a:custGeom>
              <a:avLst/>
              <a:gdLst>
                <a:gd name="T0" fmla="*/ 66 w 69"/>
                <a:gd name="T1" fmla="*/ 52 h 66"/>
                <a:gd name="T2" fmla="*/ 49 w 69"/>
                <a:gd name="T3" fmla="*/ 65 h 66"/>
                <a:gd name="T4" fmla="*/ 6 w 69"/>
                <a:gd name="T5" fmla="*/ 41 h 66"/>
                <a:gd name="T6" fmla="*/ 6 w 69"/>
                <a:gd name="T7" fmla="*/ 41 h 66"/>
                <a:gd name="T8" fmla="*/ 1 w 69"/>
                <a:gd name="T9" fmla="*/ 14 h 66"/>
                <a:gd name="T10" fmla="*/ 2 w 69"/>
                <a:gd name="T11" fmla="*/ 5 h 66"/>
                <a:gd name="T12" fmla="*/ 6 w 69"/>
                <a:gd name="T13" fmla="*/ 8 h 66"/>
                <a:gd name="T14" fmla="*/ 10 w 69"/>
                <a:gd name="T15" fmla="*/ 10 h 66"/>
                <a:gd name="T16" fmla="*/ 9 w 69"/>
                <a:gd name="T17" fmla="*/ 4 h 66"/>
                <a:gd name="T18" fmla="*/ 17 w 69"/>
                <a:gd name="T19" fmla="*/ 3 h 66"/>
                <a:gd name="T20" fmla="*/ 39 w 69"/>
                <a:gd name="T21" fmla="*/ 9 h 66"/>
                <a:gd name="T22" fmla="*/ 39 w 69"/>
                <a:gd name="T23" fmla="*/ 9 h 66"/>
                <a:gd name="T24" fmla="*/ 66 w 69"/>
                <a:gd name="T25" fmla="*/ 52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9" h="66">
                  <a:moveTo>
                    <a:pt x="66" y="52"/>
                  </a:moveTo>
                  <a:cubicBezTo>
                    <a:pt x="63" y="66"/>
                    <a:pt x="49" y="65"/>
                    <a:pt x="49" y="65"/>
                  </a:cubicBezTo>
                  <a:cubicBezTo>
                    <a:pt x="24" y="66"/>
                    <a:pt x="12" y="53"/>
                    <a:pt x="6" y="41"/>
                  </a:cubicBezTo>
                  <a:cubicBezTo>
                    <a:pt x="6" y="41"/>
                    <a:pt x="6" y="41"/>
                    <a:pt x="6" y="41"/>
                  </a:cubicBezTo>
                  <a:cubicBezTo>
                    <a:pt x="0" y="28"/>
                    <a:pt x="1" y="14"/>
                    <a:pt x="1" y="14"/>
                  </a:cubicBezTo>
                  <a:cubicBezTo>
                    <a:pt x="1" y="14"/>
                    <a:pt x="0" y="5"/>
                    <a:pt x="2" y="5"/>
                  </a:cubicBezTo>
                  <a:cubicBezTo>
                    <a:pt x="3" y="5"/>
                    <a:pt x="5" y="6"/>
                    <a:pt x="6" y="8"/>
                  </a:cubicBezTo>
                  <a:cubicBezTo>
                    <a:pt x="8" y="9"/>
                    <a:pt x="9" y="10"/>
                    <a:pt x="10" y="10"/>
                  </a:cubicBezTo>
                  <a:cubicBezTo>
                    <a:pt x="11" y="10"/>
                    <a:pt x="10" y="8"/>
                    <a:pt x="9" y="4"/>
                  </a:cubicBezTo>
                  <a:cubicBezTo>
                    <a:pt x="8" y="0"/>
                    <a:pt x="17" y="3"/>
                    <a:pt x="17" y="3"/>
                  </a:cubicBezTo>
                  <a:cubicBezTo>
                    <a:pt x="25" y="4"/>
                    <a:pt x="33" y="7"/>
                    <a:pt x="39" y="9"/>
                  </a:cubicBezTo>
                  <a:cubicBezTo>
                    <a:pt x="39" y="9"/>
                    <a:pt x="39" y="9"/>
                    <a:pt x="39" y="9"/>
                  </a:cubicBezTo>
                  <a:cubicBezTo>
                    <a:pt x="65" y="21"/>
                    <a:pt x="69" y="40"/>
                    <a:pt x="66" y="52"/>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0" name="Freeform 244">
              <a:extLst>
                <a:ext uri="{FF2B5EF4-FFF2-40B4-BE49-F238E27FC236}">
                  <a16:creationId xmlns="" xmlns:a16="http://schemas.microsoft.com/office/drawing/2014/main" id="{E5245EB1-A622-4345-B3F3-0332D1645B1F}"/>
                </a:ext>
              </a:extLst>
            </p:cNvPr>
            <p:cNvSpPr>
              <a:spLocks/>
            </p:cNvSpPr>
            <p:nvPr/>
          </p:nvSpPr>
          <p:spPr bwMode="auto">
            <a:xfrm flipH="1">
              <a:off x="2779712" y="5741988"/>
              <a:ext cx="173038" cy="160338"/>
            </a:xfrm>
            <a:custGeom>
              <a:avLst/>
              <a:gdLst>
                <a:gd name="T0" fmla="*/ 33 w 61"/>
                <a:gd name="T1" fmla="*/ 0 h 56"/>
                <a:gd name="T2" fmla="*/ 53 w 61"/>
                <a:gd name="T3" fmla="*/ 25 h 56"/>
                <a:gd name="T4" fmla="*/ 35 w 61"/>
                <a:gd name="T5" fmla="*/ 14 h 56"/>
                <a:gd name="T6" fmla="*/ 35 w 61"/>
                <a:gd name="T7" fmla="*/ 14 h 56"/>
                <a:gd name="T8" fmla="*/ 51 w 61"/>
                <a:gd name="T9" fmla="*/ 38 h 56"/>
                <a:gd name="T10" fmla="*/ 48 w 61"/>
                <a:gd name="T11" fmla="*/ 37 h 56"/>
                <a:gd name="T12" fmla="*/ 32 w 61"/>
                <a:gd name="T13" fmla="*/ 28 h 56"/>
                <a:gd name="T14" fmla="*/ 40 w 61"/>
                <a:gd name="T15" fmla="*/ 43 h 56"/>
                <a:gd name="T16" fmla="*/ 39 w 61"/>
                <a:gd name="T17" fmla="*/ 43 h 56"/>
                <a:gd name="T18" fmla="*/ 17 w 61"/>
                <a:gd name="T19" fmla="*/ 32 h 56"/>
                <a:gd name="T20" fmla="*/ 31 w 61"/>
                <a:gd name="T21" fmla="*/ 50 h 56"/>
                <a:gd name="T22" fmla="*/ 30 w 61"/>
                <a:gd name="T23" fmla="*/ 50 h 56"/>
                <a:gd name="T24" fmla="*/ 0 w 61"/>
                <a:gd name="T25" fmla="*/ 32 h 56"/>
                <a:gd name="T26" fmla="*/ 40 w 61"/>
                <a:gd name="T27" fmla="*/ 56 h 56"/>
                <a:gd name="T28" fmla="*/ 43 w 61"/>
                <a:gd name="T29" fmla="*/ 56 h 56"/>
                <a:gd name="T30" fmla="*/ 43 w 61"/>
                <a:gd name="T31" fmla="*/ 56 h 56"/>
                <a:gd name="T32" fmla="*/ 60 w 61"/>
                <a:gd name="T33" fmla="*/ 43 h 56"/>
                <a:gd name="T34" fmla="*/ 61 w 61"/>
                <a:gd name="T35" fmla="*/ 37 h 56"/>
                <a:gd name="T36" fmla="*/ 33 w 61"/>
                <a:gd name="T37"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1" h="56">
                  <a:moveTo>
                    <a:pt x="33" y="0"/>
                  </a:moveTo>
                  <a:cubicBezTo>
                    <a:pt x="46" y="10"/>
                    <a:pt x="53" y="24"/>
                    <a:pt x="53" y="25"/>
                  </a:cubicBezTo>
                  <a:cubicBezTo>
                    <a:pt x="45" y="14"/>
                    <a:pt x="37" y="14"/>
                    <a:pt x="35" y="14"/>
                  </a:cubicBezTo>
                  <a:cubicBezTo>
                    <a:pt x="35" y="14"/>
                    <a:pt x="35" y="14"/>
                    <a:pt x="35" y="14"/>
                  </a:cubicBezTo>
                  <a:cubicBezTo>
                    <a:pt x="48" y="19"/>
                    <a:pt x="54" y="38"/>
                    <a:pt x="51" y="38"/>
                  </a:cubicBezTo>
                  <a:cubicBezTo>
                    <a:pt x="50" y="38"/>
                    <a:pt x="49" y="38"/>
                    <a:pt x="48" y="37"/>
                  </a:cubicBezTo>
                  <a:cubicBezTo>
                    <a:pt x="41" y="30"/>
                    <a:pt x="32" y="28"/>
                    <a:pt x="32" y="28"/>
                  </a:cubicBezTo>
                  <a:cubicBezTo>
                    <a:pt x="36" y="30"/>
                    <a:pt x="46" y="40"/>
                    <a:pt x="40" y="43"/>
                  </a:cubicBezTo>
                  <a:cubicBezTo>
                    <a:pt x="40" y="43"/>
                    <a:pt x="39" y="43"/>
                    <a:pt x="39" y="43"/>
                  </a:cubicBezTo>
                  <a:cubicBezTo>
                    <a:pt x="32" y="43"/>
                    <a:pt x="18" y="33"/>
                    <a:pt x="17" y="32"/>
                  </a:cubicBezTo>
                  <a:cubicBezTo>
                    <a:pt x="24" y="44"/>
                    <a:pt x="46" y="50"/>
                    <a:pt x="31" y="50"/>
                  </a:cubicBezTo>
                  <a:cubicBezTo>
                    <a:pt x="31" y="50"/>
                    <a:pt x="30" y="50"/>
                    <a:pt x="30" y="50"/>
                  </a:cubicBezTo>
                  <a:cubicBezTo>
                    <a:pt x="16" y="50"/>
                    <a:pt x="2" y="33"/>
                    <a:pt x="0" y="32"/>
                  </a:cubicBezTo>
                  <a:cubicBezTo>
                    <a:pt x="6" y="44"/>
                    <a:pt x="17" y="56"/>
                    <a:pt x="40" y="56"/>
                  </a:cubicBezTo>
                  <a:cubicBezTo>
                    <a:pt x="41" y="56"/>
                    <a:pt x="42" y="56"/>
                    <a:pt x="43" y="56"/>
                  </a:cubicBezTo>
                  <a:cubicBezTo>
                    <a:pt x="43" y="56"/>
                    <a:pt x="43" y="56"/>
                    <a:pt x="43" y="56"/>
                  </a:cubicBezTo>
                  <a:cubicBezTo>
                    <a:pt x="46" y="56"/>
                    <a:pt x="58" y="55"/>
                    <a:pt x="60" y="43"/>
                  </a:cubicBezTo>
                  <a:cubicBezTo>
                    <a:pt x="61" y="41"/>
                    <a:pt x="61" y="39"/>
                    <a:pt x="61" y="37"/>
                  </a:cubicBezTo>
                  <a:cubicBezTo>
                    <a:pt x="61" y="25"/>
                    <a:pt x="55" y="10"/>
                    <a:pt x="33" y="0"/>
                  </a:cubicBezTo>
                </a:path>
              </a:pathLst>
            </a:custGeom>
            <a:solidFill>
              <a:srgbClr val="F9E3E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1" name="Freeform 245">
              <a:extLst>
                <a:ext uri="{FF2B5EF4-FFF2-40B4-BE49-F238E27FC236}">
                  <a16:creationId xmlns="" xmlns:a16="http://schemas.microsoft.com/office/drawing/2014/main" id="{58053197-A377-48E0-B66A-DA7F279EFA20}"/>
                </a:ext>
              </a:extLst>
            </p:cNvPr>
            <p:cNvSpPr>
              <a:spLocks/>
            </p:cNvSpPr>
            <p:nvPr/>
          </p:nvSpPr>
          <p:spPr bwMode="auto">
            <a:xfrm flipH="1">
              <a:off x="2773362" y="5842000"/>
              <a:ext cx="65088" cy="65088"/>
            </a:xfrm>
            <a:custGeom>
              <a:avLst/>
              <a:gdLst>
                <a:gd name="T0" fmla="*/ 0 w 23"/>
                <a:gd name="T1" fmla="*/ 21 h 23"/>
                <a:gd name="T2" fmla="*/ 15 w 23"/>
                <a:gd name="T3" fmla="*/ 20 h 23"/>
                <a:gd name="T4" fmla="*/ 19 w 23"/>
                <a:gd name="T5" fmla="*/ 20 h 23"/>
                <a:gd name="T6" fmla="*/ 20 w 23"/>
                <a:gd name="T7" fmla="*/ 15 h 23"/>
                <a:gd name="T8" fmla="*/ 21 w 23"/>
                <a:gd name="T9" fmla="*/ 0 h 23"/>
                <a:gd name="T10" fmla="*/ 18 w 23"/>
                <a:gd name="T11" fmla="*/ 11 h 23"/>
                <a:gd name="T12" fmla="*/ 16 w 23"/>
                <a:gd name="T13" fmla="*/ 4 h 23"/>
                <a:gd name="T14" fmla="*/ 16 w 23"/>
                <a:gd name="T15" fmla="*/ 14 h 23"/>
                <a:gd name="T16" fmla="*/ 7 w 23"/>
                <a:gd name="T17" fmla="*/ 13 h 23"/>
                <a:gd name="T18" fmla="*/ 12 w 23"/>
                <a:gd name="T19" fmla="*/ 18 h 23"/>
                <a:gd name="T20" fmla="*/ 0 w 23"/>
                <a:gd name="T21" fmla="*/ 2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23">
                  <a:moveTo>
                    <a:pt x="0" y="21"/>
                  </a:moveTo>
                  <a:cubicBezTo>
                    <a:pt x="0" y="21"/>
                    <a:pt x="7" y="23"/>
                    <a:pt x="15" y="20"/>
                  </a:cubicBezTo>
                  <a:cubicBezTo>
                    <a:pt x="15" y="20"/>
                    <a:pt x="17" y="21"/>
                    <a:pt x="19" y="20"/>
                  </a:cubicBezTo>
                  <a:cubicBezTo>
                    <a:pt x="21" y="19"/>
                    <a:pt x="20" y="17"/>
                    <a:pt x="20" y="15"/>
                  </a:cubicBezTo>
                  <a:cubicBezTo>
                    <a:pt x="21" y="13"/>
                    <a:pt x="23" y="8"/>
                    <a:pt x="21" y="0"/>
                  </a:cubicBezTo>
                  <a:cubicBezTo>
                    <a:pt x="21" y="0"/>
                    <a:pt x="20" y="8"/>
                    <a:pt x="18" y="11"/>
                  </a:cubicBezTo>
                  <a:cubicBezTo>
                    <a:pt x="18" y="11"/>
                    <a:pt x="17" y="7"/>
                    <a:pt x="16" y="4"/>
                  </a:cubicBezTo>
                  <a:cubicBezTo>
                    <a:pt x="16" y="4"/>
                    <a:pt x="17" y="12"/>
                    <a:pt x="16" y="14"/>
                  </a:cubicBezTo>
                  <a:cubicBezTo>
                    <a:pt x="14" y="17"/>
                    <a:pt x="7" y="13"/>
                    <a:pt x="7" y="13"/>
                  </a:cubicBezTo>
                  <a:cubicBezTo>
                    <a:pt x="7" y="13"/>
                    <a:pt x="10" y="17"/>
                    <a:pt x="12" y="18"/>
                  </a:cubicBezTo>
                  <a:cubicBezTo>
                    <a:pt x="12" y="18"/>
                    <a:pt x="8" y="21"/>
                    <a:pt x="0" y="21"/>
                  </a:cubicBezTo>
                  <a:close/>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2" name="Freeform 246">
              <a:extLst>
                <a:ext uri="{FF2B5EF4-FFF2-40B4-BE49-F238E27FC236}">
                  <a16:creationId xmlns="" xmlns:a16="http://schemas.microsoft.com/office/drawing/2014/main" id="{5F0117C4-9C7A-4050-A2DF-82BAACCC282C}"/>
                </a:ext>
              </a:extLst>
            </p:cNvPr>
            <p:cNvSpPr>
              <a:spLocks/>
            </p:cNvSpPr>
            <p:nvPr/>
          </p:nvSpPr>
          <p:spPr bwMode="auto">
            <a:xfrm flipH="1">
              <a:off x="2754312" y="5891213"/>
              <a:ext cx="36513" cy="19050"/>
            </a:xfrm>
            <a:custGeom>
              <a:avLst/>
              <a:gdLst>
                <a:gd name="T0" fmla="*/ 0 w 13"/>
                <a:gd name="T1" fmla="*/ 3 h 7"/>
                <a:gd name="T2" fmla="*/ 7 w 13"/>
                <a:gd name="T3" fmla="*/ 7 h 7"/>
                <a:gd name="T4" fmla="*/ 13 w 13"/>
                <a:gd name="T5" fmla="*/ 7 h 7"/>
                <a:gd name="T6" fmla="*/ 3 w 13"/>
                <a:gd name="T7" fmla="*/ 0 h 7"/>
              </a:gdLst>
              <a:ahLst/>
              <a:cxnLst>
                <a:cxn ang="0">
                  <a:pos x="T0" y="T1"/>
                </a:cxn>
                <a:cxn ang="0">
                  <a:pos x="T2" y="T3"/>
                </a:cxn>
                <a:cxn ang="0">
                  <a:pos x="T4" y="T5"/>
                </a:cxn>
                <a:cxn ang="0">
                  <a:pos x="T6" y="T7"/>
                </a:cxn>
              </a:cxnLst>
              <a:rect l="0" t="0" r="r" b="b"/>
              <a:pathLst>
                <a:path w="13" h="7">
                  <a:moveTo>
                    <a:pt x="0" y="3"/>
                  </a:moveTo>
                  <a:cubicBezTo>
                    <a:pt x="0" y="3"/>
                    <a:pt x="2" y="3"/>
                    <a:pt x="7" y="7"/>
                  </a:cubicBezTo>
                  <a:cubicBezTo>
                    <a:pt x="13" y="7"/>
                    <a:pt x="13" y="7"/>
                    <a:pt x="13" y="7"/>
                  </a:cubicBezTo>
                  <a:cubicBezTo>
                    <a:pt x="13" y="7"/>
                    <a:pt x="6" y="4"/>
                    <a:pt x="3" y="0"/>
                  </a:cubicBezTo>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3" name="Freeform 247">
              <a:extLst>
                <a:ext uri="{FF2B5EF4-FFF2-40B4-BE49-F238E27FC236}">
                  <a16:creationId xmlns="" xmlns:a16="http://schemas.microsoft.com/office/drawing/2014/main" id="{B5E6C7D5-0B0D-4947-BE33-226DB07AF45A}"/>
                </a:ext>
              </a:extLst>
            </p:cNvPr>
            <p:cNvSpPr>
              <a:spLocks/>
            </p:cNvSpPr>
            <p:nvPr/>
          </p:nvSpPr>
          <p:spPr bwMode="auto">
            <a:xfrm flipH="1">
              <a:off x="2574925" y="5770563"/>
              <a:ext cx="187325" cy="150813"/>
            </a:xfrm>
            <a:custGeom>
              <a:avLst/>
              <a:gdLst>
                <a:gd name="T0" fmla="*/ 1 w 66"/>
                <a:gd name="T1" fmla="*/ 34 h 53"/>
                <a:gd name="T2" fmla="*/ 13 w 66"/>
                <a:gd name="T3" fmla="*/ 48 h 53"/>
                <a:gd name="T4" fmla="*/ 54 w 66"/>
                <a:gd name="T5" fmla="*/ 35 h 53"/>
                <a:gd name="T6" fmla="*/ 54 w 66"/>
                <a:gd name="T7" fmla="*/ 35 h 53"/>
                <a:gd name="T8" fmla="*/ 63 w 66"/>
                <a:gd name="T9" fmla="*/ 14 h 53"/>
                <a:gd name="T10" fmla="*/ 64 w 66"/>
                <a:gd name="T11" fmla="*/ 6 h 53"/>
                <a:gd name="T12" fmla="*/ 60 w 66"/>
                <a:gd name="T13" fmla="*/ 7 h 53"/>
                <a:gd name="T14" fmla="*/ 57 w 66"/>
                <a:gd name="T15" fmla="*/ 8 h 53"/>
                <a:gd name="T16" fmla="*/ 58 w 66"/>
                <a:gd name="T17" fmla="*/ 3 h 53"/>
                <a:gd name="T18" fmla="*/ 52 w 66"/>
                <a:gd name="T19" fmla="*/ 1 h 53"/>
                <a:gd name="T20" fmla="*/ 32 w 66"/>
                <a:gd name="T21" fmla="*/ 2 h 53"/>
                <a:gd name="T22" fmla="*/ 32 w 66"/>
                <a:gd name="T23" fmla="*/ 2 h 53"/>
                <a:gd name="T24" fmla="*/ 1 w 66"/>
                <a:gd name="T25" fmla="*/ 34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6" h="53">
                  <a:moveTo>
                    <a:pt x="1" y="34"/>
                  </a:moveTo>
                  <a:cubicBezTo>
                    <a:pt x="0" y="46"/>
                    <a:pt x="13" y="48"/>
                    <a:pt x="13" y="48"/>
                  </a:cubicBezTo>
                  <a:cubicBezTo>
                    <a:pt x="34" y="53"/>
                    <a:pt x="46" y="45"/>
                    <a:pt x="54" y="35"/>
                  </a:cubicBezTo>
                  <a:cubicBezTo>
                    <a:pt x="54" y="35"/>
                    <a:pt x="54" y="35"/>
                    <a:pt x="54" y="35"/>
                  </a:cubicBezTo>
                  <a:cubicBezTo>
                    <a:pt x="61" y="25"/>
                    <a:pt x="63" y="14"/>
                    <a:pt x="63" y="14"/>
                  </a:cubicBezTo>
                  <a:cubicBezTo>
                    <a:pt x="63" y="14"/>
                    <a:pt x="66" y="6"/>
                    <a:pt x="64" y="6"/>
                  </a:cubicBezTo>
                  <a:cubicBezTo>
                    <a:pt x="63" y="5"/>
                    <a:pt x="61" y="6"/>
                    <a:pt x="60" y="7"/>
                  </a:cubicBezTo>
                  <a:cubicBezTo>
                    <a:pt x="58" y="8"/>
                    <a:pt x="57" y="8"/>
                    <a:pt x="57" y="8"/>
                  </a:cubicBezTo>
                  <a:cubicBezTo>
                    <a:pt x="55" y="8"/>
                    <a:pt x="57" y="6"/>
                    <a:pt x="58" y="3"/>
                  </a:cubicBezTo>
                  <a:cubicBezTo>
                    <a:pt x="59" y="0"/>
                    <a:pt x="52" y="1"/>
                    <a:pt x="52" y="1"/>
                  </a:cubicBezTo>
                  <a:cubicBezTo>
                    <a:pt x="44" y="1"/>
                    <a:pt x="37" y="1"/>
                    <a:pt x="32" y="2"/>
                  </a:cubicBezTo>
                  <a:cubicBezTo>
                    <a:pt x="32" y="2"/>
                    <a:pt x="32" y="2"/>
                    <a:pt x="32" y="2"/>
                  </a:cubicBezTo>
                  <a:cubicBezTo>
                    <a:pt x="7" y="8"/>
                    <a:pt x="1" y="23"/>
                    <a:pt x="1" y="34"/>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4" name="Freeform 248">
              <a:extLst>
                <a:ext uri="{FF2B5EF4-FFF2-40B4-BE49-F238E27FC236}">
                  <a16:creationId xmlns="" xmlns:a16="http://schemas.microsoft.com/office/drawing/2014/main" id="{B9440643-8EA9-45FC-BD2D-1E25965617AF}"/>
                </a:ext>
              </a:extLst>
            </p:cNvPr>
            <p:cNvSpPr>
              <a:spLocks/>
            </p:cNvSpPr>
            <p:nvPr/>
          </p:nvSpPr>
          <p:spPr bwMode="auto">
            <a:xfrm flipH="1">
              <a:off x="2608262" y="5776913"/>
              <a:ext cx="150813" cy="136525"/>
            </a:xfrm>
            <a:custGeom>
              <a:avLst/>
              <a:gdLst>
                <a:gd name="T0" fmla="*/ 31 w 53"/>
                <a:gd name="T1" fmla="*/ 0 h 48"/>
                <a:gd name="T2" fmla="*/ 0 w 53"/>
                <a:gd name="T3" fmla="*/ 32 h 48"/>
                <a:gd name="T4" fmla="*/ 0 w 53"/>
                <a:gd name="T5" fmla="*/ 32 h 48"/>
                <a:gd name="T6" fmla="*/ 12 w 53"/>
                <a:gd name="T7" fmla="*/ 46 h 48"/>
                <a:gd name="T8" fmla="*/ 25 w 53"/>
                <a:gd name="T9" fmla="*/ 48 h 48"/>
                <a:gd name="T10" fmla="*/ 53 w 53"/>
                <a:gd name="T11" fmla="*/ 33 h 48"/>
                <a:gd name="T12" fmla="*/ 27 w 53"/>
                <a:gd name="T13" fmla="*/ 44 h 48"/>
                <a:gd name="T14" fmla="*/ 23 w 53"/>
                <a:gd name="T15" fmla="*/ 44 h 48"/>
                <a:gd name="T16" fmla="*/ 38 w 53"/>
                <a:gd name="T17" fmla="*/ 30 h 48"/>
                <a:gd name="T18" fmla="*/ 20 w 53"/>
                <a:gd name="T19" fmla="*/ 36 h 48"/>
                <a:gd name="T20" fmla="*/ 17 w 53"/>
                <a:gd name="T21" fmla="*/ 35 h 48"/>
                <a:gd name="T22" fmla="*/ 26 w 53"/>
                <a:gd name="T23" fmla="*/ 25 h 48"/>
                <a:gd name="T24" fmla="*/ 26 w 53"/>
                <a:gd name="T25" fmla="*/ 25 h 48"/>
                <a:gd name="T26" fmla="*/ 11 w 53"/>
                <a:gd name="T27" fmla="*/ 29 h 48"/>
                <a:gd name="T28" fmla="*/ 9 w 53"/>
                <a:gd name="T29" fmla="*/ 29 h 48"/>
                <a:gd name="T30" fmla="*/ 26 w 53"/>
                <a:gd name="T31" fmla="*/ 12 h 48"/>
                <a:gd name="T32" fmla="*/ 24 w 53"/>
                <a:gd name="T33" fmla="*/ 11 h 48"/>
                <a:gd name="T34" fmla="*/ 9 w 53"/>
                <a:gd name="T35" fmla="*/ 17 h 48"/>
                <a:gd name="T36" fmla="*/ 31 w 53"/>
                <a:gd name="T3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3" h="48">
                  <a:moveTo>
                    <a:pt x="31" y="0"/>
                  </a:moveTo>
                  <a:cubicBezTo>
                    <a:pt x="6" y="6"/>
                    <a:pt x="0" y="21"/>
                    <a:pt x="0" y="32"/>
                  </a:cubicBezTo>
                  <a:cubicBezTo>
                    <a:pt x="0" y="32"/>
                    <a:pt x="0" y="32"/>
                    <a:pt x="0" y="32"/>
                  </a:cubicBezTo>
                  <a:cubicBezTo>
                    <a:pt x="0" y="44"/>
                    <a:pt x="12" y="46"/>
                    <a:pt x="12" y="46"/>
                  </a:cubicBezTo>
                  <a:cubicBezTo>
                    <a:pt x="17" y="47"/>
                    <a:pt x="21" y="48"/>
                    <a:pt x="25" y="48"/>
                  </a:cubicBezTo>
                  <a:cubicBezTo>
                    <a:pt x="38" y="48"/>
                    <a:pt x="47" y="41"/>
                    <a:pt x="53" y="33"/>
                  </a:cubicBezTo>
                  <a:cubicBezTo>
                    <a:pt x="52" y="34"/>
                    <a:pt x="39" y="44"/>
                    <a:pt x="27" y="44"/>
                  </a:cubicBezTo>
                  <a:cubicBezTo>
                    <a:pt x="26" y="44"/>
                    <a:pt x="25" y="44"/>
                    <a:pt x="23" y="44"/>
                  </a:cubicBezTo>
                  <a:cubicBezTo>
                    <a:pt x="11" y="40"/>
                    <a:pt x="30" y="39"/>
                    <a:pt x="38" y="30"/>
                  </a:cubicBezTo>
                  <a:cubicBezTo>
                    <a:pt x="38" y="31"/>
                    <a:pt x="26" y="36"/>
                    <a:pt x="20" y="36"/>
                  </a:cubicBezTo>
                  <a:cubicBezTo>
                    <a:pt x="18" y="36"/>
                    <a:pt x="17" y="36"/>
                    <a:pt x="17" y="35"/>
                  </a:cubicBezTo>
                  <a:cubicBezTo>
                    <a:pt x="13" y="32"/>
                    <a:pt x="23" y="25"/>
                    <a:pt x="26" y="25"/>
                  </a:cubicBezTo>
                  <a:cubicBezTo>
                    <a:pt x="26" y="25"/>
                    <a:pt x="26" y="25"/>
                    <a:pt x="26" y="25"/>
                  </a:cubicBezTo>
                  <a:cubicBezTo>
                    <a:pt x="23" y="25"/>
                    <a:pt x="17" y="25"/>
                    <a:pt x="11" y="29"/>
                  </a:cubicBezTo>
                  <a:cubicBezTo>
                    <a:pt x="10" y="29"/>
                    <a:pt x="9" y="29"/>
                    <a:pt x="9" y="29"/>
                  </a:cubicBezTo>
                  <a:cubicBezTo>
                    <a:pt x="5" y="29"/>
                    <a:pt x="14" y="14"/>
                    <a:pt x="26" y="12"/>
                  </a:cubicBezTo>
                  <a:cubicBezTo>
                    <a:pt x="26" y="12"/>
                    <a:pt x="25" y="11"/>
                    <a:pt x="24" y="11"/>
                  </a:cubicBezTo>
                  <a:cubicBezTo>
                    <a:pt x="21" y="11"/>
                    <a:pt x="15" y="12"/>
                    <a:pt x="9" y="17"/>
                  </a:cubicBezTo>
                  <a:cubicBezTo>
                    <a:pt x="9" y="17"/>
                    <a:pt x="18" y="6"/>
                    <a:pt x="31" y="0"/>
                  </a:cubicBezTo>
                </a:path>
              </a:pathLst>
            </a:custGeom>
            <a:solidFill>
              <a:srgbClr val="F9E3E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5" name="Freeform 249">
              <a:extLst>
                <a:ext uri="{FF2B5EF4-FFF2-40B4-BE49-F238E27FC236}">
                  <a16:creationId xmlns="" xmlns:a16="http://schemas.microsoft.com/office/drawing/2014/main" id="{511F8223-2F3A-419E-8D6D-3ED36CC510EE}"/>
                </a:ext>
              </a:extLst>
            </p:cNvPr>
            <p:cNvSpPr>
              <a:spLocks/>
            </p:cNvSpPr>
            <p:nvPr/>
          </p:nvSpPr>
          <p:spPr bwMode="auto">
            <a:xfrm flipH="1">
              <a:off x="2719387" y="5848350"/>
              <a:ext cx="49213" cy="61913"/>
            </a:xfrm>
            <a:custGeom>
              <a:avLst/>
              <a:gdLst>
                <a:gd name="T0" fmla="*/ 17 w 17"/>
                <a:gd name="T1" fmla="*/ 21 h 22"/>
                <a:gd name="T2" fmla="*/ 5 w 17"/>
                <a:gd name="T3" fmla="*/ 18 h 22"/>
                <a:gd name="T4" fmla="*/ 2 w 17"/>
                <a:gd name="T5" fmla="*/ 17 h 22"/>
                <a:gd name="T6" fmla="*/ 1 w 17"/>
                <a:gd name="T7" fmla="*/ 13 h 22"/>
                <a:gd name="T8" fmla="*/ 3 w 17"/>
                <a:gd name="T9" fmla="*/ 0 h 22"/>
                <a:gd name="T10" fmla="*/ 4 w 17"/>
                <a:gd name="T11" fmla="*/ 10 h 22"/>
                <a:gd name="T12" fmla="*/ 7 w 17"/>
                <a:gd name="T13" fmla="*/ 4 h 22"/>
                <a:gd name="T14" fmla="*/ 5 w 17"/>
                <a:gd name="T15" fmla="*/ 13 h 22"/>
                <a:gd name="T16" fmla="*/ 13 w 17"/>
                <a:gd name="T17" fmla="*/ 14 h 22"/>
                <a:gd name="T18" fmla="*/ 8 w 17"/>
                <a:gd name="T19" fmla="*/ 17 h 22"/>
                <a:gd name="T20" fmla="*/ 17 w 17"/>
                <a:gd name="T21" fmla="*/ 2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 h="22">
                  <a:moveTo>
                    <a:pt x="17" y="21"/>
                  </a:moveTo>
                  <a:cubicBezTo>
                    <a:pt x="17" y="21"/>
                    <a:pt x="11" y="22"/>
                    <a:pt x="5" y="18"/>
                  </a:cubicBezTo>
                  <a:cubicBezTo>
                    <a:pt x="5" y="18"/>
                    <a:pt x="3" y="19"/>
                    <a:pt x="2" y="17"/>
                  </a:cubicBezTo>
                  <a:cubicBezTo>
                    <a:pt x="0" y="16"/>
                    <a:pt x="1" y="15"/>
                    <a:pt x="1" y="13"/>
                  </a:cubicBezTo>
                  <a:cubicBezTo>
                    <a:pt x="1" y="11"/>
                    <a:pt x="0" y="6"/>
                    <a:pt x="3" y="0"/>
                  </a:cubicBezTo>
                  <a:cubicBezTo>
                    <a:pt x="3" y="0"/>
                    <a:pt x="3" y="7"/>
                    <a:pt x="4" y="10"/>
                  </a:cubicBezTo>
                  <a:cubicBezTo>
                    <a:pt x="4" y="10"/>
                    <a:pt x="5" y="6"/>
                    <a:pt x="7" y="4"/>
                  </a:cubicBezTo>
                  <a:cubicBezTo>
                    <a:pt x="7" y="4"/>
                    <a:pt x="5" y="11"/>
                    <a:pt x="5" y="13"/>
                  </a:cubicBezTo>
                  <a:cubicBezTo>
                    <a:pt x="7" y="16"/>
                    <a:pt x="13" y="14"/>
                    <a:pt x="13" y="14"/>
                  </a:cubicBezTo>
                  <a:cubicBezTo>
                    <a:pt x="13" y="14"/>
                    <a:pt x="10" y="17"/>
                    <a:pt x="8" y="17"/>
                  </a:cubicBezTo>
                  <a:cubicBezTo>
                    <a:pt x="8" y="17"/>
                    <a:pt x="10" y="20"/>
                    <a:pt x="17" y="21"/>
                  </a:cubicBezTo>
                  <a:close/>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6" name="Freeform 250">
              <a:extLst>
                <a:ext uri="{FF2B5EF4-FFF2-40B4-BE49-F238E27FC236}">
                  <a16:creationId xmlns="" xmlns:a16="http://schemas.microsoft.com/office/drawing/2014/main" id="{BA2ED289-1C7A-40F9-A7AF-0C3CDBD172E2}"/>
                </a:ext>
              </a:extLst>
            </p:cNvPr>
            <p:cNvSpPr>
              <a:spLocks/>
            </p:cNvSpPr>
            <p:nvPr/>
          </p:nvSpPr>
          <p:spPr bwMode="auto">
            <a:xfrm flipH="1">
              <a:off x="2759075" y="5888038"/>
              <a:ext cx="31750" cy="17463"/>
            </a:xfrm>
            <a:custGeom>
              <a:avLst/>
              <a:gdLst>
                <a:gd name="T0" fmla="*/ 11 w 11"/>
                <a:gd name="T1" fmla="*/ 4 h 6"/>
                <a:gd name="T2" fmla="*/ 4 w 11"/>
                <a:gd name="T3" fmla="*/ 6 h 6"/>
                <a:gd name="T4" fmla="*/ 0 w 11"/>
                <a:gd name="T5" fmla="*/ 4 h 6"/>
                <a:gd name="T6" fmla="*/ 9 w 11"/>
                <a:gd name="T7" fmla="*/ 0 h 6"/>
              </a:gdLst>
              <a:ahLst/>
              <a:cxnLst>
                <a:cxn ang="0">
                  <a:pos x="T0" y="T1"/>
                </a:cxn>
                <a:cxn ang="0">
                  <a:pos x="T2" y="T3"/>
                </a:cxn>
                <a:cxn ang="0">
                  <a:pos x="T4" y="T5"/>
                </a:cxn>
                <a:cxn ang="0">
                  <a:pos x="T6" y="T7"/>
                </a:cxn>
              </a:cxnLst>
              <a:rect l="0" t="0" r="r" b="b"/>
              <a:pathLst>
                <a:path w="11" h="6">
                  <a:moveTo>
                    <a:pt x="11" y="4"/>
                  </a:moveTo>
                  <a:cubicBezTo>
                    <a:pt x="11" y="4"/>
                    <a:pt x="10" y="4"/>
                    <a:pt x="4" y="6"/>
                  </a:cubicBezTo>
                  <a:cubicBezTo>
                    <a:pt x="0" y="4"/>
                    <a:pt x="0" y="4"/>
                    <a:pt x="0" y="4"/>
                  </a:cubicBezTo>
                  <a:cubicBezTo>
                    <a:pt x="0" y="4"/>
                    <a:pt x="6" y="4"/>
                    <a:pt x="9" y="0"/>
                  </a:cubicBezTo>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39" name="Hộp Văn bản 438">
            <a:extLst>
              <a:ext uri="{FF2B5EF4-FFF2-40B4-BE49-F238E27FC236}">
                <a16:creationId xmlns="" xmlns:a16="http://schemas.microsoft.com/office/drawing/2014/main" id="{284C96CB-FB12-4086-84AD-976EE64754F9}"/>
              </a:ext>
            </a:extLst>
          </p:cNvPr>
          <p:cNvSpPr txBox="1"/>
          <p:nvPr/>
        </p:nvSpPr>
        <p:spPr>
          <a:xfrm>
            <a:off x="7340530" y="192321"/>
            <a:ext cx="3306832" cy="5232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EC3C5">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I. TÌM HIỂU CHUNG</a:t>
            </a:r>
            <a:endParaRPr kumimoji="0" lang="en-US" sz="2000" b="0" i="0" u="none" strike="noStrike" kern="1200" cap="none" spc="0" normalizeH="0" baseline="0" noProof="0" dirty="0">
              <a:ln>
                <a:noFill/>
              </a:ln>
              <a:solidFill>
                <a:srgbClr val="7EC3C5">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40" name="Hộp Văn bản 439">
            <a:extLst>
              <a:ext uri="{FF2B5EF4-FFF2-40B4-BE49-F238E27FC236}">
                <a16:creationId xmlns="" xmlns:a16="http://schemas.microsoft.com/office/drawing/2014/main" id="{11AC1C45-E064-4244-9732-7D654D8CB840}"/>
              </a:ext>
            </a:extLst>
          </p:cNvPr>
          <p:cNvSpPr txBox="1"/>
          <p:nvPr/>
        </p:nvSpPr>
        <p:spPr>
          <a:xfrm>
            <a:off x="2499265" y="647279"/>
            <a:ext cx="5210002" cy="1234377"/>
          </a:xfrm>
          <a:prstGeom prst="rect">
            <a:avLst/>
          </a:prstGeom>
          <a:noFill/>
        </p:spPr>
        <p:txBody>
          <a:bodyPr wrap="square">
            <a:spAutoFit/>
          </a:bodyPr>
          <a:lstStyle/>
          <a:p>
            <a:pPr algn="just">
              <a:lnSpc>
                <a:spcPct val="150000"/>
              </a:lnSpc>
              <a:spcAft>
                <a:spcPts val="800"/>
              </a:spcAft>
            </a:pPr>
            <a:r>
              <a:rPr kumimoji="0" lang="en-US" sz="2400" b="1" i="0" u="none" strike="noStrike" kern="1200" cap="none" spc="0" normalizeH="0" baseline="0" noProof="0" dirty="0">
                <a:ln>
                  <a:noFill/>
                </a:ln>
                <a:solidFill>
                  <a:srgbClr val="F47280">
                    <a:lumMod val="50000"/>
                  </a:srgbClr>
                </a:solidFill>
                <a:effectLst/>
                <a:uLnTx/>
                <a:uFillTx/>
                <a:latin typeface="Cambria" panose="02040503050406030204" pitchFamily="18" charset="0"/>
                <a:ea typeface="Cambria" panose="02040503050406030204" pitchFamily="18" charset="0"/>
                <a:cs typeface="Times New Roman" panose="02020603050405020304" pitchFamily="18" charset="0"/>
              </a:rPr>
              <a:t>1.</a:t>
            </a:r>
            <a:r>
              <a:rPr lang="vi-VN" b="1" dirty="0"/>
              <a:t> </a:t>
            </a:r>
            <a:r>
              <a:rPr lang="vi-VN" sz="2400" b="1" dirty="0"/>
              <a:t>Vẻ đẹp của mùa xuân </a:t>
            </a:r>
            <a:r>
              <a:rPr lang="en-US" sz="2400" b="1" dirty="0" err="1"/>
              <a:t>đất</a:t>
            </a:r>
            <a:r>
              <a:rPr lang="vi-VN" sz="2400" b="1" dirty="0"/>
              <a:t> Bắc</a:t>
            </a:r>
            <a:endParaRPr lang="en-US" sz="2400" dirty="0"/>
          </a:p>
          <a:p>
            <a:pPr marL="0" marR="0" lvl="0" indent="0" algn="just" defTabSz="914400" rtl="0" eaLnBrk="1" fontAlgn="auto" latinLnBrk="0" hangingPunct="1">
              <a:lnSpc>
                <a:spcPct val="150000"/>
              </a:lnSpc>
              <a:spcBef>
                <a:spcPts val="0"/>
              </a:spcBef>
              <a:spcAft>
                <a:spcPts val="800"/>
              </a:spcAft>
              <a:buClrTx/>
              <a:buSzTx/>
              <a:buFontTx/>
              <a:buNone/>
              <a:tabLst/>
              <a:defRPr/>
            </a:pPr>
            <a:endParaRPr kumimoji="0" lang="en-US" sz="2400" b="1" i="0" u="none" strike="noStrike" kern="1200" cap="none" spc="0" normalizeH="0" baseline="0" noProof="0" dirty="0">
              <a:ln>
                <a:noFill/>
              </a:ln>
              <a:solidFill>
                <a:srgbClr val="F47280">
                  <a:lumMod val="50000"/>
                </a:srgbClr>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41" name="Hộp Văn bản 440">
            <a:extLst>
              <a:ext uri="{FF2B5EF4-FFF2-40B4-BE49-F238E27FC236}">
                <a16:creationId xmlns="" xmlns:a16="http://schemas.microsoft.com/office/drawing/2014/main" id="{DFE4426A-9C4F-4599-BB38-E24B09C2CC7F}"/>
              </a:ext>
            </a:extLst>
          </p:cNvPr>
          <p:cNvSpPr txBox="1"/>
          <p:nvPr/>
        </p:nvSpPr>
        <p:spPr>
          <a:xfrm>
            <a:off x="943769" y="2754426"/>
            <a:ext cx="2932771" cy="1938992"/>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smtClean="0">
                <a:ln>
                  <a:noFill/>
                </a:ln>
                <a:solidFill>
                  <a:prstClr val="black"/>
                </a:solidFill>
                <a:effectLst/>
                <a:uLnTx/>
                <a:uFillTx/>
                <a:latin typeface="Arial" panose="020B0604020202020204" pitchFamily="34" charset="0"/>
                <a:cs typeface="+mn-cs"/>
              </a:rPr>
              <a:t>- Cách </a:t>
            </a:r>
            <a:r>
              <a:rPr kumimoji="0" lang="vi-VN" sz="2400" b="1" i="0" u="none" strike="noStrike" kern="1200" cap="none" spc="0" normalizeH="0" baseline="0" noProof="0" dirty="0">
                <a:ln>
                  <a:noFill/>
                </a:ln>
                <a:solidFill>
                  <a:prstClr val="black"/>
                </a:solidFill>
                <a:effectLst/>
                <a:uLnTx/>
                <a:uFillTx/>
                <a:latin typeface="Arial" panose="020B0604020202020204" pitchFamily="34" charset="0"/>
                <a:cs typeface="+mn-cs"/>
              </a:rPr>
              <a:t>tác giả </a:t>
            </a:r>
            <a:endParaRPr kumimoji="0" lang="en-US" sz="2400" b="1" i="0" u="none" strike="noStrike" kern="1200" cap="none" spc="0" normalizeH="0" baseline="0" noProof="0" dirty="0" smtClean="0">
              <a:ln>
                <a:noFill/>
              </a:ln>
              <a:solidFill>
                <a:prstClr val="black"/>
              </a:solidFill>
              <a:effectLst/>
              <a:uLnTx/>
              <a:uFillTx/>
              <a:latin typeface="Arial" panose="020B0604020202020204" pitchFamily="34" charset="0"/>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smtClean="0">
                <a:ln>
                  <a:noFill/>
                </a:ln>
                <a:solidFill>
                  <a:prstClr val="black"/>
                </a:solidFill>
                <a:effectLst/>
                <a:uLnTx/>
                <a:uFillTx/>
                <a:latin typeface="Arial" panose="020B0604020202020204" pitchFamily="34" charset="0"/>
                <a:cs typeface="+mn-cs"/>
              </a:rPr>
              <a:t>giới </a:t>
            </a:r>
            <a:r>
              <a:rPr kumimoji="0" lang="vi-VN" sz="2400" b="1" i="0" u="none" strike="noStrike" kern="1200" cap="none" spc="0" normalizeH="0" baseline="0" noProof="0" dirty="0">
                <a:ln>
                  <a:noFill/>
                </a:ln>
                <a:solidFill>
                  <a:prstClr val="black"/>
                </a:solidFill>
                <a:effectLst/>
                <a:uLnTx/>
                <a:uFillTx/>
                <a:latin typeface="Arial" panose="020B0604020202020204" pitchFamily="34" charset="0"/>
                <a:cs typeface="+mn-cs"/>
              </a:rPr>
              <a:t>thiệu về </a:t>
            </a:r>
            <a:endParaRPr kumimoji="0" lang="en-US" sz="2400" b="1" i="0" u="none" strike="noStrike" kern="1200" cap="none" spc="0" normalizeH="0" baseline="0" noProof="0" dirty="0" smtClean="0">
              <a:ln>
                <a:noFill/>
              </a:ln>
              <a:solidFill>
                <a:prstClr val="black"/>
              </a:solidFill>
              <a:effectLst/>
              <a:uLnTx/>
              <a:uFillTx/>
              <a:latin typeface="Arial" panose="020B0604020202020204" pitchFamily="34" charset="0"/>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smtClean="0">
                <a:ln>
                  <a:noFill/>
                </a:ln>
                <a:solidFill>
                  <a:prstClr val="black"/>
                </a:solidFill>
                <a:effectLst/>
                <a:uLnTx/>
                <a:uFillTx/>
                <a:latin typeface="Arial" panose="020B0604020202020204" pitchFamily="34" charset="0"/>
                <a:cs typeface="+mn-cs"/>
              </a:rPr>
              <a:t>tháng </a:t>
            </a:r>
            <a:r>
              <a:rPr kumimoji="0" lang="vi-VN" sz="2400" b="1" i="0" u="none" strike="noStrike" kern="1200" cap="none" spc="0" normalizeH="0" baseline="0" noProof="0" dirty="0">
                <a:ln>
                  <a:noFill/>
                </a:ln>
                <a:solidFill>
                  <a:prstClr val="black"/>
                </a:solidFill>
                <a:effectLst/>
                <a:uLnTx/>
                <a:uFillTx/>
                <a:latin typeface="Arial" panose="020B0604020202020204" pitchFamily="34" charset="0"/>
                <a:cs typeface="+mn-cs"/>
              </a:rPr>
              <a:t>Giêng và mùa </a:t>
            </a:r>
            <a:r>
              <a:rPr kumimoji="0" lang="vi-VN" sz="2400" b="1" i="0" u="none" strike="noStrike" kern="1200" cap="none" spc="0" normalizeH="0" baseline="0" noProof="0" dirty="0" smtClean="0">
                <a:ln>
                  <a:noFill/>
                </a:ln>
                <a:solidFill>
                  <a:prstClr val="black"/>
                </a:solidFill>
                <a:effectLst/>
                <a:uLnTx/>
                <a:uFillTx/>
                <a:latin typeface="Arial" panose="020B0604020202020204" pitchFamily="34" charset="0"/>
                <a:cs typeface="+mn-cs"/>
              </a:rPr>
              <a:t>xuân</a:t>
            </a:r>
            <a:r>
              <a:rPr kumimoji="0" lang="en-US" sz="24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80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cxnSp>
        <p:nvCxnSpPr>
          <p:cNvPr id="11" name="Đường nối Thẳng 10">
            <a:extLst>
              <a:ext uri="{FF2B5EF4-FFF2-40B4-BE49-F238E27FC236}">
                <a16:creationId xmlns="" xmlns:a16="http://schemas.microsoft.com/office/drawing/2014/main" id="{3182BCDA-EDA2-45C8-AECD-5B7E2EDF74B6}"/>
              </a:ext>
            </a:extLst>
          </p:cNvPr>
          <p:cNvCxnSpPr/>
          <p:nvPr/>
        </p:nvCxnSpPr>
        <p:spPr>
          <a:xfrm>
            <a:off x="4039154" y="1704338"/>
            <a:ext cx="0" cy="3905164"/>
          </a:xfrm>
          <a:prstGeom prst="line">
            <a:avLst/>
          </a:prstGeom>
          <a:ln w="38100">
            <a:solidFill>
              <a:schemeClr val="accent1">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sp>
        <p:nvSpPr>
          <p:cNvPr id="443" name="Hộp Văn bản 442">
            <a:extLst>
              <a:ext uri="{FF2B5EF4-FFF2-40B4-BE49-F238E27FC236}">
                <a16:creationId xmlns="" xmlns:a16="http://schemas.microsoft.com/office/drawing/2014/main" id="{E475C4EF-9D51-43BE-8D1D-958C117B85ED}"/>
              </a:ext>
            </a:extLst>
          </p:cNvPr>
          <p:cNvSpPr txBox="1"/>
          <p:nvPr/>
        </p:nvSpPr>
        <p:spPr>
          <a:xfrm>
            <a:off x="4252184" y="1253991"/>
            <a:ext cx="6415983" cy="3329116"/>
          </a:xfrm>
          <a:prstGeom prst="rect">
            <a:avLst/>
          </a:prstGeom>
          <a:noFill/>
        </p:spPr>
        <p:txBody>
          <a:bodyPr wrap="square">
            <a:spAutoFit/>
          </a:bodyPr>
          <a:lstStyle/>
          <a:p>
            <a:pPr marL="90170" marR="61595" algn="just">
              <a:lnSpc>
                <a:spcPct val="115000"/>
              </a:lnSpc>
              <a:spcBef>
                <a:spcPts val="240"/>
              </a:spcBef>
              <a:spcAft>
                <a:spcPts val="240"/>
              </a:spcAft>
            </a:pPr>
            <a:r>
              <a:rPr lang="vi-VN" sz="2000" dirty="0">
                <a:effectLst/>
                <a:latin typeface="Times New Roman" panose="02020603050405020304" pitchFamily="18" charset="0"/>
                <a:ea typeface="Times New Roman" panose="02020603050405020304" pitchFamily="18" charset="0"/>
              </a:rPr>
              <a:t>+ Tác giả giới thiệu về tháng Giêng và mùa xuân bằng tình yêu hiển nhiên của con người dành cho nó</a:t>
            </a:r>
            <a:r>
              <a:rPr lang="vi-VN" sz="2000" i="1" dirty="0">
                <a:effectLst/>
                <a:latin typeface="Times New Roman" panose="02020603050405020304" pitchFamily="18" charset="0"/>
                <a:ea typeface="Times New Roman" panose="02020603050405020304" pitchFamily="18" charset="0"/>
              </a:rPr>
              <a:t>:  “Ai bảo được non đừng thương nước, ai cấm được trai thương gái, ai cấm được mẹ yêu con; ai cấm được cô gái còn son nhớ chồng thì mới hết được người mê luyến mùa xuân”.</a:t>
            </a:r>
            <a:endParaRPr lang="en-US" sz="2000" dirty="0">
              <a:effectLst/>
              <a:latin typeface="Times New Roman" panose="02020603050405020304" pitchFamily="18" charset="0"/>
              <a:ea typeface="Times New Roman" panose="02020603050405020304" pitchFamily="18" charset="0"/>
            </a:endParaRPr>
          </a:p>
          <a:p>
            <a:pPr marL="90170" marR="61595" algn="just">
              <a:lnSpc>
                <a:spcPct val="115000"/>
              </a:lnSpc>
              <a:spcBef>
                <a:spcPts val="240"/>
              </a:spcBef>
              <a:spcAft>
                <a:spcPts val="240"/>
              </a:spcAft>
            </a:pPr>
            <a:r>
              <a:rPr lang="vi-VN" sz="2000" dirty="0">
                <a:effectLst/>
                <a:latin typeface="Times New Roman" panose="02020603050405020304" pitchFamily="18" charset="0"/>
                <a:ea typeface="Times New Roman" panose="02020603050405020304" pitchFamily="18" charset="0"/>
              </a:rPr>
              <a:t>Những quy luật tự nhiên của con người như trai yêu gái, non thương nước, mẹ yêu con, bướm yêu hoa thì ai cũng phải công nhận, thì tình yêu mùa xuân của con người cũng tự nhiên như thế, chẳng ai có thể cấm được. </a:t>
            </a:r>
            <a:endParaRPr lang="en-US" sz="2000" dirty="0">
              <a:effectLst/>
              <a:latin typeface="Times New Roman" panose="02020603050405020304" pitchFamily="18" charset="0"/>
              <a:ea typeface="Times New Roman" panose="02020603050405020304" pitchFamily="18" charset="0"/>
            </a:endParaRPr>
          </a:p>
        </p:txBody>
      </p:sp>
      <p:sp>
        <p:nvSpPr>
          <p:cNvPr id="3" name="Hộp Văn bản 442">
            <a:extLst>
              <a:ext uri="{FF2B5EF4-FFF2-40B4-BE49-F238E27FC236}">
                <a16:creationId xmlns="" xmlns:a16="http://schemas.microsoft.com/office/drawing/2014/main" id="{2E1BF4AC-EBB1-B594-68FB-DDF30CECCC4E}"/>
              </a:ext>
            </a:extLst>
          </p:cNvPr>
          <p:cNvSpPr txBox="1"/>
          <p:nvPr/>
        </p:nvSpPr>
        <p:spPr>
          <a:xfrm>
            <a:off x="4275794" y="4488878"/>
            <a:ext cx="6415983" cy="1154162"/>
          </a:xfrm>
          <a:prstGeom prst="rect">
            <a:avLst/>
          </a:prstGeom>
          <a:noFill/>
        </p:spPr>
        <p:txBody>
          <a:bodyPr wrap="square">
            <a:spAutoFit/>
          </a:bodyPr>
          <a:lstStyle/>
          <a:p>
            <a:pPr marL="90170" marR="61595" algn="just">
              <a:lnSpc>
                <a:spcPct val="115000"/>
              </a:lnSpc>
              <a:spcBef>
                <a:spcPts val="240"/>
              </a:spcBef>
              <a:spcAft>
                <a:spcPts val="240"/>
              </a:spcAft>
            </a:pPr>
            <a:r>
              <a:rPr lang="en-US" sz="2000" dirty="0">
                <a:effectLst/>
                <a:latin typeface="Times New Roman" panose="02020603050405020304" pitchFamily="18" charset="0"/>
                <a:ea typeface="Times New Roman" panose="02020603050405020304" pitchFamily="18" charset="0"/>
              </a:rPr>
              <a:t>+ </a:t>
            </a:r>
            <a:r>
              <a:rPr lang="vi-VN" sz="2000" dirty="0">
                <a:effectLst/>
                <a:latin typeface="Times New Roman" panose="02020603050405020304" pitchFamily="18" charset="0"/>
                <a:ea typeface="Times New Roman" panose="02020603050405020304" pitchFamily="18" charset="0"/>
              </a:rPr>
              <a:t>Tác giả còn hình dung tình yêu mùa xuân của chàng trai và cô gái trẻ rạo rực như nhựa sống trong lòng, chỉ chờ dịp đặc biệt nào đó mà bất ngờ bung tỏa. </a:t>
            </a:r>
            <a:endParaRPr lang="en-US" sz="2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80363295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30"/>
                                        </p:tgtEl>
                                        <p:attrNameLst>
                                          <p:attrName>style.visibility</p:attrName>
                                        </p:attrNameLst>
                                      </p:cBhvr>
                                      <p:to>
                                        <p:strVal val="visible"/>
                                      </p:to>
                                    </p:set>
                                    <p:anim calcmode="lin" valueType="num">
                                      <p:cBhvr additive="base">
                                        <p:cTn id="7" dur="500" fill="hold"/>
                                        <p:tgtEl>
                                          <p:spTgt spid="430"/>
                                        </p:tgtEl>
                                        <p:attrNameLst>
                                          <p:attrName>ppt_x</p:attrName>
                                        </p:attrNameLst>
                                      </p:cBhvr>
                                      <p:tavLst>
                                        <p:tav tm="0">
                                          <p:val>
                                            <p:strVal val="0-#ppt_w/2"/>
                                          </p:val>
                                        </p:tav>
                                        <p:tav tm="100000">
                                          <p:val>
                                            <p:strVal val="#ppt_x"/>
                                          </p:val>
                                        </p:tav>
                                      </p:tavLst>
                                    </p:anim>
                                    <p:anim calcmode="lin" valueType="num">
                                      <p:cBhvr additive="base">
                                        <p:cTn id="8" dur="500" fill="hold"/>
                                        <p:tgtEl>
                                          <p:spTgt spid="430"/>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439"/>
                                        </p:tgtEl>
                                        <p:attrNameLst>
                                          <p:attrName>style.visibility</p:attrName>
                                        </p:attrNameLst>
                                      </p:cBhvr>
                                      <p:to>
                                        <p:strVal val="visible"/>
                                      </p:to>
                                    </p:set>
                                    <p:anim calcmode="lin" valueType="num">
                                      <p:cBhvr additive="base">
                                        <p:cTn id="11" dur="500" fill="hold"/>
                                        <p:tgtEl>
                                          <p:spTgt spid="439"/>
                                        </p:tgtEl>
                                        <p:attrNameLst>
                                          <p:attrName>ppt_x</p:attrName>
                                        </p:attrNameLst>
                                      </p:cBhvr>
                                      <p:tavLst>
                                        <p:tav tm="0">
                                          <p:val>
                                            <p:strVal val="0-#ppt_w/2"/>
                                          </p:val>
                                        </p:tav>
                                        <p:tav tm="100000">
                                          <p:val>
                                            <p:strVal val="#ppt_x"/>
                                          </p:val>
                                        </p:tav>
                                      </p:tavLst>
                                    </p:anim>
                                    <p:anim calcmode="lin" valueType="num">
                                      <p:cBhvr additive="base">
                                        <p:cTn id="12" dur="500" fill="hold"/>
                                        <p:tgtEl>
                                          <p:spTgt spid="439"/>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40"/>
                                        </p:tgtEl>
                                        <p:attrNameLst>
                                          <p:attrName>style.visibility</p:attrName>
                                        </p:attrNameLst>
                                      </p:cBhvr>
                                      <p:to>
                                        <p:strVal val="visible"/>
                                      </p:to>
                                    </p:set>
                                    <p:anim calcmode="lin" valueType="num">
                                      <p:cBhvr additive="base">
                                        <p:cTn id="17" dur="500" fill="hold"/>
                                        <p:tgtEl>
                                          <p:spTgt spid="440"/>
                                        </p:tgtEl>
                                        <p:attrNameLst>
                                          <p:attrName>ppt_x</p:attrName>
                                        </p:attrNameLst>
                                      </p:cBhvr>
                                      <p:tavLst>
                                        <p:tav tm="0">
                                          <p:val>
                                            <p:strVal val="#ppt_x"/>
                                          </p:val>
                                        </p:tav>
                                        <p:tav tm="100000">
                                          <p:val>
                                            <p:strVal val="#ppt_x"/>
                                          </p:val>
                                        </p:tav>
                                      </p:tavLst>
                                    </p:anim>
                                    <p:anim calcmode="lin" valueType="num">
                                      <p:cBhvr additive="base">
                                        <p:cTn id="18" dur="500" fill="hold"/>
                                        <p:tgtEl>
                                          <p:spTgt spid="440"/>
                                        </p:tgtEl>
                                        <p:attrNameLst>
                                          <p:attrName>ppt_y</p:attrName>
                                        </p:attrNameLst>
                                      </p:cBhvr>
                                      <p:tavLst>
                                        <p:tav tm="0">
                                          <p:val>
                                            <p:strVal val="1+#ppt_h/2"/>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441"/>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443"/>
                                        </p:tgtEl>
                                        <p:attrNameLst>
                                          <p:attrName>style.visibility</p:attrName>
                                        </p:attrNameLst>
                                      </p:cBhvr>
                                      <p:to>
                                        <p:strVal val="visible"/>
                                      </p:to>
                                    </p:set>
                                    <p:anim calcmode="lin" valueType="num">
                                      <p:cBhvr additive="base">
                                        <p:cTn id="32" dur="500" fill="hold"/>
                                        <p:tgtEl>
                                          <p:spTgt spid="443"/>
                                        </p:tgtEl>
                                        <p:attrNameLst>
                                          <p:attrName>ppt_x</p:attrName>
                                        </p:attrNameLst>
                                      </p:cBhvr>
                                      <p:tavLst>
                                        <p:tav tm="0">
                                          <p:val>
                                            <p:strVal val="#ppt_x"/>
                                          </p:val>
                                        </p:tav>
                                        <p:tav tm="100000">
                                          <p:val>
                                            <p:strVal val="#ppt_x"/>
                                          </p:val>
                                        </p:tav>
                                      </p:tavLst>
                                    </p:anim>
                                    <p:anim calcmode="lin" valueType="num">
                                      <p:cBhvr additive="base">
                                        <p:cTn id="33" dur="500" fill="hold"/>
                                        <p:tgtEl>
                                          <p:spTgt spid="443"/>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3"/>
                                        </p:tgtEl>
                                        <p:attrNameLst>
                                          <p:attrName>style.visibility</p:attrName>
                                        </p:attrNameLst>
                                      </p:cBhvr>
                                      <p:to>
                                        <p:strVal val="visible"/>
                                      </p:to>
                                    </p:set>
                                    <p:anim calcmode="lin" valueType="num">
                                      <p:cBhvr additive="base">
                                        <p:cTn id="38" dur="500" fill="hold"/>
                                        <p:tgtEl>
                                          <p:spTgt spid="3"/>
                                        </p:tgtEl>
                                        <p:attrNameLst>
                                          <p:attrName>ppt_x</p:attrName>
                                        </p:attrNameLst>
                                      </p:cBhvr>
                                      <p:tavLst>
                                        <p:tav tm="0">
                                          <p:val>
                                            <p:strVal val="#ppt_x"/>
                                          </p:val>
                                        </p:tav>
                                        <p:tav tm="100000">
                                          <p:val>
                                            <p:strVal val="#ppt_x"/>
                                          </p:val>
                                        </p:tav>
                                      </p:tavLst>
                                    </p:anim>
                                    <p:anim calcmode="lin" valueType="num">
                                      <p:cBhvr additive="base">
                                        <p:cTn id="39"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9" grpId="0"/>
      <p:bldP spid="440" grpId="0"/>
      <p:bldP spid="441" grpId="0"/>
      <p:bldP spid="443" grpId="0"/>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Oval 38">
            <a:extLst>
              <a:ext uri="{FF2B5EF4-FFF2-40B4-BE49-F238E27FC236}">
                <a16:creationId xmlns="" xmlns:a16="http://schemas.microsoft.com/office/drawing/2014/main" id="{E38CEC7B-74E1-449D-A70B-56F1FAC7CF49}"/>
              </a:ext>
            </a:extLst>
          </p:cNvPr>
          <p:cNvSpPr>
            <a:spLocks noChangeArrowheads="1"/>
          </p:cNvSpPr>
          <p:nvPr/>
        </p:nvSpPr>
        <p:spPr bwMode="auto">
          <a:xfrm>
            <a:off x="1752152" y="860537"/>
            <a:ext cx="2776157" cy="2773533"/>
          </a:xfrm>
          <a:prstGeom prst="ellipse">
            <a:avLst/>
          </a:prstGeom>
          <a:solidFill>
            <a:schemeClr val="accent3"/>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40">
            <a:extLst>
              <a:ext uri="{FF2B5EF4-FFF2-40B4-BE49-F238E27FC236}">
                <a16:creationId xmlns="" xmlns:a16="http://schemas.microsoft.com/office/drawing/2014/main" id="{F602E6D7-DE44-4089-85B4-3FF98E46718E}"/>
              </a:ext>
            </a:extLst>
          </p:cNvPr>
          <p:cNvSpPr>
            <a:spLocks noEditPoints="1"/>
          </p:cNvSpPr>
          <p:nvPr/>
        </p:nvSpPr>
        <p:spPr bwMode="auto">
          <a:xfrm>
            <a:off x="2689380" y="1640521"/>
            <a:ext cx="860337" cy="1065570"/>
          </a:xfrm>
          <a:custGeom>
            <a:avLst/>
            <a:gdLst>
              <a:gd name="T0" fmla="*/ 154 w 205"/>
              <a:gd name="T1" fmla="*/ 161 h 254"/>
              <a:gd name="T2" fmla="*/ 170 w 205"/>
              <a:gd name="T3" fmla="*/ 150 h 254"/>
              <a:gd name="T4" fmla="*/ 178 w 205"/>
              <a:gd name="T5" fmla="*/ 145 h 254"/>
              <a:gd name="T6" fmla="*/ 180 w 205"/>
              <a:gd name="T7" fmla="*/ 133 h 254"/>
              <a:gd name="T8" fmla="*/ 181 w 205"/>
              <a:gd name="T9" fmla="*/ 121 h 254"/>
              <a:gd name="T10" fmla="*/ 197 w 205"/>
              <a:gd name="T11" fmla="*/ 123 h 254"/>
              <a:gd name="T12" fmla="*/ 201 w 205"/>
              <a:gd name="T13" fmla="*/ 118 h 254"/>
              <a:gd name="T14" fmla="*/ 203 w 205"/>
              <a:gd name="T15" fmla="*/ 114 h 254"/>
              <a:gd name="T16" fmla="*/ 204 w 205"/>
              <a:gd name="T17" fmla="*/ 104 h 254"/>
              <a:gd name="T18" fmla="*/ 185 w 205"/>
              <a:gd name="T19" fmla="*/ 93 h 254"/>
              <a:gd name="T20" fmla="*/ 180 w 205"/>
              <a:gd name="T21" fmla="*/ 97 h 254"/>
              <a:gd name="T22" fmla="*/ 173 w 205"/>
              <a:gd name="T23" fmla="*/ 106 h 254"/>
              <a:gd name="T24" fmla="*/ 164 w 205"/>
              <a:gd name="T25" fmla="*/ 86 h 254"/>
              <a:gd name="T26" fmla="*/ 124 w 205"/>
              <a:gd name="T27" fmla="*/ 59 h 254"/>
              <a:gd name="T28" fmla="*/ 121 w 205"/>
              <a:gd name="T29" fmla="*/ 36 h 254"/>
              <a:gd name="T30" fmla="*/ 124 w 205"/>
              <a:gd name="T31" fmla="*/ 6 h 254"/>
              <a:gd name="T32" fmla="*/ 103 w 205"/>
              <a:gd name="T33" fmla="*/ 12 h 254"/>
              <a:gd name="T34" fmla="*/ 107 w 205"/>
              <a:gd name="T35" fmla="*/ 44 h 254"/>
              <a:gd name="T36" fmla="*/ 95 w 205"/>
              <a:gd name="T37" fmla="*/ 31 h 254"/>
              <a:gd name="T38" fmla="*/ 35 w 205"/>
              <a:gd name="T39" fmla="*/ 7 h 254"/>
              <a:gd name="T40" fmla="*/ 8 w 205"/>
              <a:gd name="T41" fmla="*/ 10 h 254"/>
              <a:gd name="T42" fmla="*/ 23 w 205"/>
              <a:gd name="T43" fmla="*/ 19 h 254"/>
              <a:gd name="T44" fmla="*/ 61 w 205"/>
              <a:gd name="T45" fmla="*/ 17 h 254"/>
              <a:gd name="T46" fmla="*/ 103 w 205"/>
              <a:gd name="T47" fmla="*/ 61 h 254"/>
              <a:gd name="T48" fmla="*/ 130 w 205"/>
              <a:gd name="T49" fmla="*/ 84 h 254"/>
              <a:gd name="T50" fmla="*/ 158 w 205"/>
              <a:gd name="T51" fmla="*/ 101 h 254"/>
              <a:gd name="T52" fmla="*/ 126 w 205"/>
              <a:gd name="T53" fmla="*/ 94 h 254"/>
              <a:gd name="T54" fmla="*/ 96 w 205"/>
              <a:gd name="T55" fmla="*/ 70 h 254"/>
              <a:gd name="T56" fmla="*/ 79 w 205"/>
              <a:gd name="T57" fmla="*/ 67 h 254"/>
              <a:gd name="T58" fmla="*/ 79 w 205"/>
              <a:gd name="T59" fmla="*/ 76 h 254"/>
              <a:gd name="T60" fmla="*/ 90 w 205"/>
              <a:gd name="T61" fmla="*/ 76 h 254"/>
              <a:gd name="T62" fmla="*/ 117 w 205"/>
              <a:gd name="T63" fmla="*/ 101 h 254"/>
              <a:gd name="T64" fmla="*/ 87 w 205"/>
              <a:gd name="T65" fmla="*/ 103 h 254"/>
              <a:gd name="T66" fmla="*/ 63 w 205"/>
              <a:gd name="T67" fmla="*/ 101 h 254"/>
              <a:gd name="T68" fmla="*/ 61 w 205"/>
              <a:gd name="T69" fmla="*/ 116 h 254"/>
              <a:gd name="T70" fmla="*/ 97 w 205"/>
              <a:gd name="T71" fmla="*/ 119 h 254"/>
              <a:gd name="T72" fmla="*/ 128 w 205"/>
              <a:gd name="T73" fmla="*/ 122 h 254"/>
              <a:gd name="T74" fmla="*/ 95 w 205"/>
              <a:gd name="T75" fmla="*/ 130 h 254"/>
              <a:gd name="T76" fmla="*/ 100 w 205"/>
              <a:gd name="T77" fmla="*/ 141 h 254"/>
              <a:gd name="T78" fmla="*/ 115 w 205"/>
              <a:gd name="T79" fmla="*/ 136 h 254"/>
              <a:gd name="T80" fmla="*/ 131 w 205"/>
              <a:gd name="T81" fmla="*/ 126 h 254"/>
              <a:gd name="T82" fmla="*/ 120 w 205"/>
              <a:gd name="T83" fmla="*/ 152 h 254"/>
              <a:gd name="T84" fmla="*/ 77 w 205"/>
              <a:gd name="T85" fmla="*/ 188 h 254"/>
              <a:gd name="T86" fmla="*/ 60 w 205"/>
              <a:gd name="T87" fmla="*/ 191 h 254"/>
              <a:gd name="T88" fmla="*/ 59 w 205"/>
              <a:gd name="T89" fmla="*/ 197 h 254"/>
              <a:gd name="T90" fmla="*/ 34 w 205"/>
              <a:gd name="T91" fmla="*/ 222 h 254"/>
              <a:gd name="T92" fmla="*/ 11 w 205"/>
              <a:gd name="T93" fmla="*/ 235 h 254"/>
              <a:gd name="T94" fmla="*/ 14 w 205"/>
              <a:gd name="T95" fmla="*/ 252 h 254"/>
              <a:gd name="T96" fmla="*/ 65 w 205"/>
              <a:gd name="T97" fmla="*/ 216 h 254"/>
              <a:gd name="T98" fmla="*/ 72 w 205"/>
              <a:gd name="T99" fmla="*/ 220 h 254"/>
              <a:gd name="T100" fmla="*/ 96 w 205"/>
              <a:gd name="T101" fmla="*/ 198 h 254"/>
              <a:gd name="T102" fmla="*/ 113 w 205"/>
              <a:gd name="T103" fmla="*/ 200 h 254"/>
              <a:gd name="T104" fmla="*/ 165 w 205"/>
              <a:gd name="T105" fmla="*/ 198 h 254"/>
              <a:gd name="T106" fmla="*/ 197 w 205"/>
              <a:gd name="T107" fmla="*/ 186 h 254"/>
              <a:gd name="T108" fmla="*/ 201 w 205"/>
              <a:gd name="T109" fmla="*/ 172 h 254"/>
              <a:gd name="T110" fmla="*/ 200 w 205"/>
              <a:gd name="T111" fmla="*/ 114 h 254"/>
              <a:gd name="T112" fmla="*/ 197 w 205"/>
              <a:gd name="T113" fmla="*/ 110 h 254"/>
              <a:gd name="T114" fmla="*/ 140 w 205"/>
              <a:gd name="T115" fmla="*/ 84 h 254"/>
              <a:gd name="T116" fmla="*/ 114 w 205"/>
              <a:gd name="T117" fmla="*/ 67 h 254"/>
              <a:gd name="T118" fmla="*/ 160 w 205"/>
              <a:gd name="T119" fmla="*/ 93 h 254"/>
              <a:gd name="T120" fmla="*/ 140 w 205"/>
              <a:gd name="T121" fmla="*/ 84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05" h="254">
                <a:moveTo>
                  <a:pt x="187" y="164"/>
                </a:moveTo>
                <a:cubicBezTo>
                  <a:pt x="182" y="162"/>
                  <a:pt x="167" y="162"/>
                  <a:pt x="154" y="161"/>
                </a:cubicBezTo>
                <a:cubicBezTo>
                  <a:pt x="160" y="157"/>
                  <a:pt x="166" y="152"/>
                  <a:pt x="169" y="151"/>
                </a:cubicBezTo>
                <a:cubicBezTo>
                  <a:pt x="169" y="151"/>
                  <a:pt x="169" y="150"/>
                  <a:pt x="170" y="150"/>
                </a:cubicBezTo>
                <a:cubicBezTo>
                  <a:pt x="171" y="150"/>
                  <a:pt x="172" y="149"/>
                  <a:pt x="173" y="149"/>
                </a:cubicBezTo>
                <a:cubicBezTo>
                  <a:pt x="175" y="148"/>
                  <a:pt x="177" y="147"/>
                  <a:pt x="178" y="145"/>
                </a:cubicBezTo>
                <a:cubicBezTo>
                  <a:pt x="178" y="143"/>
                  <a:pt x="177" y="141"/>
                  <a:pt x="178" y="139"/>
                </a:cubicBezTo>
                <a:cubicBezTo>
                  <a:pt x="178" y="137"/>
                  <a:pt x="179" y="135"/>
                  <a:pt x="180" y="133"/>
                </a:cubicBezTo>
                <a:cubicBezTo>
                  <a:pt x="181" y="130"/>
                  <a:pt x="180" y="127"/>
                  <a:pt x="178" y="124"/>
                </a:cubicBezTo>
                <a:cubicBezTo>
                  <a:pt x="181" y="121"/>
                  <a:pt x="181" y="121"/>
                  <a:pt x="181" y="121"/>
                </a:cubicBezTo>
                <a:cubicBezTo>
                  <a:pt x="181" y="121"/>
                  <a:pt x="189" y="128"/>
                  <a:pt x="192" y="128"/>
                </a:cubicBezTo>
                <a:cubicBezTo>
                  <a:pt x="193" y="128"/>
                  <a:pt x="195" y="126"/>
                  <a:pt x="197" y="123"/>
                </a:cubicBezTo>
                <a:cubicBezTo>
                  <a:pt x="198" y="123"/>
                  <a:pt x="199" y="124"/>
                  <a:pt x="200" y="123"/>
                </a:cubicBezTo>
                <a:cubicBezTo>
                  <a:pt x="200" y="123"/>
                  <a:pt x="201" y="120"/>
                  <a:pt x="201" y="118"/>
                </a:cubicBezTo>
                <a:cubicBezTo>
                  <a:pt x="201" y="119"/>
                  <a:pt x="201" y="119"/>
                  <a:pt x="201" y="119"/>
                </a:cubicBezTo>
                <a:cubicBezTo>
                  <a:pt x="203" y="117"/>
                  <a:pt x="203" y="114"/>
                  <a:pt x="203" y="114"/>
                </a:cubicBezTo>
                <a:cubicBezTo>
                  <a:pt x="203" y="113"/>
                  <a:pt x="203" y="113"/>
                  <a:pt x="203" y="113"/>
                </a:cubicBezTo>
                <a:cubicBezTo>
                  <a:pt x="204" y="110"/>
                  <a:pt x="205" y="106"/>
                  <a:pt x="204" y="104"/>
                </a:cubicBezTo>
                <a:cubicBezTo>
                  <a:pt x="201" y="96"/>
                  <a:pt x="195" y="88"/>
                  <a:pt x="190" y="90"/>
                </a:cubicBezTo>
                <a:cubicBezTo>
                  <a:pt x="189" y="90"/>
                  <a:pt x="187" y="92"/>
                  <a:pt x="185" y="93"/>
                </a:cubicBezTo>
                <a:cubicBezTo>
                  <a:pt x="185" y="93"/>
                  <a:pt x="185" y="92"/>
                  <a:pt x="184" y="92"/>
                </a:cubicBezTo>
                <a:cubicBezTo>
                  <a:pt x="182" y="92"/>
                  <a:pt x="180" y="97"/>
                  <a:pt x="180" y="97"/>
                </a:cubicBezTo>
                <a:cubicBezTo>
                  <a:pt x="180" y="97"/>
                  <a:pt x="180" y="98"/>
                  <a:pt x="181" y="98"/>
                </a:cubicBezTo>
                <a:cubicBezTo>
                  <a:pt x="177" y="102"/>
                  <a:pt x="173" y="106"/>
                  <a:pt x="173" y="106"/>
                </a:cubicBezTo>
                <a:cubicBezTo>
                  <a:pt x="172" y="107"/>
                  <a:pt x="172" y="107"/>
                  <a:pt x="172" y="107"/>
                </a:cubicBezTo>
                <a:cubicBezTo>
                  <a:pt x="170" y="100"/>
                  <a:pt x="168" y="93"/>
                  <a:pt x="164" y="86"/>
                </a:cubicBezTo>
                <a:cubicBezTo>
                  <a:pt x="160" y="77"/>
                  <a:pt x="154" y="69"/>
                  <a:pt x="145" y="65"/>
                </a:cubicBezTo>
                <a:cubicBezTo>
                  <a:pt x="138" y="62"/>
                  <a:pt x="131" y="61"/>
                  <a:pt x="124" y="59"/>
                </a:cubicBezTo>
                <a:cubicBezTo>
                  <a:pt x="120" y="57"/>
                  <a:pt x="117" y="55"/>
                  <a:pt x="114" y="53"/>
                </a:cubicBezTo>
                <a:cubicBezTo>
                  <a:pt x="116" y="47"/>
                  <a:pt x="119" y="41"/>
                  <a:pt x="121" y="36"/>
                </a:cubicBezTo>
                <a:cubicBezTo>
                  <a:pt x="124" y="29"/>
                  <a:pt x="127" y="22"/>
                  <a:pt x="126" y="15"/>
                </a:cubicBezTo>
                <a:cubicBezTo>
                  <a:pt x="126" y="12"/>
                  <a:pt x="125" y="9"/>
                  <a:pt x="124" y="6"/>
                </a:cubicBezTo>
                <a:cubicBezTo>
                  <a:pt x="122" y="4"/>
                  <a:pt x="119" y="3"/>
                  <a:pt x="116" y="4"/>
                </a:cubicBezTo>
                <a:cubicBezTo>
                  <a:pt x="111" y="5"/>
                  <a:pt x="108" y="12"/>
                  <a:pt x="103" y="12"/>
                </a:cubicBezTo>
                <a:cubicBezTo>
                  <a:pt x="107" y="12"/>
                  <a:pt x="113" y="14"/>
                  <a:pt x="114" y="18"/>
                </a:cubicBezTo>
                <a:cubicBezTo>
                  <a:pt x="117" y="24"/>
                  <a:pt x="109" y="38"/>
                  <a:pt x="107" y="44"/>
                </a:cubicBezTo>
                <a:cubicBezTo>
                  <a:pt x="107" y="45"/>
                  <a:pt x="107" y="45"/>
                  <a:pt x="107" y="45"/>
                </a:cubicBezTo>
                <a:cubicBezTo>
                  <a:pt x="102" y="41"/>
                  <a:pt x="98" y="36"/>
                  <a:pt x="95" y="31"/>
                </a:cubicBezTo>
                <a:cubicBezTo>
                  <a:pt x="86" y="20"/>
                  <a:pt x="77" y="9"/>
                  <a:pt x="63" y="6"/>
                </a:cubicBezTo>
                <a:cubicBezTo>
                  <a:pt x="54" y="3"/>
                  <a:pt x="45" y="6"/>
                  <a:pt x="35" y="7"/>
                </a:cubicBezTo>
                <a:cubicBezTo>
                  <a:pt x="26" y="8"/>
                  <a:pt x="15" y="7"/>
                  <a:pt x="8" y="0"/>
                </a:cubicBezTo>
                <a:cubicBezTo>
                  <a:pt x="6" y="3"/>
                  <a:pt x="7" y="7"/>
                  <a:pt x="8" y="10"/>
                </a:cubicBezTo>
                <a:cubicBezTo>
                  <a:pt x="9" y="14"/>
                  <a:pt x="12" y="17"/>
                  <a:pt x="16" y="18"/>
                </a:cubicBezTo>
                <a:cubicBezTo>
                  <a:pt x="18" y="18"/>
                  <a:pt x="20" y="18"/>
                  <a:pt x="23" y="19"/>
                </a:cubicBezTo>
                <a:cubicBezTo>
                  <a:pt x="25" y="20"/>
                  <a:pt x="27" y="22"/>
                  <a:pt x="27" y="25"/>
                </a:cubicBezTo>
                <a:cubicBezTo>
                  <a:pt x="37" y="18"/>
                  <a:pt x="49" y="14"/>
                  <a:pt x="61" y="17"/>
                </a:cubicBezTo>
                <a:cubicBezTo>
                  <a:pt x="73" y="19"/>
                  <a:pt x="83" y="27"/>
                  <a:pt x="90" y="37"/>
                </a:cubicBezTo>
                <a:cubicBezTo>
                  <a:pt x="95" y="45"/>
                  <a:pt x="97" y="54"/>
                  <a:pt x="103" y="61"/>
                </a:cubicBezTo>
                <a:cubicBezTo>
                  <a:pt x="103" y="64"/>
                  <a:pt x="104" y="67"/>
                  <a:pt x="106" y="70"/>
                </a:cubicBezTo>
                <a:cubicBezTo>
                  <a:pt x="110" y="79"/>
                  <a:pt x="121" y="82"/>
                  <a:pt x="130" y="84"/>
                </a:cubicBezTo>
                <a:cubicBezTo>
                  <a:pt x="140" y="86"/>
                  <a:pt x="150" y="89"/>
                  <a:pt x="155" y="97"/>
                </a:cubicBezTo>
                <a:cubicBezTo>
                  <a:pt x="156" y="98"/>
                  <a:pt x="157" y="100"/>
                  <a:pt x="158" y="101"/>
                </a:cubicBezTo>
                <a:cubicBezTo>
                  <a:pt x="155" y="100"/>
                  <a:pt x="151" y="100"/>
                  <a:pt x="147" y="101"/>
                </a:cubicBezTo>
                <a:cubicBezTo>
                  <a:pt x="126" y="94"/>
                  <a:pt x="126" y="94"/>
                  <a:pt x="126" y="94"/>
                </a:cubicBezTo>
                <a:cubicBezTo>
                  <a:pt x="126" y="94"/>
                  <a:pt x="122" y="86"/>
                  <a:pt x="111" y="83"/>
                </a:cubicBezTo>
                <a:cubicBezTo>
                  <a:pt x="99" y="79"/>
                  <a:pt x="96" y="70"/>
                  <a:pt x="96" y="70"/>
                </a:cubicBezTo>
                <a:cubicBezTo>
                  <a:pt x="96" y="70"/>
                  <a:pt x="93" y="62"/>
                  <a:pt x="91" y="63"/>
                </a:cubicBezTo>
                <a:cubicBezTo>
                  <a:pt x="90" y="64"/>
                  <a:pt x="79" y="64"/>
                  <a:pt x="79" y="67"/>
                </a:cubicBezTo>
                <a:cubicBezTo>
                  <a:pt x="79" y="69"/>
                  <a:pt x="81" y="70"/>
                  <a:pt x="81" y="70"/>
                </a:cubicBezTo>
                <a:cubicBezTo>
                  <a:pt x="79" y="76"/>
                  <a:pt x="79" y="76"/>
                  <a:pt x="79" y="76"/>
                </a:cubicBezTo>
                <a:cubicBezTo>
                  <a:pt x="85" y="76"/>
                  <a:pt x="85" y="76"/>
                  <a:pt x="85" y="76"/>
                </a:cubicBezTo>
                <a:cubicBezTo>
                  <a:pt x="90" y="76"/>
                  <a:pt x="90" y="76"/>
                  <a:pt x="90" y="76"/>
                </a:cubicBezTo>
                <a:cubicBezTo>
                  <a:pt x="93" y="79"/>
                  <a:pt x="96" y="84"/>
                  <a:pt x="99" y="87"/>
                </a:cubicBezTo>
                <a:cubicBezTo>
                  <a:pt x="105" y="92"/>
                  <a:pt x="107" y="100"/>
                  <a:pt x="117" y="101"/>
                </a:cubicBezTo>
                <a:cubicBezTo>
                  <a:pt x="118" y="102"/>
                  <a:pt x="118" y="102"/>
                  <a:pt x="118" y="102"/>
                </a:cubicBezTo>
                <a:cubicBezTo>
                  <a:pt x="113" y="102"/>
                  <a:pt x="93" y="103"/>
                  <a:pt x="87" y="103"/>
                </a:cubicBezTo>
                <a:cubicBezTo>
                  <a:pt x="81" y="103"/>
                  <a:pt x="73" y="103"/>
                  <a:pt x="73" y="103"/>
                </a:cubicBezTo>
                <a:cubicBezTo>
                  <a:pt x="73" y="103"/>
                  <a:pt x="69" y="100"/>
                  <a:pt x="63" y="101"/>
                </a:cubicBezTo>
                <a:cubicBezTo>
                  <a:pt x="57" y="102"/>
                  <a:pt x="63" y="107"/>
                  <a:pt x="63" y="107"/>
                </a:cubicBezTo>
                <a:cubicBezTo>
                  <a:pt x="63" y="107"/>
                  <a:pt x="59" y="113"/>
                  <a:pt x="61" y="116"/>
                </a:cubicBezTo>
                <a:cubicBezTo>
                  <a:pt x="62" y="119"/>
                  <a:pt x="76" y="113"/>
                  <a:pt x="76" y="113"/>
                </a:cubicBezTo>
                <a:cubicBezTo>
                  <a:pt x="76" y="113"/>
                  <a:pt x="88" y="116"/>
                  <a:pt x="97" y="119"/>
                </a:cubicBezTo>
                <a:cubicBezTo>
                  <a:pt x="107" y="122"/>
                  <a:pt x="117" y="113"/>
                  <a:pt x="117" y="113"/>
                </a:cubicBezTo>
                <a:cubicBezTo>
                  <a:pt x="128" y="122"/>
                  <a:pt x="128" y="122"/>
                  <a:pt x="128" y="122"/>
                </a:cubicBezTo>
                <a:cubicBezTo>
                  <a:pt x="126" y="123"/>
                  <a:pt x="125" y="125"/>
                  <a:pt x="123" y="126"/>
                </a:cubicBezTo>
                <a:cubicBezTo>
                  <a:pt x="115" y="132"/>
                  <a:pt x="104" y="134"/>
                  <a:pt x="95" y="130"/>
                </a:cubicBezTo>
                <a:cubicBezTo>
                  <a:pt x="96" y="133"/>
                  <a:pt x="97" y="136"/>
                  <a:pt x="98" y="138"/>
                </a:cubicBezTo>
                <a:cubicBezTo>
                  <a:pt x="98" y="140"/>
                  <a:pt x="99" y="141"/>
                  <a:pt x="100" y="141"/>
                </a:cubicBezTo>
                <a:cubicBezTo>
                  <a:pt x="101" y="142"/>
                  <a:pt x="102" y="141"/>
                  <a:pt x="103" y="141"/>
                </a:cubicBezTo>
                <a:cubicBezTo>
                  <a:pt x="107" y="140"/>
                  <a:pt x="111" y="138"/>
                  <a:pt x="115" y="136"/>
                </a:cubicBezTo>
                <a:cubicBezTo>
                  <a:pt x="120" y="135"/>
                  <a:pt x="125" y="133"/>
                  <a:pt x="129" y="129"/>
                </a:cubicBezTo>
                <a:cubicBezTo>
                  <a:pt x="130" y="128"/>
                  <a:pt x="130" y="127"/>
                  <a:pt x="131" y="126"/>
                </a:cubicBezTo>
                <a:cubicBezTo>
                  <a:pt x="134" y="128"/>
                  <a:pt x="134" y="128"/>
                  <a:pt x="134" y="128"/>
                </a:cubicBezTo>
                <a:cubicBezTo>
                  <a:pt x="131" y="136"/>
                  <a:pt x="120" y="152"/>
                  <a:pt x="120" y="152"/>
                </a:cubicBezTo>
                <a:cubicBezTo>
                  <a:pt x="120" y="152"/>
                  <a:pt x="103" y="151"/>
                  <a:pt x="96" y="158"/>
                </a:cubicBezTo>
                <a:cubicBezTo>
                  <a:pt x="90" y="164"/>
                  <a:pt x="85" y="179"/>
                  <a:pt x="77" y="188"/>
                </a:cubicBezTo>
                <a:cubicBezTo>
                  <a:pt x="74" y="190"/>
                  <a:pt x="71" y="190"/>
                  <a:pt x="67" y="190"/>
                </a:cubicBezTo>
                <a:cubicBezTo>
                  <a:pt x="65" y="190"/>
                  <a:pt x="62" y="189"/>
                  <a:pt x="60" y="191"/>
                </a:cubicBezTo>
                <a:cubicBezTo>
                  <a:pt x="59" y="192"/>
                  <a:pt x="58" y="193"/>
                  <a:pt x="58" y="195"/>
                </a:cubicBezTo>
                <a:cubicBezTo>
                  <a:pt x="58" y="196"/>
                  <a:pt x="59" y="197"/>
                  <a:pt x="59" y="197"/>
                </a:cubicBezTo>
                <a:cubicBezTo>
                  <a:pt x="56" y="197"/>
                  <a:pt x="53" y="198"/>
                  <a:pt x="51" y="202"/>
                </a:cubicBezTo>
                <a:cubicBezTo>
                  <a:pt x="45" y="211"/>
                  <a:pt x="45" y="217"/>
                  <a:pt x="34" y="222"/>
                </a:cubicBezTo>
                <a:cubicBezTo>
                  <a:pt x="23" y="227"/>
                  <a:pt x="22" y="218"/>
                  <a:pt x="17" y="222"/>
                </a:cubicBezTo>
                <a:cubicBezTo>
                  <a:pt x="13" y="226"/>
                  <a:pt x="14" y="233"/>
                  <a:pt x="11" y="235"/>
                </a:cubicBezTo>
                <a:cubicBezTo>
                  <a:pt x="7" y="238"/>
                  <a:pt x="0" y="241"/>
                  <a:pt x="2" y="246"/>
                </a:cubicBezTo>
                <a:cubicBezTo>
                  <a:pt x="3" y="250"/>
                  <a:pt x="12" y="254"/>
                  <a:pt x="14" y="252"/>
                </a:cubicBezTo>
                <a:cubicBezTo>
                  <a:pt x="16" y="250"/>
                  <a:pt x="11" y="246"/>
                  <a:pt x="11" y="246"/>
                </a:cubicBezTo>
                <a:cubicBezTo>
                  <a:pt x="65" y="216"/>
                  <a:pt x="65" y="216"/>
                  <a:pt x="65" y="216"/>
                </a:cubicBezTo>
                <a:cubicBezTo>
                  <a:pt x="65" y="217"/>
                  <a:pt x="66" y="219"/>
                  <a:pt x="67" y="220"/>
                </a:cubicBezTo>
                <a:cubicBezTo>
                  <a:pt x="69" y="221"/>
                  <a:pt x="70" y="221"/>
                  <a:pt x="72" y="220"/>
                </a:cubicBezTo>
                <a:cubicBezTo>
                  <a:pt x="73" y="220"/>
                  <a:pt x="75" y="218"/>
                  <a:pt x="76" y="217"/>
                </a:cubicBezTo>
                <a:cubicBezTo>
                  <a:pt x="82" y="211"/>
                  <a:pt x="89" y="205"/>
                  <a:pt x="96" y="198"/>
                </a:cubicBezTo>
                <a:cubicBezTo>
                  <a:pt x="98" y="197"/>
                  <a:pt x="98" y="197"/>
                  <a:pt x="98" y="197"/>
                </a:cubicBezTo>
                <a:cubicBezTo>
                  <a:pt x="100" y="203"/>
                  <a:pt x="111" y="203"/>
                  <a:pt x="113" y="200"/>
                </a:cubicBezTo>
                <a:cubicBezTo>
                  <a:pt x="116" y="197"/>
                  <a:pt x="123" y="189"/>
                  <a:pt x="132" y="189"/>
                </a:cubicBezTo>
                <a:cubicBezTo>
                  <a:pt x="141" y="188"/>
                  <a:pt x="158" y="198"/>
                  <a:pt x="165" y="198"/>
                </a:cubicBezTo>
                <a:cubicBezTo>
                  <a:pt x="169" y="197"/>
                  <a:pt x="185" y="189"/>
                  <a:pt x="193" y="184"/>
                </a:cubicBezTo>
                <a:cubicBezTo>
                  <a:pt x="194" y="185"/>
                  <a:pt x="196" y="186"/>
                  <a:pt x="197" y="186"/>
                </a:cubicBezTo>
                <a:cubicBezTo>
                  <a:pt x="200" y="185"/>
                  <a:pt x="203" y="184"/>
                  <a:pt x="204" y="181"/>
                </a:cubicBezTo>
                <a:cubicBezTo>
                  <a:pt x="204" y="178"/>
                  <a:pt x="203" y="175"/>
                  <a:pt x="201" y="172"/>
                </a:cubicBezTo>
                <a:cubicBezTo>
                  <a:pt x="198" y="168"/>
                  <a:pt x="193" y="165"/>
                  <a:pt x="187" y="164"/>
                </a:cubicBezTo>
                <a:close/>
                <a:moveTo>
                  <a:pt x="200" y="114"/>
                </a:moveTo>
                <a:cubicBezTo>
                  <a:pt x="200" y="115"/>
                  <a:pt x="200" y="116"/>
                  <a:pt x="200" y="116"/>
                </a:cubicBezTo>
                <a:cubicBezTo>
                  <a:pt x="200" y="116"/>
                  <a:pt x="197" y="114"/>
                  <a:pt x="197" y="110"/>
                </a:cubicBezTo>
                <a:cubicBezTo>
                  <a:pt x="197" y="110"/>
                  <a:pt x="200" y="112"/>
                  <a:pt x="200" y="114"/>
                </a:cubicBezTo>
                <a:close/>
                <a:moveTo>
                  <a:pt x="140" y="84"/>
                </a:moveTo>
                <a:cubicBezTo>
                  <a:pt x="133" y="82"/>
                  <a:pt x="125" y="81"/>
                  <a:pt x="119" y="76"/>
                </a:cubicBezTo>
                <a:cubicBezTo>
                  <a:pt x="117" y="74"/>
                  <a:pt x="115" y="71"/>
                  <a:pt x="114" y="67"/>
                </a:cubicBezTo>
                <a:cubicBezTo>
                  <a:pt x="121" y="70"/>
                  <a:pt x="128" y="71"/>
                  <a:pt x="135" y="73"/>
                </a:cubicBezTo>
                <a:cubicBezTo>
                  <a:pt x="146" y="76"/>
                  <a:pt x="158" y="82"/>
                  <a:pt x="160" y="93"/>
                </a:cubicBezTo>
                <a:cubicBezTo>
                  <a:pt x="160" y="94"/>
                  <a:pt x="160" y="96"/>
                  <a:pt x="160" y="97"/>
                </a:cubicBezTo>
                <a:cubicBezTo>
                  <a:pt x="155" y="91"/>
                  <a:pt x="148" y="86"/>
                  <a:pt x="140" y="84"/>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6" name="Picture 35">
            <a:extLst>
              <a:ext uri="{FF2B5EF4-FFF2-40B4-BE49-F238E27FC236}">
                <a16:creationId xmlns="" xmlns:a16="http://schemas.microsoft.com/office/drawing/2014/main" id="{950E7A4B-F774-4D89-B2B8-7880AF3065CF}"/>
              </a:ext>
            </a:extLst>
          </p:cNvPr>
          <p:cNvPicPr>
            <a:picLocks noChangeAspect="1"/>
          </p:cNvPicPr>
          <p:nvPr/>
        </p:nvPicPr>
        <p:blipFill rotWithShape="1">
          <a:blip r:embed="rId3"/>
          <a:srcRect t="-2336" b="28466"/>
          <a:stretch/>
        </p:blipFill>
        <p:spPr>
          <a:xfrm>
            <a:off x="0" y="2726833"/>
            <a:ext cx="12192000" cy="4131167"/>
          </a:xfrm>
          <a:prstGeom prst="rect">
            <a:avLst/>
          </a:prstGeom>
        </p:spPr>
      </p:pic>
      <p:grpSp>
        <p:nvGrpSpPr>
          <p:cNvPr id="14" name="Group 13">
            <a:extLst>
              <a:ext uri="{FF2B5EF4-FFF2-40B4-BE49-F238E27FC236}">
                <a16:creationId xmlns="" xmlns:a16="http://schemas.microsoft.com/office/drawing/2014/main" id="{36AC0862-D72C-489E-B0C6-A8D340189FD9}"/>
              </a:ext>
            </a:extLst>
          </p:cNvPr>
          <p:cNvGrpSpPr/>
          <p:nvPr/>
        </p:nvGrpSpPr>
        <p:grpSpPr>
          <a:xfrm>
            <a:off x="4029727" y="4851856"/>
            <a:ext cx="4500073" cy="2006143"/>
            <a:chOff x="3643075" y="4680539"/>
            <a:chExt cx="4884362" cy="2177460"/>
          </a:xfrm>
          <a:solidFill>
            <a:schemeClr val="accent1"/>
          </a:solidFill>
        </p:grpSpPr>
        <p:sp>
          <p:nvSpPr>
            <p:cNvPr id="12" name="Freeform 8">
              <a:extLst>
                <a:ext uri="{FF2B5EF4-FFF2-40B4-BE49-F238E27FC236}">
                  <a16:creationId xmlns="" xmlns:a16="http://schemas.microsoft.com/office/drawing/2014/main" id="{AC8CEFBF-E1E4-4D4E-B3AC-8B5AEDD0B925}"/>
                </a:ext>
              </a:extLst>
            </p:cNvPr>
            <p:cNvSpPr>
              <a:spLocks/>
            </p:cNvSpPr>
            <p:nvPr/>
          </p:nvSpPr>
          <p:spPr bwMode="auto">
            <a:xfrm>
              <a:off x="3643075" y="4918743"/>
              <a:ext cx="954237" cy="1939256"/>
            </a:xfrm>
            <a:custGeom>
              <a:avLst/>
              <a:gdLst>
                <a:gd name="T0" fmla="*/ 163 w 222"/>
                <a:gd name="T1" fmla="*/ 201 h 450"/>
                <a:gd name="T2" fmla="*/ 147 w 222"/>
                <a:gd name="T3" fmla="*/ 194 h 450"/>
                <a:gd name="T4" fmla="*/ 173 w 222"/>
                <a:gd name="T5" fmla="*/ 180 h 450"/>
                <a:gd name="T6" fmla="*/ 212 w 222"/>
                <a:gd name="T7" fmla="*/ 163 h 450"/>
                <a:gd name="T8" fmla="*/ 121 w 222"/>
                <a:gd name="T9" fmla="*/ 121 h 450"/>
                <a:gd name="T10" fmla="*/ 113 w 222"/>
                <a:gd name="T11" fmla="*/ 107 h 450"/>
                <a:gd name="T12" fmla="*/ 114 w 222"/>
                <a:gd name="T13" fmla="*/ 99 h 450"/>
                <a:gd name="T14" fmla="*/ 114 w 222"/>
                <a:gd name="T15" fmla="*/ 88 h 450"/>
                <a:gd name="T16" fmla="*/ 113 w 222"/>
                <a:gd name="T17" fmla="*/ 80 h 450"/>
                <a:gd name="T18" fmla="*/ 113 w 222"/>
                <a:gd name="T19" fmla="*/ 65 h 450"/>
                <a:gd name="T20" fmla="*/ 114 w 222"/>
                <a:gd name="T21" fmla="*/ 57 h 450"/>
                <a:gd name="T22" fmla="*/ 114 w 222"/>
                <a:gd name="T23" fmla="*/ 46 h 450"/>
                <a:gd name="T24" fmla="*/ 113 w 222"/>
                <a:gd name="T25" fmla="*/ 38 h 450"/>
                <a:gd name="T26" fmla="*/ 113 w 222"/>
                <a:gd name="T27" fmla="*/ 10 h 450"/>
                <a:gd name="T28" fmla="*/ 114 w 222"/>
                <a:gd name="T29" fmla="*/ 6 h 450"/>
                <a:gd name="T30" fmla="*/ 109 w 222"/>
                <a:gd name="T31" fmla="*/ 2 h 450"/>
                <a:gd name="T32" fmla="*/ 109 w 222"/>
                <a:gd name="T33" fmla="*/ 8 h 450"/>
                <a:gd name="T34" fmla="*/ 107 w 222"/>
                <a:gd name="T35" fmla="*/ 18 h 450"/>
                <a:gd name="T36" fmla="*/ 108 w 222"/>
                <a:gd name="T37" fmla="*/ 40 h 450"/>
                <a:gd name="T38" fmla="*/ 109 w 222"/>
                <a:gd name="T39" fmla="*/ 48 h 450"/>
                <a:gd name="T40" fmla="*/ 109 w 222"/>
                <a:gd name="T41" fmla="*/ 63 h 450"/>
                <a:gd name="T42" fmla="*/ 108 w 222"/>
                <a:gd name="T43" fmla="*/ 72 h 450"/>
                <a:gd name="T44" fmla="*/ 108 w 222"/>
                <a:gd name="T45" fmla="*/ 82 h 450"/>
                <a:gd name="T46" fmla="*/ 109 w 222"/>
                <a:gd name="T47" fmla="*/ 90 h 450"/>
                <a:gd name="T48" fmla="*/ 109 w 222"/>
                <a:gd name="T49" fmla="*/ 105 h 450"/>
                <a:gd name="T50" fmla="*/ 107 w 222"/>
                <a:gd name="T51" fmla="*/ 114 h 450"/>
                <a:gd name="T52" fmla="*/ 98 w 222"/>
                <a:gd name="T53" fmla="*/ 126 h 450"/>
                <a:gd name="T54" fmla="*/ 20 w 222"/>
                <a:gd name="T55" fmla="*/ 170 h 450"/>
                <a:gd name="T56" fmla="*/ 60 w 222"/>
                <a:gd name="T57" fmla="*/ 191 h 450"/>
                <a:gd name="T58" fmla="*/ 62 w 222"/>
                <a:gd name="T59" fmla="*/ 201 h 450"/>
                <a:gd name="T60" fmla="*/ 58 w 222"/>
                <a:gd name="T61" fmla="*/ 211 h 450"/>
                <a:gd name="T62" fmla="*/ 20 w 222"/>
                <a:gd name="T63" fmla="*/ 233 h 450"/>
                <a:gd name="T64" fmla="*/ 60 w 222"/>
                <a:gd name="T65" fmla="*/ 253 h 450"/>
                <a:gd name="T66" fmla="*/ 62 w 222"/>
                <a:gd name="T67" fmla="*/ 263 h 450"/>
                <a:gd name="T68" fmla="*/ 58 w 222"/>
                <a:gd name="T69" fmla="*/ 273 h 450"/>
                <a:gd name="T70" fmla="*/ 20 w 222"/>
                <a:gd name="T71" fmla="*/ 295 h 450"/>
                <a:gd name="T72" fmla="*/ 60 w 222"/>
                <a:gd name="T73" fmla="*/ 315 h 450"/>
                <a:gd name="T74" fmla="*/ 62 w 222"/>
                <a:gd name="T75" fmla="*/ 325 h 450"/>
                <a:gd name="T76" fmla="*/ 58 w 222"/>
                <a:gd name="T77" fmla="*/ 336 h 450"/>
                <a:gd name="T78" fmla="*/ 20 w 222"/>
                <a:gd name="T79" fmla="*/ 357 h 450"/>
                <a:gd name="T80" fmla="*/ 60 w 222"/>
                <a:gd name="T81" fmla="*/ 377 h 450"/>
                <a:gd name="T82" fmla="*/ 62 w 222"/>
                <a:gd name="T83" fmla="*/ 388 h 450"/>
                <a:gd name="T84" fmla="*/ 58 w 222"/>
                <a:gd name="T85" fmla="*/ 398 h 450"/>
                <a:gd name="T86" fmla="*/ 20 w 222"/>
                <a:gd name="T87" fmla="*/ 419 h 450"/>
                <a:gd name="T88" fmla="*/ 60 w 222"/>
                <a:gd name="T89" fmla="*/ 440 h 450"/>
                <a:gd name="T90" fmla="*/ 111 w 222"/>
                <a:gd name="T91" fmla="*/ 450 h 450"/>
                <a:gd name="T92" fmla="*/ 161 w 222"/>
                <a:gd name="T93" fmla="*/ 442 h 450"/>
                <a:gd name="T94" fmla="*/ 203 w 222"/>
                <a:gd name="T95" fmla="*/ 424 h 450"/>
                <a:gd name="T96" fmla="*/ 222 w 222"/>
                <a:gd name="T97" fmla="*/ 403 h 450"/>
                <a:gd name="T98" fmla="*/ 161 w 222"/>
                <a:gd name="T99" fmla="*/ 386 h 450"/>
                <a:gd name="T100" fmla="*/ 161 w 222"/>
                <a:gd name="T101" fmla="*/ 379 h 450"/>
                <a:gd name="T102" fmla="*/ 203 w 222"/>
                <a:gd name="T103" fmla="*/ 361 h 450"/>
                <a:gd name="T104" fmla="*/ 222 w 222"/>
                <a:gd name="T105" fmla="*/ 341 h 450"/>
                <a:gd name="T106" fmla="*/ 161 w 222"/>
                <a:gd name="T107" fmla="*/ 323 h 450"/>
                <a:gd name="T108" fmla="*/ 161 w 222"/>
                <a:gd name="T109" fmla="*/ 317 h 450"/>
                <a:gd name="T110" fmla="*/ 203 w 222"/>
                <a:gd name="T111" fmla="*/ 299 h 450"/>
                <a:gd name="T112" fmla="*/ 222 w 222"/>
                <a:gd name="T113" fmla="*/ 279 h 450"/>
                <a:gd name="T114" fmla="*/ 161 w 222"/>
                <a:gd name="T115" fmla="*/ 261 h 450"/>
                <a:gd name="T116" fmla="*/ 161 w 222"/>
                <a:gd name="T117" fmla="*/ 255 h 450"/>
                <a:gd name="T118" fmla="*/ 203 w 222"/>
                <a:gd name="T119" fmla="*/ 237 h 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22" h="450">
                  <a:moveTo>
                    <a:pt x="219" y="220"/>
                  </a:moveTo>
                  <a:cubicBezTo>
                    <a:pt x="222" y="216"/>
                    <a:pt x="222" y="216"/>
                    <a:pt x="222" y="216"/>
                  </a:cubicBezTo>
                  <a:cubicBezTo>
                    <a:pt x="210" y="222"/>
                    <a:pt x="187" y="220"/>
                    <a:pt x="164" y="211"/>
                  </a:cubicBezTo>
                  <a:cubicBezTo>
                    <a:pt x="164" y="201"/>
                    <a:pt x="164" y="201"/>
                    <a:pt x="164" y="201"/>
                  </a:cubicBezTo>
                  <a:cubicBezTo>
                    <a:pt x="163" y="201"/>
                    <a:pt x="163" y="201"/>
                    <a:pt x="163" y="201"/>
                  </a:cubicBezTo>
                  <a:cubicBezTo>
                    <a:pt x="163" y="199"/>
                    <a:pt x="163" y="199"/>
                    <a:pt x="163" y="199"/>
                  </a:cubicBezTo>
                  <a:cubicBezTo>
                    <a:pt x="161" y="199"/>
                    <a:pt x="161" y="199"/>
                    <a:pt x="161" y="199"/>
                  </a:cubicBezTo>
                  <a:cubicBezTo>
                    <a:pt x="161" y="201"/>
                    <a:pt x="161" y="201"/>
                    <a:pt x="161" y="201"/>
                  </a:cubicBezTo>
                  <a:cubicBezTo>
                    <a:pt x="147" y="201"/>
                    <a:pt x="147" y="201"/>
                    <a:pt x="147" y="201"/>
                  </a:cubicBezTo>
                  <a:cubicBezTo>
                    <a:pt x="147" y="194"/>
                    <a:pt x="147" y="194"/>
                    <a:pt x="147" y="194"/>
                  </a:cubicBezTo>
                  <a:cubicBezTo>
                    <a:pt x="155" y="191"/>
                    <a:pt x="155" y="191"/>
                    <a:pt x="155" y="191"/>
                  </a:cubicBezTo>
                  <a:cubicBezTo>
                    <a:pt x="161" y="193"/>
                    <a:pt x="161" y="193"/>
                    <a:pt x="161" y="193"/>
                  </a:cubicBezTo>
                  <a:cubicBezTo>
                    <a:pt x="162" y="191"/>
                    <a:pt x="162" y="191"/>
                    <a:pt x="162" y="191"/>
                  </a:cubicBezTo>
                  <a:cubicBezTo>
                    <a:pt x="155" y="188"/>
                    <a:pt x="155" y="188"/>
                    <a:pt x="155" y="188"/>
                  </a:cubicBezTo>
                  <a:cubicBezTo>
                    <a:pt x="173" y="180"/>
                    <a:pt x="173" y="180"/>
                    <a:pt x="173" y="180"/>
                  </a:cubicBezTo>
                  <a:cubicBezTo>
                    <a:pt x="173" y="180"/>
                    <a:pt x="189" y="178"/>
                    <a:pt x="196" y="177"/>
                  </a:cubicBezTo>
                  <a:cubicBezTo>
                    <a:pt x="204" y="176"/>
                    <a:pt x="203" y="175"/>
                    <a:pt x="203" y="175"/>
                  </a:cubicBezTo>
                  <a:cubicBezTo>
                    <a:pt x="202" y="170"/>
                    <a:pt x="202" y="170"/>
                    <a:pt x="202" y="170"/>
                  </a:cubicBezTo>
                  <a:cubicBezTo>
                    <a:pt x="202" y="170"/>
                    <a:pt x="208" y="166"/>
                    <a:pt x="212" y="165"/>
                  </a:cubicBezTo>
                  <a:cubicBezTo>
                    <a:pt x="212" y="163"/>
                    <a:pt x="212" y="163"/>
                    <a:pt x="212" y="163"/>
                  </a:cubicBezTo>
                  <a:cubicBezTo>
                    <a:pt x="212" y="163"/>
                    <a:pt x="215" y="162"/>
                    <a:pt x="219" y="158"/>
                  </a:cubicBezTo>
                  <a:cubicBezTo>
                    <a:pt x="222" y="154"/>
                    <a:pt x="222" y="154"/>
                    <a:pt x="222" y="154"/>
                  </a:cubicBezTo>
                  <a:cubicBezTo>
                    <a:pt x="201" y="164"/>
                    <a:pt x="149" y="150"/>
                    <a:pt x="124" y="126"/>
                  </a:cubicBezTo>
                  <a:cubicBezTo>
                    <a:pt x="125" y="123"/>
                    <a:pt x="125" y="123"/>
                    <a:pt x="125" y="123"/>
                  </a:cubicBezTo>
                  <a:cubicBezTo>
                    <a:pt x="121" y="121"/>
                    <a:pt x="121" y="121"/>
                    <a:pt x="121" y="121"/>
                  </a:cubicBezTo>
                  <a:cubicBezTo>
                    <a:pt x="121" y="118"/>
                    <a:pt x="121" y="118"/>
                    <a:pt x="121" y="118"/>
                  </a:cubicBezTo>
                  <a:cubicBezTo>
                    <a:pt x="115" y="117"/>
                    <a:pt x="115" y="117"/>
                    <a:pt x="115" y="117"/>
                  </a:cubicBezTo>
                  <a:cubicBezTo>
                    <a:pt x="115" y="114"/>
                    <a:pt x="115" y="114"/>
                    <a:pt x="115" y="114"/>
                  </a:cubicBezTo>
                  <a:cubicBezTo>
                    <a:pt x="113" y="112"/>
                    <a:pt x="113" y="112"/>
                    <a:pt x="113" y="112"/>
                  </a:cubicBezTo>
                  <a:cubicBezTo>
                    <a:pt x="113" y="107"/>
                    <a:pt x="113" y="107"/>
                    <a:pt x="113" y="107"/>
                  </a:cubicBezTo>
                  <a:cubicBezTo>
                    <a:pt x="114" y="107"/>
                    <a:pt x="114" y="107"/>
                    <a:pt x="114" y="107"/>
                  </a:cubicBezTo>
                  <a:cubicBezTo>
                    <a:pt x="114" y="105"/>
                    <a:pt x="114" y="105"/>
                    <a:pt x="114" y="105"/>
                  </a:cubicBezTo>
                  <a:cubicBezTo>
                    <a:pt x="113" y="105"/>
                    <a:pt x="113" y="105"/>
                    <a:pt x="113" y="105"/>
                  </a:cubicBezTo>
                  <a:cubicBezTo>
                    <a:pt x="113" y="99"/>
                    <a:pt x="113" y="99"/>
                    <a:pt x="113" y="99"/>
                  </a:cubicBezTo>
                  <a:cubicBezTo>
                    <a:pt x="114" y="99"/>
                    <a:pt x="114" y="99"/>
                    <a:pt x="114" y="99"/>
                  </a:cubicBezTo>
                  <a:cubicBezTo>
                    <a:pt x="114" y="97"/>
                    <a:pt x="114" y="97"/>
                    <a:pt x="114" y="97"/>
                  </a:cubicBezTo>
                  <a:cubicBezTo>
                    <a:pt x="113" y="97"/>
                    <a:pt x="113" y="97"/>
                    <a:pt x="113" y="97"/>
                  </a:cubicBezTo>
                  <a:cubicBezTo>
                    <a:pt x="113" y="90"/>
                    <a:pt x="113" y="90"/>
                    <a:pt x="113" y="90"/>
                  </a:cubicBezTo>
                  <a:cubicBezTo>
                    <a:pt x="114" y="90"/>
                    <a:pt x="114" y="90"/>
                    <a:pt x="114" y="90"/>
                  </a:cubicBezTo>
                  <a:cubicBezTo>
                    <a:pt x="114" y="88"/>
                    <a:pt x="114" y="88"/>
                    <a:pt x="114" y="88"/>
                  </a:cubicBezTo>
                  <a:cubicBezTo>
                    <a:pt x="113" y="88"/>
                    <a:pt x="113" y="88"/>
                    <a:pt x="113" y="88"/>
                  </a:cubicBezTo>
                  <a:cubicBezTo>
                    <a:pt x="113" y="82"/>
                    <a:pt x="113" y="82"/>
                    <a:pt x="113" y="82"/>
                  </a:cubicBezTo>
                  <a:cubicBezTo>
                    <a:pt x="114" y="82"/>
                    <a:pt x="114" y="82"/>
                    <a:pt x="114" y="82"/>
                  </a:cubicBezTo>
                  <a:cubicBezTo>
                    <a:pt x="114" y="80"/>
                    <a:pt x="114" y="80"/>
                    <a:pt x="114" y="80"/>
                  </a:cubicBezTo>
                  <a:cubicBezTo>
                    <a:pt x="113" y="80"/>
                    <a:pt x="113" y="80"/>
                    <a:pt x="113" y="80"/>
                  </a:cubicBezTo>
                  <a:cubicBezTo>
                    <a:pt x="113" y="73"/>
                    <a:pt x="113" y="73"/>
                    <a:pt x="113" y="73"/>
                  </a:cubicBezTo>
                  <a:cubicBezTo>
                    <a:pt x="114" y="73"/>
                    <a:pt x="114" y="73"/>
                    <a:pt x="114" y="73"/>
                  </a:cubicBezTo>
                  <a:cubicBezTo>
                    <a:pt x="114" y="72"/>
                    <a:pt x="114" y="72"/>
                    <a:pt x="114" y="72"/>
                  </a:cubicBezTo>
                  <a:cubicBezTo>
                    <a:pt x="113" y="72"/>
                    <a:pt x="113" y="72"/>
                    <a:pt x="113" y="72"/>
                  </a:cubicBezTo>
                  <a:cubicBezTo>
                    <a:pt x="113" y="65"/>
                    <a:pt x="113" y="65"/>
                    <a:pt x="113" y="65"/>
                  </a:cubicBezTo>
                  <a:cubicBezTo>
                    <a:pt x="114" y="65"/>
                    <a:pt x="114" y="65"/>
                    <a:pt x="114" y="65"/>
                  </a:cubicBezTo>
                  <a:cubicBezTo>
                    <a:pt x="114" y="63"/>
                    <a:pt x="114" y="63"/>
                    <a:pt x="114" y="63"/>
                  </a:cubicBezTo>
                  <a:cubicBezTo>
                    <a:pt x="113" y="63"/>
                    <a:pt x="113" y="63"/>
                    <a:pt x="113" y="63"/>
                  </a:cubicBezTo>
                  <a:cubicBezTo>
                    <a:pt x="113" y="57"/>
                    <a:pt x="113" y="57"/>
                    <a:pt x="113" y="57"/>
                  </a:cubicBezTo>
                  <a:cubicBezTo>
                    <a:pt x="114" y="57"/>
                    <a:pt x="114" y="57"/>
                    <a:pt x="114" y="57"/>
                  </a:cubicBezTo>
                  <a:cubicBezTo>
                    <a:pt x="114" y="55"/>
                    <a:pt x="114" y="55"/>
                    <a:pt x="114" y="55"/>
                  </a:cubicBezTo>
                  <a:cubicBezTo>
                    <a:pt x="113" y="55"/>
                    <a:pt x="113" y="55"/>
                    <a:pt x="113" y="55"/>
                  </a:cubicBezTo>
                  <a:cubicBezTo>
                    <a:pt x="113" y="48"/>
                    <a:pt x="113" y="48"/>
                    <a:pt x="113" y="48"/>
                  </a:cubicBezTo>
                  <a:cubicBezTo>
                    <a:pt x="114" y="48"/>
                    <a:pt x="114" y="48"/>
                    <a:pt x="114" y="48"/>
                  </a:cubicBezTo>
                  <a:cubicBezTo>
                    <a:pt x="114" y="46"/>
                    <a:pt x="114" y="46"/>
                    <a:pt x="114" y="46"/>
                  </a:cubicBezTo>
                  <a:cubicBezTo>
                    <a:pt x="113" y="46"/>
                    <a:pt x="113" y="46"/>
                    <a:pt x="113" y="46"/>
                  </a:cubicBezTo>
                  <a:cubicBezTo>
                    <a:pt x="113" y="40"/>
                    <a:pt x="113" y="40"/>
                    <a:pt x="113" y="40"/>
                  </a:cubicBezTo>
                  <a:cubicBezTo>
                    <a:pt x="114" y="40"/>
                    <a:pt x="114" y="40"/>
                    <a:pt x="114" y="40"/>
                  </a:cubicBezTo>
                  <a:cubicBezTo>
                    <a:pt x="114" y="38"/>
                    <a:pt x="114" y="38"/>
                    <a:pt x="114" y="38"/>
                  </a:cubicBezTo>
                  <a:cubicBezTo>
                    <a:pt x="113" y="38"/>
                    <a:pt x="113" y="38"/>
                    <a:pt x="113" y="38"/>
                  </a:cubicBezTo>
                  <a:cubicBezTo>
                    <a:pt x="113" y="34"/>
                    <a:pt x="113" y="34"/>
                    <a:pt x="113" y="34"/>
                  </a:cubicBezTo>
                  <a:cubicBezTo>
                    <a:pt x="115" y="32"/>
                    <a:pt x="115" y="32"/>
                    <a:pt x="115" y="32"/>
                  </a:cubicBezTo>
                  <a:cubicBezTo>
                    <a:pt x="115" y="18"/>
                    <a:pt x="115" y="18"/>
                    <a:pt x="115" y="18"/>
                  </a:cubicBezTo>
                  <a:cubicBezTo>
                    <a:pt x="113" y="14"/>
                    <a:pt x="113" y="14"/>
                    <a:pt x="113" y="14"/>
                  </a:cubicBezTo>
                  <a:cubicBezTo>
                    <a:pt x="113" y="10"/>
                    <a:pt x="113" y="10"/>
                    <a:pt x="113" y="10"/>
                  </a:cubicBezTo>
                  <a:cubicBezTo>
                    <a:pt x="114" y="10"/>
                    <a:pt x="114" y="10"/>
                    <a:pt x="114" y="10"/>
                  </a:cubicBezTo>
                  <a:cubicBezTo>
                    <a:pt x="114" y="8"/>
                    <a:pt x="114" y="8"/>
                    <a:pt x="114" y="8"/>
                  </a:cubicBezTo>
                  <a:cubicBezTo>
                    <a:pt x="113" y="8"/>
                    <a:pt x="113" y="8"/>
                    <a:pt x="113" y="8"/>
                  </a:cubicBezTo>
                  <a:cubicBezTo>
                    <a:pt x="113" y="6"/>
                    <a:pt x="113" y="6"/>
                    <a:pt x="113" y="6"/>
                  </a:cubicBezTo>
                  <a:cubicBezTo>
                    <a:pt x="114" y="6"/>
                    <a:pt x="114" y="6"/>
                    <a:pt x="114" y="6"/>
                  </a:cubicBezTo>
                  <a:cubicBezTo>
                    <a:pt x="114" y="4"/>
                    <a:pt x="114" y="4"/>
                    <a:pt x="114" y="4"/>
                  </a:cubicBezTo>
                  <a:cubicBezTo>
                    <a:pt x="113" y="4"/>
                    <a:pt x="113" y="4"/>
                    <a:pt x="113" y="4"/>
                  </a:cubicBezTo>
                  <a:cubicBezTo>
                    <a:pt x="113" y="2"/>
                    <a:pt x="113" y="2"/>
                    <a:pt x="113" y="2"/>
                  </a:cubicBezTo>
                  <a:cubicBezTo>
                    <a:pt x="113" y="1"/>
                    <a:pt x="112" y="0"/>
                    <a:pt x="111" y="0"/>
                  </a:cubicBezTo>
                  <a:cubicBezTo>
                    <a:pt x="110" y="0"/>
                    <a:pt x="109" y="1"/>
                    <a:pt x="109" y="2"/>
                  </a:cubicBezTo>
                  <a:cubicBezTo>
                    <a:pt x="109" y="4"/>
                    <a:pt x="109" y="4"/>
                    <a:pt x="109" y="4"/>
                  </a:cubicBezTo>
                  <a:cubicBezTo>
                    <a:pt x="108" y="4"/>
                    <a:pt x="108" y="4"/>
                    <a:pt x="108" y="4"/>
                  </a:cubicBezTo>
                  <a:cubicBezTo>
                    <a:pt x="108" y="6"/>
                    <a:pt x="108" y="6"/>
                    <a:pt x="108" y="6"/>
                  </a:cubicBezTo>
                  <a:cubicBezTo>
                    <a:pt x="109" y="6"/>
                    <a:pt x="109" y="6"/>
                    <a:pt x="109" y="6"/>
                  </a:cubicBezTo>
                  <a:cubicBezTo>
                    <a:pt x="109" y="8"/>
                    <a:pt x="109" y="8"/>
                    <a:pt x="109" y="8"/>
                  </a:cubicBezTo>
                  <a:cubicBezTo>
                    <a:pt x="108" y="8"/>
                    <a:pt x="108" y="8"/>
                    <a:pt x="108" y="8"/>
                  </a:cubicBezTo>
                  <a:cubicBezTo>
                    <a:pt x="108" y="10"/>
                    <a:pt x="108" y="10"/>
                    <a:pt x="108" y="10"/>
                  </a:cubicBezTo>
                  <a:cubicBezTo>
                    <a:pt x="109" y="10"/>
                    <a:pt x="109" y="10"/>
                    <a:pt x="109" y="10"/>
                  </a:cubicBezTo>
                  <a:cubicBezTo>
                    <a:pt x="109" y="14"/>
                    <a:pt x="109" y="14"/>
                    <a:pt x="109" y="14"/>
                  </a:cubicBezTo>
                  <a:cubicBezTo>
                    <a:pt x="107" y="18"/>
                    <a:pt x="107" y="18"/>
                    <a:pt x="107" y="18"/>
                  </a:cubicBezTo>
                  <a:cubicBezTo>
                    <a:pt x="107" y="32"/>
                    <a:pt x="107" y="32"/>
                    <a:pt x="107" y="32"/>
                  </a:cubicBezTo>
                  <a:cubicBezTo>
                    <a:pt x="109" y="34"/>
                    <a:pt x="109" y="34"/>
                    <a:pt x="109" y="34"/>
                  </a:cubicBezTo>
                  <a:cubicBezTo>
                    <a:pt x="109" y="38"/>
                    <a:pt x="109" y="38"/>
                    <a:pt x="109" y="38"/>
                  </a:cubicBezTo>
                  <a:cubicBezTo>
                    <a:pt x="108" y="38"/>
                    <a:pt x="108" y="38"/>
                    <a:pt x="108" y="38"/>
                  </a:cubicBezTo>
                  <a:cubicBezTo>
                    <a:pt x="108" y="40"/>
                    <a:pt x="108" y="40"/>
                    <a:pt x="108" y="40"/>
                  </a:cubicBezTo>
                  <a:cubicBezTo>
                    <a:pt x="109" y="40"/>
                    <a:pt x="109" y="40"/>
                    <a:pt x="109" y="40"/>
                  </a:cubicBezTo>
                  <a:cubicBezTo>
                    <a:pt x="109" y="46"/>
                    <a:pt x="109" y="46"/>
                    <a:pt x="109" y="46"/>
                  </a:cubicBezTo>
                  <a:cubicBezTo>
                    <a:pt x="108" y="46"/>
                    <a:pt x="108" y="46"/>
                    <a:pt x="108" y="46"/>
                  </a:cubicBezTo>
                  <a:cubicBezTo>
                    <a:pt x="108" y="48"/>
                    <a:pt x="108" y="48"/>
                    <a:pt x="108" y="48"/>
                  </a:cubicBezTo>
                  <a:cubicBezTo>
                    <a:pt x="109" y="48"/>
                    <a:pt x="109" y="48"/>
                    <a:pt x="109" y="48"/>
                  </a:cubicBezTo>
                  <a:cubicBezTo>
                    <a:pt x="109" y="55"/>
                    <a:pt x="109" y="55"/>
                    <a:pt x="109" y="55"/>
                  </a:cubicBezTo>
                  <a:cubicBezTo>
                    <a:pt x="108" y="55"/>
                    <a:pt x="108" y="55"/>
                    <a:pt x="108" y="55"/>
                  </a:cubicBezTo>
                  <a:cubicBezTo>
                    <a:pt x="108" y="57"/>
                    <a:pt x="108" y="57"/>
                    <a:pt x="108" y="57"/>
                  </a:cubicBezTo>
                  <a:cubicBezTo>
                    <a:pt x="109" y="57"/>
                    <a:pt x="109" y="57"/>
                    <a:pt x="109" y="57"/>
                  </a:cubicBezTo>
                  <a:cubicBezTo>
                    <a:pt x="109" y="63"/>
                    <a:pt x="109" y="63"/>
                    <a:pt x="109" y="63"/>
                  </a:cubicBezTo>
                  <a:cubicBezTo>
                    <a:pt x="108" y="63"/>
                    <a:pt x="108" y="63"/>
                    <a:pt x="108" y="63"/>
                  </a:cubicBezTo>
                  <a:cubicBezTo>
                    <a:pt x="108" y="65"/>
                    <a:pt x="108" y="65"/>
                    <a:pt x="108" y="65"/>
                  </a:cubicBezTo>
                  <a:cubicBezTo>
                    <a:pt x="109" y="65"/>
                    <a:pt x="109" y="65"/>
                    <a:pt x="109" y="65"/>
                  </a:cubicBezTo>
                  <a:cubicBezTo>
                    <a:pt x="109" y="72"/>
                    <a:pt x="109" y="72"/>
                    <a:pt x="109" y="72"/>
                  </a:cubicBezTo>
                  <a:cubicBezTo>
                    <a:pt x="108" y="72"/>
                    <a:pt x="108" y="72"/>
                    <a:pt x="108" y="72"/>
                  </a:cubicBezTo>
                  <a:cubicBezTo>
                    <a:pt x="108" y="73"/>
                    <a:pt x="108" y="73"/>
                    <a:pt x="108" y="73"/>
                  </a:cubicBezTo>
                  <a:cubicBezTo>
                    <a:pt x="109" y="73"/>
                    <a:pt x="109" y="73"/>
                    <a:pt x="109" y="73"/>
                  </a:cubicBezTo>
                  <a:cubicBezTo>
                    <a:pt x="109" y="80"/>
                    <a:pt x="109" y="80"/>
                    <a:pt x="109" y="80"/>
                  </a:cubicBezTo>
                  <a:cubicBezTo>
                    <a:pt x="108" y="80"/>
                    <a:pt x="108" y="80"/>
                    <a:pt x="108" y="80"/>
                  </a:cubicBezTo>
                  <a:cubicBezTo>
                    <a:pt x="108" y="82"/>
                    <a:pt x="108" y="82"/>
                    <a:pt x="108" y="82"/>
                  </a:cubicBezTo>
                  <a:cubicBezTo>
                    <a:pt x="109" y="82"/>
                    <a:pt x="109" y="82"/>
                    <a:pt x="109" y="82"/>
                  </a:cubicBezTo>
                  <a:cubicBezTo>
                    <a:pt x="109" y="88"/>
                    <a:pt x="109" y="88"/>
                    <a:pt x="109" y="88"/>
                  </a:cubicBezTo>
                  <a:cubicBezTo>
                    <a:pt x="108" y="88"/>
                    <a:pt x="108" y="88"/>
                    <a:pt x="108" y="88"/>
                  </a:cubicBezTo>
                  <a:cubicBezTo>
                    <a:pt x="108" y="90"/>
                    <a:pt x="108" y="90"/>
                    <a:pt x="108" y="90"/>
                  </a:cubicBezTo>
                  <a:cubicBezTo>
                    <a:pt x="109" y="90"/>
                    <a:pt x="109" y="90"/>
                    <a:pt x="109" y="90"/>
                  </a:cubicBezTo>
                  <a:cubicBezTo>
                    <a:pt x="109" y="97"/>
                    <a:pt x="109" y="97"/>
                    <a:pt x="109" y="97"/>
                  </a:cubicBezTo>
                  <a:cubicBezTo>
                    <a:pt x="108" y="97"/>
                    <a:pt x="108" y="97"/>
                    <a:pt x="108" y="97"/>
                  </a:cubicBezTo>
                  <a:cubicBezTo>
                    <a:pt x="108" y="99"/>
                    <a:pt x="108" y="99"/>
                    <a:pt x="108" y="99"/>
                  </a:cubicBezTo>
                  <a:cubicBezTo>
                    <a:pt x="109" y="99"/>
                    <a:pt x="109" y="99"/>
                    <a:pt x="109" y="99"/>
                  </a:cubicBezTo>
                  <a:cubicBezTo>
                    <a:pt x="109" y="105"/>
                    <a:pt x="109" y="105"/>
                    <a:pt x="109" y="105"/>
                  </a:cubicBezTo>
                  <a:cubicBezTo>
                    <a:pt x="108" y="105"/>
                    <a:pt x="108" y="105"/>
                    <a:pt x="108" y="105"/>
                  </a:cubicBezTo>
                  <a:cubicBezTo>
                    <a:pt x="108" y="107"/>
                    <a:pt x="108" y="107"/>
                    <a:pt x="108" y="107"/>
                  </a:cubicBezTo>
                  <a:cubicBezTo>
                    <a:pt x="109" y="107"/>
                    <a:pt x="109" y="107"/>
                    <a:pt x="109" y="107"/>
                  </a:cubicBezTo>
                  <a:cubicBezTo>
                    <a:pt x="109" y="112"/>
                    <a:pt x="109" y="112"/>
                    <a:pt x="109" y="112"/>
                  </a:cubicBezTo>
                  <a:cubicBezTo>
                    <a:pt x="107" y="114"/>
                    <a:pt x="107" y="114"/>
                    <a:pt x="107" y="114"/>
                  </a:cubicBezTo>
                  <a:cubicBezTo>
                    <a:pt x="107" y="117"/>
                    <a:pt x="107" y="117"/>
                    <a:pt x="107" y="117"/>
                  </a:cubicBezTo>
                  <a:cubicBezTo>
                    <a:pt x="101" y="118"/>
                    <a:pt x="101" y="118"/>
                    <a:pt x="101" y="118"/>
                  </a:cubicBezTo>
                  <a:cubicBezTo>
                    <a:pt x="101" y="121"/>
                    <a:pt x="101" y="121"/>
                    <a:pt x="101" y="121"/>
                  </a:cubicBezTo>
                  <a:cubicBezTo>
                    <a:pt x="97" y="123"/>
                    <a:pt x="97" y="123"/>
                    <a:pt x="97" y="123"/>
                  </a:cubicBezTo>
                  <a:cubicBezTo>
                    <a:pt x="98" y="126"/>
                    <a:pt x="98" y="126"/>
                    <a:pt x="98" y="126"/>
                  </a:cubicBezTo>
                  <a:cubicBezTo>
                    <a:pt x="73" y="150"/>
                    <a:pt x="21" y="164"/>
                    <a:pt x="0" y="154"/>
                  </a:cubicBezTo>
                  <a:cubicBezTo>
                    <a:pt x="0" y="154"/>
                    <a:pt x="0" y="154"/>
                    <a:pt x="3" y="158"/>
                  </a:cubicBezTo>
                  <a:cubicBezTo>
                    <a:pt x="7" y="162"/>
                    <a:pt x="11" y="163"/>
                    <a:pt x="11" y="163"/>
                  </a:cubicBezTo>
                  <a:cubicBezTo>
                    <a:pt x="10" y="165"/>
                    <a:pt x="10" y="165"/>
                    <a:pt x="10" y="165"/>
                  </a:cubicBezTo>
                  <a:cubicBezTo>
                    <a:pt x="14" y="166"/>
                    <a:pt x="20" y="170"/>
                    <a:pt x="20" y="170"/>
                  </a:cubicBezTo>
                  <a:cubicBezTo>
                    <a:pt x="19" y="175"/>
                    <a:pt x="19" y="175"/>
                    <a:pt x="19" y="175"/>
                  </a:cubicBezTo>
                  <a:cubicBezTo>
                    <a:pt x="19" y="175"/>
                    <a:pt x="18" y="176"/>
                    <a:pt x="26" y="177"/>
                  </a:cubicBezTo>
                  <a:cubicBezTo>
                    <a:pt x="33" y="178"/>
                    <a:pt x="49" y="180"/>
                    <a:pt x="49" y="180"/>
                  </a:cubicBezTo>
                  <a:cubicBezTo>
                    <a:pt x="67" y="188"/>
                    <a:pt x="67" y="188"/>
                    <a:pt x="67" y="188"/>
                  </a:cubicBezTo>
                  <a:cubicBezTo>
                    <a:pt x="60" y="191"/>
                    <a:pt x="60" y="191"/>
                    <a:pt x="60" y="191"/>
                  </a:cubicBezTo>
                  <a:cubicBezTo>
                    <a:pt x="61" y="193"/>
                    <a:pt x="61" y="193"/>
                    <a:pt x="61" y="193"/>
                  </a:cubicBezTo>
                  <a:cubicBezTo>
                    <a:pt x="67" y="191"/>
                    <a:pt x="67" y="191"/>
                    <a:pt x="67" y="191"/>
                  </a:cubicBezTo>
                  <a:cubicBezTo>
                    <a:pt x="75" y="194"/>
                    <a:pt x="75" y="194"/>
                    <a:pt x="75" y="194"/>
                  </a:cubicBezTo>
                  <a:cubicBezTo>
                    <a:pt x="75" y="201"/>
                    <a:pt x="75" y="201"/>
                    <a:pt x="75" y="201"/>
                  </a:cubicBezTo>
                  <a:cubicBezTo>
                    <a:pt x="62" y="201"/>
                    <a:pt x="62" y="201"/>
                    <a:pt x="62" y="201"/>
                  </a:cubicBezTo>
                  <a:cubicBezTo>
                    <a:pt x="62" y="199"/>
                    <a:pt x="62" y="199"/>
                    <a:pt x="62" y="199"/>
                  </a:cubicBezTo>
                  <a:cubicBezTo>
                    <a:pt x="59" y="199"/>
                    <a:pt x="59" y="199"/>
                    <a:pt x="59" y="199"/>
                  </a:cubicBezTo>
                  <a:cubicBezTo>
                    <a:pt x="59" y="201"/>
                    <a:pt x="59" y="201"/>
                    <a:pt x="59" y="201"/>
                  </a:cubicBezTo>
                  <a:cubicBezTo>
                    <a:pt x="58" y="201"/>
                    <a:pt x="58" y="201"/>
                    <a:pt x="58" y="201"/>
                  </a:cubicBezTo>
                  <a:cubicBezTo>
                    <a:pt x="58" y="211"/>
                    <a:pt x="58" y="211"/>
                    <a:pt x="58" y="211"/>
                  </a:cubicBezTo>
                  <a:cubicBezTo>
                    <a:pt x="35" y="220"/>
                    <a:pt x="12" y="222"/>
                    <a:pt x="0" y="216"/>
                  </a:cubicBezTo>
                  <a:cubicBezTo>
                    <a:pt x="0" y="216"/>
                    <a:pt x="0" y="216"/>
                    <a:pt x="3" y="220"/>
                  </a:cubicBezTo>
                  <a:cubicBezTo>
                    <a:pt x="7" y="224"/>
                    <a:pt x="11" y="225"/>
                    <a:pt x="11" y="225"/>
                  </a:cubicBezTo>
                  <a:cubicBezTo>
                    <a:pt x="10" y="227"/>
                    <a:pt x="10" y="227"/>
                    <a:pt x="10" y="227"/>
                  </a:cubicBezTo>
                  <a:cubicBezTo>
                    <a:pt x="14" y="229"/>
                    <a:pt x="20" y="233"/>
                    <a:pt x="20" y="233"/>
                  </a:cubicBezTo>
                  <a:cubicBezTo>
                    <a:pt x="19" y="237"/>
                    <a:pt x="19" y="237"/>
                    <a:pt x="19" y="237"/>
                  </a:cubicBezTo>
                  <a:cubicBezTo>
                    <a:pt x="19" y="237"/>
                    <a:pt x="18" y="238"/>
                    <a:pt x="26" y="239"/>
                  </a:cubicBezTo>
                  <a:cubicBezTo>
                    <a:pt x="33" y="240"/>
                    <a:pt x="49" y="243"/>
                    <a:pt x="49" y="243"/>
                  </a:cubicBezTo>
                  <a:cubicBezTo>
                    <a:pt x="67" y="250"/>
                    <a:pt x="67" y="250"/>
                    <a:pt x="67" y="250"/>
                  </a:cubicBezTo>
                  <a:cubicBezTo>
                    <a:pt x="60" y="253"/>
                    <a:pt x="60" y="253"/>
                    <a:pt x="60" y="253"/>
                  </a:cubicBezTo>
                  <a:cubicBezTo>
                    <a:pt x="61" y="255"/>
                    <a:pt x="61" y="255"/>
                    <a:pt x="61" y="255"/>
                  </a:cubicBezTo>
                  <a:cubicBezTo>
                    <a:pt x="67" y="253"/>
                    <a:pt x="67" y="253"/>
                    <a:pt x="67" y="253"/>
                  </a:cubicBezTo>
                  <a:cubicBezTo>
                    <a:pt x="75" y="257"/>
                    <a:pt x="75" y="257"/>
                    <a:pt x="75" y="257"/>
                  </a:cubicBezTo>
                  <a:cubicBezTo>
                    <a:pt x="75" y="263"/>
                    <a:pt x="75" y="263"/>
                    <a:pt x="75" y="263"/>
                  </a:cubicBezTo>
                  <a:cubicBezTo>
                    <a:pt x="62" y="263"/>
                    <a:pt x="62" y="263"/>
                    <a:pt x="62" y="263"/>
                  </a:cubicBezTo>
                  <a:cubicBezTo>
                    <a:pt x="62" y="261"/>
                    <a:pt x="62" y="261"/>
                    <a:pt x="62" y="261"/>
                  </a:cubicBezTo>
                  <a:cubicBezTo>
                    <a:pt x="59" y="261"/>
                    <a:pt x="59" y="261"/>
                    <a:pt x="59" y="261"/>
                  </a:cubicBezTo>
                  <a:cubicBezTo>
                    <a:pt x="59" y="263"/>
                    <a:pt x="59" y="263"/>
                    <a:pt x="59" y="263"/>
                  </a:cubicBezTo>
                  <a:cubicBezTo>
                    <a:pt x="58" y="263"/>
                    <a:pt x="58" y="263"/>
                    <a:pt x="58" y="263"/>
                  </a:cubicBezTo>
                  <a:cubicBezTo>
                    <a:pt x="58" y="273"/>
                    <a:pt x="58" y="273"/>
                    <a:pt x="58" y="273"/>
                  </a:cubicBezTo>
                  <a:cubicBezTo>
                    <a:pt x="35" y="282"/>
                    <a:pt x="12" y="285"/>
                    <a:pt x="0" y="279"/>
                  </a:cubicBezTo>
                  <a:cubicBezTo>
                    <a:pt x="0" y="279"/>
                    <a:pt x="0" y="279"/>
                    <a:pt x="3" y="283"/>
                  </a:cubicBezTo>
                  <a:cubicBezTo>
                    <a:pt x="7" y="287"/>
                    <a:pt x="11" y="288"/>
                    <a:pt x="11" y="288"/>
                  </a:cubicBezTo>
                  <a:cubicBezTo>
                    <a:pt x="10" y="290"/>
                    <a:pt x="10" y="290"/>
                    <a:pt x="10" y="290"/>
                  </a:cubicBezTo>
                  <a:cubicBezTo>
                    <a:pt x="14" y="291"/>
                    <a:pt x="20" y="295"/>
                    <a:pt x="20" y="295"/>
                  </a:cubicBezTo>
                  <a:cubicBezTo>
                    <a:pt x="19" y="299"/>
                    <a:pt x="19" y="299"/>
                    <a:pt x="19" y="299"/>
                  </a:cubicBezTo>
                  <a:cubicBezTo>
                    <a:pt x="19" y="299"/>
                    <a:pt x="18" y="300"/>
                    <a:pt x="26" y="301"/>
                  </a:cubicBezTo>
                  <a:cubicBezTo>
                    <a:pt x="33" y="302"/>
                    <a:pt x="49" y="305"/>
                    <a:pt x="49" y="305"/>
                  </a:cubicBezTo>
                  <a:cubicBezTo>
                    <a:pt x="67" y="313"/>
                    <a:pt x="67" y="313"/>
                    <a:pt x="67" y="313"/>
                  </a:cubicBezTo>
                  <a:cubicBezTo>
                    <a:pt x="60" y="315"/>
                    <a:pt x="60" y="315"/>
                    <a:pt x="60" y="315"/>
                  </a:cubicBezTo>
                  <a:cubicBezTo>
                    <a:pt x="61" y="317"/>
                    <a:pt x="61" y="317"/>
                    <a:pt x="61" y="317"/>
                  </a:cubicBezTo>
                  <a:cubicBezTo>
                    <a:pt x="67" y="315"/>
                    <a:pt x="67" y="315"/>
                    <a:pt x="67" y="315"/>
                  </a:cubicBezTo>
                  <a:cubicBezTo>
                    <a:pt x="75" y="319"/>
                    <a:pt x="75" y="319"/>
                    <a:pt x="75" y="319"/>
                  </a:cubicBezTo>
                  <a:cubicBezTo>
                    <a:pt x="75" y="325"/>
                    <a:pt x="75" y="325"/>
                    <a:pt x="75" y="325"/>
                  </a:cubicBezTo>
                  <a:cubicBezTo>
                    <a:pt x="62" y="325"/>
                    <a:pt x="62" y="325"/>
                    <a:pt x="62" y="325"/>
                  </a:cubicBezTo>
                  <a:cubicBezTo>
                    <a:pt x="62" y="323"/>
                    <a:pt x="62" y="323"/>
                    <a:pt x="62" y="323"/>
                  </a:cubicBezTo>
                  <a:cubicBezTo>
                    <a:pt x="59" y="323"/>
                    <a:pt x="59" y="323"/>
                    <a:pt x="59" y="323"/>
                  </a:cubicBezTo>
                  <a:cubicBezTo>
                    <a:pt x="59" y="325"/>
                    <a:pt x="59" y="325"/>
                    <a:pt x="59" y="325"/>
                  </a:cubicBezTo>
                  <a:cubicBezTo>
                    <a:pt x="58" y="325"/>
                    <a:pt x="58" y="325"/>
                    <a:pt x="58" y="325"/>
                  </a:cubicBezTo>
                  <a:cubicBezTo>
                    <a:pt x="58" y="336"/>
                    <a:pt x="58" y="336"/>
                    <a:pt x="58" y="336"/>
                  </a:cubicBezTo>
                  <a:cubicBezTo>
                    <a:pt x="35" y="344"/>
                    <a:pt x="12" y="347"/>
                    <a:pt x="0" y="341"/>
                  </a:cubicBezTo>
                  <a:cubicBezTo>
                    <a:pt x="0" y="341"/>
                    <a:pt x="0" y="341"/>
                    <a:pt x="3" y="345"/>
                  </a:cubicBezTo>
                  <a:cubicBezTo>
                    <a:pt x="7" y="349"/>
                    <a:pt x="11" y="350"/>
                    <a:pt x="11" y="350"/>
                  </a:cubicBezTo>
                  <a:cubicBezTo>
                    <a:pt x="10" y="352"/>
                    <a:pt x="10" y="352"/>
                    <a:pt x="10" y="352"/>
                  </a:cubicBezTo>
                  <a:cubicBezTo>
                    <a:pt x="14" y="353"/>
                    <a:pt x="20" y="357"/>
                    <a:pt x="20" y="357"/>
                  </a:cubicBezTo>
                  <a:cubicBezTo>
                    <a:pt x="19" y="361"/>
                    <a:pt x="19" y="361"/>
                    <a:pt x="19" y="361"/>
                  </a:cubicBezTo>
                  <a:cubicBezTo>
                    <a:pt x="19" y="361"/>
                    <a:pt x="18" y="363"/>
                    <a:pt x="26" y="364"/>
                  </a:cubicBezTo>
                  <a:cubicBezTo>
                    <a:pt x="33" y="364"/>
                    <a:pt x="49" y="367"/>
                    <a:pt x="49" y="367"/>
                  </a:cubicBezTo>
                  <a:cubicBezTo>
                    <a:pt x="67" y="375"/>
                    <a:pt x="67" y="375"/>
                    <a:pt x="67" y="375"/>
                  </a:cubicBezTo>
                  <a:cubicBezTo>
                    <a:pt x="60" y="377"/>
                    <a:pt x="60" y="377"/>
                    <a:pt x="60" y="377"/>
                  </a:cubicBezTo>
                  <a:cubicBezTo>
                    <a:pt x="61" y="379"/>
                    <a:pt x="61" y="379"/>
                    <a:pt x="61" y="379"/>
                  </a:cubicBezTo>
                  <a:cubicBezTo>
                    <a:pt x="67" y="377"/>
                    <a:pt x="67" y="377"/>
                    <a:pt x="67" y="377"/>
                  </a:cubicBezTo>
                  <a:cubicBezTo>
                    <a:pt x="75" y="381"/>
                    <a:pt x="75" y="381"/>
                    <a:pt x="75" y="381"/>
                  </a:cubicBezTo>
                  <a:cubicBezTo>
                    <a:pt x="75" y="388"/>
                    <a:pt x="75" y="388"/>
                    <a:pt x="75" y="388"/>
                  </a:cubicBezTo>
                  <a:cubicBezTo>
                    <a:pt x="62" y="388"/>
                    <a:pt x="62" y="388"/>
                    <a:pt x="62" y="388"/>
                  </a:cubicBezTo>
                  <a:cubicBezTo>
                    <a:pt x="62" y="386"/>
                    <a:pt x="62" y="386"/>
                    <a:pt x="62" y="386"/>
                  </a:cubicBezTo>
                  <a:cubicBezTo>
                    <a:pt x="59" y="386"/>
                    <a:pt x="59" y="386"/>
                    <a:pt x="59" y="386"/>
                  </a:cubicBezTo>
                  <a:cubicBezTo>
                    <a:pt x="59" y="388"/>
                    <a:pt x="59" y="388"/>
                    <a:pt x="59" y="388"/>
                  </a:cubicBezTo>
                  <a:cubicBezTo>
                    <a:pt x="58" y="388"/>
                    <a:pt x="58" y="388"/>
                    <a:pt x="58" y="388"/>
                  </a:cubicBezTo>
                  <a:cubicBezTo>
                    <a:pt x="58" y="398"/>
                    <a:pt x="58" y="398"/>
                    <a:pt x="58" y="398"/>
                  </a:cubicBezTo>
                  <a:cubicBezTo>
                    <a:pt x="35" y="406"/>
                    <a:pt x="12" y="409"/>
                    <a:pt x="0" y="403"/>
                  </a:cubicBezTo>
                  <a:cubicBezTo>
                    <a:pt x="0" y="403"/>
                    <a:pt x="0" y="403"/>
                    <a:pt x="3" y="407"/>
                  </a:cubicBezTo>
                  <a:cubicBezTo>
                    <a:pt x="7" y="411"/>
                    <a:pt x="11" y="412"/>
                    <a:pt x="11" y="412"/>
                  </a:cubicBezTo>
                  <a:cubicBezTo>
                    <a:pt x="10" y="414"/>
                    <a:pt x="10" y="414"/>
                    <a:pt x="10" y="414"/>
                  </a:cubicBezTo>
                  <a:cubicBezTo>
                    <a:pt x="14" y="416"/>
                    <a:pt x="20" y="419"/>
                    <a:pt x="20" y="419"/>
                  </a:cubicBezTo>
                  <a:cubicBezTo>
                    <a:pt x="19" y="424"/>
                    <a:pt x="19" y="424"/>
                    <a:pt x="19" y="424"/>
                  </a:cubicBezTo>
                  <a:cubicBezTo>
                    <a:pt x="19" y="424"/>
                    <a:pt x="18" y="425"/>
                    <a:pt x="26" y="426"/>
                  </a:cubicBezTo>
                  <a:cubicBezTo>
                    <a:pt x="33" y="427"/>
                    <a:pt x="49" y="429"/>
                    <a:pt x="49" y="429"/>
                  </a:cubicBezTo>
                  <a:cubicBezTo>
                    <a:pt x="67" y="437"/>
                    <a:pt x="67" y="437"/>
                    <a:pt x="67" y="437"/>
                  </a:cubicBezTo>
                  <a:cubicBezTo>
                    <a:pt x="60" y="440"/>
                    <a:pt x="60" y="440"/>
                    <a:pt x="60" y="440"/>
                  </a:cubicBezTo>
                  <a:cubicBezTo>
                    <a:pt x="61" y="442"/>
                    <a:pt x="61" y="442"/>
                    <a:pt x="61" y="442"/>
                  </a:cubicBezTo>
                  <a:cubicBezTo>
                    <a:pt x="67" y="440"/>
                    <a:pt x="67" y="440"/>
                    <a:pt x="67" y="440"/>
                  </a:cubicBezTo>
                  <a:cubicBezTo>
                    <a:pt x="75" y="444"/>
                    <a:pt x="75" y="444"/>
                    <a:pt x="75" y="444"/>
                  </a:cubicBezTo>
                  <a:cubicBezTo>
                    <a:pt x="75" y="450"/>
                    <a:pt x="75" y="450"/>
                    <a:pt x="75" y="450"/>
                  </a:cubicBezTo>
                  <a:cubicBezTo>
                    <a:pt x="111" y="450"/>
                    <a:pt x="111" y="450"/>
                    <a:pt x="111" y="450"/>
                  </a:cubicBezTo>
                  <a:cubicBezTo>
                    <a:pt x="111" y="450"/>
                    <a:pt x="111" y="450"/>
                    <a:pt x="111" y="450"/>
                  </a:cubicBezTo>
                  <a:cubicBezTo>
                    <a:pt x="147" y="450"/>
                    <a:pt x="147" y="450"/>
                    <a:pt x="147" y="450"/>
                  </a:cubicBezTo>
                  <a:cubicBezTo>
                    <a:pt x="147" y="444"/>
                    <a:pt x="147" y="444"/>
                    <a:pt x="147" y="444"/>
                  </a:cubicBezTo>
                  <a:cubicBezTo>
                    <a:pt x="155" y="440"/>
                    <a:pt x="155" y="440"/>
                    <a:pt x="155" y="440"/>
                  </a:cubicBezTo>
                  <a:cubicBezTo>
                    <a:pt x="161" y="442"/>
                    <a:pt x="161" y="442"/>
                    <a:pt x="161" y="442"/>
                  </a:cubicBezTo>
                  <a:cubicBezTo>
                    <a:pt x="162" y="440"/>
                    <a:pt x="162" y="440"/>
                    <a:pt x="162" y="440"/>
                  </a:cubicBezTo>
                  <a:cubicBezTo>
                    <a:pt x="155" y="437"/>
                    <a:pt x="155" y="437"/>
                    <a:pt x="155" y="437"/>
                  </a:cubicBezTo>
                  <a:cubicBezTo>
                    <a:pt x="173" y="429"/>
                    <a:pt x="173" y="429"/>
                    <a:pt x="173" y="429"/>
                  </a:cubicBezTo>
                  <a:cubicBezTo>
                    <a:pt x="173" y="429"/>
                    <a:pt x="189" y="427"/>
                    <a:pt x="196" y="426"/>
                  </a:cubicBezTo>
                  <a:cubicBezTo>
                    <a:pt x="204" y="425"/>
                    <a:pt x="203" y="424"/>
                    <a:pt x="203" y="424"/>
                  </a:cubicBezTo>
                  <a:cubicBezTo>
                    <a:pt x="202" y="419"/>
                    <a:pt x="202" y="419"/>
                    <a:pt x="202" y="419"/>
                  </a:cubicBezTo>
                  <a:cubicBezTo>
                    <a:pt x="202" y="419"/>
                    <a:pt x="208" y="416"/>
                    <a:pt x="212" y="414"/>
                  </a:cubicBezTo>
                  <a:cubicBezTo>
                    <a:pt x="212" y="412"/>
                    <a:pt x="212" y="412"/>
                    <a:pt x="212" y="412"/>
                  </a:cubicBezTo>
                  <a:cubicBezTo>
                    <a:pt x="212" y="412"/>
                    <a:pt x="215" y="411"/>
                    <a:pt x="219" y="407"/>
                  </a:cubicBezTo>
                  <a:cubicBezTo>
                    <a:pt x="222" y="403"/>
                    <a:pt x="222" y="403"/>
                    <a:pt x="222" y="403"/>
                  </a:cubicBezTo>
                  <a:cubicBezTo>
                    <a:pt x="210" y="409"/>
                    <a:pt x="187" y="406"/>
                    <a:pt x="164" y="398"/>
                  </a:cubicBezTo>
                  <a:cubicBezTo>
                    <a:pt x="164" y="388"/>
                    <a:pt x="164" y="388"/>
                    <a:pt x="164" y="388"/>
                  </a:cubicBezTo>
                  <a:cubicBezTo>
                    <a:pt x="163" y="388"/>
                    <a:pt x="163" y="388"/>
                    <a:pt x="163" y="388"/>
                  </a:cubicBezTo>
                  <a:cubicBezTo>
                    <a:pt x="163" y="386"/>
                    <a:pt x="163" y="386"/>
                    <a:pt x="163" y="386"/>
                  </a:cubicBezTo>
                  <a:cubicBezTo>
                    <a:pt x="161" y="386"/>
                    <a:pt x="161" y="386"/>
                    <a:pt x="161" y="386"/>
                  </a:cubicBezTo>
                  <a:cubicBezTo>
                    <a:pt x="161" y="388"/>
                    <a:pt x="161" y="388"/>
                    <a:pt x="161" y="388"/>
                  </a:cubicBezTo>
                  <a:cubicBezTo>
                    <a:pt x="147" y="388"/>
                    <a:pt x="147" y="388"/>
                    <a:pt x="147" y="388"/>
                  </a:cubicBezTo>
                  <a:cubicBezTo>
                    <a:pt x="147" y="381"/>
                    <a:pt x="147" y="381"/>
                    <a:pt x="147" y="381"/>
                  </a:cubicBezTo>
                  <a:cubicBezTo>
                    <a:pt x="155" y="377"/>
                    <a:pt x="155" y="377"/>
                    <a:pt x="155" y="377"/>
                  </a:cubicBezTo>
                  <a:cubicBezTo>
                    <a:pt x="161" y="379"/>
                    <a:pt x="161" y="379"/>
                    <a:pt x="161" y="379"/>
                  </a:cubicBezTo>
                  <a:cubicBezTo>
                    <a:pt x="162" y="377"/>
                    <a:pt x="162" y="377"/>
                    <a:pt x="162" y="377"/>
                  </a:cubicBezTo>
                  <a:cubicBezTo>
                    <a:pt x="155" y="375"/>
                    <a:pt x="155" y="375"/>
                    <a:pt x="155" y="375"/>
                  </a:cubicBezTo>
                  <a:cubicBezTo>
                    <a:pt x="173" y="367"/>
                    <a:pt x="173" y="367"/>
                    <a:pt x="173" y="367"/>
                  </a:cubicBezTo>
                  <a:cubicBezTo>
                    <a:pt x="173" y="367"/>
                    <a:pt x="189" y="364"/>
                    <a:pt x="196" y="364"/>
                  </a:cubicBezTo>
                  <a:cubicBezTo>
                    <a:pt x="204" y="363"/>
                    <a:pt x="203" y="361"/>
                    <a:pt x="203" y="361"/>
                  </a:cubicBezTo>
                  <a:cubicBezTo>
                    <a:pt x="202" y="357"/>
                    <a:pt x="202" y="357"/>
                    <a:pt x="202" y="357"/>
                  </a:cubicBezTo>
                  <a:cubicBezTo>
                    <a:pt x="202" y="357"/>
                    <a:pt x="208" y="353"/>
                    <a:pt x="212" y="352"/>
                  </a:cubicBezTo>
                  <a:cubicBezTo>
                    <a:pt x="212" y="350"/>
                    <a:pt x="212" y="350"/>
                    <a:pt x="212" y="350"/>
                  </a:cubicBezTo>
                  <a:cubicBezTo>
                    <a:pt x="212" y="350"/>
                    <a:pt x="215" y="349"/>
                    <a:pt x="219" y="345"/>
                  </a:cubicBezTo>
                  <a:cubicBezTo>
                    <a:pt x="222" y="341"/>
                    <a:pt x="222" y="341"/>
                    <a:pt x="222" y="341"/>
                  </a:cubicBezTo>
                  <a:cubicBezTo>
                    <a:pt x="210" y="347"/>
                    <a:pt x="187" y="344"/>
                    <a:pt x="164" y="336"/>
                  </a:cubicBezTo>
                  <a:cubicBezTo>
                    <a:pt x="164" y="325"/>
                    <a:pt x="164" y="325"/>
                    <a:pt x="164" y="325"/>
                  </a:cubicBezTo>
                  <a:cubicBezTo>
                    <a:pt x="163" y="325"/>
                    <a:pt x="163" y="325"/>
                    <a:pt x="163" y="325"/>
                  </a:cubicBezTo>
                  <a:cubicBezTo>
                    <a:pt x="163" y="323"/>
                    <a:pt x="163" y="323"/>
                    <a:pt x="163" y="323"/>
                  </a:cubicBezTo>
                  <a:cubicBezTo>
                    <a:pt x="161" y="323"/>
                    <a:pt x="161" y="323"/>
                    <a:pt x="161" y="323"/>
                  </a:cubicBezTo>
                  <a:cubicBezTo>
                    <a:pt x="161" y="325"/>
                    <a:pt x="161" y="325"/>
                    <a:pt x="161" y="325"/>
                  </a:cubicBezTo>
                  <a:cubicBezTo>
                    <a:pt x="147" y="325"/>
                    <a:pt x="147" y="325"/>
                    <a:pt x="147" y="325"/>
                  </a:cubicBezTo>
                  <a:cubicBezTo>
                    <a:pt x="147" y="319"/>
                    <a:pt x="147" y="319"/>
                    <a:pt x="147" y="319"/>
                  </a:cubicBezTo>
                  <a:cubicBezTo>
                    <a:pt x="155" y="315"/>
                    <a:pt x="155" y="315"/>
                    <a:pt x="155" y="315"/>
                  </a:cubicBezTo>
                  <a:cubicBezTo>
                    <a:pt x="161" y="317"/>
                    <a:pt x="161" y="317"/>
                    <a:pt x="161" y="317"/>
                  </a:cubicBezTo>
                  <a:cubicBezTo>
                    <a:pt x="162" y="315"/>
                    <a:pt x="162" y="315"/>
                    <a:pt x="162" y="315"/>
                  </a:cubicBezTo>
                  <a:cubicBezTo>
                    <a:pt x="155" y="313"/>
                    <a:pt x="155" y="313"/>
                    <a:pt x="155" y="313"/>
                  </a:cubicBezTo>
                  <a:cubicBezTo>
                    <a:pt x="173" y="305"/>
                    <a:pt x="173" y="305"/>
                    <a:pt x="173" y="305"/>
                  </a:cubicBezTo>
                  <a:cubicBezTo>
                    <a:pt x="173" y="305"/>
                    <a:pt x="189" y="302"/>
                    <a:pt x="196" y="301"/>
                  </a:cubicBezTo>
                  <a:cubicBezTo>
                    <a:pt x="204" y="300"/>
                    <a:pt x="203" y="299"/>
                    <a:pt x="203" y="299"/>
                  </a:cubicBezTo>
                  <a:cubicBezTo>
                    <a:pt x="202" y="295"/>
                    <a:pt x="202" y="295"/>
                    <a:pt x="202" y="295"/>
                  </a:cubicBezTo>
                  <a:cubicBezTo>
                    <a:pt x="202" y="295"/>
                    <a:pt x="208" y="291"/>
                    <a:pt x="212" y="290"/>
                  </a:cubicBezTo>
                  <a:cubicBezTo>
                    <a:pt x="212" y="288"/>
                    <a:pt x="212" y="288"/>
                    <a:pt x="212" y="288"/>
                  </a:cubicBezTo>
                  <a:cubicBezTo>
                    <a:pt x="212" y="288"/>
                    <a:pt x="215" y="287"/>
                    <a:pt x="219" y="283"/>
                  </a:cubicBezTo>
                  <a:cubicBezTo>
                    <a:pt x="222" y="279"/>
                    <a:pt x="222" y="279"/>
                    <a:pt x="222" y="279"/>
                  </a:cubicBezTo>
                  <a:cubicBezTo>
                    <a:pt x="210" y="285"/>
                    <a:pt x="187" y="282"/>
                    <a:pt x="164" y="273"/>
                  </a:cubicBezTo>
                  <a:cubicBezTo>
                    <a:pt x="164" y="263"/>
                    <a:pt x="164" y="263"/>
                    <a:pt x="164" y="263"/>
                  </a:cubicBezTo>
                  <a:cubicBezTo>
                    <a:pt x="163" y="263"/>
                    <a:pt x="163" y="263"/>
                    <a:pt x="163" y="263"/>
                  </a:cubicBezTo>
                  <a:cubicBezTo>
                    <a:pt x="163" y="261"/>
                    <a:pt x="163" y="261"/>
                    <a:pt x="163" y="261"/>
                  </a:cubicBezTo>
                  <a:cubicBezTo>
                    <a:pt x="161" y="261"/>
                    <a:pt x="161" y="261"/>
                    <a:pt x="161" y="261"/>
                  </a:cubicBezTo>
                  <a:cubicBezTo>
                    <a:pt x="161" y="263"/>
                    <a:pt x="161" y="263"/>
                    <a:pt x="161" y="263"/>
                  </a:cubicBezTo>
                  <a:cubicBezTo>
                    <a:pt x="147" y="263"/>
                    <a:pt x="147" y="263"/>
                    <a:pt x="147" y="263"/>
                  </a:cubicBezTo>
                  <a:cubicBezTo>
                    <a:pt x="147" y="257"/>
                    <a:pt x="147" y="257"/>
                    <a:pt x="147" y="257"/>
                  </a:cubicBezTo>
                  <a:cubicBezTo>
                    <a:pt x="155" y="253"/>
                    <a:pt x="155" y="253"/>
                    <a:pt x="155" y="253"/>
                  </a:cubicBezTo>
                  <a:cubicBezTo>
                    <a:pt x="161" y="255"/>
                    <a:pt x="161" y="255"/>
                    <a:pt x="161" y="255"/>
                  </a:cubicBezTo>
                  <a:cubicBezTo>
                    <a:pt x="162" y="253"/>
                    <a:pt x="162" y="253"/>
                    <a:pt x="162" y="253"/>
                  </a:cubicBezTo>
                  <a:cubicBezTo>
                    <a:pt x="155" y="250"/>
                    <a:pt x="155" y="250"/>
                    <a:pt x="155" y="250"/>
                  </a:cubicBezTo>
                  <a:cubicBezTo>
                    <a:pt x="173" y="243"/>
                    <a:pt x="173" y="243"/>
                    <a:pt x="173" y="243"/>
                  </a:cubicBezTo>
                  <a:cubicBezTo>
                    <a:pt x="173" y="243"/>
                    <a:pt x="189" y="240"/>
                    <a:pt x="196" y="239"/>
                  </a:cubicBezTo>
                  <a:cubicBezTo>
                    <a:pt x="204" y="238"/>
                    <a:pt x="203" y="237"/>
                    <a:pt x="203" y="237"/>
                  </a:cubicBezTo>
                  <a:cubicBezTo>
                    <a:pt x="202" y="233"/>
                    <a:pt x="202" y="233"/>
                    <a:pt x="202" y="233"/>
                  </a:cubicBezTo>
                  <a:cubicBezTo>
                    <a:pt x="202" y="233"/>
                    <a:pt x="208" y="229"/>
                    <a:pt x="212" y="227"/>
                  </a:cubicBezTo>
                  <a:cubicBezTo>
                    <a:pt x="212" y="225"/>
                    <a:pt x="212" y="225"/>
                    <a:pt x="212" y="225"/>
                  </a:cubicBezTo>
                  <a:cubicBezTo>
                    <a:pt x="212" y="225"/>
                    <a:pt x="215" y="224"/>
                    <a:pt x="219" y="2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9">
              <a:extLst>
                <a:ext uri="{FF2B5EF4-FFF2-40B4-BE49-F238E27FC236}">
                  <a16:creationId xmlns="" xmlns:a16="http://schemas.microsoft.com/office/drawing/2014/main" id="{E2190F9D-6699-4EBA-8512-17E85605AE99}"/>
                </a:ext>
              </a:extLst>
            </p:cNvPr>
            <p:cNvSpPr>
              <a:spLocks/>
            </p:cNvSpPr>
            <p:nvPr/>
          </p:nvSpPr>
          <p:spPr bwMode="auto">
            <a:xfrm>
              <a:off x="5920214" y="5450584"/>
              <a:ext cx="2607223" cy="1382106"/>
            </a:xfrm>
            <a:custGeom>
              <a:avLst/>
              <a:gdLst>
                <a:gd name="T0" fmla="*/ 605 w 606"/>
                <a:gd name="T1" fmla="*/ 321 h 321"/>
                <a:gd name="T2" fmla="*/ 5 w 606"/>
                <a:gd name="T3" fmla="*/ 318 h 321"/>
                <a:gd name="T4" fmla="*/ 0 w 606"/>
                <a:gd name="T5" fmla="*/ 312 h 321"/>
                <a:gd name="T6" fmla="*/ 8 w 606"/>
                <a:gd name="T7" fmla="*/ 307 h 321"/>
                <a:gd name="T8" fmla="*/ 7 w 606"/>
                <a:gd name="T9" fmla="*/ 301 h 321"/>
                <a:gd name="T10" fmla="*/ 73 w 606"/>
                <a:gd name="T11" fmla="*/ 287 h 321"/>
                <a:gd name="T12" fmla="*/ 110 w 606"/>
                <a:gd name="T13" fmla="*/ 229 h 321"/>
                <a:gd name="T14" fmla="*/ 71 w 606"/>
                <a:gd name="T15" fmla="*/ 224 h 321"/>
                <a:gd name="T16" fmla="*/ 74 w 606"/>
                <a:gd name="T17" fmla="*/ 218 h 321"/>
                <a:gd name="T18" fmla="*/ 68 w 606"/>
                <a:gd name="T19" fmla="*/ 215 h 321"/>
                <a:gd name="T20" fmla="*/ 76 w 606"/>
                <a:gd name="T21" fmla="*/ 208 h 321"/>
                <a:gd name="T22" fmla="*/ 73 w 606"/>
                <a:gd name="T23" fmla="*/ 203 h 321"/>
                <a:gd name="T24" fmla="*/ 142 w 606"/>
                <a:gd name="T25" fmla="*/ 184 h 321"/>
                <a:gd name="T26" fmla="*/ 151 w 606"/>
                <a:gd name="T27" fmla="*/ 174 h 321"/>
                <a:gd name="T28" fmla="*/ 182 w 606"/>
                <a:gd name="T29" fmla="*/ 144 h 321"/>
                <a:gd name="T30" fmla="*/ 184 w 606"/>
                <a:gd name="T31" fmla="*/ 136 h 321"/>
                <a:gd name="T32" fmla="*/ 180 w 606"/>
                <a:gd name="T33" fmla="*/ 120 h 321"/>
                <a:gd name="T34" fmla="*/ 182 w 606"/>
                <a:gd name="T35" fmla="*/ 117 h 321"/>
                <a:gd name="T36" fmla="*/ 138 w 606"/>
                <a:gd name="T37" fmla="*/ 118 h 321"/>
                <a:gd name="T38" fmla="*/ 141 w 606"/>
                <a:gd name="T39" fmla="*/ 106 h 321"/>
                <a:gd name="T40" fmla="*/ 136 w 606"/>
                <a:gd name="T41" fmla="*/ 100 h 321"/>
                <a:gd name="T42" fmla="*/ 141 w 606"/>
                <a:gd name="T43" fmla="*/ 94 h 321"/>
                <a:gd name="T44" fmla="*/ 140 w 606"/>
                <a:gd name="T45" fmla="*/ 88 h 321"/>
                <a:gd name="T46" fmla="*/ 184 w 606"/>
                <a:gd name="T47" fmla="*/ 81 h 321"/>
                <a:gd name="T48" fmla="*/ 218 w 606"/>
                <a:gd name="T49" fmla="*/ 9 h 321"/>
                <a:gd name="T50" fmla="*/ 371 w 606"/>
                <a:gd name="T51" fmla="*/ 14 h 321"/>
                <a:gd name="T52" fmla="*/ 383 w 606"/>
                <a:gd name="T53" fmla="*/ 25 h 321"/>
                <a:gd name="T54" fmla="*/ 433 w 606"/>
                <a:gd name="T55" fmla="*/ 78 h 321"/>
                <a:gd name="T56" fmla="*/ 464 w 606"/>
                <a:gd name="T57" fmla="*/ 84 h 321"/>
                <a:gd name="T58" fmla="*/ 462 w 606"/>
                <a:gd name="T59" fmla="*/ 92 h 321"/>
                <a:gd name="T60" fmla="*/ 468 w 606"/>
                <a:gd name="T61" fmla="*/ 97 h 321"/>
                <a:gd name="T62" fmla="*/ 466 w 606"/>
                <a:gd name="T63" fmla="*/ 102 h 321"/>
                <a:gd name="T64" fmla="*/ 450 w 606"/>
                <a:gd name="T65" fmla="*/ 108 h 321"/>
                <a:gd name="T66" fmla="*/ 423 w 606"/>
                <a:gd name="T67" fmla="*/ 117 h 321"/>
                <a:gd name="T68" fmla="*/ 420 w 606"/>
                <a:gd name="T69" fmla="*/ 121 h 321"/>
                <a:gd name="T70" fmla="*/ 417 w 606"/>
                <a:gd name="T71" fmla="*/ 135 h 321"/>
                <a:gd name="T72" fmla="*/ 446 w 606"/>
                <a:gd name="T73" fmla="*/ 152 h 321"/>
                <a:gd name="T74" fmla="*/ 450 w 606"/>
                <a:gd name="T75" fmla="*/ 147 h 321"/>
                <a:gd name="T76" fmla="*/ 454 w 606"/>
                <a:gd name="T77" fmla="*/ 169 h 321"/>
                <a:gd name="T78" fmla="*/ 462 w 606"/>
                <a:gd name="T79" fmla="*/ 177 h 321"/>
                <a:gd name="T80" fmla="*/ 532 w 606"/>
                <a:gd name="T81" fmla="*/ 195 h 321"/>
                <a:gd name="T82" fmla="*/ 528 w 606"/>
                <a:gd name="T83" fmla="*/ 202 h 321"/>
                <a:gd name="T84" fmla="*/ 536 w 606"/>
                <a:gd name="T85" fmla="*/ 208 h 321"/>
                <a:gd name="T86" fmla="*/ 530 w 606"/>
                <a:gd name="T87" fmla="*/ 213 h 321"/>
                <a:gd name="T88" fmla="*/ 533 w 606"/>
                <a:gd name="T89" fmla="*/ 226 h 321"/>
                <a:gd name="T90" fmla="*/ 528 w 606"/>
                <a:gd name="T91" fmla="*/ 222 h 321"/>
                <a:gd name="T92" fmla="*/ 490 w 606"/>
                <a:gd name="T93" fmla="*/ 263 h 321"/>
                <a:gd name="T94" fmla="*/ 603 w 606"/>
                <a:gd name="T95" fmla="*/ 297 h 321"/>
                <a:gd name="T96" fmla="*/ 599 w 606"/>
                <a:gd name="T97" fmla="*/ 305 h 321"/>
                <a:gd name="T98" fmla="*/ 606 w 606"/>
                <a:gd name="T99" fmla="*/ 309 h 321"/>
                <a:gd name="T100" fmla="*/ 601 w 606"/>
                <a:gd name="T101" fmla="*/ 314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06" h="321">
                  <a:moveTo>
                    <a:pt x="605" y="318"/>
                  </a:moveTo>
                  <a:cubicBezTo>
                    <a:pt x="605" y="321"/>
                    <a:pt x="605" y="321"/>
                    <a:pt x="605" y="321"/>
                  </a:cubicBezTo>
                  <a:cubicBezTo>
                    <a:pt x="5" y="321"/>
                    <a:pt x="5" y="321"/>
                    <a:pt x="5" y="321"/>
                  </a:cubicBezTo>
                  <a:cubicBezTo>
                    <a:pt x="5" y="318"/>
                    <a:pt x="5" y="318"/>
                    <a:pt x="5" y="318"/>
                  </a:cubicBezTo>
                  <a:cubicBezTo>
                    <a:pt x="0" y="315"/>
                    <a:pt x="0" y="315"/>
                    <a:pt x="0" y="315"/>
                  </a:cubicBezTo>
                  <a:cubicBezTo>
                    <a:pt x="0" y="312"/>
                    <a:pt x="0" y="312"/>
                    <a:pt x="0" y="312"/>
                  </a:cubicBezTo>
                  <a:cubicBezTo>
                    <a:pt x="6" y="315"/>
                    <a:pt x="6" y="315"/>
                    <a:pt x="6" y="315"/>
                  </a:cubicBezTo>
                  <a:cubicBezTo>
                    <a:pt x="8" y="307"/>
                    <a:pt x="8" y="307"/>
                    <a:pt x="8" y="307"/>
                  </a:cubicBezTo>
                  <a:cubicBezTo>
                    <a:pt x="6" y="303"/>
                    <a:pt x="6" y="303"/>
                    <a:pt x="6" y="303"/>
                  </a:cubicBezTo>
                  <a:cubicBezTo>
                    <a:pt x="7" y="301"/>
                    <a:pt x="7" y="301"/>
                    <a:pt x="7" y="301"/>
                  </a:cubicBezTo>
                  <a:cubicBezTo>
                    <a:pt x="7" y="301"/>
                    <a:pt x="11" y="306"/>
                    <a:pt x="17" y="306"/>
                  </a:cubicBezTo>
                  <a:cubicBezTo>
                    <a:pt x="23" y="306"/>
                    <a:pt x="57" y="294"/>
                    <a:pt x="73" y="287"/>
                  </a:cubicBezTo>
                  <a:cubicBezTo>
                    <a:pt x="90" y="280"/>
                    <a:pt x="110" y="270"/>
                    <a:pt x="110" y="270"/>
                  </a:cubicBezTo>
                  <a:cubicBezTo>
                    <a:pt x="110" y="229"/>
                    <a:pt x="110" y="229"/>
                    <a:pt x="110" y="229"/>
                  </a:cubicBezTo>
                  <a:cubicBezTo>
                    <a:pt x="72" y="232"/>
                    <a:pt x="72" y="232"/>
                    <a:pt x="72" y="232"/>
                  </a:cubicBezTo>
                  <a:cubicBezTo>
                    <a:pt x="71" y="224"/>
                    <a:pt x="71" y="224"/>
                    <a:pt x="71" y="224"/>
                  </a:cubicBezTo>
                  <a:cubicBezTo>
                    <a:pt x="73" y="224"/>
                    <a:pt x="73" y="224"/>
                    <a:pt x="73" y="224"/>
                  </a:cubicBezTo>
                  <a:cubicBezTo>
                    <a:pt x="74" y="218"/>
                    <a:pt x="74" y="218"/>
                    <a:pt x="74" y="218"/>
                  </a:cubicBezTo>
                  <a:cubicBezTo>
                    <a:pt x="68" y="218"/>
                    <a:pt x="68" y="218"/>
                    <a:pt x="68" y="218"/>
                  </a:cubicBezTo>
                  <a:cubicBezTo>
                    <a:pt x="68" y="215"/>
                    <a:pt x="68" y="215"/>
                    <a:pt x="68" y="215"/>
                  </a:cubicBezTo>
                  <a:cubicBezTo>
                    <a:pt x="75" y="215"/>
                    <a:pt x="75" y="215"/>
                    <a:pt x="75" y="215"/>
                  </a:cubicBezTo>
                  <a:cubicBezTo>
                    <a:pt x="76" y="208"/>
                    <a:pt x="76" y="208"/>
                    <a:pt x="76" y="208"/>
                  </a:cubicBezTo>
                  <a:cubicBezTo>
                    <a:pt x="72" y="205"/>
                    <a:pt x="72" y="205"/>
                    <a:pt x="72" y="205"/>
                  </a:cubicBezTo>
                  <a:cubicBezTo>
                    <a:pt x="73" y="203"/>
                    <a:pt x="73" y="203"/>
                    <a:pt x="73" y="203"/>
                  </a:cubicBezTo>
                  <a:cubicBezTo>
                    <a:pt x="73" y="203"/>
                    <a:pt x="81" y="206"/>
                    <a:pt x="85" y="206"/>
                  </a:cubicBezTo>
                  <a:cubicBezTo>
                    <a:pt x="89" y="206"/>
                    <a:pt x="142" y="184"/>
                    <a:pt x="142" y="184"/>
                  </a:cubicBezTo>
                  <a:cubicBezTo>
                    <a:pt x="142" y="176"/>
                    <a:pt x="142" y="176"/>
                    <a:pt x="142" y="176"/>
                  </a:cubicBezTo>
                  <a:cubicBezTo>
                    <a:pt x="151" y="174"/>
                    <a:pt x="151" y="174"/>
                    <a:pt x="151" y="174"/>
                  </a:cubicBezTo>
                  <a:cubicBezTo>
                    <a:pt x="151" y="149"/>
                    <a:pt x="151" y="149"/>
                    <a:pt x="151" y="149"/>
                  </a:cubicBezTo>
                  <a:cubicBezTo>
                    <a:pt x="182" y="144"/>
                    <a:pt x="182" y="144"/>
                    <a:pt x="182" y="144"/>
                  </a:cubicBezTo>
                  <a:cubicBezTo>
                    <a:pt x="182" y="136"/>
                    <a:pt x="182" y="136"/>
                    <a:pt x="182" y="136"/>
                  </a:cubicBezTo>
                  <a:cubicBezTo>
                    <a:pt x="184" y="136"/>
                    <a:pt x="184" y="136"/>
                    <a:pt x="184" y="136"/>
                  </a:cubicBezTo>
                  <a:cubicBezTo>
                    <a:pt x="184" y="131"/>
                    <a:pt x="184" y="131"/>
                    <a:pt x="184" y="131"/>
                  </a:cubicBezTo>
                  <a:cubicBezTo>
                    <a:pt x="180" y="120"/>
                    <a:pt x="180" y="120"/>
                    <a:pt x="180" y="120"/>
                  </a:cubicBezTo>
                  <a:cubicBezTo>
                    <a:pt x="184" y="120"/>
                    <a:pt x="184" y="120"/>
                    <a:pt x="184" y="120"/>
                  </a:cubicBezTo>
                  <a:cubicBezTo>
                    <a:pt x="182" y="117"/>
                    <a:pt x="182" y="117"/>
                    <a:pt x="182" y="117"/>
                  </a:cubicBezTo>
                  <a:cubicBezTo>
                    <a:pt x="170" y="113"/>
                    <a:pt x="170" y="113"/>
                    <a:pt x="170" y="113"/>
                  </a:cubicBezTo>
                  <a:cubicBezTo>
                    <a:pt x="138" y="118"/>
                    <a:pt x="138" y="118"/>
                    <a:pt x="138" y="118"/>
                  </a:cubicBezTo>
                  <a:cubicBezTo>
                    <a:pt x="138" y="110"/>
                    <a:pt x="138" y="110"/>
                    <a:pt x="138" y="110"/>
                  </a:cubicBezTo>
                  <a:cubicBezTo>
                    <a:pt x="141" y="106"/>
                    <a:pt x="141" y="106"/>
                    <a:pt x="141" y="106"/>
                  </a:cubicBezTo>
                  <a:cubicBezTo>
                    <a:pt x="135" y="103"/>
                    <a:pt x="135" y="103"/>
                    <a:pt x="135" y="103"/>
                  </a:cubicBezTo>
                  <a:cubicBezTo>
                    <a:pt x="136" y="100"/>
                    <a:pt x="136" y="100"/>
                    <a:pt x="136" y="100"/>
                  </a:cubicBezTo>
                  <a:cubicBezTo>
                    <a:pt x="141" y="101"/>
                    <a:pt x="141" y="101"/>
                    <a:pt x="141" y="101"/>
                  </a:cubicBezTo>
                  <a:cubicBezTo>
                    <a:pt x="141" y="94"/>
                    <a:pt x="141" y="94"/>
                    <a:pt x="141" y="94"/>
                  </a:cubicBezTo>
                  <a:cubicBezTo>
                    <a:pt x="138" y="90"/>
                    <a:pt x="138" y="90"/>
                    <a:pt x="138" y="90"/>
                  </a:cubicBezTo>
                  <a:cubicBezTo>
                    <a:pt x="140" y="88"/>
                    <a:pt x="140" y="88"/>
                    <a:pt x="140" y="88"/>
                  </a:cubicBezTo>
                  <a:cubicBezTo>
                    <a:pt x="140" y="88"/>
                    <a:pt x="147" y="92"/>
                    <a:pt x="152" y="92"/>
                  </a:cubicBezTo>
                  <a:cubicBezTo>
                    <a:pt x="157" y="92"/>
                    <a:pt x="184" y="81"/>
                    <a:pt x="184" y="81"/>
                  </a:cubicBezTo>
                  <a:cubicBezTo>
                    <a:pt x="220" y="19"/>
                    <a:pt x="220" y="19"/>
                    <a:pt x="220" y="19"/>
                  </a:cubicBezTo>
                  <a:cubicBezTo>
                    <a:pt x="220" y="19"/>
                    <a:pt x="218" y="14"/>
                    <a:pt x="218" y="9"/>
                  </a:cubicBezTo>
                  <a:cubicBezTo>
                    <a:pt x="218" y="4"/>
                    <a:pt x="224" y="0"/>
                    <a:pt x="227" y="0"/>
                  </a:cubicBezTo>
                  <a:cubicBezTo>
                    <a:pt x="231" y="0"/>
                    <a:pt x="363" y="14"/>
                    <a:pt x="371" y="14"/>
                  </a:cubicBezTo>
                  <a:cubicBezTo>
                    <a:pt x="378" y="15"/>
                    <a:pt x="378" y="18"/>
                    <a:pt x="378" y="21"/>
                  </a:cubicBezTo>
                  <a:cubicBezTo>
                    <a:pt x="378" y="21"/>
                    <a:pt x="383" y="24"/>
                    <a:pt x="383" y="25"/>
                  </a:cubicBezTo>
                  <a:cubicBezTo>
                    <a:pt x="383" y="26"/>
                    <a:pt x="380" y="35"/>
                    <a:pt x="380" y="35"/>
                  </a:cubicBezTo>
                  <a:cubicBezTo>
                    <a:pt x="380" y="35"/>
                    <a:pt x="409" y="71"/>
                    <a:pt x="433" y="78"/>
                  </a:cubicBezTo>
                  <a:cubicBezTo>
                    <a:pt x="457" y="85"/>
                    <a:pt x="464" y="81"/>
                    <a:pt x="464" y="81"/>
                  </a:cubicBezTo>
                  <a:cubicBezTo>
                    <a:pt x="464" y="84"/>
                    <a:pt x="464" y="84"/>
                    <a:pt x="464" y="84"/>
                  </a:cubicBezTo>
                  <a:cubicBezTo>
                    <a:pt x="460" y="86"/>
                    <a:pt x="460" y="86"/>
                    <a:pt x="460" y="86"/>
                  </a:cubicBezTo>
                  <a:cubicBezTo>
                    <a:pt x="460" y="86"/>
                    <a:pt x="461" y="90"/>
                    <a:pt x="462" y="92"/>
                  </a:cubicBezTo>
                  <a:cubicBezTo>
                    <a:pt x="463" y="94"/>
                    <a:pt x="468" y="93"/>
                    <a:pt x="468" y="93"/>
                  </a:cubicBezTo>
                  <a:cubicBezTo>
                    <a:pt x="468" y="97"/>
                    <a:pt x="468" y="97"/>
                    <a:pt x="468" y="97"/>
                  </a:cubicBezTo>
                  <a:cubicBezTo>
                    <a:pt x="462" y="99"/>
                    <a:pt x="462" y="99"/>
                    <a:pt x="462" y="99"/>
                  </a:cubicBezTo>
                  <a:cubicBezTo>
                    <a:pt x="466" y="102"/>
                    <a:pt x="466" y="102"/>
                    <a:pt x="466" y="102"/>
                  </a:cubicBezTo>
                  <a:cubicBezTo>
                    <a:pt x="466" y="108"/>
                    <a:pt x="466" y="108"/>
                    <a:pt x="466" y="108"/>
                  </a:cubicBezTo>
                  <a:cubicBezTo>
                    <a:pt x="450" y="108"/>
                    <a:pt x="450" y="108"/>
                    <a:pt x="450" y="108"/>
                  </a:cubicBezTo>
                  <a:cubicBezTo>
                    <a:pt x="423" y="113"/>
                    <a:pt x="423" y="113"/>
                    <a:pt x="423" y="113"/>
                  </a:cubicBezTo>
                  <a:cubicBezTo>
                    <a:pt x="423" y="117"/>
                    <a:pt x="423" y="117"/>
                    <a:pt x="423" y="117"/>
                  </a:cubicBezTo>
                  <a:cubicBezTo>
                    <a:pt x="420" y="117"/>
                    <a:pt x="420" y="117"/>
                    <a:pt x="420" y="117"/>
                  </a:cubicBezTo>
                  <a:cubicBezTo>
                    <a:pt x="420" y="121"/>
                    <a:pt x="420" y="121"/>
                    <a:pt x="420" y="121"/>
                  </a:cubicBezTo>
                  <a:cubicBezTo>
                    <a:pt x="417" y="121"/>
                    <a:pt x="417" y="121"/>
                    <a:pt x="417" y="121"/>
                  </a:cubicBezTo>
                  <a:cubicBezTo>
                    <a:pt x="417" y="135"/>
                    <a:pt x="417" y="135"/>
                    <a:pt x="417" y="135"/>
                  </a:cubicBezTo>
                  <a:cubicBezTo>
                    <a:pt x="446" y="138"/>
                    <a:pt x="446" y="138"/>
                    <a:pt x="446" y="138"/>
                  </a:cubicBezTo>
                  <a:cubicBezTo>
                    <a:pt x="446" y="152"/>
                    <a:pt x="446" y="152"/>
                    <a:pt x="446" y="152"/>
                  </a:cubicBezTo>
                  <a:cubicBezTo>
                    <a:pt x="450" y="152"/>
                    <a:pt x="450" y="152"/>
                    <a:pt x="450" y="152"/>
                  </a:cubicBezTo>
                  <a:cubicBezTo>
                    <a:pt x="450" y="147"/>
                    <a:pt x="450" y="147"/>
                    <a:pt x="450" y="147"/>
                  </a:cubicBezTo>
                  <a:cubicBezTo>
                    <a:pt x="454" y="148"/>
                    <a:pt x="454" y="148"/>
                    <a:pt x="454" y="148"/>
                  </a:cubicBezTo>
                  <a:cubicBezTo>
                    <a:pt x="454" y="169"/>
                    <a:pt x="454" y="169"/>
                    <a:pt x="454" y="169"/>
                  </a:cubicBezTo>
                  <a:cubicBezTo>
                    <a:pt x="462" y="171"/>
                    <a:pt x="462" y="171"/>
                    <a:pt x="462" y="171"/>
                  </a:cubicBezTo>
                  <a:cubicBezTo>
                    <a:pt x="462" y="177"/>
                    <a:pt x="462" y="177"/>
                    <a:pt x="462" y="177"/>
                  </a:cubicBezTo>
                  <a:cubicBezTo>
                    <a:pt x="462" y="177"/>
                    <a:pt x="506" y="197"/>
                    <a:pt x="518" y="198"/>
                  </a:cubicBezTo>
                  <a:cubicBezTo>
                    <a:pt x="529" y="199"/>
                    <a:pt x="532" y="195"/>
                    <a:pt x="532" y="195"/>
                  </a:cubicBezTo>
                  <a:cubicBezTo>
                    <a:pt x="532" y="197"/>
                    <a:pt x="532" y="197"/>
                    <a:pt x="532" y="197"/>
                  </a:cubicBezTo>
                  <a:cubicBezTo>
                    <a:pt x="528" y="202"/>
                    <a:pt x="528" y="202"/>
                    <a:pt x="528" y="202"/>
                  </a:cubicBezTo>
                  <a:cubicBezTo>
                    <a:pt x="528" y="208"/>
                    <a:pt x="528" y="208"/>
                    <a:pt x="528" y="208"/>
                  </a:cubicBezTo>
                  <a:cubicBezTo>
                    <a:pt x="536" y="208"/>
                    <a:pt x="536" y="208"/>
                    <a:pt x="536" y="208"/>
                  </a:cubicBezTo>
                  <a:cubicBezTo>
                    <a:pt x="536" y="210"/>
                    <a:pt x="536" y="210"/>
                    <a:pt x="536" y="210"/>
                  </a:cubicBezTo>
                  <a:cubicBezTo>
                    <a:pt x="530" y="213"/>
                    <a:pt x="530" y="213"/>
                    <a:pt x="530" y="213"/>
                  </a:cubicBezTo>
                  <a:cubicBezTo>
                    <a:pt x="533" y="216"/>
                    <a:pt x="533" y="216"/>
                    <a:pt x="533" y="216"/>
                  </a:cubicBezTo>
                  <a:cubicBezTo>
                    <a:pt x="533" y="226"/>
                    <a:pt x="533" y="226"/>
                    <a:pt x="533" y="226"/>
                  </a:cubicBezTo>
                  <a:cubicBezTo>
                    <a:pt x="528" y="226"/>
                    <a:pt x="528" y="226"/>
                    <a:pt x="528" y="226"/>
                  </a:cubicBezTo>
                  <a:cubicBezTo>
                    <a:pt x="528" y="222"/>
                    <a:pt x="528" y="222"/>
                    <a:pt x="528" y="222"/>
                  </a:cubicBezTo>
                  <a:cubicBezTo>
                    <a:pt x="490" y="227"/>
                    <a:pt x="490" y="227"/>
                    <a:pt x="490" y="227"/>
                  </a:cubicBezTo>
                  <a:cubicBezTo>
                    <a:pt x="490" y="263"/>
                    <a:pt x="490" y="263"/>
                    <a:pt x="490" y="263"/>
                  </a:cubicBezTo>
                  <a:cubicBezTo>
                    <a:pt x="490" y="263"/>
                    <a:pt x="577" y="299"/>
                    <a:pt x="587" y="300"/>
                  </a:cubicBezTo>
                  <a:cubicBezTo>
                    <a:pt x="596" y="301"/>
                    <a:pt x="603" y="297"/>
                    <a:pt x="603" y="297"/>
                  </a:cubicBezTo>
                  <a:cubicBezTo>
                    <a:pt x="604" y="300"/>
                    <a:pt x="604" y="300"/>
                    <a:pt x="604" y="300"/>
                  </a:cubicBezTo>
                  <a:cubicBezTo>
                    <a:pt x="604" y="300"/>
                    <a:pt x="599" y="303"/>
                    <a:pt x="599" y="305"/>
                  </a:cubicBezTo>
                  <a:cubicBezTo>
                    <a:pt x="599" y="307"/>
                    <a:pt x="599" y="310"/>
                    <a:pt x="599" y="310"/>
                  </a:cubicBezTo>
                  <a:cubicBezTo>
                    <a:pt x="606" y="309"/>
                    <a:pt x="606" y="309"/>
                    <a:pt x="606" y="309"/>
                  </a:cubicBezTo>
                  <a:cubicBezTo>
                    <a:pt x="606" y="312"/>
                    <a:pt x="606" y="312"/>
                    <a:pt x="606" y="312"/>
                  </a:cubicBezTo>
                  <a:cubicBezTo>
                    <a:pt x="601" y="314"/>
                    <a:pt x="601" y="314"/>
                    <a:pt x="601" y="314"/>
                  </a:cubicBezTo>
                  <a:lnTo>
                    <a:pt x="605" y="3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9" name="Group 8">
              <a:extLst>
                <a:ext uri="{FF2B5EF4-FFF2-40B4-BE49-F238E27FC236}">
                  <a16:creationId xmlns="" xmlns:a16="http://schemas.microsoft.com/office/drawing/2014/main" id="{3A3D1026-8916-4155-8F30-C254F9B5F9A3}"/>
                </a:ext>
              </a:extLst>
            </p:cNvPr>
            <p:cNvGrpSpPr/>
            <p:nvPr/>
          </p:nvGrpSpPr>
          <p:grpSpPr>
            <a:xfrm>
              <a:off x="6534411" y="5016533"/>
              <a:ext cx="1443667" cy="1388259"/>
              <a:chOff x="10464331" y="5522622"/>
              <a:chExt cx="1443667" cy="1388259"/>
            </a:xfrm>
            <a:grpFill/>
          </p:grpSpPr>
          <p:sp>
            <p:nvSpPr>
              <p:cNvPr id="15" name="Freeform 11">
                <a:extLst>
                  <a:ext uri="{FF2B5EF4-FFF2-40B4-BE49-F238E27FC236}">
                    <a16:creationId xmlns="" xmlns:a16="http://schemas.microsoft.com/office/drawing/2014/main" id="{41E686BA-330D-4C65-933D-12869F589317}"/>
                  </a:ext>
                </a:extLst>
              </p:cNvPr>
              <p:cNvSpPr>
                <a:spLocks/>
              </p:cNvSpPr>
              <p:nvPr/>
            </p:nvSpPr>
            <p:spPr bwMode="auto">
              <a:xfrm>
                <a:off x="11200016" y="6775442"/>
                <a:ext cx="707982" cy="104659"/>
              </a:xfrm>
              <a:custGeom>
                <a:avLst/>
                <a:gdLst>
                  <a:gd name="T0" fmla="*/ 164 w 164"/>
                  <a:gd name="T1" fmla="*/ 24 h 24"/>
                  <a:gd name="T2" fmla="*/ 82 w 164"/>
                  <a:gd name="T3" fmla="*/ 0 h 24"/>
                  <a:gd name="T4" fmla="*/ 0 w 164"/>
                  <a:gd name="T5" fmla="*/ 24 h 24"/>
                  <a:gd name="T6" fmla="*/ 164 w 164"/>
                  <a:gd name="T7" fmla="*/ 24 h 24"/>
                </a:gdLst>
                <a:ahLst/>
                <a:cxnLst>
                  <a:cxn ang="0">
                    <a:pos x="T0" y="T1"/>
                  </a:cxn>
                  <a:cxn ang="0">
                    <a:pos x="T2" y="T3"/>
                  </a:cxn>
                  <a:cxn ang="0">
                    <a:pos x="T4" y="T5"/>
                  </a:cxn>
                  <a:cxn ang="0">
                    <a:pos x="T6" y="T7"/>
                  </a:cxn>
                </a:cxnLst>
                <a:rect l="0" t="0" r="r" b="b"/>
                <a:pathLst>
                  <a:path w="164" h="24">
                    <a:moveTo>
                      <a:pt x="164" y="24"/>
                    </a:moveTo>
                    <a:cubicBezTo>
                      <a:pt x="140" y="9"/>
                      <a:pt x="112" y="0"/>
                      <a:pt x="82" y="0"/>
                    </a:cubicBezTo>
                    <a:cubicBezTo>
                      <a:pt x="52" y="0"/>
                      <a:pt x="24" y="9"/>
                      <a:pt x="0" y="24"/>
                    </a:cubicBezTo>
                    <a:lnTo>
                      <a:pt x="164"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12">
                <a:extLst>
                  <a:ext uri="{FF2B5EF4-FFF2-40B4-BE49-F238E27FC236}">
                    <a16:creationId xmlns="" xmlns:a16="http://schemas.microsoft.com/office/drawing/2014/main" id="{95C07FB8-3B01-471B-9861-2A5E899910ED}"/>
                  </a:ext>
                </a:extLst>
              </p:cNvPr>
              <p:cNvSpPr>
                <a:spLocks/>
              </p:cNvSpPr>
              <p:nvPr/>
            </p:nvSpPr>
            <p:spPr bwMode="auto">
              <a:xfrm>
                <a:off x="11046107" y="5587263"/>
                <a:ext cx="634106" cy="1243586"/>
              </a:xfrm>
              <a:custGeom>
                <a:avLst/>
                <a:gdLst>
                  <a:gd name="T0" fmla="*/ 108 w 147"/>
                  <a:gd name="T1" fmla="*/ 263 h 289"/>
                  <a:gd name="T2" fmla="*/ 111 w 147"/>
                  <a:gd name="T3" fmla="*/ 203 h 289"/>
                  <a:gd name="T4" fmla="*/ 111 w 147"/>
                  <a:gd name="T5" fmla="*/ 178 h 289"/>
                  <a:gd name="T6" fmla="*/ 104 w 147"/>
                  <a:gd name="T7" fmla="*/ 171 h 289"/>
                  <a:gd name="T8" fmla="*/ 95 w 147"/>
                  <a:gd name="T9" fmla="*/ 169 h 289"/>
                  <a:gd name="T10" fmla="*/ 83 w 147"/>
                  <a:gd name="T11" fmla="*/ 162 h 289"/>
                  <a:gd name="T12" fmla="*/ 65 w 147"/>
                  <a:gd name="T13" fmla="*/ 155 h 289"/>
                  <a:gd name="T14" fmla="*/ 39 w 147"/>
                  <a:gd name="T15" fmla="*/ 152 h 289"/>
                  <a:gd name="T16" fmla="*/ 13 w 147"/>
                  <a:gd name="T17" fmla="*/ 147 h 289"/>
                  <a:gd name="T18" fmla="*/ 6 w 147"/>
                  <a:gd name="T19" fmla="*/ 141 h 289"/>
                  <a:gd name="T20" fmla="*/ 0 w 147"/>
                  <a:gd name="T21" fmla="*/ 118 h 289"/>
                  <a:gd name="T22" fmla="*/ 7 w 147"/>
                  <a:gd name="T23" fmla="*/ 102 h 289"/>
                  <a:gd name="T24" fmla="*/ 22 w 147"/>
                  <a:gd name="T25" fmla="*/ 89 h 289"/>
                  <a:gd name="T26" fmla="*/ 56 w 147"/>
                  <a:gd name="T27" fmla="*/ 64 h 289"/>
                  <a:gd name="T28" fmla="*/ 62 w 147"/>
                  <a:gd name="T29" fmla="*/ 41 h 289"/>
                  <a:gd name="T30" fmla="*/ 71 w 147"/>
                  <a:gd name="T31" fmla="*/ 9 h 289"/>
                  <a:gd name="T32" fmla="*/ 73 w 147"/>
                  <a:gd name="T33" fmla="*/ 10 h 289"/>
                  <a:gd name="T34" fmla="*/ 63 w 147"/>
                  <a:gd name="T35" fmla="*/ 37 h 289"/>
                  <a:gd name="T36" fmla="*/ 45 w 147"/>
                  <a:gd name="T37" fmla="*/ 81 h 289"/>
                  <a:gd name="T38" fmla="*/ 14 w 147"/>
                  <a:gd name="T39" fmla="*/ 104 h 289"/>
                  <a:gd name="T40" fmla="*/ 17 w 147"/>
                  <a:gd name="T41" fmla="*/ 109 h 289"/>
                  <a:gd name="T42" fmla="*/ 22 w 147"/>
                  <a:gd name="T43" fmla="*/ 110 h 289"/>
                  <a:gd name="T44" fmla="*/ 11 w 147"/>
                  <a:gd name="T45" fmla="*/ 118 h 289"/>
                  <a:gd name="T46" fmla="*/ 45 w 147"/>
                  <a:gd name="T47" fmla="*/ 145 h 289"/>
                  <a:gd name="T48" fmla="*/ 64 w 147"/>
                  <a:gd name="T49" fmla="*/ 145 h 289"/>
                  <a:gd name="T50" fmla="*/ 86 w 147"/>
                  <a:gd name="T51" fmla="*/ 151 h 289"/>
                  <a:gd name="T52" fmla="*/ 94 w 147"/>
                  <a:gd name="T53" fmla="*/ 150 h 289"/>
                  <a:gd name="T54" fmla="*/ 103 w 147"/>
                  <a:gd name="T55" fmla="*/ 157 h 289"/>
                  <a:gd name="T56" fmla="*/ 118 w 147"/>
                  <a:gd name="T57" fmla="*/ 162 h 289"/>
                  <a:gd name="T58" fmla="*/ 121 w 147"/>
                  <a:gd name="T59" fmla="*/ 156 h 289"/>
                  <a:gd name="T60" fmla="*/ 125 w 147"/>
                  <a:gd name="T61" fmla="*/ 164 h 289"/>
                  <a:gd name="T62" fmla="*/ 129 w 147"/>
                  <a:gd name="T63" fmla="*/ 232 h 289"/>
                  <a:gd name="T64" fmla="*/ 135 w 147"/>
                  <a:gd name="T65" fmla="*/ 280 h 289"/>
                  <a:gd name="T66" fmla="*/ 128 w 147"/>
                  <a:gd name="T67" fmla="*/ 288 h 289"/>
                  <a:gd name="T68" fmla="*/ 112 w 147"/>
                  <a:gd name="T69" fmla="*/ 287 h 289"/>
                  <a:gd name="T70" fmla="*/ 106 w 147"/>
                  <a:gd name="T71" fmla="*/ 287 h 289"/>
                  <a:gd name="T72" fmla="*/ 111 w 147"/>
                  <a:gd name="T73" fmla="*/ 278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7" h="289">
                    <a:moveTo>
                      <a:pt x="111" y="278"/>
                    </a:moveTo>
                    <a:cubicBezTo>
                      <a:pt x="110" y="273"/>
                      <a:pt x="109" y="268"/>
                      <a:pt x="108" y="263"/>
                    </a:cubicBezTo>
                    <a:cubicBezTo>
                      <a:pt x="107" y="255"/>
                      <a:pt x="106" y="247"/>
                      <a:pt x="108" y="240"/>
                    </a:cubicBezTo>
                    <a:cubicBezTo>
                      <a:pt x="111" y="228"/>
                      <a:pt x="109" y="215"/>
                      <a:pt x="111" y="203"/>
                    </a:cubicBezTo>
                    <a:cubicBezTo>
                      <a:pt x="111" y="197"/>
                      <a:pt x="110" y="190"/>
                      <a:pt x="111" y="183"/>
                    </a:cubicBezTo>
                    <a:cubicBezTo>
                      <a:pt x="111" y="182"/>
                      <a:pt x="111" y="180"/>
                      <a:pt x="111" y="178"/>
                    </a:cubicBezTo>
                    <a:cubicBezTo>
                      <a:pt x="110" y="176"/>
                      <a:pt x="109" y="175"/>
                      <a:pt x="107" y="174"/>
                    </a:cubicBezTo>
                    <a:cubicBezTo>
                      <a:pt x="107" y="172"/>
                      <a:pt x="105" y="171"/>
                      <a:pt x="104" y="171"/>
                    </a:cubicBezTo>
                    <a:cubicBezTo>
                      <a:pt x="103" y="171"/>
                      <a:pt x="102" y="171"/>
                      <a:pt x="100" y="171"/>
                    </a:cubicBezTo>
                    <a:cubicBezTo>
                      <a:pt x="98" y="171"/>
                      <a:pt x="97" y="170"/>
                      <a:pt x="95" y="169"/>
                    </a:cubicBezTo>
                    <a:cubicBezTo>
                      <a:pt x="92" y="168"/>
                      <a:pt x="89" y="166"/>
                      <a:pt x="86" y="164"/>
                    </a:cubicBezTo>
                    <a:cubicBezTo>
                      <a:pt x="85" y="163"/>
                      <a:pt x="84" y="162"/>
                      <a:pt x="83" y="162"/>
                    </a:cubicBezTo>
                    <a:cubicBezTo>
                      <a:pt x="79" y="160"/>
                      <a:pt x="75" y="158"/>
                      <a:pt x="72" y="156"/>
                    </a:cubicBezTo>
                    <a:cubicBezTo>
                      <a:pt x="70" y="156"/>
                      <a:pt x="67" y="155"/>
                      <a:pt x="65" y="155"/>
                    </a:cubicBezTo>
                    <a:cubicBezTo>
                      <a:pt x="64" y="155"/>
                      <a:pt x="64" y="155"/>
                      <a:pt x="64" y="155"/>
                    </a:cubicBezTo>
                    <a:cubicBezTo>
                      <a:pt x="57" y="160"/>
                      <a:pt x="46" y="158"/>
                      <a:pt x="39" y="152"/>
                    </a:cubicBezTo>
                    <a:cubicBezTo>
                      <a:pt x="33" y="147"/>
                      <a:pt x="23" y="147"/>
                      <a:pt x="15" y="147"/>
                    </a:cubicBezTo>
                    <a:cubicBezTo>
                      <a:pt x="14" y="147"/>
                      <a:pt x="14" y="146"/>
                      <a:pt x="13" y="147"/>
                    </a:cubicBezTo>
                    <a:cubicBezTo>
                      <a:pt x="12" y="145"/>
                      <a:pt x="10" y="144"/>
                      <a:pt x="9" y="143"/>
                    </a:cubicBezTo>
                    <a:cubicBezTo>
                      <a:pt x="8" y="142"/>
                      <a:pt x="7" y="142"/>
                      <a:pt x="6" y="141"/>
                    </a:cubicBezTo>
                    <a:cubicBezTo>
                      <a:pt x="2" y="135"/>
                      <a:pt x="6" y="127"/>
                      <a:pt x="2" y="122"/>
                    </a:cubicBezTo>
                    <a:cubicBezTo>
                      <a:pt x="1" y="120"/>
                      <a:pt x="1" y="119"/>
                      <a:pt x="0" y="118"/>
                    </a:cubicBezTo>
                    <a:cubicBezTo>
                      <a:pt x="2" y="114"/>
                      <a:pt x="5" y="112"/>
                      <a:pt x="8" y="110"/>
                    </a:cubicBezTo>
                    <a:cubicBezTo>
                      <a:pt x="6" y="109"/>
                      <a:pt x="5" y="104"/>
                      <a:pt x="7" y="102"/>
                    </a:cubicBezTo>
                    <a:cubicBezTo>
                      <a:pt x="9" y="100"/>
                      <a:pt x="11" y="99"/>
                      <a:pt x="14" y="98"/>
                    </a:cubicBezTo>
                    <a:cubicBezTo>
                      <a:pt x="17" y="96"/>
                      <a:pt x="20" y="92"/>
                      <a:pt x="22" y="89"/>
                    </a:cubicBezTo>
                    <a:cubicBezTo>
                      <a:pt x="25" y="85"/>
                      <a:pt x="28" y="82"/>
                      <a:pt x="32" y="81"/>
                    </a:cubicBezTo>
                    <a:cubicBezTo>
                      <a:pt x="42" y="78"/>
                      <a:pt x="50" y="71"/>
                      <a:pt x="56" y="64"/>
                    </a:cubicBezTo>
                    <a:cubicBezTo>
                      <a:pt x="61" y="60"/>
                      <a:pt x="66" y="55"/>
                      <a:pt x="65" y="48"/>
                    </a:cubicBezTo>
                    <a:cubicBezTo>
                      <a:pt x="65" y="46"/>
                      <a:pt x="63" y="44"/>
                      <a:pt x="62" y="41"/>
                    </a:cubicBezTo>
                    <a:cubicBezTo>
                      <a:pt x="60" y="35"/>
                      <a:pt x="58" y="29"/>
                      <a:pt x="59" y="23"/>
                    </a:cubicBezTo>
                    <a:cubicBezTo>
                      <a:pt x="61" y="17"/>
                      <a:pt x="65" y="11"/>
                      <a:pt x="71" y="9"/>
                    </a:cubicBezTo>
                    <a:cubicBezTo>
                      <a:pt x="75" y="7"/>
                      <a:pt x="79" y="4"/>
                      <a:pt x="81" y="0"/>
                    </a:cubicBezTo>
                    <a:cubicBezTo>
                      <a:pt x="81" y="4"/>
                      <a:pt x="76" y="7"/>
                      <a:pt x="73" y="10"/>
                    </a:cubicBezTo>
                    <a:cubicBezTo>
                      <a:pt x="69" y="12"/>
                      <a:pt x="64" y="15"/>
                      <a:pt x="62" y="19"/>
                    </a:cubicBezTo>
                    <a:cubicBezTo>
                      <a:pt x="59" y="24"/>
                      <a:pt x="61" y="31"/>
                      <a:pt x="63" y="37"/>
                    </a:cubicBezTo>
                    <a:cubicBezTo>
                      <a:pt x="65" y="44"/>
                      <a:pt x="68" y="50"/>
                      <a:pt x="67" y="56"/>
                    </a:cubicBezTo>
                    <a:cubicBezTo>
                      <a:pt x="64" y="68"/>
                      <a:pt x="55" y="75"/>
                      <a:pt x="45" y="81"/>
                    </a:cubicBezTo>
                    <a:cubicBezTo>
                      <a:pt x="40" y="83"/>
                      <a:pt x="35" y="84"/>
                      <a:pt x="30" y="87"/>
                    </a:cubicBezTo>
                    <a:cubicBezTo>
                      <a:pt x="24" y="91"/>
                      <a:pt x="19" y="99"/>
                      <a:pt x="14" y="104"/>
                    </a:cubicBezTo>
                    <a:cubicBezTo>
                      <a:pt x="14" y="105"/>
                      <a:pt x="13" y="106"/>
                      <a:pt x="13" y="107"/>
                    </a:cubicBezTo>
                    <a:cubicBezTo>
                      <a:pt x="14" y="108"/>
                      <a:pt x="15" y="108"/>
                      <a:pt x="17" y="109"/>
                    </a:cubicBezTo>
                    <a:cubicBezTo>
                      <a:pt x="18" y="109"/>
                      <a:pt x="20" y="110"/>
                      <a:pt x="19" y="111"/>
                    </a:cubicBezTo>
                    <a:cubicBezTo>
                      <a:pt x="20" y="111"/>
                      <a:pt x="21" y="111"/>
                      <a:pt x="22" y="110"/>
                    </a:cubicBezTo>
                    <a:cubicBezTo>
                      <a:pt x="22" y="111"/>
                      <a:pt x="22" y="112"/>
                      <a:pt x="22" y="112"/>
                    </a:cubicBezTo>
                    <a:cubicBezTo>
                      <a:pt x="18" y="113"/>
                      <a:pt x="14" y="115"/>
                      <a:pt x="11" y="118"/>
                    </a:cubicBezTo>
                    <a:cubicBezTo>
                      <a:pt x="13" y="123"/>
                      <a:pt x="14" y="129"/>
                      <a:pt x="14" y="135"/>
                    </a:cubicBezTo>
                    <a:cubicBezTo>
                      <a:pt x="24" y="138"/>
                      <a:pt x="35" y="142"/>
                      <a:pt x="45" y="145"/>
                    </a:cubicBezTo>
                    <a:cubicBezTo>
                      <a:pt x="49" y="147"/>
                      <a:pt x="53" y="148"/>
                      <a:pt x="57" y="147"/>
                    </a:cubicBezTo>
                    <a:cubicBezTo>
                      <a:pt x="60" y="147"/>
                      <a:pt x="62" y="145"/>
                      <a:pt x="64" y="145"/>
                    </a:cubicBezTo>
                    <a:cubicBezTo>
                      <a:pt x="66" y="144"/>
                      <a:pt x="69" y="144"/>
                      <a:pt x="71" y="146"/>
                    </a:cubicBezTo>
                    <a:cubicBezTo>
                      <a:pt x="74" y="149"/>
                      <a:pt x="81" y="149"/>
                      <a:pt x="86" y="151"/>
                    </a:cubicBezTo>
                    <a:cubicBezTo>
                      <a:pt x="87" y="152"/>
                      <a:pt x="88" y="152"/>
                      <a:pt x="89" y="152"/>
                    </a:cubicBezTo>
                    <a:cubicBezTo>
                      <a:pt x="91" y="152"/>
                      <a:pt x="92" y="150"/>
                      <a:pt x="94" y="150"/>
                    </a:cubicBezTo>
                    <a:cubicBezTo>
                      <a:pt x="96" y="150"/>
                      <a:pt x="98" y="151"/>
                      <a:pt x="99" y="153"/>
                    </a:cubicBezTo>
                    <a:cubicBezTo>
                      <a:pt x="100" y="154"/>
                      <a:pt x="102" y="156"/>
                      <a:pt x="103" y="157"/>
                    </a:cubicBezTo>
                    <a:cubicBezTo>
                      <a:pt x="103" y="157"/>
                      <a:pt x="104" y="157"/>
                      <a:pt x="104" y="157"/>
                    </a:cubicBezTo>
                    <a:cubicBezTo>
                      <a:pt x="109" y="156"/>
                      <a:pt x="113" y="160"/>
                      <a:pt x="118" y="162"/>
                    </a:cubicBezTo>
                    <a:cubicBezTo>
                      <a:pt x="117" y="161"/>
                      <a:pt x="117" y="159"/>
                      <a:pt x="118" y="158"/>
                    </a:cubicBezTo>
                    <a:cubicBezTo>
                      <a:pt x="118" y="157"/>
                      <a:pt x="120" y="156"/>
                      <a:pt x="121" y="156"/>
                    </a:cubicBezTo>
                    <a:cubicBezTo>
                      <a:pt x="120" y="158"/>
                      <a:pt x="121" y="159"/>
                      <a:pt x="122" y="161"/>
                    </a:cubicBezTo>
                    <a:cubicBezTo>
                      <a:pt x="123" y="162"/>
                      <a:pt x="124" y="163"/>
                      <a:pt x="125" y="164"/>
                    </a:cubicBezTo>
                    <a:cubicBezTo>
                      <a:pt x="128" y="167"/>
                      <a:pt x="129" y="172"/>
                      <a:pt x="129" y="176"/>
                    </a:cubicBezTo>
                    <a:cubicBezTo>
                      <a:pt x="131" y="195"/>
                      <a:pt x="131" y="214"/>
                      <a:pt x="129" y="232"/>
                    </a:cubicBezTo>
                    <a:cubicBezTo>
                      <a:pt x="128" y="240"/>
                      <a:pt x="127" y="249"/>
                      <a:pt x="127" y="257"/>
                    </a:cubicBezTo>
                    <a:cubicBezTo>
                      <a:pt x="127" y="265"/>
                      <a:pt x="129" y="273"/>
                      <a:pt x="135" y="280"/>
                    </a:cubicBezTo>
                    <a:cubicBezTo>
                      <a:pt x="139" y="282"/>
                      <a:pt x="143" y="285"/>
                      <a:pt x="147" y="287"/>
                    </a:cubicBezTo>
                    <a:cubicBezTo>
                      <a:pt x="141" y="286"/>
                      <a:pt x="135" y="286"/>
                      <a:pt x="128" y="288"/>
                    </a:cubicBezTo>
                    <a:cubicBezTo>
                      <a:pt x="125" y="288"/>
                      <a:pt x="122" y="289"/>
                      <a:pt x="119" y="289"/>
                    </a:cubicBezTo>
                    <a:cubicBezTo>
                      <a:pt x="116" y="288"/>
                      <a:pt x="114" y="286"/>
                      <a:pt x="112" y="287"/>
                    </a:cubicBezTo>
                    <a:cubicBezTo>
                      <a:pt x="111" y="287"/>
                      <a:pt x="110" y="288"/>
                      <a:pt x="109" y="288"/>
                    </a:cubicBezTo>
                    <a:cubicBezTo>
                      <a:pt x="108" y="288"/>
                      <a:pt x="106" y="288"/>
                      <a:pt x="106" y="287"/>
                    </a:cubicBezTo>
                    <a:cubicBezTo>
                      <a:pt x="105" y="286"/>
                      <a:pt x="106" y="284"/>
                      <a:pt x="107" y="283"/>
                    </a:cubicBezTo>
                    <a:cubicBezTo>
                      <a:pt x="109" y="282"/>
                      <a:pt x="111" y="279"/>
                      <a:pt x="111" y="27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13">
                <a:extLst>
                  <a:ext uri="{FF2B5EF4-FFF2-40B4-BE49-F238E27FC236}">
                    <a16:creationId xmlns="" xmlns:a16="http://schemas.microsoft.com/office/drawing/2014/main" id="{CD8E667E-A515-482D-8994-559A6AC8CF40}"/>
                  </a:ext>
                </a:extLst>
              </p:cNvPr>
              <p:cNvSpPr>
                <a:spLocks/>
              </p:cNvSpPr>
              <p:nvPr/>
            </p:nvSpPr>
            <p:spPr bwMode="auto">
              <a:xfrm>
                <a:off x="11036873" y="6292168"/>
                <a:ext cx="434025" cy="612560"/>
              </a:xfrm>
              <a:custGeom>
                <a:avLst/>
                <a:gdLst>
                  <a:gd name="T0" fmla="*/ 96 w 101"/>
                  <a:gd name="T1" fmla="*/ 0 h 142"/>
                  <a:gd name="T2" fmla="*/ 84 w 101"/>
                  <a:gd name="T3" fmla="*/ 4 h 142"/>
                  <a:gd name="T4" fmla="*/ 80 w 101"/>
                  <a:gd name="T5" fmla="*/ 8 h 142"/>
                  <a:gd name="T6" fmla="*/ 78 w 101"/>
                  <a:gd name="T7" fmla="*/ 9 h 142"/>
                  <a:gd name="T8" fmla="*/ 78 w 101"/>
                  <a:gd name="T9" fmla="*/ 11 h 142"/>
                  <a:gd name="T10" fmla="*/ 75 w 101"/>
                  <a:gd name="T11" fmla="*/ 13 h 142"/>
                  <a:gd name="T12" fmla="*/ 71 w 101"/>
                  <a:gd name="T13" fmla="*/ 18 h 142"/>
                  <a:gd name="T14" fmla="*/ 70 w 101"/>
                  <a:gd name="T15" fmla="*/ 25 h 142"/>
                  <a:gd name="T16" fmla="*/ 67 w 101"/>
                  <a:gd name="T17" fmla="*/ 29 h 142"/>
                  <a:gd name="T18" fmla="*/ 63 w 101"/>
                  <a:gd name="T19" fmla="*/ 32 h 142"/>
                  <a:gd name="T20" fmla="*/ 56 w 101"/>
                  <a:gd name="T21" fmla="*/ 37 h 142"/>
                  <a:gd name="T22" fmla="*/ 52 w 101"/>
                  <a:gd name="T23" fmla="*/ 40 h 142"/>
                  <a:gd name="T24" fmla="*/ 51 w 101"/>
                  <a:gd name="T25" fmla="*/ 53 h 142"/>
                  <a:gd name="T26" fmla="*/ 41 w 101"/>
                  <a:gd name="T27" fmla="*/ 56 h 142"/>
                  <a:gd name="T28" fmla="*/ 32 w 101"/>
                  <a:gd name="T29" fmla="*/ 63 h 142"/>
                  <a:gd name="T30" fmla="*/ 25 w 101"/>
                  <a:gd name="T31" fmla="*/ 69 h 142"/>
                  <a:gd name="T32" fmla="*/ 17 w 101"/>
                  <a:gd name="T33" fmla="*/ 81 h 142"/>
                  <a:gd name="T34" fmla="*/ 14 w 101"/>
                  <a:gd name="T35" fmla="*/ 101 h 142"/>
                  <a:gd name="T36" fmla="*/ 4 w 101"/>
                  <a:gd name="T37" fmla="*/ 117 h 142"/>
                  <a:gd name="T38" fmla="*/ 1 w 101"/>
                  <a:gd name="T39" fmla="*/ 120 h 142"/>
                  <a:gd name="T40" fmla="*/ 1 w 101"/>
                  <a:gd name="T41" fmla="*/ 125 h 142"/>
                  <a:gd name="T42" fmla="*/ 5 w 101"/>
                  <a:gd name="T43" fmla="*/ 129 h 142"/>
                  <a:gd name="T44" fmla="*/ 12 w 101"/>
                  <a:gd name="T45" fmla="*/ 136 h 142"/>
                  <a:gd name="T46" fmla="*/ 14 w 101"/>
                  <a:gd name="T47" fmla="*/ 138 h 142"/>
                  <a:gd name="T48" fmla="*/ 13 w 101"/>
                  <a:gd name="T49" fmla="*/ 142 h 142"/>
                  <a:gd name="T50" fmla="*/ 13 w 101"/>
                  <a:gd name="T51" fmla="*/ 135 h 142"/>
                  <a:gd name="T52" fmla="*/ 7 w 101"/>
                  <a:gd name="T53" fmla="*/ 130 h 142"/>
                  <a:gd name="T54" fmla="*/ 3 w 101"/>
                  <a:gd name="T55" fmla="*/ 124 h 142"/>
                  <a:gd name="T56" fmla="*/ 5 w 101"/>
                  <a:gd name="T57" fmla="*/ 119 h 142"/>
                  <a:gd name="T58" fmla="*/ 10 w 101"/>
                  <a:gd name="T59" fmla="*/ 115 h 142"/>
                  <a:gd name="T60" fmla="*/ 18 w 101"/>
                  <a:gd name="T61" fmla="*/ 98 h 142"/>
                  <a:gd name="T62" fmla="*/ 28 w 101"/>
                  <a:gd name="T63" fmla="*/ 71 h 142"/>
                  <a:gd name="T64" fmla="*/ 42 w 101"/>
                  <a:gd name="T65" fmla="*/ 61 h 142"/>
                  <a:gd name="T66" fmla="*/ 54 w 101"/>
                  <a:gd name="T67" fmla="*/ 51 h 142"/>
                  <a:gd name="T68" fmla="*/ 54 w 101"/>
                  <a:gd name="T69" fmla="*/ 45 h 142"/>
                  <a:gd name="T70" fmla="*/ 56 w 101"/>
                  <a:gd name="T71" fmla="*/ 41 h 142"/>
                  <a:gd name="T72" fmla="*/ 66 w 101"/>
                  <a:gd name="T73" fmla="*/ 36 h 142"/>
                  <a:gd name="T74" fmla="*/ 71 w 101"/>
                  <a:gd name="T75" fmla="*/ 32 h 142"/>
                  <a:gd name="T76" fmla="*/ 73 w 101"/>
                  <a:gd name="T77" fmla="*/ 27 h 142"/>
                  <a:gd name="T78" fmla="*/ 82 w 101"/>
                  <a:gd name="T79" fmla="*/ 15 h 142"/>
                  <a:gd name="T80" fmla="*/ 91 w 101"/>
                  <a:gd name="T81" fmla="*/ 9 h 142"/>
                  <a:gd name="T82" fmla="*/ 101 w 101"/>
                  <a:gd name="T83" fmla="*/ 4 h 142"/>
                  <a:gd name="T84" fmla="*/ 96 w 101"/>
                  <a:gd name="T85" fmla="*/ 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1" h="142">
                    <a:moveTo>
                      <a:pt x="96" y="0"/>
                    </a:moveTo>
                    <a:cubicBezTo>
                      <a:pt x="92" y="1"/>
                      <a:pt x="88" y="3"/>
                      <a:pt x="84" y="4"/>
                    </a:cubicBezTo>
                    <a:cubicBezTo>
                      <a:pt x="82" y="5"/>
                      <a:pt x="80" y="6"/>
                      <a:pt x="80" y="8"/>
                    </a:cubicBezTo>
                    <a:cubicBezTo>
                      <a:pt x="79" y="8"/>
                      <a:pt x="79" y="8"/>
                      <a:pt x="78" y="9"/>
                    </a:cubicBezTo>
                    <a:cubicBezTo>
                      <a:pt x="78" y="10"/>
                      <a:pt x="78" y="11"/>
                      <a:pt x="78" y="11"/>
                    </a:cubicBezTo>
                    <a:cubicBezTo>
                      <a:pt x="77" y="12"/>
                      <a:pt x="76" y="12"/>
                      <a:pt x="75" y="13"/>
                    </a:cubicBezTo>
                    <a:cubicBezTo>
                      <a:pt x="73" y="14"/>
                      <a:pt x="71" y="16"/>
                      <a:pt x="71" y="18"/>
                    </a:cubicBezTo>
                    <a:cubicBezTo>
                      <a:pt x="70" y="20"/>
                      <a:pt x="70" y="23"/>
                      <a:pt x="70" y="25"/>
                    </a:cubicBezTo>
                    <a:cubicBezTo>
                      <a:pt x="70" y="27"/>
                      <a:pt x="69" y="28"/>
                      <a:pt x="67" y="29"/>
                    </a:cubicBezTo>
                    <a:cubicBezTo>
                      <a:pt x="66" y="30"/>
                      <a:pt x="65" y="31"/>
                      <a:pt x="63" y="32"/>
                    </a:cubicBezTo>
                    <a:cubicBezTo>
                      <a:pt x="61" y="33"/>
                      <a:pt x="59" y="35"/>
                      <a:pt x="56" y="37"/>
                    </a:cubicBezTo>
                    <a:cubicBezTo>
                      <a:pt x="54" y="38"/>
                      <a:pt x="53" y="39"/>
                      <a:pt x="52" y="40"/>
                    </a:cubicBezTo>
                    <a:cubicBezTo>
                      <a:pt x="50" y="44"/>
                      <a:pt x="53" y="49"/>
                      <a:pt x="51" y="53"/>
                    </a:cubicBezTo>
                    <a:cubicBezTo>
                      <a:pt x="47" y="54"/>
                      <a:pt x="44" y="55"/>
                      <a:pt x="41" y="56"/>
                    </a:cubicBezTo>
                    <a:cubicBezTo>
                      <a:pt x="37" y="58"/>
                      <a:pt x="34" y="60"/>
                      <a:pt x="32" y="63"/>
                    </a:cubicBezTo>
                    <a:cubicBezTo>
                      <a:pt x="29" y="65"/>
                      <a:pt x="27" y="67"/>
                      <a:pt x="25" y="69"/>
                    </a:cubicBezTo>
                    <a:cubicBezTo>
                      <a:pt x="21" y="73"/>
                      <a:pt x="19" y="77"/>
                      <a:pt x="17" y="81"/>
                    </a:cubicBezTo>
                    <a:cubicBezTo>
                      <a:pt x="15" y="87"/>
                      <a:pt x="16" y="95"/>
                      <a:pt x="14" y="101"/>
                    </a:cubicBezTo>
                    <a:cubicBezTo>
                      <a:pt x="13" y="108"/>
                      <a:pt x="10" y="114"/>
                      <a:pt x="4" y="117"/>
                    </a:cubicBezTo>
                    <a:cubicBezTo>
                      <a:pt x="3" y="118"/>
                      <a:pt x="2" y="119"/>
                      <a:pt x="1" y="120"/>
                    </a:cubicBezTo>
                    <a:cubicBezTo>
                      <a:pt x="0" y="122"/>
                      <a:pt x="0" y="124"/>
                      <a:pt x="1" y="125"/>
                    </a:cubicBezTo>
                    <a:cubicBezTo>
                      <a:pt x="2" y="127"/>
                      <a:pt x="3" y="128"/>
                      <a:pt x="5" y="129"/>
                    </a:cubicBezTo>
                    <a:cubicBezTo>
                      <a:pt x="7" y="131"/>
                      <a:pt x="9" y="134"/>
                      <a:pt x="12" y="136"/>
                    </a:cubicBezTo>
                    <a:cubicBezTo>
                      <a:pt x="13" y="136"/>
                      <a:pt x="13" y="136"/>
                      <a:pt x="14" y="138"/>
                    </a:cubicBezTo>
                    <a:cubicBezTo>
                      <a:pt x="14" y="139"/>
                      <a:pt x="14" y="141"/>
                      <a:pt x="13" y="142"/>
                    </a:cubicBezTo>
                    <a:cubicBezTo>
                      <a:pt x="16" y="141"/>
                      <a:pt x="15" y="137"/>
                      <a:pt x="13" y="135"/>
                    </a:cubicBezTo>
                    <a:cubicBezTo>
                      <a:pt x="12" y="133"/>
                      <a:pt x="9" y="132"/>
                      <a:pt x="7" y="130"/>
                    </a:cubicBezTo>
                    <a:cubicBezTo>
                      <a:pt x="5" y="129"/>
                      <a:pt x="3" y="127"/>
                      <a:pt x="3" y="124"/>
                    </a:cubicBezTo>
                    <a:cubicBezTo>
                      <a:pt x="3" y="122"/>
                      <a:pt x="4" y="120"/>
                      <a:pt x="5" y="119"/>
                    </a:cubicBezTo>
                    <a:cubicBezTo>
                      <a:pt x="7" y="117"/>
                      <a:pt x="9" y="116"/>
                      <a:pt x="10" y="115"/>
                    </a:cubicBezTo>
                    <a:cubicBezTo>
                      <a:pt x="15" y="111"/>
                      <a:pt x="18" y="104"/>
                      <a:pt x="18" y="98"/>
                    </a:cubicBezTo>
                    <a:cubicBezTo>
                      <a:pt x="17" y="88"/>
                      <a:pt x="20" y="79"/>
                      <a:pt x="28" y="71"/>
                    </a:cubicBezTo>
                    <a:cubicBezTo>
                      <a:pt x="32" y="67"/>
                      <a:pt x="37" y="63"/>
                      <a:pt x="42" y="61"/>
                    </a:cubicBezTo>
                    <a:cubicBezTo>
                      <a:pt x="46" y="58"/>
                      <a:pt x="54" y="57"/>
                      <a:pt x="54" y="51"/>
                    </a:cubicBezTo>
                    <a:cubicBezTo>
                      <a:pt x="54" y="49"/>
                      <a:pt x="54" y="47"/>
                      <a:pt x="54" y="45"/>
                    </a:cubicBezTo>
                    <a:cubicBezTo>
                      <a:pt x="54" y="43"/>
                      <a:pt x="55" y="41"/>
                      <a:pt x="56" y="41"/>
                    </a:cubicBezTo>
                    <a:cubicBezTo>
                      <a:pt x="60" y="39"/>
                      <a:pt x="62" y="37"/>
                      <a:pt x="66" y="36"/>
                    </a:cubicBezTo>
                    <a:cubicBezTo>
                      <a:pt x="68" y="35"/>
                      <a:pt x="70" y="34"/>
                      <a:pt x="71" y="32"/>
                    </a:cubicBezTo>
                    <a:cubicBezTo>
                      <a:pt x="73" y="31"/>
                      <a:pt x="74" y="29"/>
                      <a:pt x="73" y="27"/>
                    </a:cubicBezTo>
                    <a:cubicBezTo>
                      <a:pt x="76" y="23"/>
                      <a:pt x="79" y="18"/>
                      <a:pt x="82" y="15"/>
                    </a:cubicBezTo>
                    <a:cubicBezTo>
                      <a:pt x="85" y="12"/>
                      <a:pt x="88" y="10"/>
                      <a:pt x="91" y="9"/>
                    </a:cubicBezTo>
                    <a:cubicBezTo>
                      <a:pt x="95" y="8"/>
                      <a:pt x="98" y="5"/>
                      <a:pt x="101" y="4"/>
                    </a:cubicBezTo>
                    <a:cubicBezTo>
                      <a:pt x="100" y="1"/>
                      <a:pt x="98" y="0"/>
                      <a:pt x="9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14">
                <a:extLst>
                  <a:ext uri="{FF2B5EF4-FFF2-40B4-BE49-F238E27FC236}">
                    <a16:creationId xmlns="" xmlns:a16="http://schemas.microsoft.com/office/drawing/2014/main" id="{69512D80-A91F-4A4C-9CA3-FB7DC4A54407}"/>
                  </a:ext>
                </a:extLst>
              </p:cNvPr>
              <p:cNvSpPr>
                <a:spLocks/>
              </p:cNvSpPr>
              <p:nvPr/>
            </p:nvSpPr>
            <p:spPr bwMode="auto">
              <a:xfrm>
                <a:off x="10722898" y="6021288"/>
                <a:ext cx="366305" cy="49251"/>
              </a:xfrm>
              <a:custGeom>
                <a:avLst/>
                <a:gdLst>
                  <a:gd name="T0" fmla="*/ 85 w 85"/>
                  <a:gd name="T1" fmla="*/ 0 h 11"/>
                  <a:gd name="T2" fmla="*/ 48 w 85"/>
                  <a:gd name="T3" fmla="*/ 7 h 11"/>
                  <a:gd name="T4" fmla="*/ 41 w 85"/>
                  <a:gd name="T5" fmla="*/ 5 h 11"/>
                  <a:gd name="T6" fmla="*/ 34 w 85"/>
                  <a:gd name="T7" fmla="*/ 5 h 11"/>
                  <a:gd name="T8" fmla="*/ 24 w 85"/>
                  <a:gd name="T9" fmla="*/ 7 h 11"/>
                  <a:gd name="T10" fmla="*/ 5 w 85"/>
                  <a:gd name="T11" fmla="*/ 9 h 11"/>
                  <a:gd name="T12" fmla="*/ 0 w 85"/>
                  <a:gd name="T13" fmla="*/ 7 h 11"/>
                  <a:gd name="T14" fmla="*/ 9 w 85"/>
                  <a:gd name="T15" fmla="*/ 10 h 11"/>
                  <a:gd name="T16" fmla="*/ 33 w 85"/>
                  <a:gd name="T17" fmla="*/ 7 h 11"/>
                  <a:gd name="T18" fmla="*/ 41 w 85"/>
                  <a:gd name="T19" fmla="*/ 9 h 11"/>
                  <a:gd name="T20" fmla="*/ 42 w 85"/>
                  <a:gd name="T21" fmla="*/ 10 h 11"/>
                  <a:gd name="T22" fmla="*/ 44 w 85"/>
                  <a:gd name="T23" fmla="*/ 10 h 11"/>
                  <a:gd name="T24" fmla="*/ 76 w 85"/>
                  <a:gd name="T25" fmla="*/ 5 h 11"/>
                  <a:gd name="T26" fmla="*/ 84 w 85"/>
                  <a:gd name="T27" fmla="*/ 5 h 11"/>
                  <a:gd name="T28" fmla="*/ 85 w 85"/>
                  <a:gd name="T29"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 h="11">
                    <a:moveTo>
                      <a:pt x="85" y="0"/>
                    </a:moveTo>
                    <a:cubicBezTo>
                      <a:pt x="73" y="0"/>
                      <a:pt x="60" y="3"/>
                      <a:pt x="48" y="7"/>
                    </a:cubicBezTo>
                    <a:cubicBezTo>
                      <a:pt x="46" y="8"/>
                      <a:pt x="42" y="7"/>
                      <a:pt x="41" y="5"/>
                    </a:cubicBezTo>
                    <a:cubicBezTo>
                      <a:pt x="39" y="4"/>
                      <a:pt x="37" y="5"/>
                      <a:pt x="34" y="5"/>
                    </a:cubicBezTo>
                    <a:cubicBezTo>
                      <a:pt x="31" y="6"/>
                      <a:pt x="27" y="6"/>
                      <a:pt x="24" y="7"/>
                    </a:cubicBezTo>
                    <a:cubicBezTo>
                      <a:pt x="17" y="8"/>
                      <a:pt x="11" y="8"/>
                      <a:pt x="5" y="9"/>
                    </a:cubicBezTo>
                    <a:cubicBezTo>
                      <a:pt x="3" y="9"/>
                      <a:pt x="1" y="9"/>
                      <a:pt x="0" y="7"/>
                    </a:cubicBezTo>
                    <a:cubicBezTo>
                      <a:pt x="3" y="9"/>
                      <a:pt x="5" y="10"/>
                      <a:pt x="9" y="10"/>
                    </a:cubicBezTo>
                    <a:cubicBezTo>
                      <a:pt x="17" y="9"/>
                      <a:pt x="25" y="8"/>
                      <a:pt x="33" y="7"/>
                    </a:cubicBezTo>
                    <a:cubicBezTo>
                      <a:pt x="36" y="7"/>
                      <a:pt x="40" y="6"/>
                      <a:pt x="41" y="9"/>
                    </a:cubicBezTo>
                    <a:cubicBezTo>
                      <a:pt x="41" y="9"/>
                      <a:pt x="42" y="10"/>
                      <a:pt x="42" y="10"/>
                    </a:cubicBezTo>
                    <a:cubicBezTo>
                      <a:pt x="42" y="11"/>
                      <a:pt x="43" y="11"/>
                      <a:pt x="44" y="10"/>
                    </a:cubicBezTo>
                    <a:cubicBezTo>
                      <a:pt x="55" y="8"/>
                      <a:pt x="65" y="7"/>
                      <a:pt x="76" y="5"/>
                    </a:cubicBezTo>
                    <a:cubicBezTo>
                      <a:pt x="79" y="4"/>
                      <a:pt x="82" y="4"/>
                      <a:pt x="84" y="5"/>
                    </a:cubicBezTo>
                    <a:cubicBezTo>
                      <a:pt x="84" y="4"/>
                      <a:pt x="85" y="1"/>
                      <a:pt x="8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15">
                <a:extLst>
                  <a:ext uri="{FF2B5EF4-FFF2-40B4-BE49-F238E27FC236}">
                    <a16:creationId xmlns="" xmlns:a16="http://schemas.microsoft.com/office/drawing/2014/main" id="{C01C4D9B-7056-4BE9-8F7E-5A5DD316A428}"/>
                  </a:ext>
                </a:extLst>
              </p:cNvPr>
              <p:cNvSpPr>
                <a:spLocks/>
              </p:cNvSpPr>
              <p:nvPr/>
            </p:nvSpPr>
            <p:spPr bwMode="auto">
              <a:xfrm>
                <a:off x="11092280" y="5731939"/>
                <a:ext cx="184691" cy="172378"/>
              </a:xfrm>
              <a:custGeom>
                <a:avLst/>
                <a:gdLst>
                  <a:gd name="T0" fmla="*/ 40 w 43"/>
                  <a:gd name="T1" fmla="*/ 40 h 40"/>
                  <a:gd name="T2" fmla="*/ 31 w 43"/>
                  <a:gd name="T3" fmla="*/ 28 h 40"/>
                  <a:gd name="T4" fmla="*/ 14 w 43"/>
                  <a:gd name="T5" fmla="*/ 26 h 40"/>
                  <a:gd name="T6" fmla="*/ 8 w 43"/>
                  <a:gd name="T7" fmla="*/ 24 h 40"/>
                  <a:gd name="T8" fmla="*/ 7 w 43"/>
                  <a:gd name="T9" fmla="*/ 20 h 40"/>
                  <a:gd name="T10" fmla="*/ 2 w 43"/>
                  <a:gd name="T11" fmla="*/ 18 h 40"/>
                  <a:gd name="T12" fmla="*/ 1 w 43"/>
                  <a:gd name="T13" fmla="*/ 12 h 40"/>
                  <a:gd name="T14" fmla="*/ 6 w 43"/>
                  <a:gd name="T15" fmla="*/ 6 h 40"/>
                  <a:gd name="T16" fmla="*/ 3 w 43"/>
                  <a:gd name="T17" fmla="*/ 1 h 40"/>
                  <a:gd name="T18" fmla="*/ 7 w 43"/>
                  <a:gd name="T19" fmla="*/ 3 h 40"/>
                  <a:gd name="T20" fmla="*/ 6 w 43"/>
                  <a:gd name="T21" fmla="*/ 8 h 40"/>
                  <a:gd name="T22" fmla="*/ 2 w 43"/>
                  <a:gd name="T23" fmla="*/ 13 h 40"/>
                  <a:gd name="T24" fmla="*/ 3 w 43"/>
                  <a:gd name="T25" fmla="*/ 17 h 40"/>
                  <a:gd name="T26" fmla="*/ 8 w 43"/>
                  <a:gd name="T27" fmla="*/ 18 h 40"/>
                  <a:gd name="T28" fmla="*/ 12 w 43"/>
                  <a:gd name="T29" fmla="*/ 22 h 40"/>
                  <a:gd name="T30" fmla="*/ 18 w 43"/>
                  <a:gd name="T31" fmla="*/ 23 h 40"/>
                  <a:gd name="T32" fmla="*/ 31 w 43"/>
                  <a:gd name="T33" fmla="*/ 25 h 40"/>
                  <a:gd name="T34" fmla="*/ 40 w 43"/>
                  <a:gd name="T35" fmla="*/ 30 h 40"/>
                  <a:gd name="T36" fmla="*/ 40 w 43"/>
                  <a:gd name="T37"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3" h="40">
                    <a:moveTo>
                      <a:pt x="40" y="40"/>
                    </a:moveTo>
                    <a:cubicBezTo>
                      <a:pt x="40" y="35"/>
                      <a:pt x="36" y="30"/>
                      <a:pt x="31" y="28"/>
                    </a:cubicBezTo>
                    <a:cubicBezTo>
                      <a:pt x="25" y="26"/>
                      <a:pt x="20" y="26"/>
                      <a:pt x="14" y="26"/>
                    </a:cubicBezTo>
                    <a:cubicBezTo>
                      <a:pt x="12" y="26"/>
                      <a:pt x="9" y="26"/>
                      <a:pt x="8" y="24"/>
                    </a:cubicBezTo>
                    <a:cubicBezTo>
                      <a:pt x="8" y="22"/>
                      <a:pt x="8" y="21"/>
                      <a:pt x="7" y="20"/>
                    </a:cubicBezTo>
                    <a:cubicBezTo>
                      <a:pt x="6" y="18"/>
                      <a:pt x="3" y="19"/>
                      <a:pt x="2" y="18"/>
                    </a:cubicBezTo>
                    <a:cubicBezTo>
                      <a:pt x="0" y="17"/>
                      <a:pt x="0" y="14"/>
                      <a:pt x="1" y="12"/>
                    </a:cubicBezTo>
                    <a:cubicBezTo>
                      <a:pt x="3" y="10"/>
                      <a:pt x="5" y="8"/>
                      <a:pt x="6" y="6"/>
                    </a:cubicBezTo>
                    <a:cubicBezTo>
                      <a:pt x="7" y="4"/>
                      <a:pt x="6" y="1"/>
                      <a:pt x="3" y="1"/>
                    </a:cubicBezTo>
                    <a:cubicBezTo>
                      <a:pt x="5" y="0"/>
                      <a:pt x="7" y="2"/>
                      <a:pt x="7" y="3"/>
                    </a:cubicBezTo>
                    <a:cubicBezTo>
                      <a:pt x="8" y="5"/>
                      <a:pt x="7" y="7"/>
                      <a:pt x="6" y="8"/>
                    </a:cubicBezTo>
                    <a:cubicBezTo>
                      <a:pt x="5" y="10"/>
                      <a:pt x="3" y="11"/>
                      <a:pt x="2" y="13"/>
                    </a:cubicBezTo>
                    <a:cubicBezTo>
                      <a:pt x="2" y="14"/>
                      <a:pt x="2" y="16"/>
                      <a:pt x="3" y="17"/>
                    </a:cubicBezTo>
                    <a:cubicBezTo>
                      <a:pt x="4" y="16"/>
                      <a:pt x="7" y="17"/>
                      <a:pt x="8" y="18"/>
                    </a:cubicBezTo>
                    <a:cubicBezTo>
                      <a:pt x="9" y="19"/>
                      <a:pt x="10" y="21"/>
                      <a:pt x="12" y="22"/>
                    </a:cubicBezTo>
                    <a:cubicBezTo>
                      <a:pt x="14" y="23"/>
                      <a:pt x="16" y="23"/>
                      <a:pt x="18" y="23"/>
                    </a:cubicBezTo>
                    <a:cubicBezTo>
                      <a:pt x="23" y="23"/>
                      <a:pt x="27" y="23"/>
                      <a:pt x="31" y="25"/>
                    </a:cubicBezTo>
                    <a:cubicBezTo>
                      <a:pt x="35" y="26"/>
                      <a:pt x="38" y="27"/>
                      <a:pt x="40" y="30"/>
                    </a:cubicBezTo>
                    <a:cubicBezTo>
                      <a:pt x="42" y="33"/>
                      <a:pt x="43" y="38"/>
                      <a:pt x="40"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16">
                <a:extLst>
                  <a:ext uri="{FF2B5EF4-FFF2-40B4-BE49-F238E27FC236}">
                    <a16:creationId xmlns="" xmlns:a16="http://schemas.microsoft.com/office/drawing/2014/main" id="{7668AF45-519A-4C4F-9E1B-D218BFE11099}"/>
                  </a:ext>
                </a:extLst>
              </p:cNvPr>
              <p:cNvSpPr>
                <a:spLocks/>
              </p:cNvSpPr>
              <p:nvPr/>
            </p:nvSpPr>
            <p:spPr bwMode="auto">
              <a:xfrm>
                <a:off x="10464331" y="5978193"/>
                <a:ext cx="412477" cy="215473"/>
              </a:xfrm>
              <a:custGeom>
                <a:avLst/>
                <a:gdLst>
                  <a:gd name="T0" fmla="*/ 3 w 96"/>
                  <a:gd name="T1" fmla="*/ 20 h 50"/>
                  <a:gd name="T2" fmla="*/ 5 w 96"/>
                  <a:gd name="T3" fmla="*/ 17 h 50"/>
                  <a:gd name="T4" fmla="*/ 8 w 96"/>
                  <a:gd name="T5" fmla="*/ 13 h 50"/>
                  <a:gd name="T6" fmla="*/ 9 w 96"/>
                  <a:gd name="T7" fmla="*/ 8 h 50"/>
                  <a:gd name="T8" fmla="*/ 13 w 96"/>
                  <a:gd name="T9" fmla="*/ 8 h 50"/>
                  <a:gd name="T10" fmla="*/ 18 w 96"/>
                  <a:gd name="T11" fmla="*/ 7 h 50"/>
                  <a:gd name="T12" fmla="*/ 21 w 96"/>
                  <a:gd name="T13" fmla="*/ 10 h 50"/>
                  <a:gd name="T14" fmla="*/ 25 w 96"/>
                  <a:gd name="T15" fmla="*/ 6 h 50"/>
                  <a:gd name="T16" fmla="*/ 29 w 96"/>
                  <a:gd name="T17" fmla="*/ 3 h 50"/>
                  <a:gd name="T18" fmla="*/ 34 w 96"/>
                  <a:gd name="T19" fmla="*/ 4 h 50"/>
                  <a:gd name="T20" fmla="*/ 39 w 96"/>
                  <a:gd name="T21" fmla="*/ 2 h 50"/>
                  <a:gd name="T22" fmla="*/ 43 w 96"/>
                  <a:gd name="T23" fmla="*/ 3 h 50"/>
                  <a:gd name="T24" fmla="*/ 46 w 96"/>
                  <a:gd name="T25" fmla="*/ 5 h 50"/>
                  <a:gd name="T26" fmla="*/ 51 w 96"/>
                  <a:gd name="T27" fmla="*/ 2 h 50"/>
                  <a:gd name="T28" fmla="*/ 55 w 96"/>
                  <a:gd name="T29" fmla="*/ 0 h 50"/>
                  <a:gd name="T30" fmla="*/ 58 w 96"/>
                  <a:gd name="T31" fmla="*/ 1 h 50"/>
                  <a:gd name="T32" fmla="*/ 62 w 96"/>
                  <a:gd name="T33" fmla="*/ 4 h 50"/>
                  <a:gd name="T34" fmla="*/ 65 w 96"/>
                  <a:gd name="T35" fmla="*/ 5 h 50"/>
                  <a:gd name="T36" fmla="*/ 68 w 96"/>
                  <a:gd name="T37" fmla="*/ 10 h 50"/>
                  <a:gd name="T38" fmla="*/ 71 w 96"/>
                  <a:gd name="T39" fmla="*/ 14 h 50"/>
                  <a:gd name="T40" fmla="*/ 73 w 96"/>
                  <a:gd name="T41" fmla="*/ 11 h 50"/>
                  <a:gd name="T42" fmla="*/ 77 w 96"/>
                  <a:gd name="T43" fmla="*/ 17 h 50"/>
                  <a:gd name="T44" fmla="*/ 81 w 96"/>
                  <a:gd name="T45" fmla="*/ 20 h 50"/>
                  <a:gd name="T46" fmla="*/ 85 w 96"/>
                  <a:gd name="T47" fmla="*/ 23 h 50"/>
                  <a:gd name="T48" fmla="*/ 88 w 96"/>
                  <a:gd name="T49" fmla="*/ 24 h 50"/>
                  <a:gd name="T50" fmla="*/ 90 w 96"/>
                  <a:gd name="T51" fmla="*/ 27 h 50"/>
                  <a:gd name="T52" fmla="*/ 92 w 96"/>
                  <a:gd name="T53" fmla="*/ 32 h 50"/>
                  <a:gd name="T54" fmla="*/ 93 w 96"/>
                  <a:gd name="T55" fmla="*/ 42 h 50"/>
                  <a:gd name="T56" fmla="*/ 86 w 96"/>
                  <a:gd name="T57" fmla="*/ 45 h 50"/>
                  <a:gd name="T58" fmla="*/ 81 w 96"/>
                  <a:gd name="T59" fmla="*/ 43 h 50"/>
                  <a:gd name="T60" fmla="*/ 78 w 96"/>
                  <a:gd name="T61" fmla="*/ 41 h 50"/>
                  <a:gd name="T62" fmla="*/ 72 w 96"/>
                  <a:gd name="T63" fmla="*/ 36 h 50"/>
                  <a:gd name="T64" fmla="*/ 71 w 96"/>
                  <a:gd name="T65" fmla="*/ 41 h 50"/>
                  <a:gd name="T66" fmla="*/ 71 w 96"/>
                  <a:gd name="T67" fmla="*/ 48 h 50"/>
                  <a:gd name="T68" fmla="*/ 66 w 96"/>
                  <a:gd name="T69" fmla="*/ 46 h 50"/>
                  <a:gd name="T70" fmla="*/ 64 w 96"/>
                  <a:gd name="T71" fmla="*/ 41 h 50"/>
                  <a:gd name="T72" fmla="*/ 54 w 96"/>
                  <a:gd name="T73" fmla="*/ 42 h 50"/>
                  <a:gd name="T74" fmla="*/ 54 w 96"/>
                  <a:gd name="T75" fmla="*/ 37 h 50"/>
                  <a:gd name="T76" fmla="*/ 59 w 96"/>
                  <a:gd name="T77" fmla="*/ 36 h 50"/>
                  <a:gd name="T78" fmla="*/ 58 w 96"/>
                  <a:gd name="T79" fmla="*/ 31 h 50"/>
                  <a:gd name="T80" fmla="*/ 54 w 96"/>
                  <a:gd name="T81" fmla="*/ 29 h 50"/>
                  <a:gd name="T82" fmla="*/ 49 w 96"/>
                  <a:gd name="T83" fmla="*/ 29 h 50"/>
                  <a:gd name="T84" fmla="*/ 44 w 96"/>
                  <a:gd name="T85" fmla="*/ 28 h 50"/>
                  <a:gd name="T86" fmla="*/ 38 w 96"/>
                  <a:gd name="T87" fmla="*/ 32 h 50"/>
                  <a:gd name="T88" fmla="*/ 31 w 96"/>
                  <a:gd name="T89" fmla="*/ 35 h 50"/>
                  <a:gd name="T90" fmla="*/ 28 w 96"/>
                  <a:gd name="T91" fmla="*/ 37 h 50"/>
                  <a:gd name="T92" fmla="*/ 20 w 96"/>
                  <a:gd name="T93" fmla="*/ 40 h 50"/>
                  <a:gd name="T94" fmla="*/ 21 w 96"/>
                  <a:gd name="T95" fmla="*/ 36 h 50"/>
                  <a:gd name="T96" fmla="*/ 27 w 96"/>
                  <a:gd name="T97" fmla="*/ 30 h 50"/>
                  <a:gd name="T98" fmla="*/ 21 w 96"/>
                  <a:gd name="T99" fmla="*/ 26 h 50"/>
                  <a:gd name="T100" fmla="*/ 16 w 96"/>
                  <a:gd name="T101" fmla="*/ 24 h 50"/>
                  <a:gd name="T102" fmla="*/ 10 w 96"/>
                  <a:gd name="T103" fmla="*/ 25 h 50"/>
                  <a:gd name="T104" fmla="*/ 5 w 96"/>
                  <a:gd name="T105" fmla="*/ 27 h 50"/>
                  <a:gd name="T106" fmla="*/ 1 w 96"/>
                  <a:gd name="T107" fmla="*/ 23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6" h="50">
                    <a:moveTo>
                      <a:pt x="1" y="23"/>
                    </a:moveTo>
                    <a:cubicBezTo>
                      <a:pt x="1" y="23"/>
                      <a:pt x="1" y="21"/>
                      <a:pt x="1" y="20"/>
                    </a:cubicBezTo>
                    <a:cubicBezTo>
                      <a:pt x="2" y="20"/>
                      <a:pt x="3" y="21"/>
                      <a:pt x="3" y="20"/>
                    </a:cubicBezTo>
                    <a:cubicBezTo>
                      <a:pt x="3" y="20"/>
                      <a:pt x="3" y="19"/>
                      <a:pt x="3" y="19"/>
                    </a:cubicBezTo>
                    <a:cubicBezTo>
                      <a:pt x="3" y="18"/>
                      <a:pt x="4" y="18"/>
                      <a:pt x="4" y="18"/>
                    </a:cubicBezTo>
                    <a:cubicBezTo>
                      <a:pt x="5" y="18"/>
                      <a:pt x="5" y="17"/>
                      <a:pt x="5" y="17"/>
                    </a:cubicBezTo>
                    <a:cubicBezTo>
                      <a:pt x="5" y="16"/>
                      <a:pt x="6" y="17"/>
                      <a:pt x="7" y="17"/>
                    </a:cubicBezTo>
                    <a:cubicBezTo>
                      <a:pt x="7" y="16"/>
                      <a:pt x="7" y="15"/>
                      <a:pt x="8" y="14"/>
                    </a:cubicBezTo>
                    <a:cubicBezTo>
                      <a:pt x="8" y="14"/>
                      <a:pt x="8" y="14"/>
                      <a:pt x="8" y="13"/>
                    </a:cubicBezTo>
                    <a:cubicBezTo>
                      <a:pt x="8" y="12"/>
                      <a:pt x="8" y="12"/>
                      <a:pt x="8" y="11"/>
                    </a:cubicBezTo>
                    <a:cubicBezTo>
                      <a:pt x="7" y="11"/>
                      <a:pt x="7" y="10"/>
                      <a:pt x="8" y="9"/>
                    </a:cubicBezTo>
                    <a:cubicBezTo>
                      <a:pt x="8" y="9"/>
                      <a:pt x="9" y="9"/>
                      <a:pt x="9" y="8"/>
                    </a:cubicBezTo>
                    <a:cubicBezTo>
                      <a:pt x="10" y="8"/>
                      <a:pt x="10" y="8"/>
                      <a:pt x="11" y="8"/>
                    </a:cubicBezTo>
                    <a:cubicBezTo>
                      <a:pt x="11" y="8"/>
                      <a:pt x="11" y="9"/>
                      <a:pt x="12" y="9"/>
                    </a:cubicBezTo>
                    <a:cubicBezTo>
                      <a:pt x="12" y="8"/>
                      <a:pt x="12" y="8"/>
                      <a:pt x="13" y="8"/>
                    </a:cubicBezTo>
                    <a:cubicBezTo>
                      <a:pt x="14" y="8"/>
                      <a:pt x="15" y="8"/>
                      <a:pt x="15" y="9"/>
                    </a:cubicBezTo>
                    <a:cubicBezTo>
                      <a:pt x="16" y="9"/>
                      <a:pt x="16" y="9"/>
                      <a:pt x="16" y="8"/>
                    </a:cubicBezTo>
                    <a:cubicBezTo>
                      <a:pt x="16" y="8"/>
                      <a:pt x="17" y="8"/>
                      <a:pt x="18" y="7"/>
                    </a:cubicBezTo>
                    <a:cubicBezTo>
                      <a:pt x="18" y="7"/>
                      <a:pt x="18" y="7"/>
                      <a:pt x="19" y="8"/>
                    </a:cubicBezTo>
                    <a:cubicBezTo>
                      <a:pt x="20" y="8"/>
                      <a:pt x="20" y="9"/>
                      <a:pt x="20" y="9"/>
                    </a:cubicBezTo>
                    <a:cubicBezTo>
                      <a:pt x="20" y="9"/>
                      <a:pt x="21" y="10"/>
                      <a:pt x="21" y="10"/>
                    </a:cubicBezTo>
                    <a:cubicBezTo>
                      <a:pt x="21" y="9"/>
                      <a:pt x="22" y="8"/>
                      <a:pt x="23" y="8"/>
                    </a:cubicBezTo>
                    <a:cubicBezTo>
                      <a:pt x="24" y="8"/>
                      <a:pt x="24" y="8"/>
                      <a:pt x="24" y="7"/>
                    </a:cubicBezTo>
                    <a:cubicBezTo>
                      <a:pt x="25" y="6"/>
                      <a:pt x="24" y="6"/>
                      <a:pt x="25" y="6"/>
                    </a:cubicBezTo>
                    <a:cubicBezTo>
                      <a:pt x="26" y="6"/>
                      <a:pt x="27" y="6"/>
                      <a:pt x="28" y="6"/>
                    </a:cubicBezTo>
                    <a:cubicBezTo>
                      <a:pt x="28" y="5"/>
                      <a:pt x="27" y="5"/>
                      <a:pt x="27" y="4"/>
                    </a:cubicBezTo>
                    <a:cubicBezTo>
                      <a:pt x="28" y="4"/>
                      <a:pt x="29" y="3"/>
                      <a:pt x="29" y="3"/>
                    </a:cubicBezTo>
                    <a:cubicBezTo>
                      <a:pt x="30" y="3"/>
                      <a:pt x="31" y="2"/>
                      <a:pt x="32" y="4"/>
                    </a:cubicBezTo>
                    <a:cubicBezTo>
                      <a:pt x="32" y="4"/>
                      <a:pt x="32" y="4"/>
                      <a:pt x="33" y="5"/>
                    </a:cubicBezTo>
                    <a:cubicBezTo>
                      <a:pt x="34" y="5"/>
                      <a:pt x="34" y="4"/>
                      <a:pt x="34" y="4"/>
                    </a:cubicBezTo>
                    <a:cubicBezTo>
                      <a:pt x="36" y="4"/>
                      <a:pt x="37" y="4"/>
                      <a:pt x="38" y="4"/>
                    </a:cubicBezTo>
                    <a:cubicBezTo>
                      <a:pt x="38" y="4"/>
                      <a:pt x="39" y="5"/>
                      <a:pt x="39" y="4"/>
                    </a:cubicBezTo>
                    <a:cubicBezTo>
                      <a:pt x="39" y="3"/>
                      <a:pt x="39" y="3"/>
                      <a:pt x="39" y="2"/>
                    </a:cubicBezTo>
                    <a:cubicBezTo>
                      <a:pt x="39" y="1"/>
                      <a:pt x="39" y="1"/>
                      <a:pt x="40" y="1"/>
                    </a:cubicBezTo>
                    <a:cubicBezTo>
                      <a:pt x="40" y="2"/>
                      <a:pt x="41" y="2"/>
                      <a:pt x="41" y="2"/>
                    </a:cubicBezTo>
                    <a:cubicBezTo>
                      <a:pt x="42" y="2"/>
                      <a:pt x="42" y="3"/>
                      <a:pt x="43" y="3"/>
                    </a:cubicBezTo>
                    <a:cubicBezTo>
                      <a:pt x="43" y="3"/>
                      <a:pt x="44" y="3"/>
                      <a:pt x="44" y="3"/>
                    </a:cubicBezTo>
                    <a:cubicBezTo>
                      <a:pt x="44" y="4"/>
                      <a:pt x="44" y="4"/>
                      <a:pt x="45" y="4"/>
                    </a:cubicBezTo>
                    <a:cubicBezTo>
                      <a:pt x="45" y="5"/>
                      <a:pt x="45" y="5"/>
                      <a:pt x="46" y="5"/>
                    </a:cubicBezTo>
                    <a:cubicBezTo>
                      <a:pt x="46" y="4"/>
                      <a:pt x="46" y="3"/>
                      <a:pt x="47" y="3"/>
                    </a:cubicBezTo>
                    <a:cubicBezTo>
                      <a:pt x="49" y="2"/>
                      <a:pt x="49" y="4"/>
                      <a:pt x="50" y="5"/>
                    </a:cubicBezTo>
                    <a:cubicBezTo>
                      <a:pt x="51" y="4"/>
                      <a:pt x="51" y="3"/>
                      <a:pt x="51" y="2"/>
                    </a:cubicBezTo>
                    <a:cubicBezTo>
                      <a:pt x="50" y="1"/>
                      <a:pt x="49" y="1"/>
                      <a:pt x="50" y="0"/>
                    </a:cubicBezTo>
                    <a:cubicBezTo>
                      <a:pt x="51" y="0"/>
                      <a:pt x="52" y="0"/>
                      <a:pt x="53" y="0"/>
                    </a:cubicBezTo>
                    <a:cubicBezTo>
                      <a:pt x="54" y="0"/>
                      <a:pt x="55" y="0"/>
                      <a:pt x="55" y="0"/>
                    </a:cubicBezTo>
                    <a:cubicBezTo>
                      <a:pt x="56" y="0"/>
                      <a:pt x="56" y="1"/>
                      <a:pt x="56" y="1"/>
                    </a:cubicBezTo>
                    <a:cubicBezTo>
                      <a:pt x="56" y="2"/>
                      <a:pt x="56" y="2"/>
                      <a:pt x="57" y="2"/>
                    </a:cubicBezTo>
                    <a:cubicBezTo>
                      <a:pt x="57" y="2"/>
                      <a:pt x="57" y="1"/>
                      <a:pt x="58" y="1"/>
                    </a:cubicBezTo>
                    <a:cubicBezTo>
                      <a:pt x="58" y="1"/>
                      <a:pt x="59" y="1"/>
                      <a:pt x="59" y="1"/>
                    </a:cubicBezTo>
                    <a:cubicBezTo>
                      <a:pt x="60" y="1"/>
                      <a:pt x="61" y="1"/>
                      <a:pt x="61" y="2"/>
                    </a:cubicBezTo>
                    <a:cubicBezTo>
                      <a:pt x="62" y="3"/>
                      <a:pt x="60" y="5"/>
                      <a:pt x="62" y="4"/>
                    </a:cubicBezTo>
                    <a:cubicBezTo>
                      <a:pt x="63" y="3"/>
                      <a:pt x="63" y="3"/>
                      <a:pt x="64" y="4"/>
                    </a:cubicBezTo>
                    <a:cubicBezTo>
                      <a:pt x="64" y="4"/>
                      <a:pt x="64" y="5"/>
                      <a:pt x="64" y="5"/>
                    </a:cubicBezTo>
                    <a:cubicBezTo>
                      <a:pt x="64" y="5"/>
                      <a:pt x="64" y="5"/>
                      <a:pt x="65" y="5"/>
                    </a:cubicBezTo>
                    <a:cubicBezTo>
                      <a:pt x="65" y="4"/>
                      <a:pt x="65" y="5"/>
                      <a:pt x="66" y="5"/>
                    </a:cubicBezTo>
                    <a:cubicBezTo>
                      <a:pt x="67" y="5"/>
                      <a:pt x="67" y="5"/>
                      <a:pt x="67" y="6"/>
                    </a:cubicBezTo>
                    <a:cubicBezTo>
                      <a:pt x="67" y="7"/>
                      <a:pt x="67" y="9"/>
                      <a:pt x="68" y="10"/>
                    </a:cubicBezTo>
                    <a:cubicBezTo>
                      <a:pt x="69" y="11"/>
                      <a:pt x="69" y="10"/>
                      <a:pt x="70" y="11"/>
                    </a:cubicBezTo>
                    <a:cubicBezTo>
                      <a:pt x="70" y="11"/>
                      <a:pt x="70" y="11"/>
                      <a:pt x="70" y="12"/>
                    </a:cubicBezTo>
                    <a:cubicBezTo>
                      <a:pt x="70" y="12"/>
                      <a:pt x="70" y="14"/>
                      <a:pt x="71" y="14"/>
                    </a:cubicBezTo>
                    <a:cubicBezTo>
                      <a:pt x="71" y="13"/>
                      <a:pt x="71" y="12"/>
                      <a:pt x="71" y="12"/>
                    </a:cubicBezTo>
                    <a:cubicBezTo>
                      <a:pt x="71" y="11"/>
                      <a:pt x="71" y="11"/>
                      <a:pt x="72" y="11"/>
                    </a:cubicBezTo>
                    <a:cubicBezTo>
                      <a:pt x="72" y="11"/>
                      <a:pt x="72" y="11"/>
                      <a:pt x="73" y="11"/>
                    </a:cubicBezTo>
                    <a:cubicBezTo>
                      <a:pt x="73" y="12"/>
                      <a:pt x="72" y="14"/>
                      <a:pt x="72" y="14"/>
                    </a:cubicBezTo>
                    <a:cubicBezTo>
                      <a:pt x="73" y="15"/>
                      <a:pt x="74" y="14"/>
                      <a:pt x="74" y="15"/>
                    </a:cubicBezTo>
                    <a:cubicBezTo>
                      <a:pt x="75" y="16"/>
                      <a:pt x="75" y="18"/>
                      <a:pt x="77" y="17"/>
                    </a:cubicBezTo>
                    <a:cubicBezTo>
                      <a:pt x="78" y="17"/>
                      <a:pt x="79" y="16"/>
                      <a:pt x="79" y="17"/>
                    </a:cubicBezTo>
                    <a:cubicBezTo>
                      <a:pt x="80" y="18"/>
                      <a:pt x="79" y="18"/>
                      <a:pt x="80" y="18"/>
                    </a:cubicBezTo>
                    <a:cubicBezTo>
                      <a:pt x="80" y="19"/>
                      <a:pt x="80" y="20"/>
                      <a:pt x="81" y="20"/>
                    </a:cubicBezTo>
                    <a:cubicBezTo>
                      <a:pt x="82" y="21"/>
                      <a:pt x="82" y="21"/>
                      <a:pt x="83" y="21"/>
                    </a:cubicBezTo>
                    <a:cubicBezTo>
                      <a:pt x="84" y="21"/>
                      <a:pt x="84" y="21"/>
                      <a:pt x="84" y="21"/>
                    </a:cubicBezTo>
                    <a:cubicBezTo>
                      <a:pt x="84" y="22"/>
                      <a:pt x="84" y="22"/>
                      <a:pt x="85" y="23"/>
                    </a:cubicBezTo>
                    <a:cubicBezTo>
                      <a:pt x="85" y="23"/>
                      <a:pt x="85" y="23"/>
                      <a:pt x="85" y="24"/>
                    </a:cubicBezTo>
                    <a:cubicBezTo>
                      <a:pt x="86" y="24"/>
                      <a:pt x="86" y="22"/>
                      <a:pt x="87" y="22"/>
                    </a:cubicBezTo>
                    <a:cubicBezTo>
                      <a:pt x="88" y="22"/>
                      <a:pt x="88" y="23"/>
                      <a:pt x="88" y="24"/>
                    </a:cubicBezTo>
                    <a:cubicBezTo>
                      <a:pt x="88" y="25"/>
                      <a:pt x="88" y="25"/>
                      <a:pt x="89" y="25"/>
                    </a:cubicBezTo>
                    <a:cubicBezTo>
                      <a:pt x="89" y="26"/>
                      <a:pt x="90" y="26"/>
                      <a:pt x="90" y="26"/>
                    </a:cubicBezTo>
                    <a:cubicBezTo>
                      <a:pt x="90" y="26"/>
                      <a:pt x="90" y="27"/>
                      <a:pt x="90" y="27"/>
                    </a:cubicBezTo>
                    <a:cubicBezTo>
                      <a:pt x="90" y="28"/>
                      <a:pt x="92" y="28"/>
                      <a:pt x="92" y="29"/>
                    </a:cubicBezTo>
                    <a:cubicBezTo>
                      <a:pt x="93" y="30"/>
                      <a:pt x="93" y="30"/>
                      <a:pt x="93" y="31"/>
                    </a:cubicBezTo>
                    <a:cubicBezTo>
                      <a:pt x="93" y="31"/>
                      <a:pt x="92" y="31"/>
                      <a:pt x="92" y="32"/>
                    </a:cubicBezTo>
                    <a:cubicBezTo>
                      <a:pt x="92" y="33"/>
                      <a:pt x="95" y="34"/>
                      <a:pt x="95" y="35"/>
                    </a:cubicBezTo>
                    <a:cubicBezTo>
                      <a:pt x="96" y="36"/>
                      <a:pt x="94" y="36"/>
                      <a:pt x="93" y="36"/>
                    </a:cubicBezTo>
                    <a:cubicBezTo>
                      <a:pt x="93" y="38"/>
                      <a:pt x="93" y="40"/>
                      <a:pt x="93" y="42"/>
                    </a:cubicBezTo>
                    <a:cubicBezTo>
                      <a:pt x="92" y="42"/>
                      <a:pt x="90" y="41"/>
                      <a:pt x="89" y="42"/>
                    </a:cubicBezTo>
                    <a:cubicBezTo>
                      <a:pt x="88" y="43"/>
                      <a:pt x="88" y="43"/>
                      <a:pt x="89" y="44"/>
                    </a:cubicBezTo>
                    <a:cubicBezTo>
                      <a:pt x="89" y="46"/>
                      <a:pt x="86" y="46"/>
                      <a:pt x="86" y="45"/>
                    </a:cubicBezTo>
                    <a:cubicBezTo>
                      <a:pt x="85" y="45"/>
                      <a:pt x="85" y="47"/>
                      <a:pt x="84" y="47"/>
                    </a:cubicBezTo>
                    <a:cubicBezTo>
                      <a:pt x="82" y="48"/>
                      <a:pt x="82" y="47"/>
                      <a:pt x="82" y="45"/>
                    </a:cubicBezTo>
                    <a:cubicBezTo>
                      <a:pt x="81" y="45"/>
                      <a:pt x="81" y="44"/>
                      <a:pt x="81" y="43"/>
                    </a:cubicBezTo>
                    <a:cubicBezTo>
                      <a:pt x="81" y="43"/>
                      <a:pt x="80" y="43"/>
                      <a:pt x="80" y="43"/>
                    </a:cubicBezTo>
                    <a:cubicBezTo>
                      <a:pt x="80" y="42"/>
                      <a:pt x="80" y="42"/>
                      <a:pt x="80" y="41"/>
                    </a:cubicBezTo>
                    <a:cubicBezTo>
                      <a:pt x="79" y="41"/>
                      <a:pt x="78" y="41"/>
                      <a:pt x="78" y="41"/>
                    </a:cubicBezTo>
                    <a:cubicBezTo>
                      <a:pt x="77" y="40"/>
                      <a:pt x="78" y="38"/>
                      <a:pt x="76" y="37"/>
                    </a:cubicBezTo>
                    <a:cubicBezTo>
                      <a:pt x="75" y="39"/>
                      <a:pt x="76" y="41"/>
                      <a:pt x="73" y="40"/>
                    </a:cubicBezTo>
                    <a:cubicBezTo>
                      <a:pt x="72" y="40"/>
                      <a:pt x="73" y="38"/>
                      <a:pt x="72" y="36"/>
                    </a:cubicBezTo>
                    <a:cubicBezTo>
                      <a:pt x="71" y="36"/>
                      <a:pt x="69" y="37"/>
                      <a:pt x="69" y="38"/>
                    </a:cubicBezTo>
                    <a:cubicBezTo>
                      <a:pt x="70" y="38"/>
                      <a:pt x="70" y="39"/>
                      <a:pt x="71" y="39"/>
                    </a:cubicBezTo>
                    <a:cubicBezTo>
                      <a:pt x="71" y="40"/>
                      <a:pt x="71" y="40"/>
                      <a:pt x="71" y="41"/>
                    </a:cubicBezTo>
                    <a:cubicBezTo>
                      <a:pt x="71" y="42"/>
                      <a:pt x="71" y="42"/>
                      <a:pt x="71" y="43"/>
                    </a:cubicBezTo>
                    <a:cubicBezTo>
                      <a:pt x="70" y="43"/>
                      <a:pt x="71" y="43"/>
                      <a:pt x="71" y="44"/>
                    </a:cubicBezTo>
                    <a:cubicBezTo>
                      <a:pt x="73" y="45"/>
                      <a:pt x="72" y="46"/>
                      <a:pt x="71" y="48"/>
                    </a:cubicBezTo>
                    <a:cubicBezTo>
                      <a:pt x="71" y="48"/>
                      <a:pt x="72" y="49"/>
                      <a:pt x="72" y="49"/>
                    </a:cubicBezTo>
                    <a:cubicBezTo>
                      <a:pt x="72" y="50"/>
                      <a:pt x="68" y="49"/>
                      <a:pt x="68" y="49"/>
                    </a:cubicBezTo>
                    <a:cubicBezTo>
                      <a:pt x="67" y="48"/>
                      <a:pt x="65" y="47"/>
                      <a:pt x="66" y="46"/>
                    </a:cubicBezTo>
                    <a:cubicBezTo>
                      <a:pt x="66" y="45"/>
                      <a:pt x="67" y="45"/>
                      <a:pt x="67" y="44"/>
                    </a:cubicBezTo>
                    <a:cubicBezTo>
                      <a:pt x="66" y="44"/>
                      <a:pt x="63" y="44"/>
                      <a:pt x="63" y="43"/>
                    </a:cubicBezTo>
                    <a:cubicBezTo>
                      <a:pt x="62" y="42"/>
                      <a:pt x="63" y="41"/>
                      <a:pt x="64" y="41"/>
                    </a:cubicBezTo>
                    <a:cubicBezTo>
                      <a:pt x="62" y="42"/>
                      <a:pt x="58" y="45"/>
                      <a:pt x="57" y="41"/>
                    </a:cubicBezTo>
                    <a:cubicBezTo>
                      <a:pt x="57" y="41"/>
                      <a:pt x="57" y="41"/>
                      <a:pt x="56" y="41"/>
                    </a:cubicBezTo>
                    <a:cubicBezTo>
                      <a:pt x="56" y="42"/>
                      <a:pt x="55" y="42"/>
                      <a:pt x="54" y="42"/>
                    </a:cubicBezTo>
                    <a:cubicBezTo>
                      <a:pt x="53" y="42"/>
                      <a:pt x="50" y="42"/>
                      <a:pt x="51" y="40"/>
                    </a:cubicBezTo>
                    <a:cubicBezTo>
                      <a:pt x="51" y="39"/>
                      <a:pt x="52" y="39"/>
                      <a:pt x="53" y="38"/>
                    </a:cubicBezTo>
                    <a:cubicBezTo>
                      <a:pt x="54" y="38"/>
                      <a:pt x="54" y="38"/>
                      <a:pt x="54" y="37"/>
                    </a:cubicBezTo>
                    <a:cubicBezTo>
                      <a:pt x="55" y="37"/>
                      <a:pt x="56" y="37"/>
                      <a:pt x="57" y="36"/>
                    </a:cubicBezTo>
                    <a:cubicBezTo>
                      <a:pt x="57" y="36"/>
                      <a:pt x="57" y="36"/>
                      <a:pt x="58" y="36"/>
                    </a:cubicBezTo>
                    <a:cubicBezTo>
                      <a:pt x="58" y="36"/>
                      <a:pt x="59" y="36"/>
                      <a:pt x="59" y="36"/>
                    </a:cubicBezTo>
                    <a:cubicBezTo>
                      <a:pt x="59" y="35"/>
                      <a:pt x="59" y="34"/>
                      <a:pt x="60" y="34"/>
                    </a:cubicBezTo>
                    <a:cubicBezTo>
                      <a:pt x="61" y="33"/>
                      <a:pt x="61" y="34"/>
                      <a:pt x="61" y="33"/>
                    </a:cubicBezTo>
                    <a:cubicBezTo>
                      <a:pt x="61" y="31"/>
                      <a:pt x="59" y="32"/>
                      <a:pt x="58" y="31"/>
                    </a:cubicBezTo>
                    <a:cubicBezTo>
                      <a:pt x="58" y="30"/>
                      <a:pt x="58" y="29"/>
                      <a:pt x="59" y="28"/>
                    </a:cubicBezTo>
                    <a:cubicBezTo>
                      <a:pt x="59" y="29"/>
                      <a:pt x="59" y="29"/>
                      <a:pt x="58" y="29"/>
                    </a:cubicBezTo>
                    <a:cubicBezTo>
                      <a:pt x="57" y="30"/>
                      <a:pt x="55" y="29"/>
                      <a:pt x="54" y="29"/>
                    </a:cubicBezTo>
                    <a:cubicBezTo>
                      <a:pt x="53" y="29"/>
                      <a:pt x="52" y="29"/>
                      <a:pt x="51" y="28"/>
                    </a:cubicBezTo>
                    <a:cubicBezTo>
                      <a:pt x="50" y="28"/>
                      <a:pt x="50" y="27"/>
                      <a:pt x="49" y="26"/>
                    </a:cubicBezTo>
                    <a:cubicBezTo>
                      <a:pt x="49" y="27"/>
                      <a:pt x="50" y="28"/>
                      <a:pt x="49" y="29"/>
                    </a:cubicBezTo>
                    <a:cubicBezTo>
                      <a:pt x="48" y="30"/>
                      <a:pt x="47" y="29"/>
                      <a:pt x="46" y="29"/>
                    </a:cubicBezTo>
                    <a:cubicBezTo>
                      <a:pt x="46" y="29"/>
                      <a:pt x="45" y="29"/>
                      <a:pt x="45" y="29"/>
                    </a:cubicBezTo>
                    <a:cubicBezTo>
                      <a:pt x="45" y="28"/>
                      <a:pt x="44" y="28"/>
                      <a:pt x="44" y="28"/>
                    </a:cubicBezTo>
                    <a:cubicBezTo>
                      <a:pt x="43" y="28"/>
                      <a:pt x="43" y="29"/>
                      <a:pt x="43" y="29"/>
                    </a:cubicBezTo>
                    <a:cubicBezTo>
                      <a:pt x="42" y="30"/>
                      <a:pt x="41" y="30"/>
                      <a:pt x="41" y="30"/>
                    </a:cubicBezTo>
                    <a:cubicBezTo>
                      <a:pt x="39" y="30"/>
                      <a:pt x="39" y="30"/>
                      <a:pt x="38" y="32"/>
                    </a:cubicBezTo>
                    <a:cubicBezTo>
                      <a:pt x="38" y="32"/>
                      <a:pt x="38" y="33"/>
                      <a:pt x="37" y="33"/>
                    </a:cubicBezTo>
                    <a:cubicBezTo>
                      <a:pt x="36" y="33"/>
                      <a:pt x="35" y="32"/>
                      <a:pt x="34" y="32"/>
                    </a:cubicBezTo>
                    <a:cubicBezTo>
                      <a:pt x="33" y="32"/>
                      <a:pt x="32" y="35"/>
                      <a:pt x="31" y="35"/>
                    </a:cubicBezTo>
                    <a:cubicBezTo>
                      <a:pt x="29" y="36"/>
                      <a:pt x="30" y="33"/>
                      <a:pt x="29" y="33"/>
                    </a:cubicBezTo>
                    <a:cubicBezTo>
                      <a:pt x="28" y="33"/>
                      <a:pt x="27" y="35"/>
                      <a:pt x="27" y="35"/>
                    </a:cubicBezTo>
                    <a:cubicBezTo>
                      <a:pt x="27" y="36"/>
                      <a:pt x="28" y="36"/>
                      <a:pt x="28" y="37"/>
                    </a:cubicBezTo>
                    <a:cubicBezTo>
                      <a:pt x="28" y="39"/>
                      <a:pt x="24" y="37"/>
                      <a:pt x="23" y="37"/>
                    </a:cubicBezTo>
                    <a:cubicBezTo>
                      <a:pt x="23" y="38"/>
                      <a:pt x="23" y="40"/>
                      <a:pt x="21" y="40"/>
                    </a:cubicBezTo>
                    <a:cubicBezTo>
                      <a:pt x="21" y="40"/>
                      <a:pt x="20" y="40"/>
                      <a:pt x="20" y="40"/>
                    </a:cubicBezTo>
                    <a:cubicBezTo>
                      <a:pt x="20" y="40"/>
                      <a:pt x="19" y="40"/>
                      <a:pt x="19" y="39"/>
                    </a:cubicBezTo>
                    <a:cubicBezTo>
                      <a:pt x="18" y="39"/>
                      <a:pt x="17" y="39"/>
                      <a:pt x="17" y="38"/>
                    </a:cubicBezTo>
                    <a:cubicBezTo>
                      <a:pt x="17" y="36"/>
                      <a:pt x="20" y="36"/>
                      <a:pt x="21" y="36"/>
                    </a:cubicBezTo>
                    <a:cubicBezTo>
                      <a:pt x="21" y="35"/>
                      <a:pt x="20" y="34"/>
                      <a:pt x="21" y="33"/>
                    </a:cubicBezTo>
                    <a:cubicBezTo>
                      <a:pt x="22" y="33"/>
                      <a:pt x="24" y="33"/>
                      <a:pt x="25" y="33"/>
                    </a:cubicBezTo>
                    <a:cubicBezTo>
                      <a:pt x="25" y="32"/>
                      <a:pt x="25" y="29"/>
                      <a:pt x="27" y="30"/>
                    </a:cubicBezTo>
                    <a:cubicBezTo>
                      <a:pt x="26" y="30"/>
                      <a:pt x="25" y="30"/>
                      <a:pt x="24" y="29"/>
                    </a:cubicBezTo>
                    <a:cubicBezTo>
                      <a:pt x="23" y="29"/>
                      <a:pt x="22" y="29"/>
                      <a:pt x="22" y="29"/>
                    </a:cubicBezTo>
                    <a:cubicBezTo>
                      <a:pt x="21" y="28"/>
                      <a:pt x="21" y="27"/>
                      <a:pt x="21" y="26"/>
                    </a:cubicBezTo>
                    <a:cubicBezTo>
                      <a:pt x="20" y="26"/>
                      <a:pt x="18" y="28"/>
                      <a:pt x="17" y="26"/>
                    </a:cubicBezTo>
                    <a:cubicBezTo>
                      <a:pt x="16" y="25"/>
                      <a:pt x="17" y="25"/>
                      <a:pt x="16" y="24"/>
                    </a:cubicBezTo>
                    <a:cubicBezTo>
                      <a:pt x="16" y="23"/>
                      <a:pt x="16" y="24"/>
                      <a:pt x="16" y="24"/>
                    </a:cubicBezTo>
                    <a:cubicBezTo>
                      <a:pt x="15" y="24"/>
                      <a:pt x="14" y="24"/>
                      <a:pt x="13" y="24"/>
                    </a:cubicBezTo>
                    <a:cubicBezTo>
                      <a:pt x="13" y="24"/>
                      <a:pt x="11" y="24"/>
                      <a:pt x="11" y="24"/>
                    </a:cubicBezTo>
                    <a:cubicBezTo>
                      <a:pt x="11" y="25"/>
                      <a:pt x="11" y="25"/>
                      <a:pt x="10" y="25"/>
                    </a:cubicBezTo>
                    <a:cubicBezTo>
                      <a:pt x="10" y="26"/>
                      <a:pt x="9" y="26"/>
                      <a:pt x="8" y="26"/>
                    </a:cubicBezTo>
                    <a:cubicBezTo>
                      <a:pt x="7" y="26"/>
                      <a:pt x="7" y="25"/>
                      <a:pt x="7" y="25"/>
                    </a:cubicBezTo>
                    <a:cubicBezTo>
                      <a:pt x="7" y="26"/>
                      <a:pt x="6" y="27"/>
                      <a:pt x="5" y="27"/>
                    </a:cubicBezTo>
                    <a:cubicBezTo>
                      <a:pt x="4" y="27"/>
                      <a:pt x="4" y="25"/>
                      <a:pt x="3" y="24"/>
                    </a:cubicBezTo>
                    <a:cubicBezTo>
                      <a:pt x="2" y="25"/>
                      <a:pt x="2" y="25"/>
                      <a:pt x="1" y="24"/>
                    </a:cubicBezTo>
                    <a:cubicBezTo>
                      <a:pt x="0" y="23"/>
                      <a:pt x="1" y="25"/>
                      <a:pt x="1"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17">
                <a:extLst>
                  <a:ext uri="{FF2B5EF4-FFF2-40B4-BE49-F238E27FC236}">
                    <a16:creationId xmlns="" xmlns:a16="http://schemas.microsoft.com/office/drawing/2014/main" id="{FC141EBC-E7E0-4C84-A50A-BEDF2E77845A}"/>
                  </a:ext>
                </a:extLst>
              </p:cNvPr>
              <p:cNvSpPr>
                <a:spLocks/>
              </p:cNvSpPr>
              <p:nvPr/>
            </p:nvSpPr>
            <p:spPr bwMode="auto">
              <a:xfrm>
                <a:off x="10670568" y="5836596"/>
                <a:ext cx="233942" cy="172378"/>
              </a:xfrm>
              <a:custGeom>
                <a:avLst/>
                <a:gdLst>
                  <a:gd name="T0" fmla="*/ 4 w 54"/>
                  <a:gd name="T1" fmla="*/ 32 h 40"/>
                  <a:gd name="T2" fmla="*/ 5 w 54"/>
                  <a:gd name="T3" fmla="*/ 29 h 40"/>
                  <a:gd name="T4" fmla="*/ 2 w 54"/>
                  <a:gd name="T5" fmla="*/ 21 h 40"/>
                  <a:gd name="T6" fmla="*/ 3 w 54"/>
                  <a:gd name="T7" fmla="*/ 18 h 40"/>
                  <a:gd name="T8" fmla="*/ 5 w 54"/>
                  <a:gd name="T9" fmla="*/ 14 h 40"/>
                  <a:gd name="T10" fmla="*/ 4 w 54"/>
                  <a:gd name="T11" fmla="*/ 7 h 40"/>
                  <a:gd name="T12" fmla="*/ 7 w 54"/>
                  <a:gd name="T13" fmla="*/ 10 h 40"/>
                  <a:gd name="T14" fmla="*/ 10 w 54"/>
                  <a:gd name="T15" fmla="*/ 11 h 40"/>
                  <a:gd name="T16" fmla="*/ 13 w 54"/>
                  <a:gd name="T17" fmla="*/ 10 h 40"/>
                  <a:gd name="T18" fmla="*/ 17 w 54"/>
                  <a:gd name="T19" fmla="*/ 6 h 40"/>
                  <a:gd name="T20" fmla="*/ 18 w 54"/>
                  <a:gd name="T21" fmla="*/ 2 h 40"/>
                  <a:gd name="T22" fmla="*/ 22 w 54"/>
                  <a:gd name="T23" fmla="*/ 2 h 40"/>
                  <a:gd name="T24" fmla="*/ 25 w 54"/>
                  <a:gd name="T25" fmla="*/ 1 h 40"/>
                  <a:gd name="T26" fmla="*/ 29 w 54"/>
                  <a:gd name="T27" fmla="*/ 4 h 40"/>
                  <a:gd name="T28" fmla="*/ 34 w 54"/>
                  <a:gd name="T29" fmla="*/ 4 h 40"/>
                  <a:gd name="T30" fmla="*/ 36 w 54"/>
                  <a:gd name="T31" fmla="*/ 7 h 40"/>
                  <a:gd name="T32" fmla="*/ 37 w 54"/>
                  <a:gd name="T33" fmla="*/ 9 h 40"/>
                  <a:gd name="T34" fmla="*/ 37 w 54"/>
                  <a:gd name="T35" fmla="*/ 15 h 40"/>
                  <a:gd name="T36" fmla="*/ 39 w 54"/>
                  <a:gd name="T37" fmla="*/ 20 h 40"/>
                  <a:gd name="T38" fmla="*/ 40 w 54"/>
                  <a:gd name="T39" fmla="*/ 18 h 40"/>
                  <a:gd name="T40" fmla="*/ 43 w 54"/>
                  <a:gd name="T41" fmla="*/ 17 h 40"/>
                  <a:gd name="T42" fmla="*/ 45 w 54"/>
                  <a:gd name="T43" fmla="*/ 19 h 40"/>
                  <a:gd name="T44" fmla="*/ 49 w 54"/>
                  <a:gd name="T45" fmla="*/ 18 h 40"/>
                  <a:gd name="T46" fmla="*/ 51 w 54"/>
                  <a:gd name="T47" fmla="*/ 21 h 40"/>
                  <a:gd name="T48" fmla="*/ 52 w 54"/>
                  <a:gd name="T49" fmla="*/ 25 h 40"/>
                  <a:gd name="T50" fmla="*/ 54 w 54"/>
                  <a:gd name="T51" fmla="*/ 27 h 40"/>
                  <a:gd name="T52" fmla="*/ 50 w 54"/>
                  <a:gd name="T53" fmla="*/ 29 h 40"/>
                  <a:gd name="T54" fmla="*/ 46 w 54"/>
                  <a:gd name="T55" fmla="*/ 31 h 40"/>
                  <a:gd name="T56" fmla="*/ 43 w 54"/>
                  <a:gd name="T57" fmla="*/ 33 h 40"/>
                  <a:gd name="T58" fmla="*/ 44 w 54"/>
                  <a:gd name="T59" fmla="*/ 34 h 40"/>
                  <a:gd name="T60" fmla="*/ 43 w 54"/>
                  <a:gd name="T61" fmla="*/ 39 h 40"/>
                  <a:gd name="T62" fmla="*/ 35 w 54"/>
                  <a:gd name="T63" fmla="*/ 39 h 40"/>
                  <a:gd name="T64" fmla="*/ 29 w 54"/>
                  <a:gd name="T65" fmla="*/ 37 h 40"/>
                  <a:gd name="T66" fmla="*/ 27 w 54"/>
                  <a:gd name="T67" fmla="*/ 37 h 40"/>
                  <a:gd name="T68" fmla="*/ 20 w 54"/>
                  <a:gd name="T69" fmla="*/ 34 h 40"/>
                  <a:gd name="T70" fmla="*/ 16 w 54"/>
                  <a:gd name="T71" fmla="*/ 34 h 40"/>
                  <a:gd name="T72" fmla="*/ 10 w 54"/>
                  <a:gd name="T73" fmla="*/ 37 h 40"/>
                  <a:gd name="T74" fmla="*/ 7 w 54"/>
                  <a:gd name="T75" fmla="*/ 36 h 40"/>
                  <a:gd name="T76" fmla="*/ 7 w 54"/>
                  <a:gd name="T77" fmla="*/ 3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4" h="40">
                    <a:moveTo>
                      <a:pt x="7" y="34"/>
                    </a:moveTo>
                    <a:cubicBezTo>
                      <a:pt x="6" y="34"/>
                      <a:pt x="4" y="33"/>
                      <a:pt x="4" y="32"/>
                    </a:cubicBezTo>
                    <a:cubicBezTo>
                      <a:pt x="4" y="32"/>
                      <a:pt x="4" y="31"/>
                      <a:pt x="4" y="31"/>
                    </a:cubicBezTo>
                    <a:cubicBezTo>
                      <a:pt x="4" y="30"/>
                      <a:pt x="5" y="30"/>
                      <a:pt x="5" y="29"/>
                    </a:cubicBezTo>
                    <a:cubicBezTo>
                      <a:pt x="3" y="28"/>
                      <a:pt x="2" y="27"/>
                      <a:pt x="1" y="26"/>
                    </a:cubicBezTo>
                    <a:cubicBezTo>
                      <a:pt x="1" y="24"/>
                      <a:pt x="3" y="22"/>
                      <a:pt x="2" y="21"/>
                    </a:cubicBezTo>
                    <a:cubicBezTo>
                      <a:pt x="1" y="20"/>
                      <a:pt x="0" y="20"/>
                      <a:pt x="2" y="19"/>
                    </a:cubicBezTo>
                    <a:cubicBezTo>
                      <a:pt x="2" y="19"/>
                      <a:pt x="3" y="19"/>
                      <a:pt x="3" y="18"/>
                    </a:cubicBezTo>
                    <a:cubicBezTo>
                      <a:pt x="4" y="17"/>
                      <a:pt x="3" y="17"/>
                      <a:pt x="3" y="16"/>
                    </a:cubicBezTo>
                    <a:cubicBezTo>
                      <a:pt x="3" y="15"/>
                      <a:pt x="4" y="14"/>
                      <a:pt x="5" y="14"/>
                    </a:cubicBezTo>
                    <a:cubicBezTo>
                      <a:pt x="4" y="13"/>
                      <a:pt x="3" y="12"/>
                      <a:pt x="3" y="11"/>
                    </a:cubicBezTo>
                    <a:cubicBezTo>
                      <a:pt x="3" y="9"/>
                      <a:pt x="3" y="8"/>
                      <a:pt x="4" y="7"/>
                    </a:cubicBezTo>
                    <a:cubicBezTo>
                      <a:pt x="4" y="6"/>
                      <a:pt x="5" y="6"/>
                      <a:pt x="6" y="7"/>
                    </a:cubicBezTo>
                    <a:cubicBezTo>
                      <a:pt x="6" y="7"/>
                      <a:pt x="6" y="9"/>
                      <a:pt x="7" y="10"/>
                    </a:cubicBezTo>
                    <a:cubicBezTo>
                      <a:pt x="7" y="9"/>
                      <a:pt x="8" y="8"/>
                      <a:pt x="9" y="8"/>
                    </a:cubicBezTo>
                    <a:cubicBezTo>
                      <a:pt x="10" y="8"/>
                      <a:pt x="10" y="10"/>
                      <a:pt x="10" y="11"/>
                    </a:cubicBezTo>
                    <a:cubicBezTo>
                      <a:pt x="10" y="11"/>
                      <a:pt x="11" y="11"/>
                      <a:pt x="11" y="10"/>
                    </a:cubicBezTo>
                    <a:cubicBezTo>
                      <a:pt x="11" y="10"/>
                      <a:pt x="12" y="10"/>
                      <a:pt x="13" y="10"/>
                    </a:cubicBezTo>
                    <a:cubicBezTo>
                      <a:pt x="13" y="9"/>
                      <a:pt x="13" y="8"/>
                      <a:pt x="12" y="8"/>
                    </a:cubicBezTo>
                    <a:cubicBezTo>
                      <a:pt x="12" y="5"/>
                      <a:pt x="15" y="5"/>
                      <a:pt x="17" y="6"/>
                    </a:cubicBezTo>
                    <a:cubicBezTo>
                      <a:pt x="17" y="5"/>
                      <a:pt x="17" y="5"/>
                      <a:pt x="17" y="4"/>
                    </a:cubicBezTo>
                    <a:cubicBezTo>
                      <a:pt x="17" y="4"/>
                      <a:pt x="17" y="3"/>
                      <a:pt x="18" y="2"/>
                    </a:cubicBezTo>
                    <a:cubicBezTo>
                      <a:pt x="18" y="2"/>
                      <a:pt x="19" y="1"/>
                      <a:pt x="20" y="1"/>
                    </a:cubicBezTo>
                    <a:cubicBezTo>
                      <a:pt x="21" y="1"/>
                      <a:pt x="21" y="2"/>
                      <a:pt x="22" y="2"/>
                    </a:cubicBezTo>
                    <a:cubicBezTo>
                      <a:pt x="22" y="2"/>
                      <a:pt x="22" y="2"/>
                      <a:pt x="22" y="2"/>
                    </a:cubicBezTo>
                    <a:cubicBezTo>
                      <a:pt x="23" y="1"/>
                      <a:pt x="24" y="0"/>
                      <a:pt x="25" y="1"/>
                    </a:cubicBezTo>
                    <a:cubicBezTo>
                      <a:pt x="26" y="2"/>
                      <a:pt x="24" y="6"/>
                      <a:pt x="27" y="5"/>
                    </a:cubicBezTo>
                    <a:cubicBezTo>
                      <a:pt x="28" y="5"/>
                      <a:pt x="28" y="4"/>
                      <a:pt x="29" y="4"/>
                    </a:cubicBezTo>
                    <a:cubicBezTo>
                      <a:pt x="30" y="5"/>
                      <a:pt x="31" y="6"/>
                      <a:pt x="32" y="7"/>
                    </a:cubicBezTo>
                    <a:cubicBezTo>
                      <a:pt x="32" y="7"/>
                      <a:pt x="33" y="5"/>
                      <a:pt x="34" y="4"/>
                    </a:cubicBezTo>
                    <a:cubicBezTo>
                      <a:pt x="34" y="4"/>
                      <a:pt x="35" y="3"/>
                      <a:pt x="36" y="4"/>
                    </a:cubicBezTo>
                    <a:cubicBezTo>
                      <a:pt x="36" y="5"/>
                      <a:pt x="36" y="6"/>
                      <a:pt x="36" y="7"/>
                    </a:cubicBezTo>
                    <a:cubicBezTo>
                      <a:pt x="36" y="7"/>
                      <a:pt x="36" y="8"/>
                      <a:pt x="37" y="8"/>
                    </a:cubicBezTo>
                    <a:cubicBezTo>
                      <a:pt x="37" y="8"/>
                      <a:pt x="37" y="8"/>
                      <a:pt x="37" y="9"/>
                    </a:cubicBezTo>
                    <a:cubicBezTo>
                      <a:pt x="38" y="10"/>
                      <a:pt x="38" y="12"/>
                      <a:pt x="38" y="13"/>
                    </a:cubicBezTo>
                    <a:cubicBezTo>
                      <a:pt x="37" y="14"/>
                      <a:pt x="37" y="14"/>
                      <a:pt x="37" y="15"/>
                    </a:cubicBezTo>
                    <a:cubicBezTo>
                      <a:pt x="36" y="17"/>
                      <a:pt x="38" y="16"/>
                      <a:pt x="38" y="17"/>
                    </a:cubicBezTo>
                    <a:cubicBezTo>
                      <a:pt x="39" y="18"/>
                      <a:pt x="39" y="19"/>
                      <a:pt x="39" y="20"/>
                    </a:cubicBezTo>
                    <a:cubicBezTo>
                      <a:pt x="39" y="20"/>
                      <a:pt x="39" y="21"/>
                      <a:pt x="38" y="22"/>
                    </a:cubicBezTo>
                    <a:cubicBezTo>
                      <a:pt x="38" y="21"/>
                      <a:pt x="40" y="19"/>
                      <a:pt x="40" y="18"/>
                    </a:cubicBezTo>
                    <a:cubicBezTo>
                      <a:pt x="40" y="18"/>
                      <a:pt x="41" y="17"/>
                      <a:pt x="41" y="17"/>
                    </a:cubicBezTo>
                    <a:cubicBezTo>
                      <a:pt x="42" y="16"/>
                      <a:pt x="43" y="16"/>
                      <a:pt x="43" y="17"/>
                    </a:cubicBezTo>
                    <a:cubicBezTo>
                      <a:pt x="43" y="17"/>
                      <a:pt x="43" y="18"/>
                      <a:pt x="43" y="19"/>
                    </a:cubicBezTo>
                    <a:cubicBezTo>
                      <a:pt x="43" y="19"/>
                      <a:pt x="44" y="18"/>
                      <a:pt x="45" y="19"/>
                    </a:cubicBezTo>
                    <a:cubicBezTo>
                      <a:pt x="46" y="19"/>
                      <a:pt x="45" y="21"/>
                      <a:pt x="46" y="21"/>
                    </a:cubicBezTo>
                    <a:cubicBezTo>
                      <a:pt x="47" y="21"/>
                      <a:pt x="48" y="18"/>
                      <a:pt x="49" y="18"/>
                    </a:cubicBezTo>
                    <a:cubicBezTo>
                      <a:pt x="50" y="18"/>
                      <a:pt x="51" y="18"/>
                      <a:pt x="51" y="18"/>
                    </a:cubicBezTo>
                    <a:cubicBezTo>
                      <a:pt x="52" y="19"/>
                      <a:pt x="51" y="20"/>
                      <a:pt x="51" y="21"/>
                    </a:cubicBezTo>
                    <a:cubicBezTo>
                      <a:pt x="52" y="21"/>
                      <a:pt x="52" y="21"/>
                      <a:pt x="52" y="22"/>
                    </a:cubicBezTo>
                    <a:cubicBezTo>
                      <a:pt x="52" y="23"/>
                      <a:pt x="52" y="24"/>
                      <a:pt x="52" y="25"/>
                    </a:cubicBezTo>
                    <a:cubicBezTo>
                      <a:pt x="52" y="26"/>
                      <a:pt x="52" y="26"/>
                      <a:pt x="53" y="26"/>
                    </a:cubicBezTo>
                    <a:cubicBezTo>
                      <a:pt x="54" y="26"/>
                      <a:pt x="54" y="26"/>
                      <a:pt x="54" y="27"/>
                    </a:cubicBezTo>
                    <a:cubicBezTo>
                      <a:pt x="54" y="27"/>
                      <a:pt x="54" y="28"/>
                      <a:pt x="54" y="28"/>
                    </a:cubicBezTo>
                    <a:cubicBezTo>
                      <a:pt x="53" y="29"/>
                      <a:pt x="52" y="29"/>
                      <a:pt x="50" y="29"/>
                    </a:cubicBezTo>
                    <a:cubicBezTo>
                      <a:pt x="50" y="29"/>
                      <a:pt x="48" y="29"/>
                      <a:pt x="47" y="29"/>
                    </a:cubicBezTo>
                    <a:cubicBezTo>
                      <a:pt x="47" y="30"/>
                      <a:pt x="47" y="31"/>
                      <a:pt x="46" y="31"/>
                    </a:cubicBezTo>
                    <a:cubicBezTo>
                      <a:pt x="45" y="31"/>
                      <a:pt x="44" y="29"/>
                      <a:pt x="43" y="29"/>
                    </a:cubicBezTo>
                    <a:cubicBezTo>
                      <a:pt x="41" y="29"/>
                      <a:pt x="43" y="32"/>
                      <a:pt x="43" y="33"/>
                    </a:cubicBezTo>
                    <a:cubicBezTo>
                      <a:pt x="43" y="33"/>
                      <a:pt x="43" y="33"/>
                      <a:pt x="43" y="34"/>
                    </a:cubicBezTo>
                    <a:cubicBezTo>
                      <a:pt x="44" y="34"/>
                      <a:pt x="44" y="34"/>
                      <a:pt x="44" y="34"/>
                    </a:cubicBezTo>
                    <a:cubicBezTo>
                      <a:pt x="44" y="35"/>
                      <a:pt x="42" y="36"/>
                      <a:pt x="41" y="36"/>
                    </a:cubicBezTo>
                    <a:cubicBezTo>
                      <a:pt x="42" y="37"/>
                      <a:pt x="43" y="38"/>
                      <a:pt x="43" y="39"/>
                    </a:cubicBezTo>
                    <a:cubicBezTo>
                      <a:pt x="42" y="40"/>
                      <a:pt x="41" y="40"/>
                      <a:pt x="40" y="40"/>
                    </a:cubicBezTo>
                    <a:cubicBezTo>
                      <a:pt x="38" y="40"/>
                      <a:pt x="37" y="39"/>
                      <a:pt x="35" y="39"/>
                    </a:cubicBezTo>
                    <a:cubicBezTo>
                      <a:pt x="34" y="39"/>
                      <a:pt x="34" y="40"/>
                      <a:pt x="32" y="39"/>
                    </a:cubicBezTo>
                    <a:cubicBezTo>
                      <a:pt x="31" y="39"/>
                      <a:pt x="30" y="37"/>
                      <a:pt x="29" y="37"/>
                    </a:cubicBezTo>
                    <a:cubicBezTo>
                      <a:pt x="29" y="36"/>
                      <a:pt x="28" y="35"/>
                      <a:pt x="28" y="35"/>
                    </a:cubicBezTo>
                    <a:cubicBezTo>
                      <a:pt x="27" y="35"/>
                      <a:pt x="27" y="36"/>
                      <a:pt x="27" y="37"/>
                    </a:cubicBezTo>
                    <a:cubicBezTo>
                      <a:pt x="26" y="38"/>
                      <a:pt x="23" y="37"/>
                      <a:pt x="22" y="35"/>
                    </a:cubicBezTo>
                    <a:cubicBezTo>
                      <a:pt x="22" y="34"/>
                      <a:pt x="22" y="34"/>
                      <a:pt x="20" y="34"/>
                    </a:cubicBezTo>
                    <a:cubicBezTo>
                      <a:pt x="19" y="34"/>
                      <a:pt x="18" y="35"/>
                      <a:pt x="17" y="35"/>
                    </a:cubicBezTo>
                    <a:cubicBezTo>
                      <a:pt x="17" y="35"/>
                      <a:pt x="16" y="34"/>
                      <a:pt x="16" y="34"/>
                    </a:cubicBezTo>
                    <a:cubicBezTo>
                      <a:pt x="15" y="35"/>
                      <a:pt x="14" y="36"/>
                      <a:pt x="13" y="36"/>
                    </a:cubicBezTo>
                    <a:cubicBezTo>
                      <a:pt x="12" y="37"/>
                      <a:pt x="11" y="37"/>
                      <a:pt x="10" y="37"/>
                    </a:cubicBezTo>
                    <a:cubicBezTo>
                      <a:pt x="9" y="37"/>
                      <a:pt x="9" y="36"/>
                      <a:pt x="9" y="36"/>
                    </a:cubicBezTo>
                    <a:cubicBezTo>
                      <a:pt x="8" y="36"/>
                      <a:pt x="8" y="36"/>
                      <a:pt x="7" y="36"/>
                    </a:cubicBezTo>
                    <a:cubicBezTo>
                      <a:pt x="7" y="36"/>
                      <a:pt x="6" y="36"/>
                      <a:pt x="6" y="36"/>
                    </a:cubicBezTo>
                    <a:cubicBezTo>
                      <a:pt x="5" y="36"/>
                      <a:pt x="5" y="35"/>
                      <a:pt x="7" y="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18">
                <a:extLst>
                  <a:ext uri="{FF2B5EF4-FFF2-40B4-BE49-F238E27FC236}">
                    <a16:creationId xmlns="" xmlns:a16="http://schemas.microsoft.com/office/drawing/2014/main" id="{7FCBCDE8-46D6-4924-81AA-7E17DD47EDE9}"/>
                  </a:ext>
                </a:extLst>
              </p:cNvPr>
              <p:cNvSpPr>
                <a:spLocks/>
              </p:cNvSpPr>
              <p:nvPr/>
            </p:nvSpPr>
            <p:spPr bwMode="auto">
              <a:xfrm>
                <a:off x="11196939" y="5522622"/>
                <a:ext cx="338600" cy="175457"/>
              </a:xfrm>
              <a:custGeom>
                <a:avLst/>
                <a:gdLst>
                  <a:gd name="T0" fmla="*/ 33 w 79"/>
                  <a:gd name="T1" fmla="*/ 28 h 41"/>
                  <a:gd name="T2" fmla="*/ 36 w 79"/>
                  <a:gd name="T3" fmla="*/ 30 h 41"/>
                  <a:gd name="T4" fmla="*/ 39 w 79"/>
                  <a:gd name="T5" fmla="*/ 34 h 41"/>
                  <a:gd name="T6" fmla="*/ 43 w 79"/>
                  <a:gd name="T7" fmla="*/ 34 h 41"/>
                  <a:gd name="T8" fmla="*/ 45 w 79"/>
                  <a:gd name="T9" fmla="*/ 37 h 41"/>
                  <a:gd name="T10" fmla="*/ 48 w 79"/>
                  <a:gd name="T11" fmla="*/ 39 h 41"/>
                  <a:gd name="T12" fmla="*/ 52 w 79"/>
                  <a:gd name="T13" fmla="*/ 39 h 41"/>
                  <a:gd name="T14" fmla="*/ 52 w 79"/>
                  <a:gd name="T15" fmla="*/ 37 h 41"/>
                  <a:gd name="T16" fmla="*/ 55 w 79"/>
                  <a:gd name="T17" fmla="*/ 38 h 41"/>
                  <a:gd name="T18" fmla="*/ 60 w 79"/>
                  <a:gd name="T19" fmla="*/ 39 h 41"/>
                  <a:gd name="T20" fmla="*/ 63 w 79"/>
                  <a:gd name="T21" fmla="*/ 37 h 41"/>
                  <a:gd name="T22" fmla="*/ 67 w 79"/>
                  <a:gd name="T23" fmla="*/ 41 h 41"/>
                  <a:gd name="T24" fmla="*/ 69 w 79"/>
                  <a:gd name="T25" fmla="*/ 37 h 41"/>
                  <a:gd name="T26" fmla="*/ 74 w 79"/>
                  <a:gd name="T27" fmla="*/ 36 h 41"/>
                  <a:gd name="T28" fmla="*/ 76 w 79"/>
                  <a:gd name="T29" fmla="*/ 36 h 41"/>
                  <a:gd name="T30" fmla="*/ 79 w 79"/>
                  <a:gd name="T31" fmla="*/ 32 h 41"/>
                  <a:gd name="T32" fmla="*/ 75 w 79"/>
                  <a:gd name="T33" fmla="*/ 31 h 41"/>
                  <a:gd name="T34" fmla="*/ 72 w 79"/>
                  <a:gd name="T35" fmla="*/ 31 h 41"/>
                  <a:gd name="T36" fmla="*/ 67 w 79"/>
                  <a:gd name="T37" fmla="*/ 31 h 41"/>
                  <a:gd name="T38" fmla="*/ 66 w 79"/>
                  <a:gd name="T39" fmla="*/ 26 h 41"/>
                  <a:gd name="T40" fmla="*/ 63 w 79"/>
                  <a:gd name="T41" fmla="*/ 20 h 41"/>
                  <a:gd name="T42" fmla="*/ 59 w 79"/>
                  <a:gd name="T43" fmla="*/ 22 h 41"/>
                  <a:gd name="T44" fmla="*/ 53 w 79"/>
                  <a:gd name="T45" fmla="*/ 21 h 41"/>
                  <a:gd name="T46" fmla="*/ 51 w 79"/>
                  <a:gd name="T47" fmla="*/ 20 h 41"/>
                  <a:gd name="T48" fmla="*/ 46 w 79"/>
                  <a:gd name="T49" fmla="*/ 28 h 41"/>
                  <a:gd name="T50" fmla="*/ 45 w 79"/>
                  <a:gd name="T51" fmla="*/ 24 h 41"/>
                  <a:gd name="T52" fmla="*/ 41 w 79"/>
                  <a:gd name="T53" fmla="*/ 23 h 41"/>
                  <a:gd name="T54" fmla="*/ 44 w 79"/>
                  <a:gd name="T55" fmla="*/ 22 h 41"/>
                  <a:gd name="T56" fmla="*/ 49 w 79"/>
                  <a:gd name="T57" fmla="*/ 19 h 41"/>
                  <a:gd name="T58" fmla="*/ 53 w 79"/>
                  <a:gd name="T59" fmla="*/ 17 h 41"/>
                  <a:gd name="T60" fmla="*/ 56 w 79"/>
                  <a:gd name="T61" fmla="*/ 12 h 41"/>
                  <a:gd name="T62" fmla="*/ 51 w 79"/>
                  <a:gd name="T63" fmla="*/ 9 h 41"/>
                  <a:gd name="T64" fmla="*/ 50 w 79"/>
                  <a:gd name="T65" fmla="*/ 5 h 41"/>
                  <a:gd name="T66" fmla="*/ 47 w 79"/>
                  <a:gd name="T67" fmla="*/ 5 h 41"/>
                  <a:gd name="T68" fmla="*/ 44 w 79"/>
                  <a:gd name="T69" fmla="*/ 10 h 41"/>
                  <a:gd name="T70" fmla="*/ 39 w 79"/>
                  <a:gd name="T71" fmla="*/ 10 h 41"/>
                  <a:gd name="T72" fmla="*/ 38 w 79"/>
                  <a:gd name="T73" fmla="*/ 10 h 41"/>
                  <a:gd name="T74" fmla="*/ 36 w 79"/>
                  <a:gd name="T75" fmla="*/ 8 h 41"/>
                  <a:gd name="T76" fmla="*/ 35 w 79"/>
                  <a:gd name="T77" fmla="*/ 3 h 41"/>
                  <a:gd name="T78" fmla="*/ 29 w 79"/>
                  <a:gd name="T79" fmla="*/ 2 h 41"/>
                  <a:gd name="T80" fmla="*/ 28 w 79"/>
                  <a:gd name="T81" fmla="*/ 6 h 41"/>
                  <a:gd name="T82" fmla="*/ 24 w 79"/>
                  <a:gd name="T83" fmla="*/ 7 h 41"/>
                  <a:gd name="T84" fmla="*/ 22 w 79"/>
                  <a:gd name="T85" fmla="*/ 7 h 41"/>
                  <a:gd name="T86" fmla="*/ 19 w 79"/>
                  <a:gd name="T87" fmla="*/ 6 h 41"/>
                  <a:gd name="T88" fmla="*/ 14 w 79"/>
                  <a:gd name="T89" fmla="*/ 5 h 41"/>
                  <a:gd name="T90" fmla="*/ 11 w 79"/>
                  <a:gd name="T91" fmla="*/ 6 h 41"/>
                  <a:gd name="T92" fmla="*/ 13 w 79"/>
                  <a:gd name="T93" fmla="*/ 14 h 41"/>
                  <a:gd name="T94" fmla="*/ 9 w 79"/>
                  <a:gd name="T95" fmla="*/ 16 h 41"/>
                  <a:gd name="T96" fmla="*/ 6 w 79"/>
                  <a:gd name="T97" fmla="*/ 12 h 41"/>
                  <a:gd name="T98" fmla="*/ 3 w 79"/>
                  <a:gd name="T99" fmla="*/ 14 h 41"/>
                  <a:gd name="T100" fmla="*/ 5 w 79"/>
                  <a:gd name="T101" fmla="*/ 19 h 41"/>
                  <a:gd name="T102" fmla="*/ 3 w 79"/>
                  <a:gd name="T103" fmla="*/ 22 h 41"/>
                  <a:gd name="T104" fmla="*/ 3 w 79"/>
                  <a:gd name="T105" fmla="*/ 25 h 41"/>
                  <a:gd name="T106" fmla="*/ 9 w 79"/>
                  <a:gd name="T107" fmla="*/ 29 h 41"/>
                  <a:gd name="T108" fmla="*/ 17 w 79"/>
                  <a:gd name="T109" fmla="*/ 28 h 41"/>
                  <a:gd name="T110" fmla="*/ 22 w 79"/>
                  <a:gd name="T111" fmla="*/ 28 h 41"/>
                  <a:gd name="T112" fmla="*/ 25 w 79"/>
                  <a:gd name="T113" fmla="*/ 29 h 41"/>
                  <a:gd name="T114" fmla="*/ 31 w 79"/>
                  <a:gd name="T115" fmla="*/ 29 h 41"/>
                  <a:gd name="T116" fmla="*/ 33 w 79"/>
                  <a:gd name="T117" fmla="*/ 30 h 41"/>
                  <a:gd name="T118" fmla="*/ 33 w 79"/>
                  <a:gd name="T119" fmla="*/ 27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9" h="41">
                    <a:moveTo>
                      <a:pt x="33" y="27"/>
                    </a:moveTo>
                    <a:cubicBezTo>
                      <a:pt x="32" y="27"/>
                      <a:pt x="32" y="28"/>
                      <a:pt x="33" y="28"/>
                    </a:cubicBezTo>
                    <a:cubicBezTo>
                      <a:pt x="33" y="29"/>
                      <a:pt x="34" y="29"/>
                      <a:pt x="34" y="29"/>
                    </a:cubicBezTo>
                    <a:cubicBezTo>
                      <a:pt x="36" y="29"/>
                      <a:pt x="36" y="29"/>
                      <a:pt x="36" y="30"/>
                    </a:cubicBezTo>
                    <a:cubicBezTo>
                      <a:pt x="36" y="31"/>
                      <a:pt x="36" y="31"/>
                      <a:pt x="37" y="31"/>
                    </a:cubicBezTo>
                    <a:cubicBezTo>
                      <a:pt x="38" y="32"/>
                      <a:pt x="38" y="33"/>
                      <a:pt x="39" y="34"/>
                    </a:cubicBezTo>
                    <a:cubicBezTo>
                      <a:pt x="40" y="35"/>
                      <a:pt x="42" y="32"/>
                      <a:pt x="43" y="33"/>
                    </a:cubicBezTo>
                    <a:cubicBezTo>
                      <a:pt x="43" y="33"/>
                      <a:pt x="43" y="34"/>
                      <a:pt x="43" y="34"/>
                    </a:cubicBezTo>
                    <a:cubicBezTo>
                      <a:pt x="43" y="34"/>
                      <a:pt x="43" y="35"/>
                      <a:pt x="43" y="35"/>
                    </a:cubicBezTo>
                    <a:cubicBezTo>
                      <a:pt x="43" y="36"/>
                      <a:pt x="44" y="37"/>
                      <a:pt x="45" y="37"/>
                    </a:cubicBezTo>
                    <a:cubicBezTo>
                      <a:pt x="45" y="37"/>
                      <a:pt x="46" y="36"/>
                      <a:pt x="47" y="37"/>
                    </a:cubicBezTo>
                    <a:cubicBezTo>
                      <a:pt x="47" y="37"/>
                      <a:pt x="48" y="38"/>
                      <a:pt x="48" y="39"/>
                    </a:cubicBezTo>
                    <a:cubicBezTo>
                      <a:pt x="49" y="39"/>
                      <a:pt x="49" y="39"/>
                      <a:pt x="50" y="40"/>
                    </a:cubicBezTo>
                    <a:cubicBezTo>
                      <a:pt x="51" y="40"/>
                      <a:pt x="51" y="40"/>
                      <a:pt x="52" y="39"/>
                    </a:cubicBezTo>
                    <a:cubicBezTo>
                      <a:pt x="52" y="39"/>
                      <a:pt x="52" y="38"/>
                      <a:pt x="52" y="38"/>
                    </a:cubicBezTo>
                    <a:cubicBezTo>
                      <a:pt x="52" y="38"/>
                      <a:pt x="52" y="37"/>
                      <a:pt x="52" y="37"/>
                    </a:cubicBezTo>
                    <a:cubicBezTo>
                      <a:pt x="52" y="36"/>
                      <a:pt x="53" y="37"/>
                      <a:pt x="54" y="37"/>
                    </a:cubicBezTo>
                    <a:cubicBezTo>
                      <a:pt x="54" y="37"/>
                      <a:pt x="54" y="38"/>
                      <a:pt x="55" y="38"/>
                    </a:cubicBezTo>
                    <a:cubicBezTo>
                      <a:pt x="56" y="37"/>
                      <a:pt x="56" y="36"/>
                      <a:pt x="57" y="36"/>
                    </a:cubicBezTo>
                    <a:cubicBezTo>
                      <a:pt x="59" y="36"/>
                      <a:pt x="58" y="38"/>
                      <a:pt x="60" y="39"/>
                    </a:cubicBezTo>
                    <a:cubicBezTo>
                      <a:pt x="61" y="39"/>
                      <a:pt x="61" y="38"/>
                      <a:pt x="62" y="38"/>
                    </a:cubicBezTo>
                    <a:cubicBezTo>
                      <a:pt x="63" y="37"/>
                      <a:pt x="63" y="37"/>
                      <a:pt x="63" y="37"/>
                    </a:cubicBezTo>
                    <a:cubicBezTo>
                      <a:pt x="64" y="37"/>
                      <a:pt x="64" y="37"/>
                      <a:pt x="64" y="37"/>
                    </a:cubicBezTo>
                    <a:cubicBezTo>
                      <a:pt x="65" y="39"/>
                      <a:pt x="65" y="41"/>
                      <a:pt x="67" y="41"/>
                    </a:cubicBezTo>
                    <a:cubicBezTo>
                      <a:pt x="68" y="41"/>
                      <a:pt x="69" y="40"/>
                      <a:pt x="69" y="39"/>
                    </a:cubicBezTo>
                    <a:cubicBezTo>
                      <a:pt x="69" y="38"/>
                      <a:pt x="69" y="37"/>
                      <a:pt x="69" y="37"/>
                    </a:cubicBezTo>
                    <a:cubicBezTo>
                      <a:pt x="70" y="37"/>
                      <a:pt x="71" y="37"/>
                      <a:pt x="72" y="37"/>
                    </a:cubicBezTo>
                    <a:cubicBezTo>
                      <a:pt x="72" y="37"/>
                      <a:pt x="73" y="36"/>
                      <a:pt x="74" y="36"/>
                    </a:cubicBezTo>
                    <a:cubicBezTo>
                      <a:pt x="74" y="36"/>
                      <a:pt x="74" y="37"/>
                      <a:pt x="74" y="37"/>
                    </a:cubicBezTo>
                    <a:cubicBezTo>
                      <a:pt x="75" y="37"/>
                      <a:pt x="75" y="37"/>
                      <a:pt x="76" y="36"/>
                    </a:cubicBezTo>
                    <a:cubicBezTo>
                      <a:pt x="77" y="36"/>
                      <a:pt x="78" y="35"/>
                      <a:pt x="78" y="34"/>
                    </a:cubicBezTo>
                    <a:cubicBezTo>
                      <a:pt x="79" y="33"/>
                      <a:pt x="79" y="33"/>
                      <a:pt x="79" y="32"/>
                    </a:cubicBezTo>
                    <a:cubicBezTo>
                      <a:pt x="79" y="31"/>
                      <a:pt x="79" y="31"/>
                      <a:pt x="78" y="30"/>
                    </a:cubicBezTo>
                    <a:cubicBezTo>
                      <a:pt x="77" y="30"/>
                      <a:pt x="76" y="31"/>
                      <a:pt x="75" y="31"/>
                    </a:cubicBezTo>
                    <a:cubicBezTo>
                      <a:pt x="74" y="32"/>
                      <a:pt x="74" y="32"/>
                      <a:pt x="74" y="32"/>
                    </a:cubicBezTo>
                    <a:cubicBezTo>
                      <a:pt x="73" y="31"/>
                      <a:pt x="73" y="31"/>
                      <a:pt x="72" y="31"/>
                    </a:cubicBezTo>
                    <a:cubicBezTo>
                      <a:pt x="71" y="30"/>
                      <a:pt x="70" y="29"/>
                      <a:pt x="68" y="30"/>
                    </a:cubicBezTo>
                    <a:cubicBezTo>
                      <a:pt x="68" y="30"/>
                      <a:pt x="67" y="31"/>
                      <a:pt x="67" y="31"/>
                    </a:cubicBezTo>
                    <a:cubicBezTo>
                      <a:pt x="66" y="30"/>
                      <a:pt x="66" y="29"/>
                      <a:pt x="66" y="29"/>
                    </a:cubicBezTo>
                    <a:cubicBezTo>
                      <a:pt x="66" y="28"/>
                      <a:pt x="66" y="27"/>
                      <a:pt x="66" y="26"/>
                    </a:cubicBezTo>
                    <a:cubicBezTo>
                      <a:pt x="66" y="25"/>
                      <a:pt x="66" y="23"/>
                      <a:pt x="66" y="22"/>
                    </a:cubicBezTo>
                    <a:cubicBezTo>
                      <a:pt x="65" y="21"/>
                      <a:pt x="64" y="20"/>
                      <a:pt x="63" y="20"/>
                    </a:cubicBezTo>
                    <a:cubicBezTo>
                      <a:pt x="61" y="20"/>
                      <a:pt x="61" y="22"/>
                      <a:pt x="61" y="23"/>
                    </a:cubicBezTo>
                    <a:cubicBezTo>
                      <a:pt x="60" y="22"/>
                      <a:pt x="60" y="22"/>
                      <a:pt x="59" y="22"/>
                    </a:cubicBezTo>
                    <a:cubicBezTo>
                      <a:pt x="58" y="22"/>
                      <a:pt x="57" y="23"/>
                      <a:pt x="56" y="24"/>
                    </a:cubicBezTo>
                    <a:cubicBezTo>
                      <a:pt x="56" y="23"/>
                      <a:pt x="55" y="21"/>
                      <a:pt x="53" y="21"/>
                    </a:cubicBezTo>
                    <a:cubicBezTo>
                      <a:pt x="53" y="21"/>
                      <a:pt x="52" y="22"/>
                      <a:pt x="52" y="22"/>
                    </a:cubicBezTo>
                    <a:cubicBezTo>
                      <a:pt x="51" y="22"/>
                      <a:pt x="51" y="21"/>
                      <a:pt x="51" y="20"/>
                    </a:cubicBezTo>
                    <a:cubicBezTo>
                      <a:pt x="49" y="20"/>
                      <a:pt x="48" y="24"/>
                      <a:pt x="48" y="25"/>
                    </a:cubicBezTo>
                    <a:cubicBezTo>
                      <a:pt x="48" y="26"/>
                      <a:pt x="48" y="27"/>
                      <a:pt x="46" y="28"/>
                    </a:cubicBezTo>
                    <a:cubicBezTo>
                      <a:pt x="46" y="27"/>
                      <a:pt x="46" y="26"/>
                      <a:pt x="46" y="26"/>
                    </a:cubicBezTo>
                    <a:cubicBezTo>
                      <a:pt x="46" y="25"/>
                      <a:pt x="46" y="24"/>
                      <a:pt x="45" y="24"/>
                    </a:cubicBezTo>
                    <a:cubicBezTo>
                      <a:pt x="44" y="24"/>
                      <a:pt x="44" y="24"/>
                      <a:pt x="43" y="24"/>
                    </a:cubicBezTo>
                    <a:cubicBezTo>
                      <a:pt x="42" y="23"/>
                      <a:pt x="42" y="23"/>
                      <a:pt x="41" y="23"/>
                    </a:cubicBezTo>
                    <a:cubicBezTo>
                      <a:pt x="41" y="23"/>
                      <a:pt x="42" y="23"/>
                      <a:pt x="42" y="23"/>
                    </a:cubicBezTo>
                    <a:cubicBezTo>
                      <a:pt x="43" y="23"/>
                      <a:pt x="43" y="22"/>
                      <a:pt x="44" y="22"/>
                    </a:cubicBezTo>
                    <a:cubicBezTo>
                      <a:pt x="45" y="22"/>
                      <a:pt x="46" y="22"/>
                      <a:pt x="47" y="22"/>
                    </a:cubicBezTo>
                    <a:cubicBezTo>
                      <a:pt x="48" y="21"/>
                      <a:pt x="49" y="20"/>
                      <a:pt x="49" y="19"/>
                    </a:cubicBezTo>
                    <a:cubicBezTo>
                      <a:pt x="50" y="18"/>
                      <a:pt x="50" y="17"/>
                      <a:pt x="50" y="16"/>
                    </a:cubicBezTo>
                    <a:cubicBezTo>
                      <a:pt x="51" y="17"/>
                      <a:pt x="52" y="18"/>
                      <a:pt x="53" y="17"/>
                    </a:cubicBezTo>
                    <a:cubicBezTo>
                      <a:pt x="54" y="17"/>
                      <a:pt x="55" y="16"/>
                      <a:pt x="55" y="15"/>
                    </a:cubicBezTo>
                    <a:cubicBezTo>
                      <a:pt x="56" y="14"/>
                      <a:pt x="56" y="13"/>
                      <a:pt x="56" y="12"/>
                    </a:cubicBezTo>
                    <a:cubicBezTo>
                      <a:pt x="55" y="11"/>
                      <a:pt x="52" y="9"/>
                      <a:pt x="51" y="11"/>
                    </a:cubicBezTo>
                    <a:cubicBezTo>
                      <a:pt x="51" y="11"/>
                      <a:pt x="51" y="9"/>
                      <a:pt x="51" y="9"/>
                    </a:cubicBezTo>
                    <a:cubicBezTo>
                      <a:pt x="52" y="8"/>
                      <a:pt x="51" y="7"/>
                      <a:pt x="50" y="6"/>
                    </a:cubicBezTo>
                    <a:cubicBezTo>
                      <a:pt x="50" y="6"/>
                      <a:pt x="50" y="5"/>
                      <a:pt x="50" y="5"/>
                    </a:cubicBezTo>
                    <a:cubicBezTo>
                      <a:pt x="49" y="5"/>
                      <a:pt x="49" y="5"/>
                      <a:pt x="49" y="5"/>
                    </a:cubicBezTo>
                    <a:cubicBezTo>
                      <a:pt x="48" y="5"/>
                      <a:pt x="47" y="5"/>
                      <a:pt x="47" y="5"/>
                    </a:cubicBezTo>
                    <a:cubicBezTo>
                      <a:pt x="46" y="6"/>
                      <a:pt x="45" y="7"/>
                      <a:pt x="45" y="8"/>
                    </a:cubicBezTo>
                    <a:cubicBezTo>
                      <a:pt x="45" y="9"/>
                      <a:pt x="45" y="10"/>
                      <a:pt x="44" y="10"/>
                    </a:cubicBezTo>
                    <a:cubicBezTo>
                      <a:pt x="44" y="11"/>
                      <a:pt x="42" y="10"/>
                      <a:pt x="41" y="10"/>
                    </a:cubicBezTo>
                    <a:cubicBezTo>
                      <a:pt x="41" y="10"/>
                      <a:pt x="40" y="10"/>
                      <a:pt x="39" y="10"/>
                    </a:cubicBezTo>
                    <a:cubicBezTo>
                      <a:pt x="39" y="10"/>
                      <a:pt x="39" y="11"/>
                      <a:pt x="39" y="11"/>
                    </a:cubicBezTo>
                    <a:cubicBezTo>
                      <a:pt x="38" y="11"/>
                      <a:pt x="38" y="10"/>
                      <a:pt x="38" y="10"/>
                    </a:cubicBezTo>
                    <a:cubicBezTo>
                      <a:pt x="37" y="9"/>
                      <a:pt x="37" y="9"/>
                      <a:pt x="37" y="9"/>
                    </a:cubicBezTo>
                    <a:cubicBezTo>
                      <a:pt x="36" y="9"/>
                      <a:pt x="36" y="9"/>
                      <a:pt x="36" y="8"/>
                    </a:cubicBezTo>
                    <a:cubicBezTo>
                      <a:pt x="35" y="8"/>
                      <a:pt x="36" y="7"/>
                      <a:pt x="36" y="7"/>
                    </a:cubicBezTo>
                    <a:cubicBezTo>
                      <a:pt x="36" y="5"/>
                      <a:pt x="36" y="4"/>
                      <a:pt x="35" y="3"/>
                    </a:cubicBezTo>
                    <a:cubicBezTo>
                      <a:pt x="35" y="2"/>
                      <a:pt x="33" y="2"/>
                      <a:pt x="33" y="3"/>
                    </a:cubicBezTo>
                    <a:cubicBezTo>
                      <a:pt x="34" y="0"/>
                      <a:pt x="30" y="1"/>
                      <a:pt x="29" y="2"/>
                    </a:cubicBezTo>
                    <a:cubicBezTo>
                      <a:pt x="29" y="2"/>
                      <a:pt x="28" y="3"/>
                      <a:pt x="28" y="4"/>
                    </a:cubicBezTo>
                    <a:cubicBezTo>
                      <a:pt x="28" y="5"/>
                      <a:pt x="28" y="5"/>
                      <a:pt x="28" y="6"/>
                    </a:cubicBezTo>
                    <a:cubicBezTo>
                      <a:pt x="27" y="6"/>
                      <a:pt x="27" y="6"/>
                      <a:pt x="26" y="6"/>
                    </a:cubicBezTo>
                    <a:cubicBezTo>
                      <a:pt x="25" y="6"/>
                      <a:pt x="25" y="6"/>
                      <a:pt x="24" y="7"/>
                    </a:cubicBezTo>
                    <a:cubicBezTo>
                      <a:pt x="24" y="7"/>
                      <a:pt x="24" y="7"/>
                      <a:pt x="24" y="8"/>
                    </a:cubicBezTo>
                    <a:cubicBezTo>
                      <a:pt x="23" y="8"/>
                      <a:pt x="22" y="7"/>
                      <a:pt x="22" y="7"/>
                    </a:cubicBezTo>
                    <a:cubicBezTo>
                      <a:pt x="21" y="6"/>
                      <a:pt x="21" y="7"/>
                      <a:pt x="20" y="7"/>
                    </a:cubicBezTo>
                    <a:cubicBezTo>
                      <a:pt x="19" y="7"/>
                      <a:pt x="19" y="7"/>
                      <a:pt x="19" y="6"/>
                    </a:cubicBezTo>
                    <a:cubicBezTo>
                      <a:pt x="18" y="6"/>
                      <a:pt x="18" y="5"/>
                      <a:pt x="17" y="5"/>
                    </a:cubicBezTo>
                    <a:cubicBezTo>
                      <a:pt x="16" y="4"/>
                      <a:pt x="15" y="4"/>
                      <a:pt x="14" y="5"/>
                    </a:cubicBezTo>
                    <a:cubicBezTo>
                      <a:pt x="13" y="5"/>
                      <a:pt x="13" y="6"/>
                      <a:pt x="12" y="7"/>
                    </a:cubicBezTo>
                    <a:cubicBezTo>
                      <a:pt x="12" y="7"/>
                      <a:pt x="11" y="6"/>
                      <a:pt x="11" y="6"/>
                    </a:cubicBezTo>
                    <a:cubicBezTo>
                      <a:pt x="10" y="8"/>
                      <a:pt x="10" y="11"/>
                      <a:pt x="11" y="12"/>
                    </a:cubicBezTo>
                    <a:cubicBezTo>
                      <a:pt x="12" y="13"/>
                      <a:pt x="14" y="13"/>
                      <a:pt x="13" y="14"/>
                    </a:cubicBezTo>
                    <a:cubicBezTo>
                      <a:pt x="12" y="14"/>
                      <a:pt x="11" y="13"/>
                      <a:pt x="10" y="13"/>
                    </a:cubicBezTo>
                    <a:cubicBezTo>
                      <a:pt x="9" y="14"/>
                      <a:pt x="9" y="16"/>
                      <a:pt x="9" y="16"/>
                    </a:cubicBezTo>
                    <a:cubicBezTo>
                      <a:pt x="9" y="16"/>
                      <a:pt x="8" y="16"/>
                      <a:pt x="8" y="16"/>
                    </a:cubicBezTo>
                    <a:cubicBezTo>
                      <a:pt x="7" y="15"/>
                      <a:pt x="7" y="13"/>
                      <a:pt x="6" y="12"/>
                    </a:cubicBezTo>
                    <a:cubicBezTo>
                      <a:pt x="6" y="11"/>
                      <a:pt x="4" y="10"/>
                      <a:pt x="3" y="10"/>
                    </a:cubicBezTo>
                    <a:cubicBezTo>
                      <a:pt x="3" y="11"/>
                      <a:pt x="3" y="13"/>
                      <a:pt x="3" y="14"/>
                    </a:cubicBezTo>
                    <a:cubicBezTo>
                      <a:pt x="3" y="14"/>
                      <a:pt x="4" y="15"/>
                      <a:pt x="4" y="16"/>
                    </a:cubicBezTo>
                    <a:cubicBezTo>
                      <a:pt x="5" y="17"/>
                      <a:pt x="4" y="18"/>
                      <a:pt x="5" y="19"/>
                    </a:cubicBezTo>
                    <a:cubicBezTo>
                      <a:pt x="5" y="19"/>
                      <a:pt x="4" y="20"/>
                      <a:pt x="4" y="20"/>
                    </a:cubicBezTo>
                    <a:cubicBezTo>
                      <a:pt x="3" y="21"/>
                      <a:pt x="4" y="21"/>
                      <a:pt x="3" y="22"/>
                    </a:cubicBezTo>
                    <a:cubicBezTo>
                      <a:pt x="3" y="22"/>
                      <a:pt x="2" y="22"/>
                      <a:pt x="1" y="23"/>
                    </a:cubicBezTo>
                    <a:cubicBezTo>
                      <a:pt x="0" y="24"/>
                      <a:pt x="2" y="25"/>
                      <a:pt x="3" y="25"/>
                    </a:cubicBezTo>
                    <a:cubicBezTo>
                      <a:pt x="4" y="25"/>
                      <a:pt x="6" y="24"/>
                      <a:pt x="6" y="25"/>
                    </a:cubicBezTo>
                    <a:cubicBezTo>
                      <a:pt x="8" y="26"/>
                      <a:pt x="7" y="29"/>
                      <a:pt x="9" y="29"/>
                    </a:cubicBezTo>
                    <a:cubicBezTo>
                      <a:pt x="11" y="29"/>
                      <a:pt x="13" y="29"/>
                      <a:pt x="15" y="28"/>
                    </a:cubicBezTo>
                    <a:cubicBezTo>
                      <a:pt x="15" y="28"/>
                      <a:pt x="16" y="27"/>
                      <a:pt x="17" y="28"/>
                    </a:cubicBezTo>
                    <a:cubicBezTo>
                      <a:pt x="18" y="28"/>
                      <a:pt x="18" y="30"/>
                      <a:pt x="20" y="29"/>
                    </a:cubicBezTo>
                    <a:cubicBezTo>
                      <a:pt x="21" y="29"/>
                      <a:pt x="22" y="29"/>
                      <a:pt x="22" y="28"/>
                    </a:cubicBezTo>
                    <a:cubicBezTo>
                      <a:pt x="23" y="28"/>
                      <a:pt x="23" y="28"/>
                      <a:pt x="23" y="28"/>
                    </a:cubicBezTo>
                    <a:cubicBezTo>
                      <a:pt x="23" y="29"/>
                      <a:pt x="24" y="29"/>
                      <a:pt x="25" y="29"/>
                    </a:cubicBezTo>
                    <a:cubicBezTo>
                      <a:pt x="26" y="29"/>
                      <a:pt x="27" y="29"/>
                      <a:pt x="28" y="28"/>
                    </a:cubicBezTo>
                    <a:cubicBezTo>
                      <a:pt x="29" y="28"/>
                      <a:pt x="30" y="28"/>
                      <a:pt x="31" y="29"/>
                    </a:cubicBezTo>
                    <a:cubicBezTo>
                      <a:pt x="31" y="29"/>
                      <a:pt x="32" y="29"/>
                      <a:pt x="32" y="29"/>
                    </a:cubicBezTo>
                    <a:cubicBezTo>
                      <a:pt x="32" y="30"/>
                      <a:pt x="33" y="30"/>
                      <a:pt x="33" y="30"/>
                    </a:cubicBezTo>
                    <a:cubicBezTo>
                      <a:pt x="34" y="30"/>
                      <a:pt x="34" y="30"/>
                      <a:pt x="34" y="30"/>
                    </a:cubicBezTo>
                    <a:cubicBezTo>
                      <a:pt x="33" y="30"/>
                      <a:pt x="33" y="30"/>
                      <a:pt x="33" y="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19">
                <a:extLst>
                  <a:ext uri="{FF2B5EF4-FFF2-40B4-BE49-F238E27FC236}">
                    <a16:creationId xmlns="" xmlns:a16="http://schemas.microsoft.com/office/drawing/2014/main" id="{F580FF52-1958-47B7-9929-9B35971CF0BA}"/>
                  </a:ext>
                </a:extLst>
              </p:cNvPr>
              <p:cNvSpPr>
                <a:spLocks/>
              </p:cNvSpPr>
              <p:nvPr/>
            </p:nvSpPr>
            <p:spPr bwMode="auto">
              <a:xfrm>
                <a:off x="10882964" y="5611888"/>
                <a:ext cx="372461" cy="264724"/>
              </a:xfrm>
              <a:custGeom>
                <a:avLst/>
                <a:gdLst>
                  <a:gd name="T0" fmla="*/ 5 w 87"/>
                  <a:gd name="T1" fmla="*/ 30 h 61"/>
                  <a:gd name="T2" fmla="*/ 10 w 87"/>
                  <a:gd name="T3" fmla="*/ 27 h 61"/>
                  <a:gd name="T4" fmla="*/ 14 w 87"/>
                  <a:gd name="T5" fmla="*/ 24 h 61"/>
                  <a:gd name="T6" fmla="*/ 17 w 87"/>
                  <a:gd name="T7" fmla="*/ 23 h 61"/>
                  <a:gd name="T8" fmla="*/ 22 w 87"/>
                  <a:gd name="T9" fmla="*/ 21 h 61"/>
                  <a:gd name="T10" fmla="*/ 28 w 87"/>
                  <a:gd name="T11" fmla="*/ 19 h 61"/>
                  <a:gd name="T12" fmla="*/ 34 w 87"/>
                  <a:gd name="T13" fmla="*/ 19 h 61"/>
                  <a:gd name="T14" fmla="*/ 33 w 87"/>
                  <a:gd name="T15" fmla="*/ 14 h 61"/>
                  <a:gd name="T16" fmla="*/ 33 w 87"/>
                  <a:gd name="T17" fmla="*/ 10 h 61"/>
                  <a:gd name="T18" fmla="*/ 35 w 87"/>
                  <a:gd name="T19" fmla="*/ 9 h 61"/>
                  <a:gd name="T20" fmla="*/ 37 w 87"/>
                  <a:gd name="T21" fmla="*/ 8 h 61"/>
                  <a:gd name="T22" fmla="*/ 41 w 87"/>
                  <a:gd name="T23" fmla="*/ 7 h 61"/>
                  <a:gd name="T24" fmla="*/ 40 w 87"/>
                  <a:gd name="T25" fmla="*/ 4 h 61"/>
                  <a:gd name="T26" fmla="*/ 43 w 87"/>
                  <a:gd name="T27" fmla="*/ 2 h 61"/>
                  <a:gd name="T28" fmla="*/ 47 w 87"/>
                  <a:gd name="T29" fmla="*/ 4 h 61"/>
                  <a:gd name="T30" fmla="*/ 52 w 87"/>
                  <a:gd name="T31" fmla="*/ 5 h 61"/>
                  <a:gd name="T32" fmla="*/ 54 w 87"/>
                  <a:gd name="T33" fmla="*/ 0 h 61"/>
                  <a:gd name="T34" fmla="*/ 56 w 87"/>
                  <a:gd name="T35" fmla="*/ 7 h 61"/>
                  <a:gd name="T36" fmla="*/ 60 w 87"/>
                  <a:gd name="T37" fmla="*/ 10 h 61"/>
                  <a:gd name="T38" fmla="*/ 61 w 87"/>
                  <a:gd name="T39" fmla="*/ 3 h 61"/>
                  <a:gd name="T40" fmla="*/ 66 w 87"/>
                  <a:gd name="T41" fmla="*/ 1 h 61"/>
                  <a:gd name="T42" fmla="*/ 70 w 87"/>
                  <a:gd name="T43" fmla="*/ 4 h 61"/>
                  <a:gd name="T44" fmla="*/ 71 w 87"/>
                  <a:gd name="T45" fmla="*/ 7 h 61"/>
                  <a:gd name="T46" fmla="*/ 77 w 87"/>
                  <a:gd name="T47" fmla="*/ 7 h 61"/>
                  <a:gd name="T48" fmla="*/ 80 w 87"/>
                  <a:gd name="T49" fmla="*/ 5 h 61"/>
                  <a:gd name="T50" fmla="*/ 85 w 87"/>
                  <a:gd name="T51" fmla="*/ 7 h 61"/>
                  <a:gd name="T52" fmla="*/ 86 w 87"/>
                  <a:gd name="T53" fmla="*/ 9 h 61"/>
                  <a:gd name="T54" fmla="*/ 78 w 87"/>
                  <a:gd name="T55" fmla="*/ 14 h 61"/>
                  <a:gd name="T56" fmla="*/ 77 w 87"/>
                  <a:gd name="T57" fmla="*/ 21 h 61"/>
                  <a:gd name="T58" fmla="*/ 77 w 87"/>
                  <a:gd name="T59" fmla="*/ 26 h 61"/>
                  <a:gd name="T60" fmla="*/ 74 w 87"/>
                  <a:gd name="T61" fmla="*/ 31 h 61"/>
                  <a:gd name="T62" fmla="*/ 73 w 87"/>
                  <a:gd name="T63" fmla="*/ 35 h 61"/>
                  <a:gd name="T64" fmla="*/ 63 w 87"/>
                  <a:gd name="T65" fmla="*/ 41 h 61"/>
                  <a:gd name="T66" fmla="*/ 54 w 87"/>
                  <a:gd name="T67" fmla="*/ 43 h 61"/>
                  <a:gd name="T68" fmla="*/ 49 w 87"/>
                  <a:gd name="T69" fmla="*/ 44 h 61"/>
                  <a:gd name="T70" fmla="*/ 44 w 87"/>
                  <a:gd name="T71" fmla="*/ 47 h 61"/>
                  <a:gd name="T72" fmla="*/ 39 w 87"/>
                  <a:gd name="T73" fmla="*/ 47 h 61"/>
                  <a:gd name="T74" fmla="*/ 33 w 87"/>
                  <a:gd name="T75" fmla="*/ 46 h 61"/>
                  <a:gd name="T76" fmla="*/ 30 w 87"/>
                  <a:gd name="T77" fmla="*/ 47 h 61"/>
                  <a:gd name="T78" fmla="*/ 25 w 87"/>
                  <a:gd name="T79" fmla="*/ 50 h 61"/>
                  <a:gd name="T80" fmla="*/ 20 w 87"/>
                  <a:gd name="T81" fmla="*/ 55 h 61"/>
                  <a:gd name="T82" fmla="*/ 14 w 87"/>
                  <a:gd name="T83" fmla="*/ 59 h 61"/>
                  <a:gd name="T84" fmla="*/ 11 w 87"/>
                  <a:gd name="T85" fmla="*/ 59 h 61"/>
                  <a:gd name="T86" fmla="*/ 5 w 87"/>
                  <a:gd name="T87" fmla="*/ 58 h 61"/>
                  <a:gd name="T88" fmla="*/ 7 w 87"/>
                  <a:gd name="T89" fmla="*/ 55 h 61"/>
                  <a:gd name="T90" fmla="*/ 13 w 87"/>
                  <a:gd name="T91" fmla="*/ 52 h 61"/>
                  <a:gd name="T92" fmla="*/ 11 w 87"/>
                  <a:gd name="T93" fmla="*/ 47 h 61"/>
                  <a:gd name="T94" fmla="*/ 5 w 87"/>
                  <a:gd name="T95" fmla="*/ 46 h 61"/>
                  <a:gd name="T96" fmla="*/ 1 w 87"/>
                  <a:gd name="T97" fmla="*/ 42 h 61"/>
                  <a:gd name="T98" fmla="*/ 8 w 87"/>
                  <a:gd name="T99" fmla="*/ 40 h 61"/>
                  <a:gd name="T100" fmla="*/ 12 w 87"/>
                  <a:gd name="T101" fmla="*/ 36 h 61"/>
                  <a:gd name="T102" fmla="*/ 17 w 87"/>
                  <a:gd name="T103" fmla="*/ 35 h 61"/>
                  <a:gd name="T104" fmla="*/ 19 w 87"/>
                  <a:gd name="T105" fmla="*/ 30 h 61"/>
                  <a:gd name="T106" fmla="*/ 13 w 87"/>
                  <a:gd name="T107" fmla="*/ 29 h 61"/>
                  <a:gd name="T108" fmla="*/ 11 w 87"/>
                  <a:gd name="T109" fmla="*/ 31 h 61"/>
                  <a:gd name="T110" fmla="*/ 7 w 87"/>
                  <a:gd name="T111" fmla="*/ 33 h 61"/>
                  <a:gd name="T112" fmla="*/ 5 w 87"/>
                  <a:gd name="T113" fmla="*/ 33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7" h="61">
                    <a:moveTo>
                      <a:pt x="5" y="33"/>
                    </a:moveTo>
                    <a:cubicBezTo>
                      <a:pt x="4" y="33"/>
                      <a:pt x="2" y="30"/>
                      <a:pt x="3" y="30"/>
                    </a:cubicBezTo>
                    <a:cubicBezTo>
                      <a:pt x="3" y="29"/>
                      <a:pt x="5" y="30"/>
                      <a:pt x="5" y="30"/>
                    </a:cubicBezTo>
                    <a:cubicBezTo>
                      <a:pt x="6" y="29"/>
                      <a:pt x="5" y="28"/>
                      <a:pt x="6" y="27"/>
                    </a:cubicBezTo>
                    <a:cubicBezTo>
                      <a:pt x="7" y="27"/>
                      <a:pt x="8" y="27"/>
                      <a:pt x="9" y="27"/>
                    </a:cubicBezTo>
                    <a:cubicBezTo>
                      <a:pt x="9" y="27"/>
                      <a:pt x="9" y="27"/>
                      <a:pt x="10" y="27"/>
                    </a:cubicBezTo>
                    <a:cubicBezTo>
                      <a:pt x="10" y="27"/>
                      <a:pt x="10" y="26"/>
                      <a:pt x="10" y="26"/>
                    </a:cubicBezTo>
                    <a:cubicBezTo>
                      <a:pt x="11" y="24"/>
                      <a:pt x="13" y="24"/>
                      <a:pt x="14" y="26"/>
                    </a:cubicBezTo>
                    <a:cubicBezTo>
                      <a:pt x="13" y="25"/>
                      <a:pt x="13" y="24"/>
                      <a:pt x="14" y="24"/>
                    </a:cubicBezTo>
                    <a:cubicBezTo>
                      <a:pt x="14" y="24"/>
                      <a:pt x="15" y="23"/>
                      <a:pt x="15" y="23"/>
                    </a:cubicBezTo>
                    <a:cubicBezTo>
                      <a:pt x="16" y="23"/>
                      <a:pt x="15" y="23"/>
                      <a:pt x="16" y="24"/>
                    </a:cubicBezTo>
                    <a:cubicBezTo>
                      <a:pt x="17" y="24"/>
                      <a:pt x="17" y="23"/>
                      <a:pt x="17" y="23"/>
                    </a:cubicBezTo>
                    <a:cubicBezTo>
                      <a:pt x="17" y="22"/>
                      <a:pt x="17" y="22"/>
                      <a:pt x="18" y="21"/>
                    </a:cubicBezTo>
                    <a:cubicBezTo>
                      <a:pt x="18" y="21"/>
                      <a:pt x="19" y="20"/>
                      <a:pt x="20" y="20"/>
                    </a:cubicBezTo>
                    <a:cubicBezTo>
                      <a:pt x="21" y="20"/>
                      <a:pt x="21" y="21"/>
                      <a:pt x="22" y="21"/>
                    </a:cubicBezTo>
                    <a:cubicBezTo>
                      <a:pt x="23" y="21"/>
                      <a:pt x="24" y="20"/>
                      <a:pt x="25" y="20"/>
                    </a:cubicBezTo>
                    <a:cubicBezTo>
                      <a:pt x="25" y="20"/>
                      <a:pt x="26" y="21"/>
                      <a:pt x="27" y="20"/>
                    </a:cubicBezTo>
                    <a:cubicBezTo>
                      <a:pt x="27" y="20"/>
                      <a:pt x="27" y="19"/>
                      <a:pt x="28" y="19"/>
                    </a:cubicBezTo>
                    <a:cubicBezTo>
                      <a:pt x="29" y="19"/>
                      <a:pt x="29" y="19"/>
                      <a:pt x="30" y="19"/>
                    </a:cubicBezTo>
                    <a:cubicBezTo>
                      <a:pt x="31" y="20"/>
                      <a:pt x="31" y="19"/>
                      <a:pt x="32" y="19"/>
                    </a:cubicBezTo>
                    <a:cubicBezTo>
                      <a:pt x="33" y="19"/>
                      <a:pt x="33" y="19"/>
                      <a:pt x="34" y="19"/>
                    </a:cubicBezTo>
                    <a:cubicBezTo>
                      <a:pt x="35" y="20"/>
                      <a:pt x="36" y="19"/>
                      <a:pt x="36" y="18"/>
                    </a:cubicBezTo>
                    <a:cubicBezTo>
                      <a:pt x="37" y="17"/>
                      <a:pt x="36" y="17"/>
                      <a:pt x="35" y="17"/>
                    </a:cubicBezTo>
                    <a:cubicBezTo>
                      <a:pt x="34" y="17"/>
                      <a:pt x="31" y="15"/>
                      <a:pt x="33" y="14"/>
                    </a:cubicBezTo>
                    <a:cubicBezTo>
                      <a:pt x="32" y="14"/>
                      <a:pt x="31" y="14"/>
                      <a:pt x="30" y="13"/>
                    </a:cubicBezTo>
                    <a:cubicBezTo>
                      <a:pt x="30" y="12"/>
                      <a:pt x="30" y="11"/>
                      <a:pt x="30" y="11"/>
                    </a:cubicBezTo>
                    <a:cubicBezTo>
                      <a:pt x="31" y="11"/>
                      <a:pt x="32" y="11"/>
                      <a:pt x="33" y="10"/>
                    </a:cubicBezTo>
                    <a:cubicBezTo>
                      <a:pt x="33" y="10"/>
                      <a:pt x="32" y="10"/>
                      <a:pt x="33" y="9"/>
                    </a:cubicBezTo>
                    <a:cubicBezTo>
                      <a:pt x="33" y="9"/>
                      <a:pt x="33" y="9"/>
                      <a:pt x="34" y="9"/>
                    </a:cubicBezTo>
                    <a:cubicBezTo>
                      <a:pt x="34" y="9"/>
                      <a:pt x="35" y="9"/>
                      <a:pt x="35" y="9"/>
                    </a:cubicBezTo>
                    <a:cubicBezTo>
                      <a:pt x="36" y="9"/>
                      <a:pt x="36" y="10"/>
                      <a:pt x="36" y="10"/>
                    </a:cubicBezTo>
                    <a:cubicBezTo>
                      <a:pt x="36" y="9"/>
                      <a:pt x="36" y="9"/>
                      <a:pt x="37" y="9"/>
                    </a:cubicBezTo>
                    <a:cubicBezTo>
                      <a:pt x="37" y="9"/>
                      <a:pt x="37" y="9"/>
                      <a:pt x="37" y="8"/>
                    </a:cubicBezTo>
                    <a:cubicBezTo>
                      <a:pt x="38" y="8"/>
                      <a:pt x="38" y="8"/>
                      <a:pt x="39" y="8"/>
                    </a:cubicBezTo>
                    <a:cubicBezTo>
                      <a:pt x="39" y="8"/>
                      <a:pt x="40" y="8"/>
                      <a:pt x="40" y="8"/>
                    </a:cubicBezTo>
                    <a:cubicBezTo>
                      <a:pt x="41" y="8"/>
                      <a:pt x="41" y="8"/>
                      <a:pt x="41" y="7"/>
                    </a:cubicBezTo>
                    <a:cubicBezTo>
                      <a:pt x="42" y="7"/>
                      <a:pt x="42" y="6"/>
                      <a:pt x="43" y="6"/>
                    </a:cubicBezTo>
                    <a:cubicBezTo>
                      <a:pt x="43" y="6"/>
                      <a:pt x="43" y="5"/>
                      <a:pt x="44" y="5"/>
                    </a:cubicBezTo>
                    <a:cubicBezTo>
                      <a:pt x="43" y="5"/>
                      <a:pt x="41" y="4"/>
                      <a:pt x="40" y="4"/>
                    </a:cubicBezTo>
                    <a:cubicBezTo>
                      <a:pt x="40" y="3"/>
                      <a:pt x="39" y="3"/>
                      <a:pt x="39" y="2"/>
                    </a:cubicBezTo>
                    <a:cubicBezTo>
                      <a:pt x="40" y="1"/>
                      <a:pt x="40" y="1"/>
                      <a:pt x="41" y="1"/>
                    </a:cubicBezTo>
                    <a:cubicBezTo>
                      <a:pt x="42" y="1"/>
                      <a:pt x="43" y="1"/>
                      <a:pt x="43" y="2"/>
                    </a:cubicBezTo>
                    <a:cubicBezTo>
                      <a:pt x="44" y="1"/>
                      <a:pt x="44" y="1"/>
                      <a:pt x="44" y="2"/>
                    </a:cubicBezTo>
                    <a:cubicBezTo>
                      <a:pt x="45" y="3"/>
                      <a:pt x="45" y="4"/>
                      <a:pt x="46" y="4"/>
                    </a:cubicBezTo>
                    <a:cubicBezTo>
                      <a:pt x="46" y="4"/>
                      <a:pt x="47" y="4"/>
                      <a:pt x="47" y="4"/>
                    </a:cubicBezTo>
                    <a:cubicBezTo>
                      <a:pt x="48" y="3"/>
                      <a:pt x="49" y="3"/>
                      <a:pt x="49" y="3"/>
                    </a:cubicBezTo>
                    <a:cubicBezTo>
                      <a:pt x="50" y="4"/>
                      <a:pt x="51" y="4"/>
                      <a:pt x="51" y="4"/>
                    </a:cubicBezTo>
                    <a:cubicBezTo>
                      <a:pt x="51" y="5"/>
                      <a:pt x="51" y="5"/>
                      <a:pt x="52" y="5"/>
                    </a:cubicBezTo>
                    <a:cubicBezTo>
                      <a:pt x="52" y="4"/>
                      <a:pt x="51" y="4"/>
                      <a:pt x="51" y="3"/>
                    </a:cubicBezTo>
                    <a:cubicBezTo>
                      <a:pt x="51" y="2"/>
                      <a:pt x="51" y="1"/>
                      <a:pt x="52" y="1"/>
                    </a:cubicBezTo>
                    <a:cubicBezTo>
                      <a:pt x="52" y="0"/>
                      <a:pt x="53" y="0"/>
                      <a:pt x="54" y="0"/>
                    </a:cubicBezTo>
                    <a:cubicBezTo>
                      <a:pt x="55" y="0"/>
                      <a:pt x="57" y="2"/>
                      <a:pt x="57" y="3"/>
                    </a:cubicBezTo>
                    <a:cubicBezTo>
                      <a:pt x="57" y="3"/>
                      <a:pt x="57" y="5"/>
                      <a:pt x="57" y="5"/>
                    </a:cubicBezTo>
                    <a:cubicBezTo>
                      <a:pt x="57" y="6"/>
                      <a:pt x="56" y="7"/>
                      <a:pt x="56" y="7"/>
                    </a:cubicBezTo>
                    <a:cubicBezTo>
                      <a:pt x="57" y="7"/>
                      <a:pt x="58" y="6"/>
                      <a:pt x="59" y="7"/>
                    </a:cubicBezTo>
                    <a:cubicBezTo>
                      <a:pt x="60" y="8"/>
                      <a:pt x="59" y="9"/>
                      <a:pt x="60" y="10"/>
                    </a:cubicBezTo>
                    <a:cubicBezTo>
                      <a:pt x="60" y="10"/>
                      <a:pt x="59" y="10"/>
                      <a:pt x="60" y="10"/>
                    </a:cubicBezTo>
                    <a:cubicBezTo>
                      <a:pt x="61" y="10"/>
                      <a:pt x="62" y="9"/>
                      <a:pt x="62" y="9"/>
                    </a:cubicBezTo>
                    <a:cubicBezTo>
                      <a:pt x="62" y="7"/>
                      <a:pt x="61" y="6"/>
                      <a:pt x="61" y="4"/>
                    </a:cubicBezTo>
                    <a:cubicBezTo>
                      <a:pt x="61" y="4"/>
                      <a:pt x="61" y="4"/>
                      <a:pt x="61" y="3"/>
                    </a:cubicBezTo>
                    <a:cubicBezTo>
                      <a:pt x="62" y="3"/>
                      <a:pt x="63" y="3"/>
                      <a:pt x="63" y="3"/>
                    </a:cubicBezTo>
                    <a:cubicBezTo>
                      <a:pt x="64" y="3"/>
                      <a:pt x="64" y="6"/>
                      <a:pt x="65" y="5"/>
                    </a:cubicBezTo>
                    <a:cubicBezTo>
                      <a:pt x="66" y="5"/>
                      <a:pt x="64" y="2"/>
                      <a:pt x="66" y="1"/>
                    </a:cubicBezTo>
                    <a:cubicBezTo>
                      <a:pt x="67" y="0"/>
                      <a:pt x="67" y="4"/>
                      <a:pt x="68" y="5"/>
                    </a:cubicBezTo>
                    <a:cubicBezTo>
                      <a:pt x="68" y="4"/>
                      <a:pt x="68" y="4"/>
                      <a:pt x="69" y="4"/>
                    </a:cubicBezTo>
                    <a:cubicBezTo>
                      <a:pt x="69" y="4"/>
                      <a:pt x="70" y="4"/>
                      <a:pt x="70" y="4"/>
                    </a:cubicBezTo>
                    <a:cubicBezTo>
                      <a:pt x="70" y="5"/>
                      <a:pt x="70" y="5"/>
                      <a:pt x="71" y="5"/>
                    </a:cubicBezTo>
                    <a:cubicBezTo>
                      <a:pt x="71" y="6"/>
                      <a:pt x="71" y="6"/>
                      <a:pt x="71" y="6"/>
                    </a:cubicBezTo>
                    <a:cubicBezTo>
                      <a:pt x="71" y="7"/>
                      <a:pt x="71" y="7"/>
                      <a:pt x="71" y="7"/>
                    </a:cubicBezTo>
                    <a:cubicBezTo>
                      <a:pt x="71" y="6"/>
                      <a:pt x="72" y="5"/>
                      <a:pt x="72" y="5"/>
                    </a:cubicBezTo>
                    <a:cubicBezTo>
                      <a:pt x="72" y="4"/>
                      <a:pt x="73" y="4"/>
                      <a:pt x="74" y="4"/>
                    </a:cubicBezTo>
                    <a:cubicBezTo>
                      <a:pt x="76" y="3"/>
                      <a:pt x="77" y="5"/>
                      <a:pt x="77" y="7"/>
                    </a:cubicBezTo>
                    <a:cubicBezTo>
                      <a:pt x="78" y="7"/>
                      <a:pt x="78" y="6"/>
                      <a:pt x="78" y="6"/>
                    </a:cubicBezTo>
                    <a:cubicBezTo>
                      <a:pt x="79" y="6"/>
                      <a:pt x="79" y="7"/>
                      <a:pt x="80" y="8"/>
                    </a:cubicBezTo>
                    <a:cubicBezTo>
                      <a:pt x="80" y="8"/>
                      <a:pt x="80" y="6"/>
                      <a:pt x="80" y="5"/>
                    </a:cubicBezTo>
                    <a:cubicBezTo>
                      <a:pt x="81" y="4"/>
                      <a:pt x="81" y="3"/>
                      <a:pt x="82" y="3"/>
                    </a:cubicBezTo>
                    <a:cubicBezTo>
                      <a:pt x="83" y="2"/>
                      <a:pt x="84" y="2"/>
                      <a:pt x="84" y="3"/>
                    </a:cubicBezTo>
                    <a:cubicBezTo>
                      <a:pt x="85" y="4"/>
                      <a:pt x="85" y="6"/>
                      <a:pt x="85" y="7"/>
                    </a:cubicBezTo>
                    <a:cubicBezTo>
                      <a:pt x="85" y="7"/>
                      <a:pt x="85" y="7"/>
                      <a:pt x="85" y="8"/>
                    </a:cubicBezTo>
                    <a:cubicBezTo>
                      <a:pt x="85" y="8"/>
                      <a:pt x="85" y="8"/>
                      <a:pt x="85" y="8"/>
                    </a:cubicBezTo>
                    <a:cubicBezTo>
                      <a:pt x="86" y="9"/>
                      <a:pt x="86" y="8"/>
                      <a:pt x="86" y="9"/>
                    </a:cubicBezTo>
                    <a:cubicBezTo>
                      <a:pt x="87" y="10"/>
                      <a:pt x="86" y="10"/>
                      <a:pt x="86" y="11"/>
                    </a:cubicBezTo>
                    <a:cubicBezTo>
                      <a:pt x="85" y="12"/>
                      <a:pt x="84" y="12"/>
                      <a:pt x="83" y="13"/>
                    </a:cubicBezTo>
                    <a:cubicBezTo>
                      <a:pt x="81" y="13"/>
                      <a:pt x="79" y="11"/>
                      <a:pt x="78" y="14"/>
                    </a:cubicBezTo>
                    <a:cubicBezTo>
                      <a:pt x="77" y="15"/>
                      <a:pt x="79" y="17"/>
                      <a:pt x="80" y="17"/>
                    </a:cubicBezTo>
                    <a:cubicBezTo>
                      <a:pt x="79" y="18"/>
                      <a:pt x="76" y="18"/>
                      <a:pt x="76" y="20"/>
                    </a:cubicBezTo>
                    <a:cubicBezTo>
                      <a:pt x="77" y="20"/>
                      <a:pt x="78" y="21"/>
                      <a:pt x="77" y="21"/>
                    </a:cubicBezTo>
                    <a:cubicBezTo>
                      <a:pt x="77" y="22"/>
                      <a:pt x="77" y="22"/>
                      <a:pt x="77" y="22"/>
                    </a:cubicBezTo>
                    <a:cubicBezTo>
                      <a:pt x="77" y="23"/>
                      <a:pt x="76" y="23"/>
                      <a:pt x="76" y="24"/>
                    </a:cubicBezTo>
                    <a:cubicBezTo>
                      <a:pt x="77" y="25"/>
                      <a:pt x="77" y="25"/>
                      <a:pt x="77" y="26"/>
                    </a:cubicBezTo>
                    <a:cubicBezTo>
                      <a:pt x="77" y="26"/>
                      <a:pt x="76" y="27"/>
                      <a:pt x="76" y="27"/>
                    </a:cubicBezTo>
                    <a:cubicBezTo>
                      <a:pt x="75" y="27"/>
                      <a:pt x="74" y="28"/>
                      <a:pt x="73" y="29"/>
                    </a:cubicBezTo>
                    <a:cubicBezTo>
                      <a:pt x="73" y="30"/>
                      <a:pt x="73" y="30"/>
                      <a:pt x="74" y="31"/>
                    </a:cubicBezTo>
                    <a:cubicBezTo>
                      <a:pt x="74" y="31"/>
                      <a:pt x="75" y="31"/>
                      <a:pt x="75" y="32"/>
                    </a:cubicBezTo>
                    <a:cubicBezTo>
                      <a:pt x="75" y="32"/>
                      <a:pt x="73" y="33"/>
                      <a:pt x="73" y="34"/>
                    </a:cubicBezTo>
                    <a:cubicBezTo>
                      <a:pt x="72" y="35"/>
                      <a:pt x="73" y="34"/>
                      <a:pt x="73" y="35"/>
                    </a:cubicBezTo>
                    <a:cubicBezTo>
                      <a:pt x="73" y="36"/>
                      <a:pt x="73" y="37"/>
                      <a:pt x="73" y="37"/>
                    </a:cubicBezTo>
                    <a:cubicBezTo>
                      <a:pt x="72" y="40"/>
                      <a:pt x="67" y="36"/>
                      <a:pt x="66" y="38"/>
                    </a:cubicBezTo>
                    <a:cubicBezTo>
                      <a:pt x="65" y="39"/>
                      <a:pt x="64" y="40"/>
                      <a:pt x="63" y="41"/>
                    </a:cubicBezTo>
                    <a:cubicBezTo>
                      <a:pt x="62" y="41"/>
                      <a:pt x="62" y="41"/>
                      <a:pt x="62" y="42"/>
                    </a:cubicBezTo>
                    <a:cubicBezTo>
                      <a:pt x="61" y="42"/>
                      <a:pt x="60" y="42"/>
                      <a:pt x="59" y="42"/>
                    </a:cubicBezTo>
                    <a:cubicBezTo>
                      <a:pt x="57" y="42"/>
                      <a:pt x="56" y="42"/>
                      <a:pt x="54" y="43"/>
                    </a:cubicBezTo>
                    <a:cubicBezTo>
                      <a:pt x="54" y="43"/>
                      <a:pt x="53" y="43"/>
                      <a:pt x="52" y="43"/>
                    </a:cubicBezTo>
                    <a:cubicBezTo>
                      <a:pt x="52" y="43"/>
                      <a:pt x="52" y="44"/>
                      <a:pt x="52" y="45"/>
                    </a:cubicBezTo>
                    <a:cubicBezTo>
                      <a:pt x="51" y="45"/>
                      <a:pt x="50" y="44"/>
                      <a:pt x="49" y="44"/>
                    </a:cubicBezTo>
                    <a:cubicBezTo>
                      <a:pt x="49" y="45"/>
                      <a:pt x="49" y="45"/>
                      <a:pt x="49" y="45"/>
                    </a:cubicBezTo>
                    <a:cubicBezTo>
                      <a:pt x="49" y="46"/>
                      <a:pt x="48" y="46"/>
                      <a:pt x="47" y="46"/>
                    </a:cubicBezTo>
                    <a:cubicBezTo>
                      <a:pt x="47" y="47"/>
                      <a:pt x="45" y="48"/>
                      <a:pt x="44" y="47"/>
                    </a:cubicBezTo>
                    <a:cubicBezTo>
                      <a:pt x="43" y="47"/>
                      <a:pt x="43" y="46"/>
                      <a:pt x="42" y="45"/>
                    </a:cubicBezTo>
                    <a:cubicBezTo>
                      <a:pt x="42" y="46"/>
                      <a:pt x="41" y="46"/>
                      <a:pt x="40" y="46"/>
                    </a:cubicBezTo>
                    <a:cubicBezTo>
                      <a:pt x="40" y="46"/>
                      <a:pt x="39" y="46"/>
                      <a:pt x="39" y="47"/>
                    </a:cubicBezTo>
                    <a:cubicBezTo>
                      <a:pt x="38" y="47"/>
                      <a:pt x="37" y="48"/>
                      <a:pt x="36" y="47"/>
                    </a:cubicBezTo>
                    <a:cubicBezTo>
                      <a:pt x="35" y="47"/>
                      <a:pt x="35" y="45"/>
                      <a:pt x="34" y="45"/>
                    </a:cubicBezTo>
                    <a:cubicBezTo>
                      <a:pt x="33" y="45"/>
                      <a:pt x="33" y="46"/>
                      <a:pt x="33" y="46"/>
                    </a:cubicBezTo>
                    <a:cubicBezTo>
                      <a:pt x="32" y="46"/>
                      <a:pt x="31" y="45"/>
                      <a:pt x="30" y="45"/>
                    </a:cubicBezTo>
                    <a:cubicBezTo>
                      <a:pt x="30" y="45"/>
                      <a:pt x="30" y="45"/>
                      <a:pt x="30" y="46"/>
                    </a:cubicBezTo>
                    <a:cubicBezTo>
                      <a:pt x="30" y="46"/>
                      <a:pt x="30" y="47"/>
                      <a:pt x="30" y="47"/>
                    </a:cubicBezTo>
                    <a:cubicBezTo>
                      <a:pt x="29" y="48"/>
                      <a:pt x="29" y="49"/>
                      <a:pt x="28" y="49"/>
                    </a:cubicBezTo>
                    <a:cubicBezTo>
                      <a:pt x="27" y="49"/>
                      <a:pt x="27" y="49"/>
                      <a:pt x="26" y="49"/>
                    </a:cubicBezTo>
                    <a:cubicBezTo>
                      <a:pt x="26" y="49"/>
                      <a:pt x="26" y="50"/>
                      <a:pt x="25" y="50"/>
                    </a:cubicBezTo>
                    <a:cubicBezTo>
                      <a:pt x="25" y="51"/>
                      <a:pt x="25" y="51"/>
                      <a:pt x="24" y="52"/>
                    </a:cubicBezTo>
                    <a:cubicBezTo>
                      <a:pt x="24" y="52"/>
                      <a:pt x="23" y="52"/>
                      <a:pt x="22" y="53"/>
                    </a:cubicBezTo>
                    <a:cubicBezTo>
                      <a:pt x="21" y="53"/>
                      <a:pt x="21" y="54"/>
                      <a:pt x="20" y="55"/>
                    </a:cubicBezTo>
                    <a:cubicBezTo>
                      <a:pt x="20" y="56"/>
                      <a:pt x="19" y="58"/>
                      <a:pt x="18" y="59"/>
                    </a:cubicBezTo>
                    <a:cubicBezTo>
                      <a:pt x="17" y="59"/>
                      <a:pt x="16" y="60"/>
                      <a:pt x="15" y="60"/>
                    </a:cubicBezTo>
                    <a:cubicBezTo>
                      <a:pt x="15" y="60"/>
                      <a:pt x="14" y="60"/>
                      <a:pt x="14" y="59"/>
                    </a:cubicBezTo>
                    <a:cubicBezTo>
                      <a:pt x="13" y="59"/>
                      <a:pt x="13" y="59"/>
                      <a:pt x="13" y="59"/>
                    </a:cubicBezTo>
                    <a:cubicBezTo>
                      <a:pt x="12" y="59"/>
                      <a:pt x="12" y="59"/>
                      <a:pt x="12" y="59"/>
                    </a:cubicBezTo>
                    <a:cubicBezTo>
                      <a:pt x="11" y="59"/>
                      <a:pt x="11" y="59"/>
                      <a:pt x="11" y="59"/>
                    </a:cubicBezTo>
                    <a:cubicBezTo>
                      <a:pt x="10" y="59"/>
                      <a:pt x="9" y="60"/>
                      <a:pt x="9" y="60"/>
                    </a:cubicBezTo>
                    <a:cubicBezTo>
                      <a:pt x="7" y="61"/>
                      <a:pt x="5" y="60"/>
                      <a:pt x="4" y="59"/>
                    </a:cubicBezTo>
                    <a:cubicBezTo>
                      <a:pt x="3" y="58"/>
                      <a:pt x="4" y="58"/>
                      <a:pt x="5" y="58"/>
                    </a:cubicBezTo>
                    <a:cubicBezTo>
                      <a:pt x="5" y="58"/>
                      <a:pt x="5" y="57"/>
                      <a:pt x="6" y="57"/>
                    </a:cubicBezTo>
                    <a:cubicBezTo>
                      <a:pt x="6" y="57"/>
                      <a:pt x="6" y="58"/>
                      <a:pt x="7" y="57"/>
                    </a:cubicBezTo>
                    <a:cubicBezTo>
                      <a:pt x="7" y="57"/>
                      <a:pt x="6" y="55"/>
                      <a:pt x="7" y="55"/>
                    </a:cubicBezTo>
                    <a:cubicBezTo>
                      <a:pt x="7" y="55"/>
                      <a:pt x="9" y="55"/>
                      <a:pt x="9" y="54"/>
                    </a:cubicBezTo>
                    <a:cubicBezTo>
                      <a:pt x="10" y="54"/>
                      <a:pt x="9" y="53"/>
                      <a:pt x="10" y="52"/>
                    </a:cubicBezTo>
                    <a:cubicBezTo>
                      <a:pt x="11" y="51"/>
                      <a:pt x="12" y="51"/>
                      <a:pt x="13" y="52"/>
                    </a:cubicBezTo>
                    <a:cubicBezTo>
                      <a:pt x="13" y="52"/>
                      <a:pt x="13" y="51"/>
                      <a:pt x="12" y="51"/>
                    </a:cubicBezTo>
                    <a:cubicBezTo>
                      <a:pt x="12" y="50"/>
                      <a:pt x="12" y="50"/>
                      <a:pt x="11" y="50"/>
                    </a:cubicBezTo>
                    <a:cubicBezTo>
                      <a:pt x="10" y="49"/>
                      <a:pt x="10" y="47"/>
                      <a:pt x="11" y="47"/>
                    </a:cubicBezTo>
                    <a:cubicBezTo>
                      <a:pt x="10" y="47"/>
                      <a:pt x="9" y="47"/>
                      <a:pt x="8" y="47"/>
                    </a:cubicBezTo>
                    <a:cubicBezTo>
                      <a:pt x="7" y="47"/>
                      <a:pt x="6" y="47"/>
                      <a:pt x="6" y="47"/>
                    </a:cubicBezTo>
                    <a:cubicBezTo>
                      <a:pt x="5" y="47"/>
                      <a:pt x="5" y="47"/>
                      <a:pt x="5" y="46"/>
                    </a:cubicBezTo>
                    <a:cubicBezTo>
                      <a:pt x="4" y="46"/>
                      <a:pt x="4" y="45"/>
                      <a:pt x="4" y="45"/>
                    </a:cubicBezTo>
                    <a:cubicBezTo>
                      <a:pt x="4" y="44"/>
                      <a:pt x="2" y="44"/>
                      <a:pt x="2" y="44"/>
                    </a:cubicBezTo>
                    <a:cubicBezTo>
                      <a:pt x="1" y="44"/>
                      <a:pt x="0" y="43"/>
                      <a:pt x="1" y="42"/>
                    </a:cubicBezTo>
                    <a:cubicBezTo>
                      <a:pt x="1" y="41"/>
                      <a:pt x="3" y="41"/>
                      <a:pt x="4" y="41"/>
                    </a:cubicBezTo>
                    <a:cubicBezTo>
                      <a:pt x="4" y="40"/>
                      <a:pt x="5" y="40"/>
                      <a:pt x="6" y="40"/>
                    </a:cubicBezTo>
                    <a:cubicBezTo>
                      <a:pt x="6" y="40"/>
                      <a:pt x="7" y="40"/>
                      <a:pt x="8" y="40"/>
                    </a:cubicBezTo>
                    <a:cubicBezTo>
                      <a:pt x="9" y="40"/>
                      <a:pt x="9" y="38"/>
                      <a:pt x="9" y="38"/>
                    </a:cubicBezTo>
                    <a:cubicBezTo>
                      <a:pt x="9" y="37"/>
                      <a:pt x="10" y="36"/>
                      <a:pt x="11" y="36"/>
                    </a:cubicBezTo>
                    <a:cubicBezTo>
                      <a:pt x="11" y="36"/>
                      <a:pt x="12" y="36"/>
                      <a:pt x="12" y="36"/>
                    </a:cubicBezTo>
                    <a:cubicBezTo>
                      <a:pt x="13" y="36"/>
                      <a:pt x="13" y="35"/>
                      <a:pt x="13" y="35"/>
                    </a:cubicBezTo>
                    <a:cubicBezTo>
                      <a:pt x="14" y="34"/>
                      <a:pt x="14" y="34"/>
                      <a:pt x="15" y="34"/>
                    </a:cubicBezTo>
                    <a:cubicBezTo>
                      <a:pt x="16" y="34"/>
                      <a:pt x="17" y="35"/>
                      <a:pt x="17" y="35"/>
                    </a:cubicBezTo>
                    <a:cubicBezTo>
                      <a:pt x="18" y="34"/>
                      <a:pt x="18" y="34"/>
                      <a:pt x="18" y="34"/>
                    </a:cubicBezTo>
                    <a:cubicBezTo>
                      <a:pt x="18" y="33"/>
                      <a:pt x="18" y="33"/>
                      <a:pt x="19" y="32"/>
                    </a:cubicBezTo>
                    <a:cubicBezTo>
                      <a:pt x="19" y="31"/>
                      <a:pt x="20" y="31"/>
                      <a:pt x="19" y="30"/>
                    </a:cubicBezTo>
                    <a:cubicBezTo>
                      <a:pt x="19" y="30"/>
                      <a:pt x="17" y="28"/>
                      <a:pt x="19" y="29"/>
                    </a:cubicBezTo>
                    <a:cubicBezTo>
                      <a:pt x="18" y="29"/>
                      <a:pt x="17" y="30"/>
                      <a:pt x="16" y="30"/>
                    </a:cubicBezTo>
                    <a:cubicBezTo>
                      <a:pt x="14" y="31"/>
                      <a:pt x="14" y="30"/>
                      <a:pt x="13" y="29"/>
                    </a:cubicBezTo>
                    <a:cubicBezTo>
                      <a:pt x="13" y="30"/>
                      <a:pt x="13" y="30"/>
                      <a:pt x="13" y="30"/>
                    </a:cubicBezTo>
                    <a:cubicBezTo>
                      <a:pt x="13" y="31"/>
                      <a:pt x="13" y="31"/>
                      <a:pt x="12" y="31"/>
                    </a:cubicBezTo>
                    <a:cubicBezTo>
                      <a:pt x="11" y="31"/>
                      <a:pt x="11" y="31"/>
                      <a:pt x="11" y="31"/>
                    </a:cubicBezTo>
                    <a:cubicBezTo>
                      <a:pt x="10" y="32"/>
                      <a:pt x="10" y="33"/>
                      <a:pt x="9" y="33"/>
                    </a:cubicBezTo>
                    <a:cubicBezTo>
                      <a:pt x="8" y="33"/>
                      <a:pt x="9" y="32"/>
                      <a:pt x="8" y="32"/>
                    </a:cubicBezTo>
                    <a:cubicBezTo>
                      <a:pt x="7" y="32"/>
                      <a:pt x="7" y="33"/>
                      <a:pt x="7" y="33"/>
                    </a:cubicBezTo>
                    <a:cubicBezTo>
                      <a:pt x="7" y="33"/>
                      <a:pt x="6" y="33"/>
                      <a:pt x="6" y="33"/>
                    </a:cubicBezTo>
                    <a:cubicBezTo>
                      <a:pt x="6" y="33"/>
                      <a:pt x="6" y="33"/>
                      <a:pt x="6" y="34"/>
                    </a:cubicBezTo>
                    <a:cubicBezTo>
                      <a:pt x="5" y="34"/>
                      <a:pt x="6" y="33"/>
                      <a:pt x="5"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20">
                <a:extLst>
                  <a:ext uri="{FF2B5EF4-FFF2-40B4-BE49-F238E27FC236}">
                    <a16:creationId xmlns="" xmlns:a16="http://schemas.microsoft.com/office/drawing/2014/main" id="{22AAFBE7-1A1A-4C04-B1DA-CA20DAF90BD8}"/>
                  </a:ext>
                </a:extLst>
              </p:cNvPr>
              <p:cNvSpPr>
                <a:spLocks/>
              </p:cNvSpPr>
              <p:nvPr/>
            </p:nvSpPr>
            <p:spPr bwMode="auto">
              <a:xfrm>
                <a:off x="11261580" y="5719625"/>
                <a:ext cx="249334" cy="129284"/>
              </a:xfrm>
              <a:custGeom>
                <a:avLst/>
                <a:gdLst>
                  <a:gd name="T0" fmla="*/ 8 w 58"/>
                  <a:gd name="T1" fmla="*/ 25 h 30"/>
                  <a:gd name="T2" fmla="*/ 2 w 58"/>
                  <a:gd name="T3" fmla="*/ 24 h 30"/>
                  <a:gd name="T4" fmla="*/ 1 w 58"/>
                  <a:gd name="T5" fmla="*/ 20 h 30"/>
                  <a:gd name="T6" fmla="*/ 1 w 58"/>
                  <a:gd name="T7" fmla="*/ 18 h 30"/>
                  <a:gd name="T8" fmla="*/ 4 w 58"/>
                  <a:gd name="T9" fmla="*/ 17 h 30"/>
                  <a:gd name="T10" fmla="*/ 5 w 58"/>
                  <a:gd name="T11" fmla="*/ 13 h 30"/>
                  <a:gd name="T12" fmla="*/ 1 w 58"/>
                  <a:gd name="T13" fmla="*/ 8 h 30"/>
                  <a:gd name="T14" fmla="*/ 2 w 58"/>
                  <a:gd name="T15" fmla="*/ 6 h 30"/>
                  <a:gd name="T16" fmla="*/ 4 w 58"/>
                  <a:gd name="T17" fmla="*/ 4 h 30"/>
                  <a:gd name="T18" fmla="*/ 5 w 58"/>
                  <a:gd name="T19" fmla="*/ 0 h 30"/>
                  <a:gd name="T20" fmla="*/ 10 w 58"/>
                  <a:gd name="T21" fmla="*/ 5 h 30"/>
                  <a:gd name="T22" fmla="*/ 15 w 58"/>
                  <a:gd name="T23" fmla="*/ 6 h 30"/>
                  <a:gd name="T24" fmla="*/ 17 w 58"/>
                  <a:gd name="T25" fmla="*/ 4 h 30"/>
                  <a:gd name="T26" fmla="*/ 21 w 58"/>
                  <a:gd name="T27" fmla="*/ 5 h 30"/>
                  <a:gd name="T28" fmla="*/ 24 w 58"/>
                  <a:gd name="T29" fmla="*/ 6 h 30"/>
                  <a:gd name="T30" fmla="*/ 27 w 58"/>
                  <a:gd name="T31" fmla="*/ 6 h 30"/>
                  <a:gd name="T32" fmla="*/ 31 w 58"/>
                  <a:gd name="T33" fmla="*/ 7 h 30"/>
                  <a:gd name="T34" fmla="*/ 35 w 58"/>
                  <a:gd name="T35" fmla="*/ 10 h 30"/>
                  <a:gd name="T36" fmla="*/ 37 w 58"/>
                  <a:gd name="T37" fmla="*/ 12 h 30"/>
                  <a:gd name="T38" fmla="*/ 38 w 58"/>
                  <a:gd name="T39" fmla="*/ 15 h 30"/>
                  <a:gd name="T40" fmla="*/ 39 w 58"/>
                  <a:gd name="T41" fmla="*/ 17 h 30"/>
                  <a:gd name="T42" fmla="*/ 43 w 58"/>
                  <a:gd name="T43" fmla="*/ 17 h 30"/>
                  <a:gd name="T44" fmla="*/ 43 w 58"/>
                  <a:gd name="T45" fmla="*/ 8 h 30"/>
                  <a:gd name="T46" fmla="*/ 48 w 58"/>
                  <a:gd name="T47" fmla="*/ 1 h 30"/>
                  <a:gd name="T48" fmla="*/ 49 w 58"/>
                  <a:gd name="T49" fmla="*/ 2 h 30"/>
                  <a:gd name="T50" fmla="*/ 52 w 58"/>
                  <a:gd name="T51" fmla="*/ 6 h 30"/>
                  <a:gd name="T52" fmla="*/ 53 w 58"/>
                  <a:gd name="T53" fmla="*/ 9 h 30"/>
                  <a:gd name="T54" fmla="*/ 56 w 58"/>
                  <a:gd name="T55" fmla="*/ 11 h 30"/>
                  <a:gd name="T56" fmla="*/ 58 w 58"/>
                  <a:gd name="T57" fmla="*/ 15 h 30"/>
                  <a:gd name="T58" fmla="*/ 56 w 58"/>
                  <a:gd name="T59" fmla="*/ 18 h 30"/>
                  <a:gd name="T60" fmla="*/ 55 w 58"/>
                  <a:gd name="T61" fmla="*/ 21 h 30"/>
                  <a:gd name="T62" fmla="*/ 49 w 58"/>
                  <a:gd name="T63" fmla="*/ 19 h 30"/>
                  <a:gd name="T64" fmla="*/ 48 w 58"/>
                  <a:gd name="T65" fmla="*/ 20 h 30"/>
                  <a:gd name="T66" fmla="*/ 43 w 58"/>
                  <a:gd name="T67" fmla="*/ 21 h 30"/>
                  <a:gd name="T68" fmla="*/ 39 w 58"/>
                  <a:gd name="T69" fmla="*/ 23 h 30"/>
                  <a:gd name="T70" fmla="*/ 28 w 58"/>
                  <a:gd name="T71" fmla="*/ 19 h 30"/>
                  <a:gd name="T72" fmla="*/ 25 w 58"/>
                  <a:gd name="T73" fmla="*/ 22 h 30"/>
                  <a:gd name="T74" fmla="*/ 26 w 58"/>
                  <a:gd name="T75" fmla="*/ 26 h 30"/>
                  <a:gd name="T76" fmla="*/ 20 w 58"/>
                  <a:gd name="T77" fmla="*/ 27 h 30"/>
                  <a:gd name="T78" fmla="*/ 15 w 58"/>
                  <a:gd name="T79" fmla="*/ 29 h 30"/>
                  <a:gd name="T80" fmla="*/ 13 w 58"/>
                  <a:gd name="T81" fmla="*/ 29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8" h="30">
                    <a:moveTo>
                      <a:pt x="12" y="29"/>
                    </a:moveTo>
                    <a:cubicBezTo>
                      <a:pt x="11" y="28"/>
                      <a:pt x="8" y="27"/>
                      <a:pt x="8" y="25"/>
                    </a:cubicBezTo>
                    <a:cubicBezTo>
                      <a:pt x="8" y="26"/>
                      <a:pt x="6" y="26"/>
                      <a:pt x="5" y="26"/>
                    </a:cubicBezTo>
                    <a:cubicBezTo>
                      <a:pt x="4" y="26"/>
                      <a:pt x="3" y="25"/>
                      <a:pt x="2" y="24"/>
                    </a:cubicBezTo>
                    <a:cubicBezTo>
                      <a:pt x="1" y="23"/>
                      <a:pt x="0" y="22"/>
                      <a:pt x="0" y="21"/>
                    </a:cubicBezTo>
                    <a:cubicBezTo>
                      <a:pt x="0" y="20"/>
                      <a:pt x="0" y="21"/>
                      <a:pt x="1" y="20"/>
                    </a:cubicBezTo>
                    <a:cubicBezTo>
                      <a:pt x="1" y="20"/>
                      <a:pt x="2" y="20"/>
                      <a:pt x="2" y="20"/>
                    </a:cubicBezTo>
                    <a:cubicBezTo>
                      <a:pt x="1" y="20"/>
                      <a:pt x="0" y="19"/>
                      <a:pt x="1" y="18"/>
                    </a:cubicBezTo>
                    <a:cubicBezTo>
                      <a:pt x="1" y="17"/>
                      <a:pt x="2" y="18"/>
                      <a:pt x="3" y="18"/>
                    </a:cubicBezTo>
                    <a:cubicBezTo>
                      <a:pt x="4" y="18"/>
                      <a:pt x="4" y="18"/>
                      <a:pt x="4" y="17"/>
                    </a:cubicBezTo>
                    <a:cubicBezTo>
                      <a:pt x="4" y="16"/>
                      <a:pt x="4" y="16"/>
                      <a:pt x="4" y="15"/>
                    </a:cubicBezTo>
                    <a:cubicBezTo>
                      <a:pt x="4" y="14"/>
                      <a:pt x="4" y="13"/>
                      <a:pt x="5" y="13"/>
                    </a:cubicBezTo>
                    <a:cubicBezTo>
                      <a:pt x="3" y="12"/>
                      <a:pt x="2" y="11"/>
                      <a:pt x="1" y="10"/>
                    </a:cubicBezTo>
                    <a:cubicBezTo>
                      <a:pt x="1" y="9"/>
                      <a:pt x="0" y="9"/>
                      <a:pt x="1" y="8"/>
                    </a:cubicBezTo>
                    <a:cubicBezTo>
                      <a:pt x="1" y="7"/>
                      <a:pt x="2" y="8"/>
                      <a:pt x="2" y="7"/>
                    </a:cubicBezTo>
                    <a:cubicBezTo>
                      <a:pt x="2" y="7"/>
                      <a:pt x="2" y="7"/>
                      <a:pt x="2" y="6"/>
                    </a:cubicBezTo>
                    <a:cubicBezTo>
                      <a:pt x="1" y="6"/>
                      <a:pt x="1" y="5"/>
                      <a:pt x="1" y="5"/>
                    </a:cubicBezTo>
                    <a:cubicBezTo>
                      <a:pt x="1" y="4"/>
                      <a:pt x="3" y="4"/>
                      <a:pt x="4" y="4"/>
                    </a:cubicBezTo>
                    <a:cubicBezTo>
                      <a:pt x="4" y="3"/>
                      <a:pt x="4" y="3"/>
                      <a:pt x="4" y="2"/>
                    </a:cubicBezTo>
                    <a:cubicBezTo>
                      <a:pt x="4" y="1"/>
                      <a:pt x="4" y="1"/>
                      <a:pt x="5" y="0"/>
                    </a:cubicBezTo>
                    <a:cubicBezTo>
                      <a:pt x="6" y="0"/>
                      <a:pt x="7" y="0"/>
                      <a:pt x="7" y="1"/>
                    </a:cubicBezTo>
                    <a:cubicBezTo>
                      <a:pt x="8" y="2"/>
                      <a:pt x="9" y="3"/>
                      <a:pt x="10" y="5"/>
                    </a:cubicBezTo>
                    <a:cubicBezTo>
                      <a:pt x="10" y="4"/>
                      <a:pt x="12" y="3"/>
                      <a:pt x="13" y="4"/>
                    </a:cubicBezTo>
                    <a:cubicBezTo>
                      <a:pt x="14" y="4"/>
                      <a:pt x="15" y="5"/>
                      <a:pt x="15" y="6"/>
                    </a:cubicBezTo>
                    <a:cubicBezTo>
                      <a:pt x="16" y="6"/>
                      <a:pt x="16" y="6"/>
                      <a:pt x="16" y="5"/>
                    </a:cubicBezTo>
                    <a:cubicBezTo>
                      <a:pt x="16" y="5"/>
                      <a:pt x="16" y="5"/>
                      <a:pt x="17" y="4"/>
                    </a:cubicBezTo>
                    <a:cubicBezTo>
                      <a:pt x="18" y="4"/>
                      <a:pt x="19" y="3"/>
                      <a:pt x="20" y="4"/>
                    </a:cubicBezTo>
                    <a:cubicBezTo>
                      <a:pt x="21" y="4"/>
                      <a:pt x="21" y="4"/>
                      <a:pt x="21" y="5"/>
                    </a:cubicBezTo>
                    <a:cubicBezTo>
                      <a:pt x="22" y="5"/>
                      <a:pt x="22" y="5"/>
                      <a:pt x="22" y="5"/>
                    </a:cubicBezTo>
                    <a:cubicBezTo>
                      <a:pt x="23" y="5"/>
                      <a:pt x="23" y="6"/>
                      <a:pt x="24" y="6"/>
                    </a:cubicBezTo>
                    <a:cubicBezTo>
                      <a:pt x="24" y="6"/>
                      <a:pt x="25" y="5"/>
                      <a:pt x="26" y="5"/>
                    </a:cubicBezTo>
                    <a:cubicBezTo>
                      <a:pt x="27" y="5"/>
                      <a:pt x="27" y="6"/>
                      <a:pt x="27" y="6"/>
                    </a:cubicBezTo>
                    <a:cubicBezTo>
                      <a:pt x="28" y="7"/>
                      <a:pt x="29" y="6"/>
                      <a:pt x="30" y="6"/>
                    </a:cubicBezTo>
                    <a:cubicBezTo>
                      <a:pt x="30" y="6"/>
                      <a:pt x="31" y="7"/>
                      <a:pt x="31" y="7"/>
                    </a:cubicBezTo>
                    <a:cubicBezTo>
                      <a:pt x="32" y="7"/>
                      <a:pt x="33" y="7"/>
                      <a:pt x="34" y="8"/>
                    </a:cubicBezTo>
                    <a:cubicBezTo>
                      <a:pt x="34" y="8"/>
                      <a:pt x="34" y="9"/>
                      <a:pt x="35" y="10"/>
                    </a:cubicBezTo>
                    <a:cubicBezTo>
                      <a:pt x="35" y="10"/>
                      <a:pt x="35" y="10"/>
                      <a:pt x="36" y="10"/>
                    </a:cubicBezTo>
                    <a:cubicBezTo>
                      <a:pt x="37" y="11"/>
                      <a:pt x="37" y="11"/>
                      <a:pt x="37" y="12"/>
                    </a:cubicBezTo>
                    <a:cubicBezTo>
                      <a:pt x="37" y="13"/>
                      <a:pt x="37" y="14"/>
                      <a:pt x="37" y="14"/>
                    </a:cubicBezTo>
                    <a:cubicBezTo>
                      <a:pt x="37" y="15"/>
                      <a:pt x="38" y="15"/>
                      <a:pt x="38" y="15"/>
                    </a:cubicBezTo>
                    <a:cubicBezTo>
                      <a:pt x="39" y="15"/>
                      <a:pt x="39" y="15"/>
                      <a:pt x="39" y="16"/>
                    </a:cubicBezTo>
                    <a:cubicBezTo>
                      <a:pt x="39" y="16"/>
                      <a:pt x="39" y="16"/>
                      <a:pt x="39" y="17"/>
                    </a:cubicBezTo>
                    <a:cubicBezTo>
                      <a:pt x="39" y="17"/>
                      <a:pt x="40" y="17"/>
                      <a:pt x="40" y="17"/>
                    </a:cubicBezTo>
                    <a:cubicBezTo>
                      <a:pt x="41" y="17"/>
                      <a:pt x="42" y="17"/>
                      <a:pt x="43" y="17"/>
                    </a:cubicBezTo>
                    <a:cubicBezTo>
                      <a:pt x="45" y="16"/>
                      <a:pt x="44" y="14"/>
                      <a:pt x="44" y="13"/>
                    </a:cubicBezTo>
                    <a:cubicBezTo>
                      <a:pt x="43" y="12"/>
                      <a:pt x="42" y="9"/>
                      <a:pt x="43" y="8"/>
                    </a:cubicBezTo>
                    <a:cubicBezTo>
                      <a:pt x="44" y="7"/>
                      <a:pt x="45" y="8"/>
                      <a:pt x="46" y="8"/>
                    </a:cubicBezTo>
                    <a:cubicBezTo>
                      <a:pt x="44" y="5"/>
                      <a:pt x="43" y="1"/>
                      <a:pt x="48" y="1"/>
                    </a:cubicBezTo>
                    <a:cubicBezTo>
                      <a:pt x="48" y="1"/>
                      <a:pt x="48" y="1"/>
                      <a:pt x="49" y="1"/>
                    </a:cubicBezTo>
                    <a:cubicBezTo>
                      <a:pt x="49" y="2"/>
                      <a:pt x="49" y="2"/>
                      <a:pt x="49" y="2"/>
                    </a:cubicBezTo>
                    <a:cubicBezTo>
                      <a:pt x="51" y="2"/>
                      <a:pt x="50" y="4"/>
                      <a:pt x="50" y="5"/>
                    </a:cubicBezTo>
                    <a:cubicBezTo>
                      <a:pt x="51" y="5"/>
                      <a:pt x="52" y="5"/>
                      <a:pt x="52" y="6"/>
                    </a:cubicBezTo>
                    <a:cubicBezTo>
                      <a:pt x="52" y="7"/>
                      <a:pt x="51" y="7"/>
                      <a:pt x="51" y="8"/>
                    </a:cubicBezTo>
                    <a:cubicBezTo>
                      <a:pt x="52" y="8"/>
                      <a:pt x="53" y="8"/>
                      <a:pt x="53" y="9"/>
                    </a:cubicBezTo>
                    <a:cubicBezTo>
                      <a:pt x="54" y="9"/>
                      <a:pt x="53" y="10"/>
                      <a:pt x="54" y="11"/>
                    </a:cubicBezTo>
                    <a:cubicBezTo>
                      <a:pt x="54" y="11"/>
                      <a:pt x="55" y="11"/>
                      <a:pt x="56" y="11"/>
                    </a:cubicBezTo>
                    <a:cubicBezTo>
                      <a:pt x="56" y="12"/>
                      <a:pt x="56" y="13"/>
                      <a:pt x="56" y="13"/>
                    </a:cubicBezTo>
                    <a:cubicBezTo>
                      <a:pt x="56" y="14"/>
                      <a:pt x="58" y="14"/>
                      <a:pt x="58" y="15"/>
                    </a:cubicBezTo>
                    <a:cubicBezTo>
                      <a:pt x="58" y="16"/>
                      <a:pt x="58" y="17"/>
                      <a:pt x="57" y="17"/>
                    </a:cubicBezTo>
                    <a:cubicBezTo>
                      <a:pt x="57" y="18"/>
                      <a:pt x="56" y="18"/>
                      <a:pt x="56" y="18"/>
                    </a:cubicBezTo>
                    <a:cubicBezTo>
                      <a:pt x="56" y="19"/>
                      <a:pt x="57" y="20"/>
                      <a:pt x="56" y="21"/>
                    </a:cubicBezTo>
                    <a:cubicBezTo>
                      <a:pt x="56" y="21"/>
                      <a:pt x="57" y="21"/>
                      <a:pt x="55" y="21"/>
                    </a:cubicBezTo>
                    <a:cubicBezTo>
                      <a:pt x="55" y="21"/>
                      <a:pt x="54" y="21"/>
                      <a:pt x="53" y="21"/>
                    </a:cubicBezTo>
                    <a:cubicBezTo>
                      <a:pt x="52" y="20"/>
                      <a:pt x="49" y="17"/>
                      <a:pt x="49" y="19"/>
                    </a:cubicBezTo>
                    <a:cubicBezTo>
                      <a:pt x="48" y="19"/>
                      <a:pt x="48" y="19"/>
                      <a:pt x="48" y="18"/>
                    </a:cubicBezTo>
                    <a:cubicBezTo>
                      <a:pt x="47" y="18"/>
                      <a:pt x="48" y="20"/>
                      <a:pt x="48" y="20"/>
                    </a:cubicBezTo>
                    <a:cubicBezTo>
                      <a:pt x="47" y="20"/>
                      <a:pt x="46" y="20"/>
                      <a:pt x="46" y="21"/>
                    </a:cubicBezTo>
                    <a:cubicBezTo>
                      <a:pt x="45" y="21"/>
                      <a:pt x="44" y="21"/>
                      <a:pt x="43" y="21"/>
                    </a:cubicBezTo>
                    <a:cubicBezTo>
                      <a:pt x="42" y="21"/>
                      <a:pt x="41" y="21"/>
                      <a:pt x="41" y="22"/>
                    </a:cubicBezTo>
                    <a:cubicBezTo>
                      <a:pt x="40" y="22"/>
                      <a:pt x="40" y="23"/>
                      <a:pt x="39" y="23"/>
                    </a:cubicBezTo>
                    <a:cubicBezTo>
                      <a:pt x="38" y="23"/>
                      <a:pt x="36" y="23"/>
                      <a:pt x="35" y="22"/>
                    </a:cubicBezTo>
                    <a:cubicBezTo>
                      <a:pt x="34" y="21"/>
                      <a:pt x="28" y="20"/>
                      <a:pt x="28" y="19"/>
                    </a:cubicBezTo>
                    <a:cubicBezTo>
                      <a:pt x="29" y="19"/>
                      <a:pt x="28" y="21"/>
                      <a:pt x="28" y="21"/>
                    </a:cubicBezTo>
                    <a:cubicBezTo>
                      <a:pt x="27" y="22"/>
                      <a:pt x="26" y="22"/>
                      <a:pt x="25" y="22"/>
                    </a:cubicBezTo>
                    <a:cubicBezTo>
                      <a:pt x="25" y="23"/>
                      <a:pt x="26" y="23"/>
                      <a:pt x="26" y="24"/>
                    </a:cubicBezTo>
                    <a:cubicBezTo>
                      <a:pt x="26" y="25"/>
                      <a:pt x="26" y="26"/>
                      <a:pt x="26" y="26"/>
                    </a:cubicBezTo>
                    <a:cubicBezTo>
                      <a:pt x="25" y="27"/>
                      <a:pt x="25" y="28"/>
                      <a:pt x="24" y="28"/>
                    </a:cubicBezTo>
                    <a:cubicBezTo>
                      <a:pt x="23" y="28"/>
                      <a:pt x="21" y="27"/>
                      <a:pt x="20" y="27"/>
                    </a:cubicBezTo>
                    <a:cubicBezTo>
                      <a:pt x="20" y="27"/>
                      <a:pt x="19" y="28"/>
                      <a:pt x="19" y="28"/>
                    </a:cubicBezTo>
                    <a:cubicBezTo>
                      <a:pt x="18" y="29"/>
                      <a:pt x="16" y="28"/>
                      <a:pt x="15" y="29"/>
                    </a:cubicBezTo>
                    <a:cubicBezTo>
                      <a:pt x="15" y="29"/>
                      <a:pt x="16" y="29"/>
                      <a:pt x="15" y="30"/>
                    </a:cubicBezTo>
                    <a:cubicBezTo>
                      <a:pt x="15" y="30"/>
                      <a:pt x="13" y="29"/>
                      <a:pt x="13" y="29"/>
                    </a:cubicBezTo>
                    <a:cubicBezTo>
                      <a:pt x="12" y="29"/>
                      <a:pt x="9" y="29"/>
                      <a:pt x="12"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21">
                <a:extLst>
                  <a:ext uri="{FF2B5EF4-FFF2-40B4-BE49-F238E27FC236}">
                    <a16:creationId xmlns="" xmlns:a16="http://schemas.microsoft.com/office/drawing/2014/main" id="{2478D4E4-D981-4025-8239-8658F40AEEC5}"/>
                  </a:ext>
                </a:extLst>
              </p:cNvPr>
              <p:cNvSpPr>
                <a:spLocks/>
              </p:cNvSpPr>
              <p:nvPr/>
            </p:nvSpPr>
            <p:spPr bwMode="auto">
              <a:xfrm>
                <a:off x="11218485" y="5876612"/>
                <a:ext cx="129284" cy="43095"/>
              </a:xfrm>
              <a:custGeom>
                <a:avLst/>
                <a:gdLst>
                  <a:gd name="T0" fmla="*/ 2 w 30"/>
                  <a:gd name="T1" fmla="*/ 5 h 10"/>
                  <a:gd name="T2" fmla="*/ 5 w 30"/>
                  <a:gd name="T3" fmla="*/ 3 h 10"/>
                  <a:gd name="T4" fmla="*/ 6 w 30"/>
                  <a:gd name="T5" fmla="*/ 3 h 10"/>
                  <a:gd name="T6" fmla="*/ 7 w 30"/>
                  <a:gd name="T7" fmla="*/ 4 h 10"/>
                  <a:gd name="T8" fmla="*/ 11 w 30"/>
                  <a:gd name="T9" fmla="*/ 2 h 10"/>
                  <a:gd name="T10" fmla="*/ 12 w 30"/>
                  <a:gd name="T11" fmla="*/ 2 h 10"/>
                  <a:gd name="T12" fmla="*/ 14 w 30"/>
                  <a:gd name="T13" fmla="*/ 1 h 10"/>
                  <a:gd name="T14" fmla="*/ 16 w 30"/>
                  <a:gd name="T15" fmla="*/ 2 h 10"/>
                  <a:gd name="T16" fmla="*/ 18 w 30"/>
                  <a:gd name="T17" fmla="*/ 2 h 10"/>
                  <a:gd name="T18" fmla="*/ 20 w 30"/>
                  <a:gd name="T19" fmla="*/ 2 h 10"/>
                  <a:gd name="T20" fmla="*/ 21 w 30"/>
                  <a:gd name="T21" fmla="*/ 4 h 10"/>
                  <a:gd name="T22" fmla="*/ 24 w 30"/>
                  <a:gd name="T23" fmla="*/ 1 h 10"/>
                  <a:gd name="T24" fmla="*/ 27 w 30"/>
                  <a:gd name="T25" fmla="*/ 0 h 10"/>
                  <a:gd name="T26" fmla="*/ 29 w 30"/>
                  <a:gd name="T27" fmla="*/ 2 h 10"/>
                  <a:gd name="T28" fmla="*/ 30 w 30"/>
                  <a:gd name="T29" fmla="*/ 4 h 10"/>
                  <a:gd name="T30" fmla="*/ 29 w 30"/>
                  <a:gd name="T31" fmla="*/ 4 h 10"/>
                  <a:gd name="T32" fmla="*/ 28 w 30"/>
                  <a:gd name="T33" fmla="*/ 6 h 10"/>
                  <a:gd name="T34" fmla="*/ 26 w 30"/>
                  <a:gd name="T35" fmla="*/ 8 h 10"/>
                  <a:gd name="T36" fmla="*/ 21 w 30"/>
                  <a:gd name="T37" fmla="*/ 7 h 10"/>
                  <a:gd name="T38" fmla="*/ 19 w 30"/>
                  <a:gd name="T39" fmla="*/ 8 h 10"/>
                  <a:gd name="T40" fmla="*/ 18 w 30"/>
                  <a:gd name="T41" fmla="*/ 10 h 10"/>
                  <a:gd name="T42" fmla="*/ 13 w 30"/>
                  <a:gd name="T43" fmla="*/ 9 h 10"/>
                  <a:gd name="T44" fmla="*/ 11 w 30"/>
                  <a:gd name="T45" fmla="*/ 9 h 10"/>
                  <a:gd name="T46" fmla="*/ 7 w 30"/>
                  <a:gd name="T47" fmla="*/ 9 h 10"/>
                  <a:gd name="T48" fmla="*/ 6 w 30"/>
                  <a:gd name="T49" fmla="*/ 10 h 10"/>
                  <a:gd name="T50" fmla="*/ 5 w 30"/>
                  <a:gd name="T51" fmla="*/ 10 h 10"/>
                  <a:gd name="T52" fmla="*/ 4 w 30"/>
                  <a:gd name="T53" fmla="*/ 10 h 10"/>
                  <a:gd name="T54" fmla="*/ 3 w 30"/>
                  <a:gd name="T55" fmla="*/ 9 h 10"/>
                  <a:gd name="T56" fmla="*/ 1 w 30"/>
                  <a:gd name="T57" fmla="*/ 8 h 10"/>
                  <a:gd name="T58" fmla="*/ 2 w 30"/>
                  <a:gd name="T59" fmla="*/ 6 h 10"/>
                  <a:gd name="T60" fmla="*/ 1 w 30"/>
                  <a:gd name="T61" fmla="*/ 5 h 10"/>
                  <a:gd name="T62" fmla="*/ 2 w 30"/>
                  <a:gd name="T63" fmla="*/ 5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0" h="10">
                    <a:moveTo>
                      <a:pt x="2" y="5"/>
                    </a:moveTo>
                    <a:cubicBezTo>
                      <a:pt x="2" y="4"/>
                      <a:pt x="3" y="3"/>
                      <a:pt x="5" y="3"/>
                    </a:cubicBezTo>
                    <a:cubicBezTo>
                      <a:pt x="5" y="3"/>
                      <a:pt x="6" y="3"/>
                      <a:pt x="6" y="3"/>
                    </a:cubicBezTo>
                    <a:cubicBezTo>
                      <a:pt x="6" y="4"/>
                      <a:pt x="7" y="4"/>
                      <a:pt x="7" y="4"/>
                    </a:cubicBezTo>
                    <a:cubicBezTo>
                      <a:pt x="8" y="3"/>
                      <a:pt x="9" y="2"/>
                      <a:pt x="11" y="2"/>
                    </a:cubicBezTo>
                    <a:cubicBezTo>
                      <a:pt x="12" y="3"/>
                      <a:pt x="12" y="3"/>
                      <a:pt x="12" y="2"/>
                    </a:cubicBezTo>
                    <a:cubicBezTo>
                      <a:pt x="13" y="1"/>
                      <a:pt x="13" y="0"/>
                      <a:pt x="14" y="1"/>
                    </a:cubicBezTo>
                    <a:cubicBezTo>
                      <a:pt x="15" y="1"/>
                      <a:pt x="15" y="1"/>
                      <a:pt x="16" y="2"/>
                    </a:cubicBezTo>
                    <a:cubicBezTo>
                      <a:pt x="16" y="2"/>
                      <a:pt x="17" y="2"/>
                      <a:pt x="18" y="2"/>
                    </a:cubicBezTo>
                    <a:cubicBezTo>
                      <a:pt x="19" y="2"/>
                      <a:pt x="19" y="2"/>
                      <a:pt x="20" y="2"/>
                    </a:cubicBezTo>
                    <a:cubicBezTo>
                      <a:pt x="21" y="3"/>
                      <a:pt x="21" y="3"/>
                      <a:pt x="21" y="4"/>
                    </a:cubicBezTo>
                    <a:cubicBezTo>
                      <a:pt x="22" y="3"/>
                      <a:pt x="23" y="2"/>
                      <a:pt x="24" y="1"/>
                    </a:cubicBezTo>
                    <a:cubicBezTo>
                      <a:pt x="25" y="0"/>
                      <a:pt x="26" y="0"/>
                      <a:pt x="27" y="0"/>
                    </a:cubicBezTo>
                    <a:cubicBezTo>
                      <a:pt x="28" y="0"/>
                      <a:pt x="28" y="1"/>
                      <a:pt x="29" y="2"/>
                    </a:cubicBezTo>
                    <a:cubicBezTo>
                      <a:pt x="29" y="2"/>
                      <a:pt x="30" y="3"/>
                      <a:pt x="30" y="4"/>
                    </a:cubicBezTo>
                    <a:cubicBezTo>
                      <a:pt x="30" y="4"/>
                      <a:pt x="30" y="4"/>
                      <a:pt x="29" y="4"/>
                    </a:cubicBezTo>
                    <a:cubicBezTo>
                      <a:pt x="29" y="5"/>
                      <a:pt x="28" y="5"/>
                      <a:pt x="28" y="6"/>
                    </a:cubicBezTo>
                    <a:cubicBezTo>
                      <a:pt x="27" y="7"/>
                      <a:pt x="27" y="7"/>
                      <a:pt x="26" y="8"/>
                    </a:cubicBezTo>
                    <a:cubicBezTo>
                      <a:pt x="24" y="8"/>
                      <a:pt x="22" y="7"/>
                      <a:pt x="21" y="7"/>
                    </a:cubicBezTo>
                    <a:cubicBezTo>
                      <a:pt x="20" y="6"/>
                      <a:pt x="20" y="7"/>
                      <a:pt x="19" y="8"/>
                    </a:cubicBezTo>
                    <a:cubicBezTo>
                      <a:pt x="19" y="9"/>
                      <a:pt x="19" y="10"/>
                      <a:pt x="18" y="10"/>
                    </a:cubicBezTo>
                    <a:cubicBezTo>
                      <a:pt x="16" y="10"/>
                      <a:pt x="15" y="9"/>
                      <a:pt x="13" y="9"/>
                    </a:cubicBezTo>
                    <a:cubicBezTo>
                      <a:pt x="13" y="9"/>
                      <a:pt x="12" y="8"/>
                      <a:pt x="11" y="9"/>
                    </a:cubicBezTo>
                    <a:cubicBezTo>
                      <a:pt x="10" y="9"/>
                      <a:pt x="9" y="9"/>
                      <a:pt x="7" y="9"/>
                    </a:cubicBezTo>
                    <a:cubicBezTo>
                      <a:pt x="7" y="9"/>
                      <a:pt x="7" y="9"/>
                      <a:pt x="6" y="10"/>
                    </a:cubicBezTo>
                    <a:cubicBezTo>
                      <a:pt x="6" y="10"/>
                      <a:pt x="6" y="10"/>
                      <a:pt x="5" y="10"/>
                    </a:cubicBezTo>
                    <a:cubicBezTo>
                      <a:pt x="5" y="10"/>
                      <a:pt x="4" y="10"/>
                      <a:pt x="4" y="10"/>
                    </a:cubicBezTo>
                    <a:cubicBezTo>
                      <a:pt x="3" y="10"/>
                      <a:pt x="3" y="9"/>
                      <a:pt x="3" y="9"/>
                    </a:cubicBezTo>
                    <a:cubicBezTo>
                      <a:pt x="2" y="9"/>
                      <a:pt x="1" y="8"/>
                      <a:pt x="1" y="8"/>
                    </a:cubicBezTo>
                    <a:cubicBezTo>
                      <a:pt x="0" y="7"/>
                      <a:pt x="2" y="6"/>
                      <a:pt x="2" y="6"/>
                    </a:cubicBezTo>
                    <a:cubicBezTo>
                      <a:pt x="2" y="6"/>
                      <a:pt x="1" y="6"/>
                      <a:pt x="1" y="5"/>
                    </a:cubicBezTo>
                    <a:cubicBezTo>
                      <a:pt x="1" y="4"/>
                      <a:pt x="2" y="5"/>
                      <a:pt x="2"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22">
                <a:extLst>
                  <a:ext uri="{FF2B5EF4-FFF2-40B4-BE49-F238E27FC236}">
                    <a16:creationId xmlns="" xmlns:a16="http://schemas.microsoft.com/office/drawing/2014/main" id="{DEB22E73-E37B-4DEF-AEC1-9B35C4243089}"/>
                  </a:ext>
                </a:extLst>
              </p:cNvPr>
              <p:cNvSpPr>
                <a:spLocks/>
              </p:cNvSpPr>
              <p:nvPr/>
            </p:nvSpPr>
            <p:spPr bwMode="auto">
              <a:xfrm>
                <a:off x="10852182" y="6310637"/>
                <a:ext cx="507901" cy="397087"/>
              </a:xfrm>
              <a:custGeom>
                <a:avLst/>
                <a:gdLst>
                  <a:gd name="T0" fmla="*/ 111 w 118"/>
                  <a:gd name="T1" fmla="*/ 21 h 92"/>
                  <a:gd name="T2" fmla="*/ 106 w 118"/>
                  <a:gd name="T3" fmla="*/ 15 h 92"/>
                  <a:gd name="T4" fmla="*/ 108 w 118"/>
                  <a:gd name="T5" fmla="*/ 10 h 92"/>
                  <a:gd name="T6" fmla="*/ 107 w 118"/>
                  <a:gd name="T7" fmla="*/ 8 h 92"/>
                  <a:gd name="T8" fmla="*/ 108 w 118"/>
                  <a:gd name="T9" fmla="*/ 2 h 92"/>
                  <a:gd name="T10" fmla="*/ 97 w 118"/>
                  <a:gd name="T11" fmla="*/ 4 h 92"/>
                  <a:gd name="T12" fmla="*/ 83 w 118"/>
                  <a:gd name="T13" fmla="*/ 6 h 92"/>
                  <a:gd name="T14" fmla="*/ 75 w 118"/>
                  <a:gd name="T15" fmla="*/ 8 h 92"/>
                  <a:gd name="T16" fmla="*/ 73 w 118"/>
                  <a:gd name="T17" fmla="*/ 11 h 92"/>
                  <a:gd name="T18" fmla="*/ 66 w 118"/>
                  <a:gd name="T19" fmla="*/ 13 h 92"/>
                  <a:gd name="T20" fmla="*/ 59 w 118"/>
                  <a:gd name="T21" fmla="*/ 15 h 92"/>
                  <a:gd name="T22" fmla="*/ 52 w 118"/>
                  <a:gd name="T23" fmla="*/ 17 h 92"/>
                  <a:gd name="T24" fmla="*/ 47 w 118"/>
                  <a:gd name="T25" fmla="*/ 22 h 92"/>
                  <a:gd name="T26" fmla="*/ 42 w 118"/>
                  <a:gd name="T27" fmla="*/ 24 h 92"/>
                  <a:gd name="T28" fmla="*/ 39 w 118"/>
                  <a:gd name="T29" fmla="*/ 25 h 92"/>
                  <a:gd name="T30" fmla="*/ 38 w 118"/>
                  <a:gd name="T31" fmla="*/ 19 h 92"/>
                  <a:gd name="T32" fmla="*/ 38 w 118"/>
                  <a:gd name="T33" fmla="*/ 30 h 92"/>
                  <a:gd name="T34" fmla="*/ 37 w 118"/>
                  <a:gd name="T35" fmla="*/ 39 h 92"/>
                  <a:gd name="T36" fmla="*/ 32 w 118"/>
                  <a:gd name="T37" fmla="*/ 47 h 92"/>
                  <a:gd name="T38" fmla="*/ 29 w 118"/>
                  <a:gd name="T39" fmla="*/ 51 h 92"/>
                  <a:gd name="T40" fmla="*/ 26 w 118"/>
                  <a:gd name="T41" fmla="*/ 54 h 92"/>
                  <a:gd name="T42" fmla="*/ 24 w 118"/>
                  <a:gd name="T43" fmla="*/ 63 h 92"/>
                  <a:gd name="T44" fmla="*/ 20 w 118"/>
                  <a:gd name="T45" fmla="*/ 66 h 92"/>
                  <a:gd name="T46" fmla="*/ 11 w 118"/>
                  <a:gd name="T47" fmla="*/ 65 h 92"/>
                  <a:gd name="T48" fmla="*/ 6 w 118"/>
                  <a:gd name="T49" fmla="*/ 69 h 92"/>
                  <a:gd name="T50" fmla="*/ 1 w 118"/>
                  <a:gd name="T51" fmla="*/ 75 h 92"/>
                  <a:gd name="T52" fmla="*/ 10 w 118"/>
                  <a:gd name="T53" fmla="*/ 80 h 92"/>
                  <a:gd name="T54" fmla="*/ 20 w 118"/>
                  <a:gd name="T55" fmla="*/ 83 h 92"/>
                  <a:gd name="T56" fmla="*/ 29 w 118"/>
                  <a:gd name="T57" fmla="*/ 85 h 92"/>
                  <a:gd name="T58" fmla="*/ 33 w 118"/>
                  <a:gd name="T59" fmla="*/ 91 h 92"/>
                  <a:gd name="T60" fmla="*/ 39 w 118"/>
                  <a:gd name="T61" fmla="*/ 86 h 92"/>
                  <a:gd name="T62" fmla="*/ 48 w 118"/>
                  <a:gd name="T63" fmla="*/ 89 h 92"/>
                  <a:gd name="T64" fmla="*/ 58 w 118"/>
                  <a:gd name="T65" fmla="*/ 91 h 92"/>
                  <a:gd name="T66" fmla="*/ 67 w 118"/>
                  <a:gd name="T67" fmla="*/ 89 h 92"/>
                  <a:gd name="T68" fmla="*/ 73 w 118"/>
                  <a:gd name="T69" fmla="*/ 86 h 92"/>
                  <a:gd name="T70" fmla="*/ 75 w 118"/>
                  <a:gd name="T71" fmla="*/ 81 h 92"/>
                  <a:gd name="T72" fmla="*/ 70 w 118"/>
                  <a:gd name="T73" fmla="*/ 79 h 92"/>
                  <a:gd name="T74" fmla="*/ 63 w 118"/>
                  <a:gd name="T75" fmla="*/ 77 h 92"/>
                  <a:gd name="T76" fmla="*/ 57 w 118"/>
                  <a:gd name="T77" fmla="*/ 73 h 92"/>
                  <a:gd name="T78" fmla="*/ 46 w 118"/>
                  <a:gd name="T79" fmla="*/ 71 h 92"/>
                  <a:gd name="T80" fmla="*/ 40 w 118"/>
                  <a:gd name="T81" fmla="*/ 74 h 92"/>
                  <a:gd name="T82" fmla="*/ 33 w 118"/>
                  <a:gd name="T83" fmla="*/ 69 h 92"/>
                  <a:gd name="T84" fmla="*/ 40 w 118"/>
                  <a:gd name="T85" fmla="*/ 62 h 92"/>
                  <a:gd name="T86" fmla="*/ 45 w 118"/>
                  <a:gd name="T87" fmla="*/ 56 h 92"/>
                  <a:gd name="T88" fmla="*/ 52 w 118"/>
                  <a:gd name="T89" fmla="*/ 51 h 92"/>
                  <a:gd name="T90" fmla="*/ 59 w 118"/>
                  <a:gd name="T91" fmla="*/ 52 h 92"/>
                  <a:gd name="T92" fmla="*/ 63 w 118"/>
                  <a:gd name="T93" fmla="*/ 56 h 92"/>
                  <a:gd name="T94" fmla="*/ 70 w 118"/>
                  <a:gd name="T95" fmla="*/ 49 h 92"/>
                  <a:gd name="T96" fmla="*/ 69 w 118"/>
                  <a:gd name="T97" fmla="*/ 42 h 92"/>
                  <a:gd name="T98" fmla="*/ 77 w 118"/>
                  <a:gd name="T99" fmla="*/ 36 h 92"/>
                  <a:gd name="T100" fmla="*/ 81 w 118"/>
                  <a:gd name="T101" fmla="*/ 32 h 92"/>
                  <a:gd name="T102" fmla="*/ 86 w 118"/>
                  <a:gd name="T103" fmla="*/ 33 h 92"/>
                  <a:gd name="T104" fmla="*/ 98 w 118"/>
                  <a:gd name="T105" fmla="*/ 33 h 92"/>
                  <a:gd name="T106" fmla="*/ 108 w 118"/>
                  <a:gd name="T107" fmla="*/ 32 h 92"/>
                  <a:gd name="T108" fmla="*/ 118 w 118"/>
                  <a:gd name="T109" fmla="*/ 28 h 92"/>
                  <a:gd name="T110" fmla="*/ 112 w 118"/>
                  <a:gd name="T111" fmla="*/ 26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8" h="92">
                    <a:moveTo>
                      <a:pt x="112" y="26"/>
                    </a:moveTo>
                    <a:cubicBezTo>
                      <a:pt x="113" y="26"/>
                      <a:pt x="113" y="24"/>
                      <a:pt x="114" y="24"/>
                    </a:cubicBezTo>
                    <a:cubicBezTo>
                      <a:pt x="114" y="23"/>
                      <a:pt x="113" y="22"/>
                      <a:pt x="112" y="22"/>
                    </a:cubicBezTo>
                    <a:cubicBezTo>
                      <a:pt x="112" y="21"/>
                      <a:pt x="111" y="21"/>
                      <a:pt x="111" y="21"/>
                    </a:cubicBezTo>
                    <a:cubicBezTo>
                      <a:pt x="110" y="20"/>
                      <a:pt x="110" y="20"/>
                      <a:pt x="110" y="19"/>
                    </a:cubicBezTo>
                    <a:cubicBezTo>
                      <a:pt x="110" y="18"/>
                      <a:pt x="108" y="18"/>
                      <a:pt x="108" y="18"/>
                    </a:cubicBezTo>
                    <a:cubicBezTo>
                      <a:pt x="107" y="18"/>
                      <a:pt x="105" y="16"/>
                      <a:pt x="105" y="16"/>
                    </a:cubicBezTo>
                    <a:cubicBezTo>
                      <a:pt x="105" y="16"/>
                      <a:pt x="106" y="16"/>
                      <a:pt x="106" y="15"/>
                    </a:cubicBezTo>
                    <a:cubicBezTo>
                      <a:pt x="107" y="15"/>
                      <a:pt x="107" y="15"/>
                      <a:pt x="107" y="14"/>
                    </a:cubicBezTo>
                    <a:cubicBezTo>
                      <a:pt x="107" y="14"/>
                      <a:pt x="107" y="14"/>
                      <a:pt x="107" y="13"/>
                    </a:cubicBezTo>
                    <a:cubicBezTo>
                      <a:pt x="107" y="13"/>
                      <a:pt x="107" y="13"/>
                      <a:pt x="108" y="12"/>
                    </a:cubicBezTo>
                    <a:cubicBezTo>
                      <a:pt x="108" y="12"/>
                      <a:pt x="108" y="11"/>
                      <a:pt x="108" y="10"/>
                    </a:cubicBezTo>
                    <a:cubicBezTo>
                      <a:pt x="108" y="9"/>
                      <a:pt x="108" y="9"/>
                      <a:pt x="108" y="9"/>
                    </a:cubicBezTo>
                    <a:cubicBezTo>
                      <a:pt x="108" y="9"/>
                      <a:pt x="108" y="8"/>
                      <a:pt x="107" y="8"/>
                    </a:cubicBezTo>
                    <a:cubicBezTo>
                      <a:pt x="107" y="8"/>
                      <a:pt x="107" y="8"/>
                      <a:pt x="107" y="8"/>
                    </a:cubicBezTo>
                    <a:cubicBezTo>
                      <a:pt x="106" y="7"/>
                      <a:pt x="106" y="9"/>
                      <a:pt x="107" y="8"/>
                    </a:cubicBezTo>
                    <a:cubicBezTo>
                      <a:pt x="108" y="8"/>
                      <a:pt x="109" y="6"/>
                      <a:pt x="109" y="5"/>
                    </a:cubicBezTo>
                    <a:cubicBezTo>
                      <a:pt x="109" y="5"/>
                      <a:pt x="110" y="4"/>
                      <a:pt x="109" y="3"/>
                    </a:cubicBezTo>
                    <a:cubicBezTo>
                      <a:pt x="109" y="3"/>
                      <a:pt x="109" y="3"/>
                      <a:pt x="108" y="2"/>
                    </a:cubicBezTo>
                    <a:cubicBezTo>
                      <a:pt x="108" y="2"/>
                      <a:pt x="108" y="2"/>
                      <a:pt x="108" y="2"/>
                    </a:cubicBezTo>
                    <a:cubicBezTo>
                      <a:pt x="107" y="1"/>
                      <a:pt x="106" y="0"/>
                      <a:pt x="105" y="0"/>
                    </a:cubicBezTo>
                    <a:cubicBezTo>
                      <a:pt x="104" y="1"/>
                      <a:pt x="103" y="2"/>
                      <a:pt x="104" y="3"/>
                    </a:cubicBezTo>
                    <a:cubicBezTo>
                      <a:pt x="103" y="1"/>
                      <a:pt x="101" y="1"/>
                      <a:pt x="100" y="1"/>
                    </a:cubicBezTo>
                    <a:cubicBezTo>
                      <a:pt x="98" y="1"/>
                      <a:pt x="98" y="2"/>
                      <a:pt x="97" y="4"/>
                    </a:cubicBezTo>
                    <a:cubicBezTo>
                      <a:pt x="96" y="3"/>
                      <a:pt x="95" y="3"/>
                      <a:pt x="94" y="3"/>
                    </a:cubicBezTo>
                    <a:cubicBezTo>
                      <a:pt x="93" y="3"/>
                      <a:pt x="93" y="5"/>
                      <a:pt x="91" y="5"/>
                    </a:cubicBezTo>
                    <a:cubicBezTo>
                      <a:pt x="90" y="5"/>
                      <a:pt x="85" y="1"/>
                      <a:pt x="85" y="5"/>
                    </a:cubicBezTo>
                    <a:cubicBezTo>
                      <a:pt x="84" y="5"/>
                      <a:pt x="84" y="4"/>
                      <a:pt x="83" y="6"/>
                    </a:cubicBezTo>
                    <a:cubicBezTo>
                      <a:pt x="83" y="5"/>
                      <a:pt x="82" y="5"/>
                      <a:pt x="82" y="5"/>
                    </a:cubicBezTo>
                    <a:cubicBezTo>
                      <a:pt x="80" y="5"/>
                      <a:pt x="80" y="6"/>
                      <a:pt x="80" y="7"/>
                    </a:cubicBezTo>
                    <a:cubicBezTo>
                      <a:pt x="79" y="8"/>
                      <a:pt x="76" y="7"/>
                      <a:pt x="75" y="6"/>
                    </a:cubicBezTo>
                    <a:cubicBezTo>
                      <a:pt x="75" y="7"/>
                      <a:pt x="76" y="7"/>
                      <a:pt x="75" y="8"/>
                    </a:cubicBezTo>
                    <a:cubicBezTo>
                      <a:pt x="75" y="8"/>
                      <a:pt x="74" y="8"/>
                      <a:pt x="73" y="8"/>
                    </a:cubicBezTo>
                    <a:cubicBezTo>
                      <a:pt x="73" y="8"/>
                      <a:pt x="72" y="9"/>
                      <a:pt x="72" y="10"/>
                    </a:cubicBezTo>
                    <a:cubicBezTo>
                      <a:pt x="72" y="11"/>
                      <a:pt x="73" y="11"/>
                      <a:pt x="74" y="11"/>
                    </a:cubicBezTo>
                    <a:cubicBezTo>
                      <a:pt x="74" y="11"/>
                      <a:pt x="73" y="11"/>
                      <a:pt x="73" y="11"/>
                    </a:cubicBezTo>
                    <a:cubicBezTo>
                      <a:pt x="72" y="11"/>
                      <a:pt x="71" y="11"/>
                      <a:pt x="71" y="11"/>
                    </a:cubicBezTo>
                    <a:cubicBezTo>
                      <a:pt x="70" y="12"/>
                      <a:pt x="71" y="13"/>
                      <a:pt x="70" y="13"/>
                    </a:cubicBezTo>
                    <a:cubicBezTo>
                      <a:pt x="69" y="13"/>
                      <a:pt x="68" y="12"/>
                      <a:pt x="67" y="12"/>
                    </a:cubicBezTo>
                    <a:cubicBezTo>
                      <a:pt x="66" y="12"/>
                      <a:pt x="66" y="13"/>
                      <a:pt x="66" y="13"/>
                    </a:cubicBezTo>
                    <a:cubicBezTo>
                      <a:pt x="65" y="14"/>
                      <a:pt x="64" y="13"/>
                      <a:pt x="64" y="12"/>
                    </a:cubicBezTo>
                    <a:cubicBezTo>
                      <a:pt x="63" y="11"/>
                      <a:pt x="63" y="11"/>
                      <a:pt x="62" y="11"/>
                    </a:cubicBezTo>
                    <a:cubicBezTo>
                      <a:pt x="61" y="11"/>
                      <a:pt x="59" y="11"/>
                      <a:pt x="59" y="12"/>
                    </a:cubicBezTo>
                    <a:cubicBezTo>
                      <a:pt x="58" y="13"/>
                      <a:pt x="59" y="14"/>
                      <a:pt x="59" y="15"/>
                    </a:cubicBezTo>
                    <a:cubicBezTo>
                      <a:pt x="59" y="15"/>
                      <a:pt x="58" y="16"/>
                      <a:pt x="58" y="17"/>
                    </a:cubicBezTo>
                    <a:cubicBezTo>
                      <a:pt x="57" y="17"/>
                      <a:pt x="55" y="16"/>
                      <a:pt x="53" y="17"/>
                    </a:cubicBezTo>
                    <a:cubicBezTo>
                      <a:pt x="53" y="17"/>
                      <a:pt x="53" y="17"/>
                      <a:pt x="53" y="17"/>
                    </a:cubicBezTo>
                    <a:cubicBezTo>
                      <a:pt x="53" y="18"/>
                      <a:pt x="52" y="17"/>
                      <a:pt x="52" y="17"/>
                    </a:cubicBezTo>
                    <a:cubicBezTo>
                      <a:pt x="51" y="17"/>
                      <a:pt x="50" y="17"/>
                      <a:pt x="50" y="18"/>
                    </a:cubicBezTo>
                    <a:cubicBezTo>
                      <a:pt x="49" y="18"/>
                      <a:pt x="49" y="18"/>
                      <a:pt x="49" y="19"/>
                    </a:cubicBezTo>
                    <a:cubicBezTo>
                      <a:pt x="49" y="20"/>
                      <a:pt x="50" y="20"/>
                      <a:pt x="50" y="21"/>
                    </a:cubicBezTo>
                    <a:cubicBezTo>
                      <a:pt x="50" y="23"/>
                      <a:pt x="48" y="22"/>
                      <a:pt x="47" y="22"/>
                    </a:cubicBezTo>
                    <a:cubicBezTo>
                      <a:pt x="46" y="22"/>
                      <a:pt x="45" y="21"/>
                      <a:pt x="44" y="22"/>
                    </a:cubicBezTo>
                    <a:cubicBezTo>
                      <a:pt x="44" y="22"/>
                      <a:pt x="44" y="23"/>
                      <a:pt x="44" y="23"/>
                    </a:cubicBezTo>
                    <a:cubicBezTo>
                      <a:pt x="44" y="24"/>
                      <a:pt x="44" y="24"/>
                      <a:pt x="44" y="24"/>
                    </a:cubicBezTo>
                    <a:cubicBezTo>
                      <a:pt x="43" y="24"/>
                      <a:pt x="43" y="24"/>
                      <a:pt x="42" y="24"/>
                    </a:cubicBezTo>
                    <a:cubicBezTo>
                      <a:pt x="42" y="25"/>
                      <a:pt x="42" y="26"/>
                      <a:pt x="42" y="26"/>
                    </a:cubicBezTo>
                    <a:cubicBezTo>
                      <a:pt x="42" y="27"/>
                      <a:pt x="42" y="28"/>
                      <a:pt x="43" y="29"/>
                    </a:cubicBezTo>
                    <a:cubicBezTo>
                      <a:pt x="41" y="30"/>
                      <a:pt x="38" y="29"/>
                      <a:pt x="38" y="28"/>
                    </a:cubicBezTo>
                    <a:cubicBezTo>
                      <a:pt x="38" y="27"/>
                      <a:pt x="38" y="26"/>
                      <a:pt x="39" y="25"/>
                    </a:cubicBezTo>
                    <a:cubicBezTo>
                      <a:pt x="39" y="24"/>
                      <a:pt x="40" y="24"/>
                      <a:pt x="40" y="23"/>
                    </a:cubicBezTo>
                    <a:cubicBezTo>
                      <a:pt x="40" y="22"/>
                      <a:pt x="39" y="21"/>
                      <a:pt x="39" y="21"/>
                    </a:cubicBezTo>
                    <a:cubicBezTo>
                      <a:pt x="39" y="21"/>
                      <a:pt x="39" y="20"/>
                      <a:pt x="38" y="20"/>
                    </a:cubicBezTo>
                    <a:cubicBezTo>
                      <a:pt x="38" y="20"/>
                      <a:pt x="38" y="20"/>
                      <a:pt x="38" y="19"/>
                    </a:cubicBezTo>
                    <a:cubicBezTo>
                      <a:pt x="37" y="19"/>
                      <a:pt x="36" y="19"/>
                      <a:pt x="35" y="20"/>
                    </a:cubicBezTo>
                    <a:cubicBezTo>
                      <a:pt x="35" y="20"/>
                      <a:pt x="37" y="20"/>
                      <a:pt x="37" y="21"/>
                    </a:cubicBezTo>
                    <a:cubicBezTo>
                      <a:pt x="37" y="22"/>
                      <a:pt x="37" y="24"/>
                      <a:pt x="37" y="25"/>
                    </a:cubicBezTo>
                    <a:cubicBezTo>
                      <a:pt x="37" y="27"/>
                      <a:pt x="36" y="29"/>
                      <a:pt x="38" y="30"/>
                    </a:cubicBezTo>
                    <a:cubicBezTo>
                      <a:pt x="38" y="31"/>
                      <a:pt x="36" y="32"/>
                      <a:pt x="36" y="32"/>
                    </a:cubicBezTo>
                    <a:cubicBezTo>
                      <a:pt x="35" y="33"/>
                      <a:pt x="35" y="33"/>
                      <a:pt x="36" y="34"/>
                    </a:cubicBezTo>
                    <a:cubicBezTo>
                      <a:pt x="36" y="35"/>
                      <a:pt x="39" y="37"/>
                      <a:pt x="38" y="38"/>
                    </a:cubicBezTo>
                    <a:cubicBezTo>
                      <a:pt x="38" y="38"/>
                      <a:pt x="37" y="39"/>
                      <a:pt x="37" y="39"/>
                    </a:cubicBezTo>
                    <a:cubicBezTo>
                      <a:pt x="36" y="39"/>
                      <a:pt x="36" y="40"/>
                      <a:pt x="35" y="41"/>
                    </a:cubicBezTo>
                    <a:cubicBezTo>
                      <a:pt x="34" y="41"/>
                      <a:pt x="35" y="42"/>
                      <a:pt x="35" y="43"/>
                    </a:cubicBezTo>
                    <a:cubicBezTo>
                      <a:pt x="34" y="44"/>
                      <a:pt x="33" y="44"/>
                      <a:pt x="32" y="44"/>
                    </a:cubicBezTo>
                    <a:cubicBezTo>
                      <a:pt x="32" y="45"/>
                      <a:pt x="32" y="46"/>
                      <a:pt x="32" y="47"/>
                    </a:cubicBezTo>
                    <a:cubicBezTo>
                      <a:pt x="31" y="47"/>
                      <a:pt x="31" y="47"/>
                      <a:pt x="31" y="48"/>
                    </a:cubicBezTo>
                    <a:cubicBezTo>
                      <a:pt x="31" y="49"/>
                      <a:pt x="31" y="49"/>
                      <a:pt x="30" y="50"/>
                    </a:cubicBezTo>
                    <a:cubicBezTo>
                      <a:pt x="30" y="50"/>
                      <a:pt x="30" y="50"/>
                      <a:pt x="30" y="50"/>
                    </a:cubicBezTo>
                    <a:cubicBezTo>
                      <a:pt x="29" y="51"/>
                      <a:pt x="29" y="51"/>
                      <a:pt x="29" y="51"/>
                    </a:cubicBezTo>
                    <a:cubicBezTo>
                      <a:pt x="28" y="51"/>
                      <a:pt x="27" y="51"/>
                      <a:pt x="27" y="50"/>
                    </a:cubicBezTo>
                    <a:cubicBezTo>
                      <a:pt x="26" y="50"/>
                      <a:pt x="25" y="50"/>
                      <a:pt x="25" y="50"/>
                    </a:cubicBezTo>
                    <a:cubicBezTo>
                      <a:pt x="25" y="51"/>
                      <a:pt x="24" y="52"/>
                      <a:pt x="24" y="54"/>
                    </a:cubicBezTo>
                    <a:cubicBezTo>
                      <a:pt x="24" y="55"/>
                      <a:pt x="25" y="54"/>
                      <a:pt x="26" y="54"/>
                    </a:cubicBezTo>
                    <a:cubicBezTo>
                      <a:pt x="26" y="55"/>
                      <a:pt x="26" y="56"/>
                      <a:pt x="26" y="57"/>
                    </a:cubicBezTo>
                    <a:cubicBezTo>
                      <a:pt x="26" y="58"/>
                      <a:pt x="26" y="58"/>
                      <a:pt x="26" y="59"/>
                    </a:cubicBezTo>
                    <a:cubicBezTo>
                      <a:pt x="25" y="59"/>
                      <a:pt x="24" y="59"/>
                      <a:pt x="24" y="60"/>
                    </a:cubicBezTo>
                    <a:cubicBezTo>
                      <a:pt x="23" y="61"/>
                      <a:pt x="23" y="62"/>
                      <a:pt x="24" y="63"/>
                    </a:cubicBezTo>
                    <a:cubicBezTo>
                      <a:pt x="23" y="62"/>
                      <a:pt x="23" y="64"/>
                      <a:pt x="23" y="65"/>
                    </a:cubicBezTo>
                    <a:cubicBezTo>
                      <a:pt x="24" y="66"/>
                      <a:pt x="25" y="66"/>
                      <a:pt x="23" y="67"/>
                    </a:cubicBezTo>
                    <a:cubicBezTo>
                      <a:pt x="23" y="68"/>
                      <a:pt x="23" y="68"/>
                      <a:pt x="22" y="68"/>
                    </a:cubicBezTo>
                    <a:cubicBezTo>
                      <a:pt x="21" y="67"/>
                      <a:pt x="20" y="66"/>
                      <a:pt x="20" y="66"/>
                    </a:cubicBezTo>
                    <a:cubicBezTo>
                      <a:pt x="18" y="64"/>
                      <a:pt x="16" y="66"/>
                      <a:pt x="16" y="68"/>
                    </a:cubicBezTo>
                    <a:cubicBezTo>
                      <a:pt x="16" y="67"/>
                      <a:pt x="14" y="63"/>
                      <a:pt x="13" y="63"/>
                    </a:cubicBezTo>
                    <a:cubicBezTo>
                      <a:pt x="12" y="63"/>
                      <a:pt x="11" y="64"/>
                      <a:pt x="11" y="65"/>
                    </a:cubicBezTo>
                    <a:cubicBezTo>
                      <a:pt x="11" y="65"/>
                      <a:pt x="11" y="65"/>
                      <a:pt x="11" y="65"/>
                    </a:cubicBezTo>
                    <a:cubicBezTo>
                      <a:pt x="11" y="66"/>
                      <a:pt x="10" y="66"/>
                      <a:pt x="10" y="67"/>
                    </a:cubicBezTo>
                    <a:cubicBezTo>
                      <a:pt x="9" y="68"/>
                      <a:pt x="10" y="68"/>
                      <a:pt x="9" y="69"/>
                    </a:cubicBezTo>
                    <a:cubicBezTo>
                      <a:pt x="9" y="69"/>
                      <a:pt x="8" y="69"/>
                      <a:pt x="7" y="69"/>
                    </a:cubicBezTo>
                    <a:cubicBezTo>
                      <a:pt x="7" y="69"/>
                      <a:pt x="6" y="68"/>
                      <a:pt x="6" y="69"/>
                    </a:cubicBezTo>
                    <a:cubicBezTo>
                      <a:pt x="4" y="69"/>
                      <a:pt x="4" y="72"/>
                      <a:pt x="6" y="73"/>
                    </a:cubicBezTo>
                    <a:cubicBezTo>
                      <a:pt x="6" y="74"/>
                      <a:pt x="3" y="72"/>
                      <a:pt x="3" y="72"/>
                    </a:cubicBezTo>
                    <a:cubicBezTo>
                      <a:pt x="2" y="72"/>
                      <a:pt x="2" y="71"/>
                      <a:pt x="1" y="72"/>
                    </a:cubicBezTo>
                    <a:cubicBezTo>
                      <a:pt x="0" y="72"/>
                      <a:pt x="0" y="74"/>
                      <a:pt x="1" y="75"/>
                    </a:cubicBezTo>
                    <a:cubicBezTo>
                      <a:pt x="1" y="76"/>
                      <a:pt x="1" y="76"/>
                      <a:pt x="2" y="77"/>
                    </a:cubicBezTo>
                    <a:cubicBezTo>
                      <a:pt x="2" y="77"/>
                      <a:pt x="3" y="77"/>
                      <a:pt x="4" y="77"/>
                    </a:cubicBezTo>
                    <a:cubicBezTo>
                      <a:pt x="4" y="79"/>
                      <a:pt x="3" y="81"/>
                      <a:pt x="6" y="81"/>
                    </a:cubicBezTo>
                    <a:cubicBezTo>
                      <a:pt x="7" y="81"/>
                      <a:pt x="8" y="79"/>
                      <a:pt x="10" y="80"/>
                    </a:cubicBezTo>
                    <a:cubicBezTo>
                      <a:pt x="11" y="81"/>
                      <a:pt x="11" y="82"/>
                      <a:pt x="11" y="83"/>
                    </a:cubicBezTo>
                    <a:cubicBezTo>
                      <a:pt x="12" y="84"/>
                      <a:pt x="12" y="84"/>
                      <a:pt x="12" y="84"/>
                    </a:cubicBezTo>
                    <a:cubicBezTo>
                      <a:pt x="13" y="84"/>
                      <a:pt x="15" y="84"/>
                      <a:pt x="16" y="84"/>
                    </a:cubicBezTo>
                    <a:cubicBezTo>
                      <a:pt x="17" y="83"/>
                      <a:pt x="19" y="82"/>
                      <a:pt x="20" y="83"/>
                    </a:cubicBezTo>
                    <a:cubicBezTo>
                      <a:pt x="20" y="85"/>
                      <a:pt x="19" y="87"/>
                      <a:pt x="22" y="87"/>
                    </a:cubicBezTo>
                    <a:cubicBezTo>
                      <a:pt x="22" y="87"/>
                      <a:pt x="23" y="87"/>
                      <a:pt x="23" y="86"/>
                    </a:cubicBezTo>
                    <a:cubicBezTo>
                      <a:pt x="24" y="86"/>
                      <a:pt x="24" y="86"/>
                      <a:pt x="25" y="87"/>
                    </a:cubicBezTo>
                    <a:cubicBezTo>
                      <a:pt x="26" y="87"/>
                      <a:pt x="29" y="87"/>
                      <a:pt x="29" y="85"/>
                    </a:cubicBezTo>
                    <a:cubicBezTo>
                      <a:pt x="30" y="85"/>
                      <a:pt x="30" y="87"/>
                      <a:pt x="30" y="88"/>
                    </a:cubicBezTo>
                    <a:cubicBezTo>
                      <a:pt x="30" y="88"/>
                      <a:pt x="30" y="89"/>
                      <a:pt x="30" y="90"/>
                    </a:cubicBezTo>
                    <a:cubicBezTo>
                      <a:pt x="30" y="90"/>
                      <a:pt x="30" y="90"/>
                      <a:pt x="30" y="91"/>
                    </a:cubicBezTo>
                    <a:cubicBezTo>
                      <a:pt x="30" y="92"/>
                      <a:pt x="32" y="92"/>
                      <a:pt x="33" y="91"/>
                    </a:cubicBezTo>
                    <a:cubicBezTo>
                      <a:pt x="34" y="91"/>
                      <a:pt x="34" y="90"/>
                      <a:pt x="34" y="89"/>
                    </a:cubicBezTo>
                    <a:cubicBezTo>
                      <a:pt x="34" y="89"/>
                      <a:pt x="34" y="87"/>
                      <a:pt x="34" y="87"/>
                    </a:cubicBezTo>
                    <a:cubicBezTo>
                      <a:pt x="34" y="87"/>
                      <a:pt x="35" y="87"/>
                      <a:pt x="35" y="87"/>
                    </a:cubicBezTo>
                    <a:cubicBezTo>
                      <a:pt x="37" y="87"/>
                      <a:pt x="38" y="86"/>
                      <a:pt x="39" y="86"/>
                    </a:cubicBezTo>
                    <a:cubicBezTo>
                      <a:pt x="40" y="86"/>
                      <a:pt x="40" y="88"/>
                      <a:pt x="41" y="89"/>
                    </a:cubicBezTo>
                    <a:cubicBezTo>
                      <a:pt x="41" y="89"/>
                      <a:pt x="42" y="89"/>
                      <a:pt x="43" y="89"/>
                    </a:cubicBezTo>
                    <a:cubicBezTo>
                      <a:pt x="44" y="89"/>
                      <a:pt x="45" y="89"/>
                      <a:pt x="46" y="89"/>
                    </a:cubicBezTo>
                    <a:cubicBezTo>
                      <a:pt x="47" y="89"/>
                      <a:pt x="47" y="88"/>
                      <a:pt x="48" y="89"/>
                    </a:cubicBezTo>
                    <a:cubicBezTo>
                      <a:pt x="49" y="89"/>
                      <a:pt x="49" y="90"/>
                      <a:pt x="50" y="90"/>
                    </a:cubicBezTo>
                    <a:cubicBezTo>
                      <a:pt x="51" y="91"/>
                      <a:pt x="52" y="92"/>
                      <a:pt x="54" y="92"/>
                    </a:cubicBezTo>
                    <a:cubicBezTo>
                      <a:pt x="54" y="91"/>
                      <a:pt x="55" y="90"/>
                      <a:pt x="56" y="90"/>
                    </a:cubicBezTo>
                    <a:cubicBezTo>
                      <a:pt x="56" y="90"/>
                      <a:pt x="58" y="91"/>
                      <a:pt x="58" y="91"/>
                    </a:cubicBezTo>
                    <a:cubicBezTo>
                      <a:pt x="59" y="92"/>
                      <a:pt x="59" y="92"/>
                      <a:pt x="60" y="92"/>
                    </a:cubicBezTo>
                    <a:cubicBezTo>
                      <a:pt x="62" y="92"/>
                      <a:pt x="63" y="91"/>
                      <a:pt x="64" y="91"/>
                    </a:cubicBezTo>
                    <a:cubicBezTo>
                      <a:pt x="64" y="90"/>
                      <a:pt x="65" y="90"/>
                      <a:pt x="65" y="90"/>
                    </a:cubicBezTo>
                    <a:cubicBezTo>
                      <a:pt x="66" y="90"/>
                      <a:pt x="67" y="89"/>
                      <a:pt x="67" y="89"/>
                    </a:cubicBezTo>
                    <a:cubicBezTo>
                      <a:pt x="69" y="89"/>
                      <a:pt x="69" y="90"/>
                      <a:pt x="70" y="91"/>
                    </a:cubicBezTo>
                    <a:cubicBezTo>
                      <a:pt x="71" y="92"/>
                      <a:pt x="71" y="91"/>
                      <a:pt x="71" y="91"/>
                    </a:cubicBezTo>
                    <a:cubicBezTo>
                      <a:pt x="72" y="91"/>
                      <a:pt x="75" y="89"/>
                      <a:pt x="75" y="88"/>
                    </a:cubicBezTo>
                    <a:cubicBezTo>
                      <a:pt x="74" y="88"/>
                      <a:pt x="72" y="87"/>
                      <a:pt x="73" y="86"/>
                    </a:cubicBezTo>
                    <a:cubicBezTo>
                      <a:pt x="74" y="85"/>
                      <a:pt x="76" y="87"/>
                      <a:pt x="76" y="87"/>
                    </a:cubicBezTo>
                    <a:cubicBezTo>
                      <a:pt x="78" y="86"/>
                      <a:pt x="78" y="84"/>
                      <a:pt x="78" y="83"/>
                    </a:cubicBezTo>
                    <a:cubicBezTo>
                      <a:pt x="78" y="83"/>
                      <a:pt x="78" y="81"/>
                      <a:pt x="77" y="81"/>
                    </a:cubicBezTo>
                    <a:cubicBezTo>
                      <a:pt x="77" y="80"/>
                      <a:pt x="76" y="81"/>
                      <a:pt x="75" y="81"/>
                    </a:cubicBezTo>
                    <a:cubicBezTo>
                      <a:pt x="75" y="80"/>
                      <a:pt x="75" y="79"/>
                      <a:pt x="75" y="78"/>
                    </a:cubicBezTo>
                    <a:cubicBezTo>
                      <a:pt x="75" y="78"/>
                      <a:pt x="74" y="78"/>
                      <a:pt x="74" y="79"/>
                    </a:cubicBezTo>
                    <a:cubicBezTo>
                      <a:pt x="74" y="79"/>
                      <a:pt x="73" y="79"/>
                      <a:pt x="73" y="79"/>
                    </a:cubicBezTo>
                    <a:cubicBezTo>
                      <a:pt x="72" y="79"/>
                      <a:pt x="71" y="79"/>
                      <a:pt x="70" y="79"/>
                    </a:cubicBezTo>
                    <a:cubicBezTo>
                      <a:pt x="70" y="80"/>
                      <a:pt x="69" y="80"/>
                      <a:pt x="68" y="80"/>
                    </a:cubicBezTo>
                    <a:cubicBezTo>
                      <a:pt x="67" y="80"/>
                      <a:pt x="66" y="78"/>
                      <a:pt x="66" y="77"/>
                    </a:cubicBezTo>
                    <a:cubicBezTo>
                      <a:pt x="65" y="77"/>
                      <a:pt x="65" y="76"/>
                      <a:pt x="64" y="76"/>
                    </a:cubicBezTo>
                    <a:cubicBezTo>
                      <a:pt x="64" y="77"/>
                      <a:pt x="63" y="77"/>
                      <a:pt x="63" y="77"/>
                    </a:cubicBezTo>
                    <a:cubicBezTo>
                      <a:pt x="62" y="78"/>
                      <a:pt x="62" y="78"/>
                      <a:pt x="61" y="78"/>
                    </a:cubicBezTo>
                    <a:cubicBezTo>
                      <a:pt x="60" y="78"/>
                      <a:pt x="60" y="78"/>
                      <a:pt x="60" y="78"/>
                    </a:cubicBezTo>
                    <a:cubicBezTo>
                      <a:pt x="59" y="77"/>
                      <a:pt x="58" y="77"/>
                      <a:pt x="57" y="75"/>
                    </a:cubicBezTo>
                    <a:cubicBezTo>
                      <a:pt x="57" y="75"/>
                      <a:pt x="57" y="74"/>
                      <a:pt x="57" y="73"/>
                    </a:cubicBezTo>
                    <a:cubicBezTo>
                      <a:pt x="56" y="72"/>
                      <a:pt x="54" y="73"/>
                      <a:pt x="53" y="73"/>
                    </a:cubicBezTo>
                    <a:cubicBezTo>
                      <a:pt x="53" y="72"/>
                      <a:pt x="53" y="71"/>
                      <a:pt x="52" y="70"/>
                    </a:cubicBezTo>
                    <a:cubicBezTo>
                      <a:pt x="52" y="70"/>
                      <a:pt x="50" y="70"/>
                      <a:pt x="49" y="70"/>
                    </a:cubicBezTo>
                    <a:cubicBezTo>
                      <a:pt x="48" y="70"/>
                      <a:pt x="47" y="70"/>
                      <a:pt x="46" y="71"/>
                    </a:cubicBezTo>
                    <a:cubicBezTo>
                      <a:pt x="45" y="71"/>
                      <a:pt x="45" y="72"/>
                      <a:pt x="45" y="72"/>
                    </a:cubicBezTo>
                    <a:cubicBezTo>
                      <a:pt x="44" y="73"/>
                      <a:pt x="44" y="73"/>
                      <a:pt x="44" y="74"/>
                    </a:cubicBezTo>
                    <a:cubicBezTo>
                      <a:pt x="44" y="74"/>
                      <a:pt x="44" y="75"/>
                      <a:pt x="43" y="75"/>
                    </a:cubicBezTo>
                    <a:cubicBezTo>
                      <a:pt x="42" y="75"/>
                      <a:pt x="41" y="74"/>
                      <a:pt x="40" y="74"/>
                    </a:cubicBezTo>
                    <a:cubicBezTo>
                      <a:pt x="38" y="74"/>
                      <a:pt x="37" y="75"/>
                      <a:pt x="35" y="74"/>
                    </a:cubicBezTo>
                    <a:cubicBezTo>
                      <a:pt x="35" y="74"/>
                      <a:pt x="35" y="74"/>
                      <a:pt x="35" y="73"/>
                    </a:cubicBezTo>
                    <a:cubicBezTo>
                      <a:pt x="34" y="73"/>
                      <a:pt x="33" y="74"/>
                      <a:pt x="32" y="74"/>
                    </a:cubicBezTo>
                    <a:cubicBezTo>
                      <a:pt x="31" y="73"/>
                      <a:pt x="31" y="70"/>
                      <a:pt x="33" y="69"/>
                    </a:cubicBezTo>
                    <a:cubicBezTo>
                      <a:pt x="33" y="69"/>
                      <a:pt x="34" y="69"/>
                      <a:pt x="34" y="69"/>
                    </a:cubicBezTo>
                    <a:cubicBezTo>
                      <a:pt x="34" y="68"/>
                      <a:pt x="35" y="67"/>
                      <a:pt x="35" y="66"/>
                    </a:cubicBezTo>
                    <a:cubicBezTo>
                      <a:pt x="35" y="66"/>
                      <a:pt x="35" y="64"/>
                      <a:pt x="36" y="64"/>
                    </a:cubicBezTo>
                    <a:cubicBezTo>
                      <a:pt x="37" y="63"/>
                      <a:pt x="39" y="64"/>
                      <a:pt x="40" y="62"/>
                    </a:cubicBezTo>
                    <a:cubicBezTo>
                      <a:pt x="40" y="61"/>
                      <a:pt x="39" y="59"/>
                      <a:pt x="41" y="58"/>
                    </a:cubicBezTo>
                    <a:cubicBezTo>
                      <a:pt x="41" y="58"/>
                      <a:pt x="42" y="57"/>
                      <a:pt x="43" y="57"/>
                    </a:cubicBezTo>
                    <a:cubicBezTo>
                      <a:pt x="43" y="57"/>
                      <a:pt x="43" y="57"/>
                      <a:pt x="43" y="57"/>
                    </a:cubicBezTo>
                    <a:cubicBezTo>
                      <a:pt x="44" y="57"/>
                      <a:pt x="44" y="57"/>
                      <a:pt x="45" y="56"/>
                    </a:cubicBezTo>
                    <a:cubicBezTo>
                      <a:pt x="45" y="56"/>
                      <a:pt x="46" y="55"/>
                      <a:pt x="47" y="55"/>
                    </a:cubicBezTo>
                    <a:cubicBezTo>
                      <a:pt x="48" y="55"/>
                      <a:pt x="49" y="54"/>
                      <a:pt x="50" y="54"/>
                    </a:cubicBezTo>
                    <a:cubicBezTo>
                      <a:pt x="51" y="54"/>
                      <a:pt x="51" y="54"/>
                      <a:pt x="52" y="54"/>
                    </a:cubicBezTo>
                    <a:cubicBezTo>
                      <a:pt x="52" y="53"/>
                      <a:pt x="52" y="52"/>
                      <a:pt x="52" y="51"/>
                    </a:cubicBezTo>
                    <a:cubicBezTo>
                      <a:pt x="53" y="50"/>
                      <a:pt x="54" y="50"/>
                      <a:pt x="55" y="50"/>
                    </a:cubicBezTo>
                    <a:cubicBezTo>
                      <a:pt x="55" y="50"/>
                      <a:pt x="57" y="49"/>
                      <a:pt x="57" y="50"/>
                    </a:cubicBezTo>
                    <a:cubicBezTo>
                      <a:pt x="58" y="51"/>
                      <a:pt x="57" y="51"/>
                      <a:pt x="58" y="52"/>
                    </a:cubicBezTo>
                    <a:cubicBezTo>
                      <a:pt x="58" y="52"/>
                      <a:pt x="58" y="52"/>
                      <a:pt x="59" y="52"/>
                    </a:cubicBezTo>
                    <a:cubicBezTo>
                      <a:pt x="59" y="53"/>
                      <a:pt x="59" y="53"/>
                      <a:pt x="60" y="53"/>
                    </a:cubicBezTo>
                    <a:cubicBezTo>
                      <a:pt x="60" y="54"/>
                      <a:pt x="60" y="54"/>
                      <a:pt x="61" y="54"/>
                    </a:cubicBezTo>
                    <a:cubicBezTo>
                      <a:pt x="61" y="54"/>
                      <a:pt x="61" y="54"/>
                      <a:pt x="61" y="54"/>
                    </a:cubicBezTo>
                    <a:cubicBezTo>
                      <a:pt x="62" y="55"/>
                      <a:pt x="61" y="55"/>
                      <a:pt x="63" y="56"/>
                    </a:cubicBezTo>
                    <a:cubicBezTo>
                      <a:pt x="64" y="56"/>
                      <a:pt x="66" y="55"/>
                      <a:pt x="67" y="55"/>
                    </a:cubicBezTo>
                    <a:cubicBezTo>
                      <a:pt x="67" y="54"/>
                      <a:pt x="66" y="54"/>
                      <a:pt x="65" y="53"/>
                    </a:cubicBezTo>
                    <a:cubicBezTo>
                      <a:pt x="65" y="53"/>
                      <a:pt x="67" y="52"/>
                      <a:pt x="67" y="52"/>
                    </a:cubicBezTo>
                    <a:cubicBezTo>
                      <a:pt x="68" y="51"/>
                      <a:pt x="69" y="50"/>
                      <a:pt x="70" y="49"/>
                    </a:cubicBezTo>
                    <a:cubicBezTo>
                      <a:pt x="70" y="48"/>
                      <a:pt x="67" y="48"/>
                      <a:pt x="66" y="48"/>
                    </a:cubicBezTo>
                    <a:cubicBezTo>
                      <a:pt x="67" y="47"/>
                      <a:pt x="67" y="46"/>
                      <a:pt x="68" y="45"/>
                    </a:cubicBezTo>
                    <a:cubicBezTo>
                      <a:pt x="68" y="44"/>
                      <a:pt x="69" y="44"/>
                      <a:pt x="69" y="43"/>
                    </a:cubicBezTo>
                    <a:cubicBezTo>
                      <a:pt x="69" y="43"/>
                      <a:pt x="69" y="42"/>
                      <a:pt x="69" y="42"/>
                    </a:cubicBezTo>
                    <a:cubicBezTo>
                      <a:pt x="69" y="41"/>
                      <a:pt x="69" y="41"/>
                      <a:pt x="69" y="40"/>
                    </a:cubicBezTo>
                    <a:cubicBezTo>
                      <a:pt x="69" y="39"/>
                      <a:pt x="71" y="37"/>
                      <a:pt x="72" y="38"/>
                    </a:cubicBezTo>
                    <a:cubicBezTo>
                      <a:pt x="73" y="38"/>
                      <a:pt x="73" y="40"/>
                      <a:pt x="74" y="40"/>
                    </a:cubicBezTo>
                    <a:cubicBezTo>
                      <a:pt x="76" y="40"/>
                      <a:pt x="77" y="38"/>
                      <a:pt x="77" y="36"/>
                    </a:cubicBezTo>
                    <a:cubicBezTo>
                      <a:pt x="77" y="35"/>
                      <a:pt x="77" y="34"/>
                      <a:pt x="77" y="33"/>
                    </a:cubicBezTo>
                    <a:cubicBezTo>
                      <a:pt x="76" y="33"/>
                      <a:pt x="77" y="32"/>
                      <a:pt x="78" y="32"/>
                    </a:cubicBezTo>
                    <a:cubicBezTo>
                      <a:pt x="78" y="32"/>
                      <a:pt x="79" y="32"/>
                      <a:pt x="79" y="32"/>
                    </a:cubicBezTo>
                    <a:cubicBezTo>
                      <a:pt x="80" y="32"/>
                      <a:pt x="80" y="32"/>
                      <a:pt x="81" y="32"/>
                    </a:cubicBezTo>
                    <a:cubicBezTo>
                      <a:pt x="81" y="32"/>
                      <a:pt x="82" y="32"/>
                      <a:pt x="82" y="31"/>
                    </a:cubicBezTo>
                    <a:cubicBezTo>
                      <a:pt x="83" y="30"/>
                      <a:pt x="83" y="29"/>
                      <a:pt x="84" y="28"/>
                    </a:cubicBezTo>
                    <a:cubicBezTo>
                      <a:pt x="85" y="29"/>
                      <a:pt x="86" y="29"/>
                      <a:pt x="86" y="31"/>
                    </a:cubicBezTo>
                    <a:cubicBezTo>
                      <a:pt x="87" y="31"/>
                      <a:pt x="86" y="33"/>
                      <a:pt x="86" y="33"/>
                    </a:cubicBezTo>
                    <a:cubicBezTo>
                      <a:pt x="87" y="34"/>
                      <a:pt x="88" y="34"/>
                      <a:pt x="89" y="34"/>
                    </a:cubicBezTo>
                    <a:cubicBezTo>
                      <a:pt x="90" y="34"/>
                      <a:pt x="91" y="34"/>
                      <a:pt x="92" y="34"/>
                    </a:cubicBezTo>
                    <a:cubicBezTo>
                      <a:pt x="93" y="34"/>
                      <a:pt x="94" y="34"/>
                      <a:pt x="94" y="35"/>
                    </a:cubicBezTo>
                    <a:cubicBezTo>
                      <a:pt x="96" y="35"/>
                      <a:pt x="96" y="34"/>
                      <a:pt x="98" y="33"/>
                    </a:cubicBezTo>
                    <a:cubicBezTo>
                      <a:pt x="99" y="32"/>
                      <a:pt x="100" y="33"/>
                      <a:pt x="101" y="34"/>
                    </a:cubicBezTo>
                    <a:cubicBezTo>
                      <a:pt x="101" y="35"/>
                      <a:pt x="101" y="36"/>
                      <a:pt x="102" y="37"/>
                    </a:cubicBezTo>
                    <a:cubicBezTo>
                      <a:pt x="104" y="37"/>
                      <a:pt x="105" y="35"/>
                      <a:pt x="107" y="34"/>
                    </a:cubicBezTo>
                    <a:cubicBezTo>
                      <a:pt x="107" y="33"/>
                      <a:pt x="108" y="33"/>
                      <a:pt x="108" y="32"/>
                    </a:cubicBezTo>
                    <a:cubicBezTo>
                      <a:pt x="109" y="32"/>
                      <a:pt x="109" y="31"/>
                      <a:pt x="109" y="31"/>
                    </a:cubicBezTo>
                    <a:cubicBezTo>
                      <a:pt x="110" y="30"/>
                      <a:pt x="111" y="31"/>
                      <a:pt x="112" y="32"/>
                    </a:cubicBezTo>
                    <a:cubicBezTo>
                      <a:pt x="113" y="32"/>
                      <a:pt x="115" y="32"/>
                      <a:pt x="116" y="32"/>
                    </a:cubicBezTo>
                    <a:cubicBezTo>
                      <a:pt x="118" y="31"/>
                      <a:pt x="118" y="30"/>
                      <a:pt x="118" y="28"/>
                    </a:cubicBezTo>
                    <a:cubicBezTo>
                      <a:pt x="117" y="27"/>
                      <a:pt x="116" y="27"/>
                      <a:pt x="115" y="27"/>
                    </a:cubicBezTo>
                    <a:cubicBezTo>
                      <a:pt x="115" y="27"/>
                      <a:pt x="114" y="27"/>
                      <a:pt x="114" y="26"/>
                    </a:cubicBezTo>
                    <a:cubicBezTo>
                      <a:pt x="113" y="26"/>
                      <a:pt x="113" y="26"/>
                      <a:pt x="113" y="26"/>
                    </a:cubicBezTo>
                    <a:cubicBezTo>
                      <a:pt x="113" y="24"/>
                      <a:pt x="113" y="25"/>
                      <a:pt x="112" y="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23">
                <a:extLst>
                  <a:ext uri="{FF2B5EF4-FFF2-40B4-BE49-F238E27FC236}">
                    <a16:creationId xmlns="" xmlns:a16="http://schemas.microsoft.com/office/drawing/2014/main" id="{CB201E61-756F-47E2-912F-5326822AE4AC}"/>
                  </a:ext>
                </a:extLst>
              </p:cNvPr>
              <p:cNvSpPr>
                <a:spLocks/>
              </p:cNvSpPr>
              <p:nvPr/>
            </p:nvSpPr>
            <p:spPr bwMode="auto">
              <a:xfrm>
                <a:off x="10769070" y="6744659"/>
                <a:ext cx="409400" cy="166222"/>
              </a:xfrm>
              <a:custGeom>
                <a:avLst/>
                <a:gdLst>
                  <a:gd name="T0" fmla="*/ 1 w 95"/>
                  <a:gd name="T1" fmla="*/ 31 h 38"/>
                  <a:gd name="T2" fmla="*/ 2 w 95"/>
                  <a:gd name="T3" fmla="*/ 28 h 38"/>
                  <a:gd name="T4" fmla="*/ 3 w 95"/>
                  <a:gd name="T5" fmla="*/ 26 h 38"/>
                  <a:gd name="T6" fmla="*/ 6 w 95"/>
                  <a:gd name="T7" fmla="*/ 22 h 38"/>
                  <a:gd name="T8" fmla="*/ 9 w 95"/>
                  <a:gd name="T9" fmla="*/ 18 h 38"/>
                  <a:gd name="T10" fmla="*/ 14 w 95"/>
                  <a:gd name="T11" fmla="*/ 14 h 38"/>
                  <a:gd name="T12" fmla="*/ 14 w 95"/>
                  <a:gd name="T13" fmla="*/ 11 h 38"/>
                  <a:gd name="T14" fmla="*/ 18 w 95"/>
                  <a:gd name="T15" fmla="*/ 8 h 38"/>
                  <a:gd name="T16" fmla="*/ 23 w 95"/>
                  <a:gd name="T17" fmla="*/ 8 h 38"/>
                  <a:gd name="T18" fmla="*/ 22 w 95"/>
                  <a:gd name="T19" fmla="*/ 4 h 38"/>
                  <a:gd name="T20" fmla="*/ 27 w 95"/>
                  <a:gd name="T21" fmla="*/ 2 h 38"/>
                  <a:gd name="T22" fmla="*/ 32 w 95"/>
                  <a:gd name="T23" fmla="*/ 2 h 38"/>
                  <a:gd name="T24" fmla="*/ 35 w 95"/>
                  <a:gd name="T25" fmla="*/ 1 h 38"/>
                  <a:gd name="T26" fmla="*/ 39 w 95"/>
                  <a:gd name="T27" fmla="*/ 3 h 38"/>
                  <a:gd name="T28" fmla="*/ 43 w 95"/>
                  <a:gd name="T29" fmla="*/ 1 h 38"/>
                  <a:gd name="T30" fmla="*/ 45 w 95"/>
                  <a:gd name="T31" fmla="*/ 4 h 38"/>
                  <a:gd name="T32" fmla="*/ 49 w 95"/>
                  <a:gd name="T33" fmla="*/ 1 h 38"/>
                  <a:gd name="T34" fmla="*/ 53 w 95"/>
                  <a:gd name="T35" fmla="*/ 1 h 38"/>
                  <a:gd name="T36" fmla="*/ 59 w 95"/>
                  <a:gd name="T37" fmla="*/ 2 h 38"/>
                  <a:gd name="T38" fmla="*/ 61 w 95"/>
                  <a:gd name="T39" fmla="*/ 0 h 38"/>
                  <a:gd name="T40" fmla="*/ 63 w 95"/>
                  <a:gd name="T41" fmla="*/ 2 h 38"/>
                  <a:gd name="T42" fmla="*/ 64 w 95"/>
                  <a:gd name="T43" fmla="*/ 3 h 38"/>
                  <a:gd name="T44" fmla="*/ 65 w 95"/>
                  <a:gd name="T45" fmla="*/ 5 h 38"/>
                  <a:gd name="T46" fmla="*/ 66 w 95"/>
                  <a:gd name="T47" fmla="*/ 8 h 38"/>
                  <a:gd name="T48" fmla="*/ 70 w 95"/>
                  <a:gd name="T49" fmla="*/ 10 h 38"/>
                  <a:gd name="T50" fmla="*/ 71 w 95"/>
                  <a:gd name="T51" fmla="*/ 13 h 38"/>
                  <a:gd name="T52" fmla="*/ 74 w 95"/>
                  <a:gd name="T53" fmla="*/ 15 h 38"/>
                  <a:gd name="T54" fmla="*/ 75 w 95"/>
                  <a:gd name="T55" fmla="*/ 12 h 38"/>
                  <a:gd name="T56" fmla="*/ 78 w 95"/>
                  <a:gd name="T57" fmla="*/ 14 h 38"/>
                  <a:gd name="T58" fmla="*/ 78 w 95"/>
                  <a:gd name="T59" fmla="*/ 16 h 38"/>
                  <a:gd name="T60" fmla="*/ 80 w 95"/>
                  <a:gd name="T61" fmla="*/ 19 h 38"/>
                  <a:gd name="T62" fmla="*/ 84 w 95"/>
                  <a:gd name="T63" fmla="*/ 22 h 38"/>
                  <a:gd name="T64" fmla="*/ 85 w 95"/>
                  <a:gd name="T65" fmla="*/ 22 h 38"/>
                  <a:gd name="T66" fmla="*/ 88 w 95"/>
                  <a:gd name="T67" fmla="*/ 24 h 38"/>
                  <a:gd name="T68" fmla="*/ 94 w 95"/>
                  <a:gd name="T69" fmla="*/ 28 h 38"/>
                  <a:gd name="T70" fmla="*/ 89 w 95"/>
                  <a:gd name="T71" fmla="*/ 28 h 38"/>
                  <a:gd name="T72" fmla="*/ 90 w 95"/>
                  <a:gd name="T73" fmla="*/ 32 h 38"/>
                  <a:gd name="T74" fmla="*/ 87 w 95"/>
                  <a:gd name="T75" fmla="*/ 35 h 38"/>
                  <a:gd name="T76" fmla="*/ 83 w 95"/>
                  <a:gd name="T77" fmla="*/ 31 h 38"/>
                  <a:gd name="T78" fmla="*/ 78 w 95"/>
                  <a:gd name="T79" fmla="*/ 32 h 38"/>
                  <a:gd name="T80" fmla="*/ 72 w 95"/>
                  <a:gd name="T81" fmla="*/ 26 h 38"/>
                  <a:gd name="T82" fmla="*/ 68 w 95"/>
                  <a:gd name="T83" fmla="*/ 28 h 38"/>
                  <a:gd name="T84" fmla="*/ 60 w 95"/>
                  <a:gd name="T85" fmla="*/ 30 h 38"/>
                  <a:gd name="T86" fmla="*/ 58 w 95"/>
                  <a:gd name="T87" fmla="*/ 33 h 38"/>
                  <a:gd name="T88" fmla="*/ 56 w 95"/>
                  <a:gd name="T89" fmla="*/ 33 h 38"/>
                  <a:gd name="T90" fmla="*/ 53 w 95"/>
                  <a:gd name="T91" fmla="*/ 37 h 38"/>
                  <a:gd name="T92" fmla="*/ 53 w 95"/>
                  <a:gd name="T93" fmla="*/ 33 h 38"/>
                  <a:gd name="T94" fmla="*/ 50 w 95"/>
                  <a:gd name="T95" fmla="*/ 28 h 38"/>
                  <a:gd name="T96" fmla="*/ 53 w 95"/>
                  <a:gd name="T97" fmla="*/ 26 h 38"/>
                  <a:gd name="T98" fmla="*/ 49 w 95"/>
                  <a:gd name="T99" fmla="*/ 20 h 38"/>
                  <a:gd name="T100" fmla="*/ 44 w 95"/>
                  <a:gd name="T101" fmla="*/ 21 h 38"/>
                  <a:gd name="T102" fmla="*/ 38 w 95"/>
                  <a:gd name="T103" fmla="*/ 21 h 38"/>
                  <a:gd name="T104" fmla="*/ 36 w 95"/>
                  <a:gd name="T105" fmla="*/ 20 h 38"/>
                  <a:gd name="T106" fmla="*/ 31 w 95"/>
                  <a:gd name="T107" fmla="*/ 18 h 38"/>
                  <a:gd name="T108" fmla="*/ 28 w 95"/>
                  <a:gd name="T109" fmla="*/ 21 h 38"/>
                  <a:gd name="T110" fmla="*/ 21 w 95"/>
                  <a:gd name="T111" fmla="*/ 26 h 38"/>
                  <a:gd name="T112" fmla="*/ 15 w 95"/>
                  <a:gd name="T113" fmla="*/ 27 h 38"/>
                  <a:gd name="T114" fmla="*/ 10 w 95"/>
                  <a:gd name="T115" fmla="*/ 28 h 38"/>
                  <a:gd name="T116" fmla="*/ 9 w 95"/>
                  <a:gd name="T117" fmla="*/ 28 h 38"/>
                  <a:gd name="T118" fmla="*/ 5 w 95"/>
                  <a:gd name="T119" fmla="*/ 30 h 38"/>
                  <a:gd name="T120" fmla="*/ 4 w 95"/>
                  <a:gd name="T121" fmla="*/ 33 h 38"/>
                  <a:gd name="T122" fmla="*/ 1 w 95"/>
                  <a:gd name="T123" fmla="*/ 31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5" h="38">
                    <a:moveTo>
                      <a:pt x="2" y="31"/>
                    </a:moveTo>
                    <a:cubicBezTo>
                      <a:pt x="2" y="31"/>
                      <a:pt x="1" y="31"/>
                      <a:pt x="1" y="31"/>
                    </a:cubicBezTo>
                    <a:cubicBezTo>
                      <a:pt x="0" y="31"/>
                      <a:pt x="0" y="30"/>
                      <a:pt x="0" y="30"/>
                    </a:cubicBezTo>
                    <a:cubicBezTo>
                      <a:pt x="0" y="28"/>
                      <a:pt x="1" y="29"/>
                      <a:pt x="2" y="28"/>
                    </a:cubicBezTo>
                    <a:cubicBezTo>
                      <a:pt x="2" y="27"/>
                      <a:pt x="2" y="27"/>
                      <a:pt x="2" y="26"/>
                    </a:cubicBezTo>
                    <a:cubicBezTo>
                      <a:pt x="2" y="26"/>
                      <a:pt x="2" y="26"/>
                      <a:pt x="3" y="26"/>
                    </a:cubicBezTo>
                    <a:cubicBezTo>
                      <a:pt x="3" y="25"/>
                      <a:pt x="3" y="25"/>
                      <a:pt x="3" y="25"/>
                    </a:cubicBezTo>
                    <a:cubicBezTo>
                      <a:pt x="4" y="24"/>
                      <a:pt x="5" y="22"/>
                      <a:pt x="6" y="22"/>
                    </a:cubicBezTo>
                    <a:cubicBezTo>
                      <a:pt x="7" y="21"/>
                      <a:pt x="8" y="22"/>
                      <a:pt x="9" y="21"/>
                    </a:cubicBezTo>
                    <a:cubicBezTo>
                      <a:pt x="10" y="20"/>
                      <a:pt x="9" y="19"/>
                      <a:pt x="9" y="18"/>
                    </a:cubicBezTo>
                    <a:cubicBezTo>
                      <a:pt x="9" y="17"/>
                      <a:pt x="10" y="16"/>
                      <a:pt x="10" y="15"/>
                    </a:cubicBezTo>
                    <a:cubicBezTo>
                      <a:pt x="11" y="14"/>
                      <a:pt x="12" y="14"/>
                      <a:pt x="14" y="14"/>
                    </a:cubicBezTo>
                    <a:cubicBezTo>
                      <a:pt x="14" y="14"/>
                      <a:pt x="14" y="13"/>
                      <a:pt x="14" y="13"/>
                    </a:cubicBezTo>
                    <a:cubicBezTo>
                      <a:pt x="14" y="12"/>
                      <a:pt x="14" y="12"/>
                      <a:pt x="14" y="11"/>
                    </a:cubicBezTo>
                    <a:cubicBezTo>
                      <a:pt x="15" y="10"/>
                      <a:pt x="15" y="9"/>
                      <a:pt x="16" y="8"/>
                    </a:cubicBezTo>
                    <a:cubicBezTo>
                      <a:pt x="17" y="7"/>
                      <a:pt x="17" y="8"/>
                      <a:pt x="18" y="8"/>
                    </a:cubicBezTo>
                    <a:cubicBezTo>
                      <a:pt x="20" y="8"/>
                      <a:pt x="20" y="8"/>
                      <a:pt x="19" y="9"/>
                    </a:cubicBezTo>
                    <a:cubicBezTo>
                      <a:pt x="20" y="10"/>
                      <a:pt x="23" y="9"/>
                      <a:pt x="23" y="8"/>
                    </a:cubicBezTo>
                    <a:cubicBezTo>
                      <a:pt x="24" y="7"/>
                      <a:pt x="23" y="6"/>
                      <a:pt x="23" y="5"/>
                    </a:cubicBezTo>
                    <a:cubicBezTo>
                      <a:pt x="22" y="4"/>
                      <a:pt x="22" y="4"/>
                      <a:pt x="22" y="4"/>
                    </a:cubicBezTo>
                    <a:cubicBezTo>
                      <a:pt x="23" y="3"/>
                      <a:pt x="24" y="3"/>
                      <a:pt x="25" y="3"/>
                    </a:cubicBezTo>
                    <a:cubicBezTo>
                      <a:pt x="26" y="3"/>
                      <a:pt x="26" y="2"/>
                      <a:pt x="27" y="2"/>
                    </a:cubicBezTo>
                    <a:cubicBezTo>
                      <a:pt x="28" y="2"/>
                      <a:pt x="28" y="3"/>
                      <a:pt x="28" y="3"/>
                    </a:cubicBezTo>
                    <a:cubicBezTo>
                      <a:pt x="30" y="4"/>
                      <a:pt x="31" y="3"/>
                      <a:pt x="32" y="2"/>
                    </a:cubicBezTo>
                    <a:cubicBezTo>
                      <a:pt x="33" y="1"/>
                      <a:pt x="33" y="0"/>
                      <a:pt x="34" y="0"/>
                    </a:cubicBezTo>
                    <a:cubicBezTo>
                      <a:pt x="34" y="0"/>
                      <a:pt x="35" y="1"/>
                      <a:pt x="35" y="1"/>
                    </a:cubicBezTo>
                    <a:cubicBezTo>
                      <a:pt x="36" y="1"/>
                      <a:pt x="36" y="1"/>
                      <a:pt x="37" y="2"/>
                    </a:cubicBezTo>
                    <a:cubicBezTo>
                      <a:pt x="37" y="2"/>
                      <a:pt x="38" y="2"/>
                      <a:pt x="39" y="3"/>
                    </a:cubicBezTo>
                    <a:cubicBezTo>
                      <a:pt x="39" y="3"/>
                      <a:pt x="40" y="3"/>
                      <a:pt x="41" y="2"/>
                    </a:cubicBezTo>
                    <a:cubicBezTo>
                      <a:pt x="42" y="2"/>
                      <a:pt x="43" y="2"/>
                      <a:pt x="43" y="1"/>
                    </a:cubicBezTo>
                    <a:cubicBezTo>
                      <a:pt x="44" y="2"/>
                      <a:pt x="43" y="4"/>
                      <a:pt x="43" y="4"/>
                    </a:cubicBezTo>
                    <a:cubicBezTo>
                      <a:pt x="44" y="5"/>
                      <a:pt x="45" y="4"/>
                      <a:pt x="45" y="4"/>
                    </a:cubicBezTo>
                    <a:cubicBezTo>
                      <a:pt x="46" y="3"/>
                      <a:pt x="46" y="2"/>
                      <a:pt x="47" y="2"/>
                    </a:cubicBezTo>
                    <a:cubicBezTo>
                      <a:pt x="47" y="1"/>
                      <a:pt x="48" y="1"/>
                      <a:pt x="49" y="1"/>
                    </a:cubicBezTo>
                    <a:cubicBezTo>
                      <a:pt x="49" y="1"/>
                      <a:pt x="50" y="2"/>
                      <a:pt x="50" y="1"/>
                    </a:cubicBezTo>
                    <a:cubicBezTo>
                      <a:pt x="51" y="1"/>
                      <a:pt x="52" y="1"/>
                      <a:pt x="53" y="1"/>
                    </a:cubicBezTo>
                    <a:cubicBezTo>
                      <a:pt x="54" y="1"/>
                      <a:pt x="55" y="1"/>
                      <a:pt x="55" y="1"/>
                    </a:cubicBezTo>
                    <a:cubicBezTo>
                      <a:pt x="56" y="1"/>
                      <a:pt x="58" y="2"/>
                      <a:pt x="59" y="2"/>
                    </a:cubicBezTo>
                    <a:cubicBezTo>
                      <a:pt x="59" y="2"/>
                      <a:pt x="59" y="3"/>
                      <a:pt x="59" y="4"/>
                    </a:cubicBezTo>
                    <a:cubicBezTo>
                      <a:pt x="61" y="4"/>
                      <a:pt x="59" y="0"/>
                      <a:pt x="61" y="0"/>
                    </a:cubicBezTo>
                    <a:cubicBezTo>
                      <a:pt x="62" y="0"/>
                      <a:pt x="62" y="1"/>
                      <a:pt x="63" y="1"/>
                    </a:cubicBezTo>
                    <a:cubicBezTo>
                      <a:pt x="63" y="2"/>
                      <a:pt x="63" y="2"/>
                      <a:pt x="63" y="2"/>
                    </a:cubicBezTo>
                    <a:cubicBezTo>
                      <a:pt x="64" y="2"/>
                      <a:pt x="63" y="3"/>
                      <a:pt x="63" y="3"/>
                    </a:cubicBezTo>
                    <a:cubicBezTo>
                      <a:pt x="64" y="3"/>
                      <a:pt x="64" y="3"/>
                      <a:pt x="64" y="3"/>
                    </a:cubicBezTo>
                    <a:cubicBezTo>
                      <a:pt x="64" y="4"/>
                      <a:pt x="64" y="4"/>
                      <a:pt x="64" y="4"/>
                    </a:cubicBezTo>
                    <a:cubicBezTo>
                      <a:pt x="65" y="5"/>
                      <a:pt x="65" y="5"/>
                      <a:pt x="65" y="5"/>
                    </a:cubicBezTo>
                    <a:cubicBezTo>
                      <a:pt x="65" y="6"/>
                      <a:pt x="65" y="6"/>
                      <a:pt x="65" y="6"/>
                    </a:cubicBezTo>
                    <a:cubicBezTo>
                      <a:pt x="65" y="7"/>
                      <a:pt x="66" y="7"/>
                      <a:pt x="66" y="8"/>
                    </a:cubicBezTo>
                    <a:cubicBezTo>
                      <a:pt x="66" y="8"/>
                      <a:pt x="67" y="9"/>
                      <a:pt x="67" y="10"/>
                    </a:cubicBezTo>
                    <a:cubicBezTo>
                      <a:pt x="68" y="10"/>
                      <a:pt x="70" y="8"/>
                      <a:pt x="70" y="10"/>
                    </a:cubicBezTo>
                    <a:cubicBezTo>
                      <a:pt x="71" y="10"/>
                      <a:pt x="71" y="11"/>
                      <a:pt x="71" y="12"/>
                    </a:cubicBezTo>
                    <a:cubicBezTo>
                      <a:pt x="71" y="12"/>
                      <a:pt x="71" y="12"/>
                      <a:pt x="71" y="13"/>
                    </a:cubicBezTo>
                    <a:cubicBezTo>
                      <a:pt x="72" y="13"/>
                      <a:pt x="72" y="13"/>
                      <a:pt x="72" y="14"/>
                    </a:cubicBezTo>
                    <a:cubicBezTo>
                      <a:pt x="73" y="14"/>
                      <a:pt x="73" y="15"/>
                      <a:pt x="74" y="15"/>
                    </a:cubicBezTo>
                    <a:cubicBezTo>
                      <a:pt x="74" y="15"/>
                      <a:pt x="74" y="14"/>
                      <a:pt x="74" y="14"/>
                    </a:cubicBezTo>
                    <a:cubicBezTo>
                      <a:pt x="74" y="13"/>
                      <a:pt x="74" y="13"/>
                      <a:pt x="75" y="12"/>
                    </a:cubicBezTo>
                    <a:cubicBezTo>
                      <a:pt x="75" y="12"/>
                      <a:pt x="75" y="13"/>
                      <a:pt x="75" y="13"/>
                    </a:cubicBezTo>
                    <a:cubicBezTo>
                      <a:pt x="76" y="14"/>
                      <a:pt x="77" y="14"/>
                      <a:pt x="78" y="14"/>
                    </a:cubicBezTo>
                    <a:cubicBezTo>
                      <a:pt x="78" y="14"/>
                      <a:pt x="78" y="15"/>
                      <a:pt x="78" y="15"/>
                    </a:cubicBezTo>
                    <a:cubicBezTo>
                      <a:pt x="78" y="16"/>
                      <a:pt x="78" y="16"/>
                      <a:pt x="78" y="16"/>
                    </a:cubicBezTo>
                    <a:cubicBezTo>
                      <a:pt x="78" y="17"/>
                      <a:pt x="78" y="17"/>
                      <a:pt x="79" y="18"/>
                    </a:cubicBezTo>
                    <a:cubicBezTo>
                      <a:pt x="80" y="18"/>
                      <a:pt x="80" y="18"/>
                      <a:pt x="80" y="19"/>
                    </a:cubicBezTo>
                    <a:cubicBezTo>
                      <a:pt x="80" y="20"/>
                      <a:pt x="80" y="21"/>
                      <a:pt x="80" y="22"/>
                    </a:cubicBezTo>
                    <a:cubicBezTo>
                      <a:pt x="81" y="22"/>
                      <a:pt x="83" y="23"/>
                      <a:pt x="84" y="22"/>
                    </a:cubicBezTo>
                    <a:cubicBezTo>
                      <a:pt x="84" y="22"/>
                      <a:pt x="84" y="21"/>
                      <a:pt x="84" y="20"/>
                    </a:cubicBezTo>
                    <a:cubicBezTo>
                      <a:pt x="84" y="20"/>
                      <a:pt x="85" y="22"/>
                      <a:pt x="85" y="22"/>
                    </a:cubicBezTo>
                    <a:cubicBezTo>
                      <a:pt x="86" y="23"/>
                      <a:pt x="87" y="22"/>
                      <a:pt x="88" y="23"/>
                    </a:cubicBezTo>
                    <a:cubicBezTo>
                      <a:pt x="88" y="23"/>
                      <a:pt x="88" y="23"/>
                      <a:pt x="88" y="24"/>
                    </a:cubicBezTo>
                    <a:cubicBezTo>
                      <a:pt x="89" y="24"/>
                      <a:pt x="91" y="19"/>
                      <a:pt x="92" y="22"/>
                    </a:cubicBezTo>
                    <a:cubicBezTo>
                      <a:pt x="93" y="24"/>
                      <a:pt x="95" y="26"/>
                      <a:pt x="94" y="28"/>
                    </a:cubicBezTo>
                    <a:cubicBezTo>
                      <a:pt x="93" y="29"/>
                      <a:pt x="92" y="28"/>
                      <a:pt x="91" y="27"/>
                    </a:cubicBezTo>
                    <a:cubicBezTo>
                      <a:pt x="90" y="27"/>
                      <a:pt x="89" y="27"/>
                      <a:pt x="89" y="28"/>
                    </a:cubicBezTo>
                    <a:cubicBezTo>
                      <a:pt x="89" y="29"/>
                      <a:pt x="90" y="29"/>
                      <a:pt x="91" y="30"/>
                    </a:cubicBezTo>
                    <a:cubicBezTo>
                      <a:pt x="91" y="31"/>
                      <a:pt x="90" y="31"/>
                      <a:pt x="90" y="32"/>
                    </a:cubicBezTo>
                    <a:cubicBezTo>
                      <a:pt x="90" y="33"/>
                      <a:pt x="90" y="33"/>
                      <a:pt x="90" y="34"/>
                    </a:cubicBezTo>
                    <a:cubicBezTo>
                      <a:pt x="90" y="36"/>
                      <a:pt x="88" y="36"/>
                      <a:pt x="87" y="35"/>
                    </a:cubicBezTo>
                    <a:cubicBezTo>
                      <a:pt x="85" y="35"/>
                      <a:pt x="85" y="34"/>
                      <a:pt x="84" y="33"/>
                    </a:cubicBezTo>
                    <a:cubicBezTo>
                      <a:pt x="84" y="32"/>
                      <a:pt x="83" y="32"/>
                      <a:pt x="83" y="31"/>
                    </a:cubicBezTo>
                    <a:cubicBezTo>
                      <a:pt x="81" y="31"/>
                      <a:pt x="80" y="31"/>
                      <a:pt x="79" y="32"/>
                    </a:cubicBezTo>
                    <a:cubicBezTo>
                      <a:pt x="79" y="33"/>
                      <a:pt x="78" y="33"/>
                      <a:pt x="78" y="32"/>
                    </a:cubicBezTo>
                    <a:cubicBezTo>
                      <a:pt x="77" y="30"/>
                      <a:pt x="77" y="29"/>
                      <a:pt x="76" y="28"/>
                    </a:cubicBezTo>
                    <a:cubicBezTo>
                      <a:pt x="75" y="26"/>
                      <a:pt x="73" y="26"/>
                      <a:pt x="72" y="26"/>
                    </a:cubicBezTo>
                    <a:cubicBezTo>
                      <a:pt x="71" y="26"/>
                      <a:pt x="69" y="26"/>
                      <a:pt x="69" y="27"/>
                    </a:cubicBezTo>
                    <a:cubicBezTo>
                      <a:pt x="68" y="28"/>
                      <a:pt x="69" y="28"/>
                      <a:pt x="68" y="28"/>
                    </a:cubicBezTo>
                    <a:cubicBezTo>
                      <a:pt x="67" y="29"/>
                      <a:pt x="60" y="31"/>
                      <a:pt x="61" y="28"/>
                    </a:cubicBezTo>
                    <a:cubicBezTo>
                      <a:pt x="62" y="29"/>
                      <a:pt x="60" y="29"/>
                      <a:pt x="60" y="30"/>
                    </a:cubicBezTo>
                    <a:cubicBezTo>
                      <a:pt x="59" y="31"/>
                      <a:pt x="60" y="32"/>
                      <a:pt x="60" y="33"/>
                    </a:cubicBezTo>
                    <a:cubicBezTo>
                      <a:pt x="59" y="33"/>
                      <a:pt x="59" y="33"/>
                      <a:pt x="58" y="33"/>
                    </a:cubicBezTo>
                    <a:cubicBezTo>
                      <a:pt x="58" y="33"/>
                      <a:pt x="57" y="33"/>
                      <a:pt x="57" y="33"/>
                    </a:cubicBezTo>
                    <a:cubicBezTo>
                      <a:pt x="57" y="33"/>
                      <a:pt x="56" y="33"/>
                      <a:pt x="56" y="33"/>
                    </a:cubicBezTo>
                    <a:cubicBezTo>
                      <a:pt x="55" y="33"/>
                      <a:pt x="55" y="33"/>
                      <a:pt x="55" y="33"/>
                    </a:cubicBezTo>
                    <a:cubicBezTo>
                      <a:pt x="55" y="35"/>
                      <a:pt x="53" y="36"/>
                      <a:pt x="53" y="37"/>
                    </a:cubicBezTo>
                    <a:cubicBezTo>
                      <a:pt x="52" y="38"/>
                      <a:pt x="50" y="37"/>
                      <a:pt x="49" y="36"/>
                    </a:cubicBezTo>
                    <a:cubicBezTo>
                      <a:pt x="49" y="34"/>
                      <a:pt x="51" y="33"/>
                      <a:pt x="53" y="33"/>
                    </a:cubicBezTo>
                    <a:cubicBezTo>
                      <a:pt x="53" y="31"/>
                      <a:pt x="51" y="30"/>
                      <a:pt x="51" y="30"/>
                    </a:cubicBezTo>
                    <a:cubicBezTo>
                      <a:pt x="50" y="29"/>
                      <a:pt x="49" y="29"/>
                      <a:pt x="50" y="28"/>
                    </a:cubicBezTo>
                    <a:cubicBezTo>
                      <a:pt x="50" y="27"/>
                      <a:pt x="51" y="27"/>
                      <a:pt x="51" y="26"/>
                    </a:cubicBezTo>
                    <a:cubicBezTo>
                      <a:pt x="52" y="26"/>
                      <a:pt x="53" y="26"/>
                      <a:pt x="53" y="26"/>
                    </a:cubicBezTo>
                    <a:cubicBezTo>
                      <a:pt x="53" y="25"/>
                      <a:pt x="50" y="23"/>
                      <a:pt x="49" y="24"/>
                    </a:cubicBezTo>
                    <a:cubicBezTo>
                      <a:pt x="49" y="22"/>
                      <a:pt x="49" y="21"/>
                      <a:pt x="49" y="20"/>
                    </a:cubicBezTo>
                    <a:cubicBezTo>
                      <a:pt x="48" y="18"/>
                      <a:pt x="46" y="15"/>
                      <a:pt x="44" y="17"/>
                    </a:cubicBezTo>
                    <a:cubicBezTo>
                      <a:pt x="43" y="18"/>
                      <a:pt x="45" y="20"/>
                      <a:pt x="44" y="21"/>
                    </a:cubicBezTo>
                    <a:cubicBezTo>
                      <a:pt x="43" y="23"/>
                      <a:pt x="40" y="22"/>
                      <a:pt x="38" y="22"/>
                    </a:cubicBezTo>
                    <a:cubicBezTo>
                      <a:pt x="38" y="21"/>
                      <a:pt x="38" y="21"/>
                      <a:pt x="38" y="21"/>
                    </a:cubicBezTo>
                    <a:cubicBezTo>
                      <a:pt x="38" y="21"/>
                      <a:pt x="37" y="21"/>
                      <a:pt x="37" y="20"/>
                    </a:cubicBezTo>
                    <a:cubicBezTo>
                      <a:pt x="37" y="20"/>
                      <a:pt x="37" y="20"/>
                      <a:pt x="36" y="20"/>
                    </a:cubicBezTo>
                    <a:cubicBezTo>
                      <a:pt x="34" y="20"/>
                      <a:pt x="33" y="20"/>
                      <a:pt x="32" y="19"/>
                    </a:cubicBezTo>
                    <a:cubicBezTo>
                      <a:pt x="32" y="19"/>
                      <a:pt x="31" y="18"/>
                      <a:pt x="31" y="18"/>
                    </a:cubicBezTo>
                    <a:cubicBezTo>
                      <a:pt x="31" y="18"/>
                      <a:pt x="29" y="18"/>
                      <a:pt x="29" y="18"/>
                    </a:cubicBezTo>
                    <a:cubicBezTo>
                      <a:pt x="28" y="18"/>
                      <a:pt x="27" y="21"/>
                      <a:pt x="28" y="21"/>
                    </a:cubicBezTo>
                    <a:cubicBezTo>
                      <a:pt x="27" y="23"/>
                      <a:pt x="24" y="23"/>
                      <a:pt x="22" y="22"/>
                    </a:cubicBezTo>
                    <a:cubicBezTo>
                      <a:pt x="22" y="23"/>
                      <a:pt x="22" y="25"/>
                      <a:pt x="21" y="26"/>
                    </a:cubicBezTo>
                    <a:cubicBezTo>
                      <a:pt x="19" y="27"/>
                      <a:pt x="16" y="26"/>
                      <a:pt x="16" y="24"/>
                    </a:cubicBezTo>
                    <a:cubicBezTo>
                      <a:pt x="15" y="25"/>
                      <a:pt x="15" y="26"/>
                      <a:pt x="15" y="27"/>
                    </a:cubicBezTo>
                    <a:cubicBezTo>
                      <a:pt x="14" y="27"/>
                      <a:pt x="14" y="29"/>
                      <a:pt x="14" y="29"/>
                    </a:cubicBezTo>
                    <a:cubicBezTo>
                      <a:pt x="13" y="30"/>
                      <a:pt x="11" y="29"/>
                      <a:pt x="10" y="28"/>
                    </a:cubicBezTo>
                    <a:cubicBezTo>
                      <a:pt x="10" y="28"/>
                      <a:pt x="9" y="27"/>
                      <a:pt x="9" y="27"/>
                    </a:cubicBezTo>
                    <a:cubicBezTo>
                      <a:pt x="9" y="27"/>
                      <a:pt x="9" y="28"/>
                      <a:pt x="9" y="28"/>
                    </a:cubicBezTo>
                    <a:cubicBezTo>
                      <a:pt x="9" y="29"/>
                      <a:pt x="8" y="29"/>
                      <a:pt x="8" y="29"/>
                    </a:cubicBezTo>
                    <a:cubicBezTo>
                      <a:pt x="7" y="30"/>
                      <a:pt x="6" y="30"/>
                      <a:pt x="5" y="30"/>
                    </a:cubicBezTo>
                    <a:cubicBezTo>
                      <a:pt x="5" y="30"/>
                      <a:pt x="4" y="30"/>
                      <a:pt x="4" y="31"/>
                    </a:cubicBezTo>
                    <a:cubicBezTo>
                      <a:pt x="4" y="31"/>
                      <a:pt x="4" y="32"/>
                      <a:pt x="4" y="33"/>
                    </a:cubicBezTo>
                    <a:cubicBezTo>
                      <a:pt x="3" y="33"/>
                      <a:pt x="2" y="33"/>
                      <a:pt x="1" y="32"/>
                    </a:cubicBezTo>
                    <a:cubicBezTo>
                      <a:pt x="1" y="32"/>
                      <a:pt x="1" y="32"/>
                      <a:pt x="1" y="31"/>
                    </a:cubicBezTo>
                    <a:cubicBezTo>
                      <a:pt x="1" y="31"/>
                      <a:pt x="0" y="31"/>
                      <a:pt x="2" y="3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24">
                <a:extLst>
                  <a:ext uri="{FF2B5EF4-FFF2-40B4-BE49-F238E27FC236}">
                    <a16:creationId xmlns="" xmlns:a16="http://schemas.microsoft.com/office/drawing/2014/main" id="{D3F2D15C-21AC-44EE-8D35-117E0000DB12}"/>
                  </a:ext>
                </a:extLst>
              </p:cNvPr>
              <p:cNvSpPr>
                <a:spLocks/>
              </p:cNvSpPr>
              <p:nvPr/>
            </p:nvSpPr>
            <p:spPr bwMode="auto">
              <a:xfrm>
                <a:off x="11027637" y="6202900"/>
                <a:ext cx="95424" cy="52330"/>
              </a:xfrm>
              <a:custGeom>
                <a:avLst/>
                <a:gdLst>
                  <a:gd name="T0" fmla="*/ 20 w 22"/>
                  <a:gd name="T1" fmla="*/ 1 h 12"/>
                  <a:gd name="T2" fmla="*/ 18 w 22"/>
                  <a:gd name="T3" fmla="*/ 3 h 12"/>
                  <a:gd name="T4" fmla="*/ 17 w 22"/>
                  <a:gd name="T5" fmla="*/ 3 h 12"/>
                  <a:gd name="T6" fmla="*/ 14 w 22"/>
                  <a:gd name="T7" fmla="*/ 5 h 12"/>
                  <a:gd name="T8" fmla="*/ 12 w 22"/>
                  <a:gd name="T9" fmla="*/ 7 h 12"/>
                  <a:gd name="T10" fmla="*/ 10 w 22"/>
                  <a:gd name="T11" fmla="*/ 6 h 12"/>
                  <a:gd name="T12" fmla="*/ 8 w 22"/>
                  <a:gd name="T13" fmla="*/ 5 h 12"/>
                  <a:gd name="T14" fmla="*/ 7 w 22"/>
                  <a:gd name="T15" fmla="*/ 3 h 12"/>
                  <a:gd name="T16" fmla="*/ 6 w 22"/>
                  <a:gd name="T17" fmla="*/ 1 h 12"/>
                  <a:gd name="T18" fmla="*/ 4 w 22"/>
                  <a:gd name="T19" fmla="*/ 1 h 12"/>
                  <a:gd name="T20" fmla="*/ 4 w 22"/>
                  <a:gd name="T21" fmla="*/ 2 h 12"/>
                  <a:gd name="T22" fmla="*/ 4 w 22"/>
                  <a:gd name="T23" fmla="*/ 3 h 12"/>
                  <a:gd name="T24" fmla="*/ 4 w 22"/>
                  <a:gd name="T25" fmla="*/ 4 h 12"/>
                  <a:gd name="T26" fmla="*/ 1 w 22"/>
                  <a:gd name="T27" fmla="*/ 5 h 12"/>
                  <a:gd name="T28" fmla="*/ 3 w 22"/>
                  <a:gd name="T29" fmla="*/ 7 h 12"/>
                  <a:gd name="T30" fmla="*/ 5 w 22"/>
                  <a:gd name="T31" fmla="*/ 8 h 12"/>
                  <a:gd name="T32" fmla="*/ 4 w 22"/>
                  <a:gd name="T33" fmla="*/ 10 h 12"/>
                  <a:gd name="T34" fmla="*/ 3 w 22"/>
                  <a:gd name="T35" fmla="*/ 12 h 12"/>
                  <a:gd name="T36" fmla="*/ 5 w 22"/>
                  <a:gd name="T37" fmla="*/ 11 h 12"/>
                  <a:gd name="T38" fmla="*/ 7 w 22"/>
                  <a:gd name="T39" fmla="*/ 11 h 12"/>
                  <a:gd name="T40" fmla="*/ 9 w 22"/>
                  <a:gd name="T41" fmla="*/ 10 h 12"/>
                  <a:gd name="T42" fmla="*/ 10 w 22"/>
                  <a:gd name="T43" fmla="*/ 10 h 12"/>
                  <a:gd name="T44" fmla="*/ 16 w 22"/>
                  <a:gd name="T45" fmla="*/ 7 h 12"/>
                  <a:gd name="T46" fmla="*/ 17 w 22"/>
                  <a:gd name="T47" fmla="*/ 6 h 12"/>
                  <a:gd name="T48" fmla="*/ 19 w 22"/>
                  <a:gd name="T49" fmla="*/ 3 h 12"/>
                  <a:gd name="T50" fmla="*/ 22 w 22"/>
                  <a:gd name="T51" fmla="*/ 2 h 12"/>
                  <a:gd name="T52" fmla="*/ 22 w 22"/>
                  <a:gd name="T53" fmla="*/ 1 h 12"/>
                  <a:gd name="T54" fmla="*/ 20 w 22"/>
                  <a:gd name="T55" fmla="*/ 1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2" h="12">
                    <a:moveTo>
                      <a:pt x="20" y="1"/>
                    </a:moveTo>
                    <a:cubicBezTo>
                      <a:pt x="19" y="2"/>
                      <a:pt x="18" y="2"/>
                      <a:pt x="18" y="3"/>
                    </a:cubicBezTo>
                    <a:cubicBezTo>
                      <a:pt x="17" y="3"/>
                      <a:pt x="17" y="3"/>
                      <a:pt x="17" y="3"/>
                    </a:cubicBezTo>
                    <a:cubicBezTo>
                      <a:pt x="16" y="4"/>
                      <a:pt x="15" y="5"/>
                      <a:pt x="14" y="5"/>
                    </a:cubicBezTo>
                    <a:cubicBezTo>
                      <a:pt x="13" y="6"/>
                      <a:pt x="13" y="6"/>
                      <a:pt x="12" y="7"/>
                    </a:cubicBezTo>
                    <a:cubicBezTo>
                      <a:pt x="11" y="7"/>
                      <a:pt x="11" y="6"/>
                      <a:pt x="10" y="6"/>
                    </a:cubicBezTo>
                    <a:cubicBezTo>
                      <a:pt x="10" y="5"/>
                      <a:pt x="9" y="5"/>
                      <a:pt x="8" y="5"/>
                    </a:cubicBezTo>
                    <a:cubicBezTo>
                      <a:pt x="7" y="5"/>
                      <a:pt x="7" y="4"/>
                      <a:pt x="7" y="3"/>
                    </a:cubicBezTo>
                    <a:cubicBezTo>
                      <a:pt x="7" y="2"/>
                      <a:pt x="7" y="1"/>
                      <a:pt x="6" y="1"/>
                    </a:cubicBezTo>
                    <a:cubicBezTo>
                      <a:pt x="6" y="0"/>
                      <a:pt x="4" y="1"/>
                      <a:pt x="4" y="1"/>
                    </a:cubicBezTo>
                    <a:cubicBezTo>
                      <a:pt x="4" y="1"/>
                      <a:pt x="4" y="2"/>
                      <a:pt x="4" y="2"/>
                    </a:cubicBezTo>
                    <a:cubicBezTo>
                      <a:pt x="4" y="3"/>
                      <a:pt x="5" y="3"/>
                      <a:pt x="4" y="3"/>
                    </a:cubicBezTo>
                    <a:cubicBezTo>
                      <a:pt x="4" y="4"/>
                      <a:pt x="4" y="4"/>
                      <a:pt x="4" y="4"/>
                    </a:cubicBezTo>
                    <a:cubicBezTo>
                      <a:pt x="3" y="4"/>
                      <a:pt x="0" y="4"/>
                      <a:pt x="1" y="5"/>
                    </a:cubicBezTo>
                    <a:cubicBezTo>
                      <a:pt x="1" y="6"/>
                      <a:pt x="2" y="6"/>
                      <a:pt x="3" y="7"/>
                    </a:cubicBezTo>
                    <a:cubicBezTo>
                      <a:pt x="3" y="7"/>
                      <a:pt x="5" y="7"/>
                      <a:pt x="5" y="8"/>
                    </a:cubicBezTo>
                    <a:cubicBezTo>
                      <a:pt x="5" y="8"/>
                      <a:pt x="4" y="9"/>
                      <a:pt x="4" y="10"/>
                    </a:cubicBezTo>
                    <a:cubicBezTo>
                      <a:pt x="4" y="10"/>
                      <a:pt x="3" y="11"/>
                      <a:pt x="3" y="12"/>
                    </a:cubicBezTo>
                    <a:cubicBezTo>
                      <a:pt x="4" y="12"/>
                      <a:pt x="4" y="12"/>
                      <a:pt x="5" y="11"/>
                    </a:cubicBezTo>
                    <a:cubicBezTo>
                      <a:pt x="6" y="11"/>
                      <a:pt x="6" y="11"/>
                      <a:pt x="7" y="11"/>
                    </a:cubicBezTo>
                    <a:cubicBezTo>
                      <a:pt x="8" y="10"/>
                      <a:pt x="8" y="10"/>
                      <a:pt x="9" y="10"/>
                    </a:cubicBezTo>
                    <a:cubicBezTo>
                      <a:pt x="9" y="10"/>
                      <a:pt x="10" y="10"/>
                      <a:pt x="10" y="10"/>
                    </a:cubicBezTo>
                    <a:cubicBezTo>
                      <a:pt x="12" y="10"/>
                      <a:pt x="14" y="9"/>
                      <a:pt x="16" y="7"/>
                    </a:cubicBezTo>
                    <a:cubicBezTo>
                      <a:pt x="16" y="7"/>
                      <a:pt x="16" y="6"/>
                      <a:pt x="17" y="6"/>
                    </a:cubicBezTo>
                    <a:cubicBezTo>
                      <a:pt x="17" y="5"/>
                      <a:pt x="18" y="4"/>
                      <a:pt x="19" y="3"/>
                    </a:cubicBezTo>
                    <a:cubicBezTo>
                      <a:pt x="20" y="3"/>
                      <a:pt x="21" y="3"/>
                      <a:pt x="22" y="2"/>
                    </a:cubicBezTo>
                    <a:cubicBezTo>
                      <a:pt x="22" y="2"/>
                      <a:pt x="22" y="2"/>
                      <a:pt x="22" y="1"/>
                    </a:cubicBezTo>
                    <a:cubicBezTo>
                      <a:pt x="22" y="1"/>
                      <a:pt x="22" y="0"/>
                      <a:pt x="20"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25">
                <a:extLst>
                  <a:ext uri="{FF2B5EF4-FFF2-40B4-BE49-F238E27FC236}">
                    <a16:creationId xmlns="" xmlns:a16="http://schemas.microsoft.com/office/drawing/2014/main" id="{977A8D7E-7CB9-4ACA-AF47-8A3BDA3F16FF}"/>
                  </a:ext>
                </a:extLst>
              </p:cNvPr>
              <p:cNvSpPr>
                <a:spLocks/>
              </p:cNvSpPr>
              <p:nvPr/>
            </p:nvSpPr>
            <p:spPr bwMode="auto">
              <a:xfrm>
                <a:off x="11326223" y="6159805"/>
                <a:ext cx="58487" cy="76956"/>
              </a:xfrm>
              <a:custGeom>
                <a:avLst/>
                <a:gdLst>
                  <a:gd name="T0" fmla="*/ 4 w 14"/>
                  <a:gd name="T1" fmla="*/ 17 h 18"/>
                  <a:gd name="T2" fmla="*/ 3 w 14"/>
                  <a:gd name="T3" fmla="*/ 17 h 18"/>
                  <a:gd name="T4" fmla="*/ 6 w 14"/>
                  <a:gd name="T5" fmla="*/ 13 h 18"/>
                  <a:gd name="T6" fmla="*/ 8 w 14"/>
                  <a:gd name="T7" fmla="*/ 9 h 18"/>
                  <a:gd name="T8" fmla="*/ 7 w 14"/>
                  <a:gd name="T9" fmla="*/ 7 h 18"/>
                  <a:gd name="T10" fmla="*/ 5 w 14"/>
                  <a:gd name="T11" fmla="*/ 7 h 18"/>
                  <a:gd name="T12" fmla="*/ 2 w 14"/>
                  <a:gd name="T13" fmla="*/ 6 h 18"/>
                  <a:gd name="T14" fmla="*/ 1 w 14"/>
                  <a:gd name="T15" fmla="*/ 3 h 18"/>
                  <a:gd name="T16" fmla="*/ 0 w 14"/>
                  <a:gd name="T17" fmla="*/ 1 h 18"/>
                  <a:gd name="T18" fmla="*/ 1 w 14"/>
                  <a:gd name="T19" fmla="*/ 0 h 18"/>
                  <a:gd name="T20" fmla="*/ 2 w 14"/>
                  <a:gd name="T21" fmla="*/ 1 h 18"/>
                  <a:gd name="T22" fmla="*/ 4 w 14"/>
                  <a:gd name="T23" fmla="*/ 3 h 18"/>
                  <a:gd name="T24" fmla="*/ 8 w 14"/>
                  <a:gd name="T25" fmla="*/ 3 h 18"/>
                  <a:gd name="T26" fmla="*/ 9 w 14"/>
                  <a:gd name="T27" fmla="*/ 4 h 18"/>
                  <a:gd name="T28" fmla="*/ 11 w 14"/>
                  <a:gd name="T29" fmla="*/ 5 h 18"/>
                  <a:gd name="T30" fmla="*/ 12 w 14"/>
                  <a:gd name="T31" fmla="*/ 7 h 18"/>
                  <a:gd name="T32" fmla="*/ 12 w 14"/>
                  <a:gd name="T33" fmla="*/ 8 h 18"/>
                  <a:gd name="T34" fmla="*/ 13 w 14"/>
                  <a:gd name="T35" fmla="*/ 10 h 18"/>
                  <a:gd name="T36" fmla="*/ 13 w 14"/>
                  <a:gd name="T37" fmla="*/ 12 h 18"/>
                  <a:gd name="T38" fmla="*/ 14 w 14"/>
                  <a:gd name="T39" fmla="*/ 14 h 18"/>
                  <a:gd name="T40" fmla="*/ 10 w 14"/>
                  <a:gd name="T41" fmla="*/ 16 h 18"/>
                  <a:gd name="T42" fmla="*/ 7 w 14"/>
                  <a:gd name="T43" fmla="*/ 17 h 18"/>
                  <a:gd name="T44" fmla="*/ 5 w 14"/>
                  <a:gd name="T45" fmla="*/ 18 h 18"/>
                  <a:gd name="T46" fmla="*/ 4 w 14"/>
                  <a:gd name="T47" fmla="*/ 17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 h="18">
                    <a:moveTo>
                      <a:pt x="4" y="17"/>
                    </a:moveTo>
                    <a:cubicBezTo>
                      <a:pt x="3" y="17"/>
                      <a:pt x="3" y="17"/>
                      <a:pt x="3" y="17"/>
                    </a:cubicBezTo>
                    <a:cubicBezTo>
                      <a:pt x="4" y="16"/>
                      <a:pt x="5" y="15"/>
                      <a:pt x="6" y="13"/>
                    </a:cubicBezTo>
                    <a:cubicBezTo>
                      <a:pt x="7" y="12"/>
                      <a:pt x="8" y="11"/>
                      <a:pt x="8" y="9"/>
                    </a:cubicBezTo>
                    <a:cubicBezTo>
                      <a:pt x="8" y="8"/>
                      <a:pt x="8" y="8"/>
                      <a:pt x="7" y="7"/>
                    </a:cubicBezTo>
                    <a:cubicBezTo>
                      <a:pt x="7" y="7"/>
                      <a:pt x="6" y="7"/>
                      <a:pt x="5" y="7"/>
                    </a:cubicBezTo>
                    <a:cubicBezTo>
                      <a:pt x="4" y="6"/>
                      <a:pt x="3" y="6"/>
                      <a:pt x="2" y="6"/>
                    </a:cubicBezTo>
                    <a:cubicBezTo>
                      <a:pt x="2" y="5"/>
                      <a:pt x="1" y="4"/>
                      <a:pt x="1" y="3"/>
                    </a:cubicBezTo>
                    <a:cubicBezTo>
                      <a:pt x="1" y="3"/>
                      <a:pt x="0" y="2"/>
                      <a:pt x="0" y="1"/>
                    </a:cubicBezTo>
                    <a:cubicBezTo>
                      <a:pt x="0" y="1"/>
                      <a:pt x="1" y="0"/>
                      <a:pt x="1" y="0"/>
                    </a:cubicBezTo>
                    <a:cubicBezTo>
                      <a:pt x="1" y="0"/>
                      <a:pt x="1" y="1"/>
                      <a:pt x="2" y="1"/>
                    </a:cubicBezTo>
                    <a:cubicBezTo>
                      <a:pt x="2" y="2"/>
                      <a:pt x="3" y="3"/>
                      <a:pt x="4" y="3"/>
                    </a:cubicBezTo>
                    <a:cubicBezTo>
                      <a:pt x="5" y="3"/>
                      <a:pt x="7" y="2"/>
                      <a:pt x="8" y="3"/>
                    </a:cubicBezTo>
                    <a:cubicBezTo>
                      <a:pt x="8" y="3"/>
                      <a:pt x="8" y="4"/>
                      <a:pt x="9" y="4"/>
                    </a:cubicBezTo>
                    <a:cubicBezTo>
                      <a:pt x="10" y="4"/>
                      <a:pt x="10" y="5"/>
                      <a:pt x="11" y="5"/>
                    </a:cubicBezTo>
                    <a:cubicBezTo>
                      <a:pt x="11" y="5"/>
                      <a:pt x="11" y="6"/>
                      <a:pt x="12" y="7"/>
                    </a:cubicBezTo>
                    <a:cubicBezTo>
                      <a:pt x="12" y="7"/>
                      <a:pt x="12" y="8"/>
                      <a:pt x="12" y="8"/>
                    </a:cubicBezTo>
                    <a:cubicBezTo>
                      <a:pt x="13" y="9"/>
                      <a:pt x="12" y="10"/>
                      <a:pt x="13" y="10"/>
                    </a:cubicBezTo>
                    <a:cubicBezTo>
                      <a:pt x="13" y="11"/>
                      <a:pt x="13" y="11"/>
                      <a:pt x="13" y="12"/>
                    </a:cubicBezTo>
                    <a:cubicBezTo>
                      <a:pt x="14" y="12"/>
                      <a:pt x="14" y="14"/>
                      <a:pt x="14" y="14"/>
                    </a:cubicBezTo>
                    <a:cubicBezTo>
                      <a:pt x="13" y="15"/>
                      <a:pt x="11" y="15"/>
                      <a:pt x="10" y="16"/>
                    </a:cubicBezTo>
                    <a:cubicBezTo>
                      <a:pt x="9" y="16"/>
                      <a:pt x="8" y="16"/>
                      <a:pt x="7" y="17"/>
                    </a:cubicBezTo>
                    <a:cubicBezTo>
                      <a:pt x="6" y="18"/>
                      <a:pt x="6" y="18"/>
                      <a:pt x="5" y="18"/>
                    </a:cubicBezTo>
                    <a:cubicBezTo>
                      <a:pt x="5" y="17"/>
                      <a:pt x="4" y="16"/>
                      <a:pt x="4"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0" name="Freeform 26">
              <a:extLst>
                <a:ext uri="{FF2B5EF4-FFF2-40B4-BE49-F238E27FC236}">
                  <a16:creationId xmlns="" xmlns:a16="http://schemas.microsoft.com/office/drawing/2014/main" id="{E91DD1A5-951A-438F-8E8A-39DC436343F3}"/>
                </a:ext>
              </a:extLst>
            </p:cNvPr>
            <p:cNvSpPr>
              <a:spLocks noEditPoints="1"/>
            </p:cNvSpPr>
            <p:nvPr/>
          </p:nvSpPr>
          <p:spPr bwMode="auto">
            <a:xfrm>
              <a:off x="4699244" y="4680539"/>
              <a:ext cx="1801771" cy="1874257"/>
            </a:xfrm>
            <a:custGeom>
              <a:avLst/>
              <a:gdLst>
                <a:gd name="T0" fmla="*/ 75 w 373"/>
                <a:gd name="T1" fmla="*/ 270 h 388"/>
                <a:gd name="T2" fmla="*/ 115 w 373"/>
                <a:gd name="T3" fmla="*/ 276 h 388"/>
                <a:gd name="T4" fmla="*/ 143 w 373"/>
                <a:gd name="T5" fmla="*/ 313 h 388"/>
                <a:gd name="T6" fmla="*/ 178 w 373"/>
                <a:gd name="T7" fmla="*/ 385 h 388"/>
                <a:gd name="T8" fmla="*/ 196 w 373"/>
                <a:gd name="T9" fmla="*/ 279 h 388"/>
                <a:gd name="T10" fmla="*/ 222 w 373"/>
                <a:gd name="T11" fmla="*/ 265 h 388"/>
                <a:gd name="T12" fmla="*/ 332 w 373"/>
                <a:gd name="T13" fmla="*/ 259 h 388"/>
                <a:gd name="T14" fmla="*/ 334 w 373"/>
                <a:gd name="T15" fmla="*/ 237 h 388"/>
                <a:gd name="T16" fmla="*/ 323 w 373"/>
                <a:gd name="T17" fmla="*/ 210 h 388"/>
                <a:gd name="T18" fmla="*/ 258 w 373"/>
                <a:gd name="T19" fmla="*/ 189 h 388"/>
                <a:gd name="T20" fmla="*/ 316 w 373"/>
                <a:gd name="T21" fmla="*/ 157 h 388"/>
                <a:gd name="T22" fmla="*/ 321 w 373"/>
                <a:gd name="T23" fmla="*/ 119 h 388"/>
                <a:gd name="T24" fmla="*/ 280 w 373"/>
                <a:gd name="T25" fmla="*/ 19 h 388"/>
                <a:gd name="T26" fmla="*/ 228 w 373"/>
                <a:gd name="T27" fmla="*/ 33 h 388"/>
                <a:gd name="T28" fmla="*/ 156 w 373"/>
                <a:gd name="T29" fmla="*/ 16 h 388"/>
                <a:gd name="T30" fmla="*/ 89 w 373"/>
                <a:gd name="T31" fmla="*/ 39 h 388"/>
                <a:gd name="T32" fmla="*/ 66 w 373"/>
                <a:gd name="T33" fmla="*/ 80 h 388"/>
                <a:gd name="T34" fmla="*/ 43 w 373"/>
                <a:gd name="T35" fmla="*/ 131 h 388"/>
                <a:gd name="T36" fmla="*/ 16 w 373"/>
                <a:gd name="T37" fmla="*/ 205 h 388"/>
                <a:gd name="T38" fmla="*/ 65 w 373"/>
                <a:gd name="T39" fmla="*/ 215 h 388"/>
                <a:gd name="T40" fmla="*/ 21 w 373"/>
                <a:gd name="T41" fmla="*/ 239 h 388"/>
                <a:gd name="T42" fmla="*/ 154 w 373"/>
                <a:gd name="T43" fmla="*/ 133 h 388"/>
                <a:gd name="T44" fmla="*/ 202 w 373"/>
                <a:gd name="T45" fmla="*/ 128 h 388"/>
                <a:gd name="T46" fmla="*/ 167 w 373"/>
                <a:gd name="T47" fmla="*/ 110 h 388"/>
                <a:gd name="T48" fmla="*/ 199 w 373"/>
                <a:gd name="T49" fmla="*/ 98 h 388"/>
                <a:gd name="T50" fmla="*/ 206 w 373"/>
                <a:gd name="T51" fmla="*/ 127 h 388"/>
                <a:gd name="T52" fmla="*/ 223 w 373"/>
                <a:gd name="T53" fmla="*/ 129 h 388"/>
                <a:gd name="T54" fmla="*/ 208 w 373"/>
                <a:gd name="T55" fmla="*/ 123 h 388"/>
                <a:gd name="T56" fmla="*/ 214 w 373"/>
                <a:gd name="T57" fmla="*/ 85 h 388"/>
                <a:gd name="T58" fmla="*/ 235 w 373"/>
                <a:gd name="T59" fmla="*/ 223 h 388"/>
                <a:gd name="T60" fmla="*/ 223 w 373"/>
                <a:gd name="T61" fmla="*/ 136 h 388"/>
                <a:gd name="T62" fmla="*/ 225 w 373"/>
                <a:gd name="T63" fmla="*/ 119 h 388"/>
                <a:gd name="T64" fmla="*/ 225 w 373"/>
                <a:gd name="T65" fmla="*/ 131 h 388"/>
                <a:gd name="T66" fmla="*/ 245 w 373"/>
                <a:gd name="T67" fmla="*/ 153 h 388"/>
                <a:gd name="T68" fmla="*/ 253 w 373"/>
                <a:gd name="T69" fmla="*/ 130 h 388"/>
                <a:gd name="T70" fmla="*/ 218 w 373"/>
                <a:gd name="T71" fmla="*/ 261 h 388"/>
                <a:gd name="T72" fmla="*/ 170 w 373"/>
                <a:gd name="T73" fmla="*/ 225 h 388"/>
                <a:gd name="T74" fmla="*/ 210 w 373"/>
                <a:gd name="T75" fmla="*/ 213 h 388"/>
                <a:gd name="T76" fmla="*/ 221 w 373"/>
                <a:gd name="T77" fmla="*/ 246 h 388"/>
                <a:gd name="T78" fmla="*/ 188 w 373"/>
                <a:gd name="T79" fmla="*/ 265 h 388"/>
                <a:gd name="T80" fmla="*/ 168 w 373"/>
                <a:gd name="T81" fmla="*/ 267 h 388"/>
                <a:gd name="T82" fmla="*/ 154 w 373"/>
                <a:gd name="T83" fmla="*/ 320 h 388"/>
                <a:gd name="T84" fmla="*/ 152 w 373"/>
                <a:gd name="T85" fmla="*/ 167 h 388"/>
                <a:gd name="T86" fmla="*/ 155 w 373"/>
                <a:gd name="T87" fmla="*/ 203 h 388"/>
                <a:gd name="T88" fmla="*/ 84 w 373"/>
                <a:gd name="T89" fmla="*/ 158 h 388"/>
                <a:gd name="T90" fmla="*/ 94 w 373"/>
                <a:gd name="T91" fmla="*/ 156 h 388"/>
                <a:gd name="T92" fmla="*/ 122 w 373"/>
                <a:gd name="T93" fmla="*/ 158 h 388"/>
                <a:gd name="T94" fmla="*/ 138 w 373"/>
                <a:gd name="T95" fmla="*/ 145 h 388"/>
                <a:gd name="T96" fmla="*/ 130 w 373"/>
                <a:gd name="T97" fmla="*/ 181 h 388"/>
                <a:gd name="T98" fmla="*/ 142 w 373"/>
                <a:gd name="T99" fmla="*/ 173 h 388"/>
                <a:gd name="T100" fmla="*/ 148 w 373"/>
                <a:gd name="T101" fmla="*/ 234 h 388"/>
                <a:gd name="T102" fmla="*/ 135 w 373"/>
                <a:gd name="T103" fmla="*/ 261 h 388"/>
                <a:gd name="T104" fmla="*/ 132 w 373"/>
                <a:gd name="T105" fmla="*/ 224 h 388"/>
                <a:gd name="T106" fmla="*/ 150 w 373"/>
                <a:gd name="T107" fmla="*/ 270 h 388"/>
                <a:gd name="T108" fmla="*/ 145 w 373"/>
                <a:gd name="T109" fmla="*/ 277 h 388"/>
                <a:gd name="T110" fmla="*/ 130 w 373"/>
                <a:gd name="T111" fmla="*/ 283 h 388"/>
                <a:gd name="T112" fmla="*/ 116 w 373"/>
                <a:gd name="T113" fmla="*/ 233 h 388"/>
                <a:gd name="T114" fmla="*/ 128 w 373"/>
                <a:gd name="T115" fmla="*/ 275 h 388"/>
                <a:gd name="T116" fmla="*/ 96 w 373"/>
                <a:gd name="T117" fmla="*/ 260 h 388"/>
                <a:gd name="T118" fmla="*/ 89 w 373"/>
                <a:gd name="T119" fmla="*/ 161 h 388"/>
                <a:gd name="T120" fmla="*/ 122 w 373"/>
                <a:gd name="T121" fmla="*/ 182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73" h="388">
                  <a:moveTo>
                    <a:pt x="3" y="278"/>
                  </a:moveTo>
                  <a:cubicBezTo>
                    <a:pt x="5" y="280"/>
                    <a:pt x="10" y="280"/>
                    <a:pt x="11" y="276"/>
                  </a:cubicBezTo>
                  <a:cubicBezTo>
                    <a:pt x="14" y="277"/>
                    <a:pt x="14" y="279"/>
                    <a:pt x="18" y="279"/>
                  </a:cubicBezTo>
                  <a:cubicBezTo>
                    <a:pt x="20" y="280"/>
                    <a:pt x="22" y="278"/>
                    <a:pt x="24" y="278"/>
                  </a:cubicBezTo>
                  <a:cubicBezTo>
                    <a:pt x="27" y="278"/>
                    <a:pt x="32" y="279"/>
                    <a:pt x="34" y="277"/>
                  </a:cubicBezTo>
                  <a:cubicBezTo>
                    <a:pt x="35" y="276"/>
                    <a:pt x="34" y="274"/>
                    <a:pt x="36" y="274"/>
                  </a:cubicBezTo>
                  <a:cubicBezTo>
                    <a:pt x="38" y="273"/>
                    <a:pt x="41" y="276"/>
                    <a:pt x="43" y="277"/>
                  </a:cubicBezTo>
                  <a:cubicBezTo>
                    <a:pt x="46" y="279"/>
                    <a:pt x="50" y="280"/>
                    <a:pt x="54" y="279"/>
                  </a:cubicBezTo>
                  <a:cubicBezTo>
                    <a:pt x="57" y="278"/>
                    <a:pt x="60" y="278"/>
                    <a:pt x="63" y="278"/>
                  </a:cubicBezTo>
                  <a:cubicBezTo>
                    <a:pt x="67" y="277"/>
                    <a:pt x="71" y="277"/>
                    <a:pt x="74" y="273"/>
                  </a:cubicBezTo>
                  <a:cubicBezTo>
                    <a:pt x="75" y="269"/>
                    <a:pt x="74" y="266"/>
                    <a:pt x="73" y="262"/>
                  </a:cubicBezTo>
                  <a:cubicBezTo>
                    <a:pt x="74" y="264"/>
                    <a:pt x="75" y="265"/>
                    <a:pt x="76" y="266"/>
                  </a:cubicBezTo>
                  <a:cubicBezTo>
                    <a:pt x="76" y="267"/>
                    <a:pt x="75" y="267"/>
                    <a:pt x="75" y="268"/>
                  </a:cubicBezTo>
                  <a:cubicBezTo>
                    <a:pt x="75" y="267"/>
                    <a:pt x="76" y="267"/>
                    <a:pt x="76" y="266"/>
                  </a:cubicBezTo>
                  <a:cubicBezTo>
                    <a:pt x="77" y="266"/>
                    <a:pt x="77" y="267"/>
                    <a:pt x="77" y="267"/>
                  </a:cubicBezTo>
                  <a:cubicBezTo>
                    <a:pt x="77" y="267"/>
                    <a:pt x="77" y="268"/>
                    <a:pt x="77" y="268"/>
                  </a:cubicBezTo>
                  <a:cubicBezTo>
                    <a:pt x="76" y="269"/>
                    <a:pt x="76" y="270"/>
                    <a:pt x="75" y="270"/>
                  </a:cubicBezTo>
                  <a:cubicBezTo>
                    <a:pt x="76" y="270"/>
                    <a:pt x="76" y="269"/>
                    <a:pt x="77" y="268"/>
                  </a:cubicBezTo>
                  <a:cubicBezTo>
                    <a:pt x="77" y="268"/>
                    <a:pt x="77" y="267"/>
                    <a:pt x="77" y="267"/>
                  </a:cubicBezTo>
                  <a:cubicBezTo>
                    <a:pt x="77" y="267"/>
                    <a:pt x="78" y="268"/>
                    <a:pt x="78" y="268"/>
                  </a:cubicBezTo>
                  <a:cubicBezTo>
                    <a:pt x="80" y="270"/>
                    <a:pt x="83" y="273"/>
                    <a:pt x="86" y="275"/>
                  </a:cubicBezTo>
                  <a:cubicBezTo>
                    <a:pt x="88" y="276"/>
                    <a:pt x="89" y="275"/>
                    <a:pt x="91" y="274"/>
                  </a:cubicBezTo>
                  <a:cubicBezTo>
                    <a:pt x="93" y="273"/>
                    <a:pt x="95" y="274"/>
                    <a:pt x="95" y="271"/>
                  </a:cubicBezTo>
                  <a:cubicBezTo>
                    <a:pt x="95" y="269"/>
                    <a:pt x="93" y="267"/>
                    <a:pt x="94" y="264"/>
                  </a:cubicBezTo>
                  <a:cubicBezTo>
                    <a:pt x="95" y="264"/>
                    <a:pt x="95" y="264"/>
                    <a:pt x="95" y="264"/>
                  </a:cubicBezTo>
                  <a:cubicBezTo>
                    <a:pt x="96" y="265"/>
                    <a:pt x="97" y="266"/>
                    <a:pt x="98" y="267"/>
                  </a:cubicBezTo>
                  <a:cubicBezTo>
                    <a:pt x="99" y="267"/>
                    <a:pt x="99" y="268"/>
                    <a:pt x="99" y="268"/>
                  </a:cubicBezTo>
                  <a:cubicBezTo>
                    <a:pt x="100" y="269"/>
                    <a:pt x="100" y="269"/>
                    <a:pt x="100" y="269"/>
                  </a:cubicBezTo>
                  <a:cubicBezTo>
                    <a:pt x="101" y="269"/>
                    <a:pt x="102" y="270"/>
                    <a:pt x="102" y="270"/>
                  </a:cubicBezTo>
                  <a:cubicBezTo>
                    <a:pt x="104" y="271"/>
                    <a:pt x="105" y="272"/>
                    <a:pt x="107" y="273"/>
                  </a:cubicBezTo>
                  <a:cubicBezTo>
                    <a:pt x="109" y="274"/>
                    <a:pt x="110" y="274"/>
                    <a:pt x="112" y="275"/>
                  </a:cubicBezTo>
                  <a:cubicBezTo>
                    <a:pt x="112" y="275"/>
                    <a:pt x="112" y="275"/>
                    <a:pt x="113" y="275"/>
                  </a:cubicBezTo>
                  <a:cubicBezTo>
                    <a:pt x="113" y="275"/>
                    <a:pt x="113" y="275"/>
                    <a:pt x="114" y="276"/>
                  </a:cubicBezTo>
                  <a:cubicBezTo>
                    <a:pt x="114" y="276"/>
                    <a:pt x="114" y="276"/>
                    <a:pt x="115" y="276"/>
                  </a:cubicBezTo>
                  <a:cubicBezTo>
                    <a:pt x="115" y="276"/>
                    <a:pt x="115" y="276"/>
                    <a:pt x="115" y="276"/>
                  </a:cubicBezTo>
                  <a:cubicBezTo>
                    <a:pt x="116" y="276"/>
                    <a:pt x="116" y="276"/>
                    <a:pt x="117" y="276"/>
                  </a:cubicBezTo>
                  <a:cubicBezTo>
                    <a:pt x="118" y="276"/>
                    <a:pt x="119" y="276"/>
                    <a:pt x="119" y="277"/>
                  </a:cubicBezTo>
                  <a:cubicBezTo>
                    <a:pt x="120" y="277"/>
                    <a:pt x="121" y="277"/>
                    <a:pt x="121" y="277"/>
                  </a:cubicBezTo>
                  <a:cubicBezTo>
                    <a:pt x="122" y="277"/>
                    <a:pt x="122" y="277"/>
                    <a:pt x="122" y="277"/>
                  </a:cubicBezTo>
                  <a:cubicBezTo>
                    <a:pt x="122" y="278"/>
                    <a:pt x="122" y="278"/>
                    <a:pt x="122" y="278"/>
                  </a:cubicBezTo>
                  <a:cubicBezTo>
                    <a:pt x="122" y="278"/>
                    <a:pt x="123" y="278"/>
                    <a:pt x="123" y="279"/>
                  </a:cubicBezTo>
                  <a:cubicBezTo>
                    <a:pt x="124" y="279"/>
                    <a:pt x="124" y="280"/>
                    <a:pt x="125" y="280"/>
                  </a:cubicBezTo>
                  <a:cubicBezTo>
                    <a:pt x="125" y="281"/>
                    <a:pt x="126" y="281"/>
                    <a:pt x="126" y="282"/>
                  </a:cubicBezTo>
                  <a:cubicBezTo>
                    <a:pt x="126" y="283"/>
                    <a:pt x="127" y="283"/>
                    <a:pt x="127" y="284"/>
                  </a:cubicBezTo>
                  <a:cubicBezTo>
                    <a:pt x="128" y="286"/>
                    <a:pt x="129" y="287"/>
                    <a:pt x="129" y="289"/>
                  </a:cubicBezTo>
                  <a:cubicBezTo>
                    <a:pt x="130" y="290"/>
                    <a:pt x="131" y="292"/>
                    <a:pt x="132" y="294"/>
                  </a:cubicBezTo>
                  <a:cubicBezTo>
                    <a:pt x="133" y="294"/>
                    <a:pt x="134" y="295"/>
                    <a:pt x="134" y="296"/>
                  </a:cubicBezTo>
                  <a:cubicBezTo>
                    <a:pt x="136" y="297"/>
                    <a:pt x="136" y="297"/>
                    <a:pt x="136" y="297"/>
                  </a:cubicBezTo>
                  <a:cubicBezTo>
                    <a:pt x="139" y="299"/>
                    <a:pt x="140" y="302"/>
                    <a:pt x="141" y="305"/>
                  </a:cubicBezTo>
                  <a:cubicBezTo>
                    <a:pt x="141" y="307"/>
                    <a:pt x="142" y="308"/>
                    <a:pt x="142" y="310"/>
                  </a:cubicBezTo>
                  <a:cubicBezTo>
                    <a:pt x="142" y="311"/>
                    <a:pt x="143" y="312"/>
                    <a:pt x="143" y="313"/>
                  </a:cubicBezTo>
                  <a:cubicBezTo>
                    <a:pt x="144" y="314"/>
                    <a:pt x="144" y="314"/>
                    <a:pt x="144" y="315"/>
                  </a:cubicBezTo>
                  <a:cubicBezTo>
                    <a:pt x="146" y="318"/>
                    <a:pt x="146" y="321"/>
                    <a:pt x="148" y="325"/>
                  </a:cubicBezTo>
                  <a:cubicBezTo>
                    <a:pt x="148" y="325"/>
                    <a:pt x="148" y="325"/>
                    <a:pt x="148" y="325"/>
                  </a:cubicBezTo>
                  <a:cubicBezTo>
                    <a:pt x="150" y="341"/>
                    <a:pt x="151" y="368"/>
                    <a:pt x="151" y="385"/>
                  </a:cubicBezTo>
                  <a:cubicBezTo>
                    <a:pt x="155" y="385"/>
                    <a:pt x="155" y="385"/>
                    <a:pt x="155" y="385"/>
                  </a:cubicBezTo>
                  <a:cubicBezTo>
                    <a:pt x="155" y="385"/>
                    <a:pt x="155" y="385"/>
                    <a:pt x="155" y="385"/>
                  </a:cubicBezTo>
                  <a:cubicBezTo>
                    <a:pt x="156" y="385"/>
                    <a:pt x="156" y="385"/>
                    <a:pt x="156" y="385"/>
                  </a:cubicBezTo>
                  <a:cubicBezTo>
                    <a:pt x="156" y="385"/>
                    <a:pt x="156" y="385"/>
                    <a:pt x="156" y="385"/>
                  </a:cubicBezTo>
                  <a:cubicBezTo>
                    <a:pt x="164" y="385"/>
                    <a:pt x="164" y="385"/>
                    <a:pt x="164" y="385"/>
                  </a:cubicBezTo>
                  <a:cubicBezTo>
                    <a:pt x="164" y="384"/>
                    <a:pt x="164" y="386"/>
                    <a:pt x="164" y="385"/>
                  </a:cubicBezTo>
                  <a:cubicBezTo>
                    <a:pt x="164" y="385"/>
                    <a:pt x="164" y="385"/>
                    <a:pt x="164" y="385"/>
                  </a:cubicBezTo>
                  <a:cubicBezTo>
                    <a:pt x="167" y="385"/>
                    <a:pt x="167" y="385"/>
                    <a:pt x="167" y="385"/>
                  </a:cubicBezTo>
                  <a:cubicBezTo>
                    <a:pt x="168" y="384"/>
                    <a:pt x="169" y="387"/>
                    <a:pt x="169" y="385"/>
                  </a:cubicBezTo>
                  <a:cubicBezTo>
                    <a:pt x="170" y="385"/>
                    <a:pt x="170" y="385"/>
                    <a:pt x="170" y="385"/>
                  </a:cubicBezTo>
                  <a:cubicBezTo>
                    <a:pt x="170" y="385"/>
                    <a:pt x="170" y="385"/>
                    <a:pt x="170" y="385"/>
                  </a:cubicBezTo>
                  <a:cubicBezTo>
                    <a:pt x="170" y="386"/>
                    <a:pt x="170" y="388"/>
                    <a:pt x="170" y="385"/>
                  </a:cubicBezTo>
                  <a:cubicBezTo>
                    <a:pt x="178" y="385"/>
                    <a:pt x="178" y="385"/>
                    <a:pt x="178" y="385"/>
                  </a:cubicBezTo>
                  <a:cubicBezTo>
                    <a:pt x="178" y="388"/>
                    <a:pt x="178" y="386"/>
                    <a:pt x="178" y="385"/>
                  </a:cubicBezTo>
                  <a:cubicBezTo>
                    <a:pt x="178" y="385"/>
                    <a:pt x="178" y="385"/>
                    <a:pt x="178" y="385"/>
                  </a:cubicBezTo>
                  <a:cubicBezTo>
                    <a:pt x="184" y="385"/>
                    <a:pt x="184" y="385"/>
                    <a:pt x="184" y="385"/>
                  </a:cubicBezTo>
                  <a:cubicBezTo>
                    <a:pt x="183" y="377"/>
                    <a:pt x="180" y="350"/>
                    <a:pt x="178" y="343"/>
                  </a:cubicBezTo>
                  <a:cubicBezTo>
                    <a:pt x="178" y="343"/>
                    <a:pt x="178" y="343"/>
                    <a:pt x="178" y="342"/>
                  </a:cubicBezTo>
                  <a:cubicBezTo>
                    <a:pt x="178" y="341"/>
                    <a:pt x="178" y="341"/>
                    <a:pt x="178" y="340"/>
                  </a:cubicBezTo>
                  <a:cubicBezTo>
                    <a:pt x="178" y="339"/>
                    <a:pt x="178" y="339"/>
                    <a:pt x="178" y="339"/>
                  </a:cubicBezTo>
                  <a:cubicBezTo>
                    <a:pt x="177" y="338"/>
                    <a:pt x="177" y="338"/>
                    <a:pt x="177" y="338"/>
                  </a:cubicBezTo>
                  <a:cubicBezTo>
                    <a:pt x="178" y="336"/>
                    <a:pt x="178" y="335"/>
                    <a:pt x="178" y="333"/>
                  </a:cubicBezTo>
                  <a:cubicBezTo>
                    <a:pt x="178" y="328"/>
                    <a:pt x="178" y="328"/>
                    <a:pt x="178" y="328"/>
                  </a:cubicBezTo>
                  <a:cubicBezTo>
                    <a:pt x="178" y="314"/>
                    <a:pt x="178" y="314"/>
                    <a:pt x="178" y="314"/>
                  </a:cubicBezTo>
                  <a:cubicBezTo>
                    <a:pt x="178" y="314"/>
                    <a:pt x="178" y="314"/>
                    <a:pt x="178" y="314"/>
                  </a:cubicBezTo>
                  <a:cubicBezTo>
                    <a:pt x="179" y="311"/>
                    <a:pt x="180" y="307"/>
                    <a:pt x="181" y="304"/>
                  </a:cubicBezTo>
                  <a:cubicBezTo>
                    <a:pt x="182" y="301"/>
                    <a:pt x="183" y="297"/>
                    <a:pt x="184" y="294"/>
                  </a:cubicBezTo>
                  <a:cubicBezTo>
                    <a:pt x="185" y="293"/>
                    <a:pt x="185" y="291"/>
                    <a:pt x="186" y="290"/>
                  </a:cubicBezTo>
                  <a:cubicBezTo>
                    <a:pt x="187" y="289"/>
                    <a:pt x="188" y="287"/>
                    <a:pt x="189" y="286"/>
                  </a:cubicBezTo>
                  <a:cubicBezTo>
                    <a:pt x="191" y="284"/>
                    <a:pt x="193" y="281"/>
                    <a:pt x="196" y="279"/>
                  </a:cubicBezTo>
                  <a:cubicBezTo>
                    <a:pt x="197" y="278"/>
                    <a:pt x="197" y="278"/>
                    <a:pt x="197" y="278"/>
                  </a:cubicBezTo>
                  <a:cubicBezTo>
                    <a:pt x="197" y="277"/>
                    <a:pt x="197" y="277"/>
                    <a:pt x="197" y="277"/>
                  </a:cubicBezTo>
                  <a:cubicBezTo>
                    <a:pt x="198" y="276"/>
                    <a:pt x="199" y="276"/>
                    <a:pt x="199" y="275"/>
                  </a:cubicBezTo>
                  <a:cubicBezTo>
                    <a:pt x="200" y="274"/>
                    <a:pt x="202" y="274"/>
                    <a:pt x="203" y="273"/>
                  </a:cubicBezTo>
                  <a:cubicBezTo>
                    <a:pt x="208" y="270"/>
                    <a:pt x="208" y="270"/>
                    <a:pt x="208" y="270"/>
                  </a:cubicBezTo>
                  <a:cubicBezTo>
                    <a:pt x="208" y="270"/>
                    <a:pt x="209" y="270"/>
                    <a:pt x="209" y="269"/>
                  </a:cubicBezTo>
                  <a:cubicBezTo>
                    <a:pt x="210" y="269"/>
                    <a:pt x="210" y="269"/>
                    <a:pt x="210" y="269"/>
                  </a:cubicBezTo>
                  <a:cubicBezTo>
                    <a:pt x="211" y="268"/>
                    <a:pt x="212" y="268"/>
                    <a:pt x="212" y="268"/>
                  </a:cubicBezTo>
                  <a:cubicBezTo>
                    <a:pt x="212" y="268"/>
                    <a:pt x="212" y="268"/>
                    <a:pt x="212" y="268"/>
                  </a:cubicBezTo>
                  <a:cubicBezTo>
                    <a:pt x="212" y="268"/>
                    <a:pt x="212" y="268"/>
                    <a:pt x="212" y="268"/>
                  </a:cubicBezTo>
                  <a:cubicBezTo>
                    <a:pt x="212" y="268"/>
                    <a:pt x="212" y="268"/>
                    <a:pt x="212" y="268"/>
                  </a:cubicBezTo>
                  <a:cubicBezTo>
                    <a:pt x="213" y="268"/>
                    <a:pt x="213" y="267"/>
                    <a:pt x="213" y="267"/>
                  </a:cubicBezTo>
                  <a:cubicBezTo>
                    <a:pt x="213" y="267"/>
                    <a:pt x="214" y="267"/>
                    <a:pt x="214" y="267"/>
                  </a:cubicBezTo>
                  <a:cubicBezTo>
                    <a:pt x="215" y="267"/>
                    <a:pt x="216" y="267"/>
                    <a:pt x="217" y="267"/>
                  </a:cubicBezTo>
                  <a:cubicBezTo>
                    <a:pt x="217" y="267"/>
                    <a:pt x="218" y="266"/>
                    <a:pt x="219" y="266"/>
                  </a:cubicBezTo>
                  <a:cubicBezTo>
                    <a:pt x="220" y="266"/>
                    <a:pt x="220" y="266"/>
                    <a:pt x="221" y="266"/>
                  </a:cubicBezTo>
                  <a:cubicBezTo>
                    <a:pt x="222" y="265"/>
                    <a:pt x="222" y="265"/>
                    <a:pt x="222" y="265"/>
                  </a:cubicBezTo>
                  <a:cubicBezTo>
                    <a:pt x="224" y="264"/>
                    <a:pt x="225" y="264"/>
                    <a:pt x="227" y="263"/>
                  </a:cubicBezTo>
                  <a:cubicBezTo>
                    <a:pt x="229" y="262"/>
                    <a:pt x="230" y="261"/>
                    <a:pt x="231" y="259"/>
                  </a:cubicBezTo>
                  <a:cubicBezTo>
                    <a:pt x="232" y="259"/>
                    <a:pt x="234" y="259"/>
                    <a:pt x="235" y="258"/>
                  </a:cubicBezTo>
                  <a:cubicBezTo>
                    <a:pt x="236" y="258"/>
                    <a:pt x="236" y="258"/>
                    <a:pt x="237" y="258"/>
                  </a:cubicBezTo>
                  <a:cubicBezTo>
                    <a:pt x="238" y="257"/>
                    <a:pt x="239" y="257"/>
                    <a:pt x="239" y="257"/>
                  </a:cubicBezTo>
                  <a:cubicBezTo>
                    <a:pt x="240" y="256"/>
                    <a:pt x="241" y="256"/>
                    <a:pt x="241" y="256"/>
                  </a:cubicBezTo>
                  <a:cubicBezTo>
                    <a:pt x="246" y="256"/>
                    <a:pt x="251" y="255"/>
                    <a:pt x="255" y="255"/>
                  </a:cubicBezTo>
                  <a:cubicBezTo>
                    <a:pt x="256" y="259"/>
                    <a:pt x="260" y="261"/>
                    <a:pt x="263" y="262"/>
                  </a:cubicBezTo>
                  <a:cubicBezTo>
                    <a:pt x="268" y="263"/>
                    <a:pt x="273" y="262"/>
                    <a:pt x="277" y="260"/>
                  </a:cubicBezTo>
                  <a:cubicBezTo>
                    <a:pt x="279" y="260"/>
                    <a:pt x="280" y="261"/>
                    <a:pt x="281" y="261"/>
                  </a:cubicBezTo>
                  <a:cubicBezTo>
                    <a:pt x="284" y="262"/>
                    <a:pt x="287" y="258"/>
                    <a:pt x="291" y="259"/>
                  </a:cubicBezTo>
                  <a:cubicBezTo>
                    <a:pt x="292" y="259"/>
                    <a:pt x="292" y="261"/>
                    <a:pt x="293" y="261"/>
                  </a:cubicBezTo>
                  <a:cubicBezTo>
                    <a:pt x="295" y="262"/>
                    <a:pt x="296" y="262"/>
                    <a:pt x="298" y="262"/>
                  </a:cubicBezTo>
                  <a:cubicBezTo>
                    <a:pt x="302" y="262"/>
                    <a:pt x="305" y="264"/>
                    <a:pt x="309" y="263"/>
                  </a:cubicBezTo>
                  <a:cubicBezTo>
                    <a:pt x="312" y="262"/>
                    <a:pt x="314" y="260"/>
                    <a:pt x="316" y="259"/>
                  </a:cubicBezTo>
                  <a:cubicBezTo>
                    <a:pt x="319" y="258"/>
                    <a:pt x="323" y="259"/>
                    <a:pt x="326" y="259"/>
                  </a:cubicBezTo>
                  <a:cubicBezTo>
                    <a:pt x="328" y="259"/>
                    <a:pt x="330" y="259"/>
                    <a:pt x="332" y="259"/>
                  </a:cubicBezTo>
                  <a:cubicBezTo>
                    <a:pt x="334" y="258"/>
                    <a:pt x="335" y="256"/>
                    <a:pt x="336" y="254"/>
                  </a:cubicBezTo>
                  <a:cubicBezTo>
                    <a:pt x="339" y="251"/>
                    <a:pt x="342" y="254"/>
                    <a:pt x="345" y="253"/>
                  </a:cubicBezTo>
                  <a:cubicBezTo>
                    <a:pt x="348" y="252"/>
                    <a:pt x="349" y="249"/>
                    <a:pt x="349" y="246"/>
                  </a:cubicBezTo>
                  <a:cubicBezTo>
                    <a:pt x="349" y="246"/>
                    <a:pt x="350" y="247"/>
                    <a:pt x="350" y="248"/>
                  </a:cubicBezTo>
                  <a:cubicBezTo>
                    <a:pt x="353" y="247"/>
                    <a:pt x="356" y="246"/>
                    <a:pt x="359" y="245"/>
                  </a:cubicBezTo>
                  <a:cubicBezTo>
                    <a:pt x="360" y="245"/>
                    <a:pt x="362" y="243"/>
                    <a:pt x="362" y="242"/>
                  </a:cubicBezTo>
                  <a:cubicBezTo>
                    <a:pt x="364" y="242"/>
                    <a:pt x="365" y="240"/>
                    <a:pt x="366" y="239"/>
                  </a:cubicBezTo>
                  <a:cubicBezTo>
                    <a:pt x="368" y="238"/>
                    <a:pt x="369" y="237"/>
                    <a:pt x="371" y="236"/>
                  </a:cubicBezTo>
                  <a:cubicBezTo>
                    <a:pt x="372" y="235"/>
                    <a:pt x="373" y="233"/>
                    <a:pt x="372" y="232"/>
                  </a:cubicBezTo>
                  <a:cubicBezTo>
                    <a:pt x="371" y="231"/>
                    <a:pt x="367" y="231"/>
                    <a:pt x="366" y="231"/>
                  </a:cubicBezTo>
                  <a:cubicBezTo>
                    <a:pt x="363" y="232"/>
                    <a:pt x="364" y="233"/>
                    <a:pt x="362" y="235"/>
                  </a:cubicBezTo>
                  <a:cubicBezTo>
                    <a:pt x="361" y="237"/>
                    <a:pt x="359" y="236"/>
                    <a:pt x="357" y="236"/>
                  </a:cubicBezTo>
                  <a:cubicBezTo>
                    <a:pt x="353" y="236"/>
                    <a:pt x="350" y="237"/>
                    <a:pt x="347" y="234"/>
                  </a:cubicBezTo>
                  <a:cubicBezTo>
                    <a:pt x="346" y="235"/>
                    <a:pt x="346" y="236"/>
                    <a:pt x="345" y="237"/>
                  </a:cubicBezTo>
                  <a:cubicBezTo>
                    <a:pt x="344" y="238"/>
                    <a:pt x="342" y="237"/>
                    <a:pt x="341" y="238"/>
                  </a:cubicBezTo>
                  <a:cubicBezTo>
                    <a:pt x="340" y="238"/>
                    <a:pt x="339" y="238"/>
                    <a:pt x="339" y="239"/>
                  </a:cubicBezTo>
                  <a:cubicBezTo>
                    <a:pt x="337" y="238"/>
                    <a:pt x="335" y="237"/>
                    <a:pt x="334" y="237"/>
                  </a:cubicBezTo>
                  <a:cubicBezTo>
                    <a:pt x="333" y="236"/>
                    <a:pt x="333" y="235"/>
                    <a:pt x="333" y="235"/>
                  </a:cubicBezTo>
                  <a:cubicBezTo>
                    <a:pt x="333" y="232"/>
                    <a:pt x="333" y="232"/>
                    <a:pt x="335" y="230"/>
                  </a:cubicBezTo>
                  <a:cubicBezTo>
                    <a:pt x="336" y="229"/>
                    <a:pt x="338" y="227"/>
                    <a:pt x="338" y="226"/>
                  </a:cubicBezTo>
                  <a:cubicBezTo>
                    <a:pt x="337" y="224"/>
                    <a:pt x="333" y="224"/>
                    <a:pt x="332" y="225"/>
                  </a:cubicBezTo>
                  <a:cubicBezTo>
                    <a:pt x="331" y="226"/>
                    <a:pt x="331" y="228"/>
                    <a:pt x="330" y="229"/>
                  </a:cubicBezTo>
                  <a:cubicBezTo>
                    <a:pt x="326" y="233"/>
                    <a:pt x="323" y="230"/>
                    <a:pt x="324" y="226"/>
                  </a:cubicBezTo>
                  <a:cubicBezTo>
                    <a:pt x="325" y="222"/>
                    <a:pt x="329" y="222"/>
                    <a:pt x="332" y="220"/>
                  </a:cubicBezTo>
                  <a:cubicBezTo>
                    <a:pt x="336" y="218"/>
                    <a:pt x="340" y="214"/>
                    <a:pt x="345" y="215"/>
                  </a:cubicBezTo>
                  <a:cubicBezTo>
                    <a:pt x="349" y="216"/>
                    <a:pt x="347" y="222"/>
                    <a:pt x="348" y="225"/>
                  </a:cubicBezTo>
                  <a:cubicBezTo>
                    <a:pt x="350" y="224"/>
                    <a:pt x="353" y="220"/>
                    <a:pt x="354" y="218"/>
                  </a:cubicBezTo>
                  <a:cubicBezTo>
                    <a:pt x="355" y="213"/>
                    <a:pt x="349" y="217"/>
                    <a:pt x="348" y="213"/>
                  </a:cubicBezTo>
                  <a:cubicBezTo>
                    <a:pt x="348" y="212"/>
                    <a:pt x="349" y="211"/>
                    <a:pt x="348" y="210"/>
                  </a:cubicBezTo>
                  <a:cubicBezTo>
                    <a:pt x="346" y="208"/>
                    <a:pt x="343" y="211"/>
                    <a:pt x="341" y="212"/>
                  </a:cubicBezTo>
                  <a:cubicBezTo>
                    <a:pt x="340" y="212"/>
                    <a:pt x="337" y="212"/>
                    <a:pt x="337" y="212"/>
                  </a:cubicBezTo>
                  <a:cubicBezTo>
                    <a:pt x="335" y="211"/>
                    <a:pt x="335" y="205"/>
                    <a:pt x="336" y="204"/>
                  </a:cubicBezTo>
                  <a:cubicBezTo>
                    <a:pt x="332" y="205"/>
                    <a:pt x="328" y="203"/>
                    <a:pt x="325" y="207"/>
                  </a:cubicBezTo>
                  <a:cubicBezTo>
                    <a:pt x="324" y="208"/>
                    <a:pt x="324" y="210"/>
                    <a:pt x="323" y="210"/>
                  </a:cubicBezTo>
                  <a:cubicBezTo>
                    <a:pt x="322" y="211"/>
                    <a:pt x="321" y="211"/>
                    <a:pt x="320" y="212"/>
                  </a:cubicBezTo>
                  <a:cubicBezTo>
                    <a:pt x="319" y="213"/>
                    <a:pt x="319" y="214"/>
                    <a:pt x="318" y="215"/>
                  </a:cubicBezTo>
                  <a:cubicBezTo>
                    <a:pt x="317" y="215"/>
                    <a:pt x="315" y="215"/>
                    <a:pt x="315" y="216"/>
                  </a:cubicBezTo>
                  <a:cubicBezTo>
                    <a:pt x="311" y="216"/>
                    <a:pt x="311" y="219"/>
                    <a:pt x="310" y="222"/>
                  </a:cubicBezTo>
                  <a:cubicBezTo>
                    <a:pt x="308" y="225"/>
                    <a:pt x="308" y="227"/>
                    <a:pt x="304" y="227"/>
                  </a:cubicBezTo>
                  <a:cubicBezTo>
                    <a:pt x="304" y="226"/>
                    <a:pt x="304" y="225"/>
                    <a:pt x="304" y="225"/>
                  </a:cubicBezTo>
                  <a:cubicBezTo>
                    <a:pt x="305" y="224"/>
                    <a:pt x="306" y="222"/>
                    <a:pt x="306" y="221"/>
                  </a:cubicBezTo>
                  <a:cubicBezTo>
                    <a:pt x="304" y="223"/>
                    <a:pt x="304" y="223"/>
                    <a:pt x="304" y="223"/>
                  </a:cubicBezTo>
                  <a:cubicBezTo>
                    <a:pt x="303" y="221"/>
                    <a:pt x="302" y="219"/>
                    <a:pt x="299" y="218"/>
                  </a:cubicBezTo>
                  <a:cubicBezTo>
                    <a:pt x="299" y="212"/>
                    <a:pt x="299" y="207"/>
                    <a:pt x="299" y="201"/>
                  </a:cubicBezTo>
                  <a:cubicBezTo>
                    <a:pt x="292" y="203"/>
                    <a:pt x="284" y="200"/>
                    <a:pt x="282" y="193"/>
                  </a:cubicBezTo>
                  <a:cubicBezTo>
                    <a:pt x="281" y="199"/>
                    <a:pt x="274" y="200"/>
                    <a:pt x="269" y="198"/>
                  </a:cubicBezTo>
                  <a:cubicBezTo>
                    <a:pt x="266" y="197"/>
                    <a:pt x="263" y="196"/>
                    <a:pt x="261" y="194"/>
                  </a:cubicBezTo>
                  <a:cubicBezTo>
                    <a:pt x="258" y="195"/>
                    <a:pt x="256" y="197"/>
                    <a:pt x="253" y="198"/>
                  </a:cubicBezTo>
                  <a:cubicBezTo>
                    <a:pt x="251" y="196"/>
                    <a:pt x="250" y="194"/>
                    <a:pt x="248" y="192"/>
                  </a:cubicBezTo>
                  <a:cubicBezTo>
                    <a:pt x="250" y="192"/>
                    <a:pt x="251" y="191"/>
                    <a:pt x="253" y="191"/>
                  </a:cubicBezTo>
                  <a:cubicBezTo>
                    <a:pt x="255" y="191"/>
                    <a:pt x="257" y="190"/>
                    <a:pt x="258" y="189"/>
                  </a:cubicBezTo>
                  <a:cubicBezTo>
                    <a:pt x="259" y="188"/>
                    <a:pt x="259" y="186"/>
                    <a:pt x="260" y="185"/>
                  </a:cubicBezTo>
                  <a:cubicBezTo>
                    <a:pt x="261" y="183"/>
                    <a:pt x="263" y="182"/>
                    <a:pt x="263" y="181"/>
                  </a:cubicBezTo>
                  <a:cubicBezTo>
                    <a:pt x="265" y="176"/>
                    <a:pt x="259" y="173"/>
                    <a:pt x="256" y="170"/>
                  </a:cubicBezTo>
                  <a:cubicBezTo>
                    <a:pt x="253" y="167"/>
                    <a:pt x="262" y="166"/>
                    <a:pt x="258" y="161"/>
                  </a:cubicBezTo>
                  <a:cubicBezTo>
                    <a:pt x="259" y="162"/>
                    <a:pt x="261" y="162"/>
                    <a:pt x="263" y="163"/>
                  </a:cubicBezTo>
                  <a:cubicBezTo>
                    <a:pt x="264" y="163"/>
                    <a:pt x="265" y="164"/>
                    <a:pt x="267" y="164"/>
                  </a:cubicBezTo>
                  <a:cubicBezTo>
                    <a:pt x="267" y="164"/>
                    <a:pt x="267" y="164"/>
                    <a:pt x="267" y="164"/>
                  </a:cubicBezTo>
                  <a:cubicBezTo>
                    <a:pt x="267" y="167"/>
                    <a:pt x="269" y="173"/>
                    <a:pt x="273" y="173"/>
                  </a:cubicBezTo>
                  <a:cubicBezTo>
                    <a:pt x="274" y="173"/>
                    <a:pt x="276" y="170"/>
                    <a:pt x="277" y="169"/>
                  </a:cubicBezTo>
                  <a:cubicBezTo>
                    <a:pt x="277" y="166"/>
                    <a:pt x="276" y="165"/>
                    <a:pt x="279" y="165"/>
                  </a:cubicBezTo>
                  <a:cubicBezTo>
                    <a:pt x="281" y="164"/>
                    <a:pt x="283" y="165"/>
                    <a:pt x="285" y="165"/>
                  </a:cubicBezTo>
                  <a:cubicBezTo>
                    <a:pt x="287" y="164"/>
                    <a:pt x="287" y="163"/>
                    <a:pt x="289" y="162"/>
                  </a:cubicBezTo>
                  <a:cubicBezTo>
                    <a:pt x="292" y="162"/>
                    <a:pt x="292" y="163"/>
                    <a:pt x="294" y="160"/>
                  </a:cubicBezTo>
                  <a:cubicBezTo>
                    <a:pt x="295" y="159"/>
                    <a:pt x="296" y="157"/>
                    <a:pt x="298" y="157"/>
                  </a:cubicBezTo>
                  <a:cubicBezTo>
                    <a:pt x="300" y="157"/>
                    <a:pt x="301" y="159"/>
                    <a:pt x="302" y="160"/>
                  </a:cubicBezTo>
                  <a:cubicBezTo>
                    <a:pt x="304" y="162"/>
                    <a:pt x="305" y="163"/>
                    <a:pt x="308" y="163"/>
                  </a:cubicBezTo>
                  <a:cubicBezTo>
                    <a:pt x="313" y="164"/>
                    <a:pt x="314" y="161"/>
                    <a:pt x="316" y="157"/>
                  </a:cubicBezTo>
                  <a:cubicBezTo>
                    <a:pt x="319" y="156"/>
                    <a:pt x="321" y="163"/>
                    <a:pt x="325" y="161"/>
                  </a:cubicBezTo>
                  <a:cubicBezTo>
                    <a:pt x="328" y="160"/>
                    <a:pt x="324" y="156"/>
                    <a:pt x="324" y="154"/>
                  </a:cubicBezTo>
                  <a:cubicBezTo>
                    <a:pt x="326" y="154"/>
                    <a:pt x="327" y="154"/>
                    <a:pt x="329" y="152"/>
                  </a:cubicBezTo>
                  <a:cubicBezTo>
                    <a:pt x="331" y="150"/>
                    <a:pt x="331" y="143"/>
                    <a:pt x="328" y="141"/>
                  </a:cubicBezTo>
                  <a:cubicBezTo>
                    <a:pt x="327" y="142"/>
                    <a:pt x="326" y="142"/>
                    <a:pt x="326" y="141"/>
                  </a:cubicBezTo>
                  <a:cubicBezTo>
                    <a:pt x="323" y="142"/>
                    <a:pt x="320" y="143"/>
                    <a:pt x="317" y="142"/>
                  </a:cubicBezTo>
                  <a:cubicBezTo>
                    <a:pt x="316" y="142"/>
                    <a:pt x="316" y="141"/>
                    <a:pt x="315" y="141"/>
                  </a:cubicBezTo>
                  <a:cubicBezTo>
                    <a:pt x="314" y="140"/>
                    <a:pt x="312" y="141"/>
                    <a:pt x="310" y="141"/>
                  </a:cubicBezTo>
                  <a:cubicBezTo>
                    <a:pt x="306" y="140"/>
                    <a:pt x="303" y="139"/>
                    <a:pt x="299" y="138"/>
                  </a:cubicBezTo>
                  <a:cubicBezTo>
                    <a:pt x="294" y="137"/>
                    <a:pt x="289" y="138"/>
                    <a:pt x="284" y="136"/>
                  </a:cubicBezTo>
                  <a:cubicBezTo>
                    <a:pt x="284" y="135"/>
                    <a:pt x="283" y="131"/>
                    <a:pt x="284" y="130"/>
                  </a:cubicBezTo>
                  <a:cubicBezTo>
                    <a:pt x="285" y="129"/>
                    <a:pt x="288" y="130"/>
                    <a:pt x="290" y="130"/>
                  </a:cubicBezTo>
                  <a:cubicBezTo>
                    <a:pt x="293" y="129"/>
                    <a:pt x="297" y="120"/>
                    <a:pt x="302" y="123"/>
                  </a:cubicBezTo>
                  <a:cubicBezTo>
                    <a:pt x="303" y="124"/>
                    <a:pt x="303" y="125"/>
                    <a:pt x="304" y="126"/>
                  </a:cubicBezTo>
                  <a:cubicBezTo>
                    <a:pt x="307" y="128"/>
                    <a:pt x="310" y="129"/>
                    <a:pt x="313" y="131"/>
                  </a:cubicBezTo>
                  <a:cubicBezTo>
                    <a:pt x="320" y="133"/>
                    <a:pt x="316" y="127"/>
                    <a:pt x="318" y="124"/>
                  </a:cubicBezTo>
                  <a:cubicBezTo>
                    <a:pt x="319" y="122"/>
                    <a:pt x="321" y="122"/>
                    <a:pt x="321" y="119"/>
                  </a:cubicBezTo>
                  <a:cubicBezTo>
                    <a:pt x="320" y="116"/>
                    <a:pt x="318" y="113"/>
                    <a:pt x="318" y="111"/>
                  </a:cubicBezTo>
                  <a:cubicBezTo>
                    <a:pt x="318" y="108"/>
                    <a:pt x="321" y="105"/>
                    <a:pt x="322" y="102"/>
                  </a:cubicBezTo>
                  <a:cubicBezTo>
                    <a:pt x="323" y="99"/>
                    <a:pt x="320" y="95"/>
                    <a:pt x="321" y="91"/>
                  </a:cubicBezTo>
                  <a:cubicBezTo>
                    <a:pt x="321" y="88"/>
                    <a:pt x="321" y="84"/>
                    <a:pt x="319" y="82"/>
                  </a:cubicBezTo>
                  <a:cubicBezTo>
                    <a:pt x="317" y="80"/>
                    <a:pt x="316" y="81"/>
                    <a:pt x="313" y="81"/>
                  </a:cubicBezTo>
                  <a:cubicBezTo>
                    <a:pt x="318" y="79"/>
                    <a:pt x="317" y="73"/>
                    <a:pt x="315" y="69"/>
                  </a:cubicBezTo>
                  <a:cubicBezTo>
                    <a:pt x="313" y="66"/>
                    <a:pt x="311" y="65"/>
                    <a:pt x="307" y="65"/>
                  </a:cubicBezTo>
                  <a:cubicBezTo>
                    <a:pt x="305" y="65"/>
                    <a:pt x="297" y="65"/>
                    <a:pt x="297" y="62"/>
                  </a:cubicBezTo>
                  <a:cubicBezTo>
                    <a:pt x="297" y="60"/>
                    <a:pt x="301" y="58"/>
                    <a:pt x="302" y="56"/>
                  </a:cubicBezTo>
                  <a:cubicBezTo>
                    <a:pt x="304" y="52"/>
                    <a:pt x="299" y="42"/>
                    <a:pt x="297" y="39"/>
                  </a:cubicBezTo>
                  <a:cubicBezTo>
                    <a:pt x="296" y="37"/>
                    <a:pt x="294" y="37"/>
                    <a:pt x="295" y="34"/>
                  </a:cubicBezTo>
                  <a:cubicBezTo>
                    <a:pt x="297" y="33"/>
                    <a:pt x="299" y="32"/>
                    <a:pt x="300" y="30"/>
                  </a:cubicBezTo>
                  <a:cubicBezTo>
                    <a:pt x="304" y="27"/>
                    <a:pt x="305" y="19"/>
                    <a:pt x="302" y="15"/>
                  </a:cubicBezTo>
                  <a:cubicBezTo>
                    <a:pt x="300" y="12"/>
                    <a:pt x="292" y="6"/>
                    <a:pt x="288" y="8"/>
                  </a:cubicBezTo>
                  <a:cubicBezTo>
                    <a:pt x="285" y="9"/>
                    <a:pt x="286" y="14"/>
                    <a:pt x="284" y="16"/>
                  </a:cubicBezTo>
                  <a:cubicBezTo>
                    <a:pt x="283" y="17"/>
                    <a:pt x="282" y="17"/>
                    <a:pt x="281" y="18"/>
                  </a:cubicBezTo>
                  <a:cubicBezTo>
                    <a:pt x="280" y="18"/>
                    <a:pt x="280" y="19"/>
                    <a:pt x="280" y="19"/>
                  </a:cubicBezTo>
                  <a:cubicBezTo>
                    <a:pt x="279" y="20"/>
                    <a:pt x="278" y="20"/>
                    <a:pt x="277" y="20"/>
                  </a:cubicBezTo>
                  <a:cubicBezTo>
                    <a:pt x="274" y="23"/>
                    <a:pt x="274" y="27"/>
                    <a:pt x="275" y="31"/>
                  </a:cubicBezTo>
                  <a:cubicBezTo>
                    <a:pt x="276" y="33"/>
                    <a:pt x="278" y="35"/>
                    <a:pt x="275" y="37"/>
                  </a:cubicBezTo>
                  <a:cubicBezTo>
                    <a:pt x="275" y="38"/>
                    <a:pt x="274" y="38"/>
                    <a:pt x="273" y="38"/>
                  </a:cubicBezTo>
                  <a:cubicBezTo>
                    <a:pt x="273" y="38"/>
                    <a:pt x="273" y="38"/>
                    <a:pt x="273" y="37"/>
                  </a:cubicBezTo>
                  <a:cubicBezTo>
                    <a:pt x="271" y="35"/>
                    <a:pt x="269" y="33"/>
                    <a:pt x="268" y="30"/>
                  </a:cubicBezTo>
                  <a:cubicBezTo>
                    <a:pt x="267" y="28"/>
                    <a:pt x="266" y="26"/>
                    <a:pt x="264" y="24"/>
                  </a:cubicBezTo>
                  <a:cubicBezTo>
                    <a:pt x="263" y="21"/>
                    <a:pt x="262" y="21"/>
                    <a:pt x="258" y="21"/>
                  </a:cubicBezTo>
                  <a:cubicBezTo>
                    <a:pt x="258" y="21"/>
                    <a:pt x="257" y="20"/>
                    <a:pt x="256" y="20"/>
                  </a:cubicBezTo>
                  <a:cubicBezTo>
                    <a:pt x="257" y="16"/>
                    <a:pt x="253" y="10"/>
                    <a:pt x="249" y="11"/>
                  </a:cubicBezTo>
                  <a:cubicBezTo>
                    <a:pt x="249" y="10"/>
                    <a:pt x="246" y="12"/>
                    <a:pt x="246" y="14"/>
                  </a:cubicBezTo>
                  <a:cubicBezTo>
                    <a:pt x="245" y="16"/>
                    <a:pt x="246" y="17"/>
                    <a:pt x="244" y="17"/>
                  </a:cubicBezTo>
                  <a:cubicBezTo>
                    <a:pt x="244" y="18"/>
                    <a:pt x="242" y="17"/>
                    <a:pt x="241" y="17"/>
                  </a:cubicBezTo>
                  <a:cubicBezTo>
                    <a:pt x="240" y="19"/>
                    <a:pt x="242" y="21"/>
                    <a:pt x="242" y="22"/>
                  </a:cubicBezTo>
                  <a:cubicBezTo>
                    <a:pt x="243" y="26"/>
                    <a:pt x="241" y="27"/>
                    <a:pt x="238" y="27"/>
                  </a:cubicBezTo>
                  <a:cubicBezTo>
                    <a:pt x="236" y="27"/>
                    <a:pt x="231" y="28"/>
                    <a:pt x="229" y="29"/>
                  </a:cubicBezTo>
                  <a:cubicBezTo>
                    <a:pt x="228" y="31"/>
                    <a:pt x="228" y="31"/>
                    <a:pt x="228" y="33"/>
                  </a:cubicBezTo>
                  <a:cubicBezTo>
                    <a:pt x="223" y="31"/>
                    <a:pt x="217" y="26"/>
                    <a:pt x="219" y="21"/>
                  </a:cubicBezTo>
                  <a:cubicBezTo>
                    <a:pt x="222" y="21"/>
                    <a:pt x="223" y="17"/>
                    <a:pt x="221" y="15"/>
                  </a:cubicBezTo>
                  <a:cubicBezTo>
                    <a:pt x="220" y="13"/>
                    <a:pt x="218" y="14"/>
                    <a:pt x="216" y="13"/>
                  </a:cubicBezTo>
                  <a:cubicBezTo>
                    <a:pt x="215" y="12"/>
                    <a:pt x="215" y="11"/>
                    <a:pt x="215" y="9"/>
                  </a:cubicBezTo>
                  <a:cubicBezTo>
                    <a:pt x="215" y="7"/>
                    <a:pt x="215" y="6"/>
                    <a:pt x="213" y="5"/>
                  </a:cubicBezTo>
                  <a:cubicBezTo>
                    <a:pt x="211" y="5"/>
                    <a:pt x="209" y="5"/>
                    <a:pt x="207" y="5"/>
                  </a:cubicBezTo>
                  <a:cubicBezTo>
                    <a:pt x="204" y="6"/>
                    <a:pt x="200" y="5"/>
                    <a:pt x="197" y="4"/>
                  </a:cubicBezTo>
                  <a:cubicBezTo>
                    <a:pt x="197" y="5"/>
                    <a:pt x="197" y="6"/>
                    <a:pt x="197" y="7"/>
                  </a:cubicBezTo>
                  <a:cubicBezTo>
                    <a:pt x="196" y="5"/>
                    <a:pt x="192" y="0"/>
                    <a:pt x="189" y="0"/>
                  </a:cubicBezTo>
                  <a:cubicBezTo>
                    <a:pt x="188" y="2"/>
                    <a:pt x="186" y="2"/>
                    <a:pt x="185" y="4"/>
                  </a:cubicBezTo>
                  <a:cubicBezTo>
                    <a:pt x="184" y="5"/>
                    <a:pt x="184" y="7"/>
                    <a:pt x="183" y="8"/>
                  </a:cubicBezTo>
                  <a:cubicBezTo>
                    <a:pt x="182" y="10"/>
                    <a:pt x="180" y="11"/>
                    <a:pt x="179" y="13"/>
                  </a:cubicBezTo>
                  <a:cubicBezTo>
                    <a:pt x="177" y="15"/>
                    <a:pt x="175" y="17"/>
                    <a:pt x="173" y="18"/>
                  </a:cubicBezTo>
                  <a:cubicBezTo>
                    <a:pt x="173" y="16"/>
                    <a:pt x="173" y="15"/>
                    <a:pt x="174" y="13"/>
                  </a:cubicBezTo>
                  <a:cubicBezTo>
                    <a:pt x="173" y="13"/>
                    <a:pt x="171" y="13"/>
                    <a:pt x="171" y="13"/>
                  </a:cubicBezTo>
                  <a:cubicBezTo>
                    <a:pt x="168" y="10"/>
                    <a:pt x="163" y="8"/>
                    <a:pt x="159" y="10"/>
                  </a:cubicBezTo>
                  <a:cubicBezTo>
                    <a:pt x="156" y="12"/>
                    <a:pt x="156" y="13"/>
                    <a:pt x="156" y="16"/>
                  </a:cubicBezTo>
                  <a:cubicBezTo>
                    <a:pt x="157" y="18"/>
                    <a:pt x="158" y="19"/>
                    <a:pt x="157" y="21"/>
                  </a:cubicBezTo>
                  <a:cubicBezTo>
                    <a:pt x="157" y="22"/>
                    <a:pt x="156" y="22"/>
                    <a:pt x="156" y="23"/>
                  </a:cubicBezTo>
                  <a:cubicBezTo>
                    <a:pt x="154" y="22"/>
                    <a:pt x="153" y="20"/>
                    <a:pt x="151" y="19"/>
                  </a:cubicBezTo>
                  <a:cubicBezTo>
                    <a:pt x="149" y="18"/>
                    <a:pt x="150" y="18"/>
                    <a:pt x="148" y="19"/>
                  </a:cubicBezTo>
                  <a:cubicBezTo>
                    <a:pt x="148" y="19"/>
                    <a:pt x="148" y="20"/>
                    <a:pt x="147" y="20"/>
                  </a:cubicBezTo>
                  <a:cubicBezTo>
                    <a:pt x="146" y="21"/>
                    <a:pt x="145" y="21"/>
                    <a:pt x="144" y="21"/>
                  </a:cubicBezTo>
                  <a:cubicBezTo>
                    <a:pt x="143" y="21"/>
                    <a:pt x="142" y="22"/>
                    <a:pt x="141" y="22"/>
                  </a:cubicBezTo>
                  <a:cubicBezTo>
                    <a:pt x="140" y="23"/>
                    <a:pt x="139" y="22"/>
                    <a:pt x="137" y="23"/>
                  </a:cubicBezTo>
                  <a:cubicBezTo>
                    <a:pt x="136" y="23"/>
                    <a:pt x="135" y="24"/>
                    <a:pt x="133" y="24"/>
                  </a:cubicBezTo>
                  <a:cubicBezTo>
                    <a:pt x="132" y="27"/>
                    <a:pt x="135" y="29"/>
                    <a:pt x="135" y="31"/>
                  </a:cubicBezTo>
                  <a:cubicBezTo>
                    <a:pt x="132" y="31"/>
                    <a:pt x="130" y="27"/>
                    <a:pt x="126" y="27"/>
                  </a:cubicBezTo>
                  <a:cubicBezTo>
                    <a:pt x="126" y="32"/>
                    <a:pt x="120" y="26"/>
                    <a:pt x="118" y="29"/>
                  </a:cubicBezTo>
                  <a:cubicBezTo>
                    <a:pt x="116" y="31"/>
                    <a:pt x="118" y="35"/>
                    <a:pt x="115" y="36"/>
                  </a:cubicBezTo>
                  <a:cubicBezTo>
                    <a:pt x="113" y="37"/>
                    <a:pt x="111" y="37"/>
                    <a:pt x="109" y="37"/>
                  </a:cubicBezTo>
                  <a:cubicBezTo>
                    <a:pt x="106" y="38"/>
                    <a:pt x="103" y="40"/>
                    <a:pt x="99" y="40"/>
                  </a:cubicBezTo>
                  <a:cubicBezTo>
                    <a:pt x="97" y="40"/>
                    <a:pt x="95" y="40"/>
                    <a:pt x="94" y="40"/>
                  </a:cubicBezTo>
                  <a:cubicBezTo>
                    <a:pt x="92" y="40"/>
                    <a:pt x="91" y="38"/>
                    <a:pt x="89" y="39"/>
                  </a:cubicBezTo>
                  <a:cubicBezTo>
                    <a:pt x="88" y="42"/>
                    <a:pt x="93" y="44"/>
                    <a:pt x="95" y="45"/>
                  </a:cubicBezTo>
                  <a:cubicBezTo>
                    <a:pt x="92" y="47"/>
                    <a:pt x="89" y="46"/>
                    <a:pt x="86" y="48"/>
                  </a:cubicBezTo>
                  <a:cubicBezTo>
                    <a:pt x="84" y="49"/>
                    <a:pt x="85" y="51"/>
                    <a:pt x="84" y="53"/>
                  </a:cubicBezTo>
                  <a:cubicBezTo>
                    <a:pt x="84" y="55"/>
                    <a:pt x="82" y="56"/>
                    <a:pt x="84" y="59"/>
                  </a:cubicBezTo>
                  <a:cubicBezTo>
                    <a:pt x="85" y="61"/>
                    <a:pt x="88" y="62"/>
                    <a:pt x="89" y="65"/>
                  </a:cubicBezTo>
                  <a:cubicBezTo>
                    <a:pt x="89" y="66"/>
                    <a:pt x="88" y="69"/>
                    <a:pt x="90" y="70"/>
                  </a:cubicBezTo>
                  <a:cubicBezTo>
                    <a:pt x="91" y="69"/>
                    <a:pt x="90" y="67"/>
                    <a:pt x="91" y="66"/>
                  </a:cubicBezTo>
                  <a:cubicBezTo>
                    <a:pt x="94" y="67"/>
                    <a:pt x="95" y="70"/>
                    <a:pt x="97" y="72"/>
                  </a:cubicBezTo>
                  <a:cubicBezTo>
                    <a:pt x="96" y="73"/>
                    <a:pt x="95" y="74"/>
                    <a:pt x="95" y="76"/>
                  </a:cubicBezTo>
                  <a:cubicBezTo>
                    <a:pt x="94" y="77"/>
                    <a:pt x="93" y="81"/>
                    <a:pt x="92" y="84"/>
                  </a:cubicBezTo>
                  <a:cubicBezTo>
                    <a:pt x="88" y="84"/>
                    <a:pt x="88" y="78"/>
                    <a:pt x="83" y="78"/>
                  </a:cubicBezTo>
                  <a:cubicBezTo>
                    <a:pt x="83" y="79"/>
                    <a:pt x="84" y="81"/>
                    <a:pt x="82" y="83"/>
                  </a:cubicBezTo>
                  <a:cubicBezTo>
                    <a:pt x="80" y="84"/>
                    <a:pt x="79" y="83"/>
                    <a:pt x="78" y="84"/>
                  </a:cubicBezTo>
                  <a:cubicBezTo>
                    <a:pt x="77" y="85"/>
                    <a:pt x="78" y="86"/>
                    <a:pt x="77" y="86"/>
                  </a:cubicBezTo>
                  <a:cubicBezTo>
                    <a:pt x="75" y="86"/>
                    <a:pt x="76" y="84"/>
                    <a:pt x="75" y="83"/>
                  </a:cubicBezTo>
                  <a:cubicBezTo>
                    <a:pt x="75" y="80"/>
                    <a:pt x="75" y="77"/>
                    <a:pt x="71" y="78"/>
                  </a:cubicBezTo>
                  <a:cubicBezTo>
                    <a:pt x="69" y="78"/>
                    <a:pt x="67" y="79"/>
                    <a:pt x="66" y="80"/>
                  </a:cubicBezTo>
                  <a:cubicBezTo>
                    <a:pt x="64" y="82"/>
                    <a:pt x="65" y="83"/>
                    <a:pt x="66" y="86"/>
                  </a:cubicBezTo>
                  <a:cubicBezTo>
                    <a:pt x="67" y="89"/>
                    <a:pt x="65" y="87"/>
                    <a:pt x="63" y="88"/>
                  </a:cubicBezTo>
                  <a:cubicBezTo>
                    <a:pt x="62" y="89"/>
                    <a:pt x="60" y="91"/>
                    <a:pt x="60" y="92"/>
                  </a:cubicBezTo>
                  <a:cubicBezTo>
                    <a:pt x="59" y="92"/>
                    <a:pt x="58" y="93"/>
                    <a:pt x="58" y="93"/>
                  </a:cubicBezTo>
                  <a:cubicBezTo>
                    <a:pt x="57" y="96"/>
                    <a:pt x="56" y="98"/>
                    <a:pt x="54" y="101"/>
                  </a:cubicBezTo>
                  <a:cubicBezTo>
                    <a:pt x="55" y="101"/>
                    <a:pt x="56" y="101"/>
                    <a:pt x="58" y="101"/>
                  </a:cubicBezTo>
                  <a:cubicBezTo>
                    <a:pt x="58" y="101"/>
                    <a:pt x="57" y="102"/>
                    <a:pt x="57" y="102"/>
                  </a:cubicBezTo>
                  <a:cubicBezTo>
                    <a:pt x="56" y="105"/>
                    <a:pt x="56" y="106"/>
                    <a:pt x="57" y="109"/>
                  </a:cubicBezTo>
                  <a:cubicBezTo>
                    <a:pt x="58" y="111"/>
                    <a:pt x="60" y="113"/>
                    <a:pt x="59" y="115"/>
                  </a:cubicBezTo>
                  <a:cubicBezTo>
                    <a:pt x="59" y="117"/>
                    <a:pt x="56" y="117"/>
                    <a:pt x="57" y="119"/>
                  </a:cubicBezTo>
                  <a:cubicBezTo>
                    <a:pt x="57" y="121"/>
                    <a:pt x="61" y="121"/>
                    <a:pt x="62" y="123"/>
                  </a:cubicBezTo>
                  <a:cubicBezTo>
                    <a:pt x="63" y="124"/>
                    <a:pt x="63" y="125"/>
                    <a:pt x="63" y="126"/>
                  </a:cubicBezTo>
                  <a:cubicBezTo>
                    <a:pt x="61" y="127"/>
                    <a:pt x="58" y="128"/>
                    <a:pt x="57" y="127"/>
                  </a:cubicBezTo>
                  <a:cubicBezTo>
                    <a:pt x="56" y="126"/>
                    <a:pt x="56" y="124"/>
                    <a:pt x="54" y="124"/>
                  </a:cubicBezTo>
                  <a:cubicBezTo>
                    <a:pt x="53" y="123"/>
                    <a:pt x="53" y="124"/>
                    <a:pt x="52" y="125"/>
                  </a:cubicBezTo>
                  <a:cubicBezTo>
                    <a:pt x="49" y="125"/>
                    <a:pt x="50" y="122"/>
                    <a:pt x="47" y="121"/>
                  </a:cubicBezTo>
                  <a:cubicBezTo>
                    <a:pt x="45" y="124"/>
                    <a:pt x="46" y="129"/>
                    <a:pt x="43" y="131"/>
                  </a:cubicBezTo>
                  <a:cubicBezTo>
                    <a:pt x="41" y="133"/>
                    <a:pt x="38" y="133"/>
                    <a:pt x="38" y="135"/>
                  </a:cubicBezTo>
                  <a:cubicBezTo>
                    <a:pt x="37" y="138"/>
                    <a:pt x="40" y="139"/>
                    <a:pt x="39" y="142"/>
                  </a:cubicBezTo>
                  <a:cubicBezTo>
                    <a:pt x="39" y="143"/>
                    <a:pt x="38" y="144"/>
                    <a:pt x="37" y="145"/>
                  </a:cubicBezTo>
                  <a:cubicBezTo>
                    <a:pt x="34" y="145"/>
                    <a:pt x="32" y="145"/>
                    <a:pt x="29" y="145"/>
                  </a:cubicBezTo>
                  <a:cubicBezTo>
                    <a:pt x="25" y="146"/>
                    <a:pt x="23" y="149"/>
                    <a:pt x="19" y="149"/>
                  </a:cubicBezTo>
                  <a:cubicBezTo>
                    <a:pt x="18" y="150"/>
                    <a:pt x="17" y="149"/>
                    <a:pt x="15" y="149"/>
                  </a:cubicBezTo>
                  <a:cubicBezTo>
                    <a:pt x="13" y="148"/>
                    <a:pt x="8" y="148"/>
                    <a:pt x="7" y="151"/>
                  </a:cubicBezTo>
                  <a:cubicBezTo>
                    <a:pt x="6" y="154"/>
                    <a:pt x="8" y="157"/>
                    <a:pt x="7" y="160"/>
                  </a:cubicBezTo>
                  <a:cubicBezTo>
                    <a:pt x="6" y="161"/>
                    <a:pt x="5" y="162"/>
                    <a:pt x="5" y="163"/>
                  </a:cubicBezTo>
                  <a:cubicBezTo>
                    <a:pt x="4" y="166"/>
                    <a:pt x="6" y="167"/>
                    <a:pt x="7" y="170"/>
                  </a:cubicBezTo>
                  <a:cubicBezTo>
                    <a:pt x="8" y="174"/>
                    <a:pt x="5" y="181"/>
                    <a:pt x="12" y="182"/>
                  </a:cubicBezTo>
                  <a:cubicBezTo>
                    <a:pt x="13" y="184"/>
                    <a:pt x="11" y="189"/>
                    <a:pt x="14" y="190"/>
                  </a:cubicBezTo>
                  <a:cubicBezTo>
                    <a:pt x="18" y="191"/>
                    <a:pt x="19" y="186"/>
                    <a:pt x="22" y="186"/>
                  </a:cubicBezTo>
                  <a:cubicBezTo>
                    <a:pt x="25" y="186"/>
                    <a:pt x="25" y="190"/>
                    <a:pt x="25" y="192"/>
                  </a:cubicBezTo>
                  <a:cubicBezTo>
                    <a:pt x="25" y="196"/>
                    <a:pt x="21" y="197"/>
                    <a:pt x="19" y="201"/>
                  </a:cubicBezTo>
                  <a:cubicBezTo>
                    <a:pt x="18" y="203"/>
                    <a:pt x="19" y="204"/>
                    <a:pt x="21" y="205"/>
                  </a:cubicBezTo>
                  <a:cubicBezTo>
                    <a:pt x="19" y="205"/>
                    <a:pt x="17" y="205"/>
                    <a:pt x="16" y="205"/>
                  </a:cubicBezTo>
                  <a:cubicBezTo>
                    <a:pt x="12" y="205"/>
                    <a:pt x="12" y="208"/>
                    <a:pt x="12" y="211"/>
                  </a:cubicBezTo>
                  <a:cubicBezTo>
                    <a:pt x="11" y="209"/>
                    <a:pt x="10" y="207"/>
                    <a:pt x="7" y="208"/>
                  </a:cubicBezTo>
                  <a:cubicBezTo>
                    <a:pt x="6" y="209"/>
                    <a:pt x="4" y="210"/>
                    <a:pt x="5" y="211"/>
                  </a:cubicBezTo>
                  <a:cubicBezTo>
                    <a:pt x="5" y="212"/>
                    <a:pt x="7" y="214"/>
                    <a:pt x="7" y="214"/>
                  </a:cubicBezTo>
                  <a:cubicBezTo>
                    <a:pt x="8" y="215"/>
                    <a:pt x="9" y="216"/>
                    <a:pt x="10" y="216"/>
                  </a:cubicBezTo>
                  <a:cubicBezTo>
                    <a:pt x="11" y="216"/>
                    <a:pt x="13" y="216"/>
                    <a:pt x="13" y="216"/>
                  </a:cubicBezTo>
                  <a:cubicBezTo>
                    <a:pt x="15" y="217"/>
                    <a:pt x="14" y="217"/>
                    <a:pt x="15" y="218"/>
                  </a:cubicBezTo>
                  <a:cubicBezTo>
                    <a:pt x="15" y="218"/>
                    <a:pt x="16" y="220"/>
                    <a:pt x="16" y="220"/>
                  </a:cubicBezTo>
                  <a:cubicBezTo>
                    <a:pt x="17" y="222"/>
                    <a:pt x="17" y="221"/>
                    <a:pt x="19" y="222"/>
                  </a:cubicBezTo>
                  <a:cubicBezTo>
                    <a:pt x="21" y="223"/>
                    <a:pt x="23" y="224"/>
                    <a:pt x="25" y="225"/>
                  </a:cubicBezTo>
                  <a:cubicBezTo>
                    <a:pt x="30" y="226"/>
                    <a:pt x="32" y="223"/>
                    <a:pt x="35" y="219"/>
                  </a:cubicBezTo>
                  <a:cubicBezTo>
                    <a:pt x="37" y="220"/>
                    <a:pt x="40" y="221"/>
                    <a:pt x="43" y="220"/>
                  </a:cubicBezTo>
                  <a:cubicBezTo>
                    <a:pt x="45" y="220"/>
                    <a:pt x="46" y="219"/>
                    <a:pt x="47" y="218"/>
                  </a:cubicBezTo>
                  <a:cubicBezTo>
                    <a:pt x="48" y="217"/>
                    <a:pt x="50" y="215"/>
                    <a:pt x="50" y="214"/>
                  </a:cubicBezTo>
                  <a:cubicBezTo>
                    <a:pt x="53" y="213"/>
                    <a:pt x="52" y="216"/>
                    <a:pt x="54" y="216"/>
                  </a:cubicBezTo>
                  <a:cubicBezTo>
                    <a:pt x="56" y="217"/>
                    <a:pt x="57" y="215"/>
                    <a:pt x="58" y="215"/>
                  </a:cubicBezTo>
                  <a:cubicBezTo>
                    <a:pt x="60" y="215"/>
                    <a:pt x="63" y="215"/>
                    <a:pt x="65" y="215"/>
                  </a:cubicBezTo>
                  <a:cubicBezTo>
                    <a:pt x="65" y="215"/>
                    <a:pt x="65" y="215"/>
                    <a:pt x="66" y="215"/>
                  </a:cubicBezTo>
                  <a:cubicBezTo>
                    <a:pt x="66" y="216"/>
                    <a:pt x="65" y="216"/>
                    <a:pt x="63" y="217"/>
                  </a:cubicBezTo>
                  <a:cubicBezTo>
                    <a:pt x="61" y="219"/>
                    <a:pt x="58" y="220"/>
                    <a:pt x="55" y="220"/>
                  </a:cubicBezTo>
                  <a:cubicBezTo>
                    <a:pt x="54" y="220"/>
                    <a:pt x="53" y="220"/>
                    <a:pt x="51" y="220"/>
                  </a:cubicBezTo>
                  <a:cubicBezTo>
                    <a:pt x="50" y="223"/>
                    <a:pt x="51" y="226"/>
                    <a:pt x="50" y="229"/>
                  </a:cubicBezTo>
                  <a:cubicBezTo>
                    <a:pt x="49" y="229"/>
                    <a:pt x="48" y="229"/>
                    <a:pt x="47" y="229"/>
                  </a:cubicBezTo>
                  <a:cubicBezTo>
                    <a:pt x="46" y="230"/>
                    <a:pt x="45" y="231"/>
                    <a:pt x="44" y="231"/>
                  </a:cubicBezTo>
                  <a:cubicBezTo>
                    <a:pt x="43" y="231"/>
                    <a:pt x="42" y="231"/>
                    <a:pt x="41" y="232"/>
                  </a:cubicBezTo>
                  <a:cubicBezTo>
                    <a:pt x="40" y="232"/>
                    <a:pt x="41" y="233"/>
                    <a:pt x="40" y="233"/>
                  </a:cubicBezTo>
                  <a:cubicBezTo>
                    <a:pt x="40" y="234"/>
                    <a:pt x="39" y="234"/>
                    <a:pt x="38" y="235"/>
                  </a:cubicBezTo>
                  <a:cubicBezTo>
                    <a:pt x="38" y="235"/>
                    <a:pt x="38" y="236"/>
                    <a:pt x="37" y="236"/>
                  </a:cubicBezTo>
                  <a:cubicBezTo>
                    <a:pt x="36" y="236"/>
                    <a:pt x="35" y="236"/>
                    <a:pt x="34" y="236"/>
                  </a:cubicBezTo>
                  <a:cubicBezTo>
                    <a:pt x="34" y="236"/>
                    <a:pt x="33" y="236"/>
                    <a:pt x="32" y="237"/>
                  </a:cubicBezTo>
                  <a:cubicBezTo>
                    <a:pt x="31" y="236"/>
                    <a:pt x="31" y="236"/>
                    <a:pt x="30" y="235"/>
                  </a:cubicBezTo>
                  <a:cubicBezTo>
                    <a:pt x="30" y="235"/>
                    <a:pt x="30" y="234"/>
                    <a:pt x="29" y="233"/>
                  </a:cubicBezTo>
                  <a:cubicBezTo>
                    <a:pt x="28" y="232"/>
                    <a:pt x="26" y="231"/>
                    <a:pt x="25" y="230"/>
                  </a:cubicBezTo>
                  <a:cubicBezTo>
                    <a:pt x="25" y="233"/>
                    <a:pt x="22" y="236"/>
                    <a:pt x="21" y="239"/>
                  </a:cubicBezTo>
                  <a:cubicBezTo>
                    <a:pt x="21" y="240"/>
                    <a:pt x="20" y="241"/>
                    <a:pt x="20" y="242"/>
                  </a:cubicBezTo>
                  <a:cubicBezTo>
                    <a:pt x="19" y="243"/>
                    <a:pt x="19" y="243"/>
                    <a:pt x="19" y="244"/>
                  </a:cubicBezTo>
                  <a:cubicBezTo>
                    <a:pt x="18" y="245"/>
                    <a:pt x="19" y="246"/>
                    <a:pt x="19" y="247"/>
                  </a:cubicBezTo>
                  <a:cubicBezTo>
                    <a:pt x="15" y="247"/>
                    <a:pt x="14" y="250"/>
                    <a:pt x="13" y="253"/>
                  </a:cubicBezTo>
                  <a:cubicBezTo>
                    <a:pt x="13" y="254"/>
                    <a:pt x="12" y="255"/>
                    <a:pt x="13" y="256"/>
                  </a:cubicBezTo>
                  <a:cubicBezTo>
                    <a:pt x="12" y="257"/>
                    <a:pt x="12" y="258"/>
                    <a:pt x="11" y="258"/>
                  </a:cubicBezTo>
                  <a:cubicBezTo>
                    <a:pt x="11" y="259"/>
                    <a:pt x="12" y="259"/>
                    <a:pt x="12" y="260"/>
                  </a:cubicBezTo>
                  <a:cubicBezTo>
                    <a:pt x="10" y="261"/>
                    <a:pt x="8" y="261"/>
                    <a:pt x="6" y="263"/>
                  </a:cubicBezTo>
                  <a:cubicBezTo>
                    <a:pt x="3" y="266"/>
                    <a:pt x="7" y="266"/>
                    <a:pt x="7" y="270"/>
                  </a:cubicBezTo>
                  <a:cubicBezTo>
                    <a:pt x="4" y="270"/>
                    <a:pt x="0" y="276"/>
                    <a:pt x="3" y="278"/>
                  </a:cubicBezTo>
                  <a:close/>
                  <a:moveTo>
                    <a:pt x="334" y="237"/>
                  </a:moveTo>
                  <a:cubicBezTo>
                    <a:pt x="335" y="237"/>
                    <a:pt x="337" y="238"/>
                    <a:pt x="339" y="239"/>
                  </a:cubicBezTo>
                  <a:cubicBezTo>
                    <a:pt x="338" y="239"/>
                    <a:pt x="337" y="240"/>
                    <a:pt x="336" y="240"/>
                  </a:cubicBezTo>
                  <a:cubicBezTo>
                    <a:pt x="334" y="239"/>
                    <a:pt x="334" y="238"/>
                    <a:pt x="334" y="237"/>
                  </a:cubicBezTo>
                  <a:close/>
                  <a:moveTo>
                    <a:pt x="158" y="129"/>
                  </a:moveTo>
                  <a:cubicBezTo>
                    <a:pt x="158" y="129"/>
                    <a:pt x="158" y="130"/>
                    <a:pt x="158" y="130"/>
                  </a:cubicBezTo>
                  <a:cubicBezTo>
                    <a:pt x="157" y="131"/>
                    <a:pt x="155" y="132"/>
                    <a:pt x="154" y="133"/>
                  </a:cubicBezTo>
                  <a:cubicBezTo>
                    <a:pt x="154" y="133"/>
                    <a:pt x="154" y="133"/>
                    <a:pt x="154" y="132"/>
                  </a:cubicBezTo>
                  <a:cubicBezTo>
                    <a:pt x="154" y="130"/>
                    <a:pt x="154" y="129"/>
                    <a:pt x="156" y="129"/>
                  </a:cubicBezTo>
                  <a:cubicBezTo>
                    <a:pt x="157" y="129"/>
                    <a:pt x="158" y="129"/>
                    <a:pt x="158" y="129"/>
                  </a:cubicBezTo>
                  <a:close/>
                  <a:moveTo>
                    <a:pt x="189" y="93"/>
                  </a:moveTo>
                  <a:cubicBezTo>
                    <a:pt x="189" y="93"/>
                    <a:pt x="190" y="94"/>
                    <a:pt x="191" y="95"/>
                  </a:cubicBezTo>
                  <a:cubicBezTo>
                    <a:pt x="192" y="96"/>
                    <a:pt x="194" y="97"/>
                    <a:pt x="195" y="98"/>
                  </a:cubicBezTo>
                  <a:cubicBezTo>
                    <a:pt x="196" y="98"/>
                    <a:pt x="197" y="99"/>
                    <a:pt x="197" y="99"/>
                  </a:cubicBezTo>
                  <a:cubicBezTo>
                    <a:pt x="198" y="100"/>
                    <a:pt x="198" y="101"/>
                    <a:pt x="199" y="101"/>
                  </a:cubicBezTo>
                  <a:cubicBezTo>
                    <a:pt x="200" y="103"/>
                    <a:pt x="200" y="104"/>
                    <a:pt x="201" y="106"/>
                  </a:cubicBezTo>
                  <a:cubicBezTo>
                    <a:pt x="202" y="108"/>
                    <a:pt x="202" y="110"/>
                    <a:pt x="202" y="111"/>
                  </a:cubicBezTo>
                  <a:cubicBezTo>
                    <a:pt x="203" y="113"/>
                    <a:pt x="203" y="115"/>
                    <a:pt x="204" y="116"/>
                  </a:cubicBezTo>
                  <a:cubicBezTo>
                    <a:pt x="204" y="117"/>
                    <a:pt x="204" y="118"/>
                    <a:pt x="204" y="119"/>
                  </a:cubicBezTo>
                  <a:cubicBezTo>
                    <a:pt x="204" y="119"/>
                    <a:pt x="204" y="119"/>
                    <a:pt x="204" y="119"/>
                  </a:cubicBezTo>
                  <a:cubicBezTo>
                    <a:pt x="204" y="119"/>
                    <a:pt x="204" y="119"/>
                    <a:pt x="204" y="120"/>
                  </a:cubicBezTo>
                  <a:cubicBezTo>
                    <a:pt x="204" y="120"/>
                    <a:pt x="204" y="121"/>
                    <a:pt x="204" y="122"/>
                  </a:cubicBezTo>
                  <a:cubicBezTo>
                    <a:pt x="203" y="123"/>
                    <a:pt x="203" y="124"/>
                    <a:pt x="203" y="125"/>
                  </a:cubicBezTo>
                  <a:cubicBezTo>
                    <a:pt x="202" y="126"/>
                    <a:pt x="202" y="127"/>
                    <a:pt x="202" y="128"/>
                  </a:cubicBezTo>
                  <a:cubicBezTo>
                    <a:pt x="202" y="129"/>
                    <a:pt x="202" y="130"/>
                    <a:pt x="201" y="131"/>
                  </a:cubicBezTo>
                  <a:cubicBezTo>
                    <a:pt x="201" y="132"/>
                    <a:pt x="201" y="132"/>
                    <a:pt x="200" y="133"/>
                  </a:cubicBezTo>
                  <a:cubicBezTo>
                    <a:pt x="200" y="134"/>
                    <a:pt x="199" y="135"/>
                    <a:pt x="198" y="135"/>
                  </a:cubicBezTo>
                  <a:cubicBezTo>
                    <a:pt x="198" y="136"/>
                    <a:pt x="197" y="137"/>
                    <a:pt x="197" y="137"/>
                  </a:cubicBezTo>
                  <a:cubicBezTo>
                    <a:pt x="197" y="137"/>
                    <a:pt x="197" y="137"/>
                    <a:pt x="197" y="137"/>
                  </a:cubicBezTo>
                  <a:cubicBezTo>
                    <a:pt x="197" y="138"/>
                    <a:pt x="196" y="138"/>
                    <a:pt x="196" y="138"/>
                  </a:cubicBezTo>
                  <a:cubicBezTo>
                    <a:pt x="195" y="137"/>
                    <a:pt x="194" y="136"/>
                    <a:pt x="193" y="136"/>
                  </a:cubicBezTo>
                  <a:cubicBezTo>
                    <a:pt x="189" y="135"/>
                    <a:pt x="189" y="141"/>
                    <a:pt x="185" y="138"/>
                  </a:cubicBezTo>
                  <a:cubicBezTo>
                    <a:pt x="184" y="136"/>
                    <a:pt x="184" y="135"/>
                    <a:pt x="182" y="135"/>
                  </a:cubicBezTo>
                  <a:cubicBezTo>
                    <a:pt x="181" y="134"/>
                    <a:pt x="179" y="134"/>
                    <a:pt x="177" y="134"/>
                  </a:cubicBezTo>
                  <a:cubicBezTo>
                    <a:pt x="174" y="135"/>
                    <a:pt x="171" y="137"/>
                    <a:pt x="168" y="135"/>
                  </a:cubicBezTo>
                  <a:cubicBezTo>
                    <a:pt x="167" y="134"/>
                    <a:pt x="167" y="133"/>
                    <a:pt x="166" y="132"/>
                  </a:cubicBezTo>
                  <a:cubicBezTo>
                    <a:pt x="166" y="131"/>
                    <a:pt x="165" y="130"/>
                    <a:pt x="164" y="129"/>
                  </a:cubicBezTo>
                  <a:cubicBezTo>
                    <a:pt x="166" y="128"/>
                    <a:pt x="166" y="127"/>
                    <a:pt x="167" y="125"/>
                  </a:cubicBezTo>
                  <a:cubicBezTo>
                    <a:pt x="168" y="123"/>
                    <a:pt x="170" y="121"/>
                    <a:pt x="170" y="119"/>
                  </a:cubicBezTo>
                  <a:cubicBezTo>
                    <a:pt x="170" y="117"/>
                    <a:pt x="169" y="117"/>
                    <a:pt x="168" y="116"/>
                  </a:cubicBezTo>
                  <a:cubicBezTo>
                    <a:pt x="167" y="114"/>
                    <a:pt x="168" y="112"/>
                    <a:pt x="167" y="110"/>
                  </a:cubicBezTo>
                  <a:cubicBezTo>
                    <a:pt x="167" y="108"/>
                    <a:pt x="167" y="107"/>
                    <a:pt x="167" y="105"/>
                  </a:cubicBezTo>
                  <a:cubicBezTo>
                    <a:pt x="167" y="103"/>
                    <a:pt x="165" y="103"/>
                    <a:pt x="165" y="102"/>
                  </a:cubicBezTo>
                  <a:cubicBezTo>
                    <a:pt x="165" y="100"/>
                    <a:pt x="166" y="99"/>
                    <a:pt x="167" y="99"/>
                  </a:cubicBezTo>
                  <a:cubicBezTo>
                    <a:pt x="168" y="99"/>
                    <a:pt x="169" y="100"/>
                    <a:pt x="170" y="100"/>
                  </a:cubicBezTo>
                  <a:cubicBezTo>
                    <a:pt x="171" y="101"/>
                    <a:pt x="172" y="101"/>
                    <a:pt x="173" y="101"/>
                  </a:cubicBezTo>
                  <a:cubicBezTo>
                    <a:pt x="175" y="102"/>
                    <a:pt x="176" y="103"/>
                    <a:pt x="177" y="104"/>
                  </a:cubicBezTo>
                  <a:cubicBezTo>
                    <a:pt x="179" y="102"/>
                    <a:pt x="179" y="99"/>
                    <a:pt x="181" y="97"/>
                  </a:cubicBezTo>
                  <a:cubicBezTo>
                    <a:pt x="181" y="96"/>
                    <a:pt x="181" y="95"/>
                    <a:pt x="183" y="96"/>
                  </a:cubicBezTo>
                  <a:cubicBezTo>
                    <a:pt x="184" y="96"/>
                    <a:pt x="184" y="98"/>
                    <a:pt x="185" y="99"/>
                  </a:cubicBezTo>
                  <a:cubicBezTo>
                    <a:pt x="187" y="97"/>
                    <a:pt x="188" y="95"/>
                    <a:pt x="188" y="92"/>
                  </a:cubicBezTo>
                  <a:cubicBezTo>
                    <a:pt x="189" y="92"/>
                    <a:pt x="189" y="92"/>
                    <a:pt x="189" y="93"/>
                  </a:cubicBezTo>
                  <a:close/>
                  <a:moveTo>
                    <a:pt x="204" y="91"/>
                  </a:moveTo>
                  <a:cubicBezTo>
                    <a:pt x="204" y="100"/>
                    <a:pt x="204" y="100"/>
                    <a:pt x="204" y="100"/>
                  </a:cubicBezTo>
                  <a:cubicBezTo>
                    <a:pt x="204" y="103"/>
                    <a:pt x="204" y="106"/>
                    <a:pt x="204" y="109"/>
                  </a:cubicBezTo>
                  <a:cubicBezTo>
                    <a:pt x="204" y="108"/>
                    <a:pt x="203" y="107"/>
                    <a:pt x="203" y="106"/>
                  </a:cubicBezTo>
                  <a:cubicBezTo>
                    <a:pt x="202" y="104"/>
                    <a:pt x="201" y="102"/>
                    <a:pt x="200" y="100"/>
                  </a:cubicBezTo>
                  <a:cubicBezTo>
                    <a:pt x="200" y="100"/>
                    <a:pt x="199" y="99"/>
                    <a:pt x="199" y="98"/>
                  </a:cubicBezTo>
                  <a:cubicBezTo>
                    <a:pt x="198" y="97"/>
                    <a:pt x="197" y="97"/>
                    <a:pt x="196" y="96"/>
                  </a:cubicBezTo>
                  <a:cubicBezTo>
                    <a:pt x="195" y="95"/>
                    <a:pt x="193" y="95"/>
                    <a:pt x="192" y="94"/>
                  </a:cubicBezTo>
                  <a:cubicBezTo>
                    <a:pt x="191" y="93"/>
                    <a:pt x="191" y="92"/>
                    <a:pt x="190" y="92"/>
                  </a:cubicBezTo>
                  <a:cubicBezTo>
                    <a:pt x="190" y="92"/>
                    <a:pt x="190" y="92"/>
                    <a:pt x="190" y="91"/>
                  </a:cubicBezTo>
                  <a:cubicBezTo>
                    <a:pt x="194" y="91"/>
                    <a:pt x="200" y="93"/>
                    <a:pt x="204" y="91"/>
                  </a:cubicBezTo>
                  <a:close/>
                  <a:moveTo>
                    <a:pt x="207" y="97"/>
                  </a:moveTo>
                  <a:cubicBezTo>
                    <a:pt x="207" y="99"/>
                    <a:pt x="207" y="101"/>
                    <a:pt x="207" y="103"/>
                  </a:cubicBezTo>
                  <a:cubicBezTo>
                    <a:pt x="207" y="106"/>
                    <a:pt x="207" y="106"/>
                    <a:pt x="207" y="106"/>
                  </a:cubicBezTo>
                  <a:cubicBezTo>
                    <a:pt x="207" y="106"/>
                    <a:pt x="207" y="106"/>
                    <a:pt x="207" y="106"/>
                  </a:cubicBezTo>
                  <a:cubicBezTo>
                    <a:pt x="207" y="106"/>
                    <a:pt x="207" y="106"/>
                    <a:pt x="207" y="107"/>
                  </a:cubicBezTo>
                  <a:cubicBezTo>
                    <a:pt x="207" y="107"/>
                    <a:pt x="207" y="108"/>
                    <a:pt x="207" y="108"/>
                  </a:cubicBezTo>
                  <a:cubicBezTo>
                    <a:pt x="207" y="109"/>
                    <a:pt x="206" y="109"/>
                    <a:pt x="206" y="110"/>
                  </a:cubicBezTo>
                  <a:cubicBezTo>
                    <a:pt x="206" y="107"/>
                    <a:pt x="207" y="103"/>
                    <a:pt x="207" y="100"/>
                  </a:cubicBezTo>
                  <a:cubicBezTo>
                    <a:pt x="206" y="90"/>
                    <a:pt x="206" y="90"/>
                    <a:pt x="206" y="90"/>
                  </a:cubicBezTo>
                  <a:cubicBezTo>
                    <a:pt x="207" y="90"/>
                    <a:pt x="207" y="90"/>
                    <a:pt x="207" y="89"/>
                  </a:cubicBezTo>
                  <a:cubicBezTo>
                    <a:pt x="207" y="92"/>
                    <a:pt x="207" y="95"/>
                    <a:pt x="207" y="97"/>
                  </a:cubicBezTo>
                  <a:close/>
                  <a:moveTo>
                    <a:pt x="206" y="127"/>
                  </a:moveTo>
                  <a:cubicBezTo>
                    <a:pt x="206" y="127"/>
                    <a:pt x="206" y="127"/>
                    <a:pt x="207" y="127"/>
                  </a:cubicBezTo>
                  <a:cubicBezTo>
                    <a:pt x="207" y="127"/>
                    <a:pt x="207" y="128"/>
                    <a:pt x="207" y="128"/>
                  </a:cubicBezTo>
                  <a:cubicBezTo>
                    <a:pt x="207" y="129"/>
                    <a:pt x="206" y="130"/>
                    <a:pt x="206" y="131"/>
                  </a:cubicBezTo>
                  <a:cubicBezTo>
                    <a:pt x="206" y="131"/>
                    <a:pt x="206" y="131"/>
                    <a:pt x="206" y="131"/>
                  </a:cubicBezTo>
                  <a:cubicBezTo>
                    <a:pt x="206" y="129"/>
                    <a:pt x="206" y="128"/>
                    <a:pt x="206" y="127"/>
                  </a:cubicBezTo>
                  <a:close/>
                  <a:moveTo>
                    <a:pt x="259" y="66"/>
                  </a:moveTo>
                  <a:cubicBezTo>
                    <a:pt x="259" y="66"/>
                    <a:pt x="259" y="67"/>
                    <a:pt x="258" y="67"/>
                  </a:cubicBezTo>
                  <a:cubicBezTo>
                    <a:pt x="257" y="70"/>
                    <a:pt x="257" y="73"/>
                    <a:pt x="256" y="75"/>
                  </a:cubicBezTo>
                  <a:cubicBezTo>
                    <a:pt x="254" y="79"/>
                    <a:pt x="250" y="78"/>
                    <a:pt x="246" y="80"/>
                  </a:cubicBezTo>
                  <a:cubicBezTo>
                    <a:pt x="244" y="81"/>
                    <a:pt x="241" y="84"/>
                    <a:pt x="239" y="86"/>
                  </a:cubicBezTo>
                  <a:cubicBezTo>
                    <a:pt x="238" y="87"/>
                    <a:pt x="237" y="89"/>
                    <a:pt x="238" y="90"/>
                  </a:cubicBezTo>
                  <a:cubicBezTo>
                    <a:pt x="238" y="91"/>
                    <a:pt x="239" y="91"/>
                    <a:pt x="239" y="91"/>
                  </a:cubicBezTo>
                  <a:cubicBezTo>
                    <a:pt x="236" y="94"/>
                    <a:pt x="232" y="97"/>
                    <a:pt x="230" y="100"/>
                  </a:cubicBezTo>
                  <a:cubicBezTo>
                    <a:pt x="227" y="104"/>
                    <a:pt x="224" y="108"/>
                    <a:pt x="223" y="112"/>
                  </a:cubicBezTo>
                  <a:cubicBezTo>
                    <a:pt x="223" y="115"/>
                    <a:pt x="222" y="117"/>
                    <a:pt x="222" y="119"/>
                  </a:cubicBezTo>
                  <a:cubicBezTo>
                    <a:pt x="222" y="122"/>
                    <a:pt x="222" y="124"/>
                    <a:pt x="223" y="126"/>
                  </a:cubicBezTo>
                  <a:cubicBezTo>
                    <a:pt x="223" y="127"/>
                    <a:pt x="223" y="128"/>
                    <a:pt x="223" y="129"/>
                  </a:cubicBezTo>
                  <a:cubicBezTo>
                    <a:pt x="223" y="131"/>
                    <a:pt x="223" y="132"/>
                    <a:pt x="223" y="133"/>
                  </a:cubicBezTo>
                  <a:cubicBezTo>
                    <a:pt x="223" y="133"/>
                    <a:pt x="223" y="133"/>
                    <a:pt x="223" y="133"/>
                  </a:cubicBezTo>
                  <a:cubicBezTo>
                    <a:pt x="220" y="135"/>
                    <a:pt x="218" y="137"/>
                    <a:pt x="216" y="139"/>
                  </a:cubicBezTo>
                  <a:cubicBezTo>
                    <a:pt x="215" y="140"/>
                    <a:pt x="215" y="141"/>
                    <a:pt x="215" y="142"/>
                  </a:cubicBezTo>
                  <a:cubicBezTo>
                    <a:pt x="214" y="142"/>
                    <a:pt x="214" y="143"/>
                    <a:pt x="214" y="143"/>
                  </a:cubicBezTo>
                  <a:cubicBezTo>
                    <a:pt x="214" y="143"/>
                    <a:pt x="213" y="143"/>
                    <a:pt x="213" y="144"/>
                  </a:cubicBezTo>
                  <a:cubicBezTo>
                    <a:pt x="211" y="144"/>
                    <a:pt x="210" y="144"/>
                    <a:pt x="208" y="144"/>
                  </a:cubicBezTo>
                  <a:cubicBezTo>
                    <a:pt x="207" y="144"/>
                    <a:pt x="207" y="146"/>
                    <a:pt x="205" y="145"/>
                  </a:cubicBezTo>
                  <a:cubicBezTo>
                    <a:pt x="204" y="144"/>
                    <a:pt x="203" y="144"/>
                    <a:pt x="203" y="143"/>
                  </a:cubicBezTo>
                  <a:cubicBezTo>
                    <a:pt x="203" y="143"/>
                    <a:pt x="203" y="143"/>
                    <a:pt x="203" y="143"/>
                  </a:cubicBezTo>
                  <a:cubicBezTo>
                    <a:pt x="203" y="142"/>
                    <a:pt x="204" y="141"/>
                    <a:pt x="204" y="140"/>
                  </a:cubicBezTo>
                  <a:cubicBezTo>
                    <a:pt x="205" y="139"/>
                    <a:pt x="205" y="138"/>
                    <a:pt x="206" y="138"/>
                  </a:cubicBezTo>
                  <a:cubicBezTo>
                    <a:pt x="207" y="136"/>
                    <a:pt x="208" y="134"/>
                    <a:pt x="208" y="132"/>
                  </a:cubicBezTo>
                  <a:cubicBezTo>
                    <a:pt x="209" y="131"/>
                    <a:pt x="209" y="130"/>
                    <a:pt x="209" y="128"/>
                  </a:cubicBezTo>
                  <a:cubicBezTo>
                    <a:pt x="209" y="128"/>
                    <a:pt x="209" y="127"/>
                    <a:pt x="209" y="126"/>
                  </a:cubicBezTo>
                  <a:cubicBezTo>
                    <a:pt x="209" y="126"/>
                    <a:pt x="209" y="125"/>
                    <a:pt x="209" y="125"/>
                  </a:cubicBezTo>
                  <a:cubicBezTo>
                    <a:pt x="209" y="124"/>
                    <a:pt x="208" y="124"/>
                    <a:pt x="208" y="123"/>
                  </a:cubicBezTo>
                  <a:cubicBezTo>
                    <a:pt x="208" y="123"/>
                    <a:pt x="208" y="123"/>
                    <a:pt x="208" y="122"/>
                  </a:cubicBezTo>
                  <a:cubicBezTo>
                    <a:pt x="208" y="122"/>
                    <a:pt x="208" y="122"/>
                    <a:pt x="208" y="122"/>
                  </a:cubicBezTo>
                  <a:cubicBezTo>
                    <a:pt x="208" y="122"/>
                    <a:pt x="208" y="121"/>
                    <a:pt x="208" y="121"/>
                  </a:cubicBezTo>
                  <a:cubicBezTo>
                    <a:pt x="208" y="121"/>
                    <a:pt x="208" y="120"/>
                    <a:pt x="208" y="120"/>
                  </a:cubicBezTo>
                  <a:cubicBezTo>
                    <a:pt x="209" y="118"/>
                    <a:pt x="209" y="116"/>
                    <a:pt x="209" y="115"/>
                  </a:cubicBezTo>
                  <a:cubicBezTo>
                    <a:pt x="209" y="113"/>
                    <a:pt x="209" y="111"/>
                    <a:pt x="209" y="109"/>
                  </a:cubicBezTo>
                  <a:cubicBezTo>
                    <a:pt x="209" y="109"/>
                    <a:pt x="209" y="109"/>
                    <a:pt x="209" y="108"/>
                  </a:cubicBezTo>
                  <a:cubicBezTo>
                    <a:pt x="210" y="108"/>
                    <a:pt x="210" y="107"/>
                    <a:pt x="209" y="107"/>
                  </a:cubicBezTo>
                  <a:cubicBezTo>
                    <a:pt x="209" y="106"/>
                    <a:pt x="209" y="106"/>
                    <a:pt x="209" y="106"/>
                  </a:cubicBezTo>
                  <a:cubicBezTo>
                    <a:pt x="209" y="104"/>
                    <a:pt x="209" y="104"/>
                    <a:pt x="209" y="104"/>
                  </a:cubicBezTo>
                  <a:cubicBezTo>
                    <a:pt x="210" y="103"/>
                    <a:pt x="210" y="101"/>
                    <a:pt x="210" y="100"/>
                  </a:cubicBezTo>
                  <a:cubicBezTo>
                    <a:pt x="210" y="97"/>
                    <a:pt x="209" y="95"/>
                    <a:pt x="209" y="92"/>
                  </a:cubicBezTo>
                  <a:cubicBezTo>
                    <a:pt x="209" y="92"/>
                    <a:pt x="209" y="92"/>
                    <a:pt x="209" y="91"/>
                  </a:cubicBezTo>
                  <a:cubicBezTo>
                    <a:pt x="209" y="91"/>
                    <a:pt x="209" y="90"/>
                    <a:pt x="209" y="89"/>
                  </a:cubicBezTo>
                  <a:cubicBezTo>
                    <a:pt x="209" y="88"/>
                    <a:pt x="209" y="88"/>
                    <a:pt x="209" y="88"/>
                  </a:cubicBezTo>
                  <a:cubicBezTo>
                    <a:pt x="209" y="87"/>
                    <a:pt x="210" y="87"/>
                    <a:pt x="210" y="87"/>
                  </a:cubicBezTo>
                  <a:cubicBezTo>
                    <a:pt x="211" y="86"/>
                    <a:pt x="213" y="86"/>
                    <a:pt x="214" y="85"/>
                  </a:cubicBezTo>
                  <a:cubicBezTo>
                    <a:pt x="215" y="84"/>
                    <a:pt x="216" y="83"/>
                    <a:pt x="217" y="82"/>
                  </a:cubicBezTo>
                  <a:cubicBezTo>
                    <a:pt x="219" y="81"/>
                    <a:pt x="222" y="80"/>
                    <a:pt x="224" y="79"/>
                  </a:cubicBezTo>
                  <a:cubicBezTo>
                    <a:pt x="226" y="78"/>
                    <a:pt x="228" y="77"/>
                    <a:pt x="231" y="76"/>
                  </a:cubicBezTo>
                  <a:cubicBezTo>
                    <a:pt x="232" y="76"/>
                    <a:pt x="233" y="76"/>
                    <a:pt x="234" y="76"/>
                  </a:cubicBezTo>
                  <a:cubicBezTo>
                    <a:pt x="235" y="75"/>
                    <a:pt x="235" y="74"/>
                    <a:pt x="237" y="74"/>
                  </a:cubicBezTo>
                  <a:cubicBezTo>
                    <a:pt x="238" y="74"/>
                    <a:pt x="239" y="74"/>
                    <a:pt x="240" y="74"/>
                  </a:cubicBezTo>
                  <a:cubicBezTo>
                    <a:pt x="243" y="74"/>
                    <a:pt x="244" y="71"/>
                    <a:pt x="246" y="69"/>
                  </a:cubicBezTo>
                  <a:cubicBezTo>
                    <a:pt x="247" y="67"/>
                    <a:pt x="248" y="65"/>
                    <a:pt x="251" y="65"/>
                  </a:cubicBezTo>
                  <a:cubicBezTo>
                    <a:pt x="252" y="64"/>
                    <a:pt x="253" y="64"/>
                    <a:pt x="254" y="65"/>
                  </a:cubicBezTo>
                  <a:cubicBezTo>
                    <a:pt x="255" y="65"/>
                    <a:pt x="256" y="65"/>
                    <a:pt x="257" y="66"/>
                  </a:cubicBezTo>
                  <a:cubicBezTo>
                    <a:pt x="257" y="66"/>
                    <a:pt x="258" y="66"/>
                    <a:pt x="259" y="66"/>
                  </a:cubicBezTo>
                  <a:close/>
                  <a:moveTo>
                    <a:pt x="220" y="206"/>
                  </a:moveTo>
                  <a:cubicBezTo>
                    <a:pt x="220" y="204"/>
                    <a:pt x="220" y="202"/>
                    <a:pt x="220" y="200"/>
                  </a:cubicBezTo>
                  <a:cubicBezTo>
                    <a:pt x="220" y="200"/>
                    <a:pt x="220" y="200"/>
                    <a:pt x="220" y="200"/>
                  </a:cubicBezTo>
                  <a:cubicBezTo>
                    <a:pt x="221" y="200"/>
                    <a:pt x="222" y="201"/>
                    <a:pt x="224" y="202"/>
                  </a:cubicBezTo>
                  <a:cubicBezTo>
                    <a:pt x="228" y="204"/>
                    <a:pt x="233" y="206"/>
                    <a:pt x="236" y="203"/>
                  </a:cubicBezTo>
                  <a:cubicBezTo>
                    <a:pt x="236" y="210"/>
                    <a:pt x="235" y="217"/>
                    <a:pt x="235" y="223"/>
                  </a:cubicBezTo>
                  <a:cubicBezTo>
                    <a:pt x="234" y="223"/>
                    <a:pt x="233" y="222"/>
                    <a:pt x="232" y="221"/>
                  </a:cubicBezTo>
                  <a:cubicBezTo>
                    <a:pt x="232" y="223"/>
                    <a:pt x="232" y="225"/>
                    <a:pt x="232" y="226"/>
                  </a:cubicBezTo>
                  <a:cubicBezTo>
                    <a:pt x="231" y="226"/>
                    <a:pt x="230" y="226"/>
                    <a:pt x="229" y="225"/>
                  </a:cubicBezTo>
                  <a:cubicBezTo>
                    <a:pt x="229" y="225"/>
                    <a:pt x="229" y="225"/>
                    <a:pt x="229" y="225"/>
                  </a:cubicBezTo>
                  <a:cubicBezTo>
                    <a:pt x="228" y="224"/>
                    <a:pt x="227" y="224"/>
                    <a:pt x="226" y="223"/>
                  </a:cubicBezTo>
                  <a:cubicBezTo>
                    <a:pt x="224" y="220"/>
                    <a:pt x="223" y="218"/>
                    <a:pt x="221" y="215"/>
                  </a:cubicBezTo>
                  <a:cubicBezTo>
                    <a:pt x="221" y="214"/>
                    <a:pt x="221" y="213"/>
                    <a:pt x="220" y="212"/>
                  </a:cubicBezTo>
                  <a:cubicBezTo>
                    <a:pt x="220" y="212"/>
                    <a:pt x="220" y="212"/>
                    <a:pt x="220" y="212"/>
                  </a:cubicBezTo>
                  <a:cubicBezTo>
                    <a:pt x="220" y="211"/>
                    <a:pt x="220" y="211"/>
                    <a:pt x="220" y="211"/>
                  </a:cubicBezTo>
                  <a:cubicBezTo>
                    <a:pt x="220" y="209"/>
                    <a:pt x="220" y="208"/>
                    <a:pt x="220" y="206"/>
                  </a:cubicBezTo>
                  <a:close/>
                  <a:moveTo>
                    <a:pt x="239" y="197"/>
                  </a:moveTo>
                  <a:cubicBezTo>
                    <a:pt x="240" y="197"/>
                    <a:pt x="240" y="196"/>
                    <a:pt x="240" y="196"/>
                  </a:cubicBezTo>
                  <a:cubicBezTo>
                    <a:pt x="241" y="194"/>
                    <a:pt x="243" y="194"/>
                    <a:pt x="245" y="193"/>
                  </a:cubicBezTo>
                  <a:cubicBezTo>
                    <a:pt x="243" y="195"/>
                    <a:pt x="241" y="197"/>
                    <a:pt x="239" y="197"/>
                  </a:cubicBezTo>
                  <a:close/>
                  <a:moveTo>
                    <a:pt x="217" y="142"/>
                  </a:moveTo>
                  <a:cubicBezTo>
                    <a:pt x="217" y="141"/>
                    <a:pt x="218" y="141"/>
                    <a:pt x="218" y="141"/>
                  </a:cubicBezTo>
                  <a:cubicBezTo>
                    <a:pt x="219" y="139"/>
                    <a:pt x="221" y="137"/>
                    <a:pt x="223" y="136"/>
                  </a:cubicBezTo>
                  <a:cubicBezTo>
                    <a:pt x="223" y="137"/>
                    <a:pt x="222" y="138"/>
                    <a:pt x="222" y="139"/>
                  </a:cubicBezTo>
                  <a:cubicBezTo>
                    <a:pt x="222" y="140"/>
                    <a:pt x="221" y="141"/>
                    <a:pt x="220" y="142"/>
                  </a:cubicBezTo>
                  <a:cubicBezTo>
                    <a:pt x="220" y="142"/>
                    <a:pt x="220" y="142"/>
                    <a:pt x="220" y="142"/>
                  </a:cubicBezTo>
                  <a:cubicBezTo>
                    <a:pt x="219" y="142"/>
                    <a:pt x="218" y="142"/>
                    <a:pt x="217" y="142"/>
                  </a:cubicBezTo>
                  <a:close/>
                  <a:moveTo>
                    <a:pt x="219" y="221"/>
                  </a:moveTo>
                  <a:cubicBezTo>
                    <a:pt x="218" y="221"/>
                    <a:pt x="218" y="220"/>
                    <a:pt x="217" y="220"/>
                  </a:cubicBezTo>
                  <a:cubicBezTo>
                    <a:pt x="217" y="220"/>
                    <a:pt x="217" y="219"/>
                    <a:pt x="217" y="219"/>
                  </a:cubicBezTo>
                  <a:cubicBezTo>
                    <a:pt x="216" y="218"/>
                    <a:pt x="216" y="217"/>
                    <a:pt x="216" y="216"/>
                  </a:cubicBezTo>
                  <a:cubicBezTo>
                    <a:pt x="215" y="215"/>
                    <a:pt x="215" y="213"/>
                    <a:pt x="214" y="212"/>
                  </a:cubicBezTo>
                  <a:cubicBezTo>
                    <a:pt x="214" y="212"/>
                    <a:pt x="214" y="212"/>
                    <a:pt x="214" y="211"/>
                  </a:cubicBezTo>
                  <a:cubicBezTo>
                    <a:pt x="214" y="211"/>
                    <a:pt x="214" y="211"/>
                    <a:pt x="214" y="211"/>
                  </a:cubicBezTo>
                  <a:cubicBezTo>
                    <a:pt x="215" y="213"/>
                    <a:pt x="215" y="215"/>
                    <a:pt x="216" y="217"/>
                  </a:cubicBezTo>
                  <a:lnTo>
                    <a:pt x="219" y="221"/>
                  </a:lnTo>
                  <a:close/>
                  <a:moveTo>
                    <a:pt x="225" y="131"/>
                  </a:moveTo>
                  <a:cubicBezTo>
                    <a:pt x="225" y="131"/>
                    <a:pt x="225" y="130"/>
                    <a:pt x="225" y="129"/>
                  </a:cubicBezTo>
                  <a:cubicBezTo>
                    <a:pt x="225" y="128"/>
                    <a:pt x="225" y="127"/>
                    <a:pt x="225" y="126"/>
                  </a:cubicBezTo>
                  <a:cubicBezTo>
                    <a:pt x="225" y="124"/>
                    <a:pt x="225" y="122"/>
                    <a:pt x="225" y="119"/>
                  </a:cubicBezTo>
                  <a:cubicBezTo>
                    <a:pt x="225" y="117"/>
                    <a:pt x="225" y="115"/>
                    <a:pt x="225" y="113"/>
                  </a:cubicBezTo>
                  <a:cubicBezTo>
                    <a:pt x="226" y="109"/>
                    <a:pt x="228" y="105"/>
                    <a:pt x="231" y="101"/>
                  </a:cubicBezTo>
                  <a:cubicBezTo>
                    <a:pt x="232" y="100"/>
                    <a:pt x="233" y="99"/>
                    <a:pt x="234" y="98"/>
                  </a:cubicBezTo>
                  <a:cubicBezTo>
                    <a:pt x="234" y="99"/>
                    <a:pt x="234" y="99"/>
                    <a:pt x="233" y="99"/>
                  </a:cubicBezTo>
                  <a:cubicBezTo>
                    <a:pt x="233" y="101"/>
                    <a:pt x="233" y="103"/>
                    <a:pt x="234" y="104"/>
                  </a:cubicBezTo>
                  <a:cubicBezTo>
                    <a:pt x="235" y="106"/>
                    <a:pt x="236" y="105"/>
                    <a:pt x="235" y="108"/>
                  </a:cubicBezTo>
                  <a:cubicBezTo>
                    <a:pt x="234" y="109"/>
                    <a:pt x="234" y="109"/>
                    <a:pt x="233" y="111"/>
                  </a:cubicBezTo>
                  <a:cubicBezTo>
                    <a:pt x="233" y="113"/>
                    <a:pt x="234" y="116"/>
                    <a:pt x="235" y="117"/>
                  </a:cubicBezTo>
                  <a:cubicBezTo>
                    <a:pt x="236" y="120"/>
                    <a:pt x="239" y="120"/>
                    <a:pt x="241" y="119"/>
                  </a:cubicBezTo>
                  <a:cubicBezTo>
                    <a:pt x="240" y="120"/>
                    <a:pt x="239" y="121"/>
                    <a:pt x="238" y="122"/>
                  </a:cubicBezTo>
                  <a:cubicBezTo>
                    <a:pt x="237" y="123"/>
                    <a:pt x="236" y="123"/>
                    <a:pt x="236" y="124"/>
                  </a:cubicBezTo>
                  <a:cubicBezTo>
                    <a:pt x="235" y="124"/>
                    <a:pt x="235" y="124"/>
                    <a:pt x="235" y="124"/>
                  </a:cubicBezTo>
                  <a:cubicBezTo>
                    <a:pt x="233" y="125"/>
                    <a:pt x="231" y="125"/>
                    <a:pt x="229" y="127"/>
                  </a:cubicBezTo>
                  <a:cubicBezTo>
                    <a:pt x="229" y="127"/>
                    <a:pt x="229" y="127"/>
                    <a:pt x="228" y="128"/>
                  </a:cubicBezTo>
                  <a:cubicBezTo>
                    <a:pt x="228" y="128"/>
                    <a:pt x="228" y="129"/>
                    <a:pt x="227" y="129"/>
                  </a:cubicBezTo>
                  <a:cubicBezTo>
                    <a:pt x="227" y="130"/>
                    <a:pt x="227" y="130"/>
                    <a:pt x="227" y="130"/>
                  </a:cubicBezTo>
                  <a:lnTo>
                    <a:pt x="225" y="131"/>
                  </a:lnTo>
                  <a:close/>
                  <a:moveTo>
                    <a:pt x="225" y="134"/>
                  </a:moveTo>
                  <a:cubicBezTo>
                    <a:pt x="225" y="134"/>
                    <a:pt x="225" y="134"/>
                    <a:pt x="225" y="134"/>
                  </a:cubicBezTo>
                  <a:cubicBezTo>
                    <a:pt x="225" y="134"/>
                    <a:pt x="225" y="134"/>
                    <a:pt x="225" y="134"/>
                  </a:cubicBezTo>
                  <a:cubicBezTo>
                    <a:pt x="225" y="134"/>
                    <a:pt x="225" y="134"/>
                    <a:pt x="225" y="134"/>
                  </a:cubicBezTo>
                  <a:close/>
                  <a:moveTo>
                    <a:pt x="243" y="120"/>
                  </a:moveTo>
                  <a:cubicBezTo>
                    <a:pt x="243" y="120"/>
                    <a:pt x="244" y="120"/>
                    <a:pt x="244" y="119"/>
                  </a:cubicBezTo>
                  <a:cubicBezTo>
                    <a:pt x="245" y="119"/>
                    <a:pt x="245" y="119"/>
                    <a:pt x="245" y="120"/>
                  </a:cubicBezTo>
                  <a:cubicBezTo>
                    <a:pt x="245" y="120"/>
                    <a:pt x="245" y="120"/>
                    <a:pt x="245" y="120"/>
                  </a:cubicBezTo>
                  <a:cubicBezTo>
                    <a:pt x="244" y="120"/>
                    <a:pt x="243" y="120"/>
                    <a:pt x="242" y="121"/>
                  </a:cubicBezTo>
                  <a:cubicBezTo>
                    <a:pt x="242" y="121"/>
                    <a:pt x="243" y="120"/>
                    <a:pt x="243" y="120"/>
                  </a:cubicBezTo>
                  <a:close/>
                  <a:moveTo>
                    <a:pt x="261" y="161"/>
                  </a:moveTo>
                  <a:cubicBezTo>
                    <a:pt x="262" y="161"/>
                    <a:pt x="262" y="161"/>
                    <a:pt x="262" y="161"/>
                  </a:cubicBezTo>
                  <a:cubicBezTo>
                    <a:pt x="264" y="161"/>
                    <a:pt x="266" y="161"/>
                    <a:pt x="267" y="161"/>
                  </a:cubicBezTo>
                  <a:cubicBezTo>
                    <a:pt x="267" y="161"/>
                    <a:pt x="267" y="162"/>
                    <a:pt x="267" y="163"/>
                  </a:cubicBezTo>
                  <a:cubicBezTo>
                    <a:pt x="266" y="162"/>
                    <a:pt x="264" y="162"/>
                    <a:pt x="263" y="162"/>
                  </a:cubicBezTo>
                  <a:cubicBezTo>
                    <a:pt x="262" y="161"/>
                    <a:pt x="262" y="161"/>
                    <a:pt x="261" y="161"/>
                  </a:cubicBezTo>
                  <a:close/>
                  <a:moveTo>
                    <a:pt x="245" y="153"/>
                  </a:moveTo>
                  <a:cubicBezTo>
                    <a:pt x="244" y="148"/>
                    <a:pt x="242" y="144"/>
                    <a:pt x="238" y="142"/>
                  </a:cubicBezTo>
                  <a:cubicBezTo>
                    <a:pt x="236" y="141"/>
                    <a:pt x="233" y="142"/>
                    <a:pt x="231" y="143"/>
                  </a:cubicBezTo>
                  <a:cubicBezTo>
                    <a:pt x="229" y="144"/>
                    <a:pt x="228" y="147"/>
                    <a:pt x="227" y="148"/>
                  </a:cubicBezTo>
                  <a:cubicBezTo>
                    <a:pt x="225" y="150"/>
                    <a:pt x="224" y="147"/>
                    <a:pt x="222" y="144"/>
                  </a:cubicBezTo>
                  <a:cubicBezTo>
                    <a:pt x="223" y="144"/>
                    <a:pt x="223" y="143"/>
                    <a:pt x="223" y="143"/>
                  </a:cubicBezTo>
                  <a:cubicBezTo>
                    <a:pt x="224" y="142"/>
                    <a:pt x="225" y="140"/>
                    <a:pt x="226" y="139"/>
                  </a:cubicBezTo>
                  <a:cubicBezTo>
                    <a:pt x="226" y="138"/>
                    <a:pt x="227" y="137"/>
                    <a:pt x="227" y="136"/>
                  </a:cubicBezTo>
                  <a:cubicBezTo>
                    <a:pt x="228" y="135"/>
                    <a:pt x="228" y="134"/>
                    <a:pt x="228" y="133"/>
                  </a:cubicBezTo>
                  <a:cubicBezTo>
                    <a:pt x="228" y="132"/>
                    <a:pt x="229" y="132"/>
                    <a:pt x="229" y="132"/>
                  </a:cubicBezTo>
                  <a:cubicBezTo>
                    <a:pt x="230" y="131"/>
                    <a:pt x="230" y="131"/>
                    <a:pt x="230" y="131"/>
                  </a:cubicBezTo>
                  <a:cubicBezTo>
                    <a:pt x="231" y="130"/>
                    <a:pt x="232" y="130"/>
                    <a:pt x="233" y="129"/>
                  </a:cubicBezTo>
                  <a:cubicBezTo>
                    <a:pt x="233" y="128"/>
                    <a:pt x="234" y="128"/>
                    <a:pt x="235" y="127"/>
                  </a:cubicBezTo>
                  <a:cubicBezTo>
                    <a:pt x="235" y="127"/>
                    <a:pt x="236" y="126"/>
                    <a:pt x="236" y="126"/>
                  </a:cubicBezTo>
                  <a:cubicBezTo>
                    <a:pt x="237" y="125"/>
                    <a:pt x="238" y="125"/>
                    <a:pt x="239" y="125"/>
                  </a:cubicBezTo>
                  <a:cubicBezTo>
                    <a:pt x="240" y="124"/>
                    <a:pt x="240" y="124"/>
                    <a:pt x="241" y="123"/>
                  </a:cubicBezTo>
                  <a:cubicBezTo>
                    <a:pt x="243" y="123"/>
                    <a:pt x="244" y="122"/>
                    <a:pt x="246" y="121"/>
                  </a:cubicBezTo>
                  <a:cubicBezTo>
                    <a:pt x="247" y="125"/>
                    <a:pt x="251" y="130"/>
                    <a:pt x="253" y="130"/>
                  </a:cubicBezTo>
                  <a:cubicBezTo>
                    <a:pt x="257" y="131"/>
                    <a:pt x="262" y="129"/>
                    <a:pt x="266" y="130"/>
                  </a:cubicBezTo>
                  <a:cubicBezTo>
                    <a:pt x="265" y="133"/>
                    <a:pt x="265" y="135"/>
                    <a:pt x="263" y="137"/>
                  </a:cubicBezTo>
                  <a:cubicBezTo>
                    <a:pt x="262" y="139"/>
                    <a:pt x="260" y="140"/>
                    <a:pt x="261" y="142"/>
                  </a:cubicBezTo>
                  <a:cubicBezTo>
                    <a:pt x="261" y="142"/>
                    <a:pt x="262" y="142"/>
                    <a:pt x="262" y="142"/>
                  </a:cubicBezTo>
                  <a:cubicBezTo>
                    <a:pt x="263" y="145"/>
                    <a:pt x="264" y="146"/>
                    <a:pt x="266" y="148"/>
                  </a:cubicBezTo>
                  <a:cubicBezTo>
                    <a:pt x="267" y="148"/>
                    <a:pt x="267" y="149"/>
                    <a:pt x="268" y="150"/>
                  </a:cubicBezTo>
                  <a:cubicBezTo>
                    <a:pt x="269" y="151"/>
                    <a:pt x="270" y="151"/>
                    <a:pt x="271" y="152"/>
                  </a:cubicBezTo>
                  <a:cubicBezTo>
                    <a:pt x="272" y="155"/>
                    <a:pt x="270" y="156"/>
                    <a:pt x="269" y="158"/>
                  </a:cubicBezTo>
                  <a:cubicBezTo>
                    <a:pt x="269" y="159"/>
                    <a:pt x="268" y="159"/>
                    <a:pt x="268" y="159"/>
                  </a:cubicBezTo>
                  <a:cubicBezTo>
                    <a:pt x="266" y="159"/>
                    <a:pt x="264" y="159"/>
                    <a:pt x="262" y="159"/>
                  </a:cubicBezTo>
                  <a:cubicBezTo>
                    <a:pt x="261" y="159"/>
                    <a:pt x="259" y="159"/>
                    <a:pt x="257" y="159"/>
                  </a:cubicBezTo>
                  <a:cubicBezTo>
                    <a:pt x="257" y="159"/>
                    <a:pt x="256" y="159"/>
                    <a:pt x="255" y="159"/>
                  </a:cubicBezTo>
                  <a:cubicBezTo>
                    <a:pt x="254" y="158"/>
                    <a:pt x="251" y="156"/>
                    <a:pt x="250" y="156"/>
                  </a:cubicBezTo>
                  <a:cubicBezTo>
                    <a:pt x="245" y="155"/>
                    <a:pt x="244" y="159"/>
                    <a:pt x="245" y="153"/>
                  </a:cubicBezTo>
                  <a:close/>
                  <a:moveTo>
                    <a:pt x="217" y="261"/>
                  </a:moveTo>
                  <a:cubicBezTo>
                    <a:pt x="217" y="261"/>
                    <a:pt x="217" y="261"/>
                    <a:pt x="218" y="261"/>
                  </a:cubicBezTo>
                  <a:cubicBezTo>
                    <a:pt x="218" y="261"/>
                    <a:pt x="218" y="261"/>
                    <a:pt x="218" y="261"/>
                  </a:cubicBezTo>
                  <a:cubicBezTo>
                    <a:pt x="219" y="261"/>
                    <a:pt x="219" y="260"/>
                    <a:pt x="220" y="260"/>
                  </a:cubicBezTo>
                  <a:cubicBezTo>
                    <a:pt x="220" y="260"/>
                    <a:pt x="220" y="260"/>
                    <a:pt x="220" y="260"/>
                  </a:cubicBezTo>
                  <a:cubicBezTo>
                    <a:pt x="219" y="261"/>
                    <a:pt x="219" y="261"/>
                    <a:pt x="219" y="261"/>
                  </a:cubicBezTo>
                  <a:cubicBezTo>
                    <a:pt x="219" y="261"/>
                    <a:pt x="218" y="261"/>
                    <a:pt x="218" y="261"/>
                  </a:cubicBezTo>
                  <a:cubicBezTo>
                    <a:pt x="218" y="261"/>
                    <a:pt x="217" y="261"/>
                    <a:pt x="217" y="261"/>
                  </a:cubicBezTo>
                  <a:close/>
                  <a:moveTo>
                    <a:pt x="166" y="242"/>
                  </a:moveTo>
                  <a:cubicBezTo>
                    <a:pt x="167" y="240"/>
                    <a:pt x="167" y="239"/>
                    <a:pt x="167" y="237"/>
                  </a:cubicBezTo>
                  <a:cubicBezTo>
                    <a:pt x="167" y="236"/>
                    <a:pt x="167" y="236"/>
                    <a:pt x="168" y="234"/>
                  </a:cubicBezTo>
                  <a:cubicBezTo>
                    <a:pt x="168" y="234"/>
                    <a:pt x="168" y="233"/>
                    <a:pt x="168" y="233"/>
                  </a:cubicBezTo>
                  <a:cubicBezTo>
                    <a:pt x="168" y="232"/>
                    <a:pt x="168" y="232"/>
                    <a:pt x="168" y="232"/>
                  </a:cubicBezTo>
                  <a:cubicBezTo>
                    <a:pt x="168" y="231"/>
                    <a:pt x="168" y="231"/>
                    <a:pt x="168" y="231"/>
                  </a:cubicBezTo>
                  <a:cubicBezTo>
                    <a:pt x="168" y="230"/>
                    <a:pt x="168" y="230"/>
                    <a:pt x="168" y="229"/>
                  </a:cubicBezTo>
                  <a:cubicBezTo>
                    <a:pt x="168" y="229"/>
                    <a:pt x="168" y="229"/>
                    <a:pt x="168" y="229"/>
                  </a:cubicBezTo>
                  <a:cubicBezTo>
                    <a:pt x="168" y="229"/>
                    <a:pt x="168" y="229"/>
                    <a:pt x="168" y="229"/>
                  </a:cubicBezTo>
                  <a:cubicBezTo>
                    <a:pt x="168" y="229"/>
                    <a:pt x="168" y="229"/>
                    <a:pt x="168" y="229"/>
                  </a:cubicBezTo>
                  <a:cubicBezTo>
                    <a:pt x="168" y="229"/>
                    <a:pt x="169" y="228"/>
                    <a:pt x="169" y="227"/>
                  </a:cubicBezTo>
                  <a:cubicBezTo>
                    <a:pt x="169" y="227"/>
                    <a:pt x="170" y="226"/>
                    <a:pt x="170" y="225"/>
                  </a:cubicBezTo>
                  <a:cubicBezTo>
                    <a:pt x="170" y="225"/>
                    <a:pt x="170" y="225"/>
                    <a:pt x="170" y="225"/>
                  </a:cubicBezTo>
                  <a:cubicBezTo>
                    <a:pt x="170" y="224"/>
                    <a:pt x="170" y="224"/>
                    <a:pt x="170" y="224"/>
                  </a:cubicBezTo>
                  <a:cubicBezTo>
                    <a:pt x="171" y="224"/>
                    <a:pt x="171" y="224"/>
                    <a:pt x="171" y="224"/>
                  </a:cubicBezTo>
                  <a:cubicBezTo>
                    <a:pt x="171" y="223"/>
                    <a:pt x="171" y="222"/>
                    <a:pt x="171" y="221"/>
                  </a:cubicBezTo>
                  <a:cubicBezTo>
                    <a:pt x="172" y="218"/>
                    <a:pt x="174" y="214"/>
                    <a:pt x="175" y="210"/>
                  </a:cubicBezTo>
                  <a:cubicBezTo>
                    <a:pt x="176" y="207"/>
                    <a:pt x="176" y="203"/>
                    <a:pt x="176" y="199"/>
                  </a:cubicBezTo>
                  <a:cubicBezTo>
                    <a:pt x="176" y="199"/>
                    <a:pt x="176" y="198"/>
                    <a:pt x="176" y="198"/>
                  </a:cubicBezTo>
                  <a:cubicBezTo>
                    <a:pt x="176" y="198"/>
                    <a:pt x="176" y="198"/>
                    <a:pt x="176" y="198"/>
                  </a:cubicBezTo>
                  <a:cubicBezTo>
                    <a:pt x="180" y="198"/>
                    <a:pt x="183" y="198"/>
                    <a:pt x="186" y="200"/>
                  </a:cubicBezTo>
                  <a:cubicBezTo>
                    <a:pt x="189" y="202"/>
                    <a:pt x="192" y="205"/>
                    <a:pt x="195" y="203"/>
                  </a:cubicBezTo>
                  <a:cubicBezTo>
                    <a:pt x="198" y="202"/>
                    <a:pt x="199" y="200"/>
                    <a:pt x="203" y="200"/>
                  </a:cubicBezTo>
                  <a:cubicBezTo>
                    <a:pt x="205" y="200"/>
                    <a:pt x="207" y="200"/>
                    <a:pt x="209" y="199"/>
                  </a:cubicBezTo>
                  <a:cubicBezTo>
                    <a:pt x="209" y="201"/>
                    <a:pt x="209" y="202"/>
                    <a:pt x="209" y="203"/>
                  </a:cubicBezTo>
                  <a:cubicBezTo>
                    <a:pt x="209" y="205"/>
                    <a:pt x="209" y="205"/>
                    <a:pt x="209" y="205"/>
                  </a:cubicBezTo>
                  <a:cubicBezTo>
                    <a:pt x="209" y="206"/>
                    <a:pt x="209" y="206"/>
                    <a:pt x="209" y="207"/>
                  </a:cubicBezTo>
                  <a:cubicBezTo>
                    <a:pt x="209" y="208"/>
                    <a:pt x="209" y="209"/>
                    <a:pt x="210" y="210"/>
                  </a:cubicBezTo>
                  <a:cubicBezTo>
                    <a:pt x="210" y="211"/>
                    <a:pt x="210" y="212"/>
                    <a:pt x="210" y="213"/>
                  </a:cubicBezTo>
                  <a:cubicBezTo>
                    <a:pt x="210" y="213"/>
                    <a:pt x="210" y="213"/>
                    <a:pt x="210" y="213"/>
                  </a:cubicBezTo>
                  <a:cubicBezTo>
                    <a:pt x="210" y="215"/>
                    <a:pt x="210" y="215"/>
                    <a:pt x="210" y="215"/>
                  </a:cubicBezTo>
                  <a:cubicBezTo>
                    <a:pt x="210" y="215"/>
                    <a:pt x="211" y="215"/>
                    <a:pt x="211" y="216"/>
                  </a:cubicBezTo>
                  <a:cubicBezTo>
                    <a:pt x="211" y="216"/>
                    <a:pt x="211" y="216"/>
                    <a:pt x="211" y="217"/>
                  </a:cubicBezTo>
                  <a:cubicBezTo>
                    <a:pt x="211" y="218"/>
                    <a:pt x="212" y="220"/>
                    <a:pt x="213" y="221"/>
                  </a:cubicBezTo>
                  <a:cubicBezTo>
                    <a:pt x="214" y="222"/>
                    <a:pt x="214" y="223"/>
                    <a:pt x="214" y="224"/>
                  </a:cubicBezTo>
                  <a:cubicBezTo>
                    <a:pt x="215" y="225"/>
                    <a:pt x="216" y="226"/>
                    <a:pt x="217" y="227"/>
                  </a:cubicBezTo>
                  <a:cubicBezTo>
                    <a:pt x="217" y="228"/>
                    <a:pt x="218" y="229"/>
                    <a:pt x="219" y="230"/>
                  </a:cubicBezTo>
                  <a:cubicBezTo>
                    <a:pt x="220" y="230"/>
                    <a:pt x="221" y="231"/>
                    <a:pt x="222" y="232"/>
                  </a:cubicBezTo>
                  <a:cubicBezTo>
                    <a:pt x="223" y="232"/>
                    <a:pt x="224" y="233"/>
                    <a:pt x="225" y="233"/>
                  </a:cubicBezTo>
                  <a:cubicBezTo>
                    <a:pt x="225" y="234"/>
                    <a:pt x="226" y="234"/>
                    <a:pt x="226" y="235"/>
                  </a:cubicBezTo>
                  <a:cubicBezTo>
                    <a:pt x="226" y="235"/>
                    <a:pt x="226" y="236"/>
                    <a:pt x="226" y="237"/>
                  </a:cubicBezTo>
                  <a:cubicBezTo>
                    <a:pt x="226" y="238"/>
                    <a:pt x="226" y="239"/>
                    <a:pt x="226" y="239"/>
                  </a:cubicBezTo>
                  <a:cubicBezTo>
                    <a:pt x="226" y="241"/>
                    <a:pt x="225" y="242"/>
                    <a:pt x="224" y="243"/>
                  </a:cubicBezTo>
                  <a:cubicBezTo>
                    <a:pt x="224" y="244"/>
                    <a:pt x="223" y="244"/>
                    <a:pt x="223" y="245"/>
                  </a:cubicBezTo>
                  <a:cubicBezTo>
                    <a:pt x="222" y="245"/>
                    <a:pt x="222" y="245"/>
                    <a:pt x="222" y="245"/>
                  </a:cubicBezTo>
                  <a:cubicBezTo>
                    <a:pt x="221" y="246"/>
                    <a:pt x="221" y="246"/>
                    <a:pt x="221" y="246"/>
                  </a:cubicBezTo>
                  <a:cubicBezTo>
                    <a:pt x="219" y="248"/>
                    <a:pt x="218" y="249"/>
                    <a:pt x="217" y="250"/>
                  </a:cubicBezTo>
                  <a:cubicBezTo>
                    <a:pt x="217" y="251"/>
                    <a:pt x="216" y="251"/>
                    <a:pt x="216" y="251"/>
                  </a:cubicBezTo>
                  <a:cubicBezTo>
                    <a:pt x="216" y="251"/>
                    <a:pt x="216" y="251"/>
                    <a:pt x="216" y="252"/>
                  </a:cubicBezTo>
                  <a:cubicBezTo>
                    <a:pt x="215" y="252"/>
                    <a:pt x="214" y="252"/>
                    <a:pt x="213" y="252"/>
                  </a:cubicBezTo>
                  <a:cubicBezTo>
                    <a:pt x="212" y="253"/>
                    <a:pt x="211" y="253"/>
                    <a:pt x="211" y="253"/>
                  </a:cubicBezTo>
                  <a:cubicBezTo>
                    <a:pt x="210" y="254"/>
                    <a:pt x="210" y="254"/>
                    <a:pt x="210" y="254"/>
                  </a:cubicBezTo>
                  <a:cubicBezTo>
                    <a:pt x="208" y="255"/>
                    <a:pt x="206" y="256"/>
                    <a:pt x="204" y="256"/>
                  </a:cubicBezTo>
                  <a:cubicBezTo>
                    <a:pt x="204" y="257"/>
                    <a:pt x="203" y="257"/>
                    <a:pt x="202" y="257"/>
                  </a:cubicBezTo>
                  <a:cubicBezTo>
                    <a:pt x="201" y="258"/>
                    <a:pt x="200" y="258"/>
                    <a:pt x="198" y="259"/>
                  </a:cubicBezTo>
                  <a:cubicBezTo>
                    <a:pt x="197" y="259"/>
                    <a:pt x="195" y="260"/>
                    <a:pt x="194" y="261"/>
                  </a:cubicBezTo>
                  <a:cubicBezTo>
                    <a:pt x="194" y="261"/>
                    <a:pt x="193" y="261"/>
                    <a:pt x="193" y="261"/>
                  </a:cubicBezTo>
                  <a:cubicBezTo>
                    <a:pt x="193" y="262"/>
                    <a:pt x="193" y="262"/>
                    <a:pt x="193" y="262"/>
                  </a:cubicBezTo>
                  <a:cubicBezTo>
                    <a:pt x="192" y="262"/>
                    <a:pt x="192" y="262"/>
                    <a:pt x="192" y="262"/>
                  </a:cubicBezTo>
                  <a:cubicBezTo>
                    <a:pt x="190" y="263"/>
                    <a:pt x="190" y="263"/>
                    <a:pt x="190" y="263"/>
                  </a:cubicBezTo>
                  <a:cubicBezTo>
                    <a:pt x="190" y="264"/>
                    <a:pt x="190" y="264"/>
                    <a:pt x="189" y="264"/>
                  </a:cubicBezTo>
                  <a:cubicBezTo>
                    <a:pt x="189" y="264"/>
                    <a:pt x="189" y="264"/>
                    <a:pt x="189" y="265"/>
                  </a:cubicBezTo>
                  <a:cubicBezTo>
                    <a:pt x="188" y="265"/>
                    <a:pt x="188" y="265"/>
                    <a:pt x="188" y="265"/>
                  </a:cubicBezTo>
                  <a:cubicBezTo>
                    <a:pt x="188" y="265"/>
                    <a:pt x="188" y="265"/>
                    <a:pt x="188" y="265"/>
                  </a:cubicBezTo>
                  <a:cubicBezTo>
                    <a:pt x="188" y="265"/>
                    <a:pt x="188" y="265"/>
                    <a:pt x="187" y="265"/>
                  </a:cubicBezTo>
                  <a:cubicBezTo>
                    <a:pt x="187" y="266"/>
                    <a:pt x="186" y="266"/>
                    <a:pt x="186" y="266"/>
                  </a:cubicBezTo>
                  <a:cubicBezTo>
                    <a:pt x="185" y="267"/>
                    <a:pt x="184" y="268"/>
                    <a:pt x="183" y="269"/>
                  </a:cubicBezTo>
                  <a:cubicBezTo>
                    <a:pt x="183" y="269"/>
                    <a:pt x="182" y="269"/>
                    <a:pt x="182" y="269"/>
                  </a:cubicBezTo>
                  <a:cubicBezTo>
                    <a:pt x="181" y="269"/>
                    <a:pt x="180" y="270"/>
                    <a:pt x="179" y="270"/>
                  </a:cubicBezTo>
                  <a:cubicBezTo>
                    <a:pt x="179" y="271"/>
                    <a:pt x="178" y="271"/>
                    <a:pt x="178" y="272"/>
                  </a:cubicBezTo>
                  <a:cubicBezTo>
                    <a:pt x="178" y="272"/>
                    <a:pt x="177" y="272"/>
                    <a:pt x="177" y="272"/>
                  </a:cubicBezTo>
                  <a:cubicBezTo>
                    <a:pt x="177" y="273"/>
                    <a:pt x="177" y="273"/>
                    <a:pt x="177" y="273"/>
                  </a:cubicBezTo>
                  <a:cubicBezTo>
                    <a:pt x="175" y="275"/>
                    <a:pt x="174" y="277"/>
                    <a:pt x="174" y="279"/>
                  </a:cubicBezTo>
                  <a:cubicBezTo>
                    <a:pt x="173" y="279"/>
                    <a:pt x="173" y="280"/>
                    <a:pt x="173" y="280"/>
                  </a:cubicBezTo>
                  <a:cubicBezTo>
                    <a:pt x="173" y="281"/>
                    <a:pt x="173" y="281"/>
                    <a:pt x="173" y="281"/>
                  </a:cubicBezTo>
                  <a:cubicBezTo>
                    <a:pt x="172" y="278"/>
                    <a:pt x="171" y="275"/>
                    <a:pt x="170" y="272"/>
                  </a:cubicBezTo>
                  <a:cubicBezTo>
                    <a:pt x="169" y="270"/>
                    <a:pt x="169" y="270"/>
                    <a:pt x="169" y="270"/>
                  </a:cubicBezTo>
                  <a:cubicBezTo>
                    <a:pt x="169" y="269"/>
                    <a:pt x="169" y="269"/>
                    <a:pt x="169" y="269"/>
                  </a:cubicBezTo>
                  <a:cubicBezTo>
                    <a:pt x="168" y="268"/>
                    <a:pt x="168" y="268"/>
                    <a:pt x="168" y="268"/>
                  </a:cubicBezTo>
                  <a:cubicBezTo>
                    <a:pt x="168" y="267"/>
                    <a:pt x="168" y="267"/>
                    <a:pt x="168" y="267"/>
                  </a:cubicBezTo>
                  <a:cubicBezTo>
                    <a:pt x="168" y="266"/>
                    <a:pt x="168" y="265"/>
                    <a:pt x="167" y="264"/>
                  </a:cubicBezTo>
                  <a:cubicBezTo>
                    <a:pt x="167" y="262"/>
                    <a:pt x="167" y="260"/>
                    <a:pt x="167" y="259"/>
                  </a:cubicBezTo>
                  <a:cubicBezTo>
                    <a:pt x="167" y="258"/>
                    <a:pt x="167" y="257"/>
                    <a:pt x="167" y="256"/>
                  </a:cubicBezTo>
                  <a:cubicBezTo>
                    <a:pt x="167" y="255"/>
                    <a:pt x="167" y="254"/>
                    <a:pt x="167" y="253"/>
                  </a:cubicBezTo>
                  <a:cubicBezTo>
                    <a:pt x="167" y="249"/>
                    <a:pt x="166" y="245"/>
                    <a:pt x="166" y="242"/>
                  </a:cubicBezTo>
                  <a:close/>
                  <a:moveTo>
                    <a:pt x="158" y="217"/>
                  </a:moveTo>
                  <a:cubicBezTo>
                    <a:pt x="159" y="215"/>
                    <a:pt x="159" y="213"/>
                    <a:pt x="161" y="212"/>
                  </a:cubicBezTo>
                  <a:cubicBezTo>
                    <a:pt x="161" y="212"/>
                    <a:pt x="162" y="211"/>
                    <a:pt x="163" y="211"/>
                  </a:cubicBezTo>
                  <a:cubicBezTo>
                    <a:pt x="163" y="212"/>
                    <a:pt x="163" y="213"/>
                    <a:pt x="163" y="214"/>
                  </a:cubicBezTo>
                  <a:cubicBezTo>
                    <a:pt x="162" y="217"/>
                    <a:pt x="162" y="217"/>
                    <a:pt x="162" y="217"/>
                  </a:cubicBezTo>
                  <a:cubicBezTo>
                    <a:pt x="162" y="218"/>
                    <a:pt x="161" y="219"/>
                    <a:pt x="161" y="219"/>
                  </a:cubicBezTo>
                  <a:cubicBezTo>
                    <a:pt x="160" y="221"/>
                    <a:pt x="160" y="222"/>
                    <a:pt x="159" y="223"/>
                  </a:cubicBezTo>
                  <a:cubicBezTo>
                    <a:pt x="159" y="221"/>
                    <a:pt x="158" y="219"/>
                    <a:pt x="158" y="217"/>
                  </a:cubicBezTo>
                  <a:close/>
                  <a:moveTo>
                    <a:pt x="152" y="314"/>
                  </a:moveTo>
                  <a:cubicBezTo>
                    <a:pt x="152" y="315"/>
                    <a:pt x="152" y="315"/>
                    <a:pt x="152" y="315"/>
                  </a:cubicBezTo>
                  <a:cubicBezTo>
                    <a:pt x="153" y="315"/>
                    <a:pt x="153" y="316"/>
                    <a:pt x="153" y="316"/>
                  </a:cubicBezTo>
                  <a:cubicBezTo>
                    <a:pt x="153" y="317"/>
                    <a:pt x="154" y="318"/>
                    <a:pt x="154" y="320"/>
                  </a:cubicBezTo>
                  <a:cubicBezTo>
                    <a:pt x="156" y="326"/>
                    <a:pt x="156" y="326"/>
                    <a:pt x="156" y="326"/>
                  </a:cubicBezTo>
                  <a:cubicBezTo>
                    <a:pt x="156" y="328"/>
                    <a:pt x="157" y="330"/>
                    <a:pt x="157" y="332"/>
                  </a:cubicBezTo>
                  <a:cubicBezTo>
                    <a:pt x="157" y="333"/>
                    <a:pt x="157" y="333"/>
                    <a:pt x="157" y="334"/>
                  </a:cubicBezTo>
                  <a:cubicBezTo>
                    <a:pt x="157" y="335"/>
                    <a:pt x="157" y="335"/>
                    <a:pt x="157" y="335"/>
                  </a:cubicBezTo>
                  <a:cubicBezTo>
                    <a:pt x="157" y="335"/>
                    <a:pt x="157" y="335"/>
                    <a:pt x="157" y="335"/>
                  </a:cubicBezTo>
                  <a:cubicBezTo>
                    <a:pt x="157" y="333"/>
                    <a:pt x="157" y="333"/>
                    <a:pt x="157" y="333"/>
                  </a:cubicBezTo>
                  <a:cubicBezTo>
                    <a:pt x="156" y="333"/>
                    <a:pt x="156" y="333"/>
                    <a:pt x="156" y="332"/>
                  </a:cubicBezTo>
                  <a:cubicBezTo>
                    <a:pt x="156" y="331"/>
                    <a:pt x="155" y="330"/>
                    <a:pt x="155" y="329"/>
                  </a:cubicBezTo>
                  <a:cubicBezTo>
                    <a:pt x="155" y="326"/>
                    <a:pt x="154" y="323"/>
                    <a:pt x="153" y="320"/>
                  </a:cubicBezTo>
                  <a:cubicBezTo>
                    <a:pt x="153" y="318"/>
                    <a:pt x="152" y="316"/>
                    <a:pt x="152" y="314"/>
                  </a:cubicBezTo>
                  <a:close/>
                  <a:moveTo>
                    <a:pt x="151" y="177"/>
                  </a:moveTo>
                  <a:cubicBezTo>
                    <a:pt x="151" y="177"/>
                    <a:pt x="151" y="176"/>
                    <a:pt x="151" y="175"/>
                  </a:cubicBezTo>
                  <a:cubicBezTo>
                    <a:pt x="151" y="175"/>
                    <a:pt x="151" y="174"/>
                    <a:pt x="151" y="174"/>
                  </a:cubicBezTo>
                  <a:cubicBezTo>
                    <a:pt x="151" y="173"/>
                    <a:pt x="151" y="173"/>
                    <a:pt x="151" y="173"/>
                  </a:cubicBezTo>
                  <a:cubicBezTo>
                    <a:pt x="151" y="172"/>
                    <a:pt x="151" y="171"/>
                    <a:pt x="152" y="171"/>
                  </a:cubicBezTo>
                  <a:cubicBezTo>
                    <a:pt x="152" y="170"/>
                    <a:pt x="152" y="169"/>
                    <a:pt x="152" y="168"/>
                  </a:cubicBezTo>
                  <a:cubicBezTo>
                    <a:pt x="152" y="168"/>
                    <a:pt x="152" y="167"/>
                    <a:pt x="152" y="167"/>
                  </a:cubicBezTo>
                  <a:cubicBezTo>
                    <a:pt x="152" y="166"/>
                    <a:pt x="152" y="166"/>
                    <a:pt x="152" y="166"/>
                  </a:cubicBezTo>
                  <a:cubicBezTo>
                    <a:pt x="152" y="165"/>
                    <a:pt x="152" y="165"/>
                    <a:pt x="152" y="165"/>
                  </a:cubicBezTo>
                  <a:cubicBezTo>
                    <a:pt x="152" y="165"/>
                    <a:pt x="152" y="165"/>
                    <a:pt x="152" y="165"/>
                  </a:cubicBezTo>
                  <a:cubicBezTo>
                    <a:pt x="154" y="164"/>
                    <a:pt x="156" y="163"/>
                    <a:pt x="157" y="163"/>
                  </a:cubicBezTo>
                  <a:cubicBezTo>
                    <a:pt x="159" y="164"/>
                    <a:pt x="159" y="165"/>
                    <a:pt x="160" y="167"/>
                  </a:cubicBezTo>
                  <a:cubicBezTo>
                    <a:pt x="161" y="170"/>
                    <a:pt x="160" y="173"/>
                    <a:pt x="160" y="176"/>
                  </a:cubicBezTo>
                  <a:cubicBezTo>
                    <a:pt x="160" y="177"/>
                    <a:pt x="160" y="179"/>
                    <a:pt x="160" y="180"/>
                  </a:cubicBezTo>
                  <a:cubicBezTo>
                    <a:pt x="161" y="182"/>
                    <a:pt x="162" y="182"/>
                    <a:pt x="165" y="183"/>
                  </a:cubicBezTo>
                  <a:cubicBezTo>
                    <a:pt x="165" y="183"/>
                    <a:pt x="166" y="183"/>
                    <a:pt x="168" y="183"/>
                  </a:cubicBezTo>
                  <a:cubicBezTo>
                    <a:pt x="167" y="186"/>
                    <a:pt x="167" y="186"/>
                    <a:pt x="167" y="186"/>
                  </a:cubicBezTo>
                  <a:cubicBezTo>
                    <a:pt x="167" y="187"/>
                    <a:pt x="167" y="187"/>
                    <a:pt x="167" y="188"/>
                  </a:cubicBezTo>
                  <a:cubicBezTo>
                    <a:pt x="167" y="189"/>
                    <a:pt x="166" y="189"/>
                    <a:pt x="166" y="190"/>
                  </a:cubicBezTo>
                  <a:cubicBezTo>
                    <a:pt x="166" y="191"/>
                    <a:pt x="165" y="192"/>
                    <a:pt x="165" y="194"/>
                  </a:cubicBezTo>
                  <a:cubicBezTo>
                    <a:pt x="164" y="195"/>
                    <a:pt x="164" y="196"/>
                    <a:pt x="164" y="197"/>
                  </a:cubicBezTo>
                  <a:cubicBezTo>
                    <a:pt x="164" y="198"/>
                    <a:pt x="163" y="200"/>
                    <a:pt x="163" y="201"/>
                  </a:cubicBezTo>
                  <a:cubicBezTo>
                    <a:pt x="161" y="201"/>
                    <a:pt x="159" y="201"/>
                    <a:pt x="157" y="202"/>
                  </a:cubicBezTo>
                  <a:cubicBezTo>
                    <a:pt x="156" y="203"/>
                    <a:pt x="155" y="203"/>
                    <a:pt x="155" y="203"/>
                  </a:cubicBezTo>
                  <a:cubicBezTo>
                    <a:pt x="155" y="203"/>
                    <a:pt x="155" y="202"/>
                    <a:pt x="155" y="202"/>
                  </a:cubicBezTo>
                  <a:cubicBezTo>
                    <a:pt x="154" y="199"/>
                    <a:pt x="154" y="196"/>
                    <a:pt x="154" y="193"/>
                  </a:cubicBezTo>
                  <a:cubicBezTo>
                    <a:pt x="153" y="192"/>
                    <a:pt x="153" y="191"/>
                    <a:pt x="153" y="191"/>
                  </a:cubicBezTo>
                  <a:cubicBezTo>
                    <a:pt x="153" y="188"/>
                    <a:pt x="153" y="188"/>
                    <a:pt x="153" y="188"/>
                  </a:cubicBezTo>
                  <a:cubicBezTo>
                    <a:pt x="152" y="186"/>
                    <a:pt x="152" y="185"/>
                    <a:pt x="152" y="183"/>
                  </a:cubicBezTo>
                  <a:cubicBezTo>
                    <a:pt x="151" y="181"/>
                    <a:pt x="151" y="179"/>
                    <a:pt x="151" y="177"/>
                  </a:cubicBezTo>
                  <a:close/>
                  <a:moveTo>
                    <a:pt x="84" y="158"/>
                  </a:moveTo>
                  <a:cubicBezTo>
                    <a:pt x="85" y="158"/>
                    <a:pt x="86" y="158"/>
                    <a:pt x="87" y="158"/>
                  </a:cubicBezTo>
                  <a:cubicBezTo>
                    <a:pt x="88" y="158"/>
                    <a:pt x="90" y="158"/>
                    <a:pt x="91" y="158"/>
                  </a:cubicBezTo>
                  <a:cubicBezTo>
                    <a:pt x="91" y="158"/>
                    <a:pt x="91" y="159"/>
                    <a:pt x="91" y="159"/>
                  </a:cubicBezTo>
                  <a:cubicBezTo>
                    <a:pt x="91" y="159"/>
                    <a:pt x="90" y="159"/>
                    <a:pt x="90" y="159"/>
                  </a:cubicBezTo>
                  <a:cubicBezTo>
                    <a:pt x="90" y="159"/>
                    <a:pt x="89" y="159"/>
                    <a:pt x="89" y="159"/>
                  </a:cubicBezTo>
                  <a:cubicBezTo>
                    <a:pt x="88" y="159"/>
                    <a:pt x="87" y="159"/>
                    <a:pt x="86" y="159"/>
                  </a:cubicBezTo>
                  <a:cubicBezTo>
                    <a:pt x="84" y="159"/>
                    <a:pt x="84" y="159"/>
                    <a:pt x="84" y="159"/>
                  </a:cubicBezTo>
                  <a:cubicBezTo>
                    <a:pt x="84" y="159"/>
                    <a:pt x="84" y="159"/>
                    <a:pt x="84" y="159"/>
                  </a:cubicBezTo>
                  <a:cubicBezTo>
                    <a:pt x="84" y="159"/>
                    <a:pt x="84" y="159"/>
                    <a:pt x="84" y="159"/>
                  </a:cubicBezTo>
                  <a:cubicBezTo>
                    <a:pt x="84" y="159"/>
                    <a:pt x="84" y="159"/>
                    <a:pt x="84" y="158"/>
                  </a:cubicBezTo>
                  <a:close/>
                  <a:moveTo>
                    <a:pt x="120" y="171"/>
                  </a:moveTo>
                  <a:cubicBezTo>
                    <a:pt x="120" y="171"/>
                    <a:pt x="119" y="170"/>
                    <a:pt x="118" y="170"/>
                  </a:cubicBezTo>
                  <a:cubicBezTo>
                    <a:pt x="118" y="169"/>
                    <a:pt x="117" y="168"/>
                    <a:pt x="116" y="168"/>
                  </a:cubicBezTo>
                  <a:cubicBezTo>
                    <a:pt x="116" y="167"/>
                    <a:pt x="115" y="167"/>
                    <a:pt x="115" y="166"/>
                  </a:cubicBezTo>
                  <a:cubicBezTo>
                    <a:pt x="114" y="165"/>
                    <a:pt x="113" y="164"/>
                    <a:pt x="111" y="162"/>
                  </a:cubicBezTo>
                  <a:cubicBezTo>
                    <a:pt x="111" y="162"/>
                    <a:pt x="111" y="162"/>
                    <a:pt x="110" y="161"/>
                  </a:cubicBezTo>
                  <a:cubicBezTo>
                    <a:pt x="110" y="161"/>
                    <a:pt x="109" y="161"/>
                    <a:pt x="109" y="161"/>
                  </a:cubicBezTo>
                  <a:cubicBezTo>
                    <a:pt x="108" y="160"/>
                    <a:pt x="107" y="160"/>
                    <a:pt x="106" y="160"/>
                  </a:cubicBezTo>
                  <a:cubicBezTo>
                    <a:pt x="105" y="159"/>
                    <a:pt x="105" y="159"/>
                    <a:pt x="104" y="159"/>
                  </a:cubicBezTo>
                  <a:cubicBezTo>
                    <a:pt x="103" y="159"/>
                    <a:pt x="103" y="159"/>
                    <a:pt x="103" y="159"/>
                  </a:cubicBezTo>
                  <a:cubicBezTo>
                    <a:pt x="102" y="159"/>
                    <a:pt x="102" y="159"/>
                    <a:pt x="101" y="159"/>
                  </a:cubicBezTo>
                  <a:cubicBezTo>
                    <a:pt x="101" y="159"/>
                    <a:pt x="101" y="158"/>
                    <a:pt x="100" y="158"/>
                  </a:cubicBezTo>
                  <a:cubicBezTo>
                    <a:pt x="100" y="158"/>
                    <a:pt x="100" y="158"/>
                    <a:pt x="99" y="158"/>
                  </a:cubicBezTo>
                  <a:cubicBezTo>
                    <a:pt x="99" y="158"/>
                    <a:pt x="98" y="158"/>
                    <a:pt x="98" y="158"/>
                  </a:cubicBezTo>
                  <a:cubicBezTo>
                    <a:pt x="97" y="157"/>
                    <a:pt x="97" y="157"/>
                    <a:pt x="97" y="157"/>
                  </a:cubicBezTo>
                  <a:cubicBezTo>
                    <a:pt x="96" y="157"/>
                    <a:pt x="96" y="157"/>
                    <a:pt x="95" y="156"/>
                  </a:cubicBezTo>
                  <a:cubicBezTo>
                    <a:pt x="95" y="156"/>
                    <a:pt x="94" y="156"/>
                    <a:pt x="94" y="156"/>
                  </a:cubicBezTo>
                  <a:cubicBezTo>
                    <a:pt x="93" y="156"/>
                    <a:pt x="92" y="156"/>
                    <a:pt x="91" y="156"/>
                  </a:cubicBezTo>
                  <a:cubicBezTo>
                    <a:pt x="90" y="156"/>
                    <a:pt x="88" y="156"/>
                    <a:pt x="87" y="156"/>
                  </a:cubicBezTo>
                  <a:cubicBezTo>
                    <a:pt x="86" y="156"/>
                    <a:pt x="85" y="156"/>
                    <a:pt x="84" y="156"/>
                  </a:cubicBezTo>
                  <a:cubicBezTo>
                    <a:pt x="84" y="155"/>
                    <a:pt x="85" y="155"/>
                    <a:pt x="85" y="154"/>
                  </a:cubicBezTo>
                  <a:cubicBezTo>
                    <a:pt x="86" y="152"/>
                    <a:pt x="87" y="151"/>
                    <a:pt x="89" y="150"/>
                  </a:cubicBezTo>
                  <a:cubicBezTo>
                    <a:pt x="92" y="147"/>
                    <a:pt x="97" y="148"/>
                    <a:pt x="100" y="150"/>
                  </a:cubicBezTo>
                  <a:cubicBezTo>
                    <a:pt x="102" y="152"/>
                    <a:pt x="104" y="154"/>
                    <a:pt x="106" y="155"/>
                  </a:cubicBezTo>
                  <a:cubicBezTo>
                    <a:pt x="107" y="156"/>
                    <a:pt x="108" y="157"/>
                    <a:pt x="109" y="156"/>
                  </a:cubicBezTo>
                  <a:cubicBezTo>
                    <a:pt x="110" y="155"/>
                    <a:pt x="109" y="155"/>
                    <a:pt x="110" y="154"/>
                  </a:cubicBezTo>
                  <a:cubicBezTo>
                    <a:pt x="112" y="152"/>
                    <a:pt x="112" y="153"/>
                    <a:pt x="115" y="154"/>
                  </a:cubicBezTo>
                  <a:cubicBezTo>
                    <a:pt x="117" y="155"/>
                    <a:pt x="118" y="156"/>
                    <a:pt x="120" y="157"/>
                  </a:cubicBezTo>
                  <a:cubicBezTo>
                    <a:pt x="120" y="157"/>
                    <a:pt x="120" y="157"/>
                    <a:pt x="120" y="158"/>
                  </a:cubicBezTo>
                  <a:cubicBezTo>
                    <a:pt x="120" y="159"/>
                    <a:pt x="120" y="161"/>
                    <a:pt x="120" y="162"/>
                  </a:cubicBezTo>
                  <a:cubicBezTo>
                    <a:pt x="120" y="162"/>
                    <a:pt x="120" y="162"/>
                    <a:pt x="120" y="162"/>
                  </a:cubicBezTo>
                  <a:cubicBezTo>
                    <a:pt x="116" y="164"/>
                    <a:pt x="117" y="166"/>
                    <a:pt x="120" y="168"/>
                  </a:cubicBezTo>
                  <a:cubicBezTo>
                    <a:pt x="120" y="169"/>
                    <a:pt x="120" y="170"/>
                    <a:pt x="120" y="171"/>
                  </a:cubicBezTo>
                  <a:close/>
                  <a:moveTo>
                    <a:pt x="122" y="158"/>
                  </a:moveTo>
                  <a:cubicBezTo>
                    <a:pt x="122" y="159"/>
                    <a:pt x="122" y="160"/>
                    <a:pt x="121" y="161"/>
                  </a:cubicBezTo>
                  <a:cubicBezTo>
                    <a:pt x="121" y="160"/>
                    <a:pt x="121" y="159"/>
                    <a:pt x="121" y="158"/>
                  </a:cubicBezTo>
                  <a:cubicBezTo>
                    <a:pt x="121" y="157"/>
                    <a:pt x="121" y="157"/>
                    <a:pt x="121" y="157"/>
                  </a:cubicBezTo>
                  <a:cubicBezTo>
                    <a:pt x="122" y="158"/>
                    <a:pt x="122" y="158"/>
                    <a:pt x="122" y="158"/>
                  </a:cubicBezTo>
                  <a:close/>
                  <a:moveTo>
                    <a:pt x="126" y="178"/>
                  </a:moveTo>
                  <a:cubicBezTo>
                    <a:pt x="126" y="178"/>
                    <a:pt x="126" y="177"/>
                    <a:pt x="126" y="177"/>
                  </a:cubicBezTo>
                  <a:cubicBezTo>
                    <a:pt x="125" y="177"/>
                    <a:pt x="125" y="176"/>
                    <a:pt x="125" y="176"/>
                  </a:cubicBezTo>
                  <a:cubicBezTo>
                    <a:pt x="125" y="176"/>
                    <a:pt x="124" y="175"/>
                    <a:pt x="124" y="175"/>
                  </a:cubicBezTo>
                  <a:cubicBezTo>
                    <a:pt x="124" y="174"/>
                    <a:pt x="123" y="173"/>
                    <a:pt x="122" y="173"/>
                  </a:cubicBezTo>
                  <a:cubicBezTo>
                    <a:pt x="122" y="173"/>
                    <a:pt x="122" y="173"/>
                    <a:pt x="122" y="173"/>
                  </a:cubicBezTo>
                  <a:cubicBezTo>
                    <a:pt x="122" y="172"/>
                    <a:pt x="122" y="170"/>
                    <a:pt x="122" y="169"/>
                  </a:cubicBezTo>
                  <a:cubicBezTo>
                    <a:pt x="123" y="170"/>
                    <a:pt x="124" y="170"/>
                    <a:pt x="125" y="171"/>
                  </a:cubicBezTo>
                  <a:cubicBezTo>
                    <a:pt x="125" y="172"/>
                    <a:pt x="125" y="172"/>
                    <a:pt x="125" y="173"/>
                  </a:cubicBezTo>
                  <a:cubicBezTo>
                    <a:pt x="125" y="175"/>
                    <a:pt x="126" y="176"/>
                    <a:pt x="126" y="178"/>
                  </a:cubicBezTo>
                  <a:close/>
                  <a:moveTo>
                    <a:pt x="141" y="144"/>
                  </a:moveTo>
                  <a:cubicBezTo>
                    <a:pt x="140" y="145"/>
                    <a:pt x="140" y="145"/>
                    <a:pt x="139" y="145"/>
                  </a:cubicBezTo>
                  <a:cubicBezTo>
                    <a:pt x="139" y="145"/>
                    <a:pt x="139" y="145"/>
                    <a:pt x="138" y="145"/>
                  </a:cubicBezTo>
                  <a:cubicBezTo>
                    <a:pt x="138" y="143"/>
                    <a:pt x="137" y="142"/>
                    <a:pt x="136" y="141"/>
                  </a:cubicBezTo>
                  <a:cubicBezTo>
                    <a:pt x="138" y="141"/>
                    <a:pt x="140" y="143"/>
                    <a:pt x="141" y="144"/>
                  </a:cubicBezTo>
                  <a:close/>
                  <a:moveTo>
                    <a:pt x="142" y="200"/>
                  </a:moveTo>
                  <a:cubicBezTo>
                    <a:pt x="142" y="202"/>
                    <a:pt x="142" y="204"/>
                    <a:pt x="143" y="207"/>
                  </a:cubicBezTo>
                  <a:cubicBezTo>
                    <a:pt x="142" y="206"/>
                    <a:pt x="142" y="205"/>
                    <a:pt x="140" y="204"/>
                  </a:cubicBezTo>
                  <a:cubicBezTo>
                    <a:pt x="140" y="203"/>
                    <a:pt x="139" y="202"/>
                    <a:pt x="139" y="201"/>
                  </a:cubicBezTo>
                  <a:cubicBezTo>
                    <a:pt x="138" y="200"/>
                    <a:pt x="138" y="198"/>
                    <a:pt x="137" y="196"/>
                  </a:cubicBezTo>
                  <a:cubicBezTo>
                    <a:pt x="137" y="196"/>
                    <a:pt x="137" y="196"/>
                    <a:pt x="137" y="195"/>
                  </a:cubicBezTo>
                  <a:cubicBezTo>
                    <a:pt x="136" y="195"/>
                    <a:pt x="136" y="194"/>
                    <a:pt x="136" y="194"/>
                  </a:cubicBezTo>
                  <a:cubicBezTo>
                    <a:pt x="135" y="193"/>
                    <a:pt x="135" y="193"/>
                    <a:pt x="134" y="193"/>
                  </a:cubicBezTo>
                  <a:cubicBezTo>
                    <a:pt x="134" y="192"/>
                    <a:pt x="134" y="192"/>
                    <a:pt x="134" y="192"/>
                  </a:cubicBezTo>
                  <a:cubicBezTo>
                    <a:pt x="135" y="191"/>
                    <a:pt x="137" y="189"/>
                    <a:pt x="137" y="189"/>
                  </a:cubicBezTo>
                  <a:cubicBezTo>
                    <a:pt x="137" y="185"/>
                    <a:pt x="134" y="185"/>
                    <a:pt x="131" y="185"/>
                  </a:cubicBezTo>
                  <a:cubicBezTo>
                    <a:pt x="131" y="184"/>
                    <a:pt x="131" y="184"/>
                    <a:pt x="131" y="183"/>
                  </a:cubicBezTo>
                  <a:cubicBezTo>
                    <a:pt x="131" y="183"/>
                    <a:pt x="131" y="183"/>
                    <a:pt x="131" y="183"/>
                  </a:cubicBezTo>
                  <a:cubicBezTo>
                    <a:pt x="131" y="182"/>
                    <a:pt x="131" y="182"/>
                    <a:pt x="131" y="182"/>
                  </a:cubicBezTo>
                  <a:cubicBezTo>
                    <a:pt x="130" y="181"/>
                    <a:pt x="130" y="181"/>
                    <a:pt x="130" y="181"/>
                  </a:cubicBezTo>
                  <a:cubicBezTo>
                    <a:pt x="129" y="178"/>
                    <a:pt x="128" y="175"/>
                    <a:pt x="128" y="173"/>
                  </a:cubicBezTo>
                  <a:cubicBezTo>
                    <a:pt x="128" y="173"/>
                    <a:pt x="128" y="172"/>
                    <a:pt x="128" y="172"/>
                  </a:cubicBezTo>
                  <a:cubicBezTo>
                    <a:pt x="131" y="173"/>
                    <a:pt x="133" y="174"/>
                    <a:pt x="136" y="174"/>
                  </a:cubicBezTo>
                  <a:cubicBezTo>
                    <a:pt x="137" y="174"/>
                    <a:pt x="138" y="174"/>
                    <a:pt x="138" y="174"/>
                  </a:cubicBezTo>
                  <a:cubicBezTo>
                    <a:pt x="138" y="176"/>
                    <a:pt x="138" y="177"/>
                    <a:pt x="139" y="179"/>
                  </a:cubicBezTo>
                  <a:cubicBezTo>
                    <a:pt x="140" y="190"/>
                    <a:pt x="140" y="190"/>
                    <a:pt x="140" y="190"/>
                  </a:cubicBezTo>
                  <a:cubicBezTo>
                    <a:pt x="141" y="195"/>
                    <a:pt x="141" y="195"/>
                    <a:pt x="141" y="195"/>
                  </a:cubicBezTo>
                  <a:cubicBezTo>
                    <a:pt x="141" y="196"/>
                    <a:pt x="141" y="197"/>
                    <a:pt x="141" y="198"/>
                  </a:cubicBezTo>
                  <a:cubicBezTo>
                    <a:pt x="141" y="198"/>
                    <a:pt x="141" y="199"/>
                    <a:pt x="142" y="200"/>
                  </a:cubicBezTo>
                  <a:close/>
                  <a:moveTo>
                    <a:pt x="146" y="182"/>
                  </a:moveTo>
                  <a:cubicBezTo>
                    <a:pt x="146" y="185"/>
                    <a:pt x="145" y="187"/>
                    <a:pt x="145" y="190"/>
                  </a:cubicBezTo>
                  <a:cubicBezTo>
                    <a:pt x="145" y="191"/>
                    <a:pt x="145" y="193"/>
                    <a:pt x="145" y="195"/>
                  </a:cubicBezTo>
                  <a:cubicBezTo>
                    <a:pt x="145" y="195"/>
                    <a:pt x="145" y="195"/>
                    <a:pt x="145" y="195"/>
                  </a:cubicBezTo>
                  <a:cubicBezTo>
                    <a:pt x="145" y="195"/>
                    <a:pt x="145" y="195"/>
                    <a:pt x="145" y="194"/>
                  </a:cubicBezTo>
                  <a:cubicBezTo>
                    <a:pt x="144" y="189"/>
                    <a:pt x="144" y="189"/>
                    <a:pt x="144" y="189"/>
                  </a:cubicBezTo>
                  <a:cubicBezTo>
                    <a:pt x="142" y="179"/>
                    <a:pt x="142" y="179"/>
                    <a:pt x="142" y="179"/>
                  </a:cubicBezTo>
                  <a:cubicBezTo>
                    <a:pt x="142" y="177"/>
                    <a:pt x="142" y="175"/>
                    <a:pt x="142" y="173"/>
                  </a:cubicBezTo>
                  <a:cubicBezTo>
                    <a:pt x="143" y="172"/>
                    <a:pt x="143" y="172"/>
                    <a:pt x="144" y="171"/>
                  </a:cubicBezTo>
                  <a:cubicBezTo>
                    <a:pt x="144" y="171"/>
                    <a:pt x="145" y="170"/>
                    <a:pt x="145" y="170"/>
                  </a:cubicBezTo>
                  <a:cubicBezTo>
                    <a:pt x="145" y="171"/>
                    <a:pt x="145" y="171"/>
                    <a:pt x="145" y="171"/>
                  </a:cubicBezTo>
                  <a:cubicBezTo>
                    <a:pt x="145" y="174"/>
                    <a:pt x="145" y="177"/>
                    <a:pt x="146" y="180"/>
                  </a:cubicBezTo>
                  <a:cubicBezTo>
                    <a:pt x="146" y="181"/>
                    <a:pt x="146" y="182"/>
                    <a:pt x="146" y="182"/>
                  </a:cubicBezTo>
                  <a:close/>
                  <a:moveTo>
                    <a:pt x="148" y="234"/>
                  </a:moveTo>
                  <a:cubicBezTo>
                    <a:pt x="146" y="234"/>
                    <a:pt x="147" y="233"/>
                    <a:pt x="146" y="232"/>
                  </a:cubicBezTo>
                  <a:cubicBezTo>
                    <a:pt x="145" y="229"/>
                    <a:pt x="144" y="226"/>
                    <a:pt x="143" y="223"/>
                  </a:cubicBezTo>
                  <a:cubicBezTo>
                    <a:pt x="144" y="223"/>
                    <a:pt x="145" y="222"/>
                    <a:pt x="146" y="222"/>
                  </a:cubicBezTo>
                  <a:cubicBezTo>
                    <a:pt x="146" y="223"/>
                    <a:pt x="146" y="224"/>
                    <a:pt x="146" y="225"/>
                  </a:cubicBezTo>
                  <a:cubicBezTo>
                    <a:pt x="146" y="225"/>
                    <a:pt x="146" y="226"/>
                    <a:pt x="146" y="226"/>
                  </a:cubicBezTo>
                  <a:cubicBezTo>
                    <a:pt x="146" y="227"/>
                    <a:pt x="146" y="227"/>
                    <a:pt x="146" y="228"/>
                  </a:cubicBezTo>
                  <a:cubicBezTo>
                    <a:pt x="146" y="229"/>
                    <a:pt x="147" y="230"/>
                    <a:pt x="147" y="230"/>
                  </a:cubicBezTo>
                  <a:cubicBezTo>
                    <a:pt x="147" y="231"/>
                    <a:pt x="147" y="232"/>
                    <a:pt x="147" y="232"/>
                  </a:cubicBezTo>
                  <a:cubicBezTo>
                    <a:pt x="147" y="233"/>
                    <a:pt x="148" y="233"/>
                    <a:pt x="148" y="233"/>
                  </a:cubicBezTo>
                  <a:cubicBezTo>
                    <a:pt x="148" y="233"/>
                    <a:pt x="148" y="233"/>
                    <a:pt x="148" y="233"/>
                  </a:cubicBezTo>
                  <a:lnTo>
                    <a:pt x="148" y="234"/>
                  </a:lnTo>
                  <a:close/>
                  <a:moveTo>
                    <a:pt x="150" y="166"/>
                  </a:moveTo>
                  <a:cubicBezTo>
                    <a:pt x="150" y="166"/>
                    <a:pt x="150" y="166"/>
                    <a:pt x="150" y="166"/>
                  </a:cubicBezTo>
                  <a:cubicBezTo>
                    <a:pt x="150" y="166"/>
                    <a:pt x="150" y="166"/>
                    <a:pt x="150" y="166"/>
                  </a:cubicBezTo>
                  <a:cubicBezTo>
                    <a:pt x="150" y="166"/>
                    <a:pt x="150" y="166"/>
                    <a:pt x="150" y="166"/>
                  </a:cubicBezTo>
                  <a:cubicBezTo>
                    <a:pt x="150" y="166"/>
                    <a:pt x="150" y="166"/>
                    <a:pt x="150" y="166"/>
                  </a:cubicBezTo>
                  <a:close/>
                  <a:moveTo>
                    <a:pt x="150" y="205"/>
                  </a:moveTo>
                  <a:cubicBezTo>
                    <a:pt x="150" y="205"/>
                    <a:pt x="150" y="205"/>
                    <a:pt x="150" y="205"/>
                  </a:cubicBezTo>
                  <a:cubicBezTo>
                    <a:pt x="149" y="203"/>
                    <a:pt x="149" y="202"/>
                    <a:pt x="149" y="200"/>
                  </a:cubicBezTo>
                  <a:cubicBezTo>
                    <a:pt x="149" y="202"/>
                    <a:pt x="150" y="203"/>
                    <a:pt x="150" y="205"/>
                  </a:cubicBezTo>
                  <a:close/>
                  <a:moveTo>
                    <a:pt x="149" y="271"/>
                  </a:moveTo>
                  <a:cubicBezTo>
                    <a:pt x="148" y="270"/>
                    <a:pt x="148" y="270"/>
                    <a:pt x="147" y="269"/>
                  </a:cubicBezTo>
                  <a:cubicBezTo>
                    <a:pt x="146" y="269"/>
                    <a:pt x="146" y="268"/>
                    <a:pt x="145" y="268"/>
                  </a:cubicBezTo>
                  <a:cubicBezTo>
                    <a:pt x="144" y="267"/>
                    <a:pt x="144" y="267"/>
                    <a:pt x="144" y="267"/>
                  </a:cubicBezTo>
                  <a:cubicBezTo>
                    <a:pt x="143" y="266"/>
                    <a:pt x="143" y="266"/>
                    <a:pt x="143" y="266"/>
                  </a:cubicBezTo>
                  <a:cubicBezTo>
                    <a:pt x="142" y="265"/>
                    <a:pt x="142" y="265"/>
                    <a:pt x="142" y="265"/>
                  </a:cubicBezTo>
                  <a:cubicBezTo>
                    <a:pt x="141" y="264"/>
                    <a:pt x="139" y="264"/>
                    <a:pt x="138" y="263"/>
                  </a:cubicBezTo>
                  <a:cubicBezTo>
                    <a:pt x="137" y="262"/>
                    <a:pt x="136" y="262"/>
                    <a:pt x="135" y="261"/>
                  </a:cubicBezTo>
                  <a:cubicBezTo>
                    <a:pt x="134" y="261"/>
                    <a:pt x="133" y="260"/>
                    <a:pt x="132" y="259"/>
                  </a:cubicBezTo>
                  <a:cubicBezTo>
                    <a:pt x="130" y="257"/>
                    <a:pt x="129" y="255"/>
                    <a:pt x="128" y="253"/>
                  </a:cubicBezTo>
                  <a:cubicBezTo>
                    <a:pt x="127" y="250"/>
                    <a:pt x="126" y="248"/>
                    <a:pt x="125" y="245"/>
                  </a:cubicBezTo>
                  <a:cubicBezTo>
                    <a:pt x="123" y="241"/>
                    <a:pt x="122" y="237"/>
                    <a:pt x="121" y="233"/>
                  </a:cubicBezTo>
                  <a:cubicBezTo>
                    <a:pt x="121" y="231"/>
                    <a:pt x="120" y="229"/>
                    <a:pt x="120" y="227"/>
                  </a:cubicBezTo>
                  <a:cubicBezTo>
                    <a:pt x="120" y="227"/>
                    <a:pt x="120" y="226"/>
                    <a:pt x="119" y="226"/>
                  </a:cubicBezTo>
                  <a:cubicBezTo>
                    <a:pt x="119" y="226"/>
                    <a:pt x="119" y="226"/>
                    <a:pt x="119" y="226"/>
                  </a:cubicBezTo>
                  <a:cubicBezTo>
                    <a:pt x="119" y="224"/>
                    <a:pt x="119" y="223"/>
                    <a:pt x="118" y="222"/>
                  </a:cubicBezTo>
                  <a:cubicBezTo>
                    <a:pt x="118" y="221"/>
                    <a:pt x="118" y="221"/>
                    <a:pt x="118" y="220"/>
                  </a:cubicBezTo>
                  <a:cubicBezTo>
                    <a:pt x="118" y="220"/>
                    <a:pt x="118" y="220"/>
                    <a:pt x="119" y="220"/>
                  </a:cubicBezTo>
                  <a:cubicBezTo>
                    <a:pt x="121" y="219"/>
                    <a:pt x="124" y="220"/>
                    <a:pt x="127" y="219"/>
                  </a:cubicBezTo>
                  <a:cubicBezTo>
                    <a:pt x="127" y="218"/>
                    <a:pt x="126" y="217"/>
                    <a:pt x="126" y="216"/>
                  </a:cubicBezTo>
                  <a:cubicBezTo>
                    <a:pt x="128" y="216"/>
                    <a:pt x="129" y="218"/>
                    <a:pt x="130" y="220"/>
                  </a:cubicBezTo>
                  <a:cubicBezTo>
                    <a:pt x="131" y="220"/>
                    <a:pt x="131" y="220"/>
                    <a:pt x="131" y="220"/>
                  </a:cubicBezTo>
                  <a:cubicBezTo>
                    <a:pt x="131" y="221"/>
                    <a:pt x="131" y="221"/>
                    <a:pt x="131" y="221"/>
                  </a:cubicBezTo>
                  <a:cubicBezTo>
                    <a:pt x="131" y="222"/>
                    <a:pt x="131" y="222"/>
                    <a:pt x="131" y="222"/>
                  </a:cubicBezTo>
                  <a:cubicBezTo>
                    <a:pt x="131" y="223"/>
                    <a:pt x="132" y="223"/>
                    <a:pt x="132" y="224"/>
                  </a:cubicBezTo>
                  <a:cubicBezTo>
                    <a:pt x="132" y="225"/>
                    <a:pt x="132" y="227"/>
                    <a:pt x="133" y="228"/>
                  </a:cubicBezTo>
                  <a:cubicBezTo>
                    <a:pt x="133" y="229"/>
                    <a:pt x="133" y="229"/>
                    <a:pt x="133" y="230"/>
                  </a:cubicBezTo>
                  <a:cubicBezTo>
                    <a:pt x="134" y="230"/>
                    <a:pt x="134" y="231"/>
                    <a:pt x="134" y="231"/>
                  </a:cubicBezTo>
                  <a:cubicBezTo>
                    <a:pt x="134" y="232"/>
                    <a:pt x="134" y="232"/>
                    <a:pt x="134" y="232"/>
                  </a:cubicBezTo>
                  <a:cubicBezTo>
                    <a:pt x="135" y="233"/>
                    <a:pt x="136" y="234"/>
                    <a:pt x="136" y="236"/>
                  </a:cubicBezTo>
                  <a:cubicBezTo>
                    <a:pt x="138" y="238"/>
                    <a:pt x="139" y="240"/>
                    <a:pt x="140" y="243"/>
                  </a:cubicBezTo>
                  <a:cubicBezTo>
                    <a:pt x="141" y="244"/>
                    <a:pt x="142" y="245"/>
                    <a:pt x="143" y="246"/>
                  </a:cubicBezTo>
                  <a:cubicBezTo>
                    <a:pt x="143" y="247"/>
                    <a:pt x="144" y="248"/>
                    <a:pt x="144" y="249"/>
                  </a:cubicBezTo>
                  <a:cubicBezTo>
                    <a:pt x="145" y="250"/>
                    <a:pt x="145" y="250"/>
                    <a:pt x="145" y="251"/>
                  </a:cubicBezTo>
                  <a:cubicBezTo>
                    <a:pt x="145" y="251"/>
                    <a:pt x="145" y="252"/>
                    <a:pt x="146" y="253"/>
                  </a:cubicBezTo>
                  <a:cubicBezTo>
                    <a:pt x="146" y="254"/>
                    <a:pt x="147" y="255"/>
                    <a:pt x="147" y="256"/>
                  </a:cubicBezTo>
                  <a:cubicBezTo>
                    <a:pt x="147" y="257"/>
                    <a:pt x="147" y="257"/>
                    <a:pt x="147" y="258"/>
                  </a:cubicBezTo>
                  <a:cubicBezTo>
                    <a:pt x="147" y="259"/>
                    <a:pt x="148" y="259"/>
                    <a:pt x="148" y="260"/>
                  </a:cubicBezTo>
                  <a:cubicBezTo>
                    <a:pt x="148" y="262"/>
                    <a:pt x="149" y="263"/>
                    <a:pt x="149" y="264"/>
                  </a:cubicBezTo>
                  <a:cubicBezTo>
                    <a:pt x="149" y="265"/>
                    <a:pt x="150" y="266"/>
                    <a:pt x="150" y="268"/>
                  </a:cubicBezTo>
                  <a:cubicBezTo>
                    <a:pt x="150" y="268"/>
                    <a:pt x="150" y="269"/>
                    <a:pt x="150" y="269"/>
                  </a:cubicBezTo>
                  <a:cubicBezTo>
                    <a:pt x="150" y="270"/>
                    <a:pt x="150" y="270"/>
                    <a:pt x="150" y="270"/>
                  </a:cubicBezTo>
                  <a:cubicBezTo>
                    <a:pt x="150" y="271"/>
                    <a:pt x="150" y="271"/>
                    <a:pt x="150" y="271"/>
                  </a:cubicBezTo>
                  <a:cubicBezTo>
                    <a:pt x="150" y="273"/>
                    <a:pt x="150" y="275"/>
                    <a:pt x="151" y="277"/>
                  </a:cubicBezTo>
                  <a:cubicBezTo>
                    <a:pt x="150" y="277"/>
                    <a:pt x="150" y="277"/>
                    <a:pt x="150" y="277"/>
                  </a:cubicBezTo>
                  <a:cubicBezTo>
                    <a:pt x="150" y="276"/>
                    <a:pt x="150" y="276"/>
                    <a:pt x="150" y="276"/>
                  </a:cubicBezTo>
                  <a:cubicBezTo>
                    <a:pt x="150" y="276"/>
                    <a:pt x="150" y="276"/>
                    <a:pt x="150" y="276"/>
                  </a:cubicBezTo>
                  <a:cubicBezTo>
                    <a:pt x="150" y="276"/>
                    <a:pt x="150" y="275"/>
                    <a:pt x="150" y="274"/>
                  </a:cubicBezTo>
                  <a:cubicBezTo>
                    <a:pt x="150" y="274"/>
                    <a:pt x="150" y="274"/>
                    <a:pt x="150" y="273"/>
                  </a:cubicBezTo>
                  <a:cubicBezTo>
                    <a:pt x="150" y="273"/>
                    <a:pt x="149" y="272"/>
                    <a:pt x="149" y="271"/>
                  </a:cubicBezTo>
                  <a:close/>
                  <a:moveTo>
                    <a:pt x="137" y="268"/>
                  </a:moveTo>
                  <a:cubicBezTo>
                    <a:pt x="138" y="269"/>
                    <a:pt x="138" y="269"/>
                    <a:pt x="139" y="270"/>
                  </a:cubicBezTo>
                  <a:cubicBezTo>
                    <a:pt x="140" y="270"/>
                    <a:pt x="140" y="270"/>
                    <a:pt x="140" y="270"/>
                  </a:cubicBezTo>
                  <a:cubicBezTo>
                    <a:pt x="140" y="270"/>
                    <a:pt x="140" y="271"/>
                    <a:pt x="140" y="271"/>
                  </a:cubicBezTo>
                  <a:cubicBezTo>
                    <a:pt x="142" y="272"/>
                    <a:pt x="142" y="272"/>
                    <a:pt x="142" y="272"/>
                  </a:cubicBezTo>
                  <a:cubicBezTo>
                    <a:pt x="143" y="272"/>
                    <a:pt x="143" y="273"/>
                    <a:pt x="143" y="273"/>
                  </a:cubicBezTo>
                  <a:cubicBezTo>
                    <a:pt x="144" y="274"/>
                    <a:pt x="144" y="274"/>
                    <a:pt x="144" y="274"/>
                  </a:cubicBezTo>
                  <a:cubicBezTo>
                    <a:pt x="144" y="274"/>
                    <a:pt x="144" y="274"/>
                    <a:pt x="144" y="275"/>
                  </a:cubicBezTo>
                  <a:cubicBezTo>
                    <a:pt x="144" y="276"/>
                    <a:pt x="145" y="276"/>
                    <a:pt x="145" y="277"/>
                  </a:cubicBezTo>
                  <a:cubicBezTo>
                    <a:pt x="145" y="278"/>
                    <a:pt x="145" y="278"/>
                    <a:pt x="145" y="278"/>
                  </a:cubicBezTo>
                  <a:cubicBezTo>
                    <a:pt x="145" y="278"/>
                    <a:pt x="145" y="279"/>
                    <a:pt x="145" y="279"/>
                  </a:cubicBezTo>
                  <a:cubicBezTo>
                    <a:pt x="146" y="280"/>
                    <a:pt x="146" y="280"/>
                    <a:pt x="146" y="280"/>
                  </a:cubicBezTo>
                  <a:cubicBezTo>
                    <a:pt x="146" y="282"/>
                    <a:pt x="146" y="282"/>
                    <a:pt x="146" y="282"/>
                  </a:cubicBezTo>
                  <a:cubicBezTo>
                    <a:pt x="147" y="283"/>
                    <a:pt x="147" y="284"/>
                    <a:pt x="148" y="285"/>
                  </a:cubicBezTo>
                  <a:cubicBezTo>
                    <a:pt x="148" y="286"/>
                    <a:pt x="148" y="287"/>
                    <a:pt x="149" y="288"/>
                  </a:cubicBezTo>
                  <a:cubicBezTo>
                    <a:pt x="145" y="280"/>
                    <a:pt x="145" y="280"/>
                    <a:pt x="145" y="280"/>
                  </a:cubicBezTo>
                  <a:cubicBezTo>
                    <a:pt x="143" y="276"/>
                    <a:pt x="141" y="271"/>
                    <a:pt x="137" y="268"/>
                  </a:cubicBezTo>
                  <a:close/>
                  <a:moveTo>
                    <a:pt x="127" y="278"/>
                  </a:moveTo>
                  <a:cubicBezTo>
                    <a:pt x="132" y="283"/>
                    <a:pt x="136" y="288"/>
                    <a:pt x="139" y="293"/>
                  </a:cubicBezTo>
                  <a:cubicBezTo>
                    <a:pt x="140" y="294"/>
                    <a:pt x="141" y="295"/>
                    <a:pt x="142" y="296"/>
                  </a:cubicBezTo>
                  <a:cubicBezTo>
                    <a:pt x="142" y="296"/>
                    <a:pt x="142" y="297"/>
                    <a:pt x="142" y="297"/>
                  </a:cubicBezTo>
                  <a:cubicBezTo>
                    <a:pt x="141" y="296"/>
                    <a:pt x="140" y="295"/>
                    <a:pt x="139" y="294"/>
                  </a:cubicBezTo>
                  <a:cubicBezTo>
                    <a:pt x="137" y="292"/>
                    <a:pt x="137" y="292"/>
                    <a:pt x="137" y="292"/>
                  </a:cubicBezTo>
                  <a:cubicBezTo>
                    <a:pt x="136" y="292"/>
                    <a:pt x="136" y="291"/>
                    <a:pt x="135" y="291"/>
                  </a:cubicBezTo>
                  <a:cubicBezTo>
                    <a:pt x="134" y="290"/>
                    <a:pt x="133" y="288"/>
                    <a:pt x="133" y="287"/>
                  </a:cubicBezTo>
                  <a:cubicBezTo>
                    <a:pt x="132" y="286"/>
                    <a:pt x="131" y="284"/>
                    <a:pt x="130" y="283"/>
                  </a:cubicBezTo>
                  <a:cubicBezTo>
                    <a:pt x="130" y="282"/>
                    <a:pt x="129" y="281"/>
                    <a:pt x="129" y="280"/>
                  </a:cubicBezTo>
                  <a:cubicBezTo>
                    <a:pt x="128" y="280"/>
                    <a:pt x="128" y="279"/>
                    <a:pt x="127" y="278"/>
                  </a:cubicBezTo>
                  <a:close/>
                  <a:moveTo>
                    <a:pt x="97" y="263"/>
                  </a:moveTo>
                  <a:cubicBezTo>
                    <a:pt x="97" y="263"/>
                    <a:pt x="97" y="263"/>
                    <a:pt x="97" y="263"/>
                  </a:cubicBezTo>
                  <a:cubicBezTo>
                    <a:pt x="97" y="263"/>
                    <a:pt x="98" y="263"/>
                    <a:pt x="98" y="263"/>
                  </a:cubicBezTo>
                  <a:cubicBezTo>
                    <a:pt x="98" y="264"/>
                    <a:pt x="99" y="264"/>
                    <a:pt x="99" y="265"/>
                  </a:cubicBezTo>
                  <a:cubicBezTo>
                    <a:pt x="100" y="266"/>
                    <a:pt x="100" y="266"/>
                    <a:pt x="100" y="266"/>
                  </a:cubicBezTo>
                  <a:cubicBezTo>
                    <a:pt x="101" y="267"/>
                    <a:pt x="101" y="267"/>
                    <a:pt x="101" y="267"/>
                  </a:cubicBezTo>
                  <a:cubicBezTo>
                    <a:pt x="100" y="266"/>
                    <a:pt x="100" y="266"/>
                    <a:pt x="99" y="266"/>
                  </a:cubicBezTo>
                  <a:cubicBezTo>
                    <a:pt x="98" y="265"/>
                    <a:pt x="98" y="264"/>
                    <a:pt x="97" y="263"/>
                  </a:cubicBezTo>
                  <a:close/>
                  <a:moveTo>
                    <a:pt x="101" y="249"/>
                  </a:moveTo>
                  <a:cubicBezTo>
                    <a:pt x="100" y="248"/>
                    <a:pt x="98" y="247"/>
                    <a:pt x="96" y="246"/>
                  </a:cubicBezTo>
                  <a:cubicBezTo>
                    <a:pt x="96" y="245"/>
                    <a:pt x="96" y="244"/>
                    <a:pt x="97" y="243"/>
                  </a:cubicBezTo>
                  <a:cubicBezTo>
                    <a:pt x="99" y="242"/>
                    <a:pt x="102" y="244"/>
                    <a:pt x="104" y="243"/>
                  </a:cubicBezTo>
                  <a:cubicBezTo>
                    <a:pt x="106" y="242"/>
                    <a:pt x="105" y="241"/>
                    <a:pt x="106" y="239"/>
                  </a:cubicBezTo>
                  <a:cubicBezTo>
                    <a:pt x="109" y="238"/>
                    <a:pt x="112" y="238"/>
                    <a:pt x="114" y="235"/>
                  </a:cubicBezTo>
                  <a:cubicBezTo>
                    <a:pt x="115" y="235"/>
                    <a:pt x="116" y="234"/>
                    <a:pt x="116" y="233"/>
                  </a:cubicBezTo>
                  <a:cubicBezTo>
                    <a:pt x="116" y="233"/>
                    <a:pt x="116" y="234"/>
                    <a:pt x="116" y="234"/>
                  </a:cubicBezTo>
                  <a:cubicBezTo>
                    <a:pt x="117" y="234"/>
                    <a:pt x="117" y="235"/>
                    <a:pt x="117" y="235"/>
                  </a:cubicBezTo>
                  <a:cubicBezTo>
                    <a:pt x="117" y="236"/>
                    <a:pt x="117" y="236"/>
                    <a:pt x="117" y="237"/>
                  </a:cubicBezTo>
                  <a:cubicBezTo>
                    <a:pt x="117" y="237"/>
                    <a:pt x="117" y="238"/>
                    <a:pt x="117" y="238"/>
                  </a:cubicBezTo>
                  <a:cubicBezTo>
                    <a:pt x="117" y="239"/>
                    <a:pt x="117" y="239"/>
                    <a:pt x="117" y="239"/>
                  </a:cubicBezTo>
                  <a:cubicBezTo>
                    <a:pt x="117" y="240"/>
                    <a:pt x="117" y="240"/>
                    <a:pt x="117" y="240"/>
                  </a:cubicBezTo>
                  <a:cubicBezTo>
                    <a:pt x="117" y="240"/>
                    <a:pt x="117" y="240"/>
                    <a:pt x="117" y="240"/>
                  </a:cubicBezTo>
                  <a:cubicBezTo>
                    <a:pt x="117" y="243"/>
                    <a:pt x="118" y="245"/>
                    <a:pt x="119" y="247"/>
                  </a:cubicBezTo>
                  <a:cubicBezTo>
                    <a:pt x="119" y="249"/>
                    <a:pt x="120" y="251"/>
                    <a:pt x="121" y="253"/>
                  </a:cubicBezTo>
                  <a:cubicBezTo>
                    <a:pt x="121" y="254"/>
                    <a:pt x="121" y="254"/>
                    <a:pt x="121" y="254"/>
                  </a:cubicBezTo>
                  <a:cubicBezTo>
                    <a:pt x="122" y="257"/>
                    <a:pt x="123" y="259"/>
                    <a:pt x="124" y="261"/>
                  </a:cubicBezTo>
                  <a:cubicBezTo>
                    <a:pt x="125" y="263"/>
                    <a:pt x="126" y="265"/>
                    <a:pt x="128" y="267"/>
                  </a:cubicBezTo>
                  <a:cubicBezTo>
                    <a:pt x="130" y="269"/>
                    <a:pt x="132" y="270"/>
                    <a:pt x="133" y="271"/>
                  </a:cubicBezTo>
                  <a:cubicBezTo>
                    <a:pt x="134" y="272"/>
                    <a:pt x="135" y="274"/>
                    <a:pt x="136" y="276"/>
                  </a:cubicBezTo>
                  <a:cubicBezTo>
                    <a:pt x="137" y="278"/>
                    <a:pt x="137" y="280"/>
                    <a:pt x="138" y="282"/>
                  </a:cubicBezTo>
                  <a:cubicBezTo>
                    <a:pt x="138" y="283"/>
                    <a:pt x="138" y="284"/>
                    <a:pt x="139" y="285"/>
                  </a:cubicBezTo>
                  <a:cubicBezTo>
                    <a:pt x="136" y="282"/>
                    <a:pt x="132" y="278"/>
                    <a:pt x="128" y="275"/>
                  </a:cubicBezTo>
                  <a:cubicBezTo>
                    <a:pt x="128" y="274"/>
                    <a:pt x="128" y="274"/>
                    <a:pt x="128" y="274"/>
                  </a:cubicBezTo>
                  <a:cubicBezTo>
                    <a:pt x="128" y="274"/>
                    <a:pt x="127" y="274"/>
                    <a:pt x="127" y="274"/>
                  </a:cubicBezTo>
                  <a:cubicBezTo>
                    <a:pt x="127" y="274"/>
                    <a:pt x="126" y="273"/>
                    <a:pt x="126" y="273"/>
                  </a:cubicBezTo>
                  <a:cubicBezTo>
                    <a:pt x="125" y="273"/>
                    <a:pt x="124" y="272"/>
                    <a:pt x="123" y="272"/>
                  </a:cubicBezTo>
                  <a:cubicBezTo>
                    <a:pt x="121" y="272"/>
                    <a:pt x="119" y="272"/>
                    <a:pt x="118" y="272"/>
                  </a:cubicBezTo>
                  <a:cubicBezTo>
                    <a:pt x="116" y="272"/>
                    <a:pt x="114" y="272"/>
                    <a:pt x="113" y="272"/>
                  </a:cubicBezTo>
                  <a:cubicBezTo>
                    <a:pt x="113" y="272"/>
                    <a:pt x="113" y="272"/>
                    <a:pt x="112" y="272"/>
                  </a:cubicBezTo>
                  <a:cubicBezTo>
                    <a:pt x="112" y="272"/>
                    <a:pt x="111" y="272"/>
                    <a:pt x="110" y="272"/>
                  </a:cubicBezTo>
                  <a:cubicBezTo>
                    <a:pt x="109" y="272"/>
                    <a:pt x="108" y="271"/>
                    <a:pt x="108" y="271"/>
                  </a:cubicBezTo>
                  <a:cubicBezTo>
                    <a:pt x="106" y="270"/>
                    <a:pt x="105" y="269"/>
                    <a:pt x="104" y="268"/>
                  </a:cubicBezTo>
                  <a:cubicBezTo>
                    <a:pt x="102" y="266"/>
                    <a:pt x="102" y="266"/>
                    <a:pt x="102" y="266"/>
                  </a:cubicBezTo>
                  <a:cubicBezTo>
                    <a:pt x="101" y="265"/>
                    <a:pt x="101" y="265"/>
                    <a:pt x="101" y="265"/>
                  </a:cubicBezTo>
                  <a:cubicBezTo>
                    <a:pt x="101" y="265"/>
                    <a:pt x="101" y="265"/>
                    <a:pt x="101" y="264"/>
                  </a:cubicBezTo>
                  <a:cubicBezTo>
                    <a:pt x="100" y="264"/>
                    <a:pt x="100" y="263"/>
                    <a:pt x="99" y="262"/>
                  </a:cubicBezTo>
                  <a:cubicBezTo>
                    <a:pt x="98" y="262"/>
                    <a:pt x="98" y="262"/>
                    <a:pt x="97" y="262"/>
                  </a:cubicBezTo>
                  <a:cubicBezTo>
                    <a:pt x="97" y="262"/>
                    <a:pt x="96" y="262"/>
                    <a:pt x="96" y="261"/>
                  </a:cubicBezTo>
                  <a:cubicBezTo>
                    <a:pt x="96" y="261"/>
                    <a:pt x="96" y="261"/>
                    <a:pt x="96" y="260"/>
                  </a:cubicBezTo>
                  <a:cubicBezTo>
                    <a:pt x="96" y="258"/>
                    <a:pt x="98" y="257"/>
                    <a:pt x="99" y="255"/>
                  </a:cubicBezTo>
                  <a:cubicBezTo>
                    <a:pt x="102" y="253"/>
                    <a:pt x="104" y="252"/>
                    <a:pt x="101" y="249"/>
                  </a:cubicBezTo>
                  <a:close/>
                  <a:moveTo>
                    <a:pt x="114" y="228"/>
                  </a:moveTo>
                  <a:cubicBezTo>
                    <a:pt x="114" y="228"/>
                    <a:pt x="115" y="227"/>
                    <a:pt x="115" y="227"/>
                  </a:cubicBezTo>
                  <a:cubicBezTo>
                    <a:pt x="115" y="227"/>
                    <a:pt x="115" y="227"/>
                    <a:pt x="115" y="227"/>
                  </a:cubicBezTo>
                  <a:cubicBezTo>
                    <a:pt x="115" y="229"/>
                    <a:pt x="115" y="229"/>
                    <a:pt x="115" y="229"/>
                  </a:cubicBezTo>
                  <a:cubicBezTo>
                    <a:pt x="115" y="229"/>
                    <a:pt x="115" y="230"/>
                    <a:pt x="115" y="230"/>
                  </a:cubicBezTo>
                  <a:cubicBezTo>
                    <a:pt x="115" y="230"/>
                    <a:pt x="114" y="229"/>
                    <a:pt x="114" y="228"/>
                  </a:cubicBezTo>
                  <a:close/>
                  <a:moveTo>
                    <a:pt x="112" y="223"/>
                  </a:moveTo>
                  <a:cubicBezTo>
                    <a:pt x="112" y="222"/>
                    <a:pt x="112" y="222"/>
                    <a:pt x="112" y="222"/>
                  </a:cubicBezTo>
                  <a:cubicBezTo>
                    <a:pt x="113" y="222"/>
                    <a:pt x="113" y="222"/>
                    <a:pt x="113" y="222"/>
                  </a:cubicBezTo>
                  <a:cubicBezTo>
                    <a:pt x="113" y="222"/>
                    <a:pt x="112" y="223"/>
                    <a:pt x="112" y="223"/>
                  </a:cubicBezTo>
                  <a:close/>
                  <a:moveTo>
                    <a:pt x="80" y="166"/>
                  </a:moveTo>
                  <a:cubicBezTo>
                    <a:pt x="80" y="163"/>
                    <a:pt x="81" y="162"/>
                    <a:pt x="82" y="161"/>
                  </a:cubicBezTo>
                  <a:cubicBezTo>
                    <a:pt x="83" y="161"/>
                    <a:pt x="83" y="161"/>
                    <a:pt x="84" y="161"/>
                  </a:cubicBezTo>
                  <a:cubicBezTo>
                    <a:pt x="86" y="161"/>
                    <a:pt x="86" y="161"/>
                    <a:pt x="86" y="161"/>
                  </a:cubicBezTo>
                  <a:cubicBezTo>
                    <a:pt x="87" y="161"/>
                    <a:pt x="88" y="161"/>
                    <a:pt x="89" y="161"/>
                  </a:cubicBezTo>
                  <a:cubicBezTo>
                    <a:pt x="89" y="161"/>
                    <a:pt x="90" y="161"/>
                    <a:pt x="90" y="161"/>
                  </a:cubicBezTo>
                  <a:cubicBezTo>
                    <a:pt x="91" y="161"/>
                    <a:pt x="91" y="161"/>
                    <a:pt x="91" y="161"/>
                  </a:cubicBezTo>
                  <a:cubicBezTo>
                    <a:pt x="91" y="161"/>
                    <a:pt x="92" y="161"/>
                    <a:pt x="92" y="161"/>
                  </a:cubicBezTo>
                  <a:cubicBezTo>
                    <a:pt x="93" y="160"/>
                    <a:pt x="93" y="160"/>
                    <a:pt x="94" y="160"/>
                  </a:cubicBezTo>
                  <a:cubicBezTo>
                    <a:pt x="94" y="160"/>
                    <a:pt x="95" y="160"/>
                    <a:pt x="96" y="160"/>
                  </a:cubicBezTo>
                  <a:cubicBezTo>
                    <a:pt x="96" y="160"/>
                    <a:pt x="97" y="160"/>
                    <a:pt x="97" y="160"/>
                  </a:cubicBezTo>
                  <a:cubicBezTo>
                    <a:pt x="97" y="160"/>
                    <a:pt x="97" y="160"/>
                    <a:pt x="98" y="160"/>
                  </a:cubicBezTo>
                  <a:cubicBezTo>
                    <a:pt x="98" y="160"/>
                    <a:pt x="98" y="161"/>
                    <a:pt x="99" y="161"/>
                  </a:cubicBezTo>
                  <a:cubicBezTo>
                    <a:pt x="99" y="161"/>
                    <a:pt x="99" y="161"/>
                    <a:pt x="99" y="161"/>
                  </a:cubicBezTo>
                  <a:cubicBezTo>
                    <a:pt x="99" y="161"/>
                    <a:pt x="100" y="161"/>
                    <a:pt x="100" y="161"/>
                  </a:cubicBezTo>
                  <a:cubicBezTo>
                    <a:pt x="101" y="162"/>
                    <a:pt x="102" y="163"/>
                    <a:pt x="104" y="164"/>
                  </a:cubicBezTo>
                  <a:cubicBezTo>
                    <a:pt x="108" y="166"/>
                    <a:pt x="108" y="166"/>
                    <a:pt x="108" y="166"/>
                  </a:cubicBezTo>
                  <a:cubicBezTo>
                    <a:pt x="109" y="167"/>
                    <a:pt x="110" y="168"/>
                    <a:pt x="111" y="169"/>
                  </a:cubicBezTo>
                  <a:cubicBezTo>
                    <a:pt x="114" y="171"/>
                    <a:pt x="116" y="173"/>
                    <a:pt x="118" y="175"/>
                  </a:cubicBezTo>
                  <a:cubicBezTo>
                    <a:pt x="119" y="176"/>
                    <a:pt x="120" y="178"/>
                    <a:pt x="121" y="179"/>
                  </a:cubicBezTo>
                  <a:cubicBezTo>
                    <a:pt x="121" y="180"/>
                    <a:pt x="122" y="181"/>
                    <a:pt x="122" y="181"/>
                  </a:cubicBezTo>
                  <a:cubicBezTo>
                    <a:pt x="122" y="181"/>
                    <a:pt x="122" y="182"/>
                    <a:pt x="122" y="182"/>
                  </a:cubicBezTo>
                  <a:cubicBezTo>
                    <a:pt x="123" y="183"/>
                    <a:pt x="123" y="184"/>
                    <a:pt x="124" y="185"/>
                  </a:cubicBezTo>
                  <a:cubicBezTo>
                    <a:pt x="122" y="185"/>
                    <a:pt x="120" y="185"/>
                    <a:pt x="119" y="185"/>
                  </a:cubicBezTo>
                  <a:cubicBezTo>
                    <a:pt x="117" y="185"/>
                    <a:pt x="115" y="186"/>
                    <a:pt x="113" y="186"/>
                  </a:cubicBezTo>
                  <a:cubicBezTo>
                    <a:pt x="111" y="186"/>
                    <a:pt x="108" y="182"/>
                    <a:pt x="108" y="181"/>
                  </a:cubicBezTo>
                  <a:cubicBezTo>
                    <a:pt x="108" y="179"/>
                    <a:pt x="109" y="178"/>
                    <a:pt x="109" y="176"/>
                  </a:cubicBezTo>
                  <a:cubicBezTo>
                    <a:pt x="110" y="172"/>
                    <a:pt x="108" y="169"/>
                    <a:pt x="104" y="168"/>
                  </a:cubicBezTo>
                  <a:cubicBezTo>
                    <a:pt x="99" y="167"/>
                    <a:pt x="96" y="166"/>
                    <a:pt x="92" y="169"/>
                  </a:cubicBezTo>
                  <a:cubicBezTo>
                    <a:pt x="89" y="170"/>
                    <a:pt x="84" y="174"/>
                    <a:pt x="81" y="172"/>
                  </a:cubicBezTo>
                  <a:cubicBezTo>
                    <a:pt x="79" y="171"/>
                    <a:pt x="80" y="167"/>
                    <a:pt x="80" y="16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188" name="Freeform: Shape 187">
            <a:extLst>
              <a:ext uri="{FF2B5EF4-FFF2-40B4-BE49-F238E27FC236}">
                <a16:creationId xmlns="" xmlns:a16="http://schemas.microsoft.com/office/drawing/2014/main" id="{73749C51-1C37-43F2-81B1-5BA8B6267276}"/>
              </a:ext>
            </a:extLst>
          </p:cNvPr>
          <p:cNvSpPr>
            <a:spLocks/>
          </p:cNvSpPr>
          <p:nvPr/>
        </p:nvSpPr>
        <p:spPr bwMode="auto">
          <a:xfrm>
            <a:off x="1" y="6015294"/>
            <a:ext cx="12192001" cy="842706"/>
          </a:xfrm>
          <a:custGeom>
            <a:avLst/>
            <a:gdLst>
              <a:gd name="connsiteX0" fmla="*/ 281874 w 12192001"/>
              <a:gd name="connsiteY0" fmla="*/ 272 h 842706"/>
              <a:gd name="connsiteX1" fmla="*/ 578419 w 12192001"/>
              <a:gd name="connsiteY1" fmla="*/ 44986 h 842706"/>
              <a:gd name="connsiteX2" fmla="*/ 1323048 w 12192001"/>
              <a:gd name="connsiteY2" fmla="*/ 370586 h 842706"/>
              <a:gd name="connsiteX3" fmla="*/ 2079884 w 12192001"/>
              <a:gd name="connsiteY3" fmla="*/ 69406 h 842706"/>
              <a:gd name="connsiteX4" fmla="*/ 3011688 w 12192001"/>
              <a:gd name="connsiteY4" fmla="*/ 219996 h 842706"/>
              <a:gd name="connsiteX5" fmla="*/ 4089976 w 12192001"/>
              <a:gd name="connsiteY5" fmla="*/ 289186 h 842706"/>
              <a:gd name="connsiteX6" fmla="*/ 5233368 w 12192001"/>
              <a:gd name="connsiteY6" fmla="*/ 57196 h 842706"/>
              <a:gd name="connsiteX7" fmla="*/ 5896617 w 12192001"/>
              <a:gd name="connsiteY7" fmla="*/ 285116 h 842706"/>
              <a:gd name="connsiteX8" fmla="*/ 6580211 w 12192001"/>
              <a:gd name="connsiteY8" fmla="*/ 350236 h 842706"/>
              <a:gd name="connsiteX9" fmla="*/ 7064424 w 12192001"/>
              <a:gd name="connsiteY9" fmla="*/ 81616 h 842706"/>
              <a:gd name="connsiteX10" fmla="*/ 7878226 w 12192001"/>
              <a:gd name="connsiteY10" fmla="*/ 134526 h 842706"/>
              <a:gd name="connsiteX11" fmla="*/ 8643200 w 12192001"/>
              <a:gd name="connsiteY11" fmla="*/ 460126 h 842706"/>
              <a:gd name="connsiteX12" fmla="*/ 9355277 w 12192001"/>
              <a:gd name="connsiteY12" fmla="*/ 431636 h 842706"/>
              <a:gd name="connsiteX13" fmla="*/ 10063285 w 12192001"/>
              <a:gd name="connsiteY13" fmla="*/ 163016 h 842706"/>
              <a:gd name="connsiteX14" fmla="*/ 11418266 w 12192001"/>
              <a:gd name="connsiteY14" fmla="*/ 533386 h 842706"/>
              <a:gd name="connsiteX15" fmla="*/ 12158047 w 12192001"/>
              <a:gd name="connsiteY15" fmla="*/ 251825 h 842706"/>
              <a:gd name="connsiteX16" fmla="*/ 12192001 w 12192001"/>
              <a:gd name="connsiteY16" fmla="*/ 245804 h 842706"/>
              <a:gd name="connsiteX17" fmla="*/ 12192001 w 12192001"/>
              <a:gd name="connsiteY17" fmla="*/ 842706 h 842706"/>
              <a:gd name="connsiteX18" fmla="*/ 0 w 12192001"/>
              <a:gd name="connsiteY18" fmla="*/ 842706 h 842706"/>
              <a:gd name="connsiteX19" fmla="*/ 0 w 12192001"/>
              <a:gd name="connsiteY19" fmla="*/ 47133 h 842706"/>
              <a:gd name="connsiteX20" fmla="*/ 82270 w 12192001"/>
              <a:gd name="connsiteY20" fmla="*/ 25153 h 842706"/>
              <a:gd name="connsiteX21" fmla="*/ 281874 w 12192001"/>
              <a:gd name="connsiteY21" fmla="*/ 272 h 842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192001" h="842706">
                <a:moveTo>
                  <a:pt x="281874" y="272"/>
                </a:moveTo>
                <a:cubicBezTo>
                  <a:pt x="382153" y="-2137"/>
                  <a:pt x="482288" y="11409"/>
                  <a:pt x="578419" y="44986"/>
                </a:cubicBezTo>
                <a:cubicBezTo>
                  <a:pt x="834767" y="134526"/>
                  <a:pt x="1050424" y="366516"/>
                  <a:pt x="1323048" y="370586"/>
                </a:cubicBezTo>
                <a:cubicBezTo>
                  <a:pt x="1595672" y="370586"/>
                  <a:pt x="1815399" y="146736"/>
                  <a:pt x="2079884" y="69406"/>
                </a:cubicBezTo>
                <a:cubicBezTo>
                  <a:pt x="2385060" y="-20134"/>
                  <a:pt x="2710581" y="106036"/>
                  <a:pt x="3011688" y="219996"/>
                </a:cubicBezTo>
                <a:cubicBezTo>
                  <a:pt x="3390106" y="362446"/>
                  <a:pt x="3699351" y="407216"/>
                  <a:pt x="4089976" y="289186"/>
                </a:cubicBezTo>
                <a:cubicBezTo>
                  <a:pt x="4460256" y="175226"/>
                  <a:pt x="4834606" y="216"/>
                  <a:pt x="5233368" y="57196"/>
                </a:cubicBezTo>
                <a:cubicBezTo>
                  <a:pt x="5465302" y="89756"/>
                  <a:pt x="5676891" y="203716"/>
                  <a:pt x="5896617" y="285116"/>
                </a:cubicBezTo>
                <a:cubicBezTo>
                  <a:pt x="6112275" y="370586"/>
                  <a:pt x="6356415" y="427566"/>
                  <a:pt x="6580211" y="350236"/>
                </a:cubicBezTo>
                <a:cubicBezTo>
                  <a:pt x="6755179" y="289186"/>
                  <a:pt x="6893525" y="154876"/>
                  <a:pt x="7064424" y="81616"/>
                </a:cubicBezTo>
                <a:cubicBezTo>
                  <a:pt x="7324840" y="-24204"/>
                  <a:pt x="7617809" y="32776"/>
                  <a:pt x="7878226" y="134526"/>
                </a:cubicBezTo>
                <a:cubicBezTo>
                  <a:pt x="8134573" y="236276"/>
                  <a:pt x="8378714" y="382796"/>
                  <a:pt x="8643200" y="460126"/>
                </a:cubicBezTo>
                <a:cubicBezTo>
                  <a:pt x="8887341" y="533386"/>
                  <a:pt x="9123343" y="529316"/>
                  <a:pt x="9355277" y="431636"/>
                </a:cubicBezTo>
                <a:cubicBezTo>
                  <a:pt x="9587211" y="329886"/>
                  <a:pt x="9802868" y="179296"/>
                  <a:pt x="10063285" y="163016"/>
                </a:cubicBezTo>
                <a:cubicBezTo>
                  <a:pt x="10539359" y="130456"/>
                  <a:pt x="10946260" y="586296"/>
                  <a:pt x="11418266" y="533386"/>
                </a:cubicBezTo>
                <a:cubicBezTo>
                  <a:pt x="11681735" y="501335"/>
                  <a:pt x="11904703" y="316595"/>
                  <a:pt x="12158047" y="251825"/>
                </a:cubicBezTo>
                <a:lnTo>
                  <a:pt x="12192001" y="245804"/>
                </a:lnTo>
                <a:lnTo>
                  <a:pt x="12192001" y="842706"/>
                </a:lnTo>
                <a:lnTo>
                  <a:pt x="0" y="842706"/>
                </a:lnTo>
                <a:lnTo>
                  <a:pt x="0" y="47133"/>
                </a:lnTo>
                <a:lnTo>
                  <a:pt x="82270" y="25153"/>
                </a:lnTo>
                <a:cubicBezTo>
                  <a:pt x="148105" y="10574"/>
                  <a:pt x="215021" y="1878"/>
                  <a:pt x="281874" y="272"/>
                </a:cubicBezTo>
                <a:close/>
              </a:path>
            </a:pathLst>
          </a:custGeom>
          <a:solidFill>
            <a:srgbClr val="7A821C">
              <a:alpha val="84000"/>
            </a:srgbClr>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 name="Freeform: Shape 185">
            <a:extLst>
              <a:ext uri="{FF2B5EF4-FFF2-40B4-BE49-F238E27FC236}">
                <a16:creationId xmlns="" xmlns:a16="http://schemas.microsoft.com/office/drawing/2014/main" id="{E40CCF93-9383-4ED4-A8CE-B7F6B324E77A}"/>
              </a:ext>
            </a:extLst>
          </p:cNvPr>
          <p:cNvSpPr>
            <a:spLocks/>
          </p:cNvSpPr>
          <p:nvPr/>
        </p:nvSpPr>
        <p:spPr bwMode="auto">
          <a:xfrm>
            <a:off x="0" y="6426721"/>
            <a:ext cx="12192001" cy="431278"/>
          </a:xfrm>
          <a:custGeom>
            <a:avLst/>
            <a:gdLst>
              <a:gd name="connsiteX0" fmla="*/ 8249265 w 12192001"/>
              <a:gd name="connsiteY0" fmla="*/ 2578 h 431278"/>
              <a:gd name="connsiteX1" fmla="*/ 8887665 w 12192001"/>
              <a:gd name="connsiteY1" fmla="*/ 59738 h 431278"/>
              <a:gd name="connsiteX2" fmla="*/ 10088163 w 12192001"/>
              <a:gd name="connsiteY2" fmla="*/ 231219 h 431278"/>
              <a:gd name="connsiteX3" fmla="*/ 11203201 w 12192001"/>
              <a:gd name="connsiteY3" fmla="*/ 214887 h 431278"/>
              <a:gd name="connsiteX4" fmla="*/ 12016398 w 12192001"/>
              <a:gd name="connsiteY4" fmla="*/ 90296 h 431278"/>
              <a:gd name="connsiteX5" fmla="*/ 12192001 w 12192001"/>
              <a:gd name="connsiteY5" fmla="*/ 79349 h 431278"/>
              <a:gd name="connsiteX6" fmla="*/ 12192001 w 12192001"/>
              <a:gd name="connsiteY6" fmla="*/ 431278 h 431278"/>
              <a:gd name="connsiteX7" fmla="*/ 0 w 12192001"/>
              <a:gd name="connsiteY7" fmla="*/ 431278 h 431278"/>
              <a:gd name="connsiteX8" fmla="*/ 0 w 12192001"/>
              <a:gd name="connsiteY8" fmla="*/ 10858 h 431278"/>
              <a:gd name="connsiteX9" fmla="*/ 168988 w 12192001"/>
              <a:gd name="connsiteY9" fmla="*/ 8128 h 431278"/>
              <a:gd name="connsiteX10" fmla="*/ 1261454 w 12192001"/>
              <a:gd name="connsiteY10" fmla="*/ 100567 h 431278"/>
              <a:gd name="connsiteX11" fmla="*/ 2954359 w 12192001"/>
              <a:gd name="connsiteY11" fmla="*/ 141396 h 431278"/>
              <a:gd name="connsiteX12" fmla="*/ 4744931 w 12192001"/>
              <a:gd name="connsiteY12" fmla="*/ 18910 h 431278"/>
              <a:gd name="connsiteX13" fmla="*/ 5782650 w 12192001"/>
              <a:gd name="connsiteY13" fmla="*/ 137313 h 431278"/>
              <a:gd name="connsiteX14" fmla="*/ 6852923 w 12192001"/>
              <a:gd name="connsiteY14" fmla="*/ 169976 h 431278"/>
              <a:gd name="connsiteX15" fmla="*/ 7613917 w 12192001"/>
              <a:gd name="connsiteY15" fmla="*/ 31158 h 431278"/>
              <a:gd name="connsiteX16" fmla="*/ 8249265 w 12192001"/>
              <a:gd name="connsiteY16" fmla="*/ 2578 h 431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192001" h="431278">
                <a:moveTo>
                  <a:pt x="8249265" y="2578"/>
                </a:moveTo>
                <a:cubicBezTo>
                  <a:pt x="8466474" y="9723"/>
                  <a:pt x="8684191" y="31158"/>
                  <a:pt x="8887665" y="59738"/>
                </a:cubicBezTo>
                <a:cubicBezTo>
                  <a:pt x="9290544" y="112816"/>
                  <a:pt x="9669006" y="186307"/>
                  <a:pt x="10088163" y="231219"/>
                </a:cubicBezTo>
                <a:cubicBezTo>
                  <a:pt x="10466625" y="267964"/>
                  <a:pt x="10836947" y="263882"/>
                  <a:pt x="11203201" y="214887"/>
                </a:cubicBezTo>
                <a:cubicBezTo>
                  <a:pt x="11474839" y="175079"/>
                  <a:pt x="11732742" y="119195"/>
                  <a:pt x="12016398" y="90296"/>
                </a:cubicBezTo>
                <a:lnTo>
                  <a:pt x="12192001" y="79349"/>
                </a:lnTo>
                <a:lnTo>
                  <a:pt x="12192001" y="431278"/>
                </a:lnTo>
                <a:lnTo>
                  <a:pt x="0" y="431278"/>
                </a:lnTo>
                <a:lnTo>
                  <a:pt x="0" y="10858"/>
                </a:lnTo>
                <a:lnTo>
                  <a:pt x="168988" y="8128"/>
                </a:lnTo>
                <a:cubicBezTo>
                  <a:pt x="536577" y="10233"/>
                  <a:pt x="910461" y="57697"/>
                  <a:pt x="1261454" y="100567"/>
                </a:cubicBezTo>
                <a:cubicBezTo>
                  <a:pt x="1855598" y="178141"/>
                  <a:pt x="2343936" y="202639"/>
                  <a:pt x="2954359" y="141396"/>
                </a:cubicBezTo>
                <a:cubicBezTo>
                  <a:pt x="3536296" y="80153"/>
                  <a:pt x="4122300" y="-13753"/>
                  <a:pt x="4744931" y="18910"/>
                </a:cubicBezTo>
                <a:cubicBezTo>
                  <a:pt x="5107116" y="35241"/>
                  <a:pt x="5436744" y="92401"/>
                  <a:pt x="5782650" y="137313"/>
                </a:cubicBezTo>
                <a:cubicBezTo>
                  <a:pt x="6124486" y="182224"/>
                  <a:pt x="6507017" y="210804"/>
                  <a:pt x="6852923" y="169976"/>
                </a:cubicBezTo>
                <a:cubicBezTo>
                  <a:pt x="7125579" y="141396"/>
                  <a:pt x="7345331" y="67904"/>
                  <a:pt x="7613917" y="31158"/>
                </a:cubicBezTo>
                <a:cubicBezTo>
                  <a:pt x="7815357" y="2578"/>
                  <a:pt x="8032057" y="-4567"/>
                  <a:pt x="8249265" y="2578"/>
                </a:cubicBezTo>
                <a:close/>
              </a:path>
            </a:pathLst>
          </a:custGeom>
          <a:solidFill>
            <a:srgbClr val="CFDA51">
              <a:alpha val="64000"/>
            </a:srgbClr>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Hình chữ nhật: Góc Tròn 1">
            <a:extLst>
              <a:ext uri="{FF2B5EF4-FFF2-40B4-BE49-F238E27FC236}">
                <a16:creationId xmlns="" xmlns:a16="http://schemas.microsoft.com/office/drawing/2014/main" id="{2C2742D4-4BEE-4326-AC7C-0AF4DC3793BF}"/>
              </a:ext>
            </a:extLst>
          </p:cNvPr>
          <p:cNvSpPr/>
          <p:nvPr/>
        </p:nvSpPr>
        <p:spPr>
          <a:xfrm>
            <a:off x="871997" y="835000"/>
            <a:ext cx="10555288" cy="5599780"/>
          </a:xfrm>
          <a:prstGeom prst="roundRect">
            <a:avLst/>
          </a:prstGeom>
          <a:solidFill>
            <a:schemeClr val="bg1">
              <a:alpha val="90000"/>
            </a:schemeClr>
          </a:solid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430" name="Group 429">
            <a:extLst>
              <a:ext uri="{FF2B5EF4-FFF2-40B4-BE49-F238E27FC236}">
                <a16:creationId xmlns="" xmlns:a16="http://schemas.microsoft.com/office/drawing/2014/main" id="{23962742-E498-4B1D-93AF-1AA54B06445D}"/>
              </a:ext>
            </a:extLst>
          </p:cNvPr>
          <p:cNvGrpSpPr/>
          <p:nvPr/>
        </p:nvGrpSpPr>
        <p:grpSpPr>
          <a:xfrm>
            <a:off x="0" y="-90909"/>
            <a:ext cx="3349625" cy="1341438"/>
            <a:chOff x="0" y="5232400"/>
            <a:chExt cx="3349625" cy="1341438"/>
          </a:xfrm>
        </p:grpSpPr>
        <p:sp>
          <p:nvSpPr>
            <p:cNvPr id="429" name="Freeform: Shape 428">
              <a:extLst>
                <a:ext uri="{FF2B5EF4-FFF2-40B4-BE49-F238E27FC236}">
                  <a16:creationId xmlns="" xmlns:a16="http://schemas.microsoft.com/office/drawing/2014/main" id="{1FCD9EBD-8C72-48E2-8432-9527DC8F4F17}"/>
                </a:ext>
              </a:extLst>
            </p:cNvPr>
            <p:cNvSpPr>
              <a:spLocks/>
            </p:cNvSpPr>
            <p:nvPr/>
          </p:nvSpPr>
          <p:spPr bwMode="auto">
            <a:xfrm flipH="1">
              <a:off x="0" y="5510059"/>
              <a:ext cx="3158198" cy="621533"/>
            </a:xfrm>
            <a:custGeom>
              <a:avLst/>
              <a:gdLst>
                <a:gd name="connsiteX0" fmla="*/ 3158198 w 3158198"/>
                <a:gd name="connsiteY0" fmla="*/ 0 h 621533"/>
                <a:gd name="connsiteX1" fmla="*/ 3129724 w 3158198"/>
                <a:gd name="connsiteY1" fmla="*/ 6647 h 621533"/>
                <a:gd name="connsiteX2" fmla="*/ 2827584 w 3158198"/>
                <a:gd name="connsiteY2" fmla="*/ 104238 h 621533"/>
                <a:gd name="connsiteX3" fmla="*/ 2416220 w 3158198"/>
                <a:gd name="connsiteY3" fmla="*/ 229610 h 621533"/>
                <a:gd name="connsiteX4" fmla="*/ 1922583 w 3158198"/>
                <a:gd name="connsiteY4" fmla="*/ 309392 h 621533"/>
                <a:gd name="connsiteX5" fmla="*/ 1369370 w 3158198"/>
                <a:gd name="connsiteY5" fmla="*/ 266651 h 621533"/>
                <a:gd name="connsiteX6" fmla="*/ 1182129 w 3158198"/>
                <a:gd name="connsiteY6" fmla="*/ 246706 h 621533"/>
                <a:gd name="connsiteX7" fmla="*/ 1533916 w 3158198"/>
                <a:gd name="connsiteY7" fmla="*/ 360680 h 621533"/>
                <a:gd name="connsiteX8" fmla="*/ 1298445 w 3158198"/>
                <a:gd name="connsiteY8" fmla="*/ 554436 h 621533"/>
                <a:gd name="connsiteX9" fmla="*/ 929636 w 3158198"/>
                <a:gd name="connsiteY9" fmla="*/ 528792 h 621533"/>
                <a:gd name="connsiteX10" fmla="*/ 393445 w 3158198"/>
                <a:gd name="connsiteY10" fmla="*/ 392023 h 621533"/>
                <a:gd name="connsiteX11" fmla="*/ 356564 w 3158198"/>
                <a:gd name="connsiteY11" fmla="*/ 389174 h 621533"/>
                <a:gd name="connsiteX12" fmla="*/ 7614 w 3158198"/>
                <a:gd name="connsiteY12" fmla="*/ 346433 h 621533"/>
                <a:gd name="connsiteX13" fmla="*/ 248758 w 3158198"/>
                <a:gd name="connsiteY13" fmla="*/ 400571 h 621533"/>
                <a:gd name="connsiteX14" fmla="*/ 818994 w 3158198"/>
                <a:gd name="connsiteY14" fmla="*/ 548738 h 621533"/>
                <a:gd name="connsiteX15" fmla="*/ 864386 w 3158198"/>
                <a:gd name="connsiteY15" fmla="*/ 565834 h 621533"/>
                <a:gd name="connsiteX16" fmla="*/ 1224684 w 3158198"/>
                <a:gd name="connsiteY16" fmla="*/ 617122 h 621533"/>
                <a:gd name="connsiteX17" fmla="*/ 1420436 w 3158198"/>
                <a:gd name="connsiteY17" fmla="*/ 562985 h 621533"/>
                <a:gd name="connsiteX18" fmla="*/ 1579308 w 3158198"/>
                <a:gd name="connsiteY18" fmla="*/ 414818 h 621533"/>
                <a:gd name="connsiteX19" fmla="*/ 1741016 w 3158198"/>
                <a:gd name="connsiteY19" fmla="*/ 377776 h 621533"/>
                <a:gd name="connsiteX20" fmla="*/ 2036063 w 3158198"/>
                <a:gd name="connsiteY20" fmla="*/ 394872 h 621533"/>
                <a:gd name="connsiteX21" fmla="*/ 2589276 w 3158198"/>
                <a:gd name="connsiteY21" fmla="*/ 303693 h 621533"/>
                <a:gd name="connsiteX22" fmla="*/ 2742474 w 3158198"/>
                <a:gd name="connsiteY22" fmla="*/ 295145 h 621533"/>
                <a:gd name="connsiteX23" fmla="*/ 3087967 w 3158198"/>
                <a:gd name="connsiteY23" fmla="*/ 148492 h 621533"/>
                <a:gd name="connsiteX24" fmla="*/ 3158198 w 3158198"/>
                <a:gd name="connsiteY24" fmla="*/ 122357 h 621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158198" h="621533">
                  <a:moveTo>
                    <a:pt x="3158198" y="0"/>
                  </a:moveTo>
                  <a:lnTo>
                    <a:pt x="3129724" y="6647"/>
                  </a:lnTo>
                  <a:cubicBezTo>
                    <a:pt x="3042486" y="28730"/>
                    <a:pt x="2929716" y="61497"/>
                    <a:pt x="2827584" y="104238"/>
                  </a:cubicBezTo>
                  <a:cubicBezTo>
                    <a:pt x="2623320" y="189719"/>
                    <a:pt x="2657364" y="192568"/>
                    <a:pt x="2416220" y="229610"/>
                  </a:cubicBezTo>
                  <a:cubicBezTo>
                    <a:pt x="2177913" y="266651"/>
                    <a:pt x="2124010" y="309392"/>
                    <a:pt x="1922583" y="309392"/>
                  </a:cubicBezTo>
                  <a:cubicBezTo>
                    <a:pt x="1718320" y="312241"/>
                    <a:pt x="1627536" y="363529"/>
                    <a:pt x="1369370" y="266651"/>
                  </a:cubicBezTo>
                  <a:cubicBezTo>
                    <a:pt x="1275749" y="232459"/>
                    <a:pt x="1099856" y="209664"/>
                    <a:pt x="1182129" y="246706"/>
                  </a:cubicBezTo>
                  <a:cubicBezTo>
                    <a:pt x="1264401" y="280898"/>
                    <a:pt x="1533916" y="360680"/>
                    <a:pt x="1533916" y="360680"/>
                  </a:cubicBezTo>
                  <a:cubicBezTo>
                    <a:pt x="1533916" y="360680"/>
                    <a:pt x="1411925" y="531642"/>
                    <a:pt x="1298445" y="554436"/>
                  </a:cubicBezTo>
                  <a:cubicBezTo>
                    <a:pt x="1187803" y="577231"/>
                    <a:pt x="1071486" y="568683"/>
                    <a:pt x="929636" y="528792"/>
                  </a:cubicBezTo>
                  <a:cubicBezTo>
                    <a:pt x="810483" y="497449"/>
                    <a:pt x="407630" y="400571"/>
                    <a:pt x="393445" y="392023"/>
                  </a:cubicBezTo>
                  <a:cubicBezTo>
                    <a:pt x="376423" y="383475"/>
                    <a:pt x="356564" y="389174"/>
                    <a:pt x="356564" y="389174"/>
                  </a:cubicBezTo>
                  <a:cubicBezTo>
                    <a:pt x="356564" y="389174"/>
                    <a:pt x="55843" y="335036"/>
                    <a:pt x="7614" y="346433"/>
                  </a:cubicBezTo>
                  <a:cubicBezTo>
                    <a:pt x="-40615" y="357831"/>
                    <a:pt x="152301" y="383475"/>
                    <a:pt x="248758" y="400571"/>
                  </a:cubicBezTo>
                  <a:cubicBezTo>
                    <a:pt x="348053" y="420517"/>
                    <a:pt x="685655" y="500299"/>
                    <a:pt x="818994" y="548738"/>
                  </a:cubicBezTo>
                  <a:cubicBezTo>
                    <a:pt x="864386" y="565834"/>
                    <a:pt x="864386" y="565834"/>
                    <a:pt x="864386" y="565834"/>
                  </a:cubicBezTo>
                  <a:cubicBezTo>
                    <a:pt x="864386" y="565834"/>
                    <a:pt x="1125389" y="617122"/>
                    <a:pt x="1224684" y="617122"/>
                  </a:cubicBezTo>
                  <a:cubicBezTo>
                    <a:pt x="1326815" y="619972"/>
                    <a:pt x="1309793" y="639917"/>
                    <a:pt x="1420436" y="562985"/>
                  </a:cubicBezTo>
                  <a:cubicBezTo>
                    <a:pt x="1485687" y="517395"/>
                    <a:pt x="1533916" y="468956"/>
                    <a:pt x="1579308" y="414818"/>
                  </a:cubicBezTo>
                  <a:cubicBezTo>
                    <a:pt x="1616188" y="374927"/>
                    <a:pt x="1684276" y="374927"/>
                    <a:pt x="1741016" y="377776"/>
                  </a:cubicBezTo>
                  <a:cubicBezTo>
                    <a:pt x="1831800" y="386324"/>
                    <a:pt x="1973649" y="397722"/>
                    <a:pt x="2036063" y="394872"/>
                  </a:cubicBezTo>
                  <a:cubicBezTo>
                    <a:pt x="2138195" y="392023"/>
                    <a:pt x="2509841" y="300844"/>
                    <a:pt x="2589276" y="303693"/>
                  </a:cubicBezTo>
                  <a:cubicBezTo>
                    <a:pt x="2665875" y="306542"/>
                    <a:pt x="2680060" y="326488"/>
                    <a:pt x="2742474" y="295145"/>
                  </a:cubicBezTo>
                  <a:cubicBezTo>
                    <a:pt x="2791412" y="269500"/>
                    <a:pt x="2958440" y="198979"/>
                    <a:pt x="3087967" y="148492"/>
                  </a:cubicBezTo>
                  <a:lnTo>
                    <a:pt x="3158198" y="122357"/>
                  </a:lnTo>
                  <a:close/>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8" name="Freeform 6">
              <a:extLst>
                <a:ext uri="{FF2B5EF4-FFF2-40B4-BE49-F238E27FC236}">
                  <a16:creationId xmlns="" xmlns:a16="http://schemas.microsoft.com/office/drawing/2014/main" id="{D60D2FB4-CB77-4DD9-8B11-997459F14D6A}"/>
                </a:ext>
              </a:extLst>
            </p:cNvPr>
            <p:cNvSpPr>
              <a:spLocks/>
            </p:cNvSpPr>
            <p:nvPr/>
          </p:nvSpPr>
          <p:spPr bwMode="auto">
            <a:xfrm flipH="1">
              <a:off x="1522413" y="6272213"/>
              <a:ext cx="155575" cy="301625"/>
            </a:xfrm>
            <a:custGeom>
              <a:avLst/>
              <a:gdLst>
                <a:gd name="T0" fmla="*/ 35 w 55"/>
                <a:gd name="T1" fmla="*/ 90 h 106"/>
                <a:gd name="T2" fmla="*/ 34 w 55"/>
                <a:gd name="T3" fmla="*/ 90 h 106"/>
                <a:gd name="T4" fmla="*/ 33 w 55"/>
                <a:gd name="T5" fmla="*/ 92 h 106"/>
                <a:gd name="T6" fmla="*/ 7 w 55"/>
                <a:gd name="T7" fmla="*/ 104 h 106"/>
                <a:gd name="T8" fmla="*/ 3 w 55"/>
                <a:gd name="T9" fmla="*/ 102 h 106"/>
                <a:gd name="T10" fmla="*/ 7 w 55"/>
                <a:gd name="T11" fmla="*/ 89 h 106"/>
                <a:gd name="T12" fmla="*/ 7 w 55"/>
                <a:gd name="T13" fmla="*/ 87 h 106"/>
                <a:gd name="T14" fmla="*/ 7 w 55"/>
                <a:gd name="T15" fmla="*/ 87 h 106"/>
                <a:gd name="T16" fmla="*/ 7 w 55"/>
                <a:gd name="T17" fmla="*/ 87 h 106"/>
                <a:gd name="T18" fmla="*/ 8 w 55"/>
                <a:gd name="T19" fmla="*/ 86 h 106"/>
                <a:gd name="T20" fmla="*/ 12 w 55"/>
                <a:gd name="T21" fmla="*/ 76 h 106"/>
                <a:gd name="T22" fmla="*/ 20 w 55"/>
                <a:gd name="T23" fmla="*/ 44 h 106"/>
                <a:gd name="T24" fmla="*/ 23 w 55"/>
                <a:gd name="T25" fmla="*/ 12 h 106"/>
                <a:gd name="T26" fmla="*/ 24 w 55"/>
                <a:gd name="T27" fmla="*/ 6 h 106"/>
                <a:gd name="T28" fmla="*/ 33 w 55"/>
                <a:gd name="T29" fmla="*/ 0 h 106"/>
                <a:gd name="T30" fmla="*/ 41 w 55"/>
                <a:gd name="T31" fmla="*/ 11 h 106"/>
                <a:gd name="T32" fmla="*/ 49 w 55"/>
                <a:gd name="T33" fmla="*/ 67 h 106"/>
                <a:gd name="T34" fmla="*/ 35 w 55"/>
                <a:gd name="T35" fmla="*/ 9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5" h="106">
                  <a:moveTo>
                    <a:pt x="35" y="90"/>
                  </a:moveTo>
                  <a:cubicBezTo>
                    <a:pt x="34" y="90"/>
                    <a:pt x="34" y="90"/>
                    <a:pt x="34" y="90"/>
                  </a:cubicBezTo>
                  <a:cubicBezTo>
                    <a:pt x="34" y="91"/>
                    <a:pt x="33" y="91"/>
                    <a:pt x="33" y="92"/>
                  </a:cubicBezTo>
                  <a:cubicBezTo>
                    <a:pt x="24" y="102"/>
                    <a:pt x="9" y="106"/>
                    <a:pt x="7" y="104"/>
                  </a:cubicBezTo>
                  <a:cubicBezTo>
                    <a:pt x="3" y="104"/>
                    <a:pt x="5" y="103"/>
                    <a:pt x="3" y="102"/>
                  </a:cubicBezTo>
                  <a:cubicBezTo>
                    <a:pt x="1" y="102"/>
                    <a:pt x="0" y="100"/>
                    <a:pt x="7" y="89"/>
                  </a:cubicBezTo>
                  <a:cubicBezTo>
                    <a:pt x="7" y="88"/>
                    <a:pt x="7" y="88"/>
                    <a:pt x="7" y="87"/>
                  </a:cubicBezTo>
                  <a:cubicBezTo>
                    <a:pt x="7" y="87"/>
                    <a:pt x="7" y="87"/>
                    <a:pt x="7" y="87"/>
                  </a:cubicBezTo>
                  <a:cubicBezTo>
                    <a:pt x="7" y="87"/>
                    <a:pt x="7" y="87"/>
                    <a:pt x="7" y="87"/>
                  </a:cubicBezTo>
                  <a:cubicBezTo>
                    <a:pt x="8" y="87"/>
                    <a:pt x="8" y="87"/>
                    <a:pt x="8" y="86"/>
                  </a:cubicBezTo>
                  <a:cubicBezTo>
                    <a:pt x="9" y="83"/>
                    <a:pt x="11" y="79"/>
                    <a:pt x="12" y="76"/>
                  </a:cubicBezTo>
                  <a:cubicBezTo>
                    <a:pt x="16" y="65"/>
                    <a:pt x="19" y="52"/>
                    <a:pt x="20" y="44"/>
                  </a:cubicBezTo>
                  <a:cubicBezTo>
                    <a:pt x="21" y="37"/>
                    <a:pt x="22" y="21"/>
                    <a:pt x="23" y="12"/>
                  </a:cubicBezTo>
                  <a:cubicBezTo>
                    <a:pt x="24" y="9"/>
                    <a:pt x="24" y="6"/>
                    <a:pt x="24" y="6"/>
                  </a:cubicBezTo>
                  <a:cubicBezTo>
                    <a:pt x="33" y="0"/>
                    <a:pt x="33" y="0"/>
                    <a:pt x="33" y="0"/>
                  </a:cubicBezTo>
                  <a:cubicBezTo>
                    <a:pt x="36" y="4"/>
                    <a:pt x="39" y="7"/>
                    <a:pt x="41" y="11"/>
                  </a:cubicBezTo>
                  <a:cubicBezTo>
                    <a:pt x="55" y="34"/>
                    <a:pt x="55" y="53"/>
                    <a:pt x="49" y="67"/>
                  </a:cubicBezTo>
                  <a:cubicBezTo>
                    <a:pt x="45" y="77"/>
                    <a:pt x="40" y="84"/>
                    <a:pt x="35" y="90"/>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9" name="Freeform 7">
              <a:extLst>
                <a:ext uri="{FF2B5EF4-FFF2-40B4-BE49-F238E27FC236}">
                  <a16:creationId xmlns="" xmlns:a16="http://schemas.microsoft.com/office/drawing/2014/main" id="{8671239C-834E-4B7E-8D32-0FFCB6D7019E}"/>
                </a:ext>
              </a:extLst>
            </p:cNvPr>
            <p:cNvSpPr>
              <a:spLocks noEditPoints="1"/>
            </p:cNvSpPr>
            <p:nvPr/>
          </p:nvSpPr>
          <p:spPr bwMode="auto">
            <a:xfrm flipH="1">
              <a:off x="1530350" y="6308725"/>
              <a:ext cx="114300" cy="179388"/>
            </a:xfrm>
            <a:custGeom>
              <a:avLst/>
              <a:gdLst>
                <a:gd name="T0" fmla="*/ 7 w 40"/>
                <a:gd name="T1" fmla="*/ 43 h 63"/>
                <a:gd name="T2" fmla="*/ 5 w 40"/>
                <a:gd name="T3" fmla="*/ 47 h 63"/>
                <a:gd name="T4" fmla="*/ 0 w 40"/>
                <a:gd name="T5" fmla="*/ 63 h 63"/>
                <a:gd name="T6" fmla="*/ 7 w 40"/>
                <a:gd name="T7" fmla="*/ 43 h 63"/>
                <a:gd name="T8" fmla="*/ 39 w 40"/>
                <a:gd name="T9" fmla="*/ 38 h 63"/>
                <a:gd name="T10" fmla="*/ 37 w 40"/>
                <a:gd name="T11" fmla="*/ 54 h 63"/>
                <a:gd name="T12" fmla="*/ 40 w 40"/>
                <a:gd name="T13" fmla="*/ 41 h 63"/>
                <a:gd name="T14" fmla="*/ 39 w 40"/>
                <a:gd name="T15" fmla="*/ 38 h 63"/>
                <a:gd name="T16" fmla="*/ 22 w 40"/>
                <a:gd name="T17" fmla="*/ 0 h 63"/>
                <a:gd name="T18" fmla="*/ 21 w 40"/>
                <a:gd name="T19" fmla="*/ 3 h 63"/>
                <a:gd name="T20" fmla="*/ 18 w 40"/>
                <a:gd name="T21" fmla="*/ 22 h 63"/>
                <a:gd name="T22" fmla="*/ 21 w 40"/>
                <a:gd name="T23" fmla="*/ 28 h 63"/>
                <a:gd name="T24" fmla="*/ 12 w 40"/>
                <a:gd name="T25" fmla="*/ 59 h 63"/>
                <a:gd name="T26" fmla="*/ 24 w 40"/>
                <a:gd name="T27" fmla="*/ 34 h 63"/>
                <a:gd name="T28" fmla="*/ 29 w 40"/>
                <a:gd name="T29" fmla="*/ 19 h 63"/>
                <a:gd name="T30" fmla="*/ 31 w 40"/>
                <a:gd name="T31" fmla="*/ 22 h 63"/>
                <a:gd name="T32" fmla="*/ 27 w 40"/>
                <a:gd name="T33" fmla="*/ 52 h 63"/>
                <a:gd name="T34" fmla="*/ 37 w 40"/>
                <a:gd name="T35" fmla="*/ 31 h 63"/>
                <a:gd name="T36" fmla="*/ 35 w 40"/>
                <a:gd name="T37" fmla="*/ 26 h 63"/>
                <a:gd name="T38" fmla="*/ 35 w 40"/>
                <a:gd name="T39" fmla="*/ 26 h 63"/>
                <a:gd name="T40" fmla="*/ 22 w 40"/>
                <a:gd name="T41"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0" h="63">
                  <a:moveTo>
                    <a:pt x="7" y="43"/>
                  </a:moveTo>
                  <a:cubicBezTo>
                    <a:pt x="6" y="44"/>
                    <a:pt x="6" y="46"/>
                    <a:pt x="5" y="47"/>
                  </a:cubicBezTo>
                  <a:cubicBezTo>
                    <a:pt x="3" y="52"/>
                    <a:pt x="2" y="58"/>
                    <a:pt x="0" y="63"/>
                  </a:cubicBezTo>
                  <a:cubicBezTo>
                    <a:pt x="4" y="59"/>
                    <a:pt x="6" y="52"/>
                    <a:pt x="7" y="43"/>
                  </a:cubicBezTo>
                  <a:moveTo>
                    <a:pt x="39" y="38"/>
                  </a:moveTo>
                  <a:cubicBezTo>
                    <a:pt x="39" y="43"/>
                    <a:pt x="38" y="50"/>
                    <a:pt x="37" y="54"/>
                  </a:cubicBezTo>
                  <a:cubicBezTo>
                    <a:pt x="39" y="50"/>
                    <a:pt x="40" y="46"/>
                    <a:pt x="40" y="41"/>
                  </a:cubicBezTo>
                  <a:cubicBezTo>
                    <a:pt x="40" y="40"/>
                    <a:pt x="40" y="39"/>
                    <a:pt x="39" y="38"/>
                  </a:cubicBezTo>
                  <a:moveTo>
                    <a:pt x="22" y="0"/>
                  </a:moveTo>
                  <a:cubicBezTo>
                    <a:pt x="22" y="1"/>
                    <a:pt x="22" y="2"/>
                    <a:pt x="21" y="3"/>
                  </a:cubicBezTo>
                  <a:cubicBezTo>
                    <a:pt x="21" y="9"/>
                    <a:pt x="20" y="16"/>
                    <a:pt x="18" y="22"/>
                  </a:cubicBezTo>
                  <a:cubicBezTo>
                    <a:pt x="19" y="23"/>
                    <a:pt x="20" y="25"/>
                    <a:pt x="21" y="28"/>
                  </a:cubicBezTo>
                  <a:cubicBezTo>
                    <a:pt x="22" y="36"/>
                    <a:pt x="12" y="59"/>
                    <a:pt x="12" y="59"/>
                  </a:cubicBezTo>
                  <a:cubicBezTo>
                    <a:pt x="12" y="59"/>
                    <a:pt x="21" y="46"/>
                    <a:pt x="24" y="34"/>
                  </a:cubicBezTo>
                  <a:cubicBezTo>
                    <a:pt x="27" y="24"/>
                    <a:pt x="28" y="19"/>
                    <a:pt x="29" y="19"/>
                  </a:cubicBezTo>
                  <a:cubicBezTo>
                    <a:pt x="30" y="19"/>
                    <a:pt x="31" y="20"/>
                    <a:pt x="31" y="22"/>
                  </a:cubicBezTo>
                  <a:cubicBezTo>
                    <a:pt x="35" y="27"/>
                    <a:pt x="33" y="40"/>
                    <a:pt x="27" y="52"/>
                  </a:cubicBezTo>
                  <a:cubicBezTo>
                    <a:pt x="33" y="48"/>
                    <a:pt x="35" y="36"/>
                    <a:pt x="37" y="31"/>
                  </a:cubicBezTo>
                  <a:cubicBezTo>
                    <a:pt x="36" y="29"/>
                    <a:pt x="35" y="28"/>
                    <a:pt x="35" y="26"/>
                  </a:cubicBezTo>
                  <a:cubicBezTo>
                    <a:pt x="35" y="26"/>
                    <a:pt x="35" y="26"/>
                    <a:pt x="35" y="26"/>
                  </a:cubicBezTo>
                  <a:cubicBezTo>
                    <a:pt x="31" y="16"/>
                    <a:pt x="29" y="8"/>
                    <a:pt x="22" y="0"/>
                  </a:cubicBezTo>
                </a:path>
              </a:pathLst>
            </a:custGeom>
            <a:solidFill>
              <a:srgbClr val="FCE9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0" name="Freeform 8">
              <a:extLst>
                <a:ext uri="{FF2B5EF4-FFF2-40B4-BE49-F238E27FC236}">
                  <a16:creationId xmlns="" xmlns:a16="http://schemas.microsoft.com/office/drawing/2014/main" id="{C14D4402-C434-449F-B283-85C886590C84}"/>
                </a:ext>
              </a:extLst>
            </p:cNvPr>
            <p:cNvSpPr>
              <a:spLocks/>
            </p:cNvSpPr>
            <p:nvPr/>
          </p:nvSpPr>
          <p:spPr bwMode="auto">
            <a:xfrm flipH="1">
              <a:off x="1562100" y="6272213"/>
              <a:ext cx="241300" cy="238125"/>
            </a:xfrm>
            <a:custGeom>
              <a:avLst/>
              <a:gdLst>
                <a:gd name="T0" fmla="*/ 49 w 85"/>
                <a:gd name="T1" fmla="*/ 73 h 84"/>
                <a:gd name="T2" fmla="*/ 40 w 85"/>
                <a:gd name="T3" fmla="*/ 79 h 84"/>
                <a:gd name="T4" fmla="*/ 22 w 85"/>
                <a:gd name="T5" fmla="*/ 84 h 84"/>
                <a:gd name="T6" fmla="*/ 22 w 85"/>
                <a:gd name="T7" fmla="*/ 84 h 84"/>
                <a:gd name="T8" fmla="*/ 10 w 85"/>
                <a:gd name="T9" fmla="*/ 82 h 84"/>
                <a:gd name="T10" fmla="*/ 8 w 85"/>
                <a:gd name="T11" fmla="*/ 77 h 84"/>
                <a:gd name="T12" fmla="*/ 7 w 85"/>
                <a:gd name="T13" fmla="*/ 73 h 84"/>
                <a:gd name="T14" fmla="*/ 4 w 85"/>
                <a:gd name="T15" fmla="*/ 71 h 84"/>
                <a:gd name="T16" fmla="*/ 0 w 85"/>
                <a:gd name="T17" fmla="*/ 68 h 84"/>
                <a:gd name="T18" fmla="*/ 2 w 85"/>
                <a:gd name="T19" fmla="*/ 52 h 84"/>
                <a:gd name="T20" fmla="*/ 2 w 85"/>
                <a:gd name="T21" fmla="*/ 52 h 84"/>
                <a:gd name="T22" fmla="*/ 4 w 85"/>
                <a:gd name="T23" fmla="*/ 46 h 84"/>
                <a:gd name="T24" fmla="*/ 11 w 85"/>
                <a:gd name="T25" fmla="*/ 31 h 84"/>
                <a:gd name="T26" fmla="*/ 11 w 85"/>
                <a:gd name="T27" fmla="*/ 31 h 84"/>
                <a:gd name="T28" fmla="*/ 13 w 85"/>
                <a:gd name="T29" fmla="*/ 28 h 84"/>
                <a:gd name="T30" fmla="*/ 13 w 85"/>
                <a:gd name="T31" fmla="*/ 28 h 84"/>
                <a:gd name="T32" fmla="*/ 37 w 85"/>
                <a:gd name="T33" fmla="*/ 8 h 84"/>
                <a:gd name="T34" fmla="*/ 74 w 85"/>
                <a:gd name="T35" fmla="*/ 0 h 84"/>
                <a:gd name="T36" fmla="*/ 49 w 85"/>
                <a:gd name="T37" fmla="*/ 73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5" h="84">
                  <a:moveTo>
                    <a:pt x="49" y="73"/>
                  </a:moveTo>
                  <a:cubicBezTo>
                    <a:pt x="46" y="76"/>
                    <a:pt x="43" y="78"/>
                    <a:pt x="40" y="79"/>
                  </a:cubicBezTo>
                  <a:cubicBezTo>
                    <a:pt x="33" y="83"/>
                    <a:pt x="27" y="84"/>
                    <a:pt x="22" y="84"/>
                  </a:cubicBezTo>
                  <a:cubicBezTo>
                    <a:pt x="22" y="84"/>
                    <a:pt x="22" y="84"/>
                    <a:pt x="22" y="84"/>
                  </a:cubicBezTo>
                  <a:cubicBezTo>
                    <a:pt x="17" y="84"/>
                    <a:pt x="13" y="83"/>
                    <a:pt x="10" y="82"/>
                  </a:cubicBezTo>
                  <a:cubicBezTo>
                    <a:pt x="8" y="81"/>
                    <a:pt x="7" y="79"/>
                    <a:pt x="8" y="77"/>
                  </a:cubicBezTo>
                  <a:cubicBezTo>
                    <a:pt x="8" y="76"/>
                    <a:pt x="8" y="74"/>
                    <a:pt x="7" y="73"/>
                  </a:cubicBezTo>
                  <a:cubicBezTo>
                    <a:pt x="7" y="72"/>
                    <a:pt x="5" y="71"/>
                    <a:pt x="4" y="71"/>
                  </a:cubicBezTo>
                  <a:cubicBezTo>
                    <a:pt x="2" y="71"/>
                    <a:pt x="1" y="70"/>
                    <a:pt x="0" y="68"/>
                  </a:cubicBezTo>
                  <a:cubicBezTo>
                    <a:pt x="0" y="65"/>
                    <a:pt x="0" y="59"/>
                    <a:pt x="2" y="52"/>
                  </a:cubicBezTo>
                  <a:cubicBezTo>
                    <a:pt x="2" y="52"/>
                    <a:pt x="2" y="52"/>
                    <a:pt x="2" y="52"/>
                  </a:cubicBezTo>
                  <a:cubicBezTo>
                    <a:pt x="2" y="50"/>
                    <a:pt x="3" y="48"/>
                    <a:pt x="4" y="46"/>
                  </a:cubicBezTo>
                  <a:cubicBezTo>
                    <a:pt x="5" y="41"/>
                    <a:pt x="8" y="36"/>
                    <a:pt x="11" y="31"/>
                  </a:cubicBezTo>
                  <a:cubicBezTo>
                    <a:pt x="11" y="31"/>
                    <a:pt x="11" y="31"/>
                    <a:pt x="11" y="31"/>
                  </a:cubicBezTo>
                  <a:cubicBezTo>
                    <a:pt x="12" y="30"/>
                    <a:pt x="12" y="29"/>
                    <a:pt x="13" y="28"/>
                  </a:cubicBezTo>
                  <a:cubicBezTo>
                    <a:pt x="13" y="28"/>
                    <a:pt x="13" y="28"/>
                    <a:pt x="13" y="28"/>
                  </a:cubicBezTo>
                  <a:cubicBezTo>
                    <a:pt x="19" y="20"/>
                    <a:pt x="27" y="13"/>
                    <a:pt x="37" y="8"/>
                  </a:cubicBezTo>
                  <a:cubicBezTo>
                    <a:pt x="54" y="0"/>
                    <a:pt x="74" y="0"/>
                    <a:pt x="74" y="0"/>
                  </a:cubicBezTo>
                  <a:cubicBezTo>
                    <a:pt x="85" y="24"/>
                    <a:pt x="66" y="58"/>
                    <a:pt x="49" y="73"/>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1" name="Freeform 9">
              <a:extLst>
                <a:ext uri="{FF2B5EF4-FFF2-40B4-BE49-F238E27FC236}">
                  <a16:creationId xmlns="" xmlns:a16="http://schemas.microsoft.com/office/drawing/2014/main" id="{8C199A78-83EC-49DF-B8A9-F8280AA485AD}"/>
                </a:ext>
              </a:extLst>
            </p:cNvPr>
            <p:cNvSpPr>
              <a:spLocks/>
            </p:cNvSpPr>
            <p:nvPr/>
          </p:nvSpPr>
          <p:spPr bwMode="auto">
            <a:xfrm flipH="1">
              <a:off x="1739900" y="6323013"/>
              <a:ext cx="31750" cy="36513"/>
            </a:xfrm>
            <a:custGeom>
              <a:avLst/>
              <a:gdLst>
                <a:gd name="T0" fmla="*/ 11 w 11"/>
                <a:gd name="T1" fmla="*/ 0 h 13"/>
                <a:gd name="T2" fmla="*/ 2 w 11"/>
                <a:gd name="T3" fmla="*/ 10 h 13"/>
                <a:gd name="T4" fmla="*/ 2 w 11"/>
                <a:gd name="T5" fmla="*/ 10 h 13"/>
                <a:gd name="T6" fmla="*/ 0 w 11"/>
                <a:gd name="T7" fmla="*/ 13 h 13"/>
                <a:gd name="T8" fmla="*/ 0 w 11"/>
                <a:gd name="T9" fmla="*/ 13 h 13"/>
                <a:gd name="T10" fmla="*/ 0 w 11"/>
                <a:gd name="T11" fmla="*/ 13 h 13"/>
                <a:gd name="T12" fmla="*/ 0 w 11"/>
                <a:gd name="T13" fmla="*/ 13 h 13"/>
                <a:gd name="T14" fmla="*/ 0 w 11"/>
                <a:gd name="T15" fmla="*/ 13 h 13"/>
                <a:gd name="T16" fmla="*/ 2 w 11"/>
                <a:gd name="T17" fmla="*/ 10 h 13"/>
                <a:gd name="T18" fmla="*/ 2 w 11"/>
                <a:gd name="T19" fmla="*/ 10 h 13"/>
                <a:gd name="T20" fmla="*/ 11 w 11"/>
                <a:gd name="T21" fmla="*/ 0 h 13"/>
                <a:gd name="T22" fmla="*/ 11 w 11"/>
                <a:gd name="T23"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 h="13">
                  <a:moveTo>
                    <a:pt x="11" y="0"/>
                  </a:moveTo>
                  <a:cubicBezTo>
                    <a:pt x="7" y="3"/>
                    <a:pt x="4" y="6"/>
                    <a:pt x="2" y="10"/>
                  </a:cubicBezTo>
                  <a:cubicBezTo>
                    <a:pt x="2" y="10"/>
                    <a:pt x="2" y="10"/>
                    <a:pt x="2" y="10"/>
                  </a:cubicBezTo>
                  <a:cubicBezTo>
                    <a:pt x="1" y="11"/>
                    <a:pt x="1" y="12"/>
                    <a:pt x="0" y="13"/>
                  </a:cubicBezTo>
                  <a:cubicBezTo>
                    <a:pt x="0" y="13"/>
                    <a:pt x="0" y="13"/>
                    <a:pt x="0" y="13"/>
                  </a:cubicBezTo>
                  <a:cubicBezTo>
                    <a:pt x="0" y="13"/>
                    <a:pt x="0" y="13"/>
                    <a:pt x="0" y="13"/>
                  </a:cubicBezTo>
                  <a:cubicBezTo>
                    <a:pt x="0" y="13"/>
                    <a:pt x="0" y="13"/>
                    <a:pt x="0" y="13"/>
                  </a:cubicBezTo>
                  <a:cubicBezTo>
                    <a:pt x="0" y="13"/>
                    <a:pt x="0" y="13"/>
                    <a:pt x="0" y="13"/>
                  </a:cubicBezTo>
                  <a:cubicBezTo>
                    <a:pt x="1" y="12"/>
                    <a:pt x="1" y="11"/>
                    <a:pt x="2" y="10"/>
                  </a:cubicBezTo>
                  <a:cubicBezTo>
                    <a:pt x="2" y="10"/>
                    <a:pt x="2" y="10"/>
                    <a:pt x="2" y="10"/>
                  </a:cubicBezTo>
                  <a:cubicBezTo>
                    <a:pt x="4" y="6"/>
                    <a:pt x="7" y="3"/>
                    <a:pt x="11" y="0"/>
                  </a:cubicBezTo>
                  <a:cubicBezTo>
                    <a:pt x="11" y="0"/>
                    <a:pt x="11" y="0"/>
                    <a:pt x="11" y="0"/>
                  </a:cubicBezTo>
                </a:path>
              </a:pathLst>
            </a:custGeom>
            <a:solidFill>
              <a:srgbClr val="FDEF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2" name="Freeform 10">
              <a:extLst>
                <a:ext uri="{FF2B5EF4-FFF2-40B4-BE49-F238E27FC236}">
                  <a16:creationId xmlns="" xmlns:a16="http://schemas.microsoft.com/office/drawing/2014/main" id="{1971E066-6194-4D23-8744-63BDE0FB59CC}"/>
                </a:ext>
              </a:extLst>
            </p:cNvPr>
            <p:cNvSpPr>
              <a:spLocks noEditPoints="1"/>
            </p:cNvSpPr>
            <p:nvPr/>
          </p:nvSpPr>
          <p:spPr bwMode="auto">
            <a:xfrm flipH="1">
              <a:off x="1584325" y="6275388"/>
              <a:ext cx="198438" cy="204788"/>
            </a:xfrm>
            <a:custGeom>
              <a:avLst/>
              <a:gdLst>
                <a:gd name="T0" fmla="*/ 37 w 70"/>
                <a:gd name="T1" fmla="*/ 51 h 72"/>
                <a:gd name="T2" fmla="*/ 39 w 70"/>
                <a:gd name="T3" fmla="*/ 51 h 72"/>
                <a:gd name="T4" fmla="*/ 34 w 70"/>
                <a:gd name="T5" fmla="*/ 35 h 72"/>
                <a:gd name="T6" fmla="*/ 39 w 70"/>
                <a:gd name="T7" fmla="*/ 32 h 72"/>
                <a:gd name="T8" fmla="*/ 26 w 70"/>
                <a:gd name="T9" fmla="*/ 29 h 72"/>
                <a:gd name="T10" fmla="*/ 28 w 70"/>
                <a:gd name="T11" fmla="*/ 30 h 72"/>
                <a:gd name="T12" fmla="*/ 26 w 70"/>
                <a:gd name="T13" fmla="*/ 29 h 72"/>
                <a:gd name="T14" fmla="*/ 42 w 70"/>
                <a:gd name="T15" fmla="*/ 24 h 72"/>
                <a:gd name="T16" fmla="*/ 39 w 70"/>
                <a:gd name="T17" fmla="*/ 31 h 72"/>
                <a:gd name="T18" fmla="*/ 49 w 70"/>
                <a:gd name="T19" fmla="*/ 20 h 72"/>
                <a:gd name="T20" fmla="*/ 38 w 70"/>
                <a:gd name="T21" fmla="*/ 19 h 72"/>
                <a:gd name="T22" fmla="*/ 36 w 70"/>
                <a:gd name="T23" fmla="*/ 19 h 72"/>
                <a:gd name="T24" fmla="*/ 28 w 70"/>
                <a:gd name="T25" fmla="*/ 28 h 72"/>
                <a:gd name="T26" fmla="*/ 41 w 70"/>
                <a:gd name="T27" fmla="*/ 19 h 72"/>
                <a:gd name="T28" fmla="*/ 16 w 70"/>
                <a:gd name="T29" fmla="*/ 17 h 72"/>
                <a:gd name="T30" fmla="*/ 6 w 70"/>
                <a:gd name="T31" fmla="*/ 27 h 72"/>
                <a:gd name="T32" fmla="*/ 4 w 70"/>
                <a:gd name="T33" fmla="*/ 30 h 72"/>
                <a:gd name="T34" fmla="*/ 4 w 70"/>
                <a:gd name="T35" fmla="*/ 30 h 72"/>
                <a:gd name="T36" fmla="*/ 21 w 70"/>
                <a:gd name="T37" fmla="*/ 16 h 72"/>
                <a:gd name="T38" fmla="*/ 47 w 70"/>
                <a:gd name="T39" fmla="*/ 17 h 72"/>
                <a:gd name="T40" fmla="*/ 54 w 70"/>
                <a:gd name="T41" fmla="*/ 15 h 72"/>
                <a:gd name="T42" fmla="*/ 62 w 70"/>
                <a:gd name="T43" fmla="*/ 36 h 72"/>
                <a:gd name="T44" fmla="*/ 42 w 70"/>
                <a:gd name="T45" fmla="*/ 72 h 72"/>
                <a:gd name="T46" fmla="*/ 69 w 70"/>
                <a:gd name="T47" fmla="*/ 10 h 72"/>
                <a:gd name="T48" fmla="*/ 51 w 70"/>
                <a:gd name="T49" fmla="*/ 35 h 72"/>
                <a:gd name="T50" fmla="*/ 42 w 70"/>
                <a:gd name="T51" fmla="*/ 49 h 72"/>
                <a:gd name="T52" fmla="*/ 63 w 70"/>
                <a:gd name="T53" fmla="*/ 29 h 72"/>
                <a:gd name="T54" fmla="*/ 70 w 70"/>
                <a:gd name="T55" fmla="*/ 10 h 72"/>
                <a:gd name="T56" fmla="*/ 65 w 70"/>
                <a:gd name="T57" fmla="*/ 6 h 72"/>
                <a:gd name="T58" fmla="*/ 54 w 70"/>
                <a:gd name="T59" fmla="*/ 16 h 72"/>
                <a:gd name="T60" fmla="*/ 56 w 70"/>
                <a:gd name="T61" fmla="*/ 25 h 72"/>
                <a:gd name="T62" fmla="*/ 65 w 70"/>
                <a:gd name="T63" fmla="*/ 6 h 72"/>
                <a:gd name="T64" fmla="*/ 59 w 70"/>
                <a:gd name="T65" fmla="*/ 10 h 72"/>
                <a:gd name="T66" fmla="*/ 63 w 70"/>
                <a:gd name="T67" fmla="*/ 4 h 72"/>
                <a:gd name="T68" fmla="*/ 55 w 70"/>
                <a:gd name="T69" fmla="*/ 3 h 72"/>
                <a:gd name="T70" fmla="*/ 41 w 70"/>
                <a:gd name="T71" fmla="*/ 14 h 72"/>
                <a:gd name="T72" fmla="*/ 60 w 70"/>
                <a:gd name="T73" fmla="*/ 0 h 72"/>
                <a:gd name="T74" fmla="*/ 40 w 70"/>
                <a:gd name="T75" fmla="*/ 15 h 72"/>
                <a:gd name="T76" fmla="*/ 42 w 70"/>
                <a:gd name="T77" fmla="*/ 18 h 72"/>
                <a:gd name="T78" fmla="*/ 49 w 70"/>
                <a:gd name="T79" fmla="*/ 14 h 72"/>
                <a:gd name="T80" fmla="*/ 56 w 70"/>
                <a:gd name="T81" fmla="*/ 13 h 72"/>
                <a:gd name="T82" fmla="*/ 60 w 70"/>
                <a:gd name="T83"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0" h="72">
                  <a:moveTo>
                    <a:pt x="39" y="51"/>
                  </a:moveTo>
                  <a:cubicBezTo>
                    <a:pt x="39" y="51"/>
                    <a:pt x="38" y="51"/>
                    <a:pt x="37" y="51"/>
                  </a:cubicBezTo>
                  <a:cubicBezTo>
                    <a:pt x="36" y="53"/>
                    <a:pt x="35" y="54"/>
                    <a:pt x="35" y="54"/>
                  </a:cubicBezTo>
                  <a:cubicBezTo>
                    <a:pt x="35" y="54"/>
                    <a:pt x="37" y="53"/>
                    <a:pt x="39" y="51"/>
                  </a:cubicBezTo>
                  <a:moveTo>
                    <a:pt x="36" y="32"/>
                  </a:moveTo>
                  <a:cubicBezTo>
                    <a:pt x="35" y="33"/>
                    <a:pt x="34" y="34"/>
                    <a:pt x="34" y="35"/>
                  </a:cubicBezTo>
                  <a:cubicBezTo>
                    <a:pt x="34" y="36"/>
                    <a:pt x="34" y="37"/>
                    <a:pt x="34" y="37"/>
                  </a:cubicBezTo>
                  <a:cubicBezTo>
                    <a:pt x="34" y="37"/>
                    <a:pt x="36" y="35"/>
                    <a:pt x="39" y="32"/>
                  </a:cubicBezTo>
                  <a:cubicBezTo>
                    <a:pt x="38" y="32"/>
                    <a:pt x="37" y="32"/>
                    <a:pt x="36" y="32"/>
                  </a:cubicBezTo>
                  <a:moveTo>
                    <a:pt x="26" y="29"/>
                  </a:moveTo>
                  <a:cubicBezTo>
                    <a:pt x="23" y="34"/>
                    <a:pt x="21" y="37"/>
                    <a:pt x="21" y="37"/>
                  </a:cubicBezTo>
                  <a:cubicBezTo>
                    <a:pt x="21" y="37"/>
                    <a:pt x="24" y="34"/>
                    <a:pt x="28" y="30"/>
                  </a:cubicBezTo>
                  <a:cubicBezTo>
                    <a:pt x="27" y="30"/>
                    <a:pt x="27" y="30"/>
                    <a:pt x="27" y="29"/>
                  </a:cubicBezTo>
                  <a:cubicBezTo>
                    <a:pt x="27" y="29"/>
                    <a:pt x="27" y="29"/>
                    <a:pt x="26" y="29"/>
                  </a:cubicBezTo>
                  <a:moveTo>
                    <a:pt x="49" y="20"/>
                  </a:moveTo>
                  <a:cubicBezTo>
                    <a:pt x="47" y="22"/>
                    <a:pt x="44" y="23"/>
                    <a:pt x="42" y="24"/>
                  </a:cubicBezTo>
                  <a:cubicBezTo>
                    <a:pt x="40" y="26"/>
                    <a:pt x="38" y="29"/>
                    <a:pt x="36" y="31"/>
                  </a:cubicBezTo>
                  <a:cubicBezTo>
                    <a:pt x="37" y="31"/>
                    <a:pt x="38" y="31"/>
                    <a:pt x="39" y="31"/>
                  </a:cubicBezTo>
                  <a:cubicBezTo>
                    <a:pt x="39" y="31"/>
                    <a:pt x="39" y="31"/>
                    <a:pt x="39" y="31"/>
                  </a:cubicBezTo>
                  <a:cubicBezTo>
                    <a:pt x="42" y="28"/>
                    <a:pt x="46" y="24"/>
                    <a:pt x="49" y="20"/>
                  </a:cubicBezTo>
                  <a:moveTo>
                    <a:pt x="41" y="19"/>
                  </a:moveTo>
                  <a:cubicBezTo>
                    <a:pt x="40" y="19"/>
                    <a:pt x="39" y="19"/>
                    <a:pt x="38" y="19"/>
                  </a:cubicBezTo>
                  <a:cubicBezTo>
                    <a:pt x="38" y="19"/>
                    <a:pt x="37" y="19"/>
                    <a:pt x="37" y="19"/>
                  </a:cubicBezTo>
                  <a:cubicBezTo>
                    <a:pt x="37" y="19"/>
                    <a:pt x="36" y="19"/>
                    <a:pt x="36" y="19"/>
                  </a:cubicBezTo>
                  <a:cubicBezTo>
                    <a:pt x="33" y="22"/>
                    <a:pt x="30" y="25"/>
                    <a:pt x="27" y="28"/>
                  </a:cubicBezTo>
                  <a:cubicBezTo>
                    <a:pt x="28" y="28"/>
                    <a:pt x="28" y="28"/>
                    <a:pt x="28" y="28"/>
                  </a:cubicBezTo>
                  <a:cubicBezTo>
                    <a:pt x="29" y="28"/>
                    <a:pt x="29" y="28"/>
                    <a:pt x="30" y="28"/>
                  </a:cubicBezTo>
                  <a:cubicBezTo>
                    <a:pt x="33" y="25"/>
                    <a:pt x="37" y="21"/>
                    <a:pt x="41" y="19"/>
                  </a:cubicBezTo>
                  <a:moveTo>
                    <a:pt x="21" y="16"/>
                  </a:moveTo>
                  <a:cubicBezTo>
                    <a:pt x="19" y="17"/>
                    <a:pt x="17" y="17"/>
                    <a:pt x="16" y="17"/>
                  </a:cubicBezTo>
                  <a:cubicBezTo>
                    <a:pt x="15" y="17"/>
                    <a:pt x="15" y="17"/>
                    <a:pt x="15" y="17"/>
                  </a:cubicBezTo>
                  <a:cubicBezTo>
                    <a:pt x="11" y="20"/>
                    <a:pt x="8" y="23"/>
                    <a:pt x="6" y="27"/>
                  </a:cubicBezTo>
                  <a:cubicBezTo>
                    <a:pt x="6" y="27"/>
                    <a:pt x="6" y="27"/>
                    <a:pt x="6" y="27"/>
                  </a:cubicBezTo>
                  <a:cubicBezTo>
                    <a:pt x="5" y="28"/>
                    <a:pt x="5" y="29"/>
                    <a:pt x="4" y="30"/>
                  </a:cubicBezTo>
                  <a:cubicBezTo>
                    <a:pt x="4" y="30"/>
                    <a:pt x="4" y="30"/>
                    <a:pt x="4" y="30"/>
                  </a:cubicBezTo>
                  <a:cubicBezTo>
                    <a:pt x="4" y="30"/>
                    <a:pt x="4" y="30"/>
                    <a:pt x="4" y="30"/>
                  </a:cubicBezTo>
                  <a:cubicBezTo>
                    <a:pt x="3" y="31"/>
                    <a:pt x="0" y="37"/>
                    <a:pt x="0" y="38"/>
                  </a:cubicBezTo>
                  <a:cubicBezTo>
                    <a:pt x="3" y="34"/>
                    <a:pt x="11" y="24"/>
                    <a:pt x="21" y="16"/>
                  </a:cubicBezTo>
                  <a:moveTo>
                    <a:pt x="54" y="15"/>
                  </a:moveTo>
                  <a:cubicBezTo>
                    <a:pt x="52" y="16"/>
                    <a:pt x="50" y="17"/>
                    <a:pt x="47" y="17"/>
                  </a:cubicBezTo>
                  <a:cubicBezTo>
                    <a:pt x="46" y="19"/>
                    <a:pt x="45" y="21"/>
                    <a:pt x="43" y="23"/>
                  </a:cubicBezTo>
                  <a:cubicBezTo>
                    <a:pt x="46" y="21"/>
                    <a:pt x="50" y="19"/>
                    <a:pt x="54" y="15"/>
                  </a:cubicBezTo>
                  <a:moveTo>
                    <a:pt x="70" y="15"/>
                  </a:moveTo>
                  <a:cubicBezTo>
                    <a:pt x="69" y="21"/>
                    <a:pt x="66" y="29"/>
                    <a:pt x="62" y="36"/>
                  </a:cubicBezTo>
                  <a:cubicBezTo>
                    <a:pt x="60" y="41"/>
                    <a:pt x="57" y="48"/>
                    <a:pt x="55" y="52"/>
                  </a:cubicBezTo>
                  <a:cubicBezTo>
                    <a:pt x="47" y="65"/>
                    <a:pt x="47" y="66"/>
                    <a:pt x="42" y="72"/>
                  </a:cubicBezTo>
                  <a:cubicBezTo>
                    <a:pt x="56" y="60"/>
                    <a:pt x="70" y="36"/>
                    <a:pt x="70" y="15"/>
                  </a:cubicBezTo>
                  <a:moveTo>
                    <a:pt x="69" y="10"/>
                  </a:moveTo>
                  <a:cubicBezTo>
                    <a:pt x="67" y="14"/>
                    <a:pt x="63" y="21"/>
                    <a:pt x="56" y="26"/>
                  </a:cubicBezTo>
                  <a:cubicBezTo>
                    <a:pt x="55" y="29"/>
                    <a:pt x="53" y="32"/>
                    <a:pt x="51" y="35"/>
                  </a:cubicBezTo>
                  <a:cubicBezTo>
                    <a:pt x="48" y="40"/>
                    <a:pt x="42" y="46"/>
                    <a:pt x="39" y="50"/>
                  </a:cubicBezTo>
                  <a:cubicBezTo>
                    <a:pt x="40" y="49"/>
                    <a:pt x="41" y="49"/>
                    <a:pt x="42" y="49"/>
                  </a:cubicBezTo>
                  <a:cubicBezTo>
                    <a:pt x="49" y="45"/>
                    <a:pt x="57" y="38"/>
                    <a:pt x="61" y="32"/>
                  </a:cubicBezTo>
                  <a:cubicBezTo>
                    <a:pt x="62" y="30"/>
                    <a:pt x="62" y="29"/>
                    <a:pt x="63" y="29"/>
                  </a:cubicBezTo>
                  <a:cubicBezTo>
                    <a:pt x="63" y="29"/>
                    <a:pt x="63" y="30"/>
                    <a:pt x="62" y="33"/>
                  </a:cubicBezTo>
                  <a:cubicBezTo>
                    <a:pt x="67" y="25"/>
                    <a:pt x="69" y="16"/>
                    <a:pt x="70" y="10"/>
                  </a:cubicBezTo>
                  <a:cubicBezTo>
                    <a:pt x="70" y="10"/>
                    <a:pt x="69" y="10"/>
                    <a:pt x="69" y="10"/>
                  </a:cubicBezTo>
                  <a:moveTo>
                    <a:pt x="65" y="6"/>
                  </a:moveTo>
                  <a:cubicBezTo>
                    <a:pt x="63" y="9"/>
                    <a:pt x="60" y="11"/>
                    <a:pt x="57" y="13"/>
                  </a:cubicBezTo>
                  <a:cubicBezTo>
                    <a:pt x="56" y="14"/>
                    <a:pt x="55" y="15"/>
                    <a:pt x="54" y="16"/>
                  </a:cubicBezTo>
                  <a:cubicBezTo>
                    <a:pt x="54" y="16"/>
                    <a:pt x="54" y="16"/>
                    <a:pt x="55" y="16"/>
                  </a:cubicBezTo>
                  <a:cubicBezTo>
                    <a:pt x="57" y="16"/>
                    <a:pt x="57" y="20"/>
                    <a:pt x="56" y="25"/>
                  </a:cubicBezTo>
                  <a:cubicBezTo>
                    <a:pt x="63" y="20"/>
                    <a:pt x="67" y="13"/>
                    <a:pt x="68" y="9"/>
                  </a:cubicBezTo>
                  <a:cubicBezTo>
                    <a:pt x="67" y="8"/>
                    <a:pt x="66" y="7"/>
                    <a:pt x="65" y="6"/>
                  </a:cubicBezTo>
                  <a:moveTo>
                    <a:pt x="63" y="4"/>
                  </a:moveTo>
                  <a:cubicBezTo>
                    <a:pt x="62" y="5"/>
                    <a:pt x="61" y="8"/>
                    <a:pt x="59" y="10"/>
                  </a:cubicBezTo>
                  <a:cubicBezTo>
                    <a:pt x="61" y="8"/>
                    <a:pt x="63" y="7"/>
                    <a:pt x="64" y="5"/>
                  </a:cubicBezTo>
                  <a:cubicBezTo>
                    <a:pt x="63" y="5"/>
                    <a:pt x="63" y="4"/>
                    <a:pt x="63" y="4"/>
                  </a:cubicBezTo>
                  <a:moveTo>
                    <a:pt x="59" y="0"/>
                  </a:moveTo>
                  <a:cubicBezTo>
                    <a:pt x="55" y="3"/>
                    <a:pt x="55" y="3"/>
                    <a:pt x="55" y="3"/>
                  </a:cubicBezTo>
                  <a:cubicBezTo>
                    <a:pt x="51" y="6"/>
                    <a:pt x="46" y="9"/>
                    <a:pt x="42" y="11"/>
                  </a:cubicBezTo>
                  <a:cubicBezTo>
                    <a:pt x="42" y="12"/>
                    <a:pt x="41" y="13"/>
                    <a:pt x="41" y="14"/>
                  </a:cubicBezTo>
                  <a:cubicBezTo>
                    <a:pt x="48" y="10"/>
                    <a:pt x="55" y="5"/>
                    <a:pt x="59" y="0"/>
                  </a:cubicBezTo>
                  <a:moveTo>
                    <a:pt x="60" y="0"/>
                  </a:moveTo>
                  <a:cubicBezTo>
                    <a:pt x="56" y="5"/>
                    <a:pt x="48" y="11"/>
                    <a:pt x="42" y="14"/>
                  </a:cubicBezTo>
                  <a:cubicBezTo>
                    <a:pt x="41" y="14"/>
                    <a:pt x="41" y="15"/>
                    <a:pt x="40" y="15"/>
                  </a:cubicBezTo>
                  <a:cubicBezTo>
                    <a:pt x="39" y="16"/>
                    <a:pt x="38" y="17"/>
                    <a:pt x="37" y="18"/>
                  </a:cubicBezTo>
                  <a:cubicBezTo>
                    <a:pt x="39" y="18"/>
                    <a:pt x="40" y="18"/>
                    <a:pt x="42" y="18"/>
                  </a:cubicBezTo>
                  <a:cubicBezTo>
                    <a:pt x="45" y="15"/>
                    <a:pt x="47" y="14"/>
                    <a:pt x="49" y="14"/>
                  </a:cubicBezTo>
                  <a:cubicBezTo>
                    <a:pt x="49" y="14"/>
                    <a:pt x="49" y="14"/>
                    <a:pt x="49" y="14"/>
                  </a:cubicBezTo>
                  <a:cubicBezTo>
                    <a:pt x="50" y="14"/>
                    <a:pt x="49" y="15"/>
                    <a:pt x="48" y="16"/>
                  </a:cubicBezTo>
                  <a:cubicBezTo>
                    <a:pt x="51" y="15"/>
                    <a:pt x="53" y="14"/>
                    <a:pt x="56" y="13"/>
                  </a:cubicBezTo>
                  <a:cubicBezTo>
                    <a:pt x="58" y="9"/>
                    <a:pt x="60" y="5"/>
                    <a:pt x="61" y="2"/>
                  </a:cubicBezTo>
                  <a:cubicBezTo>
                    <a:pt x="61" y="2"/>
                    <a:pt x="61" y="1"/>
                    <a:pt x="60" y="0"/>
                  </a:cubicBezTo>
                </a:path>
              </a:pathLst>
            </a:custGeom>
            <a:solidFill>
              <a:srgbClr val="FCE9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3" name="Freeform 11">
              <a:extLst>
                <a:ext uri="{FF2B5EF4-FFF2-40B4-BE49-F238E27FC236}">
                  <a16:creationId xmlns="" xmlns:a16="http://schemas.microsoft.com/office/drawing/2014/main" id="{543D8622-099E-4E95-89CA-2336C1CB1DEC}"/>
                </a:ext>
              </a:extLst>
            </p:cNvPr>
            <p:cNvSpPr>
              <a:spLocks/>
            </p:cNvSpPr>
            <p:nvPr/>
          </p:nvSpPr>
          <p:spPr bwMode="auto">
            <a:xfrm flipH="1">
              <a:off x="1601788" y="6149975"/>
              <a:ext cx="284163" cy="179388"/>
            </a:xfrm>
            <a:custGeom>
              <a:avLst/>
              <a:gdLst>
                <a:gd name="T0" fmla="*/ 100 w 100"/>
                <a:gd name="T1" fmla="*/ 40 h 63"/>
                <a:gd name="T2" fmla="*/ 91 w 100"/>
                <a:gd name="T3" fmla="*/ 47 h 63"/>
                <a:gd name="T4" fmla="*/ 42 w 100"/>
                <a:gd name="T5" fmla="*/ 60 h 63"/>
                <a:gd name="T6" fmla="*/ 42 w 100"/>
                <a:gd name="T7" fmla="*/ 60 h 63"/>
                <a:gd name="T8" fmla="*/ 38 w 100"/>
                <a:gd name="T9" fmla="*/ 59 h 63"/>
                <a:gd name="T10" fmla="*/ 26 w 100"/>
                <a:gd name="T11" fmla="*/ 55 h 63"/>
                <a:gd name="T12" fmla="*/ 8 w 100"/>
                <a:gd name="T13" fmla="*/ 43 h 63"/>
                <a:gd name="T14" fmla="*/ 8 w 100"/>
                <a:gd name="T15" fmla="*/ 43 h 63"/>
                <a:gd name="T16" fmla="*/ 6 w 100"/>
                <a:gd name="T17" fmla="*/ 41 h 63"/>
                <a:gd name="T18" fmla="*/ 6 w 100"/>
                <a:gd name="T19" fmla="*/ 40 h 63"/>
                <a:gd name="T20" fmla="*/ 2 w 100"/>
                <a:gd name="T21" fmla="*/ 29 h 63"/>
                <a:gd name="T22" fmla="*/ 3 w 100"/>
                <a:gd name="T23" fmla="*/ 28 h 63"/>
                <a:gd name="T24" fmla="*/ 5 w 100"/>
                <a:gd name="T25" fmla="*/ 17 h 63"/>
                <a:gd name="T26" fmla="*/ 5 w 100"/>
                <a:gd name="T27" fmla="*/ 17 h 63"/>
                <a:gd name="T28" fmla="*/ 9 w 100"/>
                <a:gd name="T29" fmla="*/ 13 h 63"/>
                <a:gd name="T30" fmla="*/ 15 w 100"/>
                <a:gd name="T31" fmla="*/ 8 h 63"/>
                <a:gd name="T32" fmla="*/ 43 w 100"/>
                <a:gd name="T33" fmla="*/ 0 h 63"/>
                <a:gd name="T34" fmla="*/ 43 w 100"/>
                <a:gd name="T35" fmla="*/ 0 h 63"/>
                <a:gd name="T36" fmla="*/ 61 w 100"/>
                <a:gd name="T37" fmla="*/ 3 h 63"/>
                <a:gd name="T38" fmla="*/ 89 w 100"/>
                <a:gd name="T39" fmla="*/ 25 h 63"/>
                <a:gd name="T40" fmla="*/ 100 w 100"/>
                <a:gd name="T41" fmla="*/ 4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0" h="63">
                  <a:moveTo>
                    <a:pt x="100" y="40"/>
                  </a:moveTo>
                  <a:cubicBezTo>
                    <a:pt x="91" y="47"/>
                    <a:pt x="91" y="47"/>
                    <a:pt x="91" y="47"/>
                  </a:cubicBezTo>
                  <a:cubicBezTo>
                    <a:pt x="77" y="58"/>
                    <a:pt x="59" y="63"/>
                    <a:pt x="42" y="60"/>
                  </a:cubicBezTo>
                  <a:cubicBezTo>
                    <a:pt x="42" y="60"/>
                    <a:pt x="42" y="60"/>
                    <a:pt x="42" y="60"/>
                  </a:cubicBezTo>
                  <a:cubicBezTo>
                    <a:pt x="41" y="60"/>
                    <a:pt x="39" y="59"/>
                    <a:pt x="38" y="59"/>
                  </a:cubicBezTo>
                  <a:cubicBezTo>
                    <a:pt x="34" y="58"/>
                    <a:pt x="30" y="57"/>
                    <a:pt x="26" y="55"/>
                  </a:cubicBezTo>
                  <a:cubicBezTo>
                    <a:pt x="18" y="51"/>
                    <a:pt x="12" y="47"/>
                    <a:pt x="8" y="43"/>
                  </a:cubicBezTo>
                  <a:cubicBezTo>
                    <a:pt x="8" y="43"/>
                    <a:pt x="8" y="43"/>
                    <a:pt x="8" y="43"/>
                  </a:cubicBezTo>
                  <a:cubicBezTo>
                    <a:pt x="7" y="42"/>
                    <a:pt x="7" y="42"/>
                    <a:pt x="6" y="41"/>
                  </a:cubicBezTo>
                  <a:cubicBezTo>
                    <a:pt x="6" y="40"/>
                    <a:pt x="6" y="40"/>
                    <a:pt x="6" y="40"/>
                  </a:cubicBezTo>
                  <a:cubicBezTo>
                    <a:pt x="1" y="35"/>
                    <a:pt x="0" y="30"/>
                    <a:pt x="2" y="29"/>
                  </a:cubicBezTo>
                  <a:cubicBezTo>
                    <a:pt x="3" y="29"/>
                    <a:pt x="3" y="28"/>
                    <a:pt x="3" y="28"/>
                  </a:cubicBezTo>
                  <a:cubicBezTo>
                    <a:pt x="6" y="25"/>
                    <a:pt x="2" y="22"/>
                    <a:pt x="5" y="17"/>
                  </a:cubicBezTo>
                  <a:cubicBezTo>
                    <a:pt x="5" y="17"/>
                    <a:pt x="5" y="17"/>
                    <a:pt x="5" y="17"/>
                  </a:cubicBezTo>
                  <a:cubicBezTo>
                    <a:pt x="6" y="16"/>
                    <a:pt x="7" y="15"/>
                    <a:pt x="9" y="13"/>
                  </a:cubicBezTo>
                  <a:cubicBezTo>
                    <a:pt x="11" y="12"/>
                    <a:pt x="13" y="10"/>
                    <a:pt x="15" y="8"/>
                  </a:cubicBezTo>
                  <a:cubicBezTo>
                    <a:pt x="25" y="2"/>
                    <a:pt x="35" y="0"/>
                    <a:pt x="43" y="0"/>
                  </a:cubicBezTo>
                  <a:cubicBezTo>
                    <a:pt x="43" y="0"/>
                    <a:pt x="43" y="0"/>
                    <a:pt x="43" y="0"/>
                  </a:cubicBezTo>
                  <a:cubicBezTo>
                    <a:pt x="50" y="0"/>
                    <a:pt x="56" y="1"/>
                    <a:pt x="61" y="3"/>
                  </a:cubicBezTo>
                  <a:cubicBezTo>
                    <a:pt x="73" y="7"/>
                    <a:pt x="83" y="15"/>
                    <a:pt x="89" y="25"/>
                  </a:cubicBezTo>
                  <a:cubicBezTo>
                    <a:pt x="100" y="40"/>
                    <a:pt x="100" y="40"/>
                    <a:pt x="100" y="40"/>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4" name="Freeform 12">
              <a:extLst>
                <a:ext uri="{FF2B5EF4-FFF2-40B4-BE49-F238E27FC236}">
                  <a16:creationId xmlns="" xmlns:a16="http://schemas.microsoft.com/office/drawing/2014/main" id="{E2C0721A-6DA2-4B0C-8997-9BBDE2EC4D85}"/>
                </a:ext>
              </a:extLst>
            </p:cNvPr>
            <p:cNvSpPr>
              <a:spLocks noEditPoints="1"/>
            </p:cNvSpPr>
            <p:nvPr/>
          </p:nvSpPr>
          <p:spPr bwMode="auto">
            <a:xfrm flipH="1">
              <a:off x="1612900" y="6149975"/>
              <a:ext cx="176213" cy="173038"/>
            </a:xfrm>
            <a:custGeom>
              <a:avLst/>
              <a:gdLst>
                <a:gd name="T0" fmla="*/ 28 w 62"/>
                <a:gd name="T1" fmla="*/ 56 h 61"/>
                <a:gd name="T2" fmla="*/ 26 w 62"/>
                <a:gd name="T3" fmla="*/ 57 h 61"/>
                <a:gd name="T4" fmla="*/ 12 w 62"/>
                <a:gd name="T5" fmla="*/ 58 h 61"/>
                <a:gd name="T6" fmla="*/ 8 w 62"/>
                <a:gd name="T7" fmla="*/ 60 h 61"/>
                <a:gd name="T8" fmla="*/ 18 w 62"/>
                <a:gd name="T9" fmla="*/ 61 h 61"/>
                <a:gd name="T10" fmla="*/ 40 w 62"/>
                <a:gd name="T11" fmla="*/ 52 h 61"/>
                <a:gd name="T12" fmla="*/ 22 w 62"/>
                <a:gd name="T13" fmla="*/ 45 h 61"/>
                <a:gd name="T14" fmla="*/ 36 w 62"/>
                <a:gd name="T15" fmla="*/ 42 h 61"/>
                <a:gd name="T16" fmla="*/ 53 w 62"/>
                <a:gd name="T17" fmla="*/ 42 h 61"/>
                <a:gd name="T18" fmla="*/ 49 w 62"/>
                <a:gd name="T19" fmla="*/ 46 h 61"/>
                <a:gd name="T20" fmla="*/ 38 w 62"/>
                <a:gd name="T21" fmla="*/ 57 h 61"/>
                <a:gd name="T22" fmla="*/ 61 w 62"/>
                <a:gd name="T23" fmla="*/ 44 h 61"/>
                <a:gd name="T24" fmla="*/ 59 w 62"/>
                <a:gd name="T25" fmla="*/ 40 h 61"/>
                <a:gd name="T26" fmla="*/ 46 w 62"/>
                <a:gd name="T27" fmla="*/ 38 h 61"/>
                <a:gd name="T28" fmla="*/ 38 w 62"/>
                <a:gd name="T29" fmla="*/ 42 h 61"/>
                <a:gd name="T30" fmla="*/ 38 w 62"/>
                <a:gd name="T31" fmla="*/ 45 h 61"/>
                <a:gd name="T32" fmla="*/ 59 w 62"/>
                <a:gd name="T33" fmla="*/ 39 h 61"/>
                <a:gd name="T34" fmla="*/ 27 w 62"/>
                <a:gd name="T35" fmla="*/ 32 h 61"/>
                <a:gd name="T36" fmla="*/ 26 w 62"/>
                <a:gd name="T37" fmla="*/ 33 h 61"/>
                <a:gd name="T38" fmla="*/ 33 w 62"/>
                <a:gd name="T39" fmla="*/ 31 h 61"/>
                <a:gd name="T40" fmla="*/ 27 w 62"/>
                <a:gd name="T41" fmla="*/ 33 h 61"/>
                <a:gd name="T42" fmla="*/ 54 w 62"/>
                <a:gd name="T43" fmla="*/ 34 h 61"/>
                <a:gd name="T44" fmla="*/ 46 w 62"/>
                <a:gd name="T45" fmla="*/ 33 h 61"/>
                <a:gd name="T46" fmla="*/ 26 w 62"/>
                <a:gd name="T47" fmla="*/ 31 h 61"/>
                <a:gd name="T48" fmla="*/ 22 w 62"/>
                <a:gd name="T49" fmla="*/ 32 h 61"/>
                <a:gd name="T50" fmla="*/ 26 w 62"/>
                <a:gd name="T51" fmla="*/ 31 h 61"/>
                <a:gd name="T52" fmla="*/ 40 w 62"/>
                <a:gd name="T53" fmla="*/ 28 h 61"/>
                <a:gd name="T54" fmla="*/ 56 w 62"/>
                <a:gd name="T55" fmla="*/ 33 h 61"/>
                <a:gd name="T56" fmla="*/ 53 w 62"/>
                <a:gd name="T57" fmla="*/ 29 h 61"/>
                <a:gd name="T58" fmla="*/ 50 w 62"/>
                <a:gd name="T59" fmla="*/ 28 h 61"/>
                <a:gd name="T60" fmla="*/ 9 w 62"/>
                <a:gd name="T61" fmla="*/ 15 h 61"/>
                <a:gd name="T62" fmla="*/ 45 w 62"/>
                <a:gd name="T63" fmla="*/ 27 h 61"/>
                <a:gd name="T64" fmla="*/ 9 w 62"/>
                <a:gd name="T65" fmla="*/ 15 h 61"/>
                <a:gd name="T66" fmla="*/ 9 w 62"/>
                <a:gd name="T67" fmla="*/ 0 h 61"/>
                <a:gd name="T68" fmla="*/ 9 w 62"/>
                <a:gd name="T69" fmla="*/ 0 h 61"/>
                <a:gd name="T70" fmla="*/ 45 w 62"/>
                <a:gd name="T71" fmla="*/ 16 h 61"/>
                <a:gd name="T72" fmla="*/ 27 w 62"/>
                <a:gd name="T73" fmla="*/ 3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2" h="61">
                  <a:moveTo>
                    <a:pt x="40" y="52"/>
                  </a:moveTo>
                  <a:cubicBezTo>
                    <a:pt x="37" y="54"/>
                    <a:pt x="33" y="55"/>
                    <a:pt x="28" y="56"/>
                  </a:cubicBezTo>
                  <a:cubicBezTo>
                    <a:pt x="28" y="56"/>
                    <a:pt x="28" y="56"/>
                    <a:pt x="28" y="56"/>
                  </a:cubicBezTo>
                  <a:cubicBezTo>
                    <a:pt x="27" y="57"/>
                    <a:pt x="27" y="57"/>
                    <a:pt x="26" y="57"/>
                  </a:cubicBezTo>
                  <a:cubicBezTo>
                    <a:pt x="26" y="57"/>
                    <a:pt x="25" y="57"/>
                    <a:pt x="25" y="57"/>
                  </a:cubicBezTo>
                  <a:cubicBezTo>
                    <a:pt x="21" y="57"/>
                    <a:pt x="17" y="58"/>
                    <a:pt x="12" y="58"/>
                  </a:cubicBezTo>
                  <a:cubicBezTo>
                    <a:pt x="8" y="58"/>
                    <a:pt x="4" y="57"/>
                    <a:pt x="0" y="57"/>
                  </a:cubicBezTo>
                  <a:cubicBezTo>
                    <a:pt x="0" y="58"/>
                    <a:pt x="7" y="60"/>
                    <a:pt x="8" y="60"/>
                  </a:cubicBezTo>
                  <a:cubicBezTo>
                    <a:pt x="8" y="60"/>
                    <a:pt x="8" y="60"/>
                    <a:pt x="8" y="60"/>
                  </a:cubicBezTo>
                  <a:cubicBezTo>
                    <a:pt x="11" y="60"/>
                    <a:pt x="14" y="61"/>
                    <a:pt x="18" y="61"/>
                  </a:cubicBezTo>
                  <a:cubicBezTo>
                    <a:pt x="24" y="61"/>
                    <a:pt x="31" y="60"/>
                    <a:pt x="37" y="58"/>
                  </a:cubicBezTo>
                  <a:cubicBezTo>
                    <a:pt x="38" y="56"/>
                    <a:pt x="39" y="54"/>
                    <a:pt x="40" y="52"/>
                  </a:cubicBezTo>
                  <a:moveTo>
                    <a:pt x="36" y="42"/>
                  </a:moveTo>
                  <a:cubicBezTo>
                    <a:pt x="30" y="44"/>
                    <a:pt x="22" y="45"/>
                    <a:pt x="22" y="45"/>
                  </a:cubicBezTo>
                  <a:cubicBezTo>
                    <a:pt x="22" y="45"/>
                    <a:pt x="28" y="45"/>
                    <a:pt x="34" y="45"/>
                  </a:cubicBezTo>
                  <a:cubicBezTo>
                    <a:pt x="34" y="44"/>
                    <a:pt x="35" y="43"/>
                    <a:pt x="36" y="42"/>
                  </a:cubicBezTo>
                  <a:moveTo>
                    <a:pt x="59" y="40"/>
                  </a:moveTo>
                  <a:cubicBezTo>
                    <a:pt x="57" y="41"/>
                    <a:pt x="55" y="41"/>
                    <a:pt x="53" y="42"/>
                  </a:cubicBezTo>
                  <a:cubicBezTo>
                    <a:pt x="51" y="43"/>
                    <a:pt x="50" y="44"/>
                    <a:pt x="48" y="45"/>
                  </a:cubicBezTo>
                  <a:cubicBezTo>
                    <a:pt x="49" y="46"/>
                    <a:pt x="49" y="46"/>
                    <a:pt x="49" y="46"/>
                  </a:cubicBezTo>
                  <a:cubicBezTo>
                    <a:pt x="50" y="47"/>
                    <a:pt x="47" y="49"/>
                    <a:pt x="42" y="52"/>
                  </a:cubicBezTo>
                  <a:cubicBezTo>
                    <a:pt x="40" y="54"/>
                    <a:pt x="39" y="56"/>
                    <a:pt x="38" y="57"/>
                  </a:cubicBezTo>
                  <a:cubicBezTo>
                    <a:pt x="45" y="55"/>
                    <a:pt x="51" y="52"/>
                    <a:pt x="57" y="47"/>
                  </a:cubicBezTo>
                  <a:cubicBezTo>
                    <a:pt x="61" y="44"/>
                    <a:pt x="61" y="44"/>
                    <a:pt x="61" y="44"/>
                  </a:cubicBezTo>
                  <a:cubicBezTo>
                    <a:pt x="61" y="44"/>
                    <a:pt x="61" y="44"/>
                    <a:pt x="62" y="44"/>
                  </a:cubicBezTo>
                  <a:cubicBezTo>
                    <a:pt x="61" y="43"/>
                    <a:pt x="60" y="41"/>
                    <a:pt x="59" y="40"/>
                  </a:cubicBezTo>
                  <a:moveTo>
                    <a:pt x="57" y="35"/>
                  </a:moveTo>
                  <a:cubicBezTo>
                    <a:pt x="54" y="36"/>
                    <a:pt x="50" y="36"/>
                    <a:pt x="46" y="38"/>
                  </a:cubicBezTo>
                  <a:cubicBezTo>
                    <a:pt x="46" y="38"/>
                    <a:pt x="46" y="38"/>
                    <a:pt x="46" y="38"/>
                  </a:cubicBezTo>
                  <a:cubicBezTo>
                    <a:pt x="47" y="39"/>
                    <a:pt x="43" y="40"/>
                    <a:pt x="38" y="42"/>
                  </a:cubicBezTo>
                  <a:cubicBezTo>
                    <a:pt x="37" y="43"/>
                    <a:pt x="36" y="44"/>
                    <a:pt x="35" y="45"/>
                  </a:cubicBezTo>
                  <a:cubicBezTo>
                    <a:pt x="36" y="45"/>
                    <a:pt x="37" y="45"/>
                    <a:pt x="38" y="45"/>
                  </a:cubicBezTo>
                  <a:cubicBezTo>
                    <a:pt x="42" y="45"/>
                    <a:pt x="45" y="45"/>
                    <a:pt x="47" y="45"/>
                  </a:cubicBezTo>
                  <a:cubicBezTo>
                    <a:pt x="51" y="42"/>
                    <a:pt x="55" y="40"/>
                    <a:pt x="59" y="39"/>
                  </a:cubicBezTo>
                  <a:cubicBezTo>
                    <a:pt x="58" y="38"/>
                    <a:pt x="57" y="36"/>
                    <a:pt x="57" y="35"/>
                  </a:cubicBezTo>
                  <a:moveTo>
                    <a:pt x="27" y="32"/>
                  </a:moveTo>
                  <a:cubicBezTo>
                    <a:pt x="26" y="32"/>
                    <a:pt x="25" y="32"/>
                    <a:pt x="25" y="33"/>
                  </a:cubicBezTo>
                  <a:cubicBezTo>
                    <a:pt x="25" y="33"/>
                    <a:pt x="25" y="33"/>
                    <a:pt x="26" y="33"/>
                  </a:cubicBezTo>
                  <a:cubicBezTo>
                    <a:pt x="26" y="32"/>
                    <a:pt x="26" y="32"/>
                    <a:pt x="27" y="32"/>
                  </a:cubicBezTo>
                  <a:moveTo>
                    <a:pt x="33" y="31"/>
                  </a:moveTo>
                  <a:cubicBezTo>
                    <a:pt x="32" y="31"/>
                    <a:pt x="30" y="32"/>
                    <a:pt x="29" y="32"/>
                  </a:cubicBezTo>
                  <a:cubicBezTo>
                    <a:pt x="28" y="32"/>
                    <a:pt x="28" y="32"/>
                    <a:pt x="27" y="33"/>
                  </a:cubicBezTo>
                  <a:cubicBezTo>
                    <a:pt x="33" y="34"/>
                    <a:pt x="40" y="35"/>
                    <a:pt x="44" y="37"/>
                  </a:cubicBezTo>
                  <a:cubicBezTo>
                    <a:pt x="48" y="36"/>
                    <a:pt x="51" y="35"/>
                    <a:pt x="54" y="34"/>
                  </a:cubicBezTo>
                  <a:cubicBezTo>
                    <a:pt x="51" y="33"/>
                    <a:pt x="48" y="33"/>
                    <a:pt x="45" y="32"/>
                  </a:cubicBezTo>
                  <a:cubicBezTo>
                    <a:pt x="45" y="33"/>
                    <a:pt x="46" y="33"/>
                    <a:pt x="46" y="33"/>
                  </a:cubicBezTo>
                  <a:cubicBezTo>
                    <a:pt x="42" y="32"/>
                    <a:pt x="37" y="32"/>
                    <a:pt x="33" y="31"/>
                  </a:cubicBezTo>
                  <a:moveTo>
                    <a:pt x="26" y="31"/>
                  </a:moveTo>
                  <a:cubicBezTo>
                    <a:pt x="19" y="31"/>
                    <a:pt x="14" y="32"/>
                    <a:pt x="14" y="32"/>
                  </a:cubicBezTo>
                  <a:cubicBezTo>
                    <a:pt x="14" y="32"/>
                    <a:pt x="17" y="32"/>
                    <a:pt x="22" y="32"/>
                  </a:cubicBezTo>
                  <a:cubicBezTo>
                    <a:pt x="23" y="32"/>
                    <a:pt x="25" y="31"/>
                    <a:pt x="27" y="31"/>
                  </a:cubicBezTo>
                  <a:cubicBezTo>
                    <a:pt x="26" y="31"/>
                    <a:pt x="26" y="31"/>
                    <a:pt x="26" y="31"/>
                  </a:cubicBezTo>
                  <a:moveTo>
                    <a:pt x="44" y="28"/>
                  </a:moveTo>
                  <a:cubicBezTo>
                    <a:pt x="43" y="28"/>
                    <a:pt x="41" y="28"/>
                    <a:pt x="40" y="28"/>
                  </a:cubicBezTo>
                  <a:cubicBezTo>
                    <a:pt x="41" y="29"/>
                    <a:pt x="42" y="30"/>
                    <a:pt x="43" y="31"/>
                  </a:cubicBezTo>
                  <a:cubicBezTo>
                    <a:pt x="48" y="31"/>
                    <a:pt x="52" y="32"/>
                    <a:pt x="56" y="33"/>
                  </a:cubicBezTo>
                  <a:cubicBezTo>
                    <a:pt x="55" y="32"/>
                    <a:pt x="54" y="31"/>
                    <a:pt x="53" y="29"/>
                  </a:cubicBezTo>
                  <a:cubicBezTo>
                    <a:pt x="53" y="29"/>
                    <a:pt x="53" y="29"/>
                    <a:pt x="53" y="29"/>
                  </a:cubicBezTo>
                  <a:cubicBezTo>
                    <a:pt x="53" y="29"/>
                    <a:pt x="52" y="29"/>
                    <a:pt x="52" y="30"/>
                  </a:cubicBezTo>
                  <a:cubicBezTo>
                    <a:pt x="51" y="29"/>
                    <a:pt x="50" y="29"/>
                    <a:pt x="50" y="28"/>
                  </a:cubicBezTo>
                  <a:cubicBezTo>
                    <a:pt x="48" y="28"/>
                    <a:pt x="46" y="28"/>
                    <a:pt x="44" y="28"/>
                  </a:cubicBezTo>
                  <a:moveTo>
                    <a:pt x="9" y="15"/>
                  </a:moveTo>
                  <a:cubicBezTo>
                    <a:pt x="9" y="15"/>
                    <a:pt x="27" y="20"/>
                    <a:pt x="39" y="28"/>
                  </a:cubicBezTo>
                  <a:cubicBezTo>
                    <a:pt x="41" y="27"/>
                    <a:pt x="43" y="27"/>
                    <a:pt x="45" y="27"/>
                  </a:cubicBezTo>
                  <a:cubicBezTo>
                    <a:pt x="46" y="27"/>
                    <a:pt x="47" y="27"/>
                    <a:pt x="48" y="27"/>
                  </a:cubicBezTo>
                  <a:cubicBezTo>
                    <a:pt x="28" y="16"/>
                    <a:pt x="9" y="15"/>
                    <a:pt x="9" y="15"/>
                  </a:cubicBezTo>
                  <a:moveTo>
                    <a:pt x="10" y="0"/>
                  </a:moveTo>
                  <a:cubicBezTo>
                    <a:pt x="10" y="0"/>
                    <a:pt x="9" y="0"/>
                    <a:pt x="9" y="0"/>
                  </a:cubicBezTo>
                  <a:cubicBezTo>
                    <a:pt x="9" y="0"/>
                    <a:pt x="9" y="0"/>
                    <a:pt x="9" y="0"/>
                  </a:cubicBezTo>
                  <a:cubicBezTo>
                    <a:pt x="9" y="0"/>
                    <a:pt x="9" y="0"/>
                    <a:pt x="9" y="0"/>
                  </a:cubicBezTo>
                  <a:cubicBezTo>
                    <a:pt x="7" y="0"/>
                    <a:pt x="6" y="1"/>
                    <a:pt x="7" y="2"/>
                  </a:cubicBezTo>
                  <a:cubicBezTo>
                    <a:pt x="7" y="2"/>
                    <a:pt x="27" y="2"/>
                    <a:pt x="45" y="16"/>
                  </a:cubicBezTo>
                  <a:cubicBezTo>
                    <a:pt x="44" y="14"/>
                    <a:pt x="42" y="12"/>
                    <a:pt x="41" y="10"/>
                  </a:cubicBezTo>
                  <a:cubicBezTo>
                    <a:pt x="37" y="7"/>
                    <a:pt x="32" y="5"/>
                    <a:pt x="27" y="3"/>
                  </a:cubicBezTo>
                  <a:cubicBezTo>
                    <a:pt x="22" y="1"/>
                    <a:pt x="16" y="0"/>
                    <a:pt x="10" y="0"/>
                  </a:cubicBezTo>
                </a:path>
              </a:pathLst>
            </a:custGeom>
            <a:solidFill>
              <a:srgbClr val="FCE9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5" name="Freeform 13">
              <a:extLst>
                <a:ext uri="{FF2B5EF4-FFF2-40B4-BE49-F238E27FC236}">
                  <a16:creationId xmlns="" xmlns:a16="http://schemas.microsoft.com/office/drawing/2014/main" id="{6019048B-B14D-4138-B215-0B884D9A13EC}"/>
                </a:ext>
              </a:extLst>
            </p:cNvPr>
            <p:cNvSpPr>
              <a:spLocks/>
            </p:cNvSpPr>
            <p:nvPr/>
          </p:nvSpPr>
          <p:spPr bwMode="auto">
            <a:xfrm flipH="1">
              <a:off x="1584325" y="6269038"/>
              <a:ext cx="111125" cy="65088"/>
            </a:xfrm>
            <a:custGeom>
              <a:avLst/>
              <a:gdLst>
                <a:gd name="T0" fmla="*/ 4 w 39"/>
                <a:gd name="T1" fmla="*/ 20 h 23"/>
                <a:gd name="T2" fmla="*/ 25 w 39"/>
                <a:gd name="T3" fmla="*/ 14 h 23"/>
                <a:gd name="T4" fmla="*/ 38 w 39"/>
                <a:gd name="T5" fmla="*/ 0 h 23"/>
                <a:gd name="T6" fmla="*/ 39 w 39"/>
                <a:gd name="T7" fmla="*/ 2 h 23"/>
                <a:gd name="T8" fmla="*/ 4 w 39"/>
                <a:gd name="T9" fmla="*/ 20 h 23"/>
                <a:gd name="T10" fmla="*/ 3 w 39"/>
                <a:gd name="T11" fmla="*/ 20 h 23"/>
                <a:gd name="T12" fmla="*/ 1 w 39"/>
                <a:gd name="T13" fmla="*/ 21 h 23"/>
                <a:gd name="T14" fmla="*/ 2 w 39"/>
                <a:gd name="T15" fmla="*/ 19 h 23"/>
                <a:gd name="T16" fmla="*/ 4 w 39"/>
                <a:gd name="T17" fmla="*/ 2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23">
                  <a:moveTo>
                    <a:pt x="4" y="20"/>
                  </a:moveTo>
                  <a:cubicBezTo>
                    <a:pt x="8" y="20"/>
                    <a:pt x="17" y="20"/>
                    <a:pt x="25" y="14"/>
                  </a:cubicBezTo>
                  <a:cubicBezTo>
                    <a:pt x="35" y="7"/>
                    <a:pt x="38" y="0"/>
                    <a:pt x="38" y="0"/>
                  </a:cubicBezTo>
                  <a:cubicBezTo>
                    <a:pt x="39" y="2"/>
                    <a:pt x="39" y="2"/>
                    <a:pt x="39" y="2"/>
                  </a:cubicBezTo>
                  <a:cubicBezTo>
                    <a:pt x="39" y="2"/>
                    <a:pt x="28" y="23"/>
                    <a:pt x="4" y="20"/>
                  </a:cubicBezTo>
                  <a:cubicBezTo>
                    <a:pt x="3" y="20"/>
                    <a:pt x="3" y="20"/>
                    <a:pt x="3" y="20"/>
                  </a:cubicBezTo>
                  <a:cubicBezTo>
                    <a:pt x="3" y="21"/>
                    <a:pt x="2" y="21"/>
                    <a:pt x="1" y="21"/>
                  </a:cubicBezTo>
                  <a:cubicBezTo>
                    <a:pt x="0" y="21"/>
                    <a:pt x="0" y="19"/>
                    <a:pt x="2" y="19"/>
                  </a:cubicBezTo>
                  <a:cubicBezTo>
                    <a:pt x="4" y="19"/>
                    <a:pt x="4" y="19"/>
                    <a:pt x="4" y="20"/>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6" name="Freeform 14">
              <a:extLst>
                <a:ext uri="{FF2B5EF4-FFF2-40B4-BE49-F238E27FC236}">
                  <a16:creationId xmlns="" xmlns:a16="http://schemas.microsoft.com/office/drawing/2014/main" id="{A5642CCF-FD56-4AC6-B204-F43B9449845A}"/>
                </a:ext>
              </a:extLst>
            </p:cNvPr>
            <p:cNvSpPr>
              <a:spLocks/>
            </p:cNvSpPr>
            <p:nvPr/>
          </p:nvSpPr>
          <p:spPr bwMode="auto">
            <a:xfrm flipH="1">
              <a:off x="1601788" y="6261100"/>
              <a:ext cx="111125" cy="69850"/>
            </a:xfrm>
            <a:custGeom>
              <a:avLst/>
              <a:gdLst>
                <a:gd name="T0" fmla="*/ 38 w 39"/>
                <a:gd name="T1" fmla="*/ 2 h 25"/>
                <a:gd name="T2" fmla="*/ 39 w 39"/>
                <a:gd name="T3" fmla="*/ 0 h 25"/>
                <a:gd name="T4" fmla="*/ 4 w 39"/>
                <a:gd name="T5" fmla="*/ 23 h 25"/>
                <a:gd name="T6" fmla="*/ 1 w 39"/>
                <a:gd name="T7" fmla="*/ 23 h 25"/>
                <a:gd name="T8" fmla="*/ 4 w 39"/>
                <a:gd name="T9" fmla="*/ 23 h 25"/>
                <a:gd name="T10" fmla="*/ 4 w 39"/>
                <a:gd name="T11" fmla="*/ 23 h 25"/>
                <a:gd name="T12" fmla="*/ 17 w 39"/>
                <a:gd name="T13" fmla="*/ 19 h 25"/>
                <a:gd name="T14" fmla="*/ 38 w 39"/>
                <a:gd name="T15" fmla="*/ 2 h 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25">
                  <a:moveTo>
                    <a:pt x="38" y="2"/>
                  </a:moveTo>
                  <a:cubicBezTo>
                    <a:pt x="39" y="0"/>
                    <a:pt x="39" y="0"/>
                    <a:pt x="39" y="0"/>
                  </a:cubicBezTo>
                  <a:cubicBezTo>
                    <a:pt x="39" y="0"/>
                    <a:pt x="23" y="20"/>
                    <a:pt x="4" y="23"/>
                  </a:cubicBezTo>
                  <a:cubicBezTo>
                    <a:pt x="4" y="23"/>
                    <a:pt x="2" y="22"/>
                    <a:pt x="1" y="23"/>
                  </a:cubicBezTo>
                  <a:cubicBezTo>
                    <a:pt x="0" y="24"/>
                    <a:pt x="2" y="25"/>
                    <a:pt x="4" y="23"/>
                  </a:cubicBezTo>
                  <a:cubicBezTo>
                    <a:pt x="4" y="23"/>
                    <a:pt x="4" y="23"/>
                    <a:pt x="4" y="23"/>
                  </a:cubicBezTo>
                  <a:cubicBezTo>
                    <a:pt x="6" y="23"/>
                    <a:pt x="12" y="22"/>
                    <a:pt x="17" y="19"/>
                  </a:cubicBezTo>
                  <a:cubicBezTo>
                    <a:pt x="25" y="15"/>
                    <a:pt x="36" y="5"/>
                    <a:pt x="38" y="2"/>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7" name="Freeform 15">
              <a:extLst>
                <a:ext uri="{FF2B5EF4-FFF2-40B4-BE49-F238E27FC236}">
                  <a16:creationId xmlns="" xmlns:a16="http://schemas.microsoft.com/office/drawing/2014/main" id="{177186F8-E697-4CDC-B98B-389902750EE9}"/>
                </a:ext>
              </a:extLst>
            </p:cNvPr>
            <p:cNvSpPr>
              <a:spLocks/>
            </p:cNvSpPr>
            <p:nvPr/>
          </p:nvSpPr>
          <p:spPr bwMode="auto">
            <a:xfrm flipH="1">
              <a:off x="1595438" y="6192838"/>
              <a:ext cx="201613" cy="115888"/>
            </a:xfrm>
            <a:custGeom>
              <a:avLst/>
              <a:gdLst>
                <a:gd name="T0" fmla="*/ 3 w 71"/>
                <a:gd name="T1" fmla="*/ 35 h 41"/>
                <a:gd name="T2" fmla="*/ 1 w 71"/>
                <a:gd name="T3" fmla="*/ 38 h 41"/>
                <a:gd name="T4" fmla="*/ 5 w 71"/>
                <a:gd name="T5" fmla="*/ 34 h 41"/>
                <a:gd name="T6" fmla="*/ 70 w 71"/>
                <a:gd name="T7" fmla="*/ 25 h 41"/>
                <a:gd name="T8" fmla="*/ 71 w 71"/>
                <a:gd name="T9" fmla="*/ 23 h 41"/>
                <a:gd name="T10" fmla="*/ 3 w 71"/>
                <a:gd name="T11" fmla="*/ 35 h 41"/>
              </a:gdLst>
              <a:ahLst/>
              <a:cxnLst>
                <a:cxn ang="0">
                  <a:pos x="T0" y="T1"/>
                </a:cxn>
                <a:cxn ang="0">
                  <a:pos x="T2" y="T3"/>
                </a:cxn>
                <a:cxn ang="0">
                  <a:pos x="T4" y="T5"/>
                </a:cxn>
                <a:cxn ang="0">
                  <a:pos x="T6" y="T7"/>
                </a:cxn>
                <a:cxn ang="0">
                  <a:pos x="T8" y="T9"/>
                </a:cxn>
                <a:cxn ang="0">
                  <a:pos x="T10" y="T11"/>
                </a:cxn>
              </a:cxnLst>
              <a:rect l="0" t="0" r="r" b="b"/>
              <a:pathLst>
                <a:path w="71" h="41">
                  <a:moveTo>
                    <a:pt x="3" y="35"/>
                  </a:moveTo>
                  <a:cubicBezTo>
                    <a:pt x="1" y="35"/>
                    <a:pt x="0" y="36"/>
                    <a:pt x="1" y="38"/>
                  </a:cubicBezTo>
                  <a:cubicBezTo>
                    <a:pt x="1" y="41"/>
                    <a:pt x="7" y="37"/>
                    <a:pt x="5" y="34"/>
                  </a:cubicBezTo>
                  <a:cubicBezTo>
                    <a:pt x="26" y="1"/>
                    <a:pt x="70" y="24"/>
                    <a:pt x="70" y="25"/>
                  </a:cubicBezTo>
                  <a:cubicBezTo>
                    <a:pt x="71" y="23"/>
                    <a:pt x="71" y="23"/>
                    <a:pt x="71" y="23"/>
                  </a:cubicBezTo>
                  <a:cubicBezTo>
                    <a:pt x="70" y="23"/>
                    <a:pt x="24" y="0"/>
                    <a:pt x="3" y="35"/>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8" name="Freeform 16">
              <a:extLst>
                <a:ext uri="{FF2B5EF4-FFF2-40B4-BE49-F238E27FC236}">
                  <a16:creationId xmlns="" xmlns:a16="http://schemas.microsoft.com/office/drawing/2014/main" id="{489D38B1-0827-4C75-8543-8971A6805E47}"/>
                </a:ext>
              </a:extLst>
            </p:cNvPr>
            <p:cNvSpPr>
              <a:spLocks/>
            </p:cNvSpPr>
            <p:nvPr/>
          </p:nvSpPr>
          <p:spPr bwMode="auto">
            <a:xfrm flipH="1">
              <a:off x="1570038" y="6308725"/>
              <a:ext cx="122238" cy="96838"/>
            </a:xfrm>
            <a:custGeom>
              <a:avLst/>
              <a:gdLst>
                <a:gd name="T0" fmla="*/ 3 w 43"/>
                <a:gd name="T1" fmla="*/ 26 h 34"/>
                <a:gd name="T2" fmla="*/ 1 w 43"/>
                <a:gd name="T3" fmla="*/ 26 h 34"/>
                <a:gd name="T4" fmla="*/ 4 w 43"/>
                <a:gd name="T5" fmla="*/ 25 h 34"/>
                <a:gd name="T6" fmla="*/ 41 w 43"/>
                <a:gd name="T7" fmla="*/ 0 h 34"/>
                <a:gd name="T8" fmla="*/ 43 w 43"/>
                <a:gd name="T9" fmla="*/ 0 h 34"/>
                <a:gd name="T10" fmla="*/ 3 w 43"/>
                <a:gd name="T11" fmla="*/ 26 h 34"/>
              </a:gdLst>
              <a:ahLst/>
              <a:cxnLst>
                <a:cxn ang="0">
                  <a:pos x="T0" y="T1"/>
                </a:cxn>
                <a:cxn ang="0">
                  <a:pos x="T2" y="T3"/>
                </a:cxn>
                <a:cxn ang="0">
                  <a:pos x="T4" y="T5"/>
                </a:cxn>
                <a:cxn ang="0">
                  <a:pos x="T6" y="T7"/>
                </a:cxn>
                <a:cxn ang="0">
                  <a:pos x="T8" y="T9"/>
                </a:cxn>
                <a:cxn ang="0">
                  <a:pos x="T10" y="T11"/>
                </a:cxn>
              </a:cxnLst>
              <a:rect l="0" t="0" r="r" b="b"/>
              <a:pathLst>
                <a:path w="43" h="34">
                  <a:moveTo>
                    <a:pt x="3" y="26"/>
                  </a:moveTo>
                  <a:cubicBezTo>
                    <a:pt x="2" y="26"/>
                    <a:pt x="1" y="27"/>
                    <a:pt x="1" y="26"/>
                  </a:cubicBezTo>
                  <a:cubicBezTo>
                    <a:pt x="0" y="24"/>
                    <a:pt x="4" y="23"/>
                    <a:pt x="4" y="25"/>
                  </a:cubicBezTo>
                  <a:cubicBezTo>
                    <a:pt x="31" y="32"/>
                    <a:pt x="41" y="0"/>
                    <a:pt x="41" y="0"/>
                  </a:cubicBezTo>
                  <a:cubicBezTo>
                    <a:pt x="43" y="0"/>
                    <a:pt x="43" y="0"/>
                    <a:pt x="43" y="0"/>
                  </a:cubicBezTo>
                  <a:cubicBezTo>
                    <a:pt x="42" y="1"/>
                    <a:pt x="30" y="34"/>
                    <a:pt x="3" y="26"/>
                  </a:cubicBezTo>
                  <a:close/>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9" name="Freeform 17">
              <a:extLst>
                <a:ext uri="{FF2B5EF4-FFF2-40B4-BE49-F238E27FC236}">
                  <a16:creationId xmlns="" xmlns:a16="http://schemas.microsoft.com/office/drawing/2014/main" id="{46802233-3EBA-4F7B-8F80-52550F1B4809}"/>
                </a:ext>
              </a:extLst>
            </p:cNvPr>
            <p:cNvSpPr>
              <a:spLocks/>
            </p:cNvSpPr>
            <p:nvPr/>
          </p:nvSpPr>
          <p:spPr bwMode="auto">
            <a:xfrm flipH="1">
              <a:off x="1612900" y="6200775"/>
              <a:ext cx="133350" cy="85725"/>
            </a:xfrm>
            <a:custGeom>
              <a:avLst/>
              <a:gdLst>
                <a:gd name="T0" fmla="*/ 2 w 47"/>
                <a:gd name="T1" fmla="*/ 26 h 30"/>
                <a:gd name="T2" fmla="*/ 1 w 47"/>
                <a:gd name="T3" fmla="*/ 28 h 30"/>
                <a:gd name="T4" fmla="*/ 3 w 47"/>
                <a:gd name="T5" fmla="*/ 26 h 30"/>
                <a:gd name="T6" fmla="*/ 46 w 47"/>
                <a:gd name="T7" fmla="*/ 13 h 30"/>
                <a:gd name="T8" fmla="*/ 47 w 47"/>
                <a:gd name="T9" fmla="*/ 12 h 30"/>
                <a:gd name="T10" fmla="*/ 2 w 47"/>
                <a:gd name="T11" fmla="*/ 26 h 30"/>
              </a:gdLst>
              <a:ahLst/>
              <a:cxnLst>
                <a:cxn ang="0">
                  <a:pos x="T0" y="T1"/>
                </a:cxn>
                <a:cxn ang="0">
                  <a:pos x="T2" y="T3"/>
                </a:cxn>
                <a:cxn ang="0">
                  <a:pos x="T4" y="T5"/>
                </a:cxn>
                <a:cxn ang="0">
                  <a:pos x="T6" y="T7"/>
                </a:cxn>
                <a:cxn ang="0">
                  <a:pos x="T8" y="T9"/>
                </a:cxn>
                <a:cxn ang="0">
                  <a:pos x="T10" y="T11"/>
                </a:cxn>
              </a:cxnLst>
              <a:rect l="0" t="0" r="r" b="b"/>
              <a:pathLst>
                <a:path w="47" h="30">
                  <a:moveTo>
                    <a:pt x="2" y="26"/>
                  </a:moveTo>
                  <a:cubicBezTo>
                    <a:pt x="1" y="27"/>
                    <a:pt x="0" y="27"/>
                    <a:pt x="1" y="28"/>
                  </a:cubicBezTo>
                  <a:cubicBezTo>
                    <a:pt x="1" y="30"/>
                    <a:pt x="5" y="27"/>
                    <a:pt x="3" y="26"/>
                  </a:cubicBezTo>
                  <a:cubicBezTo>
                    <a:pt x="15" y="1"/>
                    <a:pt x="46" y="13"/>
                    <a:pt x="46" y="13"/>
                  </a:cubicBezTo>
                  <a:cubicBezTo>
                    <a:pt x="47" y="12"/>
                    <a:pt x="47" y="12"/>
                    <a:pt x="47" y="12"/>
                  </a:cubicBezTo>
                  <a:cubicBezTo>
                    <a:pt x="46" y="12"/>
                    <a:pt x="13" y="0"/>
                    <a:pt x="2" y="26"/>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0" name="Freeform 18">
              <a:extLst>
                <a:ext uri="{FF2B5EF4-FFF2-40B4-BE49-F238E27FC236}">
                  <a16:creationId xmlns="" xmlns:a16="http://schemas.microsoft.com/office/drawing/2014/main" id="{F117DE37-A5B2-4CAF-999F-325CE36D05E2}"/>
                </a:ext>
              </a:extLst>
            </p:cNvPr>
            <p:cNvSpPr>
              <a:spLocks/>
            </p:cNvSpPr>
            <p:nvPr/>
          </p:nvSpPr>
          <p:spPr bwMode="auto">
            <a:xfrm flipH="1">
              <a:off x="1579563" y="6291263"/>
              <a:ext cx="123825" cy="134938"/>
            </a:xfrm>
            <a:custGeom>
              <a:avLst/>
              <a:gdLst>
                <a:gd name="T0" fmla="*/ 4 w 44"/>
                <a:gd name="T1" fmla="*/ 45 h 47"/>
                <a:gd name="T2" fmla="*/ 1 w 44"/>
                <a:gd name="T3" fmla="*/ 46 h 47"/>
                <a:gd name="T4" fmla="*/ 6 w 44"/>
                <a:gd name="T5" fmla="*/ 44 h 47"/>
                <a:gd name="T6" fmla="*/ 42 w 44"/>
                <a:gd name="T7" fmla="*/ 0 h 47"/>
                <a:gd name="T8" fmla="*/ 44 w 44"/>
                <a:gd name="T9" fmla="*/ 0 h 47"/>
                <a:gd name="T10" fmla="*/ 4 w 44"/>
                <a:gd name="T11" fmla="*/ 45 h 47"/>
              </a:gdLst>
              <a:ahLst/>
              <a:cxnLst>
                <a:cxn ang="0">
                  <a:pos x="T0" y="T1"/>
                </a:cxn>
                <a:cxn ang="0">
                  <a:pos x="T2" y="T3"/>
                </a:cxn>
                <a:cxn ang="0">
                  <a:pos x="T4" y="T5"/>
                </a:cxn>
                <a:cxn ang="0">
                  <a:pos x="T6" y="T7"/>
                </a:cxn>
                <a:cxn ang="0">
                  <a:pos x="T8" y="T9"/>
                </a:cxn>
                <a:cxn ang="0">
                  <a:pos x="T10" y="T11"/>
                </a:cxn>
              </a:cxnLst>
              <a:rect l="0" t="0" r="r" b="b"/>
              <a:pathLst>
                <a:path w="44" h="47">
                  <a:moveTo>
                    <a:pt x="4" y="45"/>
                  </a:moveTo>
                  <a:cubicBezTo>
                    <a:pt x="3" y="46"/>
                    <a:pt x="2" y="47"/>
                    <a:pt x="1" y="46"/>
                  </a:cubicBezTo>
                  <a:cubicBezTo>
                    <a:pt x="0" y="44"/>
                    <a:pt x="4" y="41"/>
                    <a:pt x="6" y="44"/>
                  </a:cubicBezTo>
                  <a:cubicBezTo>
                    <a:pt x="40" y="43"/>
                    <a:pt x="42" y="1"/>
                    <a:pt x="42" y="0"/>
                  </a:cubicBezTo>
                  <a:cubicBezTo>
                    <a:pt x="44" y="0"/>
                    <a:pt x="44" y="0"/>
                    <a:pt x="44" y="0"/>
                  </a:cubicBezTo>
                  <a:cubicBezTo>
                    <a:pt x="44" y="1"/>
                    <a:pt x="40" y="45"/>
                    <a:pt x="4" y="45"/>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1" name="Freeform 19">
              <a:extLst>
                <a:ext uri="{FF2B5EF4-FFF2-40B4-BE49-F238E27FC236}">
                  <a16:creationId xmlns="" xmlns:a16="http://schemas.microsoft.com/office/drawing/2014/main" id="{84C6D538-AFC2-4336-93E1-BF82A9608429}"/>
                </a:ext>
              </a:extLst>
            </p:cNvPr>
            <p:cNvSpPr>
              <a:spLocks/>
            </p:cNvSpPr>
            <p:nvPr/>
          </p:nvSpPr>
          <p:spPr bwMode="auto">
            <a:xfrm flipH="1">
              <a:off x="1581150" y="6294438"/>
              <a:ext cx="128588" cy="93663"/>
            </a:xfrm>
            <a:custGeom>
              <a:avLst/>
              <a:gdLst>
                <a:gd name="T0" fmla="*/ 3 w 45"/>
                <a:gd name="T1" fmla="*/ 23 h 33"/>
                <a:gd name="T2" fmla="*/ 1 w 45"/>
                <a:gd name="T3" fmla="*/ 22 h 33"/>
                <a:gd name="T4" fmla="*/ 4 w 45"/>
                <a:gd name="T5" fmla="*/ 23 h 33"/>
                <a:gd name="T6" fmla="*/ 43 w 45"/>
                <a:gd name="T7" fmla="*/ 0 h 33"/>
                <a:gd name="T8" fmla="*/ 45 w 45"/>
                <a:gd name="T9" fmla="*/ 1 h 33"/>
                <a:gd name="T10" fmla="*/ 3 w 45"/>
                <a:gd name="T11" fmla="*/ 23 h 33"/>
              </a:gdLst>
              <a:ahLst/>
              <a:cxnLst>
                <a:cxn ang="0">
                  <a:pos x="T0" y="T1"/>
                </a:cxn>
                <a:cxn ang="0">
                  <a:pos x="T2" y="T3"/>
                </a:cxn>
                <a:cxn ang="0">
                  <a:pos x="T4" y="T5"/>
                </a:cxn>
                <a:cxn ang="0">
                  <a:pos x="T6" y="T7"/>
                </a:cxn>
                <a:cxn ang="0">
                  <a:pos x="T8" y="T9"/>
                </a:cxn>
                <a:cxn ang="0">
                  <a:pos x="T10" y="T11"/>
                </a:cxn>
              </a:cxnLst>
              <a:rect l="0" t="0" r="r" b="b"/>
              <a:pathLst>
                <a:path w="45" h="33">
                  <a:moveTo>
                    <a:pt x="3" y="23"/>
                  </a:moveTo>
                  <a:cubicBezTo>
                    <a:pt x="2" y="23"/>
                    <a:pt x="1" y="23"/>
                    <a:pt x="1" y="22"/>
                  </a:cubicBezTo>
                  <a:cubicBezTo>
                    <a:pt x="0" y="21"/>
                    <a:pt x="4" y="20"/>
                    <a:pt x="4" y="23"/>
                  </a:cubicBezTo>
                  <a:cubicBezTo>
                    <a:pt x="30" y="31"/>
                    <a:pt x="43" y="1"/>
                    <a:pt x="43" y="0"/>
                  </a:cubicBezTo>
                  <a:cubicBezTo>
                    <a:pt x="45" y="1"/>
                    <a:pt x="45" y="1"/>
                    <a:pt x="45" y="1"/>
                  </a:cubicBezTo>
                  <a:cubicBezTo>
                    <a:pt x="44" y="1"/>
                    <a:pt x="29" y="33"/>
                    <a:pt x="3" y="23"/>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2" name="Freeform 20">
              <a:extLst>
                <a:ext uri="{FF2B5EF4-FFF2-40B4-BE49-F238E27FC236}">
                  <a16:creationId xmlns="" xmlns:a16="http://schemas.microsoft.com/office/drawing/2014/main" id="{A3F6C5A3-54DC-499F-B09D-8437AACC7C8C}"/>
                </a:ext>
              </a:extLst>
            </p:cNvPr>
            <p:cNvSpPr>
              <a:spLocks/>
            </p:cNvSpPr>
            <p:nvPr/>
          </p:nvSpPr>
          <p:spPr bwMode="auto">
            <a:xfrm flipH="1">
              <a:off x="1612900" y="6240463"/>
              <a:ext cx="104775" cy="74613"/>
            </a:xfrm>
            <a:custGeom>
              <a:avLst/>
              <a:gdLst>
                <a:gd name="T0" fmla="*/ 3 w 37"/>
                <a:gd name="T1" fmla="*/ 22 h 26"/>
                <a:gd name="T2" fmla="*/ 18 w 37"/>
                <a:gd name="T3" fmla="*/ 7 h 26"/>
                <a:gd name="T4" fmla="*/ 37 w 37"/>
                <a:gd name="T5" fmla="*/ 3 h 26"/>
                <a:gd name="T6" fmla="*/ 36 w 37"/>
                <a:gd name="T7" fmla="*/ 2 h 26"/>
                <a:gd name="T8" fmla="*/ 2 w 37"/>
                <a:gd name="T9" fmla="*/ 22 h 26"/>
                <a:gd name="T10" fmla="*/ 2 w 37"/>
                <a:gd name="T11" fmla="*/ 23 h 26"/>
                <a:gd name="T12" fmla="*/ 0 w 37"/>
                <a:gd name="T13" fmla="*/ 24 h 26"/>
                <a:gd name="T14" fmla="*/ 3 w 37"/>
                <a:gd name="T15" fmla="*/ 24 h 26"/>
                <a:gd name="T16" fmla="*/ 3 w 37"/>
                <a:gd name="T17" fmla="*/ 2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 h="26">
                  <a:moveTo>
                    <a:pt x="3" y="22"/>
                  </a:moveTo>
                  <a:cubicBezTo>
                    <a:pt x="4" y="19"/>
                    <a:pt x="9" y="11"/>
                    <a:pt x="18" y="7"/>
                  </a:cubicBezTo>
                  <a:cubicBezTo>
                    <a:pt x="30" y="2"/>
                    <a:pt x="37" y="3"/>
                    <a:pt x="37" y="3"/>
                  </a:cubicBezTo>
                  <a:cubicBezTo>
                    <a:pt x="36" y="2"/>
                    <a:pt x="36" y="2"/>
                    <a:pt x="36" y="2"/>
                  </a:cubicBezTo>
                  <a:cubicBezTo>
                    <a:pt x="36" y="2"/>
                    <a:pt x="12" y="0"/>
                    <a:pt x="2" y="22"/>
                  </a:cubicBezTo>
                  <a:cubicBezTo>
                    <a:pt x="2" y="23"/>
                    <a:pt x="2" y="23"/>
                    <a:pt x="2" y="23"/>
                  </a:cubicBezTo>
                  <a:cubicBezTo>
                    <a:pt x="2" y="23"/>
                    <a:pt x="1" y="23"/>
                    <a:pt x="0" y="24"/>
                  </a:cubicBezTo>
                  <a:cubicBezTo>
                    <a:pt x="0" y="25"/>
                    <a:pt x="2" y="26"/>
                    <a:pt x="3" y="24"/>
                  </a:cubicBezTo>
                  <a:cubicBezTo>
                    <a:pt x="4" y="23"/>
                    <a:pt x="3" y="23"/>
                    <a:pt x="3" y="22"/>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3" name="Freeform 21">
              <a:extLst>
                <a:ext uri="{FF2B5EF4-FFF2-40B4-BE49-F238E27FC236}">
                  <a16:creationId xmlns="" xmlns:a16="http://schemas.microsoft.com/office/drawing/2014/main" id="{365F3335-3FA6-419E-81BB-DD602CCE4867}"/>
                </a:ext>
              </a:extLst>
            </p:cNvPr>
            <p:cNvSpPr>
              <a:spLocks/>
            </p:cNvSpPr>
            <p:nvPr/>
          </p:nvSpPr>
          <p:spPr bwMode="auto">
            <a:xfrm flipH="1">
              <a:off x="1581150" y="6251575"/>
              <a:ext cx="107950" cy="71438"/>
            </a:xfrm>
            <a:custGeom>
              <a:avLst/>
              <a:gdLst>
                <a:gd name="T0" fmla="*/ 3 w 38"/>
                <a:gd name="T1" fmla="*/ 22 h 25"/>
                <a:gd name="T2" fmla="*/ 18 w 38"/>
                <a:gd name="T3" fmla="*/ 6 h 25"/>
                <a:gd name="T4" fmla="*/ 38 w 38"/>
                <a:gd name="T5" fmla="*/ 2 h 25"/>
                <a:gd name="T6" fmla="*/ 36 w 38"/>
                <a:gd name="T7" fmla="*/ 1 h 25"/>
                <a:gd name="T8" fmla="*/ 2 w 38"/>
                <a:gd name="T9" fmla="*/ 22 h 25"/>
                <a:gd name="T10" fmla="*/ 2 w 38"/>
                <a:gd name="T11" fmla="*/ 22 h 25"/>
                <a:gd name="T12" fmla="*/ 1 w 38"/>
                <a:gd name="T13" fmla="*/ 24 h 25"/>
                <a:gd name="T14" fmla="*/ 3 w 38"/>
                <a:gd name="T15" fmla="*/ 24 h 25"/>
                <a:gd name="T16" fmla="*/ 3 w 38"/>
                <a:gd name="T17" fmla="*/ 2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25">
                  <a:moveTo>
                    <a:pt x="3" y="22"/>
                  </a:moveTo>
                  <a:cubicBezTo>
                    <a:pt x="5" y="18"/>
                    <a:pt x="9" y="10"/>
                    <a:pt x="18" y="6"/>
                  </a:cubicBezTo>
                  <a:cubicBezTo>
                    <a:pt x="30" y="1"/>
                    <a:pt x="38" y="2"/>
                    <a:pt x="38" y="2"/>
                  </a:cubicBezTo>
                  <a:cubicBezTo>
                    <a:pt x="36" y="1"/>
                    <a:pt x="36" y="1"/>
                    <a:pt x="36" y="1"/>
                  </a:cubicBezTo>
                  <a:cubicBezTo>
                    <a:pt x="36" y="1"/>
                    <a:pt x="13" y="0"/>
                    <a:pt x="2" y="22"/>
                  </a:cubicBezTo>
                  <a:cubicBezTo>
                    <a:pt x="2" y="22"/>
                    <a:pt x="2" y="22"/>
                    <a:pt x="2" y="22"/>
                  </a:cubicBezTo>
                  <a:cubicBezTo>
                    <a:pt x="2" y="22"/>
                    <a:pt x="1" y="23"/>
                    <a:pt x="1" y="24"/>
                  </a:cubicBezTo>
                  <a:cubicBezTo>
                    <a:pt x="0" y="25"/>
                    <a:pt x="2" y="25"/>
                    <a:pt x="3" y="24"/>
                  </a:cubicBezTo>
                  <a:cubicBezTo>
                    <a:pt x="4" y="23"/>
                    <a:pt x="3" y="22"/>
                    <a:pt x="3" y="22"/>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4" name="Freeform 22">
              <a:extLst>
                <a:ext uri="{FF2B5EF4-FFF2-40B4-BE49-F238E27FC236}">
                  <a16:creationId xmlns="" xmlns:a16="http://schemas.microsoft.com/office/drawing/2014/main" id="{76E0F2DA-1443-4A52-B39F-458F308E0EA5}"/>
                </a:ext>
              </a:extLst>
            </p:cNvPr>
            <p:cNvSpPr>
              <a:spLocks/>
            </p:cNvSpPr>
            <p:nvPr/>
          </p:nvSpPr>
          <p:spPr bwMode="auto">
            <a:xfrm flipH="1">
              <a:off x="1598613" y="6262688"/>
              <a:ext cx="90488" cy="88900"/>
            </a:xfrm>
            <a:custGeom>
              <a:avLst/>
              <a:gdLst>
                <a:gd name="T0" fmla="*/ 3 w 32"/>
                <a:gd name="T1" fmla="*/ 29 h 31"/>
                <a:gd name="T2" fmla="*/ 22 w 32"/>
                <a:gd name="T3" fmla="*/ 17 h 31"/>
                <a:gd name="T4" fmla="*/ 30 w 32"/>
                <a:gd name="T5" fmla="*/ 0 h 31"/>
                <a:gd name="T6" fmla="*/ 32 w 32"/>
                <a:gd name="T7" fmla="*/ 1 h 31"/>
                <a:gd name="T8" fmla="*/ 3 w 32"/>
                <a:gd name="T9" fmla="*/ 29 h 31"/>
                <a:gd name="T10" fmla="*/ 3 w 32"/>
                <a:gd name="T11" fmla="*/ 29 h 31"/>
                <a:gd name="T12" fmla="*/ 1 w 32"/>
                <a:gd name="T13" fmla="*/ 31 h 31"/>
                <a:gd name="T14" fmla="*/ 2 w 32"/>
                <a:gd name="T15" fmla="*/ 28 h 31"/>
                <a:gd name="T16" fmla="*/ 3 w 32"/>
                <a:gd name="T17" fmla="*/ 2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31">
                  <a:moveTo>
                    <a:pt x="3" y="29"/>
                  </a:moveTo>
                  <a:cubicBezTo>
                    <a:pt x="7" y="28"/>
                    <a:pt x="16" y="25"/>
                    <a:pt x="22" y="17"/>
                  </a:cubicBezTo>
                  <a:cubicBezTo>
                    <a:pt x="30" y="7"/>
                    <a:pt x="30" y="0"/>
                    <a:pt x="30" y="0"/>
                  </a:cubicBezTo>
                  <a:cubicBezTo>
                    <a:pt x="32" y="1"/>
                    <a:pt x="32" y="1"/>
                    <a:pt x="32" y="1"/>
                  </a:cubicBezTo>
                  <a:cubicBezTo>
                    <a:pt x="32" y="1"/>
                    <a:pt x="27" y="25"/>
                    <a:pt x="3" y="29"/>
                  </a:cubicBezTo>
                  <a:cubicBezTo>
                    <a:pt x="3" y="29"/>
                    <a:pt x="3" y="29"/>
                    <a:pt x="3" y="29"/>
                  </a:cubicBezTo>
                  <a:cubicBezTo>
                    <a:pt x="3" y="30"/>
                    <a:pt x="2" y="30"/>
                    <a:pt x="1" y="31"/>
                  </a:cubicBezTo>
                  <a:cubicBezTo>
                    <a:pt x="0" y="31"/>
                    <a:pt x="0" y="29"/>
                    <a:pt x="2" y="28"/>
                  </a:cubicBezTo>
                  <a:cubicBezTo>
                    <a:pt x="3" y="28"/>
                    <a:pt x="3" y="28"/>
                    <a:pt x="3" y="29"/>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5" name="Freeform 23">
              <a:extLst>
                <a:ext uri="{FF2B5EF4-FFF2-40B4-BE49-F238E27FC236}">
                  <a16:creationId xmlns="" xmlns:a16="http://schemas.microsoft.com/office/drawing/2014/main" id="{F00A3732-F8CE-48C6-A714-23309397A6DF}"/>
                </a:ext>
              </a:extLst>
            </p:cNvPr>
            <p:cNvSpPr>
              <a:spLocks/>
            </p:cNvSpPr>
            <p:nvPr/>
          </p:nvSpPr>
          <p:spPr bwMode="auto">
            <a:xfrm flipH="1">
              <a:off x="1501775" y="6100763"/>
              <a:ext cx="266700" cy="390525"/>
            </a:xfrm>
            <a:custGeom>
              <a:avLst/>
              <a:gdLst>
                <a:gd name="T0" fmla="*/ 81 w 94"/>
                <a:gd name="T1" fmla="*/ 104 h 137"/>
                <a:gd name="T2" fmla="*/ 79 w 94"/>
                <a:gd name="T3" fmla="*/ 99 h 137"/>
                <a:gd name="T4" fmla="*/ 79 w 94"/>
                <a:gd name="T5" fmla="*/ 99 h 137"/>
                <a:gd name="T6" fmla="*/ 60 w 94"/>
                <a:gd name="T7" fmla="*/ 67 h 137"/>
                <a:gd name="T8" fmla="*/ 52 w 94"/>
                <a:gd name="T9" fmla="*/ 57 h 137"/>
                <a:gd name="T10" fmla="*/ 52 w 94"/>
                <a:gd name="T11" fmla="*/ 57 h 137"/>
                <a:gd name="T12" fmla="*/ 49 w 94"/>
                <a:gd name="T13" fmla="*/ 51 h 137"/>
                <a:gd name="T14" fmla="*/ 28 w 94"/>
                <a:gd name="T15" fmla="*/ 20 h 137"/>
                <a:gd name="T16" fmla="*/ 26 w 94"/>
                <a:gd name="T17" fmla="*/ 19 h 137"/>
                <a:gd name="T18" fmla="*/ 18 w 94"/>
                <a:gd name="T19" fmla="*/ 5 h 137"/>
                <a:gd name="T20" fmla="*/ 39 w 94"/>
                <a:gd name="T21" fmla="*/ 15 h 137"/>
                <a:gd name="T22" fmla="*/ 55 w 94"/>
                <a:gd name="T23" fmla="*/ 27 h 137"/>
                <a:gd name="T24" fmla="*/ 55 w 94"/>
                <a:gd name="T25" fmla="*/ 27 h 137"/>
                <a:gd name="T26" fmla="*/ 55 w 94"/>
                <a:gd name="T27" fmla="*/ 27 h 137"/>
                <a:gd name="T28" fmla="*/ 56 w 94"/>
                <a:gd name="T29" fmla="*/ 28 h 137"/>
                <a:gd name="T30" fmla="*/ 56 w 94"/>
                <a:gd name="T31" fmla="*/ 29 h 137"/>
                <a:gd name="T32" fmla="*/ 62 w 94"/>
                <a:gd name="T33" fmla="*/ 37 h 137"/>
                <a:gd name="T34" fmla="*/ 66 w 94"/>
                <a:gd name="T35" fmla="*/ 55 h 137"/>
                <a:gd name="T36" fmla="*/ 69 w 94"/>
                <a:gd name="T37" fmla="*/ 61 h 137"/>
                <a:gd name="T38" fmla="*/ 80 w 94"/>
                <a:gd name="T39" fmla="*/ 72 h 137"/>
                <a:gd name="T40" fmla="*/ 89 w 94"/>
                <a:gd name="T41" fmla="*/ 86 h 137"/>
                <a:gd name="T42" fmla="*/ 89 w 94"/>
                <a:gd name="T43" fmla="*/ 86 h 137"/>
                <a:gd name="T44" fmla="*/ 93 w 94"/>
                <a:gd name="T45" fmla="*/ 101 h 137"/>
                <a:gd name="T46" fmla="*/ 94 w 94"/>
                <a:gd name="T47" fmla="*/ 113 h 137"/>
                <a:gd name="T48" fmla="*/ 81 w 94"/>
                <a:gd name="T49" fmla="*/ 104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4" h="137">
                  <a:moveTo>
                    <a:pt x="81" y="104"/>
                  </a:moveTo>
                  <a:cubicBezTo>
                    <a:pt x="80" y="103"/>
                    <a:pt x="79" y="101"/>
                    <a:pt x="79" y="99"/>
                  </a:cubicBezTo>
                  <a:cubicBezTo>
                    <a:pt x="79" y="99"/>
                    <a:pt x="79" y="99"/>
                    <a:pt x="79" y="99"/>
                  </a:cubicBezTo>
                  <a:cubicBezTo>
                    <a:pt x="74" y="87"/>
                    <a:pt x="72" y="77"/>
                    <a:pt x="60" y="67"/>
                  </a:cubicBezTo>
                  <a:cubicBezTo>
                    <a:pt x="60" y="67"/>
                    <a:pt x="56" y="63"/>
                    <a:pt x="52" y="57"/>
                  </a:cubicBezTo>
                  <a:cubicBezTo>
                    <a:pt x="52" y="57"/>
                    <a:pt x="52" y="57"/>
                    <a:pt x="52" y="57"/>
                  </a:cubicBezTo>
                  <a:cubicBezTo>
                    <a:pt x="51" y="55"/>
                    <a:pt x="50" y="53"/>
                    <a:pt x="49" y="51"/>
                  </a:cubicBezTo>
                  <a:cubicBezTo>
                    <a:pt x="45" y="43"/>
                    <a:pt x="35" y="27"/>
                    <a:pt x="28" y="20"/>
                  </a:cubicBezTo>
                  <a:cubicBezTo>
                    <a:pt x="27" y="20"/>
                    <a:pt x="27" y="20"/>
                    <a:pt x="26" y="19"/>
                  </a:cubicBezTo>
                  <a:cubicBezTo>
                    <a:pt x="0" y="0"/>
                    <a:pt x="14" y="2"/>
                    <a:pt x="18" y="5"/>
                  </a:cubicBezTo>
                  <a:cubicBezTo>
                    <a:pt x="24" y="8"/>
                    <a:pt x="31" y="11"/>
                    <a:pt x="39" y="15"/>
                  </a:cubicBezTo>
                  <a:cubicBezTo>
                    <a:pt x="44" y="18"/>
                    <a:pt x="50" y="22"/>
                    <a:pt x="55" y="27"/>
                  </a:cubicBezTo>
                  <a:cubicBezTo>
                    <a:pt x="55" y="27"/>
                    <a:pt x="55" y="27"/>
                    <a:pt x="55" y="27"/>
                  </a:cubicBezTo>
                  <a:cubicBezTo>
                    <a:pt x="55" y="27"/>
                    <a:pt x="55" y="27"/>
                    <a:pt x="55" y="27"/>
                  </a:cubicBezTo>
                  <a:cubicBezTo>
                    <a:pt x="56" y="28"/>
                    <a:pt x="56" y="28"/>
                    <a:pt x="56" y="28"/>
                  </a:cubicBezTo>
                  <a:cubicBezTo>
                    <a:pt x="56" y="29"/>
                    <a:pt x="56" y="29"/>
                    <a:pt x="56" y="29"/>
                  </a:cubicBezTo>
                  <a:cubicBezTo>
                    <a:pt x="58" y="31"/>
                    <a:pt x="60" y="34"/>
                    <a:pt x="62" y="37"/>
                  </a:cubicBezTo>
                  <a:cubicBezTo>
                    <a:pt x="66" y="44"/>
                    <a:pt x="67" y="51"/>
                    <a:pt x="66" y="55"/>
                  </a:cubicBezTo>
                  <a:cubicBezTo>
                    <a:pt x="66" y="58"/>
                    <a:pt x="67" y="60"/>
                    <a:pt x="69" y="61"/>
                  </a:cubicBezTo>
                  <a:cubicBezTo>
                    <a:pt x="72" y="63"/>
                    <a:pt x="76" y="66"/>
                    <a:pt x="80" y="72"/>
                  </a:cubicBezTo>
                  <a:cubicBezTo>
                    <a:pt x="84" y="76"/>
                    <a:pt x="87" y="81"/>
                    <a:pt x="89" y="86"/>
                  </a:cubicBezTo>
                  <a:cubicBezTo>
                    <a:pt x="89" y="86"/>
                    <a:pt x="89" y="86"/>
                    <a:pt x="89" y="86"/>
                  </a:cubicBezTo>
                  <a:cubicBezTo>
                    <a:pt x="91" y="92"/>
                    <a:pt x="93" y="97"/>
                    <a:pt x="93" y="101"/>
                  </a:cubicBezTo>
                  <a:cubicBezTo>
                    <a:pt x="94" y="106"/>
                    <a:pt x="94" y="110"/>
                    <a:pt x="94" y="113"/>
                  </a:cubicBezTo>
                  <a:cubicBezTo>
                    <a:pt x="90" y="137"/>
                    <a:pt x="87" y="119"/>
                    <a:pt x="81" y="104"/>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6" name="Freeform 24">
              <a:extLst>
                <a:ext uri="{FF2B5EF4-FFF2-40B4-BE49-F238E27FC236}">
                  <a16:creationId xmlns="" xmlns:a16="http://schemas.microsoft.com/office/drawing/2014/main" id="{4BD55F74-BEB8-4EC5-A6CC-433C526B52D9}"/>
                </a:ext>
              </a:extLst>
            </p:cNvPr>
            <p:cNvSpPr>
              <a:spLocks/>
            </p:cNvSpPr>
            <p:nvPr/>
          </p:nvSpPr>
          <p:spPr bwMode="auto">
            <a:xfrm flipH="1">
              <a:off x="1516063" y="6172200"/>
              <a:ext cx="119063" cy="179388"/>
            </a:xfrm>
            <a:custGeom>
              <a:avLst/>
              <a:gdLst>
                <a:gd name="T0" fmla="*/ 4 w 42"/>
                <a:gd name="T1" fmla="*/ 0 h 63"/>
                <a:gd name="T2" fmla="*/ 4 w 42"/>
                <a:gd name="T3" fmla="*/ 0 h 63"/>
                <a:gd name="T4" fmla="*/ 17 w 42"/>
                <a:gd name="T5" fmla="*/ 22 h 63"/>
                <a:gd name="T6" fmla="*/ 16 w 42"/>
                <a:gd name="T7" fmla="*/ 24 h 63"/>
                <a:gd name="T8" fmla="*/ 3 w 42"/>
                <a:gd name="T9" fmla="*/ 13 h 63"/>
                <a:gd name="T10" fmla="*/ 0 w 42"/>
                <a:gd name="T11" fmla="*/ 12 h 63"/>
                <a:gd name="T12" fmla="*/ 9 w 42"/>
                <a:gd name="T13" fmla="*/ 18 h 63"/>
                <a:gd name="T14" fmla="*/ 16 w 42"/>
                <a:gd name="T15" fmla="*/ 28 h 63"/>
                <a:gd name="T16" fmla="*/ 16 w 42"/>
                <a:gd name="T17" fmla="*/ 28 h 63"/>
                <a:gd name="T18" fmla="*/ 13 w 42"/>
                <a:gd name="T19" fmla="*/ 27 h 63"/>
                <a:gd name="T20" fmla="*/ 9 w 42"/>
                <a:gd name="T21" fmla="*/ 26 h 63"/>
                <a:gd name="T22" fmla="*/ 7 w 42"/>
                <a:gd name="T23" fmla="*/ 26 h 63"/>
                <a:gd name="T24" fmla="*/ 13 w 42"/>
                <a:gd name="T25" fmla="*/ 29 h 63"/>
                <a:gd name="T26" fmla="*/ 17 w 42"/>
                <a:gd name="T27" fmla="*/ 33 h 63"/>
                <a:gd name="T28" fmla="*/ 18 w 42"/>
                <a:gd name="T29" fmla="*/ 44 h 63"/>
                <a:gd name="T30" fmla="*/ 19 w 42"/>
                <a:gd name="T31" fmla="*/ 36 h 63"/>
                <a:gd name="T32" fmla="*/ 19 w 42"/>
                <a:gd name="T33" fmla="*/ 36 h 63"/>
                <a:gd name="T34" fmla="*/ 24 w 42"/>
                <a:gd name="T35" fmla="*/ 44 h 63"/>
                <a:gd name="T36" fmla="*/ 29 w 42"/>
                <a:gd name="T37" fmla="*/ 59 h 63"/>
                <a:gd name="T38" fmla="*/ 26 w 42"/>
                <a:gd name="T39" fmla="*/ 43 h 63"/>
                <a:gd name="T40" fmla="*/ 27 w 42"/>
                <a:gd name="T41" fmla="*/ 43 h 63"/>
                <a:gd name="T42" fmla="*/ 33 w 42"/>
                <a:gd name="T43" fmla="*/ 49 h 63"/>
                <a:gd name="T44" fmla="*/ 42 w 42"/>
                <a:gd name="T45" fmla="*/ 63 h 63"/>
                <a:gd name="T46" fmla="*/ 42 w 42"/>
                <a:gd name="T47" fmla="*/ 61 h 63"/>
                <a:gd name="T48" fmla="*/ 42 w 42"/>
                <a:gd name="T49" fmla="*/ 61 h 63"/>
                <a:gd name="T50" fmla="*/ 42 w 42"/>
                <a:gd name="T51" fmla="*/ 61 h 63"/>
                <a:gd name="T52" fmla="*/ 33 w 42"/>
                <a:gd name="T53" fmla="*/ 47 h 63"/>
                <a:gd name="T54" fmla="*/ 22 w 42"/>
                <a:gd name="T55" fmla="*/ 36 h 63"/>
                <a:gd name="T56" fmla="*/ 19 w 42"/>
                <a:gd name="T57" fmla="*/ 31 h 63"/>
                <a:gd name="T58" fmla="*/ 19 w 42"/>
                <a:gd name="T59" fmla="*/ 30 h 63"/>
                <a:gd name="T60" fmla="*/ 20 w 42"/>
                <a:gd name="T61" fmla="*/ 27 h 63"/>
                <a:gd name="T62" fmla="*/ 15 w 42"/>
                <a:gd name="T63" fmla="*/ 12 h 63"/>
                <a:gd name="T64" fmla="*/ 9 w 42"/>
                <a:gd name="T65" fmla="*/ 4 h 63"/>
                <a:gd name="T66" fmla="*/ 9 w 42"/>
                <a:gd name="T67" fmla="*/ 3 h 63"/>
                <a:gd name="T68" fmla="*/ 8 w 42"/>
                <a:gd name="T69" fmla="*/ 2 h 63"/>
                <a:gd name="T70" fmla="*/ 8 w 42"/>
                <a:gd name="T71" fmla="*/ 2 h 63"/>
                <a:gd name="T72" fmla="*/ 8 w 42"/>
                <a:gd name="T73" fmla="*/ 2 h 63"/>
                <a:gd name="T74" fmla="*/ 8 w 42"/>
                <a:gd name="T75" fmla="*/ 2 h 63"/>
                <a:gd name="T76" fmla="*/ 4 w 42"/>
                <a:gd name="T77"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2" h="63">
                  <a:moveTo>
                    <a:pt x="4" y="0"/>
                  </a:moveTo>
                  <a:cubicBezTo>
                    <a:pt x="4" y="0"/>
                    <a:pt x="4" y="0"/>
                    <a:pt x="4" y="0"/>
                  </a:cubicBezTo>
                  <a:cubicBezTo>
                    <a:pt x="9" y="5"/>
                    <a:pt x="18" y="15"/>
                    <a:pt x="17" y="22"/>
                  </a:cubicBezTo>
                  <a:cubicBezTo>
                    <a:pt x="17" y="23"/>
                    <a:pt x="17" y="24"/>
                    <a:pt x="16" y="24"/>
                  </a:cubicBezTo>
                  <a:cubicBezTo>
                    <a:pt x="16" y="24"/>
                    <a:pt x="14" y="17"/>
                    <a:pt x="3" y="13"/>
                  </a:cubicBezTo>
                  <a:cubicBezTo>
                    <a:pt x="2" y="12"/>
                    <a:pt x="1" y="12"/>
                    <a:pt x="0" y="12"/>
                  </a:cubicBezTo>
                  <a:cubicBezTo>
                    <a:pt x="0" y="12"/>
                    <a:pt x="3" y="14"/>
                    <a:pt x="9" y="18"/>
                  </a:cubicBezTo>
                  <a:cubicBezTo>
                    <a:pt x="14" y="22"/>
                    <a:pt x="15" y="25"/>
                    <a:pt x="16" y="28"/>
                  </a:cubicBezTo>
                  <a:cubicBezTo>
                    <a:pt x="16" y="28"/>
                    <a:pt x="16" y="28"/>
                    <a:pt x="16" y="28"/>
                  </a:cubicBezTo>
                  <a:cubicBezTo>
                    <a:pt x="16" y="28"/>
                    <a:pt x="15" y="28"/>
                    <a:pt x="13" y="27"/>
                  </a:cubicBezTo>
                  <a:cubicBezTo>
                    <a:pt x="12" y="26"/>
                    <a:pt x="10" y="26"/>
                    <a:pt x="9" y="26"/>
                  </a:cubicBezTo>
                  <a:cubicBezTo>
                    <a:pt x="8" y="26"/>
                    <a:pt x="7" y="26"/>
                    <a:pt x="7" y="26"/>
                  </a:cubicBezTo>
                  <a:cubicBezTo>
                    <a:pt x="9" y="27"/>
                    <a:pt x="11" y="27"/>
                    <a:pt x="13" y="29"/>
                  </a:cubicBezTo>
                  <a:cubicBezTo>
                    <a:pt x="15" y="32"/>
                    <a:pt x="16" y="31"/>
                    <a:pt x="17" y="33"/>
                  </a:cubicBezTo>
                  <a:cubicBezTo>
                    <a:pt x="18" y="34"/>
                    <a:pt x="18" y="40"/>
                    <a:pt x="18" y="44"/>
                  </a:cubicBezTo>
                  <a:cubicBezTo>
                    <a:pt x="21" y="40"/>
                    <a:pt x="18" y="36"/>
                    <a:pt x="19" y="36"/>
                  </a:cubicBezTo>
                  <a:cubicBezTo>
                    <a:pt x="19" y="36"/>
                    <a:pt x="19" y="36"/>
                    <a:pt x="19" y="36"/>
                  </a:cubicBezTo>
                  <a:cubicBezTo>
                    <a:pt x="20" y="36"/>
                    <a:pt x="21" y="36"/>
                    <a:pt x="24" y="44"/>
                  </a:cubicBezTo>
                  <a:cubicBezTo>
                    <a:pt x="26" y="49"/>
                    <a:pt x="27" y="52"/>
                    <a:pt x="29" y="59"/>
                  </a:cubicBezTo>
                  <a:cubicBezTo>
                    <a:pt x="30" y="48"/>
                    <a:pt x="25" y="46"/>
                    <a:pt x="26" y="43"/>
                  </a:cubicBezTo>
                  <a:cubicBezTo>
                    <a:pt x="26" y="43"/>
                    <a:pt x="26" y="43"/>
                    <a:pt x="27" y="43"/>
                  </a:cubicBezTo>
                  <a:cubicBezTo>
                    <a:pt x="28" y="43"/>
                    <a:pt x="30" y="45"/>
                    <a:pt x="33" y="49"/>
                  </a:cubicBezTo>
                  <a:cubicBezTo>
                    <a:pt x="38" y="54"/>
                    <a:pt x="42" y="63"/>
                    <a:pt x="42" y="63"/>
                  </a:cubicBezTo>
                  <a:cubicBezTo>
                    <a:pt x="42" y="63"/>
                    <a:pt x="42" y="62"/>
                    <a:pt x="42" y="61"/>
                  </a:cubicBezTo>
                  <a:cubicBezTo>
                    <a:pt x="42" y="61"/>
                    <a:pt x="42" y="61"/>
                    <a:pt x="42" y="61"/>
                  </a:cubicBezTo>
                  <a:cubicBezTo>
                    <a:pt x="42" y="61"/>
                    <a:pt x="42" y="61"/>
                    <a:pt x="42" y="61"/>
                  </a:cubicBezTo>
                  <a:cubicBezTo>
                    <a:pt x="40" y="56"/>
                    <a:pt x="37" y="51"/>
                    <a:pt x="33" y="47"/>
                  </a:cubicBezTo>
                  <a:cubicBezTo>
                    <a:pt x="29" y="41"/>
                    <a:pt x="25" y="38"/>
                    <a:pt x="22" y="36"/>
                  </a:cubicBezTo>
                  <a:cubicBezTo>
                    <a:pt x="20" y="35"/>
                    <a:pt x="19" y="33"/>
                    <a:pt x="19" y="31"/>
                  </a:cubicBezTo>
                  <a:cubicBezTo>
                    <a:pt x="19" y="31"/>
                    <a:pt x="19" y="31"/>
                    <a:pt x="19" y="30"/>
                  </a:cubicBezTo>
                  <a:cubicBezTo>
                    <a:pt x="20" y="29"/>
                    <a:pt x="20" y="28"/>
                    <a:pt x="20" y="27"/>
                  </a:cubicBezTo>
                  <a:cubicBezTo>
                    <a:pt x="20" y="23"/>
                    <a:pt x="18" y="18"/>
                    <a:pt x="15" y="12"/>
                  </a:cubicBezTo>
                  <a:cubicBezTo>
                    <a:pt x="13" y="9"/>
                    <a:pt x="11" y="6"/>
                    <a:pt x="9" y="4"/>
                  </a:cubicBezTo>
                  <a:cubicBezTo>
                    <a:pt x="9" y="3"/>
                    <a:pt x="9" y="3"/>
                    <a:pt x="9" y="3"/>
                  </a:cubicBezTo>
                  <a:cubicBezTo>
                    <a:pt x="8" y="2"/>
                    <a:pt x="8" y="2"/>
                    <a:pt x="8" y="2"/>
                  </a:cubicBezTo>
                  <a:cubicBezTo>
                    <a:pt x="8" y="2"/>
                    <a:pt x="8" y="2"/>
                    <a:pt x="8" y="2"/>
                  </a:cubicBezTo>
                  <a:cubicBezTo>
                    <a:pt x="8" y="2"/>
                    <a:pt x="8" y="2"/>
                    <a:pt x="8" y="2"/>
                  </a:cubicBezTo>
                  <a:cubicBezTo>
                    <a:pt x="8" y="2"/>
                    <a:pt x="8" y="2"/>
                    <a:pt x="8" y="2"/>
                  </a:cubicBezTo>
                  <a:cubicBezTo>
                    <a:pt x="7" y="1"/>
                    <a:pt x="5" y="0"/>
                    <a:pt x="4" y="0"/>
                  </a:cubicBezTo>
                </a:path>
              </a:pathLst>
            </a:custGeom>
            <a:solidFill>
              <a:srgbClr val="FCE9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7" name="Freeform 25">
              <a:extLst>
                <a:ext uri="{FF2B5EF4-FFF2-40B4-BE49-F238E27FC236}">
                  <a16:creationId xmlns="" xmlns:a16="http://schemas.microsoft.com/office/drawing/2014/main" id="{113995FE-C8FB-48FA-9E3B-FDA4803BFA8E}"/>
                </a:ext>
              </a:extLst>
            </p:cNvPr>
            <p:cNvSpPr>
              <a:spLocks noEditPoints="1"/>
            </p:cNvSpPr>
            <p:nvPr/>
          </p:nvSpPr>
          <p:spPr bwMode="auto">
            <a:xfrm flipH="1">
              <a:off x="1860550" y="6186488"/>
              <a:ext cx="11113" cy="85725"/>
            </a:xfrm>
            <a:custGeom>
              <a:avLst/>
              <a:gdLst>
                <a:gd name="T0" fmla="*/ 1 w 4"/>
                <a:gd name="T1" fmla="*/ 28 h 30"/>
                <a:gd name="T2" fmla="*/ 2 w 4"/>
                <a:gd name="T3" fmla="*/ 28 h 30"/>
                <a:gd name="T4" fmla="*/ 3 w 4"/>
                <a:gd name="T5" fmla="*/ 30 h 30"/>
                <a:gd name="T6" fmla="*/ 1 w 4"/>
                <a:gd name="T7" fmla="*/ 28 h 30"/>
                <a:gd name="T8" fmla="*/ 4 w 4"/>
                <a:gd name="T9" fmla="*/ 0 h 30"/>
                <a:gd name="T10" fmla="*/ 4 w 4"/>
                <a:gd name="T11" fmla="*/ 0 h 30"/>
                <a:gd name="T12" fmla="*/ 0 w 4"/>
                <a:gd name="T13" fmla="*/ 4 h 30"/>
                <a:gd name="T14" fmla="*/ 0 w 4"/>
                <a:gd name="T15" fmla="*/ 4 h 30"/>
                <a:gd name="T16" fmla="*/ 4 w 4"/>
                <a:gd name="T17" fmla="*/ 0 h 30"/>
                <a:gd name="T18" fmla="*/ 4 w 4"/>
                <a:gd name="T19"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30">
                  <a:moveTo>
                    <a:pt x="1" y="28"/>
                  </a:moveTo>
                  <a:cubicBezTo>
                    <a:pt x="2" y="28"/>
                    <a:pt x="2" y="28"/>
                    <a:pt x="2" y="28"/>
                  </a:cubicBezTo>
                  <a:cubicBezTo>
                    <a:pt x="2" y="29"/>
                    <a:pt x="2" y="29"/>
                    <a:pt x="3" y="30"/>
                  </a:cubicBezTo>
                  <a:cubicBezTo>
                    <a:pt x="2" y="29"/>
                    <a:pt x="2" y="29"/>
                    <a:pt x="1" y="28"/>
                  </a:cubicBezTo>
                  <a:moveTo>
                    <a:pt x="4" y="0"/>
                  </a:moveTo>
                  <a:cubicBezTo>
                    <a:pt x="4" y="0"/>
                    <a:pt x="4" y="0"/>
                    <a:pt x="4" y="0"/>
                  </a:cubicBezTo>
                  <a:cubicBezTo>
                    <a:pt x="2" y="2"/>
                    <a:pt x="1" y="3"/>
                    <a:pt x="0" y="4"/>
                  </a:cubicBezTo>
                  <a:cubicBezTo>
                    <a:pt x="0" y="4"/>
                    <a:pt x="0" y="4"/>
                    <a:pt x="0" y="4"/>
                  </a:cubicBezTo>
                  <a:cubicBezTo>
                    <a:pt x="1" y="3"/>
                    <a:pt x="2" y="2"/>
                    <a:pt x="4" y="0"/>
                  </a:cubicBezTo>
                  <a:cubicBezTo>
                    <a:pt x="4" y="0"/>
                    <a:pt x="4" y="0"/>
                    <a:pt x="4"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8" name="Freeform 26">
              <a:extLst>
                <a:ext uri="{FF2B5EF4-FFF2-40B4-BE49-F238E27FC236}">
                  <a16:creationId xmlns="" xmlns:a16="http://schemas.microsoft.com/office/drawing/2014/main" id="{E293BBB3-DFAA-4A57-A1BA-BE73DF5349C0}"/>
                </a:ext>
              </a:extLst>
            </p:cNvPr>
            <p:cNvSpPr>
              <a:spLocks noEditPoints="1"/>
            </p:cNvSpPr>
            <p:nvPr/>
          </p:nvSpPr>
          <p:spPr bwMode="auto">
            <a:xfrm flipH="1">
              <a:off x="1806575" y="6172200"/>
              <a:ext cx="76200" cy="111125"/>
            </a:xfrm>
            <a:custGeom>
              <a:avLst/>
              <a:gdLst>
                <a:gd name="T0" fmla="*/ 16 w 27"/>
                <a:gd name="T1" fmla="*/ 34 h 39"/>
                <a:gd name="T2" fmla="*/ 20 w 27"/>
                <a:gd name="T3" fmla="*/ 36 h 39"/>
                <a:gd name="T4" fmla="*/ 22 w 27"/>
                <a:gd name="T5" fmla="*/ 35 h 39"/>
                <a:gd name="T6" fmla="*/ 22 w 27"/>
                <a:gd name="T7" fmla="*/ 35 h 39"/>
                <a:gd name="T8" fmla="*/ 20 w 27"/>
                <a:gd name="T9" fmla="*/ 35 h 39"/>
                <a:gd name="T10" fmla="*/ 16 w 27"/>
                <a:gd name="T11" fmla="*/ 34 h 39"/>
                <a:gd name="T12" fmla="*/ 8 w 27"/>
                <a:gd name="T13" fmla="*/ 11 h 39"/>
                <a:gd name="T14" fmla="*/ 8 w 27"/>
                <a:gd name="T15" fmla="*/ 11 h 39"/>
                <a:gd name="T16" fmla="*/ 9 w 27"/>
                <a:gd name="T17" fmla="*/ 12 h 39"/>
                <a:gd name="T18" fmla="*/ 8 w 27"/>
                <a:gd name="T19" fmla="*/ 11 h 39"/>
                <a:gd name="T20" fmla="*/ 20 w 27"/>
                <a:gd name="T21" fmla="*/ 0 h 39"/>
                <a:gd name="T22" fmla="*/ 8 w 27"/>
                <a:gd name="T23" fmla="*/ 5 h 39"/>
                <a:gd name="T24" fmla="*/ 8 w 27"/>
                <a:gd name="T25" fmla="*/ 5 h 39"/>
                <a:gd name="T26" fmla="*/ 4 w 27"/>
                <a:gd name="T27" fmla="*/ 9 h 39"/>
                <a:gd name="T28" fmla="*/ 4 w 27"/>
                <a:gd name="T29" fmla="*/ 9 h 39"/>
                <a:gd name="T30" fmla="*/ 4 w 27"/>
                <a:gd name="T31" fmla="*/ 9 h 39"/>
                <a:gd name="T32" fmla="*/ 3 w 27"/>
                <a:gd name="T33" fmla="*/ 13 h 39"/>
                <a:gd name="T34" fmla="*/ 3 w 27"/>
                <a:gd name="T35" fmla="*/ 18 h 39"/>
                <a:gd name="T36" fmla="*/ 2 w 27"/>
                <a:gd name="T37" fmla="*/ 20 h 39"/>
                <a:gd name="T38" fmla="*/ 1 w 27"/>
                <a:gd name="T39" fmla="*/ 21 h 39"/>
                <a:gd name="T40" fmla="*/ 0 w 27"/>
                <a:gd name="T41" fmla="*/ 23 h 39"/>
                <a:gd name="T42" fmla="*/ 5 w 27"/>
                <a:gd name="T43" fmla="*/ 32 h 39"/>
                <a:gd name="T44" fmla="*/ 5 w 27"/>
                <a:gd name="T45" fmla="*/ 33 h 39"/>
                <a:gd name="T46" fmla="*/ 7 w 27"/>
                <a:gd name="T47" fmla="*/ 35 h 39"/>
                <a:gd name="T48" fmla="*/ 7 w 27"/>
                <a:gd name="T49" fmla="*/ 35 h 39"/>
                <a:gd name="T50" fmla="*/ 7 w 27"/>
                <a:gd name="T51" fmla="*/ 35 h 39"/>
                <a:gd name="T52" fmla="*/ 16 w 27"/>
                <a:gd name="T53" fmla="*/ 39 h 39"/>
                <a:gd name="T54" fmla="*/ 18 w 27"/>
                <a:gd name="T55" fmla="*/ 38 h 39"/>
                <a:gd name="T56" fmla="*/ 8 w 27"/>
                <a:gd name="T57" fmla="*/ 31 h 39"/>
                <a:gd name="T58" fmla="*/ 8 w 27"/>
                <a:gd name="T59" fmla="*/ 31 h 39"/>
                <a:gd name="T60" fmla="*/ 9 w 27"/>
                <a:gd name="T61" fmla="*/ 31 h 39"/>
                <a:gd name="T62" fmla="*/ 8 w 27"/>
                <a:gd name="T63" fmla="*/ 31 h 39"/>
                <a:gd name="T64" fmla="*/ 8 w 27"/>
                <a:gd name="T65" fmla="*/ 31 h 39"/>
                <a:gd name="T66" fmla="*/ 7 w 27"/>
                <a:gd name="T67" fmla="*/ 28 h 39"/>
                <a:gd name="T68" fmla="*/ 7 w 27"/>
                <a:gd name="T69" fmla="*/ 28 h 39"/>
                <a:gd name="T70" fmla="*/ 6 w 27"/>
                <a:gd name="T71" fmla="*/ 20 h 39"/>
                <a:gd name="T72" fmla="*/ 8 w 27"/>
                <a:gd name="T73" fmla="*/ 19 h 39"/>
                <a:gd name="T74" fmla="*/ 16 w 27"/>
                <a:gd name="T75" fmla="*/ 22 h 39"/>
                <a:gd name="T76" fmla="*/ 8 w 27"/>
                <a:gd name="T77" fmla="*/ 15 h 39"/>
                <a:gd name="T78" fmla="*/ 9 w 27"/>
                <a:gd name="T79" fmla="*/ 15 h 39"/>
                <a:gd name="T80" fmla="*/ 27 w 27"/>
                <a:gd name="T81" fmla="*/ 19 h 39"/>
                <a:gd name="T82" fmla="*/ 24 w 27"/>
                <a:gd name="T83" fmla="*/ 17 h 39"/>
                <a:gd name="T84" fmla="*/ 27 w 27"/>
                <a:gd name="T85" fmla="*/ 19 h 39"/>
                <a:gd name="T86" fmla="*/ 9 w 27"/>
                <a:gd name="T87" fmla="*/ 15 h 39"/>
                <a:gd name="T88" fmla="*/ 8 w 27"/>
                <a:gd name="T89" fmla="*/ 15 h 39"/>
                <a:gd name="T90" fmla="*/ 8 w 27"/>
                <a:gd name="T91" fmla="*/ 11 h 39"/>
                <a:gd name="T92" fmla="*/ 8 w 27"/>
                <a:gd name="T93" fmla="*/ 11 h 39"/>
                <a:gd name="T94" fmla="*/ 8 w 27"/>
                <a:gd name="T95" fmla="*/ 11 h 39"/>
                <a:gd name="T96" fmla="*/ 8 w 27"/>
                <a:gd name="T97" fmla="*/ 11 h 39"/>
                <a:gd name="T98" fmla="*/ 8 w 27"/>
                <a:gd name="T99" fmla="*/ 11 h 39"/>
                <a:gd name="T100" fmla="*/ 22 w 27"/>
                <a:gd name="T101" fmla="*/ 9 h 39"/>
                <a:gd name="T102" fmla="*/ 22 w 27"/>
                <a:gd name="T103" fmla="*/ 9 h 39"/>
                <a:gd name="T104" fmla="*/ 8 w 27"/>
                <a:gd name="T105" fmla="*/ 11 h 39"/>
                <a:gd name="T106" fmla="*/ 9 w 27"/>
                <a:gd name="T107" fmla="*/ 8 h 39"/>
                <a:gd name="T108" fmla="*/ 9 w 27"/>
                <a:gd name="T109" fmla="*/ 8 h 39"/>
                <a:gd name="T110" fmla="*/ 9 w 27"/>
                <a:gd name="T111" fmla="*/ 7 h 39"/>
                <a:gd name="T112" fmla="*/ 9 w 27"/>
                <a:gd name="T113" fmla="*/ 7 h 39"/>
                <a:gd name="T114" fmla="*/ 9 w 27"/>
                <a:gd name="T115" fmla="*/ 7 h 39"/>
                <a:gd name="T116" fmla="*/ 9 w 27"/>
                <a:gd name="T117" fmla="*/ 7 h 39"/>
                <a:gd name="T118" fmla="*/ 22 w 27"/>
                <a:gd name="T119" fmla="*/ 0 h 39"/>
                <a:gd name="T120" fmla="*/ 20 w 27"/>
                <a:gd name="T121"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7" h="39">
                  <a:moveTo>
                    <a:pt x="16" y="34"/>
                  </a:moveTo>
                  <a:cubicBezTo>
                    <a:pt x="18" y="35"/>
                    <a:pt x="19" y="36"/>
                    <a:pt x="20" y="36"/>
                  </a:cubicBezTo>
                  <a:cubicBezTo>
                    <a:pt x="21" y="36"/>
                    <a:pt x="22" y="36"/>
                    <a:pt x="22" y="35"/>
                  </a:cubicBezTo>
                  <a:cubicBezTo>
                    <a:pt x="22" y="35"/>
                    <a:pt x="22" y="35"/>
                    <a:pt x="22" y="35"/>
                  </a:cubicBezTo>
                  <a:cubicBezTo>
                    <a:pt x="21" y="35"/>
                    <a:pt x="21" y="35"/>
                    <a:pt x="20" y="35"/>
                  </a:cubicBezTo>
                  <a:cubicBezTo>
                    <a:pt x="19" y="35"/>
                    <a:pt x="17" y="35"/>
                    <a:pt x="16" y="34"/>
                  </a:cubicBezTo>
                  <a:moveTo>
                    <a:pt x="8" y="11"/>
                  </a:moveTo>
                  <a:cubicBezTo>
                    <a:pt x="8" y="11"/>
                    <a:pt x="8" y="11"/>
                    <a:pt x="8" y="11"/>
                  </a:cubicBezTo>
                  <a:cubicBezTo>
                    <a:pt x="8" y="11"/>
                    <a:pt x="9" y="12"/>
                    <a:pt x="9" y="12"/>
                  </a:cubicBezTo>
                  <a:cubicBezTo>
                    <a:pt x="9" y="12"/>
                    <a:pt x="8" y="11"/>
                    <a:pt x="8" y="11"/>
                  </a:cubicBezTo>
                  <a:moveTo>
                    <a:pt x="20" y="0"/>
                  </a:moveTo>
                  <a:cubicBezTo>
                    <a:pt x="14" y="0"/>
                    <a:pt x="8" y="5"/>
                    <a:pt x="8" y="5"/>
                  </a:cubicBezTo>
                  <a:cubicBezTo>
                    <a:pt x="8" y="5"/>
                    <a:pt x="8" y="5"/>
                    <a:pt x="8" y="5"/>
                  </a:cubicBezTo>
                  <a:cubicBezTo>
                    <a:pt x="6" y="7"/>
                    <a:pt x="5" y="8"/>
                    <a:pt x="4" y="9"/>
                  </a:cubicBezTo>
                  <a:cubicBezTo>
                    <a:pt x="4" y="9"/>
                    <a:pt x="4" y="9"/>
                    <a:pt x="4" y="9"/>
                  </a:cubicBezTo>
                  <a:cubicBezTo>
                    <a:pt x="4" y="9"/>
                    <a:pt x="4" y="9"/>
                    <a:pt x="4" y="9"/>
                  </a:cubicBezTo>
                  <a:cubicBezTo>
                    <a:pt x="3" y="11"/>
                    <a:pt x="3" y="12"/>
                    <a:pt x="3" y="13"/>
                  </a:cubicBezTo>
                  <a:cubicBezTo>
                    <a:pt x="3" y="15"/>
                    <a:pt x="3" y="16"/>
                    <a:pt x="3" y="18"/>
                  </a:cubicBezTo>
                  <a:cubicBezTo>
                    <a:pt x="3" y="19"/>
                    <a:pt x="3" y="19"/>
                    <a:pt x="2" y="20"/>
                  </a:cubicBezTo>
                  <a:cubicBezTo>
                    <a:pt x="2" y="20"/>
                    <a:pt x="2" y="21"/>
                    <a:pt x="1" y="21"/>
                  </a:cubicBezTo>
                  <a:cubicBezTo>
                    <a:pt x="0" y="22"/>
                    <a:pt x="0" y="22"/>
                    <a:pt x="0" y="23"/>
                  </a:cubicBezTo>
                  <a:cubicBezTo>
                    <a:pt x="0" y="26"/>
                    <a:pt x="1" y="29"/>
                    <a:pt x="5" y="32"/>
                  </a:cubicBezTo>
                  <a:cubicBezTo>
                    <a:pt x="5" y="33"/>
                    <a:pt x="5" y="33"/>
                    <a:pt x="5" y="33"/>
                  </a:cubicBezTo>
                  <a:cubicBezTo>
                    <a:pt x="6" y="34"/>
                    <a:pt x="6" y="34"/>
                    <a:pt x="7" y="35"/>
                  </a:cubicBezTo>
                  <a:cubicBezTo>
                    <a:pt x="7" y="35"/>
                    <a:pt x="7" y="35"/>
                    <a:pt x="7" y="35"/>
                  </a:cubicBezTo>
                  <a:cubicBezTo>
                    <a:pt x="7" y="35"/>
                    <a:pt x="7" y="35"/>
                    <a:pt x="7" y="35"/>
                  </a:cubicBezTo>
                  <a:cubicBezTo>
                    <a:pt x="10" y="37"/>
                    <a:pt x="14" y="39"/>
                    <a:pt x="16" y="39"/>
                  </a:cubicBezTo>
                  <a:cubicBezTo>
                    <a:pt x="17" y="39"/>
                    <a:pt x="17" y="39"/>
                    <a:pt x="18" y="38"/>
                  </a:cubicBezTo>
                  <a:cubicBezTo>
                    <a:pt x="14" y="38"/>
                    <a:pt x="6" y="32"/>
                    <a:pt x="8" y="31"/>
                  </a:cubicBezTo>
                  <a:cubicBezTo>
                    <a:pt x="8" y="31"/>
                    <a:pt x="8" y="31"/>
                    <a:pt x="8" y="31"/>
                  </a:cubicBezTo>
                  <a:cubicBezTo>
                    <a:pt x="8" y="31"/>
                    <a:pt x="9" y="31"/>
                    <a:pt x="9" y="31"/>
                  </a:cubicBezTo>
                  <a:cubicBezTo>
                    <a:pt x="9" y="31"/>
                    <a:pt x="8" y="31"/>
                    <a:pt x="8" y="31"/>
                  </a:cubicBezTo>
                  <a:cubicBezTo>
                    <a:pt x="8" y="31"/>
                    <a:pt x="8" y="31"/>
                    <a:pt x="8" y="31"/>
                  </a:cubicBezTo>
                  <a:cubicBezTo>
                    <a:pt x="7" y="28"/>
                    <a:pt x="7" y="28"/>
                    <a:pt x="7" y="28"/>
                  </a:cubicBezTo>
                  <a:cubicBezTo>
                    <a:pt x="7" y="28"/>
                    <a:pt x="7" y="28"/>
                    <a:pt x="7" y="28"/>
                  </a:cubicBezTo>
                  <a:cubicBezTo>
                    <a:pt x="1" y="24"/>
                    <a:pt x="3" y="22"/>
                    <a:pt x="6" y="20"/>
                  </a:cubicBezTo>
                  <a:cubicBezTo>
                    <a:pt x="6" y="19"/>
                    <a:pt x="7" y="19"/>
                    <a:pt x="8" y="19"/>
                  </a:cubicBezTo>
                  <a:cubicBezTo>
                    <a:pt x="11" y="19"/>
                    <a:pt x="14" y="21"/>
                    <a:pt x="16" y="22"/>
                  </a:cubicBezTo>
                  <a:cubicBezTo>
                    <a:pt x="15" y="19"/>
                    <a:pt x="5" y="17"/>
                    <a:pt x="8" y="15"/>
                  </a:cubicBezTo>
                  <a:cubicBezTo>
                    <a:pt x="8" y="15"/>
                    <a:pt x="8" y="15"/>
                    <a:pt x="9" y="15"/>
                  </a:cubicBezTo>
                  <a:cubicBezTo>
                    <a:pt x="13" y="15"/>
                    <a:pt x="22" y="18"/>
                    <a:pt x="27" y="19"/>
                  </a:cubicBezTo>
                  <a:cubicBezTo>
                    <a:pt x="26" y="19"/>
                    <a:pt x="25" y="18"/>
                    <a:pt x="24" y="17"/>
                  </a:cubicBezTo>
                  <a:cubicBezTo>
                    <a:pt x="25" y="18"/>
                    <a:pt x="26" y="19"/>
                    <a:pt x="27" y="19"/>
                  </a:cubicBezTo>
                  <a:cubicBezTo>
                    <a:pt x="22" y="18"/>
                    <a:pt x="13" y="15"/>
                    <a:pt x="9" y="15"/>
                  </a:cubicBezTo>
                  <a:cubicBezTo>
                    <a:pt x="8" y="15"/>
                    <a:pt x="8" y="15"/>
                    <a:pt x="8" y="15"/>
                  </a:cubicBezTo>
                  <a:cubicBezTo>
                    <a:pt x="8" y="11"/>
                    <a:pt x="8" y="11"/>
                    <a:pt x="8" y="11"/>
                  </a:cubicBezTo>
                  <a:cubicBezTo>
                    <a:pt x="8" y="11"/>
                    <a:pt x="8" y="11"/>
                    <a:pt x="8" y="11"/>
                  </a:cubicBezTo>
                  <a:cubicBezTo>
                    <a:pt x="8" y="11"/>
                    <a:pt x="8" y="11"/>
                    <a:pt x="8" y="11"/>
                  </a:cubicBezTo>
                  <a:cubicBezTo>
                    <a:pt x="8" y="11"/>
                    <a:pt x="8" y="11"/>
                    <a:pt x="8" y="11"/>
                  </a:cubicBezTo>
                  <a:cubicBezTo>
                    <a:pt x="8" y="11"/>
                    <a:pt x="8" y="11"/>
                    <a:pt x="8" y="11"/>
                  </a:cubicBezTo>
                  <a:cubicBezTo>
                    <a:pt x="10" y="8"/>
                    <a:pt x="16" y="9"/>
                    <a:pt x="22" y="9"/>
                  </a:cubicBezTo>
                  <a:cubicBezTo>
                    <a:pt x="22" y="9"/>
                    <a:pt x="22" y="9"/>
                    <a:pt x="22" y="9"/>
                  </a:cubicBezTo>
                  <a:cubicBezTo>
                    <a:pt x="16" y="9"/>
                    <a:pt x="10" y="8"/>
                    <a:pt x="8" y="11"/>
                  </a:cubicBezTo>
                  <a:cubicBezTo>
                    <a:pt x="9" y="8"/>
                    <a:pt x="9" y="8"/>
                    <a:pt x="9" y="8"/>
                  </a:cubicBezTo>
                  <a:cubicBezTo>
                    <a:pt x="9" y="8"/>
                    <a:pt x="9" y="8"/>
                    <a:pt x="9" y="8"/>
                  </a:cubicBezTo>
                  <a:cubicBezTo>
                    <a:pt x="8" y="8"/>
                    <a:pt x="8" y="7"/>
                    <a:pt x="9" y="7"/>
                  </a:cubicBezTo>
                  <a:cubicBezTo>
                    <a:pt x="9" y="7"/>
                    <a:pt x="9" y="7"/>
                    <a:pt x="9" y="7"/>
                  </a:cubicBezTo>
                  <a:cubicBezTo>
                    <a:pt x="9" y="7"/>
                    <a:pt x="9" y="7"/>
                    <a:pt x="9" y="7"/>
                  </a:cubicBezTo>
                  <a:cubicBezTo>
                    <a:pt x="9" y="7"/>
                    <a:pt x="9" y="7"/>
                    <a:pt x="9" y="7"/>
                  </a:cubicBezTo>
                  <a:cubicBezTo>
                    <a:pt x="12" y="3"/>
                    <a:pt x="18" y="1"/>
                    <a:pt x="22" y="0"/>
                  </a:cubicBezTo>
                  <a:cubicBezTo>
                    <a:pt x="22" y="0"/>
                    <a:pt x="21" y="0"/>
                    <a:pt x="20"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9" name="Freeform 27">
              <a:extLst>
                <a:ext uri="{FF2B5EF4-FFF2-40B4-BE49-F238E27FC236}">
                  <a16:creationId xmlns="" xmlns:a16="http://schemas.microsoft.com/office/drawing/2014/main" id="{8F272C5A-07CE-4631-A931-59ED7689E457}"/>
                </a:ext>
              </a:extLst>
            </p:cNvPr>
            <p:cNvSpPr>
              <a:spLocks/>
            </p:cNvSpPr>
            <p:nvPr/>
          </p:nvSpPr>
          <p:spPr bwMode="auto">
            <a:xfrm flipH="1">
              <a:off x="1698625" y="6380163"/>
              <a:ext cx="104775" cy="130175"/>
            </a:xfrm>
            <a:custGeom>
              <a:avLst/>
              <a:gdLst>
                <a:gd name="T0" fmla="*/ 11 w 37"/>
                <a:gd name="T1" fmla="*/ 0 h 46"/>
                <a:gd name="T2" fmla="*/ 2 w 37"/>
                <a:gd name="T3" fmla="*/ 14 h 46"/>
                <a:gd name="T4" fmla="*/ 2 w 37"/>
                <a:gd name="T5" fmla="*/ 14 h 46"/>
                <a:gd name="T6" fmla="*/ 2 w 37"/>
                <a:gd name="T7" fmla="*/ 14 h 46"/>
                <a:gd name="T8" fmla="*/ 0 w 37"/>
                <a:gd name="T9" fmla="*/ 26 h 46"/>
                <a:gd name="T10" fmla="*/ 0 w 37"/>
                <a:gd name="T11" fmla="*/ 30 h 46"/>
                <a:gd name="T12" fmla="*/ 4 w 37"/>
                <a:gd name="T13" fmla="*/ 33 h 46"/>
                <a:gd name="T14" fmla="*/ 7 w 37"/>
                <a:gd name="T15" fmla="*/ 35 h 46"/>
                <a:gd name="T16" fmla="*/ 8 w 37"/>
                <a:gd name="T17" fmla="*/ 37 h 46"/>
                <a:gd name="T18" fmla="*/ 8 w 37"/>
                <a:gd name="T19" fmla="*/ 39 h 46"/>
                <a:gd name="T20" fmla="*/ 8 w 37"/>
                <a:gd name="T21" fmla="*/ 40 h 46"/>
                <a:gd name="T22" fmla="*/ 10 w 37"/>
                <a:gd name="T23" fmla="*/ 44 h 46"/>
                <a:gd name="T24" fmla="*/ 22 w 37"/>
                <a:gd name="T25" fmla="*/ 46 h 46"/>
                <a:gd name="T26" fmla="*/ 22 w 37"/>
                <a:gd name="T27" fmla="*/ 46 h 46"/>
                <a:gd name="T28" fmla="*/ 37 w 37"/>
                <a:gd name="T29" fmla="*/ 38 h 46"/>
                <a:gd name="T30" fmla="*/ 23 w 37"/>
                <a:gd name="T31" fmla="*/ 43 h 46"/>
                <a:gd name="T32" fmla="*/ 14 w 37"/>
                <a:gd name="T33" fmla="*/ 38 h 46"/>
                <a:gd name="T34" fmla="*/ 16 w 37"/>
                <a:gd name="T35" fmla="*/ 39 h 46"/>
                <a:gd name="T36" fmla="*/ 35 w 37"/>
                <a:gd name="T37" fmla="*/ 26 h 46"/>
                <a:gd name="T38" fmla="*/ 15 w 37"/>
                <a:gd name="T39" fmla="*/ 37 h 46"/>
                <a:gd name="T40" fmla="*/ 13 w 37"/>
                <a:gd name="T41" fmla="*/ 36 h 46"/>
                <a:gd name="T42" fmla="*/ 23 w 37"/>
                <a:gd name="T43" fmla="*/ 24 h 46"/>
                <a:gd name="T44" fmla="*/ 11 w 37"/>
                <a:gd name="T45" fmla="*/ 33 h 46"/>
                <a:gd name="T46" fmla="*/ 21 w 37"/>
                <a:gd name="T47" fmla="*/ 21 h 46"/>
                <a:gd name="T48" fmla="*/ 9 w 37"/>
                <a:gd name="T49" fmla="*/ 29 h 46"/>
                <a:gd name="T50" fmla="*/ 8 w 37"/>
                <a:gd name="T51" fmla="*/ 28 h 46"/>
                <a:gd name="T52" fmla="*/ 23 w 37"/>
                <a:gd name="T53" fmla="*/ 14 h 46"/>
                <a:gd name="T54" fmla="*/ 22 w 37"/>
                <a:gd name="T55" fmla="*/ 14 h 46"/>
                <a:gd name="T56" fmla="*/ 12 w 37"/>
                <a:gd name="T57" fmla="*/ 20 h 46"/>
                <a:gd name="T58" fmla="*/ 6 w 37"/>
                <a:gd name="T59" fmla="*/ 26 h 46"/>
                <a:gd name="T60" fmla="*/ 6 w 37"/>
                <a:gd name="T61" fmla="*/ 26 h 46"/>
                <a:gd name="T62" fmla="*/ 18 w 37"/>
                <a:gd name="T63" fmla="*/ 7 h 46"/>
                <a:gd name="T64" fmla="*/ 2 w 37"/>
                <a:gd name="T65" fmla="*/ 25 h 46"/>
                <a:gd name="T66" fmla="*/ 2 w 37"/>
                <a:gd name="T67" fmla="*/ 22 h 46"/>
                <a:gd name="T68" fmla="*/ 11 w 37"/>
                <a:gd name="T69"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7" h="46">
                  <a:moveTo>
                    <a:pt x="11" y="0"/>
                  </a:moveTo>
                  <a:cubicBezTo>
                    <a:pt x="6" y="3"/>
                    <a:pt x="2" y="12"/>
                    <a:pt x="2" y="14"/>
                  </a:cubicBezTo>
                  <a:cubicBezTo>
                    <a:pt x="2" y="14"/>
                    <a:pt x="2" y="14"/>
                    <a:pt x="2" y="14"/>
                  </a:cubicBezTo>
                  <a:cubicBezTo>
                    <a:pt x="2" y="14"/>
                    <a:pt x="2" y="14"/>
                    <a:pt x="2" y="14"/>
                  </a:cubicBezTo>
                  <a:cubicBezTo>
                    <a:pt x="1" y="18"/>
                    <a:pt x="0" y="23"/>
                    <a:pt x="0" y="26"/>
                  </a:cubicBezTo>
                  <a:cubicBezTo>
                    <a:pt x="0" y="28"/>
                    <a:pt x="0" y="29"/>
                    <a:pt x="0" y="30"/>
                  </a:cubicBezTo>
                  <a:cubicBezTo>
                    <a:pt x="1" y="32"/>
                    <a:pt x="2" y="33"/>
                    <a:pt x="4" y="33"/>
                  </a:cubicBezTo>
                  <a:cubicBezTo>
                    <a:pt x="5" y="33"/>
                    <a:pt x="7" y="34"/>
                    <a:pt x="7" y="35"/>
                  </a:cubicBezTo>
                  <a:cubicBezTo>
                    <a:pt x="8" y="36"/>
                    <a:pt x="8" y="37"/>
                    <a:pt x="8" y="37"/>
                  </a:cubicBezTo>
                  <a:cubicBezTo>
                    <a:pt x="8" y="38"/>
                    <a:pt x="8" y="39"/>
                    <a:pt x="8" y="39"/>
                  </a:cubicBezTo>
                  <a:cubicBezTo>
                    <a:pt x="8" y="39"/>
                    <a:pt x="8" y="40"/>
                    <a:pt x="8" y="40"/>
                  </a:cubicBezTo>
                  <a:cubicBezTo>
                    <a:pt x="8" y="42"/>
                    <a:pt x="9" y="43"/>
                    <a:pt x="10" y="44"/>
                  </a:cubicBezTo>
                  <a:cubicBezTo>
                    <a:pt x="13" y="45"/>
                    <a:pt x="17" y="46"/>
                    <a:pt x="22" y="46"/>
                  </a:cubicBezTo>
                  <a:cubicBezTo>
                    <a:pt x="22" y="46"/>
                    <a:pt x="22" y="46"/>
                    <a:pt x="22" y="46"/>
                  </a:cubicBezTo>
                  <a:cubicBezTo>
                    <a:pt x="33" y="43"/>
                    <a:pt x="34" y="41"/>
                    <a:pt x="37" y="38"/>
                  </a:cubicBezTo>
                  <a:cubicBezTo>
                    <a:pt x="31" y="41"/>
                    <a:pt x="27" y="43"/>
                    <a:pt x="23" y="43"/>
                  </a:cubicBezTo>
                  <a:cubicBezTo>
                    <a:pt x="17" y="43"/>
                    <a:pt x="14" y="40"/>
                    <a:pt x="14" y="38"/>
                  </a:cubicBezTo>
                  <a:cubicBezTo>
                    <a:pt x="14" y="39"/>
                    <a:pt x="15" y="39"/>
                    <a:pt x="16" y="39"/>
                  </a:cubicBezTo>
                  <a:cubicBezTo>
                    <a:pt x="22" y="39"/>
                    <a:pt x="32" y="35"/>
                    <a:pt x="35" y="26"/>
                  </a:cubicBezTo>
                  <a:cubicBezTo>
                    <a:pt x="33" y="31"/>
                    <a:pt x="20" y="37"/>
                    <a:pt x="15" y="37"/>
                  </a:cubicBezTo>
                  <a:cubicBezTo>
                    <a:pt x="13" y="37"/>
                    <a:pt x="13" y="36"/>
                    <a:pt x="13" y="36"/>
                  </a:cubicBezTo>
                  <a:cubicBezTo>
                    <a:pt x="12" y="32"/>
                    <a:pt x="19" y="29"/>
                    <a:pt x="23" y="24"/>
                  </a:cubicBezTo>
                  <a:cubicBezTo>
                    <a:pt x="19" y="25"/>
                    <a:pt x="13" y="32"/>
                    <a:pt x="11" y="33"/>
                  </a:cubicBezTo>
                  <a:cubicBezTo>
                    <a:pt x="10" y="29"/>
                    <a:pt x="19" y="23"/>
                    <a:pt x="21" y="21"/>
                  </a:cubicBezTo>
                  <a:cubicBezTo>
                    <a:pt x="15" y="23"/>
                    <a:pt x="10" y="29"/>
                    <a:pt x="9" y="29"/>
                  </a:cubicBezTo>
                  <a:cubicBezTo>
                    <a:pt x="9" y="29"/>
                    <a:pt x="8" y="29"/>
                    <a:pt x="8" y="28"/>
                  </a:cubicBezTo>
                  <a:cubicBezTo>
                    <a:pt x="8" y="26"/>
                    <a:pt x="18" y="15"/>
                    <a:pt x="23" y="14"/>
                  </a:cubicBezTo>
                  <a:cubicBezTo>
                    <a:pt x="23" y="14"/>
                    <a:pt x="22" y="14"/>
                    <a:pt x="22" y="14"/>
                  </a:cubicBezTo>
                  <a:cubicBezTo>
                    <a:pt x="19" y="14"/>
                    <a:pt x="15" y="17"/>
                    <a:pt x="12" y="20"/>
                  </a:cubicBezTo>
                  <a:cubicBezTo>
                    <a:pt x="9" y="23"/>
                    <a:pt x="7" y="26"/>
                    <a:pt x="6" y="26"/>
                  </a:cubicBezTo>
                  <a:cubicBezTo>
                    <a:pt x="6" y="26"/>
                    <a:pt x="6" y="26"/>
                    <a:pt x="6" y="26"/>
                  </a:cubicBezTo>
                  <a:cubicBezTo>
                    <a:pt x="5" y="23"/>
                    <a:pt x="11" y="10"/>
                    <a:pt x="18" y="7"/>
                  </a:cubicBezTo>
                  <a:cubicBezTo>
                    <a:pt x="7" y="8"/>
                    <a:pt x="3" y="25"/>
                    <a:pt x="2" y="25"/>
                  </a:cubicBezTo>
                  <a:cubicBezTo>
                    <a:pt x="2" y="25"/>
                    <a:pt x="2" y="24"/>
                    <a:pt x="2" y="22"/>
                  </a:cubicBezTo>
                  <a:cubicBezTo>
                    <a:pt x="2" y="11"/>
                    <a:pt x="7" y="7"/>
                    <a:pt x="11"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0" name="Freeform 28">
              <a:extLst>
                <a:ext uri="{FF2B5EF4-FFF2-40B4-BE49-F238E27FC236}">
                  <a16:creationId xmlns="" xmlns:a16="http://schemas.microsoft.com/office/drawing/2014/main" id="{DCD38580-8C86-4B90-AE15-A017EA1012CF}"/>
                </a:ext>
              </a:extLst>
            </p:cNvPr>
            <p:cNvSpPr>
              <a:spLocks/>
            </p:cNvSpPr>
            <p:nvPr/>
          </p:nvSpPr>
          <p:spPr bwMode="auto">
            <a:xfrm flipH="1">
              <a:off x="1581150" y="6499225"/>
              <a:ext cx="93663" cy="71438"/>
            </a:xfrm>
            <a:custGeom>
              <a:avLst/>
              <a:gdLst>
                <a:gd name="T0" fmla="*/ 19 w 33"/>
                <a:gd name="T1" fmla="*/ 0 h 25"/>
                <a:gd name="T2" fmla="*/ 19 w 33"/>
                <a:gd name="T3" fmla="*/ 0 h 25"/>
                <a:gd name="T4" fmla="*/ 3 w 33"/>
                <a:gd name="T5" fmla="*/ 18 h 25"/>
                <a:gd name="T6" fmla="*/ 3 w 33"/>
                <a:gd name="T7" fmla="*/ 18 h 25"/>
                <a:gd name="T8" fmla="*/ 12 w 33"/>
                <a:gd name="T9" fmla="*/ 0 h 25"/>
                <a:gd name="T10" fmla="*/ 12 w 33"/>
                <a:gd name="T11" fmla="*/ 0 h 25"/>
                <a:gd name="T12" fmla="*/ 7 w 33"/>
                <a:gd name="T13" fmla="*/ 6 h 25"/>
                <a:gd name="T14" fmla="*/ 7 w 33"/>
                <a:gd name="T15" fmla="*/ 6 h 25"/>
                <a:gd name="T16" fmla="*/ 6 w 33"/>
                <a:gd name="T17" fmla="*/ 7 h 25"/>
                <a:gd name="T18" fmla="*/ 6 w 33"/>
                <a:gd name="T19" fmla="*/ 7 h 25"/>
                <a:gd name="T20" fmla="*/ 6 w 33"/>
                <a:gd name="T21" fmla="*/ 7 h 25"/>
                <a:gd name="T22" fmla="*/ 6 w 33"/>
                <a:gd name="T23" fmla="*/ 9 h 25"/>
                <a:gd name="T24" fmla="*/ 0 w 33"/>
                <a:gd name="T25" fmla="*/ 20 h 25"/>
                <a:gd name="T26" fmla="*/ 2 w 33"/>
                <a:gd name="T27" fmla="*/ 22 h 25"/>
                <a:gd name="T28" fmla="*/ 6 w 33"/>
                <a:gd name="T29" fmla="*/ 24 h 25"/>
                <a:gd name="T30" fmla="*/ 8 w 33"/>
                <a:gd name="T31" fmla="*/ 25 h 25"/>
                <a:gd name="T32" fmla="*/ 32 w 33"/>
                <a:gd name="T33" fmla="*/ 12 h 25"/>
                <a:gd name="T34" fmla="*/ 33 w 33"/>
                <a:gd name="T35" fmla="*/ 10 h 25"/>
                <a:gd name="T36" fmla="*/ 14 w 33"/>
                <a:gd name="T37" fmla="*/ 22 h 25"/>
                <a:gd name="T38" fmla="*/ 16 w 33"/>
                <a:gd name="T39" fmla="*/ 19 h 25"/>
                <a:gd name="T40" fmla="*/ 28 w 33"/>
                <a:gd name="T41" fmla="*/ 4 h 25"/>
                <a:gd name="T42" fmla="*/ 27 w 33"/>
                <a:gd name="T43" fmla="*/ 6 h 25"/>
                <a:gd name="T44" fmla="*/ 7 w 33"/>
                <a:gd name="T45" fmla="*/ 22 h 25"/>
                <a:gd name="T46" fmla="*/ 7 w 33"/>
                <a:gd name="T47" fmla="*/ 21 h 25"/>
                <a:gd name="T48" fmla="*/ 17 w 33"/>
                <a:gd name="T49" fmla="*/ 9 h 25"/>
                <a:gd name="T50" fmla="*/ 17 w 33"/>
                <a:gd name="T51" fmla="*/ 9 h 25"/>
                <a:gd name="T52" fmla="*/ 5 w 33"/>
                <a:gd name="T53" fmla="*/ 20 h 25"/>
                <a:gd name="T54" fmla="*/ 5 w 33"/>
                <a:gd name="T55" fmla="*/ 20 h 25"/>
                <a:gd name="T56" fmla="*/ 19 w 33"/>
                <a:gd name="T57"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3" h="25">
                  <a:moveTo>
                    <a:pt x="19" y="0"/>
                  </a:moveTo>
                  <a:cubicBezTo>
                    <a:pt x="19" y="0"/>
                    <a:pt x="19" y="0"/>
                    <a:pt x="19" y="0"/>
                  </a:cubicBezTo>
                  <a:cubicBezTo>
                    <a:pt x="16" y="1"/>
                    <a:pt x="5" y="18"/>
                    <a:pt x="3" y="18"/>
                  </a:cubicBezTo>
                  <a:cubicBezTo>
                    <a:pt x="3" y="18"/>
                    <a:pt x="3" y="18"/>
                    <a:pt x="3" y="18"/>
                  </a:cubicBezTo>
                  <a:cubicBezTo>
                    <a:pt x="3" y="14"/>
                    <a:pt x="14" y="1"/>
                    <a:pt x="12" y="0"/>
                  </a:cubicBezTo>
                  <a:cubicBezTo>
                    <a:pt x="12" y="0"/>
                    <a:pt x="12" y="0"/>
                    <a:pt x="12" y="0"/>
                  </a:cubicBezTo>
                  <a:cubicBezTo>
                    <a:pt x="10" y="0"/>
                    <a:pt x="8" y="4"/>
                    <a:pt x="7" y="6"/>
                  </a:cubicBezTo>
                  <a:cubicBezTo>
                    <a:pt x="7" y="6"/>
                    <a:pt x="7" y="6"/>
                    <a:pt x="7" y="6"/>
                  </a:cubicBezTo>
                  <a:cubicBezTo>
                    <a:pt x="7" y="7"/>
                    <a:pt x="7" y="7"/>
                    <a:pt x="6" y="7"/>
                  </a:cubicBezTo>
                  <a:cubicBezTo>
                    <a:pt x="6" y="7"/>
                    <a:pt x="6" y="7"/>
                    <a:pt x="6" y="7"/>
                  </a:cubicBezTo>
                  <a:cubicBezTo>
                    <a:pt x="6" y="7"/>
                    <a:pt x="6" y="7"/>
                    <a:pt x="6" y="7"/>
                  </a:cubicBezTo>
                  <a:cubicBezTo>
                    <a:pt x="6" y="8"/>
                    <a:pt x="6" y="8"/>
                    <a:pt x="6" y="9"/>
                  </a:cubicBezTo>
                  <a:cubicBezTo>
                    <a:pt x="2" y="15"/>
                    <a:pt x="0" y="19"/>
                    <a:pt x="0" y="20"/>
                  </a:cubicBezTo>
                  <a:cubicBezTo>
                    <a:pt x="0" y="21"/>
                    <a:pt x="1" y="22"/>
                    <a:pt x="2" y="22"/>
                  </a:cubicBezTo>
                  <a:cubicBezTo>
                    <a:pt x="4" y="23"/>
                    <a:pt x="2" y="24"/>
                    <a:pt x="6" y="24"/>
                  </a:cubicBezTo>
                  <a:cubicBezTo>
                    <a:pt x="7" y="25"/>
                    <a:pt x="7" y="25"/>
                    <a:pt x="8" y="25"/>
                  </a:cubicBezTo>
                  <a:cubicBezTo>
                    <a:pt x="12" y="25"/>
                    <a:pt x="24" y="20"/>
                    <a:pt x="32" y="12"/>
                  </a:cubicBezTo>
                  <a:cubicBezTo>
                    <a:pt x="32" y="11"/>
                    <a:pt x="33" y="11"/>
                    <a:pt x="33" y="10"/>
                  </a:cubicBezTo>
                  <a:cubicBezTo>
                    <a:pt x="29" y="15"/>
                    <a:pt x="16" y="22"/>
                    <a:pt x="14" y="22"/>
                  </a:cubicBezTo>
                  <a:cubicBezTo>
                    <a:pt x="13" y="22"/>
                    <a:pt x="14" y="21"/>
                    <a:pt x="16" y="19"/>
                  </a:cubicBezTo>
                  <a:cubicBezTo>
                    <a:pt x="25" y="12"/>
                    <a:pt x="29" y="4"/>
                    <a:pt x="28" y="4"/>
                  </a:cubicBezTo>
                  <a:cubicBezTo>
                    <a:pt x="28" y="4"/>
                    <a:pt x="27" y="5"/>
                    <a:pt x="27" y="6"/>
                  </a:cubicBezTo>
                  <a:cubicBezTo>
                    <a:pt x="23" y="11"/>
                    <a:pt x="9" y="22"/>
                    <a:pt x="7" y="22"/>
                  </a:cubicBezTo>
                  <a:cubicBezTo>
                    <a:pt x="7" y="22"/>
                    <a:pt x="7" y="21"/>
                    <a:pt x="7" y="21"/>
                  </a:cubicBezTo>
                  <a:cubicBezTo>
                    <a:pt x="7" y="20"/>
                    <a:pt x="20" y="9"/>
                    <a:pt x="17" y="9"/>
                  </a:cubicBezTo>
                  <a:cubicBezTo>
                    <a:pt x="17" y="9"/>
                    <a:pt x="17" y="9"/>
                    <a:pt x="17" y="9"/>
                  </a:cubicBezTo>
                  <a:cubicBezTo>
                    <a:pt x="14" y="10"/>
                    <a:pt x="6" y="20"/>
                    <a:pt x="5" y="20"/>
                  </a:cubicBezTo>
                  <a:cubicBezTo>
                    <a:pt x="5" y="20"/>
                    <a:pt x="5" y="20"/>
                    <a:pt x="5" y="20"/>
                  </a:cubicBezTo>
                  <a:cubicBezTo>
                    <a:pt x="6" y="16"/>
                    <a:pt x="21" y="0"/>
                    <a:pt x="19"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1" name="Freeform 29">
              <a:extLst>
                <a:ext uri="{FF2B5EF4-FFF2-40B4-BE49-F238E27FC236}">
                  <a16:creationId xmlns="" xmlns:a16="http://schemas.microsoft.com/office/drawing/2014/main" id="{2CE8D28A-3107-4E32-8CAC-4C6BA0503B00}"/>
                </a:ext>
              </a:extLst>
            </p:cNvPr>
            <p:cNvSpPr>
              <a:spLocks/>
            </p:cNvSpPr>
            <p:nvPr/>
          </p:nvSpPr>
          <p:spPr bwMode="auto">
            <a:xfrm flipH="1">
              <a:off x="1501775" y="6357938"/>
              <a:ext cx="46038" cy="98425"/>
            </a:xfrm>
            <a:custGeom>
              <a:avLst/>
              <a:gdLst>
                <a:gd name="T0" fmla="*/ 7 w 16"/>
                <a:gd name="T1" fmla="*/ 0 h 35"/>
                <a:gd name="T2" fmla="*/ 9 w 16"/>
                <a:gd name="T3" fmla="*/ 3 h 35"/>
                <a:gd name="T4" fmla="*/ 14 w 16"/>
                <a:gd name="T5" fmla="*/ 23 h 35"/>
                <a:gd name="T6" fmla="*/ 13 w 16"/>
                <a:gd name="T7" fmla="*/ 25 h 35"/>
                <a:gd name="T8" fmla="*/ 9 w 16"/>
                <a:gd name="T9" fmla="*/ 9 h 35"/>
                <a:gd name="T10" fmla="*/ 7 w 16"/>
                <a:gd name="T11" fmla="*/ 7 h 35"/>
                <a:gd name="T12" fmla="*/ 8 w 16"/>
                <a:gd name="T13" fmla="*/ 13 h 35"/>
                <a:gd name="T14" fmla="*/ 10 w 16"/>
                <a:gd name="T15" fmla="*/ 26 h 35"/>
                <a:gd name="T16" fmla="*/ 10 w 16"/>
                <a:gd name="T17" fmla="*/ 26 h 35"/>
                <a:gd name="T18" fmla="*/ 3 w 16"/>
                <a:gd name="T19" fmla="*/ 7 h 35"/>
                <a:gd name="T20" fmla="*/ 0 w 16"/>
                <a:gd name="T21" fmla="*/ 5 h 35"/>
                <a:gd name="T22" fmla="*/ 1 w 16"/>
                <a:gd name="T23" fmla="*/ 9 h 35"/>
                <a:gd name="T24" fmla="*/ 1 w 16"/>
                <a:gd name="T25" fmla="*/ 9 h 35"/>
                <a:gd name="T26" fmla="*/ 1 w 16"/>
                <a:gd name="T27" fmla="*/ 9 h 35"/>
                <a:gd name="T28" fmla="*/ 3 w 16"/>
                <a:gd name="T29" fmla="*/ 14 h 35"/>
                <a:gd name="T30" fmla="*/ 12 w 16"/>
                <a:gd name="T31" fmla="*/ 35 h 35"/>
                <a:gd name="T32" fmla="*/ 16 w 16"/>
                <a:gd name="T33" fmla="*/ 23 h 35"/>
                <a:gd name="T34" fmla="*/ 16 w 16"/>
                <a:gd name="T35" fmla="*/ 18 h 35"/>
                <a:gd name="T36" fmla="*/ 15 w 16"/>
                <a:gd name="T37" fmla="*/ 11 h 35"/>
                <a:gd name="T38" fmla="*/ 15 w 16"/>
                <a:gd name="T39" fmla="*/ 11 h 35"/>
                <a:gd name="T40" fmla="*/ 8 w 16"/>
                <a:gd name="T41" fmla="*/ 1 h 35"/>
                <a:gd name="T42" fmla="*/ 7 w 16"/>
                <a:gd name="T43"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 h="35">
                  <a:moveTo>
                    <a:pt x="7" y="0"/>
                  </a:moveTo>
                  <a:cubicBezTo>
                    <a:pt x="7" y="0"/>
                    <a:pt x="7" y="1"/>
                    <a:pt x="9" y="3"/>
                  </a:cubicBezTo>
                  <a:cubicBezTo>
                    <a:pt x="12" y="7"/>
                    <a:pt x="15" y="14"/>
                    <a:pt x="14" y="23"/>
                  </a:cubicBezTo>
                  <a:cubicBezTo>
                    <a:pt x="14" y="24"/>
                    <a:pt x="13" y="25"/>
                    <a:pt x="13" y="25"/>
                  </a:cubicBezTo>
                  <a:cubicBezTo>
                    <a:pt x="12" y="25"/>
                    <a:pt x="11" y="15"/>
                    <a:pt x="9" y="9"/>
                  </a:cubicBezTo>
                  <a:cubicBezTo>
                    <a:pt x="8" y="7"/>
                    <a:pt x="8" y="7"/>
                    <a:pt x="7" y="7"/>
                  </a:cubicBezTo>
                  <a:cubicBezTo>
                    <a:pt x="7" y="7"/>
                    <a:pt x="7" y="10"/>
                    <a:pt x="8" y="13"/>
                  </a:cubicBezTo>
                  <a:cubicBezTo>
                    <a:pt x="10" y="18"/>
                    <a:pt x="11" y="24"/>
                    <a:pt x="10" y="26"/>
                  </a:cubicBezTo>
                  <a:cubicBezTo>
                    <a:pt x="10" y="26"/>
                    <a:pt x="10" y="26"/>
                    <a:pt x="10" y="26"/>
                  </a:cubicBezTo>
                  <a:cubicBezTo>
                    <a:pt x="10" y="26"/>
                    <a:pt x="6" y="12"/>
                    <a:pt x="3" y="7"/>
                  </a:cubicBezTo>
                  <a:cubicBezTo>
                    <a:pt x="1" y="5"/>
                    <a:pt x="1" y="5"/>
                    <a:pt x="0" y="5"/>
                  </a:cubicBezTo>
                  <a:cubicBezTo>
                    <a:pt x="0" y="5"/>
                    <a:pt x="0" y="6"/>
                    <a:pt x="1" y="9"/>
                  </a:cubicBezTo>
                  <a:cubicBezTo>
                    <a:pt x="1" y="9"/>
                    <a:pt x="1" y="9"/>
                    <a:pt x="1" y="9"/>
                  </a:cubicBezTo>
                  <a:cubicBezTo>
                    <a:pt x="1" y="9"/>
                    <a:pt x="1" y="9"/>
                    <a:pt x="1" y="9"/>
                  </a:cubicBezTo>
                  <a:cubicBezTo>
                    <a:pt x="1" y="11"/>
                    <a:pt x="2" y="13"/>
                    <a:pt x="3" y="14"/>
                  </a:cubicBezTo>
                  <a:cubicBezTo>
                    <a:pt x="7" y="24"/>
                    <a:pt x="9" y="35"/>
                    <a:pt x="12" y="35"/>
                  </a:cubicBezTo>
                  <a:cubicBezTo>
                    <a:pt x="13" y="35"/>
                    <a:pt x="14" y="31"/>
                    <a:pt x="16" y="23"/>
                  </a:cubicBezTo>
                  <a:cubicBezTo>
                    <a:pt x="16" y="22"/>
                    <a:pt x="16" y="20"/>
                    <a:pt x="16" y="18"/>
                  </a:cubicBezTo>
                  <a:cubicBezTo>
                    <a:pt x="16" y="16"/>
                    <a:pt x="16" y="14"/>
                    <a:pt x="15" y="11"/>
                  </a:cubicBezTo>
                  <a:cubicBezTo>
                    <a:pt x="15" y="11"/>
                    <a:pt x="15" y="11"/>
                    <a:pt x="15" y="11"/>
                  </a:cubicBezTo>
                  <a:cubicBezTo>
                    <a:pt x="15" y="11"/>
                    <a:pt x="13" y="3"/>
                    <a:pt x="8" y="1"/>
                  </a:cubicBezTo>
                  <a:cubicBezTo>
                    <a:pt x="8" y="0"/>
                    <a:pt x="8" y="0"/>
                    <a:pt x="7"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2" name="Freeform 30">
              <a:extLst>
                <a:ext uri="{FF2B5EF4-FFF2-40B4-BE49-F238E27FC236}">
                  <a16:creationId xmlns="" xmlns:a16="http://schemas.microsoft.com/office/drawing/2014/main" id="{70B9C0B8-C656-4169-85B3-440247E559AA}"/>
                </a:ext>
              </a:extLst>
            </p:cNvPr>
            <p:cNvSpPr>
              <a:spLocks/>
            </p:cNvSpPr>
            <p:nvPr/>
          </p:nvSpPr>
          <p:spPr bwMode="auto">
            <a:xfrm flipH="1">
              <a:off x="1655763" y="6110288"/>
              <a:ext cx="82550" cy="47625"/>
            </a:xfrm>
            <a:custGeom>
              <a:avLst/>
              <a:gdLst>
                <a:gd name="T0" fmla="*/ 1 w 29"/>
                <a:gd name="T1" fmla="*/ 0 h 17"/>
                <a:gd name="T2" fmla="*/ 0 w 29"/>
                <a:gd name="T3" fmla="*/ 1 h 17"/>
                <a:gd name="T4" fmla="*/ 15 w 29"/>
                <a:gd name="T5" fmla="*/ 16 h 17"/>
                <a:gd name="T6" fmla="*/ 17 w 29"/>
                <a:gd name="T7" fmla="*/ 17 h 17"/>
                <a:gd name="T8" fmla="*/ 7 w 29"/>
                <a:gd name="T9" fmla="*/ 6 h 17"/>
                <a:gd name="T10" fmla="*/ 7 w 29"/>
                <a:gd name="T11" fmla="*/ 6 h 17"/>
                <a:gd name="T12" fmla="*/ 20 w 29"/>
                <a:gd name="T13" fmla="*/ 14 h 17"/>
                <a:gd name="T14" fmla="*/ 20 w 29"/>
                <a:gd name="T15" fmla="*/ 13 h 17"/>
                <a:gd name="T16" fmla="*/ 8 w 29"/>
                <a:gd name="T17" fmla="*/ 4 h 17"/>
                <a:gd name="T18" fmla="*/ 10 w 29"/>
                <a:gd name="T19" fmla="*/ 5 h 17"/>
                <a:gd name="T20" fmla="*/ 29 w 29"/>
                <a:gd name="T21" fmla="*/ 15 h 17"/>
                <a:gd name="T22" fmla="*/ 29 w 29"/>
                <a:gd name="T23" fmla="*/ 14 h 17"/>
                <a:gd name="T24" fmla="*/ 28 w 29"/>
                <a:gd name="T25" fmla="*/ 12 h 17"/>
                <a:gd name="T26" fmla="*/ 28 w 29"/>
                <a:gd name="T27" fmla="*/ 12 h 17"/>
                <a:gd name="T28" fmla="*/ 7 w 29"/>
                <a:gd name="T29" fmla="*/ 2 h 17"/>
                <a:gd name="T30" fmla="*/ 1 w 29"/>
                <a:gd name="T31"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9" h="17">
                  <a:moveTo>
                    <a:pt x="1" y="0"/>
                  </a:moveTo>
                  <a:cubicBezTo>
                    <a:pt x="0" y="0"/>
                    <a:pt x="0" y="1"/>
                    <a:pt x="0" y="1"/>
                  </a:cubicBezTo>
                  <a:cubicBezTo>
                    <a:pt x="0" y="3"/>
                    <a:pt x="3" y="7"/>
                    <a:pt x="15" y="16"/>
                  </a:cubicBezTo>
                  <a:cubicBezTo>
                    <a:pt x="16" y="17"/>
                    <a:pt x="16" y="17"/>
                    <a:pt x="17" y="17"/>
                  </a:cubicBezTo>
                  <a:cubicBezTo>
                    <a:pt x="14" y="13"/>
                    <a:pt x="4" y="6"/>
                    <a:pt x="7" y="6"/>
                  </a:cubicBezTo>
                  <a:cubicBezTo>
                    <a:pt x="7" y="6"/>
                    <a:pt x="7" y="6"/>
                    <a:pt x="7" y="6"/>
                  </a:cubicBezTo>
                  <a:cubicBezTo>
                    <a:pt x="9" y="6"/>
                    <a:pt x="19" y="14"/>
                    <a:pt x="20" y="14"/>
                  </a:cubicBezTo>
                  <a:cubicBezTo>
                    <a:pt x="20" y="14"/>
                    <a:pt x="20" y="14"/>
                    <a:pt x="20" y="13"/>
                  </a:cubicBezTo>
                  <a:cubicBezTo>
                    <a:pt x="19" y="11"/>
                    <a:pt x="7" y="4"/>
                    <a:pt x="8" y="4"/>
                  </a:cubicBezTo>
                  <a:cubicBezTo>
                    <a:pt x="8" y="4"/>
                    <a:pt x="9" y="5"/>
                    <a:pt x="10" y="5"/>
                  </a:cubicBezTo>
                  <a:cubicBezTo>
                    <a:pt x="17" y="8"/>
                    <a:pt x="26" y="15"/>
                    <a:pt x="29" y="15"/>
                  </a:cubicBezTo>
                  <a:cubicBezTo>
                    <a:pt x="29" y="15"/>
                    <a:pt x="29" y="14"/>
                    <a:pt x="29" y="14"/>
                  </a:cubicBezTo>
                  <a:cubicBezTo>
                    <a:pt x="29" y="13"/>
                    <a:pt x="29" y="13"/>
                    <a:pt x="28" y="12"/>
                  </a:cubicBezTo>
                  <a:cubicBezTo>
                    <a:pt x="28" y="12"/>
                    <a:pt x="28" y="12"/>
                    <a:pt x="28" y="12"/>
                  </a:cubicBezTo>
                  <a:cubicBezTo>
                    <a:pt x="20" y="8"/>
                    <a:pt x="13" y="5"/>
                    <a:pt x="7" y="2"/>
                  </a:cubicBezTo>
                  <a:cubicBezTo>
                    <a:pt x="6" y="1"/>
                    <a:pt x="3" y="0"/>
                    <a:pt x="1"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3" name="Freeform 31">
              <a:extLst>
                <a:ext uri="{FF2B5EF4-FFF2-40B4-BE49-F238E27FC236}">
                  <a16:creationId xmlns="" xmlns:a16="http://schemas.microsoft.com/office/drawing/2014/main" id="{B9A9D4FD-6915-4B05-9559-895F92755230}"/>
                </a:ext>
              </a:extLst>
            </p:cNvPr>
            <p:cNvSpPr>
              <a:spLocks/>
            </p:cNvSpPr>
            <p:nvPr/>
          </p:nvSpPr>
          <p:spPr bwMode="auto">
            <a:xfrm flipH="1">
              <a:off x="1860550" y="6203950"/>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4" name="Oval 32">
              <a:extLst>
                <a:ext uri="{FF2B5EF4-FFF2-40B4-BE49-F238E27FC236}">
                  <a16:creationId xmlns="" xmlns:a16="http://schemas.microsoft.com/office/drawing/2014/main" id="{73BC5F46-1B8F-4B6E-ABE0-3DA999F2B3CD}"/>
                </a:ext>
              </a:extLst>
            </p:cNvPr>
            <p:cNvSpPr>
              <a:spLocks noChangeArrowheads="1"/>
            </p:cNvSpPr>
            <p:nvPr/>
          </p:nvSpPr>
          <p:spPr bwMode="auto">
            <a:xfrm flipH="1">
              <a:off x="1858963" y="6203950"/>
              <a:ext cx="1588" cy="1588"/>
            </a:xfrm>
            <a:prstGeom prst="ellipse">
              <a:avLst/>
            </a:prstGeom>
            <a:solidFill>
              <a:srgbClr val="FFFC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5" name="Freeform 33">
              <a:extLst>
                <a:ext uri="{FF2B5EF4-FFF2-40B4-BE49-F238E27FC236}">
                  <a16:creationId xmlns="" xmlns:a16="http://schemas.microsoft.com/office/drawing/2014/main" id="{16160185-806A-44A0-93C1-24C7FCEEDE51}"/>
                </a:ext>
              </a:extLst>
            </p:cNvPr>
            <p:cNvSpPr>
              <a:spLocks/>
            </p:cNvSpPr>
            <p:nvPr/>
          </p:nvSpPr>
          <p:spPr bwMode="auto">
            <a:xfrm flipH="1">
              <a:off x="1814513" y="6207125"/>
              <a:ext cx="42863" cy="14288"/>
            </a:xfrm>
            <a:custGeom>
              <a:avLst/>
              <a:gdLst>
                <a:gd name="T0" fmla="*/ 0 w 15"/>
                <a:gd name="T1" fmla="*/ 0 h 5"/>
                <a:gd name="T2" fmla="*/ 15 w 15"/>
                <a:gd name="T3" fmla="*/ 5 h 5"/>
                <a:gd name="T4" fmla="*/ 0 w 15"/>
                <a:gd name="T5" fmla="*/ 0 h 5"/>
              </a:gdLst>
              <a:ahLst/>
              <a:cxnLst>
                <a:cxn ang="0">
                  <a:pos x="T0" y="T1"/>
                </a:cxn>
                <a:cxn ang="0">
                  <a:pos x="T2" y="T3"/>
                </a:cxn>
                <a:cxn ang="0">
                  <a:pos x="T4" y="T5"/>
                </a:cxn>
              </a:cxnLst>
              <a:rect l="0" t="0" r="r" b="b"/>
              <a:pathLst>
                <a:path w="15" h="5">
                  <a:moveTo>
                    <a:pt x="0" y="0"/>
                  </a:moveTo>
                  <a:cubicBezTo>
                    <a:pt x="2" y="1"/>
                    <a:pt x="11" y="3"/>
                    <a:pt x="15" y="5"/>
                  </a:cubicBezTo>
                  <a:cubicBezTo>
                    <a:pt x="10" y="2"/>
                    <a:pt x="2" y="1"/>
                    <a:pt x="0"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6" name="Freeform 34">
              <a:extLst>
                <a:ext uri="{FF2B5EF4-FFF2-40B4-BE49-F238E27FC236}">
                  <a16:creationId xmlns="" xmlns:a16="http://schemas.microsoft.com/office/drawing/2014/main" id="{40ECCD7E-374C-422A-A58E-88E974BDC3CA}"/>
                </a:ext>
              </a:extLst>
            </p:cNvPr>
            <p:cNvSpPr>
              <a:spLocks/>
            </p:cNvSpPr>
            <p:nvPr/>
          </p:nvSpPr>
          <p:spPr bwMode="auto">
            <a:xfrm flipH="1">
              <a:off x="1806575" y="6203950"/>
              <a:ext cx="53975" cy="22225"/>
            </a:xfrm>
            <a:custGeom>
              <a:avLst/>
              <a:gdLst>
                <a:gd name="T0" fmla="*/ 0 w 19"/>
                <a:gd name="T1" fmla="*/ 0 h 8"/>
                <a:gd name="T2" fmla="*/ 0 w 19"/>
                <a:gd name="T3" fmla="*/ 4 h 8"/>
                <a:gd name="T4" fmla="*/ 1 w 19"/>
                <a:gd name="T5" fmla="*/ 4 h 8"/>
                <a:gd name="T6" fmla="*/ 19 w 19"/>
                <a:gd name="T7" fmla="*/ 8 h 8"/>
                <a:gd name="T8" fmla="*/ 16 w 19"/>
                <a:gd name="T9" fmla="*/ 6 h 8"/>
                <a:gd name="T10" fmla="*/ 1 w 19"/>
                <a:gd name="T11" fmla="*/ 1 h 8"/>
                <a:gd name="T12" fmla="*/ 0 w 19"/>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19" h="8">
                  <a:moveTo>
                    <a:pt x="0" y="0"/>
                  </a:moveTo>
                  <a:cubicBezTo>
                    <a:pt x="0" y="4"/>
                    <a:pt x="0" y="4"/>
                    <a:pt x="0" y="4"/>
                  </a:cubicBezTo>
                  <a:cubicBezTo>
                    <a:pt x="0" y="4"/>
                    <a:pt x="0" y="4"/>
                    <a:pt x="1" y="4"/>
                  </a:cubicBezTo>
                  <a:cubicBezTo>
                    <a:pt x="5" y="4"/>
                    <a:pt x="14" y="7"/>
                    <a:pt x="19" y="8"/>
                  </a:cubicBezTo>
                  <a:cubicBezTo>
                    <a:pt x="18" y="8"/>
                    <a:pt x="17" y="7"/>
                    <a:pt x="16" y="6"/>
                  </a:cubicBezTo>
                  <a:cubicBezTo>
                    <a:pt x="12" y="4"/>
                    <a:pt x="3" y="2"/>
                    <a:pt x="1" y="1"/>
                  </a:cubicBezTo>
                  <a:cubicBezTo>
                    <a:pt x="1" y="1"/>
                    <a:pt x="0" y="0"/>
                    <a:pt x="0" y="0"/>
                  </a:cubicBezTo>
                </a:path>
              </a:pathLst>
            </a:custGeom>
            <a:solidFill>
              <a:srgbClr val="FFFC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7" name="Freeform 35">
              <a:extLst>
                <a:ext uri="{FF2B5EF4-FFF2-40B4-BE49-F238E27FC236}">
                  <a16:creationId xmlns="" xmlns:a16="http://schemas.microsoft.com/office/drawing/2014/main" id="{FB29C46A-B5D2-4802-A48B-279361441A96}"/>
                </a:ext>
              </a:extLst>
            </p:cNvPr>
            <p:cNvSpPr>
              <a:spLocks/>
            </p:cNvSpPr>
            <p:nvPr/>
          </p:nvSpPr>
          <p:spPr bwMode="auto">
            <a:xfrm flipH="1">
              <a:off x="1857375" y="6192838"/>
              <a:ext cx="3175" cy="1588"/>
            </a:xfrm>
            <a:custGeom>
              <a:avLst/>
              <a:gdLst>
                <a:gd name="T0" fmla="*/ 1 w 1"/>
                <a:gd name="T1" fmla="*/ 0 h 1"/>
                <a:gd name="T2" fmla="*/ 1 w 1"/>
                <a:gd name="T3" fmla="*/ 1 h 1"/>
                <a:gd name="T4" fmla="*/ 1 w 1"/>
                <a:gd name="T5" fmla="*/ 1 h 1"/>
                <a:gd name="T6" fmla="*/ 1 w 1"/>
                <a:gd name="T7" fmla="*/ 0 h 1"/>
              </a:gdLst>
              <a:ahLst/>
              <a:cxnLst>
                <a:cxn ang="0">
                  <a:pos x="T0" y="T1"/>
                </a:cxn>
                <a:cxn ang="0">
                  <a:pos x="T2" y="T3"/>
                </a:cxn>
                <a:cxn ang="0">
                  <a:pos x="T4" y="T5"/>
                </a:cxn>
                <a:cxn ang="0">
                  <a:pos x="T6" y="T7"/>
                </a:cxn>
              </a:cxnLst>
              <a:rect l="0" t="0" r="r" b="b"/>
              <a:pathLst>
                <a:path w="1" h="1">
                  <a:moveTo>
                    <a:pt x="1" y="0"/>
                  </a:moveTo>
                  <a:cubicBezTo>
                    <a:pt x="0" y="0"/>
                    <a:pt x="0" y="1"/>
                    <a:pt x="1" y="1"/>
                  </a:cubicBezTo>
                  <a:cubicBezTo>
                    <a:pt x="1" y="1"/>
                    <a:pt x="1" y="1"/>
                    <a:pt x="1" y="1"/>
                  </a:cubicBezTo>
                  <a:cubicBezTo>
                    <a:pt x="1" y="0"/>
                    <a:pt x="1" y="0"/>
                    <a:pt x="1"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8" name="Freeform 36">
              <a:extLst>
                <a:ext uri="{FF2B5EF4-FFF2-40B4-BE49-F238E27FC236}">
                  <a16:creationId xmlns="" xmlns:a16="http://schemas.microsoft.com/office/drawing/2014/main" id="{364DFEAF-D8A4-4597-9143-71DFD72EB986}"/>
                </a:ext>
              </a:extLst>
            </p:cNvPr>
            <p:cNvSpPr>
              <a:spLocks/>
            </p:cNvSpPr>
            <p:nvPr/>
          </p:nvSpPr>
          <p:spPr bwMode="auto">
            <a:xfrm flipH="1">
              <a:off x="1857375" y="6192838"/>
              <a:ext cx="3175" cy="1588"/>
            </a:xfrm>
            <a:custGeom>
              <a:avLst/>
              <a:gdLst>
                <a:gd name="T0" fmla="*/ 1 w 1"/>
                <a:gd name="T1" fmla="*/ 0 h 1"/>
                <a:gd name="T2" fmla="*/ 1 w 1"/>
                <a:gd name="T3" fmla="*/ 1 h 1"/>
                <a:gd name="T4" fmla="*/ 1 w 1"/>
                <a:gd name="T5" fmla="*/ 0 h 1"/>
                <a:gd name="T6" fmla="*/ 1 w 1"/>
                <a:gd name="T7" fmla="*/ 0 h 1"/>
              </a:gdLst>
              <a:ahLst/>
              <a:cxnLst>
                <a:cxn ang="0">
                  <a:pos x="T0" y="T1"/>
                </a:cxn>
                <a:cxn ang="0">
                  <a:pos x="T2" y="T3"/>
                </a:cxn>
                <a:cxn ang="0">
                  <a:pos x="T4" y="T5"/>
                </a:cxn>
                <a:cxn ang="0">
                  <a:pos x="T6" y="T7"/>
                </a:cxn>
              </a:cxnLst>
              <a:rect l="0" t="0" r="r" b="b"/>
              <a:pathLst>
                <a:path w="1" h="1">
                  <a:moveTo>
                    <a:pt x="1" y="0"/>
                  </a:moveTo>
                  <a:cubicBezTo>
                    <a:pt x="0" y="0"/>
                    <a:pt x="0" y="1"/>
                    <a:pt x="1" y="1"/>
                  </a:cubicBezTo>
                  <a:cubicBezTo>
                    <a:pt x="0" y="1"/>
                    <a:pt x="0" y="0"/>
                    <a:pt x="1" y="0"/>
                  </a:cubicBezTo>
                  <a:cubicBezTo>
                    <a:pt x="1" y="0"/>
                    <a:pt x="1" y="0"/>
                    <a:pt x="1" y="0"/>
                  </a:cubicBezTo>
                </a:path>
              </a:pathLst>
            </a:custGeom>
            <a:solidFill>
              <a:srgbClr val="FFFC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9" name="Freeform 37">
              <a:extLst>
                <a:ext uri="{FF2B5EF4-FFF2-40B4-BE49-F238E27FC236}">
                  <a16:creationId xmlns="" xmlns:a16="http://schemas.microsoft.com/office/drawing/2014/main" id="{9182A2C9-01F2-4AAA-8A63-DE1CCE9156A5}"/>
                </a:ext>
              </a:extLst>
            </p:cNvPr>
            <p:cNvSpPr>
              <a:spLocks/>
            </p:cNvSpPr>
            <p:nvPr/>
          </p:nvSpPr>
          <p:spPr bwMode="auto">
            <a:xfrm flipH="1">
              <a:off x="1820863" y="6194425"/>
              <a:ext cx="36513" cy="3175"/>
            </a:xfrm>
            <a:custGeom>
              <a:avLst/>
              <a:gdLst>
                <a:gd name="T0" fmla="*/ 7 w 13"/>
                <a:gd name="T1" fmla="*/ 0 h 1"/>
                <a:gd name="T2" fmla="*/ 4 w 13"/>
                <a:gd name="T3" fmla="*/ 0 h 1"/>
                <a:gd name="T4" fmla="*/ 1 w 13"/>
                <a:gd name="T5" fmla="*/ 0 h 1"/>
                <a:gd name="T6" fmla="*/ 0 w 13"/>
                <a:gd name="T7" fmla="*/ 0 h 1"/>
                <a:gd name="T8" fmla="*/ 0 w 13"/>
                <a:gd name="T9" fmla="*/ 0 h 1"/>
                <a:gd name="T10" fmla="*/ 2 w 13"/>
                <a:gd name="T11" fmla="*/ 0 h 1"/>
                <a:gd name="T12" fmla="*/ 5 w 13"/>
                <a:gd name="T13" fmla="*/ 0 h 1"/>
                <a:gd name="T14" fmla="*/ 8 w 13"/>
                <a:gd name="T15" fmla="*/ 0 h 1"/>
                <a:gd name="T16" fmla="*/ 13 w 13"/>
                <a:gd name="T17" fmla="*/ 1 h 1"/>
                <a:gd name="T18" fmla="*/ 13 w 13"/>
                <a:gd name="T19" fmla="*/ 1 h 1"/>
                <a:gd name="T20" fmla="*/ 7 w 13"/>
                <a:gd name="T21"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1">
                  <a:moveTo>
                    <a:pt x="7" y="0"/>
                  </a:moveTo>
                  <a:cubicBezTo>
                    <a:pt x="6" y="0"/>
                    <a:pt x="5" y="0"/>
                    <a:pt x="4" y="0"/>
                  </a:cubicBezTo>
                  <a:cubicBezTo>
                    <a:pt x="3" y="0"/>
                    <a:pt x="2" y="0"/>
                    <a:pt x="1" y="0"/>
                  </a:cubicBezTo>
                  <a:cubicBezTo>
                    <a:pt x="0" y="0"/>
                    <a:pt x="0" y="0"/>
                    <a:pt x="0" y="0"/>
                  </a:cubicBezTo>
                  <a:cubicBezTo>
                    <a:pt x="0" y="0"/>
                    <a:pt x="0" y="0"/>
                    <a:pt x="0" y="0"/>
                  </a:cubicBezTo>
                  <a:cubicBezTo>
                    <a:pt x="0" y="0"/>
                    <a:pt x="1" y="0"/>
                    <a:pt x="2" y="0"/>
                  </a:cubicBezTo>
                  <a:cubicBezTo>
                    <a:pt x="3" y="0"/>
                    <a:pt x="4" y="0"/>
                    <a:pt x="5" y="0"/>
                  </a:cubicBezTo>
                  <a:cubicBezTo>
                    <a:pt x="6" y="0"/>
                    <a:pt x="7" y="0"/>
                    <a:pt x="8" y="0"/>
                  </a:cubicBezTo>
                  <a:cubicBezTo>
                    <a:pt x="10" y="0"/>
                    <a:pt x="12" y="0"/>
                    <a:pt x="13" y="1"/>
                  </a:cubicBezTo>
                  <a:cubicBezTo>
                    <a:pt x="13" y="1"/>
                    <a:pt x="13" y="1"/>
                    <a:pt x="13" y="1"/>
                  </a:cubicBezTo>
                  <a:cubicBezTo>
                    <a:pt x="12" y="0"/>
                    <a:pt x="10" y="0"/>
                    <a:pt x="7"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0" name="Freeform 38">
              <a:extLst>
                <a:ext uri="{FF2B5EF4-FFF2-40B4-BE49-F238E27FC236}">
                  <a16:creationId xmlns="" xmlns:a16="http://schemas.microsoft.com/office/drawing/2014/main" id="{C4C91280-9218-42FF-8FA4-F39F81AB4208}"/>
                </a:ext>
              </a:extLst>
            </p:cNvPr>
            <p:cNvSpPr>
              <a:spLocks/>
            </p:cNvSpPr>
            <p:nvPr/>
          </p:nvSpPr>
          <p:spPr bwMode="auto">
            <a:xfrm flipH="1">
              <a:off x="1820863" y="6194425"/>
              <a:ext cx="39688" cy="9525"/>
            </a:xfrm>
            <a:custGeom>
              <a:avLst/>
              <a:gdLst>
                <a:gd name="T0" fmla="*/ 1 w 14"/>
                <a:gd name="T1" fmla="*/ 0 h 3"/>
                <a:gd name="T2" fmla="*/ 0 w 14"/>
                <a:gd name="T3" fmla="*/ 3 h 3"/>
                <a:gd name="T4" fmla="*/ 14 w 14"/>
                <a:gd name="T5" fmla="*/ 1 h 3"/>
                <a:gd name="T6" fmla="*/ 9 w 14"/>
                <a:gd name="T7" fmla="*/ 0 h 3"/>
                <a:gd name="T8" fmla="*/ 6 w 14"/>
                <a:gd name="T9" fmla="*/ 0 h 3"/>
                <a:gd name="T10" fmla="*/ 3 w 14"/>
                <a:gd name="T11" fmla="*/ 0 h 3"/>
                <a:gd name="T12" fmla="*/ 1 w 14"/>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14" h="3">
                  <a:moveTo>
                    <a:pt x="1" y="0"/>
                  </a:moveTo>
                  <a:cubicBezTo>
                    <a:pt x="0" y="3"/>
                    <a:pt x="0" y="3"/>
                    <a:pt x="0" y="3"/>
                  </a:cubicBezTo>
                  <a:cubicBezTo>
                    <a:pt x="2" y="0"/>
                    <a:pt x="8" y="1"/>
                    <a:pt x="14" y="1"/>
                  </a:cubicBezTo>
                  <a:cubicBezTo>
                    <a:pt x="13" y="0"/>
                    <a:pt x="11" y="0"/>
                    <a:pt x="9" y="0"/>
                  </a:cubicBezTo>
                  <a:cubicBezTo>
                    <a:pt x="8" y="0"/>
                    <a:pt x="7" y="0"/>
                    <a:pt x="6" y="0"/>
                  </a:cubicBezTo>
                  <a:cubicBezTo>
                    <a:pt x="5" y="0"/>
                    <a:pt x="4" y="0"/>
                    <a:pt x="3" y="0"/>
                  </a:cubicBezTo>
                  <a:cubicBezTo>
                    <a:pt x="2" y="0"/>
                    <a:pt x="1" y="0"/>
                    <a:pt x="1" y="0"/>
                  </a:cubicBezTo>
                </a:path>
              </a:pathLst>
            </a:custGeom>
            <a:solidFill>
              <a:srgbClr val="FFFC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1" name="Freeform 39">
              <a:extLst>
                <a:ext uri="{FF2B5EF4-FFF2-40B4-BE49-F238E27FC236}">
                  <a16:creationId xmlns="" xmlns:a16="http://schemas.microsoft.com/office/drawing/2014/main" id="{61C7444E-BDA8-426E-89D5-B5BBA424EFE8}"/>
                </a:ext>
              </a:extLst>
            </p:cNvPr>
            <p:cNvSpPr>
              <a:spLocks/>
            </p:cNvSpPr>
            <p:nvPr/>
          </p:nvSpPr>
          <p:spPr bwMode="auto">
            <a:xfrm flipH="1">
              <a:off x="1836738" y="6261100"/>
              <a:ext cx="20638" cy="7938"/>
            </a:xfrm>
            <a:custGeom>
              <a:avLst/>
              <a:gdLst>
                <a:gd name="T0" fmla="*/ 0 w 7"/>
                <a:gd name="T1" fmla="*/ 0 h 3"/>
                <a:gd name="T2" fmla="*/ 4 w 7"/>
                <a:gd name="T3" fmla="*/ 2 h 3"/>
                <a:gd name="T4" fmla="*/ 7 w 7"/>
                <a:gd name="T5" fmla="*/ 3 h 3"/>
                <a:gd name="T6" fmla="*/ 5 w 7"/>
                <a:gd name="T7" fmla="*/ 2 h 3"/>
                <a:gd name="T8" fmla="*/ 0 w 7"/>
                <a:gd name="T9" fmla="*/ 0 h 3"/>
              </a:gdLst>
              <a:ahLst/>
              <a:cxnLst>
                <a:cxn ang="0">
                  <a:pos x="T0" y="T1"/>
                </a:cxn>
                <a:cxn ang="0">
                  <a:pos x="T2" y="T3"/>
                </a:cxn>
                <a:cxn ang="0">
                  <a:pos x="T4" y="T5"/>
                </a:cxn>
                <a:cxn ang="0">
                  <a:pos x="T6" y="T7"/>
                </a:cxn>
                <a:cxn ang="0">
                  <a:pos x="T8" y="T9"/>
                </a:cxn>
              </a:cxnLst>
              <a:rect l="0" t="0" r="r" b="b"/>
              <a:pathLst>
                <a:path w="7" h="3">
                  <a:moveTo>
                    <a:pt x="0" y="0"/>
                  </a:moveTo>
                  <a:cubicBezTo>
                    <a:pt x="1" y="1"/>
                    <a:pt x="3" y="2"/>
                    <a:pt x="4" y="2"/>
                  </a:cubicBezTo>
                  <a:cubicBezTo>
                    <a:pt x="5" y="3"/>
                    <a:pt x="6" y="3"/>
                    <a:pt x="7" y="3"/>
                  </a:cubicBezTo>
                  <a:cubicBezTo>
                    <a:pt x="6" y="3"/>
                    <a:pt x="5" y="3"/>
                    <a:pt x="5" y="2"/>
                  </a:cubicBezTo>
                  <a:cubicBezTo>
                    <a:pt x="3" y="2"/>
                    <a:pt x="2" y="1"/>
                    <a:pt x="0"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2" name="Freeform 40">
              <a:extLst>
                <a:ext uri="{FF2B5EF4-FFF2-40B4-BE49-F238E27FC236}">
                  <a16:creationId xmlns="" xmlns:a16="http://schemas.microsoft.com/office/drawing/2014/main" id="{D4A50130-CE89-4DA1-8892-7C8AAB1999D3}"/>
                </a:ext>
              </a:extLst>
            </p:cNvPr>
            <p:cNvSpPr>
              <a:spLocks/>
            </p:cNvSpPr>
            <p:nvPr/>
          </p:nvSpPr>
          <p:spPr bwMode="auto">
            <a:xfrm flipH="1">
              <a:off x="1820863" y="6251575"/>
              <a:ext cx="41275" cy="20638"/>
            </a:xfrm>
            <a:custGeom>
              <a:avLst/>
              <a:gdLst>
                <a:gd name="T0" fmla="*/ 0 w 15"/>
                <a:gd name="T1" fmla="*/ 0 h 7"/>
                <a:gd name="T2" fmla="*/ 1 w 15"/>
                <a:gd name="T3" fmla="*/ 3 h 7"/>
                <a:gd name="T4" fmla="*/ 1 w 15"/>
                <a:gd name="T5" fmla="*/ 3 h 7"/>
                <a:gd name="T6" fmla="*/ 2 w 15"/>
                <a:gd name="T7" fmla="*/ 3 h 7"/>
                <a:gd name="T8" fmla="*/ 7 w 15"/>
                <a:gd name="T9" fmla="*/ 5 h 7"/>
                <a:gd name="T10" fmla="*/ 9 w 15"/>
                <a:gd name="T11" fmla="*/ 6 h 7"/>
                <a:gd name="T12" fmla="*/ 13 w 15"/>
                <a:gd name="T13" fmla="*/ 7 h 7"/>
                <a:gd name="T14" fmla="*/ 15 w 15"/>
                <a:gd name="T15" fmla="*/ 7 h 7"/>
                <a:gd name="T16" fmla="*/ 0 w 15"/>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7">
                  <a:moveTo>
                    <a:pt x="0" y="0"/>
                  </a:moveTo>
                  <a:cubicBezTo>
                    <a:pt x="1" y="3"/>
                    <a:pt x="1" y="3"/>
                    <a:pt x="1" y="3"/>
                  </a:cubicBezTo>
                  <a:cubicBezTo>
                    <a:pt x="1" y="3"/>
                    <a:pt x="1" y="3"/>
                    <a:pt x="1" y="3"/>
                  </a:cubicBezTo>
                  <a:cubicBezTo>
                    <a:pt x="1" y="3"/>
                    <a:pt x="2" y="3"/>
                    <a:pt x="2" y="3"/>
                  </a:cubicBezTo>
                  <a:cubicBezTo>
                    <a:pt x="4" y="4"/>
                    <a:pt x="5" y="5"/>
                    <a:pt x="7" y="5"/>
                  </a:cubicBezTo>
                  <a:cubicBezTo>
                    <a:pt x="7" y="6"/>
                    <a:pt x="8" y="6"/>
                    <a:pt x="9" y="6"/>
                  </a:cubicBezTo>
                  <a:cubicBezTo>
                    <a:pt x="10" y="7"/>
                    <a:pt x="12" y="7"/>
                    <a:pt x="13" y="7"/>
                  </a:cubicBezTo>
                  <a:cubicBezTo>
                    <a:pt x="14" y="7"/>
                    <a:pt x="14" y="7"/>
                    <a:pt x="15" y="7"/>
                  </a:cubicBezTo>
                  <a:cubicBezTo>
                    <a:pt x="11" y="6"/>
                    <a:pt x="6" y="4"/>
                    <a:pt x="0" y="0"/>
                  </a:cubicBezTo>
                </a:path>
              </a:pathLst>
            </a:custGeom>
            <a:solidFill>
              <a:srgbClr val="FFFC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3" name="Freeform 41">
              <a:extLst>
                <a:ext uri="{FF2B5EF4-FFF2-40B4-BE49-F238E27FC236}">
                  <a16:creationId xmlns="" xmlns:a16="http://schemas.microsoft.com/office/drawing/2014/main" id="{92465173-1026-4F90-B778-241C807CE2DF}"/>
                </a:ext>
              </a:extLst>
            </p:cNvPr>
            <p:cNvSpPr>
              <a:spLocks/>
            </p:cNvSpPr>
            <p:nvPr/>
          </p:nvSpPr>
          <p:spPr bwMode="auto">
            <a:xfrm flipH="1">
              <a:off x="1554163" y="6229350"/>
              <a:ext cx="44450" cy="68263"/>
            </a:xfrm>
            <a:custGeom>
              <a:avLst/>
              <a:gdLst>
                <a:gd name="T0" fmla="*/ 6 w 16"/>
                <a:gd name="T1" fmla="*/ 0 h 24"/>
                <a:gd name="T2" fmla="*/ 5 w 16"/>
                <a:gd name="T3" fmla="*/ 9 h 24"/>
                <a:gd name="T4" fmla="*/ 0 w 16"/>
                <a:gd name="T5" fmla="*/ 14 h 24"/>
                <a:gd name="T6" fmla="*/ 6 w 16"/>
                <a:gd name="T7" fmla="*/ 15 h 24"/>
                <a:gd name="T8" fmla="*/ 8 w 16"/>
                <a:gd name="T9" fmla="*/ 24 h 24"/>
                <a:gd name="T10" fmla="*/ 10 w 16"/>
                <a:gd name="T11" fmla="*/ 18 h 24"/>
                <a:gd name="T12" fmla="*/ 16 w 16"/>
                <a:gd name="T13" fmla="*/ 22 h 24"/>
                <a:gd name="T14" fmla="*/ 12 w 16"/>
                <a:gd name="T15" fmla="*/ 15 h 24"/>
                <a:gd name="T16" fmla="*/ 6 w 16"/>
                <a:gd name="T1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24">
                  <a:moveTo>
                    <a:pt x="6" y="0"/>
                  </a:moveTo>
                  <a:cubicBezTo>
                    <a:pt x="6" y="0"/>
                    <a:pt x="6" y="7"/>
                    <a:pt x="5" y="9"/>
                  </a:cubicBezTo>
                  <a:cubicBezTo>
                    <a:pt x="4" y="12"/>
                    <a:pt x="0" y="14"/>
                    <a:pt x="0" y="14"/>
                  </a:cubicBezTo>
                  <a:cubicBezTo>
                    <a:pt x="0" y="14"/>
                    <a:pt x="5" y="14"/>
                    <a:pt x="6" y="15"/>
                  </a:cubicBezTo>
                  <a:cubicBezTo>
                    <a:pt x="8" y="16"/>
                    <a:pt x="8" y="21"/>
                    <a:pt x="8" y="24"/>
                  </a:cubicBezTo>
                  <a:cubicBezTo>
                    <a:pt x="8" y="24"/>
                    <a:pt x="9" y="17"/>
                    <a:pt x="10" y="18"/>
                  </a:cubicBezTo>
                  <a:cubicBezTo>
                    <a:pt x="11" y="18"/>
                    <a:pt x="16" y="22"/>
                    <a:pt x="16" y="22"/>
                  </a:cubicBezTo>
                  <a:cubicBezTo>
                    <a:pt x="16" y="22"/>
                    <a:pt x="15" y="17"/>
                    <a:pt x="12" y="15"/>
                  </a:cubicBezTo>
                  <a:cubicBezTo>
                    <a:pt x="10" y="12"/>
                    <a:pt x="8" y="4"/>
                    <a:pt x="6" y="0"/>
                  </a:cubicBezTo>
                  <a:close/>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4" name="Freeform 42">
              <a:extLst>
                <a:ext uri="{FF2B5EF4-FFF2-40B4-BE49-F238E27FC236}">
                  <a16:creationId xmlns="" xmlns:a16="http://schemas.microsoft.com/office/drawing/2014/main" id="{1F78E23D-64DD-47C8-AC05-40FAED32919A}"/>
                </a:ext>
              </a:extLst>
            </p:cNvPr>
            <p:cNvSpPr>
              <a:spLocks/>
            </p:cNvSpPr>
            <p:nvPr/>
          </p:nvSpPr>
          <p:spPr bwMode="auto">
            <a:xfrm flipH="1">
              <a:off x="1558925" y="6246813"/>
              <a:ext cx="17463" cy="25400"/>
            </a:xfrm>
            <a:custGeom>
              <a:avLst/>
              <a:gdLst>
                <a:gd name="T0" fmla="*/ 0 w 6"/>
                <a:gd name="T1" fmla="*/ 0 h 9"/>
                <a:gd name="T2" fmla="*/ 4 w 6"/>
                <a:gd name="T3" fmla="*/ 3 h 9"/>
                <a:gd name="T4" fmla="*/ 5 w 6"/>
                <a:gd name="T5" fmla="*/ 9 h 9"/>
                <a:gd name="T6" fmla="*/ 1 w 6"/>
                <a:gd name="T7" fmla="*/ 5 h 9"/>
                <a:gd name="T8" fmla="*/ 0 w 6"/>
                <a:gd name="T9" fmla="*/ 0 h 9"/>
              </a:gdLst>
              <a:ahLst/>
              <a:cxnLst>
                <a:cxn ang="0">
                  <a:pos x="T0" y="T1"/>
                </a:cxn>
                <a:cxn ang="0">
                  <a:pos x="T2" y="T3"/>
                </a:cxn>
                <a:cxn ang="0">
                  <a:pos x="T4" y="T5"/>
                </a:cxn>
                <a:cxn ang="0">
                  <a:pos x="T6" y="T7"/>
                </a:cxn>
                <a:cxn ang="0">
                  <a:pos x="T8" y="T9"/>
                </a:cxn>
              </a:cxnLst>
              <a:rect l="0" t="0" r="r" b="b"/>
              <a:pathLst>
                <a:path w="6" h="9">
                  <a:moveTo>
                    <a:pt x="0" y="0"/>
                  </a:moveTo>
                  <a:cubicBezTo>
                    <a:pt x="0" y="0"/>
                    <a:pt x="3" y="1"/>
                    <a:pt x="4" y="3"/>
                  </a:cubicBezTo>
                  <a:cubicBezTo>
                    <a:pt x="6" y="5"/>
                    <a:pt x="5" y="9"/>
                    <a:pt x="5" y="9"/>
                  </a:cubicBezTo>
                  <a:cubicBezTo>
                    <a:pt x="1" y="5"/>
                    <a:pt x="1" y="5"/>
                    <a:pt x="1" y="5"/>
                  </a:cubicBezTo>
                  <a:lnTo>
                    <a:pt x="0" y="0"/>
                  </a:lnTo>
                  <a:close/>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5" name="Freeform 43">
              <a:extLst>
                <a:ext uri="{FF2B5EF4-FFF2-40B4-BE49-F238E27FC236}">
                  <a16:creationId xmlns="" xmlns:a16="http://schemas.microsoft.com/office/drawing/2014/main" id="{53F3B8B3-EC55-474F-9BD2-231508BCE81B}"/>
                </a:ext>
              </a:extLst>
            </p:cNvPr>
            <p:cNvSpPr>
              <a:spLocks/>
            </p:cNvSpPr>
            <p:nvPr/>
          </p:nvSpPr>
          <p:spPr bwMode="auto">
            <a:xfrm flipH="1">
              <a:off x="1352550" y="6086475"/>
              <a:ext cx="217488" cy="174625"/>
            </a:xfrm>
            <a:custGeom>
              <a:avLst/>
              <a:gdLst>
                <a:gd name="T0" fmla="*/ 0 w 77"/>
                <a:gd name="T1" fmla="*/ 58 h 61"/>
                <a:gd name="T2" fmla="*/ 69 w 77"/>
                <a:gd name="T3" fmla="*/ 5 h 61"/>
                <a:gd name="T4" fmla="*/ 74 w 77"/>
                <a:gd name="T5" fmla="*/ 1 h 61"/>
                <a:gd name="T6" fmla="*/ 2 w 77"/>
                <a:gd name="T7" fmla="*/ 61 h 61"/>
                <a:gd name="T8" fmla="*/ 0 w 77"/>
                <a:gd name="T9" fmla="*/ 58 h 61"/>
              </a:gdLst>
              <a:ahLst/>
              <a:cxnLst>
                <a:cxn ang="0">
                  <a:pos x="T0" y="T1"/>
                </a:cxn>
                <a:cxn ang="0">
                  <a:pos x="T2" y="T3"/>
                </a:cxn>
                <a:cxn ang="0">
                  <a:pos x="T4" y="T5"/>
                </a:cxn>
                <a:cxn ang="0">
                  <a:pos x="T6" y="T7"/>
                </a:cxn>
                <a:cxn ang="0">
                  <a:pos x="T8" y="T9"/>
                </a:cxn>
              </a:cxnLst>
              <a:rect l="0" t="0" r="r" b="b"/>
              <a:pathLst>
                <a:path w="77" h="61">
                  <a:moveTo>
                    <a:pt x="0" y="58"/>
                  </a:moveTo>
                  <a:cubicBezTo>
                    <a:pt x="0" y="58"/>
                    <a:pt x="43" y="44"/>
                    <a:pt x="69" y="5"/>
                  </a:cubicBezTo>
                  <a:cubicBezTo>
                    <a:pt x="69" y="5"/>
                    <a:pt x="72" y="0"/>
                    <a:pt x="74" y="1"/>
                  </a:cubicBezTo>
                  <a:cubicBezTo>
                    <a:pt x="77" y="3"/>
                    <a:pt x="50" y="43"/>
                    <a:pt x="2" y="61"/>
                  </a:cubicBezTo>
                  <a:cubicBezTo>
                    <a:pt x="0" y="58"/>
                    <a:pt x="0" y="58"/>
                    <a:pt x="0" y="58"/>
                  </a:cubicBezTo>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6" name="Freeform 44">
              <a:extLst>
                <a:ext uri="{FF2B5EF4-FFF2-40B4-BE49-F238E27FC236}">
                  <a16:creationId xmlns="" xmlns:a16="http://schemas.microsoft.com/office/drawing/2014/main" id="{859ACCBB-8A1D-4856-B854-512A0E9A694D}"/>
                </a:ext>
              </a:extLst>
            </p:cNvPr>
            <p:cNvSpPr>
              <a:spLocks/>
            </p:cNvSpPr>
            <p:nvPr/>
          </p:nvSpPr>
          <p:spPr bwMode="auto">
            <a:xfrm flipH="1">
              <a:off x="838200" y="5988050"/>
              <a:ext cx="403225" cy="398463"/>
            </a:xfrm>
            <a:custGeom>
              <a:avLst/>
              <a:gdLst>
                <a:gd name="T0" fmla="*/ 124 w 142"/>
                <a:gd name="T1" fmla="*/ 98 h 140"/>
                <a:gd name="T2" fmla="*/ 114 w 142"/>
                <a:gd name="T3" fmla="*/ 99 h 140"/>
                <a:gd name="T4" fmla="*/ 74 w 142"/>
                <a:gd name="T5" fmla="*/ 73 h 140"/>
                <a:gd name="T6" fmla="*/ 103 w 142"/>
                <a:gd name="T7" fmla="*/ 102 h 140"/>
                <a:gd name="T8" fmla="*/ 102 w 142"/>
                <a:gd name="T9" fmla="*/ 120 h 140"/>
                <a:gd name="T10" fmla="*/ 91 w 142"/>
                <a:gd name="T11" fmla="*/ 136 h 140"/>
                <a:gd name="T12" fmla="*/ 70 w 142"/>
                <a:gd name="T13" fmla="*/ 131 h 140"/>
                <a:gd name="T14" fmla="*/ 69 w 142"/>
                <a:gd name="T15" fmla="*/ 130 h 140"/>
                <a:gd name="T16" fmla="*/ 69 w 142"/>
                <a:gd name="T17" fmla="*/ 129 h 140"/>
                <a:gd name="T18" fmla="*/ 61 w 142"/>
                <a:gd name="T19" fmla="*/ 90 h 140"/>
                <a:gd name="T20" fmla="*/ 57 w 142"/>
                <a:gd name="T21" fmla="*/ 87 h 140"/>
                <a:gd name="T22" fmla="*/ 39 w 142"/>
                <a:gd name="T23" fmla="*/ 105 h 140"/>
                <a:gd name="T24" fmla="*/ 27 w 142"/>
                <a:gd name="T25" fmla="*/ 108 h 140"/>
                <a:gd name="T26" fmla="*/ 4 w 142"/>
                <a:gd name="T27" fmla="*/ 94 h 140"/>
                <a:gd name="T28" fmla="*/ 12 w 142"/>
                <a:gd name="T29" fmla="*/ 71 h 140"/>
                <a:gd name="T30" fmla="*/ 15 w 142"/>
                <a:gd name="T31" fmla="*/ 67 h 140"/>
                <a:gd name="T32" fmla="*/ 62 w 142"/>
                <a:gd name="T33" fmla="*/ 65 h 140"/>
                <a:gd name="T34" fmla="*/ 41 w 142"/>
                <a:gd name="T35" fmla="*/ 57 h 140"/>
                <a:gd name="T36" fmla="*/ 25 w 142"/>
                <a:gd name="T37" fmla="*/ 49 h 140"/>
                <a:gd name="T38" fmla="*/ 23 w 142"/>
                <a:gd name="T39" fmla="*/ 48 h 140"/>
                <a:gd name="T40" fmla="*/ 16 w 142"/>
                <a:gd name="T41" fmla="*/ 39 h 140"/>
                <a:gd name="T42" fmla="*/ 15 w 142"/>
                <a:gd name="T43" fmla="*/ 20 h 140"/>
                <a:gd name="T44" fmla="*/ 34 w 142"/>
                <a:gd name="T45" fmla="*/ 12 h 140"/>
                <a:gd name="T46" fmla="*/ 40 w 142"/>
                <a:gd name="T47" fmla="*/ 13 h 140"/>
                <a:gd name="T48" fmla="*/ 63 w 142"/>
                <a:gd name="T49" fmla="*/ 30 h 140"/>
                <a:gd name="T50" fmla="*/ 69 w 142"/>
                <a:gd name="T51" fmla="*/ 56 h 140"/>
                <a:gd name="T52" fmla="*/ 75 w 142"/>
                <a:gd name="T53" fmla="*/ 20 h 140"/>
                <a:gd name="T54" fmla="*/ 86 w 142"/>
                <a:gd name="T55" fmla="*/ 6 h 140"/>
                <a:gd name="T56" fmla="*/ 104 w 142"/>
                <a:gd name="T57" fmla="*/ 2 h 140"/>
                <a:gd name="T58" fmla="*/ 115 w 142"/>
                <a:gd name="T59" fmla="*/ 19 h 140"/>
                <a:gd name="T60" fmla="*/ 116 w 142"/>
                <a:gd name="T61" fmla="*/ 25 h 140"/>
                <a:gd name="T62" fmla="*/ 113 w 142"/>
                <a:gd name="T63" fmla="*/ 38 h 140"/>
                <a:gd name="T64" fmla="*/ 112 w 142"/>
                <a:gd name="T65" fmla="*/ 41 h 140"/>
                <a:gd name="T66" fmla="*/ 102 w 142"/>
                <a:gd name="T67" fmla="*/ 51 h 140"/>
                <a:gd name="T68" fmla="*/ 78 w 142"/>
                <a:gd name="T69" fmla="*/ 63 h 140"/>
                <a:gd name="T70" fmla="*/ 78 w 142"/>
                <a:gd name="T71" fmla="*/ 63 h 140"/>
                <a:gd name="T72" fmla="*/ 109 w 142"/>
                <a:gd name="T73" fmla="*/ 54 h 140"/>
                <a:gd name="T74" fmla="*/ 114 w 142"/>
                <a:gd name="T75" fmla="*/ 55 h 140"/>
                <a:gd name="T76" fmla="*/ 115 w 142"/>
                <a:gd name="T77" fmla="*/ 55 h 140"/>
                <a:gd name="T78" fmla="*/ 125 w 142"/>
                <a:gd name="T79" fmla="*/ 59 h 140"/>
                <a:gd name="T80" fmla="*/ 127 w 142"/>
                <a:gd name="T81" fmla="*/ 61 h 140"/>
                <a:gd name="T82" fmla="*/ 135 w 142"/>
                <a:gd name="T83" fmla="*/ 70 h 140"/>
                <a:gd name="T84" fmla="*/ 138 w 142"/>
                <a:gd name="T85" fmla="*/ 9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2" h="140">
                  <a:moveTo>
                    <a:pt x="138" y="90"/>
                  </a:moveTo>
                  <a:cubicBezTo>
                    <a:pt x="138" y="92"/>
                    <a:pt x="132" y="97"/>
                    <a:pt x="124" y="98"/>
                  </a:cubicBezTo>
                  <a:cubicBezTo>
                    <a:pt x="123" y="99"/>
                    <a:pt x="123" y="99"/>
                    <a:pt x="122" y="99"/>
                  </a:cubicBezTo>
                  <a:cubicBezTo>
                    <a:pt x="120" y="99"/>
                    <a:pt x="117" y="99"/>
                    <a:pt x="114" y="99"/>
                  </a:cubicBezTo>
                  <a:cubicBezTo>
                    <a:pt x="101" y="97"/>
                    <a:pt x="93" y="87"/>
                    <a:pt x="87" y="81"/>
                  </a:cubicBezTo>
                  <a:cubicBezTo>
                    <a:pt x="83" y="77"/>
                    <a:pt x="77" y="74"/>
                    <a:pt x="74" y="73"/>
                  </a:cubicBezTo>
                  <a:cubicBezTo>
                    <a:pt x="78" y="77"/>
                    <a:pt x="86" y="81"/>
                    <a:pt x="96" y="91"/>
                  </a:cubicBezTo>
                  <a:cubicBezTo>
                    <a:pt x="99" y="95"/>
                    <a:pt x="101" y="98"/>
                    <a:pt x="103" y="102"/>
                  </a:cubicBezTo>
                  <a:cubicBezTo>
                    <a:pt x="104" y="108"/>
                    <a:pt x="104" y="114"/>
                    <a:pt x="102" y="120"/>
                  </a:cubicBezTo>
                  <a:cubicBezTo>
                    <a:pt x="102" y="120"/>
                    <a:pt x="102" y="120"/>
                    <a:pt x="102" y="120"/>
                  </a:cubicBezTo>
                  <a:cubicBezTo>
                    <a:pt x="102" y="122"/>
                    <a:pt x="101" y="124"/>
                    <a:pt x="101" y="126"/>
                  </a:cubicBezTo>
                  <a:cubicBezTo>
                    <a:pt x="97" y="135"/>
                    <a:pt x="93" y="137"/>
                    <a:pt x="91" y="136"/>
                  </a:cubicBezTo>
                  <a:cubicBezTo>
                    <a:pt x="88" y="136"/>
                    <a:pt x="88" y="138"/>
                    <a:pt x="85" y="139"/>
                  </a:cubicBezTo>
                  <a:cubicBezTo>
                    <a:pt x="83" y="140"/>
                    <a:pt x="76" y="137"/>
                    <a:pt x="70" y="131"/>
                  </a:cubicBezTo>
                  <a:cubicBezTo>
                    <a:pt x="69" y="130"/>
                    <a:pt x="69" y="130"/>
                    <a:pt x="69" y="130"/>
                  </a:cubicBezTo>
                  <a:cubicBezTo>
                    <a:pt x="69" y="130"/>
                    <a:pt x="69" y="130"/>
                    <a:pt x="69" y="130"/>
                  </a:cubicBezTo>
                  <a:cubicBezTo>
                    <a:pt x="69" y="129"/>
                    <a:pt x="69" y="129"/>
                    <a:pt x="69" y="129"/>
                  </a:cubicBezTo>
                  <a:cubicBezTo>
                    <a:pt x="69" y="129"/>
                    <a:pt x="69" y="129"/>
                    <a:pt x="69" y="129"/>
                  </a:cubicBezTo>
                  <a:cubicBezTo>
                    <a:pt x="67" y="128"/>
                    <a:pt x="66" y="126"/>
                    <a:pt x="65" y="124"/>
                  </a:cubicBezTo>
                  <a:cubicBezTo>
                    <a:pt x="59" y="112"/>
                    <a:pt x="57" y="97"/>
                    <a:pt x="61" y="90"/>
                  </a:cubicBezTo>
                  <a:cubicBezTo>
                    <a:pt x="64" y="85"/>
                    <a:pt x="63" y="82"/>
                    <a:pt x="65" y="78"/>
                  </a:cubicBezTo>
                  <a:cubicBezTo>
                    <a:pt x="63" y="80"/>
                    <a:pt x="59" y="84"/>
                    <a:pt x="57" y="87"/>
                  </a:cubicBezTo>
                  <a:cubicBezTo>
                    <a:pt x="52" y="93"/>
                    <a:pt x="47" y="101"/>
                    <a:pt x="39" y="105"/>
                  </a:cubicBezTo>
                  <a:cubicBezTo>
                    <a:pt x="39" y="105"/>
                    <a:pt x="39" y="105"/>
                    <a:pt x="39" y="105"/>
                  </a:cubicBezTo>
                  <a:cubicBezTo>
                    <a:pt x="37" y="106"/>
                    <a:pt x="35" y="107"/>
                    <a:pt x="33" y="107"/>
                  </a:cubicBezTo>
                  <a:cubicBezTo>
                    <a:pt x="31" y="108"/>
                    <a:pt x="29" y="108"/>
                    <a:pt x="27" y="108"/>
                  </a:cubicBezTo>
                  <a:cubicBezTo>
                    <a:pt x="16" y="108"/>
                    <a:pt x="6" y="102"/>
                    <a:pt x="5" y="100"/>
                  </a:cubicBezTo>
                  <a:cubicBezTo>
                    <a:pt x="4" y="97"/>
                    <a:pt x="6" y="96"/>
                    <a:pt x="4" y="94"/>
                  </a:cubicBezTo>
                  <a:cubicBezTo>
                    <a:pt x="2" y="93"/>
                    <a:pt x="0" y="88"/>
                    <a:pt x="5" y="80"/>
                  </a:cubicBezTo>
                  <a:cubicBezTo>
                    <a:pt x="7" y="77"/>
                    <a:pt x="9" y="73"/>
                    <a:pt x="12" y="71"/>
                  </a:cubicBezTo>
                  <a:cubicBezTo>
                    <a:pt x="12" y="71"/>
                    <a:pt x="12" y="71"/>
                    <a:pt x="12" y="71"/>
                  </a:cubicBezTo>
                  <a:cubicBezTo>
                    <a:pt x="13" y="69"/>
                    <a:pt x="14" y="68"/>
                    <a:pt x="15" y="67"/>
                  </a:cubicBezTo>
                  <a:cubicBezTo>
                    <a:pt x="20" y="63"/>
                    <a:pt x="26" y="60"/>
                    <a:pt x="35" y="61"/>
                  </a:cubicBezTo>
                  <a:cubicBezTo>
                    <a:pt x="48" y="62"/>
                    <a:pt x="56" y="65"/>
                    <a:pt x="62" y="65"/>
                  </a:cubicBezTo>
                  <a:cubicBezTo>
                    <a:pt x="59" y="64"/>
                    <a:pt x="54" y="61"/>
                    <a:pt x="49" y="59"/>
                  </a:cubicBezTo>
                  <a:cubicBezTo>
                    <a:pt x="47" y="58"/>
                    <a:pt x="44" y="58"/>
                    <a:pt x="41" y="57"/>
                  </a:cubicBezTo>
                  <a:cubicBezTo>
                    <a:pt x="41" y="57"/>
                    <a:pt x="41" y="57"/>
                    <a:pt x="41" y="57"/>
                  </a:cubicBezTo>
                  <a:cubicBezTo>
                    <a:pt x="36" y="56"/>
                    <a:pt x="30" y="53"/>
                    <a:pt x="25" y="49"/>
                  </a:cubicBezTo>
                  <a:cubicBezTo>
                    <a:pt x="25" y="49"/>
                    <a:pt x="25" y="49"/>
                    <a:pt x="25" y="49"/>
                  </a:cubicBezTo>
                  <a:cubicBezTo>
                    <a:pt x="24" y="49"/>
                    <a:pt x="23" y="48"/>
                    <a:pt x="23" y="48"/>
                  </a:cubicBezTo>
                  <a:cubicBezTo>
                    <a:pt x="22" y="47"/>
                    <a:pt x="21" y="46"/>
                    <a:pt x="20" y="45"/>
                  </a:cubicBezTo>
                  <a:cubicBezTo>
                    <a:pt x="18" y="43"/>
                    <a:pt x="17" y="41"/>
                    <a:pt x="16" y="39"/>
                  </a:cubicBezTo>
                  <a:cubicBezTo>
                    <a:pt x="16" y="39"/>
                    <a:pt x="16" y="39"/>
                    <a:pt x="16" y="39"/>
                  </a:cubicBezTo>
                  <a:cubicBezTo>
                    <a:pt x="12" y="30"/>
                    <a:pt x="13" y="21"/>
                    <a:pt x="15" y="20"/>
                  </a:cubicBezTo>
                  <a:cubicBezTo>
                    <a:pt x="17" y="18"/>
                    <a:pt x="19" y="19"/>
                    <a:pt x="20" y="16"/>
                  </a:cubicBezTo>
                  <a:cubicBezTo>
                    <a:pt x="20" y="14"/>
                    <a:pt x="24" y="11"/>
                    <a:pt x="34" y="12"/>
                  </a:cubicBezTo>
                  <a:cubicBezTo>
                    <a:pt x="35" y="12"/>
                    <a:pt x="37" y="12"/>
                    <a:pt x="39" y="13"/>
                  </a:cubicBezTo>
                  <a:cubicBezTo>
                    <a:pt x="40" y="13"/>
                    <a:pt x="40" y="13"/>
                    <a:pt x="40" y="13"/>
                  </a:cubicBezTo>
                  <a:cubicBezTo>
                    <a:pt x="48" y="15"/>
                    <a:pt x="58" y="19"/>
                    <a:pt x="62" y="30"/>
                  </a:cubicBezTo>
                  <a:cubicBezTo>
                    <a:pt x="63" y="30"/>
                    <a:pt x="63" y="30"/>
                    <a:pt x="63" y="30"/>
                  </a:cubicBezTo>
                  <a:cubicBezTo>
                    <a:pt x="63" y="31"/>
                    <a:pt x="63" y="31"/>
                    <a:pt x="63" y="31"/>
                  </a:cubicBezTo>
                  <a:cubicBezTo>
                    <a:pt x="67" y="42"/>
                    <a:pt x="67" y="50"/>
                    <a:pt x="69" y="56"/>
                  </a:cubicBezTo>
                  <a:cubicBezTo>
                    <a:pt x="70" y="53"/>
                    <a:pt x="72" y="48"/>
                    <a:pt x="72" y="43"/>
                  </a:cubicBezTo>
                  <a:cubicBezTo>
                    <a:pt x="73" y="37"/>
                    <a:pt x="72" y="28"/>
                    <a:pt x="75" y="20"/>
                  </a:cubicBezTo>
                  <a:cubicBezTo>
                    <a:pt x="77" y="17"/>
                    <a:pt x="78" y="14"/>
                    <a:pt x="80" y="11"/>
                  </a:cubicBezTo>
                  <a:cubicBezTo>
                    <a:pt x="82" y="9"/>
                    <a:pt x="84" y="8"/>
                    <a:pt x="86" y="6"/>
                  </a:cubicBezTo>
                  <a:cubicBezTo>
                    <a:pt x="86" y="6"/>
                    <a:pt x="86" y="6"/>
                    <a:pt x="86" y="6"/>
                  </a:cubicBezTo>
                  <a:cubicBezTo>
                    <a:pt x="94" y="1"/>
                    <a:pt x="102" y="0"/>
                    <a:pt x="104" y="2"/>
                  </a:cubicBezTo>
                  <a:cubicBezTo>
                    <a:pt x="106" y="4"/>
                    <a:pt x="106" y="6"/>
                    <a:pt x="108" y="6"/>
                  </a:cubicBezTo>
                  <a:cubicBezTo>
                    <a:pt x="111" y="6"/>
                    <a:pt x="114" y="8"/>
                    <a:pt x="115" y="19"/>
                  </a:cubicBezTo>
                  <a:cubicBezTo>
                    <a:pt x="115" y="21"/>
                    <a:pt x="116" y="23"/>
                    <a:pt x="116" y="25"/>
                  </a:cubicBezTo>
                  <a:cubicBezTo>
                    <a:pt x="116" y="25"/>
                    <a:pt x="116" y="25"/>
                    <a:pt x="116" y="25"/>
                  </a:cubicBezTo>
                  <a:cubicBezTo>
                    <a:pt x="115" y="29"/>
                    <a:pt x="115" y="34"/>
                    <a:pt x="113" y="38"/>
                  </a:cubicBezTo>
                  <a:cubicBezTo>
                    <a:pt x="113" y="38"/>
                    <a:pt x="113" y="38"/>
                    <a:pt x="113" y="38"/>
                  </a:cubicBezTo>
                  <a:cubicBezTo>
                    <a:pt x="113" y="38"/>
                    <a:pt x="113" y="38"/>
                    <a:pt x="113" y="38"/>
                  </a:cubicBezTo>
                  <a:cubicBezTo>
                    <a:pt x="113" y="39"/>
                    <a:pt x="112" y="40"/>
                    <a:pt x="112" y="41"/>
                  </a:cubicBezTo>
                  <a:cubicBezTo>
                    <a:pt x="112" y="41"/>
                    <a:pt x="112" y="41"/>
                    <a:pt x="112" y="41"/>
                  </a:cubicBezTo>
                  <a:cubicBezTo>
                    <a:pt x="110" y="45"/>
                    <a:pt x="107" y="48"/>
                    <a:pt x="102" y="51"/>
                  </a:cubicBezTo>
                  <a:cubicBezTo>
                    <a:pt x="92" y="58"/>
                    <a:pt x="83" y="59"/>
                    <a:pt x="79" y="62"/>
                  </a:cubicBezTo>
                  <a:cubicBezTo>
                    <a:pt x="78" y="63"/>
                    <a:pt x="78" y="63"/>
                    <a:pt x="78" y="63"/>
                  </a:cubicBezTo>
                  <a:cubicBezTo>
                    <a:pt x="78" y="63"/>
                    <a:pt x="78" y="63"/>
                    <a:pt x="78" y="63"/>
                  </a:cubicBezTo>
                  <a:cubicBezTo>
                    <a:pt x="78" y="63"/>
                    <a:pt x="78" y="63"/>
                    <a:pt x="78" y="63"/>
                  </a:cubicBezTo>
                  <a:cubicBezTo>
                    <a:pt x="83" y="62"/>
                    <a:pt x="90" y="57"/>
                    <a:pt x="104" y="55"/>
                  </a:cubicBezTo>
                  <a:cubicBezTo>
                    <a:pt x="106" y="55"/>
                    <a:pt x="108" y="54"/>
                    <a:pt x="109" y="54"/>
                  </a:cubicBezTo>
                  <a:cubicBezTo>
                    <a:pt x="110" y="54"/>
                    <a:pt x="110" y="54"/>
                    <a:pt x="110" y="54"/>
                  </a:cubicBezTo>
                  <a:cubicBezTo>
                    <a:pt x="111" y="54"/>
                    <a:pt x="113" y="55"/>
                    <a:pt x="114" y="55"/>
                  </a:cubicBezTo>
                  <a:cubicBezTo>
                    <a:pt x="114" y="55"/>
                    <a:pt x="114" y="55"/>
                    <a:pt x="115" y="55"/>
                  </a:cubicBezTo>
                  <a:cubicBezTo>
                    <a:pt x="115" y="55"/>
                    <a:pt x="115" y="55"/>
                    <a:pt x="115" y="55"/>
                  </a:cubicBezTo>
                  <a:cubicBezTo>
                    <a:pt x="116" y="55"/>
                    <a:pt x="116" y="55"/>
                    <a:pt x="116" y="55"/>
                  </a:cubicBezTo>
                  <a:cubicBezTo>
                    <a:pt x="119" y="56"/>
                    <a:pt x="122" y="58"/>
                    <a:pt x="125" y="59"/>
                  </a:cubicBezTo>
                  <a:cubicBezTo>
                    <a:pt x="125" y="59"/>
                    <a:pt x="125" y="59"/>
                    <a:pt x="125" y="59"/>
                  </a:cubicBezTo>
                  <a:cubicBezTo>
                    <a:pt x="126" y="60"/>
                    <a:pt x="126" y="61"/>
                    <a:pt x="127" y="61"/>
                  </a:cubicBezTo>
                  <a:cubicBezTo>
                    <a:pt x="127" y="61"/>
                    <a:pt x="127" y="61"/>
                    <a:pt x="127" y="61"/>
                  </a:cubicBezTo>
                  <a:cubicBezTo>
                    <a:pt x="131" y="64"/>
                    <a:pt x="133" y="67"/>
                    <a:pt x="135" y="70"/>
                  </a:cubicBezTo>
                  <a:cubicBezTo>
                    <a:pt x="142" y="78"/>
                    <a:pt x="141" y="83"/>
                    <a:pt x="139" y="84"/>
                  </a:cubicBezTo>
                  <a:cubicBezTo>
                    <a:pt x="137" y="86"/>
                    <a:pt x="138" y="87"/>
                    <a:pt x="138" y="90"/>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7" name="Freeform 45">
              <a:extLst>
                <a:ext uri="{FF2B5EF4-FFF2-40B4-BE49-F238E27FC236}">
                  <a16:creationId xmlns="" xmlns:a16="http://schemas.microsoft.com/office/drawing/2014/main" id="{4495077A-383F-49F0-A8C4-9FBBAD092BE5}"/>
                </a:ext>
              </a:extLst>
            </p:cNvPr>
            <p:cNvSpPr>
              <a:spLocks noEditPoints="1"/>
            </p:cNvSpPr>
            <p:nvPr/>
          </p:nvSpPr>
          <p:spPr bwMode="auto">
            <a:xfrm flipH="1">
              <a:off x="885825" y="6096000"/>
              <a:ext cx="290513" cy="58738"/>
            </a:xfrm>
            <a:custGeom>
              <a:avLst/>
              <a:gdLst>
                <a:gd name="T0" fmla="*/ 91 w 102"/>
                <a:gd name="T1" fmla="*/ 17 h 21"/>
                <a:gd name="T2" fmla="*/ 91 w 102"/>
                <a:gd name="T3" fmla="*/ 17 h 21"/>
                <a:gd name="T4" fmla="*/ 92 w 102"/>
                <a:gd name="T5" fmla="*/ 17 h 21"/>
                <a:gd name="T6" fmla="*/ 92 w 102"/>
                <a:gd name="T7" fmla="*/ 17 h 21"/>
                <a:gd name="T8" fmla="*/ 93 w 102"/>
                <a:gd name="T9" fmla="*/ 17 h 21"/>
                <a:gd name="T10" fmla="*/ 102 w 102"/>
                <a:gd name="T11" fmla="*/ 21 h 21"/>
                <a:gd name="T12" fmla="*/ 102 w 102"/>
                <a:gd name="T13" fmla="*/ 21 h 21"/>
                <a:gd name="T14" fmla="*/ 102 w 102"/>
                <a:gd name="T15" fmla="*/ 21 h 21"/>
                <a:gd name="T16" fmla="*/ 102 w 102"/>
                <a:gd name="T17" fmla="*/ 21 h 21"/>
                <a:gd name="T18" fmla="*/ 93 w 102"/>
                <a:gd name="T19" fmla="*/ 17 h 21"/>
                <a:gd name="T20" fmla="*/ 92 w 102"/>
                <a:gd name="T21" fmla="*/ 17 h 21"/>
                <a:gd name="T22" fmla="*/ 92 w 102"/>
                <a:gd name="T23" fmla="*/ 17 h 21"/>
                <a:gd name="T24" fmla="*/ 91 w 102"/>
                <a:gd name="T25" fmla="*/ 17 h 21"/>
                <a:gd name="T26" fmla="*/ 91 w 102"/>
                <a:gd name="T27" fmla="*/ 17 h 21"/>
                <a:gd name="T28" fmla="*/ 0 w 102"/>
                <a:gd name="T29" fmla="*/ 10 h 21"/>
                <a:gd name="T30" fmla="*/ 2 w 102"/>
                <a:gd name="T31" fmla="*/ 11 h 21"/>
                <a:gd name="T32" fmla="*/ 0 w 102"/>
                <a:gd name="T33" fmla="*/ 10 h 21"/>
                <a:gd name="T34" fmla="*/ 90 w 102"/>
                <a:gd name="T35" fmla="*/ 0 h 21"/>
                <a:gd name="T36" fmla="*/ 90 w 102"/>
                <a:gd name="T37" fmla="*/ 0 h 21"/>
                <a:gd name="T38" fmla="*/ 90 w 102"/>
                <a:gd name="T39" fmla="*/ 0 h 21"/>
                <a:gd name="T40" fmla="*/ 90 w 102"/>
                <a:gd name="T41" fmla="*/ 0 h 21"/>
                <a:gd name="T42" fmla="*/ 90 w 102"/>
                <a:gd name="T43"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2" h="21">
                  <a:moveTo>
                    <a:pt x="91" y="17"/>
                  </a:moveTo>
                  <a:cubicBezTo>
                    <a:pt x="91" y="17"/>
                    <a:pt x="91" y="17"/>
                    <a:pt x="91" y="17"/>
                  </a:cubicBezTo>
                  <a:cubicBezTo>
                    <a:pt x="91" y="17"/>
                    <a:pt x="91" y="17"/>
                    <a:pt x="92" y="17"/>
                  </a:cubicBezTo>
                  <a:cubicBezTo>
                    <a:pt x="92" y="17"/>
                    <a:pt x="92" y="17"/>
                    <a:pt x="92" y="17"/>
                  </a:cubicBezTo>
                  <a:cubicBezTo>
                    <a:pt x="93" y="17"/>
                    <a:pt x="93" y="17"/>
                    <a:pt x="93" y="17"/>
                  </a:cubicBezTo>
                  <a:cubicBezTo>
                    <a:pt x="96" y="18"/>
                    <a:pt x="99" y="20"/>
                    <a:pt x="102" y="21"/>
                  </a:cubicBezTo>
                  <a:cubicBezTo>
                    <a:pt x="102" y="21"/>
                    <a:pt x="102" y="21"/>
                    <a:pt x="102" y="21"/>
                  </a:cubicBezTo>
                  <a:cubicBezTo>
                    <a:pt x="102" y="21"/>
                    <a:pt x="102" y="21"/>
                    <a:pt x="102" y="21"/>
                  </a:cubicBezTo>
                  <a:cubicBezTo>
                    <a:pt x="102" y="21"/>
                    <a:pt x="102" y="21"/>
                    <a:pt x="102" y="21"/>
                  </a:cubicBezTo>
                  <a:cubicBezTo>
                    <a:pt x="99" y="19"/>
                    <a:pt x="96" y="18"/>
                    <a:pt x="93" y="17"/>
                  </a:cubicBezTo>
                  <a:cubicBezTo>
                    <a:pt x="93" y="17"/>
                    <a:pt x="93" y="17"/>
                    <a:pt x="92" y="17"/>
                  </a:cubicBezTo>
                  <a:cubicBezTo>
                    <a:pt x="92" y="17"/>
                    <a:pt x="92" y="17"/>
                    <a:pt x="92" y="17"/>
                  </a:cubicBezTo>
                  <a:cubicBezTo>
                    <a:pt x="91" y="17"/>
                    <a:pt x="91" y="17"/>
                    <a:pt x="91" y="17"/>
                  </a:cubicBezTo>
                  <a:cubicBezTo>
                    <a:pt x="91" y="17"/>
                    <a:pt x="91" y="17"/>
                    <a:pt x="91" y="17"/>
                  </a:cubicBezTo>
                  <a:moveTo>
                    <a:pt x="0" y="10"/>
                  </a:moveTo>
                  <a:cubicBezTo>
                    <a:pt x="0" y="10"/>
                    <a:pt x="1" y="11"/>
                    <a:pt x="2" y="11"/>
                  </a:cubicBezTo>
                  <a:cubicBezTo>
                    <a:pt x="1" y="11"/>
                    <a:pt x="0" y="10"/>
                    <a:pt x="0" y="10"/>
                  </a:cubicBezTo>
                  <a:moveTo>
                    <a:pt x="90" y="0"/>
                  </a:moveTo>
                  <a:cubicBezTo>
                    <a:pt x="90" y="0"/>
                    <a:pt x="90" y="0"/>
                    <a:pt x="90" y="0"/>
                  </a:cubicBezTo>
                  <a:cubicBezTo>
                    <a:pt x="90" y="0"/>
                    <a:pt x="90" y="0"/>
                    <a:pt x="90" y="0"/>
                  </a:cubicBezTo>
                  <a:cubicBezTo>
                    <a:pt x="90" y="0"/>
                    <a:pt x="90" y="0"/>
                    <a:pt x="90" y="0"/>
                  </a:cubicBezTo>
                  <a:cubicBezTo>
                    <a:pt x="90" y="0"/>
                    <a:pt x="90" y="0"/>
                    <a:pt x="90" y="0"/>
                  </a:cubicBezTo>
                </a:path>
              </a:pathLst>
            </a:custGeom>
            <a:solidFill>
              <a:srgbClr val="FDEF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8" name="Freeform 46">
              <a:extLst>
                <a:ext uri="{FF2B5EF4-FFF2-40B4-BE49-F238E27FC236}">
                  <a16:creationId xmlns="" xmlns:a16="http://schemas.microsoft.com/office/drawing/2014/main" id="{3D8AD7C7-69D1-47BE-A636-D416629B2986}"/>
                </a:ext>
              </a:extLst>
            </p:cNvPr>
            <p:cNvSpPr>
              <a:spLocks/>
            </p:cNvSpPr>
            <p:nvPr/>
          </p:nvSpPr>
          <p:spPr bwMode="auto">
            <a:xfrm flipH="1">
              <a:off x="885825" y="6021388"/>
              <a:ext cx="312738" cy="333375"/>
            </a:xfrm>
            <a:custGeom>
              <a:avLst/>
              <a:gdLst>
                <a:gd name="T0" fmla="*/ 60 w 110"/>
                <a:gd name="T1" fmla="*/ 8 h 117"/>
                <a:gd name="T2" fmla="*/ 48 w 110"/>
                <a:gd name="T3" fmla="*/ 19 h 117"/>
                <a:gd name="T4" fmla="*/ 47 w 110"/>
                <a:gd name="T5" fmla="*/ 18 h 117"/>
                <a:gd name="T6" fmla="*/ 42 w 110"/>
                <a:gd name="T7" fmla="*/ 13 h 117"/>
                <a:gd name="T8" fmla="*/ 38 w 110"/>
                <a:gd name="T9" fmla="*/ 18 h 117"/>
                <a:gd name="T10" fmla="*/ 47 w 110"/>
                <a:gd name="T11" fmla="*/ 40 h 117"/>
                <a:gd name="T12" fmla="*/ 44 w 110"/>
                <a:gd name="T13" fmla="*/ 42 h 117"/>
                <a:gd name="T14" fmla="*/ 40 w 110"/>
                <a:gd name="T15" fmla="*/ 42 h 117"/>
                <a:gd name="T16" fmla="*/ 12 w 110"/>
                <a:gd name="T17" fmla="*/ 27 h 117"/>
                <a:gd name="T18" fmla="*/ 12 w 110"/>
                <a:gd name="T19" fmla="*/ 37 h 117"/>
                <a:gd name="T20" fmla="*/ 8 w 110"/>
                <a:gd name="T21" fmla="*/ 36 h 117"/>
                <a:gd name="T22" fmla="*/ 10 w 110"/>
                <a:gd name="T23" fmla="*/ 37 h 117"/>
                <a:gd name="T24" fmla="*/ 34 w 110"/>
                <a:gd name="T25" fmla="*/ 47 h 117"/>
                <a:gd name="T26" fmla="*/ 47 w 110"/>
                <a:gd name="T27" fmla="*/ 53 h 117"/>
                <a:gd name="T28" fmla="*/ 0 w 110"/>
                <a:gd name="T29" fmla="*/ 55 h 117"/>
                <a:gd name="T30" fmla="*/ 34 w 110"/>
                <a:gd name="T31" fmla="*/ 57 h 117"/>
                <a:gd name="T32" fmla="*/ 37 w 110"/>
                <a:gd name="T33" fmla="*/ 60 h 117"/>
                <a:gd name="T34" fmla="*/ 41 w 110"/>
                <a:gd name="T35" fmla="*/ 64 h 117"/>
                <a:gd name="T36" fmla="*/ 44 w 110"/>
                <a:gd name="T37" fmla="*/ 66 h 117"/>
                <a:gd name="T38" fmla="*/ 42 w 110"/>
                <a:gd name="T39" fmla="*/ 75 h 117"/>
                <a:gd name="T40" fmla="*/ 50 w 110"/>
                <a:gd name="T41" fmla="*/ 66 h 117"/>
                <a:gd name="T42" fmla="*/ 50 w 110"/>
                <a:gd name="T43" fmla="*/ 112 h 117"/>
                <a:gd name="T44" fmla="*/ 51 w 110"/>
                <a:gd name="T45" fmla="*/ 76 h 117"/>
                <a:gd name="T46" fmla="*/ 58 w 110"/>
                <a:gd name="T47" fmla="*/ 77 h 117"/>
                <a:gd name="T48" fmla="*/ 62 w 110"/>
                <a:gd name="T49" fmla="*/ 73 h 117"/>
                <a:gd name="T50" fmla="*/ 76 w 110"/>
                <a:gd name="T51" fmla="*/ 102 h 117"/>
                <a:gd name="T52" fmla="*/ 81 w 110"/>
                <a:gd name="T53" fmla="*/ 79 h 117"/>
                <a:gd name="T54" fmla="*/ 59 w 110"/>
                <a:gd name="T55" fmla="*/ 61 h 117"/>
                <a:gd name="T56" fmla="*/ 103 w 110"/>
                <a:gd name="T57" fmla="*/ 87 h 117"/>
                <a:gd name="T58" fmla="*/ 78 w 110"/>
                <a:gd name="T59" fmla="*/ 71 h 117"/>
                <a:gd name="T60" fmla="*/ 71 w 110"/>
                <a:gd name="T61" fmla="*/ 64 h 117"/>
                <a:gd name="T62" fmla="*/ 91 w 110"/>
                <a:gd name="T63" fmla="*/ 64 h 117"/>
                <a:gd name="T64" fmla="*/ 88 w 110"/>
                <a:gd name="T65" fmla="*/ 56 h 117"/>
                <a:gd name="T66" fmla="*/ 78 w 110"/>
                <a:gd name="T67" fmla="*/ 54 h 117"/>
                <a:gd name="T68" fmla="*/ 95 w 110"/>
                <a:gd name="T69" fmla="*/ 45 h 117"/>
                <a:gd name="T70" fmla="*/ 100 w 110"/>
                <a:gd name="T71" fmla="*/ 43 h 117"/>
                <a:gd name="T72" fmla="*/ 99 w 110"/>
                <a:gd name="T73" fmla="*/ 43 h 117"/>
                <a:gd name="T74" fmla="*/ 94 w 110"/>
                <a:gd name="T75" fmla="*/ 42 h 117"/>
                <a:gd name="T76" fmla="*/ 63 w 110"/>
                <a:gd name="T77" fmla="*/ 51 h 117"/>
                <a:gd name="T78" fmla="*/ 63 w 110"/>
                <a:gd name="T79" fmla="*/ 51 h 117"/>
                <a:gd name="T80" fmla="*/ 97 w 110"/>
                <a:gd name="T81" fmla="*/ 29 h 117"/>
                <a:gd name="T82" fmla="*/ 98 w 110"/>
                <a:gd name="T83" fmla="*/ 26 h 117"/>
                <a:gd name="T84" fmla="*/ 75 w 110"/>
                <a:gd name="T85" fmla="*/ 42 h 117"/>
                <a:gd name="T86" fmla="*/ 89 w 110"/>
                <a:gd name="T87" fmla="*/ 21 h 117"/>
                <a:gd name="T88" fmla="*/ 69 w 110"/>
                <a:gd name="T89" fmla="*/ 36 h 117"/>
                <a:gd name="T90" fmla="*/ 62 w 110"/>
                <a:gd name="T91" fmla="*/ 30 h 117"/>
                <a:gd name="T92" fmla="*/ 60 w 110"/>
                <a:gd name="T93" fmla="*/ 25 h 117"/>
                <a:gd name="T94" fmla="*/ 70 w 110"/>
                <a:gd name="T95"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10" h="117">
                  <a:moveTo>
                    <a:pt x="70" y="0"/>
                  </a:moveTo>
                  <a:cubicBezTo>
                    <a:pt x="69" y="0"/>
                    <a:pt x="64" y="2"/>
                    <a:pt x="60" y="8"/>
                  </a:cubicBezTo>
                  <a:cubicBezTo>
                    <a:pt x="60" y="8"/>
                    <a:pt x="60" y="8"/>
                    <a:pt x="60" y="8"/>
                  </a:cubicBezTo>
                  <a:cubicBezTo>
                    <a:pt x="57" y="16"/>
                    <a:pt x="58" y="25"/>
                    <a:pt x="57" y="31"/>
                  </a:cubicBezTo>
                  <a:cubicBezTo>
                    <a:pt x="57" y="36"/>
                    <a:pt x="55" y="41"/>
                    <a:pt x="54" y="44"/>
                  </a:cubicBezTo>
                  <a:cubicBezTo>
                    <a:pt x="52" y="38"/>
                    <a:pt x="52" y="30"/>
                    <a:pt x="48" y="19"/>
                  </a:cubicBezTo>
                  <a:cubicBezTo>
                    <a:pt x="48" y="18"/>
                    <a:pt x="48" y="18"/>
                    <a:pt x="48" y="18"/>
                  </a:cubicBezTo>
                  <a:cubicBezTo>
                    <a:pt x="47" y="18"/>
                    <a:pt x="47" y="18"/>
                    <a:pt x="47" y="18"/>
                  </a:cubicBezTo>
                  <a:cubicBezTo>
                    <a:pt x="47" y="18"/>
                    <a:pt x="47" y="18"/>
                    <a:pt x="47" y="18"/>
                  </a:cubicBezTo>
                  <a:cubicBezTo>
                    <a:pt x="47" y="18"/>
                    <a:pt x="44" y="12"/>
                    <a:pt x="40" y="11"/>
                  </a:cubicBezTo>
                  <a:cubicBezTo>
                    <a:pt x="38" y="10"/>
                    <a:pt x="38" y="10"/>
                    <a:pt x="38" y="10"/>
                  </a:cubicBezTo>
                  <a:cubicBezTo>
                    <a:pt x="37" y="10"/>
                    <a:pt x="40" y="11"/>
                    <a:pt x="42" y="13"/>
                  </a:cubicBezTo>
                  <a:cubicBezTo>
                    <a:pt x="44" y="16"/>
                    <a:pt x="50" y="28"/>
                    <a:pt x="50" y="34"/>
                  </a:cubicBezTo>
                  <a:cubicBezTo>
                    <a:pt x="50" y="35"/>
                    <a:pt x="50" y="35"/>
                    <a:pt x="49" y="35"/>
                  </a:cubicBezTo>
                  <a:cubicBezTo>
                    <a:pt x="48" y="35"/>
                    <a:pt x="43" y="19"/>
                    <a:pt x="38" y="18"/>
                  </a:cubicBezTo>
                  <a:cubicBezTo>
                    <a:pt x="41" y="22"/>
                    <a:pt x="42" y="23"/>
                    <a:pt x="44" y="30"/>
                  </a:cubicBezTo>
                  <a:cubicBezTo>
                    <a:pt x="47" y="37"/>
                    <a:pt x="47" y="39"/>
                    <a:pt x="47" y="40"/>
                  </a:cubicBezTo>
                  <a:cubicBezTo>
                    <a:pt x="47" y="40"/>
                    <a:pt x="47" y="40"/>
                    <a:pt x="47" y="40"/>
                  </a:cubicBezTo>
                  <a:cubicBezTo>
                    <a:pt x="46" y="40"/>
                    <a:pt x="41" y="22"/>
                    <a:pt x="31" y="20"/>
                  </a:cubicBezTo>
                  <a:cubicBezTo>
                    <a:pt x="39" y="27"/>
                    <a:pt x="43" y="35"/>
                    <a:pt x="44" y="40"/>
                  </a:cubicBezTo>
                  <a:cubicBezTo>
                    <a:pt x="45" y="41"/>
                    <a:pt x="45" y="42"/>
                    <a:pt x="44" y="42"/>
                  </a:cubicBezTo>
                  <a:cubicBezTo>
                    <a:pt x="41" y="42"/>
                    <a:pt x="32" y="34"/>
                    <a:pt x="29" y="30"/>
                  </a:cubicBezTo>
                  <a:cubicBezTo>
                    <a:pt x="28" y="29"/>
                    <a:pt x="28" y="29"/>
                    <a:pt x="28" y="29"/>
                  </a:cubicBezTo>
                  <a:cubicBezTo>
                    <a:pt x="27" y="29"/>
                    <a:pt x="32" y="38"/>
                    <a:pt x="40" y="42"/>
                  </a:cubicBezTo>
                  <a:cubicBezTo>
                    <a:pt x="44" y="44"/>
                    <a:pt x="44" y="45"/>
                    <a:pt x="42" y="45"/>
                  </a:cubicBezTo>
                  <a:cubicBezTo>
                    <a:pt x="39" y="45"/>
                    <a:pt x="30" y="43"/>
                    <a:pt x="26" y="40"/>
                  </a:cubicBezTo>
                  <a:cubicBezTo>
                    <a:pt x="20" y="34"/>
                    <a:pt x="17" y="32"/>
                    <a:pt x="12" y="27"/>
                  </a:cubicBezTo>
                  <a:cubicBezTo>
                    <a:pt x="13" y="29"/>
                    <a:pt x="20" y="39"/>
                    <a:pt x="28" y="43"/>
                  </a:cubicBezTo>
                  <a:cubicBezTo>
                    <a:pt x="30" y="43"/>
                    <a:pt x="30" y="44"/>
                    <a:pt x="29" y="44"/>
                  </a:cubicBezTo>
                  <a:cubicBezTo>
                    <a:pt x="27" y="44"/>
                    <a:pt x="14" y="40"/>
                    <a:pt x="12" y="37"/>
                  </a:cubicBezTo>
                  <a:cubicBezTo>
                    <a:pt x="8" y="34"/>
                    <a:pt x="7" y="34"/>
                    <a:pt x="4" y="28"/>
                  </a:cubicBezTo>
                  <a:cubicBezTo>
                    <a:pt x="4" y="29"/>
                    <a:pt x="6" y="34"/>
                    <a:pt x="8" y="36"/>
                  </a:cubicBezTo>
                  <a:cubicBezTo>
                    <a:pt x="8" y="36"/>
                    <a:pt x="8" y="36"/>
                    <a:pt x="8" y="36"/>
                  </a:cubicBezTo>
                  <a:cubicBezTo>
                    <a:pt x="8" y="36"/>
                    <a:pt x="9" y="37"/>
                    <a:pt x="10" y="37"/>
                  </a:cubicBezTo>
                  <a:cubicBezTo>
                    <a:pt x="10" y="37"/>
                    <a:pt x="10" y="37"/>
                    <a:pt x="10" y="37"/>
                  </a:cubicBezTo>
                  <a:cubicBezTo>
                    <a:pt x="10" y="37"/>
                    <a:pt x="10" y="37"/>
                    <a:pt x="10" y="37"/>
                  </a:cubicBezTo>
                  <a:cubicBezTo>
                    <a:pt x="15" y="41"/>
                    <a:pt x="21" y="44"/>
                    <a:pt x="26" y="45"/>
                  </a:cubicBezTo>
                  <a:cubicBezTo>
                    <a:pt x="26" y="45"/>
                    <a:pt x="26" y="45"/>
                    <a:pt x="26" y="45"/>
                  </a:cubicBezTo>
                  <a:cubicBezTo>
                    <a:pt x="29" y="46"/>
                    <a:pt x="32" y="46"/>
                    <a:pt x="34" y="47"/>
                  </a:cubicBezTo>
                  <a:cubicBezTo>
                    <a:pt x="39" y="49"/>
                    <a:pt x="44" y="52"/>
                    <a:pt x="47" y="53"/>
                  </a:cubicBezTo>
                  <a:cubicBezTo>
                    <a:pt x="47" y="53"/>
                    <a:pt x="47" y="53"/>
                    <a:pt x="47" y="53"/>
                  </a:cubicBezTo>
                  <a:cubicBezTo>
                    <a:pt x="47" y="53"/>
                    <a:pt x="47" y="53"/>
                    <a:pt x="47" y="53"/>
                  </a:cubicBezTo>
                  <a:cubicBezTo>
                    <a:pt x="41" y="53"/>
                    <a:pt x="33" y="50"/>
                    <a:pt x="20" y="49"/>
                  </a:cubicBezTo>
                  <a:cubicBezTo>
                    <a:pt x="19" y="49"/>
                    <a:pt x="19" y="49"/>
                    <a:pt x="18" y="49"/>
                  </a:cubicBezTo>
                  <a:cubicBezTo>
                    <a:pt x="11" y="49"/>
                    <a:pt x="5" y="51"/>
                    <a:pt x="0" y="55"/>
                  </a:cubicBezTo>
                  <a:cubicBezTo>
                    <a:pt x="0" y="55"/>
                    <a:pt x="11" y="52"/>
                    <a:pt x="21" y="52"/>
                  </a:cubicBezTo>
                  <a:cubicBezTo>
                    <a:pt x="25" y="52"/>
                    <a:pt x="29" y="52"/>
                    <a:pt x="32" y="54"/>
                  </a:cubicBezTo>
                  <a:cubicBezTo>
                    <a:pt x="32" y="54"/>
                    <a:pt x="35" y="55"/>
                    <a:pt x="34" y="57"/>
                  </a:cubicBezTo>
                  <a:cubicBezTo>
                    <a:pt x="33" y="59"/>
                    <a:pt x="20" y="57"/>
                    <a:pt x="9" y="66"/>
                  </a:cubicBezTo>
                  <a:cubicBezTo>
                    <a:pt x="9" y="66"/>
                    <a:pt x="27" y="60"/>
                    <a:pt x="35" y="60"/>
                  </a:cubicBezTo>
                  <a:cubicBezTo>
                    <a:pt x="36" y="60"/>
                    <a:pt x="36" y="60"/>
                    <a:pt x="37" y="60"/>
                  </a:cubicBezTo>
                  <a:cubicBezTo>
                    <a:pt x="42" y="62"/>
                    <a:pt x="28" y="67"/>
                    <a:pt x="26" y="68"/>
                  </a:cubicBezTo>
                  <a:cubicBezTo>
                    <a:pt x="28" y="68"/>
                    <a:pt x="37" y="66"/>
                    <a:pt x="40" y="65"/>
                  </a:cubicBezTo>
                  <a:cubicBezTo>
                    <a:pt x="40" y="64"/>
                    <a:pt x="41" y="64"/>
                    <a:pt x="41" y="64"/>
                  </a:cubicBezTo>
                  <a:cubicBezTo>
                    <a:pt x="43" y="64"/>
                    <a:pt x="41" y="70"/>
                    <a:pt x="27" y="75"/>
                  </a:cubicBezTo>
                  <a:cubicBezTo>
                    <a:pt x="27" y="75"/>
                    <a:pt x="38" y="73"/>
                    <a:pt x="43" y="67"/>
                  </a:cubicBezTo>
                  <a:cubicBezTo>
                    <a:pt x="43" y="67"/>
                    <a:pt x="44" y="66"/>
                    <a:pt x="44" y="66"/>
                  </a:cubicBezTo>
                  <a:cubicBezTo>
                    <a:pt x="44" y="66"/>
                    <a:pt x="45" y="67"/>
                    <a:pt x="45" y="67"/>
                  </a:cubicBezTo>
                  <a:cubicBezTo>
                    <a:pt x="45" y="70"/>
                    <a:pt x="31" y="88"/>
                    <a:pt x="24" y="93"/>
                  </a:cubicBezTo>
                  <a:cubicBezTo>
                    <a:pt x="32" y="89"/>
                    <a:pt x="37" y="81"/>
                    <a:pt x="42" y="75"/>
                  </a:cubicBezTo>
                  <a:cubicBezTo>
                    <a:pt x="44" y="72"/>
                    <a:pt x="48" y="68"/>
                    <a:pt x="50" y="66"/>
                  </a:cubicBezTo>
                  <a:cubicBezTo>
                    <a:pt x="50" y="66"/>
                    <a:pt x="50" y="66"/>
                    <a:pt x="50" y="66"/>
                  </a:cubicBezTo>
                  <a:cubicBezTo>
                    <a:pt x="50" y="66"/>
                    <a:pt x="50" y="66"/>
                    <a:pt x="50" y="66"/>
                  </a:cubicBezTo>
                  <a:cubicBezTo>
                    <a:pt x="48" y="70"/>
                    <a:pt x="49" y="73"/>
                    <a:pt x="46" y="78"/>
                  </a:cubicBezTo>
                  <a:cubicBezTo>
                    <a:pt x="45" y="80"/>
                    <a:pt x="44" y="84"/>
                    <a:pt x="44" y="88"/>
                  </a:cubicBezTo>
                  <a:cubicBezTo>
                    <a:pt x="44" y="95"/>
                    <a:pt x="46" y="104"/>
                    <a:pt x="50" y="112"/>
                  </a:cubicBezTo>
                  <a:cubicBezTo>
                    <a:pt x="51" y="114"/>
                    <a:pt x="52" y="116"/>
                    <a:pt x="54" y="117"/>
                  </a:cubicBezTo>
                  <a:cubicBezTo>
                    <a:pt x="53" y="116"/>
                    <a:pt x="42" y="95"/>
                    <a:pt x="49" y="78"/>
                  </a:cubicBezTo>
                  <a:cubicBezTo>
                    <a:pt x="49" y="78"/>
                    <a:pt x="50" y="76"/>
                    <a:pt x="51" y="76"/>
                  </a:cubicBezTo>
                  <a:cubicBezTo>
                    <a:pt x="52" y="76"/>
                    <a:pt x="52" y="76"/>
                    <a:pt x="53" y="76"/>
                  </a:cubicBezTo>
                  <a:cubicBezTo>
                    <a:pt x="55" y="78"/>
                    <a:pt x="50" y="90"/>
                    <a:pt x="56" y="99"/>
                  </a:cubicBezTo>
                  <a:cubicBezTo>
                    <a:pt x="56" y="98"/>
                    <a:pt x="54" y="78"/>
                    <a:pt x="58" y="77"/>
                  </a:cubicBezTo>
                  <a:cubicBezTo>
                    <a:pt x="58" y="77"/>
                    <a:pt x="58" y="77"/>
                    <a:pt x="58" y="77"/>
                  </a:cubicBezTo>
                  <a:cubicBezTo>
                    <a:pt x="62" y="77"/>
                    <a:pt x="66" y="92"/>
                    <a:pt x="66" y="92"/>
                  </a:cubicBezTo>
                  <a:cubicBezTo>
                    <a:pt x="66" y="92"/>
                    <a:pt x="67" y="81"/>
                    <a:pt x="62" y="73"/>
                  </a:cubicBezTo>
                  <a:cubicBezTo>
                    <a:pt x="61" y="71"/>
                    <a:pt x="61" y="70"/>
                    <a:pt x="62" y="70"/>
                  </a:cubicBezTo>
                  <a:cubicBezTo>
                    <a:pt x="64" y="70"/>
                    <a:pt x="70" y="76"/>
                    <a:pt x="72" y="79"/>
                  </a:cubicBezTo>
                  <a:cubicBezTo>
                    <a:pt x="76" y="90"/>
                    <a:pt x="76" y="94"/>
                    <a:pt x="76" y="102"/>
                  </a:cubicBezTo>
                  <a:cubicBezTo>
                    <a:pt x="76" y="102"/>
                    <a:pt x="81" y="88"/>
                    <a:pt x="72" y="75"/>
                  </a:cubicBezTo>
                  <a:cubicBezTo>
                    <a:pt x="72" y="75"/>
                    <a:pt x="81" y="78"/>
                    <a:pt x="88" y="90"/>
                  </a:cubicBezTo>
                  <a:cubicBezTo>
                    <a:pt x="86" y="86"/>
                    <a:pt x="84" y="83"/>
                    <a:pt x="81" y="79"/>
                  </a:cubicBezTo>
                  <a:cubicBezTo>
                    <a:pt x="71" y="69"/>
                    <a:pt x="63" y="65"/>
                    <a:pt x="59" y="61"/>
                  </a:cubicBezTo>
                  <a:cubicBezTo>
                    <a:pt x="59" y="61"/>
                    <a:pt x="59" y="61"/>
                    <a:pt x="59" y="61"/>
                  </a:cubicBezTo>
                  <a:cubicBezTo>
                    <a:pt x="59" y="61"/>
                    <a:pt x="59" y="61"/>
                    <a:pt x="59" y="61"/>
                  </a:cubicBezTo>
                  <a:cubicBezTo>
                    <a:pt x="62" y="62"/>
                    <a:pt x="68" y="65"/>
                    <a:pt x="72" y="69"/>
                  </a:cubicBezTo>
                  <a:cubicBezTo>
                    <a:pt x="78" y="75"/>
                    <a:pt x="86" y="85"/>
                    <a:pt x="99" y="87"/>
                  </a:cubicBezTo>
                  <a:cubicBezTo>
                    <a:pt x="101" y="87"/>
                    <a:pt x="102" y="87"/>
                    <a:pt x="103" y="87"/>
                  </a:cubicBezTo>
                  <a:cubicBezTo>
                    <a:pt x="104" y="87"/>
                    <a:pt x="106" y="87"/>
                    <a:pt x="107" y="87"/>
                  </a:cubicBezTo>
                  <a:cubicBezTo>
                    <a:pt x="100" y="86"/>
                    <a:pt x="94" y="83"/>
                    <a:pt x="94" y="83"/>
                  </a:cubicBezTo>
                  <a:cubicBezTo>
                    <a:pt x="75" y="73"/>
                    <a:pt x="78" y="71"/>
                    <a:pt x="78" y="71"/>
                  </a:cubicBezTo>
                  <a:cubicBezTo>
                    <a:pt x="80" y="71"/>
                    <a:pt x="82" y="72"/>
                    <a:pt x="85" y="72"/>
                  </a:cubicBezTo>
                  <a:cubicBezTo>
                    <a:pt x="90" y="72"/>
                    <a:pt x="96" y="70"/>
                    <a:pt x="96" y="70"/>
                  </a:cubicBezTo>
                  <a:cubicBezTo>
                    <a:pt x="78" y="69"/>
                    <a:pt x="68" y="64"/>
                    <a:pt x="71" y="64"/>
                  </a:cubicBezTo>
                  <a:cubicBezTo>
                    <a:pt x="71" y="64"/>
                    <a:pt x="72" y="64"/>
                    <a:pt x="74" y="64"/>
                  </a:cubicBezTo>
                  <a:cubicBezTo>
                    <a:pt x="77" y="65"/>
                    <a:pt x="80" y="66"/>
                    <a:pt x="82" y="66"/>
                  </a:cubicBezTo>
                  <a:cubicBezTo>
                    <a:pt x="87" y="66"/>
                    <a:pt x="91" y="64"/>
                    <a:pt x="91" y="64"/>
                  </a:cubicBezTo>
                  <a:cubicBezTo>
                    <a:pt x="90" y="64"/>
                    <a:pt x="89" y="64"/>
                    <a:pt x="88" y="64"/>
                  </a:cubicBezTo>
                  <a:cubicBezTo>
                    <a:pt x="81" y="64"/>
                    <a:pt x="69" y="61"/>
                    <a:pt x="73" y="58"/>
                  </a:cubicBezTo>
                  <a:cubicBezTo>
                    <a:pt x="75" y="56"/>
                    <a:pt x="82" y="56"/>
                    <a:pt x="88" y="56"/>
                  </a:cubicBezTo>
                  <a:cubicBezTo>
                    <a:pt x="95" y="56"/>
                    <a:pt x="100" y="56"/>
                    <a:pt x="100" y="56"/>
                  </a:cubicBezTo>
                  <a:cubicBezTo>
                    <a:pt x="96" y="54"/>
                    <a:pt x="91" y="53"/>
                    <a:pt x="86" y="53"/>
                  </a:cubicBezTo>
                  <a:cubicBezTo>
                    <a:pt x="83" y="53"/>
                    <a:pt x="80" y="53"/>
                    <a:pt x="78" y="54"/>
                  </a:cubicBezTo>
                  <a:cubicBezTo>
                    <a:pt x="75" y="54"/>
                    <a:pt x="73" y="54"/>
                    <a:pt x="72" y="54"/>
                  </a:cubicBezTo>
                  <a:cubicBezTo>
                    <a:pt x="70" y="54"/>
                    <a:pt x="71" y="53"/>
                    <a:pt x="76" y="50"/>
                  </a:cubicBezTo>
                  <a:cubicBezTo>
                    <a:pt x="82" y="46"/>
                    <a:pt x="89" y="45"/>
                    <a:pt x="95" y="45"/>
                  </a:cubicBezTo>
                  <a:cubicBezTo>
                    <a:pt x="103" y="45"/>
                    <a:pt x="109" y="47"/>
                    <a:pt x="110" y="47"/>
                  </a:cubicBezTo>
                  <a:cubicBezTo>
                    <a:pt x="107" y="46"/>
                    <a:pt x="104" y="44"/>
                    <a:pt x="101" y="43"/>
                  </a:cubicBezTo>
                  <a:cubicBezTo>
                    <a:pt x="101" y="43"/>
                    <a:pt x="101" y="43"/>
                    <a:pt x="100" y="43"/>
                  </a:cubicBezTo>
                  <a:cubicBezTo>
                    <a:pt x="100" y="43"/>
                    <a:pt x="100" y="43"/>
                    <a:pt x="100" y="43"/>
                  </a:cubicBezTo>
                  <a:cubicBezTo>
                    <a:pt x="99" y="43"/>
                    <a:pt x="99" y="43"/>
                    <a:pt x="99" y="43"/>
                  </a:cubicBezTo>
                  <a:cubicBezTo>
                    <a:pt x="99" y="43"/>
                    <a:pt x="99" y="43"/>
                    <a:pt x="99" y="43"/>
                  </a:cubicBezTo>
                  <a:cubicBezTo>
                    <a:pt x="97" y="43"/>
                    <a:pt x="96" y="42"/>
                    <a:pt x="95" y="42"/>
                  </a:cubicBezTo>
                  <a:cubicBezTo>
                    <a:pt x="95" y="42"/>
                    <a:pt x="95" y="42"/>
                    <a:pt x="95" y="42"/>
                  </a:cubicBezTo>
                  <a:cubicBezTo>
                    <a:pt x="94" y="42"/>
                    <a:pt x="94" y="42"/>
                    <a:pt x="94" y="42"/>
                  </a:cubicBezTo>
                  <a:cubicBezTo>
                    <a:pt x="94" y="42"/>
                    <a:pt x="94" y="42"/>
                    <a:pt x="94" y="42"/>
                  </a:cubicBezTo>
                  <a:cubicBezTo>
                    <a:pt x="92" y="42"/>
                    <a:pt x="91" y="43"/>
                    <a:pt x="89" y="43"/>
                  </a:cubicBezTo>
                  <a:cubicBezTo>
                    <a:pt x="75" y="45"/>
                    <a:pt x="68" y="50"/>
                    <a:pt x="63" y="51"/>
                  </a:cubicBezTo>
                  <a:cubicBezTo>
                    <a:pt x="63" y="51"/>
                    <a:pt x="63" y="51"/>
                    <a:pt x="63" y="51"/>
                  </a:cubicBezTo>
                  <a:cubicBezTo>
                    <a:pt x="63" y="51"/>
                    <a:pt x="63" y="51"/>
                    <a:pt x="63" y="51"/>
                  </a:cubicBezTo>
                  <a:cubicBezTo>
                    <a:pt x="63" y="51"/>
                    <a:pt x="63" y="51"/>
                    <a:pt x="63" y="51"/>
                  </a:cubicBezTo>
                  <a:cubicBezTo>
                    <a:pt x="63" y="50"/>
                    <a:pt x="63" y="50"/>
                    <a:pt x="64" y="50"/>
                  </a:cubicBezTo>
                  <a:cubicBezTo>
                    <a:pt x="68" y="47"/>
                    <a:pt x="77" y="46"/>
                    <a:pt x="87" y="39"/>
                  </a:cubicBezTo>
                  <a:cubicBezTo>
                    <a:pt x="92" y="36"/>
                    <a:pt x="95" y="33"/>
                    <a:pt x="97" y="29"/>
                  </a:cubicBezTo>
                  <a:cubicBezTo>
                    <a:pt x="97" y="29"/>
                    <a:pt x="97" y="29"/>
                    <a:pt x="97" y="29"/>
                  </a:cubicBezTo>
                  <a:cubicBezTo>
                    <a:pt x="98" y="26"/>
                    <a:pt x="98" y="26"/>
                    <a:pt x="98" y="26"/>
                  </a:cubicBezTo>
                  <a:cubicBezTo>
                    <a:pt x="98" y="26"/>
                    <a:pt x="98" y="26"/>
                    <a:pt x="98" y="26"/>
                  </a:cubicBezTo>
                  <a:cubicBezTo>
                    <a:pt x="98" y="26"/>
                    <a:pt x="98" y="26"/>
                    <a:pt x="98" y="26"/>
                  </a:cubicBezTo>
                  <a:cubicBezTo>
                    <a:pt x="98" y="26"/>
                    <a:pt x="98" y="26"/>
                    <a:pt x="98" y="26"/>
                  </a:cubicBezTo>
                  <a:cubicBezTo>
                    <a:pt x="94" y="33"/>
                    <a:pt x="78" y="42"/>
                    <a:pt x="75" y="42"/>
                  </a:cubicBezTo>
                  <a:cubicBezTo>
                    <a:pt x="75" y="43"/>
                    <a:pt x="75" y="43"/>
                    <a:pt x="74" y="43"/>
                  </a:cubicBezTo>
                  <a:cubicBezTo>
                    <a:pt x="73" y="43"/>
                    <a:pt x="74" y="41"/>
                    <a:pt x="74" y="41"/>
                  </a:cubicBezTo>
                  <a:cubicBezTo>
                    <a:pt x="84" y="37"/>
                    <a:pt x="88" y="24"/>
                    <a:pt x="89" y="21"/>
                  </a:cubicBezTo>
                  <a:cubicBezTo>
                    <a:pt x="86" y="30"/>
                    <a:pt x="71" y="40"/>
                    <a:pt x="68" y="40"/>
                  </a:cubicBezTo>
                  <a:cubicBezTo>
                    <a:pt x="68" y="40"/>
                    <a:pt x="67" y="40"/>
                    <a:pt x="67" y="40"/>
                  </a:cubicBezTo>
                  <a:cubicBezTo>
                    <a:pt x="66" y="38"/>
                    <a:pt x="69" y="36"/>
                    <a:pt x="69" y="36"/>
                  </a:cubicBezTo>
                  <a:cubicBezTo>
                    <a:pt x="76" y="28"/>
                    <a:pt x="78" y="19"/>
                    <a:pt x="78" y="19"/>
                  </a:cubicBezTo>
                  <a:cubicBezTo>
                    <a:pt x="76" y="23"/>
                    <a:pt x="67" y="35"/>
                    <a:pt x="63" y="35"/>
                  </a:cubicBezTo>
                  <a:cubicBezTo>
                    <a:pt x="62" y="35"/>
                    <a:pt x="62" y="34"/>
                    <a:pt x="62" y="30"/>
                  </a:cubicBezTo>
                  <a:cubicBezTo>
                    <a:pt x="64" y="17"/>
                    <a:pt x="75" y="6"/>
                    <a:pt x="75" y="6"/>
                  </a:cubicBezTo>
                  <a:cubicBezTo>
                    <a:pt x="71" y="6"/>
                    <a:pt x="68" y="11"/>
                    <a:pt x="65" y="15"/>
                  </a:cubicBezTo>
                  <a:cubicBezTo>
                    <a:pt x="63" y="18"/>
                    <a:pt x="61" y="25"/>
                    <a:pt x="60" y="25"/>
                  </a:cubicBezTo>
                  <a:cubicBezTo>
                    <a:pt x="59" y="25"/>
                    <a:pt x="59" y="23"/>
                    <a:pt x="60" y="19"/>
                  </a:cubicBezTo>
                  <a:cubicBezTo>
                    <a:pt x="61" y="5"/>
                    <a:pt x="71" y="0"/>
                    <a:pt x="71" y="0"/>
                  </a:cubicBezTo>
                  <a:cubicBezTo>
                    <a:pt x="71" y="0"/>
                    <a:pt x="70" y="0"/>
                    <a:pt x="70" y="0"/>
                  </a:cubicBezTo>
                </a:path>
              </a:pathLst>
            </a:custGeom>
            <a:solidFill>
              <a:srgbClr val="FCE9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9" name="Freeform 47">
              <a:extLst>
                <a:ext uri="{FF2B5EF4-FFF2-40B4-BE49-F238E27FC236}">
                  <a16:creationId xmlns="" xmlns:a16="http://schemas.microsoft.com/office/drawing/2014/main" id="{0E43324F-85AD-4648-B68C-5B9725108781}"/>
                </a:ext>
              </a:extLst>
            </p:cNvPr>
            <p:cNvSpPr>
              <a:spLocks/>
            </p:cNvSpPr>
            <p:nvPr/>
          </p:nvSpPr>
          <p:spPr bwMode="auto">
            <a:xfrm flipH="1">
              <a:off x="960438" y="6078538"/>
              <a:ext cx="179388" cy="190500"/>
            </a:xfrm>
            <a:custGeom>
              <a:avLst/>
              <a:gdLst>
                <a:gd name="T0" fmla="*/ 37 w 63"/>
                <a:gd name="T1" fmla="*/ 32 h 67"/>
                <a:gd name="T2" fmla="*/ 57 w 63"/>
                <a:gd name="T3" fmla="*/ 32 h 67"/>
                <a:gd name="T4" fmla="*/ 57 w 63"/>
                <a:gd name="T5" fmla="*/ 31 h 67"/>
                <a:gd name="T6" fmla="*/ 36 w 63"/>
                <a:gd name="T7" fmla="*/ 32 h 67"/>
                <a:gd name="T8" fmla="*/ 55 w 63"/>
                <a:gd name="T9" fmla="*/ 15 h 67"/>
                <a:gd name="T10" fmla="*/ 36 w 63"/>
                <a:gd name="T11" fmla="*/ 31 h 67"/>
                <a:gd name="T12" fmla="*/ 35 w 63"/>
                <a:gd name="T13" fmla="*/ 1 h 67"/>
                <a:gd name="T14" fmla="*/ 33 w 63"/>
                <a:gd name="T15" fmla="*/ 1 h 67"/>
                <a:gd name="T16" fmla="*/ 34 w 63"/>
                <a:gd name="T17" fmla="*/ 3 h 67"/>
                <a:gd name="T18" fmla="*/ 33 w 63"/>
                <a:gd name="T19" fmla="*/ 18 h 67"/>
                <a:gd name="T20" fmla="*/ 32 w 63"/>
                <a:gd name="T21" fmla="*/ 18 h 67"/>
                <a:gd name="T22" fmla="*/ 33 w 63"/>
                <a:gd name="T23" fmla="*/ 19 h 67"/>
                <a:gd name="T24" fmla="*/ 34 w 63"/>
                <a:gd name="T25" fmla="*/ 31 h 67"/>
                <a:gd name="T26" fmla="*/ 21 w 63"/>
                <a:gd name="T27" fmla="*/ 9 h 67"/>
                <a:gd name="T28" fmla="*/ 20 w 63"/>
                <a:gd name="T29" fmla="*/ 9 h 67"/>
                <a:gd name="T30" fmla="*/ 20 w 63"/>
                <a:gd name="T31" fmla="*/ 10 h 67"/>
                <a:gd name="T32" fmla="*/ 33 w 63"/>
                <a:gd name="T33" fmla="*/ 31 h 67"/>
                <a:gd name="T34" fmla="*/ 22 w 63"/>
                <a:gd name="T35" fmla="*/ 17 h 67"/>
                <a:gd name="T36" fmla="*/ 20 w 63"/>
                <a:gd name="T37" fmla="*/ 16 h 67"/>
                <a:gd name="T38" fmla="*/ 22 w 63"/>
                <a:gd name="T39" fmla="*/ 17 h 67"/>
                <a:gd name="T40" fmla="*/ 32 w 63"/>
                <a:gd name="T41" fmla="*/ 32 h 67"/>
                <a:gd name="T42" fmla="*/ 4 w 63"/>
                <a:gd name="T43" fmla="*/ 21 h 67"/>
                <a:gd name="T44" fmla="*/ 4 w 63"/>
                <a:gd name="T45" fmla="*/ 22 h 67"/>
                <a:gd name="T46" fmla="*/ 13 w 63"/>
                <a:gd name="T47" fmla="*/ 29 h 67"/>
                <a:gd name="T48" fmla="*/ 12 w 63"/>
                <a:gd name="T49" fmla="*/ 30 h 67"/>
                <a:gd name="T50" fmla="*/ 31 w 63"/>
                <a:gd name="T51" fmla="*/ 32 h 67"/>
                <a:gd name="T52" fmla="*/ 5 w 63"/>
                <a:gd name="T53" fmla="*/ 44 h 67"/>
                <a:gd name="T54" fmla="*/ 6 w 63"/>
                <a:gd name="T55" fmla="*/ 45 h 67"/>
                <a:gd name="T56" fmla="*/ 12 w 63"/>
                <a:gd name="T57" fmla="*/ 48 h 67"/>
                <a:gd name="T58" fmla="*/ 11 w 63"/>
                <a:gd name="T59" fmla="*/ 51 h 67"/>
                <a:gd name="T60" fmla="*/ 32 w 63"/>
                <a:gd name="T61" fmla="*/ 34 h 67"/>
                <a:gd name="T62" fmla="*/ 19 w 63"/>
                <a:gd name="T63" fmla="*/ 47 h 67"/>
                <a:gd name="T64" fmla="*/ 21 w 63"/>
                <a:gd name="T65" fmla="*/ 46 h 67"/>
                <a:gd name="T66" fmla="*/ 20 w 63"/>
                <a:gd name="T67" fmla="*/ 52 h 67"/>
                <a:gd name="T68" fmla="*/ 20 w 63"/>
                <a:gd name="T69" fmla="*/ 53 h 67"/>
                <a:gd name="T70" fmla="*/ 33 w 63"/>
                <a:gd name="T71" fmla="*/ 37 h 67"/>
                <a:gd name="T72" fmla="*/ 27 w 63"/>
                <a:gd name="T73" fmla="*/ 56 h 67"/>
                <a:gd name="T74" fmla="*/ 26 w 63"/>
                <a:gd name="T75" fmla="*/ 59 h 67"/>
                <a:gd name="T76" fmla="*/ 28 w 63"/>
                <a:gd name="T77" fmla="*/ 57 h 67"/>
                <a:gd name="T78" fmla="*/ 34 w 63"/>
                <a:gd name="T79" fmla="*/ 37 h 67"/>
                <a:gd name="T80" fmla="*/ 30 w 63"/>
                <a:gd name="T81" fmla="*/ 64 h 67"/>
                <a:gd name="T82" fmla="*/ 31 w 63"/>
                <a:gd name="T83" fmla="*/ 64 h 67"/>
                <a:gd name="T84" fmla="*/ 39 w 63"/>
                <a:gd name="T85" fmla="*/ 58 h 67"/>
                <a:gd name="T86" fmla="*/ 38 w 63"/>
                <a:gd name="T87" fmla="*/ 59 h 67"/>
                <a:gd name="T88" fmla="*/ 40 w 63"/>
                <a:gd name="T89" fmla="*/ 60 h 67"/>
                <a:gd name="T90" fmla="*/ 36 w 63"/>
                <a:gd name="T91" fmla="*/ 39 h 67"/>
                <a:gd name="T92" fmla="*/ 53 w 63"/>
                <a:gd name="T93" fmla="*/ 51 h 67"/>
                <a:gd name="T94" fmla="*/ 56 w 63"/>
                <a:gd name="T95" fmla="*/ 52 h 67"/>
                <a:gd name="T96" fmla="*/ 41 w 63"/>
                <a:gd name="T97" fmla="*/ 43 h 67"/>
                <a:gd name="T98" fmla="*/ 52 w 63"/>
                <a:gd name="T99" fmla="*/ 46 h 67"/>
                <a:gd name="T100" fmla="*/ 54 w 63"/>
                <a:gd name="T101" fmla="*/ 47 h 67"/>
                <a:gd name="T102" fmla="*/ 54 w 63"/>
                <a:gd name="T103" fmla="*/ 46 h 67"/>
                <a:gd name="T104" fmla="*/ 37 w 63"/>
                <a:gd name="T105" fmla="*/ 35 h 67"/>
                <a:gd name="T106" fmla="*/ 55 w 63"/>
                <a:gd name="T107" fmla="*/ 43 h 67"/>
                <a:gd name="T108" fmla="*/ 55 w 63"/>
                <a:gd name="T109" fmla="*/ 42 h 67"/>
                <a:gd name="T110" fmla="*/ 47 w 63"/>
                <a:gd name="T111" fmla="*/ 37 h 67"/>
                <a:gd name="T112" fmla="*/ 48 w 63"/>
                <a:gd name="T113" fmla="*/ 36 h 67"/>
                <a:gd name="T114" fmla="*/ 37 w 63"/>
                <a:gd name="T115" fmla="*/ 33 h 67"/>
                <a:gd name="T116" fmla="*/ 58 w 63"/>
                <a:gd name="T117" fmla="*/ 36 h 67"/>
                <a:gd name="T118" fmla="*/ 58 w 63"/>
                <a:gd name="T119" fmla="*/ 35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3" h="67">
                  <a:moveTo>
                    <a:pt x="58" y="35"/>
                  </a:moveTo>
                  <a:cubicBezTo>
                    <a:pt x="52" y="31"/>
                    <a:pt x="42" y="32"/>
                    <a:pt x="37" y="32"/>
                  </a:cubicBezTo>
                  <a:cubicBezTo>
                    <a:pt x="39" y="31"/>
                    <a:pt x="41" y="31"/>
                    <a:pt x="44" y="30"/>
                  </a:cubicBezTo>
                  <a:cubicBezTo>
                    <a:pt x="49" y="29"/>
                    <a:pt x="55" y="31"/>
                    <a:pt x="57" y="32"/>
                  </a:cubicBezTo>
                  <a:cubicBezTo>
                    <a:pt x="58" y="32"/>
                    <a:pt x="59" y="34"/>
                    <a:pt x="60" y="32"/>
                  </a:cubicBezTo>
                  <a:cubicBezTo>
                    <a:pt x="61" y="31"/>
                    <a:pt x="57" y="31"/>
                    <a:pt x="57" y="31"/>
                  </a:cubicBezTo>
                  <a:cubicBezTo>
                    <a:pt x="57" y="31"/>
                    <a:pt x="57" y="31"/>
                    <a:pt x="57" y="31"/>
                  </a:cubicBezTo>
                  <a:cubicBezTo>
                    <a:pt x="47" y="27"/>
                    <a:pt x="39" y="30"/>
                    <a:pt x="36" y="32"/>
                  </a:cubicBezTo>
                  <a:cubicBezTo>
                    <a:pt x="41" y="21"/>
                    <a:pt x="48" y="18"/>
                    <a:pt x="51" y="17"/>
                  </a:cubicBezTo>
                  <a:cubicBezTo>
                    <a:pt x="51" y="17"/>
                    <a:pt x="57" y="17"/>
                    <a:pt x="55" y="15"/>
                  </a:cubicBezTo>
                  <a:cubicBezTo>
                    <a:pt x="54" y="13"/>
                    <a:pt x="52" y="15"/>
                    <a:pt x="52" y="15"/>
                  </a:cubicBezTo>
                  <a:cubicBezTo>
                    <a:pt x="44" y="17"/>
                    <a:pt x="38" y="26"/>
                    <a:pt x="36" y="31"/>
                  </a:cubicBezTo>
                  <a:cubicBezTo>
                    <a:pt x="39" y="18"/>
                    <a:pt x="36" y="5"/>
                    <a:pt x="35" y="2"/>
                  </a:cubicBezTo>
                  <a:cubicBezTo>
                    <a:pt x="35" y="1"/>
                    <a:pt x="35" y="1"/>
                    <a:pt x="35" y="1"/>
                  </a:cubicBezTo>
                  <a:cubicBezTo>
                    <a:pt x="35" y="1"/>
                    <a:pt x="35" y="0"/>
                    <a:pt x="34" y="0"/>
                  </a:cubicBezTo>
                  <a:cubicBezTo>
                    <a:pt x="34" y="0"/>
                    <a:pt x="33" y="0"/>
                    <a:pt x="33" y="1"/>
                  </a:cubicBezTo>
                  <a:cubicBezTo>
                    <a:pt x="33" y="2"/>
                    <a:pt x="33" y="3"/>
                    <a:pt x="34" y="3"/>
                  </a:cubicBezTo>
                  <a:cubicBezTo>
                    <a:pt x="34" y="3"/>
                    <a:pt x="34" y="3"/>
                    <a:pt x="34" y="3"/>
                  </a:cubicBezTo>
                  <a:cubicBezTo>
                    <a:pt x="38" y="13"/>
                    <a:pt x="36" y="25"/>
                    <a:pt x="34" y="31"/>
                  </a:cubicBezTo>
                  <a:cubicBezTo>
                    <a:pt x="35" y="24"/>
                    <a:pt x="34" y="19"/>
                    <a:pt x="33" y="18"/>
                  </a:cubicBezTo>
                  <a:cubicBezTo>
                    <a:pt x="33" y="18"/>
                    <a:pt x="33" y="17"/>
                    <a:pt x="33" y="17"/>
                  </a:cubicBezTo>
                  <a:cubicBezTo>
                    <a:pt x="32" y="17"/>
                    <a:pt x="32" y="18"/>
                    <a:pt x="32" y="18"/>
                  </a:cubicBezTo>
                  <a:cubicBezTo>
                    <a:pt x="32" y="19"/>
                    <a:pt x="32" y="19"/>
                    <a:pt x="32" y="19"/>
                  </a:cubicBezTo>
                  <a:cubicBezTo>
                    <a:pt x="33" y="19"/>
                    <a:pt x="33" y="19"/>
                    <a:pt x="33" y="19"/>
                  </a:cubicBezTo>
                  <a:cubicBezTo>
                    <a:pt x="33" y="19"/>
                    <a:pt x="33" y="19"/>
                    <a:pt x="33" y="19"/>
                  </a:cubicBezTo>
                  <a:cubicBezTo>
                    <a:pt x="34" y="23"/>
                    <a:pt x="34" y="28"/>
                    <a:pt x="34" y="31"/>
                  </a:cubicBezTo>
                  <a:cubicBezTo>
                    <a:pt x="32" y="25"/>
                    <a:pt x="28" y="17"/>
                    <a:pt x="25" y="14"/>
                  </a:cubicBezTo>
                  <a:cubicBezTo>
                    <a:pt x="23" y="11"/>
                    <a:pt x="22" y="10"/>
                    <a:pt x="21" y="9"/>
                  </a:cubicBezTo>
                  <a:cubicBezTo>
                    <a:pt x="21" y="9"/>
                    <a:pt x="21" y="8"/>
                    <a:pt x="20" y="8"/>
                  </a:cubicBezTo>
                  <a:cubicBezTo>
                    <a:pt x="20" y="8"/>
                    <a:pt x="20" y="9"/>
                    <a:pt x="20" y="9"/>
                  </a:cubicBezTo>
                  <a:cubicBezTo>
                    <a:pt x="19" y="10"/>
                    <a:pt x="20" y="10"/>
                    <a:pt x="20" y="10"/>
                  </a:cubicBezTo>
                  <a:cubicBezTo>
                    <a:pt x="20" y="10"/>
                    <a:pt x="20" y="10"/>
                    <a:pt x="20" y="10"/>
                  </a:cubicBezTo>
                  <a:cubicBezTo>
                    <a:pt x="21" y="11"/>
                    <a:pt x="22" y="12"/>
                    <a:pt x="22" y="12"/>
                  </a:cubicBezTo>
                  <a:cubicBezTo>
                    <a:pt x="28" y="18"/>
                    <a:pt x="31" y="27"/>
                    <a:pt x="33" y="31"/>
                  </a:cubicBezTo>
                  <a:cubicBezTo>
                    <a:pt x="31" y="28"/>
                    <a:pt x="26" y="19"/>
                    <a:pt x="22" y="17"/>
                  </a:cubicBezTo>
                  <a:cubicBezTo>
                    <a:pt x="22" y="17"/>
                    <a:pt x="22" y="17"/>
                    <a:pt x="22" y="17"/>
                  </a:cubicBezTo>
                  <a:cubicBezTo>
                    <a:pt x="21" y="16"/>
                    <a:pt x="21" y="16"/>
                    <a:pt x="21" y="16"/>
                  </a:cubicBezTo>
                  <a:cubicBezTo>
                    <a:pt x="21" y="16"/>
                    <a:pt x="20" y="16"/>
                    <a:pt x="20" y="16"/>
                  </a:cubicBezTo>
                  <a:cubicBezTo>
                    <a:pt x="20" y="16"/>
                    <a:pt x="20" y="17"/>
                    <a:pt x="20" y="17"/>
                  </a:cubicBezTo>
                  <a:cubicBezTo>
                    <a:pt x="21" y="17"/>
                    <a:pt x="21" y="18"/>
                    <a:pt x="22" y="17"/>
                  </a:cubicBezTo>
                  <a:cubicBezTo>
                    <a:pt x="22" y="17"/>
                    <a:pt x="22" y="17"/>
                    <a:pt x="22" y="17"/>
                  </a:cubicBezTo>
                  <a:cubicBezTo>
                    <a:pt x="24" y="19"/>
                    <a:pt x="28" y="24"/>
                    <a:pt x="32" y="32"/>
                  </a:cubicBezTo>
                  <a:cubicBezTo>
                    <a:pt x="21" y="24"/>
                    <a:pt x="8" y="21"/>
                    <a:pt x="4" y="21"/>
                  </a:cubicBezTo>
                  <a:cubicBezTo>
                    <a:pt x="4" y="21"/>
                    <a:pt x="4" y="21"/>
                    <a:pt x="4" y="21"/>
                  </a:cubicBezTo>
                  <a:cubicBezTo>
                    <a:pt x="4" y="21"/>
                    <a:pt x="2" y="21"/>
                    <a:pt x="1" y="22"/>
                  </a:cubicBezTo>
                  <a:cubicBezTo>
                    <a:pt x="0" y="23"/>
                    <a:pt x="2" y="24"/>
                    <a:pt x="4" y="22"/>
                  </a:cubicBezTo>
                  <a:cubicBezTo>
                    <a:pt x="15" y="23"/>
                    <a:pt x="25" y="28"/>
                    <a:pt x="30" y="31"/>
                  </a:cubicBezTo>
                  <a:cubicBezTo>
                    <a:pt x="26" y="30"/>
                    <a:pt x="19" y="27"/>
                    <a:pt x="13" y="29"/>
                  </a:cubicBezTo>
                  <a:cubicBezTo>
                    <a:pt x="13" y="29"/>
                    <a:pt x="13" y="29"/>
                    <a:pt x="13" y="29"/>
                  </a:cubicBezTo>
                  <a:cubicBezTo>
                    <a:pt x="13" y="29"/>
                    <a:pt x="11" y="28"/>
                    <a:pt x="12" y="30"/>
                  </a:cubicBezTo>
                  <a:cubicBezTo>
                    <a:pt x="12" y="31"/>
                    <a:pt x="14" y="30"/>
                    <a:pt x="14" y="30"/>
                  </a:cubicBezTo>
                  <a:cubicBezTo>
                    <a:pt x="16" y="29"/>
                    <a:pt x="23" y="28"/>
                    <a:pt x="31" y="32"/>
                  </a:cubicBezTo>
                  <a:cubicBezTo>
                    <a:pt x="26" y="33"/>
                    <a:pt x="14" y="34"/>
                    <a:pt x="5" y="44"/>
                  </a:cubicBezTo>
                  <a:cubicBezTo>
                    <a:pt x="5" y="44"/>
                    <a:pt x="5" y="44"/>
                    <a:pt x="5" y="44"/>
                  </a:cubicBezTo>
                  <a:cubicBezTo>
                    <a:pt x="5" y="44"/>
                    <a:pt x="3" y="45"/>
                    <a:pt x="4" y="46"/>
                  </a:cubicBezTo>
                  <a:cubicBezTo>
                    <a:pt x="5" y="47"/>
                    <a:pt x="6" y="45"/>
                    <a:pt x="6" y="45"/>
                  </a:cubicBezTo>
                  <a:cubicBezTo>
                    <a:pt x="9" y="42"/>
                    <a:pt x="18" y="33"/>
                    <a:pt x="32" y="34"/>
                  </a:cubicBezTo>
                  <a:cubicBezTo>
                    <a:pt x="27" y="34"/>
                    <a:pt x="17" y="38"/>
                    <a:pt x="12" y="48"/>
                  </a:cubicBezTo>
                  <a:cubicBezTo>
                    <a:pt x="12" y="48"/>
                    <a:pt x="12" y="48"/>
                    <a:pt x="12" y="48"/>
                  </a:cubicBezTo>
                  <a:cubicBezTo>
                    <a:pt x="12" y="48"/>
                    <a:pt x="10" y="50"/>
                    <a:pt x="11" y="51"/>
                  </a:cubicBezTo>
                  <a:cubicBezTo>
                    <a:pt x="13" y="52"/>
                    <a:pt x="13" y="48"/>
                    <a:pt x="13" y="48"/>
                  </a:cubicBezTo>
                  <a:cubicBezTo>
                    <a:pt x="15" y="45"/>
                    <a:pt x="18" y="37"/>
                    <a:pt x="32" y="34"/>
                  </a:cubicBezTo>
                  <a:cubicBezTo>
                    <a:pt x="31" y="36"/>
                    <a:pt x="27" y="41"/>
                    <a:pt x="21" y="45"/>
                  </a:cubicBezTo>
                  <a:cubicBezTo>
                    <a:pt x="21" y="45"/>
                    <a:pt x="18" y="46"/>
                    <a:pt x="19" y="47"/>
                  </a:cubicBezTo>
                  <a:cubicBezTo>
                    <a:pt x="20" y="49"/>
                    <a:pt x="21" y="46"/>
                    <a:pt x="21" y="46"/>
                  </a:cubicBezTo>
                  <a:cubicBezTo>
                    <a:pt x="21" y="46"/>
                    <a:pt x="21" y="46"/>
                    <a:pt x="21" y="46"/>
                  </a:cubicBezTo>
                  <a:cubicBezTo>
                    <a:pt x="24" y="44"/>
                    <a:pt x="31" y="38"/>
                    <a:pt x="33" y="35"/>
                  </a:cubicBezTo>
                  <a:cubicBezTo>
                    <a:pt x="33" y="37"/>
                    <a:pt x="30" y="48"/>
                    <a:pt x="20" y="52"/>
                  </a:cubicBezTo>
                  <a:cubicBezTo>
                    <a:pt x="20" y="52"/>
                    <a:pt x="17" y="51"/>
                    <a:pt x="17" y="54"/>
                  </a:cubicBezTo>
                  <a:cubicBezTo>
                    <a:pt x="17" y="56"/>
                    <a:pt x="20" y="53"/>
                    <a:pt x="20" y="53"/>
                  </a:cubicBezTo>
                  <a:cubicBezTo>
                    <a:pt x="22" y="52"/>
                    <a:pt x="27" y="49"/>
                    <a:pt x="29" y="46"/>
                  </a:cubicBezTo>
                  <a:cubicBezTo>
                    <a:pt x="31" y="43"/>
                    <a:pt x="33" y="39"/>
                    <a:pt x="33" y="37"/>
                  </a:cubicBezTo>
                  <a:cubicBezTo>
                    <a:pt x="33" y="41"/>
                    <a:pt x="32" y="48"/>
                    <a:pt x="28" y="55"/>
                  </a:cubicBezTo>
                  <a:cubicBezTo>
                    <a:pt x="28" y="55"/>
                    <a:pt x="27" y="56"/>
                    <a:pt x="27" y="56"/>
                  </a:cubicBezTo>
                  <a:cubicBezTo>
                    <a:pt x="27" y="56"/>
                    <a:pt x="27" y="56"/>
                    <a:pt x="27" y="56"/>
                  </a:cubicBezTo>
                  <a:cubicBezTo>
                    <a:pt x="27" y="56"/>
                    <a:pt x="25" y="58"/>
                    <a:pt x="26" y="59"/>
                  </a:cubicBezTo>
                  <a:cubicBezTo>
                    <a:pt x="27" y="60"/>
                    <a:pt x="28" y="57"/>
                    <a:pt x="28" y="57"/>
                  </a:cubicBezTo>
                  <a:cubicBezTo>
                    <a:pt x="28" y="57"/>
                    <a:pt x="28" y="57"/>
                    <a:pt x="28" y="57"/>
                  </a:cubicBezTo>
                  <a:cubicBezTo>
                    <a:pt x="29" y="55"/>
                    <a:pt x="31" y="52"/>
                    <a:pt x="31" y="49"/>
                  </a:cubicBezTo>
                  <a:cubicBezTo>
                    <a:pt x="33" y="45"/>
                    <a:pt x="34" y="40"/>
                    <a:pt x="34" y="37"/>
                  </a:cubicBezTo>
                  <a:cubicBezTo>
                    <a:pt x="35" y="44"/>
                    <a:pt x="36" y="56"/>
                    <a:pt x="30" y="63"/>
                  </a:cubicBezTo>
                  <a:cubicBezTo>
                    <a:pt x="30" y="64"/>
                    <a:pt x="30" y="64"/>
                    <a:pt x="30" y="64"/>
                  </a:cubicBezTo>
                  <a:cubicBezTo>
                    <a:pt x="30" y="64"/>
                    <a:pt x="27" y="64"/>
                    <a:pt x="28" y="66"/>
                  </a:cubicBezTo>
                  <a:cubicBezTo>
                    <a:pt x="29" y="67"/>
                    <a:pt x="31" y="64"/>
                    <a:pt x="31" y="64"/>
                  </a:cubicBezTo>
                  <a:cubicBezTo>
                    <a:pt x="33" y="61"/>
                    <a:pt x="37" y="54"/>
                    <a:pt x="35" y="39"/>
                  </a:cubicBezTo>
                  <a:cubicBezTo>
                    <a:pt x="37" y="43"/>
                    <a:pt x="40" y="51"/>
                    <a:pt x="39" y="58"/>
                  </a:cubicBezTo>
                  <a:cubicBezTo>
                    <a:pt x="39" y="58"/>
                    <a:pt x="39" y="59"/>
                    <a:pt x="38" y="59"/>
                  </a:cubicBezTo>
                  <a:cubicBezTo>
                    <a:pt x="38" y="59"/>
                    <a:pt x="38" y="59"/>
                    <a:pt x="38" y="59"/>
                  </a:cubicBezTo>
                  <a:cubicBezTo>
                    <a:pt x="38" y="59"/>
                    <a:pt x="36" y="62"/>
                    <a:pt x="38" y="63"/>
                  </a:cubicBezTo>
                  <a:cubicBezTo>
                    <a:pt x="41" y="63"/>
                    <a:pt x="40" y="60"/>
                    <a:pt x="40" y="60"/>
                  </a:cubicBezTo>
                  <a:cubicBezTo>
                    <a:pt x="40" y="60"/>
                    <a:pt x="40" y="60"/>
                    <a:pt x="40" y="60"/>
                  </a:cubicBezTo>
                  <a:cubicBezTo>
                    <a:pt x="40" y="56"/>
                    <a:pt x="39" y="47"/>
                    <a:pt x="36" y="39"/>
                  </a:cubicBezTo>
                  <a:cubicBezTo>
                    <a:pt x="39" y="43"/>
                    <a:pt x="44" y="49"/>
                    <a:pt x="52" y="51"/>
                  </a:cubicBezTo>
                  <a:cubicBezTo>
                    <a:pt x="53" y="51"/>
                    <a:pt x="53" y="51"/>
                    <a:pt x="53" y="51"/>
                  </a:cubicBezTo>
                  <a:cubicBezTo>
                    <a:pt x="53" y="51"/>
                    <a:pt x="53" y="51"/>
                    <a:pt x="53" y="51"/>
                  </a:cubicBezTo>
                  <a:cubicBezTo>
                    <a:pt x="53" y="51"/>
                    <a:pt x="56" y="53"/>
                    <a:pt x="56" y="52"/>
                  </a:cubicBezTo>
                  <a:cubicBezTo>
                    <a:pt x="56" y="50"/>
                    <a:pt x="53" y="51"/>
                    <a:pt x="53" y="51"/>
                  </a:cubicBezTo>
                  <a:cubicBezTo>
                    <a:pt x="50" y="50"/>
                    <a:pt x="45" y="47"/>
                    <a:pt x="41" y="43"/>
                  </a:cubicBezTo>
                  <a:cubicBezTo>
                    <a:pt x="37" y="39"/>
                    <a:pt x="35" y="36"/>
                    <a:pt x="35" y="34"/>
                  </a:cubicBezTo>
                  <a:cubicBezTo>
                    <a:pt x="37" y="36"/>
                    <a:pt x="43" y="43"/>
                    <a:pt x="52" y="46"/>
                  </a:cubicBezTo>
                  <a:cubicBezTo>
                    <a:pt x="52" y="46"/>
                    <a:pt x="53" y="47"/>
                    <a:pt x="54" y="47"/>
                  </a:cubicBezTo>
                  <a:cubicBezTo>
                    <a:pt x="54" y="47"/>
                    <a:pt x="54" y="47"/>
                    <a:pt x="54" y="47"/>
                  </a:cubicBezTo>
                  <a:cubicBezTo>
                    <a:pt x="54" y="47"/>
                    <a:pt x="57" y="48"/>
                    <a:pt x="56" y="47"/>
                  </a:cubicBezTo>
                  <a:cubicBezTo>
                    <a:pt x="56" y="46"/>
                    <a:pt x="54" y="46"/>
                    <a:pt x="54" y="46"/>
                  </a:cubicBezTo>
                  <a:cubicBezTo>
                    <a:pt x="52" y="46"/>
                    <a:pt x="50" y="45"/>
                    <a:pt x="47" y="43"/>
                  </a:cubicBezTo>
                  <a:cubicBezTo>
                    <a:pt x="42" y="40"/>
                    <a:pt x="39" y="37"/>
                    <a:pt x="37" y="35"/>
                  </a:cubicBezTo>
                  <a:cubicBezTo>
                    <a:pt x="43" y="40"/>
                    <a:pt x="52" y="42"/>
                    <a:pt x="54" y="43"/>
                  </a:cubicBezTo>
                  <a:cubicBezTo>
                    <a:pt x="54" y="43"/>
                    <a:pt x="55" y="43"/>
                    <a:pt x="55" y="43"/>
                  </a:cubicBezTo>
                  <a:cubicBezTo>
                    <a:pt x="55" y="43"/>
                    <a:pt x="58" y="43"/>
                    <a:pt x="57" y="42"/>
                  </a:cubicBezTo>
                  <a:cubicBezTo>
                    <a:pt x="57" y="41"/>
                    <a:pt x="55" y="42"/>
                    <a:pt x="55" y="42"/>
                  </a:cubicBezTo>
                  <a:cubicBezTo>
                    <a:pt x="49" y="42"/>
                    <a:pt x="39" y="35"/>
                    <a:pt x="36" y="34"/>
                  </a:cubicBezTo>
                  <a:cubicBezTo>
                    <a:pt x="42" y="34"/>
                    <a:pt x="46" y="36"/>
                    <a:pt x="47" y="37"/>
                  </a:cubicBezTo>
                  <a:cubicBezTo>
                    <a:pt x="47" y="37"/>
                    <a:pt x="48" y="39"/>
                    <a:pt x="49" y="38"/>
                  </a:cubicBezTo>
                  <a:cubicBezTo>
                    <a:pt x="51" y="37"/>
                    <a:pt x="48" y="36"/>
                    <a:pt x="48" y="36"/>
                  </a:cubicBezTo>
                  <a:cubicBezTo>
                    <a:pt x="48" y="36"/>
                    <a:pt x="48" y="36"/>
                    <a:pt x="48" y="36"/>
                  </a:cubicBezTo>
                  <a:cubicBezTo>
                    <a:pt x="45" y="34"/>
                    <a:pt x="40" y="33"/>
                    <a:pt x="37" y="33"/>
                  </a:cubicBezTo>
                  <a:cubicBezTo>
                    <a:pt x="41" y="33"/>
                    <a:pt x="50" y="32"/>
                    <a:pt x="55" y="34"/>
                  </a:cubicBezTo>
                  <a:cubicBezTo>
                    <a:pt x="57" y="35"/>
                    <a:pt x="57" y="35"/>
                    <a:pt x="58" y="36"/>
                  </a:cubicBezTo>
                  <a:cubicBezTo>
                    <a:pt x="58" y="36"/>
                    <a:pt x="60" y="39"/>
                    <a:pt x="62" y="37"/>
                  </a:cubicBezTo>
                  <a:cubicBezTo>
                    <a:pt x="63" y="36"/>
                    <a:pt x="59" y="35"/>
                    <a:pt x="58" y="35"/>
                  </a:cubicBezTo>
                  <a:close/>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0" name="Freeform 48">
              <a:extLst>
                <a:ext uri="{FF2B5EF4-FFF2-40B4-BE49-F238E27FC236}">
                  <a16:creationId xmlns="" xmlns:a16="http://schemas.microsoft.com/office/drawing/2014/main" id="{07C7AAF2-C4E8-47A3-8CC9-2602093E7E19}"/>
                </a:ext>
              </a:extLst>
            </p:cNvPr>
            <p:cNvSpPr>
              <a:spLocks/>
            </p:cNvSpPr>
            <p:nvPr/>
          </p:nvSpPr>
          <p:spPr bwMode="auto">
            <a:xfrm flipH="1">
              <a:off x="1141413" y="6042025"/>
              <a:ext cx="3175" cy="0"/>
            </a:xfrm>
            <a:custGeom>
              <a:avLst/>
              <a:gdLst>
                <a:gd name="T0" fmla="*/ 2 w 2"/>
                <a:gd name="T1" fmla="*/ 0 w 2"/>
                <a:gd name="T2" fmla="*/ 2 w 2"/>
              </a:gdLst>
              <a:ahLst/>
              <a:cxnLst>
                <a:cxn ang="0">
                  <a:pos x="T0" y="0"/>
                </a:cxn>
                <a:cxn ang="0">
                  <a:pos x="T1" y="0"/>
                </a:cxn>
                <a:cxn ang="0">
                  <a:pos x="T2" y="0"/>
                </a:cxn>
              </a:cxnLst>
              <a:rect l="0" t="0" r="r" b="b"/>
              <a:pathLst>
                <a:path w="2">
                  <a:moveTo>
                    <a:pt x="2" y="0"/>
                  </a:moveTo>
                  <a:lnTo>
                    <a:pt x="0" y="0"/>
                  </a:lnTo>
                  <a:lnTo>
                    <a:pt x="2" y="0"/>
                  </a:lnTo>
                  <a:close/>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1" name="Freeform 49">
              <a:extLst>
                <a:ext uri="{FF2B5EF4-FFF2-40B4-BE49-F238E27FC236}">
                  <a16:creationId xmlns="" xmlns:a16="http://schemas.microsoft.com/office/drawing/2014/main" id="{888C1A60-32B7-40C1-9466-50F8CADCD209}"/>
                </a:ext>
              </a:extLst>
            </p:cNvPr>
            <p:cNvSpPr>
              <a:spLocks/>
            </p:cNvSpPr>
            <p:nvPr/>
          </p:nvSpPr>
          <p:spPr bwMode="auto">
            <a:xfrm flipH="1">
              <a:off x="1141413" y="6042025"/>
              <a:ext cx="3175" cy="0"/>
            </a:xfrm>
            <a:custGeom>
              <a:avLst/>
              <a:gdLst>
                <a:gd name="T0" fmla="*/ 2 w 2"/>
                <a:gd name="T1" fmla="*/ 0 w 2"/>
                <a:gd name="T2" fmla="*/ 2 w 2"/>
              </a:gdLst>
              <a:ahLst/>
              <a:cxnLst>
                <a:cxn ang="0">
                  <a:pos x="T0" y="0"/>
                </a:cxn>
                <a:cxn ang="0">
                  <a:pos x="T1" y="0"/>
                </a:cxn>
                <a:cxn ang="0">
                  <a:pos x="T2" y="0"/>
                </a:cxn>
              </a:cxnLst>
              <a:rect l="0" t="0" r="r" b="b"/>
              <a:pathLst>
                <a:path w="2">
                  <a:moveTo>
                    <a:pt x="2" y="0"/>
                  </a:moveTo>
                  <a:lnTo>
                    <a:pt x="0" y="0"/>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2" name="Freeform 50">
              <a:extLst>
                <a:ext uri="{FF2B5EF4-FFF2-40B4-BE49-F238E27FC236}">
                  <a16:creationId xmlns="" xmlns:a16="http://schemas.microsoft.com/office/drawing/2014/main" id="{C2EDE601-A63F-4087-9FD3-AA56A309375C}"/>
                </a:ext>
              </a:extLst>
            </p:cNvPr>
            <p:cNvSpPr>
              <a:spLocks/>
            </p:cNvSpPr>
            <p:nvPr/>
          </p:nvSpPr>
          <p:spPr bwMode="auto">
            <a:xfrm flipH="1">
              <a:off x="1130300" y="6021388"/>
              <a:ext cx="71438" cy="76200"/>
            </a:xfrm>
            <a:custGeom>
              <a:avLst/>
              <a:gdLst>
                <a:gd name="T0" fmla="*/ 16 w 25"/>
                <a:gd name="T1" fmla="*/ 0 h 27"/>
                <a:gd name="T2" fmla="*/ 12 w 25"/>
                <a:gd name="T3" fmla="*/ 0 h 27"/>
                <a:gd name="T4" fmla="*/ 6 w 25"/>
                <a:gd name="T5" fmla="*/ 5 h 27"/>
                <a:gd name="T6" fmla="*/ 1 w 25"/>
                <a:gd name="T7" fmla="*/ 8 h 27"/>
                <a:gd name="T8" fmla="*/ 0 w 25"/>
                <a:gd name="T9" fmla="*/ 14 h 27"/>
                <a:gd name="T10" fmla="*/ 2 w 25"/>
                <a:gd name="T11" fmla="*/ 27 h 27"/>
                <a:gd name="T12" fmla="*/ 3 w 25"/>
                <a:gd name="T13" fmla="*/ 12 h 27"/>
                <a:gd name="T14" fmla="*/ 4 w 25"/>
                <a:gd name="T15" fmla="*/ 11 h 27"/>
                <a:gd name="T16" fmla="*/ 10 w 25"/>
                <a:gd name="T17" fmla="*/ 27 h 27"/>
                <a:gd name="T18" fmla="*/ 8 w 25"/>
                <a:gd name="T19" fmla="*/ 10 h 27"/>
                <a:gd name="T20" fmla="*/ 9 w 25"/>
                <a:gd name="T21" fmla="*/ 9 h 27"/>
                <a:gd name="T22" fmla="*/ 19 w 25"/>
                <a:gd name="T23" fmla="*/ 16 h 27"/>
                <a:gd name="T24" fmla="*/ 11 w 25"/>
                <a:gd name="T25" fmla="*/ 7 h 27"/>
                <a:gd name="T26" fmla="*/ 11 w 25"/>
                <a:gd name="T27" fmla="*/ 4 h 27"/>
                <a:gd name="T28" fmla="*/ 20 w 25"/>
                <a:gd name="T29" fmla="*/ 7 h 27"/>
                <a:gd name="T30" fmla="*/ 13 w 25"/>
                <a:gd name="T31" fmla="*/ 2 h 27"/>
                <a:gd name="T32" fmla="*/ 22 w 25"/>
                <a:gd name="T33" fmla="*/ 1 h 27"/>
                <a:gd name="T34" fmla="*/ 25 w 25"/>
                <a:gd name="T35" fmla="*/ 1 h 27"/>
                <a:gd name="T36" fmla="*/ 20 w 25"/>
                <a:gd name="T37" fmla="*/ 0 h 27"/>
                <a:gd name="T38" fmla="*/ 16 w 25"/>
                <a:gd name="T39"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 h="27">
                  <a:moveTo>
                    <a:pt x="16" y="0"/>
                  </a:moveTo>
                  <a:cubicBezTo>
                    <a:pt x="14" y="0"/>
                    <a:pt x="13" y="0"/>
                    <a:pt x="12" y="0"/>
                  </a:cubicBezTo>
                  <a:cubicBezTo>
                    <a:pt x="10" y="1"/>
                    <a:pt x="8" y="3"/>
                    <a:pt x="6" y="5"/>
                  </a:cubicBezTo>
                  <a:cubicBezTo>
                    <a:pt x="5" y="7"/>
                    <a:pt x="3" y="6"/>
                    <a:pt x="1" y="8"/>
                  </a:cubicBezTo>
                  <a:cubicBezTo>
                    <a:pt x="0" y="9"/>
                    <a:pt x="0" y="11"/>
                    <a:pt x="0" y="14"/>
                  </a:cubicBezTo>
                  <a:cubicBezTo>
                    <a:pt x="0" y="18"/>
                    <a:pt x="0" y="22"/>
                    <a:pt x="2" y="27"/>
                  </a:cubicBezTo>
                  <a:cubicBezTo>
                    <a:pt x="2" y="25"/>
                    <a:pt x="0" y="14"/>
                    <a:pt x="3" y="12"/>
                  </a:cubicBezTo>
                  <a:cubicBezTo>
                    <a:pt x="4" y="11"/>
                    <a:pt x="4" y="11"/>
                    <a:pt x="4" y="11"/>
                  </a:cubicBezTo>
                  <a:cubicBezTo>
                    <a:pt x="6" y="11"/>
                    <a:pt x="6" y="22"/>
                    <a:pt x="10" y="27"/>
                  </a:cubicBezTo>
                  <a:cubicBezTo>
                    <a:pt x="10" y="27"/>
                    <a:pt x="6" y="12"/>
                    <a:pt x="8" y="10"/>
                  </a:cubicBezTo>
                  <a:cubicBezTo>
                    <a:pt x="8" y="10"/>
                    <a:pt x="9" y="9"/>
                    <a:pt x="9" y="9"/>
                  </a:cubicBezTo>
                  <a:cubicBezTo>
                    <a:pt x="12" y="9"/>
                    <a:pt x="17" y="13"/>
                    <a:pt x="19" y="16"/>
                  </a:cubicBezTo>
                  <a:cubicBezTo>
                    <a:pt x="19" y="16"/>
                    <a:pt x="17" y="11"/>
                    <a:pt x="11" y="7"/>
                  </a:cubicBezTo>
                  <a:cubicBezTo>
                    <a:pt x="9" y="5"/>
                    <a:pt x="10" y="4"/>
                    <a:pt x="11" y="4"/>
                  </a:cubicBezTo>
                  <a:cubicBezTo>
                    <a:pt x="14" y="4"/>
                    <a:pt x="18" y="5"/>
                    <a:pt x="20" y="7"/>
                  </a:cubicBezTo>
                  <a:cubicBezTo>
                    <a:pt x="18" y="5"/>
                    <a:pt x="14" y="3"/>
                    <a:pt x="13" y="2"/>
                  </a:cubicBezTo>
                  <a:cubicBezTo>
                    <a:pt x="13" y="2"/>
                    <a:pt x="18" y="1"/>
                    <a:pt x="22" y="1"/>
                  </a:cubicBezTo>
                  <a:cubicBezTo>
                    <a:pt x="23" y="1"/>
                    <a:pt x="24" y="1"/>
                    <a:pt x="25" y="1"/>
                  </a:cubicBezTo>
                  <a:cubicBezTo>
                    <a:pt x="23" y="0"/>
                    <a:pt x="21" y="0"/>
                    <a:pt x="20" y="0"/>
                  </a:cubicBezTo>
                  <a:cubicBezTo>
                    <a:pt x="18" y="0"/>
                    <a:pt x="17" y="0"/>
                    <a:pt x="16"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3" name="Freeform 51">
              <a:extLst>
                <a:ext uri="{FF2B5EF4-FFF2-40B4-BE49-F238E27FC236}">
                  <a16:creationId xmlns="" xmlns:a16="http://schemas.microsoft.com/office/drawing/2014/main" id="{7FDF8390-663E-4743-AFFD-62D4325564AC}"/>
                </a:ext>
              </a:extLst>
            </p:cNvPr>
            <p:cNvSpPr>
              <a:spLocks/>
            </p:cNvSpPr>
            <p:nvPr/>
          </p:nvSpPr>
          <p:spPr bwMode="auto">
            <a:xfrm flipH="1">
              <a:off x="912813" y="5989638"/>
              <a:ext cx="84138" cy="68263"/>
            </a:xfrm>
            <a:custGeom>
              <a:avLst/>
              <a:gdLst>
                <a:gd name="T0" fmla="*/ 15 w 30"/>
                <a:gd name="T1" fmla="*/ 0 h 24"/>
                <a:gd name="T2" fmla="*/ 0 w 30"/>
                <a:gd name="T3" fmla="*/ 5 h 24"/>
                <a:gd name="T4" fmla="*/ 10 w 30"/>
                <a:gd name="T5" fmla="*/ 3 h 24"/>
                <a:gd name="T6" fmla="*/ 14 w 30"/>
                <a:gd name="T7" fmla="*/ 4 h 24"/>
                <a:gd name="T8" fmla="*/ 2 w 30"/>
                <a:gd name="T9" fmla="*/ 14 h 24"/>
                <a:gd name="T10" fmla="*/ 16 w 30"/>
                <a:gd name="T11" fmla="*/ 7 h 24"/>
                <a:gd name="T12" fmla="*/ 17 w 30"/>
                <a:gd name="T13" fmla="*/ 7 h 24"/>
                <a:gd name="T14" fmla="*/ 16 w 30"/>
                <a:gd name="T15" fmla="*/ 18 h 24"/>
                <a:gd name="T16" fmla="*/ 21 w 30"/>
                <a:gd name="T17" fmla="*/ 9 h 24"/>
                <a:gd name="T18" fmla="*/ 22 w 30"/>
                <a:gd name="T19" fmla="*/ 9 h 24"/>
                <a:gd name="T20" fmla="*/ 23 w 30"/>
                <a:gd name="T21" fmla="*/ 19 h 24"/>
                <a:gd name="T22" fmla="*/ 26 w 30"/>
                <a:gd name="T23" fmla="*/ 11 h 24"/>
                <a:gd name="T24" fmla="*/ 30 w 30"/>
                <a:gd name="T25" fmla="*/ 24 h 24"/>
                <a:gd name="T26" fmla="*/ 30 w 30"/>
                <a:gd name="T27" fmla="*/ 23 h 24"/>
                <a:gd name="T28" fmla="*/ 29 w 30"/>
                <a:gd name="T29" fmla="*/ 18 h 24"/>
                <a:gd name="T30" fmla="*/ 22 w 30"/>
                <a:gd name="T31" fmla="*/ 5 h 24"/>
                <a:gd name="T32" fmla="*/ 22 w 30"/>
                <a:gd name="T33" fmla="*/ 5 h 24"/>
                <a:gd name="T34" fmla="*/ 22 w 30"/>
                <a:gd name="T35" fmla="*/ 5 h 24"/>
                <a:gd name="T36" fmla="*/ 18 w 30"/>
                <a:gd name="T37" fmla="*/ 1 h 24"/>
                <a:gd name="T38" fmla="*/ 15 w 30"/>
                <a:gd name="T3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0" h="24">
                  <a:moveTo>
                    <a:pt x="15" y="0"/>
                  </a:moveTo>
                  <a:cubicBezTo>
                    <a:pt x="11" y="0"/>
                    <a:pt x="5" y="2"/>
                    <a:pt x="0" y="5"/>
                  </a:cubicBezTo>
                  <a:cubicBezTo>
                    <a:pt x="1" y="5"/>
                    <a:pt x="6" y="3"/>
                    <a:pt x="10" y="3"/>
                  </a:cubicBezTo>
                  <a:cubicBezTo>
                    <a:pt x="12" y="3"/>
                    <a:pt x="13" y="3"/>
                    <a:pt x="14" y="4"/>
                  </a:cubicBezTo>
                  <a:cubicBezTo>
                    <a:pt x="14" y="4"/>
                    <a:pt x="8" y="6"/>
                    <a:pt x="2" y="14"/>
                  </a:cubicBezTo>
                  <a:cubicBezTo>
                    <a:pt x="3" y="13"/>
                    <a:pt x="12" y="7"/>
                    <a:pt x="16" y="7"/>
                  </a:cubicBezTo>
                  <a:cubicBezTo>
                    <a:pt x="16" y="7"/>
                    <a:pt x="16" y="7"/>
                    <a:pt x="17" y="7"/>
                  </a:cubicBezTo>
                  <a:cubicBezTo>
                    <a:pt x="20" y="9"/>
                    <a:pt x="16" y="18"/>
                    <a:pt x="16" y="18"/>
                  </a:cubicBezTo>
                  <a:cubicBezTo>
                    <a:pt x="16" y="18"/>
                    <a:pt x="21" y="12"/>
                    <a:pt x="21" y="9"/>
                  </a:cubicBezTo>
                  <a:cubicBezTo>
                    <a:pt x="22" y="9"/>
                    <a:pt x="22" y="9"/>
                    <a:pt x="22" y="9"/>
                  </a:cubicBezTo>
                  <a:cubicBezTo>
                    <a:pt x="23" y="9"/>
                    <a:pt x="24" y="14"/>
                    <a:pt x="23" y="19"/>
                  </a:cubicBezTo>
                  <a:cubicBezTo>
                    <a:pt x="23" y="19"/>
                    <a:pt x="26" y="14"/>
                    <a:pt x="26" y="11"/>
                  </a:cubicBezTo>
                  <a:cubicBezTo>
                    <a:pt x="26" y="11"/>
                    <a:pt x="29" y="17"/>
                    <a:pt x="30" y="24"/>
                  </a:cubicBezTo>
                  <a:cubicBezTo>
                    <a:pt x="30" y="24"/>
                    <a:pt x="30" y="24"/>
                    <a:pt x="30" y="23"/>
                  </a:cubicBezTo>
                  <a:cubicBezTo>
                    <a:pt x="30" y="21"/>
                    <a:pt x="29" y="19"/>
                    <a:pt x="29" y="18"/>
                  </a:cubicBezTo>
                  <a:cubicBezTo>
                    <a:pt x="29" y="7"/>
                    <a:pt x="25" y="5"/>
                    <a:pt x="22" y="5"/>
                  </a:cubicBezTo>
                  <a:cubicBezTo>
                    <a:pt x="22" y="5"/>
                    <a:pt x="22" y="5"/>
                    <a:pt x="22" y="5"/>
                  </a:cubicBezTo>
                  <a:cubicBezTo>
                    <a:pt x="22" y="5"/>
                    <a:pt x="22" y="5"/>
                    <a:pt x="22" y="5"/>
                  </a:cubicBezTo>
                  <a:cubicBezTo>
                    <a:pt x="20" y="5"/>
                    <a:pt x="20" y="3"/>
                    <a:pt x="18" y="1"/>
                  </a:cubicBezTo>
                  <a:cubicBezTo>
                    <a:pt x="17" y="0"/>
                    <a:pt x="16" y="0"/>
                    <a:pt x="15"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4" name="Freeform 52">
              <a:extLst>
                <a:ext uri="{FF2B5EF4-FFF2-40B4-BE49-F238E27FC236}">
                  <a16:creationId xmlns="" xmlns:a16="http://schemas.microsoft.com/office/drawing/2014/main" id="{2506834D-D3E0-424D-8461-7F5881258BDD}"/>
                </a:ext>
              </a:extLst>
            </p:cNvPr>
            <p:cNvSpPr>
              <a:spLocks/>
            </p:cNvSpPr>
            <p:nvPr/>
          </p:nvSpPr>
          <p:spPr bwMode="auto">
            <a:xfrm flipH="1">
              <a:off x="844550" y="6161088"/>
              <a:ext cx="58738" cy="104775"/>
            </a:xfrm>
            <a:custGeom>
              <a:avLst/>
              <a:gdLst>
                <a:gd name="T0" fmla="*/ 8 w 21"/>
                <a:gd name="T1" fmla="*/ 0 h 37"/>
                <a:gd name="T2" fmla="*/ 16 w 21"/>
                <a:gd name="T3" fmla="*/ 13 h 37"/>
                <a:gd name="T4" fmla="*/ 15 w 21"/>
                <a:gd name="T5" fmla="*/ 14 h 37"/>
                <a:gd name="T6" fmla="*/ 15 w 21"/>
                <a:gd name="T7" fmla="*/ 14 h 37"/>
                <a:gd name="T8" fmla="*/ 1 w 21"/>
                <a:gd name="T9" fmla="*/ 5 h 37"/>
                <a:gd name="T10" fmla="*/ 14 w 21"/>
                <a:gd name="T11" fmla="*/ 19 h 37"/>
                <a:gd name="T12" fmla="*/ 10 w 21"/>
                <a:gd name="T13" fmla="*/ 21 h 37"/>
                <a:gd name="T14" fmla="*/ 3 w 21"/>
                <a:gd name="T15" fmla="*/ 20 h 37"/>
                <a:gd name="T16" fmla="*/ 13 w 21"/>
                <a:gd name="T17" fmla="*/ 24 h 37"/>
                <a:gd name="T18" fmla="*/ 13 w 21"/>
                <a:gd name="T19" fmla="*/ 24 h 37"/>
                <a:gd name="T20" fmla="*/ 15 w 21"/>
                <a:gd name="T21" fmla="*/ 25 h 37"/>
                <a:gd name="T22" fmla="*/ 6 w 21"/>
                <a:gd name="T23" fmla="*/ 27 h 37"/>
                <a:gd name="T24" fmla="*/ 0 w 21"/>
                <a:gd name="T25" fmla="*/ 27 h 37"/>
                <a:gd name="T26" fmla="*/ 11 w 21"/>
                <a:gd name="T27" fmla="*/ 30 h 37"/>
                <a:gd name="T28" fmla="*/ 13 w 21"/>
                <a:gd name="T29" fmla="*/ 30 h 37"/>
                <a:gd name="T30" fmla="*/ 13 w 21"/>
                <a:gd name="T31" fmla="*/ 30 h 37"/>
                <a:gd name="T32" fmla="*/ 15 w 21"/>
                <a:gd name="T33" fmla="*/ 30 h 37"/>
                <a:gd name="T34" fmla="*/ 5 w 21"/>
                <a:gd name="T35" fmla="*/ 37 h 37"/>
                <a:gd name="T36" fmla="*/ 19 w 21"/>
                <a:gd name="T37" fmla="*/ 29 h 37"/>
                <a:gd name="T38" fmla="*/ 19 w 21"/>
                <a:gd name="T39" fmla="*/ 28 h 37"/>
                <a:gd name="T40" fmla="*/ 19 w 21"/>
                <a:gd name="T41" fmla="*/ 25 h 37"/>
                <a:gd name="T42" fmla="*/ 20 w 21"/>
                <a:gd name="T43" fmla="*/ 23 h 37"/>
                <a:gd name="T44" fmla="*/ 21 w 21"/>
                <a:gd name="T45" fmla="*/ 20 h 37"/>
                <a:gd name="T46" fmla="*/ 16 w 21"/>
                <a:gd name="T47" fmla="*/ 9 h 37"/>
                <a:gd name="T48" fmla="*/ 8 w 21"/>
                <a:gd name="T49"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1" h="37">
                  <a:moveTo>
                    <a:pt x="8" y="0"/>
                  </a:moveTo>
                  <a:cubicBezTo>
                    <a:pt x="9" y="1"/>
                    <a:pt x="15" y="8"/>
                    <a:pt x="16" y="13"/>
                  </a:cubicBezTo>
                  <a:cubicBezTo>
                    <a:pt x="16" y="14"/>
                    <a:pt x="16" y="14"/>
                    <a:pt x="15" y="14"/>
                  </a:cubicBezTo>
                  <a:cubicBezTo>
                    <a:pt x="15" y="14"/>
                    <a:pt x="15" y="14"/>
                    <a:pt x="15" y="14"/>
                  </a:cubicBezTo>
                  <a:cubicBezTo>
                    <a:pt x="13" y="11"/>
                    <a:pt x="8" y="7"/>
                    <a:pt x="1" y="5"/>
                  </a:cubicBezTo>
                  <a:cubicBezTo>
                    <a:pt x="1" y="5"/>
                    <a:pt x="14" y="15"/>
                    <a:pt x="14" y="19"/>
                  </a:cubicBezTo>
                  <a:cubicBezTo>
                    <a:pt x="14" y="20"/>
                    <a:pt x="12" y="21"/>
                    <a:pt x="10" y="21"/>
                  </a:cubicBezTo>
                  <a:cubicBezTo>
                    <a:pt x="7" y="21"/>
                    <a:pt x="3" y="20"/>
                    <a:pt x="3" y="20"/>
                  </a:cubicBezTo>
                  <a:cubicBezTo>
                    <a:pt x="3" y="20"/>
                    <a:pt x="9" y="24"/>
                    <a:pt x="13" y="24"/>
                  </a:cubicBezTo>
                  <a:cubicBezTo>
                    <a:pt x="13" y="24"/>
                    <a:pt x="13" y="24"/>
                    <a:pt x="13" y="24"/>
                  </a:cubicBezTo>
                  <a:cubicBezTo>
                    <a:pt x="13" y="24"/>
                    <a:pt x="16" y="24"/>
                    <a:pt x="15" y="25"/>
                  </a:cubicBezTo>
                  <a:cubicBezTo>
                    <a:pt x="15" y="26"/>
                    <a:pt x="10" y="27"/>
                    <a:pt x="6" y="27"/>
                  </a:cubicBezTo>
                  <a:cubicBezTo>
                    <a:pt x="4" y="27"/>
                    <a:pt x="2" y="27"/>
                    <a:pt x="0" y="27"/>
                  </a:cubicBezTo>
                  <a:cubicBezTo>
                    <a:pt x="1" y="27"/>
                    <a:pt x="6" y="30"/>
                    <a:pt x="11" y="30"/>
                  </a:cubicBezTo>
                  <a:cubicBezTo>
                    <a:pt x="11" y="30"/>
                    <a:pt x="12" y="30"/>
                    <a:pt x="13" y="30"/>
                  </a:cubicBezTo>
                  <a:cubicBezTo>
                    <a:pt x="13" y="30"/>
                    <a:pt x="13" y="30"/>
                    <a:pt x="13" y="30"/>
                  </a:cubicBezTo>
                  <a:cubicBezTo>
                    <a:pt x="14" y="30"/>
                    <a:pt x="15" y="30"/>
                    <a:pt x="15" y="30"/>
                  </a:cubicBezTo>
                  <a:cubicBezTo>
                    <a:pt x="15" y="31"/>
                    <a:pt x="9" y="36"/>
                    <a:pt x="5" y="37"/>
                  </a:cubicBezTo>
                  <a:cubicBezTo>
                    <a:pt x="13" y="36"/>
                    <a:pt x="19" y="31"/>
                    <a:pt x="19" y="29"/>
                  </a:cubicBezTo>
                  <a:cubicBezTo>
                    <a:pt x="19" y="29"/>
                    <a:pt x="19" y="29"/>
                    <a:pt x="19" y="28"/>
                  </a:cubicBezTo>
                  <a:cubicBezTo>
                    <a:pt x="19" y="27"/>
                    <a:pt x="19" y="26"/>
                    <a:pt x="19" y="25"/>
                  </a:cubicBezTo>
                  <a:cubicBezTo>
                    <a:pt x="19" y="25"/>
                    <a:pt x="19" y="24"/>
                    <a:pt x="20" y="23"/>
                  </a:cubicBezTo>
                  <a:cubicBezTo>
                    <a:pt x="21" y="23"/>
                    <a:pt x="21" y="21"/>
                    <a:pt x="21" y="20"/>
                  </a:cubicBezTo>
                  <a:cubicBezTo>
                    <a:pt x="21" y="17"/>
                    <a:pt x="20" y="14"/>
                    <a:pt x="16" y="9"/>
                  </a:cubicBezTo>
                  <a:cubicBezTo>
                    <a:pt x="14" y="6"/>
                    <a:pt x="12" y="3"/>
                    <a:pt x="8"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5" name="Freeform 53">
              <a:extLst>
                <a:ext uri="{FF2B5EF4-FFF2-40B4-BE49-F238E27FC236}">
                  <a16:creationId xmlns="" xmlns:a16="http://schemas.microsoft.com/office/drawing/2014/main" id="{B6CB4C2A-B9CE-474B-9236-EF773C2ADC94}"/>
                </a:ext>
              </a:extLst>
            </p:cNvPr>
            <p:cNvSpPr>
              <a:spLocks/>
            </p:cNvSpPr>
            <p:nvPr/>
          </p:nvSpPr>
          <p:spPr bwMode="auto">
            <a:xfrm flipH="1">
              <a:off x="952500" y="6319838"/>
              <a:ext cx="90488" cy="63500"/>
            </a:xfrm>
            <a:custGeom>
              <a:avLst/>
              <a:gdLst>
                <a:gd name="T0" fmla="*/ 11 w 32"/>
                <a:gd name="T1" fmla="*/ 0 h 22"/>
                <a:gd name="T2" fmla="*/ 14 w 32"/>
                <a:gd name="T3" fmla="*/ 13 h 22"/>
                <a:gd name="T4" fmla="*/ 13 w 32"/>
                <a:gd name="T5" fmla="*/ 18 h 22"/>
                <a:gd name="T6" fmla="*/ 0 w 32"/>
                <a:gd name="T7" fmla="*/ 4 h 22"/>
                <a:gd name="T8" fmla="*/ 9 w 32"/>
                <a:gd name="T9" fmla="*/ 19 h 22"/>
                <a:gd name="T10" fmla="*/ 0 w 32"/>
                <a:gd name="T11" fmla="*/ 14 h 22"/>
                <a:gd name="T12" fmla="*/ 14 w 32"/>
                <a:gd name="T13" fmla="*/ 22 h 22"/>
                <a:gd name="T14" fmla="*/ 15 w 32"/>
                <a:gd name="T15" fmla="*/ 22 h 22"/>
                <a:gd name="T16" fmla="*/ 20 w 32"/>
                <a:gd name="T17" fmla="*/ 19 h 22"/>
                <a:gd name="T18" fmla="*/ 21 w 32"/>
                <a:gd name="T19" fmla="*/ 19 h 22"/>
                <a:gd name="T20" fmla="*/ 22 w 32"/>
                <a:gd name="T21" fmla="*/ 19 h 22"/>
                <a:gd name="T22" fmla="*/ 31 w 32"/>
                <a:gd name="T23" fmla="*/ 9 h 22"/>
                <a:gd name="T24" fmla="*/ 32 w 32"/>
                <a:gd name="T25" fmla="*/ 3 h 22"/>
                <a:gd name="T26" fmla="*/ 26 w 32"/>
                <a:gd name="T27" fmla="*/ 14 h 22"/>
                <a:gd name="T28" fmla="*/ 27 w 32"/>
                <a:gd name="T29" fmla="*/ 2 h 22"/>
                <a:gd name="T30" fmla="*/ 21 w 32"/>
                <a:gd name="T31" fmla="*/ 14 h 22"/>
                <a:gd name="T32" fmla="*/ 21 w 32"/>
                <a:gd name="T33" fmla="*/ 14 h 22"/>
                <a:gd name="T34" fmla="*/ 19 w 32"/>
                <a:gd name="T35" fmla="*/ 2 h 22"/>
                <a:gd name="T36" fmla="*/ 17 w 32"/>
                <a:gd name="T37" fmla="*/ 15 h 22"/>
                <a:gd name="T38" fmla="*/ 17 w 32"/>
                <a:gd name="T39" fmla="*/ 15 h 22"/>
                <a:gd name="T40" fmla="*/ 11 w 32"/>
                <a:gd name="T41"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2" h="22">
                  <a:moveTo>
                    <a:pt x="11" y="0"/>
                  </a:moveTo>
                  <a:cubicBezTo>
                    <a:pt x="11" y="2"/>
                    <a:pt x="13" y="9"/>
                    <a:pt x="14" y="13"/>
                  </a:cubicBezTo>
                  <a:cubicBezTo>
                    <a:pt x="14" y="16"/>
                    <a:pt x="13" y="18"/>
                    <a:pt x="13" y="18"/>
                  </a:cubicBezTo>
                  <a:cubicBezTo>
                    <a:pt x="8" y="17"/>
                    <a:pt x="0" y="4"/>
                    <a:pt x="0" y="4"/>
                  </a:cubicBezTo>
                  <a:cubicBezTo>
                    <a:pt x="2" y="13"/>
                    <a:pt x="9" y="19"/>
                    <a:pt x="9" y="19"/>
                  </a:cubicBezTo>
                  <a:cubicBezTo>
                    <a:pt x="5" y="18"/>
                    <a:pt x="0" y="14"/>
                    <a:pt x="0" y="14"/>
                  </a:cubicBezTo>
                  <a:cubicBezTo>
                    <a:pt x="5" y="19"/>
                    <a:pt x="11" y="22"/>
                    <a:pt x="14" y="22"/>
                  </a:cubicBezTo>
                  <a:cubicBezTo>
                    <a:pt x="15" y="22"/>
                    <a:pt x="15" y="22"/>
                    <a:pt x="15" y="22"/>
                  </a:cubicBezTo>
                  <a:cubicBezTo>
                    <a:pt x="18" y="21"/>
                    <a:pt x="18" y="19"/>
                    <a:pt x="20" y="19"/>
                  </a:cubicBezTo>
                  <a:cubicBezTo>
                    <a:pt x="20" y="19"/>
                    <a:pt x="20" y="19"/>
                    <a:pt x="21" y="19"/>
                  </a:cubicBezTo>
                  <a:cubicBezTo>
                    <a:pt x="21" y="19"/>
                    <a:pt x="21" y="19"/>
                    <a:pt x="22" y="19"/>
                  </a:cubicBezTo>
                  <a:cubicBezTo>
                    <a:pt x="24" y="19"/>
                    <a:pt x="28" y="17"/>
                    <a:pt x="31" y="9"/>
                  </a:cubicBezTo>
                  <a:cubicBezTo>
                    <a:pt x="31" y="7"/>
                    <a:pt x="32" y="5"/>
                    <a:pt x="32" y="3"/>
                  </a:cubicBezTo>
                  <a:cubicBezTo>
                    <a:pt x="31" y="7"/>
                    <a:pt x="26" y="14"/>
                    <a:pt x="26" y="14"/>
                  </a:cubicBezTo>
                  <a:cubicBezTo>
                    <a:pt x="27" y="12"/>
                    <a:pt x="27" y="4"/>
                    <a:pt x="27" y="2"/>
                  </a:cubicBezTo>
                  <a:cubicBezTo>
                    <a:pt x="27" y="6"/>
                    <a:pt x="23" y="14"/>
                    <a:pt x="21" y="14"/>
                  </a:cubicBezTo>
                  <a:cubicBezTo>
                    <a:pt x="21" y="14"/>
                    <a:pt x="21" y="14"/>
                    <a:pt x="21" y="14"/>
                  </a:cubicBezTo>
                  <a:cubicBezTo>
                    <a:pt x="20" y="14"/>
                    <a:pt x="19" y="4"/>
                    <a:pt x="19" y="2"/>
                  </a:cubicBezTo>
                  <a:cubicBezTo>
                    <a:pt x="19" y="4"/>
                    <a:pt x="19" y="15"/>
                    <a:pt x="17" y="15"/>
                  </a:cubicBezTo>
                  <a:cubicBezTo>
                    <a:pt x="17" y="15"/>
                    <a:pt x="17" y="15"/>
                    <a:pt x="17" y="15"/>
                  </a:cubicBezTo>
                  <a:cubicBezTo>
                    <a:pt x="15" y="14"/>
                    <a:pt x="12" y="3"/>
                    <a:pt x="11"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6" name="Freeform 54">
              <a:extLst>
                <a:ext uri="{FF2B5EF4-FFF2-40B4-BE49-F238E27FC236}">
                  <a16:creationId xmlns="" xmlns:a16="http://schemas.microsoft.com/office/drawing/2014/main" id="{C0411C29-EDC1-4EE0-B71D-3042E33AB51C}"/>
                </a:ext>
              </a:extLst>
            </p:cNvPr>
            <p:cNvSpPr>
              <a:spLocks/>
            </p:cNvSpPr>
            <p:nvPr/>
          </p:nvSpPr>
          <p:spPr bwMode="auto">
            <a:xfrm flipH="1">
              <a:off x="1166813" y="6261100"/>
              <a:ext cx="6350" cy="0"/>
            </a:xfrm>
            <a:custGeom>
              <a:avLst/>
              <a:gdLst>
                <a:gd name="T0" fmla="*/ 2 w 2"/>
                <a:gd name="T1" fmla="*/ 0 w 2"/>
                <a:gd name="T2" fmla="*/ 2 w 2"/>
              </a:gdLst>
              <a:ahLst/>
              <a:cxnLst>
                <a:cxn ang="0">
                  <a:pos x="T0" y="0"/>
                </a:cxn>
                <a:cxn ang="0">
                  <a:pos x="T1" y="0"/>
                </a:cxn>
                <a:cxn ang="0">
                  <a:pos x="T2" y="0"/>
                </a:cxn>
              </a:cxnLst>
              <a:rect l="0" t="0" r="r" b="b"/>
              <a:pathLst>
                <a:path w="2">
                  <a:moveTo>
                    <a:pt x="2" y="0"/>
                  </a:moveTo>
                  <a:cubicBezTo>
                    <a:pt x="2" y="0"/>
                    <a:pt x="1" y="0"/>
                    <a:pt x="0" y="0"/>
                  </a:cubicBezTo>
                  <a:cubicBezTo>
                    <a:pt x="1" y="0"/>
                    <a:pt x="2" y="0"/>
                    <a:pt x="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7" name="Freeform 55">
              <a:extLst>
                <a:ext uri="{FF2B5EF4-FFF2-40B4-BE49-F238E27FC236}">
                  <a16:creationId xmlns="" xmlns:a16="http://schemas.microsoft.com/office/drawing/2014/main" id="{F2736327-C1CD-4CA4-BACF-ABD4C2F19F7A}"/>
                </a:ext>
              </a:extLst>
            </p:cNvPr>
            <p:cNvSpPr>
              <a:spLocks/>
            </p:cNvSpPr>
            <p:nvPr/>
          </p:nvSpPr>
          <p:spPr bwMode="auto">
            <a:xfrm flipH="1">
              <a:off x="1165225" y="6189663"/>
              <a:ext cx="69850" cy="104775"/>
            </a:xfrm>
            <a:custGeom>
              <a:avLst/>
              <a:gdLst>
                <a:gd name="T0" fmla="*/ 10 w 25"/>
                <a:gd name="T1" fmla="*/ 0 h 37"/>
                <a:gd name="T2" fmla="*/ 3 w 25"/>
                <a:gd name="T3" fmla="*/ 9 h 37"/>
                <a:gd name="T4" fmla="*/ 0 w 25"/>
                <a:gd name="T5" fmla="*/ 19 h 37"/>
                <a:gd name="T6" fmla="*/ 2 w 25"/>
                <a:gd name="T7" fmla="*/ 23 h 37"/>
                <a:gd name="T8" fmla="*/ 3 w 25"/>
                <a:gd name="T9" fmla="*/ 25 h 37"/>
                <a:gd name="T10" fmla="*/ 3 w 25"/>
                <a:gd name="T11" fmla="*/ 27 h 37"/>
                <a:gd name="T12" fmla="*/ 3 w 25"/>
                <a:gd name="T13" fmla="*/ 29 h 37"/>
                <a:gd name="T14" fmla="*/ 24 w 25"/>
                <a:gd name="T15" fmla="*/ 37 h 37"/>
                <a:gd name="T16" fmla="*/ 25 w 25"/>
                <a:gd name="T17" fmla="*/ 37 h 37"/>
                <a:gd name="T18" fmla="*/ 12 w 25"/>
                <a:gd name="T19" fmla="*/ 31 h 37"/>
                <a:gd name="T20" fmla="*/ 22 w 25"/>
                <a:gd name="T21" fmla="*/ 25 h 37"/>
                <a:gd name="T22" fmla="*/ 12 w 25"/>
                <a:gd name="T23" fmla="*/ 27 h 37"/>
                <a:gd name="T24" fmla="*/ 10 w 25"/>
                <a:gd name="T25" fmla="*/ 26 h 37"/>
                <a:gd name="T26" fmla="*/ 22 w 25"/>
                <a:gd name="T27" fmla="*/ 18 h 37"/>
                <a:gd name="T28" fmla="*/ 9 w 25"/>
                <a:gd name="T29" fmla="*/ 22 h 37"/>
                <a:gd name="T30" fmla="*/ 9 w 25"/>
                <a:gd name="T31" fmla="*/ 22 h 37"/>
                <a:gd name="T32" fmla="*/ 17 w 25"/>
                <a:gd name="T33" fmla="*/ 9 h 37"/>
                <a:gd name="T34" fmla="*/ 6 w 25"/>
                <a:gd name="T35" fmla="*/ 17 h 37"/>
                <a:gd name="T36" fmla="*/ 5 w 25"/>
                <a:gd name="T37" fmla="*/ 16 h 37"/>
                <a:gd name="T38" fmla="*/ 10 w 25"/>
                <a:gd name="T39"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 h="37">
                  <a:moveTo>
                    <a:pt x="10" y="0"/>
                  </a:moveTo>
                  <a:cubicBezTo>
                    <a:pt x="7" y="2"/>
                    <a:pt x="5" y="6"/>
                    <a:pt x="3" y="9"/>
                  </a:cubicBezTo>
                  <a:cubicBezTo>
                    <a:pt x="1" y="13"/>
                    <a:pt x="0" y="16"/>
                    <a:pt x="0" y="19"/>
                  </a:cubicBezTo>
                  <a:cubicBezTo>
                    <a:pt x="0" y="21"/>
                    <a:pt x="1" y="23"/>
                    <a:pt x="2" y="23"/>
                  </a:cubicBezTo>
                  <a:cubicBezTo>
                    <a:pt x="3" y="24"/>
                    <a:pt x="3" y="25"/>
                    <a:pt x="3" y="25"/>
                  </a:cubicBezTo>
                  <a:cubicBezTo>
                    <a:pt x="3" y="26"/>
                    <a:pt x="3" y="27"/>
                    <a:pt x="3" y="27"/>
                  </a:cubicBezTo>
                  <a:cubicBezTo>
                    <a:pt x="3" y="28"/>
                    <a:pt x="3" y="28"/>
                    <a:pt x="3" y="29"/>
                  </a:cubicBezTo>
                  <a:cubicBezTo>
                    <a:pt x="4" y="31"/>
                    <a:pt x="14" y="37"/>
                    <a:pt x="24" y="37"/>
                  </a:cubicBezTo>
                  <a:cubicBezTo>
                    <a:pt x="24" y="37"/>
                    <a:pt x="24" y="37"/>
                    <a:pt x="25" y="37"/>
                  </a:cubicBezTo>
                  <a:cubicBezTo>
                    <a:pt x="20" y="37"/>
                    <a:pt x="14" y="34"/>
                    <a:pt x="12" y="31"/>
                  </a:cubicBezTo>
                  <a:cubicBezTo>
                    <a:pt x="10" y="29"/>
                    <a:pt x="17" y="27"/>
                    <a:pt x="22" y="25"/>
                  </a:cubicBezTo>
                  <a:cubicBezTo>
                    <a:pt x="19" y="26"/>
                    <a:pt x="15" y="27"/>
                    <a:pt x="12" y="27"/>
                  </a:cubicBezTo>
                  <a:cubicBezTo>
                    <a:pt x="11" y="27"/>
                    <a:pt x="11" y="27"/>
                    <a:pt x="10" y="26"/>
                  </a:cubicBezTo>
                  <a:cubicBezTo>
                    <a:pt x="10" y="24"/>
                    <a:pt x="21" y="18"/>
                    <a:pt x="22" y="18"/>
                  </a:cubicBezTo>
                  <a:cubicBezTo>
                    <a:pt x="22" y="18"/>
                    <a:pt x="12" y="22"/>
                    <a:pt x="9" y="22"/>
                  </a:cubicBezTo>
                  <a:cubicBezTo>
                    <a:pt x="9" y="22"/>
                    <a:pt x="9" y="22"/>
                    <a:pt x="9" y="22"/>
                  </a:cubicBezTo>
                  <a:cubicBezTo>
                    <a:pt x="7" y="21"/>
                    <a:pt x="16" y="11"/>
                    <a:pt x="17" y="9"/>
                  </a:cubicBezTo>
                  <a:cubicBezTo>
                    <a:pt x="16" y="10"/>
                    <a:pt x="10" y="17"/>
                    <a:pt x="6" y="17"/>
                  </a:cubicBezTo>
                  <a:cubicBezTo>
                    <a:pt x="5" y="17"/>
                    <a:pt x="5" y="16"/>
                    <a:pt x="5" y="16"/>
                  </a:cubicBezTo>
                  <a:cubicBezTo>
                    <a:pt x="2" y="12"/>
                    <a:pt x="9" y="1"/>
                    <a:pt x="10"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8" name="Freeform 56">
              <a:extLst>
                <a:ext uri="{FF2B5EF4-FFF2-40B4-BE49-F238E27FC236}">
                  <a16:creationId xmlns="" xmlns:a16="http://schemas.microsoft.com/office/drawing/2014/main" id="{FCD934A4-BD2A-4E74-A130-FC99E4BC1CB2}"/>
                </a:ext>
              </a:extLst>
            </p:cNvPr>
            <p:cNvSpPr>
              <a:spLocks/>
            </p:cNvSpPr>
            <p:nvPr/>
          </p:nvSpPr>
          <p:spPr bwMode="auto">
            <a:xfrm flipH="1">
              <a:off x="2141538" y="6124575"/>
              <a:ext cx="217488" cy="138113"/>
            </a:xfrm>
            <a:custGeom>
              <a:avLst/>
              <a:gdLst>
                <a:gd name="T0" fmla="*/ 2 w 77"/>
                <a:gd name="T1" fmla="*/ 18 h 49"/>
                <a:gd name="T2" fmla="*/ 9 w 77"/>
                <a:gd name="T3" fmla="*/ 5 h 49"/>
                <a:gd name="T4" fmla="*/ 14 w 77"/>
                <a:gd name="T5" fmla="*/ 1 h 49"/>
                <a:gd name="T6" fmla="*/ 28 w 77"/>
                <a:gd name="T7" fmla="*/ 3 h 49"/>
                <a:gd name="T8" fmla="*/ 41 w 77"/>
                <a:gd name="T9" fmla="*/ 8 h 49"/>
                <a:gd name="T10" fmla="*/ 28 w 77"/>
                <a:gd name="T11" fmla="*/ 9 h 49"/>
                <a:gd name="T12" fmla="*/ 48 w 77"/>
                <a:gd name="T13" fmla="*/ 11 h 49"/>
                <a:gd name="T14" fmla="*/ 73 w 77"/>
                <a:gd name="T15" fmla="*/ 25 h 49"/>
                <a:gd name="T16" fmla="*/ 72 w 77"/>
                <a:gd name="T17" fmla="*/ 25 h 49"/>
                <a:gd name="T18" fmla="*/ 75 w 77"/>
                <a:gd name="T19" fmla="*/ 43 h 49"/>
                <a:gd name="T20" fmla="*/ 58 w 77"/>
                <a:gd name="T21" fmla="*/ 46 h 49"/>
                <a:gd name="T22" fmla="*/ 42 w 77"/>
                <a:gd name="T23" fmla="*/ 49 h 49"/>
                <a:gd name="T24" fmla="*/ 29 w 77"/>
                <a:gd name="T25" fmla="*/ 46 h 49"/>
                <a:gd name="T26" fmla="*/ 28 w 77"/>
                <a:gd name="T27" fmla="*/ 46 h 49"/>
                <a:gd name="T28" fmla="*/ 11 w 77"/>
                <a:gd name="T29" fmla="*/ 40 h 49"/>
                <a:gd name="T30" fmla="*/ 2 w 77"/>
                <a:gd name="T31" fmla="*/ 24 h 49"/>
                <a:gd name="T32" fmla="*/ 2 w 77"/>
                <a:gd name="T33" fmla="*/ 18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7" h="49">
                  <a:moveTo>
                    <a:pt x="2" y="18"/>
                  </a:moveTo>
                  <a:cubicBezTo>
                    <a:pt x="4" y="15"/>
                    <a:pt x="4" y="11"/>
                    <a:pt x="9" y="5"/>
                  </a:cubicBezTo>
                  <a:cubicBezTo>
                    <a:pt x="10" y="4"/>
                    <a:pt x="12" y="3"/>
                    <a:pt x="14" y="1"/>
                  </a:cubicBezTo>
                  <a:cubicBezTo>
                    <a:pt x="17" y="0"/>
                    <a:pt x="22" y="1"/>
                    <a:pt x="28" y="3"/>
                  </a:cubicBezTo>
                  <a:cubicBezTo>
                    <a:pt x="32" y="4"/>
                    <a:pt x="36" y="6"/>
                    <a:pt x="41" y="8"/>
                  </a:cubicBezTo>
                  <a:cubicBezTo>
                    <a:pt x="35" y="8"/>
                    <a:pt x="30" y="9"/>
                    <a:pt x="28" y="9"/>
                  </a:cubicBezTo>
                  <a:cubicBezTo>
                    <a:pt x="33" y="9"/>
                    <a:pt x="41" y="10"/>
                    <a:pt x="48" y="11"/>
                  </a:cubicBezTo>
                  <a:cubicBezTo>
                    <a:pt x="57" y="16"/>
                    <a:pt x="67" y="21"/>
                    <a:pt x="73" y="25"/>
                  </a:cubicBezTo>
                  <a:cubicBezTo>
                    <a:pt x="72" y="25"/>
                    <a:pt x="72" y="25"/>
                    <a:pt x="72" y="25"/>
                  </a:cubicBezTo>
                  <a:cubicBezTo>
                    <a:pt x="59" y="30"/>
                    <a:pt x="77" y="43"/>
                    <a:pt x="75" y="43"/>
                  </a:cubicBezTo>
                  <a:cubicBezTo>
                    <a:pt x="58" y="46"/>
                    <a:pt x="58" y="46"/>
                    <a:pt x="58" y="46"/>
                  </a:cubicBezTo>
                  <a:cubicBezTo>
                    <a:pt x="42" y="49"/>
                    <a:pt x="42" y="49"/>
                    <a:pt x="42" y="49"/>
                  </a:cubicBezTo>
                  <a:cubicBezTo>
                    <a:pt x="42" y="49"/>
                    <a:pt x="36" y="48"/>
                    <a:pt x="29" y="46"/>
                  </a:cubicBezTo>
                  <a:cubicBezTo>
                    <a:pt x="28" y="46"/>
                    <a:pt x="28" y="46"/>
                    <a:pt x="28" y="46"/>
                  </a:cubicBezTo>
                  <a:cubicBezTo>
                    <a:pt x="22" y="45"/>
                    <a:pt x="15" y="42"/>
                    <a:pt x="11" y="40"/>
                  </a:cubicBezTo>
                  <a:cubicBezTo>
                    <a:pt x="4" y="34"/>
                    <a:pt x="3" y="26"/>
                    <a:pt x="2" y="24"/>
                  </a:cubicBezTo>
                  <a:cubicBezTo>
                    <a:pt x="2" y="23"/>
                    <a:pt x="0" y="21"/>
                    <a:pt x="2" y="18"/>
                  </a:cubicBezTo>
                </a:path>
              </a:pathLst>
            </a:custGeom>
            <a:solidFill>
              <a:srgbClr val="F9E5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9" name="Freeform 57">
              <a:extLst>
                <a:ext uri="{FF2B5EF4-FFF2-40B4-BE49-F238E27FC236}">
                  <a16:creationId xmlns="" xmlns:a16="http://schemas.microsoft.com/office/drawing/2014/main" id="{A8AE993C-BD03-43EA-A5EC-CDB935ECECF4}"/>
                </a:ext>
              </a:extLst>
            </p:cNvPr>
            <p:cNvSpPr>
              <a:spLocks noEditPoints="1"/>
            </p:cNvSpPr>
            <p:nvPr/>
          </p:nvSpPr>
          <p:spPr bwMode="auto">
            <a:xfrm flipH="1">
              <a:off x="2271713" y="6138863"/>
              <a:ext cx="84138" cy="107950"/>
            </a:xfrm>
            <a:custGeom>
              <a:avLst/>
              <a:gdLst>
                <a:gd name="T0" fmla="*/ 15 w 30"/>
                <a:gd name="T1" fmla="*/ 33 h 38"/>
                <a:gd name="T2" fmla="*/ 12 w 30"/>
                <a:gd name="T3" fmla="*/ 36 h 38"/>
                <a:gd name="T4" fmla="*/ 17 w 30"/>
                <a:gd name="T5" fmla="*/ 38 h 38"/>
                <a:gd name="T6" fmla="*/ 19 w 30"/>
                <a:gd name="T7" fmla="*/ 36 h 38"/>
                <a:gd name="T8" fmla="*/ 15 w 30"/>
                <a:gd name="T9" fmla="*/ 33 h 38"/>
                <a:gd name="T10" fmla="*/ 25 w 30"/>
                <a:gd name="T11" fmla="*/ 24 h 38"/>
                <a:gd name="T12" fmla="*/ 24 w 30"/>
                <a:gd name="T13" fmla="*/ 25 h 38"/>
                <a:gd name="T14" fmla="*/ 30 w 30"/>
                <a:gd name="T15" fmla="*/ 26 h 38"/>
                <a:gd name="T16" fmla="*/ 25 w 30"/>
                <a:gd name="T17" fmla="*/ 24 h 38"/>
                <a:gd name="T18" fmla="*/ 18 w 30"/>
                <a:gd name="T19" fmla="*/ 21 h 38"/>
                <a:gd name="T20" fmla="*/ 6 w 30"/>
                <a:gd name="T21" fmla="*/ 30 h 38"/>
                <a:gd name="T22" fmla="*/ 10 w 30"/>
                <a:gd name="T23" fmla="*/ 35 h 38"/>
                <a:gd name="T24" fmla="*/ 11 w 30"/>
                <a:gd name="T25" fmla="*/ 35 h 38"/>
                <a:gd name="T26" fmla="*/ 13 w 30"/>
                <a:gd name="T27" fmla="*/ 32 h 38"/>
                <a:gd name="T28" fmla="*/ 11 w 30"/>
                <a:gd name="T29" fmla="*/ 27 h 38"/>
                <a:gd name="T30" fmla="*/ 18 w 30"/>
                <a:gd name="T31" fmla="*/ 24 h 38"/>
                <a:gd name="T32" fmla="*/ 22 w 30"/>
                <a:gd name="T33" fmla="*/ 24 h 38"/>
                <a:gd name="T34" fmla="*/ 23 w 30"/>
                <a:gd name="T35" fmla="*/ 23 h 38"/>
                <a:gd name="T36" fmla="*/ 18 w 30"/>
                <a:gd name="T37" fmla="*/ 21 h 38"/>
                <a:gd name="T38" fmla="*/ 15 w 30"/>
                <a:gd name="T39" fmla="*/ 13 h 38"/>
                <a:gd name="T40" fmla="*/ 1 w 30"/>
                <a:gd name="T41" fmla="*/ 19 h 38"/>
                <a:gd name="T42" fmla="*/ 5 w 30"/>
                <a:gd name="T43" fmla="*/ 29 h 38"/>
                <a:gd name="T44" fmla="*/ 16 w 30"/>
                <a:gd name="T45" fmla="*/ 20 h 38"/>
                <a:gd name="T46" fmla="*/ 12 w 30"/>
                <a:gd name="T47" fmla="*/ 16 h 38"/>
                <a:gd name="T48" fmla="*/ 15 w 30"/>
                <a:gd name="T49" fmla="*/ 13 h 38"/>
                <a:gd name="T50" fmla="*/ 15 w 30"/>
                <a:gd name="T51" fmla="*/ 13 h 38"/>
                <a:gd name="T52" fmla="*/ 10 w 30"/>
                <a:gd name="T53" fmla="*/ 6 h 38"/>
                <a:gd name="T54" fmla="*/ 3 w 30"/>
                <a:gd name="T55" fmla="*/ 8 h 38"/>
                <a:gd name="T56" fmla="*/ 1 w 30"/>
                <a:gd name="T57" fmla="*/ 13 h 38"/>
                <a:gd name="T58" fmla="*/ 0 w 30"/>
                <a:gd name="T59" fmla="*/ 16 h 38"/>
                <a:gd name="T60" fmla="*/ 0 w 30"/>
                <a:gd name="T61" fmla="*/ 17 h 38"/>
                <a:gd name="T62" fmla="*/ 14 w 30"/>
                <a:gd name="T63" fmla="*/ 11 h 38"/>
                <a:gd name="T64" fmla="*/ 13 w 30"/>
                <a:gd name="T65" fmla="*/ 10 h 38"/>
                <a:gd name="T66" fmla="*/ 9 w 30"/>
                <a:gd name="T67" fmla="*/ 7 h 38"/>
                <a:gd name="T68" fmla="*/ 10 w 30"/>
                <a:gd name="T69" fmla="*/ 6 h 38"/>
                <a:gd name="T70" fmla="*/ 8 w 30"/>
                <a:gd name="T71" fmla="*/ 0 h 38"/>
                <a:gd name="T72" fmla="*/ 8 w 30"/>
                <a:gd name="T73" fmla="*/ 0 h 38"/>
                <a:gd name="T74" fmla="*/ 5 w 30"/>
                <a:gd name="T75" fmla="*/ 5 h 38"/>
                <a:gd name="T76" fmla="*/ 9 w 30"/>
                <a:gd name="T77" fmla="*/ 3 h 38"/>
                <a:gd name="T78" fmla="*/ 8 w 30"/>
                <a:gd name="T79"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0" h="38">
                  <a:moveTo>
                    <a:pt x="15" y="33"/>
                  </a:moveTo>
                  <a:cubicBezTo>
                    <a:pt x="14" y="34"/>
                    <a:pt x="13" y="35"/>
                    <a:pt x="12" y="36"/>
                  </a:cubicBezTo>
                  <a:cubicBezTo>
                    <a:pt x="14" y="37"/>
                    <a:pt x="15" y="37"/>
                    <a:pt x="17" y="38"/>
                  </a:cubicBezTo>
                  <a:cubicBezTo>
                    <a:pt x="17" y="37"/>
                    <a:pt x="18" y="37"/>
                    <a:pt x="19" y="36"/>
                  </a:cubicBezTo>
                  <a:cubicBezTo>
                    <a:pt x="17" y="35"/>
                    <a:pt x="16" y="34"/>
                    <a:pt x="15" y="33"/>
                  </a:cubicBezTo>
                  <a:moveTo>
                    <a:pt x="25" y="24"/>
                  </a:moveTo>
                  <a:cubicBezTo>
                    <a:pt x="25" y="24"/>
                    <a:pt x="24" y="25"/>
                    <a:pt x="24" y="25"/>
                  </a:cubicBezTo>
                  <a:cubicBezTo>
                    <a:pt x="27" y="25"/>
                    <a:pt x="29" y="26"/>
                    <a:pt x="30" y="26"/>
                  </a:cubicBezTo>
                  <a:cubicBezTo>
                    <a:pt x="29" y="26"/>
                    <a:pt x="27" y="25"/>
                    <a:pt x="25" y="24"/>
                  </a:cubicBezTo>
                  <a:moveTo>
                    <a:pt x="18" y="21"/>
                  </a:moveTo>
                  <a:cubicBezTo>
                    <a:pt x="13" y="24"/>
                    <a:pt x="9" y="27"/>
                    <a:pt x="6" y="30"/>
                  </a:cubicBezTo>
                  <a:cubicBezTo>
                    <a:pt x="7" y="32"/>
                    <a:pt x="8" y="33"/>
                    <a:pt x="10" y="35"/>
                  </a:cubicBezTo>
                  <a:cubicBezTo>
                    <a:pt x="10" y="35"/>
                    <a:pt x="11" y="35"/>
                    <a:pt x="11" y="35"/>
                  </a:cubicBezTo>
                  <a:cubicBezTo>
                    <a:pt x="12" y="34"/>
                    <a:pt x="13" y="33"/>
                    <a:pt x="13" y="32"/>
                  </a:cubicBezTo>
                  <a:cubicBezTo>
                    <a:pt x="12" y="31"/>
                    <a:pt x="11" y="29"/>
                    <a:pt x="11" y="27"/>
                  </a:cubicBezTo>
                  <a:cubicBezTo>
                    <a:pt x="11" y="25"/>
                    <a:pt x="14" y="24"/>
                    <a:pt x="18" y="24"/>
                  </a:cubicBezTo>
                  <a:cubicBezTo>
                    <a:pt x="19" y="24"/>
                    <a:pt x="20" y="24"/>
                    <a:pt x="22" y="24"/>
                  </a:cubicBezTo>
                  <a:cubicBezTo>
                    <a:pt x="22" y="24"/>
                    <a:pt x="22" y="24"/>
                    <a:pt x="23" y="23"/>
                  </a:cubicBezTo>
                  <a:cubicBezTo>
                    <a:pt x="21" y="23"/>
                    <a:pt x="19" y="22"/>
                    <a:pt x="18" y="21"/>
                  </a:cubicBezTo>
                  <a:moveTo>
                    <a:pt x="15" y="13"/>
                  </a:moveTo>
                  <a:cubicBezTo>
                    <a:pt x="10" y="15"/>
                    <a:pt x="6" y="17"/>
                    <a:pt x="1" y="19"/>
                  </a:cubicBezTo>
                  <a:cubicBezTo>
                    <a:pt x="1" y="21"/>
                    <a:pt x="2" y="24"/>
                    <a:pt x="5" y="29"/>
                  </a:cubicBezTo>
                  <a:cubicBezTo>
                    <a:pt x="8" y="25"/>
                    <a:pt x="12" y="22"/>
                    <a:pt x="16" y="20"/>
                  </a:cubicBezTo>
                  <a:cubicBezTo>
                    <a:pt x="14" y="19"/>
                    <a:pt x="12" y="17"/>
                    <a:pt x="12" y="16"/>
                  </a:cubicBezTo>
                  <a:cubicBezTo>
                    <a:pt x="12" y="14"/>
                    <a:pt x="13" y="14"/>
                    <a:pt x="15" y="13"/>
                  </a:cubicBezTo>
                  <a:cubicBezTo>
                    <a:pt x="15" y="13"/>
                    <a:pt x="15" y="13"/>
                    <a:pt x="15" y="13"/>
                  </a:cubicBezTo>
                  <a:moveTo>
                    <a:pt x="10" y="6"/>
                  </a:moveTo>
                  <a:cubicBezTo>
                    <a:pt x="7" y="7"/>
                    <a:pt x="5" y="7"/>
                    <a:pt x="3" y="8"/>
                  </a:cubicBezTo>
                  <a:cubicBezTo>
                    <a:pt x="2" y="10"/>
                    <a:pt x="2" y="12"/>
                    <a:pt x="1" y="13"/>
                  </a:cubicBezTo>
                  <a:cubicBezTo>
                    <a:pt x="0" y="14"/>
                    <a:pt x="0" y="15"/>
                    <a:pt x="0" y="16"/>
                  </a:cubicBezTo>
                  <a:cubicBezTo>
                    <a:pt x="0" y="17"/>
                    <a:pt x="0" y="17"/>
                    <a:pt x="0" y="17"/>
                  </a:cubicBezTo>
                  <a:cubicBezTo>
                    <a:pt x="5" y="15"/>
                    <a:pt x="9" y="13"/>
                    <a:pt x="14" y="11"/>
                  </a:cubicBezTo>
                  <a:cubicBezTo>
                    <a:pt x="14" y="11"/>
                    <a:pt x="13" y="11"/>
                    <a:pt x="13" y="10"/>
                  </a:cubicBezTo>
                  <a:cubicBezTo>
                    <a:pt x="11" y="10"/>
                    <a:pt x="10" y="9"/>
                    <a:pt x="9" y="7"/>
                  </a:cubicBezTo>
                  <a:cubicBezTo>
                    <a:pt x="9" y="7"/>
                    <a:pt x="9" y="6"/>
                    <a:pt x="10" y="6"/>
                  </a:cubicBezTo>
                  <a:moveTo>
                    <a:pt x="8" y="0"/>
                  </a:moveTo>
                  <a:cubicBezTo>
                    <a:pt x="8" y="0"/>
                    <a:pt x="8" y="0"/>
                    <a:pt x="8" y="0"/>
                  </a:cubicBezTo>
                  <a:cubicBezTo>
                    <a:pt x="6" y="2"/>
                    <a:pt x="5" y="3"/>
                    <a:pt x="5" y="5"/>
                  </a:cubicBezTo>
                  <a:cubicBezTo>
                    <a:pt x="6" y="4"/>
                    <a:pt x="8" y="4"/>
                    <a:pt x="9" y="3"/>
                  </a:cubicBezTo>
                  <a:cubicBezTo>
                    <a:pt x="9" y="2"/>
                    <a:pt x="8" y="1"/>
                    <a:pt x="8" y="0"/>
                  </a:cubicBezTo>
                </a:path>
              </a:pathLst>
            </a:custGeom>
            <a:solidFill>
              <a:srgbClr val="FCF2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0" name="Freeform 58">
              <a:extLst>
                <a:ext uri="{FF2B5EF4-FFF2-40B4-BE49-F238E27FC236}">
                  <a16:creationId xmlns="" xmlns:a16="http://schemas.microsoft.com/office/drawing/2014/main" id="{51DB9795-34C7-4458-8FEA-17D0427191E5}"/>
                </a:ext>
              </a:extLst>
            </p:cNvPr>
            <p:cNvSpPr>
              <a:spLocks/>
            </p:cNvSpPr>
            <p:nvPr/>
          </p:nvSpPr>
          <p:spPr bwMode="auto">
            <a:xfrm flipH="1">
              <a:off x="2098675" y="6297613"/>
              <a:ext cx="201613" cy="190500"/>
            </a:xfrm>
            <a:custGeom>
              <a:avLst/>
              <a:gdLst>
                <a:gd name="T0" fmla="*/ 3 w 71"/>
                <a:gd name="T1" fmla="*/ 26 h 67"/>
                <a:gd name="T2" fmla="*/ 3 w 71"/>
                <a:gd name="T3" fmla="*/ 26 h 67"/>
                <a:gd name="T4" fmla="*/ 4 w 71"/>
                <a:gd name="T5" fmla="*/ 26 h 67"/>
                <a:gd name="T6" fmla="*/ 26 w 71"/>
                <a:gd name="T7" fmla="*/ 0 h 67"/>
                <a:gd name="T8" fmla="*/ 71 w 71"/>
                <a:gd name="T9" fmla="*/ 12 h 67"/>
                <a:gd name="T10" fmla="*/ 40 w 71"/>
                <a:gd name="T11" fmla="*/ 55 h 67"/>
                <a:gd name="T12" fmla="*/ 40 w 71"/>
                <a:gd name="T13" fmla="*/ 55 h 67"/>
                <a:gd name="T14" fmla="*/ 22 w 71"/>
                <a:gd name="T15" fmla="*/ 63 h 67"/>
                <a:gd name="T16" fmla="*/ 16 w 71"/>
                <a:gd name="T17" fmla="*/ 63 h 67"/>
                <a:gd name="T18" fmla="*/ 11 w 71"/>
                <a:gd name="T19" fmla="*/ 53 h 67"/>
                <a:gd name="T20" fmla="*/ 3 w 71"/>
                <a:gd name="T21" fmla="*/ 49 h 67"/>
                <a:gd name="T22" fmla="*/ 3 w 71"/>
                <a:gd name="T23" fmla="*/ 26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1" h="67">
                  <a:moveTo>
                    <a:pt x="3" y="26"/>
                  </a:moveTo>
                  <a:cubicBezTo>
                    <a:pt x="3" y="26"/>
                    <a:pt x="3" y="26"/>
                    <a:pt x="3" y="26"/>
                  </a:cubicBezTo>
                  <a:cubicBezTo>
                    <a:pt x="4" y="26"/>
                    <a:pt x="4" y="26"/>
                    <a:pt x="4" y="26"/>
                  </a:cubicBezTo>
                  <a:cubicBezTo>
                    <a:pt x="6" y="17"/>
                    <a:pt x="13" y="8"/>
                    <a:pt x="26" y="0"/>
                  </a:cubicBezTo>
                  <a:cubicBezTo>
                    <a:pt x="71" y="12"/>
                    <a:pt x="71" y="12"/>
                    <a:pt x="71" y="12"/>
                  </a:cubicBezTo>
                  <a:cubicBezTo>
                    <a:pt x="71" y="12"/>
                    <a:pt x="63" y="39"/>
                    <a:pt x="40" y="55"/>
                  </a:cubicBezTo>
                  <a:cubicBezTo>
                    <a:pt x="40" y="55"/>
                    <a:pt x="40" y="55"/>
                    <a:pt x="40" y="55"/>
                  </a:cubicBezTo>
                  <a:cubicBezTo>
                    <a:pt x="35" y="58"/>
                    <a:pt x="29" y="61"/>
                    <a:pt x="22" y="63"/>
                  </a:cubicBezTo>
                  <a:cubicBezTo>
                    <a:pt x="22" y="63"/>
                    <a:pt x="19" y="67"/>
                    <a:pt x="16" y="63"/>
                  </a:cubicBezTo>
                  <a:cubicBezTo>
                    <a:pt x="13" y="60"/>
                    <a:pt x="15" y="54"/>
                    <a:pt x="11" y="53"/>
                  </a:cubicBezTo>
                  <a:cubicBezTo>
                    <a:pt x="8" y="52"/>
                    <a:pt x="6" y="54"/>
                    <a:pt x="3" y="49"/>
                  </a:cubicBezTo>
                  <a:cubicBezTo>
                    <a:pt x="2" y="47"/>
                    <a:pt x="0" y="37"/>
                    <a:pt x="3" y="26"/>
                  </a:cubicBezTo>
                </a:path>
              </a:pathLst>
            </a:custGeom>
            <a:solidFill>
              <a:srgbClr val="F9E5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1" name="Freeform 59">
              <a:extLst>
                <a:ext uri="{FF2B5EF4-FFF2-40B4-BE49-F238E27FC236}">
                  <a16:creationId xmlns="" xmlns:a16="http://schemas.microsoft.com/office/drawing/2014/main" id="{F6DE8AB7-2506-4470-8D3D-053950999AF5}"/>
                </a:ext>
              </a:extLst>
            </p:cNvPr>
            <p:cNvSpPr>
              <a:spLocks noEditPoints="1"/>
            </p:cNvSpPr>
            <p:nvPr/>
          </p:nvSpPr>
          <p:spPr bwMode="auto">
            <a:xfrm flipH="1">
              <a:off x="2185988" y="6372225"/>
              <a:ext cx="111125" cy="109538"/>
            </a:xfrm>
            <a:custGeom>
              <a:avLst/>
              <a:gdLst>
                <a:gd name="T0" fmla="*/ 39 w 39"/>
                <a:gd name="T1" fmla="*/ 29 h 39"/>
                <a:gd name="T2" fmla="*/ 28 w 39"/>
                <a:gd name="T3" fmla="*/ 32 h 39"/>
                <a:gd name="T4" fmla="*/ 18 w 39"/>
                <a:gd name="T5" fmla="*/ 39 h 39"/>
                <a:gd name="T6" fmla="*/ 18 w 39"/>
                <a:gd name="T7" fmla="*/ 39 h 39"/>
                <a:gd name="T8" fmla="*/ 21 w 39"/>
                <a:gd name="T9" fmla="*/ 37 h 39"/>
                <a:gd name="T10" fmla="*/ 39 w 39"/>
                <a:gd name="T11" fmla="*/ 29 h 39"/>
                <a:gd name="T12" fmla="*/ 32 w 39"/>
                <a:gd name="T13" fmla="*/ 18 h 39"/>
                <a:gd name="T14" fmla="*/ 17 w 39"/>
                <a:gd name="T15" fmla="*/ 23 h 39"/>
                <a:gd name="T16" fmla="*/ 16 w 39"/>
                <a:gd name="T17" fmla="*/ 23 h 39"/>
                <a:gd name="T18" fmla="*/ 7 w 39"/>
                <a:gd name="T19" fmla="*/ 24 h 39"/>
                <a:gd name="T20" fmla="*/ 3 w 39"/>
                <a:gd name="T21" fmla="*/ 24 h 39"/>
                <a:gd name="T22" fmla="*/ 10 w 39"/>
                <a:gd name="T23" fmla="*/ 27 h 39"/>
                <a:gd name="T24" fmla="*/ 15 w 39"/>
                <a:gd name="T25" fmla="*/ 37 h 39"/>
                <a:gd name="T26" fmla="*/ 16 w 39"/>
                <a:gd name="T27" fmla="*/ 38 h 39"/>
                <a:gd name="T28" fmla="*/ 25 w 39"/>
                <a:gd name="T29" fmla="*/ 32 h 39"/>
                <a:gd name="T30" fmla="*/ 22 w 39"/>
                <a:gd name="T31" fmla="*/ 31 h 39"/>
                <a:gd name="T32" fmla="*/ 32 w 39"/>
                <a:gd name="T33" fmla="*/ 18 h 39"/>
                <a:gd name="T34" fmla="*/ 19 w 39"/>
                <a:gd name="T35" fmla="*/ 12 h 39"/>
                <a:gd name="T36" fmla="*/ 18 w 39"/>
                <a:gd name="T37" fmla="*/ 12 h 39"/>
                <a:gd name="T38" fmla="*/ 10 w 39"/>
                <a:gd name="T39" fmla="*/ 17 h 39"/>
                <a:gd name="T40" fmla="*/ 9 w 39"/>
                <a:gd name="T41" fmla="*/ 17 h 39"/>
                <a:gd name="T42" fmla="*/ 9 w 39"/>
                <a:gd name="T43" fmla="*/ 14 h 39"/>
                <a:gd name="T44" fmla="*/ 1 w 39"/>
                <a:gd name="T45" fmla="*/ 15 h 39"/>
                <a:gd name="T46" fmla="*/ 2 w 39"/>
                <a:gd name="T47" fmla="*/ 22 h 39"/>
                <a:gd name="T48" fmla="*/ 8 w 39"/>
                <a:gd name="T49" fmla="*/ 22 h 39"/>
                <a:gd name="T50" fmla="*/ 14 w 39"/>
                <a:gd name="T51" fmla="*/ 22 h 39"/>
                <a:gd name="T52" fmla="*/ 19 w 39"/>
                <a:gd name="T53" fmla="*/ 12 h 39"/>
                <a:gd name="T54" fmla="*/ 22 w 39"/>
                <a:gd name="T55" fmla="*/ 9 h 39"/>
                <a:gd name="T56" fmla="*/ 21 w 39"/>
                <a:gd name="T57" fmla="*/ 9 h 39"/>
                <a:gd name="T58" fmla="*/ 22 w 39"/>
                <a:gd name="T59" fmla="*/ 9 h 39"/>
                <a:gd name="T60" fmla="*/ 22 w 39"/>
                <a:gd name="T61" fmla="*/ 9 h 39"/>
                <a:gd name="T62" fmla="*/ 2 w 39"/>
                <a:gd name="T63" fmla="*/ 9 h 39"/>
                <a:gd name="T64" fmla="*/ 1 w 39"/>
                <a:gd name="T65" fmla="*/ 9 h 39"/>
                <a:gd name="T66" fmla="*/ 0 w 39"/>
                <a:gd name="T67" fmla="*/ 12 h 39"/>
                <a:gd name="T68" fmla="*/ 3 w 39"/>
                <a:gd name="T69" fmla="*/ 12 h 39"/>
                <a:gd name="T70" fmla="*/ 3 w 39"/>
                <a:gd name="T71" fmla="*/ 12 h 39"/>
                <a:gd name="T72" fmla="*/ 2 w 39"/>
                <a:gd name="T73" fmla="*/ 9 h 39"/>
                <a:gd name="T74" fmla="*/ 9 w 39"/>
                <a:gd name="T75" fmla="*/ 8 h 39"/>
                <a:gd name="T76" fmla="*/ 8 w 39"/>
                <a:gd name="T77" fmla="*/ 8 h 39"/>
                <a:gd name="T78" fmla="*/ 5 w 39"/>
                <a:gd name="T79" fmla="*/ 12 h 39"/>
                <a:gd name="T80" fmla="*/ 9 w 39"/>
                <a:gd name="T81" fmla="*/ 12 h 39"/>
                <a:gd name="T82" fmla="*/ 9 w 39"/>
                <a:gd name="T83" fmla="*/ 8 h 39"/>
                <a:gd name="T84" fmla="*/ 10 w 39"/>
                <a:gd name="T85" fmla="*/ 3 h 39"/>
                <a:gd name="T86" fmla="*/ 8 w 39"/>
                <a:gd name="T87" fmla="*/ 6 h 39"/>
                <a:gd name="T88" fmla="*/ 9 w 39"/>
                <a:gd name="T89" fmla="*/ 6 h 39"/>
                <a:gd name="T90" fmla="*/ 10 w 39"/>
                <a:gd name="T91" fmla="*/ 3 h 39"/>
                <a:gd name="T92" fmla="*/ 2 w 39"/>
                <a:gd name="T93" fmla="*/ 0 h 39"/>
                <a:gd name="T94" fmla="*/ 1 w 39"/>
                <a:gd name="T95" fmla="*/ 7 h 39"/>
                <a:gd name="T96" fmla="*/ 1 w 39"/>
                <a:gd name="T97" fmla="*/ 7 h 39"/>
                <a:gd name="T98" fmla="*/ 2 w 39"/>
                <a:gd name="T99" fmla="*/ 7 h 39"/>
                <a:gd name="T100" fmla="*/ 2 w 39"/>
                <a:gd name="T101" fmla="*/ 0 h 39"/>
                <a:gd name="T102" fmla="*/ 2 w 39"/>
                <a:gd name="T103" fmla="*/ 0 h 39"/>
                <a:gd name="T104" fmla="*/ 2 w 39"/>
                <a:gd name="T105" fmla="*/ 0 h 39"/>
                <a:gd name="T106" fmla="*/ 2 w 39"/>
                <a:gd name="T107"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9" h="39">
                  <a:moveTo>
                    <a:pt x="39" y="29"/>
                  </a:moveTo>
                  <a:cubicBezTo>
                    <a:pt x="38" y="29"/>
                    <a:pt x="33" y="31"/>
                    <a:pt x="28" y="32"/>
                  </a:cubicBezTo>
                  <a:cubicBezTo>
                    <a:pt x="25" y="34"/>
                    <a:pt x="22" y="37"/>
                    <a:pt x="18" y="39"/>
                  </a:cubicBezTo>
                  <a:cubicBezTo>
                    <a:pt x="18" y="39"/>
                    <a:pt x="18" y="39"/>
                    <a:pt x="18" y="39"/>
                  </a:cubicBezTo>
                  <a:cubicBezTo>
                    <a:pt x="20" y="39"/>
                    <a:pt x="21" y="37"/>
                    <a:pt x="21" y="37"/>
                  </a:cubicBezTo>
                  <a:cubicBezTo>
                    <a:pt x="28" y="35"/>
                    <a:pt x="34" y="32"/>
                    <a:pt x="39" y="29"/>
                  </a:cubicBezTo>
                  <a:moveTo>
                    <a:pt x="32" y="18"/>
                  </a:moveTo>
                  <a:cubicBezTo>
                    <a:pt x="31" y="19"/>
                    <a:pt x="22" y="23"/>
                    <a:pt x="17" y="23"/>
                  </a:cubicBezTo>
                  <a:cubicBezTo>
                    <a:pt x="17" y="23"/>
                    <a:pt x="17" y="23"/>
                    <a:pt x="16" y="23"/>
                  </a:cubicBezTo>
                  <a:cubicBezTo>
                    <a:pt x="13" y="24"/>
                    <a:pt x="10" y="24"/>
                    <a:pt x="7" y="24"/>
                  </a:cubicBezTo>
                  <a:cubicBezTo>
                    <a:pt x="6" y="24"/>
                    <a:pt x="4" y="24"/>
                    <a:pt x="3" y="24"/>
                  </a:cubicBezTo>
                  <a:cubicBezTo>
                    <a:pt x="5" y="28"/>
                    <a:pt x="7" y="26"/>
                    <a:pt x="10" y="27"/>
                  </a:cubicBezTo>
                  <a:cubicBezTo>
                    <a:pt x="14" y="28"/>
                    <a:pt x="12" y="34"/>
                    <a:pt x="15" y="37"/>
                  </a:cubicBezTo>
                  <a:cubicBezTo>
                    <a:pt x="15" y="37"/>
                    <a:pt x="16" y="37"/>
                    <a:pt x="16" y="38"/>
                  </a:cubicBezTo>
                  <a:cubicBezTo>
                    <a:pt x="19" y="36"/>
                    <a:pt x="22" y="34"/>
                    <a:pt x="25" y="32"/>
                  </a:cubicBezTo>
                  <a:cubicBezTo>
                    <a:pt x="23" y="32"/>
                    <a:pt x="22" y="32"/>
                    <a:pt x="22" y="31"/>
                  </a:cubicBezTo>
                  <a:cubicBezTo>
                    <a:pt x="18" y="28"/>
                    <a:pt x="30" y="19"/>
                    <a:pt x="32" y="18"/>
                  </a:cubicBezTo>
                  <a:moveTo>
                    <a:pt x="19" y="12"/>
                  </a:moveTo>
                  <a:cubicBezTo>
                    <a:pt x="19" y="12"/>
                    <a:pt x="18" y="12"/>
                    <a:pt x="18" y="12"/>
                  </a:cubicBezTo>
                  <a:cubicBezTo>
                    <a:pt x="15" y="15"/>
                    <a:pt x="12" y="17"/>
                    <a:pt x="10" y="17"/>
                  </a:cubicBezTo>
                  <a:cubicBezTo>
                    <a:pt x="10" y="17"/>
                    <a:pt x="10" y="17"/>
                    <a:pt x="9" y="17"/>
                  </a:cubicBezTo>
                  <a:cubicBezTo>
                    <a:pt x="9" y="17"/>
                    <a:pt x="9" y="16"/>
                    <a:pt x="9" y="14"/>
                  </a:cubicBezTo>
                  <a:cubicBezTo>
                    <a:pt x="6" y="15"/>
                    <a:pt x="3" y="15"/>
                    <a:pt x="1" y="15"/>
                  </a:cubicBezTo>
                  <a:cubicBezTo>
                    <a:pt x="1" y="18"/>
                    <a:pt x="1" y="20"/>
                    <a:pt x="2" y="22"/>
                  </a:cubicBezTo>
                  <a:cubicBezTo>
                    <a:pt x="4" y="22"/>
                    <a:pt x="6" y="22"/>
                    <a:pt x="8" y="22"/>
                  </a:cubicBezTo>
                  <a:cubicBezTo>
                    <a:pt x="10" y="22"/>
                    <a:pt x="12" y="22"/>
                    <a:pt x="14" y="22"/>
                  </a:cubicBezTo>
                  <a:cubicBezTo>
                    <a:pt x="13" y="20"/>
                    <a:pt x="16" y="15"/>
                    <a:pt x="19" y="12"/>
                  </a:cubicBezTo>
                  <a:moveTo>
                    <a:pt x="22" y="9"/>
                  </a:moveTo>
                  <a:cubicBezTo>
                    <a:pt x="22" y="9"/>
                    <a:pt x="22" y="9"/>
                    <a:pt x="21" y="9"/>
                  </a:cubicBezTo>
                  <a:cubicBezTo>
                    <a:pt x="21" y="9"/>
                    <a:pt x="21" y="9"/>
                    <a:pt x="22" y="9"/>
                  </a:cubicBezTo>
                  <a:cubicBezTo>
                    <a:pt x="22" y="9"/>
                    <a:pt x="22" y="9"/>
                    <a:pt x="22" y="9"/>
                  </a:cubicBezTo>
                  <a:moveTo>
                    <a:pt x="2" y="9"/>
                  </a:moveTo>
                  <a:cubicBezTo>
                    <a:pt x="1" y="9"/>
                    <a:pt x="1" y="9"/>
                    <a:pt x="1" y="9"/>
                  </a:cubicBezTo>
                  <a:cubicBezTo>
                    <a:pt x="0" y="10"/>
                    <a:pt x="0" y="11"/>
                    <a:pt x="0" y="12"/>
                  </a:cubicBezTo>
                  <a:cubicBezTo>
                    <a:pt x="1" y="12"/>
                    <a:pt x="2" y="12"/>
                    <a:pt x="3" y="12"/>
                  </a:cubicBezTo>
                  <a:cubicBezTo>
                    <a:pt x="3" y="12"/>
                    <a:pt x="3" y="12"/>
                    <a:pt x="3" y="12"/>
                  </a:cubicBezTo>
                  <a:cubicBezTo>
                    <a:pt x="2" y="11"/>
                    <a:pt x="2" y="10"/>
                    <a:pt x="2" y="9"/>
                  </a:cubicBezTo>
                  <a:moveTo>
                    <a:pt x="9" y="8"/>
                  </a:moveTo>
                  <a:cubicBezTo>
                    <a:pt x="9" y="8"/>
                    <a:pt x="8" y="8"/>
                    <a:pt x="8" y="8"/>
                  </a:cubicBezTo>
                  <a:cubicBezTo>
                    <a:pt x="7" y="10"/>
                    <a:pt x="6" y="12"/>
                    <a:pt x="5" y="12"/>
                  </a:cubicBezTo>
                  <a:cubicBezTo>
                    <a:pt x="6" y="12"/>
                    <a:pt x="7" y="12"/>
                    <a:pt x="9" y="12"/>
                  </a:cubicBezTo>
                  <a:cubicBezTo>
                    <a:pt x="9" y="11"/>
                    <a:pt x="9" y="9"/>
                    <a:pt x="9" y="8"/>
                  </a:cubicBezTo>
                  <a:moveTo>
                    <a:pt x="10" y="3"/>
                  </a:moveTo>
                  <a:cubicBezTo>
                    <a:pt x="10" y="3"/>
                    <a:pt x="9" y="5"/>
                    <a:pt x="8" y="6"/>
                  </a:cubicBezTo>
                  <a:cubicBezTo>
                    <a:pt x="9" y="6"/>
                    <a:pt x="9" y="6"/>
                    <a:pt x="9" y="6"/>
                  </a:cubicBezTo>
                  <a:cubicBezTo>
                    <a:pt x="9" y="4"/>
                    <a:pt x="10" y="3"/>
                    <a:pt x="10" y="3"/>
                  </a:cubicBezTo>
                  <a:moveTo>
                    <a:pt x="2" y="0"/>
                  </a:moveTo>
                  <a:cubicBezTo>
                    <a:pt x="2" y="3"/>
                    <a:pt x="1" y="5"/>
                    <a:pt x="1" y="7"/>
                  </a:cubicBezTo>
                  <a:cubicBezTo>
                    <a:pt x="1" y="7"/>
                    <a:pt x="1" y="7"/>
                    <a:pt x="1" y="7"/>
                  </a:cubicBezTo>
                  <a:cubicBezTo>
                    <a:pt x="2" y="7"/>
                    <a:pt x="2" y="7"/>
                    <a:pt x="2" y="7"/>
                  </a:cubicBezTo>
                  <a:cubicBezTo>
                    <a:pt x="2" y="4"/>
                    <a:pt x="2" y="2"/>
                    <a:pt x="2" y="0"/>
                  </a:cubicBezTo>
                  <a:moveTo>
                    <a:pt x="2" y="0"/>
                  </a:moveTo>
                  <a:cubicBezTo>
                    <a:pt x="2" y="0"/>
                    <a:pt x="2" y="0"/>
                    <a:pt x="2" y="0"/>
                  </a:cubicBezTo>
                  <a:cubicBezTo>
                    <a:pt x="2" y="0"/>
                    <a:pt x="2" y="0"/>
                    <a:pt x="2" y="0"/>
                  </a:cubicBezTo>
                </a:path>
              </a:pathLst>
            </a:custGeom>
            <a:solidFill>
              <a:srgbClr val="FCF2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2" name="Freeform 60">
              <a:extLst>
                <a:ext uri="{FF2B5EF4-FFF2-40B4-BE49-F238E27FC236}">
                  <a16:creationId xmlns="" xmlns:a16="http://schemas.microsoft.com/office/drawing/2014/main" id="{369B3B1E-C411-4346-8FEF-6D531FCC4864}"/>
                </a:ext>
              </a:extLst>
            </p:cNvPr>
            <p:cNvSpPr>
              <a:spLocks/>
            </p:cNvSpPr>
            <p:nvPr/>
          </p:nvSpPr>
          <p:spPr bwMode="auto">
            <a:xfrm flipH="1">
              <a:off x="2114550" y="6223000"/>
              <a:ext cx="233363" cy="125413"/>
            </a:xfrm>
            <a:custGeom>
              <a:avLst/>
              <a:gdLst>
                <a:gd name="T0" fmla="*/ 8 w 82"/>
                <a:gd name="T1" fmla="*/ 34 h 44"/>
                <a:gd name="T2" fmla="*/ 52 w 82"/>
                <a:gd name="T3" fmla="*/ 27 h 44"/>
                <a:gd name="T4" fmla="*/ 81 w 82"/>
                <a:gd name="T5" fmla="*/ 0 h 44"/>
                <a:gd name="T6" fmla="*/ 82 w 82"/>
                <a:gd name="T7" fmla="*/ 4 h 44"/>
                <a:gd name="T8" fmla="*/ 7 w 82"/>
                <a:gd name="T9" fmla="*/ 35 h 44"/>
                <a:gd name="T10" fmla="*/ 7 w 82"/>
                <a:gd name="T11" fmla="*/ 35 h 44"/>
                <a:gd name="T12" fmla="*/ 2 w 82"/>
                <a:gd name="T13" fmla="*/ 35 h 44"/>
                <a:gd name="T14" fmla="*/ 5 w 82"/>
                <a:gd name="T15" fmla="*/ 31 h 44"/>
                <a:gd name="T16" fmla="*/ 8 w 82"/>
                <a:gd name="T17" fmla="*/ 3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 h="44">
                  <a:moveTo>
                    <a:pt x="8" y="34"/>
                  </a:moveTo>
                  <a:cubicBezTo>
                    <a:pt x="16" y="35"/>
                    <a:pt x="35" y="37"/>
                    <a:pt x="52" y="27"/>
                  </a:cubicBezTo>
                  <a:cubicBezTo>
                    <a:pt x="74" y="14"/>
                    <a:pt x="81" y="0"/>
                    <a:pt x="81" y="0"/>
                  </a:cubicBezTo>
                  <a:cubicBezTo>
                    <a:pt x="82" y="4"/>
                    <a:pt x="82" y="4"/>
                    <a:pt x="82" y="4"/>
                  </a:cubicBezTo>
                  <a:cubicBezTo>
                    <a:pt x="82" y="4"/>
                    <a:pt x="56" y="44"/>
                    <a:pt x="7" y="35"/>
                  </a:cubicBezTo>
                  <a:cubicBezTo>
                    <a:pt x="7" y="35"/>
                    <a:pt x="7" y="35"/>
                    <a:pt x="7" y="35"/>
                  </a:cubicBezTo>
                  <a:cubicBezTo>
                    <a:pt x="6" y="35"/>
                    <a:pt x="4" y="36"/>
                    <a:pt x="2" y="35"/>
                  </a:cubicBezTo>
                  <a:cubicBezTo>
                    <a:pt x="0" y="35"/>
                    <a:pt x="1" y="31"/>
                    <a:pt x="5" y="31"/>
                  </a:cubicBezTo>
                  <a:cubicBezTo>
                    <a:pt x="8" y="31"/>
                    <a:pt x="8" y="33"/>
                    <a:pt x="8" y="34"/>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3" name="Freeform 61">
              <a:extLst>
                <a:ext uri="{FF2B5EF4-FFF2-40B4-BE49-F238E27FC236}">
                  <a16:creationId xmlns="" xmlns:a16="http://schemas.microsoft.com/office/drawing/2014/main" id="{F40582F1-C438-4A6B-A0D5-F8D0018E8773}"/>
                </a:ext>
              </a:extLst>
            </p:cNvPr>
            <p:cNvSpPr>
              <a:spLocks/>
            </p:cNvSpPr>
            <p:nvPr/>
          </p:nvSpPr>
          <p:spPr bwMode="auto">
            <a:xfrm flipH="1">
              <a:off x="2124075" y="6183313"/>
              <a:ext cx="263525" cy="134938"/>
            </a:xfrm>
            <a:custGeom>
              <a:avLst/>
              <a:gdLst>
                <a:gd name="T0" fmla="*/ 92 w 93"/>
                <a:gd name="T1" fmla="*/ 5 h 47"/>
                <a:gd name="T2" fmla="*/ 93 w 93"/>
                <a:gd name="T3" fmla="*/ 0 h 47"/>
                <a:gd name="T4" fmla="*/ 9 w 93"/>
                <a:gd name="T5" fmla="*/ 43 h 47"/>
                <a:gd name="T6" fmla="*/ 3 w 93"/>
                <a:gd name="T7" fmla="*/ 42 h 47"/>
                <a:gd name="T8" fmla="*/ 9 w 93"/>
                <a:gd name="T9" fmla="*/ 44 h 47"/>
                <a:gd name="T10" fmla="*/ 9 w 93"/>
                <a:gd name="T11" fmla="*/ 44 h 47"/>
                <a:gd name="T12" fmla="*/ 40 w 93"/>
                <a:gd name="T13" fmla="*/ 38 h 47"/>
                <a:gd name="T14" fmla="*/ 92 w 93"/>
                <a:gd name="T15" fmla="*/ 5 h 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3" h="47">
                  <a:moveTo>
                    <a:pt x="92" y="5"/>
                  </a:moveTo>
                  <a:cubicBezTo>
                    <a:pt x="93" y="0"/>
                    <a:pt x="93" y="0"/>
                    <a:pt x="93" y="0"/>
                  </a:cubicBezTo>
                  <a:cubicBezTo>
                    <a:pt x="93" y="0"/>
                    <a:pt x="52" y="42"/>
                    <a:pt x="9" y="43"/>
                  </a:cubicBezTo>
                  <a:cubicBezTo>
                    <a:pt x="9" y="43"/>
                    <a:pt x="6" y="40"/>
                    <a:pt x="3" y="42"/>
                  </a:cubicBezTo>
                  <a:cubicBezTo>
                    <a:pt x="0" y="44"/>
                    <a:pt x="5" y="47"/>
                    <a:pt x="9" y="44"/>
                  </a:cubicBezTo>
                  <a:cubicBezTo>
                    <a:pt x="9" y="44"/>
                    <a:pt x="9" y="44"/>
                    <a:pt x="9" y="44"/>
                  </a:cubicBezTo>
                  <a:cubicBezTo>
                    <a:pt x="16" y="44"/>
                    <a:pt x="28" y="42"/>
                    <a:pt x="40" y="38"/>
                  </a:cubicBezTo>
                  <a:cubicBezTo>
                    <a:pt x="60" y="30"/>
                    <a:pt x="85" y="11"/>
                    <a:pt x="92" y="5"/>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4" name="Freeform 62">
              <a:extLst>
                <a:ext uri="{FF2B5EF4-FFF2-40B4-BE49-F238E27FC236}">
                  <a16:creationId xmlns="" xmlns:a16="http://schemas.microsoft.com/office/drawing/2014/main" id="{DB969AD3-45F1-4B10-B0F3-3DCA686557A4}"/>
                </a:ext>
              </a:extLst>
            </p:cNvPr>
            <p:cNvSpPr>
              <a:spLocks/>
            </p:cNvSpPr>
            <p:nvPr/>
          </p:nvSpPr>
          <p:spPr bwMode="auto">
            <a:xfrm flipH="1">
              <a:off x="2132013" y="6029325"/>
              <a:ext cx="414338" cy="222250"/>
            </a:xfrm>
            <a:custGeom>
              <a:avLst/>
              <a:gdLst>
                <a:gd name="T0" fmla="*/ 5 w 146"/>
                <a:gd name="T1" fmla="*/ 67 h 78"/>
                <a:gd name="T2" fmla="*/ 0 w 146"/>
                <a:gd name="T3" fmla="*/ 73 h 78"/>
                <a:gd name="T4" fmla="*/ 10 w 146"/>
                <a:gd name="T5" fmla="*/ 67 h 78"/>
                <a:gd name="T6" fmla="*/ 143 w 146"/>
                <a:gd name="T7" fmla="*/ 60 h 78"/>
                <a:gd name="T8" fmla="*/ 146 w 146"/>
                <a:gd name="T9" fmla="*/ 57 h 78"/>
                <a:gd name="T10" fmla="*/ 5 w 146"/>
                <a:gd name="T11" fmla="*/ 67 h 78"/>
              </a:gdLst>
              <a:ahLst/>
              <a:cxnLst>
                <a:cxn ang="0">
                  <a:pos x="T0" y="T1"/>
                </a:cxn>
                <a:cxn ang="0">
                  <a:pos x="T2" y="T3"/>
                </a:cxn>
                <a:cxn ang="0">
                  <a:pos x="T4" y="T5"/>
                </a:cxn>
                <a:cxn ang="0">
                  <a:pos x="T6" y="T7"/>
                </a:cxn>
                <a:cxn ang="0">
                  <a:pos x="T8" y="T9"/>
                </a:cxn>
                <a:cxn ang="0">
                  <a:pos x="T10" y="T11"/>
                </a:cxn>
              </a:cxnLst>
              <a:rect l="0" t="0" r="r" b="b"/>
              <a:pathLst>
                <a:path w="146" h="78">
                  <a:moveTo>
                    <a:pt x="5" y="67"/>
                  </a:moveTo>
                  <a:cubicBezTo>
                    <a:pt x="3" y="68"/>
                    <a:pt x="0" y="70"/>
                    <a:pt x="0" y="73"/>
                  </a:cubicBezTo>
                  <a:cubicBezTo>
                    <a:pt x="1" y="78"/>
                    <a:pt x="13" y="73"/>
                    <a:pt x="10" y="67"/>
                  </a:cubicBezTo>
                  <a:cubicBezTo>
                    <a:pt x="60" y="3"/>
                    <a:pt x="142" y="60"/>
                    <a:pt x="143" y="60"/>
                  </a:cubicBezTo>
                  <a:cubicBezTo>
                    <a:pt x="146" y="57"/>
                    <a:pt x="146" y="57"/>
                    <a:pt x="146" y="57"/>
                  </a:cubicBezTo>
                  <a:cubicBezTo>
                    <a:pt x="145" y="56"/>
                    <a:pt x="55" y="0"/>
                    <a:pt x="5" y="67"/>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5" name="Freeform 63">
              <a:extLst>
                <a:ext uri="{FF2B5EF4-FFF2-40B4-BE49-F238E27FC236}">
                  <a16:creationId xmlns="" xmlns:a16="http://schemas.microsoft.com/office/drawing/2014/main" id="{4A099E95-F191-43E8-83FF-53A818EB7C61}"/>
                </a:ext>
              </a:extLst>
            </p:cNvPr>
            <p:cNvSpPr>
              <a:spLocks/>
            </p:cNvSpPr>
            <p:nvPr/>
          </p:nvSpPr>
          <p:spPr bwMode="auto">
            <a:xfrm flipH="1">
              <a:off x="2066925" y="6075363"/>
              <a:ext cx="395288" cy="250825"/>
            </a:xfrm>
            <a:custGeom>
              <a:avLst/>
              <a:gdLst>
                <a:gd name="T0" fmla="*/ 5 w 139"/>
                <a:gd name="T1" fmla="*/ 77 h 88"/>
                <a:gd name="T2" fmla="*/ 1 w 139"/>
                <a:gd name="T3" fmla="*/ 83 h 88"/>
                <a:gd name="T4" fmla="*/ 9 w 139"/>
                <a:gd name="T5" fmla="*/ 75 h 88"/>
                <a:gd name="T6" fmla="*/ 138 w 139"/>
                <a:gd name="T7" fmla="*/ 39 h 88"/>
                <a:gd name="T8" fmla="*/ 139 w 139"/>
                <a:gd name="T9" fmla="*/ 35 h 88"/>
                <a:gd name="T10" fmla="*/ 5 w 139"/>
                <a:gd name="T11" fmla="*/ 77 h 88"/>
              </a:gdLst>
              <a:ahLst/>
              <a:cxnLst>
                <a:cxn ang="0">
                  <a:pos x="T0" y="T1"/>
                </a:cxn>
                <a:cxn ang="0">
                  <a:pos x="T2" y="T3"/>
                </a:cxn>
                <a:cxn ang="0">
                  <a:pos x="T4" y="T5"/>
                </a:cxn>
                <a:cxn ang="0">
                  <a:pos x="T6" y="T7"/>
                </a:cxn>
                <a:cxn ang="0">
                  <a:pos x="T8" y="T9"/>
                </a:cxn>
                <a:cxn ang="0">
                  <a:pos x="T10" y="T11"/>
                </a:cxn>
              </a:cxnLst>
              <a:rect l="0" t="0" r="r" b="b"/>
              <a:pathLst>
                <a:path w="139" h="88">
                  <a:moveTo>
                    <a:pt x="5" y="77"/>
                  </a:moveTo>
                  <a:cubicBezTo>
                    <a:pt x="2" y="78"/>
                    <a:pt x="0" y="80"/>
                    <a:pt x="1" y="83"/>
                  </a:cubicBezTo>
                  <a:cubicBezTo>
                    <a:pt x="3" y="88"/>
                    <a:pt x="13" y="80"/>
                    <a:pt x="9" y="75"/>
                  </a:cubicBezTo>
                  <a:cubicBezTo>
                    <a:pt x="44" y="2"/>
                    <a:pt x="137" y="39"/>
                    <a:pt x="138" y="39"/>
                  </a:cubicBezTo>
                  <a:cubicBezTo>
                    <a:pt x="139" y="35"/>
                    <a:pt x="139" y="35"/>
                    <a:pt x="139" y="35"/>
                  </a:cubicBezTo>
                  <a:cubicBezTo>
                    <a:pt x="138" y="35"/>
                    <a:pt x="39" y="0"/>
                    <a:pt x="5" y="77"/>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6" name="Freeform 64">
              <a:extLst>
                <a:ext uri="{FF2B5EF4-FFF2-40B4-BE49-F238E27FC236}">
                  <a16:creationId xmlns="" xmlns:a16="http://schemas.microsoft.com/office/drawing/2014/main" id="{11E14151-B1C2-4AF0-83D9-97EF4BD87134}"/>
                </a:ext>
              </a:extLst>
            </p:cNvPr>
            <p:cNvSpPr>
              <a:spLocks/>
            </p:cNvSpPr>
            <p:nvPr/>
          </p:nvSpPr>
          <p:spPr bwMode="auto">
            <a:xfrm flipH="1">
              <a:off x="2033588" y="6229350"/>
              <a:ext cx="393700" cy="265113"/>
            </a:xfrm>
            <a:custGeom>
              <a:avLst/>
              <a:gdLst>
                <a:gd name="T0" fmla="*/ 9 w 139"/>
                <a:gd name="T1" fmla="*/ 56 h 93"/>
                <a:gd name="T2" fmla="*/ 2 w 139"/>
                <a:gd name="T3" fmla="*/ 53 h 93"/>
                <a:gd name="T4" fmla="*/ 13 w 139"/>
                <a:gd name="T5" fmla="*/ 55 h 93"/>
                <a:gd name="T6" fmla="*/ 135 w 139"/>
                <a:gd name="T7" fmla="*/ 0 h 93"/>
                <a:gd name="T8" fmla="*/ 139 w 139"/>
                <a:gd name="T9" fmla="*/ 2 h 93"/>
                <a:gd name="T10" fmla="*/ 9 w 139"/>
                <a:gd name="T11" fmla="*/ 56 h 93"/>
              </a:gdLst>
              <a:ahLst/>
              <a:cxnLst>
                <a:cxn ang="0">
                  <a:pos x="T0" y="T1"/>
                </a:cxn>
                <a:cxn ang="0">
                  <a:pos x="T2" y="T3"/>
                </a:cxn>
                <a:cxn ang="0">
                  <a:pos x="T4" y="T5"/>
                </a:cxn>
                <a:cxn ang="0">
                  <a:pos x="T6" y="T7"/>
                </a:cxn>
                <a:cxn ang="0">
                  <a:pos x="T8" y="T9"/>
                </a:cxn>
                <a:cxn ang="0">
                  <a:pos x="T10" y="T11"/>
                </a:cxn>
              </a:cxnLst>
              <a:rect l="0" t="0" r="r" b="b"/>
              <a:pathLst>
                <a:path w="139" h="93">
                  <a:moveTo>
                    <a:pt x="9" y="56"/>
                  </a:moveTo>
                  <a:cubicBezTo>
                    <a:pt x="6" y="56"/>
                    <a:pt x="3" y="56"/>
                    <a:pt x="2" y="53"/>
                  </a:cubicBezTo>
                  <a:cubicBezTo>
                    <a:pt x="0" y="48"/>
                    <a:pt x="13" y="48"/>
                    <a:pt x="13" y="55"/>
                  </a:cubicBezTo>
                  <a:cubicBezTo>
                    <a:pt x="86" y="89"/>
                    <a:pt x="134" y="1"/>
                    <a:pt x="135" y="0"/>
                  </a:cubicBezTo>
                  <a:cubicBezTo>
                    <a:pt x="139" y="2"/>
                    <a:pt x="139" y="2"/>
                    <a:pt x="139" y="2"/>
                  </a:cubicBezTo>
                  <a:cubicBezTo>
                    <a:pt x="138" y="3"/>
                    <a:pt x="83" y="93"/>
                    <a:pt x="9" y="56"/>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7" name="Freeform 65">
              <a:extLst>
                <a:ext uri="{FF2B5EF4-FFF2-40B4-BE49-F238E27FC236}">
                  <a16:creationId xmlns="" xmlns:a16="http://schemas.microsoft.com/office/drawing/2014/main" id="{C208DF90-0CB9-4F0A-AF9E-6D48A3108487}"/>
                </a:ext>
              </a:extLst>
            </p:cNvPr>
            <p:cNvSpPr>
              <a:spLocks/>
            </p:cNvSpPr>
            <p:nvPr/>
          </p:nvSpPr>
          <p:spPr bwMode="auto">
            <a:xfrm flipH="1">
              <a:off x="2095500" y="6300788"/>
              <a:ext cx="258763" cy="187325"/>
            </a:xfrm>
            <a:custGeom>
              <a:avLst/>
              <a:gdLst>
                <a:gd name="T0" fmla="*/ 6 w 91"/>
                <a:gd name="T1" fmla="*/ 45 h 66"/>
                <a:gd name="T2" fmla="*/ 1 w 91"/>
                <a:gd name="T3" fmla="*/ 43 h 66"/>
                <a:gd name="T4" fmla="*/ 9 w 91"/>
                <a:gd name="T5" fmla="*/ 44 h 66"/>
                <a:gd name="T6" fmla="*/ 89 w 91"/>
                <a:gd name="T7" fmla="*/ 0 h 66"/>
                <a:gd name="T8" fmla="*/ 91 w 91"/>
                <a:gd name="T9" fmla="*/ 1 h 66"/>
                <a:gd name="T10" fmla="*/ 6 w 91"/>
                <a:gd name="T11" fmla="*/ 45 h 66"/>
              </a:gdLst>
              <a:ahLst/>
              <a:cxnLst>
                <a:cxn ang="0">
                  <a:pos x="T0" y="T1"/>
                </a:cxn>
                <a:cxn ang="0">
                  <a:pos x="T2" y="T3"/>
                </a:cxn>
                <a:cxn ang="0">
                  <a:pos x="T4" y="T5"/>
                </a:cxn>
                <a:cxn ang="0">
                  <a:pos x="T6" y="T7"/>
                </a:cxn>
                <a:cxn ang="0">
                  <a:pos x="T8" y="T9"/>
                </a:cxn>
                <a:cxn ang="0">
                  <a:pos x="T10" y="T11"/>
                </a:cxn>
              </a:cxnLst>
              <a:rect l="0" t="0" r="r" b="b"/>
              <a:pathLst>
                <a:path w="91" h="66">
                  <a:moveTo>
                    <a:pt x="6" y="45"/>
                  </a:moveTo>
                  <a:cubicBezTo>
                    <a:pt x="4" y="45"/>
                    <a:pt x="2" y="45"/>
                    <a:pt x="1" y="43"/>
                  </a:cubicBezTo>
                  <a:cubicBezTo>
                    <a:pt x="0" y="40"/>
                    <a:pt x="9" y="39"/>
                    <a:pt x="9" y="44"/>
                  </a:cubicBezTo>
                  <a:cubicBezTo>
                    <a:pt x="61" y="63"/>
                    <a:pt x="88" y="0"/>
                    <a:pt x="89" y="0"/>
                  </a:cubicBezTo>
                  <a:cubicBezTo>
                    <a:pt x="91" y="1"/>
                    <a:pt x="91" y="1"/>
                    <a:pt x="91" y="1"/>
                  </a:cubicBezTo>
                  <a:cubicBezTo>
                    <a:pt x="91" y="2"/>
                    <a:pt x="59" y="66"/>
                    <a:pt x="6" y="45"/>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8" name="Freeform 66">
              <a:extLst>
                <a:ext uri="{FF2B5EF4-FFF2-40B4-BE49-F238E27FC236}">
                  <a16:creationId xmlns="" xmlns:a16="http://schemas.microsoft.com/office/drawing/2014/main" id="{FF7367F7-8994-4F64-9EF6-260869BF0657}"/>
                </a:ext>
              </a:extLst>
            </p:cNvPr>
            <p:cNvSpPr>
              <a:spLocks/>
            </p:cNvSpPr>
            <p:nvPr/>
          </p:nvSpPr>
          <p:spPr bwMode="auto">
            <a:xfrm flipH="1">
              <a:off x="2163763" y="6056313"/>
              <a:ext cx="274638" cy="165100"/>
            </a:xfrm>
            <a:custGeom>
              <a:avLst/>
              <a:gdLst>
                <a:gd name="T0" fmla="*/ 3 w 97"/>
                <a:gd name="T1" fmla="*/ 50 h 58"/>
                <a:gd name="T2" fmla="*/ 0 w 97"/>
                <a:gd name="T3" fmla="*/ 54 h 58"/>
                <a:gd name="T4" fmla="*/ 6 w 97"/>
                <a:gd name="T5" fmla="*/ 49 h 58"/>
                <a:gd name="T6" fmla="*/ 95 w 97"/>
                <a:gd name="T7" fmla="*/ 33 h 58"/>
                <a:gd name="T8" fmla="*/ 97 w 97"/>
                <a:gd name="T9" fmla="*/ 30 h 58"/>
                <a:gd name="T10" fmla="*/ 3 w 97"/>
                <a:gd name="T11" fmla="*/ 50 h 58"/>
              </a:gdLst>
              <a:ahLst/>
              <a:cxnLst>
                <a:cxn ang="0">
                  <a:pos x="T0" y="T1"/>
                </a:cxn>
                <a:cxn ang="0">
                  <a:pos x="T2" y="T3"/>
                </a:cxn>
                <a:cxn ang="0">
                  <a:pos x="T4" y="T5"/>
                </a:cxn>
                <a:cxn ang="0">
                  <a:pos x="T6" y="T7"/>
                </a:cxn>
                <a:cxn ang="0">
                  <a:pos x="T8" y="T9"/>
                </a:cxn>
                <a:cxn ang="0">
                  <a:pos x="T10" y="T11"/>
                </a:cxn>
              </a:cxnLst>
              <a:rect l="0" t="0" r="r" b="b"/>
              <a:pathLst>
                <a:path w="97" h="58">
                  <a:moveTo>
                    <a:pt x="3" y="50"/>
                  </a:moveTo>
                  <a:cubicBezTo>
                    <a:pt x="1" y="51"/>
                    <a:pt x="0" y="52"/>
                    <a:pt x="0" y="54"/>
                  </a:cubicBezTo>
                  <a:cubicBezTo>
                    <a:pt x="1" y="58"/>
                    <a:pt x="9" y="53"/>
                    <a:pt x="6" y="49"/>
                  </a:cubicBezTo>
                  <a:cubicBezTo>
                    <a:pt x="34" y="2"/>
                    <a:pt x="95" y="33"/>
                    <a:pt x="95" y="33"/>
                  </a:cubicBezTo>
                  <a:cubicBezTo>
                    <a:pt x="97" y="30"/>
                    <a:pt x="97" y="30"/>
                    <a:pt x="97" y="30"/>
                  </a:cubicBezTo>
                  <a:cubicBezTo>
                    <a:pt x="96" y="30"/>
                    <a:pt x="31" y="0"/>
                    <a:pt x="3" y="50"/>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9" name="Freeform 67">
              <a:extLst>
                <a:ext uri="{FF2B5EF4-FFF2-40B4-BE49-F238E27FC236}">
                  <a16:creationId xmlns="" xmlns:a16="http://schemas.microsoft.com/office/drawing/2014/main" id="{10590114-D487-4297-9F29-84ECBBE6B1BE}"/>
                </a:ext>
              </a:extLst>
            </p:cNvPr>
            <p:cNvSpPr>
              <a:spLocks/>
            </p:cNvSpPr>
            <p:nvPr/>
          </p:nvSpPr>
          <p:spPr bwMode="auto">
            <a:xfrm flipH="1">
              <a:off x="2106613" y="6262688"/>
              <a:ext cx="277813" cy="260350"/>
            </a:xfrm>
            <a:custGeom>
              <a:avLst/>
              <a:gdLst>
                <a:gd name="T0" fmla="*/ 9 w 98"/>
                <a:gd name="T1" fmla="*/ 84 h 91"/>
                <a:gd name="T2" fmla="*/ 3 w 98"/>
                <a:gd name="T3" fmla="*/ 84 h 91"/>
                <a:gd name="T4" fmla="*/ 12 w 98"/>
                <a:gd name="T5" fmla="*/ 82 h 91"/>
                <a:gd name="T6" fmla="*/ 94 w 98"/>
                <a:gd name="T7" fmla="*/ 0 h 91"/>
                <a:gd name="T8" fmla="*/ 98 w 98"/>
                <a:gd name="T9" fmla="*/ 1 h 91"/>
                <a:gd name="T10" fmla="*/ 9 w 98"/>
                <a:gd name="T11" fmla="*/ 84 h 91"/>
              </a:gdLst>
              <a:ahLst/>
              <a:cxnLst>
                <a:cxn ang="0">
                  <a:pos x="T0" y="T1"/>
                </a:cxn>
                <a:cxn ang="0">
                  <a:pos x="T2" y="T3"/>
                </a:cxn>
                <a:cxn ang="0">
                  <a:pos x="T4" y="T5"/>
                </a:cxn>
                <a:cxn ang="0">
                  <a:pos x="T6" y="T7"/>
                </a:cxn>
                <a:cxn ang="0">
                  <a:pos x="T8" y="T9"/>
                </a:cxn>
                <a:cxn ang="0">
                  <a:pos x="T10" y="T11"/>
                </a:cxn>
              </a:cxnLst>
              <a:rect l="0" t="0" r="r" b="b"/>
              <a:pathLst>
                <a:path w="98" h="91">
                  <a:moveTo>
                    <a:pt x="9" y="84"/>
                  </a:moveTo>
                  <a:cubicBezTo>
                    <a:pt x="7" y="85"/>
                    <a:pt x="4" y="86"/>
                    <a:pt x="3" y="84"/>
                  </a:cubicBezTo>
                  <a:cubicBezTo>
                    <a:pt x="0" y="80"/>
                    <a:pt x="10" y="76"/>
                    <a:pt x="12" y="82"/>
                  </a:cubicBezTo>
                  <a:cubicBezTo>
                    <a:pt x="82" y="87"/>
                    <a:pt x="94" y="1"/>
                    <a:pt x="94" y="0"/>
                  </a:cubicBezTo>
                  <a:cubicBezTo>
                    <a:pt x="98" y="1"/>
                    <a:pt x="98" y="1"/>
                    <a:pt x="98" y="1"/>
                  </a:cubicBezTo>
                  <a:cubicBezTo>
                    <a:pt x="98" y="2"/>
                    <a:pt x="81" y="91"/>
                    <a:pt x="9" y="84"/>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0" name="Freeform 68">
              <a:extLst>
                <a:ext uri="{FF2B5EF4-FFF2-40B4-BE49-F238E27FC236}">
                  <a16:creationId xmlns="" xmlns:a16="http://schemas.microsoft.com/office/drawing/2014/main" id="{F1280C77-9A21-4B3E-9831-BAF3429E748E}"/>
                </a:ext>
              </a:extLst>
            </p:cNvPr>
            <p:cNvSpPr>
              <a:spLocks/>
            </p:cNvSpPr>
            <p:nvPr/>
          </p:nvSpPr>
          <p:spPr bwMode="auto">
            <a:xfrm flipH="1">
              <a:off x="2114550" y="6272213"/>
              <a:ext cx="266700" cy="179388"/>
            </a:xfrm>
            <a:custGeom>
              <a:avLst/>
              <a:gdLst>
                <a:gd name="T0" fmla="*/ 5 w 94"/>
                <a:gd name="T1" fmla="*/ 37 h 63"/>
                <a:gd name="T2" fmla="*/ 1 w 94"/>
                <a:gd name="T3" fmla="*/ 36 h 63"/>
                <a:gd name="T4" fmla="*/ 8 w 94"/>
                <a:gd name="T5" fmla="*/ 36 h 63"/>
                <a:gd name="T6" fmla="*/ 92 w 94"/>
                <a:gd name="T7" fmla="*/ 0 h 63"/>
                <a:gd name="T8" fmla="*/ 94 w 94"/>
                <a:gd name="T9" fmla="*/ 1 h 63"/>
                <a:gd name="T10" fmla="*/ 5 w 94"/>
                <a:gd name="T11" fmla="*/ 37 h 63"/>
              </a:gdLst>
              <a:ahLst/>
              <a:cxnLst>
                <a:cxn ang="0">
                  <a:pos x="T0" y="T1"/>
                </a:cxn>
                <a:cxn ang="0">
                  <a:pos x="T2" y="T3"/>
                </a:cxn>
                <a:cxn ang="0">
                  <a:pos x="T4" y="T5"/>
                </a:cxn>
                <a:cxn ang="0">
                  <a:pos x="T6" y="T7"/>
                </a:cxn>
                <a:cxn ang="0">
                  <a:pos x="T8" y="T9"/>
                </a:cxn>
                <a:cxn ang="0">
                  <a:pos x="T10" y="T11"/>
                </a:cxn>
              </a:cxnLst>
              <a:rect l="0" t="0" r="r" b="b"/>
              <a:pathLst>
                <a:path w="94" h="63">
                  <a:moveTo>
                    <a:pt x="5" y="37"/>
                  </a:moveTo>
                  <a:cubicBezTo>
                    <a:pt x="4" y="38"/>
                    <a:pt x="2" y="38"/>
                    <a:pt x="1" y="36"/>
                  </a:cubicBezTo>
                  <a:cubicBezTo>
                    <a:pt x="0" y="32"/>
                    <a:pt x="9" y="32"/>
                    <a:pt x="8" y="36"/>
                  </a:cubicBezTo>
                  <a:cubicBezTo>
                    <a:pt x="58" y="60"/>
                    <a:pt x="91" y="0"/>
                    <a:pt x="92" y="0"/>
                  </a:cubicBezTo>
                  <a:cubicBezTo>
                    <a:pt x="94" y="1"/>
                    <a:pt x="94" y="1"/>
                    <a:pt x="94" y="1"/>
                  </a:cubicBezTo>
                  <a:cubicBezTo>
                    <a:pt x="94" y="2"/>
                    <a:pt x="56" y="63"/>
                    <a:pt x="5" y="37"/>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1" name="Freeform 69">
              <a:extLst>
                <a:ext uri="{FF2B5EF4-FFF2-40B4-BE49-F238E27FC236}">
                  <a16:creationId xmlns="" xmlns:a16="http://schemas.microsoft.com/office/drawing/2014/main" id="{20256EA7-D4AB-4B8B-B537-AFF9B6772EC3}"/>
                </a:ext>
              </a:extLst>
            </p:cNvPr>
            <p:cNvSpPr>
              <a:spLocks/>
            </p:cNvSpPr>
            <p:nvPr/>
          </p:nvSpPr>
          <p:spPr bwMode="auto">
            <a:xfrm flipH="1">
              <a:off x="2163763" y="6140450"/>
              <a:ext cx="227013" cy="142875"/>
            </a:xfrm>
            <a:custGeom>
              <a:avLst/>
              <a:gdLst>
                <a:gd name="T0" fmla="*/ 6 w 80"/>
                <a:gd name="T1" fmla="*/ 43 h 50"/>
                <a:gd name="T2" fmla="*/ 40 w 80"/>
                <a:gd name="T3" fmla="*/ 15 h 50"/>
                <a:gd name="T4" fmla="*/ 80 w 80"/>
                <a:gd name="T5" fmla="*/ 11 h 50"/>
                <a:gd name="T6" fmla="*/ 78 w 80"/>
                <a:gd name="T7" fmla="*/ 8 h 50"/>
                <a:gd name="T8" fmla="*/ 5 w 80"/>
                <a:gd name="T9" fmla="*/ 43 h 50"/>
                <a:gd name="T10" fmla="*/ 5 w 80"/>
                <a:gd name="T11" fmla="*/ 43 h 50"/>
                <a:gd name="T12" fmla="*/ 1 w 80"/>
                <a:gd name="T13" fmla="*/ 46 h 50"/>
                <a:gd name="T14" fmla="*/ 6 w 80"/>
                <a:gd name="T15" fmla="*/ 47 h 50"/>
                <a:gd name="T16" fmla="*/ 6 w 80"/>
                <a:gd name="T17" fmla="*/ 43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 h="50">
                  <a:moveTo>
                    <a:pt x="6" y="43"/>
                  </a:moveTo>
                  <a:cubicBezTo>
                    <a:pt x="10" y="37"/>
                    <a:pt x="21" y="21"/>
                    <a:pt x="40" y="15"/>
                  </a:cubicBezTo>
                  <a:cubicBezTo>
                    <a:pt x="65" y="7"/>
                    <a:pt x="80" y="11"/>
                    <a:pt x="80" y="11"/>
                  </a:cubicBezTo>
                  <a:cubicBezTo>
                    <a:pt x="78" y="8"/>
                    <a:pt x="78" y="8"/>
                    <a:pt x="78" y="8"/>
                  </a:cubicBezTo>
                  <a:cubicBezTo>
                    <a:pt x="78" y="8"/>
                    <a:pt x="30" y="0"/>
                    <a:pt x="5" y="43"/>
                  </a:cubicBezTo>
                  <a:cubicBezTo>
                    <a:pt x="5" y="43"/>
                    <a:pt x="5" y="43"/>
                    <a:pt x="5" y="43"/>
                  </a:cubicBezTo>
                  <a:cubicBezTo>
                    <a:pt x="4" y="44"/>
                    <a:pt x="2" y="45"/>
                    <a:pt x="1" y="46"/>
                  </a:cubicBezTo>
                  <a:cubicBezTo>
                    <a:pt x="0" y="48"/>
                    <a:pt x="3" y="50"/>
                    <a:pt x="6" y="47"/>
                  </a:cubicBezTo>
                  <a:cubicBezTo>
                    <a:pt x="8" y="45"/>
                    <a:pt x="7" y="44"/>
                    <a:pt x="6" y="43"/>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2" name="Freeform 70">
              <a:extLst>
                <a:ext uri="{FF2B5EF4-FFF2-40B4-BE49-F238E27FC236}">
                  <a16:creationId xmlns="" xmlns:a16="http://schemas.microsoft.com/office/drawing/2014/main" id="{C3DA1D07-7771-460A-A073-117853E44F0D}"/>
                </a:ext>
              </a:extLst>
            </p:cNvPr>
            <p:cNvSpPr>
              <a:spLocks/>
            </p:cNvSpPr>
            <p:nvPr/>
          </p:nvSpPr>
          <p:spPr bwMode="auto">
            <a:xfrm flipH="1">
              <a:off x="2109788" y="6157913"/>
              <a:ext cx="227013" cy="142875"/>
            </a:xfrm>
            <a:custGeom>
              <a:avLst/>
              <a:gdLst>
                <a:gd name="T0" fmla="*/ 6 w 80"/>
                <a:gd name="T1" fmla="*/ 43 h 50"/>
                <a:gd name="T2" fmla="*/ 40 w 80"/>
                <a:gd name="T3" fmla="*/ 15 h 50"/>
                <a:gd name="T4" fmla="*/ 80 w 80"/>
                <a:gd name="T5" fmla="*/ 11 h 50"/>
                <a:gd name="T6" fmla="*/ 78 w 80"/>
                <a:gd name="T7" fmla="*/ 8 h 50"/>
                <a:gd name="T8" fmla="*/ 5 w 80"/>
                <a:gd name="T9" fmla="*/ 43 h 50"/>
                <a:gd name="T10" fmla="*/ 5 w 80"/>
                <a:gd name="T11" fmla="*/ 43 h 50"/>
                <a:gd name="T12" fmla="*/ 1 w 80"/>
                <a:gd name="T13" fmla="*/ 46 h 50"/>
                <a:gd name="T14" fmla="*/ 6 w 80"/>
                <a:gd name="T15" fmla="*/ 47 h 50"/>
                <a:gd name="T16" fmla="*/ 6 w 80"/>
                <a:gd name="T17" fmla="*/ 43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 h="50">
                  <a:moveTo>
                    <a:pt x="6" y="43"/>
                  </a:moveTo>
                  <a:cubicBezTo>
                    <a:pt x="10" y="37"/>
                    <a:pt x="22" y="21"/>
                    <a:pt x="40" y="15"/>
                  </a:cubicBezTo>
                  <a:cubicBezTo>
                    <a:pt x="65" y="8"/>
                    <a:pt x="80" y="11"/>
                    <a:pt x="80" y="11"/>
                  </a:cubicBezTo>
                  <a:cubicBezTo>
                    <a:pt x="78" y="8"/>
                    <a:pt x="78" y="8"/>
                    <a:pt x="78" y="8"/>
                  </a:cubicBezTo>
                  <a:cubicBezTo>
                    <a:pt x="78" y="8"/>
                    <a:pt x="30" y="0"/>
                    <a:pt x="5" y="43"/>
                  </a:cubicBezTo>
                  <a:cubicBezTo>
                    <a:pt x="5" y="43"/>
                    <a:pt x="5" y="43"/>
                    <a:pt x="5" y="43"/>
                  </a:cubicBezTo>
                  <a:cubicBezTo>
                    <a:pt x="4" y="44"/>
                    <a:pt x="2" y="45"/>
                    <a:pt x="1" y="46"/>
                  </a:cubicBezTo>
                  <a:cubicBezTo>
                    <a:pt x="0" y="48"/>
                    <a:pt x="3" y="50"/>
                    <a:pt x="6" y="47"/>
                  </a:cubicBezTo>
                  <a:cubicBezTo>
                    <a:pt x="8" y="45"/>
                    <a:pt x="7" y="44"/>
                    <a:pt x="6" y="43"/>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3" name="Freeform 71">
              <a:extLst>
                <a:ext uri="{FF2B5EF4-FFF2-40B4-BE49-F238E27FC236}">
                  <a16:creationId xmlns="" xmlns:a16="http://schemas.microsoft.com/office/drawing/2014/main" id="{A170AFDB-EF9F-46E7-8C99-25FEC1053EB4}"/>
                </a:ext>
              </a:extLst>
            </p:cNvPr>
            <p:cNvSpPr>
              <a:spLocks/>
            </p:cNvSpPr>
            <p:nvPr/>
          </p:nvSpPr>
          <p:spPr bwMode="auto">
            <a:xfrm flipH="1">
              <a:off x="2143125" y="6149975"/>
              <a:ext cx="219075" cy="147638"/>
            </a:xfrm>
            <a:custGeom>
              <a:avLst/>
              <a:gdLst>
                <a:gd name="T0" fmla="*/ 6 w 77"/>
                <a:gd name="T1" fmla="*/ 45 h 52"/>
                <a:gd name="T2" fmla="*/ 38 w 77"/>
                <a:gd name="T3" fmla="*/ 14 h 52"/>
                <a:gd name="T4" fmla="*/ 77 w 77"/>
                <a:gd name="T5" fmla="*/ 7 h 52"/>
                <a:gd name="T6" fmla="*/ 75 w 77"/>
                <a:gd name="T7" fmla="*/ 4 h 52"/>
                <a:gd name="T8" fmla="*/ 5 w 77"/>
                <a:gd name="T9" fmla="*/ 45 h 52"/>
                <a:gd name="T10" fmla="*/ 4 w 77"/>
                <a:gd name="T11" fmla="*/ 45 h 52"/>
                <a:gd name="T12" fmla="*/ 1 w 77"/>
                <a:gd name="T13" fmla="*/ 48 h 52"/>
                <a:gd name="T14" fmla="*/ 6 w 77"/>
                <a:gd name="T15" fmla="*/ 49 h 52"/>
                <a:gd name="T16" fmla="*/ 6 w 77"/>
                <a:gd name="T17" fmla="*/ 4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52">
                  <a:moveTo>
                    <a:pt x="6" y="45"/>
                  </a:moveTo>
                  <a:cubicBezTo>
                    <a:pt x="9" y="38"/>
                    <a:pt x="20" y="22"/>
                    <a:pt x="38" y="14"/>
                  </a:cubicBezTo>
                  <a:cubicBezTo>
                    <a:pt x="61" y="4"/>
                    <a:pt x="77" y="7"/>
                    <a:pt x="77" y="7"/>
                  </a:cubicBezTo>
                  <a:cubicBezTo>
                    <a:pt x="75" y="4"/>
                    <a:pt x="75" y="4"/>
                    <a:pt x="75" y="4"/>
                  </a:cubicBezTo>
                  <a:cubicBezTo>
                    <a:pt x="75" y="4"/>
                    <a:pt x="26" y="0"/>
                    <a:pt x="5" y="45"/>
                  </a:cubicBezTo>
                  <a:cubicBezTo>
                    <a:pt x="4" y="45"/>
                    <a:pt x="4" y="45"/>
                    <a:pt x="4" y="45"/>
                  </a:cubicBezTo>
                  <a:cubicBezTo>
                    <a:pt x="4" y="45"/>
                    <a:pt x="2" y="47"/>
                    <a:pt x="1" y="48"/>
                  </a:cubicBezTo>
                  <a:cubicBezTo>
                    <a:pt x="0" y="50"/>
                    <a:pt x="3" y="52"/>
                    <a:pt x="6" y="49"/>
                  </a:cubicBezTo>
                  <a:cubicBezTo>
                    <a:pt x="8" y="46"/>
                    <a:pt x="6" y="45"/>
                    <a:pt x="6" y="45"/>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4" name="Freeform 72">
              <a:extLst>
                <a:ext uri="{FF2B5EF4-FFF2-40B4-BE49-F238E27FC236}">
                  <a16:creationId xmlns="" xmlns:a16="http://schemas.microsoft.com/office/drawing/2014/main" id="{14BE2E0B-3064-4600-A4DA-C1712724F433}"/>
                </a:ext>
              </a:extLst>
            </p:cNvPr>
            <p:cNvSpPr>
              <a:spLocks/>
            </p:cNvSpPr>
            <p:nvPr/>
          </p:nvSpPr>
          <p:spPr bwMode="auto">
            <a:xfrm flipH="1">
              <a:off x="2239963" y="6124575"/>
              <a:ext cx="219075" cy="147638"/>
            </a:xfrm>
            <a:custGeom>
              <a:avLst/>
              <a:gdLst>
                <a:gd name="T0" fmla="*/ 5 w 77"/>
                <a:gd name="T1" fmla="*/ 45 h 52"/>
                <a:gd name="T2" fmla="*/ 37 w 77"/>
                <a:gd name="T3" fmla="*/ 14 h 52"/>
                <a:gd name="T4" fmla="*/ 77 w 77"/>
                <a:gd name="T5" fmla="*/ 6 h 52"/>
                <a:gd name="T6" fmla="*/ 74 w 77"/>
                <a:gd name="T7" fmla="*/ 3 h 52"/>
                <a:gd name="T8" fmla="*/ 4 w 77"/>
                <a:gd name="T9" fmla="*/ 44 h 52"/>
                <a:gd name="T10" fmla="*/ 4 w 77"/>
                <a:gd name="T11" fmla="*/ 45 h 52"/>
                <a:gd name="T12" fmla="*/ 1 w 77"/>
                <a:gd name="T13" fmla="*/ 48 h 52"/>
                <a:gd name="T14" fmla="*/ 6 w 77"/>
                <a:gd name="T15" fmla="*/ 48 h 52"/>
                <a:gd name="T16" fmla="*/ 5 w 77"/>
                <a:gd name="T17" fmla="*/ 4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52">
                  <a:moveTo>
                    <a:pt x="5" y="45"/>
                  </a:moveTo>
                  <a:cubicBezTo>
                    <a:pt x="9" y="38"/>
                    <a:pt x="19" y="21"/>
                    <a:pt x="37" y="14"/>
                  </a:cubicBezTo>
                  <a:cubicBezTo>
                    <a:pt x="61" y="4"/>
                    <a:pt x="77" y="6"/>
                    <a:pt x="77" y="6"/>
                  </a:cubicBezTo>
                  <a:cubicBezTo>
                    <a:pt x="74" y="3"/>
                    <a:pt x="74" y="3"/>
                    <a:pt x="74" y="3"/>
                  </a:cubicBezTo>
                  <a:cubicBezTo>
                    <a:pt x="74" y="3"/>
                    <a:pt x="26" y="0"/>
                    <a:pt x="4" y="44"/>
                  </a:cubicBezTo>
                  <a:cubicBezTo>
                    <a:pt x="4" y="45"/>
                    <a:pt x="4" y="45"/>
                    <a:pt x="4" y="45"/>
                  </a:cubicBezTo>
                  <a:cubicBezTo>
                    <a:pt x="3" y="45"/>
                    <a:pt x="1" y="47"/>
                    <a:pt x="1" y="48"/>
                  </a:cubicBezTo>
                  <a:cubicBezTo>
                    <a:pt x="0" y="50"/>
                    <a:pt x="3" y="52"/>
                    <a:pt x="6" y="48"/>
                  </a:cubicBezTo>
                  <a:cubicBezTo>
                    <a:pt x="7" y="46"/>
                    <a:pt x="6" y="45"/>
                    <a:pt x="5" y="45"/>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5" name="Freeform 73">
              <a:extLst>
                <a:ext uri="{FF2B5EF4-FFF2-40B4-BE49-F238E27FC236}">
                  <a16:creationId xmlns="" xmlns:a16="http://schemas.microsoft.com/office/drawing/2014/main" id="{8D9B17B9-B6B7-4DEB-A4D0-5AC937858BC0}"/>
                </a:ext>
              </a:extLst>
            </p:cNvPr>
            <p:cNvSpPr>
              <a:spLocks/>
            </p:cNvSpPr>
            <p:nvPr/>
          </p:nvSpPr>
          <p:spPr bwMode="auto">
            <a:xfrm flipH="1">
              <a:off x="2132013" y="6189663"/>
              <a:ext cx="209550" cy="169863"/>
            </a:xfrm>
            <a:custGeom>
              <a:avLst/>
              <a:gdLst>
                <a:gd name="T0" fmla="*/ 8 w 74"/>
                <a:gd name="T1" fmla="*/ 57 h 60"/>
                <a:gd name="T2" fmla="*/ 50 w 74"/>
                <a:gd name="T3" fmla="*/ 36 h 60"/>
                <a:gd name="T4" fmla="*/ 72 w 74"/>
                <a:gd name="T5" fmla="*/ 0 h 60"/>
                <a:gd name="T6" fmla="*/ 74 w 74"/>
                <a:gd name="T7" fmla="*/ 3 h 60"/>
                <a:gd name="T8" fmla="*/ 7 w 74"/>
                <a:gd name="T9" fmla="*/ 58 h 60"/>
                <a:gd name="T10" fmla="*/ 7 w 74"/>
                <a:gd name="T11" fmla="*/ 58 h 60"/>
                <a:gd name="T12" fmla="*/ 2 w 74"/>
                <a:gd name="T13" fmla="*/ 60 h 60"/>
                <a:gd name="T14" fmla="*/ 4 w 74"/>
                <a:gd name="T15" fmla="*/ 55 h 60"/>
                <a:gd name="T16" fmla="*/ 8 w 74"/>
                <a:gd name="T17" fmla="*/ 57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4" h="60">
                  <a:moveTo>
                    <a:pt x="8" y="57"/>
                  </a:moveTo>
                  <a:cubicBezTo>
                    <a:pt x="16" y="55"/>
                    <a:pt x="36" y="51"/>
                    <a:pt x="50" y="36"/>
                  </a:cubicBezTo>
                  <a:cubicBezTo>
                    <a:pt x="68" y="16"/>
                    <a:pt x="72" y="0"/>
                    <a:pt x="72" y="0"/>
                  </a:cubicBezTo>
                  <a:cubicBezTo>
                    <a:pt x="74" y="3"/>
                    <a:pt x="74" y="3"/>
                    <a:pt x="74" y="3"/>
                  </a:cubicBezTo>
                  <a:cubicBezTo>
                    <a:pt x="74" y="3"/>
                    <a:pt x="60" y="53"/>
                    <a:pt x="7" y="58"/>
                  </a:cubicBezTo>
                  <a:cubicBezTo>
                    <a:pt x="7" y="58"/>
                    <a:pt x="7" y="58"/>
                    <a:pt x="7" y="58"/>
                  </a:cubicBezTo>
                  <a:cubicBezTo>
                    <a:pt x="6" y="58"/>
                    <a:pt x="4" y="60"/>
                    <a:pt x="2" y="60"/>
                  </a:cubicBezTo>
                  <a:cubicBezTo>
                    <a:pt x="0" y="60"/>
                    <a:pt x="0" y="56"/>
                    <a:pt x="4" y="55"/>
                  </a:cubicBezTo>
                  <a:cubicBezTo>
                    <a:pt x="7" y="54"/>
                    <a:pt x="7" y="56"/>
                    <a:pt x="8" y="57"/>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6" name="Freeform 74">
              <a:extLst>
                <a:ext uri="{FF2B5EF4-FFF2-40B4-BE49-F238E27FC236}">
                  <a16:creationId xmlns="" xmlns:a16="http://schemas.microsoft.com/office/drawing/2014/main" id="{A4F76FCD-380B-48CB-BC1B-77DBDBBC000F}"/>
                </a:ext>
              </a:extLst>
            </p:cNvPr>
            <p:cNvSpPr>
              <a:spLocks/>
            </p:cNvSpPr>
            <p:nvPr/>
          </p:nvSpPr>
          <p:spPr bwMode="auto">
            <a:xfrm flipH="1">
              <a:off x="2020888" y="6240463"/>
              <a:ext cx="161925" cy="333375"/>
            </a:xfrm>
            <a:custGeom>
              <a:avLst/>
              <a:gdLst>
                <a:gd name="T0" fmla="*/ 10 w 57"/>
                <a:gd name="T1" fmla="*/ 42 h 117"/>
                <a:gd name="T2" fmla="*/ 10 w 57"/>
                <a:gd name="T3" fmla="*/ 42 h 117"/>
                <a:gd name="T4" fmla="*/ 10 w 57"/>
                <a:gd name="T5" fmla="*/ 42 h 117"/>
                <a:gd name="T6" fmla="*/ 10 w 57"/>
                <a:gd name="T7" fmla="*/ 42 h 117"/>
                <a:gd name="T8" fmla="*/ 13 w 57"/>
                <a:gd name="T9" fmla="*/ 38 h 117"/>
                <a:gd name="T10" fmla="*/ 54 w 57"/>
                <a:gd name="T11" fmla="*/ 0 h 117"/>
                <a:gd name="T12" fmla="*/ 57 w 57"/>
                <a:gd name="T13" fmla="*/ 2 h 117"/>
                <a:gd name="T14" fmla="*/ 53 w 57"/>
                <a:gd name="T15" fmla="*/ 48 h 117"/>
                <a:gd name="T16" fmla="*/ 44 w 57"/>
                <a:gd name="T17" fmla="*/ 85 h 117"/>
                <a:gd name="T18" fmla="*/ 44 w 57"/>
                <a:gd name="T19" fmla="*/ 86 h 117"/>
                <a:gd name="T20" fmla="*/ 42 w 57"/>
                <a:gd name="T21" fmla="*/ 90 h 117"/>
                <a:gd name="T22" fmla="*/ 42 w 57"/>
                <a:gd name="T23" fmla="*/ 90 h 117"/>
                <a:gd name="T24" fmla="*/ 27 w 57"/>
                <a:gd name="T25" fmla="*/ 113 h 117"/>
                <a:gd name="T26" fmla="*/ 22 w 57"/>
                <a:gd name="T27" fmla="*/ 112 h 117"/>
                <a:gd name="T28" fmla="*/ 15 w 57"/>
                <a:gd name="T29" fmla="*/ 107 h 117"/>
                <a:gd name="T30" fmla="*/ 10 w 57"/>
                <a:gd name="T31" fmla="*/ 101 h 117"/>
                <a:gd name="T32" fmla="*/ 4 w 57"/>
                <a:gd name="T33" fmla="*/ 85 h 117"/>
                <a:gd name="T34" fmla="*/ 4 w 57"/>
                <a:gd name="T35" fmla="*/ 85 h 117"/>
                <a:gd name="T36" fmla="*/ 10 w 57"/>
                <a:gd name="T37" fmla="*/ 42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7" h="117">
                  <a:moveTo>
                    <a:pt x="10" y="42"/>
                  </a:moveTo>
                  <a:cubicBezTo>
                    <a:pt x="10" y="42"/>
                    <a:pt x="10" y="42"/>
                    <a:pt x="10" y="42"/>
                  </a:cubicBezTo>
                  <a:cubicBezTo>
                    <a:pt x="10" y="42"/>
                    <a:pt x="10" y="42"/>
                    <a:pt x="10" y="42"/>
                  </a:cubicBezTo>
                  <a:cubicBezTo>
                    <a:pt x="10" y="42"/>
                    <a:pt x="10" y="42"/>
                    <a:pt x="10" y="42"/>
                  </a:cubicBezTo>
                  <a:cubicBezTo>
                    <a:pt x="11" y="40"/>
                    <a:pt x="12" y="39"/>
                    <a:pt x="13" y="38"/>
                  </a:cubicBezTo>
                  <a:cubicBezTo>
                    <a:pt x="35" y="8"/>
                    <a:pt x="46" y="13"/>
                    <a:pt x="54" y="0"/>
                  </a:cubicBezTo>
                  <a:cubicBezTo>
                    <a:pt x="57" y="2"/>
                    <a:pt x="57" y="2"/>
                    <a:pt x="57" y="2"/>
                  </a:cubicBezTo>
                  <a:cubicBezTo>
                    <a:pt x="57" y="2"/>
                    <a:pt x="54" y="24"/>
                    <a:pt x="53" y="48"/>
                  </a:cubicBezTo>
                  <a:cubicBezTo>
                    <a:pt x="52" y="60"/>
                    <a:pt x="49" y="73"/>
                    <a:pt x="44" y="85"/>
                  </a:cubicBezTo>
                  <a:cubicBezTo>
                    <a:pt x="44" y="86"/>
                    <a:pt x="44" y="86"/>
                    <a:pt x="44" y="86"/>
                  </a:cubicBezTo>
                  <a:cubicBezTo>
                    <a:pt x="43" y="87"/>
                    <a:pt x="43" y="88"/>
                    <a:pt x="42" y="90"/>
                  </a:cubicBezTo>
                  <a:cubicBezTo>
                    <a:pt x="42" y="90"/>
                    <a:pt x="42" y="90"/>
                    <a:pt x="42" y="90"/>
                  </a:cubicBezTo>
                  <a:cubicBezTo>
                    <a:pt x="37" y="100"/>
                    <a:pt x="32" y="109"/>
                    <a:pt x="27" y="113"/>
                  </a:cubicBezTo>
                  <a:cubicBezTo>
                    <a:pt x="27" y="113"/>
                    <a:pt x="23" y="117"/>
                    <a:pt x="22" y="112"/>
                  </a:cubicBezTo>
                  <a:cubicBezTo>
                    <a:pt x="20" y="106"/>
                    <a:pt x="17" y="106"/>
                    <a:pt x="15" y="107"/>
                  </a:cubicBezTo>
                  <a:cubicBezTo>
                    <a:pt x="14" y="107"/>
                    <a:pt x="13" y="107"/>
                    <a:pt x="10" y="101"/>
                  </a:cubicBezTo>
                  <a:cubicBezTo>
                    <a:pt x="9" y="98"/>
                    <a:pt x="6" y="93"/>
                    <a:pt x="4" y="85"/>
                  </a:cubicBezTo>
                  <a:cubicBezTo>
                    <a:pt x="4" y="85"/>
                    <a:pt x="4" y="85"/>
                    <a:pt x="4" y="85"/>
                  </a:cubicBezTo>
                  <a:cubicBezTo>
                    <a:pt x="1" y="74"/>
                    <a:pt x="0" y="58"/>
                    <a:pt x="10" y="42"/>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7" name="Freeform 75">
              <a:extLst>
                <a:ext uri="{FF2B5EF4-FFF2-40B4-BE49-F238E27FC236}">
                  <a16:creationId xmlns="" xmlns:a16="http://schemas.microsoft.com/office/drawing/2014/main" id="{748EA260-DEE5-44C6-8AAC-A3AFE042E6CF}"/>
                </a:ext>
              </a:extLst>
            </p:cNvPr>
            <p:cNvSpPr>
              <a:spLocks noEditPoints="1"/>
            </p:cNvSpPr>
            <p:nvPr/>
          </p:nvSpPr>
          <p:spPr bwMode="auto">
            <a:xfrm flipH="1">
              <a:off x="2020888" y="6246813"/>
              <a:ext cx="133350" cy="234950"/>
            </a:xfrm>
            <a:custGeom>
              <a:avLst/>
              <a:gdLst>
                <a:gd name="T0" fmla="*/ 3 w 47"/>
                <a:gd name="T1" fmla="*/ 37 h 83"/>
                <a:gd name="T2" fmla="*/ 2 w 47"/>
                <a:gd name="T3" fmla="*/ 37 h 83"/>
                <a:gd name="T4" fmla="*/ 0 w 47"/>
                <a:gd name="T5" fmla="*/ 40 h 83"/>
                <a:gd name="T6" fmla="*/ 3 w 47"/>
                <a:gd name="T7" fmla="*/ 37 h 83"/>
                <a:gd name="T8" fmla="*/ 47 w 47"/>
                <a:gd name="T9" fmla="*/ 0 h 83"/>
                <a:gd name="T10" fmla="*/ 22 w 47"/>
                <a:gd name="T11" fmla="*/ 28 h 83"/>
                <a:gd name="T12" fmla="*/ 16 w 47"/>
                <a:gd name="T13" fmla="*/ 53 h 83"/>
                <a:gd name="T14" fmla="*/ 29 w 47"/>
                <a:gd name="T15" fmla="*/ 32 h 83"/>
                <a:gd name="T16" fmla="*/ 30 w 47"/>
                <a:gd name="T17" fmla="*/ 32 h 83"/>
                <a:gd name="T18" fmla="*/ 26 w 47"/>
                <a:gd name="T19" fmla="*/ 65 h 83"/>
                <a:gd name="T20" fmla="*/ 36 w 47"/>
                <a:gd name="T21" fmla="*/ 41 h 83"/>
                <a:gd name="T22" fmla="*/ 38 w 47"/>
                <a:gd name="T23" fmla="*/ 42 h 83"/>
                <a:gd name="T24" fmla="*/ 34 w 47"/>
                <a:gd name="T25" fmla="*/ 83 h 83"/>
                <a:gd name="T26" fmla="*/ 43 w 47"/>
                <a:gd name="T27" fmla="*/ 46 h 83"/>
                <a:gd name="T28" fmla="*/ 47 w 47"/>
                <a:gd name="T29" fmla="*/ 0 h 83"/>
                <a:gd name="T30" fmla="*/ 47 w 47"/>
                <a:gd name="T31"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7" h="83">
                  <a:moveTo>
                    <a:pt x="3" y="37"/>
                  </a:moveTo>
                  <a:cubicBezTo>
                    <a:pt x="3" y="37"/>
                    <a:pt x="2" y="37"/>
                    <a:pt x="2" y="37"/>
                  </a:cubicBezTo>
                  <a:cubicBezTo>
                    <a:pt x="2" y="38"/>
                    <a:pt x="1" y="39"/>
                    <a:pt x="0" y="40"/>
                  </a:cubicBezTo>
                  <a:cubicBezTo>
                    <a:pt x="1" y="39"/>
                    <a:pt x="2" y="38"/>
                    <a:pt x="3" y="37"/>
                  </a:cubicBezTo>
                  <a:moveTo>
                    <a:pt x="47" y="0"/>
                  </a:moveTo>
                  <a:cubicBezTo>
                    <a:pt x="47" y="0"/>
                    <a:pt x="36" y="17"/>
                    <a:pt x="22" y="28"/>
                  </a:cubicBezTo>
                  <a:cubicBezTo>
                    <a:pt x="21" y="38"/>
                    <a:pt x="16" y="53"/>
                    <a:pt x="16" y="53"/>
                  </a:cubicBezTo>
                  <a:cubicBezTo>
                    <a:pt x="16" y="53"/>
                    <a:pt x="25" y="32"/>
                    <a:pt x="29" y="32"/>
                  </a:cubicBezTo>
                  <a:cubicBezTo>
                    <a:pt x="30" y="32"/>
                    <a:pt x="30" y="32"/>
                    <a:pt x="30" y="32"/>
                  </a:cubicBezTo>
                  <a:cubicBezTo>
                    <a:pt x="35" y="35"/>
                    <a:pt x="26" y="65"/>
                    <a:pt x="26" y="65"/>
                  </a:cubicBezTo>
                  <a:cubicBezTo>
                    <a:pt x="34" y="53"/>
                    <a:pt x="34" y="41"/>
                    <a:pt x="36" y="41"/>
                  </a:cubicBezTo>
                  <a:cubicBezTo>
                    <a:pt x="37" y="41"/>
                    <a:pt x="37" y="41"/>
                    <a:pt x="38" y="42"/>
                  </a:cubicBezTo>
                  <a:cubicBezTo>
                    <a:pt x="43" y="47"/>
                    <a:pt x="34" y="81"/>
                    <a:pt x="34" y="83"/>
                  </a:cubicBezTo>
                  <a:cubicBezTo>
                    <a:pt x="39" y="71"/>
                    <a:pt x="42" y="58"/>
                    <a:pt x="43" y="46"/>
                  </a:cubicBezTo>
                  <a:cubicBezTo>
                    <a:pt x="44" y="22"/>
                    <a:pt x="47" y="0"/>
                    <a:pt x="47" y="0"/>
                  </a:cubicBezTo>
                  <a:cubicBezTo>
                    <a:pt x="47" y="0"/>
                    <a:pt x="47" y="0"/>
                    <a:pt x="47" y="0"/>
                  </a:cubicBezTo>
                </a:path>
              </a:pathLst>
            </a:custGeom>
            <a:solidFill>
              <a:srgbClr val="F9E3E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8" name="Freeform 76">
              <a:extLst>
                <a:ext uri="{FF2B5EF4-FFF2-40B4-BE49-F238E27FC236}">
                  <a16:creationId xmlns="" xmlns:a16="http://schemas.microsoft.com/office/drawing/2014/main" id="{36011EC4-A649-4952-AA7A-609A58C28158}"/>
                </a:ext>
              </a:extLst>
            </p:cNvPr>
            <p:cNvSpPr>
              <a:spLocks/>
            </p:cNvSpPr>
            <p:nvPr/>
          </p:nvSpPr>
          <p:spPr bwMode="auto">
            <a:xfrm flipH="1">
              <a:off x="2035175" y="6042025"/>
              <a:ext cx="319088" cy="176213"/>
            </a:xfrm>
            <a:custGeom>
              <a:avLst/>
              <a:gdLst>
                <a:gd name="T0" fmla="*/ 4 w 112"/>
                <a:gd name="T1" fmla="*/ 10 h 62"/>
                <a:gd name="T2" fmla="*/ 6 w 112"/>
                <a:gd name="T3" fmla="*/ 3 h 62"/>
                <a:gd name="T4" fmla="*/ 18 w 112"/>
                <a:gd name="T5" fmla="*/ 0 h 62"/>
                <a:gd name="T6" fmla="*/ 19 w 112"/>
                <a:gd name="T7" fmla="*/ 0 h 62"/>
                <a:gd name="T8" fmla="*/ 19 w 112"/>
                <a:gd name="T9" fmla="*/ 0 h 62"/>
                <a:gd name="T10" fmla="*/ 38 w 112"/>
                <a:gd name="T11" fmla="*/ 4 h 62"/>
                <a:gd name="T12" fmla="*/ 39 w 112"/>
                <a:gd name="T13" fmla="*/ 5 h 62"/>
                <a:gd name="T14" fmla="*/ 40 w 112"/>
                <a:gd name="T15" fmla="*/ 5 h 62"/>
                <a:gd name="T16" fmla="*/ 44 w 112"/>
                <a:gd name="T17" fmla="*/ 6 h 62"/>
                <a:gd name="T18" fmla="*/ 112 w 112"/>
                <a:gd name="T19" fmla="*/ 57 h 62"/>
                <a:gd name="T20" fmla="*/ 82 w 112"/>
                <a:gd name="T21" fmla="*/ 62 h 62"/>
                <a:gd name="T22" fmla="*/ 78 w 112"/>
                <a:gd name="T23" fmla="*/ 62 h 62"/>
                <a:gd name="T24" fmla="*/ 33 w 112"/>
                <a:gd name="T25" fmla="*/ 56 h 62"/>
                <a:gd name="T26" fmla="*/ 32 w 112"/>
                <a:gd name="T27" fmla="*/ 56 h 62"/>
                <a:gd name="T28" fmla="*/ 32 w 112"/>
                <a:gd name="T29" fmla="*/ 56 h 62"/>
                <a:gd name="T30" fmla="*/ 27 w 112"/>
                <a:gd name="T31" fmla="*/ 55 h 62"/>
                <a:gd name="T32" fmla="*/ 16 w 112"/>
                <a:gd name="T33" fmla="*/ 49 h 62"/>
                <a:gd name="T34" fmla="*/ 7 w 112"/>
                <a:gd name="T35" fmla="*/ 34 h 62"/>
                <a:gd name="T36" fmla="*/ 2 w 112"/>
                <a:gd name="T37" fmla="*/ 19 h 62"/>
                <a:gd name="T38" fmla="*/ 4 w 112"/>
                <a:gd name="T39" fmla="*/ 1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2" h="62">
                  <a:moveTo>
                    <a:pt x="4" y="10"/>
                  </a:moveTo>
                  <a:cubicBezTo>
                    <a:pt x="7" y="10"/>
                    <a:pt x="5" y="5"/>
                    <a:pt x="6" y="3"/>
                  </a:cubicBezTo>
                  <a:cubicBezTo>
                    <a:pt x="7" y="1"/>
                    <a:pt x="11" y="0"/>
                    <a:pt x="18" y="0"/>
                  </a:cubicBezTo>
                  <a:cubicBezTo>
                    <a:pt x="19" y="0"/>
                    <a:pt x="19" y="0"/>
                    <a:pt x="19" y="0"/>
                  </a:cubicBezTo>
                  <a:cubicBezTo>
                    <a:pt x="19" y="0"/>
                    <a:pt x="19" y="0"/>
                    <a:pt x="19" y="0"/>
                  </a:cubicBezTo>
                  <a:cubicBezTo>
                    <a:pt x="24" y="1"/>
                    <a:pt x="30" y="2"/>
                    <a:pt x="38" y="4"/>
                  </a:cubicBezTo>
                  <a:cubicBezTo>
                    <a:pt x="38" y="4"/>
                    <a:pt x="39" y="5"/>
                    <a:pt x="39" y="5"/>
                  </a:cubicBezTo>
                  <a:cubicBezTo>
                    <a:pt x="40" y="5"/>
                    <a:pt x="40" y="5"/>
                    <a:pt x="40" y="5"/>
                  </a:cubicBezTo>
                  <a:cubicBezTo>
                    <a:pt x="41" y="5"/>
                    <a:pt x="42" y="6"/>
                    <a:pt x="44" y="6"/>
                  </a:cubicBezTo>
                  <a:cubicBezTo>
                    <a:pt x="65" y="14"/>
                    <a:pt x="103" y="29"/>
                    <a:pt x="112" y="57"/>
                  </a:cubicBezTo>
                  <a:cubicBezTo>
                    <a:pt x="82" y="62"/>
                    <a:pt x="82" y="62"/>
                    <a:pt x="82" y="62"/>
                  </a:cubicBezTo>
                  <a:cubicBezTo>
                    <a:pt x="82" y="62"/>
                    <a:pt x="80" y="62"/>
                    <a:pt x="78" y="62"/>
                  </a:cubicBezTo>
                  <a:cubicBezTo>
                    <a:pt x="70" y="61"/>
                    <a:pt x="49" y="60"/>
                    <a:pt x="33" y="56"/>
                  </a:cubicBezTo>
                  <a:cubicBezTo>
                    <a:pt x="32" y="56"/>
                    <a:pt x="32" y="56"/>
                    <a:pt x="32" y="56"/>
                  </a:cubicBezTo>
                  <a:cubicBezTo>
                    <a:pt x="32" y="56"/>
                    <a:pt x="32" y="56"/>
                    <a:pt x="32" y="56"/>
                  </a:cubicBezTo>
                  <a:cubicBezTo>
                    <a:pt x="30" y="56"/>
                    <a:pt x="28" y="55"/>
                    <a:pt x="27" y="55"/>
                  </a:cubicBezTo>
                  <a:cubicBezTo>
                    <a:pt x="22" y="53"/>
                    <a:pt x="18" y="51"/>
                    <a:pt x="16" y="49"/>
                  </a:cubicBezTo>
                  <a:cubicBezTo>
                    <a:pt x="12" y="44"/>
                    <a:pt x="9" y="39"/>
                    <a:pt x="7" y="34"/>
                  </a:cubicBezTo>
                  <a:cubicBezTo>
                    <a:pt x="4" y="28"/>
                    <a:pt x="3" y="23"/>
                    <a:pt x="2" y="19"/>
                  </a:cubicBezTo>
                  <a:cubicBezTo>
                    <a:pt x="0" y="13"/>
                    <a:pt x="1" y="9"/>
                    <a:pt x="4" y="10"/>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9" name="Freeform 77">
              <a:extLst>
                <a:ext uri="{FF2B5EF4-FFF2-40B4-BE49-F238E27FC236}">
                  <a16:creationId xmlns="" xmlns:a16="http://schemas.microsoft.com/office/drawing/2014/main" id="{C969FEE8-1D71-42C7-A1BF-DAFF7CE23095}"/>
                </a:ext>
              </a:extLst>
            </p:cNvPr>
            <p:cNvSpPr>
              <a:spLocks/>
            </p:cNvSpPr>
            <p:nvPr/>
          </p:nvSpPr>
          <p:spPr bwMode="auto">
            <a:xfrm flipH="1">
              <a:off x="2035175" y="6057900"/>
              <a:ext cx="207963" cy="146050"/>
            </a:xfrm>
            <a:custGeom>
              <a:avLst/>
              <a:gdLst>
                <a:gd name="T0" fmla="*/ 5 w 73"/>
                <a:gd name="T1" fmla="*/ 0 h 51"/>
                <a:gd name="T2" fmla="*/ 37 w 73"/>
                <a:gd name="T3" fmla="*/ 22 h 51"/>
                <a:gd name="T4" fmla="*/ 36 w 73"/>
                <a:gd name="T5" fmla="*/ 24 h 51"/>
                <a:gd name="T6" fmla="*/ 35 w 73"/>
                <a:gd name="T7" fmla="*/ 24 h 51"/>
                <a:gd name="T8" fmla="*/ 2 w 73"/>
                <a:gd name="T9" fmla="*/ 17 h 51"/>
                <a:gd name="T10" fmla="*/ 0 w 73"/>
                <a:gd name="T11" fmla="*/ 17 h 51"/>
                <a:gd name="T12" fmla="*/ 29 w 73"/>
                <a:gd name="T13" fmla="*/ 33 h 51"/>
                <a:gd name="T14" fmla="*/ 26 w 73"/>
                <a:gd name="T15" fmla="*/ 32 h 51"/>
                <a:gd name="T16" fmla="*/ 7 w 73"/>
                <a:gd name="T17" fmla="*/ 31 h 51"/>
                <a:gd name="T18" fmla="*/ 0 w 73"/>
                <a:gd name="T19" fmla="*/ 31 h 51"/>
                <a:gd name="T20" fmla="*/ 7 w 73"/>
                <a:gd name="T21" fmla="*/ 34 h 51"/>
                <a:gd name="T22" fmla="*/ 32 w 73"/>
                <a:gd name="T23" fmla="*/ 48 h 51"/>
                <a:gd name="T24" fmla="*/ 33 w 73"/>
                <a:gd name="T25" fmla="*/ 49 h 51"/>
                <a:gd name="T26" fmla="*/ 46 w 73"/>
                <a:gd name="T27" fmla="*/ 49 h 51"/>
                <a:gd name="T28" fmla="*/ 73 w 73"/>
                <a:gd name="T29" fmla="*/ 51 h 51"/>
                <a:gd name="T30" fmla="*/ 5 w 73"/>
                <a:gd name="T31"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3" h="51">
                  <a:moveTo>
                    <a:pt x="5" y="0"/>
                  </a:moveTo>
                  <a:cubicBezTo>
                    <a:pt x="17" y="5"/>
                    <a:pt x="34" y="19"/>
                    <a:pt x="37" y="22"/>
                  </a:cubicBezTo>
                  <a:cubicBezTo>
                    <a:pt x="39" y="24"/>
                    <a:pt x="37" y="24"/>
                    <a:pt x="36" y="24"/>
                  </a:cubicBezTo>
                  <a:cubicBezTo>
                    <a:pt x="35" y="24"/>
                    <a:pt x="35" y="24"/>
                    <a:pt x="35" y="24"/>
                  </a:cubicBezTo>
                  <a:cubicBezTo>
                    <a:pt x="22" y="17"/>
                    <a:pt x="8" y="17"/>
                    <a:pt x="2" y="17"/>
                  </a:cubicBezTo>
                  <a:cubicBezTo>
                    <a:pt x="1" y="17"/>
                    <a:pt x="0" y="17"/>
                    <a:pt x="0" y="17"/>
                  </a:cubicBezTo>
                  <a:cubicBezTo>
                    <a:pt x="17" y="18"/>
                    <a:pt x="38" y="33"/>
                    <a:pt x="29" y="33"/>
                  </a:cubicBezTo>
                  <a:cubicBezTo>
                    <a:pt x="28" y="33"/>
                    <a:pt x="27" y="33"/>
                    <a:pt x="26" y="32"/>
                  </a:cubicBezTo>
                  <a:cubicBezTo>
                    <a:pt x="21" y="31"/>
                    <a:pt x="14" y="31"/>
                    <a:pt x="7" y="31"/>
                  </a:cubicBezTo>
                  <a:cubicBezTo>
                    <a:pt x="5" y="31"/>
                    <a:pt x="2" y="31"/>
                    <a:pt x="0" y="31"/>
                  </a:cubicBezTo>
                  <a:cubicBezTo>
                    <a:pt x="3" y="32"/>
                    <a:pt x="5" y="33"/>
                    <a:pt x="7" y="34"/>
                  </a:cubicBezTo>
                  <a:cubicBezTo>
                    <a:pt x="23" y="38"/>
                    <a:pt x="38" y="45"/>
                    <a:pt x="32" y="48"/>
                  </a:cubicBezTo>
                  <a:cubicBezTo>
                    <a:pt x="32" y="48"/>
                    <a:pt x="33" y="49"/>
                    <a:pt x="33" y="49"/>
                  </a:cubicBezTo>
                  <a:cubicBezTo>
                    <a:pt x="38" y="49"/>
                    <a:pt x="42" y="49"/>
                    <a:pt x="46" y="49"/>
                  </a:cubicBezTo>
                  <a:cubicBezTo>
                    <a:pt x="62" y="49"/>
                    <a:pt x="73" y="51"/>
                    <a:pt x="73" y="51"/>
                  </a:cubicBezTo>
                  <a:cubicBezTo>
                    <a:pt x="64" y="23"/>
                    <a:pt x="26" y="8"/>
                    <a:pt x="5" y="0"/>
                  </a:cubicBezTo>
                </a:path>
              </a:pathLst>
            </a:custGeom>
            <a:solidFill>
              <a:srgbClr val="F9E3E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0" name="Freeform 78">
              <a:extLst>
                <a:ext uri="{FF2B5EF4-FFF2-40B4-BE49-F238E27FC236}">
                  <a16:creationId xmlns="" xmlns:a16="http://schemas.microsoft.com/office/drawing/2014/main" id="{915BC330-ABC5-4584-8876-E4B9E1B9B29B}"/>
                </a:ext>
              </a:extLst>
            </p:cNvPr>
            <p:cNvSpPr>
              <a:spLocks/>
            </p:cNvSpPr>
            <p:nvPr/>
          </p:nvSpPr>
          <p:spPr bwMode="auto">
            <a:xfrm flipH="1">
              <a:off x="2020888" y="6189663"/>
              <a:ext cx="327025" cy="165100"/>
            </a:xfrm>
            <a:custGeom>
              <a:avLst/>
              <a:gdLst>
                <a:gd name="T0" fmla="*/ 1 w 115"/>
                <a:gd name="T1" fmla="*/ 41 h 58"/>
                <a:gd name="T2" fmla="*/ 18 w 115"/>
                <a:gd name="T3" fmla="*/ 17 h 58"/>
                <a:gd name="T4" fmla="*/ 19 w 115"/>
                <a:gd name="T5" fmla="*/ 15 h 58"/>
                <a:gd name="T6" fmla="*/ 20 w 115"/>
                <a:gd name="T7" fmla="*/ 15 h 58"/>
                <a:gd name="T8" fmla="*/ 21 w 115"/>
                <a:gd name="T9" fmla="*/ 14 h 58"/>
                <a:gd name="T10" fmla="*/ 21 w 115"/>
                <a:gd name="T11" fmla="*/ 14 h 58"/>
                <a:gd name="T12" fmla="*/ 33 w 115"/>
                <a:gd name="T13" fmla="*/ 9 h 58"/>
                <a:gd name="T14" fmla="*/ 54 w 115"/>
                <a:gd name="T15" fmla="*/ 5 h 58"/>
                <a:gd name="T16" fmla="*/ 54 w 115"/>
                <a:gd name="T17" fmla="*/ 5 h 58"/>
                <a:gd name="T18" fmla="*/ 55 w 115"/>
                <a:gd name="T19" fmla="*/ 4 h 58"/>
                <a:gd name="T20" fmla="*/ 110 w 115"/>
                <a:gd name="T21" fmla="*/ 5 h 58"/>
                <a:gd name="T22" fmla="*/ 115 w 115"/>
                <a:gd name="T23" fmla="*/ 20 h 58"/>
                <a:gd name="T24" fmla="*/ 81 w 115"/>
                <a:gd name="T25" fmla="*/ 54 h 58"/>
                <a:gd name="T26" fmla="*/ 49 w 115"/>
                <a:gd name="T27" fmla="*/ 58 h 58"/>
                <a:gd name="T28" fmla="*/ 49 w 115"/>
                <a:gd name="T29" fmla="*/ 58 h 58"/>
                <a:gd name="T30" fmla="*/ 37 w 115"/>
                <a:gd name="T31" fmla="*/ 57 h 58"/>
                <a:gd name="T32" fmla="*/ 24 w 115"/>
                <a:gd name="T33" fmla="*/ 55 h 58"/>
                <a:gd name="T34" fmla="*/ 9 w 115"/>
                <a:gd name="T35" fmla="*/ 51 h 58"/>
                <a:gd name="T36" fmla="*/ 9 w 115"/>
                <a:gd name="T37" fmla="*/ 44 h 58"/>
                <a:gd name="T38" fmla="*/ 1 w 115"/>
                <a:gd name="T39" fmla="*/ 4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5" h="58">
                  <a:moveTo>
                    <a:pt x="1" y="41"/>
                  </a:moveTo>
                  <a:cubicBezTo>
                    <a:pt x="0" y="39"/>
                    <a:pt x="6" y="26"/>
                    <a:pt x="18" y="17"/>
                  </a:cubicBezTo>
                  <a:cubicBezTo>
                    <a:pt x="18" y="16"/>
                    <a:pt x="18" y="16"/>
                    <a:pt x="19" y="15"/>
                  </a:cubicBezTo>
                  <a:cubicBezTo>
                    <a:pt x="20" y="15"/>
                    <a:pt x="20" y="15"/>
                    <a:pt x="20" y="15"/>
                  </a:cubicBezTo>
                  <a:cubicBezTo>
                    <a:pt x="20" y="15"/>
                    <a:pt x="21" y="14"/>
                    <a:pt x="21" y="14"/>
                  </a:cubicBezTo>
                  <a:cubicBezTo>
                    <a:pt x="21" y="14"/>
                    <a:pt x="21" y="14"/>
                    <a:pt x="21" y="14"/>
                  </a:cubicBezTo>
                  <a:cubicBezTo>
                    <a:pt x="25" y="11"/>
                    <a:pt x="29" y="10"/>
                    <a:pt x="33" y="9"/>
                  </a:cubicBezTo>
                  <a:cubicBezTo>
                    <a:pt x="40" y="7"/>
                    <a:pt x="47" y="5"/>
                    <a:pt x="54" y="5"/>
                  </a:cubicBezTo>
                  <a:cubicBezTo>
                    <a:pt x="54" y="5"/>
                    <a:pt x="54" y="5"/>
                    <a:pt x="54" y="5"/>
                  </a:cubicBezTo>
                  <a:cubicBezTo>
                    <a:pt x="54" y="4"/>
                    <a:pt x="55" y="4"/>
                    <a:pt x="55" y="4"/>
                  </a:cubicBezTo>
                  <a:cubicBezTo>
                    <a:pt x="87" y="0"/>
                    <a:pt x="110" y="5"/>
                    <a:pt x="110" y="5"/>
                  </a:cubicBezTo>
                  <a:cubicBezTo>
                    <a:pt x="115" y="20"/>
                    <a:pt x="115" y="20"/>
                    <a:pt x="115" y="20"/>
                  </a:cubicBezTo>
                  <a:cubicBezTo>
                    <a:pt x="115" y="20"/>
                    <a:pt x="99" y="46"/>
                    <a:pt x="81" y="54"/>
                  </a:cubicBezTo>
                  <a:cubicBezTo>
                    <a:pt x="71" y="58"/>
                    <a:pt x="60" y="58"/>
                    <a:pt x="49" y="58"/>
                  </a:cubicBezTo>
                  <a:cubicBezTo>
                    <a:pt x="49" y="58"/>
                    <a:pt x="49" y="58"/>
                    <a:pt x="49" y="58"/>
                  </a:cubicBezTo>
                  <a:cubicBezTo>
                    <a:pt x="45" y="58"/>
                    <a:pt x="41" y="57"/>
                    <a:pt x="37" y="57"/>
                  </a:cubicBezTo>
                  <a:cubicBezTo>
                    <a:pt x="32" y="56"/>
                    <a:pt x="27" y="56"/>
                    <a:pt x="24" y="55"/>
                  </a:cubicBezTo>
                  <a:cubicBezTo>
                    <a:pt x="11" y="55"/>
                    <a:pt x="10" y="54"/>
                    <a:pt x="9" y="51"/>
                  </a:cubicBezTo>
                  <a:cubicBezTo>
                    <a:pt x="9" y="47"/>
                    <a:pt x="9" y="46"/>
                    <a:pt x="9" y="44"/>
                  </a:cubicBezTo>
                  <a:cubicBezTo>
                    <a:pt x="9" y="43"/>
                    <a:pt x="2" y="44"/>
                    <a:pt x="1" y="41"/>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1" name="Freeform 79">
              <a:extLst>
                <a:ext uri="{FF2B5EF4-FFF2-40B4-BE49-F238E27FC236}">
                  <a16:creationId xmlns="" xmlns:a16="http://schemas.microsoft.com/office/drawing/2014/main" id="{CC3386B1-A11F-4D85-BE8D-9A6D81ACACB0}"/>
                </a:ext>
              </a:extLst>
            </p:cNvPr>
            <p:cNvSpPr>
              <a:spLocks/>
            </p:cNvSpPr>
            <p:nvPr/>
          </p:nvSpPr>
          <p:spPr bwMode="auto">
            <a:xfrm flipH="1">
              <a:off x="2020888" y="6197600"/>
              <a:ext cx="193675" cy="157163"/>
            </a:xfrm>
            <a:custGeom>
              <a:avLst/>
              <a:gdLst>
                <a:gd name="T0" fmla="*/ 36 w 68"/>
                <a:gd name="T1" fmla="*/ 0 h 55"/>
                <a:gd name="T2" fmla="*/ 8 w 68"/>
                <a:gd name="T3" fmla="*/ 1 h 55"/>
                <a:gd name="T4" fmla="*/ 18 w 68"/>
                <a:gd name="T5" fmla="*/ 1 h 55"/>
                <a:gd name="T6" fmla="*/ 35 w 68"/>
                <a:gd name="T7" fmla="*/ 2 h 55"/>
                <a:gd name="T8" fmla="*/ 34 w 68"/>
                <a:gd name="T9" fmla="*/ 4 h 55"/>
                <a:gd name="T10" fmla="*/ 31 w 68"/>
                <a:gd name="T11" fmla="*/ 4 h 55"/>
                <a:gd name="T12" fmla="*/ 6 w 68"/>
                <a:gd name="T13" fmla="*/ 13 h 55"/>
                <a:gd name="T14" fmla="*/ 18 w 68"/>
                <a:gd name="T15" fmla="*/ 10 h 55"/>
                <a:gd name="T16" fmla="*/ 27 w 68"/>
                <a:gd name="T17" fmla="*/ 15 h 55"/>
                <a:gd name="T18" fmla="*/ 0 w 68"/>
                <a:gd name="T19" fmla="*/ 28 h 55"/>
                <a:gd name="T20" fmla="*/ 30 w 68"/>
                <a:gd name="T21" fmla="*/ 23 h 55"/>
                <a:gd name="T22" fmla="*/ 38 w 68"/>
                <a:gd name="T23" fmla="*/ 25 h 55"/>
                <a:gd name="T24" fmla="*/ 11 w 68"/>
                <a:gd name="T25" fmla="*/ 39 h 55"/>
                <a:gd name="T26" fmla="*/ 14 w 68"/>
                <a:gd name="T27" fmla="*/ 39 h 55"/>
                <a:gd name="T28" fmla="*/ 40 w 68"/>
                <a:gd name="T29" fmla="*/ 33 h 55"/>
                <a:gd name="T30" fmla="*/ 40 w 68"/>
                <a:gd name="T31" fmla="*/ 33 h 55"/>
                <a:gd name="T32" fmla="*/ 42 w 68"/>
                <a:gd name="T33" fmla="*/ 36 h 55"/>
                <a:gd name="T34" fmla="*/ 2 w 68"/>
                <a:gd name="T35" fmla="*/ 55 h 55"/>
                <a:gd name="T36" fmla="*/ 9 w 68"/>
                <a:gd name="T37" fmla="*/ 55 h 55"/>
                <a:gd name="T38" fmla="*/ 34 w 68"/>
                <a:gd name="T39" fmla="*/ 51 h 55"/>
                <a:gd name="T40" fmla="*/ 68 w 68"/>
                <a:gd name="T41" fmla="*/ 17 h 55"/>
                <a:gd name="T42" fmla="*/ 63 w 68"/>
                <a:gd name="T43" fmla="*/ 2 h 55"/>
                <a:gd name="T44" fmla="*/ 36 w 68"/>
                <a:gd name="T45"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8" h="55">
                  <a:moveTo>
                    <a:pt x="36" y="0"/>
                  </a:moveTo>
                  <a:cubicBezTo>
                    <a:pt x="28" y="0"/>
                    <a:pt x="18" y="0"/>
                    <a:pt x="8" y="1"/>
                  </a:cubicBezTo>
                  <a:cubicBezTo>
                    <a:pt x="11" y="1"/>
                    <a:pt x="14" y="1"/>
                    <a:pt x="18" y="1"/>
                  </a:cubicBezTo>
                  <a:cubicBezTo>
                    <a:pt x="26" y="1"/>
                    <a:pt x="34" y="2"/>
                    <a:pt x="35" y="2"/>
                  </a:cubicBezTo>
                  <a:cubicBezTo>
                    <a:pt x="37" y="3"/>
                    <a:pt x="34" y="4"/>
                    <a:pt x="34" y="4"/>
                  </a:cubicBezTo>
                  <a:cubicBezTo>
                    <a:pt x="33" y="4"/>
                    <a:pt x="32" y="4"/>
                    <a:pt x="31" y="4"/>
                  </a:cubicBezTo>
                  <a:cubicBezTo>
                    <a:pt x="18" y="4"/>
                    <a:pt x="6" y="13"/>
                    <a:pt x="6" y="13"/>
                  </a:cubicBezTo>
                  <a:cubicBezTo>
                    <a:pt x="9" y="11"/>
                    <a:pt x="14" y="10"/>
                    <a:pt x="18" y="10"/>
                  </a:cubicBezTo>
                  <a:cubicBezTo>
                    <a:pt x="27" y="10"/>
                    <a:pt x="34" y="13"/>
                    <a:pt x="27" y="15"/>
                  </a:cubicBezTo>
                  <a:cubicBezTo>
                    <a:pt x="16" y="17"/>
                    <a:pt x="2" y="27"/>
                    <a:pt x="0" y="28"/>
                  </a:cubicBezTo>
                  <a:cubicBezTo>
                    <a:pt x="5" y="26"/>
                    <a:pt x="20" y="23"/>
                    <a:pt x="30" y="23"/>
                  </a:cubicBezTo>
                  <a:cubicBezTo>
                    <a:pt x="34" y="23"/>
                    <a:pt x="38" y="23"/>
                    <a:pt x="38" y="25"/>
                  </a:cubicBezTo>
                  <a:cubicBezTo>
                    <a:pt x="40" y="31"/>
                    <a:pt x="11" y="39"/>
                    <a:pt x="11" y="39"/>
                  </a:cubicBezTo>
                  <a:cubicBezTo>
                    <a:pt x="12" y="39"/>
                    <a:pt x="13" y="39"/>
                    <a:pt x="14" y="39"/>
                  </a:cubicBezTo>
                  <a:cubicBezTo>
                    <a:pt x="25" y="39"/>
                    <a:pt x="37" y="33"/>
                    <a:pt x="40" y="33"/>
                  </a:cubicBezTo>
                  <a:cubicBezTo>
                    <a:pt x="40" y="33"/>
                    <a:pt x="40" y="33"/>
                    <a:pt x="40" y="33"/>
                  </a:cubicBezTo>
                  <a:cubicBezTo>
                    <a:pt x="44" y="33"/>
                    <a:pt x="42" y="36"/>
                    <a:pt x="42" y="36"/>
                  </a:cubicBezTo>
                  <a:cubicBezTo>
                    <a:pt x="33" y="51"/>
                    <a:pt x="8" y="54"/>
                    <a:pt x="2" y="55"/>
                  </a:cubicBezTo>
                  <a:cubicBezTo>
                    <a:pt x="4" y="55"/>
                    <a:pt x="7" y="55"/>
                    <a:pt x="9" y="55"/>
                  </a:cubicBezTo>
                  <a:cubicBezTo>
                    <a:pt x="18" y="55"/>
                    <a:pt x="26" y="54"/>
                    <a:pt x="34" y="51"/>
                  </a:cubicBezTo>
                  <a:cubicBezTo>
                    <a:pt x="52" y="43"/>
                    <a:pt x="68" y="17"/>
                    <a:pt x="68" y="17"/>
                  </a:cubicBezTo>
                  <a:cubicBezTo>
                    <a:pt x="63" y="2"/>
                    <a:pt x="63" y="2"/>
                    <a:pt x="63" y="2"/>
                  </a:cubicBezTo>
                  <a:cubicBezTo>
                    <a:pt x="63" y="2"/>
                    <a:pt x="52" y="0"/>
                    <a:pt x="36" y="0"/>
                  </a:cubicBezTo>
                </a:path>
              </a:pathLst>
            </a:custGeom>
            <a:solidFill>
              <a:srgbClr val="F9E3E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2" name="Freeform 80">
              <a:extLst>
                <a:ext uri="{FF2B5EF4-FFF2-40B4-BE49-F238E27FC236}">
                  <a16:creationId xmlns="" xmlns:a16="http://schemas.microsoft.com/office/drawing/2014/main" id="{4C4214FD-DA61-471B-9885-77B377B480AC}"/>
                </a:ext>
              </a:extLst>
            </p:cNvPr>
            <p:cNvSpPr>
              <a:spLocks/>
            </p:cNvSpPr>
            <p:nvPr/>
          </p:nvSpPr>
          <p:spPr bwMode="auto">
            <a:xfrm flipH="1">
              <a:off x="2063750" y="6427788"/>
              <a:ext cx="107950" cy="136525"/>
            </a:xfrm>
            <a:custGeom>
              <a:avLst/>
              <a:gdLst>
                <a:gd name="T0" fmla="*/ 25 w 38"/>
                <a:gd name="T1" fmla="*/ 0 h 48"/>
                <a:gd name="T2" fmla="*/ 12 w 38"/>
                <a:gd name="T3" fmla="*/ 27 h 48"/>
                <a:gd name="T4" fmla="*/ 11 w 38"/>
                <a:gd name="T5" fmla="*/ 28 h 48"/>
                <a:gd name="T6" fmla="*/ 10 w 38"/>
                <a:gd name="T7" fmla="*/ 1 h 48"/>
                <a:gd name="T8" fmla="*/ 2 w 38"/>
                <a:gd name="T9" fmla="*/ 20 h 48"/>
                <a:gd name="T10" fmla="*/ 0 w 38"/>
                <a:gd name="T11" fmla="*/ 19 h 48"/>
                <a:gd name="T12" fmla="*/ 6 w 38"/>
                <a:gd name="T13" fmla="*/ 35 h 48"/>
                <a:gd name="T14" fmla="*/ 11 w 38"/>
                <a:gd name="T15" fmla="*/ 41 h 48"/>
                <a:gd name="T16" fmla="*/ 11 w 38"/>
                <a:gd name="T17" fmla="*/ 41 h 48"/>
                <a:gd name="T18" fmla="*/ 12 w 38"/>
                <a:gd name="T19" fmla="*/ 41 h 48"/>
                <a:gd name="T20" fmla="*/ 18 w 38"/>
                <a:gd name="T21" fmla="*/ 46 h 48"/>
                <a:gd name="T22" fmla="*/ 20 w 38"/>
                <a:gd name="T23" fmla="*/ 48 h 48"/>
                <a:gd name="T24" fmla="*/ 23 w 38"/>
                <a:gd name="T25" fmla="*/ 47 h 48"/>
                <a:gd name="T26" fmla="*/ 38 w 38"/>
                <a:gd name="T27" fmla="*/ 24 h 48"/>
                <a:gd name="T28" fmla="*/ 26 w 38"/>
                <a:gd name="T29" fmla="*/ 38 h 48"/>
                <a:gd name="T30" fmla="*/ 26 w 38"/>
                <a:gd name="T31" fmla="*/ 38 h 48"/>
                <a:gd name="T32" fmla="*/ 36 w 38"/>
                <a:gd name="T33" fmla="*/ 10 h 48"/>
                <a:gd name="T34" fmla="*/ 20 w 38"/>
                <a:gd name="T35" fmla="*/ 34 h 48"/>
                <a:gd name="T36" fmla="*/ 18 w 38"/>
                <a:gd name="T37" fmla="*/ 33 h 48"/>
                <a:gd name="T38" fmla="*/ 25 w 38"/>
                <a:gd name="T39"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 h="48">
                  <a:moveTo>
                    <a:pt x="25" y="0"/>
                  </a:moveTo>
                  <a:cubicBezTo>
                    <a:pt x="25" y="0"/>
                    <a:pt x="19" y="24"/>
                    <a:pt x="12" y="27"/>
                  </a:cubicBezTo>
                  <a:cubicBezTo>
                    <a:pt x="11" y="28"/>
                    <a:pt x="11" y="28"/>
                    <a:pt x="11" y="28"/>
                  </a:cubicBezTo>
                  <a:cubicBezTo>
                    <a:pt x="5" y="28"/>
                    <a:pt x="9" y="4"/>
                    <a:pt x="10" y="1"/>
                  </a:cubicBezTo>
                  <a:cubicBezTo>
                    <a:pt x="9" y="3"/>
                    <a:pt x="6" y="20"/>
                    <a:pt x="2" y="20"/>
                  </a:cubicBezTo>
                  <a:cubicBezTo>
                    <a:pt x="1" y="20"/>
                    <a:pt x="0" y="20"/>
                    <a:pt x="0" y="19"/>
                  </a:cubicBezTo>
                  <a:cubicBezTo>
                    <a:pt x="2" y="27"/>
                    <a:pt x="5" y="32"/>
                    <a:pt x="6" y="35"/>
                  </a:cubicBezTo>
                  <a:cubicBezTo>
                    <a:pt x="9" y="40"/>
                    <a:pt x="9" y="41"/>
                    <a:pt x="11" y="41"/>
                  </a:cubicBezTo>
                  <a:cubicBezTo>
                    <a:pt x="11" y="41"/>
                    <a:pt x="11" y="41"/>
                    <a:pt x="11" y="41"/>
                  </a:cubicBezTo>
                  <a:cubicBezTo>
                    <a:pt x="12" y="41"/>
                    <a:pt x="12" y="41"/>
                    <a:pt x="12" y="41"/>
                  </a:cubicBezTo>
                  <a:cubicBezTo>
                    <a:pt x="14" y="41"/>
                    <a:pt x="16" y="41"/>
                    <a:pt x="18" y="46"/>
                  </a:cubicBezTo>
                  <a:cubicBezTo>
                    <a:pt x="18" y="48"/>
                    <a:pt x="19" y="48"/>
                    <a:pt x="20" y="48"/>
                  </a:cubicBezTo>
                  <a:cubicBezTo>
                    <a:pt x="22" y="48"/>
                    <a:pt x="23" y="47"/>
                    <a:pt x="23" y="47"/>
                  </a:cubicBezTo>
                  <a:cubicBezTo>
                    <a:pt x="28" y="43"/>
                    <a:pt x="33" y="34"/>
                    <a:pt x="38" y="24"/>
                  </a:cubicBezTo>
                  <a:cubicBezTo>
                    <a:pt x="37" y="25"/>
                    <a:pt x="30" y="38"/>
                    <a:pt x="26" y="38"/>
                  </a:cubicBezTo>
                  <a:cubicBezTo>
                    <a:pt x="26" y="38"/>
                    <a:pt x="26" y="38"/>
                    <a:pt x="26" y="38"/>
                  </a:cubicBezTo>
                  <a:cubicBezTo>
                    <a:pt x="26" y="38"/>
                    <a:pt x="36" y="21"/>
                    <a:pt x="36" y="10"/>
                  </a:cubicBezTo>
                  <a:cubicBezTo>
                    <a:pt x="36" y="10"/>
                    <a:pt x="26" y="34"/>
                    <a:pt x="20" y="34"/>
                  </a:cubicBezTo>
                  <a:cubicBezTo>
                    <a:pt x="19" y="34"/>
                    <a:pt x="18" y="34"/>
                    <a:pt x="18" y="33"/>
                  </a:cubicBezTo>
                  <a:cubicBezTo>
                    <a:pt x="22" y="21"/>
                    <a:pt x="26" y="16"/>
                    <a:pt x="25"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3" name="Freeform 81">
              <a:extLst>
                <a:ext uri="{FF2B5EF4-FFF2-40B4-BE49-F238E27FC236}">
                  <a16:creationId xmlns="" xmlns:a16="http://schemas.microsoft.com/office/drawing/2014/main" id="{B73B712E-58CC-45F1-B6B2-A3165AD1952A}"/>
                </a:ext>
              </a:extLst>
            </p:cNvPr>
            <p:cNvSpPr>
              <a:spLocks/>
            </p:cNvSpPr>
            <p:nvPr/>
          </p:nvSpPr>
          <p:spPr bwMode="auto">
            <a:xfrm flipH="1">
              <a:off x="2254250" y="6272213"/>
              <a:ext cx="7938" cy="0"/>
            </a:xfrm>
            <a:custGeom>
              <a:avLst/>
              <a:gdLst>
                <a:gd name="T0" fmla="*/ 3 w 3"/>
                <a:gd name="T1" fmla="*/ 0 w 3"/>
                <a:gd name="T2" fmla="*/ 3 w 3"/>
              </a:gdLst>
              <a:ahLst/>
              <a:cxnLst>
                <a:cxn ang="0">
                  <a:pos x="T0" y="0"/>
                </a:cxn>
                <a:cxn ang="0">
                  <a:pos x="T1" y="0"/>
                </a:cxn>
                <a:cxn ang="0">
                  <a:pos x="T2" y="0"/>
                </a:cxn>
              </a:cxnLst>
              <a:rect l="0" t="0" r="r" b="b"/>
              <a:pathLst>
                <a:path w="3">
                  <a:moveTo>
                    <a:pt x="3" y="0"/>
                  </a:moveTo>
                  <a:cubicBezTo>
                    <a:pt x="2" y="0"/>
                    <a:pt x="1" y="0"/>
                    <a:pt x="0" y="0"/>
                  </a:cubicBezTo>
                  <a:cubicBezTo>
                    <a:pt x="1" y="0"/>
                    <a:pt x="3" y="0"/>
                    <a:pt x="3"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4" name="Freeform 82">
              <a:extLst>
                <a:ext uri="{FF2B5EF4-FFF2-40B4-BE49-F238E27FC236}">
                  <a16:creationId xmlns="" xmlns:a16="http://schemas.microsoft.com/office/drawing/2014/main" id="{507CAAAC-D1E0-48BC-A29D-D4FC4BD9EE44}"/>
                </a:ext>
              </a:extLst>
            </p:cNvPr>
            <p:cNvSpPr>
              <a:spLocks/>
            </p:cNvSpPr>
            <p:nvPr/>
          </p:nvSpPr>
          <p:spPr bwMode="auto">
            <a:xfrm flipH="1">
              <a:off x="2286000" y="6229350"/>
              <a:ext cx="7938" cy="3175"/>
            </a:xfrm>
            <a:custGeom>
              <a:avLst/>
              <a:gdLst>
                <a:gd name="T0" fmla="*/ 1 w 3"/>
                <a:gd name="T1" fmla="*/ 1 h 1"/>
                <a:gd name="T2" fmla="*/ 0 w 3"/>
                <a:gd name="T3" fmla="*/ 1 h 1"/>
                <a:gd name="T4" fmla="*/ 2 w 3"/>
                <a:gd name="T5" fmla="*/ 0 h 1"/>
                <a:gd name="T6" fmla="*/ 2 w 3"/>
                <a:gd name="T7" fmla="*/ 0 h 1"/>
                <a:gd name="T8" fmla="*/ 3 w 3"/>
                <a:gd name="T9" fmla="*/ 0 h 1"/>
                <a:gd name="T10" fmla="*/ 1 w 3"/>
                <a:gd name="T11" fmla="*/ 1 h 1"/>
              </a:gdLst>
              <a:ahLst/>
              <a:cxnLst>
                <a:cxn ang="0">
                  <a:pos x="T0" y="T1"/>
                </a:cxn>
                <a:cxn ang="0">
                  <a:pos x="T2" y="T3"/>
                </a:cxn>
                <a:cxn ang="0">
                  <a:pos x="T4" y="T5"/>
                </a:cxn>
                <a:cxn ang="0">
                  <a:pos x="T6" y="T7"/>
                </a:cxn>
                <a:cxn ang="0">
                  <a:pos x="T8" y="T9"/>
                </a:cxn>
                <a:cxn ang="0">
                  <a:pos x="T10" y="T11"/>
                </a:cxn>
              </a:cxnLst>
              <a:rect l="0" t="0" r="r" b="b"/>
              <a:pathLst>
                <a:path w="3" h="1">
                  <a:moveTo>
                    <a:pt x="1" y="1"/>
                  </a:moveTo>
                  <a:cubicBezTo>
                    <a:pt x="1" y="1"/>
                    <a:pt x="1" y="1"/>
                    <a:pt x="0" y="1"/>
                  </a:cubicBezTo>
                  <a:cubicBezTo>
                    <a:pt x="1" y="1"/>
                    <a:pt x="2" y="0"/>
                    <a:pt x="2" y="0"/>
                  </a:cubicBezTo>
                  <a:cubicBezTo>
                    <a:pt x="2" y="0"/>
                    <a:pt x="2" y="0"/>
                    <a:pt x="2" y="0"/>
                  </a:cubicBezTo>
                  <a:cubicBezTo>
                    <a:pt x="3" y="0"/>
                    <a:pt x="3" y="0"/>
                    <a:pt x="3" y="0"/>
                  </a:cubicBezTo>
                  <a:cubicBezTo>
                    <a:pt x="3" y="0"/>
                    <a:pt x="2" y="0"/>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5" name="Freeform 83">
              <a:extLst>
                <a:ext uri="{FF2B5EF4-FFF2-40B4-BE49-F238E27FC236}">
                  <a16:creationId xmlns="" xmlns:a16="http://schemas.microsoft.com/office/drawing/2014/main" id="{77EFF8D6-4C24-4FDA-B003-62BA64826C11}"/>
                </a:ext>
              </a:extLst>
            </p:cNvPr>
            <p:cNvSpPr>
              <a:spLocks/>
            </p:cNvSpPr>
            <p:nvPr/>
          </p:nvSpPr>
          <p:spPr bwMode="auto">
            <a:xfrm flipH="1">
              <a:off x="2243138" y="6237288"/>
              <a:ext cx="101600" cy="114300"/>
            </a:xfrm>
            <a:custGeom>
              <a:avLst/>
              <a:gdLst>
                <a:gd name="T0" fmla="*/ 17 w 36"/>
                <a:gd name="T1" fmla="*/ 0 h 40"/>
                <a:gd name="T2" fmla="*/ 15 w 36"/>
                <a:gd name="T3" fmla="*/ 1 h 40"/>
                <a:gd name="T4" fmla="*/ 13 w 36"/>
                <a:gd name="T5" fmla="*/ 3 h 40"/>
                <a:gd name="T6" fmla="*/ 0 w 36"/>
                <a:gd name="T7" fmla="*/ 24 h 40"/>
                <a:gd name="T8" fmla="*/ 0 w 36"/>
                <a:gd name="T9" fmla="*/ 24 h 40"/>
                <a:gd name="T10" fmla="*/ 8 w 36"/>
                <a:gd name="T11" fmla="*/ 27 h 40"/>
                <a:gd name="T12" fmla="*/ 8 w 36"/>
                <a:gd name="T13" fmla="*/ 27 h 40"/>
                <a:gd name="T14" fmla="*/ 8 w 36"/>
                <a:gd name="T15" fmla="*/ 27 h 40"/>
                <a:gd name="T16" fmla="*/ 8 w 36"/>
                <a:gd name="T17" fmla="*/ 29 h 40"/>
                <a:gd name="T18" fmla="*/ 8 w 36"/>
                <a:gd name="T19" fmla="*/ 30 h 40"/>
                <a:gd name="T20" fmla="*/ 8 w 36"/>
                <a:gd name="T21" fmla="*/ 31 h 40"/>
                <a:gd name="T22" fmla="*/ 8 w 36"/>
                <a:gd name="T23" fmla="*/ 34 h 40"/>
                <a:gd name="T24" fmla="*/ 23 w 36"/>
                <a:gd name="T25" fmla="*/ 38 h 40"/>
                <a:gd name="T26" fmla="*/ 36 w 36"/>
                <a:gd name="T27" fmla="*/ 40 h 40"/>
                <a:gd name="T28" fmla="*/ 16 w 36"/>
                <a:gd name="T29" fmla="*/ 31 h 40"/>
                <a:gd name="T30" fmla="*/ 32 w 36"/>
                <a:gd name="T31" fmla="*/ 26 h 40"/>
                <a:gd name="T32" fmla="*/ 35 w 36"/>
                <a:gd name="T33" fmla="*/ 26 h 40"/>
                <a:gd name="T34" fmla="*/ 15 w 36"/>
                <a:gd name="T35" fmla="*/ 21 h 40"/>
                <a:gd name="T36" fmla="*/ 28 w 36"/>
                <a:gd name="T37" fmla="*/ 12 h 40"/>
                <a:gd name="T38" fmla="*/ 13 w 36"/>
                <a:gd name="T39" fmla="*/ 13 h 40"/>
                <a:gd name="T40" fmla="*/ 13 w 36"/>
                <a:gd name="T41" fmla="*/ 14 h 40"/>
                <a:gd name="T42" fmla="*/ 17 w 36"/>
                <a:gd name="T43"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6" h="40">
                  <a:moveTo>
                    <a:pt x="17" y="0"/>
                  </a:moveTo>
                  <a:cubicBezTo>
                    <a:pt x="16" y="0"/>
                    <a:pt x="15" y="1"/>
                    <a:pt x="15" y="1"/>
                  </a:cubicBezTo>
                  <a:cubicBezTo>
                    <a:pt x="14" y="2"/>
                    <a:pt x="13" y="2"/>
                    <a:pt x="13" y="3"/>
                  </a:cubicBezTo>
                  <a:cubicBezTo>
                    <a:pt x="4" y="11"/>
                    <a:pt x="0" y="21"/>
                    <a:pt x="0" y="24"/>
                  </a:cubicBezTo>
                  <a:cubicBezTo>
                    <a:pt x="0" y="24"/>
                    <a:pt x="0" y="24"/>
                    <a:pt x="0" y="24"/>
                  </a:cubicBezTo>
                  <a:cubicBezTo>
                    <a:pt x="1" y="27"/>
                    <a:pt x="8" y="26"/>
                    <a:pt x="8" y="27"/>
                  </a:cubicBezTo>
                  <a:cubicBezTo>
                    <a:pt x="8" y="27"/>
                    <a:pt x="8" y="27"/>
                    <a:pt x="8" y="27"/>
                  </a:cubicBezTo>
                  <a:cubicBezTo>
                    <a:pt x="8" y="27"/>
                    <a:pt x="8" y="27"/>
                    <a:pt x="8" y="27"/>
                  </a:cubicBezTo>
                  <a:cubicBezTo>
                    <a:pt x="8" y="28"/>
                    <a:pt x="8" y="28"/>
                    <a:pt x="8" y="29"/>
                  </a:cubicBezTo>
                  <a:cubicBezTo>
                    <a:pt x="8" y="29"/>
                    <a:pt x="8" y="30"/>
                    <a:pt x="8" y="30"/>
                  </a:cubicBezTo>
                  <a:cubicBezTo>
                    <a:pt x="8" y="30"/>
                    <a:pt x="8" y="31"/>
                    <a:pt x="8" y="31"/>
                  </a:cubicBezTo>
                  <a:cubicBezTo>
                    <a:pt x="8" y="32"/>
                    <a:pt x="8" y="33"/>
                    <a:pt x="8" y="34"/>
                  </a:cubicBezTo>
                  <a:cubicBezTo>
                    <a:pt x="9" y="37"/>
                    <a:pt x="10" y="38"/>
                    <a:pt x="23" y="38"/>
                  </a:cubicBezTo>
                  <a:cubicBezTo>
                    <a:pt x="26" y="39"/>
                    <a:pt x="31" y="39"/>
                    <a:pt x="36" y="40"/>
                  </a:cubicBezTo>
                  <a:cubicBezTo>
                    <a:pt x="36" y="40"/>
                    <a:pt x="17" y="36"/>
                    <a:pt x="16" y="31"/>
                  </a:cubicBezTo>
                  <a:cubicBezTo>
                    <a:pt x="14" y="26"/>
                    <a:pt x="26" y="26"/>
                    <a:pt x="32" y="26"/>
                  </a:cubicBezTo>
                  <a:cubicBezTo>
                    <a:pt x="34" y="26"/>
                    <a:pt x="35" y="26"/>
                    <a:pt x="35" y="26"/>
                  </a:cubicBezTo>
                  <a:cubicBezTo>
                    <a:pt x="35" y="26"/>
                    <a:pt x="16" y="24"/>
                    <a:pt x="15" y="21"/>
                  </a:cubicBezTo>
                  <a:cubicBezTo>
                    <a:pt x="14" y="18"/>
                    <a:pt x="21" y="13"/>
                    <a:pt x="28" y="12"/>
                  </a:cubicBezTo>
                  <a:cubicBezTo>
                    <a:pt x="24" y="12"/>
                    <a:pt x="17" y="13"/>
                    <a:pt x="13" y="13"/>
                  </a:cubicBezTo>
                  <a:cubicBezTo>
                    <a:pt x="13" y="13"/>
                    <a:pt x="13" y="14"/>
                    <a:pt x="13" y="14"/>
                  </a:cubicBezTo>
                  <a:cubicBezTo>
                    <a:pt x="8" y="14"/>
                    <a:pt x="11" y="5"/>
                    <a:pt x="17"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6" name="Freeform 84">
              <a:extLst>
                <a:ext uri="{FF2B5EF4-FFF2-40B4-BE49-F238E27FC236}">
                  <a16:creationId xmlns="" xmlns:a16="http://schemas.microsoft.com/office/drawing/2014/main" id="{917E754E-F31C-4EE3-9893-40B19899C152}"/>
                </a:ext>
              </a:extLst>
            </p:cNvPr>
            <p:cNvSpPr>
              <a:spLocks/>
            </p:cNvSpPr>
            <p:nvPr/>
          </p:nvSpPr>
          <p:spPr bwMode="auto">
            <a:xfrm flipH="1">
              <a:off x="2282825" y="6178550"/>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 name="Freeform 85">
              <a:extLst>
                <a:ext uri="{FF2B5EF4-FFF2-40B4-BE49-F238E27FC236}">
                  <a16:creationId xmlns="" xmlns:a16="http://schemas.microsoft.com/office/drawing/2014/main" id="{9CA3F862-1F6B-4B78-AD98-8F69F0AFE750}"/>
                </a:ext>
              </a:extLst>
            </p:cNvPr>
            <p:cNvSpPr>
              <a:spLocks/>
            </p:cNvSpPr>
            <p:nvPr/>
          </p:nvSpPr>
          <p:spPr bwMode="auto">
            <a:xfrm flipH="1">
              <a:off x="2235200" y="6042025"/>
              <a:ext cx="115888" cy="155575"/>
            </a:xfrm>
            <a:custGeom>
              <a:avLst/>
              <a:gdLst>
                <a:gd name="T0" fmla="*/ 15 w 41"/>
                <a:gd name="T1" fmla="*/ 0 h 55"/>
                <a:gd name="T2" fmla="*/ 5 w 41"/>
                <a:gd name="T3" fmla="*/ 3 h 55"/>
                <a:gd name="T4" fmla="*/ 5 w 41"/>
                <a:gd name="T5" fmla="*/ 5 h 55"/>
                <a:gd name="T6" fmla="*/ 5 w 41"/>
                <a:gd name="T7" fmla="*/ 7 h 55"/>
                <a:gd name="T8" fmla="*/ 3 w 41"/>
                <a:gd name="T9" fmla="*/ 10 h 55"/>
                <a:gd name="T10" fmla="*/ 3 w 41"/>
                <a:gd name="T11" fmla="*/ 10 h 55"/>
                <a:gd name="T12" fmla="*/ 3 w 41"/>
                <a:gd name="T13" fmla="*/ 10 h 55"/>
                <a:gd name="T14" fmla="*/ 0 w 41"/>
                <a:gd name="T15" fmla="*/ 13 h 55"/>
                <a:gd name="T16" fmla="*/ 1 w 41"/>
                <a:gd name="T17" fmla="*/ 19 h 55"/>
                <a:gd name="T18" fmla="*/ 6 w 41"/>
                <a:gd name="T19" fmla="*/ 34 h 55"/>
                <a:gd name="T20" fmla="*/ 15 w 41"/>
                <a:gd name="T21" fmla="*/ 49 h 55"/>
                <a:gd name="T22" fmla="*/ 26 w 41"/>
                <a:gd name="T23" fmla="*/ 55 h 55"/>
                <a:gd name="T24" fmla="*/ 14 w 41"/>
                <a:gd name="T25" fmla="*/ 36 h 55"/>
                <a:gd name="T26" fmla="*/ 28 w 41"/>
                <a:gd name="T27" fmla="*/ 32 h 55"/>
                <a:gd name="T28" fmla="*/ 35 w 41"/>
                <a:gd name="T29" fmla="*/ 32 h 55"/>
                <a:gd name="T30" fmla="*/ 16 w 41"/>
                <a:gd name="T31" fmla="*/ 26 h 55"/>
                <a:gd name="T32" fmla="*/ 14 w 41"/>
                <a:gd name="T33" fmla="*/ 19 h 55"/>
                <a:gd name="T34" fmla="*/ 16 w 41"/>
                <a:gd name="T35" fmla="*/ 19 h 55"/>
                <a:gd name="T36" fmla="*/ 31 w 41"/>
                <a:gd name="T37" fmla="*/ 22 h 55"/>
                <a:gd name="T38" fmla="*/ 15 w 41"/>
                <a:gd name="T39" fmla="*/ 13 h 55"/>
                <a:gd name="T40" fmla="*/ 18 w 41"/>
                <a:gd name="T41" fmla="*/ 7 h 55"/>
                <a:gd name="T42" fmla="*/ 20 w 41"/>
                <a:gd name="T43" fmla="*/ 7 h 55"/>
                <a:gd name="T44" fmla="*/ 41 w 41"/>
                <a:gd name="T45" fmla="*/ 15 h 55"/>
                <a:gd name="T46" fmla="*/ 18 w 41"/>
                <a:gd name="T47" fmla="*/ 0 h 55"/>
                <a:gd name="T48" fmla="*/ 18 w 41"/>
                <a:gd name="T49" fmla="*/ 0 h 55"/>
                <a:gd name="T50" fmla="*/ 18 w 41"/>
                <a:gd name="T51" fmla="*/ 0 h 55"/>
                <a:gd name="T52" fmla="*/ 17 w 41"/>
                <a:gd name="T53" fmla="*/ 0 h 55"/>
                <a:gd name="T54" fmla="*/ 15 w 41"/>
                <a:gd name="T55"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1" h="55">
                  <a:moveTo>
                    <a:pt x="15" y="0"/>
                  </a:moveTo>
                  <a:cubicBezTo>
                    <a:pt x="9" y="0"/>
                    <a:pt x="6" y="1"/>
                    <a:pt x="5" y="3"/>
                  </a:cubicBezTo>
                  <a:cubicBezTo>
                    <a:pt x="5" y="3"/>
                    <a:pt x="5" y="4"/>
                    <a:pt x="5" y="5"/>
                  </a:cubicBezTo>
                  <a:cubicBezTo>
                    <a:pt x="5" y="6"/>
                    <a:pt x="5" y="7"/>
                    <a:pt x="5" y="7"/>
                  </a:cubicBezTo>
                  <a:cubicBezTo>
                    <a:pt x="5" y="9"/>
                    <a:pt x="5" y="10"/>
                    <a:pt x="3" y="10"/>
                  </a:cubicBezTo>
                  <a:cubicBezTo>
                    <a:pt x="3" y="10"/>
                    <a:pt x="3" y="10"/>
                    <a:pt x="3" y="10"/>
                  </a:cubicBezTo>
                  <a:cubicBezTo>
                    <a:pt x="3" y="10"/>
                    <a:pt x="3" y="10"/>
                    <a:pt x="3" y="10"/>
                  </a:cubicBezTo>
                  <a:cubicBezTo>
                    <a:pt x="1" y="10"/>
                    <a:pt x="0" y="11"/>
                    <a:pt x="0" y="13"/>
                  </a:cubicBezTo>
                  <a:cubicBezTo>
                    <a:pt x="0" y="15"/>
                    <a:pt x="0" y="17"/>
                    <a:pt x="1" y="19"/>
                  </a:cubicBezTo>
                  <a:cubicBezTo>
                    <a:pt x="2" y="23"/>
                    <a:pt x="3" y="28"/>
                    <a:pt x="6" y="34"/>
                  </a:cubicBezTo>
                  <a:cubicBezTo>
                    <a:pt x="8" y="39"/>
                    <a:pt x="11" y="44"/>
                    <a:pt x="15" y="49"/>
                  </a:cubicBezTo>
                  <a:cubicBezTo>
                    <a:pt x="17" y="51"/>
                    <a:pt x="21" y="53"/>
                    <a:pt x="26" y="55"/>
                  </a:cubicBezTo>
                  <a:cubicBezTo>
                    <a:pt x="26" y="55"/>
                    <a:pt x="11" y="43"/>
                    <a:pt x="14" y="36"/>
                  </a:cubicBezTo>
                  <a:cubicBezTo>
                    <a:pt x="16" y="32"/>
                    <a:pt x="22" y="32"/>
                    <a:pt x="28" y="32"/>
                  </a:cubicBezTo>
                  <a:cubicBezTo>
                    <a:pt x="32" y="32"/>
                    <a:pt x="35" y="32"/>
                    <a:pt x="35" y="32"/>
                  </a:cubicBezTo>
                  <a:cubicBezTo>
                    <a:pt x="35" y="32"/>
                    <a:pt x="22" y="27"/>
                    <a:pt x="16" y="26"/>
                  </a:cubicBezTo>
                  <a:cubicBezTo>
                    <a:pt x="9" y="26"/>
                    <a:pt x="9" y="20"/>
                    <a:pt x="14" y="19"/>
                  </a:cubicBezTo>
                  <a:cubicBezTo>
                    <a:pt x="15" y="19"/>
                    <a:pt x="16" y="19"/>
                    <a:pt x="16" y="19"/>
                  </a:cubicBezTo>
                  <a:cubicBezTo>
                    <a:pt x="22" y="19"/>
                    <a:pt x="30" y="22"/>
                    <a:pt x="31" y="22"/>
                  </a:cubicBezTo>
                  <a:cubicBezTo>
                    <a:pt x="30" y="21"/>
                    <a:pt x="22" y="15"/>
                    <a:pt x="15" y="13"/>
                  </a:cubicBezTo>
                  <a:cubicBezTo>
                    <a:pt x="8" y="11"/>
                    <a:pt x="11" y="7"/>
                    <a:pt x="18" y="7"/>
                  </a:cubicBezTo>
                  <a:cubicBezTo>
                    <a:pt x="18" y="7"/>
                    <a:pt x="19" y="7"/>
                    <a:pt x="20" y="7"/>
                  </a:cubicBezTo>
                  <a:cubicBezTo>
                    <a:pt x="28" y="8"/>
                    <a:pt x="41" y="15"/>
                    <a:pt x="41" y="15"/>
                  </a:cubicBezTo>
                  <a:cubicBezTo>
                    <a:pt x="41" y="15"/>
                    <a:pt x="32" y="2"/>
                    <a:pt x="18" y="0"/>
                  </a:cubicBezTo>
                  <a:cubicBezTo>
                    <a:pt x="18" y="0"/>
                    <a:pt x="18" y="0"/>
                    <a:pt x="18" y="0"/>
                  </a:cubicBezTo>
                  <a:cubicBezTo>
                    <a:pt x="18" y="0"/>
                    <a:pt x="18" y="0"/>
                    <a:pt x="18" y="0"/>
                  </a:cubicBezTo>
                  <a:cubicBezTo>
                    <a:pt x="17" y="0"/>
                    <a:pt x="17" y="0"/>
                    <a:pt x="17" y="0"/>
                  </a:cubicBezTo>
                  <a:cubicBezTo>
                    <a:pt x="16" y="0"/>
                    <a:pt x="15" y="0"/>
                    <a:pt x="15"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 name="Freeform 86">
              <a:extLst>
                <a:ext uri="{FF2B5EF4-FFF2-40B4-BE49-F238E27FC236}">
                  <a16:creationId xmlns="" xmlns:a16="http://schemas.microsoft.com/office/drawing/2014/main" id="{92171D12-E860-4902-BEF4-D289BF9E5320}"/>
                </a:ext>
              </a:extLst>
            </p:cNvPr>
            <p:cNvSpPr>
              <a:spLocks/>
            </p:cNvSpPr>
            <p:nvPr/>
          </p:nvSpPr>
          <p:spPr bwMode="auto">
            <a:xfrm flipH="1">
              <a:off x="1993900" y="6164263"/>
              <a:ext cx="106363" cy="133350"/>
            </a:xfrm>
            <a:custGeom>
              <a:avLst/>
              <a:gdLst>
                <a:gd name="T0" fmla="*/ 0 w 38"/>
                <a:gd name="T1" fmla="*/ 13 h 47"/>
                <a:gd name="T2" fmla="*/ 22 w 38"/>
                <a:gd name="T3" fmla="*/ 24 h 47"/>
                <a:gd name="T4" fmla="*/ 10 w 38"/>
                <a:gd name="T5" fmla="*/ 38 h 47"/>
                <a:gd name="T6" fmla="*/ 23 w 38"/>
                <a:gd name="T7" fmla="*/ 32 h 47"/>
                <a:gd name="T8" fmla="*/ 26 w 38"/>
                <a:gd name="T9" fmla="*/ 47 h 47"/>
                <a:gd name="T10" fmla="*/ 29 w 38"/>
                <a:gd name="T11" fmla="*/ 36 h 47"/>
                <a:gd name="T12" fmla="*/ 31 w 38"/>
                <a:gd name="T13" fmla="*/ 27 h 47"/>
                <a:gd name="T14" fmla="*/ 31 w 38"/>
                <a:gd name="T15" fmla="*/ 17 h 47"/>
                <a:gd name="T16" fmla="*/ 15 w 38"/>
                <a:gd name="T17" fmla="*/ 0 h 47"/>
                <a:gd name="T18" fmla="*/ 22 w 38"/>
                <a:gd name="T19" fmla="*/ 17 h 47"/>
                <a:gd name="T20" fmla="*/ 0 w 38"/>
                <a:gd name="T21" fmla="*/ 13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 h="47">
                  <a:moveTo>
                    <a:pt x="0" y="13"/>
                  </a:moveTo>
                  <a:cubicBezTo>
                    <a:pt x="0" y="13"/>
                    <a:pt x="19" y="18"/>
                    <a:pt x="22" y="24"/>
                  </a:cubicBezTo>
                  <a:cubicBezTo>
                    <a:pt x="24" y="29"/>
                    <a:pt x="10" y="38"/>
                    <a:pt x="10" y="38"/>
                  </a:cubicBezTo>
                  <a:cubicBezTo>
                    <a:pt x="10" y="38"/>
                    <a:pt x="19" y="38"/>
                    <a:pt x="23" y="32"/>
                  </a:cubicBezTo>
                  <a:cubicBezTo>
                    <a:pt x="23" y="32"/>
                    <a:pt x="27" y="34"/>
                    <a:pt x="26" y="47"/>
                  </a:cubicBezTo>
                  <a:cubicBezTo>
                    <a:pt x="26" y="47"/>
                    <a:pt x="28" y="42"/>
                    <a:pt x="29" y="36"/>
                  </a:cubicBezTo>
                  <a:cubicBezTo>
                    <a:pt x="30" y="34"/>
                    <a:pt x="31" y="27"/>
                    <a:pt x="31" y="27"/>
                  </a:cubicBezTo>
                  <a:cubicBezTo>
                    <a:pt x="31" y="27"/>
                    <a:pt x="38" y="21"/>
                    <a:pt x="31" y="17"/>
                  </a:cubicBezTo>
                  <a:cubicBezTo>
                    <a:pt x="31" y="17"/>
                    <a:pt x="22" y="4"/>
                    <a:pt x="15" y="0"/>
                  </a:cubicBezTo>
                  <a:cubicBezTo>
                    <a:pt x="15" y="0"/>
                    <a:pt x="23" y="11"/>
                    <a:pt x="22" y="17"/>
                  </a:cubicBezTo>
                  <a:cubicBezTo>
                    <a:pt x="22" y="17"/>
                    <a:pt x="12" y="13"/>
                    <a:pt x="0" y="13"/>
                  </a:cubicBezTo>
                  <a:close/>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 name="Freeform 87">
              <a:extLst>
                <a:ext uri="{FF2B5EF4-FFF2-40B4-BE49-F238E27FC236}">
                  <a16:creationId xmlns="" xmlns:a16="http://schemas.microsoft.com/office/drawing/2014/main" id="{37632DB6-8E20-470D-951E-0C3658B4DD91}"/>
                </a:ext>
              </a:extLst>
            </p:cNvPr>
            <p:cNvSpPr>
              <a:spLocks/>
            </p:cNvSpPr>
            <p:nvPr/>
          </p:nvSpPr>
          <p:spPr bwMode="auto">
            <a:xfrm flipH="1">
              <a:off x="1717675" y="6035675"/>
              <a:ext cx="290513" cy="200025"/>
            </a:xfrm>
            <a:custGeom>
              <a:avLst/>
              <a:gdLst>
                <a:gd name="T0" fmla="*/ 0 w 102"/>
                <a:gd name="T1" fmla="*/ 70 h 70"/>
                <a:gd name="T2" fmla="*/ 98 w 102"/>
                <a:gd name="T3" fmla="*/ 5 h 70"/>
                <a:gd name="T4" fmla="*/ 98 w 102"/>
                <a:gd name="T5" fmla="*/ 0 h 70"/>
                <a:gd name="T6" fmla="*/ 0 w 102"/>
                <a:gd name="T7" fmla="*/ 64 h 70"/>
                <a:gd name="T8" fmla="*/ 0 w 102"/>
                <a:gd name="T9" fmla="*/ 70 h 70"/>
              </a:gdLst>
              <a:ahLst/>
              <a:cxnLst>
                <a:cxn ang="0">
                  <a:pos x="T0" y="T1"/>
                </a:cxn>
                <a:cxn ang="0">
                  <a:pos x="T2" y="T3"/>
                </a:cxn>
                <a:cxn ang="0">
                  <a:pos x="T4" y="T5"/>
                </a:cxn>
                <a:cxn ang="0">
                  <a:pos x="T6" y="T7"/>
                </a:cxn>
                <a:cxn ang="0">
                  <a:pos x="T8" y="T9"/>
                </a:cxn>
              </a:cxnLst>
              <a:rect l="0" t="0" r="r" b="b"/>
              <a:pathLst>
                <a:path w="102" h="70">
                  <a:moveTo>
                    <a:pt x="0" y="70"/>
                  </a:moveTo>
                  <a:cubicBezTo>
                    <a:pt x="0" y="70"/>
                    <a:pt x="57" y="55"/>
                    <a:pt x="98" y="5"/>
                  </a:cubicBezTo>
                  <a:cubicBezTo>
                    <a:pt x="98" y="5"/>
                    <a:pt x="102" y="0"/>
                    <a:pt x="98" y="0"/>
                  </a:cubicBezTo>
                  <a:cubicBezTo>
                    <a:pt x="89" y="0"/>
                    <a:pt x="75" y="41"/>
                    <a:pt x="0" y="64"/>
                  </a:cubicBezTo>
                  <a:cubicBezTo>
                    <a:pt x="0" y="70"/>
                    <a:pt x="0" y="70"/>
                    <a:pt x="0" y="70"/>
                  </a:cubicBezTo>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 name="Freeform 88">
              <a:extLst>
                <a:ext uri="{FF2B5EF4-FFF2-40B4-BE49-F238E27FC236}">
                  <a16:creationId xmlns="" xmlns:a16="http://schemas.microsoft.com/office/drawing/2014/main" id="{7F07C9C3-2C81-4299-B561-51E132855ECB}"/>
                </a:ext>
              </a:extLst>
            </p:cNvPr>
            <p:cNvSpPr>
              <a:spLocks/>
            </p:cNvSpPr>
            <p:nvPr/>
          </p:nvSpPr>
          <p:spPr bwMode="auto">
            <a:xfrm flipH="1">
              <a:off x="1720850" y="5468938"/>
              <a:ext cx="193675" cy="171450"/>
            </a:xfrm>
            <a:custGeom>
              <a:avLst/>
              <a:gdLst>
                <a:gd name="T0" fmla="*/ 68 w 68"/>
                <a:gd name="T1" fmla="*/ 51 h 60"/>
                <a:gd name="T2" fmla="*/ 17 w 68"/>
                <a:gd name="T3" fmla="*/ 1 h 60"/>
                <a:gd name="T4" fmla="*/ 12 w 68"/>
                <a:gd name="T5" fmla="*/ 5 h 60"/>
                <a:gd name="T6" fmla="*/ 2 w 68"/>
                <a:gd name="T7" fmla="*/ 9 h 60"/>
                <a:gd name="T8" fmla="*/ 15 w 68"/>
                <a:gd name="T9" fmla="*/ 34 h 60"/>
                <a:gd name="T10" fmla="*/ 59 w 68"/>
                <a:gd name="T11" fmla="*/ 60 h 60"/>
              </a:gdLst>
              <a:ahLst/>
              <a:cxnLst>
                <a:cxn ang="0">
                  <a:pos x="T0" y="T1"/>
                </a:cxn>
                <a:cxn ang="0">
                  <a:pos x="T2" y="T3"/>
                </a:cxn>
                <a:cxn ang="0">
                  <a:pos x="T4" y="T5"/>
                </a:cxn>
                <a:cxn ang="0">
                  <a:pos x="T6" y="T7"/>
                </a:cxn>
                <a:cxn ang="0">
                  <a:pos x="T8" y="T9"/>
                </a:cxn>
                <a:cxn ang="0">
                  <a:pos x="T10" y="T11"/>
                </a:cxn>
              </a:cxnLst>
              <a:rect l="0" t="0" r="r" b="b"/>
              <a:pathLst>
                <a:path w="68" h="60">
                  <a:moveTo>
                    <a:pt x="68" y="51"/>
                  </a:moveTo>
                  <a:cubicBezTo>
                    <a:pt x="68" y="51"/>
                    <a:pt x="57" y="7"/>
                    <a:pt x="17" y="1"/>
                  </a:cubicBezTo>
                  <a:cubicBezTo>
                    <a:pt x="17" y="1"/>
                    <a:pt x="11" y="0"/>
                    <a:pt x="12" y="5"/>
                  </a:cubicBezTo>
                  <a:cubicBezTo>
                    <a:pt x="12" y="9"/>
                    <a:pt x="5" y="5"/>
                    <a:pt x="2" y="9"/>
                  </a:cubicBezTo>
                  <a:cubicBezTo>
                    <a:pt x="0" y="12"/>
                    <a:pt x="6" y="22"/>
                    <a:pt x="15" y="34"/>
                  </a:cubicBezTo>
                  <a:cubicBezTo>
                    <a:pt x="23" y="47"/>
                    <a:pt x="38" y="60"/>
                    <a:pt x="59" y="60"/>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 name="Freeform 89">
              <a:extLst>
                <a:ext uri="{FF2B5EF4-FFF2-40B4-BE49-F238E27FC236}">
                  <a16:creationId xmlns="" xmlns:a16="http://schemas.microsoft.com/office/drawing/2014/main" id="{F2021F85-C45A-4962-98CE-2EF12956C94C}"/>
                </a:ext>
              </a:extLst>
            </p:cNvPr>
            <p:cNvSpPr>
              <a:spLocks/>
            </p:cNvSpPr>
            <p:nvPr/>
          </p:nvSpPr>
          <p:spPr bwMode="auto">
            <a:xfrm flipH="1">
              <a:off x="1738313" y="5518150"/>
              <a:ext cx="119063" cy="111125"/>
            </a:xfrm>
            <a:custGeom>
              <a:avLst/>
              <a:gdLst>
                <a:gd name="T0" fmla="*/ 15 w 42"/>
                <a:gd name="T1" fmla="*/ 0 h 39"/>
                <a:gd name="T2" fmla="*/ 26 w 42"/>
                <a:gd name="T3" fmla="*/ 20 h 39"/>
                <a:gd name="T4" fmla="*/ 8 w 42"/>
                <a:gd name="T5" fmla="*/ 9 h 39"/>
                <a:gd name="T6" fmla="*/ 35 w 42"/>
                <a:gd name="T7" fmla="*/ 39 h 39"/>
                <a:gd name="T8" fmla="*/ 41 w 42"/>
                <a:gd name="T9" fmla="*/ 38 h 39"/>
                <a:gd name="T10" fmla="*/ 39 w 42"/>
                <a:gd name="T11" fmla="*/ 24 h 39"/>
                <a:gd name="T12" fmla="*/ 15 w 42"/>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42" h="39">
                  <a:moveTo>
                    <a:pt x="15" y="0"/>
                  </a:moveTo>
                  <a:cubicBezTo>
                    <a:pt x="15" y="0"/>
                    <a:pt x="25" y="15"/>
                    <a:pt x="26" y="20"/>
                  </a:cubicBezTo>
                  <a:cubicBezTo>
                    <a:pt x="26" y="20"/>
                    <a:pt x="17" y="12"/>
                    <a:pt x="8" y="9"/>
                  </a:cubicBezTo>
                  <a:cubicBezTo>
                    <a:pt x="0" y="7"/>
                    <a:pt x="35" y="39"/>
                    <a:pt x="35" y="39"/>
                  </a:cubicBezTo>
                  <a:cubicBezTo>
                    <a:pt x="41" y="38"/>
                    <a:pt x="41" y="38"/>
                    <a:pt x="41" y="38"/>
                  </a:cubicBezTo>
                  <a:cubicBezTo>
                    <a:pt x="41" y="38"/>
                    <a:pt x="42" y="27"/>
                    <a:pt x="39" y="24"/>
                  </a:cubicBezTo>
                  <a:cubicBezTo>
                    <a:pt x="37" y="21"/>
                    <a:pt x="15" y="0"/>
                    <a:pt x="15" y="0"/>
                  </a:cubicBezTo>
                  <a:close/>
                </a:path>
              </a:pathLst>
            </a:custGeom>
            <a:solidFill>
              <a:srgbClr val="FFE1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2" name="Freeform 90">
              <a:extLst>
                <a:ext uri="{FF2B5EF4-FFF2-40B4-BE49-F238E27FC236}">
                  <a16:creationId xmlns="" xmlns:a16="http://schemas.microsoft.com/office/drawing/2014/main" id="{A8614E0E-D790-46B0-A02B-88070235FB9A}"/>
                </a:ext>
              </a:extLst>
            </p:cNvPr>
            <p:cNvSpPr>
              <a:spLocks/>
            </p:cNvSpPr>
            <p:nvPr/>
          </p:nvSpPr>
          <p:spPr bwMode="auto">
            <a:xfrm flipH="1">
              <a:off x="1738313" y="5503863"/>
              <a:ext cx="180975" cy="169863"/>
            </a:xfrm>
            <a:custGeom>
              <a:avLst/>
              <a:gdLst>
                <a:gd name="T0" fmla="*/ 53 w 64"/>
                <a:gd name="T1" fmla="*/ 60 h 60"/>
                <a:gd name="T2" fmla="*/ 29 w 64"/>
                <a:gd name="T3" fmla="*/ 51 h 60"/>
                <a:gd name="T4" fmla="*/ 28 w 64"/>
                <a:gd name="T5" fmla="*/ 50 h 60"/>
                <a:gd name="T6" fmla="*/ 28 w 64"/>
                <a:gd name="T7" fmla="*/ 50 h 60"/>
                <a:gd name="T8" fmla="*/ 2 w 64"/>
                <a:gd name="T9" fmla="*/ 18 h 60"/>
                <a:gd name="T10" fmla="*/ 3 w 64"/>
                <a:gd name="T11" fmla="*/ 13 h 60"/>
                <a:gd name="T12" fmla="*/ 2 w 64"/>
                <a:gd name="T13" fmla="*/ 2 h 60"/>
                <a:gd name="T14" fmla="*/ 8 w 64"/>
                <a:gd name="T15" fmla="*/ 3 h 60"/>
                <a:gd name="T16" fmla="*/ 62 w 64"/>
                <a:gd name="T17" fmla="*/ 47 h 60"/>
                <a:gd name="T18" fmla="*/ 53 w 64"/>
                <a:gd name="T19"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60">
                  <a:moveTo>
                    <a:pt x="53" y="60"/>
                  </a:moveTo>
                  <a:cubicBezTo>
                    <a:pt x="45" y="60"/>
                    <a:pt x="36" y="56"/>
                    <a:pt x="29" y="51"/>
                  </a:cubicBezTo>
                  <a:cubicBezTo>
                    <a:pt x="29" y="51"/>
                    <a:pt x="29" y="50"/>
                    <a:pt x="28" y="50"/>
                  </a:cubicBezTo>
                  <a:cubicBezTo>
                    <a:pt x="28" y="50"/>
                    <a:pt x="28" y="50"/>
                    <a:pt x="28" y="50"/>
                  </a:cubicBezTo>
                  <a:cubicBezTo>
                    <a:pt x="14" y="39"/>
                    <a:pt x="3" y="22"/>
                    <a:pt x="2" y="18"/>
                  </a:cubicBezTo>
                  <a:cubicBezTo>
                    <a:pt x="0" y="12"/>
                    <a:pt x="3" y="16"/>
                    <a:pt x="3" y="13"/>
                  </a:cubicBezTo>
                  <a:cubicBezTo>
                    <a:pt x="3" y="11"/>
                    <a:pt x="0" y="5"/>
                    <a:pt x="2" y="2"/>
                  </a:cubicBezTo>
                  <a:cubicBezTo>
                    <a:pt x="4" y="0"/>
                    <a:pt x="8" y="3"/>
                    <a:pt x="8" y="3"/>
                  </a:cubicBezTo>
                  <a:cubicBezTo>
                    <a:pt x="37" y="14"/>
                    <a:pt x="57" y="34"/>
                    <a:pt x="62" y="47"/>
                  </a:cubicBezTo>
                  <a:cubicBezTo>
                    <a:pt x="64" y="54"/>
                    <a:pt x="61" y="59"/>
                    <a:pt x="53" y="60"/>
                  </a:cubicBezTo>
                  <a:close/>
                </a:path>
              </a:pathLst>
            </a:custGeom>
            <a:solidFill>
              <a:srgbClr val="FFEE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3" name="Freeform 91">
              <a:extLst>
                <a:ext uri="{FF2B5EF4-FFF2-40B4-BE49-F238E27FC236}">
                  <a16:creationId xmlns="" xmlns:a16="http://schemas.microsoft.com/office/drawing/2014/main" id="{295EBD26-9A36-463D-ABEA-BA68D5AE688B}"/>
                </a:ext>
              </a:extLst>
            </p:cNvPr>
            <p:cNvSpPr>
              <a:spLocks/>
            </p:cNvSpPr>
            <p:nvPr/>
          </p:nvSpPr>
          <p:spPr bwMode="auto">
            <a:xfrm flipH="1">
              <a:off x="1738313" y="5605463"/>
              <a:ext cx="98425" cy="68263"/>
            </a:xfrm>
            <a:custGeom>
              <a:avLst/>
              <a:gdLst>
                <a:gd name="T0" fmla="*/ 24 w 35"/>
                <a:gd name="T1" fmla="*/ 24 h 24"/>
                <a:gd name="T2" fmla="*/ 0 w 35"/>
                <a:gd name="T3" fmla="*/ 15 h 24"/>
                <a:gd name="T4" fmla="*/ 18 w 35"/>
                <a:gd name="T5" fmla="*/ 22 h 24"/>
                <a:gd name="T6" fmla="*/ 3 w 35"/>
                <a:gd name="T7" fmla="*/ 6 h 24"/>
                <a:gd name="T8" fmla="*/ 20 w 35"/>
                <a:gd name="T9" fmla="*/ 14 h 24"/>
                <a:gd name="T10" fmla="*/ 5 w 35"/>
                <a:gd name="T11" fmla="*/ 0 h 24"/>
                <a:gd name="T12" fmla="*/ 21 w 35"/>
                <a:gd name="T13" fmla="*/ 11 h 24"/>
                <a:gd name="T14" fmla="*/ 30 w 35"/>
                <a:gd name="T15" fmla="*/ 9 h 24"/>
                <a:gd name="T16" fmla="*/ 33 w 35"/>
                <a:gd name="T17" fmla="*/ 11 h 24"/>
                <a:gd name="T18" fmla="*/ 24 w 35"/>
                <a:gd name="T19"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24">
                  <a:moveTo>
                    <a:pt x="24" y="24"/>
                  </a:moveTo>
                  <a:cubicBezTo>
                    <a:pt x="16" y="24"/>
                    <a:pt x="7" y="20"/>
                    <a:pt x="0" y="15"/>
                  </a:cubicBezTo>
                  <a:cubicBezTo>
                    <a:pt x="6" y="19"/>
                    <a:pt x="16" y="22"/>
                    <a:pt x="18" y="22"/>
                  </a:cubicBezTo>
                  <a:cubicBezTo>
                    <a:pt x="9" y="18"/>
                    <a:pt x="3" y="6"/>
                    <a:pt x="3" y="6"/>
                  </a:cubicBezTo>
                  <a:cubicBezTo>
                    <a:pt x="10" y="13"/>
                    <a:pt x="20" y="14"/>
                    <a:pt x="20" y="14"/>
                  </a:cubicBezTo>
                  <a:cubicBezTo>
                    <a:pt x="14" y="11"/>
                    <a:pt x="5" y="0"/>
                    <a:pt x="5" y="0"/>
                  </a:cubicBezTo>
                  <a:cubicBezTo>
                    <a:pt x="5" y="0"/>
                    <a:pt x="14" y="9"/>
                    <a:pt x="21" y="11"/>
                  </a:cubicBezTo>
                  <a:cubicBezTo>
                    <a:pt x="27" y="13"/>
                    <a:pt x="30" y="9"/>
                    <a:pt x="30" y="9"/>
                  </a:cubicBezTo>
                  <a:cubicBezTo>
                    <a:pt x="33" y="11"/>
                    <a:pt x="33" y="11"/>
                    <a:pt x="33" y="11"/>
                  </a:cubicBezTo>
                  <a:cubicBezTo>
                    <a:pt x="35" y="18"/>
                    <a:pt x="32" y="23"/>
                    <a:pt x="24" y="24"/>
                  </a:cubicBezTo>
                  <a:close/>
                </a:path>
              </a:pathLst>
            </a:custGeom>
            <a:solidFill>
              <a:srgbClr val="FFE1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4" name="Freeform 92">
              <a:extLst>
                <a:ext uri="{FF2B5EF4-FFF2-40B4-BE49-F238E27FC236}">
                  <a16:creationId xmlns="" xmlns:a16="http://schemas.microsoft.com/office/drawing/2014/main" id="{7373EFC8-349C-46C2-ACEF-072EE44766E6}"/>
                </a:ext>
              </a:extLst>
            </p:cNvPr>
            <p:cNvSpPr>
              <a:spLocks/>
            </p:cNvSpPr>
            <p:nvPr/>
          </p:nvSpPr>
          <p:spPr bwMode="auto">
            <a:xfrm flipH="1">
              <a:off x="1703388" y="5449888"/>
              <a:ext cx="133350" cy="193675"/>
            </a:xfrm>
            <a:custGeom>
              <a:avLst/>
              <a:gdLst>
                <a:gd name="T0" fmla="*/ 37 w 47"/>
                <a:gd name="T1" fmla="*/ 63 h 68"/>
                <a:gd name="T2" fmla="*/ 27 w 47"/>
                <a:gd name="T3" fmla="*/ 50 h 68"/>
                <a:gd name="T4" fmla="*/ 27 w 47"/>
                <a:gd name="T5" fmla="*/ 50 h 68"/>
                <a:gd name="T6" fmla="*/ 24 w 47"/>
                <a:gd name="T7" fmla="*/ 47 h 68"/>
                <a:gd name="T8" fmla="*/ 23 w 47"/>
                <a:gd name="T9" fmla="*/ 46 h 68"/>
                <a:gd name="T10" fmla="*/ 23 w 47"/>
                <a:gd name="T11" fmla="*/ 45 h 68"/>
                <a:gd name="T12" fmla="*/ 1 w 47"/>
                <a:gd name="T13" fmla="*/ 9 h 68"/>
                <a:gd name="T14" fmla="*/ 10 w 47"/>
                <a:gd name="T15" fmla="*/ 7 h 68"/>
                <a:gd name="T16" fmla="*/ 16 w 47"/>
                <a:gd name="T17" fmla="*/ 0 h 68"/>
                <a:gd name="T18" fmla="*/ 40 w 47"/>
                <a:gd name="T19" fmla="*/ 29 h 68"/>
                <a:gd name="T20" fmla="*/ 46 w 47"/>
                <a:gd name="T21" fmla="*/ 59 h 68"/>
                <a:gd name="T22" fmla="*/ 37 w 47"/>
                <a:gd name="T23" fmla="*/ 63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7" h="68">
                  <a:moveTo>
                    <a:pt x="37" y="63"/>
                  </a:moveTo>
                  <a:cubicBezTo>
                    <a:pt x="37" y="63"/>
                    <a:pt x="32" y="58"/>
                    <a:pt x="27" y="50"/>
                  </a:cubicBezTo>
                  <a:cubicBezTo>
                    <a:pt x="27" y="50"/>
                    <a:pt x="27" y="50"/>
                    <a:pt x="27" y="50"/>
                  </a:cubicBezTo>
                  <a:cubicBezTo>
                    <a:pt x="26" y="49"/>
                    <a:pt x="25" y="48"/>
                    <a:pt x="24" y="47"/>
                  </a:cubicBezTo>
                  <a:cubicBezTo>
                    <a:pt x="24" y="46"/>
                    <a:pt x="23" y="46"/>
                    <a:pt x="23" y="46"/>
                  </a:cubicBezTo>
                  <a:cubicBezTo>
                    <a:pt x="23" y="45"/>
                    <a:pt x="23" y="45"/>
                    <a:pt x="23" y="45"/>
                  </a:cubicBezTo>
                  <a:cubicBezTo>
                    <a:pt x="13" y="32"/>
                    <a:pt x="0" y="14"/>
                    <a:pt x="1" y="9"/>
                  </a:cubicBezTo>
                  <a:cubicBezTo>
                    <a:pt x="2" y="0"/>
                    <a:pt x="8" y="7"/>
                    <a:pt x="10" y="7"/>
                  </a:cubicBezTo>
                  <a:cubicBezTo>
                    <a:pt x="12" y="7"/>
                    <a:pt x="13" y="0"/>
                    <a:pt x="16" y="0"/>
                  </a:cubicBezTo>
                  <a:cubicBezTo>
                    <a:pt x="17" y="0"/>
                    <a:pt x="31" y="11"/>
                    <a:pt x="40" y="29"/>
                  </a:cubicBezTo>
                  <a:cubicBezTo>
                    <a:pt x="44" y="38"/>
                    <a:pt x="47" y="48"/>
                    <a:pt x="46" y="59"/>
                  </a:cubicBezTo>
                  <a:cubicBezTo>
                    <a:pt x="46" y="59"/>
                    <a:pt x="42" y="68"/>
                    <a:pt x="37" y="63"/>
                  </a:cubicBezTo>
                  <a:close/>
                </a:path>
              </a:pathLst>
            </a:custGeom>
            <a:solidFill>
              <a:srgbClr val="FFEE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5" name="Freeform 93">
              <a:extLst>
                <a:ext uri="{FF2B5EF4-FFF2-40B4-BE49-F238E27FC236}">
                  <a16:creationId xmlns="" xmlns:a16="http://schemas.microsoft.com/office/drawing/2014/main" id="{6ADD4CF9-3113-4FB2-88D3-AEA7DDF0D8D7}"/>
                </a:ext>
              </a:extLst>
            </p:cNvPr>
            <p:cNvSpPr>
              <a:spLocks/>
            </p:cNvSpPr>
            <p:nvPr/>
          </p:nvSpPr>
          <p:spPr bwMode="auto">
            <a:xfrm flipH="1">
              <a:off x="1706563" y="5586413"/>
              <a:ext cx="96838" cy="93663"/>
            </a:xfrm>
            <a:custGeom>
              <a:avLst/>
              <a:gdLst>
                <a:gd name="T0" fmla="*/ 33 w 34"/>
                <a:gd name="T1" fmla="*/ 8 h 33"/>
                <a:gd name="T2" fmla="*/ 30 w 34"/>
                <a:gd name="T3" fmla="*/ 0 h 33"/>
                <a:gd name="T4" fmla="*/ 26 w 34"/>
                <a:gd name="T5" fmla="*/ 13 h 33"/>
                <a:gd name="T6" fmla="*/ 14 w 34"/>
                <a:gd name="T7" fmla="*/ 7 h 33"/>
                <a:gd name="T8" fmla="*/ 17 w 34"/>
                <a:gd name="T9" fmla="*/ 21 h 33"/>
                <a:gd name="T10" fmla="*/ 0 w 34"/>
                <a:gd name="T11" fmla="*/ 21 h 33"/>
                <a:gd name="T12" fmla="*/ 12 w 34"/>
                <a:gd name="T13" fmla="*/ 28 h 33"/>
                <a:gd name="T14" fmla="*/ 6 w 34"/>
                <a:gd name="T15" fmla="*/ 31 h 33"/>
                <a:gd name="T16" fmla="*/ 24 w 34"/>
                <a:gd name="T17" fmla="*/ 28 h 33"/>
                <a:gd name="T18" fmla="*/ 29 w 34"/>
                <a:gd name="T19" fmla="*/ 28 h 33"/>
                <a:gd name="T20" fmla="*/ 30 w 34"/>
                <a:gd name="T21" fmla="*/ 22 h 33"/>
                <a:gd name="T22" fmla="*/ 33 w 34"/>
                <a:gd name="T23" fmla="*/ 8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 h="33">
                  <a:moveTo>
                    <a:pt x="33" y="8"/>
                  </a:moveTo>
                  <a:cubicBezTo>
                    <a:pt x="33" y="6"/>
                    <a:pt x="32" y="2"/>
                    <a:pt x="30" y="0"/>
                  </a:cubicBezTo>
                  <a:cubicBezTo>
                    <a:pt x="31" y="7"/>
                    <a:pt x="29" y="12"/>
                    <a:pt x="26" y="13"/>
                  </a:cubicBezTo>
                  <a:cubicBezTo>
                    <a:pt x="23" y="13"/>
                    <a:pt x="14" y="7"/>
                    <a:pt x="14" y="7"/>
                  </a:cubicBezTo>
                  <a:cubicBezTo>
                    <a:pt x="14" y="7"/>
                    <a:pt x="19" y="16"/>
                    <a:pt x="17" y="21"/>
                  </a:cubicBezTo>
                  <a:cubicBezTo>
                    <a:pt x="15" y="25"/>
                    <a:pt x="7" y="27"/>
                    <a:pt x="0" y="21"/>
                  </a:cubicBezTo>
                  <a:cubicBezTo>
                    <a:pt x="3" y="26"/>
                    <a:pt x="7" y="28"/>
                    <a:pt x="12" y="28"/>
                  </a:cubicBezTo>
                  <a:cubicBezTo>
                    <a:pt x="14" y="28"/>
                    <a:pt x="6" y="31"/>
                    <a:pt x="6" y="31"/>
                  </a:cubicBezTo>
                  <a:cubicBezTo>
                    <a:pt x="6" y="31"/>
                    <a:pt x="12" y="33"/>
                    <a:pt x="24" y="28"/>
                  </a:cubicBezTo>
                  <a:cubicBezTo>
                    <a:pt x="26" y="27"/>
                    <a:pt x="26" y="30"/>
                    <a:pt x="29" y="28"/>
                  </a:cubicBezTo>
                  <a:cubicBezTo>
                    <a:pt x="31" y="26"/>
                    <a:pt x="29" y="25"/>
                    <a:pt x="30" y="22"/>
                  </a:cubicBezTo>
                  <a:cubicBezTo>
                    <a:pt x="32" y="19"/>
                    <a:pt x="34" y="12"/>
                    <a:pt x="33" y="8"/>
                  </a:cubicBezTo>
                  <a:close/>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6" name="Freeform 94">
              <a:extLst>
                <a:ext uri="{FF2B5EF4-FFF2-40B4-BE49-F238E27FC236}">
                  <a16:creationId xmlns="" xmlns:a16="http://schemas.microsoft.com/office/drawing/2014/main" id="{58573841-8BE2-4F3E-B452-7FF4EAAE2C55}"/>
                </a:ext>
              </a:extLst>
            </p:cNvPr>
            <p:cNvSpPr>
              <a:spLocks/>
            </p:cNvSpPr>
            <p:nvPr/>
          </p:nvSpPr>
          <p:spPr bwMode="auto">
            <a:xfrm flipH="1">
              <a:off x="1428750" y="5651500"/>
              <a:ext cx="306388" cy="230188"/>
            </a:xfrm>
            <a:custGeom>
              <a:avLst/>
              <a:gdLst>
                <a:gd name="T0" fmla="*/ 3 w 108"/>
                <a:gd name="T1" fmla="*/ 0 h 81"/>
                <a:gd name="T2" fmla="*/ 108 w 108"/>
                <a:gd name="T3" fmla="*/ 72 h 81"/>
                <a:gd name="T4" fmla="*/ 105 w 108"/>
                <a:gd name="T5" fmla="*/ 79 h 81"/>
                <a:gd name="T6" fmla="*/ 0 w 108"/>
                <a:gd name="T7" fmla="*/ 2 h 81"/>
                <a:gd name="T8" fmla="*/ 3 w 108"/>
                <a:gd name="T9" fmla="*/ 0 h 81"/>
              </a:gdLst>
              <a:ahLst/>
              <a:cxnLst>
                <a:cxn ang="0">
                  <a:pos x="T0" y="T1"/>
                </a:cxn>
                <a:cxn ang="0">
                  <a:pos x="T2" y="T3"/>
                </a:cxn>
                <a:cxn ang="0">
                  <a:pos x="T4" y="T5"/>
                </a:cxn>
                <a:cxn ang="0">
                  <a:pos x="T6" y="T7"/>
                </a:cxn>
                <a:cxn ang="0">
                  <a:pos x="T8" y="T9"/>
                </a:cxn>
              </a:cxnLst>
              <a:rect l="0" t="0" r="r" b="b"/>
              <a:pathLst>
                <a:path w="108" h="81">
                  <a:moveTo>
                    <a:pt x="3" y="0"/>
                  </a:moveTo>
                  <a:cubicBezTo>
                    <a:pt x="3" y="0"/>
                    <a:pt x="57" y="76"/>
                    <a:pt x="108" y="72"/>
                  </a:cubicBezTo>
                  <a:cubicBezTo>
                    <a:pt x="108" y="72"/>
                    <a:pt x="107" y="76"/>
                    <a:pt x="105" y="79"/>
                  </a:cubicBezTo>
                  <a:cubicBezTo>
                    <a:pt x="103" y="81"/>
                    <a:pt x="56" y="77"/>
                    <a:pt x="0" y="2"/>
                  </a:cubicBezTo>
                  <a:cubicBezTo>
                    <a:pt x="3" y="0"/>
                    <a:pt x="3" y="0"/>
                    <a:pt x="3" y="0"/>
                  </a:cubicBezTo>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7" name="Freeform 95">
              <a:extLst>
                <a:ext uri="{FF2B5EF4-FFF2-40B4-BE49-F238E27FC236}">
                  <a16:creationId xmlns="" xmlns:a16="http://schemas.microsoft.com/office/drawing/2014/main" id="{E480E624-F13B-4BBD-B252-EEA1E42D251A}"/>
                </a:ext>
              </a:extLst>
            </p:cNvPr>
            <p:cNvSpPr>
              <a:spLocks/>
            </p:cNvSpPr>
            <p:nvPr/>
          </p:nvSpPr>
          <p:spPr bwMode="auto">
            <a:xfrm flipH="1">
              <a:off x="1703388" y="5532438"/>
              <a:ext cx="60325" cy="111125"/>
            </a:xfrm>
            <a:custGeom>
              <a:avLst/>
              <a:gdLst>
                <a:gd name="T0" fmla="*/ 11 w 21"/>
                <a:gd name="T1" fmla="*/ 34 h 39"/>
                <a:gd name="T2" fmla="*/ 1 w 21"/>
                <a:gd name="T3" fmla="*/ 21 h 39"/>
                <a:gd name="T4" fmla="*/ 10 w 21"/>
                <a:gd name="T5" fmla="*/ 27 h 39"/>
                <a:gd name="T6" fmla="*/ 0 w 21"/>
                <a:gd name="T7" fmla="*/ 7 h 39"/>
                <a:gd name="T8" fmla="*/ 14 w 21"/>
                <a:gd name="T9" fmla="*/ 25 h 39"/>
                <a:gd name="T10" fmla="*/ 7 w 21"/>
                <a:gd name="T11" fmla="*/ 0 h 39"/>
                <a:gd name="T12" fmla="*/ 17 w 21"/>
                <a:gd name="T13" fmla="*/ 17 h 39"/>
                <a:gd name="T14" fmla="*/ 14 w 21"/>
                <a:gd name="T15" fmla="*/ 5 h 39"/>
                <a:gd name="T16" fmla="*/ 14 w 21"/>
                <a:gd name="T17" fmla="*/ 0 h 39"/>
                <a:gd name="T18" fmla="*/ 20 w 21"/>
                <a:gd name="T19" fmla="*/ 30 h 39"/>
                <a:gd name="T20" fmla="*/ 11 w 21"/>
                <a:gd name="T21" fmla="*/ 3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39">
                  <a:moveTo>
                    <a:pt x="11" y="34"/>
                  </a:moveTo>
                  <a:cubicBezTo>
                    <a:pt x="11" y="34"/>
                    <a:pt x="6" y="29"/>
                    <a:pt x="1" y="21"/>
                  </a:cubicBezTo>
                  <a:cubicBezTo>
                    <a:pt x="4" y="26"/>
                    <a:pt x="9" y="31"/>
                    <a:pt x="10" y="27"/>
                  </a:cubicBezTo>
                  <a:cubicBezTo>
                    <a:pt x="12" y="21"/>
                    <a:pt x="0" y="7"/>
                    <a:pt x="0" y="7"/>
                  </a:cubicBezTo>
                  <a:cubicBezTo>
                    <a:pt x="11" y="13"/>
                    <a:pt x="13" y="24"/>
                    <a:pt x="14" y="25"/>
                  </a:cubicBezTo>
                  <a:cubicBezTo>
                    <a:pt x="17" y="15"/>
                    <a:pt x="7" y="0"/>
                    <a:pt x="7" y="0"/>
                  </a:cubicBezTo>
                  <a:cubicBezTo>
                    <a:pt x="14" y="7"/>
                    <a:pt x="16" y="16"/>
                    <a:pt x="17" y="17"/>
                  </a:cubicBezTo>
                  <a:cubicBezTo>
                    <a:pt x="16" y="16"/>
                    <a:pt x="16" y="11"/>
                    <a:pt x="14" y="5"/>
                  </a:cubicBezTo>
                  <a:cubicBezTo>
                    <a:pt x="14" y="2"/>
                    <a:pt x="13" y="1"/>
                    <a:pt x="14" y="0"/>
                  </a:cubicBezTo>
                  <a:cubicBezTo>
                    <a:pt x="18" y="9"/>
                    <a:pt x="21" y="19"/>
                    <a:pt x="20" y="30"/>
                  </a:cubicBezTo>
                  <a:cubicBezTo>
                    <a:pt x="20" y="30"/>
                    <a:pt x="16" y="39"/>
                    <a:pt x="11" y="34"/>
                  </a:cubicBezTo>
                  <a:close/>
                </a:path>
              </a:pathLst>
            </a:custGeom>
            <a:solidFill>
              <a:srgbClr val="FFE1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8" name="Freeform 96">
              <a:extLst>
                <a:ext uri="{FF2B5EF4-FFF2-40B4-BE49-F238E27FC236}">
                  <a16:creationId xmlns="" xmlns:a16="http://schemas.microsoft.com/office/drawing/2014/main" id="{DF3C83C6-832F-4655-88BA-825E67264A8A}"/>
                </a:ext>
              </a:extLst>
            </p:cNvPr>
            <p:cNvSpPr>
              <a:spLocks/>
            </p:cNvSpPr>
            <p:nvPr/>
          </p:nvSpPr>
          <p:spPr bwMode="auto">
            <a:xfrm flipH="1">
              <a:off x="787400" y="5942013"/>
              <a:ext cx="209550" cy="155575"/>
            </a:xfrm>
            <a:custGeom>
              <a:avLst/>
              <a:gdLst>
                <a:gd name="T0" fmla="*/ 69 w 74"/>
                <a:gd name="T1" fmla="*/ 9 h 55"/>
                <a:gd name="T2" fmla="*/ 3 w 74"/>
                <a:gd name="T3" fmla="*/ 35 h 55"/>
                <a:gd name="T4" fmla="*/ 4 w 74"/>
                <a:gd name="T5" fmla="*/ 41 h 55"/>
                <a:gd name="T6" fmla="*/ 4 w 74"/>
                <a:gd name="T7" fmla="*/ 52 h 55"/>
                <a:gd name="T8" fmla="*/ 33 w 74"/>
                <a:gd name="T9" fmla="*/ 51 h 55"/>
                <a:gd name="T10" fmla="*/ 74 w 74"/>
                <a:gd name="T11" fmla="*/ 20 h 55"/>
              </a:gdLst>
              <a:ahLst/>
              <a:cxnLst>
                <a:cxn ang="0">
                  <a:pos x="T0" y="T1"/>
                </a:cxn>
                <a:cxn ang="0">
                  <a:pos x="T2" y="T3"/>
                </a:cxn>
                <a:cxn ang="0">
                  <a:pos x="T4" y="T5"/>
                </a:cxn>
                <a:cxn ang="0">
                  <a:pos x="T6" y="T7"/>
                </a:cxn>
                <a:cxn ang="0">
                  <a:pos x="T8" y="T9"/>
                </a:cxn>
                <a:cxn ang="0">
                  <a:pos x="T10" y="T11"/>
                </a:cxn>
              </a:cxnLst>
              <a:rect l="0" t="0" r="r" b="b"/>
              <a:pathLst>
                <a:path w="74" h="55">
                  <a:moveTo>
                    <a:pt x="69" y="9"/>
                  </a:moveTo>
                  <a:cubicBezTo>
                    <a:pt x="69" y="9"/>
                    <a:pt x="25" y="0"/>
                    <a:pt x="3" y="35"/>
                  </a:cubicBezTo>
                  <a:cubicBezTo>
                    <a:pt x="3" y="35"/>
                    <a:pt x="0" y="41"/>
                    <a:pt x="4" y="41"/>
                  </a:cubicBezTo>
                  <a:cubicBezTo>
                    <a:pt x="8" y="42"/>
                    <a:pt x="2" y="48"/>
                    <a:pt x="4" y="52"/>
                  </a:cubicBezTo>
                  <a:cubicBezTo>
                    <a:pt x="6" y="55"/>
                    <a:pt x="18" y="53"/>
                    <a:pt x="33" y="51"/>
                  </a:cubicBezTo>
                  <a:cubicBezTo>
                    <a:pt x="47" y="48"/>
                    <a:pt x="66" y="39"/>
                    <a:pt x="74" y="20"/>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9" name="Freeform 97">
              <a:extLst>
                <a:ext uri="{FF2B5EF4-FFF2-40B4-BE49-F238E27FC236}">
                  <a16:creationId xmlns="" xmlns:a16="http://schemas.microsoft.com/office/drawing/2014/main" id="{E644F9E6-95D0-4711-87F7-7634B9EFBD32}"/>
                </a:ext>
              </a:extLst>
            </p:cNvPr>
            <p:cNvSpPr>
              <a:spLocks/>
            </p:cNvSpPr>
            <p:nvPr/>
          </p:nvSpPr>
          <p:spPr bwMode="auto">
            <a:xfrm flipH="1">
              <a:off x="798513" y="5973763"/>
              <a:ext cx="127000" cy="84138"/>
            </a:xfrm>
            <a:custGeom>
              <a:avLst/>
              <a:gdLst>
                <a:gd name="T0" fmla="*/ 0 w 45"/>
                <a:gd name="T1" fmla="*/ 14 h 30"/>
                <a:gd name="T2" fmla="*/ 23 w 45"/>
                <a:gd name="T3" fmla="*/ 12 h 30"/>
                <a:gd name="T4" fmla="*/ 6 w 45"/>
                <a:gd name="T5" fmla="*/ 24 h 30"/>
                <a:gd name="T6" fmla="*/ 44 w 45"/>
                <a:gd name="T7" fmla="*/ 11 h 30"/>
                <a:gd name="T8" fmla="*/ 45 w 45"/>
                <a:gd name="T9" fmla="*/ 5 h 30"/>
                <a:gd name="T10" fmla="*/ 32 w 45"/>
                <a:gd name="T11" fmla="*/ 1 h 30"/>
                <a:gd name="T12" fmla="*/ 0 w 45"/>
                <a:gd name="T13" fmla="*/ 14 h 30"/>
              </a:gdLst>
              <a:ahLst/>
              <a:cxnLst>
                <a:cxn ang="0">
                  <a:pos x="T0" y="T1"/>
                </a:cxn>
                <a:cxn ang="0">
                  <a:pos x="T2" y="T3"/>
                </a:cxn>
                <a:cxn ang="0">
                  <a:pos x="T4" y="T5"/>
                </a:cxn>
                <a:cxn ang="0">
                  <a:pos x="T6" y="T7"/>
                </a:cxn>
                <a:cxn ang="0">
                  <a:pos x="T8" y="T9"/>
                </a:cxn>
                <a:cxn ang="0">
                  <a:pos x="T10" y="T11"/>
                </a:cxn>
                <a:cxn ang="0">
                  <a:pos x="T12" y="T13"/>
                </a:cxn>
              </a:cxnLst>
              <a:rect l="0" t="0" r="r" b="b"/>
              <a:pathLst>
                <a:path w="45" h="30">
                  <a:moveTo>
                    <a:pt x="0" y="14"/>
                  </a:moveTo>
                  <a:cubicBezTo>
                    <a:pt x="0" y="14"/>
                    <a:pt x="18" y="11"/>
                    <a:pt x="23" y="12"/>
                  </a:cubicBezTo>
                  <a:cubicBezTo>
                    <a:pt x="23" y="12"/>
                    <a:pt x="11" y="17"/>
                    <a:pt x="6" y="24"/>
                  </a:cubicBezTo>
                  <a:cubicBezTo>
                    <a:pt x="0" y="30"/>
                    <a:pt x="44" y="11"/>
                    <a:pt x="44" y="11"/>
                  </a:cubicBezTo>
                  <a:cubicBezTo>
                    <a:pt x="45" y="5"/>
                    <a:pt x="45" y="5"/>
                    <a:pt x="45" y="5"/>
                  </a:cubicBezTo>
                  <a:cubicBezTo>
                    <a:pt x="45" y="5"/>
                    <a:pt x="35" y="0"/>
                    <a:pt x="32" y="1"/>
                  </a:cubicBezTo>
                  <a:cubicBezTo>
                    <a:pt x="28" y="3"/>
                    <a:pt x="0" y="14"/>
                    <a:pt x="0" y="14"/>
                  </a:cubicBezTo>
                  <a:close/>
                </a:path>
              </a:pathLst>
            </a:custGeom>
            <a:solidFill>
              <a:srgbClr val="FFE1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0" name="Freeform 98">
              <a:extLst>
                <a:ext uri="{FF2B5EF4-FFF2-40B4-BE49-F238E27FC236}">
                  <a16:creationId xmlns="" xmlns:a16="http://schemas.microsoft.com/office/drawing/2014/main" id="{EFAB6EAA-1429-4072-9FA3-BFF3673BF3AD}"/>
                </a:ext>
              </a:extLst>
            </p:cNvPr>
            <p:cNvSpPr>
              <a:spLocks/>
            </p:cNvSpPr>
            <p:nvPr/>
          </p:nvSpPr>
          <p:spPr bwMode="auto">
            <a:xfrm flipH="1">
              <a:off x="755650" y="5992813"/>
              <a:ext cx="222250" cy="125413"/>
            </a:xfrm>
            <a:custGeom>
              <a:avLst/>
              <a:gdLst>
                <a:gd name="T0" fmla="*/ 75 w 78"/>
                <a:gd name="T1" fmla="*/ 14 h 44"/>
                <a:gd name="T2" fmla="*/ 57 w 78"/>
                <a:gd name="T3" fmla="*/ 32 h 44"/>
                <a:gd name="T4" fmla="*/ 56 w 78"/>
                <a:gd name="T5" fmla="*/ 33 h 44"/>
                <a:gd name="T6" fmla="*/ 55 w 78"/>
                <a:gd name="T7" fmla="*/ 33 h 44"/>
                <a:gd name="T8" fmla="*/ 16 w 78"/>
                <a:gd name="T9" fmla="*/ 44 h 44"/>
                <a:gd name="T10" fmla="*/ 12 w 78"/>
                <a:gd name="T11" fmla="*/ 41 h 44"/>
                <a:gd name="T12" fmla="*/ 1 w 78"/>
                <a:gd name="T13" fmla="*/ 38 h 44"/>
                <a:gd name="T14" fmla="*/ 5 w 78"/>
                <a:gd name="T15" fmla="*/ 32 h 44"/>
                <a:gd name="T16" fmla="*/ 66 w 78"/>
                <a:gd name="T17" fmla="*/ 1 h 44"/>
                <a:gd name="T18" fmla="*/ 75 w 78"/>
                <a:gd name="T19" fmla="*/ 1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8" h="44">
                  <a:moveTo>
                    <a:pt x="75" y="14"/>
                  </a:moveTo>
                  <a:cubicBezTo>
                    <a:pt x="72" y="22"/>
                    <a:pt x="65" y="28"/>
                    <a:pt x="57" y="32"/>
                  </a:cubicBezTo>
                  <a:cubicBezTo>
                    <a:pt x="57" y="33"/>
                    <a:pt x="56" y="33"/>
                    <a:pt x="56" y="33"/>
                  </a:cubicBezTo>
                  <a:cubicBezTo>
                    <a:pt x="55" y="33"/>
                    <a:pt x="55" y="33"/>
                    <a:pt x="55" y="33"/>
                  </a:cubicBezTo>
                  <a:cubicBezTo>
                    <a:pt x="39" y="42"/>
                    <a:pt x="20" y="44"/>
                    <a:pt x="16" y="44"/>
                  </a:cubicBezTo>
                  <a:cubicBezTo>
                    <a:pt x="10" y="43"/>
                    <a:pt x="14" y="42"/>
                    <a:pt x="12" y="41"/>
                  </a:cubicBezTo>
                  <a:cubicBezTo>
                    <a:pt x="10" y="40"/>
                    <a:pt x="3" y="41"/>
                    <a:pt x="1" y="38"/>
                  </a:cubicBezTo>
                  <a:cubicBezTo>
                    <a:pt x="0" y="35"/>
                    <a:pt x="5" y="32"/>
                    <a:pt x="5" y="32"/>
                  </a:cubicBezTo>
                  <a:cubicBezTo>
                    <a:pt x="26" y="11"/>
                    <a:pt x="53" y="0"/>
                    <a:pt x="66" y="1"/>
                  </a:cubicBezTo>
                  <a:cubicBezTo>
                    <a:pt x="74" y="2"/>
                    <a:pt x="78" y="6"/>
                    <a:pt x="75" y="14"/>
                  </a:cubicBezTo>
                  <a:close/>
                </a:path>
              </a:pathLst>
            </a:custGeom>
            <a:solidFill>
              <a:srgbClr val="FFEE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1" name="Freeform 99">
              <a:extLst>
                <a:ext uri="{FF2B5EF4-FFF2-40B4-BE49-F238E27FC236}">
                  <a16:creationId xmlns="" xmlns:a16="http://schemas.microsoft.com/office/drawing/2014/main" id="{02EAAB11-5AC2-47B0-83A2-D763FEED2DEF}"/>
                </a:ext>
              </a:extLst>
            </p:cNvPr>
            <p:cNvSpPr>
              <a:spLocks/>
            </p:cNvSpPr>
            <p:nvPr/>
          </p:nvSpPr>
          <p:spPr bwMode="auto">
            <a:xfrm flipH="1">
              <a:off x="755650" y="5995988"/>
              <a:ext cx="93663" cy="87313"/>
            </a:xfrm>
            <a:custGeom>
              <a:avLst/>
              <a:gdLst>
                <a:gd name="T0" fmla="*/ 30 w 33"/>
                <a:gd name="T1" fmla="*/ 13 h 31"/>
                <a:gd name="T2" fmla="*/ 12 w 33"/>
                <a:gd name="T3" fmla="*/ 31 h 31"/>
                <a:gd name="T4" fmla="*/ 25 w 33"/>
                <a:gd name="T5" fmla="*/ 18 h 31"/>
                <a:gd name="T6" fmla="*/ 5 w 33"/>
                <a:gd name="T7" fmla="*/ 25 h 31"/>
                <a:gd name="T8" fmla="*/ 18 w 33"/>
                <a:gd name="T9" fmla="*/ 13 h 31"/>
                <a:gd name="T10" fmla="*/ 0 w 33"/>
                <a:gd name="T11" fmla="*/ 21 h 31"/>
                <a:gd name="T12" fmla="*/ 16 w 33"/>
                <a:gd name="T13" fmla="*/ 11 h 31"/>
                <a:gd name="T14" fmla="*/ 18 w 33"/>
                <a:gd name="T15" fmla="*/ 1 h 31"/>
                <a:gd name="T16" fmla="*/ 21 w 33"/>
                <a:gd name="T17" fmla="*/ 0 h 31"/>
                <a:gd name="T18" fmla="*/ 30 w 33"/>
                <a:gd name="T19" fmla="*/ 13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 h="31">
                  <a:moveTo>
                    <a:pt x="30" y="13"/>
                  </a:moveTo>
                  <a:cubicBezTo>
                    <a:pt x="27" y="21"/>
                    <a:pt x="20" y="27"/>
                    <a:pt x="12" y="31"/>
                  </a:cubicBezTo>
                  <a:cubicBezTo>
                    <a:pt x="18" y="28"/>
                    <a:pt x="24" y="19"/>
                    <a:pt x="25" y="18"/>
                  </a:cubicBezTo>
                  <a:cubicBezTo>
                    <a:pt x="18" y="25"/>
                    <a:pt x="5" y="25"/>
                    <a:pt x="5" y="25"/>
                  </a:cubicBezTo>
                  <a:cubicBezTo>
                    <a:pt x="15" y="22"/>
                    <a:pt x="18" y="13"/>
                    <a:pt x="18" y="13"/>
                  </a:cubicBezTo>
                  <a:cubicBezTo>
                    <a:pt x="14" y="18"/>
                    <a:pt x="0" y="21"/>
                    <a:pt x="0" y="21"/>
                  </a:cubicBezTo>
                  <a:cubicBezTo>
                    <a:pt x="0" y="21"/>
                    <a:pt x="12" y="16"/>
                    <a:pt x="16" y="11"/>
                  </a:cubicBezTo>
                  <a:cubicBezTo>
                    <a:pt x="21" y="6"/>
                    <a:pt x="18" y="1"/>
                    <a:pt x="18" y="1"/>
                  </a:cubicBezTo>
                  <a:cubicBezTo>
                    <a:pt x="21" y="0"/>
                    <a:pt x="21" y="0"/>
                    <a:pt x="21" y="0"/>
                  </a:cubicBezTo>
                  <a:cubicBezTo>
                    <a:pt x="29" y="1"/>
                    <a:pt x="33" y="5"/>
                    <a:pt x="30" y="13"/>
                  </a:cubicBezTo>
                  <a:close/>
                </a:path>
              </a:pathLst>
            </a:custGeom>
            <a:solidFill>
              <a:srgbClr val="FFE1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2" name="Freeform 100">
              <a:extLst>
                <a:ext uri="{FF2B5EF4-FFF2-40B4-BE49-F238E27FC236}">
                  <a16:creationId xmlns="" xmlns:a16="http://schemas.microsoft.com/office/drawing/2014/main" id="{12FD74B4-54EF-406E-9641-CBE5E11F25A0}"/>
                </a:ext>
              </a:extLst>
            </p:cNvPr>
            <p:cNvSpPr>
              <a:spLocks/>
            </p:cNvSpPr>
            <p:nvPr/>
          </p:nvSpPr>
          <p:spPr bwMode="auto">
            <a:xfrm flipH="1">
              <a:off x="773113" y="5932488"/>
              <a:ext cx="220663" cy="88900"/>
            </a:xfrm>
            <a:custGeom>
              <a:avLst/>
              <a:gdLst>
                <a:gd name="T0" fmla="*/ 71 w 78"/>
                <a:gd name="T1" fmla="*/ 17 h 31"/>
                <a:gd name="T2" fmla="*/ 55 w 78"/>
                <a:gd name="T3" fmla="*/ 21 h 31"/>
                <a:gd name="T4" fmla="*/ 55 w 78"/>
                <a:gd name="T5" fmla="*/ 21 h 31"/>
                <a:gd name="T6" fmla="*/ 52 w 78"/>
                <a:gd name="T7" fmla="*/ 22 h 31"/>
                <a:gd name="T8" fmla="*/ 50 w 78"/>
                <a:gd name="T9" fmla="*/ 23 h 31"/>
                <a:gd name="T10" fmla="*/ 50 w 78"/>
                <a:gd name="T11" fmla="*/ 23 h 31"/>
                <a:gd name="T12" fmla="*/ 7 w 78"/>
                <a:gd name="T13" fmla="*/ 28 h 31"/>
                <a:gd name="T14" fmla="*/ 9 w 78"/>
                <a:gd name="T15" fmla="*/ 19 h 31"/>
                <a:gd name="T16" fmla="*/ 5 w 78"/>
                <a:gd name="T17" fmla="*/ 11 h 31"/>
                <a:gd name="T18" fmla="*/ 41 w 78"/>
                <a:gd name="T19" fmla="*/ 1 h 31"/>
                <a:gd name="T20" fmla="*/ 71 w 78"/>
                <a:gd name="T21" fmla="*/ 7 h 31"/>
                <a:gd name="T22" fmla="*/ 71 w 78"/>
                <a:gd name="T23" fmla="*/ 17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8" h="31">
                  <a:moveTo>
                    <a:pt x="71" y="17"/>
                  </a:moveTo>
                  <a:cubicBezTo>
                    <a:pt x="71" y="17"/>
                    <a:pt x="64" y="19"/>
                    <a:pt x="55" y="21"/>
                  </a:cubicBezTo>
                  <a:cubicBezTo>
                    <a:pt x="55" y="21"/>
                    <a:pt x="55" y="21"/>
                    <a:pt x="55" y="21"/>
                  </a:cubicBezTo>
                  <a:cubicBezTo>
                    <a:pt x="54" y="22"/>
                    <a:pt x="53" y="22"/>
                    <a:pt x="52" y="22"/>
                  </a:cubicBezTo>
                  <a:cubicBezTo>
                    <a:pt x="51" y="23"/>
                    <a:pt x="50" y="23"/>
                    <a:pt x="50" y="23"/>
                  </a:cubicBezTo>
                  <a:cubicBezTo>
                    <a:pt x="50" y="23"/>
                    <a:pt x="50" y="23"/>
                    <a:pt x="50" y="23"/>
                  </a:cubicBezTo>
                  <a:cubicBezTo>
                    <a:pt x="33" y="27"/>
                    <a:pt x="12" y="31"/>
                    <a:pt x="7" y="28"/>
                  </a:cubicBezTo>
                  <a:cubicBezTo>
                    <a:pt x="0" y="24"/>
                    <a:pt x="8" y="21"/>
                    <a:pt x="9" y="19"/>
                  </a:cubicBezTo>
                  <a:cubicBezTo>
                    <a:pt x="10" y="18"/>
                    <a:pt x="4" y="13"/>
                    <a:pt x="5" y="11"/>
                  </a:cubicBezTo>
                  <a:cubicBezTo>
                    <a:pt x="5" y="10"/>
                    <a:pt x="22" y="2"/>
                    <a:pt x="41" y="1"/>
                  </a:cubicBezTo>
                  <a:cubicBezTo>
                    <a:pt x="51" y="0"/>
                    <a:pt x="61" y="2"/>
                    <a:pt x="71" y="7"/>
                  </a:cubicBezTo>
                  <a:cubicBezTo>
                    <a:pt x="71" y="7"/>
                    <a:pt x="78" y="14"/>
                    <a:pt x="71" y="17"/>
                  </a:cubicBezTo>
                  <a:close/>
                </a:path>
              </a:pathLst>
            </a:custGeom>
            <a:solidFill>
              <a:srgbClr val="FFEE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3" name="Freeform 101">
              <a:extLst>
                <a:ext uri="{FF2B5EF4-FFF2-40B4-BE49-F238E27FC236}">
                  <a16:creationId xmlns="" xmlns:a16="http://schemas.microsoft.com/office/drawing/2014/main" id="{F2C828FC-DAB1-4218-8434-01218045282D}"/>
                </a:ext>
              </a:extLst>
            </p:cNvPr>
            <p:cNvSpPr>
              <a:spLocks/>
            </p:cNvSpPr>
            <p:nvPr/>
          </p:nvSpPr>
          <p:spPr bwMode="auto">
            <a:xfrm flipH="1">
              <a:off x="752475" y="5949950"/>
              <a:ext cx="74613" cy="103188"/>
            </a:xfrm>
            <a:custGeom>
              <a:avLst/>
              <a:gdLst>
                <a:gd name="T0" fmla="*/ 9 w 26"/>
                <a:gd name="T1" fmla="*/ 1 h 36"/>
                <a:gd name="T2" fmla="*/ 0 w 26"/>
                <a:gd name="T3" fmla="*/ 1 h 36"/>
                <a:gd name="T4" fmla="*/ 11 w 26"/>
                <a:gd name="T5" fmla="*/ 9 h 36"/>
                <a:gd name="T6" fmla="*/ 0 w 26"/>
                <a:gd name="T7" fmla="*/ 17 h 36"/>
                <a:gd name="T8" fmla="*/ 14 w 26"/>
                <a:gd name="T9" fmla="*/ 20 h 36"/>
                <a:gd name="T10" fmla="*/ 8 w 26"/>
                <a:gd name="T11" fmla="*/ 36 h 36"/>
                <a:gd name="T12" fmla="*/ 19 w 26"/>
                <a:gd name="T13" fmla="*/ 28 h 36"/>
                <a:gd name="T14" fmla="*/ 19 w 26"/>
                <a:gd name="T15" fmla="*/ 34 h 36"/>
                <a:gd name="T16" fmla="*/ 24 w 26"/>
                <a:gd name="T17" fmla="*/ 17 h 36"/>
                <a:gd name="T18" fmla="*/ 25 w 26"/>
                <a:gd name="T19" fmla="*/ 13 h 36"/>
                <a:gd name="T20" fmla="*/ 21 w 26"/>
                <a:gd name="T21" fmla="*/ 9 h 36"/>
                <a:gd name="T22" fmla="*/ 9 w 26"/>
                <a:gd name="T23" fmla="*/ 1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 h="36">
                  <a:moveTo>
                    <a:pt x="9" y="1"/>
                  </a:moveTo>
                  <a:cubicBezTo>
                    <a:pt x="7" y="0"/>
                    <a:pt x="3" y="0"/>
                    <a:pt x="0" y="1"/>
                  </a:cubicBezTo>
                  <a:cubicBezTo>
                    <a:pt x="8" y="2"/>
                    <a:pt x="11" y="6"/>
                    <a:pt x="11" y="9"/>
                  </a:cubicBezTo>
                  <a:cubicBezTo>
                    <a:pt x="10" y="12"/>
                    <a:pt x="0" y="17"/>
                    <a:pt x="0" y="17"/>
                  </a:cubicBezTo>
                  <a:cubicBezTo>
                    <a:pt x="0" y="17"/>
                    <a:pt x="11" y="17"/>
                    <a:pt x="14" y="20"/>
                  </a:cubicBezTo>
                  <a:cubicBezTo>
                    <a:pt x="18" y="24"/>
                    <a:pt x="16" y="32"/>
                    <a:pt x="8" y="36"/>
                  </a:cubicBezTo>
                  <a:cubicBezTo>
                    <a:pt x="14" y="36"/>
                    <a:pt x="17" y="33"/>
                    <a:pt x="19" y="28"/>
                  </a:cubicBezTo>
                  <a:cubicBezTo>
                    <a:pt x="20" y="26"/>
                    <a:pt x="19" y="34"/>
                    <a:pt x="19" y="34"/>
                  </a:cubicBezTo>
                  <a:cubicBezTo>
                    <a:pt x="19" y="34"/>
                    <a:pt x="24" y="30"/>
                    <a:pt x="24" y="17"/>
                  </a:cubicBezTo>
                  <a:cubicBezTo>
                    <a:pt x="24" y="15"/>
                    <a:pt x="26" y="15"/>
                    <a:pt x="25" y="13"/>
                  </a:cubicBezTo>
                  <a:cubicBezTo>
                    <a:pt x="25" y="10"/>
                    <a:pt x="22" y="11"/>
                    <a:pt x="21" y="9"/>
                  </a:cubicBezTo>
                  <a:cubicBezTo>
                    <a:pt x="18" y="6"/>
                    <a:pt x="13" y="2"/>
                    <a:pt x="9" y="1"/>
                  </a:cubicBezTo>
                  <a:close/>
                </a:path>
              </a:pathLst>
            </a:custGeom>
            <a:solidFill>
              <a:srgbClr val="A25C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4" name="Freeform 102">
              <a:extLst>
                <a:ext uri="{FF2B5EF4-FFF2-40B4-BE49-F238E27FC236}">
                  <a16:creationId xmlns="" xmlns:a16="http://schemas.microsoft.com/office/drawing/2014/main" id="{29F693A9-BCC6-4B0F-A717-ED602EB15F5B}"/>
                </a:ext>
              </a:extLst>
            </p:cNvPr>
            <p:cNvSpPr>
              <a:spLocks/>
            </p:cNvSpPr>
            <p:nvPr/>
          </p:nvSpPr>
          <p:spPr bwMode="auto">
            <a:xfrm flipH="1">
              <a:off x="444500" y="5794375"/>
              <a:ext cx="322263" cy="198438"/>
            </a:xfrm>
            <a:custGeom>
              <a:avLst/>
              <a:gdLst>
                <a:gd name="T0" fmla="*/ 0 w 114"/>
                <a:gd name="T1" fmla="*/ 67 h 70"/>
                <a:gd name="T2" fmla="*/ 107 w 114"/>
                <a:gd name="T3" fmla="*/ 0 h 70"/>
                <a:gd name="T4" fmla="*/ 112 w 114"/>
                <a:gd name="T5" fmla="*/ 5 h 70"/>
                <a:gd name="T6" fmla="*/ 0 w 114"/>
                <a:gd name="T7" fmla="*/ 70 h 70"/>
              </a:gdLst>
              <a:ahLst/>
              <a:cxnLst>
                <a:cxn ang="0">
                  <a:pos x="T0" y="T1"/>
                </a:cxn>
                <a:cxn ang="0">
                  <a:pos x="T2" y="T3"/>
                </a:cxn>
                <a:cxn ang="0">
                  <a:pos x="T4" y="T5"/>
                </a:cxn>
                <a:cxn ang="0">
                  <a:pos x="T6" y="T7"/>
                </a:cxn>
              </a:cxnLst>
              <a:rect l="0" t="0" r="r" b="b"/>
              <a:pathLst>
                <a:path w="114" h="70">
                  <a:moveTo>
                    <a:pt x="0" y="67"/>
                  </a:moveTo>
                  <a:cubicBezTo>
                    <a:pt x="0" y="67"/>
                    <a:pt x="90" y="48"/>
                    <a:pt x="107" y="0"/>
                  </a:cubicBezTo>
                  <a:cubicBezTo>
                    <a:pt x="107" y="0"/>
                    <a:pt x="110" y="2"/>
                    <a:pt x="112" y="5"/>
                  </a:cubicBezTo>
                  <a:cubicBezTo>
                    <a:pt x="114" y="8"/>
                    <a:pt x="91" y="49"/>
                    <a:pt x="0" y="70"/>
                  </a:cubicBezTo>
                </a:path>
              </a:pathLst>
            </a:custGeom>
            <a:solidFill>
              <a:srgbClr val="A25C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5" name="Freeform 103">
              <a:extLst>
                <a:ext uri="{FF2B5EF4-FFF2-40B4-BE49-F238E27FC236}">
                  <a16:creationId xmlns="" xmlns:a16="http://schemas.microsoft.com/office/drawing/2014/main" id="{FA3D6036-E922-405A-B720-CCD054015CB2}"/>
                </a:ext>
              </a:extLst>
            </p:cNvPr>
            <p:cNvSpPr>
              <a:spLocks/>
            </p:cNvSpPr>
            <p:nvPr/>
          </p:nvSpPr>
          <p:spPr bwMode="auto">
            <a:xfrm flipH="1">
              <a:off x="773113" y="5932488"/>
              <a:ext cx="111125" cy="60325"/>
            </a:xfrm>
            <a:custGeom>
              <a:avLst/>
              <a:gdLst>
                <a:gd name="T0" fmla="*/ 32 w 39"/>
                <a:gd name="T1" fmla="*/ 17 h 21"/>
                <a:gd name="T2" fmla="*/ 16 w 39"/>
                <a:gd name="T3" fmla="*/ 21 h 21"/>
                <a:gd name="T4" fmla="*/ 25 w 39"/>
                <a:gd name="T5" fmla="*/ 15 h 21"/>
                <a:gd name="T6" fmla="*/ 3 w 39"/>
                <a:gd name="T7" fmla="*/ 16 h 21"/>
                <a:gd name="T8" fmla="*/ 25 w 39"/>
                <a:gd name="T9" fmla="*/ 11 h 21"/>
                <a:gd name="T10" fmla="*/ 0 w 39"/>
                <a:gd name="T11" fmla="*/ 7 h 21"/>
                <a:gd name="T12" fmla="*/ 18 w 39"/>
                <a:gd name="T13" fmla="*/ 5 h 21"/>
                <a:gd name="T14" fmla="*/ 7 w 39"/>
                <a:gd name="T15" fmla="*/ 2 h 21"/>
                <a:gd name="T16" fmla="*/ 2 w 39"/>
                <a:gd name="T17" fmla="*/ 1 h 21"/>
                <a:gd name="T18" fmla="*/ 32 w 39"/>
                <a:gd name="T19" fmla="*/ 7 h 21"/>
                <a:gd name="T20" fmla="*/ 32 w 39"/>
                <a:gd name="T21" fmla="*/ 17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 h="21">
                  <a:moveTo>
                    <a:pt x="32" y="17"/>
                  </a:moveTo>
                  <a:cubicBezTo>
                    <a:pt x="32" y="17"/>
                    <a:pt x="25" y="19"/>
                    <a:pt x="16" y="21"/>
                  </a:cubicBezTo>
                  <a:cubicBezTo>
                    <a:pt x="22" y="20"/>
                    <a:pt x="28" y="17"/>
                    <a:pt x="25" y="15"/>
                  </a:cubicBezTo>
                  <a:cubicBezTo>
                    <a:pt x="21" y="10"/>
                    <a:pt x="3" y="16"/>
                    <a:pt x="3" y="16"/>
                  </a:cubicBezTo>
                  <a:cubicBezTo>
                    <a:pt x="13" y="8"/>
                    <a:pt x="24" y="11"/>
                    <a:pt x="25" y="11"/>
                  </a:cubicBezTo>
                  <a:cubicBezTo>
                    <a:pt x="18" y="4"/>
                    <a:pt x="0" y="7"/>
                    <a:pt x="0" y="7"/>
                  </a:cubicBezTo>
                  <a:cubicBezTo>
                    <a:pt x="9" y="4"/>
                    <a:pt x="18" y="5"/>
                    <a:pt x="18" y="5"/>
                  </a:cubicBezTo>
                  <a:cubicBezTo>
                    <a:pt x="18" y="5"/>
                    <a:pt x="13" y="3"/>
                    <a:pt x="7" y="2"/>
                  </a:cubicBezTo>
                  <a:cubicBezTo>
                    <a:pt x="4" y="2"/>
                    <a:pt x="3" y="1"/>
                    <a:pt x="2" y="1"/>
                  </a:cubicBezTo>
                  <a:cubicBezTo>
                    <a:pt x="12" y="0"/>
                    <a:pt x="22" y="2"/>
                    <a:pt x="32" y="7"/>
                  </a:cubicBezTo>
                  <a:cubicBezTo>
                    <a:pt x="32" y="7"/>
                    <a:pt x="39" y="14"/>
                    <a:pt x="32" y="17"/>
                  </a:cubicBezTo>
                  <a:close/>
                </a:path>
              </a:pathLst>
            </a:custGeom>
            <a:solidFill>
              <a:srgbClr val="FFE1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6" name="Freeform 104">
              <a:extLst>
                <a:ext uri="{FF2B5EF4-FFF2-40B4-BE49-F238E27FC236}">
                  <a16:creationId xmlns="" xmlns:a16="http://schemas.microsoft.com/office/drawing/2014/main" id="{F57D1F4B-9026-4EC5-BA9C-2024E586A001}"/>
                </a:ext>
              </a:extLst>
            </p:cNvPr>
            <p:cNvSpPr>
              <a:spLocks/>
            </p:cNvSpPr>
            <p:nvPr/>
          </p:nvSpPr>
          <p:spPr bwMode="auto">
            <a:xfrm flipH="1">
              <a:off x="2874963" y="6007100"/>
              <a:ext cx="219075" cy="147638"/>
            </a:xfrm>
            <a:custGeom>
              <a:avLst/>
              <a:gdLst>
                <a:gd name="T0" fmla="*/ 75 w 77"/>
                <a:gd name="T1" fmla="*/ 19 h 52"/>
                <a:gd name="T2" fmla="*/ 4 w 77"/>
                <a:gd name="T3" fmla="*/ 28 h 52"/>
                <a:gd name="T4" fmla="*/ 4 w 77"/>
                <a:gd name="T5" fmla="*/ 35 h 52"/>
                <a:gd name="T6" fmla="*/ 1 w 77"/>
                <a:gd name="T7" fmla="*/ 45 h 52"/>
                <a:gd name="T8" fmla="*/ 29 w 77"/>
                <a:gd name="T9" fmla="*/ 51 h 52"/>
                <a:gd name="T10" fmla="*/ 77 w 77"/>
                <a:gd name="T11" fmla="*/ 31 h 52"/>
              </a:gdLst>
              <a:ahLst/>
              <a:cxnLst>
                <a:cxn ang="0">
                  <a:pos x="T0" y="T1"/>
                </a:cxn>
                <a:cxn ang="0">
                  <a:pos x="T2" y="T3"/>
                </a:cxn>
                <a:cxn ang="0">
                  <a:pos x="T4" y="T5"/>
                </a:cxn>
                <a:cxn ang="0">
                  <a:pos x="T6" y="T7"/>
                </a:cxn>
                <a:cxn ang="0">
                  <a:pos x="T8" y="T9"/>
                </a:cxn>
                <a:cxn ang="0">
                  <a:pos x="T10" y="T11"/>
                </a:cxn>
              </a:cxnLst>
              <a:rect l="0" t="0" r="r" b="b"/>
              <a:pathLst>
                <a:path w="77" h="52">
                  <a:moveTo>
                    <a:pt x="75" y="19"/>
                  </a:moveTo>
                  <a:cubicBezTo>
                    <a:pt x="75" y="19"/>
                    <a:pt x="33" y="0"/>
                    <a:pt x="4" y="28"/>
                  </a:cubicBezTo>
                  <a:cubicBezTo>
                    <a:pt x="4" y="28"/>
                    <a:pt x="0" y="33"/>
                    <a:pt x="4" y="35"/>
                  </a:cubicBezTo>
                  <a:cubicBezTo>
                    <a:pt x="7" y="37"/>
                    <a:pt x="0" y="41"/>
                    <a:pt x="1" y="45"/>
                  </a:cubicBezTo>
                  <a:cubicBezTo>
                    <a:pt x="2" y="49"/>
                    <a:pt x="14" y="50"/>
                    <a:pt x="29" y="51"/>
                  </a:cubicBezTo>
                  <a:cubicBezTo>
                    <a:pt x="44" y="52"/>
                    <a:pt x="64" y="48"/>
                    <a:pt x="77" y="31"/>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7" name="Freeform 105">
              <a:extLst>
                <a:ext uri="{FF2B5EF4-FFF2-40B4-BE49-F238E27FC236}">
                  <a16:creationId xmlns="" xmlns:a16="http://schemas.microsoft.com/office/drawing/2014/main" id="{729350DF-300B-4EB8-ADD6-D330A4170AF2}"/>
                </a:ext>
              </a:extLst>
            </p:cNvPr>
            <p:cNvSpPr>
              <a:spLocks/>
            </p:cNvSpPr>
            <p:nvPr/>
          </p:nvSpPr>
          <p:spPr bwMode="auto">
            <a:xfrm flipH="1">
              <a:off x="2884488" y="6061075"/>
              <a:ext cx="141288" cy="60325"/>
            </a:xfrm>
            <a:custGeom>
              <a:avLst/>
              <a:gdLst>
                <a:gd name="T0" fmla="*/ 4 w 50"/>
                <a:gd name="T1" fmla="*/ 5 h 21"/>
                <a:gd name="T2" fmla="*/ 26 w 50"/>
                <a:gd name="T3" fmla="*/ 8 h 21"/>
                <a:gd name="T4" fmla="*/ 7 w 50"/>
                <a:gd name="T5" fmla="*/ 16 h 21"/>
                <a:gd name="T6" fmla="*/ 47 w 50"/>
                <a:gd name="T7" fmla="*/ 13 h 21"/>
                <a:gd name="T8" fmla="*/ 50 w 50"/>
                <a:gd name="T9" fmla="*/ 7 h 21"/>
                <a:gd name="T10" fmla="*/ 38 w 50"/>
                <a:gd name="T11" fmla="*/ 1 h 21"/>
                <a:gd name="T12" fmla="*/ 4 w 50"/>
                <a:gd name="T13" fmla="*/ 5 h 21"/>
              </a:gdLst>
              <a:ahLst/>
              <a:cxnLst>
                <a:cxn ang="0">
                  <a:pos x="T0" y="T1"/>
                </a:cxn>
                <a:cxn ang="0">
                  <a:pos x="T2" y="T3"/>
                </a:cxn>
                <a:cxn ang="0">
                  <a:pos x="T4" y="T5"/>
                </a:cxn>
                <a:cxn ang="0">
                  <a:pos x="T6" y="T7"/>
                </a:cxn>
                <a:cxn ang="0">
                  <a:pos x="T8" y="T9"/>
                </a:cxn>
                <a:cxn ang="0">
                  <a:pos x="T10" y="T11"/>
                </a:cxn>
                <a:cxn ang="0">
                  <a:pos x="T12" y="T13"/>
                </a:cxn>
              </a:cxnLst>
              <a:rect l="0" t="0" r="r" b="b"/>
              <a:pathLst>
                <a:path w="50" h="21">
                  <a:moveTo>
                    <a:pt x="4" y="5"/>
                  </a:moveTo>
                  <a:cubicBezTo>
                    <a:pt x="4" y="5"/>
                    <a:pt x="22" y="7"/>
                    <a:pt x="26" y="8"/>
                  </a:cubicBezTo>
                  <a:cubicBezTo>
                    <a:pt x="26" y="8"/>
                    <a:pt x="14" y="11"/>
                    <a:pt x="7" y="16"/>
                  </a:cubicBezTo>
                  <a:cubicBezTo>
                    <a:pt x="0" y="21"/>
                    <a:pt x="47" y="13"/>
                    <a:pt x="47" y="13"/>
                  </a:cubicBezTo>
                  <a:cubicBezTo>
                    <a:pt x="50" y="7"/>
                    <a:pt x="50" y="7"/>
                    <a:pt x="50" y="7"/>
                  </a:cubicBezTo>
                  <a:cubicBezTo>
                    <a:pt x="50" y="7"/>
                    <a:pt x="41" y="0"/>
                    <a:pt x="38" y="1"/>
                  </a:cubicBezTo>
                  <a:cubicBezTo>
                    <a:pt x="34" y="1"/>
                    <a:pt x="4" y="5"/>
                    <a:pt x="4" y="5"/>
                  </a:cubicBezTo>
                  <a:close/>
                </a:path>
              </a:pathLst>
            </a:custGeom>
            <a:solidFill>
              <a:srgbClr val="FFE1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8" name="Freeform 106">
              <a:extLst>
                <a:ext uri="{FF2B5EF4-FFF2-40B4-BE49-F238E27FC236}">
                  <a16:creationId xmlns="" xmlns:a16="http://schemas.microsoft.com/office/drawing/2014/main" id="{5F19916C-805B-435F-AD6B-B89BE5F1BA05}"/>
                </a:ext>
              </a:extLst>
            </p:cNvPr>
            <p:cNvSpPr>
              <a:spLocks/>
            </p:cNvSpPr>
            <p:nvPr/>
          </p:nvSpPr>
          <p:spPr bwMode="auto">
            <a:xfrm flipH="1">
              <a:off x="2849563" y="6081713"/>
              <a:ext cx="236538" cy="104775"/>
            </a:xfrm>
            <a:custGeom>
              <a:avLst/>
              <a:gdLst>
                <a:gd name="T0" fmla="*/ 78 w 83"/>
                <a:gd name="T1" fmla="*/ 19 h 37"/>
                <a:gd name="T2" fmla="*/ 57 w 83"/>
                <a:gd name="T3" fmla="*/ 32 h 37"/>
                <a:gd name="T4" fmla="*/ 55 w 83"/>
                <a:gd name="T5" fmla="*/ 33 h 37"/>
                <a:gd name="T6" fmla="*/ 55 w 83"/>
                <a:gd name="T7" fmla="*/ 33 h 37"/>
                <a:gd name="T8" fmla="*/ 14 w 83"/>
                <a:gd name="T9" fmla="*/ 34 h 37"/>
                <a:gd name="T10" fmla="*/ 11 w 83"/>
                <a:gd name="T11" fmla="*/ 30 h 37"/>
                <a:gd name="T12" fmla="*/ 1 w 83"/>
                <a:gd name="T13" fmla="*/ 25 h 37"/>
                <a:gd name="T14" fmla="*/ 6 w 83"/>
                <a:gd name="T15" fmla="*/ 20 h 37"/>
                <a:gd name="T16" fmla="*/ 73 w 83"/>
                <a:gd name="T17" fmla="*/ 4 h 37"/>
                <a:gd name="T18" fmla="*/ 78 w 83"/>
                <a:gd name="T19" fmla="*/ 19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 h="37">
                  <a:moveTo>
                    <a:pt x="78" y="19"/>
                  </a:moveTo>
                  <a:cubicBezTo>
                    <a:pt x="73" y="26"/>
                    <a:pt x="65" y="30"/>
                    <a:pt x="57" y="32"/>
                  </a:cubicBezTo>
                  <a:cubicBezTo>
                    <a:pt x="56" y="32"/>
                    <a:pt x="56" y="32"/>
                    <a:pt x="55" y="33"/>
                  </a:cubicBezTo>
                  <a:cubicBezTo>
                    <a:pt x="55" y="33"/>
                    <a:pt x="55" y="33"/>
                    <a:pt x="55" y="33"/>
                  </a:cubicBezTo>
                  <a:cubicBezTo>
                    <a:pt x="37" y="37"/>
                    <a:pt x="18" y="35"/>
                    <a:pt x="14" y="34"/>
                  </a:cubicBezTo>
                  <a:cubicBezTo>
                    <a:pt x="8" y="32"/>
                    <a:pt x="13" y="32"/>
                    <a:pt x="11" y="30"/>
                  </a:cubicBezTo>
                  <a:cubicBezTo>
                    <a:pt x="9" y="29"/>
                    <a:pt x="2" y="28"/>
                    <a:pt x="1" y="25"/>
                  </a:cubicBezTo>
                  <a:cubicBezTo>
                    <a:pt x="0" y="21"/>
                    <a:pt x="6" y="20"/>
                    <a:pt x="6" y="20"/>
                  </a:cubicBezTo>
                  <a:cubicBezTo>
                    <a:pt x="32" y="4"/>
                    <a:pt x="60" y="0"/>
                    <a:pt x="73" y="4"/>
                  </a:cubicBezTo>
                  <a:cubicBezTo>
                    <a:pt x="80" y="7"/>
                    <a:pt x="83" y="12"/>
                    <a:pt x="78" y="19"/>
                  </a:cubicBezTo>
                  <a:close/>
                </a:path>
              </a:pathLst>
            </a:custGeom>
            <a:solidFill>
              <a:srgbClr val="FFEE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9" name="Freeform 107">
              <a:extLst>
                <a:ext uri="{FF2B5EF4-FFF2-40B4-BE49-F238E27FC236}">
                  <a16:creationId xmlns="" xmlns:a16="http://schemas.microsoft.com/office/drawing/2014/main" id="{8A67581D-E661-492B-9F5F-E3C2DF097CE9}"/>
                </a:ext>
              </a:extLst>
            </p:cNvPr>
            <p:cNvSpPr>
              <a:spLocks/>
            </p:cNvSpPr>
            <p:nvPr/>
          </p:nvSpPr>
          <p:spPr bwMode="auto">
            <a:xfrm flipH="1">
              <a:off x="2849563" y="6092825"/>
              <a:ext cx="103188" cy="79375"/>
            </a:xfrm>
            <a:custGeom>
              <a:avLst/>
              <a:gdLst>
                <a:gd name="T0" fmla="*/ 31 w 36"/>
                <a:gd name="T1" fmla="*/ 15 h 28"/>
                <a:gd name="T2" fmla="*/ 10 w 36"/>
                <a:gd name="T3" fmla="*/ 28 h 28"/>
                <a:gd name="T4" fmla="*/ 26 w 36"/>
                <a:gd name="T5" fmla="*/ 19 h 28"/>
                <a:gd name="T6" fmla="*/ 5 w 36"/>
                <a:gd name="T7" fmla="*/ 20 h 28"/>
                <a:gd name="T8" fmla="*/ 20 w 36"/>
                <a:gd name="T9" fmla="*/ 12 h 28"/>
                <a:gd name="T10" fmla="*/ 0 w 36"/>
                <a:gd name="T11" fmla="*/ 15 h 28"/>
                <a:gd name="T12" fmla="*/ 19 w 36"/>
                <a:gd name="T13" fmla="*/ 9 h 28"/>
                <a:gd name="T14" fmla="*/ 23 w 36"/>
                <a:gd name="T15" fmla="*/ 1 h 28"/>
                <a:gd name="T16" fmla="*/ 26 w 36"/>
                <a:gd name="T17" fmla="*/ 0 h 28"/>
                <a:gd name="T18" fmla="*/ 31 w 36"/>
                <a:gd name="T19" fmla="*/ 15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28">
                  <a:moveTo>
                    <a:pt x="31" y="15"/>
                  </a:moveTo>
                  <a:cubicBezTo>
                    <a:pt x="26" y="22"/>
                    <a:pt x="18" y="26"/>
                    <a:pt x="10" y="28"/>
                  </a:cubicBezTo>
                  <a:cubicBezTo>
                    <a:pt x="16" y="26"/>
                    <a:pt x="25" y="19"/>
                    <a:pt x="26" y="19"/>
                  </a:cubicBezTo>
                  <a:cubicBezTo>
                    <a:pt x="17" y="23"/>
                    <a:pt x="5" y="20"/>
                    <a:pt x="5" y="20"/>
                  </a:cubicBezTo>
                  <a:cubicBezTo>
                    <a:pt x="14" y="19"/>
                    <a:pt x="20" y="12"/>
                    <a:pt x="20" y="12"/>
                  </a:cubicBezTo>
                  <a:cubicBezTo>
                    <a:pt x="15" y="15"/>
                    <a:pt x="0" y="15"/>
                    <a:pt x="0" y="15"/>
                  </a:cubicBezTo>
                  <a:cubicBezTo>
                    <a:pt x="0" y="15"/>
                    <a:pt x="13" y="13"/>
                    <a:pt x="19" y="9"/>
                  </a:cubicBezTo>
                  <a:cubicBezTo>
                    <a:pt x="24" y="6"/>
                    <a:pt x="23" y="1"/>
                    <a:pt x="23" y="1"/>
                  </a:cubicBezTo>
                  <a:cubicBezTo>
                    <a:pt x="26" y="0"/>
                    <a:pt x="26" y="0"/>
                    <a:pt x="26" y="0"/>
                  </a:cubicBezTo>
                  <a:cubicBezTo>
                    <a:pt x="33" y="3"/>
                    <a:pt x="36" y="8"/>
                    <a:pt x="31" y="15"/>
                  </a:cubicBezTo>
                  <a:close/>
                </a:path>
              </a:pathLst>
            </a:custGeom>
            <a:solidFill>
              <a:srgbClr val="FFE1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0" name="Freeform 108">
              <a:extLst>
                <a:ext uri="{FF2B5EF4-FFF2-40B4-BE49-F238E27FC236}">
                  <a16:creationId xmlns="" xmlns:a16="http://schemas.microsoft.com/office/drawing/2014/main" id="{F85553BF-11A2-4669-AB4E-9430A7548E32}"/>
                </a:ext>
              </a:extLst>
            </p:cNvPr>
            <p:cNvSpPr>
              <a:spLocks/>
            </p:cNvSpPr>
            <p:nvPr/>
          </p:nvSpPr>
          <p:spPr bwMode="auto">
            <a:xfrm flipH="1">
              <a:off x="2855913" y="6002338"/>
              <a:ext cx="223838" cy="76200"/>
            </a:xfrm>
            <a:custGeom>
              <a:avLst/>
              <a:gdLst>
                <a:gd name="T0" fmla="*/ 71 w 79"/>
                <a:gd name="T1" fmla="*/ 27 h 27"/>
                <a:gd name="T2" fmla="*/ 55 w 79"/>
                <a:gd name="T3" fmla="*/ 27 h 27"/>
                <a:gd name="T4" fmla="*/ 55 w 79"/>
                <a:gd name="T5" fmla="*/ 27 h 27"/>
                <a:gd name="T6" fmla="*/ 51 w 79"/>
                <a:gd name="T7" fmla="*/ 27 h 27"/>
                <a:gd name="T8" fmla="*/ 49 w 79"/>
                <a:gd name="T9" fmla="*/ 27 h 27"/>
                <a:gd name="T10" fmla="*/ 49 w 79"/>
                <a:gd name="T11" fmla="*/ 27 h 27"/>
                <a:gd name="T12" fmla="*/ 7 w 79"/>
                <a:gd name="T13" fmla="*/ 23 h 27"/>
                <a:gd name="T14" fmla="*/ 10 w 79"/>
                <a:gd name="T15" fmla="*/ 14 h 27"/>
                <a:gd name="T16" fmla="*/ 8 w 79"/>
                <a:gd name="T17" fmla="*/ 5 h 27"/>
                <a:gd name="T18" fmla="*/ 46 w 79"/>
                <a:gd name="T19" fmla="*/ 4 h 27"/>
                <a:gd name="T20" fmla="*/ 73 w 79"/>
                <a:gd name="T21" fmla="*/ 17 h 27"/>
                <a:gd name="T22" fmla="*/ 71 w 79"/>
                <a:gd name="T23"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9" h="27">
                  <a:moveTo>
                    <a:pt x="71" y="27"/>
                  </a:moveTo>
                  <a:cubicBezTo>
                    <a:pt x="71" y="27"/>
                    <a:pt x="64" y="27"/>
                    <a:pt x="55" y="27"/>
                  </a:cubicBezTo>
                  <a:cubicBezTo>
                    <a:pt x="55" y="27"/>
                    <a:pt x="55" y="27"/>
                    <a:pt x="55" y="27"/>
                  </a:cubicBezTo>
                  <a:cubicBezTo>
                    <a:pt x="54" y="27"/>
                    <a:pt x="52" y="27"/>
                    <a:pt x="51" y="27"/>
                  </a:cubicBezTo>
                  <a:cubicBezTo>
                    <a:pt x="50" y="27"/>
                    <a:pt x="49" y="27"/>
                    <a:pt x="49" y="27"/>
                  </a:cubicBezTo>
                  <a:cubicBezTo>
                    <a:pt x="49" y="27"/>
                    <a:pt x="49" y="27"/>
                    <a:pt x="49" y="27"/>
                  </a:cubicBezTo>
                  <a:cubicBezTo>
                    <a:pt x="32" y="27"/>
                    <a:pt x="10" y="26"/>
                    <a:pt x="7" y="23"/>
                  </a:cubicBezTo>
                  <a:cubicBezTo>
                    <a:pt x="0" y="16"/>
                    <a:pt x="9" y="16"/>
                    <a:pt x="10" y="14"/>
                  </a:cubicBezTo>
                  <a:cubicBezTo>
                    <a:pt x="12" y="13"/>
                    <a:pt x="7" y="7"/>
                    <a:pt x="8" y="5"/>
                  </a:cubicBezTo>
                  <a:cubicBezTo>
                    <a:pt x="9" y="4"/>
                    <a:pt x="27" y="0"/>
                    <a:pt x="46" y="4"/>
                  </a:cubicBezTo>
                  <a:cubicBezTo>
                    <a:pt x="55" y="6"/>
                    <a:pt x="65" y="10"/>
                    <a:pt x="73" y="17"/>
                  </a:cubicBezTo>
                  <a:cubicBezTo>
                    <a:pt x="73" y="17"/>
                    <a:pt x="79" y="26"/>
                    <a:pt x="71" y="27"/>
                  </a:cubicBezTo>
                  <a:close/>
                </a:path>
              </a:pathLst>
            </a:custGeom>
            <a:solidFill>
              <a:srgbClr val="FFEE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1" name="Freeform 109">
              <a:extLst>
                <a:ext uri="{FF2B5EF4-FFF2-40B4-BE49-F238E27FC236}">
                  <a16:creationId xmlns="" xmlns:a16="http://schemas.microsoft.com/office/drawing/2014/main" id="{46F24427-3857-4159-944A-20743CA8BE99}"/>
                </a:ext>
              </a:extLst>
            </p:cNvPr>
            <p:cNvSpPr>
              <a:spLocks/>
            </p:cNvSpPr>
            <p:nvPr/>
          </p:nvSpPr>
          <p:spPr bwMode="auto">
            <a:xfrm flipH="1">
              <a:off x="2841625" y="6042025"/>
              <a:ext cx="73025" cy="104775"/>
            </a:xfrm>
            <a:custGeom>
              <a:avLst/>
              <a:gdLst>
                <a:gd name="T0" fmla="*/ 13 w 26"/>
                <a:gd name="T1" fmla="*/ 2 h 37"/>
                <a:gd name="T2" fmla="*/ 4 w 26"/>
                <a:gd name="T3" fmla="*/ 0 h 37"/>
                <a:gd name="T4" fmla="*/ 12 w 26"/>
                <a:gd name="T5" fmla="*/ 10 h 37"/>
                <a:gd name="T6" fmla="*/ 0 w 26"/>
                <a:gd name="T7" fmla="*/ 16 h 37"/>
                <a:gd name="T8" fmla="*/ 13 w 26"/>
                <a:gd name="T9" fmla="*/ 23 h 37"/>
                <a:gd name="T10" fmla="*/ 3 w 26"/>
                <a:gd name="T11" fmla="*/ 37 h 37"/>
                <a:gd name="T12" fmla="*/ 16 w 26"/>
                <a:gd name="T13" fmla="*/ 31 h 37"/>
                <a:gd name="T14" fmla="*/ 14 w 26"/>
                <a:gd name="T15" fmla="*/ 37 h 37"/>
                <a:gd name="T16" fmla="*/ 23 w 26"/>
                <a:gd name="T17" fmla="*/ 22 h 37"/>
                <a:gd name="T18" fmla="*/ 26 w 26"/>
                <a:gd name="T19" fmla="*/ 18 h 37"/>
                <a:gd name="T20" fmla="*/ 22 w 26"/>
                <a:gd name="T21" fmla="*/ 13 h 37"/>
                <a:gd name="T22" fmla="*/ 13 w 26"/>
                <a:gd name="T23" fmla="*/ 2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 h="37">
                  <a:moveTo>
                    <a:pt x="13" y="2"/>
                  </a:moveTo>
                  <a:cubicBezTo>
                    <a:pt x="11" y="1"/>
                    <a:pt x="7" y="0"/>
                    <a:pt x="4" y="0"/>
                  </a:cubicBezTo>
                  <a:cubicBezTo>
                    <a:pt x="11" y="3"/>
                    <a:pt x="14" y="7"/>
                    <a:pt x="12" y="10"/>
                  </a:cubicBezTo>
                  <a:cubicBezTo>
                    <a:pt x="11" y="13"/>
                    <a:pt x="0" y="16"/>
                    <a:pt x="0" y="16"/>
                  </a:cubicBezTo>
                  <a:cubicBezTo>
                    <a:pt x="0" y="16"/>
                    <a:pt x="11" y="18"/>
                    <a:pt x="13" y="23"/>
                  </a:cubicBezTo>
                  <a:cubicBezTo>
                    <a:pt x="15" y="27"/>
                    <a:pt x="12" y="34"/>
                    <a:pt x="3" y="37"/>
                  </a:cubicBezTo>
                  <a:cubicBezTo>
                    <a:pt x="9" y="37"/>
                    <a:pt x="13" y="35"/>
                    <a:pt x="16" y="31"/>
                  </a:cubicBezTo>
                  <a:cubicBezTo>
                    <a:pt x="18" y="29"/>
                    <a:pt x="14" y="37"/>
                    <a:pt x="14" y="37"/>
                  </a:cubicBezTo>
                  <a:cubicBezTo>
                    <a:pt x="14" y="37"/>
                    <a:pt x="20" y="34"/>
                    <a:pt x="23" y="22"/>
                  </a:cubicBezTo>
                  <a:cubicBezTo>
                    <a:pt x="24" y="19"/>
                    <a:pt x="26" y="20"/>
                    <a:pt x="26" y="18"/>
                  </a:cubicBezTo>
                  <a:cubicBezTo>
                    <a:pt x="26" y="15"/>
                    <a:pt x="23" y="16"/>
                    <a:pt x="22" y="13"/>
                  </a:cubicBezTo>
                  <a:cubicBezTo>
                    <a:pt x="21" y="10"/>
                    <a:pt x="17" y="4"/>
                    <a:pt x="13" y="2"/>
                  </a:cubicBezTo>
                  <a:close/>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2" name="Freeform 110">
              <a:extLst>
                <a:ext uri="{FF2B5EF4-FFF2-40B4-BE49-F238E27FC236}">
                  <a16:creationId xmlns="" xmlns:a16="http://schemas.microsoft.com/office/drawing/2014/main" id="{AF0BBE50-074A-4C3E-B1F8-C451ED244E9F}"/>
                </a:ext>
              </a:extLst>
            </p:cNvPr>
            <p:cNvSpPr>
              <a:spLocks/>
            </p:cNvSpPr>
            <p:nvPr/>
          </p:nvSpPr>
          <p:spPr bwMode="auto">
            <a:xfrm flipH="1">
              <a:off x="2501900" y="5973763"/>
              <a:ext cx="354013" cy="123825"/>
            </a:xfrm>
            <a:custGeom>
              <a:avLst/>
              <a:gdLst>
                <a:gd name="T0" fmla="*/ 0 w 125"/>
                <a:gd name="T1" fmla="*/ 40 h 44"/>
                <a:gd name="T2" fmla="*/ 120 w 125"/>
                <a:gd name="T3" fmla="*/ 0 h 44"/>
                <a:gd name="T4" fmla="*/ 124 w 125"/>
                <a:gd name="T5" fmla="*/ 7 h 44"/>
                <a:gd name="T6" fmla="*/ 0 w 125"/>
                <a:gd name="T7" fmla="*/ 43 h 44"/>
              </a:gdLst>
              <a:ahLst/>
              <a:cxnLst>
                <a:cxn ang="0">
                  <a:pos x="T0" y="T1"/>
                </a:cxn>
                <a:cxn ang="0">
                  <a:pos x="T2" y="T3"/>
                </a:cxn>
                <a:cxn ang="0">
                  <a:pos x="T4" y="T5"/>
                </a:cxn>
                <a:cxn ang="0">
                  <a:pos x="T6" y="T7"/>
                </a:cxn>
              </a:cxnLst>
              <a:rect l="0" t="0" r="r" b="b"/>
              <a:pathLst>
                <a:path w="125" h="44">
                  <a:moveTo>
                    <a:pt x="0" y="40"/>
                  </a:moveTo>
                  <a:cubicBezTo>
                    <a:pt x="0" y="40"/>
                    <a:pt x="93" y="43"/>
                    <a:pt x="120" y="0"/>
                  </a:cubicBezTo>
                  <a:cubicBezTo>
                    <a:pt x="120" y="0"/>
                    <a:pt x="123" y="4"/>
                    <a:pt x="124" y="7"/>
                  </a:cubicBezTo>
                  <a:cubicBezTo>
                    <a:pt x="125" y="10"/>
                    <a:pt x="94" y="44"/>
                    <a:pt x="0" y="43"/>
                  </a:cubicBezTo>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3" name="Freeform 111">
              <a:extLst>
                <a:ext uri="{FF2B5EF4-FFF2-40B4-BE49-F238E27FC236}">
                  <a16:creationId xmlns="" xmlns:a16="http://schemas.microsoft.com/office/drawing/2014/main" id="{6F6CA216-C41D-472A-A9E0-C91A83526EBE}"/>
                </a:ext>
              </a:extLst>
            </p:cNvPr>
            <p:cNvSpPr>
              <a:spLocks/>
            </p:cNvSpPr>
            <p:nvPr/>
          </p:nvSpPr>
          <p:spPr bwMode="auto">
            <a:xfrm flipH="1">
              <a:off x="2855913" y="6013450"/>
              <a:ext cx="104775" cy="65088"/>
            </a:xfrm>
            <a:custGeom>
              <a:avLst/>
              <a:gdLst>
                <a:gd name="T0" fmla="*/ 29 w 37"/>
                <a:gd name="T1" fmla="*/ 23 h 23"/>
                <a:gd name="T2" fmla="*/ 13 w 37"/>
                <a:gd name="T3" fmla="*/ 23 h 23"/>
                <a:gd name="T4" fmla="*/ 23 w 37"/>
                <a:gd name="T5" fmla="*/ 19 h 23"/>
                <a:gd name="T6" fmla="*/ 1 w 37"/>
                <a:gd name="T7" fmla="*/ 15 h 23"/>
                <a:gd name="T8" fmla="*/ 24 w 37"/>
                <a:gd name="T9" fmla="*/ 15 h 23"/>
                <a:gd name="T10" fmla="*/ 0 w 37"/>
                <a:gd name="T11" fmla="*/ 5 h 23"/>
                <a:gd name="T12" fmla="*/ 19 w 37"/>
                <a:gd name="T13" fmla="*/ 8 h 23"/>
                <a:gd name="T14" fmla="*/ 8 w 37"/>
                <a:gd name="T15" fmla="*/ 3 h 23"/>
                <a:gd name="T16" fmla="*/ 4 w 37"/>
                <a:gd name="T17" fmla="*/ 0 h 23"/>
                <a:gd name="T18" fmla="*/ 31 w 37"/>
                <a:gd name="T19" fmla="*/ 13 h 23"/>
                <a:gd name="T20" fmla="*/ 29 w 37"/>
                <a:gd name="T21"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 h="23">
                  <a:moveTo>
                    <a:pt x="29" y="23"/>
                  </a:moveTo>
                  <a:cubicBezTo>
                    <a:pt x="29" y="23"/>
                    <a:pt x="22" y="23"/>
                    <a:pt x="13" y="23"/>
                  </a:cubicBezTo>
                  <a:cubicBezTo>
                    <a:pt x="19" y="23"/>
                    <a:pt x="26" y="22"/>
                    <a:pt x="23" y="19"/>
                  </a:cubicBezTo>
                  <a:cubicBezTo>
                    <a:pt x="20" y="14"/>
                    <a:pt x="1" y="15"/>
                    <a:pt x="1" y="15"/>
                  </a:cubicBezTo>
                  <a:cubicBezTo>
                    <a:pt x="13" y="10"/>
                    <a:pt x="23" y="15"/>
                    <a:pt x="24" y="15"/>
                  </a:cubicBezTo>
                  <a:cubicBezTo>
                    <a:pt x="18" y="7"/>
                    <a:pt x="0" y="5"/>
                    <a:pt x="0" y="5"/>
                  </a:cubicBezTo>
                  <a:cubicBezTo>
                    <a:pt x="10" y="5"/>
                    <a:pt x="18" y="8"/>
                    <a:pt x="19" y="8"/>
                  </a:cubicBezTo>
                  <a:cubicBezTo>
                    <a:pt x="18" y="8"/>
                    <a:pt x="14" y="5"/>
                    <a:pt x="8" y="3"/>
                  </a:cubicBezTo>
                  <a:cubicBezTo>
                    <a:pt x="6" y="2"/>
                    <a:pt x="5" y="1"/>
                    <a:pt x="4" y="0"/>
                  </a:cubicBezTo>
                  <a:cubicBezTo>
                    <a:pt x="13" y="2"/>
                    <a:pt x="23" y="6"/>
                    <a:pt x="31" y="13"/>
                  </a:cubicBezTo>
                  <a:cubicBezTo>
                    <a:pt x="31" y="13"/>
                    <a:pt x="37" y="22"/>
                    <a:pt x="29" y="23"/>
                  </a:cubicBezTo>
                  <a:close/>
                </a:path>
              </a:pathLst>
            </a:custGeom>
            <a:solidFill>
              <a:srgbClr val="FFE1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4" name="Freeform 112">
              <a:extLst>
                <a:ext uri="{FF2B5EF4-FFF2-40B4-BE49-F238E27FC236}">
                  <a16:creationId xmlns="" xmlns:a16="http://schemas.microsoft.com/office/drawing/2014/main" id="{643263D1-7024-47A3-9A9E-A1C7A4C6A614}"/>
                </a:ext>
              </a:extLst>
            </p:cNvPr>
            <p:cNvSpPr>
              <a:spLocks/>
            </p:cNvSpPr>
            <p:nvPr/>
          </p:nvSpPr>
          <p:spPr bwMode="auto">
            <a:xfrm flipH="1">
              <a:off x="3190875" y="5805488"/>
              <a:ext cx="158750" cy="111125"/>
            </a:xfrm>
            <a:custGeom>
              <a:avLst/>
              <a:gdLst>
                <a:gd name="T0" fmla="*/ 56 w 56"/>
                <a:gd name="T1" fmla="*/ 22 h 39"/>
                <a:gd name="T2" fmla="*/ 6 w 56"/>
                <a:gd name="T3" fmla="*/ 13 h 39"/>
                <a:gd name="T4" fmla="*/ 4 w 56"/>
                <a:gd name="T5" fmla="*/ 18 h 39"/>
                <a:gd name="T6" fmla="*/ 0 w 56"/>
                <a:gd name="T7" fmla="*/ 24 h 39"/>
                <a:gd name="T8" fmla="*/ 18 w 56"/>
                <a:gd name="T9" fmla="*/ 34 h 39"/>
                <a:gd name="T10" fmla="*/ 55 w 56"/>
                <a:gd name="T11" fmla="*/ 31 h 39"/>
              </a:gdLst>
              <a:ahLst/>
              <a:cxnLst>
                <a:cxn ang="0">
                  <a:pos x="T0" y="T1"/>
                </a:cxn>
                <a:cxn ang="0">
                  <a:pos x="T2" y="T3"/>
                </a:cxn>
                <a:cxn ang="0">
                  <a:pos x="T4" y="T5"/>
                </a:cxn>
                <a:cxn ang="0">
                  <a:pos x="T6" y="T7"/>
                </a:cxn>
                <a:cxn ang="0">
                  <a:pos x="T8" y="T9"/>
                </a:cxn>
                <a:cxn ang="0">
                  <a:pos x="T10" y="T11"/>
                </a:cxn>
              </a:cxnLst>
              <a:rect l="0" t="0" r="r" b="b"/>
              <a:pathLst>
                <a:path w="56" h="39">
                  <a:moveTo>
                    <a:pt x="56" y="22"/>
                  </a:moveTo>
                  <a:cubicBezTo>
                    <a:pt x="56" y="22"/>
                    <a:pt x="32" y="0"/>
                    <a:pt x="6" y="13"/>
                  </a:cubicBezTo>
                  <a:cubicBezTo>
                    <a:pt x="6" y="13"/>
                    <a:pt x="2" y="16"/>
                    <a:pt x="4" y="18"/>
                  </a:cubicBezTo>
                  <a:cubicBezTo>
                    <a:pt x="6" y="20"/>
                    <a:pt x="0" y="21"/>
                    <a:pt x="0" y="24"/>
                  </a:cubicBezTo>
                  <a:cubicBezTo>
                    <a:pt x="0" y="27"/>
                    <a:pt x="8" y="30"/>
                    <a:pt x="18" y="34"/>
                  </a:cubicBezTo>
                  <a:cubicBezTo>
                    <a:pt x="28" y="38"/>
                    <a:pt x="43" y="39"/>
                    <a:pt x="55" y="31"/>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5" name="Freeform 113">
              <a:extLst>
                <a:ext uri="{FF2B5EF4-FFF2-40B4-BE49-F238E27FC236}">
                  <a16:creationId xmlns="" xmlns:a16="http://schemas.microsoft.com/office/drawing/2014/main" id="{019FB650-BBD6-42D3-A942-FEB6F4CA8106}"/>
                </a:ext>
              </a:extLst>
            </p:cNvPr>
            <p:cNvSpPr>
              <a:spLocks/>
            </p:cNvSpPr>
            <p:nvPr/>
          </p:nvSpPr>
          <p:spPr bwMode="auto">
            <a:xfrm flipH="1">
              <a:off x="3195638" y="5849938"/>
              <a:ext cx="106363" cy="41275"/>
            </a:xfrm>
            <a:custGeom>
              <a:avLst/>
              <a:gdLst>
                <a:gd name="T0" fmla="*/ 6 w 37"/>
                <a:gd name="T1" fmla="*/ 0 h 14"/>
                <a:gd name="T2" fmla="*/ 21 w 37"/>
                <a:gd name="T3" fmla="*/ 6 h 14"/>
                <a:gd name="T4" fmla="*/ 6 w 37"/>
                <a:gd name="T5" fmla="*/ 7 h 14"/>
                <a:gd name="T6" fmla="*/ 34 w 37"/>
                <a:gd name="T7" fmla="*/ 14 h 14"/>
                <a:gd name="T8" fmla="*/ 37 w 37"/>
                <a:gd name="T9" fmla="*/ 11 h 14"/>
                <a:gd name="T10" fmla="*/ 30 w 37"/>
                <a:gd name="T11" fmla="*/ 4 h 14"/>
                <a:gd name="T12" fmla="*/ 6 w 37"/>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37" h="14">
                  <a:moveTo>
                    <a:pt x="6" y="0"/>
                  </a:moveTo>
                  <a:cubicBezTo>
                    <a:pt x="6" y="0"/>
                    <a:pt x="18" y="4"/>
                    <a:pt x="21" y="6"/>
                  </a:cubicBezTo>
                  <a:cubicBezTo>
                    <a:pt x="21" y="6"/>
                    <a:pt x="12" y="5"/>
                    <a:pt x="6" y="7"/>
                  </a:cubicBezTo>
                  <a:cubicBezTo>
                    <a:pt x="0" y="9"/>
                    <a:pt x="34" y="14"/>
                    <a:pt x="34" y="14"/>
                  </a:cubicBezTo>
                  <a:cubicBezTo>
                    <a:pt x="37" y="11"/>
                    <a:pt x="37" y="11"/>
                    <a:pt x="37" y="11"/>
                  </a:cubicBezTo>
                  <a:cubicBezTo>
                    <a:pt x="37" y="11"/>
                    <a:pt x="33" y="4"/>
                    <a:pt x="30" y="4"/>
                  </a:cubicBezTo>
                  <a:cubicBezTo>
                    <a:pt x="28" y="3"/>
                    <a:pt x="6" y="0"/>
                    <a:pt x="6" y="0"/>
                  </a:cubicBezTo>
                  <a:close/>
                </a:path>
              </a:pathLst>
            </a:custGeom>
            <a:solidFill>
              <a:srgbClr val="FFE1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6" name="Freeform 114">
              <a:extLst>
                <a:ext uri="{FF2B5EF4-FFF2-40B4-BE49-F238E27FC236}">
                  <a16:creationId xmlns="" xmlns:a16="http://schemas.microsoft.com/office/drawing/2014/main" id="{4320E579-53AD-41A3-AE2B-A2DE7E91E44E}"/>
                </a:ext>
              </a:extLst>
            </p:cNvPr>
            <p:cNvSpPr>
              <a:spLocks/>
            </p:cNvSpPr>
            <p:nvPr/>
          </p:nvSpPr>
          <p:spPr bwMode="auto">
            <a:xfrm flipH="1">
              <a:off x="3179763" y="5864225"/>
              <a:ext cx="166688" cy="71438"/>
            </a:xfrm>
            <a:custGeom>
              <a:avLst/>
              <a:gdLst>
                <a:gd name="T0" fmla="*/ 54 w 59"/>
                <a:gd name="T1" fmla="*/ 20 h 25"/>
                <a:gd name="T2" fmla="*/ 37 w 59"/>
                <a:gd name="T3" fmla="*/ 24 h 25"/>
                <a:gd name="T4" fmla="*/ 36 w 59"/>
                <a:gd name="T5" fmla="*/ 24 h 25"/>
                <a:gd name="T6" fmla="*/ 35 w 59"/>
                <a:gd name="T7" fmla="*/ 24 h 25"/>
                <a:gd name="T8" fmla="*/ 7 w 59"/>
                <a:gd name="T9" fmla="*/ 16 h 25"/>
                <a:gd name="T10" fmla="*/ 6 w 59"/>
                <a:gd name="T11" fmla="*/ 13 h 25"/>
                <a:gd name="T12" fmla="*/ 0 w 59"/>
                <a:gd name="T13" fmla="*/ 7 h 25"/>
                <a:gd name="T14" fmla="*/ 4 w 59"/>
                <a:gd name="T15" fmla="*/ 5 h 25"/>
                <a:gd name="T16" fmla="*/ 54 w 59"/>
                <a:gd name="T17" fmla="*/ 9 h 25"/>
                <a:gd name="T18" fmla="*/ 54 w 59"/>
                <a:gd name="T19" fmla="*/ 2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 h="25">
                  <a:moveTo>
                    <a:pt x="54" y="20"/>
                  </a:moveTo>
                  <a:cubicBezTo>
                    <a:pt x="49" y="23"/>
                    <a:pt x="43" y="25"/>
                    <a:pt x="37" y="24"/>
                  </a:cubicBezTo>
                  <a:cubicBezTo>
                    <a:pt x="36" y="24"/>
                    <a:pt x="36" y="24"/>
                    <a:pt x="36" y="24"/>
                  </a:cubicBezTo>
                  <a:cubicBezTo>
                    <a:pt x="35" y="24"/>
                    <a:pt x="35" y="24"/>
                    <a:pt x="35" y="24"/>
                  </a:cubicBezTo>
                  <a:cubicBezTo>
                    <a:pt x="22" y="24"/>
                    <a:pt x="9" y="18"/>
                    <a:pt x="7" y="16"/>
                  </a:cubicBezTo>
                  <a:cubicBezTo>
                    <a:pt x="4" y="14"/>
                    <a:pt x="7" y="15"/>
                    <a:pt x="6" y="13"/>
                  </a:cubicBezTo>
                  <a:cubicBezTo>
                    <a:pt x="5" y="12"/>
                    <a:pt x="0" y="10"/>
                    <a:pt x="0" y="7"/>
                  </a:cubicBezTo>
                  <a:cubicBezTo>
                    <a:pt x="0" y="5"/>
                    <a:pt x="4" y="5"/>
                    <a:pt x="4" y="5"/>
                  </a:cubicBezTo>
                  <a:cubicBezTo>
                    <a:pt x="26" y="0"/>
                    <a:pt x="46" y="3"/>
                    <a:pt x="54" y="9"/>
                  </a:cubicBezTo>
                  <a:cubicBezTo>
                    <a:pt x="58" y="12"/>
                    <a:pt x="59" y="16"/>
                    <a:pt x="54" y="20"/>
                  </a:cubicBezTo>
                  <a:close/>
                </a:path>
              </a:pathLst>
            </a:custGeom>
            <a:solidFill>
              <a:srgbClr val="FFEE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7" name="Freeform 115">
              <a:extLst>
                <a:ext uri="{FF2B5EF4-FFF2-40B4-BE49-F238E27FC236}">
                  <a16:creationId xmlns="" xmlns:a16="http://schemas.microsoft.com/office/drawing/2014/main" id="{6C4905F5-BA90-42F7-9C1F-68AB1C257164}"/>
                </a:ext>
              </a:extLst>
            </p:cNvPr>
            <p:cNvSpPr>
              <a:spLocks/>
            </p:cNvSpPr>
            <p:nvPr/>
          </p:nvSpPr>
          <p:spPr bwMode="auto">
            <a:xfrm flipH="1">
              <a:off x="3179763" y="5888038"/>
              <a:ext cx="73025" cy="47625"/>
            </a:xfrm>
            <a:custGeom>
              <a:avLst/>
              <a:gdLst>
                <a:gd name="T0" fmla="*/ 21 w 26"/>
                <a:gd name="T1" fmla="*/ 12 h 17"/>
                <a:gd name="T2" fmla="*/ 4 w 26"/>
                <a:gd name="T3" fmla="*/ 16 h 17"/>
                <a:gd name="T4" fmla="*/ 17 w 26"/>
                <a:gd name="T5" fmla="*/ 13 h 17"/>
                <a:gd name="T6" fmla="*/ 2 w 26"/>
                <a:gd name="T7" fmla="*/ 10 h 17"/>
                <a:gd name="T8" fmla="*/ 14 w 26"/>
                <a:gd name="T9" fmla="*/ 8 h 17"/>
                <a:gd name="T10" fmla="*/ 0 w 26"/>
                <a:gd name="T11" fmla="*/ 5 h 17"/>
                <a:gd name="T12" fmla="*/ 14 w 26"/>
                <a:gd name="T13" fmla="*/ 5 h 17"/>
                <a:gd name="T14" fmla="*/ 18 w 26"/>
                <a:gd name="T15" fmla="*/ 0 h 17"/>
                <a:gd name="T16" fmla="*/ 21 w 26"/>
                <a:gd name="T17" fmla="*/ 1 h 17"/>
                <a:gd name="T18" fmla="*/ 21 w 26"/>
                <a:gd name="T19" fmla="*/ 12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17">
                  <a:moveTo>
                    <a:pt x="21" y="12"/>
                  </a:moveTo>
                  <a:cubicBezTo>
                    <a:pt x="16" y="15"/>
                    <a:pt x="10" y="17"/>
                    <a:pt x="4" y="16"/>
                  </a:cubicBezTo>
                  <a:cubicBezTo>
                    <a:pt x="8" y="16"/>
                    <a:pt x="16" y="14"/>
                    <a:pt x="17" y="13"/>
                  </a:cubicBezTo>
                  <a:cubicBezTo>
                    <a:pt x="10" y="15"/>
                    <a:pt x="2" y="10"/>
                    <a:pt x="2" y="10"/>
                  </a:cubicBezTo>
                  <a:cubicBezTo>
                    <a:pt x="9" y="11"/>
                    <a:pt x="14" y="8"/>
                    <a:pt x="14" y="8"/>
                  </a:cubicBezTo>
                  <a:cubicBezTo>
                    <a:pt x="10" y="9"/>
                    <a:pt x="0" y="5"/>
                    <a:pt x="0" y="5"/>
                  </a:cubicBezTo>
                  <a:cubicBezTo>
                    <a:pt x="0" y="5"/>
                    <a:pt x="9" y="7"/>
                    <a:pt x="14" y="5"/>
                  </a:cubicBezTo>
                  <a:cubicBezTo>
                    <a:pt x="18" y="4"/>
                    <a:pt x="18" y="0"/>
                    <a:pt x="18" y="0"/>
                  </a:cubicBezTo>
                  <a:cubicBezTo>
                    <a:pt x="21" y="1"/>
                    <a:pt x="21" y="1"/>
                    <a:pt x="21" y="1"/>
                  </a:cubicBezTo>
                  <a:cubicBezTo>
                    <a:pt x="25" y="4"/>
                    <a:pt x="26" y="8"/>
                    <a:pt x="21" y="12"/>
                  </a:cubicBezTo>
                  <a:close/>
                </a:path>
              </a:pathLst>
            </a:custGeom>
            <a:solidFill>
              <a:srgbClr val="FFE1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8" name="Freeform 116">
              <a:extLst>
                <a:ext uri="{FF2B5EF4-FFF2-40B4-BE49-F238E27FC236}">
                  <a16:creationId xmlns="" xmlns:a16="http://schemas.microsoft.com/office/drawing/2014/main" id="{066BFADC-0AEA-4A17-B414-802BBEBF894F}"/>
                </a:ext>
              </a:extLst>
            </p:cNvPr>
            <p:cNvSpPr>
              <a:spLocks/>
            </p:cNvSpPr>
            <p:nvPr/>
          </p:nvSpPr>
          <p:spPr bwMode="auto">
            <a:xfrm flipH="1">
              <a:off x="3176588" y="5795963"/>
              <a:ext cx="144463" cy="85725"/>
            </a:xfrm>
            <a:custGeom>
              <a:avLst/>
              <a:gdLst>
                <a:gd name="T0" fmla="*/ 46 w 51"/>
                <a:gd name="T1" fmla="*/ 29 h 30"/>
                <a:gd name="T2" fmla="*/ 35 w 51"/>
                <a:gd name="T3" fmla="*/ 26 h 30"/>
                <a:gd name="T4" fmla="*/ 35 w 51"/>
                <a:gd name="T5" fmla="*/ 26 h 30"/>
                <a:gd name="T6" fmla="*/ 32 w 51"/>
                <a:gd name="T7" fmla="*/ 25 h 30"/>
                <a:gd name="T8" fmla="*/ 31 w 51"/>
                <a:gd name="T9" fmla="*/ 25 h 30"/>
                <a:gd name="T10" fmla="*/ 31 w 51"/>
                <a:gd name="T11" fmla="*/ 25 h 30"/>
                <a:gd name="T12" fmla="*/ 3 w 51"/>
                <a:gd name="T13" fmla="*/ 12 h 30"/>
                <a:gd name="T14" fmla="*/ 7 w 51"/>
                <a:gd name="T15" fmla="*/ 8 h 30"/>
                <a:gd name="T16" fmla="*/ 8 w 51"/>
                <a:gd name="T17" fmla="*/ 1 h 30"/>
                <a:gd name="T18" fmla="*/ 33 w 51"/>
                <a:gd name="T19" fmla="*/ 8 h 30"/>
                <a:gd name="T20" fmla="*/ 49 w 51"/>
                <a:gd name="T21" fmla="*/ 23 h 30"/>
                <a:gd name="T22" fmla="*/ 46 w 51"/>
                <a:gd name="T23" fmla="*/ 29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1" h="30">
                  <a:moveTo>
                    <a:pt x="46" y="29"/>
                  </a:moveTo>
                  <a:cubicBezTo>
                    <a:pt x="46" y="29"/>
                    <a:pt x="41" y="28"/>
                    <a:pt x="35" y="26"/>
                  </a:cubicBezTo>
                  <a:cubicBezTo>
                    <a:pt x="35" y="26"/>
                    <a:pt x="35" y="26"/>
                    <a:pt x="35" y="26"/>
                  </a:cubicBezTo>
                  <a:cubicBezTo>
                    <a:pt x="34" y="26"/>
                    <a:pt x="33" y="25"/>
                    <a:pt x="32" y="25"/>
                  </a:cubicBezTo>
                  <a:cubicBezTo>
                    <a:pt x="31" y="25"/>
                    <a:pt x="31" y="25"/>
                    <a:pt x="31" y="25"/>
                  </a:cubicBezTo>
                  <a:cubicBezTo>
                    <a:pt x="31" y="25"/>
                    <a:pt x="31" y="25"/>
                    <a:pt x="31" y="25"/>
                  </a:cubicBezTo>
                  <a:cubicBezTo>
                    <a:pt x="19" y="21"/>
                    <a:pt x="4" y="16"/>
                    <a:pt x="3" y="12"/>
                  </a:cubicBezTo>
                  <a:cubicBezTo>
                    <a:pt x="0" y="7"/>
                    <a:pt x="6" y="8"/>
                    <a:pt x="7" y="8"/>
                  </a:cubicBezTo>
                  <a:cubicBezTo>
                    <a:pt x="8" y="7"/>
                    <a:pt x="6" y="2"/>
                    <a:pt x="8" y="1"/>
                  </a:cubicBezTo>
                  <a:cubicBezTo>
                    <a:pt x="8" y="0"/>
                    <a:pt x="21" y="1"/>
                    <a:pt x="33" y="8"/>
                  </a:cubicBezTo>
                  <a:cubicBezTo>
                    <a:pt x="40" y="11"/>
                    <a:pt x="45" y="16"/>
                    <a:pt x="49" y="23"/>
                  </a:cubicBezTo>
                  <a:cubicBezTo>
                    <a:pt x="49" y="23"/>
                    <a:pt x="51" y="30"/>
                    <a:pt x="46" y="29"/>
                  </a:cubicBezTo>
                  <a:close/>
                </a:path>
              </a:pathLst>
            </a:custGeom>
            <a:solidFill>
              <a:srgbClr val="FFEE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9" name="Freeform 117">
              <a:extLst>
                <a:ext uri="{FF2B5EF4-FFF2-40B4-BE49-F238E27FC236}">
                  <a16:creationId xmlns="" xmlns:a16="http://schemas.microsoft.com/office/drawing/2014/main" id="{F6814C86-1268-4EF2-B72C-C79623AEC4AD}"/>
                </a:ext>
              </a:extLst>
            </p:cNvPr>
            <p:cNvSpPr>
              <a:spLocks/>
            </p:cNvSpPr>
            <p:nvPr/>
          </p:nvSpPr>
          <p:spPr bwMode="auto">
            <a:xfrm flipH="1">
              <a:off x="3168650" y="5848350"/>
              <a:ext cx="55563" cy="79375"/>
            </a:xfrm>
            <a:custGeom>
              <a:avLst/>
              <a:gdLst>
                <a:gd name="T0" fmla="*/ 14 w 20"/>
                <a:gd name="T1" fmla="*/ 4 h 28"/>
                <a:gd name="T2" fmla="*/ 9 w 20"/>
                <a:gd name="T3" fmla="*/ 0 h 28"/>
                <a:gd name="T4" fmla="*/ 12 w 20"/>
                <a:gd name="T5" fmla="*/ 9 h 28"/>
                <a:gd name="T6" fmla="*/ 2 w 20"/>
                <a:gd name="T7" fmla="*/ 11 h 28"/>
                <a:gd name="T8" fmla="*/ 10 w 20"/>
                <a:gd name="T9" fmla="*/ 18 h 28"/>
                <a:gd name="T10" fmla="*/ 0 w 20"/>
                <a:gd name="T11" fmla="*/ 25 h 28"/>
                <a:gd name="T12" fmla="*/ 10 w 20"/>
                <a:gd name="T13" fmla="*/ 24 h 28"/>
                <a:gd name="T14" fmla="*/ 8 w 20"/>
                <a:gd name="T15" fmla="*/ 28 h 28"/>
                <a:gd name="T16" fmla="*/ 17 w 20"/>
                <a:gd name="T17" fmla="*/ 19 h 28"/>
                <a:gd name="T18" fmla="*/ 20 w 20"/>
                <a:gd name="T19" fmla="*/ 17 h 28"/>
                <a:gd name="T20" fmla="*/ 18 w 20"/>
                <a:gd name="T21" fmla="*/ 13 h 28"/>
                <a:gd name="T22" fmla="*/ 14 w 20"/>
                <a:gd name="T23" fmla="*/ 4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 h="28">
                  <a:moveTo>
                    <a:pt x="14" y="4"/>
                  </a:moveTo>
                  <a:cubicBezTo>
                    <a:pt x="13" y="3"/>
                    <a:pt x="11" y="1"/>
                    <a:pt x="9" y="0"/>
                  </a:cubicBezTo>
                  <a:cubicBezTo>
                    <a:pt x="12" y="4"/>
                    <a:pt x="13" y="8"/>
                    <a:pt x="12" y="9"/>
                  </a:cubicBezTo>
                  <a:cubicBezTo>
                    <a:pt x="10" y="11"/>
                    <a:pt x="2" y="11"/>
                    <a:pt x="2" y="11"/>
                  </a:cubicBezTo>
                  <a:cubicBezTo>
                    <a:pt x="2" y="11"/>
                    <a:pt x="9" y="14"/>
                    <a:pt x="10" y="18"/>
                  </a:cubicBezTo>
                  <a:cubicBezTo>
                    <a:pt x="11" y="21"/>
                    <a:pt x="7" y="26"/>
                    <a:pt x="0" y="25"/>
                  </a:cubicBezTo>
                  <a:cubicBezTo>
                    <a:pt x="4" y="27"/>
                    <a:pt x="7" y="26"/>
                    <a:pt x="10" y="24"/>
                  </a:cubicBezTo>
                  <a:cubicBezTo>
                    <a:pt x="11" y="23"/>
                    <a:pt x="8" y="28"/>
                    <a:pt x="8" y="28"/>
                  </a:cubicBezTo>
                  <a:cubicBezTo>
                    <a:pt x="8" y="28"/>
                    <a:pt x="12" y="27"/>
                    <a:pt x="17" y="19"/>
                  </a:cubicBezTo>
                  <a:cubicBezTo>
                    <a:pt x="18" y="18"/>
                    <a:pt x="19" y="19"/>
                    <a:pt x="20" y="17"/>
                  </a:cubicBezTo>
                  <a:cubicBezTo>
                    <a:pt x="20" y="15"/>
                    <a:pt x="18" y="15"/>
                    <a:pt x="18" y="13"/>
                  </a:cubicBezTo>
                  <a:cubicBezTo>
                    <a:pt x="18" y="11"/>
                    <a:pt x="16" y="6"/>
                    <a:pt x="14" y="4"/>
                  </a:cubicBezTo>
                  <a:close/>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0" name="Freeform 118">
              <a:extLst>
                <a:ext uri="{FF2B5EF4-FFF2-40B4-BE49-F238E27FC236}">
                  <a16:creationId xmlns="" xmlns:a16="http://schemas.microsoft.com/office/drawing/2014/main" id="{647794BC-EFF1-442D-A3B6-EF8317DBDC20}"/>
                </a:ext>
              </a:extLst>
            </p:cNvPr>
            <p:cNvSpPr>
              <a:spLocks/>
            </p:cNvSpPr>
            <p:nvPr/>
          </p:nvSpPr>
          <p:spPr bwMode="auto">
            <a:xfrm flipH="1">
              <a:off x="2914650" y="5884863"/>
              <a:ext cx="265113" cy="71438"/>
            </a:xfrm>
            <a:custGeom>
              <a:avLst/>
              <a:gdLst>
                <a:gd name="T0" fmla="*/ 1 w 93"/>
                <a:gd name="T1" fmla="*/ 2 h 25"/>
                <a:gd name="T2" fmla="*/ 92 w 93"/>
                <a:gd name="T3" fmla="*/ 0 h 25"/>
                <a:gd name="T4" fmla="*/ 93 w 93"/>
                <a:gd name="T5" fmla="*/ 6 h 25"/>
                <a:gd name="T6" fmla="*/ 0 w 93"/>
                <a:gd name="T7" fmla="*/ 4 h 25"/>
              </a:gdLst>
              <a:ahLst/>
              <a:cxnLst>
                <a:cxn ang="0">
                  <a:pos x="T0" y="T1"/>
                </a:cxn>
                <a:cxn ang="0">
                  <a:pos x="T2" y="T3"/>
                </a:cxn>
                <a:cxn ang="0">
                  <a:pos x="T4" y="T5"/>
                </a:cxn>
                <a:cxn ang="0">
                  <a:pos x="T6" y="T7"/>
                </a:cxn>
              </a:cxnLst>
              <a:rect l="0" t="0" r="r" b="b"/>
              <a:pathLst>
                <a:path w="93" h="25">
                  <a:moveTo>
                    <a:pt x="1" y="2"/>
                  </a:moveTo>
                  <a:cubicBezTo>
                    <a:pt x="1" y="2"/>
                    <a:pt x="63" y="24"/>
                    <a:pt x="92" y="0"/>
                  </a:cubicBezTo>
                  <a:cubicBezTo>
                    <a:pt x="92" y="0"/>
                    <a:pt x="93" y="3"/>
                    <a:pt x="93" y="6"/>
                  </a:cubicBezTo>
                  <a:cubicBezTo>
                    <a:pt x="92" y="8"/>
                    <a:pt x="64" y="25"/>
                    <a:pt x="0" y="4"/>
                  </a:cubicBezTo>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1" name="Freeform 119">
              <a:extLst>
                <a:ext uri="{FF2B5EF4-FFF2-40B4-BE49-F238E27FC236}">
                  <a16:creationId xmlns="" xmlns:a16="http://schemas.microsoft.com/office/drawing/2014/main" id="{1B5A12F2-4A71-404E-A007-99A1852F3E95}"/>
                </a:ext>
              </a:extLst>
            </p:cNvPr>
            <p:cNvSpPr>
              <a:spLocks/>
            </p:cNvSpPr>
            <p:nvPr/>
          </p:nvSpPr>
          <p:spPr bwMode="auto">
            <a:xfrm flipH="1">
              <a:off x="3176588" y="5819775"/>
              <a:ext cx="61913" cy="61913"/>
            </a:xfrm>
            <a:custGeom>
              <a:avLst/>
              <a:gdLst>
                <a:gd name="T0" fmla="*/ 17 w 22"/>
                <a:gd name="T1" fmla="*/ 21 h 22"/>
                <a:gd name="T2" fmla="*/ 6 w 22"/>
                <a:gd name="T3" fmla="*/ 18 h 22"/>
                <a:gd name="T4" fmla="*/ 14 w 22"/>
                <a:gd name="T5" fmla="*/ 17 h 22"/>
                <a:gd name="T6" fmla="*/ 0 w 22"/>
                <a:gd name="T7" fmla="*/ 10 h 22"/>
                <a:gd name="T8" fmla="*/ 15 w 22"/>
                <a:gd name="T9" fmla="*/ 15 h 22"/>
                <a:gd name="T10" fmla="*/ 1 w 22"/>
                <a:gd name="T11" fmla="*/ 3 h 22"/>
                <a:gd name="T12" fmla="*/ 13 w 22"/>
                <a:gd name="T13" fmla="*/ 9 h 22"/>
                <a:gd name="T14" fmla="*/ 7 w 22"/>
                <a:gd name="T15" fmla="*/ 3 h 22"/>
                <a:gd name="T16" fmla="*/ 4 w 22"/>
                <a:gd name="T17" fmla="*/ 0 h 22"/>
                <a:gd name="T18" fmla="*/ 20 w 22"/>
                <a:gd name="T19" fmla="*/ 15 h 22"/>
                <a:gd name="T20" fmla="*/ 17 w 22"/>
                <a:gd name="T21" fmla="*/ 2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 h="22">
                  <a:moveTo>
                    <a:pt x="17" y="21"/>
                  </a:moveTo>
                  <a:cubicBezTo>
                    <a:pt x="17" y="21"/>
                    <a:pt x="12" y="20"/>
                    <a:pt x="6" y="18"/>
                  </a:cubicBezTo>
                  <a:cubicBezTo>
                    <a:pt x="10" y="19"/>
                    <a:pt x="15" y="20"/>
                    <a:pt x="14" y="17"/>
                  </a:cubicBezTo>
                  <a:cubicBezTo>
                    <a:pt x="12" y="13"/>
                    <a:pt x="0" y="10"/>
                    <a:pt x="0" y="10"/>
                  </a:cubicBezTo>
                  <a:cubicBezTo>
                    <a:pt x="9" y="9"/>
                    <a:pt x="14" y="14"/>
                    <a:pt x="15" y="15"/>
                  </a:cubicBezTo>
                  <a:cubicBezTo>
                    <a:pt x="13" y="8"/>
                    <a:pt x="1" y="3"/>
                    <a:pt x="1" y="3"/>
                  </a:cubicBezTo>
                  <a:cubicBezTo>
                    <a:pt x="8" y="5"/>
                    <a:pt x="13" y="8"/>
                    <a:pt x="13" y="9"/>
                  </a:cubicBezTo>
                  <a:cubicBezTo>
                    <a:pt x="13" y="8"/>
                    <a:pt x="10" y="6"/>
                    <a:pt x="7" y="3"/>
                  </a:cubicBezTo>
                  <a:cubicBezTo>
                    <a:pt x="6" y="2"/>
                    <a:pt x="5" y="1"/>
                    <a:pt x="4" y="0"/>
                  </a:cubicBezTo>
                  <a:cubicBezTo>
                    <a:pt x="11" y="3"/>
                    <a:pt x="16" y="8"/>
                    <a:pt x="20" y="15"/>
                  </a:cubicBezTo>
                  <a:cubicBezTo>
                    <a:pt x="20" y="15"/>
                    <a:pt x="22" y="22"/>
                    <a:pt x="17" y="21"/>
                  </a:cubicBezTo>
                  <a:close/>
                </a:path>
              </a:pathLst>
            </a:custGeom>
            <a:solidFill>
              <a:srgbClr val="FFE1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2" name="Freeform 120">
              <a:extLst>
                <a:ext uri="{FF2B5EF4-FFF2-40B4-BE49-F238E27FC236}">
                  <a16:creationId xmlns="" xmlns:a16="http://schemas.microsoft.com/office/drawing/2014/main" id="{F99E97A3-6A27-4B97-A0AA-D021B94052F7}"/>
                </a:ext>
              </a:extLst>
            </p:cNvPr>
            <p:cNvSpPr>
              <a:spLocks/>
            </p:cNvSpPr>
            <p:nvPr/>
          </p:nvSpPr>
          <p:spPr bwMode="auto">
            <a:xfrm flipH="1">
              <a:off x="1360488" y="5370513"/>
              <a:ext cx="101600" cy="190500"/>
            </a:xfrm>
            <a:custGeom>
              <a:avLst/>
              <a:gdLst>
                <a:gd name="T0" fmla="*/ 16 w 36"/>
                <a:gd name="T1" fmla="*/ 1 h 67"/>
                <a:gd name="T2" fmla="*/ 19 w 36"/>
                <a:gd name="T3" fmla="*/ 1 h 67"/>
                <a:gd name="T4" fmla="*/ 28 w 36"/>
                <a:gd name="T5" fmla="*/ 3 h 67"/>
                <a:gd name="T6" fmla="*/ 33 w 36"/>
                <a:gd name="T7" fmla="*/ 6 h 67"/>
                <a:gd name="T8" fmla="*/ 36 w 36"/>
                <a:gd name="T9" fmla="*/ 17 h 67"/>
                <a:gd name="T10" fmla="*/ 35 w 36"/>
                <a:gd name="T11" fmla="*/ 29 h 67"/>
                <a:gd name="T12" fmla="*/ 31 w 36"/>
                <a:gd name="T13" fmla="*/ 19 h 67"/>
                <a:gd name="T14" fmla="*/ 35 w 36"/>
                <a:gd name="T15" fmla="*/ 36 h 67"/>
                <a:gd name="T16" fmla="*/ 31 w 36"/>
                <a:gd name="T17" fmla="*/ 59 h 67"/>
                <a:gd name="T18" fmla="*/ 30 w 36"/>
                <a:gd name="T19" fmla="*/ 58 h 67"/>
                <a:gd name="T20" fmla="*/ 20 w 36"/>
                <a:gd name="T21" fmla="*/ 61 h 67"/>
                <a:gd name="T22" fmla="*/ 17 w 36"/>
                <a:gd name="T23" fmla="*/ 66 h 67"/>
                <a:gd name="T24" fmla="*/ 10 w 36"/>
                <a:gd name="T25" fmla="*/ 53 h 67"/>
                <a:gd name="T26" fmla="*/ 3 w 36"/>
                <a:gd name="T27" fmla="*/ 42 h 67"/>
                <a:gd name="T28" fmla="*/ 1 w 36"/>
                <a:gd name="T29" fmla="*/ 30 h 67"/>
                <a:gd name="T30" fmla="*/ 1 w 36"/>
                <a:gd name="T31" fmla="*/ 30 h 67"/>
                <a:gd name="T32" fmla="*/ 1 w 36"/>
                <a:gd name="T33" fmla="*/ 14 h 67"/>
                <a:gd name="T34" fmla="*/ 11 w 36"/>
                <a:gd name="T35" fmla="*/ 3 h 67"/>
                <a:gd name="T36" fmla="*/ 16 w 36"/>
                <a:gd name="T37" fmla="*/ 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6" h="67">
                  <a:moveTo>
                    <a:pt x="16" y="1"/>
                  </a:moveTo>
                  <a:cubicBezTo>
                    <a:pt x="17" y="1"/>
                    <a:pt x="18" y="1"/>
                    <a:pt x="19" y="1"/>
                  </a:cubicBezTo>
                  <a:cubicBezTo>
                    <a:pt x="21" y="1"/>
                    <a:pt x="24" y="1"/>
                    <a:pt x="28" y="3"/>
                  </a:cubicBezTo>
                  <a:cubicBezTo>
                    <a:pt x="29" y="3"/>
                    <a:pt x="31" y="4"/>
                    <a:pt x="33" y="6"/>
                  </a:cubicBezTo>
                  <a:cubicBezTo>
                    <a:pt x="35" y="7"/>
                    <a:pt x="36" y="11"/>
                    <a:pt x="36" y="17"/>
                  </a:cubicBezTo>
                  <a:cubicBezTo>
                    <a:pt x="36" y="20"/>
                    <a:pt x="36" y="25"/>
                    <a:pt x="35" y="29"/>
                  </a:cubicBezTo>
                  <a:cubicBezTo>
                    <a:pt x="33" y="24"/>
                    <a:pt x="32" y="20"/>
                    <a:pt x="31" y="19"/>
                  </a:cubicBezTo>
                  <a:cubicBezTo>
                    <a:pt x="33" y="23"/>
                    <a:pt x="34" y="29"/>
                    <a:pt x="35" y="36"/>
                  </a:cubicBezTo>
                  <a:cubicBezTo>
                    <a:pt x="34" y="44"/>
                    <a:pt x="32" y="53"/>
                    <a:pt x="31" y="59"/>
                  </a:cubicBezTo>
                  <a:cubicBezTo>
                    <a:pt x="30" y="58"/>
                    <a:pt x="30" y="58"/>
                    <a:pt x="30" y="58"/>
                  </a:cubicBezTo>
                  <a:cubicBezTo>
                    <a:pt x="26" y="53"/>
                    <a:pt x="23" y="57"/>
                    <a:pt x="20" y="61"/>
                  </a:cubicBezTo>
                  <a:cubicBezTo>
                    <a:pt x="19" y="64"/>
                    <a:pt x="18" y="67"/>
                    <a:pt x="17" y="66"/>
                  </a:cubicBezTo>
                  <a:cubicBezTo>
                    <a:pt x="10" y="53"/>
                    <a:pt x="10" y="53"/>
                    <a:pt x="10" y="53"/>
                  </a:cubicBezTo>
                  <a:cubicBezTo>
                    <a:pt x="3" y="42"/>
                    <a:pt x="3" y="42"/>
                    <a:pt x="3" y="42"/>
                  </a:cubicBezTo>
                  <a:cubicBezTo>
                    <a:pt x="3" y="42"/>
                    <a:pt x="2" y="36"/>
                    <a:pt x="1" y="30"/>
                  </a:cubicBezTo>
                  <a:cubicBezTo>
                    <a:pt x="1" y="30"/>
                    <a:pt x="1" y="30"/>
                    <a:pt x="1" y="30"/>
                  </a:cubicBezTo>
                  <a:cubicBezTo>
                    <a:pt x="1" y="24"/>
                    <a:pt x="0" y="18"/>
                    <a:pt x="1" y="14"/>
                  </a:cubicBezTo>
                  <a:cubicBezTo>
                    <a:pt x="4" y="7"/>
                    <a:pt x="10" y="3"/>
                    <a:pt x="11" y="3"/>
                  </a:cubicBezTo>
                  <a:cubicBezTo>
                    <a:pt x="12" y="2"/>
                    <a:pt x="13" y="0"/>
                    <a:pt x="16" y="1"/>
                  </a:cubicBezTo>
                </a:path>
              </a:pathLst>
            </a:custGeom>
            <a:solidFill>
              <a:srgbClr val="F9E5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3" name="Freeform 121">
              <a:extLst>
                <a:ext uri="{FF2B5EF4-FFF2-40B4-BE49-F238E27FC236}">
                  <a16:creationId xmlns="" xmlns:a16="http://schemas.microsoft.com/office/drawing/2014/main" id="{CC15CF23-3965-4CE5-8154-D040EC695A50}"/>
                </a:ext>
              </a:extLst>
            </p:cNvPr>
            <p:cNvSpPr>
              <a:spLocks noEditPoints="1"/>
            </p:cNvSpPr>
            <p:nvPr/>
          </p:nvSpPr>
          <p:spPr bwMode="auto">
            <a:xfrm flipH="1">
              <a:off x="1382713" y="5372100"/>
              <a:ext cx="77788" cy="74613"/>
            </a:xfrm>
            <a:custGeom>
              <a:avLst/>
              <a:gdLst>
                <a:gd name="T0" fmla="*/ 12 w 27"/>
                <a:gd name="T1" fmla="*/ 22 h 26"/>
                <a:gd name="T2" fmla="*/ 13 w 27"/>
                <a:gd name="T3" fmla="*/ 26 h 26"/>
                <a:gd name="T4" fmla="*/ 13 w 27"/>
                <a:gd name="T5" fmla="*/ 22 h 26"/>
                <a:gd name="T6" fmla="*/ 12 w 27"/>
                <a:gd name="T7" fmla="*/ 22 h 26"/>
                <a:gd name="T8" fmla="*/ 0 w 27"/>
                <a:gd name="T9" fmla="*/ 15 h 26"/>
                <a:gd name="T10" fmla="*/ 0 w 27"/>
                <a:gd name="T11" fmla="*/ 20 h 26"/>
                <a:gd name="T12" fmla="*/ 1 w 27"/>
                <a:gd name="T13" fmla="*/ 21 h 26"/>
                <a:gd name="T14" fmla="*/ 3 w 27"/>
                <a:gd name="T15" fmla="*/ 16 h 26"/>
                <a:gd name="T16" fmla="*/ 0 w 27"/>
                <a:gd name="T17" fmla="*/ 15 h 26"/>
                <a:gd name="T18" fmla="*/ 3 w 27"/>
                <a:gd name="T19" fmla="*/ 8 h 26"/>
                <a:gd name="T20" fmla="*/ 0 w 27"/>
                <a:gd name="T21" fmla="*/ 13 h 26"/>
                <a:gd name="T22" fmla="*/ 0 w 27"/>
                <a:gd name="T23" fmla="*/ 14 h 26"/>
                <a:gd name="T24" fmla="*/ 3 w 27"/>
                <a:gd name="T25" fmla="*/ 15 h 26"/>
                <a:gd name="T26" fmla="*/ 6 w 27"/>
                <a:gd name="T27" fmla="*/ 12 h 26"/>
                <a:gd name="T28" fmla="*/ 7 w 27"/>
                <a:gd name="T29" fmla="*/ 12 h 26"/>
                <a:gd name="T30" fmla="*/ 12 w 27"/>
                <a:gd name="T31" fmla="*/ 19 h 26"/>
                <a:gd name="T32" fmla="*/ 13 w 27"/>
                <a:gd name="T33" fmla="*/ 20 h 26"/>
                <a:gd name="T34" fmla="*/ 14 w 27"/>
                <a:gd name="T35" fmla="*/ 15 h 26"/>
                <a:gd name="T36" fmla="*/ 3 w 27"/>
                <a:gd name="T37" fmla="*/ 8 h 26"/>
                <a:gd name="T38" fmla="*/ 10 w 27"/>
                <a:gd name="T39" fmla="*/ 2 h 26"/>
                <a:gd name="T40" fmla="*/ 4 w 27"/>
                <a:gd name="T41" fmla="*/ 7 h 26"/>
                <a:gd name="T42" fmla="*/ 14 w 27"/>
                <a:gd name="T43" fmla="*/ 13 h 26"/>
                <a:gd name="T44" fmla="*/ 16 w 27"/>
                <a:gd name="T45" fmla="*/ 9 h 26"/>
                <a:gd name="T46" fmla="*/ 17 w 27"/>
                <a:gd name="T47" fmla="*/ 9 h 26"/>
                <a:gd name="T48" fmla="*/ 19 w 27"/>
                <a:gd name="T49" fmla="*/ 11 h 26"/>
                <a:gd name="T50" fmla="*/ 19 w 27"/>
                <a:gd name="T51" fmla="*/ 11 h 26"/>
                <a:gd name="T52" fmla="*/ 10 w 27"/>
                <a:gd name="T53" fmla="*/ 2 h 26"/>
                <a:gd name="T54" fmla="*/ 23 w 27"/>
                <a:gd name="T55" fmla="*/ 0 h 26"/>
                <a:gd name="T56" fmla="*/ 25 w 27"/>
                <a:gd name="T57" fmla="*/ 3 h 26"/>
                <a:gd name="T58" fmla="*/ 27 w 27"/>
                <a:gd name="T59" fmla="*/ 2 h 26"/>
                <a:gd name="T60" fmla="*/ 23 w 27"/>
                <a:gd name="T61" fmla="*/ 0 h 26"/>
                <a:gd name="T62" fmla="*/ 13 w 27"/>
                <a:gd name="T63" fmla="*/ 0 h 26"/>
                <a:gd name="T64" fmla="*/ 11 w 27"/>
                <a:gd name="T65" fmla="*/ 0 h 26"/>
                <a:gd name="T66" fmla="*/ 20 w 27"/>
                <a:gd name="T67" fmla="*/ 9 h 26"/>
                <a:gd name="T68" fmla="*/ 21 w 27"/>
                <a:gd name="T69" fmla="*/ 9 h 26"/>
                <a:gd name="T70" fmla="*/ 22 w 27"/>
                <a:gd name="T71" fmla="*/ 5 h 26"/>
                <a:gd name="T72" fmla="*/ 23 w 27"/>
                <a:gd name="T73" fmla="*/ 4 h 26"/>
                <a:gd name="T74" fmla="*/ 23 w 27"/>
                <a:gd name="T75" fmla="*/ 4 h 26"/>
                <a:gd name="T76" fmla="*/ 19 w 27"/>
                <a:gd name="T77" fmla="*/ 0 h 26"/>
                <a:gd name="T78" fmla="*/ 18 w 27"/>
                <a:gd name="T79" fmla="*/ 0 h 26"/>
                <a:gd name="T80" fmla="*/ 17 w 27"/>
                <a:gd name="T81" fmla="*/ 0 h 26"/>
                <a:gd name="T82" fmla="*/ 15 w 27"/>
                <a:gd name="T83" fmla="*/ 0 h 26"/>
                <a:gd name="T84" fmla="*/ 13 w 27"/>
                <a:gd name="T85"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7" h="26">
                  <a:moveTo>
                    <a:pt x="12" y="22"/>
                  </a:moveTo>
                  <a:cubicBezTo>
                    <a:pt x="13" y="24"/>
                    <a:pt x="13" y="26"/>
                    <a:pt x="13" y="26"/>
                  </a:cubicBezTo>
                  <a:cubicBezTo>
                    <a:pt x="13" y="26"/>
                    <a:pt x="13" y="24"/>
                    <a:pt x="13" y="22"/>
                  </a:cubicBezTo>
                  <a:cubicBezTo>
                    <a:pt x="13" y="22"/>
                    <a:pt x="13" y="22"/>
                    <a:pt x="12" y="22"/>
                  </a:cubicBezTo>
                  <a:moveTo>
                    <a:pt x="0" y="15"/>
                  </a:moveTo>
                  <a:cubicBezTo>
                    <a:pt x="0" y="17"/>
                    <a:pt x="0" y="18"/>
                    <a:pt x="0" y="20"/>
                  </a:cubicBezTo>
                  <a:cubicBezTo>
                    <a:pt x="0" y="20"/>
                    <a:pt x="1" y="20"/>
                    <a:pt x="1" y="21"/>
                  </a:cubicBezTo>
                  <a:cubicBezTo>
                    <a:pt x="2" y="19"/>
                    <a:pt x="2" y="18"/>
                    <a:pt x="3" y="16"/>
                  </a:cubicBezTo>
                  <a:cubicBezTo>
                    <a:pt x="2" y="16"/>
                    <a:pt x="1" y="16"/>
                    <a:pt x="0" y="15"/>
                  </a:cubicBezTo>
                  <a:moveTo>
                    <a:pt x="3" y="8"/>
                  </a:moveTo>
                  <a:cubicBezTo>
                    <a:pt x="2" y="10"/>
                    <a:pt x="1" y="11"/>
                    <a:pt x="0" y="13"/>
                  </a:cubicBezTo>
                  <a:cubicBezTo>
                    <a:pt x="0" y="14"/>
                    <a:pt x="0" y="14"/>
                    <a:pt x="0" y="14"/>
                  </a:cubicBezTo>
                  <a:cubicBezTo>
                    <a:pt x="1" y="14"/>
                    <a:pt x="2" y="15"/>
                    <a:pt x="3" y="15"/>
                  </a:cubicBezTo>
                  <a:cubicBezTo>
                    <a:pt x="4" y="14"/>
                    <a:pt x="5" y="12"/>
                    <a:pt x="6" y="12"/>
                  </a:cubicBezTo>
                  <a:cubicBezTo>
                    <a:pt x="7" y="12"/>
                    <a:pt x="7" y="12"/>
                    <a:pt x="7" y="12"/>
                  </a:cubicBezTo>
                  <a:cubicBezTo>
                    <a:pt x="10" y="12"/>
                    <a:pt x="11" y="16"/>
                    <a:pt x="12" y="19"/>
                  </a:cubicBezTo>
                  <a:cubicBezTo>
                    <a:pt x="12" y="20"/>
                    <a:pt x="13" y="20"/>
                    <a:pt x="13" y="20"/>
                  </a:cubicBezTo>
                  <a:cubicBezTo>
                    <a:pt x="13" y="19"/>
                    <a:pt x="13" y="17"/>
                    <a:pt x="14" y="15"/>
                  </a:cubicBezTo>
                  <a:cubicBezTo>
                    <a:pt x="10" y="12"/>
                    <a:pt x="6" y="10"/>
                    <a:pt x="3" y="8"/>
                  </a:cubicBezTo>
                  <a:moveTo>
                    <a:pt x="10" y="2"/>
                  </a:moveTo>
                  <a:cubicBezTo>
                    <a:pt x="9" y="2"/>
                    <a:pt x="6" y="4"/>
                    <a:pt x="4" y="7"/>
                  </a:cubicBezTo>
                  <a:cubicBezTo>
                    <a:pt x="7" y="9"/>
                    <a:pt x="11" y="11"/>
                    <a:pt x="14" y="13"/>
                  </a:cubicBezTo>
                  <a:cubicBezTo>
                    <a:pt x="14" y="12"/>
                    <a:pt x="15" y="10"/>
                    <a:pt x="16" y="9"/>
                  </a:cubicBezTo>
                  <a:cubicBezTo>
                    <a:pt x="16" y="9"/>
                    <a:pt x="16" y="9"/>
                    <a:pt x="17" y="9"/>
                  </a:cubicBezTo>
                  <a:cubicBezTo>
                    <a:pt x="17" y="9"/>
                    <a:pt x="18" y="10"/>
                    <a:pt x="19" y="11"/>
                  </a:cubicBezTo>
                  <a:cubicBezTo>
                    <a:pt x="19" y="11"/>
                    <a:pt x="19" y="11"/>
                    <a:pt x="19" y="11"/>
                  </a:cubicBezTo>
                  <a:cubicBezTo>
                    <a:pt x="16" y="7"/>
                    <a:pt x="13" y="4"/>
                    <a:pt x="10" y="2"/>
                  </a:cubicBezTo>
                  <a:moveTo>
                    <a:pt x="23" y="0"/>
                  </a:moveTo>
                  <a:cubicBezTo>
                    <a:pt x="24" y="1"/>
                    <a:pt x="24" y="2"/>
                    <a:pt x="25" y="3"/>
                  </a:cubicBezTo>
                  <a:cubicBezTo>
                    <a:pt x="26" y="3"/>
                    <a:pt x="26" y="2"/>
                    <a:pt x="27" y="2"/>
                  </a:cubicBezTo>
                  <a:cubicBezTo>
                    <a:pt x="25" y="1"/>
                    <a:pt x="24" y="0"/>
                    <a:pt x="23" y="0"/>
                  </a:cubicBezTo>
                  <a:moveTo>
                    <a:pt x="13" y="0"/>
                  </a:moveTo>
                  <a:cubicBezTo>
                    <a:pt x="12" y="0"/>
                    <a:pt x="12" y="0"/>
                    <a:pt x="11" y="0"/>
                  </a:cubicBezTo>
                  <a:cubicBezTo>
                    <a:pt x="15" y="3"/>
                    <a:pt x="18" y="6"/>
                    <a:pt x="20" y="9"/>
                  </a:cubicBezTo>
                  <a:cubicBezTo>
                    <a:pt x="20" y="9"/>
                    <a:pt x="20" y="9"/>
                    <a:pt x="21" y="9"/>
                  </a:cubicBezTo>
                  <a:cubicBezTo>
                    <a:pt x="21" y="7"/>
                    <a:pt x="21" y="5"/>
                    <a:pt x="22" y="5"/>
                  </a:cubicBezTo>
                  <a:cubicBezTo>
                    <a:pt x="22" y="4"/>
                    <a:pt x="22" y="4"/>
                    <a:pt x="23" y="4"/>
                  </a:cubicBezTo>
                  <a:cubicBezTo>
                    <a:pt x="23" y="4"/>
                    <a:pt x="23" y="4"/>
                    <a:pt x="23" y="4"/>
                  </a:cubicBezTo>
                  <a:cubicBezTo>
                    <a:pt x="22" y="3"/>
                    <a:pt x="21" y="1"/>
                    <a:pt x="19" y="0"/>
                  </a:cubicBezTo>
                  <a:cubicBezTo>
                    <a:pt x="19" y="0"/>
                    <a:pt x="18" y="0"/>
                    <a:pt x="18" y="0"/>
                  </a:cubicBezTo>
                  <a:cubicBezTo>
                    <a:pt x="18" y="0"/>
                    <a:pt x="17" y="0"/>
                    <a:pt x="17" y="0"/>
                  </a:cubicBezTo>
                  <a:cubicBezTo>
                    <a:pt x="16" y="0"/>
                    <a:pt x="16" y="0"/>
                    <a:pt x="15" y="0"/>
                  </a:cubicBezTo>
                  <a:cubicBezTo>
                    <a:pt x="14" y="0"/>
                    <a:pt x="14" y="0"/>
                    <a:pt x="13" y="0"/>
                  </a:cubicBezTo>
                </a:path>
              </a:pathLst>
            </a:custGeom>
            <a:solidFill>
              <a:srgbClr val="FBEC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4" name="Freeform 122">
              <a:extLst>
                <a:ext uri="{FF2B5EF4-FFF2-40B4-BE49-F238E27FC236}">
                  <a16:creationId xmlns="" xmlns:a16="http://schemas.microsoft.com/office/drawing/2014/main" id="{6EBEA736-667F-4B75-AE6F-E5C32F29E65D}"/>
                </a:ext>
              </a:extLst>
            </p:cNvPr>
            <p:cNvSpPr>
              <a:spLocks/>
            </p:cNvSpPr>
            <p:nvPr/>
          </p:nvSpPr>
          <p:spPr bwMode="auto">
            <a:xfrm flipH="1">
              <a:off x="1468438" y="5478463"/>
              <a:ext cx="165100" cy="147638"/>
            </a:xfrm>
            <a:custGeom>
              <a:avLst/>
              <a:gdLst>
                <a:gd name="T0" fmla="*/ 27 w 58"/>
                <a:gd name="T1" fmla="*/ 1 h 52"/>
                <a:gd name="T2" fmla="*/ 27 w 58"/>
                <a:gd name="T3" fmla="*/ 1 h 52"/>
                <a:gd name="T4" fmla="*/ 28 w 58"/>
                <a:gd name="T5" fmla="*/ 1 h 52"/>
                <a:gd name="T6" fmla="*/ 54 w 58"/>
                <a:gd name="T7" fmla="*/ 11 h 52"/>
                <a:gd name="T8" fmla="*/ 58 w 58"/>
                <a:gd name="T9" fmla="*/ 50 h 52"/>
                <a:gd name="T10" fmla="*/ 15 w 58"/>
                <a:gd name="T11" fmla="*/ 38 h 52"/>
                <a:gd name="T12" fmla="*/ 15 w 58"/>
                <a:gd name="T13" fmla="*/ 38 h 52"/>
                <a:gd name="T14" fmla="*/ 3 w 58"/>
                <a:gd name="T15" fmla="*/ 26 h 52"/>
                <a:gd name="T16" fmla="*/ 2 w 58"/>
                <a:gd name="T17" fmla="*/ 22 h 52"/>
                <a:gd name="T18" fmla="*/ 8 w 58"/>
                <a:gd name="T19" fmla="*/ 15 h 52"/>
                <a:gd name="T20" fmla="*/ 9 w 58"/>
                <a:gd name="T21" fmla="*/ 7 h 52"/>
                <a:gd name="T22" fmla="*/ 27 w 58"/>
                <a:gd name="T23" fmla="*/ 1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 h="52">
                  <a:moveTo>
                    <a:pt x="27" y="1"/>
                  </a:moveTo>
                  <a:cubicBezTo>
                    <a:pt x="27" y="1"/>
                    <a:pt x="27" y="1"/>
                    <a:pt x="27" y="1"/>
                  </a:cubicBezTo>
                  <a:cubicBezTo>
                    <a:pt x="28" y="1"/>
                    <a:pt x="28" y="1"/>
                    <a:pt x="28" y="1"/>
                  </a:cubicBezTo>
                  <a:cubicBezTo>
                    <a:pt x="35" y="0"/>
                    <a:pt x="44" y="3"/>
                    <a:pt x="54" y="11"/>
                  </a:cubicBezTo>
                  <a:cubicBezTo>
                    <a:pt x="58" y="50"/>
                    <a:pt x="58" y="50"/>
                    <a:pt x="58" y="50"/>
                  </a:cubicBezTo>
                  <a:cubicBezTo>
                    <a:pt x="58" y="50"/>
                    <a:pt x="35" y="52"/>
                    <a:pt x="15" y="38"/>
                  </a:cubicBezTo>
                  <a:cubicBezTo>
                    <a:pt x="15" y="38"/>
                    <a:pt x="15" y="38"/>
                    <a:pt x="15" y="38"/>
                  </a:cubicBezTo>
                  <a:cubicBezTo>
                    <a:pt x="11" y="35"/>
                    <a:pt x="7" y="31"/>
                    <a:pt x="3" y="26"/>
                  </a:cubicBezTo>
                  <a:cubicBezTo>
                    <a:pt x="3" y="26"/>
                    <a:pt x="0" y="25"/>
                    <a:pt x="2" y="22"/>
                  </a:cubicBezTo>
                  <a:cubicBezTo>
                    <a:pt x="4" y="18"/>
                    <a:pt x="8" y="18"/>
                    <a:pt x="8" y="15"/>
                  </a:cubicBezTo>
                  <a:cubicBezTo>
                    <a:pt x="8" y="12"/>
                    <a:pt x="6" y="10"/>
                    <a:pt x="9" y="7"/>
                  </a:cubicBezTo>
                  <a:cubicBezTo>
                    <a:pt x="11" y="6"/>
                    <a:pt x="17" y="1"/>
                    <a:pt x="27" y="1"/>
                  </a:cubicBezTo>
                </a:path>
              </a:pathLst>
            </a:custGeom>
            <a:solidFill>
              <a:srgbClr val="F9E5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5" name="Freeform 123">
              <a:extLst>
                <a:ext uri="{FF2B5EF4-FFF2-40B4-BE49-F238E27FC236}">
                  <a16:creationId xmlns="" xmlns:a16="http://schemas.microsoft.com/office/drawing/2014/main" id="{A5E73180-8354-48C8-9C77-0359701C43C6}"/>
                </a:ext>
              </a:extLst>
            </p:cNvPr>
            <p:cNvSpPr>
              <a:spLocks noEditPoints="1"/>
            </p:cNvSpPr>
            <p:nvPr/>
          </p:nvSpPr>
          <p:spPr bwMode="auto">
            <a:xfrm flipH="1">
              <a:off x="1555750" y="5480050"/>
              <a:ext cx="74613" cy="106363"/>
            </a:xfrm>
            <a:custGeom>
              <a:avLst/>
              <a:gdLst>
                <a:gd name="T0" fmla="*/ 25 w 26"/>
                <a:gd name="T1" fmla="*/ 17 h 37"/>
                <a:gd name="T2" fmla="*/ 25 w 26"/>
                <a:gd name="T3" fmla="*/ 18 h 37"/>
                <a:gd name="T4" fmla="*/ 25 w 26"/>
                <a:gd name="T5" fmla="*/ 18 h 37"/>
                <a:gd name="T6" fmla="*/ 25 w 26"/>
                <a:gd name="T7" fmla="*/ 17 h 37"/>
                <a:gd name="T8" fmla="*/ 17 w 26"/>
                <a:gd name="T9" fmla="*/ 5 h 37"/>
                <a:gd name="T10" fmla="*/ 19 w 26"/>
                <a:gd name="T11" fmla="*/ 8 h 37"/>
                <a:gd name="T12" fmla="*/ 26 w 26"/>
                <a:gd name="T13" fmla="*/ 6 h 37"/>
                <a:gd name="T14" fmla="*/ 25 w 26"/>
                <a:gd name="T15" fmla="*/ 6 h 37"/>
                <a:gd name="T16" fmla="*/ 17 w 26"/>
                <a:gd name="T17" fmla="*/ 5 h 37"/>
                <a:gd name="T18" fmla="*/ 14 w 26"/>
                <a:gd name="T19" fmla="*/ 2 h 37"/>
                <a:gd name="T20" fmla="*/ 8 w 26"/>
                <a:gd name="T21" fmla="*/ 6 h 37"/>
                <a:gd name="T22" fmla="*/ 6 w 26"/>
                <a:gd name="T23" fmla="*/ 9 h 37"/>
                <a:gd name="T24" fmla="*/ 7 w 26"/>
                <a:gd name="T25" fmla="*/ 14 h 37"/>
                <a:gd name="T26" fmla="*/ 7 w 26"/>
                <a:gd name="T27" fmla="*/ 14 h 37"/>
                <a:gd name="T28" fmla="*/ 1 w 26"/>
                <a:gd name="T29" fmla="*/ 21 h 37"/>
                <a:gd name="T30" fmla="*/ 0 w 26"/>
                <a:gd name="T31" fmla="*/ 22 h 37"/>
                <a:gd name="T32" fmla="*/ 2 w 26"/>
                <a:gd name="T33" fmla="*/ 25 h 37"/>
                <a:gd name="T34" fmla="*/ 14 w 26"/>
                <a:gd name="T35" fmla="*/ 37 h 37"/>
                <a:gd name="T36" fmla="*/ 7 w 26"/>
                <a:gd name="T37" fmla="*/ 24 h 37"/>
                <a:gd name="T38" fmla="*/ 9 w 26"/>
                <a:gd name="T39" fmla="*/ 23 h 37"/>
                <a:gd name="T40" fmla="*/ 20 w 26"/>
                <a:gd name="T41" fmla="*/ 28 h 37"/>
                <a:gd name="T42" fmla="*/ 12 w 26"/>
                <a:gd name="T43" fmla="*/ 16 h 37"/>
                <a:gd name="T44" fmla="*/ 15 w 26"/>
                <a:gd name="T45" fmla="*/ 15 h 37"/>
                <a:gd name="T46" fmla="*/ 22 w 26"/>
                <a:gd name="T47" fmla="*/ 16 h 37"/>
                <a:gd name="T48" fmla="*/ 21 w 26"/>
                <a:gd name="T49" fmla="*/ 15 h 37"/>
                <a:gd name="T50" fmla="*/ 15 w 26"/>
                <a:gd name="T51" fmla="*/ 10 h 37"/>
                <a:gd name="T52" fmla="*/ 17 w 26"/>
                <a:gd name="T53" fmla="*/ 9 h 37"/>
                <a:gd name="T54" fmla="*/ 14 w 26"/>
                <a:gd name="T55" fmla="*/ 2 h 37"/>
                <a:gd name="T56" fmla="*/ 26 w 26"/>
                <a:gd name="T57" fmla="*/ 0 h 37"/>
                <a:gd name="T58" fmla="*/ 16 w 26"/>
                <a:gd name="T59" fmla="*/ 2 h 37"/>
                <a:gd name="T60" fmla="*/ 17 w 26"/>
                <a:gd name="T61" fmla="*/ 4 h 37"/>
                <a:gd name="T62" fmla="*/ 17 w 26"/>
                <a:gd name="T63" fmla="*/ 4 h 37"/>
                <a:gd name="T64" fmla="*/ 26 w 26"/>
                <a:gd name="T65"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6" h="37">
                  <a:moveTo>
                    <a:pt x="25" y="17"/>
                  </a:moveTo>
                  <a:cubicBezTo>
                    <a:pt x="25" y="17"/>
                    <a:pt x="25" y="17"/>
                    <a:pt x="25" y="18"/>
                  </a:cubicBezTo>
                  <a:cubicBezTo>
                    <a:pt x="25" y="18"/>
                    <a:pt x="25" y="18"/>
                    <a:pt x="25" y="18"/>
                  </a:cubicBezTo>
                  <a:cubicBezTo>
                    <a:pt x="25" y="18"/>
                    <a:pt x="25" y="18"/>
                    <a:pt x="25" y="17"/>
                  </a:cubicBezTo>
                  <a:moveTo>
                    <a:pt x="17" y="5"/>
                  </a:moveTo>
                  <a:cubicBezTo>
                    <a:pt x="18" y="6"/>
                    <a:pt x="18" y="7"/>
                    <a:pt x="19" y="8"/>
                  </a:cubicBezTo>
                  <a:cubicBezTo>
                    <a:pt x="22" y="7"/>
                    <a:pt x="26" y="6"/>
                    <a:pt x="26" y="6"/>
                  </a:cubicBezTo>
                  <a:cubicBezTo>
                    <a:pt x="26" y="6"/>
                    <a:pt x="26" y="6"/>
                    <a:pt x="25" y="6"/>
                  </a:cubicBezTo>
                  <a:cubicBezTo>
                    <a:pt x="23" y="6"/>
                    <a:pt x="19" y="6"/>
                    <a:pt x="17" y="5"/>
                  </a:cubicBezTo>
                  <a:moveTo>
                    <a:pt x="14" y="2"/>
                  </a:moveTo>
                  <a:cubicBezTo>
                    <a:pt x="11" y="4"/>
                    <a:pt x="9" y="5"/>
                    <a:pt x="8" y="6"/>
                  </a:cubicBezTo>
                  <a:cubicBezTo>
                    <a:pt x="7" y="8"/>
                    <a:pt x="6" y="8"/>
                    <a:pt x="6" y="9"/>
                  </a:cubicBezTo>
                  <a:cubicBezTo>
                    <a:pt x="6" y="11"/>
                    <a:pt x="7" y="12"/>
                    <a:pt x="7" y="14"/>
                  </a:cubicBezTo>
                  <a:cubicBezTo>
                    <a:pt x="7" y="14"/>
                    <a:pt x="7" y="14"/>
                    <a:pt x="7" y="14"/>
                  </a:cubicBezTo>
                  <a:cubicBezTo>
                    <a:pt x="7" y="17"/>
                    <a:pt x="3" y="17"/>
                    <a:pt x="1" y="21"/>
                  </a:cubicBezTo>
                  <a:cubicBezTo>
                    <a:pt x="0" y="21"/>
                    <a:pt x="0" y="22"/>
                    <a:pt x="0" y="22"/>
                  </a:cubicBezTo>
                  <a:cubicBezTo>
                    <a:pt x="0" y="25"/>
                    <a:pt x="2" y="25"/>
                    <a:pt x="2" y="25"/>
                  </a:cubicBezTo>
                  <a:cubicBezTo>
                    <a:pt x="6" y="30"/>
                    <a:pt x="10" y="34"/>
                    <a:pt x="14" y="37"/>
                  </a:cubicBezTo>
                  <a:cubicBezTo>
                    <a:pt x="13" y="36"/>
                    <a:pt x="6" y="28"/>
                    <a:pt x="7" y="24"/>
                  </a:cubicBezTo>
                  <a:cubicBezTo>
                    <a:pt x="8" y="23"/>
                    <a:pt x="8" y="23"/>
                    <a:pt x="9" y="23"/>
                  </a:cubicBezTo>
                  <a:cubicBezTo>
                    <a:pt x="13" y="23"/>
                    <a:pt x="19" y="28"/>
                    <a:pt x="20" y="28"/>
                  </a:cubicBezTo>
                  <a:cubicBezTo>
                    <a:pt x="19" y="27"/>
                    <a:pt x="11" y="19"/>
                    <a:pt x="12" y="16"/>
                  </a:cubicBezTo>
                  <a:cubicBezTo>
                    <a:pt x="13" y="15"/>
                    <a:pt x="14" y="15"/>
                    <a:pt x="15" y="15"/>
                  </a:cubicBezTo>
                  <a:cubicBezTo>
                    <a:pt x="17" y="15"/>
                    <a:pt x="19" y="16"/>
                    <a:pt x="22" y="16"/>
                  </a:cubicBezTo>
                  <a:cubicBezTo>
                    <a:pt x="21" y="16"/>
                    <a:pt x="21" y="16"/>
                    <a:pt x="21" y="15"/>
                  </a:cubicBezTo>
                  <a:cubicBezTo>
                    <a:pt x="18" y="14"/>
                    <a:pt x="15" y="11"/>
                    <a:pt x="15" y="10"/>
                  </a:cubicBezTo>
                  <a:cubicBezTo>
                    <a:pt x="15" y="10"/>
                    <a:pt x="16" y="9"/>
                    <a:pt x="17" y="9"/>
                  </a:cubicBezTo>
                  <a:cubicBezTo>
                    <a:pt x="16" y="7"/>
                    <a:pt x="15" y="5"/>
                    <a:pt x="14" y="2"/>
                  </a:cubicBezTo>
                  <a:moveTo>
                    <a:pt x="26" y="0"/>
                  </a:moveTo>
                  <a:cubicBezTo>
                    <a:pt x="22" y="0"/>
                    <a:pt x="19" y="1"/>
                    <a:pt x="16" y="2"/>
                  </a:cubicBezTo>
                  <a:cubicBezTo>
                    <a:pt x="16" y="2"/>
                    <a:pt x="17" y="3"/>
                    <a:pt x="17" y="4"/>
                  </a:cubicBezTo>
                  <a:cubicBezTo>
                    <a:pt x="17" y="4"/>
                    <a:pt x="17" y="4"/>
                    <a:pt x="17" y="4"/>
                  </a:cubicBezTo>
                  <a:cubicBezTo>
                    <a:pt x="18" y="1"/>
                    <a:pt x="24" y="0"/>
                    <a:pt x="26" y="0"/>
                  </a:cubicBezTo>
                </a:path>
              </a:pathLst>
            </a:custGeom>
            <a:solidFill>
              <a:srgbClr val="FBEC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6" name="Freeform 124">
              <a:extLst>
                <a:ext uri="{FF2B5EF4-FFF2-40B4-BE49-F238E27FC236}">
                  <a16:creationId xmlns="" xmlns:a16="http://schemas.microsoft.com/office/drawing/2014/main" id="{D1BA9019-8C25-4A18-BEDB-FB9CE2289209}"/>
                </a:ext>
              </a:extLst>
            </p:cNvPr>
            <p:cNvSpPr>
              <a:spLocks/>
            </p:cNvSpPr>
            <p:nvPr/>
          </p:nvSpPr>
          <p:spPr bwMode="auto">
            <a:xfrm flipH="1">
              <a:off x="1385888" y="5418138"/>
              <a:ext cx="147638" cy="161925"/>
            </a:xfrm>
            <a:custGeom>
              <a:avLst/>
              <a:gdLst>
                <a:gd name="T0" fmla="*/ 3 w 52"/>
                <a:gd name="T1" fmla="*/ 6 h 57"/>
                <a:gd name="T2" fmla="*/ 22 w 52"/>
                <a:gd name="T3" fmla="*/ 39 h 57"/>
                <a:gd name="T4" fmla="*/ 52 w 52"/>
                <a:gd name="T5" fmla="*/ 55 h 57"/>
                <a:gd name="T6" fmla="*/ 49 w 52"/>
                <a:gd name="T7" fmla="*/ 57 h 57"/>
                <a:gd name="T8" fmla="*/ 3 w 52"/>
                <a:gd name="T9" fmla="*/ 6 h 57"/>
                <a:gd name="T10" fmla="*/ 3 w 52"/>
                <a:gd name="T11" fmla="*/ 6 h 57"/>
                <a:gd name="T12" fmla="*/ 1 w 52"/>
                <a:gd name="T13" fmla="*/ 2 h 57"/>
                <a:gd name="T14" fmla="*/ 5 w 52"/>
                <a:gd name="T15" fmla="*/ 3 h 57"/>
                <a:gd name="T16" fmla="*/ 3 w 52"/>
                <a:gd name="T17" fmla="*/ 6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 h="57">
                  <a:moveTo>
                    <a:pt x="3" y="6"/>
                  </a:moveTo>
                  <a:cubicBezTo>
                    <a:pt x="5" y="13"/>
                    <a:pt x="9" y="29"/>
                    <a:pt x="22" y="39"/>
                  </a:cubicBezTo>
                  <a:cubicBezTo>
                    <a:pt x="38" y="53"/>
                    <a:pt x="52" y="55"/>
                    <a:pt x="52" y="55"/>
                  </a:cubicBezTo>
                  <a:cubicBezTo>
                    <a:pt x="49" y="57"/>
                    <a:pt x="49" y="57"/>
                    <a:pt x="49" y="57"/>
                  </a:cubicBezTo>
                  <a:cubicBezTo>
                    <a:pt x="49" y="57"/>
                    <a:pt x="9" y="48"/>
                    <a:pt x="3" y="6"/>
                  </a:cubicBezTo>
                  <a:cubicBezTo>
                    <a:pt x="3" y="6"/>
                    <a:pt x="3" y="6"/>
                    <a:pt x="3" y="6"/>
                  </a:cubicBezTo>
                  <a:cubicBezTo>
                    <a:pt x="2" y="5"/>
                    <a:pt x="1" y="4"/>
                    <a:pt x="1" y="2"/>
                  </a:cubicBezTo>
                  <a:cubicBezTo>
                    <a:pt x="0" y="0"/>
                    <a:pt x="3" y="0"/>
                    <a:pt x="5" y="3"/>
                  </a:cubicBezTo>
                  <a:cubicBezTo>
                    <a:pt x="6" y="6"/>
                    <a:pt x="4" y="6"/>
                    <a:pt x="3" y="6"/>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7" name="Freeform 125">
              <a:extLst>
                <a:ext uri="{FF2B5EF4-FFF2-40B4-BE49-F238E27FC236}">
                  <a16:creationId xmlns="" xmlns:a16="http://schemas.microsoft.com/office/drawing/2014/main" id="{17C5C17D-A284-44A7-822A-69C6E0D17571}"/>
                </a:ext>
              </a:extLst>
            </p:cNvPr>
            <p:cNvSpPr>
              <a:spLocks/>
            </p:cNvSpPr>
            <p:nvPr/>
          </p:nvSpPr>
          <p:spPr bwMode="auto">
            <a:xfrm flipH="1">
              <a:off x="1357313" y="5383213"/>
              <a:ext cx="179388" cy="177800"/>
            </a:xfrm>
            <a:custGeom>
              <a:avLst/>
              <a:gdLst>
                <a:gd name="T0" fmla="*/ 59 w 63"/>
                <a:gd name="T1" fmla="*/ 62 h 62"/>
                <a:gd name="T2" fmla="*/ 63 w 63"/>
                <a:gd name="T3" fmla="*/ 61 h 62"/>
                <a:gd name="T4" fmla="*/ 5 w 63"/>
                <a:gd name="T5" fmla="*/ 7 h 62"/>
                <a:gd name="T6" fmla="*/ 3 w 63"/>
                <a:gd name="T7" fmla="*/ 2 h 62"/>
                <a:gd name="T8" fmla="*/ 4 w 63"/>
                <a:gd name="T9" fmla="*/ 7 h 62"/>
                <a:gd name="T10" fmla="*/ 4 w 63"/>
                <a:gd name="T11" fmla="*/ 7 h 62"/>
                <a:gd name="T12" fmla="*/ 18 w 63"/>
                <a:gd name="T13" fmla="*/ 30 h 62"/>
                <a:gd name="T14" fmla="*/ 59 w 63"/>
                <a:gd name="T15" fmla="*/ 62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3" h="62">
                  <a:moveTo>
                    <a:pt x="59" y="62"/>
                  </a:moveTo>
                  <a:cubicBezTo>
                    <a:pt x="63" y="61"/>
                    <a:pt x="63" y="61"/>
                    <a:pt x="63" y="61"/>
                  </a:cubicBezTo>
                  <a:cubicBezTo>
                    <a:pt x="63" y="61"/>
                    <a:pt x="18" y="41"/>
                    <a:pt x="5" y="7"/>
                  </a:cubicBezTo>
                  <a:cubicBezTo>
                    <a:pt x="5" y="7"/>
                    <a:pt x="6" y="3"/>
                    <a:pt x="3" y="2"/>
                  </a:cubicBezTo>
                  <a:cubicBezTo>
                    <a:pt x="1" y="0"/>
                    <a:pt x="0" y="5"/>
                    <a:pt x="4" y="7"/>
                  </a:cubicBezTo>
                  <a:cubicBezTo>
                    <a:pt x="4" y="7"/>
                    <a:pt x="4" y="7"/>
                    <a:pt x="4" y="7"/>
                  </a:cubicBezTo>
                  <a:cubicBezTo>
                    <a:pt x="6" y="12"/>
                    <a:pt x="11" y="21"/>
                    <a:pt x="18" y="30"/>
                  </a:cubicBezTo>
                  <a:cubicBezTo>
                    <a:pt x="29" y="43"/>
                    <a:pt x="52" y="58"/>
                    <a:pt x="59" y="62"/>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8" name="Freeform 126">
              <a:extLst>
                <a:ext uri="{FF2B5EF4-FFF2-40B4-BE49-F238E27FC236}">
                  <a16:creationId xmlns="" xmlns:a16="http://schemas.microsoft.com/office/drawing/2014/main" id="{46664DA6-9157-4C1C-9293-27AA387AB5D7}"/>
                </a:ext>
              </a:extLst>
            </p:cNvPr>
            <p:cNvSpPr>
              <a:spLocks/>
            </p:cNvSpPr>
            <p:nvPr/>
          </p:nvSpPr>
          <p:spPr bwMode="auto">
            <a:xfrm flipH="1">
              <a:off x="1312863" y="5232400"/>
              <a:ext cx="220663" cy="319088"/>
            </a:xfrm>
            <a:custGeom>
              <a:avLst/>
              <a:gdLst>
                <a:gd name="T0" fmla="*/ 10 w 78"/>
                <a:gd name="T1" fmla="*/ 3 h 112"/>
                <a:gd name="T2" fmla="*/ 4 w 78"/>
                <a:gd name="T3" fmla="*/ 1 h 112"/>
                <a:gd name="T4" fmla="*/ 12 w 78"/>
                <a:gd name="T5" fmla="*/ 7 h 112"/>
                <a:gd name="T6" fmla="*/ 56 w 78"/>
                <a:gd name="T7" fmla="*/ 111 h 112"/>
                <a:gd name="T8" fmla="*/ 59 w 78"/>
                <a:gd name="T9" fmla="*/ 112 h 112"/>
                <a:gd name="T10" fmla="*/ 10 w 78"/>
                <a:gd name="T11" fmla="*/ 3 h 112"/>
              </a:gdLst>
              <a:ahLst/>
              <a:cxnLst>
                <a:cxn ang="0">
                  <a:pos x="T0" y="T1"/>
                </a:cxn>
                <a:cxn ang="0">
                  <a:pos x="T2" y="T3"/>
                </a:cxn>
                <a:cxn ang="0">
                  <a:pos x="T4" y="T5"/>
                </a:cxn>
                <a:cxn ang="0">
                  <a:pos x="T6" y="T7"/>
                </a:cxn>
                <a:cxn ang="0">
                  <a:pos x="T8" y="T9"/>
                </a:cxn>
                <a:cxn ang="0">
                  <a:pos x="T10" y="T11"/>
                </a:cxn>
              </a:cxnLst>
              <a:rect l="0" t="0" r="r" b="b"/>
              <a:pathLst>
                <a:path w="78" h="112">
                  <a:moveTo>
                    <a:pt x="10" y="3"/>
                  </a:moveTo>
                  <a:cubicBezTo>
                    <a:pt x="8" y="2"/>
                    <a:pt x="6" y="0"/>
                    <a:pt x="4" y="1"/>
                  </a:cubicBezTo>
                  <a:cubicBezTo>
                    <a:pt x="0" y="3"/>
                    <a:pt x="8" y="11"/>
                    <a:pt x="12" y="7"/>
                  </a:cubicBezTo>
                  <a:cubicBezTo>
                    <a:pt x="77" y="28"/>
                    <a:pt x="56" y="110"/>
                    <a:pt x="56" y="111"/>
                  </a:cubicBezTo>
                  <a:cubicBezTo>
                    <a:pt x="59" y="112"/>
                    <a:pt x="59" y="112"/>
                    <a:pt x="59" y="112"/>
                  </a:cubicBezTo>
                  <a:cubicBezTo>
                    <a:pt x="59" y="111"/>
                    <a:pt x="78" y="24"/>
                    <a:pt x="10" y="3"/>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9" name="Freeform 127">
              <a:extLst>
                <a:ext uri="{FF2B5EF4-FFF2-40B4-BE49-F238E27FC236}">
                  <a16:creationId xmlns="" xmlns:a16="http://schemas.microsoft.com/office/drawing/2014/main" id="{3E9B7079-6113-4F4D-8CA0-6CF571D71861}"/>
                </a:ext>
              </a:extLst>
            </p:cNvPr>
            <p:cNvSpPr>
              <a:spLocks/>
            </p:cNvSpPr>
            <p:nvPr/>
          </p:nvSpPr>
          <p:spPr bwMode="auto">
            <a:xfrm flipH="1">
              <a:off x="1335088" y="5324475"/>
              <a:ext cx="231775" cy="276225"/>
            </a:xfrm>
            <a:custGeom>
              <a:avLst/>
              <a:gdLst>
                <a:gd name="T0" fmla="*/ 10 w 82"/>
                <a:gd name="T1" fmla="*/ 2 h 97"/>
                <a:gd name="T2" fmla="*/ 4 w 82"/>
                <a:gd name="T3" fmla="*/ 1 h 97"/>
                <a:gd name="T4" fmla="*/ 12 w 82"/>
                <a:gd name="T5" fmla="*/ 5 h 97"/>
                <a:gd name="T6" fmla="*/ 79 w 82"/>
                <a:gd name="T7" fmla="*/ 97 h 97"/>
                <a:gd name="T8" fmla="*/ 82 w 82"/>
                <a:gd name="T9" fmla="*/ 97 h 97"/>
                <a:gd name="T10" fmla="*/ 10 w 82"/>
                <a:gd name="T11" fmla="*/ 2 h 97"/>
              </a:gdLst>
              <a:ahLst/>
              <a:cxnLst>
                <a:cxn ang="0">
                  <a:pos x="T0" y="T1"/>
                </a:cxn>
                <a:cxn ang="0">
                  <a:pos x="T2" y="T3"/>
                </a:cxn>
                <a:cxn ang="0">
                  <a:pos x="T4" y="T5"/>
                </a:cxn>
                <a:cxn ang="0">
                  <a:pos x="T6" y="T7"/>
                </a:cxn>
                <a:cxn ang="0">
                  <a:pos x="T8" y="T9"/>
                </a:cxn>
                <a:cxn ang="0">
                  <a:pos x="T10" y="T11"/>
                </a:cxn>
              </a:cxnLst>
              <a:rect l="0" t="0" r="r" b="b"/>
              <a:pathLst>
                <a:path w="82" h="97">
                  <a:moveTo>
                    <a:pt x="10" y="2"/>
                  </a:moveTo>
                  <a:cubicBezTo>
                    <a:pt x="8" y="1"/>
                    <a:pt x="6" y="0"/>
                    <a:pt x="4" y="1"/>
                  </a:cubicBezTo>
                  <a:cubicBezTo>
                    <a:pt x="0" y="4"/>
                    <a:pt x="10" y="10"/>
                    <a:pt x="12" y="5"/>
                  </a:cubicBezTo>
                  <a:cubicBezTo>
                    <a:pt x="81" y="11"/>
                    <a:pt x="79" y="96"/>
                    <a:pt x="79" y="97"/>
                  </a:cubicBezTo>
                  <a:cubicBezTo>
                    <a:pt x="82" y="97"/>
                    <a:pt x="82" y="97"/>
                    <a:pt x="82" y="97"/>
                  </a:cubicBezTo>
                  <a:cubicBezTo>
                    <a:pt x="82" y="96"/>
                    <a:pt x="81" y="7"/>
                    <a:pt x="10" y="2"/>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0" name="Freeform 128">
              <a:extLst>
                <a:ext uri="{FF2B5EF4-FFF2-40B4-BE49-F238E27FC236}">
                  <a16:creationId xmlns="" xmlns:a16="http://schemas.microsoft.com/office/drawing/2014/main" id="{D7C3F70D-2220-4429-B920-D5D5F8E8E8B8}"/>
                </a:ext>
              </a:extLst>
            </p:cNvPr>
            <p:cNvSpPr>
              <a:spLocks/>
            </p:cNvSpPr>
            <p:nvPr/>
          </p:nvSpPr>
          <p:spPr bwMode="auto">
            <a:xfrm flipH="1">
              <a:off x="1368425" y="5367338"/>
              <a:ext cx="255588" cy="276225"/>
            </a:xfrm>
            <a:custGeom>
              <a:avLst/>
              <a:gdLst>
                <a:gd name="T0" fmla="*/ 8 w 90"/>
                <a:gd name="T1" fmla="*/ 10 h 97"/>
                <a:gd name="T2" fmla="*/ 8 w 90"/>
                <a:gd name="T3" fmla="*/ 3 h 97"/>
                <a:gd name="T4" fmla="*/ 10 w 90"/>
                <a:gd name="T5" fmla="*/ 12 h 97"/>
                <a:gd name="T6" fmla="*/ 90 w 90"/>
                <a:gd name="T7" fmla="*/ 94 h 97"/>
                <a:gd name="T8" fmla="*/ 89 w 90"/>
                <a:gd name="T9" fmla="*/ 97 h 97"/>
                <a:gd name="T10" fmla="*/ 8 w 90"/>
                <a:gd name="T11" fmla="*/ 10 h 97"/>
              </a:gdLst>
              <a:ahLst/>
              <a:cxnLst>
                <a:cxn ang="0">
                  <a:pos x="T0" y="T1"/>
                </a:cxn>
                <a:cxn ang="0">
                  <a:pos x="T2" y="T3"/>
                </a:cxn>
                <a:cxn ang="0">
                  <a:pos x="T4" y="T5"/>
                </a:cxn>
                <a:cxn ang="0">
                  <a:pos x="T6" y="T7"/>
                </a:cxn>
                <a:cxn ang="0">
                  <a:pos x="T8" y="T9"/>
                </a:cxn>
                <a:cxn ang="0">
                  <a:pos x="T10" y="T11"/>
                </a:cxn>
              </a:cxnLst>
              <a:rect l="0" t="0" r="r" b="b"/>
              <a:pathLst>
                <a:path w="90" h="97">
                  <a:moveTo>
                    <a:pt x="8" y="10"/>
                  </a:moveTo>
                  <a:cubicBezTo>
                    <a:pt x="7" y="8"/>
                    <a:pt x="6" y="5"/>
                    <a:pt x="8" y="3"/>
                  </a:cubicBezTo>
                  <a:cubicBezTo>
                    <a:pt x="12" y="0"/>
                    <a:pt x="16" y="11"/>
                    <a:pt x="10" y="12"/>
                  </a:cubicBezTo>
                  <a:cubicBezTo>
                    <a:pt x="5" y="81"/>
                    <a:pt x="89" y="94"/>
                    <a:pt x="90" y="94"/>
                  </a:cubicBezTo>
                  <a:cubicBezTo>
                    <a:pt x="89" y="97"/>
                    <a:pt x="89" y="97"/>
                    <a:pt x="89" y="97"/>
                  </a:cubicBezTo>
                  <a:cubicBezTo>
                    <a:pt x="88" y="97"/>
                    <a:pt x="0" y="80"/>
                    <a:pt x="8" y="10"/>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1" name="Freeform 129">
              <a:extLst>
                <a:ext uri="{FF2B5EF4-FFF2-40B4-BE49-F238E27FC236}">
                  <a16:creationId xmlns="" xmlns:a16="http://schemas.microsoft.com/office/drawing/2014/main" id="{8EAB6E34-8426-4423-8366-A4308DC49951}"/>
                </a:ext>
              </a:extLst>
            </p:cNvPr>
            <p:cNvSpPr>
              <a:spLocks/>
            </p:cNvSpPr>
            <p:nvPr/>
          </p:nvSpPr>
          <p:spPr bwMode="auto">
            <a:xfrm flipH="1">
              <a:off x="1443038" y="5440363"/>
              <a:ext cx="176213" cy="174625"/>
            </a:xfrm>
            <a:custGeom>
              <a:avLst/>
              <a:gdLst>
                <a:gd name="T0" fmla="*/ 2 w 62"/>
                <a:gd name="T1" fmla="*/ 6 h 61"/>
                <a:gd name="T2" fmla="*/ 2 w 62"/>
                <a:gd name="T3" fmla="*/ 2 h 61"/>
                <a:gd name="T4" fmla="*/ 4 w 62"/>
                <a:gd name="T5" fmla="*/ 8 h 61"/>
                <a:gd name="T6" fmla="*/ 62 w 62"/>
                <a:gd name="T7" fmla="*/ 59 h 61"/>
                <a:gd name="T8" fmla="*/ 62 w 62"/>
                <a:gd name="T9" fmla="*/ 61 h 61"/>
                <a:gd name="T10" fmla="*/ 2 w 62"/>
                <a:gd name="T11" fmla="*/ 6 h 61"/>
              </a:gdLst>
              <a:ahLst/>
              <a:cxnLst>
                <a:cxn ang="0">
                  <a:pos x="T0" y="T1"/>
                </a:cxn>
                <a:cxn ang="0">
                  <a:pos x="T2" y="T3"/>
                </a:cxn>
                <a:cxn ang="0">
                  <a:pos x="T4" y="T5"/>
                </a:cxn>
                <a:cxn ang="0">
                  <a:pos x="T6" y="T7"/>
                </a:cxn>
                <a:cxn ang="0">
                  <a:pos x="T8" y="T9"/>
                </a:cxn>
                <a:cxn ang="0">
                  <a:pos x="T10" y="T11"/>
                </a:cxn>
              </a:cxnLst>
              <a:rect l="0" t="0" r="r" b="b"/>
              <a:pathLst>
                <a:path w="62" h="61">
                  <a:moveTo>
                    <a:pt x="2" y="6"/>
                  </a:moveTo>
                  <a:cubicBezTo>
                    <a:pt x="1" y="5"/>
                    <a:pt x="0" y="3"/>
                    <a:pt x="2" y="2"/>
                  </a:cubicBezTo>
                  <a:cubicBezTo>
                    <a:pt x="4" y="0"/>
                    <a:pt x="7" y="7"/>
                    <a:pt x="4" y="8"/>
                  </a:cubicBezTo>
                  <a:cubicBezTo>
                    <a:pt x="4" y="55"/>
                    <a:pt x="61" y="59"/>
                    <a:pt x="62" y="59"/>
                  </a:cubicBezTo>
                  <a:cubicBezTo>
                    <a:pt x="62" y="61"/>
                    <a:pt x="62" y="61"/>
                    <a:pt x="62" y="61"/>
                  </a:cubicBezTo>
                  <a:cubicBezTo>
                    <a:pt x="61" y="61"/>
                    <a:pt x="1" y="55"/>
                    <a:pt x="2" y="6"/>
                  </a:cubicBezTo>
                  <a:close/>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2" name="Freeform 130">
              <a:extLst>
                <a:ext uri="{FF2B5EF4-FFF2-40B4-BE49-F238E27FC236}">
                  <a16:creationId xmlns="" xmlns:a16="http://schemas.microsoft.com/office/drawing/2014/main" id="{CB510AAF-3303-4C19-B419-3B10578740BF}"/>
                </a:ext>
              </a:extLst>
            </p:cNvPr>
            <p:cNvSpPr>
              <a:spLocks/>
            </p:cNvSpPr>
            <p:nvPr/>
          </p:nvSpPr>
          <p:spPr bwMode="auto">
            <a:xfrm flipH="1">
              <a:off x="1323975" y="5310188"/>
              <a:ext cx="152400" cy="201613"/>
            </a:xfrm>
            <a:custGeom>
              <a:avLst/>
              <a:gdLst>
                <a:gd name="T0" fmla="*/ 7 w 54"/>
                <a:gd name="T1" fmla="*/ 2 h 71"/>
                <a:gd name="T2" fmla="*/ 3 w 54"/>
                <a:gd name="T3" fmla="*/ 1 h 71"/>
                <a:gd name="T4" fmla="*/ 8 w 54"/>
                <a:gd name="T5" fmla="*/ 4 h 71"/>
                <a:gd name="T6" fmla="*/ 47 w 54"/>
                <a:gd name="T7" fmla="*/ 71 h 71"/>
                <a:gd name="T8" fmla="*/ 50 w 54"/>
                <a:gd name="T9" fmla="*/ 71 h 71"/>
                <a:gd name="T10" fmla="*/ 7 w 54"/>
                <a:gd name="T11" fmla="*/ 2 h 71"/>
              </a:gdLst>
              <a:ahLst/>
              <a:cxnLst>
                <a:cxn ang="0">
                  <a:pos x="T0" y="T1"/>
                </a:cxn>
                <a:cxn ang="0">
                  <a:pos x="T2" y="T3"/>
                </a:cxn>
                <a:cxn ang="0">
                  <a:pos x="T4" y="T5"/>
                </a:cxn>
                <a:cxn ang="0">
                  <a:pos x="T6" y="T7"/>
                </a:cxn>
                <a:cxn ang="0">
                  <a:pos x="T8" y="T9"/>
                </a:cxn>
                <a:cxn ang="0">
                  <a:pos x="T10" y="T11"/>
                </a:cxn>
              </a:cxnLst>
              <a:rect l="0" t="0" r="r" b="b"/>
              <a:pathLst>
                <a:path w="54" h="71">
                  <a:moveTo>
                    <a:pt x="7" y="2"/>
                  </a:moveTo>
                  <a:cubicBezTo>
                    <a:pt x="6" y="1"/>
                    <a:pt x="4" y="0"/>
                    <a:pt x="3" y="1"/>
                  </a:cubicBezTo>
                  <a:cubicBezTo>
                    <a:pt x="0" y="3"/>
                    <a:pt x="6" y="8"/>
                    <a:pt x="8" y="4"/>
                  </a:cubicBezTo>
                  <a:cubicBezTo>
                    <a:pt x="54" y="13"/>
                    <a:pt x="47" y="71"/>
                    <a:pt x="47" y="71"/>
                  </a:cubicBezTo>
                  <a:cubicBezTo>
                    <a:pt x="50" y="71"/>
                    <a:pt x="50" y="71"/>
                    <a:pt x="50" y="71"/>
                  </a:cubicBezTo>
                  <a:cubicBezTo>
                    <a:pt x="50" y="71"/>
                    <a:pt x="54" y="10"/>
                    <a:pt x="7" y="2"/>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3" name="Freeform 131">
              <a:extLst>
                <a:ext uri="{FF2B5EF4-FFF2-40B4-BE49-F238E27FC236}">
                  <a16:creationId xmlns="" xmlns:a16="http://schemas.microsoft.com/office/drawing/2014/main" id="{408038EC-48DC-4F10-9EEE-FCD8D9D7EC29}"/>
                </a:ext>
              </a:extLst>
            </p:cNvPr>
            <p:cNvSpPr>
              <a:spLocks/>
            </p:cNvSpPr>
            <p:nvPr/>
          </p:nvSpPr>
          <p:spPr bwMode="auto">
            <a:xfrm flipH="1">
              <a:off x="1417638" y="5438775"/>
              <a:ext cx="269875" cy="192088"/>
            </a:xfrm>
            <a:custGeom>
              <a:avLst/>
              <a:gdLst>
                <a:gd name="T0" fmla="*/ 3 w 95"/>
                <a:gd name="T1" fmla="*/ 8 h 68"/>
                <a:gd name="T2" fmla="*/ 1 w 95"/>
                <a:gd name="T3" fmla="*/ 3 h 68"/>
                <a:gd name="T4" fmla="*/ 5 w 95"/>
                <a:gd name="T5" fmla="*/ 10 h 68"/>
                <a:gd name="T6" fmla="*/ 94 w 95"/>
                <a:gd name="T7" fmla="*/ 52 h 68"/>
                <a:gd name="T8" fmla="*/ 95 w 95"/>
                <a:gd name="T9" fmla="*/ 55 h 68"/>
                <a:gd name="T10" fmla="*/ 3 w 95"/>
                <a:gd name="T11" fmla="*/ 8 h 68"/>
              </a:gdLst>
              <a:ahLst/>
              <a:cxnLst>
                <a:cxn ang="0">
                  <a:pos x="T0" y="T1"/>
                </a:cxn>
                <a:cxn ang="0">
                  <a:pos x="T2" y="T3"/>
                </a:cxn>
                <a:cxn ang="0">
                  <a:pos x="T4" y="T5"/>
                </a:cxn>
                <a:cxn ang="0">
                  <a:pos x="T6" y="T7"/>
                </a:cxn>
                <a:cxn ang="0">
                  <a:pos x="T8" y="T9"/>
                </a:cxn>
                <a:cxn ang="0">
                  <a:pos x="T10" y="T11"/>
                </a:cxn>
              </a:cxnLst>
              <a:rect l="0" t="0" r="r" b="b"/>
              <a:pathLst>
                <a:path w="95" h="68">
                  <a:moveTo>
                    <a:pt x="3" y="8"/>
                  </a:moveTo>
                  <a:cubicBezTo>
                    <a:pt x="1" y="7"/>
                    <a:pt x="0" y="5"/>
                    <a:pt x="1" y="3"/>
                  </a:cubicBezTo>
                  <a:cubicBezTo>
                    <a:pt x="3" y="0"/>
                    <a:pt x="9" y="7"/>
                    <a:pt x="5" y="10"/>
                  </a:cubicBezTo>
                  <a:cubicBezTo>
                    <a:pt x="22" y="67"/>
                    <a:pt x="93" y="52"/>
                    <a:pt x="94" y="52"/>
                  </a:cubicBezTo>
                  <a:cubicBezTo>
                    <a:pt x="95" y="55"/>
                    <a:pt x="95" y="55"/>
                    <a:pt x="95" y="55"/>
                  </a:cubicBezTo>
                  <a:cubicBezTo>
                    <a:pt x="94" y="55"/>
                    <a:pt x="18" y="68"/>
                    <a:pt x="3" y="8"/>
                  </a:cubicBezTo>
                  <a:close/>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4" name="Freeform 132">
              <a:extLst>
                <a:ext uri="{FF2B5EF4-FFF2-40B4-BE49-F238E27FC236}">
                  <a16:creationId xmlns="" xmlns:a16="http://schemas.microsoft.com/office/drawing/2014/main" id="{3A0662ED-B268-4057-A591-8D3167FDB2BE}"/>
                </a:ext>
              </a:extLst>
            </p:cNvPr>
            <p:cNvSpPr>
              <a:spLocks/>
            </p:cNvSpPr>
            <p:nvPr/>
          </p:nvSpPr>
          <p:spPr bwMode="auto">
            <a:xfrm flipH="1">
              <a:off x="1425575" y="5403850"/>
              <a:ext cx="173038" cy="187325"/>
            </a:xfrm>
            <a:custGeom>
              <a:avLst/>
              <a:gdLst>
                <a:gd name="T0" fmla="*/ 6 w 61"/>
                <a:gd name="T1" fmla="*/ 6 h 66"/>
                <a:gd name="T2" fmla="*/ 6 w 61"/>
                <a:gd name="T3" fmla="*/ 2 h 66"/>
                <a:gd name="T4" fmla="*/ 7 w 61"/>
                <a:gd name="T5" fmla="*/ 8 h 66"/>
                <a:gd name="T6" fmla="*/ 61 w 61"/>
                <a:gd name="T7" fmla="*/ 64 h 66"/>
                <a:gd name="T8" fmla="*/ 60 w 61"/>
                <a:gd name="T9" fmla="*/ 66 h 66"/>
                <a:gd name="T10" fmla="*/ 6 w 61"/>
                <a:gd name="T11" fmla="*/ 6 h 66"/>
              </a:gdLst>
              <a:ahLst/>
              <a:cxnLst>
                <a:cxn ang="0">
                  <a:pos x="T0" y="T1"/>
                </a:cxn>
                <a:cxn ang="0">
                  <a:pos x="T2" y="T3"/>
                </a:cxn>
                <a:cxn ang="0">
                  <a:pos x="T4" y="T5"/>
                </a:cxn>
                <a:cxn ang="0">
                  <a:pos x="T6" y="T7"/>
                </a:cxn>
                <a:cxn ang="0">
                  <a:pos x="T8" y="T9"/>
                </a:cxn>
                <a:cxn ang="0">
                  <a:pos x="T10" y="T11"/>
                </a:cxn>
              </a:cxnLst>
              <a:rect l="0" t="0" r="r" b="b"/>
              <a:pathLst>
                <a:path w="61" h="66">
                  <a:moveTo>
                    <a:pt x="6" y="6"/>
                  </a:moveTo>
                  <a:cubicBezTo>
                    <a:pt x="5" y="4"/>
                    <a:pt x="5" y="3"/>
                    <a:pt x="6" y="2"/>
                  </a:cubicBezTo>
                  <a:cubicBezTo>
                    <a:pt x="8" y="0"/>
                    <a:pt x="11" y="7"/>
                    <a:pt x="7" y="8"/>
                  </a:cubicBezTo>
                  <a:cubicBezTo>
                    <a:pt x="3" y="54"/>
                    <a:pt x="60" y="63"/>
                    <a:pt x="61" y="64"/>
                  </a:cubicBezTo>
                  <a:cubicBezTo>
                    <a:pt x="60" y="66"/>
                    <a:pt x="60" y="66"/>
                    <a:pt x="60" y="66"/>
                  </a:cubicBezTo>
                  <a:cubicBezTo>
                    <a:pt x="60" y="66"/>
                    <a:pt x="0" y="54"/>
                    <a:pt x="6" y="6"/>
                  </a:cubicBezTo>
                  <a:close/>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5" name="Freeform 133">
              <a:extLst>
                <a:ext uri="{FF2B5EF4-FFF2-40B4-BE49-F238E27FC236}">
                  <a16:creationId xmlns="" xmlns:a16="http://schemas.microsoft.com/office/drawing/2014/main" id="{6584EC99-16D6-4660-9D3F-0814987B8256}"/>
                </a:ext>
              </a:extLst>
            </p:cNvPr>
            <p:cNvSpPr>
              <a:spLocks/>
            </p:cNvSpPr>
            <p:nvPr/>
          </p:nvSpPr>
          <p:spPr bwMode="auto">
            <a:xfrm flipH="1">
              <a:off x="1354138" y="5372100"/>
              <a:ext cx="157163" cy="150813"/>
            </a:xfrm>
            <a:custGeom>
              <a:avLst/>
              <a:gdLst>
                <a:gd name="T0" fmla="*/ 6 w 55"/>
                <a:gd name="T1" fmla="*/ 3 h 53"/>
                <a:gd name="T2" fmla="*/ 38 w 55"/>
                <a:gd name="T3" fmla="*/ 22 h 53"/>
                <a:gd name="T4" fmla="*/ 53 w 55"/>
                <a:gd name="T5" fmla="*/ 53 h 53"/>
                <a:gd name="T6" fmla="*/ 55 w 55"/>
                <a:gd name="T7" fmla="*/ 50 h 53"/>
                <a:gd name="T8" fmla="*/ 6 w 55"/>
                <a:gd name="T9" fmla="*/ 2 h 53"/>
                <a:gd name="T10" fmla="*/ 6 w 55"/>
                <a:gd name="T11" fmla="*/ 2 h 53"/>
                <a:gd name="T12" fmla="*/ 2 w 55"/>
                <a:gd name="T13" fmla="*/ 0 h 53"/>
                <a:gd name="T14" fmla="*/ 3 w 55"/>
                <a:gd name="T15" fmla="*/ 4 h 53"/>
                <a:gd name="T16" fmla="*/ 6 w 55"/>
                <a:gd name="T17" fmla="*/ 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5" h="53">
                  <a:moveTo>
                    <a:pt x="6" y="3"/>
                  </a:moveTo>
                  <a:cubicBezTo>
                    <a:pt x="12" y="5"/>
                    <a:pt x="28" y="9"/>
                    <a:pt x="38" y="22"/>
                  </a:cubicBezTo>
                  <a:cubicBezTo>
                    <a:pt x="52" y="39"/>
                    <a:pt x="53" y="53"/>
                    <a:pt x="53" y="53"/>
                  </a:cubicBezTo>
                  <a:cubicBezTo>
                    <a:pt x="55" y="50"/>
                    <a:pt x="55" y="50"/>
                    <a:pt x="55" y="50"/>
                  </a:cubicBezTo>
                  <a:cubicBezTo>
                    <a:pt x="55" y="50"/>
                    <a:pt x="47" y="10"/>
                    <a:pt x="6" y="2"/>
                  </a:cubicBezTo>
                  <a:cubicBezTo>
                    <a:pt x="6" y="2"/>
                    <a:pt x="6" y="2"/>
                    <a:pt x="6" y="2"/>
                  </a:cubicBezTo>
                  <a:cubicBezTo>
                    <a:pt x="5" y="1"/>
                    <a:pt x="4" y="0"/>
                    <a:pt x="2" y="0"/>
                  </a:cubicBezTo>
                  <a:cubicBezTo>
                    <a:pt x="0" y="0"/>
                    <a:pt x="0" y="3"/>
                    <a:pt x="3" y="4"/>
                  </a:cubicBezTo>
                  <a:cubicBezTo>
                    <a:pt x="5" y="5"/>
                    <a:pt x="6" y="4"/>
                    <a:pt x="6" y="3"/>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6" name="Freeform 134">
              <a:extLst>
                <a:ext uri="{FF2B5EF4-FFF2-40B4-BE49-F238E27FC236}">
                  <a16:creationId xmlns="" xmlns:a16="http://schemas.microsoft.com/office/drawing/2014/main" id="{7A19A571-3FBE-43EE-9F57-7A10D2EEC206}"/>
                </a:ext>
              </a:extLst>
            </p:cNvPr>
            <p:cNvSpPr>
              <a:spLocks/>
            </p:cNvSpPr>
            <p:nvPr/>
          </p:nvSpPr>
          <p:spPr bwMode="auto">
            <a:xfrm flipH="1">
              <a:off x="1352550" y="5421313"/>
              <a:ext cx="155575" cy="150813"/>
            </a:xfrm>
            <a:custGeom>
              <a:avLst/>
              <a:gdLst>
                <a:gd name="T0" fmla="*/ 6 w 55"/>
                <a:gd name="T1" fmla="*/ 3 h 53"/>
                <a:gd name="T2" fmla="*/ 38 w 55"/>
                <a:gd name="T3" fmla="*/ 22 h 53"/>
                <a:gd name="T4" fmla="*/ 53 w 55"/>
                <a:gd name="T5" fmla="*/ 53 h 53"/>
                <a:gd name="T6" fmla="*/ 55 w 55"/>
                <a:gd name="T7" fmla="*/ 50 h 53"/>
                <a:gd name="T8" fmla="*/ 6 w 55"/>
                <a:gd name="T9" fmla="*/ 2 h 53"/>
                <a:gd name="T10" fmla="*/ 5 w 55"/>
                <a:gd name="T11" fmla="*/ 2 h 53"/>
                <a:gd name="T12" fmla="*/ 2 w 55"/>
                <a:gd name="T13" fmla="*/ 0 h 53"/>
                <a:gd name="T14" fmla="*/ 3 w 55"/>
                <a:gd name="T15" fmla="*/ 4 h 53"/>
                <a:gd name="T16" fmla="*/ 6 w 55"/>
                <a:gd name="T17" fmla="*/ 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5" h="53">
                  <a:moveTo>
                    <a:pt x="6" y="3"/>
                  </a:moveTo>
                  <a:cubicBezTo>
                    <a:pt x="12" y="5"/>
                    <a:pt x="28" y="9"/>
                    <a:pt x="38" y="22"/>
                  </a:cubicBezTo>
                  <a:cubicBezTo>
                    <a:pt x="51" y="39"/>
                    <a:pt x="53" y="53"/>
                    <a:pt x="53" y="53"/>
                  </a:cubicBezTo>
                  <a:cubicBezTo>
                    <a:pt x="55" y="50"/>
                    <a:pt x="55" y="50"/>
                    <a:pt x="55" y="50"/>
                  </a:cubicBezTo>
                  <a:cubicBezTo>
                    <a:pt x="55" y="50"/>
                    <a:pt x="47" y="10"/>
                    <a:pt x="6" y="2"/>
                  </a:cubicBezTo>
                  <a:cubicBezTo>
                    <a:pt x="5" y="2"/>
                    <a:pt x="5" y="2"/>
                    <a:pt x="5" y="2"/>
                  </a:cubicBezTo>
                  <a:cubicBezTo>
                    <a:pt x="5" y="1"/>
                    <a:pt x="3" y="0"/>
                    <a:pt x="2" y="0"/>
                  </a:cubicBezTo>
                  <a:cubicBezTo>
                    <a:pt x="0" y="0"/>
                    <a:pt x="0" y="3"/>
                    <a:pt x="3" y="4"/>
                  </a:cubicBezTo>
                  <a:cubicBezTo>
                    <a:pt x="5" y="5"/>
                    <a:pt x="6" y="4"/>
                    <a:pt x="6" y="3"/>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7" name="Freeform 135">
              <a:extLst>
                <a:ext uri="{FF2B5EF4-FFF2-40B4-BE49-F238E27FC236}">
                  <a16:creationId xmlns="" xmlns:a16="http://schemas.microsoft.com/office/drawing/2014/main" id="{819D8AE5-2034-418D-8964-EE60113296BF}"/>
                </a:ext>
              </a:extLst>
            </p:cNvPr>
            <p:cNvSpPr>
              <a:spLocks/>
            </p:cNvSpPr>
            <p:nvPr/>
          </p:nvSpPr>
          <p:spPr bwMode="auto">
            <a:xfrm flipH="1">
              <a:off x="1346200" y="5397500"/>
              <a:ext cx="166688" cy="139700"/>
            </a:xfrm>
            <a:custGeom>
              <a:avLst/>
              <a:gdLst>
                <a:gd name="T0" fmla="*/ 6 w 59"/>
                <a:gd name="T1" fmla="*/ 3 h 49"/>
                <a:gd name="T2" fmla="*/ 40 w 59"/>
                <a:gd name="T3" fmla="*/ 20 h 49"/>
                <a:gd name="T4" fmla="*/ 57 w 59"/>
                <a:gd name="T5" fmla="*/ 49 h 49"/>
                <a:gd name="T6" fmla="*/ 59 w 59"/>
                <a:gd name="T7" fmla="*/ 46 h 49"/>
                <a:gd name="T8" fmla="*/ 6 w 59"/>
                <a:gd name="T9" fmla="*/ 2 h 49"/>
                <a:gd name="T10" fmla="*/ 6 w 59"/>
                <a:gd name="T11" fmla="*/ 2 h 49"/>
                <a:gd name="T12" fmla="*/ 2 w 59"/>
                <a:gd name="T13" fmla="*/ 1 h 49"/>
                <a:gd name="T14" fmla="*/ 3 w 59"/>
                <a:gd name="T15" fmla="*/ 5 h 49"/>
                <a:gd name="T16" fmla="*/ 6 w 59"/>
                <a:gd name="T17" fmla="*/ 3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 h="49">
                  <a:moveTo>
                    <a:pt x="6" y="3"/>
                  </a:moveTo>
                  <a:cubicBezTo>
                    <a:pt x="13" y="4"/>
                    <a:pt x="29" y="7"/>
                    <a:pt x="40" y="20"/>
                  </a:cubicBezTo>
                  <a:cubicBezTo>
                    <a:pt x="55" y="36"/>
                    <a:pt x="57" y="49"/>
                    <a:pt x="57" y="49"/>
                  </a:cubicBezTo>
                  <a:cubicBezTo>
                    <a:pt x="59" y="46"/>
                    <a:pt x="59" y="46"/>
                    <a:pt x="59" y="46"/>
                  </a:cubicBezTo>
                  <a:cubicBezTo>
                    <a:pt x="59" y="46"/>
                    <a:pt x="48" y="7"/>
                    <a:pt x="6" y="2"/>
                  </a:cubicBezTo>
                  <a:cubicBezTo>
                    <a:pt x="6" y="2"/>
                    <a:pt x="6" y="2"/>
                    <a:pt x="6" y="2"/>
                  </a:cubicBezTo>
                  <a:cubicBezTo>
                    <a:pt x="5" y="2"/>
                    <a:pt x="4" y="1"/>
                    <a:pt x="2" y="1"/>
                  </a:cubicBezTo>
                  <a:cubicBezTo>
                    <a:pt x="0" y="0"/>
                    <a:pt x="0" y="3"/>
                    <a:pt x="3" y="5"/>
                  </a:cubicBezTo>
                  <a:cubicBezTo>
                    <a:pt x="6" y="5"/>
                    <a:pt x="6" y="4"/>
                    <a:pt x="6" y="3"/>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8" name="Freeform 136">
              <a:extLst>
                <a:ext uri="{FF2B5EF4-FFF2-40B4-BE49-F238E27FC236}">
                  <a16:creationId xmlns="" xmlns:a16="http://schemas.microsoft.com/office/drawing/2014/main" id="{9A7F0882-8AA9-4C7B-85BA-6C953383031F}"/>
                </a:ext>
              </a:extLst>
            </p:cNvPr>
            <p:cNvSpPr>
              <a:spLocks/>
            </p:cNvSpPr>
            <p:nvPr/>
          </p:nvSpPr>
          <p:spPr bwMode="auto">
            <a:xfrm flipH="1">
              <a:off x="1354138" y="5313363"/>
              <a:ext cx="168275" cy="139700"/>
            </a:xfrm>
            <a:custGeom>
              <a:avLst/>
              <a:gdLst>
                <a:gd name="T0" fmla="*/ 6 w 59"/>
                <a:gd name="T1" fmla="*/ 3 h 49"/>
                <a:gd name="T2" fmla="*/ 40 w 59"/>
                <a:gd name="T3" fmla="*/ 20 h 49"/>
                <a:gd name="T4" fmla="*/ 58 w 59"/>
                <a:gd name="T5" fmla="*/ 49 h 49"/>
                <a:gd name="T6" fmla="*/ 59 w 59"/>
                <a:gd name="T7" fmla="*/ 46 h 49"/>
                <a:gd name="T8" fmla="*/ 6 w 59"/>
                <a:gd name="T9" fmla="*/ 2 h 49"/>
                <a:gd name="T10" fmla="*/ 6 w 59"/>
                <a:gd name="T11" fmla="*/ 2 h 49"/>
                <a:gd name="T12" fmla="*/ 2 w 59"/>
                <a:gd name="T13" fmla="*/ 0 h 49"/>
                <a:gd name="T14" fmla="*/ 4 w 59"/>
                <a:gd name="T15" fmla="*/ 5 h 49"/>
                <a:gd name="T16" fmla="*/ 6 w 59"/>
                <a:gd name="T17" fmla="*/ 3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 h="49">
                  <a:moveTo>
                    <a:pt x="6" y="3"/>
                  </a:moveTo>
                  <a:cubicBezTo>
                    <a:pt x="13" y="4"/>
                    <a:pt x="29" y="7"/>
                    <a:pt x="40" y="20"/>
                  </a:cubicBezTo>
                  <a:cubicBezTo>
                    <a:pt x="55" y="36"/>
                    <a:pt x="58" y="49"/>
                    <a:pt x="58" y="49"/>
                  </a:cubicBezTo>
                  <a:cubicBezTo>
                    <a:pt x="59" y="46"/>
                    <a:pt x="59" y="46"/>
                    <a:pt x="59" y="46"/>
                  </a:cubicBezTo>
                  <a:cubicBezTo>
                    <a:pt x="59" y="46"/>
                    <a:pt x="48" y="7"/>
                    <a:pt x="6" y="2"/>
                  </a:cubicBezTo>
                  <a:cubicBezTo>
                    <a:pt x="6" y="2"/>
                    <a:pt x="6" y="2"/>
                    <a:pt x="6" y="2"/>
                  </a:cubicBezTo>
                  <a:cubicBezTo>
                    <a:pt x="5" y="2"/>
                    <a:pt x="4" y="1"/>
                    <a:pt x="2" y="0"/>
                  </a:cubicBezTo>
                  <a:cubicBezTo>
                    <a:pt x="1" y="0"/>
                    <a:pt x="0" y="3"/>
                    <a:pt x="4" y="5"/>
                  </a:cubicBezTo>
                  <a:cubicBezTo>
                    <a:pt x="6" y="5"/>
                    <a:pt x="6" y="4"/>
                    <a:pt x="6" y="3"/>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9" name="Freeform 137">
              <a:extLst>
                <a:ext uri="{FF2B5EF4-FFF2-40B4-BE49-F238E27FC236}">
                  <a16:creationId xmlns="" xmlns:a16="http://schemas.microsoft.com/office/drawing/2014/main" id="{4266C958-DBA4-4251-B95B-1467168A7B1A}"/>
                </a:ext>
              </a:extLst>
            </p:cNvPr>
            <p:cNvSpPr>
              <a:spLocks/>
            </p:cNvSpPr>
            <p:nvPr/>
          </p:nvSpPr>
          <p:spPr bwMode="auto">
            <a:xfrm flipH="1">
              <a:off x="1366838" y="5429250"/>
              <a:ext cx="195263" cy="133350"/>
            </a:xfrm>
            <a:custGeom>
              <a:avLst/>
              <a:gdLst>
                <a:gd name="T0" fmla="*/ 5 w 69"/>
                <a:gd name="T1" fmla="*/ 7 h 47"/>
                <a:gd name="T2" fmla="*/ 34 w 69"/>
                <a:gd name="T3" fmla="*/ 35 h 47"/>
                <a:gd name="T4" fmla="*/ 69 w 69"/>
                <a:gd name="T5" fmla="*/ 42 h 47"/>
                <a:gd name="T6" fmla="*/ 67 w 69"/>
                <a:gd name="T7" fmla="*/ 44 h 47"/>
                <a:gd name="T8" fmla="*/ 4 w 69"/>
                <a:gd name="T9" fmla="*/ 7 h 47"/>
                <a:gd name="T10" fmla="*/ 4 w 69"/>
                <a:gd name="T11" fmla="*/ 7 h 47"/>
                <a:gd name="T12" fmla="*/ 1 w 69"/>
                <a:gd name="T13" fmla="*/ 4 h 47"/>
                <a:gd name="T14" fmla="*/ 6 w 69"/>
                <a:gd name="T15" fmla="*/ 3 h 47"/>
                <a:gd name="T16" fmla="*/ 5 w 69"/>
                <a:gd name="T17"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9" h="47">
                  <a:moveTo>
                    <a:pt x="5" y="7"/>
                  </a:moveTo>
                  <a:cubicBezTo>
                    <a:pt x="9" y="13"/>
                    <a:pt x="18" y="28"/>
                    <a:pt x="34" y="35"/>
                  </a:cubicBezTo>
                  <a:cubicBezTo>
                    <a:pt x="55" y="44"/>
                    <a:pt x="69" y="42"/>
                    <a:pt x="69" y="42"/>
                  </a:cubicBezTo>
                  <a:cubicBezTo>
                    <a:pt x="67" y="44"/>
                    <a:pt x="67" y="44"/>
                    <a:pt x="67" y="44"/>
                  </a:cubicBezTo>
                  <a:cubicBezTo>
                    <a:pt x="67" y="44"/>
                    <a:pt x="24" y="47"/>
                    <a:pt x="4" y="7"/>
                  </a:cubicBezTo>
                  <a:cubicBezTo>
                    <a:pt x="4" y="7"/>
                    <a:pt x="4" y="7"/>
                    <a:pt x="4" y="7"/>
                  </a:cubicBezTo>
                  <a:cubicBezTo>
                    <a:pt x="3" y="6"/>
                    <a:pt x="2" y="5"/>
                    <a:pt x="1" y="4"/>
                  </a:cubicBezTo>
                  <a:cubicBezTo>
                    <a:pt x="0" y="2"/>
                    <a:pt x="3" y="0"/>
                    <a:pt x="6" y="3"/>
                  </a:cubicBezTo>
                  <a:cubicBezTo>
                    <a:pt x="7" y="5"/>
                    <a:pt x="6" y="6"/>
                    <a:pt x="5" y="7"/>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0" name="Freeform 138">
              <a:extLst>
                <a:ext uri="{FF2B5EF4-FFF2-40B4-BE49-F238E27FC236}">
                  <a16:creationId xmlns="" xmlns:a16="http://schemas.microsoft.com/office/drawing/2014/main" id="{35324C8A-920E-4F39-AD39-A10F6A7D29DE}"/>
                </a:ext>
              </a:extLst>
            </p:cNvPr>
            <p:cNvSpPr>
              <a:spLocks/>
            </p:cNvSpPr>
            <p:nvPr/>
          </p:nvSpPr>
          <p:spPr bwMode="auto">
            <a:xfrm flipH="1">
              <a:off x="1377950" y="5575300"/>
              <a:ext cx="285750" cy="122238"/>
            </a:xfrm>
            <a:custGeom>
              <a:avLst/>
              <a:gdLst>
                <a:gd name="T0" fmla="*/ 55 w 101"/>
                <a:gd name="T1" fmla="*/ 4 h 43"/>
                <a:gd name="T2" fmla="*/ 56 w 101"/>
                <a:gd name="T3" fmla="*/ 4 h 43"/>
                <a:gd name="T4" fmla="*/ 56 w 101"/>
                <a:gd name="T5" fmla="*/ 4 h 43"/>
                <a:gd name="T6" fmla="*/ 56 w 101"/>
                <a:gd name="T7" fmla="*/ 4 h 43"/>
                <a:gd name="T8" fmla="*/ 60 w 101"/>
                <a:gd name="T9" fmla="*/ 5 h 43"/>
                <a:gd name="T10" fmla="*/ 101 w 101"/>
                <a:gd name="T11" fmla="*/ 26 h 43"/>
                <a:gd name="T12" fmla="*/ 101 w 101"/>
                <a:gd name="T13" fmla="*/ 29 h 43"/>
                <a:gd name="T14" fmla="*/ 63 w 101"/>
                <a:gd name="T15" fmla="*/ 39 h 43"/>
                <a:gd name="T16" fmla="*/ 31 w 101"/>
                <a:gd name="T17" fmla="*/ 43 h 43"/>
                <a:gd name="T18" fmla="*/ 31 w 101"/>
                <a:gd name="T19" fmla="*/ 43 h 43"/>
                <a:gd name="T20" fmla="*/ 27 w 101"/>
                <a:gd name="T21" fmla="*/ 43 h 43"/>
                <a:gd name="T22" fmla="*/ 27 w 101"/>
                <a:gd name="T23" fmla="*/ 43 h 43"/>
                <a:gd name="T24" fmla="*/ 3 w 101"/>
                <a:gd name="T25" fmla="*/ 37 h 43"/>
                <a:gd name="T26" fmla="*/ 3 w 101"/>
                <a:gd name="T27" fmla="*/ 33 h 43"/>
                <a:gd name="T28" fmla="*/ 6 w 101"/>
                <a:gd name="T29" fmla="*/ 27 h 43"/>
                <a:gd name="T30" fmla="*/ 9 w 101"/>
                <a:gd name="T31" fmla="*/ 21 h 43"/>
                <a:gd name="T32" fmla="*/ 20 w 101"/>
                <a:gd name="T33" fmla="*/ 11 h 43"/>
                <a:gd name="T34" fmla="*/ 20 w 101"/>
                <a:gd name="T35" fmla="*/ 11 h 43"/>
                <a:gd name="T36" fmla="*/ 55 w 101"/>
                <a:gd name="T37" fmla="*/ 4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1" h="43">
                  <a:moveTo>
                    <a:pt x="55" y="4"/>
                  </a:moveTo>
                  <a:cubicBezTo>
                    <a:pt x="56" y="4"/>
                    <a:pt x="56" y="4"/>
                    <a:pt x="56" y="4"/>
                  </a:cubicBezTo>
                  <a:cubicBezTo>
                    <a:pt x="56" y="4"/>
                    <a:pt x="56" y="4"/>
                    <a:pt x="56" y="4"/>
                  </a:cubicBezTo>
                  <a:cubicBezTo>
                    <a:pt x="56" y="4"/>
                    <a:pt x="56" y="4"/>
                    <a:pt x="56" y="4"/>
                  </a:cubicBezTo>
                  <a:cubicBezTo>
                    <a:pt x="57" y="4"/>
                    <a:pt x="59" y="4"/>
                    <a:pt x="60" y="5"/>
                  </a:cubicBezTo>
                  <a:cubicBezTo>
                    <a:pt x="90" y="14"/>
                    <a:pt x="89" y="24"/>
                    <a:pt x="101" y="26"/>
                  </a:cubicBezTo>
                  <a:cubicBezTo>
                    <a:pt x="101" y="29"/>
                    <a:pt x="101" y="29"/>
                    <a:pt x="101" y="29"/>
                  </a:cubicBezTo>
                  <a:cubicBezTo>
                    <a:pt x="101" y="29"/>
                    <a:pt x="82" y="33"/>
                    <a:pt x="63" y="39"/>
                  </a:cubicBezTo>
                  <a:cubicBezTo>
                    <a:pt x="54" y="42"/>
                    <a:pt x="42" y="43"/>
                    <a:pt x="31" y="43"/>
                  </a:cubicBezTo>
                  <a:cubicBezTo>
                    <a:pt x="31" y="43"/>
                    <a:pt x="31" y="43"/>
                    <a:pt x="31" y="43"/>
                  </a:cubicBezTo>
                  <a:cubicBezTo>
                    <a:pt x="29" y="43"/>
                    <a:pt x="28" y="43"/>
                    <a:pt x="27" y="43"/>
                  </a:cubicBezTo>
                  <a:cubicBezTo>
                    <a:pt x="27" y="43"/>
                    <a:pt x="27" y="43"/>
                    <a:pt x="27" y="43"/>
                  </a:cubicBezTo>
                  <a:cubicBezTo>
                    <a:pt x="17" y="42"/>
                    <a:pt x="9" y="40"/>
                    <a:pt x="3" y="37"/>
                  </a:cubicBezTo>
                  <a:cubicBezTo>
                    <a:pt x="3" y="37"/>
                    <a:pt x="0" y="36"/>
                    <a:pt x="3" y="33"/>
                  </a:cubicBezTo>
                  <a:cubicBezTo>
                    <a:pt x="7" y="30"/>
                    <a:pt x="6" y="28"/>
                    <a:pt x="6" y="27"/>
                  </a:cubicBezTo>
                  <a:cubicBezTo>
                    <a:pt x="5" y="25"/>
                    <a:pt x="5" y="25"/>
                    <a:pt x="9" y="21"/>
                  </a:cubicBezTo>
                  <a:cubicBezTo>
                    <a:pt x="10" y="19"/>
                    <a:pt x="14" y="15"/>
                    <a:pt x="20" y="11"/>
                  </a:cubicBezTo>
                  <a:cubicBezTo>
                    <a:pt x="20" y="11"/>
                    <a:pt x="20" y="11"/>
                    <a:pt x="20" y="11"/>
                  </a:cubicBezTo>
                  <a:cubicBezTo>
                    <a:pt x="28" y="5"/>
                    <a:pt x="40" y="0"/>
                    <a:pt x="55" y="4"/>
                  </a:cubicBezTo>
                </a:path>
              </a:pathLst>
            </a:custGeom>
            <a:solidFill>
              <a:srgbClr val="FFDC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1" name="Freeform 139">
              <a:extLst>
                <a:ext uri="{FF2B5EF4-FFF2-40B4-BE49-F238E27FC236}">
                  <a16:creationId xmlns="" xmlns:a16="http://schemas.microsoft.com/office/drawing/2014/main" id="{8EFC960A-CF8D-4CC6-A36D-DC78F941DB3F}"/>
                </a:ext>
              </a:extLst>
            </p:cNvPr>
            <p:cNvSpPr>
              <a:spLocks/>
            </p:cNvSpPr>
            <p:nvPr/>
          </p:nvSpPr>
          <p:spPr bwMode="auto">
            <a:xfrm flipH="1">
              <a:off x="1377950" y="5586413"/>
              <a:ext cx="198438" cy="111125"/>
            </a:xfrm>
            <a:custGeom>
              <a:avLst/>
              <a:gdLst>
                <a:gd name="T0" fmla="*/ 25 w 70"/>
                <a:gd name="T1" fmla="*/ 0 h 39"/>
                <a:gd name="T2" fmla="*/ 29 w 70"/>
                <a:gd name="T3" fmla="*/ 1 h 39"/>
                <a:gd name="T4" fmla="*/ 70 w 70"/>
                <a:gd name="T5" fmla="*/ 22 h 39"/>
                <a:gd name="T6" fmla="*/ 70 w 70"/>
                <a:gd name="T7" fmla="*/ 25 h 39"/>
                <a:gd name="T8" fmla="*/ 32 w 70"/>
                <a:gd name="T9" fmla="*/ 35 h 39"/>
                <a:gd name="T10" fmla="*/ 0 w 70"/>
                <a:gd name="T11" fmla="*/ 39 h 39"/>
                <a:gd name="T12" fmla="*/ 34 w 70"/>
                <a:gd name="T13" fmla="*/ 30 h 39"/>
                <a:gd name="T14" fmla="*/ 29 w 70"/>
                <a:gd name="T15" fmla="*/ 28 h 39"/>
                <a:gd name="T16" fmla="*/ 12 w 70"/>
                <a:gd name="T17" fmla="*/ 27 h 39"/>
                <a:gd name="T18" fmla="*/ 40 w 70"/>
                <a:gd name="T19" fmla="*/ 21 h 39"/>
                <a:gd name="T20" fmla="*/ 19 w 70"/>
                <a:gd name="T21" fmla="*/ 16 h 39"/>
                <a:gd name="T22" fmla="*/ 46 w 70"/>
                <a:gd name="T23" fmla="*/ 11 h 39"/>
                <a:gd name="T24" fmla="*/ 25 w 70"/>
                <a:gd name="T25"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0" h="39">
                  <a:moveTo>
                    <a:pt x="25" y="0"/>
                  </a:moveTo>
                  <a:cubicBezTo>
                    <a:pt x="26" y="0"/>
                    <a:pt x="28" y="0"/>
                    <a:pt x="29" y="1"/>
                  </a:cubicBezTo>
                  <a:cubicBezTo>
                    <a:pt x="59" y="10"/>
                    <a:pt x="58" y="20"/>
                    <a:pt x="70" y="22"/>
                  </a:cubicBezTo>
                  <a:cubicBezTo>
                    <a:pt x="70" y="25"/>
                    <a:pt x="70" y="25"/>
                    <a:pt x="70" y="25"/>
                  </a:cubicBezTo>
                  <a:cubicBezTo>
                    <a:pt x="70" y="25"/>
                    <a:pt x="51" y="29"/>
                    <a:pt x="32" y="35"/>
                  </a:cubicBezTo>
                  <a:cubicBezTo>
                    <a:pt x="23" y="38"/>
                    <a:pt x="11" y="39"/>
                    <a:pt x="0" y="39"/>
                  </a:cubicBezTo>
                  <a:cubicBezTo>
                    <a:pt x="2" y="39"/>
                    <a:pt x="31" y="36"/>
                    <a:pt x="34" y="30"/>
                  </a:cubicBezTo>
                  <a:cubicBezTo>
                    <a:pt x="36" y="27"/>
                    <a:pt x="33" y="28"/>
                    <a:pt x="29" y="28"/>
                  </a:cubicBezTo>
                  <a:cubicBezTo>
                    <a:pt x="24" y="29"/>
                    <a:pt x="19" y="29"/>
                    <a:pt x="12" y="27"/>
                  </a:cubicBezTo>
                  <a:cubicBezTo>
                    <a:pt x="12" y="27"/>
                    <a:pt x="39" y="26"/>
                    <a:pt x="40" y="21"/>
                  </a:cubicBezTo>
                  <a:cubicBezTo>
                    <a:pt x="41" y="17"/>
                    <a:pt x="19" y="16"/>
                    <a:pt x="19" y="16"/>
                  </a:cubicBezTo>
                  <a:cubicBezTo>
                    <a:pt x="19" y="16"/>
                    <a:pt x="47" y="15"/>
                    <a:pt x="46" y="11"/>
                  </a:cubicBezTo>
                  <a:cubicBezTo>
                    <a:pt x="45" y="7"/>
                    <a:pt x="27" y="1"/>
                    <a:pt x="25" y="0"/>
                  </a:cubicBezTo>
                </a:path>
              </a:pathLst>
            </a:custGeom>
            <a:solidFill>
              <a:srgbClr val="F9C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2" name="Freeform 140">
              <a:extLst>
                <a:ext uri="{FF2B5EF4-FFF2-40B4-BE49-F238E27FC236}">
                  <a16:creationId xmlns="" xmlns:a16="http://schemas.microsoft.com/office/drawing/2014/main" id="{44E3DA2C-EF47-4E81-80F0-FEC5C3F51B8F}"/>
                </a:ext>
              </a:extLst>
            </p:cNvPr>
            <p:cNvSpPr>
              <a:spLocks/>
            </p:cNvSpPr>
            <p:nvPr/>
          </p:nvSpPr>
          <p:spPr bwMode="auto">
            <a:xfrm flipH="1">
              <a:off x="1289050" y="5341938"/>
              <a:ext cx="125413" cy="288925"/>
            </a:xfrm>
            <a:custGeom>
              <a:avLst/>
              <a:gdLst>
                <a:gd name="T0" fmla="*/ 30 w 44"/>
                <a:gd name="T1" fmla="*/ 3 h 102"/>
                <a:gd name="T2" fmla="*/ 33 w 44"/>
                <a:gd name="T3" fmla="*/ 3 h 102"/>
                <a:gd name="T4" fmla="*/ 36 w 44"/>
                <a:gd name="T5" fmla="*/ 3 h 102"/>
                <a:gd name="T6" fmla="*/ 42 w 44"/>
                <a:gd name="T7" fmla="*/ 12 h 102"/>
                <a:gd name="T8" fmla="*/ 42 w 44"/>
                <a:gd name="T9" fmla="*/ 12 h 102"/>
                <a:gd name="T10" fmla="*/ 42 w 44"/>
                <a:gd name="T11" fmla="*/ 12 h 102"/>
                <a:gd name="T12" fmla="*/ 44 w 44"/>
                <a:gd name="T13" fmla="*/ 28 h 102"/>
                <a:gd name="T14" fmla="*/ 44 w 44"/>
                <a:gd name="T15" fmla="*/ 30 h 102"/>
                <a:gd name="T16" fmla="*/ 44 w 44"/>
                <a:gd name="T17" fmla="*/ 31 h 102"/>
                <a:gd name="T18" fmla="*/ 44 w 44"/>
                <a:gd name="T19" fmla="*/ 34 h 102"/>
                <a:gd name="T20" fmla="*/ 24 w 44"/>
                <a:gd name="T21" fmla="*/ 102 h 102"/>
                <a:gd name="T22" fmla="*/ 11 w 44"/>
                <a:gd name="T23" fmla="*/ 80 h 102"/>
                <a:gd name="T24" fmla="*/ 10 w 44"/>
                <a:gd name="T25" fmla="*/ 77 h 102"/>
                <a:gd name="T26" fmla="*/ 1 w 44"/>
                <a:gd name="T27" fmla="*/ 40 h 102"/>
                <a:gd name="T28" fmla="*/ 1 w 44"/>
                <a:gd name="T29" fmla="*/ 39 h 102"/>
                <a:gd name="T30" fmla="*/ 1 w 44"/>
                <a:gd name="T31" fmla="*/ 39 h 102"/>
                <a:gd name="T32" fmla="*/ 0 w 44"/>
                <a:gd name="T33" fmla="*/ 34 h 102"/>
                <a:gd name="T34" fmla="*/ 2 w 44"/>
                <a:gd name="T35" fmla="*/ 24 h 102"/>
                <a:gd name="T36" fmla="*/ 11 w 44"/>
                <a:gd name="T37" fmla="*/ 13 h 102"/>
                <a:gd name="T38" fmla="*/ 22 w 44"/>
                <a:gd name="T39" fmla="*/ 4 h 102"/>
                <a:gd name="T40" fmla="*/ 30 w 44"/>
                <a:gd name="T41" fmla="*/ 3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4" h="102">
                  <a:moveTo>
                    <a:pt x="30" y="3"/>
                  </a:moveTo>
                  <a:cubicBezTo>
                    <a:pt x="30" y="5"/>
                    <a:pt x="32" y="4"/>
                    <a:pt x="33" y="3"/>
                  </a:cubicBezTo>
                  <a:cubicBezTo>
                    <a:pt x="34" y="3"/>
                    <a:pt x="35" y="3"/>
                    <a:pt x="36" y="3"/>
                  </a:cubicBezTo>
                  <a:cubicBezTo>
                    <a:pt x="38" y="3"/>
                    <a:pt x="40" y="6"/>
                    <a:pt x="42" y="12"/>
                  </a:cubicBezTo>
                  <a:cubicBezTo>
                    <a:pt x="42" y="12"/>
                    <a:pt x="42" y="12"/>
                    <a:pt x="42" y="12"/>
                  </a:cubicBezTo>
                  <a:cubicBezTo>
                    <a:pt x="42" y="12"/>
                    <a:pt x="42" y="12"/>
                    <a:pt x="42" y="12"/>
                  </a:cubicBezTo>
                  <a:cubicBezTo>
                    <a:pt x="43" y="16"/>
                    <a:pt x="44" y="21"/>
                    <a:pt x="44" y="28"/>
                  </a:cubicBezTo>
                  <a:cubicBezTo>
                    <a:pt x="44" y="29"/>
                    <a:pt x="44" y="29"/>
                    <a:pt x="44" y="30"/>
                  </a:cubicBezTo>
                  <a:cubicBezTo>
                    <a:pt x="44" y="31"/>
                    <a:pt x="44" y="31"/>
                    <a:pt x="44" y="31"/>
                  </a:cubicBezTo>
                  <a:cubicBezTo>
                    <a:pt x="44" y="32"/>
                    <a:pt x="44" y="33"/>
                    <a:pt x="44" y="34"/>
                  </a:cubicBezTo>
                  <a:cubicBezTo>
                    <a:pt x="44" y="53"/>
                    <a:pt x="43" y="88"/>
                    <a:pt x="24" y="102"/>
                  </a:cubicBezTo>
                  <a:cubicBezTo>
                    <a:pt x="11" y="80"/>
                    <a:pt x="11" y="80"/>
                    <a:pt x="11" y="80"/>
                  </a:cubicBezTo>
                  <a:cubicBezTo>
                    <a:pt x="11" y="80"/>
                    <a:pt x="11" y="79"/>
                    <a:pt x="10" y="77"/>
                  </a:cubicBezTo>
                  <a:cubicBezTo>
                    <a:pt x="8" y="71"/>
                    <a:pt x="3" y="53"/>
                    <a:pt x="1" y="40"/>
                  </a:cubicBezTo>
                  <a:cubicBezTo>
                    <a:pt x="1" y="39"/>
                    <a:pt x="1" y="39"/>
                    <a:pt x="1" y="39"/>
                  </a:cubicBezTo>
                  <a:cubicBezTo>
                    <a:pt x="1" y="39"/>
                    <a:pt x="1" y="39"/>
                    <a:pt x="1" y="39"/>
                  </a:cubicBezTo>
                  <a:cubicBezTo>
                    <a:pt x="1" y="37"/>
                    <a:pt x="1" y="36"/>
                    <a:pt x="0" y="34"/>
                  </a:cubicBezTo>
                  <a:cubicBezTo>
                    <a:pt x="0" y="30"/>
                    <a:pt x="1" y="26"/>
                    <a:pt x="2" y="24"/>
                  </a:cubicBezTo>
                  <a:cubicBezTo>
                    <a:pt x="5" y="19"/>
                    <a:pt x="8" y="15"/>
                    <a:pt x="11" y="13"/>
                  </a:cubicBezTo>
                  <a:cubicBezTo>
                    <a:pt x="15" y="9"/>
                    <a:pt x="19" y="6"/>
                    <a:pt x="22" y="4"/>
                  </a:cubicBezTo>
                  <a:cubicBezTo>
                    <a:pt x="26" y="0"/>
                    <a:pt x="29" y="0"/>
                    <a:pt x="30" y="3"/>
                  </a:cubicBezTo>
                </a:path>
              </a:pathLst>
            </a:custGeom>
            <a:solidFill>
              <a:srgbClr val="FFDC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3" name="Freeform 141">
              <a:extLst>
                <a:ext uri="{FF2B5EF4-FFF2-40B4-BE49-F238E27FC236}">
                  <a16:creationId xmlns="" xmlns:a16="http://schemas.microsoft.com/office/drawing/2014/main" id="{1867100C-EBEC-42E4-B76D-750DB5277F14}"/>
                </a:ext>
              </a:extLst>
            </p:cNvPr>
            <p:cNvSpPr>
              <a:spLocks/>
            </p:cNvSpPr>
            <p:nvPr/>
          </p:nvSpPr>
          <p:spPr bwMode="auto">
            <a:xfrm flipH="1">
              <a:off x="1289050" y="5438775"/>
              <a:ext cx="96838" cy="192088"/>
            </a:xfrm>
            <a:custGeom>
              <a:avLst/>
              <a:gdLst>
                <a:gd name="T0" fmla="*/ 8 w 34"/>
                <a:gd name="T1" fmla="*/ 12 h 68"/>
                <a:gd name="T2" fmla="*/ 8 w 34"/>
                <a:gd name="T3" fmla="*/ 5 h 68"/>
                <a:gd name="T4" fmla="*/ 15 w 34"/>
                <a:gd name="T5" fmla="*/ 26 h 68"/>
                <a:gd name="T6" fmla="*/ 20 w 34"/>
                <a:gd name="T7" fmla="*/ 1 h 68"/>
                <a:gd name="T8" fmla="*/ 24 w 34"/>
                <a:gd name="T9" fmla="*/ 31 h 68"/>
                <a:gd name="T10" fmla="*/ 26 w 34"/>
                <a:gd name="T11" fmla="*/ 32 h 68"/>
                <a:gd name="T12" fmla="*/ 34 w 34"/>
                <a:gd name="T13" fmla="*/ 0 h 68"/>
                <a:gd name="T14" fmla="*/ 14 w 34"/>
                <a:gd name="T15" fmla="*/ 68 h 68"/>
                <a:gd name="T16" fmla="*/ 1 w 34"/>
                <a:gd name="T17" fmla="*/ 46 h 68"/>
                <a:gd name="T18" fmla="*/ 0 w 34"/>
                <a:gd name="T19" fmla="*/ 43 h 68"/>
                <a:gd name="T20" fmla="*/ 2 w 34"/>
                <a:gd name="T21" fmla="*/ 42 h 68"/>
                <a:gd name="T22" fmla="*/ 4 w 34"/>
                <a:gd name="T23" fmla="*/ 28 h 68"/>
                <a:gd name="T24" fmla="*/ 8 w 34"/>
                <a:gd name="T25" fmla="*/ 12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 h="68">
                  <a:moveTo>
                    <a:pt x="8" y="12"/>
                  </a:moveTo>
                  <a:cubicBezTo>
                    <a:pt x="8" y="9"/>
                    <a:pt x="8" y="7"/>
                    <a:pt x="8" y="5"/>
                  </a:cubicBezTo>
                  <a:cubicBezTo>
                    <a:pt x="11" y="12"/>
                    <a:pt x="14" y="20"/>
                    <a:pt x="15" y="26"/>
                  </a:cubicBezTo>
                  <a:cubicBezTo>
                    <a:pt x="17" y="39"/>
                    <a:pt x="24" y="16"/>
                    <a:pt x="20" y="1"/>
                  </a:cubicBezTo>
                  <a:cubicBezTo>
                    <a:pt x="20" y="1"/>
                    <a:pt x="26" y="15"/>
                    <a:pt x="24" y="31"/>
                  </a:cubicBezTo>
                  <a:cubicBezTo>
                    <a:pt x="24" y="31"/>
                    <a:pt x="25" y="35"/>
                    <a:pt x="26" y="32"/>
                  </a:cubicBezTo>
                  <a:cubicBezTo>
                    <a:pt x="28" y="29"/>
                    <a:pt x="34" y="11"/>
                    <a:pt x="34" y="0"/>
                  </a:cubicBezTo>
                  <a:cubicBezTo>
                    <a:pt x="34" y="19"/>
                    <a:pt x="33" y="54"/>
                    <a:pt x="14" y="68"/>
                  </a:cubicBezTo>
                  <a:cubicBezTo>
                    <a:pt x="1" y="46"/>
                    <a:pt x="1" y="46"/>
                    <a:pt x="1" y="46"/>
                  </a:cubicBezTo>
                  <a:cubicBezTo>
                    <a:pt x="1" y="46"/>
                    <a:pt x="1" y="45"/>
                    <a:pt x="0" y="43"/>
                  </a:cubicBezTo>
                  <a:cubicBezTo>
                    <a:pt x="2" y="42"/>
                    <a:pt x="2" y="42"/>
                    <a:pt x="2" y="42"/>
                  </a:cubicBezTo>
                  <a:cubicBezTo>
                    <a:pt x="2" y="42"/>
                    <a:pt x="5" y="38"/>
                    <a:pt x="4" y="28"/>
                  </a:cubicBezTo>
                  <a:cubicBezTo>
                    <a:pt x="10" y="41"/>
                    <a:pt x="9" y="25"/>
                    <a:pt x="8" y="12"/>
                  </a:cubicBezTo>
                </a:path>
              </a:pathLst>
            </a:custGeom>
            <a:solidFill>
              <a:srgbClr val="F9C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4" name="Freeform 142">
              <a:extLst>
                <a:ext uri="{FF2B5EF4-FFF2-40B4-BE49-F238E27FC236}">
                  <a16:creationId xmlns="" xmlns:a16="http://schemas.microsoft.com/office/drawing/2014/main" id="{B931B197-A51E-43DB-8108-404A6DCF2F06}"/>
                </a:ext>
              </a:extLst>
            </p:cNvPr>
            <p:cNvSpPr>
              <a:spLocks/>
            </p:cNvSpPr>
            <p:nvPr/>
          </p:nvSpPr>
          <p:spPr bwMode="auto">
            <a:xfrm flipH="1">
              <a:off x="1346200" y="5411788"/>
              <a:ext cx="195263" cy="246063"/>
            </a:xfrm>
            <a:custGeom>
              <a:avLst/>
              <a:gdLst>
                <a:gd name="T0" fmla="*/ 8 w 69"/>
                <a:gd name="T1" fmla="*/ 1 h 86"/>
                <a:gd name="T2" fmla="*/ 32 w 69"/>
                <a:gd name="T3" fmla="*/ 8 h 86"/>
                <a:gd name="T4" fmla="*/ 34 w 69"/>
                <a:gd name="T5" fmla="*/ 8 h 86"/>
                <a:gd name="T6" fmla="*/ 34 w 69"/>
                <a:gd name="T7" fmla="*/ 9 h 86"/>
                <a:gd name="T8" fmla="*/ 36 w 69"/>
                <a:gd name="T9" fmla="*/ 10 h 86"/>
                <a:gd name="T10" fmla="*/ 36 w 69"/>
                <a:gd name="T11" fmla="*/ 10 h 86"/>
                <a:gd name="T12" fmla="*/ 43 w 69"/>
                <a:gd name="T13" fmla="*/ 18 h 86"/>
                <a:gd name="T14" fmla="*/ 53 w 69"/>
                <a:gd name="T15" fmla="*/ 33 h 86"/>
                <a:gd name="T16" fmla="*/ 53 w 69"/>
                <a:gd name="T17" fmla="*/ 33 h 86"/>
                <a:gd name="T18" fmla="*/ 53 w 69"/>
                <a:gd name="T19" fmla="*/ 34 h 86"/>
                <a:gd name="T20" fmla="*/ 69 w 69"/>
                <a:gd name="T21" fmla="*/ 77 h 86"/>
                <a:gd name="T22" fmla="*/ 58 w 69"/>
                <a:gd name="T23" fmla="*/ 86 h 86"/>
                <a:gd name="T24" fmla="*/ 21 w 69"/>
                <a:gd name="T25" fmla="*/ 69 h 86"/>
                <a:gd name="T26" fmla="*/ 9 w 69"/>
                <a:gd name="T27" fmla="*/ 45 h 86"/>
                <a:gd name="T28" fmla="*/ 9 w 69"/>
                <a:gd name="T29" fmla="*/ 45 h 86"/>
                <a:gd name="T30" fmla="*/ 6 w 69"/>
                <a:gd name="T31" fmla="*/ 35 h 86"/>
                <a:gd name="T32" fmla="*/ 3 w 69"/>
                <a:gd name="T33" fmla="*/ 24 h 86"/>
                <a:gd name="T34" fmla="*/ 3 w 69"/>
                <a:gd name="T35" fmla="*/ 11 h 86"/>
                <a:gd name="T36" fmla="*/ 8 w 69"/>
                <a:gd name="T37" fmla="*/ 9 h 86"/>
                <a:gd name="T38" fmla="*/ 8 w 69"/>
                <a:gd name="T39" fmla="*/ 1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9" h="86">
                  <a:moveTo>
                    <a:pt x="8" y="1"/>
                  </a:moveTo>
                  <a:cubicBezTo>
                    <a:pt x="9" y="0"/>
                    <a:pt x="22" y="1"/>
                    <a:pt x="32" y="8"/>
                  </a:cubicBezTo>
                  <a:cubicBezTo>
                    <a:pt x="33" y="8"/>
                    <a:pt x="33" y="8"/>
                    <a:pt x="34" y="8"/>
                  </a:cubicBezTo>
                  <a:cubicBezTo>
                    <a:pt x="34" y="9"/>
                    <a:pt x="34" y="9"/>
                    <a:pt x="34" y="9"/>
                  </a:cubicBezTo>
                  <a:cubicBezTo>
                    <a:pt x="35" y="9"/>
                    <a:pt x="35" y="9"/>
                    <a:pt x="36" y="10"/>
                  </a:cubicBezTo>
                  <a:cubicBezTo>
                    <a:pt x="36" y="10"/>
                    <a:pt x="36" y="10"/>
                    <a:pt x="36" y="10"/>
                  </a:cubicBezTo>
                  <a:cubicBezTo>
                    <a:pt x="39" y="12"/>
                    <a:pt x="41" y="15"/>
                    <a:pt x="43" y="18"/>
                  </a:cubicBezTo>
                  <a:cubicBezTo>
                    <a:pt x="47" y="23"/>
                    <a:pt x="50" y="28"/>
                    <a:pt x="53" y="33"/>
                  </a:cubicBezTo>
                  <a:cubicBezTo>
                    <a:pt x="53" y="33"/>
                    <a:pt x="53" y="33"/>
                    <a:pt x="53" y="33"/>
                  </a:cubicBezTo>
                  <a:cubicBezTo>
                    <a:pt x="53" y="33"/>
                    <a:pt x="53" y="34"/>
                    <a:pt x="53" y="34"/>
                  </a:cubicBezTo>
                  <a:cubicBezTo>
                    <a:pt x="66" y="58"/>
                    <a:pt x="69" y="77"/>
                    <a:pt x="69" y="77"/>
                  </a:cubicBezTo>
                  <a:cubicBezTo>
                    <a:pt x="58" y="86"/>
                    <a:pt x="58" y="86"/>
                    <a:pt x="58" y="86"/>
                  </a:cubicBezTo>
                  <a:cubicBezTo>
                    <a:pt x="58" y="86"/>
                    <a:pt x="33" y="81"/>
                    <a:pt x="21" y="69"/>
                  </a:cubicBezTo>
                  <a:cubicBezTo>
                    <a:pt x="15" y="62"/>
                    <a:pt x="11" y="53"/>
                    <a:pt x="9" y="45"/>
                  </a:cubicBezTo>
                  <a:cubicBezTo>
                    <a:pt x="9" y="45"/>
                    <a:pt x="9" y="45"/>
                    <a:pt x="9" y="45"/>
                  </a:cubicBezTo>
                  <a:cubicBezTo>
                    <a:pt x="8" y="41"/>
                    <a:pt x="7" y="38"/>
                    <a:pt x="6" y="35"/>
                  </a:cubicBezTo>
                  <a:cubicBezTo>
                    <a:pt x="5" y="30"/>
                    <a:pt x="4" y="26"/>
                    <a:pt x="3" y="24"/>
                  </a:cubicBezTo>
                  <a:cubicBezTo>
                    <a:pt x="0" y="14"/>
                    <a:pt x="1" y="12"/>
                    <a:pt x="3" y="11"/>
                  </a:cubicBezTo>
                  <a:cubicBezTo>
                    <a:pt x="5" y="9"/>
                    <a:pt x="7" y="9"/>
                    <a:pt x="8" y="9"/>
                  </a:cubicBezTo>
                  <a:cubicBezTo>
                    <a:pt x="9" y="9"/>
                    <a:pt x="6" y="3"/>
                    <a:pt x="8" y="1"/>
                  </a:cubicBezTo>
                </a:path>
              </a:pathLst>
            </a:custGeom>
            <a:solidFill>
              <a:srgbClr val="FFDC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5" name="Freeform 143">
              <a:extLst>
                <a:ext uri="{FF2B5EF4-FFF2-40B4-BE49-F238E27FC236}">
                  <a16:creationId xmlns="" xmlns:a16="http://schemas.microsoft.com/office/drawing/2014/main" id="{91D15EF8-114B-49E5-9A3F-627BBF1AF310}"/>
                </a:ext>
              </a:extLst>
            </p:cNvPr>
            <p:cNvSpPr>
              <a:spLocks/>
            </p:cNvSpPr>
            <p:nvPr/>
          </p:nvSpPr>
          <p:spPr bwMode="auto">
            <a:xfrm flipH="1">
              <a:off x="1346200" y="5508625"/>
              <a:ext cx="169863" cy="149225"/>
            </a:xfrm>
            <a:custGeom>
              <a:avLst/>
              <a:gdLst>
                <a:gd name="T0" fmla="*/ 52 w 60"/>
                <a:gd name="T1" fmla="*/ 22 h 52"/>
                <a:gd name="T2" fmla="*/ 44 w 60"/>
                <a:gd name="T3" fmla="*/ 0 h 52"/>
                <a:gd name="T4" fmla="*/ 60 w 60"/>
                <a:gd name="T5" fmla="*/ 43 h 52"/>
                <a:gd name="T6" fmla="*/ 49 w 60"/>
                <a:gd name="T7" fmla="*/ 52 h 52"/>
                <a:gd name="T8" fmla="*/ 12 w 60"/>
                <a:gd name="T9" fmla="*/ 35 h 52"/>
                <a:gd name="T10" fmla="*/ 0 w 60"/>
                <a:gd name="T11" fmla="*/ 11 h 52"/>
                <a:gd name="T12" fmla="*/ 26 w 60"/>
                <a:gd name="T13" fmla="*/ 37 h 52"/>
                <a:gd name="T14" fmla="*/ 29 w 60"/>
                <a:gd name="T15" fmla="*/ 34 h 52"/>
                <a:gd name="T16" fmla="*/ 15 w 60"/>
                <a:gd name="T17" fmla="*/ 13 h 52"/>
                <a:gd name="T18" fmla="*/ 34 w 60"/>
                <a:gd name="T19" fmla="*/ 31 h 52"/>
                <a:gd name="T20" fmla="*/ 20 w 60"/>
                <a:gd name="T21" fmla="*/ 1 h 52"/>
                <a:gd name="T22" fmla="*/ 39 w 60"/>
                <a:gd name="T23" fmla="*/ 19 h 52"/>
                <a:gd name="T24" fmla="*/ 35 w 60"/>
                <a:gd name="T25" fmla="*/ 1 h 52"/>
                <a:gd name="T26" fmla="*/ 50 w 60"/>
                <a:gd name="T27" fmla="*/ 21 h 52"/>
                <a:gd name="T28" fmla="*/ 52 w 60"/>
                <a:gd name="T29" fmla="*/ 2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0" h="52">
                  <a:moveTo>
                    <a:pt x="52" y="22"/>
                  </a:moveTo>
                  <a:cubicBezTo>
                    <a:pt x="52" y="20"/>
                    <a:pt x="47" y="6"/>
                    <a:pt x="44" y="0"/>
                  </a:cubicBezTo>
                  <a:cubicBezTo>
                    <a:pt x="57" y="24"/>
                    <a:pt x="60" y="43"/>
                    <a:pt x="60" y="43"/>
                  </a:cubicBezTo>
                  <a:cubicBezTo>
                    <a:pt x="49" y="52"/>
                    <a:pt x="49" y="52"/>
                    <a:pt x="49" y="52"/>
                  </a:cubicBezTo>
                  <a:cubicBezTo>
                    <a:pt x="49" y="52"/>
                    <a:pt x="24" y="47"/>
                    <a:pt x="12" y="35"/>
                  </a:cubicBezTo>
                  <a:cubicBezTo>
                    <a:pt x="6" y="28"/>
                    <a:pt x="2" y="19"/>
                    <a:pt x="0" y="11"/>
                  </a:cubicBezTo>
                  <a:cubicBezTo>
                    <a:pt x="2" y="15"/>
                    <a:pt x="11" y="34"/>
                    <a:pt x="26" y="37"/>
                  </a:cubicBezTo>
                  <a:cubicBezTo>
                    <a:pt x="26" y="37"/>
                    <a:pt x="30" y="37"/>
                    <a:pt x="29" y="34"/>
                  </a:cubicBezTo>
                  <a:cubicBezTo>
                    <a:pt x="27" y="32"/>
                    <a:pt x="17" y="23"/>
                    <a:pt x="15" y="13"/>
                  </a:cubicBezTo>
                  <a:cubicBezTo>
                    <a:pt x="15" y="13"/>
                    <a:pt x="30" y="34"/>
                    <a:pt x="34" y="31"/>
                  </a:cubicBezTo>
                  <a:cubicBezTo>
                    <a:pt x="38" y="27"/>
                    <a:pt x="25" y="6"/>
                    <a:pt x="20" y="1"/>
                  </a:cubicBezTo>
                  <a:cubicBezTo>
                    <a:pt x="22" y="3"/>
                    <a:pt x="34" y="11"/>
                    <a:pt x="39" y="19"/>
                  </a:cubicBezTo>
                  <a:cubicBezTo>
                    <a:pt x="45" y="27"/>
                    <a:pt x="42" y="8"/>
                    <a:pt x="35" y="1"/>
                  </a:cubicBezTo>
                  <a:cubicBezTo>
                    <a:pt x="35" y="1"/>
                    <a:pt x="47" y="10"/>
                    <a:pt x="50" y="21"/>
                  </a:cubicBezTo>
                  <a:cubicBezTo>
                    <a:pt x="50" y="21"/>
                    <a:pt x="51" y="23"/>
                    <a:pt x="52" y="22"/>
                  </a:cubicBezTo>
                </a:path>
              </a:pathLst>
            </a:custGeom>
            <a:solidFill>
              <a:srgbClr val="F9C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6" name="Rectangle 144">
              <a:extLst>
                <a:ext uri="{FF2B5EF4-FFF2-40B4-BE49-F238E27FC236}">
                  <a16:creationId xmlns="" xmlns:a16="http://schemas.microsoft.com/office/drawing/2014/main" id="{5965DC74-1C5F-4895-A3B4-5E381BD57003}"/>
                </a:ext>
              </a:extLst>
            </p:cNvPr>
            <p:cNvSpPr>
              <a:spLocks noChangeArrowheads="1"/>
            </p:cNvSpPr>
            <p:nvPr/>
          </p:nvSpPr>
          <p:spPr bwMode="auto">
            <a:xfrm flipH="1">
              <a:off x="1544638" y="5605463"/>
              <a:ext cx="104775" cy="74613"/>
            </a:xfrm>
            <a:prstGeom prst="rect">
              <a:avLst/>
            </a:prstGeom>
            <a:solidFill>
              <a:srgbClr val="FFE5F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7" name="Freeform 145">
              <a:extLst>
                <a:ext uri="{FF2B5EF4-FFF2-40B4-BE49-F238E27FC236}">
                  <a16:creationId xmlns="" xmlns:a16="http://schemas.microsoft.com/office/drawing/2014/main" id="{30A1B357-064C-4745-BE47-DA3C5C7CABE8}"/>
                </a:ext>
              </a:extLst>
            </p:cNvPr>
            <p:cNvSpPr>
              <a:spLocks/>
            </p:cNvSpPr>
            <p:nvPr/>
          </p:nvSpPr>
          <p:spPr bwMode="auto">
            <a:xfrm flipH="1">
              <a:off x="1465263" y="5472113"/>
              <a:ext cx="3175" cy="6350"/>
            </a:xfrm>
            <a:custGeom>
              <a:avLst/>
              <a:gdLst>
                <a:gd name="T0" fmla="*/ 1 w 1"/>
                <a:gd name="T1" fmla="*/ 2 h 2"/>
                <a:gd name="T2" fmla="*/ 0 w 1"/>
                <a:gd name="T3" fmla="*/ 0 h 2"/>
                <a:gd name="T4" fmla="*/ 1 w 1"/>
                <a:gd name="T5" fmla="*/ 2 h 2"/>
              </a:gdLst>
              <a:ahLst/>
              <a:cxnLst>
                <a:cxn ang="0">
                  <a:pos x="T0" y="T1"/>
                </a:cxn>
                <a:cxn ang="0">
                  <a:pos x="T2" y="T3"/>
                </a:cxn>
                <a:cxn ang="0">
                  <a:pos x="T4" y="T5"/>
                </a:cxn>
              </a:cxnLst>
              <a:rect l="0" t="0" r="r" b="b"/>
              <a:pathLst>
                <a:path w="1" h="2">
                  <a:moveTo>
                    <a:pt x="1" y="2"/>
                  </a:moveTo>
                  <a:cubicBezTo>
                    <a:pt x="1" y="1"/>
                    <a:pt x="0" y="1"/>
                    <a:pt x="0" y="0"/>
                  </a:cubicBezTo>
                  <a:cubicBezTo>
                    <a:pt x="1" y="1"/>
                    <a:pt x="1" y="2"/>
                    <a:pt x="1"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8" name="Freeform 146">
              <a:extLst>
                <a:ext uri="{FF2B5EF4-FFF2-40B4-BE49-F238E27FC236}">
                  <a16:creationId xmlns="" xmlns:a16="http://schemas.microsoft.com/office/drawing/2014/main" id="{E1C038DB-7CCA-4938-B0B0-F28BA925B660}"/>
                </a:ext>
              </a:extLst>
            </p:cNvPr>
            <p:cNvSpPr>
              <a:spLocks/>
            </p:cNvSpPr>
            <p:nvPr/>
          </p:nvSpPr>
          <p:spPr bwMode="auto">
            <a:xfrm flipH="1">
              <a:off x="1439863" y="5435600"/>
              <a:ext cx="6350" cy="4763"/>
            </a:xfrm>
            <a:custGeom>
              <a:avLst/>
              <a:gdLst>
                <a:gd name="T0" fmla="*/ 0 w 2"/>
                <a:gd name="T1" fmla="*/ 1 h 2"/>
                <a:gd name="T2" fmla="*/ 0 w 2"/>
                <a:gd name="T3" fmla="*/ 0 h 2"/>
                <a:gd name="T4" fmla="*/ 2 w 2"/>
                <a:gd name="T5" fmla="*/ 2 h 2"/>
                <a:gd name="T6" fmla="*/ 2 w 2"/>
                <a:gd name="T7" fmla="*/ 2 h 2"/>
                <a:gd name="T8" fmla="*/ 2 w 2"/>
                <a:gd name="T9" fmla="*/ 2 h 2"/>
                <a:gd name="T10" fmla="*/ 0 w 2"/>
                <a:gd name="T11" fmla="*/ 1 h 2"/>
              </a:gdLst>
              <a:ahLst/>
              <a:cxnLst>
                <a:cxn ang="0">
                  <a:pos x="T0" y="T1"/>
                </a:cxn>
                <a:cxn ang="0">
                  <a:pos x="T2" y="T3"/>
                </a:cxn>
                <a:cxn ang="0">
                  <a:pos x="T4" y="T5"/>
                </a:cxn>
                <a:cxn ang="0">
                  <a:pos x="T6" y="T7"/>
                </a:cxn>
                <a:cxn ang="0">
                  <a:pos x="T8" y="T9"/>
                </a:cxn>
                <a:cxn ang="0">
                  <a:pos x="T10" y="T11"/>
                </a:cxn>
              </a:cxnLst>
              <a:rect l="0" t="0" r="r" b="b"/>
              <a:pathLst>
                <a:path w="2" h="2">
                  <a:moveTo>
                    <a:pt x="0" y="1"/>
                  </a:moveTo>
                  <a:cubicBezTo>
                    <a:pt x="0" y="1"/>
                    <a:pt x="0" y="1"/>
                    <a:pt x="0" y="0"/>
                  </a:cubicBezTo>
                  <a:cubicBezTo>
                    <a:pt x="1" y="1"/>
                    <a:pt x="1" y="1"/>
                    <a:pt x="2" y="2"/>
                  </a:cubicBezTo>
                  <a:cubicBezTo>
                    <a:pt x="2" y="2"/>
                    <a:pt x="2" y="2"/>
                    <a:pt x="2" y="2"/>
                  </a:cubicBezTo>
                  <a:cubicBezTo>
                    <a:pt x="2" y="2"/>
                    <a:pt x="2" y="2"/>
                    <a:pt x="2" y="2"/>
                  </a:cubicBezTo>
                  <a:cubicBezTo>
                    <a:pt x="2" y="2"/>
                    <a:pt x="1" y="1"/>
                    <a:pt x="0" y="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9" name="Freeform 147">
              <a:extLst>
                <a:ext uri="{FF2B5EF4-FFF2-40B4-BE49-F238E27FC236}">
                  <a16:creationId xmlns="" xmlns:a16="http://schemas.microsoft.com/office/drawing/2014/main" id="{E8418A3C-98B7-4EEF-8566-3C12AF042C8B}"/>
                </a:ext>
              </a:extLst>
            </p:cNvPr>
            <p:cNvSpPr>
              <a:spLocks/>
            </p:cNvSpPr>
            <p:nvPr/>
          </p:nvSpPr>
          <p:spPr bwMode="auto">
            <a:xfrm flipH="1">
              <a:off x="1450975" y="5414963"/>
              <a:ext cx="88900" cy="96838"/>
            </a:xfrm>
            <a:custGeom>
              <a:avLst/>
              <a:gdLst>
                <a:gd name="T0" fmla="*/ 9 w 31"/>
                <a:gd name="T1" fmla="*/ 0 h 34"/>
                <a:gd name="T2" fmla="*/ 7 w 31"/>
                <a:gd name="T3" fmla="*/ 0 h 34"/>
                <a:gd name="T4" fmla="*/ 7 w 31"/>
                <a:gd name="T5" fmla="*/ 0 h 34"/>
                <a:gd name="T6" fmla="*/ 7 w 31"/>
                <a:gd name="T7" fmla="*/ 1 h 34"/>
                <a:gd name="T8" fmla="*/ 6 w 31"/>
                <a:gd name="T9" fmla="*/ 2 h 34"/>
                <a:gd name="T10" fmla="*/ 7 w 31"/>
                <a:gd name="T11" fmla="*/ 7 h 34"/>
                <a:gd name="T12" fmla="*/ 7 w 31"/>
                <a:gd name="T13" fmla="*/ 8 h 34"/>
                <a:gd name="T14" fmla="*/ 6 w 31"/>
                <a:gd name="T15" fmla="*/ 8 h 34"/>
                <a:gd name="T16" fmla="*/ 5 w 31"/>
                <a:gd name="T17" fmla="*/ 9 h 34"/>
                <a:gd name="T18" fmla="*/ 2 w 31"/>
                <a:gd name="T19" fmla="*/ 10 h 34"/>
                <a:gd name="T20" fmla="*/ 0 w 31"/>
                <a:gd name="T21" fmla="*/ 13 h 34"/>
                <a:gd name="T22" fmla="*/ 2 w 31"/>
                <a:gd name="T23" fmla="*/ 23 h 34"/>
                <a:gd name="T24" fmla="*/ 5 w 31"/>
                <a:gd name="T25" fmla="*/ 34 h 34"/>
                <a:gd name="T26" fmla="*/ 7 w 31"/>
                <a:gd name="T27" fmla="*/ 15 h 34"/>
                <a:gd name="T28" fmla="*/ 7 w 31"/>
                <a:gd name="T29" fmla="*/ 15 h 34"/>
                <a:gd name="T30" fmla="*/ 16 w 31"/>
                <a:gd name="T31" fmla="*/ 29 h 34"/>
                <a:gd name="T32" fmla="*/ 14 w 31"/>
                <a:gd name="T33" fmla="*/ 11 h 34"/>
                <a:gd name="T34" fmla="*/ 15 w 31"/>
                <a:gd name="T35" fmla="*/ 11 h 34"/>
                <a:gd name="T36" fmla="*/ 25 w 31"/>
                <a:gd name="T37" fmla="*/ 19 h 34"/>
                <a:gd name="T38" fmla="*/ 19 w 31"/>
                <a:gd name="T39" fmla="*/ 8 h 34"/>
                <a:gd name="T40" fmla="*/ 23 w 31"/>
                <a:gd name="T41" fmla="*/ 5 h 34"/>
                <a:gd name="T42" fmla="*/ 31 w 31"/>
                <a:gd name="T43" fmla="*/ 7 h 34"/>
                <a:gd name="T44" fmla="*/ 29 w 31"/>
                <a:gd name="T45" fmla="*/ 6 h 34"/>
                <a:gd name="T46" fmla="*/ 28 w 31"/>
                <a:gd name="T47" fmla="*/ 5 h 34"/>
                <a:gd name="T48" fmla="*/ 9 w 31"/>
                <a:gd name="T4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1" h="34">
                  <a:moveTo>
                    <a:pt x="9" y="0"/>
                  </a:moveTo>
                  <a:cubicBezTo>
                    <a:pt x="8" y="0"/>
                    <a:pt x="8" y="0"/>
                    <a:pt x="7" y="0"/>
                  </a:cubicBezTo>
                  <a:cubicBezTo>
                    <a:pt x="7" y="0"/>
                    <a:pt x="7" y="0"/>
                    <a:pt x="7" y="0"/>
                  </a:cubicBezTo>
                  <a:cubicBezTo>
                    <a:pt x="7" y="0"/>
                    <a:pt x="7" y="0"/>
                    <a:pt x="7" y="1"/>
                  </a:cubicBezTo>
                  <a:cubicBezTo>
                    <a:pt x="7" y="1"/>
                    <a:pt x="6" y="2"/>
                    <a:pt x="6" y="2"/>
                  </a:cubicBezTo>
                  <a:cubicBezTo>
                    <a:pt x="6" y="4"/>
                    <a:pt x="7" y="6"/>
                    <a:pt x="7" y="7"/>
                  </a:cubicBezTo>
                  <a:cubicBezTo>
                    <a:pt x="7" y="8"/>
                    <a:pt x="7" y="8"/>
                    <a:pt x="7" y="8"/>
                  </a:cubicBezTo>
                  <a:cubicBezTo>
                    <a:pt x="7" y="8"/>
                    <a:pt x="6" y="8"/>
                    <a:pt x="6" y="8"/>
                  </a:cubicBezTo>
                  <a:cubicBezTo>
                    <a:pt x="5" y="8"/>
                    <a:pt x="5" y="8"/>
                    <a:pt x="5" y="9"/>
                  </a:cubicBezTo>
                  <a:cubicBezTo>
                    <a:pt x="4" y="9"/>
                    <a:pt x="3" y="9"/>
                    <a:pt x="2" y="10"/>
                  </a:cubicBezTo>
                  <a:cubicBezTo>
                    <a:pt x="1" y="11"/>
                    <a:pt x="0" y="11"/>
                    <a:pt x="0" y="13"/>
                  </a:cubicBezTo>
                  <a:cubicBezTo>
                    <a:pt x="0" y="15"/>
                    <a:pt x="1" y="18"/>
                    <a:pt x="2" y="23"/>
                  </a:cubicBezTo>
                  <a:cubicBezTo>
                    <a:pt x="3" y="25"/>
                    <a:pt x="4" y="29"/>
                    <a:pt x="5" y="34"/>
                  </a:cubicBezTo>
                  <a:cubicBezTo>
                    <a:pt x="5" y="34"/>
                    <a:pt x="3" y="18"/>
                    <a:pt x="7" y="15"/>
                  </a:cubicBezTo>
                  <a:cubicBezTo>
                    <a:pt x="7" y="15"/>
                    <a:pt x="7" y="15"/>
                    <a:pt x="7" y="15"/>
                  </a:cubicBezTo>
                  <a:cubicBezTo>
                    <a:pt x="11" y="15"/>
                    <a:pt x="16" y="29"/>
                    <a:pt x="16" y="29"/>
                  </a:cubicBezTo>
                  <a:cubicBezTo>
                    <a:pt x="16" y="29"/>
                    <a:pt x="12" y="13"/>
                    <a:pt x="14" y="11"/>
                  </a:cubicBezTo>
                  <a:cubicBezTo>
                    <a:pt x="14" y="11"/>
                    <a:pt x="15" y="11"/>
                    <a:pt x="15" y="11"/>
                  </a:cubicBezTo>
                  <a:cubicBezTo>
                    <a:pt x="17" y="11"/>
                    <a:pt x="22" y="15"/>
                    <a:pt x="25" y="19"/>
                  </a:cubicBezTo>
                  <a:cubicBezTo>
                    <a:pt x="23" y="16"/>
                    <a:pt x="21" y="11"/>
                    <a:pt x="19" y="8"/>
                  </a:cubicBezTo>
                  <a:cubicBezTo>
                    <a:pt x="18" y="6"/>
                    <a:pt x="20" y="5"/>
                    <a:pt x="23" y="5"/>
                  </a:cubicBezTo>
                  <a:cubicBezTo>
                    <a:pt x="26" y="5"/>
                    <a:pt x="29" y="5"/>
                    <a:pt x="31" y="7"/>
                  </a:cubicBezTo>
                  <a:cubicBezTo>
                    <a:pt x="31" y="6"/>
                    <a:pt x="30" y="6"/>
                    <a:pt x="29" y="6"/>
                  </a:cubicBezTo>
                  <a:cubicBezTo>
                    <a:pt x="29" y="5"/>
                    <a:pt x="28" y="5"/>
                    <a:pt x="28" y="5"/>
                  </a:cubicBezTo>
                  <a:cubicBezTo>
                    <a:pt x="20" y="1"/>
                    <a:pt x="13" y="0"/>
                    <a:pt x="9" y="0"/>
                  </a:cubicBezTo>
                </a:path>
              </a:pathLst>
            </a:custGeom>
            <a:solidFill>
              <a:srgbClr val="FFE5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0" name="Freeform 148">
              <a:extLst>
                <a:ext uri="{FF2B5EF4-FFF2-40B4-BE49-F238E27FC236}">
                  <a16:creationId xmlns="" xmlns:a16="http://schemas.microsoft.com/office/drawing/2014/main" id="{FDC26E62-2E0F-41C3-89B6-D191CDD9DBEC}"/>
                </a:ext>
              </a:extLst>
            </p:cNvPr>
            <p:cNvSpPr>
              <a:spLocks/>
            </p:cNvSpPr>
            <p:nvPr/>
          </p:nvSpPr>
          <p:spPr bwMode="auto">
            <a:xfrm flipH="1">
              <a:off x="1397000" y="5429250"/>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1" name="Freeform 149">
              <a:extLst>
                <a:ext uri="{FF2B5EF4-FFF2-40B4-BE49-F238E27FC236}">
                  <a16:creationId xmlns="" xmlns:a16="http://schemas.microsoft.com/office/drawing/2014/main" id="{FC6DDD2C-9DB9-42F4-A357-5878E59F56CF}"/>
                </a:ext>
              </a:extLst>
            </p:cNvPr>
            <p:cNvSpPr>
              <a:spLocks/>
            </p:cNvSpPr>
            <p:nvPr/>
          </p:nvSpPr>
          <p:spPr bwMode="auto">
            <a:xfrm flipH="1">
              <a:off x="1289050" y="5343525"/>
              <a:ext cx="125413" cy="96838"/>
            </a:xfrm>
            <a:custGeom>
              <a:avLst/>
              <a:gdLst>
                <a:gd name="T0" fmla="*/ 28 w 44"/>
                <a:gd name="T1" fmla="*/ 0 h 34"/>
                <a:gd name="T2" fmla="*/ 22 w 44"/>
                <a:gd name="T3" fmla="*/ 3 h 34"/>
                <a:gd name="T4" fmla="*/ 15 w 44"/>
                <a:gd name="T5" fmla="*/ 8 h 34"/>
                <a:gd name="T6" fmla="*/ 14 w 44"/>
                <a:gd name="T7" fmla="*/ 9 h 34"/>
                <a:gd name="T8" fmla="*/ 14 w 44"/>
                <a:gd name="T9" fmla="*/ 9 h 34"/>
                <a:gd name="T10" fmla="*/ 12 w 44"/>
                <a:gd name="T11" fmla="*/ 10 h 34"/>
                <a:gd name="T12" fmla="*/ 11 w 44"/>
                <a:gd name="T13" fmla="*/ 12 h 34"/>
                <a:gd name="T14" fmla="*/ 9 w 44"/>
                <a:gd name="T15" fmla="*/ 13 h 34"/>
                <a:gd name="T16" fmla="*/ 8 w 44"/>
                <a:gd name="T17" fmla="*/ 15 h 34"/>
                <a:gd name="T18" fmla="*/ 4 w 44"/>
                <a:gd name="T19" fmla="*/ 19 h 34"/>
                <a:gd name="T20" fmla="*/ 3 w 44"/>
                <a:gd name="T21" fmla="*/ 21 h 34"/>
                <a:gd name="T22" fmla="*/ 2 w 44"/>
                <a:gd name="T23" fmla="*/ 23 h 34"/>
                <a:gd name="T24" fmla="*/ 1 w 44"/>
                <a:gd name="T25" fmla="*/ 26 h 34"/>
                <a:gd name="T26" fmla="*/ 1 w 44"/>
                <a:gd name="T27" fmla="*/ 28 h 34"/>
                <a:gd name="T28" fmla="*/ 0 w 44"/>
                <a:gd name="T29" fmla="*/ 31 h 34"/>
                <a:gd name="T30" fmla="*/ 0 w 44"/>
                <a:gd name="T31" fmla="*/ 33 h 34"/>
                <a:gd name="T32" fmla="*/ 12 w 44"/>
                <a:gd name="T33" fmla="*/ 19 h 34"/>
                <a:gd name="T34" fmla="*/ 12 w 44"/>
                <a:gd name="T35" fmla="*/ 19 h 34"/>
                <a:gd name="T36" fmla="*/ 21 w 44"/>
                <a:gd name="T37" fmla="*/ 34 h 34"/>
                <a:gd name="T38" fmla="*/ 20 w 44"/>
                <a:gd name="T39" fmla="*/ 17 h 34"/>
                <a:gd name="T40" fmla="*/ 22 w 44"/>
                <a:gd name="T41" fmla="*/ 12 h 34"/>
                <a:gd name="T42" fmla="*/ 25 w 44"/>
                <a:gd name="T43" fmla="*/ 14 h 34"/>
                <a:gd name="T44" fmla="*/ 28 w 44"/>
                <a:gd name="T45" fmla="*/ 28 h 34"/>
                <a:gd name="T46" fmla="*/ 31 w 44"/>
                <a:gd name="T47" fmla="*/ 12 h 34"/>
                <a:gd name="T48" fmla="*/ 32 w 44"/>
                <a:gd name="T49" fmla="*/ 8 h 34"/>
                <a:gd name="T50" fmla="*/ 37 w 44"/>
                <a:gd name="T51" fmla="*/ 15 h 34"/>
                <a:gd name="T52" fmla="*/ 37 w 44"/>
                <a:gd name="T53" fmla="*/ 34 h 34"/>
                <a:gd name="T54" fmla="*/ 42 w 44"/>
                <a:gd name="T55" fmla="*/ 11 h 34"/>
                <a:gd name="T56" fmla="*/ 42 w 44"/>
                <a:gd name="T57" fmla="*/ 11 h 34"/>
                <a:gd name="T58" fmla="*/ 42 w 44"/>
                <a:gd name="T59" fmla="*/ 11 h 34"/>
                <a:gd name="T60" fmla="*/ 42 w 44"/>
                <a:gd name="T61" fmla="*/ 11 h 34"/>
                <a:gd name="T62" fmla="*/ 36 w 44"/>
                <a:gd name="T63" fmla="*/ 2 h 34"/>
                <a:gd name="T64" fmla="*/ 36 w 44"/>
                <a:gd name="T65" fmla="*/ 2 h 34"/>
                <a:gd name="T66" fmla="*/ 33 w 44"/>
                <a:gd name="T67" fmla="*/ 2 h 34"/>
                <a:gd name="T68" fmla="*/ 31 w 44"/>
                <a:gd name="T69" fmla="*/ 3 h 34"/>
                <a:gd name="T70" fmla="*/ 30 w 44"/>
                <a:gd name="T71" fmla="*/ 2 h 34"/>
                <a:gd name="T72" fmla="*/ 28 w 44"/>
                <a:gd name="T73"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 h="34">
                  <a:moveTo>
                    <a:pt x="28" y="0"/>
                  </a:moveTo>
                  <a:cubicBezTo>
                    <a:pt x="26" y="0"/>
                    <a:pt x="24" y="1"/>
                    <a:pt x="22" y="3"/>
                  </a:cubicBezTo>
                  <a:cubicBezTo>
                    <a:pt x="20" y="4"/>
                    <a:pt x="18" y="6"/>
                    <a:pt x="15" y="8"/>
                  </a:cubicBezTo>
                  <a:cubicBezTo>
                    <a:pt x="14" y="9"/>
                    <a:pt x="14" y="9"/>
                    <a:pt x="14" y="9"/>
                  </a:cubicBezTo>
                  <a:cubicBezTo>
                    <a:pt x="14" y="9"/>
                    <a:pt x="14" y="9"/>
                    <a:pt x="14" y="9"/>
                  </a:cubicBezTo>
                  <a:cubicBezTo>
                    <a:pt x="13" y="9"/>
                    <a:pt x="13" y="10"/>
                    <a:pt x="12" y="10"/>
                  </a:cubicBezTo>
                  <a:cubicBezTo>
                    <a:pt x="12" y="11"/>
                    <a:pt x="11" y="11"/>
                    <a:pt x="11" y="12"/>
                  </a:cubicBezTo>
                  <a:cubicBezTo>
                    <a:pt x="10" y="12"/>
                    <a:pt x="10" y="13"/>
                    <a:pt x="9" y="13"/>
                  </a:cubicBezTo>
                  <a:cubicBezTo>
                    <a:pt x="9" y="14"/>
                    <a:pt x="8" y="14"/>
                    <a:pt x="8" y="15"/>
                  </a:cubicBezTo>
                  <a:cubicBezTo>
                    <a:pt x="6" y="16"/>
                    <a:pt x="5" y="18"/>
                    <a:pt x="4" y="19"/>
                  </a:cubicBezTo>
                  <a:cubicBezTo>
                    <a:pt x="4" y="20"/>
                    <a:pt x="4" y="20"/>
                    <a:pt x="3" y="21"/>
                  </a:cubicBezTo>
                  <a:cubicBezTo>
                    <a:pt x="3" y="21"/>
                    <a:pt x="2" y="22"/>
                    <a:pt x="2" y="23"/>
                  </a:cubicBezTo>
                  <a:cubicBezTo>
                    <a:pt x="2" y="24"/>
                    <a:pt x="1" y="25"/>
                    <a:pt x="1" y="26"/>
                  </a:cubicBezTo>
                  <a:cubicBezTo>
                    <a:pt x="1" y="27"/>
                    <a:pt x="1" y="27"/>
                    <a:pt x="1" y="28"/>
                  </a:cubicBezTo>
                  <a:cubicBezTo>
                    <a:pt x="0" y="29"/>
                    <a:pt x="0" y="30"/>
                    <a:pt x="0" y="31"/>
                  </a:cubicBezTo>
                  <a:cubicBezTo>
                    <a:pt x="0" y="32"/>
                    <a:pt x="0" y="33"/>
                    <a:pt x="0" y="33"/>
                  </a:cubicBezTo>
                  <a:cubicBezTo>
                    <a:pt x="0" y="33"/>
                    <a:pt x="6" y="19"/>
                    <a:pt x="12" y="19"/>
                  </a:cubicBezTo>
                  <a:cubicBezTo>
                    <a:pt x="12" y="19"/>
                    <a:pt x="12" y="19"/>
                    <a:pt x="12" y="19"/>
                  </a:cubicBezTo>
                  <a:cubicBezTo>
                    <a:pt x="18" y="19"/>
                    <a:pt x="21" y="34"/>
                    <a:pt x="21" y="34"/>
                  </a:cubicBezTo>
                  <a:cubicBezTo>
                    <a:pt x="21" y="34"/>
                    <a:pt x="22" y="22"/>
                    <a:pt x="20" y="17"/>
                  </a:cubicBezTo>
                  <a:cubicBezTo>
                    <a:pt x="19" y="13"/>
                    <a:pt x="21" y="12"/>
                    <a:pt x="22" y="12"/>
                  </a:cubicBezTo>
                  <a:cubicBezTo>
                    <a:pt x="23" y="12"/>
                    <a:pt x="25" y="12"/>
                    <a:pt x="25" y="14"/>
                  </a:cubicBezTo>
                  <a:cubicBezTo>
                    <a:pt x="28" y="17"/>
                    <a:pt x="28" y="27"/>
                    <a:pt x="28" y="28"/>
                  </a:cubicBezTo>
                  <a:cubicBezTo>
                    <a:pt x="29" y="27"/>
                    <a:pt x="31" y="19"/>
                    <a:pt x="31" y="12"/>
                  </a:cubicBezTo>
                  <a:cubicBezTo>
                    <a:pt x="30" y="10"/>
                    <a:pt x="31" y="8"/>
                    <a:pt x="32" y="8"/>
                  </a:cubicBezTo>
                  <a:cubicBezTo>
                    <a:pt x="34" y="8"/>
                    <a:pt x="36" y="11"/>
                    <a:pt x="37" y="15"/>
                  </a:cubicBezTo>
                  <a:cubicBezTo>
                    <a:pt x="39" y="21"/>
                    <a:pt x="37" y="34"/>
                    <a:pt x="37" y="34"/>
                  </a:cubicBezTo>
                  <a:cubicBezTo>
                    <a:pt x="37" y="34"/>
                    <a:pt x="44" y="23"/>
                    <a:pt x="42" y="11"/>
                  </a:cubicBezTo>
                  <a:cubicBezTo>
                    <a:pt x="42" y="11"/>
                    <a:pt x="42" y="11"/>
                    <a:pt x="42" y="11"/>
                  </a:cubicBezTo>
                  <a:cubicBezTo>
                    <a:pt x="42" y="11"/>
                    <a:pt x="42" y="11"/>
                    <a:pt x="42" y="11"/>
                  </a:cubicBezTo>
                  <a:cubicBezTo>
                    <a:pt x="42" y="11"/>
                    <a:pt x="42" y="11"/>
                    <a:pt x="42" y="11"/>
                  </a:cubicBezTo>
                  <a:cubicBezTo>
                    <a:pt x="40" y="5"/>
                    <a:pt x="38" y="2"/>
                    <a:pt x="36" y="2"/>
                  </a:cubicBezTo>
                  <a:cubicBezTo>
                    <a:pt x="36" y="2"/>
                    <a:pt x="36" y="2"/>
                    <a:pt x="36" y="2"/>
                  </a:cubicBezTo>
                  <a:cubicBezTo>
                    <a:pt x="35" y="2"/>
                    <a:pt x="34" y="2"/>
                    <a:pt x="33" y="2"/>
                  </a:cubicBezTo>
                  <a:cubicBezTo>
                    <a:pt x="33" y="3"/>
                    <a:pt x="32" y="3"/>
                    <a:pt x="31" y="3"/>
                  </a:cubicBezTo>
                  <a:cubicBezTo>
                    <a:pt x="31" y="3"/>
                    <a:pt x="30" y="3"/>
                    <a:pt x="30" y="2"/>
                  </a:cubicBezTo>
                  <a:cubicBezTo>
                    <a:pt x="30" y="1"/>
                    <a:pt x="29" y="0"/>
                    <a:pt x="28" y="0"/>
                  </a:cubicBezTo>
                </a:path>
              </a:pathLst>
            </a:custGeom>
            <a:solidFill>
              <a:srgbClr val="FFE5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2" name="Freeform 150">
              <a:extLst>
                <a:ext uri="{FF2B5EF4-FFF2-40B4-BE49-F238E27FC236}">
                  <a16:creationId xmlns="" xmlns:a16="http://schemas.microsoft.com/office/drawing/2014/main" id="{ED97604E-B58C-46C9-A63F-269226F34BC3}"/>
                </a:ext>
              </a:extLst>
            </p:cNvPr>
            <p:cNvSpPr>
              <a:spLocks/>
            </p:cNvSpPr>
            <p:nvPr/>
          </p:nvSpPr>
          <p:spPr bwMode="auto">
            <a:xfrm flipH="1">
              <a:off x="1320800" y="5580063"/>
              <a:ext cx="100013" cy="92075"/>
            </a:xfrm>
            <a:custGeom>
              <a:avLst/>
              <a:gdLst>
                <a:gd name="T0" fmla="*/ 20 w 35"/>
                <a:gd name="T1" fmla="*/ 0 h 32"/>
                <a:gd name="T2" fmla="*/ 18 w 35"/>
                <a:gd name="T3" fmla="*/ 21 h 32"/>
                <a:gd name="T4" fmla="*/ 3 w 35"/>
                <a:gd name="T5" fmla="*/ 15 h 32"/>
                <a:gd name="T6" fmla="*/ 11 w 35"/>
                <a:gd name="T7" fmla="*/ 24 h 32"/>
                <a:gd name="T8" fmla="*/ 0 w 35"/>
                <a:gd name="T9" fmla="*/ 31 h 32"/>
                <a:gd name="T10" fmla="*/ 10 w 35"/>
                <a:gd name="T11" fmla="*/ 30 h 32"/>
                <a:gd name="T12" fmla="*/ 17 w 35"/>
                <a:gd name="T13" fmla="*/ 29 h 32"/>
                <a:gd name="T14" fmla="*/ 25 w 35"/>
                <a:gd name="T15" fmla="*/ 26 h 32"/>
                <a:gd name="T16" fmla="*/ 35 w 35"/>
                <a:gd name="T17" fmla="*/ 9 h 32"/>
                <a:gd name="T18" fmla="*/ 23 w 35"/>
                <a:gd name="T19" fmla="*/ 19 h 32"/>
                <a:gd name="T20" fmla="*/ 20 w 35"/>
                <a:gd name="T21"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 h="32">
                  <a:moveTo>
                    <a:pt x="20" y="0"/>
                  </a:moveTo>
                  <a:cubicBezTo>
                    <a:pt x="20" y="0"/>
                    <a:pt x="21" y="17"/>
                    <a:pt x="18" y="21"/>
                  </a:cubicBezTo>
                  <a:cubicBezTo>
                    <a:pt x="14" y="24"/>
                    <a:pt x="3" y="15"/>
                    <a:pt x="3" y="15"/>
                  </a:cubicBezTo>
                  <a:cubicBezTo>
                    <a:pt x="3" y="15"/>
                    <a:pt x="5" y="23"/>
                    <a:pt x="11" y="24"/>
                  </a:cubicBezTo>
                  <a:cubicBezTo>
                    <a:pt x="11" y="24"/>
                    <a:pt x="11" y="27"/>
                    <a:pt x="0" y="31"/>
                  </a:cubicBezTo>
                  <a:cubicBezTo>
                    <a:pt x="0" y="31"/>
                    <a:pt x="5" y="31"/>
                    <a:pt x="10" y="30"/>
                  </a:cubicBezTo>
                  <a:cubicBezTo>
                    <a:pt x="12" y="30"/>
                    <a:pt x="17" y="29"/>
                    <a:pt x="17" y="29"/>
                  </a:cubicBezTo>
                  <a:cubicBezTo>
                    <a:pt x="17" y="29"/>
                    <a:pt x="25" y="32"/>
                    <a:pt x="25" y="26"/>
                  </a:cubicBezTo>
                  <a:cubicBezTo>
                    <a:pt x="25" y="26"/>
                    <a:pt x="33" y="15"/>
                    <a:pt x="35" y="9"/>
                  </a:cubicBezTo>
                  <a:cubicBezTo>
                    <a:pt x="35" y="9"/>
                    <a:pt x="28" y="18"/>
                    <a:pt x="23" y="19"/>
                  </a:cubicBezTo>
                  <a:cubicBezTo>
                    <a:pt x="23" y="19"/>
                    <a:pt x="23" y="10"/>
                    <a:pt x="20" y="0"/>
                  </a:cubicBezTo>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3" name="Freeform 151">
              <a:extLst>
                <a:ext uri="{FF2B5EF4-FFF2-40B4-BE49-F238E27FC236}">
                  <a16:creationId xmlns="" xmlns:a16="http://schemas.microsoft.com/office/drawing/2014/main" id="{FA4115A7-EC07-4082-B949-50E6507BB978}"/>
                </a:ext>
              </a:extLst>
            </p:cNvPr>
            <p:cNvSpPr>
              <a:spLocks/>
            </p:cNvSpPr>
            <p:nvPr/>
          </p:nvSpPr>
          <p:spPr bwMode="auto">
            <a:xfrm flipH="1">
              <a:off x="1122363" y="5659438"/>
              <a:ext cx="241300" cy="179388"/>
            </a:xfrm>
            <a:custGeom>
              <a:avLst/>
              <a:gdLst>
                <a:gd name="T0" fmla="*/ 0 w 85"/>
                <a:gd name="T1" fmla="*/ 2 h 63"/>
                <a:gd name="T2" fmla="*/ 80 w 85"/>
                <a:gd name="T3" fmla="*/ 61 h 63"/>
                <a:gd name="T4" fmla="*/ 84 w 85"/>
                <a:gd name="T5" fmla="*/ 60 h 63"/>
                <a:gd name="T6" fmla="*/ 5 w 85"/>
                <a:gd name="T7" fmla="*/ 0 h 63"/>
                <a:gd name="T8" fmla="*/ 0 w 85"/>
                <a:gd name="T9" fmla="*/ 2 h 63"/>
              </a:gdLst>
              <a:ahLst/>
              <a:cxnLst>
                <a:cxn ang="0">
                  <a:pos x="T0" y="T1"/>
                </a:cxn>
                <a:cxn ang="0">
                  <a:pos x="T2" y="T3"/>
                </a:cxn>
                <a:cxn ang="0">
                  <a:pos x="T4" y="T5"/>
                </a:cxn>
                <a:cxn ang="0">
                  <a:pos x="T6" y="T7"/>
                </a:cxn>
                <a:cxn ang="0">
                  <a:pos x="T8" y="T9"/>
                </a:cxn>
              </a:cxnLst>
              <a:rect l="0" t="0" r="r" b="b"/>
              <a:pathLst>
                <a:path w="85" h="63">
                  <a:moveTo>
                    <a:pt x="0" y="2"/>
                  </a:moveTo>
                  <a:cubicBezTo>
                    <a:pt x="0" y="2"/>
                    <a:pt x="29" y="43"/>
                    <a:pt x="80" y="61"/>
                  </a:cubicBezTo>
                  <a:cubicBezTo>
                    <a:pt x="80" y="61"/>
                    <a:pt x="85" y="63"/>
                    <a:pt x="84" y="60"/>
                  </a:cubicBezTo>
                  <a:cubicBezTo>
                    <a:pt x="82" y="53"/>
                    <a:pt x="45" y="54"/>
                    <a:pt x="5" y="0"/>
                  </a:cubicBezTo>
                  <a:cubicBezTo>
                    <a:pt x="0" y="2"/>
                    <a:pt x="0" y="2"/>
                    <a:pt x="0" y="2"/>
                  </a:cubicBezTo>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4" name="Freeform 152">
              <a:extLst>
                <a:ext uri="{FF2B5EF4-FFF2-40B4-BE49-F238E27FC236}">
                  <a16:creationId xmlns="" xmlns:a16="http://schemas.microsoft.com/office/drawing/2014/main" id="{8DF9965E-3E58-40D3-AEAE-76B1036D7479}"/>
                </a:ext>
              </a:extLst>
            </p:cNvPr>
            <p:cNvSpPr>
              <a:spLocks/>
            </p:cNvSpPr>
            <p:nvPr/>
          </p:nvSpPr>
          <p:spPr bwMode="auto">
            <a:xfrm flipH="1">
              <a:off x="1973263" y="5834063"/>
              <a:ext cx="314325" cy="125413"/>
            </a:xfrm>
            <a:custGeom>
              <a:avLst/>
              <a:gdLst>
                <a:gd name="T0" fmla="*/ 24 w 111"/>
                <a:gd name="T1" fmla="*/ 36 h 44"/>
                <a:gd name="T2" fmla="*/ 23 w 111"/>
                <a:gd name="T3" fmla="*/ 35 h 44"/>
                <a:gd name="T4" fmla="*/ 21 w 111"/>
                <a:gd name="T5" fmla="*/ 34 h 44"/>
                <a:gd name="T6" fmla="*/ 1 w 111"/>
                <a:gd name="T7" fmla="*/ 13 h 44"/>
                <a:gd name="T8" fmla="*/ 2 w 111"/>
                <a:gd name="T9" fmla="*/ 8 h 44"/>
                <a:gd name="T10" fmla="*/ 16 w 111"/>
                <a:gd name="T11" fmla="*/ 8 h 44"/>
                <a:gd name="T12" fmla="*/ 18 w 111"/>
                <a:gd name="T13" fmla="*/ 8 h 44"/>
                <a:gd name="T14" fmla="*/ 18 w 111"/>
                <a:gd name="T15" fmla="*/ 8 h 44"/>
                <a:gd name="T16" fmla="*/ 18 w 111"/>
                <a:gd name="T17" fmla="*/ 8 h 44"/>
                <a:gd name="T18" fmla="*/ 19 w 111"/>
                <a:gd name="T19" fmla="*/ 8 h 44"/>
                <a:gd name="T20" fmla="*/ 31 w 111"/>
                <a:gd name="T21" fmla="*/ 9 h 44"/>
                <a:gd name="T22" fmla="*/ 64 w 111"/>
                <a:gd name="T23" fmla="*/ 7 h 44"/>
                <a:gd name="T24" fmla="*/ 96 w 111"/>
                <a:gd name="T25" fmla="*/ 1 h 44"/>
                <a:gd name="T26" fmla="*/ 102 w 111"/>
                <a:gd name="T27" fmla="*/ 0 h 44"/>
                <a:gd name="T28" fmla="*/ 111 w 111"/>
                <a:gd name="T29" fmla="*/ 7 h 44"/>
                <a:gd name="T30" fmla="*/ 102 w 111"/>
                <a:gd name="T31" fmla="*/ 18 h 44"/>
                <a:gd name="T32" fmla="*/ 50 w 111"/>
                <a:gd name="T33" fmla="*/ 43 h 44"/>
                <a:gd name="T34" fmla="*/ 24 w 111"/>
                <a:gd name="T35" fmla="*/ 36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1" h="44">
                  <a:moveTo>
                    <a:pt x="24" y="36"/>
                  </a:moveTo>
                  <a:cubicBezTo>
                    <a:pt x="23" y="35"/>
                    <a:pt x="23" y="35"/>
                    <a:pt x="23" y="35"/>
                  </a:cubicBezTo>
                  <a:cubicBezTo>
                    <a:pt x="22" y="35"/>
                    <a:pt x="21" y="35"/>
                    <a:pt x="21" y="34"/>
                  </a:cubicBezTo>
                  <a:cubicBezTo>
                    <a:pt x="8" y="28"/>
                    <a:pt x="0" y="15"/>
                    <a:pt x="1" y="13"/>
                  </a:cubicBezTo>
                  <a:cubicBezTo>
                    <a:pt x="0" y="9"/>
                    <a:pt x="2" y="11"/>
                    <a:pt x="2" y="8"/>
                  </a:cubicBezTo>
                  <a:cubicBezTo>
                    <a:pt x="2" y="6"/>
                    <a:pt x="4" y="5"/>
                    <a:pt x="16" y="8"/>
                  </a:cubicBezTo>
                  <a:cubicBezTo>
                    <a:pt x="17" y="8"/>
                    <a:pt x="17" y="8"/>
                    <a:pt x="18" y="8"/>
                  </a:cubicBezTo>
                  <a:cubicBezTo>
                    <a:pt x="18" y="8"/>
                    <a:pt x="18" y="8"/>
                    <a:pt x="18" y="8"/>
                  </a:cubicBezTo>
                  <a:cubicBezTo>
                    <a:pt x="18" y="8"/>
                    <a:pt x="18" y="8"/>
                    <a:pt x="18" y="8"/>
                  </a:cubicBezTo>
                  <a:cubicBezTo>
                    <a:pt x="18" y="8"/>
                    <a:pt x="19" y="8"/>
                    <a:pt x="19" y="8"/>
                  </a:cubicBezTo>
                  <a:cubicBezTo>
                    <a:pt x="22" y="9"/>
                    <a:pt x="26" y="9"/>
                    <a:pt x="31" y="9"/>
                  </a:cubicBezTo>
                  <a:cubicBezTo>
                    <a:pt x="42" y="10"/>
                    <a:pt x="56" y="9"/>
                    <a:pt x="64" y="7"/>
                  </a:cubicBezTo>
                  <a:cubicBezTo>
                    <a:pt x="71" y="6"/>
                    <a:pt x="87" y="3"/>
                    <a:pt x="96" y="1"/>
                  </a:cubicBezTo>
                  <a:cubicBezTo>
                    <a:pt x="99" y="1"/>
                    <a:pt x="102" y="0"/>
                    <a:pt x="102" y="0"/>
                  </a:cubicBezTo>
                  <a:cubicBezTo>
                    <a:pt x="111" y="7"/>
                    <a:pt x="111" y="7"/>
                    <a:pt x="111" y="7"/>
                  </a:cubicBezTo>
                  <a:cubicBezTo>
                    <a:pt x="108" y="11"/>
                    <a:pt x="105" y="15"/>
                    <a:pt x="102" y="18"/>
                  </a:cubicBezTo>
                  <a:cubicBezTo>
                    <a:pt x="84" y="39"/>
                    <a:pt x="66" y="44"/>
                    <a:pt x="50" y="43"/>
                  </a:cubicBezTo>
                  <a:cubicBezTo>
                    <a:pt x="40" y="42"/>
                    <a:pt x="30" y="39"/>
                    <a:pt x="24" y="36"/>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5" name="Freeform 153">
              <a:extLst>
                <a:ext uri="{FF2B5EF4-FFF2-40B4-BE49-F238E27FC236}">
                  <a16:creationId xmlns="" xmlns:a16="http://schemas.microsoft.com/office/drawing/2014/main" id="{8E6027AF-506B-44FC-8A2F-51264673452A}"/>
                </a:ext>
              </a:extLst>
            </p:cNvPr>
            <p:cNvSpPr>
              <a:spLocks noEditPoints="1"/>
            </p:cNvSpPr>
            <p:nvPr/>
          </p:nvSpPr>
          <p:spPr bwMode="auto">
            <a:xfrm flipH="1">
              <a:off x="2009775" y="5859463"/>
              <a:ext cx="190500" cy="96838"/>
            </a:xfrm>
            <a:custGeom>
              <a:avLst/>
              <a:gdLst>
                <a:gd name="T0" fmla="*/ 36 w 67"/>
                <a:gd name="T1" fmla="*/ 31 h 34"/>
                <a:gd name="T2" fmla="*/ 19 w 67"/>
                <a:gd name="T3" fmla="*/ 34 h 34"/>
                <a:gd name="T4" fmla="*/ 23 w 67"/>
                <a:gd name="T5" fmla="*/ 34 h 34"/>
                <a:gd name="T6" fmla="*/ 33 w 67"/>
                <a:gd name="T7" fmla="*/ 33 h 34"/>
                <a:gd name="T8" fmla="*/ 36 w 67"/>
                <a:gd name="T9" fmla="*/ 31 h 34"/>
                <a:gd name="T10" fmla="*/ 67 w 67"/>
                <a:gd name="T11" fmla="*/ 3 h 34"/>
                <a:gd name="T12" fmla="*/ 64 w 67"/>
                <a:gd name="T13" fmla="*/ 3 h 34"/>
                <a:gd name="T14" fmla="*/ 47 w 67"/>
                <a:gd name="T15" fmla="*/ 6 h 34"/>
                <a:gd name="T16" fmla="*/ 44 w 67"/>
                <a:gd name="T17" fmla="*/ 5 h 34"/>
                <a:gd name="T18" fmla="*/ 40 w 67"/>
                <a:gd name="T19" fmla="*/ 10 h 34"/>
                <a:gd name="T20" fmla="*/ 25 w 67"/>
                <a:gd name="T21" fmla="*/ 12 h 34"/>
                <a:gd name="T22" fmla="*/ 7 w 67"/>
                <a:gd name="T23" fmla="*/ 11 h 34"/>
                <a:gd name="T24" fmla="*/ 32 w 67"/>
                <a:gd name="T25" fmla="*/ 16 h 34"/>
                <a:gd name="T26" fmla="*/ 35 w 67"/>
                <a:gd name="T27" fmla="*/ 15 h 34"/>
                <a:gd name="T28" fmla="*/ 47 w 67"/>
                <a:gd name="T29" fmla="*/ 15 h 34"/>
                <a:gd name="T30" fmla="*/ 49 w 67"/>
                <a:gd name="T31" fmla="*/ 19 h 34"/>
                <a:gd name="T32" fmla="*/ 28 w 67"/>
                <a:gd name="T33" fmla="*/ 24 h 34"/>
                <a:gd name="T34" fmla="*/ 18 w 67"/>
                <a:gd name="T35" fmla="*/ 24 h 34"/>
                <a:gd name="T36" fmla="*/ 31 w 67"/>
                <a:gd name="T37" fmla="*/ 27 h 34"/>
                <a:gd name="T38" fmla="*/ 38 w 67"/>
                <a:gd name="T39" fmla="*/ 27 h 34"/>
                <a:gd name="T40" fmla="*/ 42 w 67"/>
                <a:gd name="T41" fmla="*/ 26 h 34"/>
                <a:gd name="T42" fmla="*/ 45 w 67"/>
                <a:gd name="T43" fmla="*/ 23 h 34"/>
                <a:gd name="T44" fmla="*/ 46 w 67"/>
                <a:gd name="T45" fmla="*/ 23 h 34"/>
                <a:gd name="T46" fmla="*/ 67 w 67"/>
                <a:gd name="T47" fmla="*/ 3 h 34"/>
                <a:gd name="T48" fmla="*/ 16 w 67"/>
                <a:gd name="T49" fmla="*/ 0 h 34"/>
                <a:gd name="T50" fmla="*/ 4 w 67"/>
                <a:gd name="T51" fmla="*/ 0 h 34"/>
                <a:gd name="T52" fmla="*/ 0 w 67"/>
                <a:gd name="T53" fmla="*/ 0 h 34"/>
                <a:gd name="T54" fmla="*/ 9 w 67"/>
                <a:gd name="T55" fmla="*/ 2 h 34"/>
                <a:gd name="T56" fmla="*/ 19 w 67"/>
                <a:gd name="T57" fmla="*/ 2 h 34"/>
                <a:gd name="T58" fmla="*/ 21 w 67"/>
                <a:gd name="T59" fmla="*/ 2 h 34"/>
                <a:gd name="T60" fmla="*/ 16 w 67"/>
                <a:gd name="T61"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7" h="34">
                  <a:moveTo>
                    <a:pt x="36" y="31"/>
                  </a:moveTo>
                  <a:cubicBezTo>
                    <a:pt x="30" y="32"/>
                    <a:pt x="23" y="34"/>
                    <a:pt x="19" y="34"/>
                  </a:cubicBezTo>
                  <a:cubicBezTo>
                    <a:pt x="20" y="34"/>
                    <a:pt x="22" y="34"/>
                    <a:pt x="23" y="34"/>
                  </a:cubicBezTo>
                  <a:cubicBezTo>
                    <a:pt x="26" y="34"/>
                    <a:pt x="29" y="34"/>
                    <a:pt x="33" y="33"/>
                  </a:cubicBezTo>
                  <a:cubicBezTo>
                    <a:pt x="34" y="33"/>
                    <a:pt x="35" y="32"/>
                    <a:pt x="36" y="31"/>
                  </a:cubicBezTo>
                  <a:moveTo>
                    <a:pt x="67" y="3"/>
                  </a:moveTo>
                  <a:cubicBezTo>
                    <a:pt x="67" y="3"/>
                    <a:pt x="66" y="3"/>
                    <a:pt x="64" y="3"/>
                  </a:cubicBezTo>
                  <a:cubicBezTo>
                    <a:pt x="59" y="5"/>
                    <a:pt x="53" y="6"/>
                    <a:pt x="47" y="6"/>
                  </a:cubicBezTo>
                  <a:cubicBezTo>
                    <a:pt x="46" y="6"/>
                    <a:pt x="45" y="5"/>
                    <a:pt x="44" y="5"/>
                  </a:cubicBezTo>
                  <a:cubicBezTo>
                    <a:pt x="44" y="7"/>
                    <a:pt x="43" y="9"/>
                    <a:pt x="40" y="10"/>
                  </a:cubicBezTo>
                  <a:cubicBezTo>
                    <a:pt x="37" y="12"/>
                    <a:pt x="31" y="12"/>
                    <a:pt x="25" y="12"/>
                  </a:cubicBezTo>
                  <a:cubicBezTo>
                    <a:pt x="16" y="12"/>
                    <a:pt x="7" y="11"/>
                    <a:pt x="7" y="11"/>
                  </a:cubicBezTo>
                  <a:cubicBezTo>
                    <a:pt x="7" y="11"/>
                    <a:pt x="20" y="16"/>
                    <a:pt x="32" y="16"/>
                  </a:cubicBezTo>
                  <a:cubicBezTo>
                    <a:pt x="33" y="16"/>
                    <a:pt x="34" y="16"/>
                    <a:pt x="35" y="15"/>
                  </a:cubicBezTo>
                  <a:cubicBezTo>
                    <a:pt x="40" y="15"/>
                    <a:pt x="44" y="15"/>
                    <a:pt x="47" y="15"/>
                  </a:cubicBezTo>
                  <a:cubicBezTo>
                    <a:pt x="51" y="15"/>
                    <a:pt x="52" y="16"/>
                    <a:pt x="49" y="19"/>
                  </a:cubicBezTo>
                  <a:cubicBezTo>
                    <a:pt x="46" y="22"/>
                    <a:pt x="38" y="24"/>
                    <a:pt x="28" y="24"/>
                  </a:cubicBezTo>
                  <a:cubicBezTo>
                    <a:pt x="25" y="24"/>
                    <a:pt x="22" y="24"/>
                    <a:pt x="18" y="24"/>
                  </a:cubicBezTo>
                  <a:cubicBezTo>
                    <a:pt x="21" y="26"/>
                    <a:pt x="26" y="27"/>
                    <a:pt x="31" y="27"/>
                  </a:cubicBezTo>
                  <a:cubicBezTo>
                    <a:pt x="33" y="27"/>
                    <a:pt x="36" y="27"/>
                    <a:pt x="38" y="27"/>
                  </a:cubicBezTo>
                  <a:cubicBezTo>
                    <a:pt x="39" y="26"/>
                    <a:pt x="41" y="26"/>
                    <a:pt x="42" y="26"/>
                  </a:cubicBezTo>
                  <a:cubicBezTo>
                    <a:pt x="43" y="25"/>
                    <a:pt x="44" y="24"/>
                    <a:pt x="45" y="23"/>
                  </a:cubicBezTo>
                  <a:cubicBezTo>
                    <a:pt x="46" y="23"/>
                    <a:pt x="46" y="23"/>
                    <a:pt x="46" y="23"/>
                  </a:cubicBezTo>
                  <a:cubicBezTo>
                    <a:pt x="54" y="17"/>
                    <a:pt x="62" y="12"/>
                    <a:pt x="67" y="3"/>
                  </a:cubicBezTo>
                  <a:moveTo>
                    <a:pt x="16" y="0"/>
                  </a:moveTo>
                  <a:cubicBezTo>
                    <a:pt x="12" y="0"/>
                    <a:pt x="8" y="0"/>
                    <a:pt x="4" y="0"/>
                  </a:cubicBezTo>
                  <a:cubicBezTo>
                    <a:pt x="3" y="0"/>
                    <a:pt x="1" y="0"/>
                    <a:pt x="0" y="0"/>
                  </a:cubicBezTo>
                  <a:cubicBezTo>
                    <a:pt x="2" y="2"/>
                    <a:pt x="5" y="2"/>
                    <a:pt x="9" y="2"/>
                  </a:cubicBezTo>
                  <a:cubicBezTo>
                    <a:pt x="12" y="2"/>
                    <a:pt x="15" y="2"/>
                    <a:pt x="19" y="2"/>
                  </a:cubicBezTo>
                  <a:cubicBezTo>
                    <a:pt x="20" y="2"/>
                    <a:pt x="20" y="2"/>
                    <a:pt x="21" y="2"/>
                  </a:cubicBezTo>
                  <a:cubicBezTo>
                    <a:pt x="19" y="1"/>
                    <a:pt x="18" y="1"/>
                    <a:pt x="16" y="0"/>
                  </a:cubicBezTo>
                </a:path>
              </a:pathLst>
            </a:custGeom>
            <a:solidFill>
              <a:srgbClr val="FCE9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6" name="Freeform 154">
              <a:extLst>
                <a:ext uri="{FF2B5EF4-FFF2-40B4-BE49-F238E27FC236}">
                  <a16:creationId xmlns="" xmlns:a16="http://schemas.microsoft.com/office/drawing/2014/main" id="{2918AD70-8891-4B6A-97A2-2443837FD8A9}"/>
                </a:ext>
              </a:extLst>
            </p:cNvPr>
            <p:cNvSpPr>
              <a:spLocks/>
            </p:cNvSpPr>
            <p:nvPr/>
          </p:nvSpPr>
          <p:spPr bwMode="auto">
            <a:xfrm flipH="1">
              <a:off x="1976438" y="5688013"/>
              <a:ext cx="280988" cy="207963"/>
            </a:xfrm>
            <a:custGeom>
              <a:avLst/>
              <a:gdLst>
                <a:gd name="T0" fmla="*/ 20 w 99"/>
                <a:gd name="T1" fmla="*/ 53 h 73"/>
                <a:gd name="T2" fmla="*/ 11 w 99"/>
                <a:gd name="T3" fmla="*/ 46 h 73"/>
                <a:gd name="T4" fmla="*/ 2 w 99"/>
                <a:gd name="T5" fmla="*/ 30 h 73"/>
                <a:gd name="T6" fmla="*/ 2 w 99"/>
                <a:gd name="T7" fmla="*/ 30 h 73"/>
                <a:gd name="T8" fmla="*/ 0 w 99"/>
                <a:gd name="T9" fmla="*/ 17 h 73"/>
                <a:gd name="T10" fmla="*/ 4 w 99"/>
                <a:gd name="T11" fmla="*/ 13 h 73"/>
                <a:gd name="T12" fmla="*/ 7 w 99"/>
                <a:gd name="T13" fmla="*/ 12 h 73"/>
                <a:gd name="T14" fmla="*/ 8 w 99"/>
                <a:gd name="T15" fmla="*/ 8 h 73"/>
                <a:gd name="T16" fmla="*/ 10 w 99"/>
                <a:gd name="T17" fmla="*/ 4 h 73"/>
                <a:gd name="T18" fmla="*/ 27 w 99"/>
                <a:gd name="T19" fmla="*/ 0 h 73"/>
                <a:gd name="T20" fmla="*/ 27 w 99"/>
                <a:gd name="T21" fmla="*/ 0 h 73"/>
                <a:gd name="T22" fmla="*/ 33 w 99"/>
                <a:gd name="T23" fmla="*/ 0 h 73"/>
                <a:gd name="T24" fmla="*/ 50 w 99"/>
                <a:gd name="T25" fmla="*/ 3 h 73"/>
                <a:gd name="T26" fmla="*/ 50 w 99"/>
                <a:gd name="T27" fmla="*/ 3 h 73"/>
                <a:gd name="T28" fmla="*/ 53 w 99"/>
                <a:gd name="T29" fmla="*/ 4 h 73"/>
                <a:gd name="T30" fmla="*/ 53 w 99"/>
                <a:gd name="T31" fmla="*/ 4 h 73"/>
                <a:gd name="T32" fmla="*/ 80 w 99"/>
                <a:gd name="T33" fmla="*/ 21 h 73"/>
                <a:gd name="T34" fmla="*/ 99 w 99"/>
                <a:gd name="T35" fmla="*/ 55 h 73"/>
                <a:gd name="T36" fmla="*/ 20 w 99"/>
                <a:gd name="T37" fmla="*/ 5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9" h="73">
                  <a:moveTo>
                    <a:pt x="20" y="53"/>
                  </a:moveTo>
                  <a:cubicBezTo>
                    <a:pt x="16" y="50"/>
                    <a:pt x="13" y="48"/>
                    <a:pt x="11" y="46"/>
                  </a:cubicBezTo>
                  <a:cubicBezTo>
                    <a:pt x="6" y="40"/>
                    <a:pt x="3" y="35"/>
                    <a:pt x="2" y="30"/>
                  </a:cubicBezTo>
                  <a:cubicBezTo>
                    <a:pt x="2" y="30"/>
                    <a:pt x="2" y="30"/>
                    <a:pt x="2" y="30"/>
                  </a:cubicBezTo>
                  <a:cubicBezTo>
                    <a:pt x="0" y="25"/>
                    <a:pt x="0" y="20"/>
                    <a:pt x="0" y="17"/>
                  </a:cubicBezTo>
                  <a:cubicBezTo>
                    <a:pt x="0" y="15"/>
                    <a:pt x="1" y="14"/>
                    <a:pt x="4" y="13"/>
                  </a:cubicBezTo>
                  <a:cubicBezTo>
                    <a:pt x="5" y="13"/>
                    <a:pt x="6" y="13"/>
                    <a:pt x="7" y="12"/>
                  </a:cubicBezTo>
                  <a:cubicBezTo>
                    <a:pt x="8" y="11"/>
                    <a:pt x="8" y="10"/>
                    <a:pt x="8" y="8"/>
                  </a:cubicBezTo>
                  <a:cubicBezTo>
                    <a:pt x="8" y="6"/>
                    <a:pt x="8" y="4"/>
                    <a:pt x="10" y="4"/>
                  </a:cubicBezTo>
                  <a:cubicBezTo>
                    <a:pt x="14" y="2"/>
                    <a:pt x="19" y="1"/>
                    <a:pt x="27" y="0"/>
                  </a:cubicBezTo>
                  <a:cubicBezTo>
                    <a:pt x="27" y="0"/>
                    <a:pt x="27" y="0"/>
                    <a:pt x="27" y="0"/>
                  </a:cubicBezTo>
                  <a:cubicBezTo>
                    <a:pt x="29" y="0"/>
                    <a:pt x="31" y="0"/>
                    <a:pt x="33" y="0"/>
                  </a:cubicBezTo>
                  <a:cubicBezTo>
                    <a:pt x="38" y="0"/>
                    <a:pt x="44" y="1"/>
                    <a:pt x="50" y="3"/>
                  </a:cubicBezTo>
                  <a:cubicBezTo>
                    <a:pt x="50" y="3"/>
                    <a:pt x="50" y="3"/>
                    <a:pt x="50" y="3"/>
                  </a:cubicBezTo>
                  <a:cubicBezTo>
                    <a:pt x="51" y="3"/>
                    <a:pt x="52" y="3"/>
                    <a:pt x="53" y="4"/>
                  </a:cubicBezTo>
                  <a:cubicBezTo>
                    <a:pt x="53" y="4"/>
                    <a:pt x="53" y="4"/>
                    <a:pt x="53" y="4"/>
                  </a:cubicBezTo>
                  <a:cubicBezTo>
                    <a:pt x="63" y="7"/>
                    <a:pt x="72" y="13"/>
                    <a:pt x="80" y="21"/>
                  </a:cubicBezTo>
                  <a:cubicBezTo>
                    <a:pt x="93" y="36"/>
                    <a:pt x="99" y="55"/>
                    <a:pt x="99" y="55"/>
                  </a:cubicBezTo>
                  <a:cubicBezTo>
                    <a:pt x="79" y="73"/>
                    <a:pt x="40" y="65"/>
                    <a:pt x="20" y="53"/>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7" name="Freeform 155">
              <a:extLst>
                <a:ext uri="{FF2B5EF4-FFF2-40B4-BE49-F238E27FC236}">
                  <a16:creationId xmlns="" xmlns:a16="http://schemas.microsoft.com/office/drawing/2014/main" id="{F98B96D0-B070-4C78-B2F7-76FCDB04141E}"/>
                </a:ext>
              </a:extLst>
            </p:cNvPr>
            <p:cNvSpPr>
              <a:spLocks/>
            </p:cNvSpPr>
            <p:nvPr/>
          </p:nvSpPr>
          <p:spPr bwMode="auto">
            <a:xfrm flipH="1">
              <a:off x="2070100" y="5697538"/>
              <a:ext cx="44450" cy="19050"/>
            </a:xfrm>
            <a:custGeom>
              <a:avLst/>
              <a:gdLst>
                <a:gd name="T0" fmla="*/ 0 w 16"/>
                <a:gd name="T1" fmla="*/ 0 h 7"/>
                <a:gd name="T2" fmla="*/ 0 w 16"/>
                <a:gd name="T3" fmla="*/ 0 h 7"/>
                <a:gd name="T4" fmla="*/ 0 w 16"/>
                <a:gd name="T5" fmla="*/ 0 h 7"/>
                <a:gd name="T6" fmla="*/ 3 w 16"/>
                <a:gd name="T7" fmla="*/ 1 h 7"/>
                <a:gd name="T8" fmla="*/ 3 w 16"/>
                <a:gd name="T9" fmla="*/ 1 h 7"/>
                <a:gd name="T10" fmla="*/ 16 w 16"/>
                <a:gd name="T11" fmla="*/ 7 h 7"/>
                <a:gd name="T12" fmla="*/ 16 w 16"/>
                <a:gd name="T13" fmla="*/ 7 h 7"/>
                <a:gd name="T14" fmla="*/ 3 w 16"/>
                <a:gd name="T15" fmla="*/ 1 h 7"/>
                <a:gd name="T16" fmla="*/ 3 w 16"/>
                <a:gd name="T17" fmla="*/ 1 h 7"/>
                <a:gd name="T18" fmla="*/ 0 w 16"/>
                <a:gd name="T19" fmla="*/ 0 h 7"/>
                <a:gd name="T20" fmla="*/ 0 w 16"/>
                <a:gd name="T21" fmla="*/ 0 h 7"/>
                <a:gd name="T22" fmla="*/ 0 w 16"/>
                <a:gd name="T23"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 h="7">
                  <a:moveTo>
                    <a:pt x="0" y="0"/>
                  </a:moveTo>
                  <a:cubicBezTo>
                    <a:pt x="0" y="0"/>
                    <a:pt x="0" y="0"/>
                    <a:pt x="0" y="0"/>
                  </a:cubicBezTo>
                  <a:cubicBezTo>
                    <a:pt x="0" y="0"/>
                    <a:pt x="0" y="0"/>
                    <a:pt x="0" y="0"/>
                  </a:cubicBezTo>
                  <a:cubicBezTo>
                    <a:pt x="1" y="0"/>
                    <a:pt x="2" y="0"/>
                    <a:pt x="3" y="1"/>
                  </a:cubicBezTo>
                  <a:cubicBezTo>
                    <a:pt x="3" y="1"/>
                    <a:pt x="3" y="1"/>
                    <a:pt x="3" y="1"/>
                  </a:cubicBezTo>
                  <a:cubicBezTo>
                    <a:pt x="7" y="2"/>
                    <a:pt x="12" y="4"/>
                    <a:pt x="16" y="7"/>
                  </a:cubicBezTo>
                  <a:cubicBezTo>
                    <a:pt x="16" y="7"/>
                    <a:pt x="16" y="7"/>
                    <a:pt x="16" y="7"/>
                  </a:cubicBezTo>
                  <a:cubicBezTo>
                    <a:pt x="12" y="4"/>
                    <a:pt x="7" y="2"/>
                    <a:pt x="3" y="1"/>
                  </a:cubicBezTo>
                  <a:cubicBezTo>
                    <a:pt x="3" y="1"/>
                    <a:pt x="3" y="1"/>
                    <a:pt x="3" y="1"/>
                  </a:cubicBezTo>
                  <a:cubicBezTo>
                    <a:pt x="2" y="0"/>
                    <a:pt x="1" y="0"/>
                    <a:pt x="0" y="0"/>
                  </a:cubicBezTo>
                  <a:cubicBezTo>
                    <a:pt x="0" y="0"/>
                    <a:pt x="0" y="0"/>
                    <a:pt x="0" y="0"/>
                  </a:cubicBezTo>
                  <a:cubicBezTo>
                    <a:pt x="0" y="0"/>
                    <a:pt x="0" y="0"/>
                    <a:pt x="0" y="0"/>
                  </a:cubicBezTo>
                </a:path>
              </a:pathLst>
            </a:custGeom>
            <a:solidFill>
              <a:srgbClr val="FDEF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8" name="Freeform 156">
              <a:extLst>
                <a:ext uri="{FF2B5EF4-FFF2-40B4-BE49-F238E27FC236}">
                  <a16:creationId xmlns="" xmlns:a16="http://schemas.microsoft.com/office/drawing/2014/main" id="{67985149-B92D-4BDA-911A-32C066B00E11}"/>
                </a:ext>
              </a:extLst>
            </p:cNvPr>
            <p:cNvSpPr>
              <a:spLocks noEditPoints="1"/>
            </p:cNvSpPr>
            <p:nvPr/>
          </p:nvSpPr>
          <p:spPr bwMode="auto">
            <a:xfrm flipH="1">
              <a:off x="1984375" y="5691188"/>
              <a:ext cx="215900" cy="185738"/>
            </a:xfrm>
            <a:custGeom>
              <a:avLst/>
              <a:gdLst>
                <a:gd name="T0" fmla="*/ 47 w 76"/>
                <a:gd name="T1" fmla="*/ 65 h 65"/>
                <a:gd name="T2" fmla="*/ 59 w 76"/>
                <a:gd name="T3" fmla="*/ 62 h 65"/>
                <a:gd name="T4" fmla="*/ 40 w 76"/>
                <a:gd name="T5" fmla="*/ 60 h 65"/>
                <a:gd name="T6" fmla="*/ 0 w 76"/>
                <a:gd name="T7" fmla="*/ 52 h 65"/>
                <a:gd name="T8" fmla="*/ 72 w 76"/>
                <a:gd name="T9" fmla="*/ 53 h 65"/>
                <a:gd name="T10" fmla="*/ 66 w 76"/>
                <a:gd name="T11" fmla="*/ 50 h 65"/>
                <a:gd name="T12" fmla="*/ 50 w 76"/>
                <a:gd name="T13" fmla="*/ 51 h 65"/>
                <a:gd name="T14" fmla="*/ 71 w 76"/>
                <a:gd name="T15" fmla="*/ 54 h 65"/>
                <a:gd name="T16" fmla="*/ 58 w 76"/>
                <a:gd name="T17" fmla="*/ 47 h 65"/>
                <a:gd name="T18" fmla="*/ 23 w 76"/>
                <a:gd name="T19" fmla="*/ 45 h 65"/>
                <a:gd name="T20" fmla="*/ 44 w 76"/>
                <a:gd name="T21" fmla="*/ 60 h 65"/>
                <a:gd name="T22" fmla="*/ 68 w 76"/>
                <a:gd name="T23" fmla="*/ 60 h 65"/>
                <a:gd name="T24" fmla="*/ 49 w 76"/>
                <a:gd name="T25" fmla="*/ 51 h 65"/>
                <a:gd name="T26" fmla="*/ 39 w 76"/>
                <a:gd name="T27" fmla="*/ 50 h 65"/>
                <a:gd name="T28" fmla="*/ 16 w 76"/>
                <a:gd name="T29" fmla="*/ 39 h 65"/>
                <a:gd name="T30" fmla="*/ 19 w 76"/>
                <a:gd name="T31" fmla="*/ 41 h 65"/>
                <a:gd name="T32" fmla="*/ 49 w 76"/>
                <a:gd name="T33" fmla="*/ 38 h 65"/>
                <a:gd name="T34" fmla="*/ 55 w 76"/>
                <a:gd name="T35" fmla="*/ 40 h 65"/>
                <a:gd name="T36" fmla="*/ 38 w 76"/>
                <a:gd name="T37" fmla="*/ 34 h 65"/>
                <a:gd name="T38" fmla="*/ 52 w 76"/>
                <a:gd name="T39" fmla="*/ 43 h 65"/>
                <a:gd name="T40" fmla="*/ 38 w 76"/>
                <a:gd name="T41" fmla="*/ 34 h 65"/>
                <a:gd name="T42" fmla="*/ 38 w 76"/>
                <a:gd name="T43" fmla="*/ 36 h 65"/>
                <a:gd name="T44" fmla="*/ 34 w 76"/>
                <a:gd name="T45" fmla="*/ 33 h 65"/>
                <a:gd name="T46" fmla="*/ 51 w 76"/>
                <a:gd name="T47" fmla="*/ 31 h 65"/>
                <a:gd name="T48" fmla="*/ 59 w 76"/>
                <a:gd name="T49" fmla="*/ 41 h 65"/>
                <a:gd name="T50" fmla="*/ 56 w 76"/>
                <a:gd name="T51" fmla="*/ 41 h 65"/>
                <a:gd name="T52" fmla="*/ 74 w 76"/>
                <a:gd name="T53" fmla="*/ 50 h 65"/>
                <a:gd name="T54" fmla="*/ 71 w 76"/>
                <a:gd name="T55" fmla="*/ 44 h 65"/>
                <a:gd name="T56" fmla="*/ 58 w 76"/>
                <a:gd name="T57" fmla="*/ 33 h 65"/>
                <a:gd name="T58" fmla="*/ 38 w 76"/>
                <a:gd name="T59" fmla="*/ 24 h 65"/>
                <a:gd name="T60" fmla="*/ 52 w 76"/>
                <a:gd name="T61" fmla="*/ 34 h 65"/>
                <a:gd name="T62" fmla="*/ 50 w 76"/>
                <a:gd name="T63" fmla="*/ 30 h 65"/>
                <a:gd name="T64" fmla="*/ 28 w 76"/>
                <a:gd name="T65" fmla="*/ 20 h 65"/>
                <a:gd name="T66" fmla="*/ 37 w 76"/>
                <a:gd name="T67" fmla="*/ 24 h 65"/>
                <a:gd name="T68" fmla="*/ 28 w 76"/>
                <a:gd name="T69" fmla="*/ 20 h 65"/>
                <a:gd name="T70" fmla="*/ 21 w 76"/>
                <a:gd name="T71" fmla="*/ 1 h 65"/>
                <a:gd name="T72" fmla="*/ 46 w 76"/>
                <a:gd name="T73" fmla="*/ 9 h 65"/>
                <a:gd name="T74" fmla="*/ 33 w 76"/>
                <a:gd name="T75" fmla="*/ 3 h 65"/>
                <a:gd name="T76" fmla="*/ 30 w 76"/>
                <a:gd name="T77" fmla="*/ 2 h 65"/>
                <a:gd name="T78" fmla="*/ 22 w 76"/>
                <a:gd name="T79"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6" h="65">
                  <a:moveTo>
                    <a:pt x="0" y="52"/>
                  </a:moveTo>
                  <a:cubicBezTo>
                    <a:pt x="12" y="59"/>
                    <a:pt x="30" y="65"/>
                    <a:pt x="47" y="65"/>
                  </a:cubicBezTo>
                  <a:cubicBezTo>
                    <a:pt x="53" y="65"/>
                    <a:pt x="59" y="64"/>
                    <a:pt x="64" y="62"/>
                  </a:cubicBezTo>
                  <a:cubicBezTo>
                    <a:pt x="63" y="62"/>
                    <a:pt x="61" y="62"/>
                    <a:pt x="59" y="62"/>
                  </a:cubicBezTo>
                  <a:cubicBezTo>
                    <a:pt x="54" y="62"/>
                    <a:pt x="48" y="62"/>
                    <a:pt x="41" y="60"/>
                  </a:cubicBezTo>
                  <a:cubicBezTo>
                    <a:pt x="41" y="60"/>
                    <a:pt x="41" y="60"/>
                    <a:pt x="40" y="60"/>
                  </a:cubicBezTo>
                  <a:cubicBezTo>
                    <a:pt x="35" y="60"/>
                    <a:pt x="28" y="59"/>
                    <a:pt x="24" y="58"/>
                  </a:cubicBezTo>
                  <a:cubicBezTo>
                    <a:pt x="8" y="54"/>
                    <a:pt x="8" y="54"/>
                    <a:pt x="0" y="52"/>
                  </a:cubicBezTo>
                  <a:moveTo>
                    <a:pt x="66" y="50"/>
                  </a:moveTo>
                  <a:cubicBezTo>
                    <a:pt x="68" y="51"/>
                    <a:pt x="70" y="52"/>
                    <a:pt x="72" y="53"/>
                  </a:cubicBezTo>
                  <a:cubicBezTo>
                    <a:pt x="72" y="52"/>
                    <a:pt x="73" y="52"/>
                    <a:pt x="73" y="51"/>
                  </a:cubicBezTo>
                  <a:cubicBezTo>
                    <a:pt x="71" y="51"/>
                    <a:pt x="69" y="51"/>
                    <a:pt x="66" y="50"/>
                  </a:cubicBezTo>
                  <a:moveTo>
                    <a:pt x="58" y="47"/>
                  </a:moveTo>
                  <a:cubicBezTo>
                    <a:pt x="60" y="49"/>
                    <a:pt x="56" y="51"/>
                    <a:pt x="50" y="51"/>
                  </a:cubicBezTo>
                  <a:cubicBezTo>
                    <a:pt x="57" y="56"/>
                    <a:pt x="65" y="58"/>
                    <a:pt x="69" y="59"/>
                  </a:cubicBezTo>
                  <a:cubicBezTo>
                    <a:pt x="70" y="57"/>
                    <a:pt x="70" y="56"/>
                    <a:pt x="71" y="54"/>
                  </a:cubicBezTo>
                  <a:cubicBezTo>
                    <a:pt x="68" y="53"/>
                    <a:pt x="65" y="51"/>
                    <a:pt x="62" y="48"/>
                  </a:cubicBezTo>
                  <a:cubicBezTo>
                    <a:pt x="61" y="48"/>
                    <a:pt x="60" y="47"/>
                    <a:pt x="58" y="47"/>
                  </a:cubicBezTo>
                  <a:moveTo>
                    <a:pt x="21" y="42"/>
                  </a:moveTo>
                  <a:cubicBezTo>
                    <a:pt x="21" y="43"/>
                    <a:pt x="22" y="44"/>
                    <a:pt x="23" y="45"/>
                  </a:cubicBezTo>
                  <a:cubicBezTo>
                    <a:pt x="29" y="50"/>
                    <a:pt x="38" y="56"/>
                    <a:pt x="45" y="58"/>
                  </a:cubicBezTo>
                  <a:cubicBezTo>
                    <a:pt x="50" y="59"/>
                    <a:pt x="49" y="59"/>
                    <a:pt x="44" y="60"/>
                  </a:cubicBezTo>
                  <a:cubicBezTo>
                    <a:pt x="49" y="61"/>
                    <a:pt x="53" y="61"/>
                    <a:pt x="57" y="61"/>
                  </a:cubicBezTo>
                  <a:cubicBezTo>
                    <a:pt x="62" y="61"/>
                    <a:pt x="66" y="61"/>
                    <a:pt x="68" y="60"/>
                  </a:cubicBezTo>
                  <a:cubicBezTo>
                    <a:pt x="68" y="60"/>
                    <a:pt x="69" y="60"/>
                    <a:pt x="69" y="60"/>
                  </a:cubicBezTo>
                  <a:cubicBezTo>
                    <a:pt x="64" y="59"/>
                    <a:pt x="56" y="56"/>
                    <a:pt x="49" y="51"/>
                  </a:cubicBezTo>
                  <a:cubicBezTo>
                    <a:pt x="49" y="51"/>
                    <a:pt x="49" y="51"/>
                    <a:pt x="49" y="51"/>
                  </a:cubicBezTo>
                  <a:cubicBezTo>
                    <a:pt x="46" y="51"/>
                    <a:pt x="42" y="51"/>
                    <a:pt x="39" y="50"/>
                  </a:cubicBezTo>
                  <a:cubicBezTo>
                    <a:pt x="33" y="48"/>
                    <a:pt x="26" y="44"/>
                    <a:pt x="21" y="42"/>
                  </a:cubicBezTo>
                  <a:moveTo>
                    <a:pt x="16" y="39"/>
                  </a:moveTo>
                  <a:cubicBezTo>
                    <a:pt x="16" y="39"/>
                    <a:pt x="17" y="41"/>
                    <a:pt x="20" y="43"/>
                  </a:cubicBezTo>
                  <a:cubicBezTo>
                    <a:pt x="20" y="42"/>
                    <a:pt x="19" y="42"/>
                    <a:pt x="19" y="41"/>
                  </a:cubicBezTo>
                  <a:cubicBezTo>
                    <a:pt x="17" y="40"/>
                    <a:pt x="16" y="39"/>
                    <a:pt x="16" y="39"/>
                  </a:cubicBezTo>
                  <a:moveTo>
                    <a:pt x="49" y="38"/>
                  </a:moveTo>
                  <a:cubicBezTo>
                    <a:pt x="51" y="41"/>
                    <a:pt x="55" y="44"/>
                    <a:pt x="59" y="46"/>
                  </a:cubicBezTo>
                  <a:cubicBezTo>
                    <a:pt x="58" y="44"/>
                    <a:pt x="56" y="43"/>
                    <a:pt x="55" y="40"/>
                  </a:cubicBezTo>
                  <a:cubicBezTo>
                    <a:pt x="53" y="40"/>
                    <a:pt x="51" y="39"/>
                    <a:pt x="49" y="38"/>
                  </a:cubicBezTo>
                  <a:moveTo>
                    <a:pt x="38" y="34"/>
                  </a:moveTo>
                  <a:cubicBezTo>
                    <a:pt x="39" y="35"/>
                    <a:pt x="39" y="36"/>
                    <a:pt x="39" y="37"/>
                  </a:cubicBezTo>
                  <a:cubicBezTo>
                    <a:pt x="43" y="39"/>
                    <a:pt x="48" y="41"/>
                    <a:pt x="52" y="43"/>
                  </a:cubicBezTo>
                  <a:cubicBezTo>
                    <a:pt x="50" y="41"/>
                    <a:pt x="49" y="39"/>
                    <a:pt x="47" y="37"/>
                  </a:cubicBezTo>
                  <a:cubicBezTo>
                    <a:pt x="44" y="36"/>
                    <a:pt x="41" y="35"/>
                    <a:pt x="38" y="34"/>
                  </a:cubicBezTo>
                  <a:moveTo>
                    <a:pt x="33" y="33"/>
                  </a:moveTo>
                  <a:cubicBezTo>
                    <a:pt x="30" y="33"/>
                    <a:pt x="33" y="34"/>
                    <a:pt x="38" y="36"/>
                  </a:cubicBezTo>
                  <a:cubicBezTo>
                    <a:pt x="38" y="35"/>
                    <a:pt x="38" y="34"/>
                    <a:pt x="37" y="33"/>
                  </a:cubicBezTo>
                  <a:cubicBezTo>
                    <a:pt x="36" y="33"/>
                    <a:pt x="35" y="33"/>
                    <a:pt x="34" y="33"/>
                  </a:cubicBezTo>
                  <a:cubicBezTo>
                    <a:pt x="33" y="33"/>
                    <a:pt x="33" y="33"/>
                    <a:pt x="33" y="33"/>
                  </a:cubicBezTo>
                  <a:moveTo>
                    <a:pt x="51" y="31"/>
                  </a:moveTo>
                  <a:cubicBezTo>
                    <a:pt x="52" y="32"/>
                    <a:pt x="52" y="34"/>
                    <a:pt x="53" y="35"/>
                  </a:cubicBezTo>
                  <a:cubicBezTo>
                    <a:pt x="56" y="37"/>
                    <a:pt x="59" y="39"/>
                    <a:pt x="59" y="41"/>
                  </a:cubicBezTo>
                  <a:cubicBezTo>
                    <a:pt x="59" y="41"/>
                    <a:pt x="59" y="42"/>
                    <a:pt x="58" y="42"/>
                  </a:cubicBezTo>
                  <a:cubicBezTo>
                    <a:pt x="58" y="42"/>
                    <a:pt x="57" y="41"/>
                    <a:pt x="56" y="41"/>
                  </a:cubicBezTo>
                  <a:cubicBezTo>
                    <a:pt x="58" y="43"/>
                    <a:pt x="60" y="45"/>
                    <a:pt x="62" y="47"/>
                  </a:cubicBezTo>
                  <a:cubicBezTo>
                    <a:pt x="67" y="49"/>
                    <a:pt x="71" y="49"/>
                    <a:pt x="74" y="50"/>
                  </a:cubicBezTo>
                  <a:cubicBezTo>
                    <a:pt x="75" y="49"/>
                    <a:pt x="75" y="48"/>
                    <a:pt x="76" y="47"/>
                  </a:cubicBezTo>
                  <a:cubicBezTo>
                    <a:pt x="71" y="44"/>
                    <a:pt x="71" y="44"/>
                    <a:pt x="71" y="44"/>
                  </a:cubicBezTo>
                  <a:cubicBezTo>
                    <a:pt x="67" y="41"/>
                    <a:pt x="63" y="37"/>
                    <a:pt x="59" y="33"/>
                  </a:cubicBezTo>
                  <a:cubicBezTo>
                    <a:pt x="59" y="33"/>
                    <a:pt x="59" y="33"/>
                    <a:pt x="58" y="33"/>
                  </a:cubicBezTo>
                  <a:cubicBezTo>
                    <a:pt x="57" y="33"/>
                    <a:pt x="54" y="33"/>
                    <a:pt x="51" y="31"/>
                  </a:cubicBezTo>
                  <a:moveTo>
                    <a:pt x="38" y="24"/>
                  </a:moveTo>
                  <a:cubicBezTo>
                    <a:pt x="39" y="25"/>
                    <a:pt x="39" y="26"/>
                    <a:pt x="39" y="26"/>
                  </a:cubicBezTo>
                  <a:cubicBezTo>
                    <a:pt x="43" y="29"/>
                    <a:pt x="48" y="32"/>
                    <a:pt x="52" y="34"/>
                  </a:cubicBezTo>
                  <a:cubicBezTo>
                    <a:pt x="51" y="33"/>
                    <a:pt x="51" y="32"/>
                    <a:pt x="51" y="30"/>
                  </a:cubicBezTo>
                  <a:cubicBezTo>
                    <a:pt x="50" y="30"/>
                    <a:pt x="50" y="30"/>
                    <a:pt x="50" y="30"/>
                  </a:cubicBezTo>
                  <a:cubicBezTo>
                    <a:pt x="46" y="28"/>
                    <a:pt x="42" y="26"/>
                    <a:pt x="38" y="24"/>
                  </a:cubicBezTo>
                  <a:moveTo>
                    <a:pt x="28" y="20"/>
                  </a:moveTo>
                  <a:cubicBezTo>
                    <a:pt x="28" y="20"/>
                    <a:pt x="32" y="22"/>
                    <a:pt x="36" y="25"/>
                  </a:cubicBezTo>
                  <a:cubicBezTo>
                    <a:pt x="36" y="25"/>
                    <a:pt x="37" y="24"/>
                    <a:pt x="37" y="24"/>
                  </a:cubicBezTo>
                  <a:cubicBezTo>
                    <a:pt x="37" y="24"/>
                    <a:pt x="37" y="24"/>
                    <a:pt x="37" y="24"/>
                  </a:cubicBezTo>
                  <a:cubicBezTo>
                    <a:pt x="32" y="21"/>
                    <a:pt x="28" y="20"/>
                    <a:pt x="28" y="20"/>
                  </a:cubicBezTo>
                  <a:moveTo>
                    <a:pt x="22" y="0"/>
                  </a:moveTo>
                  <a:cubicBezTo>
                    <a:pt x="22" y="0"/>
                    <a:pt x="21" y="1"/>
                    <a:pt x="21" y="1"/>
                  </a:cubicBezTo>
                  <a:cubicBezTo>
                    <a:pt x="25" y="2"/>
                    <a:pt x="38" y="7"/>
                    <a:pt x="48" y="14"/>
                  </a:cubicBezTo>
                  <a:cubicBezTo>
                    <a:pt x="47" y="12"/>
                    <a:pt x="46" y="10"/>
                    <a:pt x="46" y="9"/>
                  </a:cubicBezTo>
                  <a:cubicBezTo>
                    <a:pt x="42" y="6"/>
                    <a:pt x="37" y="4"/>
                    <a:pt x="33" y="3"/>
                  </a:cubicBezTo>
                  <a:cubicBezTo>
                    <a:pt x="33" y="3"/>
                    <a:pt x="33" y="3"/>
                    <a:pt x="33" y="3"/>
                  </a:cubicBezTo>
                  <a:cubicBezTo>
                    <a:pt x="32" y="2"/>
                    <a:pt x="31" y="2"/>
                    <a:pt x="30" y="2"/>
                  </a:cubicBezTo>
                  <a:cubicBezTo>
                    <a:pt x="30" y="2"/>
                    <a:pt x="30" y="2"/>
                    <a:pt x="30" y="2"/>
                  </a:cubicBezTo>
                  <a:cubicBezTo>
                    <a:pt x="30" y="2"/>
                    <a:pt x="30" y="2"/>
                    <a:pt x="30" y="2"/>
                  </a:cubicBezTo>
                  <a:cubicBezTo>
                    <a:pt x="29" y="1"/>
                    <a:pt x="24" y="0"/>
                    <a:pt x="22" y="0"/>
                  </a:cubicBezTo>
                </a:path>
              </a:pathLst>
            </a:custGeom>
            <a:solidFill>
              <a:srgbClr val="FCE9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9" name="Freeform 157">
              <a:extLst>
                <a:ext uri="{FF2B5EF4-FFF2-40B4-BE49-F238E27FC236}">
                  <a16:creationId xmlns="" xmlns:a16="http://schemas.microsoft.com/office/drawing/2014/main" id="{2ECC192E-183A-49DE-876B-8F105DC6BD8E}"/>
                </a:ext>
              </a:extLst>
            </p:cNvPr>
            <p:cNvSpPr>
              <a:spLocks/>
            </p:cNvSpPr>
            <p:nvPr/>
          </p:nvSpPr>
          <p:spPr bwMode="auto">
            <a:xfrm flipH="1">
              <a:off x="1900238" y="5546725"/>
              <a:ext cx="177800" cy="287338"/>
            </a:xfrm>
            <a:custGeom>
              <a:avLst/>
              <a:gdLst>
                <a:gd name="T0" fmla="*/ 37 w 63"/>
                <a:gd name="T1" fmla="*/ 101 h 101"/>
                <a:gd name="T2" fmla="*/ 28 w 63"/>
                <a:gd name="T3" fmla="*/ 95 h 101"/>
                <a:gd name="T4" fmla="*/ 1 w 63"/>
                <a:gd name="T5" fmla="*/ 51 h 101"/>
                <a:gd name="T6" fmla="*/ 1 w 63"/>
                <a:gd name="T7" fmla="*/ 51 h 101"/>
                <a:gd name="T8" fmla="*/ 0 w 63"/>
                <a:gd name="T9" fmla="*/ 46 h 101"/>
                <a:gd name="T10" fmla="*/ 1 w 63"/>
                <a:gd name="T11" fmla="*/ 33 h 101"/>
                <a:gd name="T12" fmla="*/ 7 w 63"/>
                <a:gd name="T13" fmla="*/ 12 h 101"/>
                <a:gd name="T14" fmla="*/ 8 w 63"/>
                <a:gd name="T15" fmla="*/ 12 h 101"/>
                <a:gd name="T16" fmla="*/ 9 w 63"/>
                <a:gd name="T17" fmla="*/ 10 h 101"/>
                <a:gd name="T18" fmla="*/ 9 w 63"/>
                <a:gd name="T19" fmla="*/ 9 h 101"/>
                <a:gd name="T20" fmla="*/ 19 w 63"/>
                <a:gd name="T21" fmla="*/ 2 h 101"/>
                <a:gd name="T22" fmla="*/ 20 w 63"/>
                <a:gd name="T23" fmla="*/ 3 h 101"/>
                <a:gd name="T24" fmla="*/ 25 w 63"/>
                <a:gd name="T25" fmla="*/ 2 h 101"/>
                <a:gd name="T26" fmla="*/ 31 w 63"/>
                <a:gd name="T27" fmla="*/ 1 h 101"/>
                <a:gd name="T28" fmla="*/ 31 w 63"/>
                <a:gd name="T29" fmla="*/ 1 h 101"/>
                <a:gd name="T30" fmla="*/ 36 w 63"/>
                <a:gd name="T31" fmla="*/ 4 h 101"/>
                <a:gd name="T32" fmla="*/ 43 w 63"/>
                <a:gd name="T33" fmla="*/ 9 h 101"/>
                <a:gd name="T34" fmla="*/ 60 w 63"/>
                <a:gd name="T35" fmla="*/ 34 h 101"/>
                <a:gd name="T36" fmla="*/ 60 w 63"/>
                <a:gd name="T37" fmla="*/ 34 h 101"/>
                <a:gd name="T38" fmla="*/ 62 w 63"/>
                <a:gd name="T39" fmla="*/ 52 h 101"/>
                <a:gd name="T40" fmla="*/ 49 w 63"/>
                <a:gd name="T41" fmla="*/ 87 h 101"/>
                <a:gd name="T42" fmla="*/ 37 w 63"/>
                <a:gd name="T43"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3" h="101">
                  <a:moveTo>
                    <a:pt x="37" y="101"/>
                  </a:moveTo>
                  <a:cubicBezTo>
                    <a:pt x="28" y="95"/>
                    <a:pt x="28" y="95"/>
                    <a:pt x="28" y="95"/>
                  </a:cubicBezTo>
                  <a:cubicBezTo>
                    <a:pt x="14" y="84"/>
                    <a:pt x="4" y="68"/>
                    <a:pt x="1" y="51"/>
                  </a:cubicBezTo>
                  <a:cubicBezTo>
                    <a:pt x="1" y="51"/>
                    <a:pt x="1" y="51"/>
                    <a:pt x="1" y="51"/>
                  </a:cubicBezTo>
                  <a:cubicBezTo>
                    <a:pt x="1" y="49"/>
                    <a:pt x="1" y="48"/>
                    <a:pt x="0" y="46"/>
                  </a:cubicBezTo>
                  <a:cubicBezTo>
                    <a:pt x="0" y="42"/>
                    <a:pt x="0" y="38"/>
                    <a:pt x="1" y="33"/>
                  </a:cubicBezTo>
                  <a:cubicBezTo>
                    <a:pt x="2" y="24"/>
                    <a:pt x="5" y="17"/>
                    <a:pt x="7" y="12"/>
                  </a:cubicBezTo>
                  <a:cubicBezTo>
                    <a:pt x="8" y="12"/>
                    <a:pt x="8" y="12"/>
                    <a:pt x="8" y="12"/>
                  </a:cubicBezTo>
                  <a:cubicBezTo>
                    <a:pt x="8" y="11"/>
                    <a:pt x="8" y="11"/>
                    <a:pt x="9" y="10"/>
                  </a:cubicBezTo>
                  <a:cubicBezTo>
                    <a:pt x="9" y="9"/>
                    <a:pt x="9" y="9"/>
                    <a:pt x="9" y="9"/>
                  </a:cubicBezTo>
                  <a:cubicBezTo>
                    <a:pt x="13" y="3"/>
                    <a:pt x="17" y="0"/>
                    <a:pt x="19" y="2"/>
                  </a:cubicBezTo>
                  <a:cubicBezTo>
                    <a:pt x="20" y="3"/>
                    <a:pt x="20" y="3"/>
                    <a:pt x="20" y="3"/>
                  </a:cubicBezTo>
                  <a:cubicBezTo>
                    <a:pt x="22" y="4"/>
                    <a:pt x="24" y="3"/>
                    <a:pt x="25" y="2"/>
                  </a:cubicBezTo>
                  <a:cubicBezTo>
                    <a:pt x="27" y="2"/>
                    <a:pt x="29" y="1"/>
                    <a:pt x="31" y="1"/>
                  </a:cubicBezTo>
                  <a:cubicBezTo>
                    <a:pt x="31" y="1"/>
                    <a:pt x="31" y="1"/>
                    <a:pt x="31" y="1"/>
                  </a:cubicBezTo>
                  <a:cubicBezTo>
                    <a:pt x="33" y="2"/>
                    <a:pt x="35" y="3"/>
                    <a:pt x="36" y="4"/>
                  </a:cubicBezTo>
                  <a:cubicBezTo>
                    <a:pt x="39" y="6"/>
                    <a:pt x="41" y="7"/>
                    <a:pt x="43" y="9"/>
                  </a:cubicBezTo>
                  <a:cubicBezTo>
                    <a:pt x="52" y="17"/>
                    <a:pt x="58" y="25"/>
                    <a:pt x="60" y="34"/>
                  </a:cubicBezTo>
                  <a:cubicBezTo>
                    <a:pt x="60" y="34"/>
                    <a:pt x="60" y="34"/>
                    <a:pt x="60" y="34"/>
                  </a:cubicBezTo>
                  <a:cubicBezTo>
                    <a:pt x="62" y="40"/>
                    <a:pt x="63" y="47"/>
                    <a:pt x="62" y="52"/>
                  </a:cubicBezTo>
                  <a:cubicBezTo>
                    <a:pt x="62" y="65"/>
                    <a:pt x="57" y="77"/>
                    <a:pt x="49" y="87"/>
                  </a:cubicBezTo>
                  <a:cubicBezTo>
                    <a:pt x="37" y="101"/>
                    <a:pt x="37" y="101"/>
                    <a:pt x="37" y="101"/>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0" name="Freeform 158">
              <a:extLst>
                <a:ext uri="{FF2B5EF4-FFF2-40B4-BE49-F238E27FC236}">
                  <a16:creationId xmlns="" xmlns:a16="http://schemas.microsoft.com/office/drawing/2014/main" id="{850DDB3E-C415-48AA-A9DD-4EC1EE40F2E0}"/>
                </a:ext>
              </a:extLst>
            </p:cNvPr>
            <p:cNvSpPr>
              <a:spLocks noEditPoints="1"/>
            </p:cNvSpPr>
            <p:nvPr/>
          </p:nvSpPr>
          <p:spPr bwMode="auto">
            <a:xfrm flipH="1">
              <a:off x="1900238" y="5637213"/>
              <a:ext cx="177800" cy="187325"/>
            </a:xfrm>
            <a:custGeom>
              <a:avLst/>
              <a:gdLst>
                <a:gd name="T0" fmla="*/ 13 w 63"/>
                <a:gd name="T1" fmla="*/ 47 h 66"/>
                <a:gd name="T2" fmla="*/ 28 w 63"/>
                <a:gd name="T3" fmla="*/ 63 h 66"/>
                <a:gd name="T4" fmla="*/ 33 w 63"/>
                <a:gd name="T5" fmla="*/ 66 h 66"/>
                <a:gd name="T6" fmla="*/ 36 w 63"/>
                <a:gd name="T7" fmla="*/ 63 h 66"/>
                <a:gd name="T8" fmla="*/ 32 w 63"/>
                <a:gd name="T9" fmla="*/ 58 h 66"/>
                <a:gd name="T10" fmla="*/ 27 w 63"/>
                <a:gd name="T11" fmla="*/ 53 h 66"/>
                <a:gd name="T12" fmla="*/ 27 w 63"/>
                <a:gd name="T13" fmla="*/ 55 h 66"/>
                <a:gd name="T14" fmla="*/ 26 w 63"/>
                <a:gd name="T15" fmla="*/ 55 h 66"/>
                <a:gd name="T16" fmla="*/ 19 w 63"/>
                <a:gd name="T17" fmla="*/ 49 h 66"/>
                <a:gd name="T18" fmla="*/ 13 w 63"/>
                <a:gd name="T19" fmla="*/ 47 h 66"/>
                <a:gd name="T20" fmla="*/ 24 w 63"/>
                <a:gd name="T21" fmla="*/ 40 h 66"/>
                <a:gd name="T22" fmla="*/ 27 w 63"/>
                <a:gd name="T23" fmla="*/ 52 h 66"/>
                <a:gd name="T24" fmla="*/ 37 w 63"/>
                <a:gd name="T25" fmla="*/ 62 h 66"/>
                <a:gd name="T26" fmla="*/ 40 w 63"/>
                <a:gd name="T27" fmla="*/ 59 h 66"/>
                <a:gd name="T28" fmla="*/ 34 w 63"/>
                <a:gd name="T29" fmla="*/ 49 h 66"/>
                <a:gd name="T30" fmla="*/ 33 w 63"/>
                <a:gd name="T31" fmla="*/ 49 h 66"/>
                <a:gd name="T32" fmla="*/ 33 w 63"/>
                <a:gd name="T33" fmla="*/ 49 h 66"/>
                <a:gd name="T34" fmla="*/ 28 w 63"/>
                <a:gd name="T35" fmla="*/ 43 h 66"/>
                <a:gd name="T36" fmla="*/ 24 w 63"/>
                <a:gd name="T37" fmla="*/ 40 h 66"/>
                <a:gd name="T38" fmla="*/ 19 w 63"/>
                <a:gd name="T39" fmla="*/ 28 h 66"/>
                <a:gd name="T40" fmla="*/ 23 w 63"/>
                <a:gd name="T41" fmla="*/ 39 h 66"/>
                <a:gd name="T42" fmla="*/ 27 w 63"/>
                <a:gd name="T43" fmla="*/ 41 h 66"/>
                <a:gd name="T44" fmla="*/ 19 w 63"/>
                <a:gd name="T45" fmla="*/ 28 h 66"/>
                <a:gd name="T46" fmla="*/ 33 w 63"/>
                <a:gd name="T47" fmla="*/ 27 h 66"/>
                <a:gd name="T48" fmla="*/ 34 w 63"/>
                <a:gd name="T49" fmla="*/ 47 h 66"/>
                <a:gd name="T50" fmla="*/ 40 w 63"/>
                <a:gd name="T51" fmla="*/ 55 h 66"/>
                <a:gd name="T52" fmla="*/ 39 w 63"/>
                <a:gd name="T53" fmla="*/ 46 h 66"/>
                <a:gd name="T54" fmla="*/ 38 w 63"/>
                <a:gd name="T55" fmla="*/ 48 h 66"/>
                <a:gd name="T56" fmla="*/ 36 w 63"/>
                <a:gd name="T57" fmla="*/ 35 h 66"/>
                <a:gd name="T58" fmla="*/ 33 w 63"/>
                <a:gd name="T59" fmla="*/ 27 h 66"/>
                <a:gd name="T60" fmla="*/ 30 w 63"/>
                <a:gd name="T61" fmla="*/ 16 h 66"/>
                <a:gd name="T62" fmla="*/ 32 w 63"/>
                <a:gd name="T63" fmla="*/ 24 h 66"/>
                <a:gd name="T64" fmla="*/ 35 w 63"/>
                <a:gd name="T65" fmla="*/ 28 h 66"/>
                <a:gd name="T66" fmla="*/ 30 w 63"/>
                <a:gd name="T67" fmla="*/ 16 h 66"/>
                <a:gd name="T68" fmla="*/ 2 w 63"/>
                <a:gd name="T69" fmla="*/ 10 h 66"/>
                <a:gd name="T70" fmla="*/ 1 w 63"/>
                <a:gd name="T71" fmla="*/ 19 h 66"/>
                <a:gd name="T72" fmla="*/ 1 w 63"/>
                <a:gd name="T73" fmla="*/ 19 h 66"/>
                <a:gd name="T74" fmla="*/ 1 w 63"/>
                <a:gd name="T75" fmla="*/ 19 h 66"/>
                <a:gd name="T76" fmla="*/ 1 w 63"/>
                <a:gd name="T77" fmla="*/ 19 h 66"/>
                <a:gd name="T78" fmla="*/ 12 w 63"/>
                <a:gd name="T79" fmla="*/ 47 h 66"/>
                <a:gd name="T80" fmla="*/ 18 w 63"/>
                <a:gd name="T81" fmla="*/ 48 h 66"/>
                <a:gd name="T82" fmla="*/ 11 w 63"/>
                <a:gd name="T83" fmla="*/ 37 h 66"/>
                <a:gd name="T84" fmla="*/ 10 w 63"/>
                <a:gd name="T85" fmla="*/ 37 h 66"/>
                <a:gd name="T86" fmla="*/ 9 w 63"/>
                <a:gd name="T87" fmla="*/ 34 h 66"/>
                <a:gd name="T88" fmla="*/ 2 w 63"/>
                <a:gd name="T89" fmla="*/ 10 h 66"/>
                <a:gd name="T90" fmla="*/ 2 w 63"/>
                <a:gd name="T91" fmla="*/ 10 h 66"/>
                <a:gd name="T92" fmla="*/ 45 w 63"/>
                <a:gd name="T93" fmla="*/ 6 h 66"/>
                <a:gd name="T94" fmla="*/ 40 w 63"/>
                <a:gd name="T95" fmla="*/ 44 h 66"/>
                <a:gd name="T96" fmla="*/ 41 w 63"/>
                <a:gd name="T97" fmla="*/ 57 h 66"/>
                <a:gd name="T98" fmla="*/ 45 w 63"/>
                <a:gd name="T99" fmla="*/ 53 h 66"/>
                <a:gd name="T100" fmla="*/ 44 w 63"/>
                <a:gd name="T101" fmla="*/ 52 h 66"/>
                <a:gd name="T102" fmla="*/ 45 w 63"/>
                <a:gd name="T103" fmla="*/ 6 h 66"/>
                <a:gd name="T104" fmla="*/ 58 w 63"/>
                <a:gd name="T105" fmla="*/ 0 h 66"/>
                <a:gd name="T106" fmla="*/ 58 w 63"/>
                <a:gd name="T107" fmla="*/ 0 h 66"/>
                <a:gd name="T108" fmla="*/ 55 w 63"/>
                <a:gd name="T109" fmla="*/ 42 h 66"/>
                <a:gd name="T110" fmla="*/ 59 w 63"/>
                <a:gd name="T111" fmla="*/ 36 h 66"/>
                <a:gd name="T112" fmla="*/ 62 w 63"/>
                <a:gd name="T113" fmla="*/ 20 h 66"/>
                <a:gd name="T114" fmla="*/ 63 w 63"/>
                <a:gd name="T115" fmla="*/ 17 h 66"/>
                <a:gd name="T116" fmla="*/ 60 w 63"/>
                <a:gd name="T117" fmla="*/ 2 h 66"/>
                <a:gd name="T118" fmla="*/ 60 w 63"/>
                <a:gd name="T119" fmla="*/ 2 h 66"/>
                <a:gd name="T120" fmla="*/ 60 w 63"/>
                <a:gd name="T121" fmla="*/ 2 h 66"/>
                <a:gd name="T122" fmla="*/ 58 w 63"/>
                <a:gd name="T123"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3" h="66">
                  <a:moveTo>
                    <a:pt x="13" y="47"/>
                  </a:moveTo>
                  <a:cubicBezTo>
                    <a:pt x="17" y="53"/>
                    <a:pt x="22" y="58"/>
                    <a:pt x="28" y="63"/>
                  </a:cubicBezTo>
                  <a:cubicBezTo>
                    <a:pt x="33" y="66"/>
                    <a:pt x="33" y="66"/>
                    <a:pt x="33" y="66"/>
                  </a:cubicBezTo>
                  <a:cubicBezTo>
                    <a:pt x="34" y="65"/>
                    <a:pt x="35" y="64"/>
                    <a:pt x="36" y="63"/>
                  </a:cubicBezTo>
                  <a:cubicBezTo>
                    <a:pt x="35" y="61"/>
                    <a:pt x="33" y="59"/>
                    <a:pt x="32" y="58"/>
                  </a:cubicBezTo>
                  <a:cubicBezTo>
                    <a:pt x="30" y="56"/>
                    <a:pt x="29" y="55"/>
                    <a:pt x="27" y="53"/>
                  </a:cubicBezTo>
                  <a:cubicBezTo>
                    <a:pt x="27" y="54"/>
                    <a:pt x="27" y="54"/>
                    <a:pt x="27" y="55"/>
                  </a:cubicBezTo>
                  <a:cubicBezTo>
                    <a:pt x="27" y="55"/>
                    <a:pt x="27" y="55"/>
                    <a:pt x="26" y="55"/>
                  </a:cubicBezTo>
                  <a:cubicBezTo>
                    <a:pt x="25" y="55"/>
                    <a:pt x="22" y="53"/>
                    <a:pt x="19" y="49"/>
                  </a:cubicBezTo>
                  <a:cubicBezTo>
                    <a:pt x="16" y="48"/>
                    <a:pt x="14" y="48"/>
                    <a:pt x="13" y="47"/>
                  </a:cubicBezTo>
                  <a:moveTo>
                    <a:pt x="24" y="40"/>
                  </a:moveTo>
                  <a:cubicBezTo>
                    <a:pt x="25" y="45"/>
                    <a:pt x="27" y="49"/>
                    <a:pt x="27" y="52"/>
                  </a:cubicBezTo>
                  <a:cubicBezTo>
                    <a:pt x="31" y="55"/>
                    <a:pt x="34" y="58"/>
                    <a:pt x="37" y="62"/>
                  </a:cubicBezTo>
                  <a:cubicBezTo>
                    <a:pt x="38" y="61"/>
                    <a:pt x="39" y="60"/>
                    <a:pt x="40" y="59"/>
                  </a:cubicBezTo>
                  <a:cubicBezTo>
                    <a:pt x="38" y="56"/>
                    <a:pt x="37" y="53"/>
                    <a:pt x="34" y="49"/>
                  </a:cubicBezTo>
                  <a:cubicBezTo>
                    <a:pt x="34" y="49"/>
                    <a:pt x="34" y="49"/>
                    <a:pt x="33" y="49"/>
                  </a:cubicBezTo>
                  <a:cubicBezTo>
                    <a:pt x="33" y="49"/>
                    <a:pt x="33" y="49"/>
                    <a:pt x="33" y="49"/>
                  </a:cubicBezTo>
                  <a:cubicBezTo>
                    <a:pt x="32" y="49"/>
                    <a:pt x="30" y="46"/>
                    <a:pt x="28" y="43"/>
                  </a:cubicBezTo>
                  <a:cubicBezTo>
                    <a:pt x="27" y="42"/>
                    <a:pt x="25" y="41"/>
                    <a:pt x="24" y="40"/>
                  </a:cubicBezTo>
                  <a:moveTo>
                    <a:pt x="19" y="28"/>
                  </a:moveTo>
                  <a:cubicBezTo>
                    <a:pt x="19" y="28"/>
                    <a:pt x="21" y="33"/>
                    <a:pt x="23" y="39"/>
                  </a:cubicBezTo>
                  <a:cubicBezTo>
                    <a:pt x="25" y="40"/>
                    <a:pt x="26" y="40"/>
                    <a:pt x="27" y="41"/>
                  </a:cubicBezTo>
                  <a:cubicBezTo>
                    <a:pt x="23" y="35"/>
                    <a:pt x="19" y="28"/>
                    <a:pt x="19" y="28"/>
                  </a:cubicBezTo>
                  <a:moveTo>
                    <a:pt x="33" y="27"/>
                  </a:moveTo>
                  <a:cubicBezTo>
                    <a:pt x="34" y="33"/>
                    <a:pt x="35" y="42"/>
                    <a:pt x="34" y="47"/>
                  </a:cubicBezTo>
                  <a:cubicBezTo>
                    <a:pt x="37" y="50"/>
                    <a:pt x="38" y="53"/>
                    <a:pt x="40" y="55"/>
                  </a:cubicBezTo>
                  <a:cubicBezTo>
                    <a:pt x="40" y="53"/>
                    <a:pt x="40" y="50"/>
                    <a:pt x="39" y="46"/>
                  </a:cubicBezTo>
                  <a:cubicBezTo>
                    <a:pt x="39" y="47"/>
                    <a:pt x="39" y="47"/>
                    <a:pt x="38" y="48"/>
                  </a:cubicBezTo>
                  <a:cubicBezTo>
                    <a:pt x="38" y="43"/>
                    <a:pt x="37" y="39"/>
                    <a:pt x="36" y="35"/>
                  </a:cubicBezTo>
                  <a:cubicBezTo>
                    <a:pt x="36" y="32"/>
                    <a:pt x="34" y="29"/>
                    <a:pt x="33" y="27"/>
                  </a:cubicBezTo>
                  <a:moveTo>
                    <a:pt x="30" y="16"/>
                  </a:moveTo>
                  <a:cubicBezTo>
                    <a:pt x="30" y="16"/>
                    <a:pt x="31" y="19"/>
                    <a:pt x="32" y="24"/>
                  </a:cubicBezTo>
                  <a:cubicBezTo>
                    <a:pt x="33" y="25"/>
                    <a:pt x="34" y="27"/>
                    <a:pt x="35" y="28"/>
                  </a:cubicBezTo>
                  <a:cubicBezTo>
                    <a:pt x="33" y="21"/>
                    <a:pt x="30" y="16"/>
                    <a:pt x="30" y="16"/>
                  </a:cubicBezTo>
                  <a:moveTo>
                    <a:pt x="2" y="10"/>
                  </a:moveTo>
                  <a:cubicBezTo>
                    <a:pt x="0" y="10"/>
                    <a:pt x="1" y="18"/>
                    <a:pt x="1" y="19"/>
                  </a:cubicBezTo>
                  <a:cubicBezTo>
                    <a:pt x="1" y="19"/>
                    <a:pt x="1" y="19"/>
                    <a:pt x="1" y="19"/>
                  </a:cubicBezTo>
                  <a:cubicBezTo>
                    <a:pt x="1" y="19"/>
                    <a:pt x="1" y="19"/>
                    <a:pt x="1" y="19"/>
                  </a:cubicBezTo>
                  <a:cubicBezTo>
                    <a:pt x="1" y="19"/>
                    <a:pt x="1" y="19"/>
                    <a:pt x="1" y="19"/>
                  </a:cubicBezTo>
                  <a:cubicBezTo>
                    <a:pt x="2" y="29"/>
                    <a:pt x="6" y="38"/>
                    <a:pt x="12" y="47"/>
                  </a:cubicBezTo>
                  <a:cubicBezTo>
                    <a:pt x="14" y="47"/>
                    <a:pt x="16" y="47"/>
                    <a:pt x="18" y="48"/>
                  </a:cubicBezTo>
                  <a:cubicBezTo>
                    <a:pt x="16" y="45"/>
                    <a:pt x="13" y="41"/>
                    <a:pt x="11" y="37"/>
                  </a:cubicBezTo>
                  <a:cubicBezTo>
                    <a:pt x="11" y="37"/>
                    <a:pt x="11" y="37"/>
                    <a:pt x="10" y="37"/>
                  </a:cubicBezTo>
                  <a:cubicBezTo>
                    <a:pt x="9" y="36"/>
                    <a:pt x="9" y="35"/>
                    <a:pt x="9" y="34"/>
                  </a:cubicBezTo>
                  <a:cubicBezTo>
                    <a:pt x="6" y="27"/>
                    <a:pt x="3" y="19"/>
                    <a:pt x="2" y="10"/>
                  </a:cubicBezTo>
                  <a:cubicBezTo>
                    <a:pt x="2" y="10"/>
                    <a:pt x="2" y="10"/>
                    <a:pt x="2" y="10"/>
                  </a:cubicBezTo>
                  <a:moveTo>
                    <a:pt x="45" y="6"/>
                  </a:moveTo>
                  <a:cubicBezTo>
                    <a:pt x="45" y="6"/>
                    <a:pt x="46" y="31"/>
                    <a:pt x="40" y="44"/>
                  </a:cubicBezTo>
                  <a:cubicBezTo>
                    <a:pt x="41" y="49"/>
                    <a:pt x="41" y="53"/>
                    <a:pt x="41" y="57"/>
                  </a:cubicBezTo>
                  <a:cubicBezTo>
                    <a:pt x="43" y="56"/>
                    <a:pt x="44" y="55"/>
                    <a:pt x="45" y="53"/>
                  </a:cubicBezTo>
                  <a:cubicBezTo>
                    <a:pt x="45" y="53"/>
                    <a:pt x="44" y="53"/>
                    <a:pt x="44" y="52"/>
                  </a:cubicBezTo>
                  <a:cubicBezTo>
                    <a:pt x="51" y="28"/>
                    <a:pt x="45" y="6"/>
                    <a:pt x="45" y="6"/>
                  </a:cubicBezTo>
                  <a:moveTo>
                    <a:pt x="58" y="0"/>
                  </a:moveTo>
                  <a:cubicBezTo>
                    <a:pt x="58" y="0"/>
                    <a:pt x="58" y="0"/>
                    <a:pt x="58" y="0"/>
                  </a:cubicBezTo>
                  <a:cubicBezTo>
                    <a:pt x="58" y="0"/>
                    <a:pt x="63" y="20"/>
                    <a:pt x="55" y="42"/>
                  </a:cubicBezTo>
                  <a:cubicBezTo>
                    <a:pt x="57" y="40"/>
                    <a:pt x="58" y="38"/>
                    <a:pt x="59" y="36"/>
                  </a:cubicBezTo>
                  <a:cubicBezTo>
                    <a:pt x="61" y="31"/>
                    <a:pt x="62" y="26"/>
                    <a:pt x="62" y="20"/>
                  </a:cubicBezTo>
                  <a:cubicBezTo>
                    <a:pt x="62" y="19"/>
                    <a:pt x="63" y="18"/>
                    <a:pt x="63" y="17"/>
                  </a:cubicBezTo>
                  <a:cubicBezTo>
                    <a:pt x="63" y="12"/>
                    <a:pt x="62" y="7"/>
                    <a:pt x="60" y="2"/>
                  </a:cubicBezTo>
                  <a:cubicBezTo>
                    <a:pt x="60" y="2"/>
                    <a:pt x="60" y="2"/>
                    <a:pt x="60" y="2"/>
                  </a:cubicBezTo>
                  <a:cubicBezTo>
                    <a:pt x="60" y="2"/>
                    <a:pt x="60" y="2"/>
                    <a:pt x="60" y="2"/>
                  </a:cubicBezTo>
                  <a:cubicBezTo>
                    <a:pt x="60" y="0"/>
                    <a:pt x="59" y="0"/>
                    <a:pt x="58" y="0"/>
                  </a:cubicBezTo>
                </a:path>
              </a:pathLst>
            </a:custGeom>
            <a:solidFill>
              <a:srgbClr val="FCE9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1" name="Freeform 159">
              <a:extLst>
                <a:ext uri="{FF2B5EF4-FFF2-40B4-BE49-F238E27FC236}">
                  <a16:creationId xmlns="" xmlns:a16="http://schemas.microsoft.com/office/drawing/2014/main" id="{34D4C223-6F63-46AF-952D-CA9EFE2697AE}"/>
                </a:ext>
              </a:extLst>
            </p:cNvPr>
            <p:cNvSpPr>
              <a:spLocks/>
            </p:cNvSpPr>
            <p:nvPr/>
          </p:nvSpPr>
          <p:spPr bwMode="auto">
            <a:xfrm flipH="1">
              <a:off x="1970088" y="5762625"/>
              <a:ext cx="90488" cy="90488"/>
            </a:xfrm>
            <a:custGeom>
              <a:avLst/>
              <a:gdLst>
                <a:gd name="T0" fmla="*/ 2 w 32"/>
                <a:gd name="T1" fmla="*/ 3 h 32"/>
                <a:gd name="T2" fmla="*/ 13 w 32"/>
                <a:gd name="T3" fmla="*/ 22 h 32"/>
                <a:gd name="T4" fmla="*/ 32 w 32"/>
                <a:gd name="T5" fmla="*/ 31 h 32"/>
                <a:gd name="T6" fmla="*/ 30 w 32"/>
                <a:gd name="T7" fmla="*/ 32 h 32"/>
                <a:gd name="T8" fmla="*/ 1 w 32"/>
                <a:gd name="T9" fmla="*/ 3 h 32"/>
                <a:gd name="T10" fmla="*/ 1 w 32"/>
                <a:gd name="T11" fmla="*/ 3 h 32"/>
                <a:gd name="T12" fmla="*/ 0 w 32"/>
                <a:gd name="T13" fmla="*/ 1 h 32"/>
                <a:gd name="T14" fmla="*/ 2 w 32"/>
                <a:gd name="T15" fmla="*/ 1 h 32"/>
                <a:gd name="T16" fmla="*/ 2 w 32"/>
                <a:gd name="T17" fmla="*/ 3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32">
                  <a:moveTo>
                    <a:pt x="2" y="3"/>
                  </a:moveTo>
                  <a:cubicBezTo>
                    <a:pt x="3" y="7"/>
                    <a:pt x="5" y="16"/>
                    <a:pt x="13" y="22"/>
                  </a:cubicBezTo>
                  <a:cubicBezTo>
                    <a:pt x="24" y="30"/>
                    <a:pt x="32" y="31"/>
                    <a:pt x="32" y="31"/>
                  </a:cubicBezTo>
                  <a:cubicBezTo>
                    <a:pt x="30" y="32"/>
                    <a:pt x="30" y="32"/>
                    <a:pt x="30" y="32"/>
                  </a:cubicBezTo>
                  <a:cubicBezTo>
                    <a:pt x="30" y="32"/>
                    <a:pt x="6" y="28"/>
                    <a:pt x="1" y="3"/>
                  </a:cubicBezTo>
                  <a:cubicBezTo>
                    <a:pt x="1" y="3"/>
                    <a:pt x="1" y="3"/>
                    <a:pt x="1" y="3"/>
                  </a:cubicBezTo>
                  <a:cubicBezTo>
                    <a:pt x="1" y="3"/>
                    <a:pt x="0" y="2"/>
                    <a:pt x="0" y="1"/>
                  </a:cubicBezTo>
                  <a:cubicBezTo>
                    <a:pt x="0" y="0"/>
                    <a:pt x="1" y="0"/>
                    <a:pt x="2" y="1"/>
                  </a:cubicBezTo>
                  <a:cubicBezTo>
                    <a:pt x="3" y="3"/>
                    <a:pt x="2" y="3"/>
                    <a:pt x="2" y="3"/>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2" name="Freeform 160">
              <a:extLst>
                <a:ext uri="{FF2B5EF4-FFF2-40B4-BE49-F238E27FC236}">
                  <a16:creationId xmlns="" xmlns:a16="http://schemas.microsoft.com/office/drawing/2014/main" id="{29B41908-81DD-4BB7-BE97-CCEF01C3E364}"/>
                </a:ext>
              </a:extLst>
            </p:cNvPr>
            <p:cNvSpPr>
              <a:spLocks/>
            </p:cNvSpPr>
            <p:nvPr/>
          </p:nvSpPr>
          <p:spPr bwMode="auto">
            <a:xfrm flipH="1">
              <a:off x="1966913" y="5745163"/>
              <a:ext cx="103188" cy="88900"/>
            </a:xfrm>
            <a:custGeom>
              <a:avLst/>
              <a:gdLst>
                <a:gd name="T0" fmla="*/ 34 w 36"/>
                <a:gd name="T1" fmla="*/ 31 h 31"/>
                <a:gd name="T2" fmla="*/ 36 w 36"/>
                <a:gd name="T3" fmla="*/ 31 h 31"/>
                <a:gd name="T4" fmla="*/ 3 w 36"/>
                <a:gd name="T5" fmla="*/ 3 h 31"/>
                <a:gd name="T6" fmla="*/ 2 w 36"/>
                <a:gd name="T7" fmla="*/ 0 h 31"/>
                <a:gd name="T8" fmla="*/ 2 w 36"/>
                <a:gd name="T9" fmla="*/ 3 h 31"/>
                <a:gd name="T10" fmla="*/ 2 w 36"/>
                <a:gd name="T11" fmla="*/ 3 h 31"/>
                <a:gd name="T12" fmla="*/ 10 w 36"/>
                <a:gd name="T13" fmla="*/ 15 h 31"/>
                <a:gd name="T14" fmla="*/ 34 w 36"/>
                <a:gd name="T15" fmla="*/ 31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 h="31">
                  <a:moveTo>
                    <a:pt x="34" y="31"/>
                  </a:moveTo>
                  <a:cubicBezTo>
                    <a:pt x="36" y="31"/>
                    <a:pt x="36" y="31"/>
                    <a:pt x="36" y="31"/>
                  </a:cubicBezTo>
                  <a:cubicBezTo>
                    <a:pt x="36" y="31"/>
                    <a:pt x="11" y="21"/>
                    <a:pt x="3" y="3"/>
                  </a:cubicBezTo>
                  <a:cubicBezTo>
                    <a:pt x="3" y="3"/>
                    <a:pt x="3" y="1"/>
                    <a:pt x="2" y="0"/>
                  </a:cubicBezTo>
                  <a:cubicBezTo>
                    <a:pt x="1" y="0"/>
                    <a:pt x="0" y="2"/>
                    <a:pt x="2" y="3"/>
                  </a:cubicBezTo>
                  <a:cubicBezTo>
                    <a:pt x="2" y="3"/>
                    <a:pt x="2" y="3"/>
                    <a:pt x="2" y="3"/>
                  </a:cubicBezTo>
                  <a:cubicBezTo>
                    <a:pt x="4" y="6"/>
                    <a:pt x="7" y="11"/>
                    <a:pt x="10" y="15"/>
                  </a:cubicBezTo>
                  <a:cubicBezTo>
                    <a:pt x="17" y="22"/>
                    <a:pt x="30" y="29"/>
                    <a:pt x="34" y="31"/>
                  </a:cubicBezTo>
                  <a:close/>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3" name="Freeform 161">
              <a:extLst>
                <a:ext uri="{FF2B5EF4-FFF2-40B4-BE49-F238E27FC236}">
                  <a16:creationId xmlns="" xmlns:a16="http://schemas.microsoft.com/office/drawing/2014/main" id="{97D066EA-EB93-4A2F-A214-76222A65C178}"/>
                </a:ext>
              </a:extLst>
            </p:cNvPr>
            <p:cNvSpPr>
              <a:spLocks/>
            </p:cNvSpPr>
            <p:nvPr/>
          </p:nvSpPr>
          <p:spPr bwMode="auto">
            <a:xfrm flipH="1">
              <a:off x="1939925" y="5651500"/>
              <a:ext cx="133350" cy="187325"/>
            </a:xfrm>
            <a:custGeom>
              <a:avLst/>
              <a:gdLst>
                <a:gd name="T0" fmla="*/ 6 w 47"/>
                <a:gd name="T1" fmla="*/ 2 h 66"/>
                <a:gd name="T2" fmla="*/ 3 w 47"/>
                <a:gd name="T3" fmla="*/ 1 h 66"/>
                <a:gd name="T4" fmla="*/ 7 w 47"/>
                <a:gd name="T5" fmla="*/ 4 h 66"/>
                <a:gd name="T6" fmla="*/ 37 w 47"/>
                <a:gd name="T7" fmla="*/ 65 h 66"/>
                <a:gd name="T8" fmla="*/ 39 w 47"/>
                <a:gd name="T9" fmla="*/ 66 h 66"/>
                <a:gd name="T10" fmla="*/ 6 w 47"/>
                <a:gd name="T11" fmla="*/ 2 h 66"/>
              </a:gdLst>
              <a:ahLst/>
              <a:cxnLst>
                <a:cxn ang="0">
                  <a:pos x="T0" y="T1"/>
                </a:cxn>
                <a:cxn ang="0">
                  <a:pos x="T2" y="T3"/>
                </a:cxn>
                <a:cxn ang="0">
                  <a:pos x="T4" y="T5"/>
                </a:cxn>
                <a:cxn ang="0">
                  <a:pos x="T6" y="T7"/>
                </a:cxn>
                <a:cxn ang="0">
                  <a:pos x="T8" y="T9"/>
                </a:cxn>
                <a:cxn ang="0">
                  <a:pos x="T10" y="T11"/>
                </a:cxn>
              </a:cxnLst>
              <a:rect l="0" t="0" r="r" b="b"/>
              <a:pathLst>
                <a:path w="47" h="66">
                  <a:moveTo>
                    <a:pt x="6" y="2"/>
                  </a:moveTo>
                  <a:cubicBezTo>
                    <a:pt x="5" y="1"/>
                    <a:pt x="4" y="0"/>
                    <a:pt x="3" y="1"/>
                  </a:cubicBezTo>
                  <a:cubicBezTo>
                    <a:pt x="0" y="3"/>
                    <a:pt x="5" y="7"/>
                    <a:pt x="7" y="4"/>
                  </a:cubicBezTo>
                  <a:cubicBezTo>
                    <a:pt x="47" y="15"/>
                    <a:pt x="37" y="65"/>
                    <a:pt x="37" y="65"/>
                  </a:cubicBezTo>
                  <a:cubicBezTo>
                    <a:pt x="39" y="66"/>
                    <a:pt x="39" y="66"/>
                    <a:pt x="39" y="66"/>
                  </a:cubicBezTo>
                  <a:cubicBezTo>
                    <a:pt x="39" y="65"/>
                    <a:pt x="47" y="13"/>
                    <a:pt x="6" y="2"/>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4" name="Freeform 162">
              <a:extLst>
                <a:ext uri="{FF2B5EF4-FFF2-40B4-BE49-F238E27FC236}">
                  <a16:creationId xmlns="" xmlns:a16="http://schemas.microsoft.com/office/drawing/2014/main" id="{9CE157A0-7E65-464D-B58A-CDE1043FE82C}"/>
                </a:ext>
              </a:extLst>
            </p:cNvPr>
            <p:cNvSpPr>
              <a:spLocks/>
            </p:cNvSpPr>
            <p:nvPr/>
          </p:nvSpPr>
          <p:spPr bwMode="auto">
            <a:xfrm flipH="1">
              <a:off x="2008188" y="5780088"/>
              <a:ext cx="106363" cy="98425"/>
            </a:xfrm>
            <a:custGeom>
              <a:avLst/>
              <a:gdLst>
                <a:gd name="T0" fmla="*/ 1 w 38"/>
                <a:gd name="T1" fmla="*/ 4 h 35"/>
                <a:gd name="T2" fmla="*/ 1 w 38"/>
                <a:gd name="T3" fmla="*/ 1 h 35"/>
                <a:gd name="T4" fmla="*/ 2 w 38"/>
                <a:gd name="T5" fmla="*/ 5 h 35"/>
                <a:gd name="T6" fmla="*/ 38 w 38"/>
                <a:gd name="T7" fmla="*/ 33 h 35"/>
                <a:gd name="T8" fmla="*/ 38 w 38"/>
                <a:gd name="T9" fmla="*/ 35 h 35"/>
                <a:gd name="T10" fmla="*/ 1 w 38"/>
                <a:gd name="T11" fmla="*/ 4 h 35"/>
              </a:gdLst>
              <a:ahLst/>
              <a:cxnLst>
                <a:cxn ang="0">
                  <a:pos x="T0" y="T1"/>
                </a:cxn>
                <a:cxn ang="0">
                  <a:pos x="T2" y="T3"/>
                </a:cxn>
                <a:cxn ang="0">
                  <a:pos x="T4" y="T5"/>
                </a:cxn>
                <a:cxn ang="0">
                  <a:pos x="T6" y="T7"/>
                </a:cxn>
                <a:cxn ang="0">
                  <a:pos x="T8" y="T9"/>
                </a:cxn>
                <a:cxn ang="0">
                  <a:pos x="T10" y="T11"/>
                </a:cxn>
              </a:cxnLst>
              <a:rect l="0" t="0" r="r" b="b"/>
              <a:pathLst>
                <a:path w="38" h="35">
                  <a:moveTo>
                    <a:pt x="1" y="4"/>
                  </a:moveTo>
                  <a:cubicBezTo>
                    <a:pt x="0" y="3"/>
                    <a:pt x="0" y="2"/>
                    <a:pt x="1" y="1"/>
                  </a:cubicBezTo>
                  <a:cubicBezTo>
                    <a:pt x="2" y="0"/>
                    <a:pt x="4" y="4"/>
                    <a:pt x="2" y="5"/>
                  </a:cubicBezTo>
                  <a:cubicBezTo>
                    <a:pt x="3" y="32"/>
                    <a:pt x="38" y="33"/>
                    <a:pt x="38" y="33"/>
                  </a:cubicBezTo>
                  <a:cubicBezTo>
                    <a:pt x="38" y="35"/>
                    <a:pt x="38" y="35"/>
                    <a:pt x="38" y="35"/>
                  </a:cubicBezTo>
                  <a:cubicBezTo>
                    <a:pt x="38" y="35"/>
                    <a:pt x="2" y="32"/>
                    <a:pt x="1" y="4"/>
                  </a:cubicBezTo>
                  <a:close/>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5" name="Freeform 163">
              <a:extLst>
                <a:ext uri="{FF2B5EF4-FFF2-40B4-BE49-F238E27FC236}">
                  <a16:creationId xmlns="" xmlns:a16="http://schemas.microsoft.com/office/drawing/2014/main" id="{30E56595-A336-45F4-AC1B-CA41CD378E22}"/>
                </a:ext>
              </a:extLst>
            </p:cNvPr>
            <p:cNvSpPr>
              <a:spLocks/>
            </p:cNvSpPr>
            <p:nvPr/>
          </p:nvSpPr>
          <p:spPr bwMode="auto">
            <a:xfrm flipH="1">
              <a:off x="1941513" y="5697538"/>
              <a:ext cx="93663" cy="115888"/>
            </a:xfrm>
            <a:custGeom>
              <a:avLst/>
              <a:gdLst>
                <a:gd name="T0" fmla="*/ 4 w 33"/>
                <a:gd name="T1" fmla="*/ 1 h 41"/>
                <a:gd name="T2" fmla="*/ 2 w 33"/>
                <a:gd name="T3" fmla="*/ 1 h 41"/>
                <a:gd name="T4" fmla="*/ 5 w 33"/>
                <a:gd name="T5" fmla="*/ 3 h 41"/>
                <a:gd name="T6" fmla="*/ 30 w 33"/>
                <a:gd name="T7" fmla="*/ 41 h 41"/>
                <a:gd name="T8" fmla="*/ 32 w 33"/>
                <a:gd name="T9" fmla="*/ 41 h 41"/>
                <a:gd name="T10" fmla="*/ 4 w 33"/>
                <a:gd name="T11" fmla="*/ 1 h 41"/>
              </a:gdLst>
              <a:ahLst/>
              <a:cxnLst>
                <a:cxn ang="0">
                  <a:pos x="T0" y="T1"/>
                </a:cxn>
                <a:cxn ang="0">
                  <a:pos x="T2" y="T3"/>
                </a:cxn>
                <a:cxn ang="0">
                  <a:pos x="T4" y="T5"/>
                </a:cxn>
                <a:cxn ang="0">
                  <a:pos x="T6" y="T7"/>
                </a:cxn>
                <a:cxn ang="0">
                  <a:pos x="T8" y="T9"/>
                </a:cxn>
                <a:cxn ang="0">
                  <a:pos x="T10" y="T11"/>
                </a:cxn>
              </a:cxnLst>
              <a:rect l="0" t="0" r="r" b="b"/>
              <a:pathLst>
                <a:path w="33" h="41">
                  <a:moveTo>
                    <a:pt x="4" y="1"/>
                  </a:moveTo>
                  <a:cubicBezTo>
                    <a:pt x="3" y="1"/>
                    <a:pt x="2" y="0"/>
                    <a:pt x="2" y="1"/>
                  </a:cubicBezTo>
                  <a:cubicBezTo>
                    <a:pt x="0" y="2"/>
                    <a:pt x="4" y="5"/>
                    <a:pt x="5" y="3"/>
                  </a:cubicBezTo>
                  <a:cubicBezTo>
                    <a:pt x="33" y="6"/>
                    <a:pt x="30" y="41"/>
                    <a:pt x="30" y="41"/>
                  </a:cubicBezTo>
                  <a:cubicBezTo>
                    <a:pt x="32" y="41"/>
                    <a:pt x="32" y="41"/>
                    <a:pt x="32" y="41"/>
                  </a:cubicBezTo>
                  <a:cubicBezTo>
                    <a:pt x="32" y="41"/>
                    <a:pt x="32" y="5"/>
                    <a:pt x="4" y="1"/>
                  </a:cubicBezTo>
                  <a:close/>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6" name="Freeform 164">
              <a:extLst>
                <a:ext uri="{FF2B5EF4-FFF2-40B4-BE49-F238E27FC236}">
                  <a16:creationId xmlns="" xmlns:a16="http://schemas.microsoft.com/office/drawing/2014/main" id="{D3760091-6BC3-4B6F-AD8F-CF027A4E8AF0}"/>
                </a:ext>
              </a:extLst>
            </p:cNvPr>
            <p:cNvSpPr>
              <a:spLocks/>
            </p:cNvSpPr>
            <p:nvPr/>
          </p:nvSpPr>
          <p:spPr bwMode="auto">
            <a:xfrm flipH="1">
              <a:off x="1993900" y="5780088"/>
              <a:ext cx="163513" cy="112713"/>
            </a:xfrm>
            <a:custGeom>
              <a:avLst/>
              <a:gdLst>
                <a:gd name="T0" fmla="*/ 2 w 58"/>
                <a:gd name="T1" fmla="*/ 5 h 40"/>
                <a:gd name="T2" fmla="*/ 1 w 58"/>
                <a:gd name="T3" fmla="*/ 2 h 40"/>
                <a:gd name="T4" fmla="*/ 4 w 58"/>
                <a:gd name="T5" fmla="*/ 6 h 40"/>
                <a:gd name="T6" fmla="*/ 58 w 58"/>
                <a:gd name="T7" fmla="*/ 28 h 40"/>
                <a:gd name="T8" fmla="*/ 58 w 58"/>
                <a:gd name="T9" fmla="*/ 30 h 40"/>
                <a:gd name="T10" fmla="*/ 2 w 58"/>
                <a:gd name="T11" fmla="*/ 5 h 40"/>
              </a:gdLst>
              <a:ahLst/>
              <a:cxnLst>
                <a:cxn ang="0">
                  <a:pos x="T0" y="T1"/>
                </a:cxn>
                <a:cxn ang="0">
                  <a:pos x="T2" y="T3"/>
                </a:cxn>
                <a:cxn ang="0">
                  <a:pos x="T4" y="T5"/>
                </a:cxn>
                <a:cxn ang="0">
                  <a:pos x="T6" y="T7"/>
                </a:cxn>
                <a:cxn ang="0">
                  <a:pos x="T8" y="T9"/>
                </a:cxn>
                <a:cxn ang="0">
                  <a:pos x="T10" y="T11"/>
                </a:cxn>
              </a:cxnLst>
              <a:rect l="0" t="0" r="r" b="b"/>
              <a:pathLst>
                <a:path w="58" h="40">
                  <a:moveTo>
                    <a:pt x="2" y="5"/>
                  </a:moveTo>
                  <a:cubicBezTo>
                    <a:pt x="1" y="4"/>
                    <a:pt x="0" y="3"/>
                    <a:pt x="1" y="2"/>
                  </a:cubicBezTo>
                  <a:cubicBezTo>
                    <a:pt x="2" y="0"/>
                    <a:pt x="6" y="4"/>
                    <a:pt x="4" y="6"/>
                  </a:cubicBezTo>
                  <a:cubicBezTo>
                    <a:pt x="15" y="39"/>
                    <a:pt x="57" y="28"/>
                    <a:pt x="58" y="28"/>
                  </a:cubicBezTo>
                  <a:cubicBezTo>
                    <a:pt x="58" y="30"/>
                    <a:pt x="58" y="30"/>
                    <a:pt x="58" y="30"/>
                  </a:cubicBezTo>
                  <a:cubicBezTo>
                    <a:pt x="58" y="30"/>
                    <a:pt x="13" y="40"/>
                    <a:pt x="2" y="5"/>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7" name="Freeform 165">
              <a:extLst>
                <a:ext uri="{FF2B5EF4-FFF2-40B4-BE49-F238E27FC236}">
                  <a16:creationId xmlns="" xmlns:a16="http://schemas.microsoft.com/office/drawing/2014/main" id="{1835A98F-60C6-45F7-B28D-BF2A6BD6E44F}"/>
                </a:ext>
              </a:extLst>
            </p:cNvPr>
            <p:cNvSpPr>
              <a:spLocks/>
            </p:cNvSpPr>
            <p:nvPr/>
          </p:nvSpPr>
          <p:spPr bwMode="auto">
            <a:xfrm flipH="1">
              <a:off x="1998663" y="5756275"/>
              <a:ext cx="101600" cy="106363"/>
            </a:xfrm>
            <a:custGeom>
              <a:avLst/>
              <a:gdLst>
                <a:gd name="T0" fmla="*/ 2 w 36"/>
                <a:gd name="T1" fmla="*/ 3 h 37"/>
                <a:gd name="T2" fmla="*/ 2 w 36"/>
                <a:gd name="T3" fmla="*/ 1 h 37"/>
                <a:gd name="T4" fmla="*/ 3 w 36"/>
                <a:gd name="T5" fmla="*/ 4 h 37"/>
                <a:gd name="T6" fmla="*/ 36 w 36"/>
                <a:gd name="T7" fmla="*/ 36 h 37"/>
                <a:gd name="T8" fmla="*/ 36 w 36"/>
                <a:gd name="T9" fmla="*/ 37 h 37"/>
                <a:gd name="T10" fmla="*/ 2 w 36"/>
                <a:gd name="T11" fmla="*/ 3 h 37"/>
              </a:gdLst>
              <a:ahLst/>
              <a:cxnLst>
                <a:cxn ang="0">
                  <a:pos x="T0" y="T1"/>
                </a:cxn>
                <a:cxn ang="0">
                  <a:pos x="T2" y="T3"/>
                </a:cxn>
                <a:cxn ang="0">
                  <a:pos x="T4" y="T5"/>
                </a:cxn>
                <a:cxn ang="0">
                  <a:pos x="T6" y="T7"/>
                </a:cxn>
                <a:cxn ang="0">
                  <a:pos x="T8" y="T9"/>
                </a:cxn>
                <a:cxn ang="0">
                  <a:pos x="T10" y="T11"/>
                </a:cxn>
              </a:cxnLst>
              <a:rect l="0" t="0" r="r" b="b"/>
              <a:pathLst>
                <a:path w="36" h="37">
                  <a:moveTo>
                    <a:pt x="2" y="3"/>
                  </a:moveTo>
                  <a:cubicBezTo>
                    <a:pt x="2" y="3"/>
                    <a:pt x="1" y="1"/>
                    <a:pt x="2" y="1"/>
                  </a:cubicBezTo>
                  <a:cubicBezTo>
                    <a:pt x="3" y="0"/>
                    <a:pt x="5" y="4"/>
                    <a:pt x="3" y="4"/>
                  </a:cubicBezTo>
                  <a:cubicBezTo>
                    <a:pt x="2" y="32"/>
                    <a:pt x="36" y="36"/>
                    <a:pt x="36" y="36"/>
                  </a:cubicBezTo>
                  <a:cubicBezTo>
                    <a:pt x="36" y="37"/>
                    <a:pt x="36" y="37"/>
                    <a:pt x="36" y="37"/>
                  </a:cubicBezTo>
                  <a:cubicBezTo>
                    <a:pt x="36" y="37"/>
                    <a:pt x="0" y="32"/>
                    <a:pt x="2" y="3"/>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8" name="Freeform 166">
              <a:extLst>
                <a:ext uri="{FF2B5EF4-FFF2-40B4-BE49-F238E27FC236}">
                  <a16:creationId xmlns="" xmlns:a16="http://schemas.microsoft.com/office/drawing/2014/main" id="{B77B2207-1582-4D81-8BEB-38BD2EFE1306}"/>
                </a:ext>
              </a:extLst>
            </p:cNvPr>
            <p:cNvSpPr>
              <a:spLocks/>
            </p:cNvSpPr>
            <p:nvPr/>
          </p:nvSpPr>
          <p:spPr bwMode="auto">
            <a:xfrm flipH="1">
              <a:off x="1955800" y="5734050"/>
              <a:ext cx="100013" cy="85725"/>
            </a:xfrm>
            <a:custGeom>
              <a:avLst/>
              <a:gdLst>
                <a:gd name="T0" fmla="*/ 4 w 35"/>
                <a:gd name="T1" fmla="*/ 2 h 30"/>
                <a:gd name="T2" fmla="*/ 24 w 35"/>
                <a:gd name="T3" fmla="*/ 13 h 30"/>
                <a:gd name="T4" fmla="*/ 34 w 35"/>
                <a:gd name="T5" fmla="*/ 30 h 30"/>
                <a:gd name="T6" fmla="*/ 35 w 35"/>
                <a:gd name="T7" fmla="*/ 29 h 30"/>
                <a:gd name="T8" fmla="*/ 4 w 35"/>
                <a:gd name="T9" fmla="*/ 2 h 30"/>
                <a:gd name="T10" fmla="*/ 4 w 35"/>
                <a:gd name="T11" fmla="*/ 2 h 30"/>
                <a:gd name="T12" fmla="*/ 2 w 35"/>
                <a:gd name="T13" fmla="*/ 0 h 30"/>
                <a:gd name="T14" fmla="*/ 2 w 35"/>
                <a:gd name="T15" fmla="*/ 3 h 30"/>
                <a:gd name="T16" fmla="*/ 4 w 35"/>
                <a:gd name="T17" fmla="*/ 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0">
                  <a:moveTo>
                    <a:pt x="4" y="2"/>
                  </a:moveTo>
                  <a:cubicBezTo>
                    <a:pt x="8" y="3"/>
                    <a:pt x="17" y="5"/>
                    <a:pt x="24" y="13"/>
                  </a:cubicBezTo>
                  <a:cubicBezTo>
                    <a:pt x="32" y="22"/>
                    <a:pt x="34" y="30"/>
                    <a:pt x="34" y="30"/>
                  </a:cubicBezTo>
                  <a:cubicBezTo>
                    <a:pt x="35" y="29"/>
                    <a:pt x="35" y="29"/>
                    <a:pt x="35" y="29"/>
                  </a:cubicBezTo>
                  <a:cubicBezTo>
                    <a:pt x="35" y="29"/>
                    <a:pt x="29" y="5"/>
                    <a:pt x="4" y="2"/>
                  </a:cubicBezTo>
                  <a:cubicBezTo>
                    <a:pt x="4" y="2"/>
                    <a:pt x="4" y="2"/>
                    <a:pt x="4" y="2"/>
                  </a:cubicBezTo>
                  <a:cubicBezTo>
                    <a:pt x="4" y="1"/>
                    <a:pt x="3" y="1"/>
                    <a:pt x="2" y="0"/>
                  </a:cubicBezTo>
                  <a:cubicBezTo>
                    <a:pt x="1" y="0"/>
                    <a:pt x="0" y="2"/>
                    <a:pt x="2" y="3"/>
                  </a:cubicBezTo>
                  <a:cubicBezTo>
                    <a:pt x="4" y="3"/>
                    <a:pt x="4" y="3"/>
                    <a:pt x="4" y="2"/>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9" name="Freeform 167">
              <a:extLst>
                <a:ext uri="{FF2B5EF4-FFF2-40B4-BE49-F238E27FC236}">
                  <a16:creationId xmlns="" xmlns:a16="http://schemas.microsoft.com/office/drawing/2014/main" id="{571E39BA-322B-429F-A221-23C93E860571}"/>
                </a:ext>
              </a:extLst>
            </p:cNvPr>
            <p:cNvSpPr>
              <a:spLocks/>
            </p:cNvSpPr>
            <p:nvPr/>
          </p:nvSpPr>
          <p:spPr bwMode="auto">
            <a:xfrm flipH="1">
              <a:off x="1955800" y="5765800"/>
              <a:ext cx="100013" cy="84138"/>
            </a:xfrm>
            <a:custGeom>
              <a:avLst/>
              <a:gdLst>
                <a:gd name="T0" fmla="*/ 4 w 35"/>
                <a:gd name="T1" fmla="*/ 2 h 30"/>
                <a:gd name="T2" fmla="*/ 24 w 35"/>
                <a:gd name="T3" fmla="*/ 13 h 30"/>
                <a:gd name="T4" fmla="*/ 33 w 35"/>
                <a:gd name="T5" fmla="*/ 30 h 30"/>
                <a:gd name="T6" fmla="*/ 35 w 35"/>
                <a:gd name="T7" fmla="*/ 29 h 30"/>
                <a:gd name="T8" fmla="*/ 4 w 35"/>
                <a:gd name="T9" fmla="*/ 2 h 30"/>
                <a:gd name="T10" fmla="*/ 4 w 35"/>
                <a:gd name="T11" fmla="*/ 2 h 30"/>
                <a:gd name="T12" fmla="*/ 2 w 35"/>
                <a:gd name="T13" fmla="*/ 0 h 30"/>
                <a:gd name="T14" fmla="*/ 2 w 35"/>
                <a:gd name="T15" fmla="*/ 3 h 30"/>
                <a:gd name="T16" fmla="*/ 4 w 35"/>
                <a:gd name="T17" fmla="*/ 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0">
                  <a:moveTo>
                    <a:pt x="4" y="2"/>
                  </a:moveTo>
                  <a:cubicBezTo>
                    <a:pt x="8" y="3"/>
                    <a:pt x="17" y="5"/>
                    <a:pt x="24" y="13"/>
                  </a:cubicBezTo>
                  <a:cubicBezTo>
                    <a:pt x="32" y="22"/>
                    <a:pt x="33" y="30"/>
                    <a:pt x="33" y="30"/>
                  </a:cubicBezTo>
                  <a:cubicBezTo>
                    <a:pt x="35" y="29"/>
                    <a:pt x="35" y="29"/>
                    <a:pt x="35" y="29"/>
                  </a:cubicBezTo>
                  <a:cubicBezTo>
                    <a:pt x="35" y="29"/>
                    <a:pt x="29" y="5"/>
                    <a:pt x="4" y="2"/>
                  </a:cubicBezTo>
                  <a:cubicBezTo>
                    <a:pt x="4" y="2"/>
                    <a:pt x="4" y="2"/>
                    <a:pt x="4" y="2"/>
                  </a:cubicBezTo>
                  <a:cubicBezTo>
                    <a:pt x="3" y="1"/>
                    <a:pt x="2" y="1"/>
                    <a:pt x="2" y="0"/>
                  </a:cubicBezTo>
                  <a:cubicBezTo>
                    <a:pt x="0" y="0"/>
                    <a:pt x="0" y="2"/>
                    <a:pt x="2" y="3"/>
                  </a:cubicBezTo>
                  <a:cubicBezTo>
                    <a:pt x="4" y="3"/>
                    <a:pt x="4" y="3"/>
                    <a:pt x="4" y="2"/>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0" name="Freeform 168">
              <a:extLst>
                <a:ext uri="{FF2B5EF4-FFF2-40B4-BE49-F238E27FC236}">
                  <a16:creationId xmlns="" xmlns:a16="http://schemas.microsoft.com/office/drawing/2014/main" id="{A5EAB1CC-8AA7-4D17-A06A-2EDA7D5F2077}"/>
                </a:ext>
              </a:extLst>
            </p:cNvPr>
            <p:cNvSpPr>
              <a:spLocks/>
            </p:cNvSpPr>
            <p:nvPr/>
          </p:nvSpPr>
          <p:spPr bwMode="auto">
            <a:xfrm flipH="1">
              <a:off x="1970088" y="5770563"/>
              <a:ext cx="114300" cy="74613"/>
            </a:xfrm>
            <a:custGeom>
              <a:avLst/>
              <a:gdLst>
                <a:gd name="T0" fmla="*/ 3 w 40"/>
                <a:gd name="T1" fmla="*/ 4 h 26"/>
                <a:gd name="T2" fmla="*/ 20 w 40"/>
                <a:gd name="T3" fmla="*/ 19 h 26"/>
                <a:gd name="T4" fmla="*/ 40 w 40"/>
                <a:gd name="T5" fmla="*/ 22 h 26"/>
                <a:gd name="T6" fmla="*/ 39 w 40"/>
                <a:gd name="T7" fmla="*/ 23 h 26"/>
                <a:gd name="T8" fmla="*/ 3 w 40"/>
                <a:gd name="T9" fmla="*/ 4 h 26"/>
                <a:gd name="T10" fmla="*/ 3 w 40"/>
                <a:gd name="T11" fmla="*/ 4 h 26"/>
                <a:gd name="T12" fmla="*/ 1 w 40"/>
                <a:gd name="T13" fmla="*/ 2 h 26"/>
                <a:gd name="T14" fmla="*/ 3 w 40"/>
                <a:gd name="T15" fmla="*/ 2 h 26"/>
                <a:gd name="T16" fmla="*/ 3 w 40"/>
                <a:gd name="T17" fmla="*/ 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26">
                  <a:moveTo>
                    <a:pt x="3" y="4"/>
                  </a:moveTo>
                  <a:cubicBezTo>
                    <a:pt x="5" y="7"/>
                    <a:pt x="11" y="15"/>
                    <a:pt x="20" y="19"/>
                  </a:cubicBezTo>
                  <a:cubicBezTo>
                    <a:pt x="32" y="23"/>
                    <a:pt x="40" y="22"/>
                    <a:pt x="40" y="22"/>
                  </a:cubicBezTo>
                  <a:cubicBezTo>
                    <a:pt x="39" y="23"/>
                    <a:pt x="39" y="23"/>
                    <a:pt x="39" y="23"/>
                  </a:cubicBezTo>
                  <a:cubicBezTo>
                    <a:pt x="39" y="23"/>
                    <a:pt x="15" y="26"/>
                    <a:pt x="3" y="4"/>
                  </a:cubicBezTo>
                  <a:cubicBezTo>
                    <a:pt x="3" y="4"/>
                    <a:pt x="3" y="4"/>
                    <a:pt x="3" y="4"/>
                  </a:cubicBezTo>
                  <a:cubicBezTo>
                    <a:pt x="2" y="4"/>
                    <a:pt x="1" y="3"/>
                    <a:pt x="1" y="2"/>
                  </a:cubicBezTo>
                  <a:cubicBezTo>
                    <a:pt x="0" y="1"/>
                    <a:pt x="2" y="0"/>
                    <a:pt x="3" y="2"/>
                  </a:cubicBezTo>
                  <a:cubicBezTo>
                    <a:pt x="4" y="3"/>
                    <a:pt x="4" y="4"/>
                    <a:pt x="3" y="4"/>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1" name="Freeform 169">
              <a:extLst>
                <a:ext uri="{FF2B5EF4-FFF2-40B4-BE49-F238E27FC236}">
                  <a16:creationId xmlns="" xmlns:a16="http://schemas.microsoft.com/office/drawing/2014/main" id="{E5912A0F-D3F5-48E1-BB65-D2051563D07B}"/>
                </a:ext>
              </a:extLst>
            </p:cNvPr>
            <p:cNvSpPr>
              <a:spLocks/>
            </p:cNvSpPr>
            <p:nvPr/>
          </p:nvSpPr>
          <p:spPr bwMode="auto">
            <a:xfrm flipH="1">
              <a:off x="1857375" y="5622925"/>
              <a:ext cx="309563" cy="365125"/>
            </a:xfrm>
            <a:custGeom>
              <a:avLst/>
              <a:gdLst>
                <a:gd name="T0" fmla="*/ 29 w 109"/>
                <a:gd name="T1" fmla="*/ 110 h 128"/>
                <a:gd name="T2" fmla="*/ 33 w 109"/>
                <a:gd name="T3" fmla="*/ 106 h 128"/>
                <a:gd name="T4" fmla="*/ 34 w 109"/>
                <a:gd name="T5" fmla="*/ 106 h 128"/>
                <a:gd name="T6" fmla="*/ 59 w 109"/>
                <a:gd name="T7" fmla="*/ 78 h 128"/>
                <a:gd name="T8" fmla="*/ 67 w 109"/>
                <a:gd name="T9" fmla="*/ 67 h 128"/>
                <a:gd name="T10" fmla="*/ 67 w 109"/>
                <a:gd name="T11" fmla="*/ 67 h 128"/>
                <a:gd name="T12" fmla="*/ 72 w 109"/>
                <a:gd name="T13" fmla="*/ 63 h 128"/>
                <a:gd name="T14" fmla="*/ 95 w 109"/>
                <a:gd name="T15" fmla="*/ 33 h 128"/>
                <a:gd name="T16" fmla="*/ 96 w 109"/>
                <a:gd name="T17" fmla="*/ 31 h 128"/>
                <a:gd name="T18" fmla="*/ 107 w 109"/>
                <a:gd name="T19" fmla="*/ 19 h 128"/>
                <a:gd name="T20" fmla="*/ 104 w 109"/>
                <a:gd name="T21" fmla="*/ 42 h 128"/>
                <a:gd name="T22" fmla="*/ 97 w 109"/>
                <a:gd name="T23" fmla="*/ 61 h 128"/>
                <a:gd name="T24" fmla="*/ 97 w 109"/>
                <a:gd name="T25" fmla="*/ 61 h 128"/>
                <a:gd name="T26" fmla="*/ 97 w 109"/>
                <a:gd name="T27" fmla="*/ 62 h 128"/>
                <a:gd name="T28" fmla="*/ 96 w 109"/>
                <a:gd name="T29" fmla="*/ 62 h 128"/>
                <a:gd name="T30" fmla="*/ 96 w 109"/>
                <a:gd name="T31" fmla="*/ 63 h 128"/>
                <a:gd name="T32" fmla="*/ 90 w 109"/>
                <a:gd name="T33" fmla="*/ 71 h 128"/>
                <a:gd name="T34" fmla="*/ 73 w 109"/>
                <a:gd name="T35" fmla="*/ 81 h 128"/>
                <a:gd name="T36" fmla="*/ 68 w 109"/>
                <a:gd name="T37" fmla="*/ 85 h 128"/>
                <a:gd name="T38" fmla="*/ 61 w 109"/>
                <a:gd name="T39" fmla="*/ 99 h 128"/>
                <a:gd name="T40" fmla="*/ 49 w 109"/>
                <a:gd name="T41" fmla="*/ 112 h 128"/>
                <a:gd name="T42" fmla="*/ 49 w 109"/>
                <a:gd name="T43" fmla="*/ 112 h 128"/>
                <a:gd name="T44" fmla="*/ 36 w 109"/>
                <a:gd name="T45" fmla="*/ 121 h 128"/>
                <a:gd name="T46" fmla="*/ 24 w 109"/>
                <a:gd name="T47" fmla="*/ 125 h 128"/>
                <a:gd name="T48" fmla="*/ 29 w 109"/>
                <a:gd name="T49" fmla="*/ 11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9" h="128">
                  <a:moveTo>
                    <a:pt x="29" y="110"/>
                  </a:moveTo>
                  <a:cubicBezTo>
                    <a:pt x="31" y="109"/>
                    <a:pt x="32" y="108"/>
                    <a:pt x="33" y="106"/>
                  </a:cubicBezTo>
                  <a:cubicBezTo>
                    <a:pt x="34" y="106"/>
                    <a:pt x="34" y="106"/>
                    <a:pt x="34" y="106"/>
                  </a:cubicBezTo>
                  <a:cubicBezTo>
                    <a:pt x="44" y="98"/>
                    <a:pt x="54" y="93"/>
                    <a:pt x="59" y="78"/>
                  </a:cubicBezTo>
                  <a:cubicBezTo>
                    <a:pt x="59" y="78"/>
                    <a:pt x="62" y="73"/>
                    <a:pt x="67" y="67"/>
                  </a:cubicBezTo>
                  <a:cubicBezTo>
                    <a:pt x="67" y="67"/>
                    <a:pt x="67" y="67"/>
                    <a:pt x="67" y="67"/>
                  </a:cubicBezTo>
                  <a:cubicBezTo>
                    <a:pt x="68" y="66"/>
                    <a:pt x="70" y="64"/>
                    <a:pt x="72" y="63"/>
                  </a:cubicBezTo>
                  <a:cubicBezTo>
                    <a:pt x="78" y="57"/>
                    <a:pt x="91" y="42"/>
                    <a:pt x="95" y="33"/>
                  </a:cubicBezTo>
                  <a:cubicBezTo>
                    <a:pt x="95" y="32"/>
                    <a:pt x="96" y="32"/>
                    <a:pt x="96" y="31"/>
                  </a:cubicBezTo>
                  <a:cubicBezTo>
                    <a:pt x="107" y="0"/>
                    <a:pt x="109" y="14"/>
                    <a:pt x="107" y="19"/>
                  </a:cubicBezTo>
                  <a:cubicBezTo>
                    <a:pt x="106" y="25"/>
                    <a:pt x="106" y="33"/>
                    <a:pt x="104" y="42"/>
                  </a:cubicBezTo>
                  <a:cubicBezTo>
                    <a:pt x="103" y="48"/>
                    <a:pt x="101" y="55"/>
                    <a:pt x="97" y="61"/>
                  </a:cubicBezTo>
                  <a:cubicBezTo>
                    <a:pt x="97" y="61"/>
                    <a:pt x="97" y="61"/>
                    <a:pt x="97" y="61"/>
                  </a:cubicBezTo>
                  <a:cubicBezTo>
                    <a:pt x="97" y="62"/>
                    <a:pt x="97" y="62"/>
                    <a:pt x="97" y="62"/>
                  </a:cubicBezTo>
                  <a:cubicBezTo>
                    <a:pt x="96" y="62"/>
                    <a:pt x="96" y="62"/>
                    <a:pt x="96" y="62"/>
                  </a:cubicBezTo>
                  <a:cubicBezTo>
                    <a:pt x="96" y="63"/>
                    <a:pt x="96" y="63"/>
                    <a:pt x="96" y="63"/>
                  </a:cubicBezTo>
                  <a:cubicBezTo>
                    <a:pt x="94" y="66"/>
                    <a:pt x="92" y="68"/>
                    <a:pt x="90" y="71"/>
                  </a:cubicBezTo>
                  <a:cubicBezTo>
                    <a:pt x="83" y="78"/>
                    <a:pt x="78" y="81"/>
                    <a:pt x="73" y="81"/>
                  </a:cubicBezTo>
                  <a:cubicBezTo>
                    <a:pt x="71" y="81"/>
                    <a:pt x="69" y="83"/>
                    <a:pt x="68" y="85"/>
                  </a:cubicBezTo>
                  <a:cubicBezTo>
                    <a:pt x="67" y="89"/>
                    <a:pt x="65" y="94"/>
                    <a:pt x="61" y="99"/>
                  </a:cubicBezTo>
                  <a:cubicBezTo>
                    <a:pt x="57" y="105"/>
                    <a:pt x="53" y="109"/>
                    <a:pt x="49" y="112"/>
                  </a:cubicBezTo>
                  <a:cubicBezTo>
                    <a:pt x="49" y="112"/>
                    <a:pt x="49" y="112"/>
                    <a:pt x="49" y="112"/>
                  </a:cubicBezTo>
                  <a:cubicBezTo>
                    <a:pt x="45" y="116"/>
                    <a:pt x="40" y="119"/>
                    <a:pt x="36" y="121"/>
                  </a:cubicBezTo>
                  <a:cubicBezTo>
                    <a:pt x="31" y="123"/>
                    <a:pt x="27" y="125"/>
                    <a:pt x="24" y="125"/>
                  </a:cubicBezTo>
                  <a:cubicBezTo>
                    <a:pt x="0" y="128"/>
                    <a:pt x="16" y="121"/>
                    <a:pt x="29" y="110"/>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2" name="Freeform 170">
              <a:extLst>
                <a:ext uri="{FF2B5EF4-FFF2-40B4-BE49-F238E27FC236}">
                  <a16:creationId xmlns="" xmlns:a16="http://schemas.microsoft.com/office/drawing/2014/main" id="{44D49D6D-9FF2-4786-A436-2542ECB2CDCD}"/>
                </a:ext>
              </a:extLst>
            </p:cNvPr>
            <p:cNvSpPr>
              <a:spLocks/>
            </p:cNvSpPr>
            <p:nvPr/>
          </p:nvSpPr>
          <p:spPr bwMode="auto">
            <a:xfrm flipH="1">
              <a:off x="1887538" y="5784850"/>
              <a:ext cx="146050" cy="160338"/>
            </a:xfrm>
            <a:custGeom>
              <a:avLst/>
              <a:gdLst>
                <a:gd name="T0" fmla="*/ 38 w 51"/>
                <a:gd name="T1" fmla="*/ 0 h 56"/>
                <a:gd name="T2" fmla="*/ 35 w 51"/>
                <a:gd name="T3" fmla="*/ 10 h 56"/>
                <a:gd name="T4" fmla="*/ 27 w 51"/>
                <a:gd name="T5" fmla="*/ 20 h 56"/>
                <a:gd name="T6" fmla="*/ 27 w 51"/>
                <a:gd name="T7" fmla="*/ 20 h 56"/>
                <a:gd name="T8" fmla="*/ 26 w 51"/>
                <a:gd name="T9" fmla="*/ 10 h 56"/>
                <a:gd name="T10" fmla="*/ 25 w 51"/>
                <a:gd name="T11" fmla="*/ 18 h 56"/>
                <a:gd name="T12" fmla="*/ 23 w 51"/>
                <a:gd name="T13" fmla="*/ 22 h 56"/>
                <a:gd name="T14" fmla="*/ 12 w 51"/>
                <a:gd name="T15" fmla="*/ 27 h 56"/>
                <a:gd name="T16" fmla="*/ 14 w 51"/>
                <a:gd name="T17" fmla="*/ 28 h 56"/>
                <a:gd name="T18" fmla="*/ 18 w 51"/>
                <a:gd name="T19" fmla="*/ 26 h 56"/>
                <a:gd name="T20" fmla="*/ 20 w 51"/>
                <a:gd name="T21" fmla="*/ 25 h 56"/>
                <a:gd name="T22" fmla="*/ 20 w 51"/>
                <a:gd name="T23" fmla="*/ 25 h 56"/>
                <a:gd name="T24" fmla="*/ 14 w 51"/>
                <a:gd name="T25" fmla="*/ 33 h 56"/>
                <a:gd name="T26" fmla="*/ 1 w 51"/>
                <a:gd name="T27" fmla="*/ 42 h 56"/>
                <a:gd name="T28" fmla="*/ 15 w 51"/>
                <a:gd name="T29" fmla="*/ 34 h 56"/>
                <a:gd name="T30" fmla="*/ 15 w 51"/>
                <a:gd name="T31" fmla="*/ 34 h 56"/>
                <a:gd name="T32" fmla="*/ 12 w 51"/>
                <a:gd name="T33" fmla="*/ 43 h 56"/>
                <a:gd name="T34" fmla="*/ 1 w 51"/>
                <a:gd name="T35" fmla="*/ 56 h 56"/>
                <a:gd name="T36" fmla="*/ 2 w 51"/>
                <a:gd name="T37" fmla="*/ 55 h 56"/>
                <a:gd name="T38" fmla="*/ 2 w 51"/>
                <a:gd name="T39" fmla="*/ 55 h 56"/>
                <a:gd name="T40" fmla="*/ 14 w 51"/>
                <a:gd name="T41" fmla="*/ 42 h 56"/>
                <a:gd name="T42" fmla="*/ 21 w 51"/>
                <a:gd name="T43" fmla="*/ 28 h 56"/>
                <a:gd name="T44" fmla="*/ 26 w 51"/>
                <a:gd name="T45" fmla="*/ 24 h 56"/>
                <a:gd name="T46" fmla="*/ 43 w 51"/>
                <a:gd name="T47" fmla="*/ 14 h 56"/>
                <a:gd name="T48" fmla="*/ 49 w 51"/>
                <a:gd name="T49" fmla="*/ 6 h 56"/>
                <a:gd name="T50" fmla="*/ 49 w 51"/>
                <a:gd name="T51" fmla="*/ 5 h 56"/>
                <a:gd name="T52" fmla="*/ 50 w 51"/>
                <a:gd name="T53" fmla="*/ 5 h 56"/>
                <a:gd name="T54" fmla="*/ 50 w 51"/>
                <a:gd name="T55" fmla="*/ 4 h 56"/>
                <a:gd name="T56" fmla="*/ 50 w 51"/>
                <a:gd name="T57" fmla="*/ 4 h 56"/>
                <a:gd name="T58" fmla="*/ 51 w 51"/>
                <a:gd name="T59" fmla="*/ 0 h 56"/>
                <a:gd name="T60" fmla="*/ 51 w 51"/>
                <a:gd name="T61" fmla="*/ 0 h 56"/>
                <a:gd name="T62" fmla="*/ 34 w 51"/>
                <a:gd name="T63" fmla="*/ 19 h 56"/>
                <a:gd name="T64" fmla="*/ 31 w 51"/>
                <a:gd name="T65" fmla="*/ 19 h 56"/>
                <a:gd name="T66" fmla="*/ 38 w 51"/>
                <a:gd name="T67" fmla="*/ 3 h 56"/>
                <a:gd name="T68" fmla="*/ 38 w 51"/>
                <a:gd name="T69"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1" h="56">
                  <a:moveTo>
                    <a:pt x="38" y="0"/>
                  </a:moveTo>
                  <a:cubicBezTo>
                    <a:pt x="38" y="0"/>
                    <a:pt x="37" y="3"/>
                    <a:pt x="35" y="10"/>
                  </a:cubicBezTo>
                  <a:cubicBezTo>
                    <a:pt x="33" y="16"/>
                    <a:pt x="29" y="18"/>
                    <a:pt x="27" y="20"/>
                  </a:cubicBezTo>
                  <a:cubicBezTo>
                    <a:pt x="27" y="20"/>
                    <a:pt x="27" y="20"/>
                    <a:pt x="27" y="20"/>
                  </a:cubicBezTo>
                  <a:cubicBezTo>
                    <a:pt x="26" y="20"/>
                    <a:pt x="29" y="14"/>
                    <a:pt x="26" y="10"/>
                  </a:cubicBezTo>
                  <a:cubicBezTo>
                    <a:pt x="26" y="13"/>
                    <a:pt x="27" y="15"/>
                    <a:pt x="25" y="18"/>
                  </a:cubicBezTo>
                  <a:cubicBezTo>
                    <a:pt x="23" y="20"/>
                    <a:pt x="24" y="21"/>
                    <a:pt x="23" y="22"/>
                  </a:cubicBezTo>
                  <a:cubicBezTo>
                    <a:pt x="21" y="23"/>
                    <a:pt x="16" y="26"/>
                    <a:pt x="12" y="27"/>
                  </a:cubicBezTo>
                  <a:cubicBezTo>
                    <a:pt x="12" y="27"/>
                    <a:pt x="13" y="28"/>
                    <a:pt x="14" y="28"/>
                  </a:cubicBezTo>
                  <a:cubicBezTo>
                    <a:pt x="15" y="28"/>
                    <a:pt x="17" y="27"/>
                    <a:pt x="18" y="26"/>
                  </a:cubicBezTo>
                  <a:cubicBezTo>
                    <a:pt x="19" y="26"/>
                    <a:pt x="20" y="25"/>
                    <a:pt x="20" y="25"/>
                  </a:cubicBezTo>
                  <a:cubicBezTo>
                    <a:pt x="20" y="25"/>
                    <a:pt x="20" y="25"/>
                    <a:pt x="20" y="25"/>
                  </a:cubicBezTo>
                  <a:cubicBezTo>
                    <a:pt x="21" y="26"/>
                    <a:pt x="20" y="27"/>
                    <a:pt x="14" y="33"/>
                  </a:cubicBezTo>
                  <a:cubicBezTo>
                    <a:pt x="9" y="37"/>
                    <a:pt x="7" y="38"/>
                    <a:pt x="1" y="42"/>
                  </a:cubicBezTo>
                  <a:cubicBezTo>
                    <a:pt x="11" y="40"/>
                    <a:pt x="13" y="35"/>
                    <a:pt x="15" y="34"/>
                  </a:cubicBezTo>
                  <a:cubicBezTo>
                    <a:pt x="15" y="34"/>
                    <a:pt x="15" y="34"/>
                    <a:pt x="15" y="34"/>
                  </a:cubicBezTo>
                  <a:cubicBezTo>
                    <a:pt x="17" y="34"/>
                    <a:pt x="15" y="38"/>
                    <a:pt x="12" y="43"/>
                  </a:cubicBezTo>
                  <a:cubicBezTo>
                    <a:pt x="8" y="49"/>
                    <a:pt x="0" y="56"/>
                    <a:pt x="1" y="56"/>
                  </a:cubicBezTo>
                  <a:cubicBezTo>
                    <a:pt x="1" y="56"/>
                    <a:pt x="2" y="56"/>
                    <a:pt x="2" y="55"/>
                  </a:cubicBezTo>
                  <a:cubicBezTo>
                    <a:pt x="2" y="55"/>
                    <a:pt x="2" y="55"/>
                    <a:pt x="2" y="55"/>
                  </a:cubicBezTo>
                  <a:cubicBezTo>
                    <a:pt x="6" y="52"/>
                    <a:pt x="10" y="48"/>
                    <a:pt x="14" y="42"/>
                  </a:cubicBezTo>
                  <a:cubicBezTo>
                    <a:pt x="18" y="37"/>
                    <a:pt x="20" y="32"/>
                    <a:pt x="21" y="28"/>
                  </a:cubicBezTo>
                  <a:cubicBezTo>
                    <a:pt x="22" y="26"/>
                    <a:pt x="24" y="24"/>
                    <a:pt x="26" y="24"/>
                  </a:cubicBezTo>
                  <a:cubicBezTo>
                    <a:pt x="31" y="24"/>
                    <a:pt x="36" y="21"/>
                    <a:pt x="43" y="14"/>
                  </a:cubicBezTo>
                  <a:cubicBezTo>
                    <a:pt x="45" y="11"/>
                    <a:pt x="47" y="9"/>
                    <a:pt x="49" y="6"/>
                  </a:cubicBezTo>
                  <a:cubicBezTo>
                    <a:pt x="49" y="5"/>
                    <a:pt x="49" y="5"/>
                    <a:pt x="49" y="5"/>
                  </a:cubicBezTo>
                  <a:cubicBezTo>
                    <a:pt x="50" y="5"/>
                    <a:pt x="50" y="5"/>
                    <a:pt x="50" y="5"/>
                  </a:cubicBezTo>
                  <a:cubicBezTo>
                    <a:pt x="50" y="4"/>
                    <a:pt x="50" y="4"/>
                    <a:pt x="50" y="4"/>
                  </a:cubicBezTo>
                  <a:cubicBezTo>
                    <a:pt x="50" y="4"/>
                    <a:pt x="50" y="4"/>
                    <a:pt x="50" y="4"/>
                  </a:cubicBezTo>
                  <a:cubicBezTo>
                    <a:pt x="51" y="3"/>
                    <a:pt x="51" y="0"/>
                    <a:pt x="51" y="0"/>
                  </a:cubicBezTo>
                  <a:cubicBezTo>
                    <a:pt x="51" y="0"/>
                    <a:pt x="51" y="0"/>
                    <a:pt x="51" y="0"/>
                  </a:cubicBezTo>
                  <a:cubicBezTo>
                    <a:pt x="47" y="6"/>
                    <a:pt x="40" y="18"/>
                    <a:pt x="34" y="19"/>
                  </a:cubicBezTo>
                  <a:cubicBezTo>
                    <a:pt x="32" y="19"/>
                    <a:pt x="32" y="19"/>
                    <a:pt x="31" y="19"/>
                  </a:cubicBezTo>
                  <a:cubicBezTo>
                    <a:pt x="30" y="19"/>
                    <a:pt x="37" y="16"/>
                    <a:pt x="38" y="3"/>
                  </a:cubicBezTo>
                  <a:cubicBezTo>
                    <a:pt x="38" y="1"/>
                    <a:pt x="38" y="0"/>
                    <a:pt x="38" y="0"/>
                  </a:cubicBezTo>
                </a:path>
              </a:pathLst>
            </a:custGeom>
            <a:solidFill>
              <a:srgbClr val="FCE9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3" name="Freeform 171">
              <a:extLst>
                <a:ext uri="{FF2B5EF4-FFF2-40B4-BE49-F238E27FC236}">
                  <a16:creationId xmlns="" xmlns:a16="http://schemas.microsoft.com/office/drawing/2014/main" id="{78E43906-44E4-4D55-990E-415723D50DD5}"/>
                </a:ext>
              </a:extLst>
            </p:cNvPr>
            <p:cNvSpPr>
              <a:spLocks/>
            </p:cNvSpPr>
            <p:nvPr/>
          </p:nvSpPr>
          <p:spPr bwMode="auto">
            <a:xfrm flipH="1">
              <a:off x="1976438" y="5548313"/>
              <a:ext cx="82550" cy="31750"/>
            </a:xfrm>
            <a:custGeom>
              <a:avLst/>
              <a:gdLst>
                <a:gd name="T0" fmla="*/ 22 w 29"/>
                <a:gd name="T1" fmla="*/ 0 h 11"/>
                <a:gd name="T2" fmla="*/ 18 w 29"/>
                <a:gd name="T3" fmla="*/ 1 h 11"/>
                <a:gd name="T4" fmla="*/ 15 w 29"/>
                <a:gd name="T5" fmla="*/ 3 h 11"/>
                <a:gd name="T6" fmla="*/ 13 w 29"/>
                <a:gd name="T7" fmla="*/ 2 h 11"/>
                <a:gd name="T8" fmla="*/ 12 w 29"/>
                <a:gd name="T9" fmla="*/ 1 h 11"/>
                <a:gd name="T10" fmla="*/ 10 w 29"/>
                <a:gd name="T11" fmla="*/ 1 h 11"/>
                <a:gd name="T12" fmla="*/ 2 w 29"/>
                <a:gd name="T13" fmla="*/ 8 h 11"/>
                <a:gd name="T14" fmla="*/ 2 w 29"/>
                <a:gd name="T15" fmla="*/ 9 h 11"/>
                <a:gd name="T16" fmla="*/ 1 w 29"/>
                <a:gd name="T17" fmla="*/ 10 h 11"/>
                <a:gd name="T18" fmla="*/ 1 w 29"/>
                <a:gd name="T19" fmla="*/ 11 h 11"/>
                <a:gd name="T20" fmla="*/ 0 w 29"/>
                <a:gd name="T21" fmla="*/ 11 h 11"/>
                <a:gd name="T22" fmla="*/ 0 w 29"/>
                <a:gd name="T23" fmla="*/ 11 h 11"/>
                <a:gd name="T24" fmla="*/ 0 w 29"/>
                <a:gd name="T25" fmla="*/ 11 h 11"/>
                <a:gd name="T26" fmla="*/ 1 w 29"/>
                <a:gd name="T27" fmla="*/ 11 h 11"/>
                <a:gd name="T28" fmla="*/ 2 w 29"/>
                <a:gd name="T29" fmla="*/ 9 h 11"/>
                <a:gd name="T30" fmla="*/ 2 w 29"/>
                <a:gd name="T31" fmla="*/ 8 h 11"/>
                <a:gd name="T32" fmla="*/ 10 w 29"/>
                <a:gd name="T33" fmla="*/ 1 h 11"/>
                <a:gd name="T34" fmla="*/ 12 w 29"/>
                <a:gd name="T35" fmla="*/ 1 h 11"/>
                <a:gd name="T36" fmla="*/ 13 w 29"/>
                <a:gd name="T37" fmla="*/ 2 h 11"/>
                <a:gd name="T38" fmla="*/ 15 w 29"/>
                <a:gd name="T39" fmla="*/ 3 h 11"/>
                <a:gd name="T40" fmla="*/ 18 w 29"/>
                <a:gd name="T41" fmla="*/ 1 h 11"/>
                <a:gd name="T42" fmla="*/ 22 w 29"/>
                <a:gd name="T43" fmla="*/ 0 h 11"/>
                <a:gd name="T44" fmla="*/ 24 w 29"/>
                <a:gd name="T45" fmla="*/ 0 h 11"/>
                <a:gd name="T46" fmla="*/ 24 w 29"/>
                <a:gd name="T47" fmla="*/ 0 h 11"/>
                <a:gd name="T48" fmla="*/ 29 w 29"/>
                <a:gd name="T49" fmla="*/ 3 h 11"/>
                <a:gd name="T50" fmla="*/ 29 w 29"/>
                <a:gd name="T51" fmla="*/ 3 h 11"/>
                <a:gd name="T52" fmla="*/ 29 w 29"/>
                <a:gd name="T53" fmla="*/ 3 h 11"/>
                <a:gd name="T54" fmla="*/ 24 w 29"/>
                <a:gd name="T55" fmla="*/ 0 h 11"/>
                <a:gd name="T56" fmla="*/ 24 w 29"/>
                <a:gd name="T57" fmla="*/ 0 h 11"/>
                <a:gd name="T58" fmla="*/ 22 w 29"/>
                <a:gd name="T59"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9" h="11">
                  <a:moveTo>
                    <a:pt x="22" y="0"/>
                  </a:moveTo>
                  <a:cubicBezTo>
                    <a:pt x="21" y="0"/>
                    <a:pt x="20" y="1"/>
                    <a:pt x="18" y="1"/>
                  </a:cubicBezTo>
                  <a:cubicBezTo>
                    <a:pt x="17" y="2"/>
                    <a:pt x="16" y="3"/>
                    <a:pt x="15" y="3"/>
                  </a:cubicBezTo>
                  <a:cubicBezTo>
                    <a:pt x="15" y="3"/>
                    <a:pt x="14" y="3"/>
                    <a:pt x="13" y="2"/>
                  </a:cubicBezTo>
                  <a:cubicBezTo>
                    <a:pt x="12" y="1"/>
                    <a:pt x="12" y="1"/>
                    <a:pt x="12" y="1"/>
                  </a:cubicBezTo>
                  <a:cubicBezTo>
                    <a:pt x="12" y="1"/>
                    <a:pt x="11" y="1"/>
                    <a:pt x="10" y="1"/>
                  </a:cubicBezTo>
                  <a:cubicBezTo>
                    <a:pt x="8" y="1"/>
                    <a:pt x="5" y="3"/>
                    <a:pt x="2" y="8"/>
                  </a:cubicBezTo>
                  <a:cubicBezTo>
                    <a:pt x="2" y="9"/>
                    <a:pt x="2" y="9"/>
                    <a:pt x="2" y="9"/>
                  </a:cubicBezTo>
                  <a:cubicBezTo>
                    <a:pt x="1" y="10"/>
                    <a:pt x="1" y="10"/>
                    <a:pt x="1" y="10"/>
                  </a:cubicBezTo>
                  <a:cubicBezTo>
                    <a:pt x="1" y="10"/>
                    <a:pt x="1" y="11"/>
                    <a:pt x="1" y="11"/>
                  </a:cubicBezTo>
                  <a:cubicBezTo>
                    <a:pt x="0" y="11"/>
                    <a:pt x="0" y="11"/>
                    <a:pt x="0" y="11"/>
                  </a:cubicBezTo>
                  <a:cubicBezTo>
                    <a:pt x="0" y="11"/>
                    <a:pt x="0" y="11"/>
                    <a:pt x="0" y="11"/>
                  </a:cubicBezTo>
                  <a:cubicBezTo>
                    <a:pt x="0" y="11"/>
                    <a:pt x="0" y="11"/>
                    <a:pt x="0" y="11"/>
                  </a:cubicBezTo>
                  <a:cubicBezTo>
                    <a:pt x="1" y="11"/>
                    <a:pt x="1" y="11"/>
                    <a:pt x="1" y="11"/>
                  </a:cubicBezTo>
                  <a:cubicBezTo>
                    <a:pt x="1" y="10"/>
                    <a:pt x="1" y="10"/>
                    <a:pt x="2" y="9"/>
                  </a:cubicBezTo>
                  <a:cubicBezTo>
                    <a:pt x="2" y="8"/>
                    <a:pt x="2" y="8"/>
                    <a:pt x="2" y="8"/>
                  </a:cubicBezTo>
                  <a:cubicBezTo>
                    <a:pt x="5" y="3"/>
                    <a:pt x="8" y="1"/>
                    <a:pt x="10" y="1"/>
                  </a:cubicBezTo>
                  <a:cubicBezTo>
                    <a:pt x="11" y="1"/>
                    <a:pt x="12" y="1"/>
                    <a:pt x="12" y="1"/>
                  </a:cubicBezTo>
                  <a:cubicBezTo>
                    <a:pt x="13" y="2"/>
                    <a:pt x="13" y="2"/>
                    <a:pt x="13" y="2"/>
                  </a:cubicBezTo>
                  <a:cubicBezTo>
                    <a:pt x="14" y="3"/>
                    <a:pt x="15" y="3"/>
                    <a:pt x="15" y="3"/>
                  </a:cubicBezTo>
                  <a:cubicBezTo>
                    <a:pt x="16" y="3"/>
                    <a:pt x="17" y="2"/>
                    <a:pt x="18" y="1"/>
                  </a:cubicBezTo>
                  <a:cubicBezTo>
                    <a:pt x="20" y="1"/>
                    <a:pt x="21" y="0"/>
                    <a:pt x="22" y="0"/>
                  </a:cubicBezTo>
                  <a:cubicBezTo>
                    <a:pt x="23" y="0"/>
                    <a:pt x="24" y="0"/>
                    <a:pt x="24" y="0"/>
                  </a:cubicBezTo>
                  <a:cubicBezTo>
                    <a:pt x="24" y="0"/>
                    <a:pt x="24" y="0"/>
                    <a:pt x="24" y="0"/>
                  </a:cubicBezTo>
                  <a:cubicBezTo>
                    <a:pt x="26" y="1"/>
                    <a:pt x="28" y="2"/>
                    <a:pt x="29" y="3"/>
                  </a:cubicBezTo>
                  <a:cubicBezTo>
                    <a:pt x="29" y="3"/>
                    <a:pt x="29" y="3"/>
                    <a:pt x="29" y="3"/>
                  </a:cubicBezTo>
                  <a:cubicBezTo>
                    <a:pt x="29" y="3"/>
                    <a:pt x="29" y="3"/>
                    <a:pt x="29" y="3"/>
                  </a:cubicBezTo>
                  <a:cubicBezTo>
                    <a:pt x="28" y="2"/>
                    <a:pt x="26" y="1"/>
                    <a:pt x="24" y="0"/>
                  </a:cubicBezTo>
                  <a:cubicBezTo>
                    <a:pt x="24" y="0"/>
                    <a:pt x="24" y="0"/>
                    <a:pt x="24" y="0"/>
                  </a:cubicBezTo>
                  <a:cubicBezTo>
                    <a:pt x="24" y="0"/>
                    <a:pt x="23" y="0"/>
                    <a:pt x="2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4" name="Freeform 172">
              <a:extLst>
                <a:ext uri="{FF2B5EF4-FFF2-40B4-BE49-F238E27FC236}">
                  <a16:creationId xmlns="" xmlns:a16="http://schemas.microsoft.com/office/drawing/2014/main" id="{99667149-BB4C-487F-BA9D-586A6702BCB6}"/>
                </a:ext>
              </a:extLst>
            </p:cNvPr>
            <p:cNvSpPr>
              <a:spLocks noEditPoints="1"/>
            </p:cNvSpPr>
            <p:nvPr/>
          </p:nvSpPr>
          <p:spPr bwMode="auto">
            <a:xfrm flipH="1">
              <a:off x="1947863" y="5548313"/>
              <a:ext cx="112713" cy="74613"/>
            </a:xfrm>
            <a:custGeom>
              <a:avLst/>
              <a:gdLst>
                <a:gd name="T0" fmla="*/ 24 w 40"/>
                <a:gd name="T1" fmla="*/ 23 h 26"/>
                <a:gd name="T2" fmla="*/ 23 w 40"/>
                <a:gd name="T3" fmla="*/ 26 h 26"/>
                <a:gd name="T4" fmla="*/ 23 w 40"/>
                <a:gd name="T5" fmla="*/ 26 h 26"/>
                <a:gd name="T6" fmla="*/ 24 w 40"/>
                <a:gd name="T7" fmla="*/ 23 h 26"/>
                <a:gd name="T8" fmla="*/ 5 w 40"/>
                <a:gd name="T9" fmla="*/ 20 h 26"/>
                <a:gd name="T10" fmla="*/ 6 w 40"/>
                <a:gd name="T11" fmla="*/ 26 h 26"/>
                <a:gd name="T12" fmla="*/ 6 w 40"/>
                <a:gd name="T13" fmla="*/ 26 h 26"/>
                <a:gd name="T14" fmla="*/ 6 w 40"/>
                <a:gd name="T15" fmla="*/ 26 h 26"/>
                <a:gd name="T16" fmla="*/ 5 w 40"/>
                <a:gd name="T17" fmla="*/ 20 h 26"/>
                <a:gd name="T18" fmla="*/ 5 w 40"/>
                <a:gd name="T19" fmla="*/ 11 h 26"/>
                <a:gd name="T20" fmla="*/ 5 w 40"/>
                <a:gd name="T21" fmla="*/ 13 h 26"/>
                <a:gd name="T22" fmla="*/ 5 w 40"/>
                <a:gd name="T23" fmla="*/ 11 h 26"/>
                <a:gd name="T24" fmla="*/ 25 w 40"/>
                <a:gd name="T25" fmla="*/ 5 h 26"/>
                <a:gd name="T26" fmla="*/ 25 w 40"/>
                <a:gd name="T27" fmla="*/ 5 h 26"/>
                <a:gd name="T28" fmla="*/ 24 w 40"/>
                <a:gd name="T29" fmla="*/ 6 h 26"/>
                <a:gd name="T30" fmla="*/ 25 w 40"/>
                <a:gd name="T31" fmla="*/ 5 h 26"/>
                <a:gd name="T32" fmla="*/ 23 w 40"/>
                <a:gd name="T33" fmla="*/ 0 h 26"/>
                <a:gd name="T34" fmla="*/ 19 w 40"/>
                <a:gd name="T35" fmla="*/ 1 h 26"/>
                <a:gd name="T36" fmla="*/ 16 w 40"/>
                <a:gd name="T37" fmla="*/ 3 h 26"/>
                <a:gd name="T38" fmla="*/ 14 w 40"/>
                <a:gd name="T39" fmla="*/ 2 h 26"/>
                <a:gd name="T40" fmla="*/ 13 w 40"/>
                <a:gd name="T41" fmla="*/ 1 h 26"/>
                <a:gd name="T42" fmla="*/ 11 w 40"/>
                <a:gd name="T43" fmla="*/ 1 h 26"/>
                <a:gd name="T44" fmla="*/ 3 w 40"/>
                <a:gd name="T45" fmla="*/ 8 h 26"/>
                <a:gd name="T46" fmla="*/ 3 w 40"/>
                <a:gd name="T47" fmla="*/ 9 h 26"/>
                <a:gd name="T48" fmla="*/ 2 w 40"/>
                <a:gd name="T49" fmla="*/ 11 h 26"/>
                <a:gd name="T50" fmla="*/ 1 w 40"/>
                <a:gd name="T51" fmla="*/ 11 h 26"/>
                <a:gd name="T52" fmla="*/ 1 w 40"/>
                <a:gd name="T53" fmla="*/ 11 h 26"/>
                <a:gd name="T54" fmla="*/ 1 w 40"/>
                <a:gd name="T55" fmla="*/ 23 h 26"/>
                <a:gd name="T56" fmla="*/ 5 w 40"/>
                <a:gd name="T57" fmla="*/ 11 h 26"/>
                <a:gd name="T58" fmla="*/ 5 w 40"/>
                <a:gd name="T59" fmla="*/ 11 h 26"/>
                <a:gd name="T60" fmla="*/ 5 w 40"/>
                <a:gd name="T61" fmla="*/ 11 h 26"/>
                <a:gd name="T62" fmla="*/ 5 w 40"/>
                <a:gd name="T63" fmla="*/ 11 h 26"/>
                <a:gd name="T64" fmla="*/ 8 w 40"/>
                <a:gd name="T65" fmla="*/ 9 h 26"/>
                <a:gd name="T66" fmla="*/ 6 w 40"/>
                <a:gd name="T67" fmla="*/ 25 h 26"/>
                <a:gd name="T68" fmla="*/ 8 w 40"/>
                <a:gd name="T69" fmla="*/ 9 h 26"/>
                <a:gd name="T70" fmla="*/ 12 w 40"/>
                <a:gd name="T71" fmla="*/ 4 h 26"/>
                <a:gd name="T72" fmla="*/ 16 w 40"/>
                <a:gd name="T73" fmla="*/ 5 h 26"/>
                <a:gd name="T74" fmla="*/ 17 w 40"/>
                <a:gd name="T75" fmla="*/ 17 h 26"/>
                <a:gd name="T76" fmla="*/ 21 w 40"/>
                <a:gd name="T77" fmla="*/ 6 h 26"/>
                <a:gd name="T78" fmla="*/ 21 w 40"/>
                <a:gd name="T79" fmla="*/ 6 h 26"/>
                <a:gd name="T80" fmla="*/ 23 w 40"/>
                <a:gd name="T81" fmla="*/ 18 h 26"/>
                <a:gd name="T82" fmla="*/ 21 w 40"/>
                <a:gd name="T83" fmla="*/ 6 h 26"/>
                <a:gd name="T84" fmla="*/ 25 w 40"/>
                <a:gd name="T85" fmla="*/ 5 h 26"/>
                <a:gd name="T86" fmla="*/ 25 w 40"/>
                <a:gd name="T87" fmla="*/ 5 h 26"/>
                <a:gd name="T88" fmla="*/ 25 w 40"/>
                <a:gd name="T89" fmla="*/ 5 h 26"/>
                <a:gd name="T90" fmla="*/ 25 w 40"/>
                <a:gd name="T91" fmla="*/ 5 h 26"/>
                <a:gd name="T92" fmla="*/ 25 w 40"/>
                <a:gd name="T93" fmla="*/ 5 h 26"/>
                <a:gd name="T94" fmla="*/ 31 w 40"/>
                <a:gd name="T95" fmla="*/ 18 h 26"/>
                <a:gd name="T96" fmla="*/ 31 w 40"/>
                <a:gd name="T97" fmla="*/ 18 h 26"/>
                <a:gd name="T98" fmla="*/ 31 w 40"/>
                <a:gd name="T99" fmla="*/ 18 h 26"/>
                <a:gd name="T100" fmla="*/ 25 w 40"/>
                <a:gd name="T101" fmla="*/ 5 h 26"/>
                <a:gd name="T102" fmla="*/ 28 w 40"/>
                <a:gd name="T103" fmla="*/ 5 h 26"/>
                <a:gd name="T104" fmla="*/ 28 w 40"/>
                <a:gd name="T105" fmla="*/ 5 h 26"/>
                <a:gd name="T106" fmla="*/ 29 w 40"/>
                <a:gd name="T107" fmla="*/ 4 h 26"/>
                <a:gd name="T108" fmla="*/ 30 w 40"/>
                <a:gd name="T109" fmla="*/ 5 h 26"/>
                <a:gd name="T110" fmla="*/ 30 w 40"/>
                <a:gd name="T111" fmla="*/ 5 h 26"/>
                <a:gd name="T112" fmla="*/ 30 w 40"/>
                <a:gd name="T113" fmla="*/ 5 h 26"/>
                <a:gd name="T114" fmla="*/ 40 w 40"/>
                <a:gd name="T115" fmla="*/ 15 h 26"/>
                <a:gd name="T116" fmla="*/ 30 w 40"/>
                <a:gd name="T117" fmla="*/ 3 h 26"/>
                <a:gd name="T118" fmla="*/ 30 w 40"/>
                <a:gd name="T119" fmla="*/ 3 h 26"/>
                <a:gd name="T120" fmla="*/ 25 w 40"/>
                <a:gd name="T121" fmla="*/ 0 h 26"/>
                <a:gd name="T122" fmla="*/ 25 w 40"/>
                <a:gd name="T123" fmla="*/ 0 h 26"/>
                <a:gd name="T124" fmla="*/ 23 w 40"/>
                <a:gd name="T125"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 h="26">
                  <a:moveTo>
                    <a:pt x="24" y="23"/>
                  </a:moveTo>
                  <a:cubicBezTo>
                    <a:pt x="24" y="24"/>
                    <a:pt x="23" y="25"/>
                    <a:pt x="23" y="26"/>
                  </a:cubicBezTo>
                  <a:cubicBezTo>
                    <a:pt x="23" y="26"/>
                    <a:pt x="23" y="26"/>
                    <a:pt x="23" y="26"/>
                  </a:cubicBezTo>
                  <a:cubicBezTo>
                    <a:pt x="23" y="25"/>
                    <a:pt x="24" y="24"/>
                    <a:pt x="24" y="23"/>
                  </a:cubicBezTo>
                  <a:moveTo>
                    <a:pt x="5" y="20"/>
                  </a:moveTo>
                  <a:cubicBezTo>
                    <a:pt x="4" y="23"/>
                    <a:pt x="4" y="26"/>
                    <a:pt x="6" y="26"/>
                  </a:cubicBezTo>
                  <a:cubicBezTo>
                    <a:pt x="6" y="26"/>
                    <a:pt x="6" y="26"/>
                    <a:pt x="6" y="26"/>
                  </a:cubicBezTo>
                  <a:cubicBezTo>
                    <a:pt x="6" y="26"/>
                    <a:pt x="6" y="26"/>
                    <a:pt x="6" y="26"/>
                  </a:cubicBezTo>
                  <a:cubicBezTo>
                    <a:pt x="5" y="24"/>
                    <a:pt x="4" y="22"/>
                    <a:pt x="5" y="20"/>
                  </a:cubicBezTo>
                  <a:moveTo>
                    <a:pt x="5" y="11"/>
                  </a:moveTo>
                  <a:cubicBezTo>
                    <a:pt x="6" y="11"/>
                    <a:pt x="6" y="12"/>
                    <a:pt x="5" y="13"/>
                  </a:cubicBezTo>
                  <a:cubicBezTo>
                    <a:pt x="6" y="12"/>
                    <a:pt x="6" y="11"/>
                    <a:pt x="5" y="11"/>
                  </a:cubicBezTo>
                  <a:moveTo>
                    <a:pt x="25" y="5"/>
                  </a:moveTo>
                  <a:cubicBezTo>
                    <a:pt x="25" y="5"/>
                    <a:pt x="25" y="5"/>
                    <a:pt x="25" y="5"/>
                  </a:cubicBezTo>
                  <a:cubicBezTo>
                    <a:pt x="25" y="6"/>
                    <a:pt x="25" y="6"/>
                    <a:pt x="24" y="6"/>
                  </a:cubicBezTo>
                  <a:cubicBezTo>
                    <a:pt x="25" y="6"/>
                    <a:pt x="25" y="6"/>
                    <a:pt x="25" y="5"/>
                  </a:cubicBezTo>
                  <a:moveTo>
                    <a:pt x="23" y="0"/>
                  </a:moveTo>
                  <a:cubicBezTo>
                    <a:pt x="22" y="0"/>
                    <a:pt x="21" y="1"/>
                    <a:pt x="19" y="1"/>
                  </a:cubicBezTo>
                  <a:cubicBezTo>
                    <a:pt x="18" y="2"/>
                    <a:pt x="17" y="3"/>
                    <a:pt x="16" y="3"/>
                  </a:cubicBezTo>
                  <a:cubicBezTo>
                    <a:pt x="16" y="3"/>
                    <a:pt x="15" y="3"/>
                    <a:pt x="14" y="2"/>
                  </a:cubicBezTo>
                  <a:cubicBezTo>
                    <a:pt x="13" y="1"/>
                    <a:pt x="13" y="1"/>
                    <a:pt x="13" y="1"/>
                  </a:cubicBezTo>
                  <a:cubicBezTo>
                    <a:pt x="13" y="1"/>
                    <a:pt x="12" y="1"/>
                    <a:pt x="11" y="1"/>
                  </a:cubicBezTo>
                  <a:cubicBezTo>
                    <a:pt x="9" y="1"/>
                    <a:pt x="6" y="3"/>
                    <a:pt x="3" y="8"/>
                  </a:cubicBezTo>
                  <a:cubicBezTo>
                    <a:pt x="3" y="9"/>
                    <a:pt x="3" y="9"/>
                    <a:pt x="3" y="9"/>
                  </a:cubicBezTo>
                  <a:cubicBezTo>
                    <a:pt x="2" y="10"/>
                    <a:pt x="2" y="10"/>
                    <a:pt x="2" y="11"/>
                  </a:cubicBezTo>
                  <a:cubicBezTo>
                    <a:pt x="1" y="11"/>
                    <a:pt x="1" y="11"/>
                    <a:pt x="1" y="11"/>
                  </a:cubicBezTo>
                  <a:cubicBezTo>
                    <a:pt x="1" y="11"/>
                    <a:pt x="1" y="11"/>
                    <a:pt x="1" y="11"/>
                  </a:cubicBezTo>
                  <a:cubicBezTo>
                    <a:pt x="0" y="16"/>
                    <a:pt x="0" y="21"/>
                    <a:pt x="1" y="23"/>
                  </a:cubicBezTo>
                  <a:cubicBezTo>
                    <a:pt x="0" y="20"/>
                    <a:pt x="4" y="11"/>
                    <a:pt x="5" y="11"/>
                  </a:cubicBezTo>
                  <a:cubicBezTo>
                    <a:pt x="5" y="11"/>
                    <a:pt x="5" y="11"/>
                    <a:pt x="5" y="11"/>
                  </a:cubicBezTo>
                  <a:cubicBezTo>
                    <a:pt x="5" y="11"/>
                    <a:pt x="5" y="11"/>
                    <a:pt x="5" y="11"/>
                  </a:cubicBezTo>
                  <a:cubicBezTo>
                    <a:pt x="5" y="11"/>
                    <a:pt x="5" y="11"/>
                    <a:pt x="5" y="11"/>
                  </a:cubicBezTo>
                  <a:cubicBezTo>
                    <a:pt x="8" y="9"/>
                    <a:pt x="8" y="9"/>
                    <a:pt x="8" y="9"/>
                  </a:cubicBezTo>
                  <a:cubicBezTo>
                    <a:pt x="6" y="16"/>
                    <a:pt x="6" y="21"/>
                    <a:pt x="6" y="25"/>
                  </a:cubicBezTo>
                  <a:cubicBezTo>
                    <a:pt x="6" y="21"/>
                    <a:pt x="6" y="16"/>
                    <a:pt x="8" y="9"/>
                  </a:cubicBezTo>
                  <a:cubicBezTo>
                    <a:pt x="9" y="5"/>
                    <a:pt x="11" y="4"/>
                    <a:pt x="12" y="4"/>
                  </a:cubicBezTo>
                  <a:cubicBezTo>
                    <a:pt x="13" y="4"/>
                    <a:pt x="14" y="5"/>
                    <a:pt x="16" y="5"/>
                  </a:cubicBezTo>
                  <a:cubicBezTo>
                    <a:pt x="19" y="7"/>
                    <a:pt x="17" y="13"/>
                    <a:pt x="17" y="17"/>
                  </a:cubicBezTo>
                  <a:cubicBezTo>
                    <a:pt x="19" y="15"/>
                    <a:pt x="19" y="6"/>
                    <a:pt x="21" y="6"/>
                  </a:cubicBezTo>
                  <a:cubicBezTo>
                    <a:pt x="21" y="6"/>
                    <a:pt x="21" y="6"/>
                    <a:pt x="21" y="6"/>
                  </a:cubicBezTo>
                  <a:cubicBezTo>
                    <a:pt x="22" y="7"/>
                    <a:pt x="23" y="12"/>
                    <a:pt x="23" y="18"/>
                  </a:cubicBezTo>
                  <a:cubicBezTo>
                    <a:pt x="23" y="12"/>
                    <a:pt x="22" y="7"/>
                    <a:pt x="21" y="6"/>
                  </a:cubicBezTo>
                  <a:cubicBezTo>
                    <a:pt x="25" y="5"/>
                    <a:pt x="25" y="5"/>
                    <a:pt x="25" y="5"/>
                  </a:cubicBezTo>
                  <a:cubicBezTo>
                    <a:pt x="25" y="5"/>
                    <a:pt x="25" y="5"/>
                    <a:pt x="25" y="5"/>
                  </a:cubicBezTo>
                  <a:cubicBezTo>
                    <a:pt x="25" y="5"/>
                    <a:pt x="25" y="5"/>
                    <a:pt x="25" y="5"/>
                  </a:cubicBezTo>
                  <a:cubicBezTo>
                    <a:pt x="25" y="5"/>
                    <a:pt x="25" y="5"/>
                    <a:pt x="25" y="5"/>
                  </a:cubicBezTo>
                  <a:cubicBezTo>
                    <a:pt x="25" y="5"/>
                    <a:pt x="25" y="5"/>
                    <a:pt x="25" y="5"/>
                  </a:cubicBezTo>
                  <a:cubicBezTo>
                    <a:pt x="28" y="6"/>
                    <a:pt x="29" y="12"/>
                    <a:pt x="31" y="18"/>
                  </a:cubicBezTo>
                  <a:cubicBezTo>
                    <a:pt x="31" y="18"/>
                    <a:pt x="31" y="18"/>
                    <a:pt x="31" y="18"/>
                  </a:cubicBezTo>
                  <a:cubicBezTo>
                    <a:pt x="31" y="18"/>
                    <a:pt x="31" y="18"/>
                    <a:pt x="31" y="18"/>
                  </a:cubicBezTo>
                  <a:cubicBezTo>
                    <a:pt x="29" y="12"/>
                    <a:pt x="28" y="6"/>
                    <a:pt x="25" y="5"/>
                  </a:cubicBezTo>
                  <a:cubicBezTo>
                    <a:pt x="28" y="5"/>
                    <a:pt x="28" y="5"/>
                    <a:pt x="28" y="5"/>
                  </a:cubicBezTo>
                  <a:cubicBezTo>
                    <a:pt x="28" y="5"/>
                    <a:pt x="28" y="5"/>
                    <a:pt x="28" y="5"/>
                  </a:cubicBezTo>
                  <a:cubicBezTo>
                    <a:pt x="28" y="5"/>
                    <a:pt x="29" y="4"/>
                    <a:pt x="29" y="4"/>
                  </a:cubicBezTo>
                  <a:cubicBezTo>
                    <a:pt x="29" y="4"/>
                    <a:pt x="29" y="5"/>
                    <a:pt x="30" y="5"/>
                  </a:cubicBezTo>
                  <a:cubicBezTo>
                    <a:pt x="30" y="5"/>
                    <a:pt x="30" y="5"/>
                    <a:pt x="30" y="5"/>
                  </a:cubicBezTo>
                  <a:cubicBezTo>
                    <a:pt x="30" y="5"/>
                    <a:pt x="30" y="5"/>
                    <a:pt x="30" y="5"/>
                  </a:cubicBezTo>
                  <a:cubicBezTo>
                    <a:pt x="34" y="7"/>
                    <a:pt x="38" y="12"/>
                    <a:pt x="40" y="15"/>
                  </a:cubicBezTo>
                  <a:cubicBezTo>
                    <a:pt x="39" y="8"/>
                    <a:pt x="30" y="3"/>
                    <a:pt x="30" y="3"/>
                  </a:cubicBezTo>
                  <a:cubicBezTo>
                    <a:pt x="30" y="3"/>
                    <a:pt x="30" y="3"/>
                    <a:pt x="30" y="3"/>
                  </a:cubicBezTo>
                  <a:cubicBezTo>
                    <a:pt x="29" y="2"/>
                    <a:pt x="27" y="1"/>
                    <a:pt x="25" y="0"/>
                  </a:cubicBezTo>
                  <a:cubicBezTo>
                    <a:pt x="25" y="0"/>
                    <a:pt x="25" y="0"/>
                    <a:pt x="25" y="0"/>
                  </a:cubicBezTo>
                  <a:cubicBezTo>
                    <a:pt x="25" y="0"/>
                    <a:pt x="24" y="0"/>
                    <a:pt x="23"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5" name="Freeform 173">
              <a:extLst>
                <a:ext uri="{FF2B5EF4-FFF2-40B4-BE49-F238E27FC236}">
                  <a16:creationId xmlns="" xmlns:a16="http://schemas.microsoft.com/office/drawing/2014/main" id="{CC204E09-AAEF-4C1C-B425-D423D8A7A11D}"/>
                </a:ext>
              </a:extLst>
            </p:cNvPr>
            <p:cNvSpPr>
              <a:spLocks/>
            </p:cNvSpPr>
            <p:nvPr/>
          </p:nvSpPr>
          <p:spPr bwMode="auto">
            <a:xfrm flipH="1">
              <a:off x="2135188" y="5688013"/>
              <a:ext cx="122238" cy="117475"/>
            </a:xfrm>
            <a:custGeom>
              <a:avLst/>
              <a:gdLst>
                <a:gd name="T0" fmla="*/ 27 w 43"/>
                <a:gd name="T1" fmla="*/ 0 h 41"/>
                <a:gd name="T2" fmla="*/ 27 w 43"/>
                <a:gd name="T3" fmla="*/ 0 h 41"/>
                <a:gd name="T4" fmla="*/ 27 w 43"/>
                <a:gd name="T5" fmla="*/ 0 h 41"/>
                <a:gd name="T6" fmla="*/ 10 w 43"/>
                <a:gd name="T7" fmla="*/ 4 h 41"/>
                <a:gd name="T8" fmla="*/ 8 w 43"/>
                <a:gd name="T9" fmla="*/ 7 h 41"/>
                <a:gd name="T10" fmla="*/ 8 w 43"/>
                <a:gd name="T11" fmla="*/ 8 h 41"/>
                <a:gd name="T12" fmla="*/ 8 w 43"/>
                <a:gd name="T13" fmla="*/ 10 h 41"/>
                <a:gd name="T14" fmla="*/ 7 w 43"/>
                <a:gd name="T15" fmla="*/ 12 h 41"/>
                <a:gd name="T16" fmla="*/ 4 w 43"/>
                <a:gd name="T17" fmla="*/ 13 h 41"/>
                <a:gd name="T18" fmla="*/ 0 w 43"/>
                <a:gd name="T19" fmla="*/ 17 h 41"/>
                <a:gd name="T20" fmla="*/ 0 w 43"/>
                <a:gd name="T21" fmla="*/ 18 h 41"/>
                <a:gd name="T22" fmla="*/ 2 w 43"/>
                <a:gd name="T23" fmla="*/ 30 h 41"/>
                <a:gd name="T24" fmla="*/ 2 w 43"/>
                <a:gd name="T25" fmla="*/ 30 h 41"/>
                <a:gd name="T26" fmla="*/ 14 w 43"/>
                <a:gd name="T27" fmla="*/ 41 h 41"/>
                <a:gd name="T28" fmla="*/ 6 w 43"/>
                <a:gd name="T29" fmla="*/ 19 h 41"/>
                <a:gd name="T30" fmla="*/ 24 w 43"/>
                <a:gd name="T31" fmla="*/ 37 h 41"/>
                <a:gd name="T32" fmla="*/ 8 w 43"/>
                <a:gd name="T33" fmla="*/ 17 h 41"/>
                <a:gd name="T34" fmla="*/ 9 w 43"/>
                <a:gd name="T35" fmla="*/ 17 h 41"/>
                <a:gd name="T36" fmla="*/ 23 w 43"/>
                <a:gd name="T37" fmla="*/ 24 h 41"/>
                <a:gd name="T38" fmla="*/ 11 w 43"/>
                <a:gd name="T39" fmla="*/ 15 h 41"/>
                <a:gd name="T40" fmla="*/ 12 w 43"/>
                <a:gd name="T41" fmla="*/ 14 h 41"/>
                <a:gd name="T42" fmla="*/ 25 w 43"/>
                <a:gd name="T43" fmla="*/ 21 h 41"/>
                <a:gd name="T44" fmla="*/ 14 w 43"/>
                <a:gd name="T45" fmla="*/ 11 h 41"/>
                <a:gd name="T46" fmla="*/ 15 w 43"/>
                <a:gd name="T47" fmla="*/ 11 h 41"/>
                <a:gd name="T48" fmla="*/ 33 w 43"/>
                <a:gd name="T49" fmla="*/ 21 h 41"/>
                <a:gd name="T50" fmla="*/ 16 w 43"/>
                <a:gd name="T51" fmla="*/ 7 h 41"/>
                <a:gd name="T52" fmla="*/ 19 w 43"/>
                <a:gd name="T53" fmla="*/ 7 h 41"/>
                <a:gd name="T54" fmla="*/ 38 w 43"/>
                <a:gd name="T55" fmla="*/ 14 h 41"/>
                <a:gd name="T56" fmla="*/ 18 w 43"/>
                <a:gd name="T57" fmla="*/ 3 h 41"/>
                <a:gd name="T58" fmla="*/ 27 w 43"/>
                <a:gd name="T59" fmla="*/ 2 h 41"/>
                <a:gd name="T60" fmla="*/ 43 w 43"/>
                <a:gd name="T61" fmla="*/ 4 h 41"/>
                <a:gd name="T62" fmla="*/ 27 w 43"/>
                <a:gd name="T63"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3" h="41">
                  <a:moveTo>
                    <a:pt x="27" y="0"/>
                  </a:moveTo>
                  <a:cubicBezTo>
                    <a:pt x="27" y="0"/>
                    <a:pt x="27" y="0"/>
                    <a:pt x="27" y="0"/>
                  </a:cubicBezTo>
                  <a:cubicBezTo>
                    <a:pt x="27" y="0"/>
                    <a:pt x="27" y="0"/>
                    <a:pt x="27" y="0"/>
                  </a:cubicBezTo>
                  <a:cubicBezTo>
                    <a:pt x="19" y="1"/>
                    <a:pt x="14" y="2"/>
                    <a:pt x="10" y="4"/>
                  </a:cubicBezTo>
                  <a:cubicBezTo>
                    <a:pt x="9" y="4"/>
                    <a:pt x="8" y="6"/>
                    <a:pt x="8" y="7"/>
                  </a:cubicBezTo>
                  <a:cubicBezTo>
                    <a:pt x="8" y="8"/>
                    <a:pt x="8" y="8"/>
                    <a:pt x="8" y="8"/>
                  </a:cubicBezTo>
                  <a:cubicBezTo>
                    <a:pt x="8" y="9"/>
                    <a:pt x="8" y="9"/>
                    <a:pt x="8" y="10"/>
                  </a:cubicBezTo>
                  <a:cubicBezTo>
                    <a:pt x="8" y="11"/>
                    <a:pt x="8" y="11"/>
                    <a:pt x="7" y="12"/>
                  </a:cubicBezTo>
                  <a:cubicBezTo>
                    <a:pt x="6" y="13"/>
                    <a:pt x="5" y="13"/>
                    <a:pt x="4" y="13"/>
                  </a:cubicBezTo>
                  <a:cubicBezTo>
                    <a:pt x="1" y="14"/>
                    <a:pt x="0" y="15"/>
                    <a:pt x="0" y="17"/>
                  </a:cubicBezTo>
                  <a:cubicBezTo>
                    <a:pt x="0" y="17"/>
                    <a:pt x="0" y="18"/>
                    <a:pt x="0" y="18"/>
                  </a:cubicBezTo>
                  <a:cubicBezTo>
                    <a:pt x="0" y="21"/>
                    <a:pt x="0" y="25"/>
                    <a:pt x="2" y="30"/>
                  </a:cubicBezTo>
                  <a:cubicBezTo>
                    <a:pt x="2" y="30"/>
                    <a:pt x="2" y="30"/>
                    <a:pt x="2" y="30"/>
                  </a:cubicBezTo>
                  <a:cubicBezTo>
                    <a:pt x="7" y="39"/>
                    <a:pt x="10" y="40"/>
                    <a:pt x="14" y="41"/>
                  </a:cubicBezTo>
                  <a:cubicBezTo>
                    <a:pt x="1" y="32"/>
                    <a:pt x="3" y="20"/>
                    <a:pt x="6" y="19"/>
                  </a:cubicBezTo>
                  <a:cubicBezTo>
                    <a:pt x="6" y="25"/>
                    <a:pt x="13" y="36"/>
                    <a:pt x="24" y="37"/>
                  </a:cubicBezTo>
                  <a:cubicBezTo>
                    <a:pt x="17" y="36"/>
                    <a:pt x="5" y="19"/>
                    <a:pt x="8" y="17"/>
                  </a:cubicBezTo>
                  <a:cubicBezTo>
                    <a:pt x="9" y="17"/>
                    <a:pt x="9" y="17"/>
                    <a:pt x="9" y="17"/>
                  </a:cubicBezTo>
                  <a:cubicBezTo>
                    <a:pt x="13" y="17"/>
                    <a:pt x="18" y="22"/>
                    <a:pt x="23" y="24"/>
                  </a:cubicBezTo>
                  <a:cubicBezTo>
                    <a:pt x="20" y="20"/>
                    <a:pt x="12" y="17"/>
                    <a:pt x="11" y="15"/>
                  </a:cubicBezTo>
                  <a:cubicBezTo>
                    <a:pt x="11" y="15"/>
                    <a:pt x="12" y="14"/>
                    <a:pt x="12" y="14"/>
                  </a:cubicBezTo>
                  <a:cubicBezTo>
                    <a:pt x="16" y="14"/>
                    <a:pt x="23" y="20"/>
                    <a:pt x="25" y="21"/>
                  </a:cubicBezTo>
                  <a:cubicBezTo>
                    <a:pt x="21" y="15"/>
                    <a:pt x="12" y="12"/>
                    <a:pt x="14" y="11"/>
                  </a:cubicBezTo>
                  <a:cubicBezTo>
                    <a:pt x="14" y="11"/>
                    <a:pt x="15" y="11"/>
                    <a:pt x="15" y="11"/>
                  </a:cubicBezTo>
                  <a:cubicBezTo>
                    <a:pt x="19" y="11"/>
                    <a:pt x="30" y="17"/>
                    <a:pt x="33" y="21"/>
                  </a:cubicBezTo>
                  <a:cubicBezTo>
                    <a:pt x="33" y="13"/>
                    <a:pt x="13" y="9"/>
                    <a:pt x="16" y="7"/>
                  </a:cubicBezTo>
                  <a:cubicBezTo>
                    <a:pt x="16" y="7"/>
                    <a:pt x="17" y="7"/>
                    <a:pt x="19" y="7"/>
                  </a:cubicBezTo>
                  <a:cubicBezTo>
                    <a:pt x="24" y="7"/>
                    <a:pt x="34" y="9"/>
                    <a:pt x="38" y="14"/>
                  </a:cubicBezTo>
                  <a:cubicBezTo>
                    <a:pt x="33" y="1"/>
                    <a:pt x="7" y="6"/>
                    <a:pt x="18" y="3"/>
                  </a:cubicBezTo>
                  <a:cubicBezTo>
                    <a:pt x="22" y="2"/>
                    <a:pt x="24" y="2"/>
                    <a:pt x="27" y="2"/>
                  </a:cubicBezTo>
                  <a:cubicBezTo>
                    <a:pt x="33" y="2"/>
                    <a:pt x="37" y="4"/>
                    <a:pt x="43" y="4"/>
                  </a:cubicBezTo>
                  <a:cubicBezTo>
                    <a:pt x="38" y="1"/>
                    <a:pt x="28" y="0"/>
                    <a:pt x="27"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6" name="Freeform 174">
              <a:extLst>
                <a:ext uri="{FF2B5EF4-FFF2-40B4-BE49-F238E27FC236}">
                  <a16:creationId xmlns="" xmlns:a16="http://schemas.microsoft.com/office/drawing/2014/main" id="{E25952C8-9A18-49D8-941C-CAF89E5D74DF}"/>
                </a:ext>
              </a:extLst>
            </p:cNvPr>
            <p:cNvSpPr>
              <a:spLocks/>
            </p:cNvSpPr>
            <p:nvPr/>
          </p:nvSpPr>
          <p:spPr bwMode="auto">
            <a:xfrm flipH="1">
              <a:off x="2206625" y="5849938"/>
              <a:ext cx="79375" cy="82550"/>
            </a:xfrm>
            <a:custGeom>
              <a:avLst/>
              <a:gdLst>
                <a:gd name="T0" fmla="*/ 4 w 28"/>
                <a:gd name="T1" fmla="*/ 0 h 29"/>
                <a:gd name="T2" fmla="*/ 1 w 28"/>
                <a:gd name="T3" fmla="*/ 2 h 29"/>
                <a:gd name="T4" fmla="*/ 1 w 28"/>
                <a:gd name="T5" fmla="*/ 2 h 29"/>
                <a:gd name="T6" fmla="*/ 1 w 28"/>
                <a:gd name="T7" fmla="*/ 2 h 29"/>
                <a:gd name="T8" fmla="*/ 0 w 28"/>
                <a:gd name="T9" fmla="*/ 5 h 29"/>
                <a:gd name="T10" fmla="*/ 0 w 28"/>
                <a:gd name="T11" fmla="*/ 7 h 29"/>
                <a:gd name="T12" fmla="*/ 0 w 28"/>
                <a:gd name="T13" fmla="*/ 7 h 29"/>
                <a:gd name="T14" fmla="*/ 0 w 28"/>
                <a:gd name="T15" fmla="*/ 7 h 29"/>
                <a:gd name="T16" fmla="*/ 0 w 28"/>
                <a:gd name="T17" fmla="*/ 8 h 29"/>
                <a:gd name="T18" fmla="*/ 20 w 28"/>
                <a:gd name="T19" fmla="*/ 28 h 29"/>
                <a:gd name="T20" fmla="*/ 22 w 28"/>
                <a:gd name="T21" fmla="*/ 29 h 29"/>
                <a:gd name="T22" fmla="*/ 5 w 28"/>
                <a:gd name="T23" fmla="*/ 14 h 29"/>
                <a:gd name="T24" fmla="*/ 8 w 28"/>
                <a:gd name="T25" fmla="*/ 15 h 29"/>
                <a:gd name="T26" fmla="*/ 26 w 28"/>
                <a:gd name="T27" fmla="*/ 23 h 29"/>
                <a:gd name="T28" fmla="*/ 24 w 28"/>
                <a:gd name="T29" fmla="*/ 22 h 29"/>
                <a:gd name="T30" fmla="*/ 3 w 28"/>
                <a:gd name="T31" fmla="*/ 7 h 29"/>
                <a:gd name="T32" fmla="*/ 3 w 28"/>
                <a:gd name="T33" fmla="*/ 7 h 29"/>
                <a:gd name="T34" fmla="*/ 10 w 28"/>
                <a:gd name="T35" fmla="*/ 11 h 29"/>
                <a:gd name="T36" fmla="*/ 18 w 28"/>
                <a:gd name="T37" fmla="*/ 14 h 29"/>
                <a:gd name="T38" fmla="*/ 18 w 28"/>
                <a:gd name="T39" fmla="*/ 13 h 29"/>
                <a:gd name="T40" fmla="*/ 4 w 28"/>
                <a:gd name="T41" fmla="*/ 5 h 29"/>
                <a:gd name="T42" fmla="*/ 4 w 28"/>
                <a:gd name="T43" fmla="*/ 5 h 29"/>
                <a:gd name="T44" fmla="*/ 16 w 28"/>
                <a:gd name="T45" fmla="*/ 9 h 29"/>
                <a:gd name="T46" fmla="*/ 27 w 28"/>
                <a:gd name="T47" fmla="*/ 13 h 29"/>
                <a:gd name="T48" fmla="*/ 28 w 28"/>
                <a:gd name="T49" fmla="*/ 12 h 29"/>
                <a:gd name="T50" fmla="*/ 6 w 28"/>
                <a:gd name="T51" fmla="*/ 2 h 29"/>
                <a:gd name="T52" fmla="*/ 7 w 28"/>
                <a:gd name="T53" fmla="*/ 2 h 29"/>
                <a:gd name="T54" fmla="*/ 16 w 28"/>
                <a:gd name="T55" fmla="*/ 4 h 29"/>
                <a:gd name="T56" fmla="*/ 25 w 28"/>
                <a:gd name="T57" fmla="*/ 6 h 29"/>
                <a:gd name="T58" fmla="*/ 25 w 28"/>
                <a:gd name="T59" fmla="*/ 6 h 29"/>
                <a:gd name="T60" fmla="*/ 18 w 28"/>
                <a:gd name="T61" fmla="*/ 2 h 29"/>
                <a:gd name="T62" fmla="*/ 18 w 28"/>
                <a:gd name="T63" fmla="*/ 2 h 29"/>
                <a:gd name="T64" fmla="*/ 17 w 28"/>
                <a:gd name="T65" fmla="*/ 2 h 29"/>
                <a:gd name="T66" fmla="*/ 17 w 28"/>
                <a:gd name="T67" fmla="*/ 2 h 29"/>
                <a:gd name="T68" fmla="*/ 17 w 28"/>
                <a:gd name="T69" fmla="*/ 2 h 29"/>
                <a:gd name="T70" fmla="*/ 15 w 28"/>
                <a:gd name="T71" fmla="*/ 2 h 29"/>
                <a:gd name="T72" fmla="*/ 4 w 28"/>
                <a:gd name="T73"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8" h="29">
                  <a:moveTo>
                    <a:pt x="4" y="0"/>
                  </a:moveTo>
                  <a:cubicBezTo>
                    <a:pt x="1" y="0"/>
                    <a:pt x="1" y="1"/>
                    <a:pt x="1" y="2"/>
                  </a:cubicBezTo>
                  <a:cubicBezTo>
                    <a:pt x="1" y="2"/>
                    <a:pt x="1" y="2"/>
                    <a:pt x="1" y="2"/>
                  </a:cubicBezTo>
                  <a:cubicBezTo>
                    <a:pt x="1" y="2"/>
                    <a:pt x="1" y="2"/>
                    <a:pt x="1" y="2"/>
                  </a:cubicBezTo>
                  <a:cubicBezTo>
                    <a:pt x="1" y="4"/>
                    <a:pt x="0" y="4"/>
                    <a:pt x="0" y="5"/>
                  </a:cubicBezTo>
                  <a:cubicBezTo>
                    <a:pt x="0" y="6"/>
                    <a:pt x="0" y="6"/>
                    <a:pt x="0" y="7"/>
                  </a:cubicBezTo>
                  <a:cubicBezTo>
                    <a:pt x="0" y="7"/>
                    <a:pt x="0" y="7"/>
                    <a:pt x="0" y="7"/>
                  </a:cubicBezTo>
                  <a:cubicBezTo>
                    <a:pt x="0" y="7"/>
                    <a:pt x="0" y="7"/>
                    <a:pt x="0" y="7"/>
                  </a:cubicBezTo>
                  <a:cubicBezTo>
                    <a:pt x="0" y="7"/>
                    <a:pt x="0" y="8"/>
                    <a:pt x="0" y="8"/>
                  </a:cubicBezTo>
                  <a:cubicBezTo>
                    <a:pt x="0" y="11"/>
                    <a:pt x="8" y="23"/>
                    <a:pt x="20" y="28"/>
                  </a:cubicBezTo>
                  <a:cubicBezTo>
                    <a:pt x="20" y="29"/>
                    <a:pt x="21" y="29"/>
                    <a:pt x="22" y="29"/>
                  </a:cubicBezTo>
                  <a:cubicBezTo>
                    <a:pt x="16" y="26"/>
                    <a:pt x="3" y="14"/>
                    <a:pt x="5" y="14"/>
                  </a:cubicBezTo>
                  <a:cubicBezTo>
                    <a:pt x="6" y="14"/>
                    <a:pt x="7" y="14"/>
                    <a:pt x="8" y="15"/>
                  </a:cubicBezTo>
                  <a:cubicBezTo>
                    <a:pt x="16" y="21"/>
                    <a:pt x="24" y="23"/>
                    <a:pt x="26" y="23"/>
                  </a:cubicBezTo>
                  <a:cubicBezTo>
                    <a:pt x="26" y="23"/>
                    <a:pt x="26" y="22"/>
                    <a:pt x="24" y="22"/>
                  </a:cubicBezTo>
                  <a:cubicBezTo>
                    <a:pt x="18" y="20"/>
                    <a:pt x="2" y="8"/>
                    <a:pt x="3" y="7"/>
                  </a:cubicBezTo>
                  <a:cubicBezTo>
                    <a:pt x="3" y="7"/>
                    <a:pt x="3" y="7"/>
                    <a:pt x="3" y="7"/>
                  </a:cubicBezTo>
                  <a:cubicBezTo>
                    <a:pt x="4" y="7"/>
                    <a:pt x="7" y="9"/>
                    <a:pt x="10" y="11"/>
                  </a:cubicBezTo>
                  <a:cubicBezTo>
                    <a:pt x="13" y="12"/>
                    <a:pt x="17" y="14"/>
                    <a:pt x="18" y="14"/>
                  </a:cubicBezTo>
                  <a:cubicBezTo>
                    <a:pt x="18" y="14"/>
                    <a:pt x="18" y="14"/>
                    <a:pt x="18" y="13"/>
                  </a:cubicBezTo>
                  <a:cubicBezTo>
                    <a:pt x="16" y="10"/>
                    <a:pt x="1" y="5"/>
                    <a:pt x="4" y="5"/>
                  </a:cubicBezTo>
                  <a:cubicBezTo>
                    <a:pt x="4" y="5"/>
                    <a:pt x="4" y="5"/>
                    <a:pt x="4" y="5"/>
                  </a:cubicBezTo>
                  <a:cubicBezTo>
                    <a:pt x="6" y="5"/>
                    <a:pt x="11" y="7"/>
                    <a:pt x="16" y="9"/>
                  </a:cubicBezTo>
                  <a:cubicBezTo>
                    <a:pt x="21" y="11"/>
                    <a:pt x="26" y="13"/>
                    <a:pt x="27" y="13"/>
                  </a:cubicBezTo>
                  <a:cubicBezTo>
                    <a:pt x="28" y="13"/>
                    <a:pt x="28" y="12"/>
                    <a:pt x="28" y="12"/>
                  </a:cubicBezTo>
                  <a:cubicBezTo>
                    <a:pt x="26" y="10"/>
                    <a:pt x="2" y="3"/>
                    <a:pt x="6" y="2"/>
                  </a:cubicBezTo>
                  <a:cubicBezTo>
                    <a:pt x="6" y="2"/>
                    <a:pt x="6" y="2"/>
                    <a:pt x="7" y="2"/>
                  </a:cubicBezTo>
                  <a:cubicBezTo>
                    <a:pt x="9" y="2"/>
                    <a:pt x="12" y="3"/>
                    <a:pt x="16" y="4"/>
                  </a:cubicBezTo>
                  <a:cubicBezTo>
                    <a:pt x="19" y="5"/>
                    <a:pt x="23" y="6"/>
                    <a:pt x="25" y="6"/>
                  </a:cubicBezTo>
                  <a:cubicBezTo>
                    <a:pt x="25" y="6"/>
                    <a:pt x="25" y="6"/>
                    <a:pt x="25" y="6"/>
                  </a:cubicBezTo>
                  <a:cubicBezTo>
                    <a:pt x="26" y="4"/>
                    <a:pt x="20" y="3"/>
                    <a:pt x="18" y="2"/>
                  </a:cubicBezTo>
                  <a:cubicBezTo>
                    <a:pt x="18" y="2"/>
                    <a:pt x="18" y="2"/>
                    <a:pt x="18" y="2"/>
                  </a:cubicBezTo>
                  <a:cubicBezTo>
                    <a:pt x="18" y="2"/>
                    <a:pt x="17" y="2"/>
                    <a:pt x="17" y="2"/>
                  </a:cubicBezTo>
                  <a:cubicBezTo>
                    <a:pt x="17" y="2"/>
                    <a:pt x="17" y="2"/>
                    <a:pt x="17" y="2"/>
                  </a:cubicBezTo>
                  <a:cubicBezTo>
                    <a:pt x="17" y="2"/>
                    <a:pt x="17" y="2"/>
                    <a:pt x="17" y="2"/>
                  </a:cubicBezTo>
                  <a:cubicBezTo>
                    <a:pt x="16" y="2"/>
                    <a:pt x="16" y="2"/>
                    <a:pt x="15" y="2"/>
                  </a:cubicBezTo>
                  <a:cubicBezTo>
                    <a:pt x="10" y="1"/>
                    <a:pt x="6" y="0"/>
                    <a:pt x="4"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7" name="Freeform 175">
              <a:extLst>
                <a:ext uri="{FF2B5EF4-FFF2-40B4-BE49-F238E27FC236}">
                  <a16:creationId xmlns="" xmlns:a16="http://schemas.microsoft.com/office/drawing/2014/main" id="{568933D7-D030-4E12-9F3B-67EB9E5AE656}"/>
                </a:ext>
              </a:extLst>
            </p:cNvPr>
            <p:cNvSpPr>
              <a:spLocks/>
            </p:cNvSpPr>
            <p:nvPr/>
          </p:nvSpPr>
          <p:spPr bwMode="auto">
            <a:xfrm flipH="1">
              <a:off x="2041525" y="5919788"/>
              <a:ext cx="90488" cy="61913"/>
            </a:xfrm>
            <a:custGeom>
              <a:avLst/>
              <a:gdLst>
                <a:gd name="T0" fmla="*/ 26 w 32"/>
                <a:gd name="T1" fmla="*/ 0 h 22"/>
                <a:gd name="T2" fmla="*/ 22 w 32"/>
                <a:gd name="T3" fmla="*/ 2 h 22"/>
                <a:gd name="T4" fmla="*/ 22 w 32"/>
                <a:gd name="T5" fmla="*/ 2 h 22"/>
                <a:gd name="T6" fmla="*/ 22 w 32"/>
                <a:gd name="T7" fmla="*/ 2 h 22"/>
                <a:gd name="T8" fmla="*/ 21 w 32"/>
                <a:gd name="T9" fmla="*/ 2 h 22"/>
                <a:gd name="T10" fmla="*/ 17 w 32"/>
                <a:gd name="T11" fmla="*/ 6 h 22"/>
                <a:gd name="T12" fmla="*/ 0 w 32"/>
                <a:gd name="T13" fmla="*/ 20 h 22"/>
                <a:gd name="T14" fmla="*/ 4 w 32"/>
                <a:gd name="T15" fmla="*/ 22 h 22"/>
                <a:gd name="T16" fmla="*/ 12 w 32"/>
                <a:gd name="T17" fmla="*/ 21 h 22"/>
                <a:gd name="T18" fmla="*/ 24 w 32"/>
                <a:gd name="T19" fmla="*/ 17 h 22"/>
                <a:gd name="T20" fmla="*/ 32 w 32"/>
                <a:gd name="T21" fmla="*/ 7 h 22"/>
                <a:gd name="T22" fmla="*/ 32 w 32"/>
                <a:gd name="T23" fmla="*/ 6 h 22"/>
                <a:gd name="T24" fmla="*/ 30 w 32"/>
                <a:gd name="T25" fmla="*/ 9 h 22"/>
                <a:gd name="T26" fmla="*/ 13 w 32"/>
                <a:gd name="T27" fmla="*/ 19 h 22"/>
                <a:gd name="T28" fmla="*/ 11 w 32"/>
                <a:gd name="T29" fmla="*/ 19 h 22"/>
                <a:gd name="T30" fmla="*/ 24 w 32"/>
                <a:gd name="T31" fmla="*/ 10 h 22"/>
                <a:gd name="T32" fmla="*/ 26 w 32"/>
                <a:gd name="T33" fmla="*/ 8 h 22"/>
                <a:gd name="T34" fmla="*/ 20 w 32"/>
                <a:gd name="T35" fmla="*/ 11 h 22"/>
                <a:gd name="T36" fmla="*/ 8 w 32"/>
                <a:gd name="T37" fmla="*/ 17 h 22"/>
                <a:gd name="T38" fmla="*/ 8 w 32"/>
                <a:gd name="T39" fmla="*/ 17 h 22"/>
                <a:gd name="T40" fmla="*/ 24 w 32"/>
                <a:gd name="T41" fmla="*/ 4 h 22"/>
                <a:gd name="T42" fmla="*/ 26 w 32"/>
                <a:gd name="T43"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 h="22">
                  <a:moveTo>
                    <a:pt x="26" y="0"/>
                  </a:moveTo>
                  <a:cubicBezTo>
                    <a:pt x="25" y="0"/>
                    <a:pt x="24" y="1"/>
                    <a:pt x="22" y="2"/>
                  </a:cubicBezTo>
                  <a:cubicBezTo>
                    <a:pt x="22" y="2"/>
                    <a:pt x="22" y="2"/>
                    <a:pt x="22" y="2"/>
                  </a:cubicBezTo>
                  <a:cubicBezTo>
                    <a:pt x="22" y="2"/>
                    <a:pt x="22" y="2"/>
                    <a:pt x="22" y="2"/>
                  </a:cubicBezTo>
                  <a:cubicBezTo>
                    <a:pt x="21" y="2"/>
                    <a:pt x="21" y="2"/>
                    <a:pt x="21" y="2"/>
                  </a:cubicBezTo>
                  <a:cubicBezTo>
                    <a:pt x="20" y="4"/>
                    <a:pt x="19" y="5"/>
                    <a:pt x="17" y="6"/>
                  </a:cubicBezTo>
                  <a:cubicBezTo>
                    <a:pt x="9" y="13"/>
                    <a:pt x="0" y="18"/>
                    <a:pt x="0" y="20"/>
                  </a:cubicBezTo>
                  <a:cubicBezTo>
                    <a:pt x="0" y="21"/>
                    <a:pt x="1" y="22"/>
                    <a:pt x="4" y="22"/>
                  </a:cubicBezTo>
                  <a:cubicBezTo>
                    <a:pt x="6" y="22"/>
                    <a:pt x="9" y="21"/>
                    <a:pt x="12" y="21"/>
                  </a:cubicBezTo>
                  <a:cubicBezTo>
                    <a:pt x="15" y="21"/>
                    <a:pt x="19" y="19"/>
                    <a:pt x="24" y="17"/>
                  </a:cubicBezTo>
                  <a:cubicBezTo>
                    <a:pt x="24" y="17"/>
                    <a:pt x="31" y="12"/>
                    <a:pt x="32" y="7"/>
                  </a:cubicBezTo>
                  <a:cubicBezTo>
                    <a:pt x="32" y="7"/>
                    <a:pt x="32" y="6"/>
                    <a:pt x="32" y="6"/>
                  </a:cubicBezTo>
                  <a:cubicBezTo>
                    <a:pt x="32" y="6"/>
                    <a:pt x="31" y="7"/>
                    <a:pt x="30" y="9"/>
                  </a:cubicBezTo>
                  <a:cubicBezTo>
                    <a:pt x="27" y="13"/>
                    <a:pt x="21" y="18"/>
                    <a:pt x="13" y="19"/>
                  </a:cubicBezTo>
                  <a:cubicBezTo>
                    <a:pt x="12" y="19"/>
                    <a:pt x="11" y="19"/>
                    <a:pt x="11" y="19"/>
                  </a:cubicBezTo>
                  <a:cubicBezTo>
                    <a:pt x="7" y="19"/>
                    <a:pt x="19" y="14"/>
                    <a:pt x="24" y="10"/>
                  </a:cubicBezTo>
                  <a:cubicBezTo>
                    <a:pt x="26" y="8"/>
                    <a:pt x="26" y="8"/>
                    <a:pt x="26" y="8"/>
                  </a:cubicBezTo>
                  <a:cubicBezTo>
                    <a:pt x="25" y="8"/>
                    <a:pt x="22" y="9"/>
                    <a:pt x="20" y="11"/>
                  </a:cubicBezTo>
                  <a:cubicBezTo>
                    <a:pt x="16" y="14"/>
                    <a:pt x="10" y="16"/>
                    <a:pt x="8" y="17"/>
                  </a:cubicBezTo>
                  <a:cubicBezTo>
                    <a:pt x="8" y="17"/>
                    <a:pt x="8" y="17"/>
                    <a:pt x="8" y="17"/>
                  </a:cubicBezTo>
                  <a:cubicBezTo>
                    <a:pt x="6" y="17"/>
                    <a:pt x="20" y="8"/>
                    <a:pt x="24" y="4"/>
                  </a:cubicBezTo>
                  <a:cubicBezTo>
                    <a:pt x="26" y="1"/>
                    <a:pt x="26" y="0"/>
                    <a:pt x="26"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8" name="Freeform 176">
              <a:extLst>
                <a:ext uri="{FF2B5EF4-FFF2-40B4-BE49-F238E27FC236}">
                  <a16:creationId xmlns="" xmlns:a16="http://schemas.microsoft.com/office/drawing/2014/main" id="{895BCB73-542C-4030-8DFE-CEE7930E908F}"/>
                </a:ext>
              </a:extLst>
            </p:cNvPr>
            <p:cNvSpPr>
              <a:spLocks/>
            </p:cNvSpPr>
            <p:nvPr/>
          </p:nvSpPr>
          <p:spPr bwMode="auto">
            <a:xfrm flipH="1">
              <a:off x="1860550" y="5654675"/>
              <a:ext cx="36513" cy="93663"/>
            </a:xfrm>
            <a:custGeom>
              <a:avLst/>
              <a:gdLst>
                <a:gd name="T0" fmla="*/ 11 w 13"/>
                <a:gd name="T1" fmla="*/ 0 h 33"/>
                <a:gd name="T2" fmla="*/ 1 w 13"/>
                <a:gd name="T3" fmla="*/ 20 h 33"/>
                <a:gd name="T4" fmla="*/ 0 w 13"/>
                <a:gd name="T5" fmla="*/ 22 h 33"/>
                <a:gd name="T6" fmla="*/ 8 w 13"/>
                <a:gd name="T7" fmla="*/ 8 h 33"/>
                <a:gd name="T8" fmla="*/ 9 w 13"/>
                <a:gd name="T9" fmla="*/ 8 h 33"/>
                <a:gd name="T10" fmla="*/ 5 w 13"/>
                <a:gd name="T11" fmla="*/ 24 h 33"/>
                <a:gd name="T12" fmla="*/ 5 w 13"/>
                <a:gd name="T13" fmla="*/ 24 h 33"/>
                <a:gd name="T14" fmla="*/ 10 w 13"/>
                <a:gd name="T15" fmla="*/ 9 h 33"/>
                <a:gd name="T16" fmla="*/ 10 w 13"/>
                <a:gd name="T17" fmla="*/ 12 h 33"/>
                <a:gd name="T18" fmla="*/ 7 w 13"/>
                <a:gd name="T19" fmla="*/ 33 h 33"/>
                <a:gd name="T20" fmla="*/ 7 w 13"/>
                <a:gd name="T21" fmla="*/ 33 h 33"/>
                <a:gd name="T22" fmla="*/ 9 w 13"/>
                <a:gd name="T23" fmla="*/ 31 h 33"/>
                <a:gd name="T24" fmla="*/ 12 w 13"/>
                <a:gd name="T25" fmla="*/ 8 h 33"/>
                <a:gd name="T26" fmla="*/ 13 w 13"/>
                <a:gd name="T27" fmla="*/ 5 h 33"/>
                <a:gd name="T28" fmla="*/ 11 w 13"/>
                <a:gd name="T29"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 h="33">
                  <a:moveTo>
                    <a:pt x="11" y="0"/>
                  </a:moveTo>
                  <a:cubicBezTo>
                    <a:pt x="9" y="0"/>
                    <a:pt x="6" y="5"/>
                    <a:pt x="1" y="20"/>
                  </a:cubicBezTo>
                  <a:cubicBezTo>
                    <a:pt x="1" y="21"/>
                    <a:pt x="0" y="21"/>
                    <a:pt x="0" y="22"/>
                  </a:cubicBezTo>
                  <a:cubicBezTo>
                    <a:pt x="3" y="18"/>
                    <a:pt x="7" y="8"/>
                    <a:pt x="8" y="8"/>
                  </a:cubicBezTo>
                  <a:cubicBezTo>
                    <a:pt x="8" y="8"/>
                    <a:pt x="9" y="8"/>
                    <a:pt x="9" y="8"/>
                  </a:cubicBezTo>
                  <a:cubicBezTo>
                    <a:pt x="9" y="11"/>
                    <a:pt x="4" y="24"/>
                    <a:pt x="5" y="24"/>
                  </a:cubicBezTo>
                  <a:cubicBezTo>
                    <a:pt x="5" y="24"/>
                    <a:pt x="5" y="24"/>
                    <a:pt x="5" y="24"/>
                  </a:cubicBezTo>
                  <a:cubicBezTo>
                    <a:pt x="7" y="22"/>
                    <a:pt x="10" y="9"/>
                    <a:pt x="10" y="9"/>
                  </a:cubicBezTo>
                  <a:cubicBezTo>
                    <a:pt x="11" y="9"/>
                    <a:pt x="10" y="10"/>
                    <a:pt x="10" y="12"/>
                  </a:cubicBezTo>
                  <a:cubicBezTo>
                    <a:pt x="9" y="20"/>
                    <a:pt x="5" y="33"/>
                    <a:pt x="7" y="33"/>
                  </a:cubicBezTo>
                  <a:cubicBezTo>
                    <a:pt x="7" y="33"/>
                    <a:pt x="7" y="33"/>
                    <a:pt x="7" y="33"/>
                  </a:cubicBezTo>
                  <a:cubicBezTo>
                    <a:pt x="8" y="33"/>
                    <a:pt x="9" y="32"/>
                    <a:pt x="9" y="31"/>
                  </a:cubicBezTo>
                  <a:cubicBezTo>
                    <a:pt x="11" y="22"/>
                    <a:pt x="11" y="14"/>
                    <a:pt x="12" y="8"/>
                  </a:cubicBezTo>
                  <a:cubicBezTo>
                    <a:pt x="13" y="7"/>
                    <a:pt x="13" y="6"/>
                    <a:pt x="13" y="5"/>
                  </a:cubicBezTo>
                  <a:cubicBezTo>
                    <a:pt x="13" y="2"/>
                    <a:pt x="12" y="0"/>
                    <a:pt x="11"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9" name="Freeform 177">
              <a:extLst>
                <a:ext uri="{FF2B5EF4-FFF2-40B4-BE49-F238E27FC236}">
                  <a16:creationId xmlns="" xmlns:a16="http://schemas.microsoft.com/office/drawing/2014/main" id="{78F00288-18A4-4833-A4F4-42E54BE5FB56}"/>
                </a:ext>
              </a:extLst>
            </p:cNvPr>
            <p:cNvSpPr>
              <a:spLocks/>
            </p:cNvSpPr>
            <p:nvPr/>
          </p:nvSpPr>
          <p:spPr bwMode="auto">
            <a:xfrm flipH="1">
              <a:off x="1990725" y="5562600"/>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0" name="Freeform 178">
              <a:extLst>
                <a:ext uri="{FF2B5EF4-FFF2-40B4-BE49-F238E27FC236}">
                  <a16:creationId xmlns="" xmlns:a16="http://schemas.microsoft.com/office/drawing/2014/main" id="{EBB477D0-B3B6-470C-8BC9-3782299A3369}"/>
                </a:ext>
              </a:extLst>
            </p:cNvPr>
            <p:cNvSpPr>
              <a:spLocks/>
            </p:cNvSpPr>
            <p:nvPr/>
          </p:nvSpPr>
          <p:spPr bwMode="auto">
            <a:xfrm flipH="1">
              <a:off x="1990725" y="5562600"/>
              <a:ext cx="0" cy="0"/>
            </a:xfrm>
            <a:custGeom>
              <a:avLst/>
              <a:gdLst/>
              <a:ahLst/>
              <a:cxnLst>
                <a:cxn ang="0">
                  <a:pos x="0" y="0"/>
                </a:cxn>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path>
              </a:pathLst>
            </a:custGeom>
            <a:solidFill>
              <a:srgbClr val="FFFC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1" name="Freeform 179">
              <a:extLst>
                <a:ext uri="{FF2B5EF4-FFF2-40B4-BE49-F238E27FC236}">
                  <a16:creationId xmlns="" xmlns:a16="http://schemas.microsoft.com/office/drawing/2014/main" id="{8EBE3AD5-FD18-4186-BBDF-5349FC23B379}"/>
                </a:ext>
              </a:extLst>
            </p:cNvPr>
            <p:cNvSpPr>
              <a:spLocks/>
            </p:cNvSpPr>
            <p:nvPr/>
          </p:nvSpPr>
          <p:spPr bwMode="auto">
            <a:xfrm flipH="1">
              <a:off x="1987550" y="5565775"/>
              <a:ext cx="6350" cy="49213"/>
            </a:xfrm>
            <a:custGeom>
              <a:avLst/>
              <a:gdLst>
                <a:gd name="T0" fmla="*/ 0 w 2"/>
                <a:gd name="T1" fmla="*/ 0 h 17"/>
                <a:gd name="T2" fmla="*/ 0 w 2"/>
                <a:gd name="T3" fmla="*/ 17 h 17"/>
                <a:gd name="T4" fmla="*/ 0 w 2"/>
                <a:gd name="T5" fmla="*/ 0 h 17"/>
              </a:gdLst>
              <a:ahLst/>
              <a:cxnLst>
                <a:cxn ang="0">
                  <a:pos x="T0" y="T1"/>
                </a:cxn>
                <a:cxn ang="0">
                  <a:pos x="T2" y="T3"/>
                </a:cxn>
                <a:cxn ang="0">
                  <a:pos x="T4" y="T5"/>
                </a:cxn>
              </a:cxnLst>
              <a:rect l="0" t="0" r="r" b="b"/>
              <a:pathLst>
                <a:path w="2" h="17">
                  <a:moveTo>
                    <a:pt x="0" y="0"/>
                  </a:moveTo>
                  <a:cubicBezTo>
                    <a:pt x="0" y="3"/>
                    <a:pt x="1" y="12"/>
                    <a:pt x="0" y="17"/>
                  </a:cubicBezTo>
                  <a:cubicBezTo>
                    <a:pt x="2" y="10"/>
                    <a:pt x="0" y="3"/>
                    <a:pt x="0"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2" name="Freeform 180">
              <a:extLst>
                <a:ext uri="{FF2B5EF4-FFF2-40B4-BE49-F238E27FC236}">
                  <a16:creationId xmlns="" xmlns:a16="http://schemas.microsoft.com/office/drawing/2014/main" id="{31E278CE-7933-4CAC-94F9-32AE7AAEAF1B}"/>
                </a:ext>
              </a:extLst>
            </p:cNvPr>
            <p:cNvSpPr>
              <a:spLocks/>
            </p:cNvSpPr>
            <p:nvPr/>
          </p:nvSpPr>
          <p:spPr bwMode="auto">
            <a:xfrm flipH="1">
              <a:off x="1990725" y="5562600"/>
              <a:ext cx="11113" cy="60325"/>
            </a:xfrm>
            <a:custGeom>
              <a:avLst/>
              <a:gdLst>
                <a:gd name="T0" fmla="*/ 4 w 4"/>
                <a:gd name="T1" fmla="*/ 0 h 21"/>
                <a:gd name="T2" fmla="*/ 0 w 4"/>
                <a:gd name="T3" fmla="*/ 1 h 21"/>
                <a:gd name="T4" fmla="*/ 2 w 4"/>
                <a:gd name="T5" fmla="*/ 13 h 21"/>
                <a:gd name="T6" fmla="*/ 2 w 4"/>
                <a:gd name="T7" fmla="*/ 21 h 21"/>
                <a:gd name="T8" fmla="*/ 3 w 4"/>
                <a:gd name="T9" fmla="*/ 18 h 21"/>
                <a:gd name="T10" fmla="*/ 3 w 4"/>
                <a:gd name="T11" fmla="*/ 1 h 21"/>
                <a:gd name="T12" fmla="*/ 4 w 4"/>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4" h="21">
                  <a:moveTo>
                    <a:pt x="4" y="0"/>
                  </a:moveTo>
                  <a:cubicBezTo>
                    <a:pt x="0" y="1"/>
                    <a:pt x="0" y="1"/>
                    <a:pt x="0" y="1"/>
                  </a:cubicBezTo>
                  <a:cubicBezTo>
                    <a:pt x="1" y="2"/>
                    <a:pt x="2" y="7"/>
                    <a:pt x="2" y="13"/>
                  </a:cubicBezTo>
                  <a:cubicBezTo>
                    <a:pt x="2" y="16"/>
                    <a:pt x="2" y="19"/>
                    <a:pt x="2" y="21"/>
                  </a:cubicBezTo>
                  <a:cubicBezTo>
                    <a:pt x="2" y="20"/>
                    <a:pt x="3" y="19"/>
                    <a:pt x="3" y="18"/>
                  </a:cubicBezTo>
                  <a:cubicBezTo>
                    <a:pt x="4" y="13"/>
                    <a:pt x="3" y="4"/>
                    <a:pt x="3" y="1"/>
                  </a:cubicBezTo>
                  <a:cubicBezTo>
                    <a:pt x="4" y="1"/>
                    <a:pt x="4" y="1"/>
                    <a:pt x="4" y="0"/>
                  </a:cubicBezTo>
                </a:path>
              </a:pathLst>
            </a:custGeom>
            <a:solidFill>
              <a:srgbClr val="FFFC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3" name="Freeform 181">
              <a:extLst>
                <a:ext uri="{FF2B5EF4-FFF2-40B4-BE49-F238E27FC236}">
                  <a16:creationId xmlns="" xmlns:a16="http://schemas.microsoft.com/office/drawing/2014/main" id="{4F0B425D-DE2A-4D73-BE7A-48BC2A3197C7}"/>
                </a:ext>
              </a:extLst>
            </p:cNvPr>
            <p:cNvSpPr>
              <a:spLocks/>
            </p:cNvSpPr>
            <p:nvPr/>
          </p:nvSpPr>
          <p:spPr bwMode="auto">
            <a:xfrm flipH="1">
              <a:off x="1976438" y="5561013"/>
              <a:ext cx="4763" cy="1588"/>
            </a:xfrm>
            <a:custGeom>
              <a:avLst/>
              <a:gdLst>
                <a:gd name="T0" fmla="*/ 1 w 2"/>
                <a:gd name="T1" fmla="*/ 0 h 1"/>
                <a:gd name="T2" fmla="*/ 0 w 2"/>
                <a:gd name="T3" fmla="*/ 1 h 1"/>
                <a:gd name="T4" fmla="*/ 0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1"/>
                    <a:pt x="0" y="1"/>
                  </a:cubicBezTo>
                  <a:cubicBezTo>
                    <a:pt x="0" y="1"/>
                    <a:pt x="0" y="1"/>
                    <a:pt x="0" y="1"/>
                  </a:cubicBezTo>
                  <a:cubicBezTo>
                    <a:pt x="2" y="1"/>
                    <a:pt x="2" y="1"/>
                    <a:pt x="2" y="1"/>
                  </a:cubicBezTo>
                  <a:cubicBezTo>
                    <a:pt x="1" y="1"/>
                    <a:pt x="1" y="0"/>
                    <a:pt x="1"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4" name="Freeform 182">
              <a:extLst>
                <a:ext uri="{FF2B5EF4-FFF2-40B4-BE49-F238E27FC236}">
                  <a16:creationId xmlns="" xmlns:a16="http://schemas.microsoft.com/office/drawing/2014/main" id="{345FD13F-36FB-401F-A780-5070946F5FB0}"/>
                </a:ext>
              </a:extLst>
            </p:cNvPr>
            <p:cNvSpPr>
              <a:spLocks/>
            </p:cNvSpPr>
            <p:nvPr/>
          </p:nvSpPr>
          <p:spPr bwMode="auto">
            <a:xfrm flipH="1">
              <a:off x="1976438" y="5561013"/>
              <a:ext cx="4763" cy="1588"/>
            </a:xfrm>
            <a:custGeom>
              <a:avLst/>
              <a:gdLst>
                <a:gd name="T0" fmla="*/ 1 w 2"/>
                <a:gd name="T1" fmla="*/ 0 h 1"/>
                <a:gd name="T2" fmla="*/ 0 w 2"/>
                <a:gd name="T3" fmla="*/ 1 h 1"/>
                <a:gd name="T4" fmla="*/ 1 w 2"/>
                <a:gd name="T5" fmla="*/ 0 h 1"/>
                <a:gd name="T6" fmla="*/ 2 w 2"/>
                <a:gd name="T7" fmla="*/ 1 h 1"/>
                <a:gd name="T8" fmla="*/ 2 w 2"/>
                <a:gd name="T9" fmla="*/ 1 h 1"/>
                <a:gd name="T10" fmla="*/ 1 w 2"/>
                <a:gd name="T11" fmla="*/ 0 h 1"/>
              </a:gdLst>
              <a:ahLst/>
              <a:cxnLst>
                <a:cxn ang="0">
                  <a:pos x="T0" y="T1"/>
                </a:cxn>
                <a:cxn ang="0">
                  <a:pos x="T2" y="T3"/>
                </a:cxn>
                <a:cxn ang="0">
                  <a:pos x="T4" y="T5"/>
                </a:cxn>
                <a:cxn ang="0">
                  <a:pos x="T6" y="T7"/>
                </a:cxn>
                <a:cxn ang="0">
                  <a:pos x="T8" y="T9"/>
                </a:cxn>
                <a:cxn ang="0">
                  <a:pos x="T10" y="T11"/>
                </a:cxn>
              </a:cxnLst>
              <a:rect l="0" t="0" r="r" b="b"/>
              <a:pathLst>
                <a:path w="2" h="1">
                  <a:moveTo>
                    <a:pt x="1" y="0"/>
                  </a:moveTo>
                  <a:cubicBezTo>
                    <a:pt x="1" y="0"/>
                    <a:pt x="0" y="1"/>
                    <a:pt x="0" y="1"/>
                  </a:cubicBezTo>
                  <a:cubicBezTo>
                    <a:pt x="0" y="1"/>
                    <a:pt x="1" y="0"/>
                    <a:pt x="1" y="0"/>
                  </a:cubicBezTo>
                  <a:cubicBezTo>
                    <a:pt x="1" y="0"/>
                    <a:pt x="1" y="1"/>
                    <a:pt x="2" y="1"/>
                  </a:cubicBezTo>
                  <a:cubicBezTo>
                    <a:pt x="2" y="1"/>
                    <a:pt x="2" y="1"/>
                    <a:pt x="2" y="1"/>
                  </a:cubicBezTo>
                  <a:cubicBezTo>
                    <a:pt x="1" y="1"/>
                    <a:pt x="1" y="0"/>
                    <a:pt x="1" y="0"/>
                  </a:cubicBezTo>
                </a:path>
              </a:pathLst>
            </a:custGeom>
            <a:solidFill>
              <a:srgbClr val="FFFC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5" name="Freeform 183">
              <a:extLst>
                <a:ext uri="{FF2B5EF4-FFF2-40B4-BE49-F238E27FC236}">
                  <a16:creationId xmlns="" xmlns:a16="http://schemas.microsoft.com/office/drawing/2014/main" id="{5A554A62-59CC-41D0-BA9F-1314EF77A63B}"/>
                </a:ext>
              </a:extLst>
            </p:cNvPr>
            <p:cNvSpPr>
              <a:spLocks/>
            </p:cNvSpPr>
            <p:nvPr/>
          </p:nvSpPr>
          <p:spPr bwMode="auto">
            <a:xfrm flipH="1">
              <a:off x="1966913" y="5562600"/>
              <a:ext cx="14288" cy="38100"/>
            </a:xfrm>
            <a:custGeom>
              <a:avLst/>
              <a:gdLst>
                <a:gd name="T0" fmla="*/ 0 w 5"/>
                <a:gd name="T1" fmla="*/ 0 h 13"/>
                <a:gd name="T2" fmla="*/ 0 w 5"/>
                <a:gd name="T3" fmla="*/ 0 h 13"/>
                <a:gd name="T4" fmla="*/ 3 w 5"/>
                <a:gd name="T5" fmla="*/ 13 h 13"/>
                <a:gd name="T6" fmla="*/ 0 w 5"/>
                <a:gd name="T7" fmla="*/ 0 h 13"/>
              </a:gdLst>
              <a:ahLst/>
              <a:cxnLst>
                <a:cxn ang="0">
                  <a:pos x="T0" y="T1"/>
                </a:cxn>
                <a:cxn ang="0">
                  <a:pos x="T2" y="T3"/>
                </a:cxn>
                <a:cxn ang="0">
                  <a:pos x="T4" y="T5"/>
                </a:cxn>
                <a:cxn ang="0">
                  <a:pos x="T6" y="T7"/>
                </a:cxn>
              </a:cxnLst>
              <a:rect l="0" t="0" r="r" b="b"/>
              <a:pathLst>
                <a:path w="5" h="13">
                  <a:moveTo>
                    <a:pt x="0" y="0"/>
                  </a:moveTo>
                  <a:cubicBezTo>
                    <a:pt x="0" y="0"/>
                    <a:pt x="0" y="0"/>
                    <a:pt x="0" y="0"/>
                  </a:cubicBezTo>
                  <a:cubicBezTo>
                    <a:pt x="0" y="2"/>
                    <a:pt x="4" y="10"/>
                    <a:pt x="3" y="13"/>
                  </a:cubicBezTo>
                  <a:cubicBezTo>
                    <a:pt x="5" y="9"/>
                    <a:pt x="0" y="2"/>
                    <a:pt x="0"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6" name="Freeform 184">
              <a:extLst>
                <a:ext uri="{FF2B5EF4-FFF2-40B4-BE49-F238E27FC236}">
                  <a16:creationId xmlns="" xmlns:a16="http://schemas.microsoft.com/office/drawing/2014/main" id="{F3D838F0-904C-43DF-AB95-A8D2ADF718D2}"/>
                </a:ext>
              </a:extLst>
            </p:cNvPr>
            <p:cNvSpPr>
              <a:spLocks/>
            </p:cNvSpPr>
            <p:nvPr/>
          </p:nvSpPr>
          <p:spPr bwMode="auto">
            <a:xfrm flipH="1">
              <a:off x="1970088" y="5562600"/>
              <a:ext cx="20638" cy="38100"/>
            </a:xfrm>
            <a:custGeom>
              <a:avLst/>
              <a:gdLst>
                <a:gd name="T0" fmla="*/ 3 w 7"/>
                <a:gd name="T1" fmla="*/ 0 h 13"/>
                <a:gd name="T2" fmla="*/ 0 w 7"/>
                <a:gd name="T3" fmla="*/ 0 h 13"/>
                <a:gd name="T4" fmla="*/ 6 w 7"/>
                <a:gd name="T5" fmla="*/ 13 h 13"/>
                <a:gd name="T6" fmla="*/ 6 w 7"/>
                <a:gd name="T7" fmla="*/ 13 h 13"/>
                <a:gd name="T8" fmla="*/ 3 w 7"/>
                <a:gd name="T9" fmla="*/ 0 h 13"/>
              </a:gdLst>
              <a:ahLst/>
              <a:cxnLst>
                <a:cxn ang="0">
                  <a:pos x="T0" y="T1"/>
                </a:cxn>
                <a:cxn ang="0">
                  <a:pos x="T2" y="T3"/>
                </a:cxn>
                <a:cxn ang="0">
                  <a:pos x="T4" y="T5"/>
                </a:cxn>
                <a:cxn ang="0">
                  <a:pos x="T6" y="T7"/>
                </a:cxn>
                <a:cxn ang="0">
                  <a:pos x="T8" y="T9"/>
                </a:cxn>
              </a:cxnLst>
              <a:rect l="0" t="0" r="r" b="b"/>
              <a:pathLst>
                <a:path w="7" h="13">
                  <a:moveTo>
                    <a:pt x="3" y="0"/>
                  </a:moveTo>
                  <a:cubicBezTo>
                    <a:pt x="0" y="0"/>
                    <a:pt x="0" y="0"/>
                    <a:pt x="0" y="0"/>
                  </a:cubicBezTo>
                  <a:cubicBezTo>
                    <a:pt x="3" y="1"/>
                    <a:pt x="4" y="7"/>
                    <a:pt x="6" y="13"/>
                  </a:cubicBezTo>
                  <a:cubicBezTo>
                    <a:pt x="6" y="13"/>
                    <a:pt x="6" y="13"/>
                    <a:pt x="6" y="13"/>
                  </a:cubicBezTo>
                  <a:cubicBezTo>
                    <a:pt x="7" y="10"/>
                    <a:pt x="3" y="2"/>
                    <a:pt x="3" y="0"/>
                  </a:cubicBezTo>
                </a:path>
              </a:pathLst>
            </a:custGeom>
            <a:solidFill>
              <a:srgbClr val="FFFC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7" name="Freeform 185">
              <a:extLst>
                <a:ext uri="{FF2B5EF4-FFF2-40B4-BE49-F238E27FC236}">
                  <a16:creationId xmlns="" xmlns:a16="http://schemas.microsoft.com/office/drawing/2014/main" id="{E3DD6C09-F79A-46AA-9D84-BE95B1ACEFCA}"/>
                </a:ext>
              </a:extLst>
            </p:cNvPr>
            <p:cNvSpPr>
              <a:spLocks noEditPoints="1"/>
            </p:cNvSpPr>
            <p:nvPr/>
          </p:nvSpPr>
          <p:spPr bwMode="auto">
            <a:xfrm flipH="1">
              <a:off x="2047875" y="5580063"/>
              <a:ext cx="0" cy="25400"/>
            </a:xfrm>
            <a:custGeom>
              <a:avLst/>
              <a:gdLst>
                <a:gd name="T0" fmla="*/ 2 h 9"/>
                <a:gd name="T1" fmla="*/ 9 h 9"/>
                <a:gd name="T2" fmla="*/ 2 h 9"/>
                <a:gd name="T3" fmla="*/ 0 h 9"/>
                <a:gd name="T4" fmla="*/ 0 h 9"/>
                <a:gd name="T5" fmla="*/ 0 h 9"/>
              </a:gdLst>
              <a:ahLst/>
              <a:cxnLst>
                <a:cxn ang="0">
                  <a:pos x="0" y="T0"/>
                </a:cxn>
                <a:cxn ang="0">
                  <a:pos x="0" y="T1"/>
                </a:cxn>
                <a:cxn ang="0">
                  <a:pos x="0" y="T2"/>
                </a:cxn>
                <a:cxn ang="0">
                  <a:pos x="0" y="T3"/>
                </a:cxn>
                <a:cxn ang="0">
                  <a:pos x="0" y="T4"/>
                </a:cxn>
                <a:cxn ang="0">
                  <a:pos x="0" y="T5"/>
                </a:cxn>
              </a:cxnLst>
              <a:rect l="0" t="0" r="r" b="b"/>
              <a:pathLst>
                <a:path h="9">
                  <a:moveTo>
                    <a:pt x="0" y="2"/>
                  </a:moveTo>
                  <a:cubicBezTo>
                    <a:pt x="0" y="3"/>
                    <a:pt x="0" y="6"/>
                    <a:pt x="0" y="9"/>
                  </a:cubicBezTo>
                  <a:cubicBezTo>
                    <a:pt x="0" y="6"/>
                    <a:pt x="0" y="3"/>
                    <a:pt x="0" y="2"/>
                  </a:cubicBezTo>
                  <a:moveTo>
                    <a:pt x="0" y="0"/>
                  </a:moveTo>
                  <a:cubicBezTo>
                    <a:pt x="0" y="0"/>
                    <a:pt x="0" y="0"/>
                    <a:pt x="0" y="0"/>
                  </a:cubicBezTo>
                  <a:cubicBezTo>
                    <a:pt x="0" y="0"/>
                    <a:pt x="0" y="0"/>
                    <a:pt x="0"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8" name="Freeform 186">
              <a:extLst>
                <a:ext uri="{FF2B5EF4-FFF2-40B4-BE49-F238E27FC236}">
                  <a16:creationId xmlns="" xmlns:a16="http://schemas.microsoft.com/office/drawing/2014/main" id="{ADC59709-43E4-4A68-A63C-4163A9545B3C}"/>
                </a:ext>
              </a:extLst>
            </p:cNvPr>
            <p:cNvSpPr>
              <a:spLocks/>
            </p:cNvSpPr>
            <p:nvPr/>
          </p:nvSpPr>
          <p:spPr bwMode="auto">
            <a:xfrm flipH="1">
              <a:off x="2038350" y="5575300"/>
              <a:ext cx="11113" cy="47625"/>
            </a:xfrm>
            <a:custGeom>
              <a:avLst/>
              <a:gdLst>
                <a:gd name="T0" fmla="*/ 4 w 4"/>
                <a:gd name="T1" fmla="*/ 0 h 17"/>
                <a:gd name="T2" fmla="*/ 1 w 4"/>
                <a:gd name="T3" fmla="*/ 2 h 17"/>
                <a:gd name="T4" fmla="*/ 1 w 4"/>
                <a:gd name="T5" fmla="*/ 2 h 17"/>
                <a:gd name="T6" fmla="*/ 1 w 4"/>
                <a:gd name="T7" fmla="*/ 2 h 17"/>
                <a:gd name="T8" fmla="*/ 1 w 4"/>
                <a:gd name="T9" fmla="*/ 4 h 17"/>
                <a:gd name="T10" fmla="*/ 1 w 4"/>
                <a:gd name="T11" fmla="*/ 11 h 17"/>
                <a:gd name="T12" fmla="*/ 2 w 4"/>
                <a:gd name="T13" fmla="*/ 17 h 17"/>
                <a:gd name="T14" fmla="*/ 2 w 4"/>
                <a:gd name="T15" fmla="*/ 16 h 17"/>
                <a:gd name="T16" fmla="*/ 4 w 4"/>
                <a:gd name="T17"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17">
                  <a:moveTo>
                    <a:pt x="4" y="0"/>
                  </a:moveTo>
                  <a:cubicBezTo>
                    <a:pt x="1" y="2"/>
                    <a:pt x="1" y="2"/>
                    <a:pt x="1" y="2"/>
                  </a:cubicBezTo>
                  <a:cubicBezTo>
                    <a:pt x="1" y="2"/>
                    <a:pt x="1" y="2"/>
                    <a:pt x="1" y="2"/>
                  </a:cubicBezTo>
                  <a:cubicBezTo>
                    <a:pt x="1" y="2"/>
                    <a:pt x="1" y="2"/>
                    <a:pt x="1" y="2"/>
                  </a:cubicBezTo>
                  <a:cubicBezTo>
                    <a:pt x="2" y="2"/>
                    <a:pt x="2" y="3"/>
                    <a:pt x="1" y="4"/>
                  </a:cubicBezTo>
                  <a:cubicBezTo>
                    <a:pt x="1" y="5"/>
                    <a:pt x="1" y="8"/>
                    <a:pt x="1" y="11"/>
                  </a:cubicBezTo>
                  <a:cubicBezTo>
                    <a:pt x="0" y="13"/>
                    <a:pt x="1" y="15"/>
                    <a:pt x="2" y="17"/>
                  </a:cubicBezTo>
                  <a:cubicBezTo>
                    <a:pt x="2" y="16"/>
                    <a:pt x="2" y="16"/>
                    <a:pt x="2" y="16"/>
                  </a:cubicBezTo>
                  <a:cubicBezTo>
                    <a:pt x="2" y="12"/>
                    <a:pt x="2" y="7"/>
                    <a:pt x="4" y="0"/>
                  </a:cubicBezTo>
                </a:path>
              </a:pathLst>
            </a:custGeom>
            <a:solidFill>
              <a:srgbClr val="FFFC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9" name="Freeform 187">
              <a:extLst>
                <a:ext uri="{FF2B5EF4-FFF2-40B4-BE49-F238E27FC236}">
                  <a16:creationId xmlns="" xmlns:a16="http://schemas.microsoft.com/office/drawing/2014/main" id="{A7D8C390-B602-4BB7-8C84-15B439E13E2F}"/>
                </a:ext>
              </a:extLst>
            </p:cNvPr>
            <p:cNvSpPr>
              <a:spLocks/>
            </p:cNvSpPr>
            <p:nvPr/>
          </p:nvSpPr>
          <p:spPr bwMode="auto">
            <a:xfrm flipH="1">
              <a:off x="1930400" y="5837238"/>
              <a:ext cx="68263" cy="53975"/>
            </a:xfrm>
            <a:custGeom>
              <a:avLst/>
              <a:gdLst>
                <a:gd name="T0" fmla="*/ 24 w 24"/>
                <a:gd name="T1" fmla="*/ 2 h 19"/>
                <a:gd name="T2" fmla="*/ 14 w 24"/>
                <a:gd name="T3" fmla="*/ 5 h 19"/>
                <a:gd name="T4" fmla="*/ 8 w 24"/>
                <a:gd name="T5" fmla="*/ 0 h 19"/>
                <a:gd name="T6" fmla="*/ 9 w 24"/>
                <a:gd name="T7" fmla="*/ 7 h 19"/>
                <a:gd name="T8" fmla="*/ 0 w 24"/>
                <a:gd name="T9" fmla="*/ 12 h 19"/>
                <a:gd name="T10" fmla="*/ 8 w 24"/>
                <a:gd name="T11" fmla="*/ 12 h 19"/>
                <a:gd name="T12" fmla="*/ 6 w 24"/>
                <a:gd name="T13" fmla="*/ 19 h 19"/>
                <a:gd name="T14" fmla="*/ 11 w 24"/>
                <a:gd name="T15" fmla="*/ 13 h 19"/>
                <a:gd name="T16" fmla="*/ 24 w 24"/>
                <a:gd name="T17" fmla="*/ 2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19">
                  <a:moveTo>
                    <a:pt x="24" y="2"/>
                  </a:moveTo>
                  <a:cubicBezTo>
                    <a:pt x="24" y="2"/>
                    <a:pt x="17" y="5"/>
                    <a:pt x="14" y="5"/>
                  </a:cubicBezTo>
                  <a:cubicBezTo>
                    <a:pt x="12" y="4"/>
                    <a:pt x="8" y="0"/>
                    <a:pt x="8" y="0"/>
                  </a:cubicBezTo>
                  <a:cubicBezTo>
                    <a:pt x="8" y="0"/>
                    <a:pt x="10" y="6"/>
                    <a:pt x="9" y="7"/>
                  </a:cubicBezTo>
                  <a:cubicBezTo>
                    <a:pt x="9" y="10"/>
                    <a:pt x="3" y="10"/>
                    <a:pt x="0" y="12"/>
                  </a:cubicBezTo>
                  <a:cubicBezTo>
                    <a:pt x="0" y="12"/>
                    <a:pt x="8" y="11"/>
                    <a:pt x="8" y="12"/>
                  </a:cubicBezTo>
                  <a:cubicBezTo>
                    <a:pt x="7" y="13"/>
                    <a:pt x="6" y="19"/>
                    <a:pt x="6" y="19"/>
                  </a:cubicBezTo>
                  <a:cubicBezTo>
                    <a:pt x="6" y="19"/>
                    <a:pt x="10" y="16"/>
                    <a:pt x="11" y="13"/>
                  </a:cubicBezTo>
                  <a:cubicBezTo>
                    <a:pt x="13" y="10"/>
                    <a:pt x="21" y="6"/>
                    <a:pt x="24" y="2"/>
                  </a:cubicBezTo>
                  <a:close/>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0" name="Freeform 188">
              <a:extLst>
                <a:ext uri="{FF2B5EF4-FFF2-40B4-BE49-F238E27FC236}">
                  <a16:creationId xmlns="" xmlns:a16="http://schemas.microsoft.com/office/drawing/2014/main" id="{1C681B32-6797-4C36-AD78-75CE5419C092}"/>
                </a:ext>
              </a:extLst>
            </p:cNvPr>
            <p:cNvSpPr>
              <a:spLocks/>
            </p:cNvSpPr>
            <p:nvPr/>
          </p:nvSpPr>
          <p:spPr bwMode="auto">
            <a:xfrm flipH="1">
              <a:off x="1947863" y="5856288"/>
              <a:ext cx="19050" cy="20638"/>
            </a:xfrm>
            <a:custGeom>
              <a:avLst/>
              <a:gdLst>
                <a:gd name="T0" fmla="*/ 7 w 7"/>
                <a:gd name="T1" fmla="*/ 0 h 7"/>
                <a:gd name="T2" fmla="*/ 6 w 7"/>
                <a:gd name="T3" fmla="*/ 5 h 7"/>
                <a:gd name="T4" fmla="*/ 0 w 7"/>
                <a:gd name="T5" fmla="*/ 7 h 7"/>
                <a:gd name="T6" fmla="*/ 3 w 7"/>
                <a:gd name="T7" fmla="*/ 1 h 7"/>
                <a:gd name="T8" fmla="*/ 7 w 7"/>
                <a:gd name="T9" fmla="*/ 0 h 7"/>
              </a:gdLst>
              <a:ahLst/>
              <a:cxnLst>
                <a:cxn ang="0">
                  <a:pos x="T0" y="T1"/>
                </a:cxn>
                <a:cxn ang="0">
                  <a:pos x="T2" y="T3"/>
                </a:cxn>
                <a:cxn ang="0">
                  <a:pos x="T4" y="T5"/>
                </a:cxn>
                <a:cxn ang="0">
                  <a:pos x="T6" y="T7"/>
                </a:cxn>
                <a:cxn ang="0">
                  <a:pos x="T8" y="T9"/>
                </a:cxn>
              </a:cxnLst>
              <a:rect l="0" t="0" r="r" b="b"/>
              <a:pathLst>
                <a:path w="7" h="7">
                  <a:moveTo>
                    <a:pt x="7" y="0"/>
                  </a:moveTo>
                  <a:cubicBezTo>
                    <a:pt x="7" y="0"/>
                    <a:pt x="7" y="2"/>
                    <a:pt x="6" y="5"/>
                  </a:cubicBezTo>
                  <a:cubicBezTo>
                    <a:pt x="4" y="7"/>
                    <a:pt x="0" y="7"/>
                    <a:pt x="0" y="7"/>
                  </a:cubicBezTo>
                  <a:cubicBezTo>
                    <a:pt x="3" y="1"/>
                    <a:pt x="3" y="1"/>
                    <a:pt x="3" y="1"/>
                  </a:cubicBezTo>
                  <a:lnTo>
                    <a:pt x="7" y="0"/>
                  </a:lnTo>
                  <a:close/>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 name="Freeform 189">
              <a:extLst>
                <a:ext uri="{FF2B5EF4-FFF2-40B4-BE49-F238E27FC236}">
                  <a16:creationId xmlns="" xmlns:a16="http://schemas.microsoft.com/office/drawing/2014/main" id="{C66B175A-389D-4B53-901D-1F31341C3A57}"/>
                </a:ext>
              </a:extLst>
            </p:cNvPr>
            <p:cNvSpPr>
              <a:spLocks/>
            </p:cNvSpPr>
            <p:nvPr/>
          </p:nvSpPr>
          <p:spPr bwMode="auto">
            <a:xfrm flipH="1">
              <a:off x="1728788" y="5862638"/>
              <a:ext cx="227013" cy="165100"/>
            </a:xfrm>
            <a:custGeom>
              <a:avLst/>
              <a:gdLst>
                <a:gd name="T0" fmla="*/ 2 w 80"/>
                <a:gd name="T1" fmla="*/ 0 h 58"/>
                <a:gd name="T2" fmla="*/ 74 w 80"/>
                <a:gd name="T3" fmla="*/ 52 h 58"/>
                <a:gd name="T4" fmla="*/ 80 w 80"/>
                <a:gd name="T5" fmla="*/ 56 h 58"/>
                <a:gd name="T6" fmla="*/ 0 w 80"/>
                <a:gd name="T7" fmla="*/ 3 h 58"/>
                <a:gd name="T8" fmla="*/ 2 w 80"/>
                <a:gd name="T9" fmla="*/ 0 h 58"/>
              </a:gdLst>
              <a:ahLst/>
              <a:cxnLst>
                <a:cxn ang="0">
                  <a:pos x="T0" y="T1"/>
                </a:cxn>
                <a:cxn ang="0">
                  <a:pos x="T2" y="T3"/>
                </a:cxn>
                <a:cxn ang="0">
                  <a:pos x="T4" y="T5"/>
                </a:cxn>
                <a:cxn ang="0">
                  <a:pos x="T6" y="T7"/>
                </a:cxn>
                <a:cxn ang="0">
                  <a:pos x="T8" y="T9"/>
                </a:cxn>
              </a:cxnLst>
              <a:rect l="0" t="0" r="r" b="b"/>
              <a:pathLst>
                <a:path w="80" h="58">
                  <a:moveTo>
                    <a:pt x="2" y="0"/>
                  </a:moveTo>
                  <a:cubicBezTo>
                    <a:pt x="2" y="0"/>
                    <a:pt x="29" y="38"/>
                    <a:pt x="74" y="52"/>
                  </a:cubicBezTo>
                  <a:cubicBezTo>
                    <a:pt x="74" y="52"/>
                    <a:pt x="80" y="53"/>
                    <a:pt x="80" y="56"/>
                  </a:cubicBezTo>
                  <a:cubicBezTo>
                    <a:pt x="79" y="58"/>
                    <a:pt x="31" y="44"/>
                    <a:pt x="0" y="3"/>
                  </a:cubicBezTo>
                  <a:cubicBezTo>
                    <a:pt x="2" y="0"/>
                    <a:pt x="2" y="0"/>
                    <a:pt x="2" y="0"/>
                  </a:cubicBezTo>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 name="Freeform 190">
              <a:extLst>
                <a:ext uri="{FF2B5EF4-FFF2-40B4-BE49-F238E27FC236}">
                  <a16:creationId xmlns="" xmlns:a16="http://schemas.microsoft.com/office/drawing/2014/main" id="{CBD3C741-D00A-47DF-A88B-EFEA0BBF6253}"/>
                </a:ext>
              </a:extLst>
            </p:cNvPr>
            <p:cNvSpPr>
              <a:spLocks/>
            </p:cNvSpPr>
            <p:nvPr/>
          </p:nvSpPr>
          <p:spPr bwMode="auto">
            <a:xfrm flipH="1">
              <a:off x="719138" y="5597525"/>
              <a:ext cx="536575" cy="280988"/>
            </a:xfrm>
            <a:custGeom>
              <a:avLst/>
              <a:gdLst>
                <a:gd name="T0" fmla="*/ 29 w 189"/>
                <a:gd name="T1" fmla="*/ 61 h 99"/>
                <a:gd name="T2" fmla="*/ 29 w 189"/>
                <a:gd name="T3" fmla="*/ 61 h 99"/>
                <a:gd name="T4" fmla="*/ 25 w 189"/>
                <a:gd name="T5" fmla="*/ 57 h 99"/>
                <a:gd name="T6" fmla="*/ 4 w 189"/>
                <a:gd name="T7" fmla="*/ 12 h 99"/>
                <a:gd name="T8" fmla="*/ 8 w 189"/>
                <a:gd name="T9" fmla="*/ 4 h 99"/>
                <a:gd name="T10" fmla="*/ 32 w 189"/>
                <a:gd name="T11" fmla="*/ 12 h 99"/>
                <a:gd name="T12" fmla="*/ 34 w 189"/>
                <a:gd name="T13" fmla="*/ 13 h 99"/>
                <a:gd name="T14" fmla="*/ 34 w 189"/>
                <a:gd name="T15" fmla="*/ 13 h 99"/>
                <a:gd name="T16" fmla="*/ 34 w 189"/>
                <a:gd name="T17" fmla="*/ 13 h 99"/>
                <a:gd name="T18" fmla="*/ 36 w 189"/>
                <a:gd name="T19" fmla="*/ 14 h 99"/>
                <a:gd name="T20" fmla="*/ 55 w 189"/>
                <a:gd name="T21" fmla="*/ 22 h 99"/>
                <a:gd name="T22" fmla="*/ 111 w 189"/>
                <a:gd name="T23" fmla="*/ 36 h 99"/>
                <a:gd name="T24" fmla="*/ 166 w 189"/>
                <a:gd name="T25" fmla="*/ 43 h 99"/>
                <a:gd name="T26" fmla="*/ 177 w 189"/>
                <a:gd name="T27" fmla="*/ 44 h 99"/>
                <a:gd name="T28" fmla="*/ 189 w 189"/>
                <a:gd name="T29" fmla="*/ 61 h 99"/>
                <a:gd name="T30" fmla="*/ 168 w 189"/>
                <a:gd name="T31" fmla="*/ 75 h 99"/>
                <a:gd name="T32" fmla="*/ 69 w 189"/>
                <a:gd name="T33" fmla="*/ 88 h 99"/>
                <a:gd name="T34" fmla="*/ 29 w 189"/>
                <a:gd name="T35" fmla="*/ 61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9" h="99">
                  <a:moveTo>
                    <a:pt x="29" y="61"/>
                  </a:moveTo>
                  <a:cubicBezTo>
                    <a:pt x="29" y="61"/>
                    <a:pt x="29" y="61"/>
                    <a:pt x="29" y="61"/>
                  </a:cubicBezTo>
                  <a:cubicBezTo>
                    <a:pt x="27" y="60"/>
                    <a:pt x="26" y="58"/>
                    <a:pt x="25" y="57"/>
                  </a:cubicBezTo>
                  <a:cubicBezTo>
                    <a:pt x="8" y="41"/>
                    <a:pt x="0" y="15"/>
                    <a:pt x="4" y="12"/>
                  </a:cubicBezTo>
                  <a:cubicBezTo>
                    <a:pt x="4" y="5"/>
                    <a:pt x="7" y="8"/>
                    <a:pt x="8" y="4"/>
                  </a:cubicBezTo>
                  <a:cubicBezTo>
                    <a:pt x="9" y="0"/>
                    <a:pt x="12" y="0"/>
                    <a:pt x="32" y="12"/>
                  </a:cubicBezTo>
                  <a:cubicBezTo>
                    <a:pt x="33" y="12"/>
                    <a:pt x="33" y="12"/>
                    <a:pt x="34" y="13"/>
                  </a:cubicBezTo>
                  <a:cubicBezTo>
                    <a:pt x="34" y="13"/>
                    <a:pt x="34" y="13"/>
                    <a:pt x="34" y="13"/>
                  </a:cubicBezTo>
                  <a:cubicBezTo>
                    <a:pt x="34" y="13"/>
                    <a:pt x="34" y="13"/>
                    <a:pt x="34" y="13"/>
                  </a:cubicBezTo>
                  <a:cubicBezTo>
                    <a:pt x="35" y="13"/>
                    <a:pt x="35" y="14"/>
                    <a:pt x="36" y="14"/>
                  </a:cubicBezTo>
                  <a:cubicBezTo>
                    <a:pt x="41" y="17"/>
                    <a:pt x="48" y="19"/>
                    <a:pt x="55" y="22"/>
                  </a:cubicBezTo>
                  <a:cubicBezTo>
                    <a:pt x="74" y="28"/>
                    <a:pt x="97" y="34"/>
                    <a:pt x="111" y="36"/>
                  </a:cubicBezTo>
                  <a:cubicBezTo>
                    <a:pt x="122" y="38"/>
                    <a:pt x="151" y="41"/>
                    <a:pt x="166" y="43"/>
                  </a:cubicBezTo>
                  <a:cubicBezTo>
                    <a:pt x="173" y="43"/>
                    <a:pt x="177" y="44"/>
                    <a:pt x="177" y="44"/>
                  </a:cubicBezTo>
                  <a:cubicBezTo>
                    <a:pt x="189" y="61"/>
                    <a:pt x="189" y="61"/>
                    <a:pt x="189" y="61"/>
                  </a:cubicBezTo>
                  <a:cubicBezTo>
                    <a:pt x="182" y="66"/>
                    <a:pt x="175" y="71"/>
                    <a:pt x="168" y="75"/>
                  </a:cubicBezTo>
                  <a:cubicBezTo>
                    <a:pt x="127" y="99"/>
                    <a:pt x="94" y="98"/>
                    <a:pt x="69" y="88"/>
                  </a:cubicBezTo>
                  <a:cubicBezTo>
                    <a:pt x="52" y="81"/>
                    <a:pt x="39" y="70"/>
                    <a:pt x="29" y="61"/>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3" name="Freeform 191">
              <a:extLst>
                <a:ext uri="{FF2B5EF4-FFF2-40B4-BE49-F238E27FC236}">
                  <a16:creationId xmlns="" xmlns:a16="http://schemas.microsoft.com/office/drawing/2014/main" id="{7330DF8D-FA6A-46AB-9152-E0849CFBCC6B}"/>
                </a:ext>
              </a:extLst>
            </p:cNvPr>
            <p:cNvSpPr>
              <a:spLocks noEditPoints="1"/>
            </p:cNvSpPr>
            <p:nvPr/>
          </p:nvSpPr>
          <p:spPr bwMode="auto">
            <a:xfrm flipH="1">
              <a:off x="787400" y="5659438"/>
              <a:ext cx="312738" cy="204788"/>
            </a:xfrm>
            <a:custGeom>
              <a:avLst/>
              <a:gdLst>
                <a:gd name="T0" fmla="*/ 14 w 110"/>
                <a:gd name="T1" fmla="*/ 66 h 72"/>
                <a:gd name="T2" fmla="*/ 37 w 110"/>
                <a:gd name="T3" fmla="*/ 72 h 72"/>
                <a:gd name="T4" fmla="*/ 43 w 110"/>
                <a:gd name="T5" fmla="*/ 69 h 72"/>
                <a:gd name="T6" fmla="*/ 14 w 110"/>
                <a:gd name="T7" fmla="*/ 66 h 72"/>
                <a:gd name="T8" fmla="*/ 6 w 110"/>
                <a:gd name="T9" fmla="*/ 21 h 72"/>
                <a:gd name="T10" fmla="*/ 51 w 110"/>
                <a:gd name="T11" fmla="*/ 43 h 72"/>
                <a:gd name="T12" fmla="*/ 72 w 110"/>
                <a:gd name="T13" fmla="*/ 56 h 72"/>
                <a:gd name="T14" fmla="*/ 59 w 110"/>
                <a:gd name="T15" fmla="*/ 59 h 72"/>
                <a:gd name="T16" fmla="*/ 18 w 110"/>
                <a:gd name="T17" fmla="*/ 48 h 72"/>
                <a:gd name="T18" fmla="*/ 56 w 110"/>
                <a:gd name="T19" fmla="*/ 65 h 72"/>
                <a:gd name="T20" fmla="*/ 63 w 110"/>
                <a:gd name="T21" fmla="*/ 62 h 72"/>
                <a:gd name="T22" fmla="*/ 63 w 110"/>
                <a:gd name="T23" fmla="*/ 62 h 72"/>
                <a:gd name="T24" fmla="*/ 110 w 110"/>
                <a:gd name="T25" fmla="*/ 40 h 72"/>
                <a:gd name="T26" fmla="*/ 105 w 110"/>
                <a:gd name="T27" fmla="*/ 39 h 72"/>
                <a:gd name="T28" fmla="*/ 71 w 110"/>
                <a:gd name="T29" fmla="*/ 32 h 72"/>
                <a:gd name="T30" fmla="*/ 61 w 110"/>
                <a:gd name="T31" fmla="*/ 37 h 72"/>
                <a:gd name="T32" fmla="*/ 59 w 110"/>
                <a:gd name="T33" fmla="*/ 37 h 72"/>
                <a:gd name="T34" fmla="*/ 6 w 110"/>
                <a:gd name="T35" fmla="*/ 21 h 72"/>
                <a:gd name="T36" fmla="*/ 0 w 110"/>
                <a:gd name="T37" fmla="*/ 0 h 72"/>
                <a:gd name="T38" fmla="*/ 34 w 110"/>
                <a:gd name="T39" fmla="*/ 13 h 72"/>
                <a:gd name="T40" fmla="*/ 27 w 110"/>
                <a:gd name="T41" fmla="*/ 8 h 72"/>
                <a:gd name="T42" fmla="*/ 0 w 110"/>
                <a:gd name="T43"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0" h="72">
                  <a:moveTo>
                    <a:pt x="14" y="66"/>
                  </a:moveTo>
                  <a:cubicBezTo>
                    <a:pt x="21" y="68"/>
                    <a:pt x="29" y="71"/>
                    <a:pt x="37" y="72"/>
                  </a:cubicBezTo>
                  <a:cubicBezTo>
                    <a:pt x="39" y="71"/>
                    <a:pt x="41" y="70"/>
                    <a:pt x="43" y="69"/>
                  </a:cubicBezTo>
                  <a:cubicBezTo>
                    <a:pt x="33" y="69"/>
                    <a:pt x="21" y="67"/>
                    <a:pt x="14" y="66"/>
                  </a:cubicBezTo>
                  <a:moveTo>
                    <a:pt x="6" y="21"/>
                  </a:moveTo>
                  <a:cubicBezTo>
                    <a:pt x="6" y="21"/>
                    <a:pt x="28" y="38"/>
                    <a:pt x="51" y="43"/>
                  </a:cubicBezTo>
                  <a:cubicBezTo>
                    <a:pt x="73" y="49"/>
                    <a:pt x="81" y="50"/>
                    <a:pt x="72" y="56"/>
                  </a:cubicBezTo>
                  <a:cubicBezTo>
                    <a:pt x="69" y="58"/>
                    <a:pt x="64" y="59"/>
                    <a:pt x="59" y="59"/>
                  </a:cubicBezTo>
                  <a:cubicBezTo>
                    <a:pt x="48" y="59"/>
                    <a:pt x="32" y="55"/>
                    <a:pt x="18" y="48"/>
                  </a:cubicBezTo>
                  <a:cubicBezTo>
                    <a:pt x="24" y="58"/>
                    <a:pt x="45" y="62"/>
                    <a:pt x="56" y="65"/>
                  </a:cubicBezTo>
                  <a:cubicBezTo>
                    <a:pt x="58" y="64"/>
                    <a:pt x="61" y="63"/>
                    <a:pt x="63" y="62"/>
                  </a:cubicBezTo>
                  <a:cubicBezTo>
                    <a:pt x="63" y="62"/>
                    <a:pt x="63" y="62"/>
                    <a:pt x="63" y="62"/>
                  </a:cubicBezTo>
                  <a:cubicBezTo>
                    <a:pt x="81" y="56"/>
                    <a:pt x="96" y="52"/>
                    <a:pt x="110" y="40"/>
                  </a:cubicBezTo>
                  <a:cubicBezTo>
                    <a:pt x="109" y="39"/>
                    <a:pt x="107" y="39"/>
                    <a:pt x="105" y="39"/>
                  </a:cubicBezTo>
                  <a:cubicBezTo>
                    <a:pt x="94" y="38"/>
                    <a:pt x="82" y="36"/>
                    <a:pt x="71" y="32"/>
                  </a:cubicBezTo>
                  <a:cubicBezTo>
                    <a:pt x="70" y="34"/>
                    <a:pt x="67" y="36"/>
                    <a:pt x="61" y="37"/>
                  </a:cubicBezTo>
                  <a:cubicBezTo>
                    <a:pt x="60" y="37"/>
                    <a:pt x="59" y="37"/>
                    <a:pt x="59" y="37"/>
                  </a:cubicBezTo>
                  <a:cubicBezTo>
                    <a:pt x="43" y="37"/>
                    <a:pt x="6" y="21"/>
                    <a:pt x="6" y="21"/>
                  </a:cubicBezTo>
                  <a:moveTo>
                    <a:pt x="0" y="0"/>
                  </a:moveTo>
                  <a:cubicBezTo>
                    <a:pt x="6" y="7"/>
                    <a:pt x="19" y="9"/>
                    <a:pt x="34" y="13"/>
                  </a:cubicBezTo>
                  <a:cubicBezTo>
                    <a:pt x="32" y="11"/>
                    <a:pt x="30" y="10"/>
                    <a:pt x="27" y="8"/>
                  </a:cubicBezTo>
                  <a:cubicBezTo>
                    <a:pt x="18" y="6"/>
                    <a:pt x="8" y="3"/>
                    <a:pt x="0" y="0"/>
                  </a:cubicBezTo>
                </a:path>
              </a:pathLst>
            </a:custGeom>
            <a:solidFill>
              <a:srgbClr val="FCE9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4" name="Freeform 192">
              <a:extLst>
                <a:ext uri="{FF2B5EF4-FFF2-40B4-BE49-F238E27FC236}">
                  <a16:creationId xmlns="" xmlns:a16="http://schemas.microsoft.com/office/drawing/2014/main" id="{2CCD70FD-16C3-468F-A4BF-2E77651E56F4}"/>
                </a:ext>
              </a:extLst>
            </p:cNvPr>
            <p:cNvSpPr>
              <a:spLocks/>
            </p:cNvSpPr>
            <p:nvPr/>
          </p:nvSpPr>
          <p:spPr bwMode="auto">
            <a:xfrm flipH="1">
              <a:off x="719138" y="5375275"/>
              <a:ext cx="420688" cy="433388"/>
            </a:xfrm>
            <a:custGeom>
              <a:avLst/>
              <a:gdLst>
                <a:gd name="T0" fmla="*/ 19 w 148"/>
                <a:gd name="T1" fmla="*/ 87 h 152"/>
                <a:gd name="T2" fmla="*/ 7 w 148"/>
                <a:gd name="T3" fmla="*/ 71 h 152"/>
                <a:gd name="T4" fmla="*/ 0 w 148"/>
                <a:gd name="T5" fmla="*/ 39 h 152"/>
                <a:gd name="T6" fmla="*/ 0 w 148"/>
                <a:gd name="T7" fmla="*/ 39 h 152"/>
                <a:gd name="T8" fmla="*/ 4 w 148"/>
                <a:gd name="T9" fmla="*/ 18 h 152"/>
                <a:gd name="T10" fmla="*/ 12 w 148"/>
                <a:gd name="T11" fmla="*/ 14 h 152"/>
                <a:gd name="T12" fmla="*/ 19 w 148"/>
                <a:gd name="T13" fmla="*/ 13 h 152"/>
                <a:gd name="T14" fmla="*/ 22 w 148"/>
                <a:gd name="T15" fmla="*/ 7 h 152"/>
                <a:gd name="T16" fmla="*/ 28 w 148"/>
                <a:gd name="T17" fmla="*/ 1 h 152"/>
                <a:gd name="T18" fmla="*/ 57 w 148"/>
                <a:gd name="T19" fmla="*/ 4 h 152"/>
                <a:gd name="T20" fmla="*/ 57 w 148"/>
                <a:gd name="T21" fmla="*/ 4 h 152"/>
                <a:gd name="T22" fmla="*/ 68 w 148"/>
                <a:gd name="T23" fmla="*/ 7 h 152"/>
                <a:gd name="T24" fmla="*/ 94 w 148"/>
                <a:gd name="T25" fmla="*/ 20 h 152"/>
                <a:gd name="T26" fmla="*/ 94 w 148"/>
                <a:gd name="T27" fmla="*/ 21 h 152"/>
                <a:gd name="T28" fmla="*/ 98 w 148"/>
                <a:gd name="T29" fmla="*/ 23 h 152"/>
                <a:gd name="T30" fmla="*/ 99 w 148"/>
                <a:gd name="T31" fmla="*/ 24 h 152"/>
                <a:gd name="T32" fmla="*/ 134 w 148"/>
                <a:gd name="T33" fmla="*/ 67 h 152"/>
                <a:gd name="T34" fmla="*/ 148 w 148"/>
                <a:gd name="T35" fmla="*/ 133 h 152"/>
                <a:gd name="T36" fmla="*/ 19 w 148"/>
                <a:gd name="T37" fmla="*/ 87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8" h="152">
                  <a:moveTo>
                    <a:pt x="19" y="87"/>
                  </a:moveTo>
                  <a:cubicBezTo>
                    <a:pt x="13" y="81"/>
                    <a:pt x="10" y="76"/>
                    <a:pt x="7" y="71"/>
                  </a:cubicBezTo>
                  <a:cubicBezTo>
                    <a:pt x="2" y="59"/>
                    <a:pt x="0" y="48"/>
                    <a:pt x="0" y="39"/>
                  </a:cubicBezTo>
                  <a:cubicBezTo>
                    <a:pt x="0" y="39"/>
                    <a:pt x="0" y="39"/>
                    <a:pt x="0" y="39"/>
                  </a:cubicBezTo>
                  <a:cubicBezTo>
                    <a:pt x="0" y="30"/>
                    <a:pt x="2" y="23"/>
                    <a:pt x="4" y="18"/>
                  </a:cubicBezTo>
                  <a:cubicBezTo>
                    <a:pt x="5" y="15"/>
                    <a:pt x="9" y="13"/>
                    <a:pt x="12" y="14"/>
                  </a:cubicBezTo>
                  <a:cubicBezTo>
                    <a:pt x="14" y="14"/>
                    <a:pt x="17" y="14"/>
                    <a:pt x="19" y="13"/>
                  </a:cubicBezTo>
                  <a:cubicBezTo>
                    <a:pt x="21" y="12"/>
                    <a:pt x="22" y="10"/>
                    <a:pt x="22" y="7"/>
                  </a:cubicBezTo>
                  <a:cubicBezTo>
                    <a:pt x="22" y="4"/>
                    <a:pt x="25" y="1"/>
                    <a:pt x="28" y="1"/>
                  </a:cubicBezTo>
                  <a:cubicBezTo>
                    <a:pt x="34" y="0"/>
                    <a:pt x="45" y="0"/>
                    <a:pt x="57" y="4"/>
                  </a:cubicBezTo>
                  <a:cubicBezTo>
                    <a:pt x="57" y="4"/>
                    <a:pt x="57" y="4"/>
                    <a:pt x="57" y="4"/>
                  </a:cubicBezTo>
                  <a:cubicBezTo>
                    <a:pt x="61" y="5"/>
                    <a:pt x="64" y="6"/>
                    <a:pt x="68" y="7"/>
                  </a:cubicBezTo>
                  <a:cubicBezTo>
                    <a:pt x="77" y="10"/>
                    <a:pt x="86" y="15"/>
                    <a:pt x="94" y="20"/>
                  </a:cubicBezTo>
                  <a:cubicBezTo>
                    <a:pt x="94" y="21"/>
                    <a:pt x="94" y="21"/>
                    <a:pt x="94" y="21"/>
                  </a:cubicBezTo>
                  <a:cubicBezTo>
                    <a:pt x="96" y="21"/>
                    <a:pt x="97" y="22"/>
                    <a:pt x="98" y="23"/>
                  </a:cubicBezTo>
                  <a:cubicBezTo>
                    <a:pt x="99" y="24"/>
                    <a:pt x="99" y="24"/>
                    <a:pt x="99" y="24"/>
                  </a:cubicBezTo>
                  <a:cubicBezTo>
                    <a:pt x="113" y="34"/>
                    <a:pt x="126" y="49"/>
                    <a:pt x="134" y="67"/>
                  </a:cubicBezTo>
                  <a:cubicBezTo>
                    <a:pt x="148" y="98"/>
                    <a:pt x="148" y="133"/>
                    <a:pt x="148" y="133"/>
                  </a:cubicBezTo>
                  <a:cubicBezTo>
                    <a:pt x="105" y="152"/>
                    <a:pt x="45" y="118"/>
                    <a:pt x="19" y="87"/>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5" name="Freeform 193">
              <a:extLst>
                <a:ext uri="{FF2B5EF4-FFF2-40B4-BE49-F238E27FC236}">
                  <a16:creationId xmlns="" xmlns:a16="http://schemas.microsoft.com/office/drawing/2014/main" id="{67AE6BD8-EB82-4D5C-AB07-D12CDD585B31}"/>
                </a:ext>
              </a:extLst>
            </p:cNvPr>
            <p:cNvSpPr>
              <a:spLocks/>
            </p:cNvSpPr>
            <p:nvPr/>
          </p:nvSpPr>
          <p:spPr bwMode="auto">
            <a:xfrm flipH="1">
              <a:off x="806450" y="5432425"/>
              <a:ext cx="66675" cy="57150"/>
            </a:xfrm>
            <a:custGeom>
              <a:avLst/>
              <a:gdLst>
                <a:gd name="T0" fmla="*/ 0 w 23"/>
                <a:gd name="T1" fmla="*/ 0 h 20"/>
                <a:gd name="T2" fmla="*/ 0 w 23"/>
                <a:gd name="T3" fmla="*/ 0 h 20"/>
                <a:gd name="T4" fmla="*/ 0 w 23"/>
                <a:gd name="T5" fmla="*/ 1 h 20"/>
                <a:gd name="T6" fmla="*/ 4 w 23"/>
                <a:gd name="T7" fmla="*/ 3 h 20"/>
                <a:gd name="T8" fmla="*/ 5 w 23"/>
                <a:gd name="T9" fmla="*/ 4 h 20"/>
                <a:gd name="T10" fmla="*/ 23 w 23"/>
                <a:gd name="T11" fmla="*/ 20 h 20"/>
                <a:gd name="T12" fmla="*/ 23 w 23"/>
                <a:gd name="T13" fmla="*/ 20 h 20"/>
                <a:gd name="T14" fmla="*/ 5 w 23"/>
                <a:gd name="T15" fmla="*/ 4 h 20"/>
                <a:gd name="T16" fmla="*/ 4 w 23"/>
                <a:gd name="T17" fmla="*/ 3 h 20"/>
                <a:gd name="T18" fmla="*/ 0 w 23"/>
                <a:gd name="T19" fmla="*/ 1 h 20"/>
                <a:gd name="T20" fmla="*/ 0 w 23"/>
                <a:gd name="T21" fmla="*/ 0 h 20"/>
                <a:gd name="T22" fmla="*/ 0 w 23"/>
                <a:gd name="T23"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 h="20">
                  <a:moveTo>
                    <a:pt x="0" y="0"/>
                  </a:moveTo>
                  <a:cubicBezTo>
                    <a:pt x="0" y="0"/>
                    <a:pt x="0" y="0"/>
                    <a:pt x="0" y="0"/>
                  </a:cubicBezTo>
                  <a:cubicBezTo>
                    <a:pt x="0" y="1"/>
                    <a:pt x="0" y="1"/>
                    <a:pt x="0" y="1"/>
                  </a:cubicBezTo>
                  <a:cubicBezTo>
                    <a:pt x="2" y="1"/>
                    <a:pt x="3" y="2"/>
                    <a:pt x="4" y="3"/>
                  </a:cubicBezTo>
                  <a:cubicBezTo>
                    <a:pt x="5" y="4"/>
                    <a:pt x="5" y="4"/>
                    <a:pt x="5" y="4"/>
                  </a:cubicBezTo>
                  <a:cubicBezTo>
                    <a:pt x="11" y="8"/>
                    <a:pt x="18" y="14"/>
                    <a:pt x="23" y="20"/>
                  </a:cubicBezTo>
                  <a:cubicBezTo>
                    <a:pt x="23" y="20"/>
                    <a:pt x="23" y="20"/>
                    <a:pt x="23" y="20"/>
                  </a:cubicBezTo>
                  <a:cubicBezTo>
                    <a:pt x="18" y="14"/>
                    <a:pt x="11" y="8"/>
                    <a:pt x="5" y="4"/>
                  </a:cubicBezTo>
                  <a:cubicBezTo>
                    <a:pt x="4" y="3"/>
                    <a:pt x="4" y="3"/>
                    <a:pt x="4" y="3"/>
                  </a:cubicBezTo>
                  <a:cubicBezTo>
                    <a:pt x="4" y="3"/>
                    <a:pt x="2" y="2"/>
                    <a:pt x="0" y="1"/>
                  </a:cubicBezTo>
                  <a:cubicBezTo>
                    <a:pt x="0" y="0"/>
                    <a:pt x="0" y="0"/>
                    <a:pt x="0" y="0"/>
                  </a:cubicBezTo>
                  <a:cubicBezTo>
                    <a:pt x="0" y="0"/>
                    <a:pt x="0" y="0"/>
                    <a:pt x="0" y="0"/>
                  </a:cubicBezTo>
                </a:path>
              </a:pathLst>
            </a:custGeom>
            <a:solidFill>
              <a:srgbClr val="FDEF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6" name="Freeform 194">
              <a:extLst>
                <a:ext uri="{FF2B5EF4-FFF2-40B4-BE49-F238E27FC236}">
                  <a16:creationId xmlns="" xmlns:a16="http://schemas.microsoft.com/office/drawing/2014/main" id="{9CB21D3B-0AFB-44ED-9DCC-683594458C60}"/>
                </a:ext>
              </a:extLst>
            </p:cNvPr>
            <p:cNvSpPr>
              <a:spLocks noEditPoints="1"/>
            </p:cNvSpPr>
            <p:nvPr/>
          </p:nvSpPr>
          <p:spPr bwMode="auto">
            <a:xfrm flipH="1">
              <a:off x="725488" y="5414963"/>
              <a:ext cx="360363" cy="355600"/>
            </a:xfrm>
            <a:custGeom>
              <a:avLst/>
              <a:gdLst>
                <a:gd name="T0" fmla="*/ 100 w 127"/>
                <a:gd name="T1" fmla="*/ 125 h 125"/>
                <a:gd name="T2" fmla="*/ 35 w 127"/>
                <a:gd name="T3" fmla="*/ 97 h 125"/>
                <a:gd name="T4" fmla="*/ 39 w 127"/>
                <a:gd name="T5" fmla="*/ 68 h 125"/>
                <a:gd name="T6" fmla="*/ 71 w 127"/>
                <a:gd name="T7" fmla="*/ 107 h 125"/>
                <a:gd name="T8" fmla="*/ 69 w 127"/>
                <a:gd name="T9" fmla="*/ 110 h 125"/>
                <a:gd name="T10" fmla="*/ 108 w 127"/>
                <a:gd name="T11" fmla="*/ 123 h 125"/>
                <a:gd name="T12" fmla="*/ 65 w 127"/>
                <a:gd name="T13" fmla="*/ 90 h 125"/>
                <a:gd name="T14" fmla="*/ 95 w 127"/>
                <a:gd name="T15" fmla="*/ 66 h 125"/>
                <a:gd name="T16" fmla="*/ 103 w 127"/>
                <a:gd name="T17" fmla="*/ 86 h 125"/>
                <a:gd name="T18" fmla="*/ 98 w 127"/>
                <a:gd name="T19" fmla="*/ 85 h 125"/>
                <a:gd name="T20" fmla="*/ 117 w 127"/>
                <a:gd name="T21" fmla="*/ 113 h 125"/>
                <a:gd name="T22" fmla="*/ 121 w 127"/>
                <a:gd name="T23" fmla="*/ 98 h 125"/>
                <a:gd name="T24" fmla="*/ 95 w 127"/>
                <a:gd name="T25" fmla="*/ 66 h 125"/>
                <a:gd name="T26" fmla="*/ 72 w 127"/>
                <a:gd name="T27" fmla="*/ 69 h 125"/>
                <a:gd name="T28" fmla="*/ 92 w 127"/>
                <a:gd name="T29" fmla="*/ 100 h 125"/>
                <a:gd name="T30" fmla="*/ 110 w 127"/>
                <a:gd name="T31" fmla="*/ 121 h 125"/>
                <a:gd name="T32" fmla="*/ 96 w 127"/>
                <a:gd name="T33" fmla="*/ 84 h 125"/>
                <a:gd name="T34" fmla="*/ 32 w 127"/>
                <a:gd name="T35" fmla="*/ 61 h 125"/>
                <a:gd name="T36" fmla="*/ 37 w 127"/>
                <a:gd name="T37" fmla="*/ 65 h 125"/>
                <a:gd name="T38" fmla="*/ 62 w 127"/>
                <a:gd name="T39" fmla="*/ 59 h 125"/>
                <a:gd name="T40" fmla="*/ 71 w 127"/>
                <a:gd name="T41" fmla="*/ 63 h 125"/>
                <a:gd name="T42" fmla="*/ 62 w 127"/>
                <a:gd name="T43" fmla="*/ 59 h 125"/>
                <a:gd name="T44" fmla="*/ 77 w 127"/>
                <a:gd name="T45" fmla="*/ 52 h 125"/>
                <a:gd name="T46" fmla="*/ 94 w 127"/>
                <a:gd name="T47" fmla="*/ 65 h 125"/>
                <a:gd name="T48" fmla="*/ 78 w 127"/>
                <a:gd name="T49" fmla="*/ 48 h 125"/>
                <a:gd name="T50" fmla="*/ 74 w 127"/>
                <a:gd name="T51" fmla="*/ 48 h 125"/>
                <a:gd name="T52" fmla="*/ 76 w 127"/>
                <a:gd name="T53" fmla="*/ 46 h 125"/>
                <a:gd name="T54" fmla="*/ 62 w 127"/>
                <a:gd name="T55" fmla="*/ 0 h 125"/>
                <a:gd name="T56" fmla="*/ 98 w 127"/>
                <a:gd name="T57" fmla="*/ 37 h 125"/>
                <a:gd name="T58" fmla="*/ 98 w 127"/>
                <a:gd name="T59" fmla="*/ 26 h 125"/>
                <a:gd name="T60" fmla="*/ 79 w 127"/>
                <a:gd name="T61" fmla="*/ 9 h 125"/>
                <a:gd name="T62" fmla="*/ 75 w 127"/>
                <a:gd name="T63" fmla="*/ 6 h 125"/>
                <a:gd name="T64" fmla="*/ 62 w 127"/>
                <a:gd name="T65"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7" h="125">
                  <a:moveTo>
                    <a:pt x="0" y="73"/>
                  </a:moveTo>
                  <a:cubicBezTo>
                    <a:pt x="21" y="97"/>
                    <a:pt x="62" y="124"/>
                    <a:pt x="100" y="125"/>
                  </a:cubicBezTo>
                  <a:cubicBezTo>
                    <a:pt x="90" y="122"/>
                    <a:pt x="76" y="117"/>
                    <a:pt x="63" y="109"/>
                  </a:cubicBezTo>
                  <a:cubicBezTo>
                    <a:pt x="54" y="106"/>
                    <a:pt x="42" y="101"/>
                    <a:pt x="35" y="97"/>
                  </a:cubicBezTo>
                  <a:cubicBezTo>
                    <a:pt x="12" y="82"/>
                    <a:pt x="11" y="81"/>
                    <a:pt x="0" y="73"/>
                  </a:cubicBezTo>
                  <a:moveTo>
                    <a:pt x="39" y="68"/>
                  </a:moveTo>
                  <a:cubicBezTo>
                    <a:pt x="39" y="70"/>
                    <a:pt x="40" y="72"/>
                    <a:pt x="40" y="74"/>
                  </a:cubicBezTo>
                  <a:cubicBezTo>
                    <a:pt x="48" y="85"/>
                    <a:pt x="60" y="101"/>
                    <a:pt x="71" y="107"/>
                  </a:cubicBezTo>
                  <a:cubicBezTo>
                    <a:pt x="76" y="110"/>
                    <a:pt x="77" y="111"/>
                    <a:pt x="74" y="111"/>
                  </a:cubicBezTo>
                  <a:cubicBezTo>
                    <a:pt x="73" y="111"/>
                    <a:pt x="71" y="111"/>
                    <a:pt x="69" y="110"/>
                  </a:cubicBezTo>
                  <a:cubicBezTo>
                    <a:pt x="83" y="119"/>
                    <a:pt x="99" y="122"/>
                    <a:pt x="108" y="123"/>
                  </a:cubicBezTo>
                  <a:cubicBezTo>
                    <a:pt x="108" y="123"/>
                    <a:pt x="108" y="123"/>
                    <a:pt x="108" y="123"/>
                  </a:cubicBezTo>
                  <a:cubicBezTo>
                    <a:pt x="102" y="119"/>
                    <a:pt x="90" y="111"/>
                    <a:pt x="81" y="98"/>
                  </a:cubicBezTo>
                  <a:cubicBezTo>
                    <a:pt x="75" y="97"/>
                    <a:pt x="70" y="94"/>
                    <a:pt x="65" y="90"/>
                  </a:cubicBezTo>
                  <a:cubicBezTo>
                    <a:pt x="55" y="84"/>
                    <a:pt x="46" y="74"/>
                    <a:pt x="39" y="68"/>
                  </a:cubicBezTo>
                  <a:moveTo>
                    <a:pt x="95" y="66"/>
                  </a:moveTo>
                  <a:cubicBezTo>
                    <a:pt x="95" y="68"/>
                    <a:pt x="95" y="71"/>
                    <a:pt x="96" y="74"/>
                  </a:cubicBezTo>
                  <a:cubicBezTo>
                    <a:pt x="100" y="80"/>
                    <a:pt x="103" y="84"/>
                    <a:pt x="103" y="86"/>
                  </a:cubicBezTo>
                  <a:cubicBezTo>
                    <a:pt x="103" y="87"/>
                    <a:pt x="102" y="87"/>
                    <a:pt x="102" y="87"/>
                  </a:cubicBezTo>
                  <a:cubicBezTo>
                    <a:pt x="101" y="87"/>
                    <a:pt x="100" y="87"/>
                    <a:pt x="98" y="85"/>
                  </a:cubicBezTo>
                  <a:cubicBezTo>
                    <a:pt x="100" y="90"/>
                    <a:pt x="102" y="95"/>
                    <a:pt x="105" y="99"/>
                  </a:cubicBezTo>
                  <a:cubicBezTo>
                    <a:pt x="109" y="105"/>
                    <a:pt x="113" y="110"/>
                    <a:pt x="117" y="113"/>
                  </a:cubicBezTo>
                  <a:cubicBezTo>
                    <a:pt x="119" y="112"/>
                    <a:pt x="123" y="109"/>
                    <a:pt x="127" y="106"/>
                  </a:cubicBezTo>
                  <a:cubicBezTo>
                    <a:pt x="121" y="98"/>
                    <a:pt x="121" y="98"/>
                    <a:pt x="121" y="98"/>
                  </a:cubicBezTo>
                  <a:cubicBezTo>
                    <a:pt x="116" y="90"/>
                    <a:pt x="111" y="82"/>
                    <a:pt x="107" y="74"/>
                  </a:cubicBezTo>
                  <a:cubicBezTo>
                    <a:pt x="105" y="74"/>
                    <a:pt x="101" y="72"/>
                    <a:pt x="95" y="66"/>
                  </a:cubicBezTo>
                  <a:moveTo>
                    <a:pt x="72" y="64"/>
                  </a:moveTo>
                  <a:cubicBezTo>
                    <a:pt x="72" y="66"/>
                    <a:pt x="72" y="68"/>
                    <a:pt x="72" y="69"/>
                  </a:cubicBezTo>
                  <a:cubicBezTo>
                    <a:pt x="82" y="78"/>
                    <a:pt x="97" y="90"/>
                    <a:pt x="98" y="95"/>
                  </a:cubicBezTo>
                  <a:cubicBezTo>
                    <a:pt x="99" y="99"/>
                    <a:pt x="97" y="100"/>
                    <a:pt x="92" y="100"/>
                  </a:cubicBezTo>
                  <a:cubicBezTo>
                    <a:pt x="89" y="100"/>
                    <a:pt x="86" y="100"/>
                    <a:pt x="83" y="99"/>
                  </a:cubicBezTo>
                  <a:cubicBezTo>
                    <a:pt x="92" y="111"/>
                    <a:pt x="104" y="118"/>
                    <a:pt x="110" y="121"/>
                  </a:cubicBezTo>
                  <a:cubicBezTo>
                    <a:pt x="112" y="119"/>
                    <a:pt x="114" y="117"/>
                    <a:pt x="115" y="115"/>
                  </a:cubicBezTo>
                  <a:cubicBezTo>
                    <a:pt x="108" y="108"/>
                    <a:pt x="100" y="98"/>
                    <a:pt x="96" y="84"/>
                  </a:cubicBezTo>
                  <a:cubicBezTo>
                    <a:pt x="90" y="79"/>
                    <a:pt x="81" y="70"/>
                    <a:pt x="72" y="64"/>
                  </a:cubicBezTo>
                  <a:moveTo>
                    <a:pt x="32" y="61"/>
                  </a:moveTo>
                  <a:cubicBezTo>
                    <a:pt x="32" y="61"/>
                    <a:pt x="34" y="64"/>
                    <a:pt x="37" y="69"/>
                  </a:cubicBezTo>
                  <a:cubicBezTo>
                    <a:pt x="37" y="68"/>
                    <a:pt x="37" y="67"/>
                    <a:pt x="37" y="65"/>
                  </a:cubicBezTo>
                  <a:cubicBezTo>
                    <a:pt x="34" y="62"/>
                    <a:pt x="32" y="61"/>
                    <a:pt x="32" y="61"/>
                  </a:cubicBezTo>
                  <a:moveTo>
                    <a:pt x="62" y="59"/>
                  </a:moveTo>
                  <a:cubicBezTo>
                    <a:pt x="60" y="59"/>
                    <a:pt x="64" y="63"/>
                    <a:pt x="70" y="68"/>
                  </a:cubicBezTo>
                  <a:cubicBezTo>
                    <a:pt x="70" y="66"/>
                    <a:pt x="71" y="65"/>
                    <a:pt x="71" y="63"/>
                  </a:cubicBezTo>
                  <a:cubicBezTo>
                    <a:pt x="69" y="62"/>
                    <a:pt x="67" y="60"/>
                    <a:pt x="65" y="60"/>
                  </a:cubicBezTo>
                  <a:cubicBezTo>
                    <a:pt x="64" y="59"/>
                    <a:pt x="63" y="59"/>
                    <a:pt x="62" y="59"/>
                  </a:cubicBezTo>
                  <a:moveTo>
                    <a:pt x="78" y="48"/>
                  </a:moveTo>
                  <a:cubicBezTo>
                    <a:pt x="78" y="49"/>
                    <a:pt x="78" y="51"/>
                    <a:pt x="77" y="52"/>
                  </a:cubicBezTo>
                  <a:cubicBezTo>
                    <a:pt x="83" y="58"/>
                    <a:pt x="89" y="66"/>
                    <a:pt x="94" y="72"/>
                  </a:cubicBezTo>
                  <a:cubicBezTo>
                    <a:pt x="94" y="70"/>
                    <a:pt x="94" y="67"/>
                    <a:pt x="94" y="65"/>
                  </a:cubicBezTo>
                  <a:cubicBezTo>
                    <a:pt x="94" y="64"/>
                    <a:pt x="94" y="64"/>
                    <a:pt x="93" y="64"/>
                  </a:cubicBezTo>
                  <a:cubicBezTo>
                    <a:pt x="88" y="58"/>
                    <a:pt x="82" y="52"/>
                    <a:pt x="78" y="48"/>
                  </a:cubicBezTo>
                  <a:moveTo>
                    <a:pt x="62" y="36"/>
                  </a:moveTo>
                  <a:cubicBezTo>
                    <a:pt x="62" y="36"/>
                    <a:pt x="67" y="41"/>
                    <a:pt x="74" y="48"/>
                  </a:cubicBezTo>
                  <a:cubicBezTo>
                    <a:pt x="74" y="48"/>
                    <a:pt x="74" y="47"/>
                    <a:pt x="75" y="47"/>
                  </a:cubicBezTo>
                  <a:cubicBezTo>
                    <a:pt x="75" y="47"/>
                    <a:pt x="76" y="46"/>
                    <a:pt x="76" y="46"/>
                  </a:cubicBezTo>
                  <a:cubicBezTo>
                    <a:pt x="68" y="40"/>
                    <a:pt x="62" y="36"/>
                    <a:pt x="62" y="36"/>
                  </a:cubicBezTo>
                  <a:moveTo>
                    <a:pt x="62" y="0"/>
                  </a:moveTo>
                  <a:cubicBezTo>
                    <a:pt x="61" y="0"/>
                    <a:pt x="61" y="0"/>
                    <a:pt x="61" y="0"/>
                  </a:cubicBezTo>
                  <a:cubicBezTo>
                    <a:pt x="68" y="5"/>
                    <a:pt x="85" y="18"/>
                    <a:pt x="98" y="37"/>
                  </a:cubicBezTo>
                  <a:cubicBezTo>
                    <a:pt x="98" y="34"/>
                    <a:pt x="98" y="31"/>
                    <a:pt x="98" y="29"/>
                  </a:cubicBezTo>
                  <a:cubicBezTo>
                    <a:pt x="98" y="28"/>
                    <a:pt x="98" y="27"/>
                    <a:pt x="98" y="26"/>
                  </a:cubicBezTo>
                  <a:cubicBezTo>
                    <a:pt x="93" y="20"/>
                    <a:pt x="86" y="14"/>
                    <a:pt x="80" y="10"/>
                  </a:cubicBezTo>
                  <a:cubicBezTo>
                    <a:pt x="79" y="9"/>
                    <a:pt x="79" y="9"/>
                    <a:pt x="79" y="9"/>
                  </a:cubicBezTo>
                  <a:cubicBezTo>
                    <a:pt x="78" y="8"/>
                    <a:pt x="77" y="7"/>
                    <a:pt x="75" y="7"/>
                  </a:cubicBezTo>
                  <a:cubicBezTo>
                    <a:pt x="75" y="6"/>
                    <a:pt x="75" y="6"/>
                    <a:pt x="75" y="6"/>
                  </a:cubicBezTo>
                  <a:cubicBezTo>
                    <a:pt x="75" y="6"/>
                    <a:pt x="75" y="6"/>
                    <a:pt x="75" y="6"/>
                  </a:cubicBezTo>
                  <a:cubicBezTo>
                    <a:pt x="73" y="5"/>
                    <a:pt x="64" y="0"/>
                    <a:pt x="62" y="0"/>
                  </a:cubicBezTo>
                </a:path>
              </a:pathLst>
            </a:custGeom>
            <a:solidFill>
              <a:srgbClr val="FCE9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7" name="Freeform 195">
              <a:extLst>
                <a:ext uri="{FF2B5EF4-FFF2-40B4-BE49-F238E27FC236}">
                  <a16:creationId xmlns="" xmlns:a16="http://schemas.microsoft.com/office/drawing/2014/main" id="{D94ED8A3-5574-497D-9158-5B5CCC167191}"/>
                </a:ext>
              </a:extLst>
            </p:cNvPr>
            <p:cNvSpPr>
              <a:spLocks/>
            </p:cNvSpPr>
            <p:nvPr/>
          </p:nvSpPr>
          <p:spPr bwMode="auto">
            <a:xfrm flipH="1">
              <a:off x="498475" y="5232400"/>
              <a:ext cx="320675" cy="508000"/>
            </a:xfrm>
            <a:custGeom>
              <a:avLst/>
              <a:gdLst>
                <a:gd name="T0" fmla="*/ 39 w 113"/>
                <a:gd name="T1" fmla="*/ 178 h 178"/>
                <a:gd name="T2" fmla="*/ 27 w 113"/>
                <a:gd name="T3" fmla="*/ 162 h 178"/>
                <a:gd name="T4" fmla="*/ 6 w 113"/>
                <a:gd name="T5" fmla="*/ 75 h 178"/>
                <a:gd name="T6" fmla="*/ 6 w 113"/>
                <a:gd name="T7" fmla="*/ 75 h 178"/>
                <a:gd name="T8" fmla="*/ 7 w 113"/>
                <a:gd name="T9" fmla="*/ 67 h 178"/>
                <a:gd name="T10" fmla="*/ 15 w 113"/>
                <a:gd name="T11" fmla="*/ 46 h 178"/>
                <a:gd name="T12" fmla="*/ 37 w 113"/>
                <a:gd name="T13" fmla="*/ 14 h 178"/>
                <a:gd name="T14" fmla="*/ 37 w 113"/>
                <a:gd name="T15" fmla="*/ 14 h 178"/>
                <a:gd name="T16" fmla="*/ 40 w 113"/>
                <a:gd name="T17" fmla="*/ 11 h 178"/>
                <a:gd name="T18" fmla="*/ 41 w 113"/>
                <a:gd name="T19" fmla="*/ 10 h 178"/>
                <a:gd name="T20" fmla="*/ 61 w 113"/>
                <a:gd name="T21" fmla="*/ 4 h 178"/>
                <a:gd name="T22" fmla="*/ 63 w 113"/>
                <a:gd name="T23" fmla="*/ 7 h 178"/>
                <a:gd name="T24" fmla="*/ 71 w 113"/>
                <a:gd name="T25" fmla="*/ 8 h 178"/>
                <a:gd name="T26" fmla="*/ 82 w 113"/>
                <a:gd name="T27" fmla="*/ 9 h 178"/>
                <a:gd name="T28" fmla="*/ 82 w 113"/>
                <a:gd name="T29" fmla="*/ 9 h 178"/>
                <a:gd name="T30" fmla="*/ 89 w 113"/>
                <a:gd name="T31" fmla="*/ 16 h 178"/>
                <a:gd name="T32" fmla="*/ 98 w 113"/>
                <a:gd name="T33" fmla="*/ 28 h 178"/>
                <a:gd name="T34" fmla="*/ 112 w 113"/>
                <a:gd name="T35" fmla="*/ 78 h 178"/>
                <a:gd name="T36" fmla="*/ 112 w 113"/>
                <a:gd name="T37" fmla="*/ 78 h 178"/>
                <a:gd name="T38" fmla="*/ 106 w 113"/>
                <a:gd name="T39" fmla="*/ 110 h 178"/>
                <a:gd name="T40" fmla="*/ 66 w 113"/>
                <a:gd name="T41" fmla="*/ 159 h 178"/>
                <a:gd name="T42" fmla="*/ 39 w 113"/>
                <a:gd name="T43" fmla="*/ 178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3" h="178">
                  <a:moveTo>
                    <a:pt x="39" y="178"/>
                  </a:moveTo>
                  <a:cubicBezTo>
                    <a:pt x="27" y="162"/>
                    <a:pt x="27" y="162"/>
                    <a:pt x="27" y="162"/>
                  </a:cubicBezTo>
                  <a:cubicBezTo>
                    <a:pt x="9" y="137"/>
                    <a:pt x="0" y="105"/>
                    <a:pt x="6" y="75"/>
                  </a:cubicBezTo>
                  <a:cubicBezTo>
                    <a:pt x="6" y="75"/>
                    <a:pt x="6" y="75"/>
                    <a:pt x="6" y="75"/>
                  </a:cubicBezTo>
                  <a:cubicBezTo>
                    <a:pt x="6" y="72"/>
                    <a:pt x="7" y="69"/>
                    <a:pt x="7" y="67"/>
                  </a:cubicBezTo>
                  <a:cubicBezTo>
                    <a:pt x="9" y="60"/>
                    <a:pt x="11" y="53"/>
                    <a:pt x="15" y="46"/>
                  </a:cubicBezTo>
                  <a:cubicBezTo>
                    <a:pt x="22" y="32"/>
                    <a:pt x="30" y="22"/>
                    <a:pt x="37" y="14"/>
                  </a:cubicBezTo>
                  <a:cubicBezTo>
                    <a:pt x="37" y="14"/>
                    <a:pt x="37" y="14"/>
                    <a:pt x="37" y="14"/>
                  </a:cubicBezTo>
                  <a:cubicBezTo>
                    <a:pt x="38" y="13"/>
                    <a:pt x="39" y="12"/>
                    <a:pt x="40" y="11"/>
                  </a:cubicBezTo>
                  <a:cubicBezTo>
                    <a:pt x="41" y="10"/>
                    <a:pt x="41" y="10"/>
                    <a:pt x="41" y="10"/>
                  </a:cubicBezTo>
                  <a:cubicBezTo>
                    <a:pt x="51" y="2"/>
                    <a:pt x="59" y="0"/>
                    <a:pt x="61" y="4"/>
                  </a:cubicBezTo>
                  <a:cubicBezTo>
                    <a:pt x="61" y="5"/>
                    <a:pt x="63" y="7"/>
                    <a:pt x="63" y="7"/>
                  </a:cubicBezTo>
                  <a:cubicBezTo>
                    <a:pt x="65" y="9"/>
                    <a:pt x="68" y="9"/>
                    <a:pt x="71" y="8"/>
                  </a:cubicBezTo>
                  <a:cubicBezTo>
                    <a:pt x="75" y="7"/>
                    <a:pt x="78" y="7"/>
                    <a:pt x="82" y="9"/>
                  </a:cubicBezTo>
                  <a:cubicBezTo>
                    <a:pt x="82" y="9"/>
                    <a:pt x="82" y="9"/>
                    <a:pt x="82" y="9"/>
                  </a:cubicBezTo>
                  <a:cubicBezTo>
                    <a:pt x="84" y="11"/>
                    <a:pt x="87" y="14"/>
                    <a:pt x="89" y="16"/>
                  </a:cubicBezTo>
                  <a:cubicBezTo>
                    <a:pt x="92" y="20"/>
                    <a:pt x="95" y="24"/>
                    <a:pt x="98" y="28"/>
                  </a:cubicBezTo>
                  <a:cubicBezTo>
                    <a:pt x="109" y="46"/>
                    <a:pt x="113" y="63"/>
                    <a:pt x="112" y="78"/>
                  </a:cubicBezTo>
                  <a:cubicBezTo>
                    <a:pt x="112" y="78"/>
                    <a:pt x="112" y="78"/>
                    <a:pt x="112" y="78"/>
                  </a:cubicBezTo>
                  <a:cubicBezTo>
                    <a:pt x="112" y="90"/>
                    <a:pt x="110" y="101"/>
                    <a:pt x="106" y="110"/>
                  </a:cubicBezTo>
                  <a:cubicBezTo>
                    <a:pt x="99" y="130"/>
                    <a:pt x="84" y="147"/>
                    <a:pt x="66" y="159"/>
                  </a:cubicBezTo>
                  <a:cubicBezTo>
                    <a:pt x="39" y="178"/>
                    <a:pt x="39" y="178"/>
                    <a:pt x="39" y="178"/>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8" name="Freeform 196">
              <a:extLst>
                <a:ext uri="{FF2B5EF4-FFF2-40B4-BE49-F238E27FC236}">
                  <a16:creationId xmlns="" xmlns:a16="http://schemas.microsoft.com/office/drawing/2014/main" id="{D8C0B9FA-085C-4475-B6C7-51AFC0B6D98C}"/>
                </a:ext>
              </a:extLst>
            </p:cNvPr>
            <p:cNvSpPr>
              <a:spLocks noEditPoints="1"/>
            </p:cNvSpPr>
            <p:nvPr/>
          </p:nvSpPr>
          <p:spPr bwMode="auto">
            <a:xfrm flipH="1">
              <a:off x="500063" y="5407025"/>
              <a:ext cx="306388" cy="309563"/>
            </a:xfrm>
            <a:custGeom>
              <a:avLst/>
              <a:gdLst>
                <a:gd name="T0" fmla="*/ 6 w 108"/>
                <a:gd name="T1" fmla="*/ 67 h 109"/>
                <a:gd name="T2" fmla="*/ 23 w 108"/>
                <a:gd name="T3" fmla="*/ 101 h 109"/>
                <a:gd name="T4" fmla="*/ 29 w 108"/>
                <a:gd name="T5" fmla="*/ 109 h 109"/>
                <a:gd name="T6" fmla="*/ 35 w 108"/>
                <a:gd name="T7" fmla="*/ 105 h 109"/>
                <a:gd name="T8" fmla="*/ 32 w 108"/>
                <a:gd name="T9" fmla="*/ 94 h 109"/>
                <a:gd name="T10" fmla="*/ 26 w 108"/>
                <a:gd name="T11" fmla="*/ 85 h 109"/>
                <a:gd name="T12" fmla="*/ 25 w 108"/>
                <a:gd name="T13" fmla="*/ 87 h 109"/>
                <a:gd name="T14" fmla="*/ 24 w 108"/>
                <a:gd name="T15" fmla="*/ 87 h 109"/>
                <a:gd name="T16" fmla="*/ 15 w 108"/>
                <a:gd name="T17" fmla="*/ 73 h 109"/>
                <a:gd name="T18" fmla="*/ 6 w 108"/>
                <a:gd name="T19" fmla="*/ 67 h 109"/>
                <a:gd name="T20" fmla="*/ 28 w 108"/>
                <a:gd name="T21" fmla="*/ 61 h 109"/>
                <a:gd name="T22" fmla="*/ 27 w 108"/>
                <a:gd name="T23" fmla="*/ 83 h 109"/>
                <a:gd name="T24" fmla="*/ 38 w 108"/>
                <a:gd name="T25" fmla="*/ 104 h 109"/>
                <a:gd name="T26" fmla="*/ 44 w 108"/>
                <a:gd name="T27" fmla="*/ 100 h 109"/>
                <a:gd name="T28" fmla="*/ 40 w 108"/>
                <a:gd name="T29" fmla="*/ 80 h 109"/>
                <a:gd name="T30" fmla="*/ 39 w 108"/>
                <a:gd name="T31" fmla="*/ 81 h 109"/>
                <a:gd name="T32" fmla="*/ 39 w 108"/>
                <a:gd name="T33" fmla="*/ 81 h 109"/>
                <a:gd name="T34" fmla="*/ 33 w 108"/>
                <a:gd name="T35" fmla="*/ 68 h 109"/>
                <a:gd name="T36" fmla="*/ 28 w 108"/>
                <a:gd name="T37" fmla="*/ 61 h 109"/>
                <a:gd name="T38" fmla="*/ 50 w 108"/>
                <a:gd name="T39" fmla="*/ 43 h 109"/>
                <a:gd name="T40" fmla="*/ 41 w 108"/>
                <a:gd name="T41" fmla="*/ 78 h 109"/>
                <a:gd name="T42" fmla="*/ 46 w 108"/>
                <a:gd name="T43" fmla="*/ 95 h 109"/>
                <a:gd name="T44" fmla="*/ 50 w 108"/>
                <a:gd name="T45" fmla="*/ 80 h 109"/>
                <a:gd name="T46" fmla="*/ 48 w 108"/>
                <a:gd name="T47" fmla="*/ 82 h 109"/>
                <a:gd name="T48" fmla="*/ 52 w 108"/>
                <a:gd name="T49" fmla="*/ 59 h 109"/>
                <a:gd name="T50" fmla="*/ 50 w 108"/>
                <a:gd name="T51" fmla="*/ 43 h 109"/>
                <a:gd name="T52" fmla="*/ 27 w 108"/>
                <a:gd name="T53" fmla="*/ 39 h 109"/>
                <a:gd name="T54" fmla="*/ 28 w 108"/>
                <a:gd name="T55" fmla="*/ 59 h 109"/>
                <a:gd name="T56" fmla="*/ 32 w 108"/>
                <a:gd name="T57" fmla="*/ 64 h 109"/>
                <a:gd name="T58" fmla="*/ 27 w 108"/>
                <a:gd name="T59" fmla="*/ 39 h 109"/>
                <a:gd name="T60" fmla="*/ 51 w 108"/>
                <a:gd name="T61" fmla="*/ 25 h 109"/>
                <a:gd name="T62" fmla="*/ 50 w 108"/>
                <a:gd name="T63" fmla="*/ 38 h 109"/>
                <a:gd name="T64" fmla="*/ 52 w 108"/>
                <a:gd name="T65" fmla="*/ 47 h 109"/>
                <a:gd name="T66" fmla="*/ 51 w 108"/>
                <a:gd name="T67" fmla="*/ 25 h 109"/>
                <a:gd name="T68" fmla="*/ 81 w 108"/>
                <a:gd name="T69" fmla="*/ 16 h 109"/>
                <a:gd name="T70" fmla="*/ 53 w 108"/>
                <a:gd name="T71" fmla="*/ 77 h 109"/>
                <a:gd name="T72" fmla="*/ 48 w 108"/>
                <a:gd name="T73" fmla="*/ 98 h 109"/>
                <a:gd name="T74" fmla="*/ 56 w 108"/>
                <a:gd name="T75" fmla="*/ 94 h 109"/>
                <a:gd name="T76" fmla="*/ 54 w 108"/>
                <a:gd name="T77" fmla="*/ 92 h 109"/>
                <a:gd name="T78" fmla="*/ 81 w 108"/>
                <a:gd name="T79" fmla="*/ 16 h 109"/>
                <a:gd name="T80" fmla="*/ 106 w 108"/>
                <a:gd name="T81" fmla="*/ 12 h 109"/>
                <a:gd name="T82" fmla="*/ 105 w 108"/>
                <a:gd name="T83" fmla="*/ 13 h 109"/>
                <a:gd name="T84" fmla="*/ 79 w 108"/>
                <a:gd name="T85" fmla="*/ 81 h 109"/>
                <a:gd name="T86" fmla="*/ 89 w 108"/>
                <a:gd name="T87" fmla="*/ 73 h 109"/>
                <a:gd name="T88" fmla="*/ 102 w 108"/>
                <a:gd name="T89" fmla="*/ 49 h 109"/>
                <a:gd name="T90" fmla="*/ 108 w 108"/>
                <a:gd name="T91" fmla="*/ 17 h 109"/>
                <a:gd name="T92" fmla="*/ 108 w 108"/>
                <a:gd name="T93" fmla="*/ 17 h 109"/>
                <a:gd name="T94" fmla="*/ 108 w 108"/>
                <a:gd name="T95" fmla="*/ 17 h 109"/>
                <a:gd name="T96" fmla="*/ 106 w 108"/>
                <a:gd name="T97" fmla="*/ 12 h 109"/>
                <a:gd name="T98" fmla="*/ 7 w 108"/>
                <a:gd name="T99" fmla="*/ 0 h 109"/>
                <a:gd name="T100" fmla="*/ 2 w 108"/>
                <a:gd name="T101" fmla="*/ 14 h 109"/>
                <a:gd name="T102" fmla="*/ 2 w 108"/>
                <a:gd name="T103" fmla="*/ 14 h 109"/>
                <a:gd name="T104" fmla="*/ 2 w 108"/>
                <a:gd name="T105" fmla="*/ 14 h 109"/>
                <a:gd name="T106" fmla="*/ 0 w 108"/>
                <a:gd name="T107" fmla="*/ 29 h 109"/>
                <a:gd name="T108" fmla="*/ 0 w 108"/>
                <a:gd name="T109" fmla="*/ 32 h 109"/>
                <a:gd name="T110" fmla="*/ 5 w 108"/>
                <a:gd name="T111" fmla="*/ 66 h 109"/>
                <a:gd name="T112" fmla="*/ 14 w 108"/>
                <a:gd name="T113" fmla="*/ 71 h 109"/>
                <a:gd name="T114" fmla="*/ 8 w 108"/>
                <a:gd name="T115" fmla="*/ 49 h 109"/>
                <a:gd name="T116" fmla="*/ 8 w 108"/>
                <a:gd name="T117" fmla="*/ 49 h 109"/>
                <a:gd name="T118" fmla="*/ 7 w 108"/>
                <a:gd name="T119" fmla="*/ 44 h 109"/>
                <a:gd name="T120" fmla="*/ 8 w 108"/>
                <a:gd name="T121" fmla="*/ 0 h 109"/>
                <a:gd name="T122" fmla="*/ 7 w 108"/>
                <a:gd name="T123"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8" h="109">
                  <a:moveTo>
                    <a:pt x="6" y="67"/>
                  </a:moveTo>
                  <a:cubicBezTo>
                    <a:pt x="10" y="79"/>
                    <a:pt x="16" y="91"/>
                    <a:pt x="23" y="101"/>
                  </a:cubicBezTo>
                  <a:cubicBezTo>
                    <a:pt x="29" y="109"/>
                    <a:pt x="29" y="109"/>
                    <a:pt x="29" y="109"/>
                  </a:cubicBezTo>
                  <a:cubicBezTo>
                    <a:pt x="31" y="108"/>
                    <a:pt x="33" y="106"/>
                    <a:pt x="35" y="105"/>
                  </a:cubicBezTo>
                  <a:cubicBezTo>
                    <a:pt x="35" y="102"/>
                    <a:pt x="33" y="98"/>
                    <a:pt x="32" y="94"/>
                  </a:cubicBezTo>
                  <a:cubicBezTo>
                    <a:pt x="30" y="91"/>
                    <a:pt x="28" y="88"/>
                    <a:pt x="26" y="85"/>
                  </a:cubicBezTo>
                  <a:cubicBezTo>
                    <a:pt x="26" y="86"/>
                    <a:pt x="26" y="86"/>
                    <a:pt x="25" y="87"/>
                  </a:cubicBezTo>
                  <a:cubicBezTo>
                    <a:pt x="25" y="87"/>
                    <a:pt x="25" y="87"/>
                    <a:pt x="24" y="87"/>
                  </a:cubicBezTo>
                  <a:cubicBezTo>
                    <a:pt x="22" y="87"/>
                    <a:pt x="19" y="82"/>
                    <a:pt x="15" y="73"/>
                  </a:cubicBezTo>
                  <a:cubicBezTo>
                    <a:pt x="12" y="70"/>
                    <a:pt x="8" y="68"/>
                    <a:pt x="6" y="67"/>
                  </a:cubicBezTo>
                  <a:moveTo>
                    <a:pt x="28" y="61"/>
                  </a:moveTo>
                  <a:cubicBezTo>
                    <a:pt x="28" y="69"/>
                    <a:pt x="28" y="78"/>
                    <a:pt x="27" y="83"/>
                  </a:cubicBezTo>
                  <a:cubicBezTo>
                    <a:pt x="32" y="90"/>
                    <a:pt x="36" y="97"/>
                    <a:pt x="38" y="104"/>
                  </a:cubicBezTo>
                  <a:cubicBezTo>
                    <a:pt x="40" y="102"/>
                    <a:pt x="42" y="101"/>
                    <a:pt x="44" y="100"/>
                  </a:cubicBezTo>
                  <a:cubicBezTo>
                    <a:pt x="44" y="95"/>
                    <a:pt x="42" y="88"/>
                    <a:pt x="40" y="80"/>
                  </a:cubicBezTo>
                  <a:cubicBezTo>
                    <a:pt x="39" y="81"/>
                    <a:pt x="39" y="81"/>
                    <a:pt x="39" y="81"/>
                  </a:cubicBezTo>
                  <a:cubicBezTo>
                    <a:pt x="39" y="81"/>
                    <a:pt x="39" y="81"/>
                    <a:pt x="39" y="81"/>
                  </a:cubicBezTo>
                  <a:cubicBezTo>
                    <a:pt x="37" y="81"/>
                    <a:pt x="35" y="75"/>
                    <a:pt x="33" y="68"/>
                  </a:cubicBezTo>
                  <a:cubicBezTo>
                    <a:pt x="32" y="65"/>
                    <a:pt x="30" y="63"/>
                    <a:pt x="28" y="61"/>
                  </a:cubicBezTo>
                  <a:moveTo>
                    <a:pt x="50" y="43"/>
                  </a:moveTo>
                  <a:cubicBezTo>
                    <a:pt x="49" y="55"/>
                    <a:pt x="46" y="69"/>
                    <a:pt x="41" y="78"/>
                  </a:cubicBezTo>
                  <a:cubicBezTo>
                    <a:pt x="44" y="84"/>
                    <a:pt x="45" y="90"/>
                    <a:pt x="46" y="95"/>
                  </a:cubicBezTo>
                  <a:cubicBezTo>
                    <a:pt x="48" y="90"/>
                    <a:pt x="49" y="85"/>
                    <a:pt x="50" y="80"/>
                  </a:cubicBezTo>
                  <a:cubicBezTo>
                    <a:pt x="49" y="80"/>
                    <a:pt x="49" y="81"/>
                    <a:pt x="48" y="82"/>
                  </a:cubicBezTo>
                  <a:cubicBezTo>
                    <a:pt x="50" y="74"/>
                    <a:pt x="51" y="66"/>
                    <a:pt x="52" y="59"/>
                  </a:cubicBezTo>
                  <a:cubicBezTo>
                    <a:pt x="52" y="54"/>
                    <a:pt x="51" y="49"/>
                    <a:pt x="50" y="43"/>
                  </a:cubicBezTo>
                  <a:moveTo>
                    <a:pt x="27" y="39"/>
                  </a:moveTo>
                  <a:cubicBezTo>
                    <a:pt x="27" y="39"/>
                    <a:pt x="28" y="48"/>
                    <a:pt x="28" y="59"/>
                  </a:cubicBezTo>
                  <a:cubicBezTo>
                    <a:pt x="30" y="61"/>
                    <a:pt x="31" y="62"/>
                    <a:pt x="32" y="64"/>
                  </a:cubicBezTo>
                  <a:cubicBezTo>
                    <a:pt x="29" y="52"/>
                    <a:pt x="27" y="39"/>
                    <a:pt x="27" y="39"/>
                  </a:cubicBezTo>
                  <a:moveTo>
                    <a:pt x="51" y="25"/>
                  </a:moveTo>
                  <a:cubicBezTo>
                    <a:pt x="51" y="25"/>
                    <a:pt x="51" y="30"/>
                    <a:pt x="50" y="38"/>
                  </a:cubicBezTo>
                  <a:cubicBezTo>
                    <a:pt x="51" y="41"/>
                    <a:pt x="52" y="44"/>
                    <a:pt x="52" y="47"/>
                  </a:cubicBezTo>
                  <a:cubicBezTo>
                    <a:pt x="53" y="34"/>
                    <a:pt x="51" y="25"/>
                    <a:pt x="51" y="25"/>
                  </a:cubicBezTo>
                  <a:moveTo>
                    <a:pt x="81" y="16"/>
                  </a:moveTo>
                  <a:cubicBezTo>
                    <a:pt x="81" y="16"/>
                    <a:pt x="70" y="58"/>
                    <a:pt x="53" y="77"/>
                  </a:cubicBezTo>
                  <a:cubicBezTo>
                    <a:pt x="52" y="85"/>
                    <a:pt x="50" y="92"/>
                    <a:pt x="48" y="98"/>
                  </a:cubicBezTo>
                  <a:cubicBezTo>
                    <a:pt x="50" y="97"/>
                    <a:pt x="53" y="96"/>
                    <a:pt x="56" y="94"/>
                  </a:cubicBezTo>
                  <a:cubicBezTo>
                    <a:pt x="55" y="94"/>
                    <a:pt x="55" y="93"/>
                    <a:pt x="54" y="92"/>
                  </a:cubicBezTo>
                  <a:cubicBezTo>
                    <a:pt x="80" y="55"/>
                    <a:pt x="81" y="16"/>
                    <a:pt x="81" y="16"/>
                  </a:cubicBezTo>
                  <a:moveTo>
                    <a:pt x="106" y="12"/>
                  </a:moveTo>
                  <a:cubicBezTo>
                    <a:pt x="106" y="12"/>
                    <a:pt x="106" y="13"/>
                    <a:pt x="105" y="13"/>
                  </a:cubicBezTo>
                  <a:cubicBezTo>
                    <a:pt x="105" y="13"/>
                    <a:pt x="103" y="49"/>
                    <a:pt x="79" y="81"/>
                  </a:cubicBezTo>
                  <a:cubicBezTo>
                    <a:pt x="82" y="78"/>
                    <a:pt x="86" y="76"/>
                    <a:pt x="89" y="73"/>
                  </a:cubicBezTo>
                  <a:cubicBezTo>
                    <a:pt x="94" y="66"/>
                    <a:pt x="99" y="58"/>
                    <a:pt x="102" y="49"/>
                  </a:cubicBezTo>
                  <a:cubicBezTo>
                    <a:pt x="106" y="40"/>
                    <a:pt x="108" y="29"/>
                    <a:pt x="108" y="17"/>
                  </a:cubicBezTo>
                  <a:cubicBezTo>
                    <a:pt x="108" y="17"/>
                    <a:pt x="108" y="17"/>
                    <a:pt x="108" y="17"/>
                  </a:cubicBezTo>
                  <a:cubicBezTo>
                    <a:pt x="108" y="17"/>
                    <a:pt x="108" y="17"/>
                    <a:pt x="108" y="17"/>
                  </a:cubicBezTo>
                  <a:cubicBezTo>
                    <a:pt x="108" y="14"/>
                    <a:pt x="107" y="12"/>
                    <a:pt x="106" y="12"/>
                  </a:cubicBezTo>
                  <a:moveTo>
                    <a:pt x="7" y="0"/>
                  </a:moveTo>
                  <a:cubicBezTo>
                    <a:pt x="5" y="0"/>
                    <a:pt x="2" y="12"/>
                    <a:pt x="2" y="14"/>
                  </a:cubicBezTo>
                  <a:cubicBezTo>
                    <a:pt x="2" y="14"/>
                    <a:pt x="2" y="14"/>
                    <a:pt x="2" y="14"/>
                  </a:cubicBezTo>
                  <a:cubicBezTo>
                    <a:pt x="2" y="14"/>
                    <a:pt x="2" y="14"/>
                    <a:pt x="2" y="14"/>
                  </a:cubicBezTo>
                  <a:cubicBezTo>
                    <a:pt x="1" y="19"/>
                    <a:pt x="0" y="24"/>
                    <a:pt x="0" y="29"/>
                  </a:cubicBezTo>
                  <a:cubicBezTo>
                    <a:pt x="0" y="30"/>
                    <a:pt x="0" y="31"/>
                    <a:pt x="0" y="32"/>
                  </a:cubicBezTo>
                  <a:cubicBezTo>
                    <a:pt x="0" y="43"/>
                    <a:pt x="2" y="55"/>
                    <a:pt x="5" y="66"/>
                  </a:cubicBezTo>
                  <a:cubicBezTo>
                    <a:pt x="9" y="67"/>
                    <a:pt x="12" y="69"/>
                    <a:pt x="14" y="71"/>
                  </a:cubicBezTo>
                  <a:cubicBezTo>
                    <a:pt x="12" y="65"/>
                    <a:pt x="10" y="57"/>
                    <a:pt x="8" y="49"/>
                  </a:cubicBezTo>
                  <a:cubicBezTo>
                    <a:pt x="8" y="49"/>
                    <a:pt x="8" y="49"/>
                    <a:pt x="8" y="49"/>
                  </a:cubicBezTo>
                  <a:cubicBezTo>
                    <a:pt x="5" y="47"/>
                    <a:pt x="6" y="44"/>
                    <a:pt x="7" y="44"/>
                  </a:cubicBezTo>
                  <a:cubicBezTo>
                    <a:pt x="5" y="30"/>
                    <a:pt x="4" y="15"/>
                    <a:pt x="8" y="0"/>
                  </a:cubicBezTo>
                  <a:cubicBezTo>
                    <a:pt x="7" y="0"/>
                    <a:pt x="7" y="0"/>
                    <a:pt x="7" y="0"/>
                  </a:cubicBezTo>
                </a:path>
              </a:pathLst>
            </a:custGeom>
            <a:solidFill>
              <a:srgbClr val="FCE9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9" name="Freeform 197">
              <a:extLst>
                <a:ext uri="{FF2B5EF4-FFF2-40B4-BE49-F238E27FC236}">
                  <a16:creationId xmlns="" xmlns:a16="http://schemas.microsoft.com/office/drawing/2014/main" id="{14BF3969-51EA-4B85-97C5-7ACDA36381F7}"/>
                </a:ext>
              </a:extLst>
            </p:cNvPr>
            <p:cNvSpPr>
              <a:spLocks/>
            </p:cNvSpPr>
            <p:nvPr/>
          </p:nvSpPr>
          <p:spPr bwMode="auto">
            <a:xfrm flipH="1">
              <a:off x="715963" y="5572125"/>
              <a:ext cx="114300" cy="196850"/>
            </a:xfrm>
            <a:custGeom>
              <a:avLst/>
              <a:gdLst>
                <a:gd name="T0" fmla="*/ 5 w 40"/>
                <a:gd name="T1" fmla="*/ 6 h 69"/>
                <a:gd name="T2" fmla="*/ 15 w 40"/>
                <a:gd name="T3" fmla="*/ 44 h 69"/>
                <a:gd name="T4" fmla="*/ 40 w 40"/>
                <a:gd name="T5" fmla="*/ 68 h 69"/>
                <a:gd name="T6" fmla="*/ 37 w 40"/>
                <a:gd name="T7" fmla="*/ 69 h 69"/>
                <a:gd name="T8" fmla="*/ 5 w 40"/>
                <a:gd name="T9" fmla="*/ 6 h 69"/>
                <a:gd name="T10" fmla="*/ 5 w 40"/>
                <a:gd name="T11" fmla="*/ 6 h 69"/>
                <a:gd name="T12" fmla="*/ 4 w 40"/>
                <a:gd name="T13" fmla="*/ 2 h 69"/>
                <a:gd name="T14" fmla="*/ 7 w 40"/>
                <a:gd name="T15" fmla="*/ 4 h 69"/>
                <a:gd name="T16" fmla="*/ 5 w 40"/>
                <a:gd name="T17" fmla="*/ 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69">
                  <a:moveTo>
                    <a:pt x="5" y="6"/>
                  </a:moveTo>
                  <a:cubicBezTo>
                    <a:pt x="5" y="13"/>
                    <a:pt x="5" y="30"/>
                    <a:pt x="15" y="44"/>
                  </a:cubicBezTo>
                  <a:cubicBezTo>
                    <a:pt x="28" y="62"/>
                    <a:pt x="40" y="68"/>
                    <a:pt x="40" y="68"/>
                  </a:cubicBezTo>
                  <a:cubicBezTo>
                    <a:pt x="37" y="69"/>
                    <a:pt x="37" y="69"/>
                    <a:pt x="37" y="69"/>
                  </a:cubicBezTo>
                  <a:cubicBezTo>
                    <a:pt x="37" y="69"/>
                    <a:pt x="0" y="49"/>
                    <a:pt x="5" y="6"/>
                  </a:cubicBezTo>
                  <a:cubicBezTo>
                    <a:pt x="5" y="6"/>
                    <a:pt x="5" y="6"/>
                    <a:pt x="5" y="6"/>
                  </a:cubicBezTo>
                  <a:cubicBezTo>
                    <a:pt x="4" y="5"/>
                    <a:pt x="3" y="3"/>
                    <a:pt x="4" y="2"/>
                  </a:cubicBezTo>
                  <a:cubicBezTo>
                    <a:pt x="4" y="0"/>
                    <a:pt x="7" y="0"/>
                    <a:pt x="7" y="4"/>
                  </a:cubicBezTo>
                  <a:cubicBezTo>
                    <a:pt x="8" y="6"/>
                    <a:pt x="6" y="6"/>
                    <a:pt x="5" y="6"/>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0" name="Freeform 198">
              <a:extLst>
                <a:ext uri="{FF2B5EF4-FFF2-40B4-BE49-F238E27FC236}">
                  <a16:creationId xmlns="" xmlns:a16="http://schemas.microsoft.com/office/drawing/2014/main" id="{FAF273C5-3049-4867-8B52-9CAE091E67BD}"/>
                </a:ext>
              </a:extLst>
            </p:cNvPr>
            <p:cNvSpPr>
              <a:spLocks/>
            </p:cNvSpPr>
            <p:nvPr/>
          </p:nvSpPr>
          <p:spPr bwMode="auto">
            <a:xfrm flipH="1">
              <a:off x="698500" y="5537200"/>
              <a:ext cx="125413" cy="200025"/>
            </a:xfrm>
            <a:custGeom>
              <a:avLst/>
              <a:gdLst>
                <a:gd name="T0" fmla="*/ 40 w 44"/>
                <a:gd name="T1" fmla="*/ 70 h 70"/>
                <a:gd name="T2" fmla="*/ 44 w 44"/>
                <a:gd name="T3" fmla="*/ 70 h 70"/>
                <a:gd name="T4" fmla="*/ 4 w 44"/>
                <a:gd name="T5" fmla="*/ 7 h 70"/>
                <a:gd name="T6" fmla="*/ 4 w 44"/>
                <a:gd name="T7" fmla="*/ 2 h 70"/>
                <a:gd name="T8" fmla="*/ 3 w 44"/>
                <a:gd name="T9" fmla="*/ 7 h 70"/>
                <a:gd name="T10" fmla="*/ 3 w 44"/>
                <a:gd name="T11" fmla="*/ 7 h 70"/>
                <a:gd name="T12" fmla="*/ 10 w 44"/>
                <a:gd name="T13" fmla="*/ 31 h 70"/>
                <a:gd name="T14" fmla="*/ 40 w 44"/>
                <a:gd name="T15" fmla="*/ 70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 h="70">
                  <a:moveTo>
                    <a:pt x="40" y="70"/>
                  </a:moveTo>
                  <a:cubicBezTo>
                    <a:pt x="44" y="70"/>
                    <a:pt x="44" y="70"/>
                    <a:pt x="44" y="70"/>
                  </a:cubicBezTo>
                  <a:cubicBezTo>
                    <a:pt x="44" y="70"/>
                    <a:pt x="8" y="41"/>
                    <a:pt x="4" y="7"/>
                  </a:cubicBezTo>
                  <a:cubicBezTo>
                    <a:pt x="4" y="7"/>
                    <a:pt x="6" y="4"/>
                    <a:pt x="4" y="2"/>
                  </a:cubicBezTo>
                  <a:cubicBezTo>
                    <a:pt x="2" y="0"/>
                    <a:pt x="0" y="4"/>
                    <a:pt x="3" y="7"/>
                  </a:cubicBezTo>
                  <a:cubicBezTo>
                    <a:pt x="3" y="7"/>
                    <a:pt x="3" y="7"/>
                    <a:pt x="3" y="7"/>
                  </a:cubicBezTo>
                  <a:cubicBezTo>
                    <a:pt x="3" y="12"/>
                    <a:pt x="6" y="22"/>
                    <a:pt x="10" y="31"/>
                  </a:cubicBezTo>
                  <a:cubicBezTo>
                    <a:pt x="17" y="46"/>
                    <a:pt x="34" y="65"/>
                    <a:pt x="40" y="70"/>
                  </a:cubicBezTo>
                  <a:close/>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1" name="Freeform 199">
              <a:extLst>
                <a:ext uri="{FF2B5EF4-FFF2-40B4-BE49-F238E27FC236}">
                  <a16:creationId xmlns="" xmlns:a16="http://schemas.microsoft.com/office/drawing/2014/main" id="{8E2AD801-77C2-4C1C-89B7-7216CA129C1C}"/>
                </a:ext>
              </a:extLst>
            </p:cNvPr>
            <p:cNvSpPr>
              <a:spLocks/>
            </p:cNvSpPr>
            <p:nvPr/>
          </p:nvSpPr>
          <p:spPr bwMode="auto">
            <a:xfrm flipH="1">
              <a:off x="574675" y="5389563"/>
              <a:ext cx="204788" cy="358775"/>
            </a:xfrm>
            <a:custGeom>
              <a:avLst/>
              <a:gdLst>
                <a:gd name="T0" fmla="*/ 10 w 72"/>
                <a:gd name="T1" fmla="*/ 5 h 126"/>
                <a:gd name="T2" fmla="*/ 4 w 72"/>
                <a:gd name="T3" fmla="*/ 1 h 126"/>
                <a:gd name="T4" fmla="*/ 10 w 72"/>
                <a:gd name="T5" fmla="*/ 8 h 126"/>
                <a:gd name="T6" fmla="*/ 26 w 72"/>
                <a:gd name="T7" fmla="*/ 124 h 126"/>
                <a:gd name="T8" fmla="*/ 30 w 72"/>
                <a:gd name="T9" fmla="*/ 126 h 126"/>
                <a:gd name="T10" fmla="*/ 10 w 72"/>
                <a:gd name="T11" fmla="*/ 5 h 126"/>
              </a:gdLst>
              <a:ahLst/>
              <a:cxnLst>
                <a:cxn ang="0">
                  <a:pos x="T0" y="T1"/>
                </a:cxn>
                <a:cxn ang="0">
                  <a:pos x="T2" y="T3"/>
                </a:cxn>
                <a:cxn ang="0">
                  <a:pos x="T4" y="T5"/>
                </a:cxn>
                <a:cxn ang="0">
                  <a:pos x="T6" y="T7"/>
                </a:cxn>
                <a:cxn ang="0">
                  <a:pos x="T8" y="T9"/>
                </a:cxn>
                <a:cxn ang="0">
                  <a:pos x="T10" y="T11"/>
                </a:cxn>
              </a:cxnLst>
              <a:rect l="0" t="0" r="r" b="b"/>
              <a:pathLst>
                <a:path w="72" h="126">
                  <a:moveTo>
                    <a:pt x="10" y="5"/>
                  </a:moveTo>
                  <a:cubicBezTo>
                    <a:pt x="9" y="3"/>
                    <a:pt x="7" y="0"/>
                    <a:pt x="4" y="1"/>
                  </a:cubicBezTo>
                  <a:cubicBezTo>
                    <a:pt x="0" y="2"/>
                    <a:pt x="6" y="12"/>
                    <a:pt x="10" y="8"/>
                  </a:cubicBezTo>
                  <a:cubicBezTo>
                    <a:pt x="70" y="47"/>
                    <a:pt x="27" y="124"/>
                    <a:pt x="26" y="124"/>
                  </a:cubicBezTo>
                  <a:cubicBezTo>
                    <a:pt x="30" y="126"/>
                    <a:pt x="30" y="126"/>
                    <a:pt x="30" y="126"/>
                  </a:cubicBezTo>
                  <a:cubicBezTo>
                    <a:pt x="30" y="125"/>
                    <a:pt x="72" y="43"/>
                    <a:pt x="10" y="5"/>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2" name="Freeform 200">
              <a:extLst>
                <a:ext uri="{FF2B5EF4-FFF2-40B4-BE49-F238E27FC236}">
                  <a16:creationId xmlns="" xmlns:a16="http://schemas.microsoft.com/office/drawing/2014/main" id="{47C3C5BF-F833-49D6-828E-E48D09BC660C}"/>
                </a:ext>
              </a:extLst>
            </p:cNvPr>
            <p:cNvSpPr>
              <a:spLocks/>
            </p:cNvSpPr>
            <p:nvPr/>
          </p:nvSpPr>
          <p:spPr bwMode="auto">
            <a:xfrm flipH="1">
              <a:off x="787400" y="5575300"/>
              <a:ext cx="169863" cy="215900"/>
            </a:xfrm>
            <a:custGeom>
              <a:avLst/>
              <a:gdLst>
                <a:gd name="T0" fmla="*/ 15 w 60"/>
                <a:gd name="T1" fmla="*/ 5 h 76"/>
                <a:gd name="T2" fmla="*/ 15 w 60"/>
                <a:gd name="T3" fmla="*/ 1 h 76"/>
                <a:gd name="T4" fmla="*/ 16 w 60"/>
                <a:gd name="T5" fmla="*/ 8 h 76"/>
                <a:gd name="T6" fmla="*/ 60 w 60"/>
                <a:gd name="T7" fmla="*/ 74 h 76"/>
                <a:gd name="T8" fmla="*/ 59 w 60"/>
                <a:gd name="T9" fmla="*/ 76 h 76"/>
                <a:gd name="T10" fmla="*/ 15 w 60"/>
                <a:gd name="T11" fmla="*/ 5 h 76"/>
              </a:gdLst>
              <a:ahLst/>
              <a:cxnLst>
                <a:cxn ang="0">
                  <a:pos x="T0" y="T1"/>
                </a:cxn>
                <a:cxn ang="0">
                  <a:pos x="T2" y="T3"/>
                </a:cxn>
                <a:cxn ang="0">
                  <a:pos x="T4" y="T5"/>
                </a:cxn>
                <a:cxn ang="0">
                  <a:pos x="T6" y="T7"/>
                </a:cxn>
                <a:cxn ang="0">
                  <a:pos x="T8" y="T9"/>
                </a:cxn>
                <a:cxn ang="0">
                  <a:pos x="T10" y="T11"/>
                </a:cxn>
              </a:cxnLst>
              <a:rect l="0" t="0" r="r" b="b"/>
              <a:pathLst>
                <a:path w="60" h="76">
                  <a:moveTo>
                    <a:pt x="15" y="5"/>
                  </a:moveTo>
                  <a:cubicBezTo>
                    <a:pt x="14" y="4"/>
                    <a:pt x="14" y="2"/>
                    <a:pt x="15" y="1"/>
                  </a:cubicBezTo>
                  <a:cubicBezTo>
                    <a:pt x="18" y="0"/>
                    <a:pt x="20" y="7"/>
                    <a:pt x="16" y="8"/>
                  </a:cubicBezTo>
                  <a:cubicBezTo>
                    <a:pt x="3" y="54"/>
                    <a:pt x="60" y="73"/>
                    <a:pt x="60" y="74"/>
                  </a:cubicBezTo>
                  <a:cubicBezTo>
                    <a:pt x="59" y="76"/>
                    <a:pt x="59" y="76"/>
                    <a:pt x="59" y="76"/>
                  </a:cubicBezTo>
                  <a:cubicBezTo>
                    <a:pt x="59" y="76"/>
                    <a:pt x="0" y="53"/>
                    <a:pt x="15" y="5"/>
                  </a:cubicBezTo>
                  <a:close/>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3" name="Freeform 201">
              <a:extLst>
                <a:ext uri="{FF2B5EF4-FFF2-40B4-BE49-F238E27FC236}">
                  <a16:creationId xmlns="" xmlns:a16="http://schemas.microsoft.com/office/drawing/2014/main" id="{DFE9E72E-320D-43BB-9B38-3B757BB47F43}"/>
                </a:ext>
              </a:extLst>
            </p:cNvPr>
            <p:cNvSpPr>
              <a:spLocks/>
            </p:cNvSpPr>
            <p:nvPr/>
          </p:nvSpPr>
          <p:spPr bwMode="auto">
            <a:xfrm flipH="1">
              <a:off x="593725" y="5483225"/>
              <a:ext cx="147638" cy="233363"/>
            </a:xfrm>
            <a:custGeom>
              <a:avLst/>
              <a:gdLst>
                <a:gd name="T0" fmla="*/ 6 w 52"/>
                <a:gd name="T1" fmla="*/ 2 h 82"/>
                <a:gd name="T2" fmla="*/ 3 w 52"/>
                <a:gd name="T3" fmla="*/ 0 h 82"/>
                <a:gd name="T4" fmla="*/ 7 w 52"/>
                <a:gd name="T5" fmla="*/ 5 h 82"/>
                <a:gd name="T6" fmla="*/ 29 w 52"/>
                <a:gd name="T7" fmla="*/ 81 h 82"/>
                <a:gd name="T8" fmla="*/ 31 w 52"/>
                <a:gd name="T9" fmla="*/ 82 h 82"/>
                <a:gd name="T10" fmla="*/ 6 w 52"/>
                <a:gd name="T11" fmla="*/ 2 h 82"/>
              </a:gdLst>
              <a:ahLst/>
              <a:cxnLst>
                <a:cxn ang="0">
                  <a:pos x="T0" y="T1"/>
                </a:cxn>
                <a:cxn ang="0">
                  <a:pos x="T2" y="T3"/>
                </a:cxn>
                <a:cxn ang="0">
                  <a:pos x="T4" y="T5"/>
                </a:cxn>
                <a:cxn ang="0">
                  <a:pos x="T6" y="T7"/>
                </a:cxn>
                <a:cxn ang="0">
                  <a:pos x="T8" y="T9"/>
                </a:cxn>
                <a:cxn ang="0">
                  <a:pos x="T10" y="T11"/>
                </a:cxn>
              </a:cxnLst>
              <a:rect l="0" t="0" r="r" b="b"/>
              <a:pathLst>
                <a:path w="52" h="82">
                  <a:moveTo>
                    <a:pt x="6" y="2"/>
                  </a:moveTo>
                  <a:cubicBezTo>
                    <a:pt x="6" y="1"/>
                    <a:pt x="4" y="0"/>
                    <a:pt x="3" y="0"/>
                  </a:cubicBezTo>
                  <a:cubicBezTo>
                    <a:pt x="0" y="1"/>
                    <a:pt x="4" y="7"/>
                    <a:pt x="7" y="5"/>
                  </a:cubicBezTo>
                  <a:cubicBezTo>
                    <a:pt x="51" y="26"/>
                    <a:pt x="29" y="81"/>
                    <a:pt x="29" y="81"/>
                  </a:cubicBezTo>
                  <a:cubicBezTo>
                    <a:pt x="31" y="82"/>
                    <a:pt x="31" y="82"/>
                    <a:pt x="31" y="82"/>
                  </a:cubicBezTo>
                  <a:cubicBezTo>
                    <a:pt x="31" y="82"/>
                    <a:pt x="52" y="23"/>
                    <a:pt x="6" y="2"/>
                  </a:cubicBezTo>
                  <a:close/>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4" name="Freeform 202">
              <a:extLst>
                <a:ext uri="{FF2B5EF4-FFF2-40B4-BE49-F238E27FC236}">
                  <a16:creationId xmlns="" xmlns:a16="http://schemas.microsoft.com/office/drawing/2014/main" id="{965E83C1-45C1-47D1-BE84-C92F31D12A05}"/>
                </a:ext>
              </a:extLst>
            </p:cNvPr>
            <p:cNvSpPr>
              <a:spLocks/>
            </p:cNvSpPr>
            <p:nvPr/>
          </p:nvSpPr>
          <p:spPr bwMode="auto">
            <a:xfrm flipH="1">
              <a:off x="755650" y="5551488"/>
              <a:ext cx="233363" cy="225425"/>
            </a:xfrm>
            <a:custGeom>
              <a:avLst/>
              <a:gdLst>
                <a:gd name="T0" fmla="*/ 2 w 82"/>
                <a:gd name="T1" fmla="*/ 8 h 79"/>
                <a:gd name="T2" fmla="*/ 2 w 82"/>
                <a:gd name="T3" fmla="*/ 3 h 79"/>
                <a:gd name="T4" fmla="*/ 4 w 82"/>
                <a:gd name="T5" fmla="*/ 11 h 79"/>
                <a:gd name="T6" fmla="*/ 82 w 82"/>
                <a:gd name="T7" fmla="*/ 76 h 79"/>
                <a:gd name="T8" fmla="*/ 81 w 82"/>
                <a:gd name="T9" fmla="*/ 79 h 79"/>
                <a:gd name="T10" fmla="*/ 2 w 82"/>
                <a:gd name="T11" fmla="*/ 8 h 79"/>
              </a:gdLst>
              <a:ahLst/>
              <a:cxnLst>
                <a:cxn ang="0">
                  <a:pos x="T0" y="T1"/>
                </a:cxn>
                <a:cxn ang="0">
                  <a:pos x="T2" y="T3"/>
                </a:cxn>
                <a:cxn ang="0">
                  <a:pos x="T4" y="T5"/>
                </a:cxn>
                <a:cxn ang="0">
                  <a:pos x="T6" y="T7"/>
                </a:cxn>
                <a:cxn ang="0">
                  <a:pos x="T8" y="T9"/>
                </a:cxn>
                <a:cxn ang="0">
                  <a:pos x="T10" y="T11"/>
                </a:cxn>
              </a:cxnLst>
              <a:rect l="0" t="0" r="r" b="b"/>
              <a:pathLst>
                <a:path w="82" h="79">
                  <a:moveTo>
                    <a:pt x="2" y="8"/>
                  </a:moveTo>
                  <a:cubicBezTo>
                    <a:pt x="1" y="7"/>
                    <a:pt x="0" y="4"/>
                    <a:pt x="2" y="3"/>
                  </a:cubicBezTo>
                  <a:cubicBezTo>
                    <a:pt x="5" y="0"/>
                    <a:pt x="9" y="9"/>
                    <a:pt x="4" y="11"/>
                  </a:cubicBezTo>
                  <a:cubicBezTo>
                    <a:pt x="5" y="72"/>
                    <a:pt x="81" y="76"/>
                    <a:pt x="82" y="76"/>
                  </a:cubicBezTo>
                  <a:cubicBezTo>
                    <a:pt x="81" y="79"/>
                    <a:pt x="81" y="79"/>
                    <a:pt x="81" y="79"/>
                  </a:cubicBezTo>
                  <a:cubicBezTo>
                    <a:pt x="81" y="79"/>
                    <a:pt x="1" y="71"/>
                    <a:pt x="2" y="8"/>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5" name="Freeform 203">
              <a:extLst>
                <a:ext uri="{FF2B5EF4-FFF2-40B4-BE49-F238E27FC236}">
                  <a16:creationId xmlns="" xmlns:a16="http://schemas.microsoft.com/office/drawing/2014/main" id="{4C8AB377-E737-40D0-B9FE-BE32C4672770}"/>
                </a:ext>
              </a:extLst>
            </p:cNvPr>
            <p:cNvSpPr>
              <a:spLocks/>
            </p:cNvSpPr>
            <p:nvPr/>
          </p:nvSpPr>
          <p:spPr bwMode="auto">
            <a:xfrm flipH="1">
              <a:off x="765175" y="5543550"/>
              <a:ext cx="160338" cy="227013"/>
            </a:xfrm>
            <a:custGeom>
              <a:avLst/>
              <a:gdLst>
                <a:gd name="T0" fmla="*/ 18 w 57"/>
                <a:gd name="T1" fmla="*/ 6 h 80"/>
                <a:gd name="T2" fmla="*/ 19 w 57"/>
                <a:gd name="T3" fmla="*/ 2 h 80"/>
                <a:gd name="T4" fmla="*/ 19 w 57"/>
                <a:gd name="T5" fmla="*/ 8 h 80"/>
                <a:gd name="T6" fmla="*/ 57 w 57"/>
                <a:gd name="T7" fmla="*/ 78 h 80"/>
                <a:gd name="T8" fmla="*/ 56 w 57"/>
                <a:gd name="T9" fmla="*/ 80 h 80"/>
                <a:gd name="T10" fmla="*/ 18 w 57"/>
                <a:gd name="T11" fmla="*/ 6 h 80"/>
              </a:gdLst>
              <a:ahLst/>
              <a:cxnLst>
                <a:cxn ang="0">
                  <a:pos x="T0" y="T1"/>
                </a:cxn>
                <a:cxn ang="0">
                  <a:pos x="T2" y="T3"/>
                </a:cxn>
                <a:cxn ang="0">
                  <a:pos x="T4" y="T5"/>
                </a:cxn>
                <a:cxn ang="0">
                  <a:pos x="T6" y="T7"/>
                </a:cxn>
                <a:cxn ang="0">
                  <a:pos x="T8" y="T9"/>
                </a:cxn>
                <a:cxn ang="0">
                  <a:pos x="T10" y="T11"/>
                </a:cxn>
              </a:cxnLst>
              <a:rect l="0" t="0" r="r" b="b"/>
              <a:pathLst>
                <a:path w="57" h="80">
                  <a:moveTo>
                    <a:pt x="18" y="6"/>
                  </a:moveTo>
                  <a:cubicBezTo>
                    <a:pt x="18" y="4"/>
                    <a:pt x="18" y="2"/>
                    <a:pt x="19" y="2"/>
                  </a:cubicBezTo>
                  <a:cubicBezTo>
                    <a:pt x="22" y="0"/>
                    <a:pt x="23" y="8"/>
                    <a:pt x="19" y="8"/>
                  </a:cubicBezTo>
                  <a:cubicBezTo>
                    <a:pt x="2" y="53"/>
                    <a:pt x="57" y="78"/>
                    <a:pt x="57" y="78"/>
                  </a:cubicBezTo>
                  <a:cubicBezTo>
                    <a:pt x="56" y="80"/>
                    <a:pt x="56" y="80"/>
                    <a:pt x="56" y="80"/>
                  </a:cubicBezTo>
                  <a:cubicBezTo>
                    <a:pt x="56" y="80"/>
                    <a:pt x="0" y="52"/>
                    <a:pt x="18" y="6"/>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6" name="Freeform 204">
              <a:extLst>
                <a:ext uri="{FF2B5EF4-FFF2-40B4-BE49-F238E27FC236}">
                  <a16:creationId xmlns="" xmlns:a16="http://schemas.microsoft.com/office/drawing/2014/main" id="{E5472F5E-1218-40A0-994F-1FCFC69DB98E}"/>
                </a:ext>
              </a:extLst>
            </p:cNvPr>
            <p:cNvSpPr>
              <a:spLocks/>
            </p:cNvSpPr>
            <p:nvPr/>
          </p:nvSpPr>
          <p:spPr bwMode="auto">
            <a:xfrm flipH="1">
              <a:off x="665163" y="5529263"/>
              <a:ext cx="127000" cy="190500"/>
            </a:xfrm>
            <a:custGeom>
              <a:avLst/>
              <a:gdLst>
                <a:gd name="T0" fmla="*/ 6 w 45"/>
                <a:gd name="T1" fmla="*/ 5 h 67"/>
                <a:gd name="T2" fmla="*/ 33 w 45"/>
                <a:gd name="T3" fmla="*/ 33 h 67"/>
                <a:gd name="T4" fmla="*/ 40 w 45"/>
                <a:gd name="T5" fmla="*/ 67 h 67"/>
                <a:gd name="T6" fmla="*/ 42 w 45"/>
                <a:gd name="T7" fmla="*/ 65 h 67"/>
                <a:gd name="T8" fmla="*/ 6 w 45"/>
                <a:gd name="T9" fmla="*/ 4 h 67"/>
                <a:gd name="T10" fmla="*/ 6 w 45"/>
                <a:gd name="T11" fmla="*/ 4 h 67"/>
                <a:gd name="T12" fmla="*/ 3 w 45"/>
                <a:gd name="T13" fmla="*/ 1 h 67"/>
                <a:gd name="T14" fmla="*/ 3 w 45"/>
                <a:gd name="T15" fmla="*/ 6 h 67"/>
                <a:gd name="T16" fmla="*/ 6 w 45"/>
                <a:gd name="T17" fmla="*/ 5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67">
                  <a:moveTo>
                    <a:pt x="6" y="5"/>
                  </a:moveTo>
                  <a:cubicBezTo>
                    <a:pt x="12" y="9"/>
                    <a:pt x="26" y="17"/>
                    <a:pt x="33" y="33"/>
                  </a:cubicBezTo>
                  <a:cubicBezTo>
                    <a:pt x="42" y="54"/>
                    <a:pt x="40" y="67"/>
                    <a:pt x="40" y="67"/>
                  </a:cubicBezTo>
                  <a:cubicBezTo>
                    <a:pt x="42" y="65"/>
                    <a:pt x="42" y="65"/>
                    <a:pt x="42" y="65"/>
                  </a:cubicBezTo>
                  <a:cubicBezTo>
                    <a:pt x="42" y="65"/>
                    <a:pt x="45" y="23"/>
                    <a:pt x="6" y="4"/>
                  </a:cubicBezTo>
                  <a:cubicBezTo>
                    <a:pt x="6" y="4"/>
                    <a:pt x="6" y="4"/>
                    <a:pt x="6" y="4"/>
                  </a:cubicBezTo>
                  <a:cubicBezTo>
                    <a:pt x="5" y="3"/>
                    <a:pt x="4" y="2"/>
                    <a:pt x="3" y="1"/>
                  </a:cubicBezTo>
                  <a:cubicBezTo>
                    <a:pt x="1" y="0"/>
                    <a:pt x="0" y="3"/>
                    <a:pt x="3" y="6"/>
                  </a:cubicBezTo>
                  <a:cubicBezTo>
                    <a:pt x="5" y="7"/>
                    <a:pt x="6" y="6"/>
                    <a:pt x="6" y="5"/>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206">
              <a:extLst>
                <a:ext uri="{FF2B5EF4-FFF2-40B4-BE49-F238E27FC236}">
                  <a16:creationId xmlns="" xmlns:a16="http://schemas.microsoft.com/office/drawing/2014/main" id="{015A9D1E-572F-4845-A258-6A65BD58804C}"/>
                </a:ext>
              </a:extLst>
            </p:cNvPr>
            <p:cNvSpPr>
              <a:spLocks/>
            </p:cNvSpPr>
            <p:nvPr/>
          </p:nvSpPr>
          <p:spPr bwMode="auto">
            <a:xfrm flipH="1">
              <a:off x="682625" y="5580063"/>
              <a:ext cx="127000" cy="190500"/>
            </a:xfrm>
            <a:custGeom>
              <a:avLst/>
              <a:gdLst>
                <a:gd name="T0" fmla="*/ 6 w 45"/>
                <a:gd name="T1" fmla="*/ 5 h 67"/>
                <a:gd name="T2" fmla="*/ 33 w 45"/>
                <a:gd name="T3" fmla="*/ 33 h 67"/>
                <a:gd name="T4" fmla="*/ 39 w 45"/>
                <a:gd name="T5" fmla="*/ 67 h 67"/>
                <a:gd name="T6" fmla="*/ 42 w 45"/>
                <a:gd name="T7" fmla="*/ 65 h 67"/>
                <a:gd name="T8" fmla="*/ 6 w 45"/>
                <a:gd name="T9" fmla="*/ 4 h 67"/>
                <a:gd name="T10" fmla="*/ 6 w 45"/>
                <a:gd name="T11" fmla="*/ 4 h 67"/>
                <a:gd name="T12" fmla="*/ 3 w 45"/>
                <a:gd name="T13" fmla="*/ 1 h 67"/>
                <a:gd name="T14" fmla="*/ 2 w 45"/>
                <a:gd name="T15" fmla="*/ 6 h 67"/>
                <a:gd name="T16" fmla="*/ 6 w 45"/>
                <a:gd name="T17" fmla="*/ 5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67">
                  <a:moveTo>
                    <a:pt x="6" y="5"/>
                  </a:moveTo>
                  <a:cubicBezTo>
                    <a:pt x="12" y="9"/>
                    <a:pt x="26" y="17"/>
                    <a:pt x="33" y="33"/>
                  </a:cubicBezTo>
                  <a:cubicBezTo>
                    <a:pt x="41" y="54"/>
                    <a:pt x="39" y="67"/>
                    <a:pt x="39" y="67"/>
                  </a:cubicBezTo>
                  <a:cubicBezTo>
                    <a:pt x="42" y="65"/>
                    <a:pt x="42" y="65"/>
                    <a:pt x="42" y="65"/>
                  </a:cubicBezTo>
                  <a:cubicBezTo>
                    <a:pt x="42" y="65"/>
                    <a:pt x="45" y="23"/>
                    <a:pt x="6" y="4"/>
                  </a:cubicBezTo>
                  <a:cubicBezTo>
                    <a:pt x="6" y="4"/>
                    <a:pt x="6" y="4"/>
                    <a:pt x="6" y="4"/>
                  </a:cubicBezTo>
                  <a:cubicBezTo>
                    <a:pt x="5" y="4"/>
                    <a:pt x="4" y="2"/>
                    <a:pt x="3" y="1"/>
                  </a:cubicBezTo>
                  <a:cubicBezTo>
                    <a:pt x="1" y="0"/>
                    <a:pt x="0" y="3"/>
                    <a:pt x="2" y="6"/>
                  </a:cubicBezTo>
                  <a:cubicBezTo>
                    <a:pt x="4" y="7"/>
                    <a:pt x="5" y="6"/>
                    <a:pt x="6" y="5"/>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207">
              <a:extLst>
                <a:ext uri="{FF2B5EF4-FFF2-40B4-BE49-F238E27FC236}">
                  <a16:creationId xmlns="" xmlns:a16="http://schemas.microsoft.com/office/drawing/2014/main" id="{1671D440-EB15-4F37-A77C-24440C5F3FB4}"/>
                </a:ext>
              </a:extLst>
            </p:cNvPr>
            <p:cNvSpPr>
              <a:spLocks/>
            </p:cNvSpPr>
            <p:nvPr/>
          </p:nvSpPr>
          <p:spPr bwMode="auto">
            <a:xfrm flipH="1">
              <a:off x="704849" y="5580063"/>
              <a:ext cx="153988" cy="161925"/>
            </a:xfrm>
            <a:custGeom>
              <a:avLst/>
              <a:gdLst>
                <a:gd name="T0" fmla="*/ 3 w 54"/>
                <a:gd name="T1" fmla="*/ 6 h 57"/>
                <a:gd name="T2" fmla="*/ 23 w 54"/>
                <a:gd name="T3" fmla="*/ 39 h 57"/>
                <a:gd name="T4" fmla="*/ 54 w 54"/>
                <a:gd name="T5" fmla="*/ 55 h 57"/>
                <a:gd name="T6" fmla="*/ 52 w 54"/>
                <a:gd name="T7" fmla="*/ 57 h 57"/>
                <a:gd name="T8" fmla="*/ 2 w 54"/>
                <a:gd name="T9" fmla="*/ 6 h 57"/>
                <a:gd name="T10" fmla="*/ 2 w 54"/>
                <a:gd name="T11" fmla="*/ 6 h 57"/>
                <a:gd name="T12" fmla="*/ 0 w 54"/>
                <a:gd name="T13" fmla="*/ 2 h 57"/>
                <a:gd name="T14" fmla="*/ 4 w 54"/>
                <a:gd name="T15" fmla="*/ 3 h 57"/>
                <a:gd name="T16" fmla="*/ 3 w 54"/>
                <a:gd name="T17" fmla="*/ 6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57">
                  <a:moveTo>
                    <a:pt x="3" y="6"/>
                  </a:moveTo>
                  <a:cubicBezTo>
                    <a:pt x="5" y="13"/>
                    <a:pt x="10" y="29"/>
                    <a:pt x="23" y="39"/>
                  </a:cubicBezTo>
                  <a:cubicBezTo>
                    <a:pt x="41" y="53"/>
                    <a:pt x="54" y="55"/>
                    <a:pt x="54" y="55"/>
                  </a:cubicBezTo>
                  <a:cubicBezTo>
                    <a:pt x="52" y="57"/>
                    <a:pt x="52" y="57"/>
                    <a:pt x="52" y="57"/>
                  </a:cubicBezTo>
                  <a:cubicBezTo>
                    <a:pt x="52" y="57"/>
                    <a:pt x="10" y="49"/>
                    <a:pt x="2" y="6"/>
                  </a:cubicBezTo>
                  <a:cubicBezTo>
                    <a:pt x="2" y="6"/>
                    <a:pt x="2" y="6"/>
                    <a:pt x="2" y="6"/>
                  </a:cubicBezTo>
                  <a:cubicBezTo>
                    <a:pt x="2" y="5"/>
                    <a:pt x="0" y="3"/>
                    <a:pt x="0" y="2"/>
                  </a:cubicBezTo>
                  <a:cubicBezTo>
                    <a:pt x="0" y="0"/>
                    <a:pt x="3" y="0"/>
                    <a:pt x="4" y="3"/>
                  </a:cubicBezTo>
                  <a:cubicBezTo>
                    <a:pt x="5" y="5"/>
                    <a:pt x="4" y="6"/>
                    <a:pt x="3" y="6"/>
                  </a:cubicBezTo>
                  <a:close/>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208">
              <a:extLst>
                <a:ext uri="{FF2B5EF4-FFF2-40B4-BE49-F238E27FC236}">
                  <a16:creationId xmlns="" xmlns:a16="http://schemas.microsoft.com/office/drawing/2014/main" id="{7A6AB4F6-78E2-44DB-ACBB-F93CEE8E4235}"/>
                </a:ext>
              </a:extLst>
            </p:cNvPr>
            <p:cNvSpPr>
              <a:spLocks/>
            </p:cNvSpPr>
            <p:nvPr/>
          </p:nvSpPr>
          <p:spPr bwMode="auto">
            <a:xfrm flipH="1">
              <a:off x="415925" y="5446713"/>
              <a:ext cx="692150" cy="466725"/>
            </a:xfrm>
            <a:custGeom>
              <a:avLst/>
              <a:gdLst>
                <a:gd name="T0" fmla="*/ 57 w 244"/>
                <a:gd name="T1" fmla="*/ 140 h 164"/>
                <a:gd name="T2" fmla="*/ 66 w 244"/>
                <a:gd name="T3" fmla="*/ 137 h 164"/>
                <a:gd name="T4" fmla="*/ 66 w 244"/>
                <a:gd name="T5" fmla="*/ 137 h 164"/>
                <a:gd name="T6" fmla="*/ 123 w 244"/>
                <a:gd name="T7" fmla="*/ 104 h 164"/>
                <a:gd name="T8" fmla="*/ 142 w 244"/>
                <a:gd name="T9" fmla="*/ 90 h 164"/>
                <a:gd name="T10" fmla="*/ 142 w 244"/>
                <a:gd name="T11" fmla="*/ 90 h 164"/>
                <a:gd name="T12" fmla="*/ 152 w 244"/>
                <a:gd name="T13" fmla="*/ 85 h 164"/>
                <a:gd name="T14" fmla="*/ 207 w 244"/>
                <a:gd name="T15" fmla="*/ 48 h 164"/>
                <a:gd name="T16" fmla="*/ 209 w 244"/>
                <a:gd name="T17" fmla="*/ 46 h 164"/>
                <a:gd name="T18" fmla="*/ 235 w 244"/>
                <a:gd name="T19" fmla="*/ 31 h 164"/>
                <a:gd name="T20" fmla="*/ 217 w 244"/>
                <a:gd name="T21" fmla="*/ 68 h 164"/>
                <a:gd name="T22" fmla="*/ 195 w 244"/>
                <a:gd name="T23" fmla="*/ 96 h 164"/>
                <a:gd name="T24" fmla="*/ 195 w 244"/>
                <a:gd name="T25" fmla="*/ 96 h 164"/>
                <a:gd name="T26" fmla="*/ 194 w 244"/>
                <a:gd name="T27" fmla="*/ 97 h 164"/>
                <a:gd name="T28" fmla="*/ 193 w 244"/>
                <a:gd name="T29" fmla="*/ 98 h 164"/>
                <a:gd name="T30" fmla="*/ 192 w 244"/>
                <a:gd name="T31" fmla="*/ 98 h 164"/>
                <a:gd name="T32" fmla="*/ 178 w 244"/>
                <a:gd name="T33" fmla="*/ 108 h 164"/>
                <a:gd name="T34" fmla="*/ 144 w 244"/>
                <a:gd name="T35" fmla="*/ 116 h 164"/>
                <a:gd name="T36" fmla="*/ 135 w 244"/>
                <a:gd name="T37" fmla="*/ 120 h 164"/>
                <a:gd name="T38" fmla="*/ 115 w 244"/>
                <a:gd name="T39" fmla="*/ 140 h 164"/>
                <a:gd name="T40" fmla="*/ 89 w 244"/>
                <a:gd name="T41" fmla="*/ 155 h 164"/>
                <a:gd name="T42" fmla="*/ 89 w 244"/>
                <a:gd name="T43" fmla="*/ 155 h 164"/>
                <a:gd name="T44" fmla="*/ 62 w 244"/>
                <a:gd name="T45" fmla="*/ 163 h 164"/>
                <a:gd name="T46" fmla="*/ 41 w 244"/>
                <a:gd name="T47" fmla="*/ 163 h 164"/>
                <a:gd name="T48" fmla="*/ 57 w 244"/>
                <a:gd name="T49" fmla="*/ 14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44" h="164">
                  <a:moveTo>
                    <a:pt x="57" y="140"/>
                  </a:moveTo>
                  <a:cubicBezTo>
                    <a:pt x="60" y="139"/>
                    <a:pt x="63" y="138"/>
                    <a:pt x="66" y="137"/>
                  </a:cubicBezTo>
                  <a:cubicBezTo>
                    <a:pt x="66" y="137"/>
                    <a:pt x="66" y="137"/>
                    <a:pt x="66" y="137"/>
                  </a:cubicBezTo>
                  <a:cubicBezTo>
                    <a:pt x="89" y="129"/>
                    <a:pt x="106" y="126"/>
                    <a:pt x="123" y="104"/>
                  </a:cubicBezTo>
                  <a:cubicBezTo>
                    <a:pt x="123" y="104"/>
                    <a:pt x="132" y="97"/>
                    <a:pt x="142" y="90"/>
                  </a:cubicBezTo>
                  <a:cubicBezTo>
                    <a:pt x="142" y="90"/>
                    <a:pt x="142" y="90"/>
                    <a:pt x="142" y="90"/>
                  </a:cubicBezTo>
                  <a:cubicBezTo>
                    <a:pt x="146" y="88"/>
                    <a:pt x="149" y="87"/>
                    <a:pt x="152" y="85"/>
                  </a:cubicBezTo>
                  <a:cubicBezTo>
                    <a:pt x="167" y="79"/>
                    <a:pt x="195" y="61"/>
                    <a:pt x="207" y="48"/>
                  </a:cubicBezTo>
                  <a:cubicBezTo>
                    <a:pt x="208" y="47"/>
                    <a:pt x="209" y="46"/>
                    <a:pt x="209" y="46"/>
                  </a:cubicBezTo>
                  <a:cubicBezTo>
                    <a:pt x="244" y="0"/>
                    <a:pt x="240" y="24"/>
                    <a:pt x="235" y="31"/>
                  </a:cubicBezTo>
                  <a:cubicBezTo>
                    <a:pt x="229" y="41"/>
                    <a:pt x="224" y="54"/>
                    <a:pt x="217" y="68"/>
                  </a:cubicBezTo>
                  <a:cubicBezTo>
                    <a:pt x="211" y="77"/>
                    <a:pt x="205" y="87"/>
                    <a:pt x="195" y="96"/>
                  </a:cubicBezTo>
                  <a:cubicBezTo>
                    <a:pt x="195" y="96"/>
                    <a:pt x="195" y="96"/>
                    <a:pt x="195" y="96"/>
                  </a:cubicBezTo>
                  <a:cubicBezTo>
                    <a:pt x="194" y="97"/>
                    <a:pt x="194" y="97"/>
                    <a:pt x="194" y="97"/>
                  </a:cubicBezTo>
                  <a:cubicBezTo>
                    <a:pt x="194" y="97"/>
                    <a:pt x="193" y="97"/>
                    <a:pt x="193" y="98"/>
                  </a:cubicBezTo>
                  <a:cubicBezTo>
                    <a:pt x="192" y="98"/>
                    <a:pt x="192" y="98"/>
                    <a:pt x="192" y="98"/>
                  </a:cubicBezTo>
                  <a:cubicBezTo>
                    <a:pt x="188" y="102"/>
                    <a:pt x="183" y="105"/>
                    <a:pt x="178" y="108"/>
                  </a:cubicBezTo>
                  <a:cubicBezTo>
                    <a:pt x="164" y="116"/>
                    <a:pt x="153" y="118"/>
                    <a:pt x="144" y="116"/>
                  </a:cubicBezTo>
                  <a:cubicBezTo>
                    <a:pt x="141" y="115"/>
                    <a:pt x="137" y="117"/>
                    <a:pt x="135" y="120"/>
                  </a:cubicBezTo>
                  <a:cubicBezTo>
                    <a:pt x="131" y="126"/>
                    <a:pt x="125" y="133"/>
                    <a:pt x="115" y="140"/>
                  </a:cubicBezTo>
                  <a:cubicBezTo>
                    <a:pt x="107" y="147"/>
                    <a:pt x="98" y="152"/>
                    <a:pt x="89" y="155"/>
                  </a:cubicBezTo>
                  <a:cubicBezTo>
                    <a:pt x="89" y="155"/>
                    <a:pt x="89" y="155"/>
                    <a:pt x="89" y="155"/>
                  </a:cubicBezTo>
                  <a:cubicBezTo>
                    <a:pt x="80" y="159"/>
                    <a:pt x="70" y="162"/>
                    <a:pt x="62" y="163"/>
                  </a:cubicBezTo>
                  <a:cubicBezTo>
                    <a:pt x="54" y="164"/>
                    <a:pt x="47" y="164"/>
                    <a:pt x="41" y="163"/>
                  </a:cubicBezTo>
                  <a:cubicBezTo>
                    <a:pt x="0" y="155"/>
                    <a:pt x="30" y="151"/>
                    <a:pt x="57" y="140"/>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209">
              <a:extLst>
                <a:ext uri="{FF2B5EF4-FFF2-40B4-BE49-F238E27FC236}">
                  <a16:creationId xmlns="" xmlns:a16="http://schemas.microsoft.com/office/drawing/2014/main" id="{9DECF304-5FF8-41AC-BE8C-900F8132051E}"/>
                </a:ext>
              </a:extLst>
            </p:cNvPr>
            <p:cNvSpPr>
              <a:spLocks/>
            </p:cNvSpPr>
            <p:nvPr/>
          </p:nvSpPr>
          <p:spPr bwMode="auto">
            <a:xfrm flipH="1">
              <a:off x="542925" y="5683250"/>
              <a:ext cx="327025" cy="207963"/>
            </a:xfrm>
            <a:custGeom>
              <a:avLst/>
              <a:gdLst>
                <a:gd name="T0" fmla="*/ 93 w 115"/>
                <a:gd name="T1" fmla="*/ 0 h 73"/>
                <a:gd name="T2" fmla="*/ 82 w 115"/>
                <a:gd name="T3" fmla="*/ 15 h 73"/>
                <a:gd name="T4" fmla="*/ 65 w 115"/>
                <a:gd name="T5" fmla="*/ 27 h 73"/>
                <a:gd name="T6" fmla="*/ 64 w 115"/>
                <a:gd name="T7" fmla="*/ 27 h 73"/>
                <a:gd name="T8" fmla="*/ 69 w 115"/>
                <a:gd name="T9" fmla="*/ 10 h 73"/>
                <a:gd name="T10" fmla="*/ 62 w 115"/>
                <a:gd name="T11" fmla="*/ 22 h 73"/>
                <a:gd name="T12" fmla="*/ 57 w 115"/>
                <a:gd name="T13" fmla="*/ 28 h 73"/>
                <a:gd name="T14" fmla="*/ 36 w 115"/>
                <a:gd name="T15" fmla="*/ 31 h 73"/>
                <a:gd name="T16" fmla="*/ 36 w 115"/>
                <a:gd name="T17" fmla="*/ 31 h 73"/>
                <a:gd name="T18" fmla="*/ 43 w 115"/>
                <a:gd name="T19" fmla="*/ 33 h 73"/>
                <a:gd name="T20" fmla="*/ 48 w 115"/>
                <a:gd name="T21" fmla="*/ 32 h 73"/>
                <a:gd name="T22" fmla="*/ 51 w 115"/>
                <a:gd name="T23" fmla="*/ 31 h 73"/>
                <a:gd name="T24" fmla="*/ 51 w 115"/>
                <a:gd name="T25" fmla="*/ 32 h 73"/>
                <a:gd name="T26" fmla="*/ 36 w 115"/>
                <a:gd name="T27" fmla="*/ 41 h 73"/>
                <a:gd name="T28" fmla="*/ 10 w 115"/>
                <a:gd name="T29" fmla="*/ 49 h 73"/>
                <a:gd name="T30" fmla="*/ 15 w 115"/>
                <a:gd name="T31" fmla="*/ 49 h 73"/>
                <a:gd name="T32" fmla="*/ 30 w 115"/>
                <a:gd name="T33" fmla="*/ 47 h 73"/>
                <a:gd name="T34" fmla="*/ 37 w 115"/>
                <a:gd name="T35" fmla="*/ 44 h 73"/>
                <a:gd name="T36" fmla="*/ 37 w 115"/>
                <a:gd name="T37" fmla="*/ 44 h 73"/>
                <a:gd name="T38" fmla="*/ 27 w 115"/>
                <a:gd name="T39" fmla="*/ 57 h 73"/>
                <a:gd name="T40" fmla="*/ 3 w 115"/>
                <a:gd name="T41" fmla="*/ 73 h 73"/>
                <a:gd name="T42" fmla="*/ 5 w 115"/>
                <a:gd name="T43" fmla="*/ 72 h 73"/>
                <a:gd name="T44" fmla="*/ 5 w 115"/>
                <a:gd name="T45" fmla="*/ 72 h 73"/>
                <a:gd name="T46" fmla="*/ 31 w 115"/>
                <a:gd name="T47" fmla="*/ 57 h 73"/>
                <a:gd name="T48" fmla="*/ 51 w 115"/>
                <a:gd name="T49" fmla="*/ 37 h 73"/>
                <a:gd name="T50" fmla="*/ 59 w 115"/>
                <a:gd name="T51" fmla="*/ 33 h 73"/>
                <a:gd name="T52" fmla="*/ 60 w 115"/>
                <a:gd name="T53" fmla="*/ 33 h 73"/>
                <a:gd name="T54" fmla="*/ 67 w 115"/>
                <a:gd name="T55" fmla="*/ 34 h 73"/>
                <a:gd name="T56" fmla="*/ 94 w 115"/>
                <a:gd name="T57" fmla="*/ 25 h 73"/>
                <a:gd name="T58" fmla="*/ 108 w 115"/>
                <a:gd name="T59" fmla="*/ 15 h 73"/>
                <a:gd name="T60" fmla="*/ 109 w 115"/>
                <a:gd name="T61" fmla="*/ 15 h 73"/>
                <a:gd name="T62" fmla="*/ 110 w 115"/>
                <a:gd name="T63" fmla="*/ 14 h 73"/>
                <a:gd name="T64" fmla="*/ 111 w 115"/>
                <a:gd name="T65" fmla="*/ 13 h 73"/>
                <a:gd name="T66" fmla="*/ 111 w 115"/>
                <a:gd name="T67" fmla="*/ 13 h 73"/>
                <a:gd name="T68" fmla="*/ 115 w 115"/>
                <a:gd name="T69" fmla="*/ 7 h 73"/>
                <a:gd name="T70" fmla="*/ 114 w 115"/>
                <a:gd name="T71" fmla="*/ 7 h 73"/>
                <a:gd name="T72" fmla="*/ 78 w 115"/>
                <a:gd name="T73" fmla="*/ 29 h 73"/>
                <a:gd name="T74" fmla="*/ 76 w 115"/>
                <a:gd name="T75" fmla="*/ 29 h 73"/>
                <a:gd name="T76" fmla="*/ 91 w 115"/>
                <a:gd name="T77" fmla="*/ 4 h 73"/>
                <a:gd name="T78" fmla="*/ 93 w 115"/>
                <a:gd name="T79" fmla="*/ 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5" h="73">
                  <a:moveTo>
                    <a:pt x="93" y="0"/>
                  </a:moveTo>
                  <a:cubicBezTo>
                    <a:pt x="93" y="0"/>
                    <a:pt x="89" y="5"/>
                    <a:pt x="82" y="15"/>
                  </a:cubicBezTo>
                  <a:cubicBezTo>
                    <a:pt x="76" y="24"/>
                    <a:pt x="70" y="25"/>
                    <a:pt x="65" y="27"/>
                  </a:cubicBezTo>
                  <a:cubicBezTo>
                    <a:pt x="65" y="27"/>
                    <a:pt x="64" y="27"/>
                    <a:pt x="64" y="27"/>
                  </a:cubicBezTo>
                  <a:cubicBezTo>
                    <a:pt x="62" y="27"/>
                    <a:pt x="71" y="19"/>
                    <a:pt x="69" y="10"/>
                  </a:cubicBezTo>
                  <a:cubicBezTo>
                    <a:pt x="67" y="15"/>
                    <a:pt x="67" y="18"/>
                    <a:pt x="62" y="22"/>
                  </a:cubicBezTo>
                  <a:cubicBezTo>
                    <a:pt x="58" y="25"/>
                    <a:pt x="59" y="27"/>
                    <a:pt x="57" y="28"/>
                  </a:cubicBezTo>
                  <a:cubicBezTo>
                    <a:pt x="53" y="29"/>
                    <a:pt x="44" y="31"/>
                    <a:pt x="36" y="31"/>
                  </a:cubicBezTo>
                  <a:cubicBezTo>
                    <a:pt x="36" y="31"/>
                    <a:pt x="36" y="31"/>
                    <a:pt x="36" y="31"/>
                  </a:cubicBezTo>
                  <a:cubicBezTo>
                    <a:pt x="38" y="32"/>
                    <a:pt x="40" y="33"/>
                    <a:pt x="43" y="33"/>
                  </a:cubicBezTo>
                  <a:cubicBezTo>
                    <a:pt x="45" y="33"/>
                    <a:pt x="46" y="32"/>
                    <a:pt x="48" y="32"/>
                  </a:cubicBezTo>
                  <a:cubicBezTo>
                    <a:pt x="49" y="32"/>
                    <a:pt x="50" y="31"/>
                    <a:pt x="51" y="31"/>
                  </a:cubicBezTo>
                  <a:cubicBezTo>
                    <a:pt x="51" y="31"/>
                    <a:pt x="51" y="32"/>
                    <a:pt x="51" y="32"/>
                  </a:cubicBezTo>
                  <a:cubicBezTo>
                    <a:pt x="51" y="34"/>
                    <a:pt x="50" y="35"/>
                    <a:pt x="36" y="41"/>
                  </a:cubicBezTo>
                  <a:cubicBezTo>
                    <a:pt x="27" y="45"/>
                    <a:pt x="23" y="46"/>
                    <a:pt x="10" y="49"/>
                  </a:cubicBezTo>
                  <a:cubicBezTo>
                    <a:pt x="12" y="49"/>
                    <a:pt x="14" y="49"/>
                    <a:pt x="15" y="49"/>
                  </a:cubicBezTo>
                  <a:cubicBezTo>
                    <a:pt x="22" y="49"/>
                    <a:pt x="26" y="48"/>
                    <a:pt x="30" y="47"/>
                  </a:cubicBezTo>
                  <a:cubicBezTo>
                    <a:pt x="33" y="45"/>
                    <a:pt x="35" y="44"/>
                    <a:pt x="37" y="44"/>
                  </a:cubicBezTo>
                  <a:cubicBezTo>
                    <a:pt x="37" y="44"/>
                    <a:pt x="37" y="44"/>
                    <a:pt x="37" y="44"/>
                  </a:cubicBezTo>
                  <a:cubicBezTo>
                    <a:pt x="41" y="45"/>
                    <a:pt x="35" y="50"/>
                    <a:pt x="27" y="57"/>
                  </a:cubicBezTo>
                  <a:cubicBezTo>
                    <a:pt x="18" y="65"/>
                    <a:pt x="0" y="73"/>
                    <a:pt x="3" y="73"/>
                  </a:cubicBezTo>
                  <a:cubicBezTo>
                    <a:pt x="3" y="73"/>
                    <a:pt x="4" y="73"/>
                    <a:pt x="5" y="72"/>
                  </a:cubicBezTo>
                  <a:cubicBezTo>
                    <a:pt x="5" y="72"/>
                    <a:pt x="5" y="72"/>
                    <a:pt x="5" y="72"/>
                  </a:cubicBezTo>
                  <a:cubicBezTo>
                    <a:pt x="14" y="69"/>
                    <a:pt x="23" y="64"/>
                    <a:pt x="31" y="57"/>
                  </a:cubicBezTo>
                  <a:cubicBezTo>
                    <a:pt x="41" y="50"/>
                    <a:pt x="47" y="43"/>
                    <a:pt x="51" y="37"/>
                  </a:cubicBezTo>
                  <a:cubicBezTo>
                    <a:pt x="53" y="34"/>
                    <a:pt x="56" y="33"/>
                    <a:pt x="59" y="33"/>
                  </a:cubicBezTo>
                  <a:cubicBezTo>
                    <a:pt x="59" y="33"/>
                    <a:pt x="60" y="33"/>
                    <a:pt x="60" y="33"/>
                  </a:cubicBezTo>
                  <a:cubicBezTo>
                    <a:pt x="62" y="33"/>
                    <a:pt x="64" y="34"/>
                    <a:pt x="67" y="34"/>
                  </a:cubicBezTo>
                  <a:cubicBezTo>
                    <a:pt x="74" y="34"/>
                    <a:pt x="83" y="31"/>
                    <a:pt x="94" y="25"/>
                  </a:cubicBezTo>
                  <a:cubicBezTo>
                    <a:pt x="99" y="22"/>
                    <a:pt x="104" y="19"/>
                    <a:pt x="108" y="15"/>
                  </a:cubicBezTo>
                  <a:cubicBezTo>
                    <a:pt x="109" y="15"/>
                    <a:pt x="109" y="15"/>
                    <a:pt x="109" y="15"/>
                  </a:cubicBezTo>
                  <a:cubicBezTo>
                    <a:pt x="109" y="14"/>
                    <a:pt x="110" y="14"/>
                    <a:pt x="110" y="14"/>
                  </a:cubicBezTo>
                  <a:cubicBezTo>
                    <a:pt x="111" y="13"/>
                    <a:pt x="111" y="13"/>
                    <a:pt x="111" y="13"/>
                  </a:cubicBezTo>
                  <a:cubicBezTo>
                    <a:pt x="111" y="13"/>
                    <a:pt x="111" y="13"/>
                    <a:pt x="111" y="13"/>
                  </a:cubicBezTo>
                  <a:cubicBezTo>
                    <a:pt x="113" y="11"/>
                    <a:pt x="115" y="7"/>
                    <a:pt x="115" y="7"/>
                  </a:cubicBezTo>
                  <a:cubicBezTo>
                    <a:pt x="115" y="7"/>
                    <a:pt x="114" y="7"/>
                    <a:pt x="114" y="7"/>
                  </a:cubicBezTo>
                  <a:cubicBezTo>
                    <a:pt x="106" y="14"/>
                    <a:pt x="90" y="29"/>
                    <a:pt x="78" y="29"/>
                  </a:cubicBezTo>
                  <a:cubicBezTo>
                    <a:pt x="77" y="29"/>
                    <a:pt x="77" y="29"/>
                    <a:pt x="76" y="29"/>
                  </a:cubicBezTo>
                  <a:cubicBezTo>
                    <a:pt x="64" y="27"/>
                    <a:pt x="81" y="29"/>
                    <a:pt x="91" y="4"/>
                  </a:cubicBezTo>
                  <a:cubicBezTo>
                    <a:pt x="93" y="1"/>
                    <a:pt x="93" y="0"/>
                    <a:pt x="93" y="0"/>
                  </a:cubicBezTo>
                </a:path>
              </a:pathLst>
            </a:custGeom>
            <a:solidFill>
              <a:srgbClr val="FCE9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210">
              <a:extLst>
                <a:ext uri="{FF2B5EF4-FFF2-40B4-BE49-F238E27FC236}">
                  <a16:creationId xmlns="" xmlns:a16="http://schemas.microsoft.com/office/drawing/2014/main" id="{CC22EB4D-29FA-4784-A5AF-2981641D6188}"/>
                </a:ext>
              </a:extLst>
            </p:cNvPr>
            <p:cNvSpPr>
              <a:spLocks/>
            </p:cNvSpPr>
            <p:nvPr/>
          </p:nvSpPr>
          <p:spPr bwMode="auto">
            <a:xfrm flipH="1">
              <a:off x="565149" y="5238750"/>
              <a:ext cx="147638" cy="39688"/>
            </a:xfrm>
            <a:custGeom>
              <a:avLst/>
              <a:gdLst>
                <a:gd name="T0" fmla="*/ 20 w 52"/>
                <a:gd name="T1" fmla="*/ 0 h 14"/>
                <a:gd name="T2" fmla="*/ 4 w 52"/>
                <a:gd name="T3" fmla="*/ 8 h 14"/>
                <a:gd name="T4" fmla="*/ 3 w 52"/>
                <a:gd name="T5" fmla="*/ 9 h 14"/>
                <a:gd name="T6" fmla="*/ 2 w 52"/>
                <a:gd name="T7" fmla="*/ 10 h 14"/>
                <a:gd name="T8" fmla="*/ 0 w 52"/>
                <a:gd name="T9" fmla="*/ 12 h 14"/>
                <a:gd name="T10" fmla="*/ 0 w 52"/>
                <a:gd name="T11" fmla="*/ 12 h 14"/>
                <a:gd name="T12" fmla="*/ 0 w 52"/>
                <a:gd name="T13" fmla="*/ 12 h 14"/>
                <a:gd name="T14" fmla="*/ 0 w 52"/>
                <a:gd name="T15" fmla="*/ 12 h 14"/>
                <a:gd name="T16" fmla="*/ 0 w 52"/>
                <a:gd name="T17" fmla="*/ 12 h 14"/>
                <a:gd name="T18" fmla="*/ 3 w 52"/>
                <a:gd name="T19" fmla="*/ 9 h 14"/>
                <a:gd name="T20" fmla="*/ 4 w 52"/>
                <a:gd name="T21" fmla="*/ 8 h 14"/>
                <a:gd name="T22" fmla="*/ 20 w 52"/>
                <a:gd name="T23" fmla="*/ 0 h 14"/>
                <a:gd name="T24" fmla="*/ 24 w 52"/>
                <a:gd name="T25" fmla="*/ 2 h 14"/>
                <a:gd name="T26" fmla="*/ 26 w 52"/>
                <a:gd name="T27" fmla="*/ 5 h 14"/>
                <a:gd name="T28" fmla="*/ 30 w 52"/>
                <a:gd name="T29" fmla="*/ 7 h 14"/>
                <a:gd name="T30" fmla="*/ 34 w 52"/>
                <a:gd name="T31" fmla="*/ 6 h 14"/>
                <a:gd name="T32" fmla="*/ 39 w 52"/>
                <a:gd name="T33" fmla="*/ 5 h 14"/>
                <a:gd name="T34" fmla="*/ 45 w 52"/>
                <a:gd name="T35" fmla="*/ 7 h 14"/>
                <a:gd name="T36" fmla="*/ 45 w 52"/>
                <a:gd name="T37" fmla="*/ 7 h 14"/>
                <a:gd name="T38" fmla="*/ 52 w 52"/>
                <a:gd name="T39" fmla="*/ 14 h 14"/>
                <a:gd name="T40" fmla="*/ 52 w 52"/>
                <a:gd name="T41" fmla="*/ 14 h 14"/>
                <a:gd name="T42" fmla="*/ 52 w 52"/>
                <a:gd name="T43" fmla="*/ 14 h 14"/>
                <a:gd name="T44" fmla="*/ 45 w 52"/>
                <a:gd name="T45" fmla="*/ 7 h 14"/>
                <a:gd name="T46" fmla="*/ 45 w 52"/>
                <a:gd name="T47" fmla="*/ 7 h 14"/>
                <a:gd name="T48" fmla="*/ 39 w 52"/>
                <a:gd name="T49" fmla="*/ 5 h 14"/>
                <a:gd name="T50" fmla="*/ 34 w 52"/>
                <a:gd name="T51" fmla="*/ 6 h 14"/>
                <a:gd name="T52" fmla="*/ 30 w 52"/>
                <a:gd name="T53" fmla="*/ 7 h 14"/>
                <a:gd name="T54" fmla="*/ 26 w 52"/>
                <a:gd name="T55" fmla="*/ 5 h 14"/>
                <a:gd name="T56" fmla="*/ 24 w 52"/>
                <a:gd name="T57" fmla="*/ 2 h 14"/>
                <a:gd name="T58" fmla="*/ 20 w 52"/>
                <a:gd name="T59"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2" h="14">
                  <a:moveTo>
                    <a:pt x="20" y="0"/>
                  </a:moveTo>
                  <a:cubicBezTo>
                    <a:pt x="16" y="0"/>
                    <a:pt x="11" y="3"/>
                    <a:pt x="4" y="8"/>
                  </a:cubicBezTo>
                  <a:cubicBezTo>
                    <a:pt x="3" y="9"/>
                    <a:pt x="3" y="9"/>
                    <a:pt x="3" y="9"/>
                  </a:cubicBezTo>
                  <a:cubicBezTo>
                    <a:pt x="2" y="10"/>
                    <a:pt x="2" y="10"/>
                    <a:pt x="2" y="10"/>
                  </a:cubicBezTo>
                  <a:cubicBezTo>
                    <a:pt x="1" y="11"/>
                    <a:pt x="1" y="12"/>
                    <a:pt x="0" y="12"/>
                  </a:cubicBezTo>
                  <a:cubicBezTo>
                    <a:pt x="0" y="12"/>
                    <a:pt x="0" y="12"/>
                    <a:pt x="0" y="12"/>
                  </a:cubicBezTo>
                  <a:cubicBezTo>
                    <a:pt x="0" y="12"/>
                    <a:pt x="0" y="12"/>
                    <a:pt x="0" y="12"/>
                  </a:cubicBezTo>
                  <a:cubicBezTo>
                    <a:pt x="0" y="12"/>
                    <a:pt x="0" y="12"/>
                    <a:pt x="0" y="12"/>
                  </a:cubicBezTo>
                  <a:cubicBezTo>
                    <a:pt x="0" y="12"/>
                    <a:pt x="0" y="12"/>
                    <a:pt x="0" y="12"/>
                  </a:cubicBezTo>
                  <a:cubicBezTo>
                    <a:pt x="1" y="11"/>
                    <a:pt x="2" y="10"/>
                    <a:pt x="3" y="9"/>
                  </a:cubicBezTo>
                  <a:cubicBezTo>
                    <a:pt x="4" y="8"/>
                    <a:pt x="4" y="8"/>
                    <a:pt x="4" y="8"/>
                  </a:cubicBezTo>
                  <a:cubicBezTo>
                    <a:pt x="11" y="3"/>
                    <a:pt x="16" y="0"/>
                    <a:pt x="20" y="0"/>
                  </a:cubicBezTo>
                  <a:cubicBezTo>
                    <a:pt x="22" y="0"/>
                    <a:pt x="23" y="1"/>
                    <a:pt x="24" y="2"/>
                  </a:cubicBezTo>
                  <a:cubicBezTo>
                    <a:pt x="24" y="3"/>
                    <a:pt x="26" y="5"/>
                    <a:pt x="26" y="5"/>
                  </a:cubicBezTo>
                  <a:cubicBezTo>
                    <a:pt x="27" y="6"/>
                    <a:pt x="29" y="7"/>
                    <a:pt x="30" y="7"/>
                  </a:cubicBezTo>
                  <a:cubicBezTo>
                    <a:pt x="32" y="7"/>
                    <a:pt x="33" y="6"/>
                    <a:pt x="34" y="6"/>
                  </a:cubicBezTo>
                  <a:cubicBezTo>
                    <a:pt x="36" y="6"/>
                    <a:pt x="37" y="5"/>
                    <a:pt x="39" y="5"/>
                  </a:cubicBezTo>
                  <a:cubicBezTo>
                    <a:pt x="41" y="5"/>
                    <a:pt x="43" y="6"/>
                    <a:pt x="45" y="7"/>
                  </a:cubicBezTo>
                  <a:cubicBezTo>
                    <a:pt x="45" y="7"/>
                    <a:pt x="45" y="7"/>
                    <a:pt x="45" y="7"/>
                  </a:cubicBezTo>
                  <a:cubicBezTo>
                    <a:pt x="47" y="9"/>
                    <a:pt x="50" y="12"/>
                    <a:pt x="52" y="14"/>
                  </a:cubicBezTo>
                  <a:cubicBezTo>
                    <a:pt x="52" y="14"/>
                    <a:pt x="52" y="14"/>
                    <a:pt x="52" y="14"/>
                  </a:cubicBezTo>
                  <a:cubicBezTo>
                    <a:pt x="52" y="14"/>
                    <a:pt x="52" y="14"/>
                    <a:pt x="52" y="14"/>
                  </a:cubicBezTo>
                  <a:cubicBezTo>
                    <a:pt x="50" y="12"/>
                    <a:pt x="47" y="9"/>
                    <a:pt x="45" y="7"/>
                  </a:cubicBezTo>
                  <a:cubicBezTo>
                    <a:pt x="45" y="7"/>
                    <a:pt x="45" y="7"/>
                    <a:pt x="45" y="7"/>
                  </a:cubicBezTo>
                  <a:cubicBezTo>
                    <a:pt x="43" y="6"/>
                    <a:pt x="41" y="5"/>
                    <a:pt x="39" y="5"/>
                  </a:cubicBezTo>
                  <a:cubicBezTo>
                    <a:pt x="37" y="5"/>
                    <a:pt x="36" y="6"/>
                    <a:pt x="34" y="6"/>
                  </a:cubicBezTo>
                  <a:cubicBezTo>
                    <a:pt x="33" y="6"/>
                    <a:pt x="32" y="7"/>
                    <a:pt x="30" y="7"/>
                  </a:cubicBezTo>
                  <a:cubicBezTo>
                    <a:pt x="29" y="7"/>
                    <a:pt x="27" y="6"/>
                    <a:pt x="26" y="5"/>
                  </a:cubicBezTo>
                  <a:cubicBezTo>
                    <a:pt x="26" y="5"/>
                    <a:pt x="24" y="3"/>
                    <a:pt x="24" y="2"/>
                  </a:cubicBezTo>
                  <a:cubicBezTo>
                    <a:pt x="23" y="1"/>
                    <a:pt x="22" y="0"/>
                    <a:pt x="2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211">
              <a:extLst>
                <a:ext uri="{FF2B5EF4-FFF2-40B4-BE49-F238E27FC236}">
                  <a16:creationId xmlns="" xmlns:a16="http://schemas.microsoft.com/office/drawing/2014/main" id="{EB7FC40F-218C-41D1-836B-F774EC0BA362}"/>
                </a:ext>
              </a:extLst>
            </p:cNvPr>
            <p:cNvSpPr>
              <a:spLocks noEditPoints="1"/>
            </p:cNvSpPr>
            <p:nvPr/>
          </p:nvSpPr>
          <p:spPr bwMode="auto">
            <a:xfrm flipH="1">
              <a:off x="531812" y="5238750"/>
              <a:ext cx="204788" cy="136525"/>
            </a:xfrm>
            <a:custGeom>
              <a:avLst/>
              <a:gdLst>
                <a:gd name="T0" fmla="*/ 39 w 72"/>
                <a:gd name="T1" fmla="*/ 43 h 48"/>
                <a:gd name="T2" fmla="*/ 35 w 72"/>
                <a:gd name="T3" fmla="*/ 48 h 48"/>
                <a:gd name="T4" fmla="*/ 35 w 72"/>
                <a:gd name="T5" fmla="*/ 48 h 48"/>
                <a:gd name="T6" fmla="*/ 39 w 72"/>
                <a:gd name="T7" fmla="*/ 43 h 48"/>
                <a:gd name="T8" fmla="*/ 50 w 72"/>
                <a:gd name="T9" fmla="*/ 15 h 48"/>
                <a:gd name="T10" fmla="*/ 48 w 72"/>
                <a:gd name="T11" fmla="*/ 17 h 48"/>
                <a:gd name="T12" fmla="*/ 50 w 72"/>
                <a:gd name="T13" fmla="*/ 15 h 48"/>
                <a:gd name="T14" fmla="*/ 50 w 72"/>
                <a:gd name="T15" fmla="*/ 15 h 48"/>
                <a:gd name="T16" fmla="*/ 28 w 72"/>
                <a:gd name="T17" fmla="*/ 0 h 48"/>
                <a:gd name="T18" fmla="*/ 12 w 72"/>
                <a:gd name="T19" fmla="*/ 8 h 48"/>
                <a:gd name="T20" fmla="*/ 11 w 72"/>
                <a:gd name="T21" fmla="*/ 9 h 48"/>
                <a:gd name="T22" fmla="*/ 8 w 72"/>
                <a:gd name="T23" fmla="*/ 12 h 48"/>
                <a:gd name="T24" fmla="*/ 8 w 72"/>
                <a:gd name="T25" fmla="*/ 12 h 48"/>
                <a:gd name="T26" fmla="*/ 8 w 72"/>
                <a:gd name="T27" fmla="*/ 12 h 48"/>
                <a:gd name="T28" fmla="*/ 1 w 72"/>
                <a:gd name="T29" fmla="*/ 32 h 48"/>
                <a:gd name="T30" fmla="*/ 14 w 72"/>
                <a:gd name="T31" fmla="*/ 14 h 48"/>
                <a:gd name="T32" fmla="*/ 14 w 72"/>
                <a:gd name="T33" fmla="*/ 14 h 48"/>
                <a:gd name="T34" fmla="*/ 14 w 72"/>
                <a:gd name="T35" fmla="*/ 17 h 48"/>
                <a:gd name="T36" fmla="*/ 14 w 72"/>
                <a:gd name="T37" fmla="*/ 14 h 48"/>
                <a:gd name="T38" fmla="*/ 20 w 72"/>
                <a:gd name="T39" fmla="*/ 12 h 48"/>
                <a:gd name="T40" fmla="*/ 7 w 72"/>
                <a:gd name="T41" fmla="*/ 38 h 48"/>
                <a:gd name="T42" fmla="*/ 8 w 72"/>
                <a:gd name="T43" fmla="*/ 28 h 48"/>
                <a:gd name="T44" fmla="*/ 7 w 72"/>
                <a:gd name="T45" fmla="*/ 38 h 48"/>
                <a:gd name="T46" fmla="*/ 20 w 72"/>
                <a:gd name="T47" fmla="*/ 12 h 48"/>
                <a:gd name="T48" fmla="*/ 28 w 72"/>
                <a:gd name="T49" fmla="*/ 6 h 48"/>
                <a:gd name="T50" fmla="*/ 34 w 72"/>
                <a:gd name="T51" fmla="*/ 10 h 48"/>
                <a:gd name="T52" fmla="*/ 30 w 72"/>
                <a:gd name="T53" fmla="*/ 30 h 48"/>
                <a:gd name="T54" fmla="*/ 42 w 72"/>
                <a:gd name="T55" fmla="*/ 13 h 48"/>
                <a:gd name="T56" fmla="*/ 43 w 72"/>
                <a:gd name="T57" fmla="*/ 14 h 48"/>
                <a:gd name="T58" fmla="*/ 44 w 72"/>
                <a:gd name="T59" fmla="*/ 17 h 48"/>
                <a:gd name="T60" fmla="*/ 43 w 72"/>
                <a:gd name="T61" fmla="*/ 14 h 48"/>
                <a:gd name="T62" fmla="*/ 50 w 72"/>
                <a:gd name="T63" fmla="*/ 15 h 48"/>
                <a:gd name="T64" fmla="*/ 50 w 72"/>
                <a:gd name="T65" fmla="*/ 15 h 48"/>
                <a:gd name="T66" fmla="*/ 50 w 72"/>
                <a:gd name="T67" fmla="*/ 15 h 48"/>
                <a:gd name="T68" fmla="*/ 50 w 72"/>
                <a:gd name="T69" fmla="*/ 15 h 48"/>
                <a:gd name="T70" fmla="*/ 50 w 72"/>
                <a:gd name="T71" fmla="*/ 15 h 48"/>
                <a:gd name="T72" fmla="*/ 53 w 72"/>
                <a:gd name="T73" fmla="*/ 28 h 48"/>
                <a:gd name="T74" fmla="*/ 50 w 72"/>
                <a:gd name="T75" fmla="*/ 15 h 48"/>
                <a:gd name="T76" fmla="*/ 56 w 72"/>
                <a:gd name="T77" fmla="*/ 16 h 48"/>
                <a:gd name="T78" fmla="*/ 56 w 72"/>
                <a:gd name="T79" fmla="*/ 16 h 48"/>
                <a:gd name="T80" fmla="*/ 56 w 72"/>
                <a:gd name="T81" fmla="*/ 16 h 48"/>
                <a:gd name="T82" fmla="*/ 58 w 72"/>
                <a:gd name="T83" fmla="*/ 17 h 48"/>
                <a:gd name="T84" fmla="*/ 58 w 72"/>
                <a:gd name="T85" fmla="*/ 17 h 48"/>
                <a:gd name="T86" fmla="*/ 58 w 72"/>
                <a:gd name="T87" fmla="*/ 17 h 48"/>
                <a:gd name="T88" fmla="*/ 70 w 72"/>
                <a:gd name="T89" fmla="*/ 40 h 48"/>
                <a:gd name="T90" fmla="*/ 60 w 72"/>
                <a:gd name="T91" fmla="*/ 14 h 48"/>
                <a:gd name="T92" fmla="*/ 60 w 72"/>
                <a:gd name="T93" fmla="*/ 14 h 48"/>
                <a:gd name="T94" fmla="*/ 53 w 72"/>
                <a:gd name="T95" fmla="*/ 7 h 48"/>
                <a:gd name="T96" fmla="*/ 53 w 72"/>
                <a:gd name="T97" fmla="*/ 7 h 48"/>
                <a:gd name="T98" fmla="*/ 47 w 72"/>
                <a:gd name="T99" fmla="*/ 5 h 48"/>
                <a:gd name="T100" fmla="*/ 42 w 72"/>
                <a:gd name="T101" fmla="*/ 6 h 48"/>
                <a:gd name="T102" fmla="*/ 38 w 72"/>
                <a:gd name="T103" fmla="*/ 7 h 48"/>
                <a:gd name="T104" fmla="*/ 34 w 72"/>
                <a:gd name="T105" fmla="*/ 5 h 48"/>
                <a:gd name="T106" fmla="*/ 32 w 72"/>
                <a:gd name="T107" fmla="*/ 2 h 48"/>
                <a:gd name="T108" fmla="*/ 28 w 72"/>
                <a:gd name="T109"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48">
                  <a:moveTo>
                    <a:pt x="39" y="43"/>
                  </a:moveTo>
                  <a:cubicBezTo>
                    <a:pt x="38" y="45"/>
                    <a:pt x="36" y="47"/>
                    <a:pt x="35" y="48"/>
                  </a:cubicBezTo>
                  <a:cubicBezTo>
                    <a:pt x="35" y="48"/>
                    <a:pt x="35" y="48"/>
                    <a:pt x="35" y="48"/>
                  </a:cubicBezTo>
                  <a:cubicBezTo>
                    <a:pt x="36" y="47"/>
                    <a:pt x="38" y="46"/>
                    <a:pt x="39" y="43"/>
                  </a:cubicBezTo>
                  <a:moveTo>
                    <a:pt x="50" y="15"/>
                  </a:moveTo>
                  <a:cubicBezTo>
                    <a:pt x="49" y="15"/>
                    <a:pt x="49" y="16"/>
                    <a:pt x="48" y="17"/>
                  </a:cubicBezTo>
                  <a:cubicBezTo>
                    <a:pt x="49" y="16"/>
                    <a:pt x="49" y="15"/>
                    <a:pt x="50" y="15"/>
                  </a:cubicBezTo>
                  <a:cubicBezTo>
                    <a:pt x="50" y="15"/>
                    <a:pt x="50" y="15"/>
                    <a:pt x="50" y="15"/>
                  </a:cubicBezTo>
                  <a:moveTo>
                    <a:pt x="28" y="0"/>
                  </a:moveTo>
                  <a:cubicBezTo>
                    <a:pt x="24" y="0"/>
                    <a:pt x="19" y="3"/>
                    <a:pt x="12" y="8"/>
                  </a:cubicBezTo>
                  <a:cubicBezTo>
                    <a:pt x="11" y="9"/>
                    <a:pt x="11" y="9"/>
                    <a:pt x="11" y="9"/>
                  </a:cubicBezTo>
                  <a:cubicBezTo>
                    <a:pt x="10" y="10"/>
                    <a:pt x="9" y="11"/>
                    <a:pt x="8" y="12"/>
                  </a:cubicBezTo>
                  <a:cubicBezTo>
                    <a:pt x="8" y="12"/>
                    <a:pt x="8" y="12"/>
                    <a:pt x="8" y="12"/>
                  </a:cubicBezTo>
                  <a:cubicBezTo>
                    <a:pt x="8" y="12"/>
                    <a:pt x="8" y="12"/>
                    <a:pt x="8" y="12"/>
                  </a:cubicBezTo>
                  <a:cubicBezTo>
                    <a:pt x="2" y="19"/>
                    <a:pt x="0" y="28"/>
                    <a:pt x="1" y="32"/>
                  </a:cubicBezTo>
                  <a:cubicBezTo>
                    <a:pt x="1" y="26"/>
                    <a:pt x="11" y="14"/>
                    <a:pt x="14" y="14"/>
                  </a:cubicBezTo>
                  <a:cubicBezTo>
                    <a:pt x="14" y="14"/>
                    <a:pt x="14" y="14"/>
                    <a:pt x="14" y="14"/>
                  </a:cubicBezTo>
                  <a:cubicBezTo>
                    <a:pt x="15" y="14"/>
                    <a:pt x="14" y="15"/>
                    <a:pt x="14" y="17"/>
                  </a:cubicBezTo>
                  <a:cubicBezTo>
                    <a:pt x="14" y="15"/>
                    <a:pt x="15" y="14"/>
                    <a:pt x="14" y="14"/>
                  </a:cubicBezTo>
                  <a:cubicBezTo>
                    <a:pt x="20" y="12"/>
                    <a:pt x="20" y="12"/>
                    <a:pt x="20" y="12"/>
                  </a:cubicBezTo>
                  <a:cubicBezTo>
                    <a:pt x="12" y="23"/>
                    <a:pt x="9" y="32"/>
                    <a:pt x="7" y="38"/>
                  </a:cubicBezTo>
                  <a:cubicBezTo>
                    <a:pt x="6" y="36"/>
                    <a:pt x="7" y="32"/>
                    <a:pt x="8" y="28"/>
                  </a:cubicBezTo>
                  <a:cubicBezTo>
                    <a:pt x="6" y="33"/>
                    <a:pt x="5" y="38"/>
                    <a:pt x="7" y="38"/>
                  </a:cubicBezTo>
                  <a:cubicBezTo>
                    <a:pt x="9" y="32"/>
                    <a:pt x="12" y="23"/>
                    <a:pt x="20" y="12"/>
                  </a:cubicBezTo>
                  <a:cubicBezTo>
                    <a:pt x="23" y="7"/>
                    <a:pt x="26" y="6"/>
                    <a:pt x="28" y="6"/>
                  </a:cubicBezTo>
                  <a:cubicBezTo>
                    <a:pt x="30" y="6"/>
                    <a:pt x="32" y="8"/>
                    <a:pt x="34" y="10"/>
                  </a:cubicBezTo>
                  <a:cubicBezTo>
                    <a:pt x="38" y="15"/>
                    <a:pt x="33" y="24"/>
                    <a:pt x="30" y="30"/>
                  </a:cubicBezTo>
                  <a:cubicBezTo>
                    <a:pt x="35" y="28"/>
                    <a:pt x="39" y="13"/>
                    <a:pt x="42" y="13"/>
                  </a:cubicBezTo>
                  <a:cubicBezTo>
                    <a:pt x="42" y="13"/>
                    <a:pt x="43" y="13"/>
                    <a:pt x="43" y="14"/>
                  </a:cubicBezTo>
                  <a:cubicBezTo>
                    <a:pt x="43" y="14"/>
                    <a:pt x="44" y="15"/>
                    <a:pt x="44" y="17"/>
                  </a:cubicBezTo>
                  <a:cubicBezTo>
                    <a:pt x="44" y="15"/>
                    <a:pt x="43" y="14"/>
                    <a:pt x="43" y="14"/>
                  </a:cubicBezTo>
                  <a:cubicBezTo>
                    <a:pt x="50" y="15"/>
                    <a:pt x="50" y="15"/>
                    <a:pt x="50" y="15"/>
                  </a:cubicBezTo>
                  <a:cubicBezTo>
                    <a:pt x="50" y="15"/>
                    <a:pt x="50" y="15"/>
                    <a:pt x="50" y="15"/>
                  </a:cubicBezTo>
                  <a:cubicBezTo>
                    <a:pt x="50" y="15"/>
                    <a:pt x="50" y="15"/>
                    <a:pt x="50" y="15"/>
                  </a:cubicBezTo>
                  <a:cubicBezTo>
                    <a:pt x="50" y="15"/>
                    <a:pt x="50" y="15"/>
                    <a:pt x="50" y="15"/>
                  </a:cubicBezTo>
                  <a:cubicBezTo>
                    <a:pt x="50" y="15"/>
                    <a:pt x="50" y="15"/>
                    <a:pt x="50" y="15"/>
                  </a:cubicBezTo>
                  <a:cubicBezTo>
                    <a:pt x="53" y="17"/>
                    <a:pt x="53" y="22"/>
                    <a:pt x="53" y="28"/>
                  </a:cubicBezTo>
                  <a:cubicBezTo>
                    <a:pt x="53" y="22"/>
                    <a:pt x="53" y="17"/>
                    <a:pt x="50" y="15"/>
                  </a:cubicBezTo>
                  <a:cubicBezTo>
                    <a:pt x="56" y="16"/>
                    <a:pt x="56" y="16"/>
                    <a:pt x="56" y="16"/>
                  </a:cubicBezTo>
                  <a:cubicBezTo>
                    <a:pt x="56" y="16"/>
                    <a:pt x="56" y="16"/>
                    <a:pt x="56" y="16"/>
                  </a:cubicBezTo>
                  <a:cubicBezTo>
                    <a:pt x="56" y="16"/>
                    <a:pt x="56" y="16"/>
                    <a:pt x="56" y="16"/>
                  </a:cubicBezTo>
                  <a:cubicBezTo>
                    <a:pt x="57" y="16"/>
                    <a:pt x="57" y="16"/>
                    <a:pt x="58" y="17"/>
                  </a:cubicBezTo>
                  <a:cubicBezTo>
                    <a:pt x="58" y="17"/>
                    <a:pt x="58" y="17"/>
                    <a:pt x="58" y="17"/>
                  </a:cubicBezTo>
                  <a:cubicBezTo>
                    <a:pt x="58" y="17"/>
                    <a:pt x="58" y="17"/>
                    <a:pt x="58" y="17"/>
                  </a:cubicBezTo>
                  <a:cubicBezTo>
                    <a:pt x="64" y="22"/>
                    <a:pt x="68" y="33"/>
                    <a:pt x="70" y="40"/>
                  </a:cubicBezTo>
                  <a:cubicBezTo>
                    <a:pt x="72" y="28"/>
                    <a:pt x="60" y="14"/>
                    <a:pt x="60" y="14"/>
                  </a:cubicBezTo>
                  <a:cubicBezTo>
                    <a:pt x="60" y="14"/>
                    <a:pt x="60" y="14"/>
                    <a:pt x="60" y="14"/>
                  </a:cubicBezTo>
                  <a:cubicBezTo>
                    <a:pt x="58" y="12"/>
                    <a:pt x="55" y="9"/>
                    <a:pt x="53" y="7"/>
                  </a:cubicBezTo>
                  <a:cubicBezTo>
                    <a:pt x="53" y="7"/>
                    <a:pt x="53" y="7"/>
                    <a:pt x="53" y="7"/>
                  </a:cubicBezTo>
                  <a:cubicBezTo>
                    <a:pt x="51" y="6"/>
                    <a:pt x="49" y="5"/>
                    <a:pt x="47" y="5"/>
                  </a:cubicBezTo>
                  <a:cubicBezTo>
                    <a:pt x="45" y="5"/>
                    <a:pt x="44" y="6"/>
                    <a:pt x="42" y="6"/>
                  </a:cubicBezTo>
                  <a:cubicBezTo>
                    <a:pt x="41" y="6"/>
                    <a:pt x="40" y="7"/>
                    <a:pt x="38" y="7"/>
                  </a:cubicBezTo>
                  <a:cubicBezTo>
                    <a:pt x="37" y="7"/>
                    <a:pt x="35" y="6"/>
                    <a:pt x="34" y="5"/>
                  </a:cubicBezTo>
                  <a:cubicBezTo>
                    <a:pt x="34" y="5"/>
                    <a:pt x="32" y="3"/>
                    <a:pt x="32" y="2"/>
                  </a:cubicBezTo>
                  <a:cubicBezTo>
                    <a:pt x="31" y="1"/>
                    <a:pt x="30" y="0"/>
                    <a:pt x="28"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212">
              <a:extLst>
                <a:ext uri="{FF2B5EF4-FFF2-40B4-BE49-F238E27FC236}">
                  <a16:creationId xmlns="" xmlns:a16="http://schemas.microsoft.com/office/drawing/2014/main" id="{33958044-AD00-4733-ABF5-7B868BDA68E6}"/>
                </a:ext>
              </a:extLst>
            </p:cNvPr>
            <p:cNvSpPr>
              <a:spLocks/>
            </p:cNvSpPr>
            <p:nvPr/>
          </p:nvSpPr>
          <p:spPr bwMode="auto">
            <a:xfrm flipH="1">
              <a:off x="906462" y="5378450"/>
              <a:ext cx="234950" cy="182563"/>
            </a:xfrm>
            <a:custGeom>
              <a:avLst/>
              <a:gdLst>
                <a:gd name="T0" fmla="*/ 36 w 83"/>
                <a:gd name="T1" fmla="*/ 0 h 64"/>
                <a:gd name="T2" fmla="*/ 29 w 83"/>
                <a:gd name="T3" fmla="*/ 0 h 64"/>
                <a:gd name="T4" fmla="*/ 23 w 83"/>
                <a:gd name="T5" fmla="*/ 6 h 64"/>
                <a:gd name="T6" fmla="*/ 20 w 83"/>
                <a:gd name="T7" fmla="*/ 12 h 64"/>
                <a:gd name="T8" fmla="*/ 16 w 83"/>
                <a:gd name="T9" fmla="*/ 13 h 64"/>
                <a:gd name="T10" fmla="*/ 13 w 83"/>
                <a:gd name="T11" fmla="*/ 13 h 64"/>
                <a:gd name="T12" fmla="*/ 11 w 83"/>
                <a:gd name="T13" fmla="*/ 12 h 64"/>
                <a:gd name="T14" fmla="*/ 5 w 83"/>
                <a:gd name="T15" fmla="*/ 17 h 64"/>
                <a:gd name="T16" fmla="*/ 1 w 83"/>
                <a:gd name="T17" fmla="*/ 38 h 64"/>
                <a:gd name="T18" fmla="*/ 1 w 83"/>
                <a:gd name="T19" fmla="*/ 38 h 64"/>
                <a:gd name="T20" fmla="*/ 15 w 83"/>
                <a:gd name="T21" fmla="*/ 64 h 64"/>
                <a:gd name="T22" fmla="*/ 14 w 83"/>
                <a:gd name="T23" fmla="*/ 23 h 64"/>
                <a:gd name="T24" fmla="*/ 35 w 83"/>
                <a:gd name="T25" fmla="*/ 62 h 64"/>
                <a:gd name="T26" fmla="*/ 19 w 83"/>
                <a:gd name="T27" fmla="*/ 21 h 64"/>
                <a:gd name="T28" fmla="*/ 19 w 83"/>
                <a:gd name="T29" fmla="*/ 21 h 64"/>
                <a:gd name="T30" fmla="*/ 40 w 83"/>
                <a:gd name="T31" fmla="*/ 40 h 64"/>
                <a:gd name="T32" fmla="*/ 25 w 83"/>
                <a:gd name="T33" fmla="*/ 19 h 64"/>
                <a:gd name="T34" fmla="*/ 25 w 83"/>
                <a:gd name="T35" fmla="*/ 19 h 64"/>
                <a:gd name="T36" fmla="*/ 45 w 83"/>
                <a:gd name="T37" fmla="*/ 37 h 64"/>
                <a:gd name="T38" fmla="*/ 32 w 83"/>
                <a:gd name="T39" fmla="*/ 14 h 64"/>
                <a:gd name="T40" fmla="*/ 32 w 83"/>
                <a:gd name="T41" fmla="*/ 14 h 64"/>
                <a:gd name="T42" fmla="*/ 58 w 83"/>
                <a:gd name="T43" fmla="*/ 40 h 64"/>
                <a:gd name="T44" fmla="*/ 36 w 83"/>
                <a:gd name="T45" fmla="*/ 9 h 64"/>
                <a:gd name="T46" fmla="*/ 37 w 83"/>
                <a:gd name="T47" fmla="*/ 9 h 64"/>
                <a:gd name="T48" fmla="*/ 71 w 83"/>
                <a:gd name="T49" fmla="*/ 32 h 64"/>
                <a:gd name="T50" fmla="*/ 39 w 83"/>
                <a:gd name="T51" fmla="*/ 3 h 64"/>
                <a:gd name="T52" fmla="*/ 43 w 83"/>
                <a:gd name="T53" fmla="*/ 3 h 64"/>
                <a:gd name="T54" fmla="*/ 83 w 83"/>
                <a:gd name="T55" fmla="*/ 19 h 64"/>
                <a:gd name="T56" fmla="*/ 58 w 83"/>
                <a:gd name="T57" fmla="*/ 3 h 64"/>
                <a:gd name="T58" fmla="*/ 58 w 83"/>
                <a:gd name="T59" fmla="*/ 3 h 64"/>
                <a:gd name="T60" fmla="*/ 58 w 83"/>
                <a:gd name="T61" fmla="*/ 3 h 64"/>
                <a:gd name="T62" fmla="*/ 36 w 83"/>
                <a:gd name="T63"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3" h="64">
                  <a:moveTo>
                    <a:pt x="36" y="0"/>
                  </a:moveTo>
                  <a:cubicBezTo>
                    <a:pt x="33" y="0"/>
                    <a:pt x="31" y="0"/>
                    <a:pt x="29" y="0"/>
                  </a:cubicBezTo>
                  <a:cubicBezTo>
                    <a:pt x="26" y="0"/>
                    <a:pt x="23" y="3"/>
                    <a:pt x="23" y="6"/>
                  </a:cubicBezTo>
                  <a:cubicBezTo>
                    <a:pt x="23" y="9"/>
                    <a:pt x="22" y="11"/>
                    <a:pt x="20" y="12"/>
                  </a:cubicBezTo>
                  <a:cubicBezTo>
                    <a:pt x="19" y="13"/>
                    <a:pt x="18" y="13"/>
                    <a:pt x="16" y="13"/>
                  </a:cubicBezTo>
                  <a:cubicBezTo>
                    <a:pt x="15" y="13"/>
                    <a:pt x="14" y="13"/>
                    <a:pt x="13" y="13"/>
                  </a:cubicBezTo>
                  <a:cubicBezTo>
                    <a:pt x="12" y="12"/>
                    <a:pt x="12" y="12"/>
                    <a:pt x="11" y="12"/>
                  </a:cubicBezTo>
                  <a:cubicBezTo>
                    <a:pt x="8" y="12"/>
                    <a:pt x="6" y="14"/>
                    <a:pt x="5" y="17"/>
                  </a:cubicBezTo>
                  <a:cubicBezTo>
                    <a:pt x="3" y="22"/>
                    <a:pt x="1" y="29"/>
                    <a:pt x="1" y="38"/>
                  </a:cubicBezTo>
                  <a:cubicBezTo>
                    <a:pt x="1" y="38"/>
                    <a:pt x="1" y="38"/>
                    <a:pt x="1" y="38"/>
                  </a:cubicBezTo>
                  <a:cubicBezTo>
                    <a:pt x="5" y="57"/>
                    <a:pt x="9" y="59"/>
                    <a:pt x="15" y="64"/>
                  </a:cubicBezTo>
                  <a:cubicBezTo>
                    <a:pt x="0" y="42"/>
                    <a:pt x="9" y="24"/>
                    <a:pt x="14" y="23"/>
                  </a:cubicBezTo>
                  <a:cubicBezTo>
                    <a:pt x="12" y="32"/>
                    <a:pt x="17" y="55"/>
                    <a:pt x="35" y="62"/>
                  </a:cubicBezTo>
                  <a:cubicBezTo>
                    <a:pt x="24" y="56"/>
                    <a:pt x="13" y="22"/>
                    <a:pt x="19" y="21"/>
                  </a:cubicBezTo>
                  <a:cubicBezTo>
                    <a:pt x="19" y="21"/>
                    <a:pt x="19" y="21"/>
                    <a:pt x="19" y="21"/>
                  </a:cubicBezTo>
                  <a:cubicBezTo>
                    <a:pt x="25" y="21"/>
                    <a:pt x="31" y="33"/>
                    <a:pt x="40" y="40"/>
                  </a:cubicBezTo>
                  <a:cubicBezTo>
                    <a:pt x="37" y="33"/>
                    <a:pt x="26" y="23"/>
                    <a:pt x="25" y="19"/>
                  </a:cubicBezTo>
                  <a:cubicBezTo>
                    <a:pt x="25" y="19"/>
                    <a:pt x="25" y="19"/>
                    <a:pt x="25" y="19"/>
                  </a:cubicBezTo>
                  <a:cubicBezTo>
                    <a:pt x="31" y="19"/>
                    <a:pt x="41" y="33"/>
                    <a:pt x="45" y="37"/>
                  </a:cubicBezTo>
                  <a:cubicBezTo>
                    <a:pt x="42" y="24"/>
                    <a:pt x="27" y="15"/>
                    <a:pt x="32" y="14"/>
                  </a:cubicBezTo>
                  <a:cubicBezTo>
                    <a:pt x="32" y="14"/>
                    <a:pt x="32" y="14"/>
                    <a:pt x="32" y="14"/>
                  </a:cubicBezTo>
                  <a:cubicBezTo>
                    <a:pt x="37" y="14"/>
                    <a:pt x="55" y="32"/>
                    <a:pt x="58" y="40"/>
                  </a:cubicBezTo>
                  <a:cubicBezTo>
                    <a:pt x="61" y="28"/>
                    <a:pt x="30" y="10"/>
                    <a:pt x="36" y="9"/>
                  </a:cubicBezTo>
                  <a:cubicBezTo>
                    <a:pt x="36" y="9"/>
                    <a:pt x="36" y="9"/>
                    <a:pt x="37" y="9"/>
                  </a:cubicBezTo>
                  <a:cubicBezTo>
                    <a:pt x="43" y="9"/>
                    <a:pt x="65" y="19"/>
                    <a:pt x="71" y="32"/>
                  </a:cubicBezTo>
                  <a:cubicBezTo>
                    <a:pt x="68" y="9"/>
                    <a:pt x="30" y="3"/>
                    <a:pt x="39" y="3"/>
                  </a:cubicBezTo>
                  <a:cubicBezTo>
                    <a:pt x="40" y="3"/>
                    <a:pt x="41" y="3"/>
                    <a:pt x="43" y="3"/>
                  </a:cubicBezTo>
                  <a:cubicBezTo>
                    <a:pt x="63" y="4"/>
                    <a:pt x="70" y="12"/>
                    <a:pt x="83" y="19"/>
                  </a:cubicBezTo>
                  <a:cubicBezTo>
                    <a:pt x="77" y="10"/>
                    <a:pt x="61" y="4"/>
                    <a:pt x="58" y="3"/>
                  </a:cubicBezTo>
                  <a:cubicBezTo>
                    <a:pt x="58" y="3"/>
                    <a:pt x="58" y="3"/>
                    <a:pt x="58" y="3"/>
                  </a:cubicBezTo>
                  <a:cubicBezTo>
                    <a:pt x="58" y="3"/>
                    <a:pt x="58" y="3"/>
                    <a:pt x="58" y="3"/>
                  </a:cubicBezTo>
                  <a:cubicBezTo>
                    <a:pt x="49" y="0"/>
                    <a:pt x="41" y="0"/>
                    <a:pt x="36"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213">
              <a:extLst>
                <a:ext uri="{FF2B5EF4-FFF2-40B4-BE49-F238E27FC236}">
                  <a16:creationId xmlns="" xmlns:a16="http://schemas.microsoft.com/office/drawing/2014/main" id="{39B52A9D-2A86-4AFC-98EB-3478DD866BFD}"/>
                </a:ext>
              </a:extLst>
            </p:cNvPr>
            <p:cNvSpPr>
              <a:spLocks/>
            </p:cNvSpPr>
            <p:nvPr/>
          </p:nvSpPr>
          <p:spPr bwMode="auto">
            <a:xfrm flipH="1">
              <a:off x="1119187" y="5603875"/>
              <a:ext cx="127000" cy="166688"/>
            </a:xfrm>
            <a:custGeom>
              <a:avLst/>
              <a:gdLst>
                <a:gd name="T0" fmla="*/ 8 w 45"/>
                <a:gd name="T1" fmla="*/ 0 h 59"/>
                <a:gd name="T2" fmla="*/ 5 w 45"/>
                <a:gd name="T3" fmla="*/ 2 h 59"/>
                <a:gd name="T4" fmla="*/ 1 w 45"/>
                <a:gd name="T5" fmla="*/ 10 h 59"/>
                <a:gd name="T6" fmla="*/ 0 w 45"/>
                <a:gd name="T7" fmla="*/ 13 h 59"/>
                <a:gd name="T8" fmla="*/ 22 w 45"/>
                <a:gd name="T9" fmla="*/ 55 h 59"/>
                <a:gd name="T10" fmla="*/ 26 w 45"/>
                <a:gd name="T11" fmla="*/ 59 h 59"/>
                <a:gd name="T12" fmla="*/ 6 w 45"/>
                <a:gd name="T13" fmla="*/ 23 h 59"/>
                <a:gd name="T14" fmla="*/ 10 w 45"/>
                <a:gd name="T15" fmla="*/ 28 h 59"/>
                <a:gd name="T16" fmla="*/ 35 w 45"/>
                <a:gd name="T17" fmla="*/ 50 h 59"/>
                <a:gd name="T18" fmla="*/ 33 w 45"/>
                <a:gd name="T19" fmla="*/ 47 h 59"/>
                <a:gd name="T20" fmla="*/ 6 w 45"/>
                <a:gd name="T21" fmla="*/ 12 h 59"/>
                <a:gd name="T22" fmla="*/ 6 w 45"/>
                <a:gd name="T23" fmla="*/ 12 h 59"/>
                <a:gd name="T24" fmla="*/ 16 w 45"/>
                <a:gd name="T25" fmla="*/ 22 h 59"/>
                <a:gd name="T26" fmla="*/ 27 w 45"/>
                <a:gd name="T27" fmla="*/ 31 h 59"/>
                <a:gd name="T28" fmla="*/ 27 w 45"/>
                <a:gd name="T29" fmla="*/ 30 h 59"/>
                <a:gd name="T30" fmla="*/ 8 w 45"/>
                <a:gd name="T31" fmla="*/ 8 h 59"/>
                <a:gd name="T32" fmla="*/ 9 w 45"/>
                <a:gd name="T33" fmla="*/ 8 h 59"/>
                <a:gd name="T34" fmla="*/ 43 w 45"/>
                <a:gd name="T35" fmla="*/ 34 h 59"/>
                <a:gd name="T36" fmla="*/ 44 w 45"/>
                <a:gd name="T37" fmla="*/ 33 h 59"/>
                <a:gd name="T38" fmla="*/ 13 w 45"/>
                <a:gd name="T39" fmla="*/ 5 h 59"/>
                <a:gd name="T40" fmla="*/ 13 w 45"/>
                <a:gd name="T41" fmla="*/ 5 h 59"/>
                <a:gd name="T42" fmla="*/ 43 w 45"/>
                <a:gd name="T43" fmla="*/ 21 h 59"/>
                <a:gd name="T44" fmla="*/ 44 w 45"/>
                <a:gd name="T45" fmla="*/ 21 h 59"/>
                <a:gd name="T46" fmla="*/ 33 w 45"/>
                <a:gd name="T47" fmla="*/ 12 h 59"/>
                <a:gd name="T48" fmla="*/ 33 w 45"/>
                <a:gd name="T49" fmla="*/ 12 h 59"/>
                <a:gd name="T50" fmla="*/ 31 w 45"/>
                <a:gd name="T51" fmla="*/ 11 h 59"/>
                <a:gd name="T52" fmla="*/ 31 w 45"/>
                <a:gd name="T53" fmla="*/ 11 h 59"/>
                <a:gd name="T54" fmla="*/ 31 w 45"/>
                <a:gd name="T55" fmla="*/ 11 h 59"/>
                <a:gd name="T56" fmla="*/ 29 w 45"/>
                <a:gd name="T57" fmla="*/ 10 h 59"/>
                <a:gd name="T58" fmla="*/ 8 w 45"/>
                <a:gd name="T59"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5" h="59">
                  <a:moveTo>
                    <a:pt x="8" y="0"/>
                  </a:moveTo>
                  <a:cubicBezTo>
                    <a:pt x="6" y="0"/>
                    <a:pt x="5" y="1"/>
                    <a:pt x="5" y="2"/>
                  </a:cubicBezTo>
                  <a:cubicBezTo>
                    <a:pt x="4" y="6"/>
                    <a:pt x="1" y="3"/>
                    <a:pt x="1" y="10"/>
                  </a:cubicBezTo>
                  <a:cubicBezTo>
                    <a:pt x="0" y="11"/>
                    <a:pt x="0" y="12"/>
                    <a:pt x="0" y="13"/>
                  </a:cubicBezTo>
                  <a:cubicBezTo>
                    <a:pt x="0" y="21"/>
                    <a:pt x="7" y="42"/>
                    <a:pt x="22" y="55"/>
                  </a:cubicBezTo>
                  <a:cubicBezTo>
                    <a:pt x="23" y="56"/>
                    <a:pt x="24" y="58"/>
                    <a:pt x="26" y="59"/>
                  </a:cubicBezTo>
                  <a:cubicBezTo>
                    <a:pt x="17" y="50"/>
                    <a:pt x="3" y="23"/>
                    <a:pt x="6" y="23"/>
                  </a:cubicBezTo>
                  <a:cubicBezTo>
                    <a:pt x="6" y="23"/>
                    <a:pt x="8" y="25"/>
                    <a:pt x="10" y="28"/>
                  </a:cubicBezTo>
                  <a:cubicBezTo>
                    <a:pt x="21" y="42"/>
                    <a:pt x="33" y="50"/>
                    <a:pt x="35" y="50"/>
                  </a:cubicBezTo>
                  <a:cubicBezTo>
                    <a:pt x="36" y="50"/>
                    <a:pt x="35" y="49"/>
                    <a:pt x="33" y="47"/>
                  </a:cubicBezTo>
                  <a:cubicBezTo>
                    <a:pt x="24" y="40"/>
                    <a:pt x="4" y="13"/>
                    <a:pt x="6" y="12"/>
                  </a:cubicBezTo>
                  <a:cubicBezTo>
                    <a:pt x="6" y="12"/>
                    <a:pt x="6" y="12"/>
                    <a:pt x="6" y="12"/>
                  </a:cubicBezTo>
                  <a:cubicBezTo>
                    <a:pt x="7" y="12"/>
                    <a:pt x="11" y="17"/>
                    <a:pt x="16" y="22"/>
                  </a:cubicBezTo>
                  <a:cubicBezTo>
                    <a:pt x="20" y="26"/>
                    <a:pt x="25" y="31"/>
                    <a:pt x="27" y="31"/>
                  </a:cubicBezTo>
                  <a:cubicBezTo>
                    <a:pt x="27" y="31"/>
                    <a:pt x="27" y="31"/>
                    <a:pt x="27" y="30"/>
                  </a:cubicBezTo>
                  <a:cubicBezTo>
                    <a:pt x="26" y="24"/>
                    <a:pt x="5" y="8"/>
                    <a:pt x="8" y="8"/>
                  </a:cubicBezTo>
                  <a:cubicBezTo>
                    <a:pt x="9" y="8"/>
                    <a:pt x="9" y="8"/>
                    <a:pt x="9" y="8"/>
                  </a:cubicBezTo>
                  <a:cubicBezTo>
                    <a:pt x="15" y="10"/>
                    <a:pt x="41" y="34"/>
                    <a:pt x="43" y="34"/>
                  </a:cubicBezTo>
                  <a:cubicBezTo>
                    <a:pt x="44" y="34"/>
                    <a:pt x="44" y="33"/>
                    <a:pt x="44" y="33"/>
                  </a:cubicBezTo>
                  <a:cubicBezTo>
                    <a:pt x="42" y="28"/>
                    <a:pt x="7" y="5"/>
                    <a:pt x="13" y="5"/>
                  </a:cubicBezTo>
                  <a:cubicBezTo>
                    <a:pt x="13" y="5"/>
                    <a:pt x="13" y="5"/>
                    <a:pt x="13" y="5"/>
                  </a:cubicBezTo>
                  <a:cubicBezTo>
                    <a:pt x="19" y="5"/>
                    <a:pt x="39" y="21"/>
                    <a:pt x="43" y="21"/>
                  </a:cubicBezTo>
                  <a:cubicBezTo>
                    <a:pt x="43" y="21"/>
                    <a:pt x="43" y="21"/>
                    <a:pt x="44" y="21"/>
                  </a:cubicBezTo>
                  <a:cubicBezTo>
                    <a:pt x="45" y="19"/>
                    <a:pt x="37" y="14"/>
                    <a:pt x="33" y="12"/>
                  </a:cubicBezTo>
                  <a:cubicBezTo>
                    <a:pt x="33" y="12"/>
                    <a:pt x="33" y="12"/>
                    <a:pt x="33" y="12"/>
                  </a:cubicBezTo>
                  <a:cubicBezTo>
                    <a:pt x="32" y="12"/>
                    <a:pt x="32" y="11"/>
                    <a:pt x="31" y="11"/>
                  </a:cubicBezTo>
                  <a:cubicBezTo>
                    <a:pt x="31" y="11"/>
                    <a:pt x="31" y="11"/>
                    <a:pt x="31" y="11"/>
                  </a:cubicBezTo>
                  <a:cubicBezTo>
                    <a:pt x="31" y="11"/>
                    <a:pt x="31" y="11"/>
                    <a:pt x="31" y="11"/>
                  </a:cubicBezTo>
                  <a:cubicBezTo>
                    <a:pt x="30" y="10"/>
                    <a:pt x="30" y="10"/>
                    <a:pt x="29" y="10"/>
                  </a:cubicBezTo>
                  <a:cubicBezTo>
                    <a:pt x="17" y="2"/>
                    <a:pt x="11" y="0"/>
                    <a:pt x="8"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0" name="Freeform 214">
              <a:extLst>
                <a:ext uri="{FF2B5EF4-FFF2-40B4-BE49-F238E27FC236}">
                  <a16:creationId xmlns="" xmlns:a16="http://schemas.microsoft.com/office/drawing/2014/main" id="{FAA28E05-50BD-42EB-AE7D-B4DDE321DA9F}"/>
                </a:ext>
              </a:extLst>
            </p:cNvPr>
            <p:cNvSpPr>
              <a:spLocks/>
            </p:cNvSpPr>
            <p:nvPr/>
          </p:nvSpPr>
          <p:spPr bwMode="auto">
            <a:xfrm flipH="1">
              <a:off x="873125" y="5834063"/>
              <a:ext cx="174625" cy="79375"/>
            </a:xfrm>
            <a:custGeom>
              <a:avLst/>
              <a:gdLst>
                <a:gd name="T0" fmla="*/ 53 w 62"/>
                <a:gd name="T1" fmla="*/ 0 h 28"/>
                <a:gd name="T2" fmla="*/ 45 w 62"/>
                <a:gd name="T3" fmla="*/ 1 h 28"/>
                <a:gd name="T4" fmla="*/ 45 w 62"/>
                <a:gd name="T5" fmla="*/ 1 h 28"/>
                <a:gd name="T6" fmla="*/ 45 w 62"/>
                <a:gd name="T7" fmla="*/ 1 h 28"/>
                <a:gd name="T8" fmla="*/ 45 w 62"/>
                <a:gd name="T9" fmla="*/ 1 h 28"/>
                <a:gd name="T10" fmla="*/ 36 w 62"/>
                <a:gd name="T11" fmla="*/ 4 h 28"/>
                <a:gd name="T12" fmla="*/ 25 w 62"/>
                <a:gd name="T13" fmla="*/ 8 h 28"/>
                <a:gd name="T14" fmla="*/ 19 w 62"/>
                <a:gd name="T15" fmla="*/ 11 h 28"/>
                <a:gd name="T16" fmla="*/ 0 w 62"/>
                <a:gd name="T17" fmla="*/ 20 h 28"/>
                <a:gd name="T18" fmla="*/ 20 w 62"/>
                <a:gd name="T19" fmla="*/ 27 h 28"/>
                <a:gd name="T20" fmla="*/ 30 w 62"/>
                <a:gd name="T21" fmla="*/ 28 h 28"/>
                <a:gd name="T22" fmla="*/ 41 w 62"/>
                <a:gd name="T23" fmla="*/ 27 h 28"/>
                <a:gd name="T24" fmla="*/ 61 w 62"/>
                <a:gd name="T25" fmla="*/ 14 h 28"/>
                <a:gd name="T26" fmla="*/ 61 w 62"/>
                <a:gd name="T27" fmla="*/ 12 h 28"/>
                <a:gd name="T28" fmla="*/ 56 w 62"/>
                <a:gd name="T29" fmla="*/ 16 h 28"/>
                <a:gd name="T30" fmla="*/ 28 w 62"/>
                <a:gd name="T31" fmla="*/ 25 h 28"/>
                <a:gd name="T32" fmla="*/ 21 w 62"/>
                <a:gd name="T33" fmla="*/ 24 h 28"/>
                <a:gd name="T34" fmla="*/ 45 w 62"/>
                <a:gd name="T35" fmla="*/ 15 h 28"/>
                <a:gd name="T36" fmla="*/ 48 w 62"/>
                <a:gd name="T37" fmla="*/ 12 h 28"/>
                <a:gd name="T38" fmla="*/ 38 w 62"/>
                <a:gd name="T39" fmla="*/ 14 h 28"/>
                <a:gd name="T40" fmla="*/ 17 w 62"/>
                <a:gd name="T41" fmla="*/ 18 h 28"/>
                <a:gd name="T42" fmla="*/ 15 w 62"/>
                <a:gd name="T43" fmla="*/ 18 h 28"/>
                <a:gd name="T44" fmla="*/ 49 w 62"/>
                <a:gd name="T45" fmla="*/ 4 h 28"/>
                <a:gd name="T46" fmla="*/ 53 w 62"/>
                <a:gd name="T4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2" h="28">
                  <a:moveTo>
                    <a:pt x="53" y="0"/>
                  </a:moveTo>
                  <a:cubicBezTo>
                    <a:pt x="51" y="0"/>
                    <a:pt x="49" y="0"/>
                    <a:pt x="45" y="1"/>
                  </a:cubicBezTo>
                  <a:cubicBezTo>
                    <a:pt x="45" y="1"/>
                    <a:pt x="45" y="1"/>
                    <a:pt x="45" y="1"/>
                  </a:cubicBezTo>
                  <a:cubicBezTo>
                    <a:pt x="45" y="1"/>
                    <a:pt x="45" y="1"/>
                    <a:pt x="45" y="1"/>
                  </a:cubicBezTo>
                  <a:cubicBezTo>
                    <a:pt x="45" y="1"/>
                    <a:pt x="45" y="1"/>
                    <a:pt x="45" y="1"/>
                  </a:cubicBezTo>
                  <a:cubicBezTo>
                    <a:pt x="42" y="2"/>
                    <a:pt x="39" y="3"/>
                    <a:pt x="36" y="4"/>
                  </a:cubicBezTo>
                  <a:cubicBezTo>
                    <a:pt x="33" y="6"/>
                    <a:pt x="29" y="7"/>
                    <a:pt x="25" y="8"/>
                  </a:cubicBezTo>
                  <a:cubicBezTo>
                    <a:pt x="23" y="9"/>
                    <a:pt x="21" y="10"/>
                    <a:pt x="19" y="11"/>
                  </a:cubicBezTo>
                  <a:cubicBezTo>
                    <a:pt x="8" y="14"/>
                    <a:pt x="0" y="17"/>
                    <a:pt x="0" y="20"/>
                  </a:cubicBezTo>
                  <a:cubicBezTo>
                    <a:pt x="0" y="22"/>
                    <a:pt x="6" y="24"/>
                    <a:pt x="20" y="27"/>
                  </a:cubicBezTo>
                  <a:cubicBezTo>
                    <a:pt x="23" y="27"/>
                    <a:pt x="26" y="28"/>
                    <a:pt x="30" y="28"/>
                  </a:cubicBezTo>
                  <a:cubicBezTo>
                    <a:pt x="34" y="28"/>
                    <a:pt x="37" y="27"/>
                    <a:pt x="41" y="27"/>
                  </a:cubicBezTo>
                  <a:cubicBezTo>
                    <a:pt x="41" y="27"/>
                    <a:pt x="56" y="22"/>
                    <a:pt x="61" y="14"/>
                  </a:cubicBezTo>
                  <a:cubicBezTo>
                    <a:pt x="61" y="14"/>
                    <a:pt x="62" y="12"/>
                    <a:pt x="61" y="12"/>
                  </a:cubicBezTo>
                  <a:cubicBezTo>
                    <a:pt x="60" y="12"/>
                    <a:pt x="59" y="13"/>
                    <a:pt x="56" y="16"/>
                  </a:cubicBezTo>
                  <a:cubicBezTo>
                    <a:pt x="50" y="20"/>
                    <a:pt x="40" y="25"/>
                    <a:pt x="28" y="25"/>
                  </a:cubicBezTo>
                  <a:cubicBezTo>
                    <a:pt x="26" y="25"/>
                    <a:pt x="24" y="25"/>
                    <a:pt x="21" y="24"/>
                  </a:cubicBezTo>
                  <a:cubicBezTo>
                    <a:pt x="7" y="21"/>
                    <a:pt x="33" y="20"/>
                    <a:pt x="45" y="15"/>
                  </a:cubicBezTo>
                  <a:cubicBezTo>
                    <a:pt x="51" y="13"/>
                    <a:pt x="51" y="12"/>
                    <a:pt x="48" y="12"/>
                  </a:cubicBezTo>
                  <a:cubicBezTo>
                    <a:pt x="46" y="12"/>
                    <a:pt x="42" y="13"/>
                    <a:pt x="38" y="14"/>
                  </a:cubicBezTo>
                  <a:cubicBezTo>
                    <a:pt x="31" y="16"/>
                    <a:pt x="21" y="18"/>
                    <a:pt x="17" y="18"/>
                  </a:cubicBezTo>
                  <a:cubicBezTo>
                    <a:pt x="16" y="18"/>
                    <a:pt x="16" y="18"/>
                    <a:pt x="15" y="18"/>
                  </a:cubicBezTo>
                  <a:cubicBezTo>
                    <a:pt x="11" y="17"/>
                    <a:pt x="40" y="10"/>
                    <a:pt x="49" y="4"/>
                  </a:cubicBezTo>
                  <a:cubicBezTo>
                    <a:pt x="54" y="1"/>
                    <a:pt x="55" y="0"/>
                    <a:pt x="53"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1" name="Freeform 215">
              <a:extLst>
                <a:ext uri="{FF2B5EF4-FFF2-40B4-BE49-F238E27FC236}">
                  <a16:creationId xmlns="" xmlns:a16="http://schemas.microsoft.com/office/drawing/2014/main" id="{504EB550-9BA4-4A54-8FF9-0239090B3A79}"/>
                </a:ext>
              </a:extLst>
            </p:cNvPr>
            <p:cNvSpPr>
              <a:spLocks/>
            </p:cNvSpPr>
            <p:nvPr/>
          </p:nvSpPr>
          <p:spPr bwMode="auto">
            <a:xfrm flipH="1">
              <a:off x="431800" y="5497513"/>
              <a:ext cx="88900" cy="147638"/>
            </a:xfrm>
            <a:custGeom>
              <a:avLst/>
              <a:gdLst>
                <a:gd name="T0" fmla="*/ 29 w 31"/>
                <a:gd name="T1" fmla="*/ 0 h 52"/>
                <a:gd name="T2" fmla="*/ 2 w 31"/>
                <a:gd name="T3" fmla="*/ 28 h 52"/>
                <a:gd name="T4" fmla="*/ 0 w 31"/>
                <a:gd name="T5" fmla="*/ 30 h 52"/>
                <a:gd name="T6" fmla="*/ 21 w 31"/>
                <a:gd name="T7" fmla="*/ 12 h 52"/>
                <a:gd name="T8" fmla="*/ 21 w 31"/>
                <a:gd name="T9" fmla="*/ 12 h 52"/>
                <a:gd name="T10" fmla="*/ 7 w 31"/>
                <a:gd name="T11" fmla="*/ 37 h 52"/>
                <a:gd name="T12" fmla="*/ 7 w 31"/>
                <a:gd name="T13" fmla="*/ 36 h 52"/>
                <a:gd name="T14" fmla="*/ 24 w 31"/>
                <a:gd name="T15" fmla="*/ 15 h 52"/>
                <a:gd name="T16" fmla="*/ 22 w 31"/>
                <a:gd name="T17" fmla="*/ 19 h 52"/>
                <a:gd name="T18" fmla="*/ 6 w 31"/>
                <a:gd name="T19" fmla="*/ 52 h 52"/>
                <a:gd name="T20" fmla="*/ 6 w 31"/>
                <a:gd name="T21" fmla="*/ 52 h 52"/>
                <a:gd name="T22" fmla="*/ 10 w 31"/>
                <a:gd name="T23" fmla="*/ 50 h 52"/>
                <a:gd name="T24" fmla="*/ 28 w 31"/>
                <a:gd name="T25" fmla="*/ 13 h 52"/>
                <a:gd name="T26" fmla="*/ 31 w 31"/>
                <a:gd name="T27" fmla="*/ 3 h 52"/>
                <a:gd name="T28" fmla="*/ 29 w 31"/>
                <a:gd name="T29"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1" h="52">
                  <a:moveTo>
                    <a:pt x="29" y="0"/>
                  </a:moveTo>
                  <a:cubicBezTo>
                    <a:pt x="26" y="0"/>
                    <a:pt x="18" y="7"/>
                    <a:pt x="2" y="28"/>
                  </a:cubicBezTo>
                  <a:cubicBezTo>
                    <a:pt x="2" y="28"/>
                    <a:pt x="1" y="29"/>
                    <a:pt x="0" y="30"/>
                  </a:cubicBezTo>
                  <a:cubicBezTo>
                    <a:pt x="7" y="26"/>
                    <a:pt x="18" y="12"/>
                    <a:pt x="21" y="12"/>
                  </a:cubicBezTo>
                  <a:cubicBezTo>
                    <a:pt x="21" y="12"/>
                    <a:pt x="21" y="12"/>
                    <a:pt x="21" y="12"/>
                  </a:cubicBezTo>
                  <a:cubicBezTo>
                    <a:pt x="21" y="17"/>
                    <a:pt x="4" y="37"/>
                    <a:pt x="7" y="37"/>
                  </a:cubicBezTo>
                  <a:cubicBezTo>
                    <a:pt x="7" y="37"/>
                    <a:pt x="7" y="37"/>
                    <a:pt x="7" y="36"/>
                  </a:cubicBezTo>
                  <a:cubicBezTo>
                    <a:pt x="12" y="34"/>
                    <a:pt x="23" y="15"/>
                    <a:pt x="24" y="15"/>
                  </a:cubicBezTo>
                  <a:cubicBezTo>
                    <a:pt x="24" y="15"/>
                    <a:pt x="24" y="16"/>
                    <a:pt x="22" y="19"/>
                  </a:cubicBezTo>
                  <a:cubicBezTo>
                    <a:pt x="16" y="32"/>
                    <a:pt x="2" y="52"/>
                    <a:pt x="6" y="52"/>
                  </a:cubicBezTo>
                  <a:cubicBezTo>
                    <a:pt x="6" y="52"/>
                    <a:pt x="6" y="52"/>
                    <a:pt x="6" y="52"/>
                  </a:cubicBezTo>
                  <a:cubicBezTo>
                    <a:pt x="8" y="52"/>
                    <a:pt x="9" y="51"/>
                    <a:pt x="10" y="50"/>
                  </a:cubicBezTo>
                  <a:cubicBezTo>
                    <a:pt x="17" y="36"/>
                    <a:pt x="22" y="23"/>
                    <a:pt x="28" y="13"/>
                  </a:cubicBezTo>
                  <a:cubicBezTo>
                    <a:pt x="30" y="11"/>
                    <a:pt x="31" y="6"/>
                    <a:pt x="31" y="3"/>
                  </a:cubicBezTo>
                  <a:cubicBezTo>
                    <a:pt x="31" y="2"/>
                    <a:pt x="30" y="0"/>
                    <a:pt x="29"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2" name="Freeform 216">
              <a:extLst>
                <a:ext uri="{FF2B5EF4-FFF2-40B4-BE49-F238E27FC236}">
                  <a16:creationId xmlns="" xmlns:a16="http://schemas.microsoft.com/office/drawing/2014/main" id="{8D5AB818-E5A2-454C-A675-7FA10E1896A8}"/>
                </a:ext>
              </a:extLst>
            </p:cNvPr>
            <p:cNvSpPr>
              <a:spLocks/>
            </p:cNvSpPr>
            <p:nvPr/>
          </p:nvSpPr>
          <p:spPr bwMode="auto">
            <a:xfrm flipH="1">
              <a:off x="600075" y="5287963"/>
              <a:ext cx="25400" cy="73025"/>
            </a:xfrm>
            <a:custGeom>
              <a:avLst/>
              <a:gdLst>
                <a:gd name="T0" fmla="*/ 9 w 9"/>
                <a:gd name="T1" fmla="*/ 0 h 26"/>
                <a:gd name="T2" fmla="*/ 0 w 9"/>
                <a:gd name="T3" fmla="*/ 26 h 26"/>
                <a:gd name="T4" fmla="*/ 9 w 9"/>
                <a:gd name="T5" fmla="*/ 0 h 26"/>
              </a:gdLst>
              <a:ahLst/>
              <a:cxnLst>
                <a:cxn ang="0">
                  <a:pos x="T0" y="T1"/>
                </a:cxn>
                <a:cxn ang="0">
                  <a:pos x="T2" y="T3"/>
                </a:cxn>
                <a:cxn ang="0">
                  <a:pos x="T4" y="T5"/>
                </a:cxn>
              </a:cxnLst>
              <a:rect l="0" t="0" r="r" b="b"/>
              <a:pathLst>
                <a:path w="9" h="26">
                  <a:moveTo>
                    <a:pt x="9" y="0"/>
                  </a:moveTo>
                  <a:cubicBezTo>
                    <a:pt x="7" y="4"/>
                    <a:pt x="4" y="18"/>
                    <a:pt x="0" y="26"/>
                  </a:cubicBezTo>
                  <a:cubicBezTo>
                    <a:pt x="6" y="17"/>
                    <a:pt x="7" y="4"/>
                    <a:pt x="9"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3" name="Freeform 217">
              <a:extLst>
                <a:ext uri="{FF2B5EF4-FFF2-40B4-BE49-F238E27FC236}">
                  <a16:creationId xmlns="" xmlns:a16="http://schemas.microsoft.com/office/drawing/2014/main" id="{683E0170-B25E-4FD8-B79D-1B1ED6BF74D9}"/>
                </a:ext>
              </a:extLst>
            </p:cNvPr>
            <p:cNvSpPr>
              <a:spLocks/>
            </p:cNvSpPr>
            <p:nvPr/>
          </p:nvSpPr>
          <p:spPr bwMode="auto">
            <a:xfrm flipH="1">
              <a:off x="593724" y="5278438"/>
              <a:ext cx="42863" cy="96838"/>
            </a:xfrm>
            <a:custGeom>
              <a:avLst/>
              <a:gdLst>
                <a:gd name="T0" fmla="*/ 8 w 15"/>
                <a:gd name="T1" fmla="*/ 0 h 34"/>
                <a:gd name="T2" fmla="*/ 9 w 15"/>
                <a:gd name="T3" fmla="*/ 3 h 34"/>
                <a:gd name="T4" fmla="*/ 0 w 15"/>
                <a:gd name="T5" fmla="*/ 34 h 34"/>
                <a:gd name="T6" fmla="*/ 4 w 15"/>
                <a:gd name="T7" fmla="*/ 29 h 34"/>
                <a:gd name="T8" fmla="*/ 13 w 15"/>
                <a:gd name="T9" fmla="*/ 3 h 34"/>
                <a:gd name="T10" fmla="*/ 15 w 15"/>
                <a:gd name="T11" fmla="*/ 1 h 34"/>
                <a:gd name="T12" fmla="*/ 8 w 15"/>
                <a:gd name="T13" fmla="*/ 0 h 34"/>
              </a:gdLst>
              <a:ahLst/>
              <a:cxnLst>
                <a:cxn ang="0">
                  <a:pos x="T0" y="T1"/>
                </a:cxn>
                <a:cxn ang="0">
                  <a:pos x="T2" y="T3"/>
                </a:cxn>
                <a:cxn ang="0">
                  <a:pos x="T4" y="T5"/>
                </a:cxn>
                <a:cxn ang="0">
                  <a:pos x="T6" y="T7"/>
                </a:cxn>
                <a:cxn ang="0">
                  <a:pos x="T8" y="T9"/>
                </a:cxn>
                <a:cxn ang="0">
                  <a:pos x="T10" y="T11"/>
                </a:cxn>
                <a:cxn ang="0">
                  <a:pos x="T12" y="T13"/>
                </a:cxn>
              </a:cxnLst>
              <a:rect l="0" t="0" r="r" b="b"/>
              <a:pathLst>
                <a:path w="15" h="34">
                  <a:moveTo>
                    <a:pt x="8" y="0"/>
                  </a:moveTo>
                  <a:cubicBezTo>
                    <a:pt x="8" y="0"/>
                    <a:pt x="9" y="1"/>
                    <a:pt x="9" y="3"/>
                  </a:cubicBezTo>
                  <a:cubicBezTo>
                    <a:pt x="9" y="9"/>
                    <a:pt x="3" y="25"/>
                    <a:pt x="0" y="34"/>
                  </a:cubicBezTo>
                  <a:cubicBezTo>
                    <a:pt x="1" y="33"/>
                    <a:pt x="3" y="31"/>
                    <a:pt x="4" y="29"/>
                  </a:cubicBezTo>
                  <a:cubicBezTo>
                    <a:pt x="8" y="21"/>
                    <a:pt x="11" y="7"/>
                    <a:pt x="13" y="3"/>
                  </a:cubicBezTo>
                  <a:cubicBezTo>
                    <a:pt x="14" y="2"/>
                    <a:pt x="14" y="1"/>
                    <a:pt x="15" y="1"/>
                  </a:cubicBezTo>
                  <a:cubicBezTo>
                    <a:pt x="8" y="0"/>
                    <a:pt x="8" y="0"/>
                    <a:pt x="8" y="0"/>
                  </a:cubicBezTo>
                </a:path>
              </a:pathLst>
            </a:custGeom>
            <a:solidFill>
              <a:srgbClr val="FFFC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4" name="Freeform 218">
              <a:extLst>
                <a:ext uri="{FF2B5EF4-FFF2-40B4-BE49-F238E27FC236}">
                  <a16:creationId xmlns="" xmlns:a16="http://schemas.microsoft.com/office/drawing/2014/main" id="{61B2276E-C450-450B-804B-8F162AD04542}"/>
                </a:ext>
              </a:extLst>
            </p:cNvPr>
            <p:cNvSpPr>
              <a:spLocks/>
            </p:cNvSpPr>
            <p:nvPr/>
          </p:nvSpPr>
          <p:spPr bwMode="auto">
            <a:xfrm flipH="1">
              <a:off x="593725" y="52816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5" name="Freeform 219">
              <a:extLst>
                <a:ext uri="{FF2B5EF4-FFF2-40B4-BE49-F238E27FC236}">
                  <a16:creationId xmlns="" xmlns:a16="http://schemas.microsoft.com/office/drawing/2014/main" id="{62AF3DB8-451C-4980-9F16-7E712D40C45E}"/>
                </a:ext>
              </a:extLst>
            </p:cNvPr>
            <p:cNvSpPr>
              <a:spLocks/>
            </p:cNvSpPr>
            <p:nvPr/>
          </p:nvSpPr>
          <p:spPr bwMode="auto">
            <a:xfrm flipH="1">
              <a:off x="593725" y="5281613"/>
              <a:ext cx="0" cy="0"/>
            </a:xfrm>
            <a:custGeom>
              <a:avLst/>
              <a:gdLst/>
              <a:ahLst/>
              <a:cxnLst>
                <a:cxn ang="0">
                  <a:pos x="0" y="0"/>
                </a:cxn>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path>
              </a:pathLst>
            </a:custGeom>
            <a:solidFill>
              <a:srgbClr val="FFFC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6" name="Freeform 220">
              <a:extLst>
                <a:ext uri="{FF2B5EF4-FFF2-40B4-BE49-F238E27FC236}">
                  <a16:creationId xmlns="" xmlns:a16="http://schemas.microsoft.com/office/drawing/2014/main" id="{BA38B1E2-196C-4FA0-ADE7-2BFF5D89FCB2}"/>
                </a:ext>
              </a:extLst>
            </p:cNvPr>
            <p:cNvSpPr>
              <a:spLocks/>
            </p:cNvSpPr>
            <p:nvPr/>
          </p:nvSpPr>
          <p:spPr bwMode="auto">
            <a:xfrm flipH="1">
              <a:off x="571499" y="5284788"/>
              <a:ext cx="11113" cy="68263"/>
            </a:xfrm>
            <a:custGeom>
              <a:avLst/>
              <a:gdLst>
                <a:gd name="T0" fmla="*/ 2 w 4"/>
                <a:gd name="T1" fmla="*/ 0 h 24"/>
                <a:gd name="T2" fmla="*/ 0 w 4"/>
                <a:gd name="T3" fmla="*/ 24 h 24"/>
                <a:gd name="T4" fmla="*/ 2 w 4"/>
                <a:gd name="T5" fmla="*/ 0 h 24"/>
                <a:gd name="T6" fmla="*/ 2 w 4"/>
                <a:gd name="T7" fmla="*/ 0 h 24"/>
              </a:gdLst>
              <a:ahLst/>
              <a:cxnLst>
                <a:cxn ang="0">
                  <a:pos x="T0" y="T1"/>
                </a:cxn>
                <a:cxn ang="0">
                  <a:pos x="T2" y="T3"/>
                </a:cxn>
                <a:cxn ang="0">
                  <a:pos x="T4" y="T5"/>
                </a:cxn>
                <a:cxn ang="0">
                  <a:pos x="T6" y="T7"/>
                </a:cxn>
              </a:cxnLst>
              <a:rect l="0" t="0" r="r" b="b"/>
              <a:pathLst>
                <a:path w="4" h="24">
                  <a:moveTo>
                    <a:pt x="2" y="0"/>
                  </a:moveTo>
                  <a:cubicBezTo>
                    <a:pt x="0" y="3"/>
                    <a:pt x="3" y="18"/>
                    <a:pt x="0" y="24"/>
                  </a:cubicBezTo>
                  <a:cubicBezTo>
                    <a:pt x="4" y="17"/>
                    <a:pt x="0" y="3"/>
                    <a:pt x="2" y="0"/>
                  </a:cubicBezTo>
                  <a:cubicBezTo>
                    <a:pt x="2" y="0"/>
                    <a:pt x="2" y="0"/>
                    <a:pt x="2"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7" name="Freeform 221">
              <a:extLst>
                <a:ext uri="{FF2B5EF4-FFF2-40B4-BE49-F238E27FC236}">
                  <a16:creationId xmlns="" xmlns:a16="http://schemas.microsoft.com/office/drawing/2014/main" id="{1DD8622B-AC53-4082-AA4E-41D5AA89E60A}"/>
                </a:ext>
              </a:extLst>
            </p:cNvPr>
            <p:cNvSpPr>
              <a:spLocks/>
            </p:cNvSpPr>
            <p:nvPr/>
          </p:nvSpPr>
          <p:spPr bwMode="auto">
            <a:xfrm flipH="1">
              <a:off x="574675" y="5281613"/>
              <a:ext cx="19050" cy="71438"/>
            </a:xfrm>
            <a:custGeom>
              <a:avLst/>
              <a:gdLst>
                <a:gd name="T0" fmla="*/ 0 w 7"/>
                <a:gd name="T1" fmla="*/ 0 h 25"/>
                <a:gd name="T2" fmla="*/ 3 w 7"/>
                <a:gd name="T3" fmla="*/ 13 h 25"/>
                <a:gd name="T4" fmla="*/ 3 w 7"/>
                <a:gd name="T5" fmla="*/ 20 h 25"/>
                <a:gd name="T6" fmla="*/ 4 w 7"/>
                <a:gd name="T7" fmla="*/ 25 h 25"/>
                <a:gd name="T8" fmla="*/ 4 w 7"/>
                <a:gd name="T9" fmla="*/ 25 h 25"/>
                <a:gd name="T10" fmla="*/ 6 w 7"/>
                <a:gd name="T11" fmla="*/ 1 h 25"/>
                <a:gd name="T12" fmla="*/ 0 w 7"/>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7" h="25">
                  <a:moveTo>
                    <a:pt x="0" y="0"/>
                  </a:moveTo>
                  <a:cubicBezTo>
                    <a:pt x="3" y="2"/>
                    <a:pt x="3" y="7"/>
                    <a:pt x="3" y="13"/>
                  </a:cubicBezTo>
                  <a:cubicBezTo>
                    <a:pt x="3" y="15"/>
                    <a:pt x="3" y="18"/>
                    <a:pt x="3" y="20"/>
                  </a:cubicBezTo>
                  <a:cubicBezTo>
                    <a:pt x="3" y="22"/>
                    <a:pt x="3" y="24"/>
                    <a:pt x="4" y="25"/>
                  </a:cubicBezTo>
                  <a:cubicBezTo>
                    <a:pt x="4" y="25"/>
                    <a:pt x="4" y="25"/>
                    <a:pt x="4" y="25"/>
                  </a:cubicBezTo>
                  <a:cubicBezTo>
                    <a:pt x="7" y="19"/>
                    <a:pt x="4" y="4"/>
                    <a:pt x="6" y="1"/>
                  </a:cubicBezTo>
                  <a:cubicBezTo>
                    <a:pt x="0" y="0"/>
                    <a:pt x="0" y="0"/>
                    <a:pt x="0" y="0"/>
                  </a:cubicBezTo>
                </a:path>
              </a:pathLst>
            </a:custGeom>
            <a:solidFill>
              <a:srgbClr val="FFFC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8" name="Freeform 222">
              <a:extLst>
                <a:ext uri="{FF2B5EF4-FFF2-40B4-BE49-F238E27FC236}">
                  <a16:creationId xmlns="" xmlns:a16="http://schemas.microsoft.com/office/drawing/2014/main" id="{DAEA518D-328A-423E-897F-1EBF89CD2C4C}"/>
                </a:ext>
              </a:extLst>
            </p:cNvPr>
            <p:cNvSpPr>
              <a:spLocks/>
            </p:cNvSpPr>
            <p:nvPr/>
          </p:nvSpPr>
          <p:spPr bwMode="auto">
            <a:xfrm flipH="1">
              <a:off x="571500" y="5284788"/>
              <a:ext cx="6350" cy="3175"/>
            </a:xfrm>
            <a:custGeom>
              <a:avLst/>
              <a:gdLst>
                <a:gd name="T0" fmla="*/ 0 w 2"/>
                <a:gd name="T1" fmla="*/ 0 h 1"/>
                <a:gd name="T2" fmla="*/ 0 w 2"/>
                <a:gd name="T3" fmla="*/ 0 h 1"/>
                <a:gd name="T4" fmla="*/ 0 w 2"/>
                <a:gd name="T5" fmla="*/ 0 h 1"/>
                <a:gd name="T6" fmla="*/ 2 w 2"/>
                <a:gd name="T7" fmla="*/ 1 h 1"/>
                <a:gd name="T8" fmla="*/ 0 w 2"/>
                <a:gd name="T9" fmla="*/ 0 h 1"/>
              </a:gdLst>
              <a:ahLst/>
              <a:cxnLst>
                <a:cxn ang="0">
                  <a:pos x="T0" y="T1"/>
                </a:cxn>
                <a:cxn ang="0">
                  <a:pos x="T2" y="T3"/>
                </a:cxn>
                <a:cxn ang="0">
                  <a:pos x="T4" y="T5"/>
                </a:cxn>
                <a:cxn ang="0">
                  <a:pos x="T6" y="T7"/>
                </a:cxn>
                <a:cxn ang="0">
                  <a:pos x="T8" y="T9"/>
                </a:cxn>
              </a:cxnLst>
              <a:rect l="0" t="0" r="r" b="b"/>
              <a:pathLst>
                <a:path w="2" h="1">
                  <a:moveTo>
                    <a:pt x="0" y="0"/>
                  </a:moveTo>
                  <a:cubicBezTo>
                    <a:pt x="0" y="0"/>
                    <a:pt x="0" y="0"/>
                    <a:pt x="0" y="0"/>
                  </a:cubicBezTo>
                  <a:cubicBezTo>
                    <a:pt x="0" y="0"/>
                    <a:pt x="0" y="0"/>
                    <a:pt x="0" y="0"/>
                  </a:cubicBezTo>
                  <a:cubicBezTo>
                    <a:pt x="2" y="1"/>
                    <a:pt x="2" y="1"/>
                    <a:pt x="2" y="1"/>
                  </a:cubicBezTo>
                  <a:cubicBezTo>
                    <a:pt x="1" y="0"/>
                    <a:pt x="1" y="0"/>
                    <a:pt x="0"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9" name="Freeform 223">
              <a:extLst>
                <a:ext uri="{FF2B5EF4-FFF2-40B4-BE49-F238E27FC236}">
                  <a16:creationId xmlns="" xmlns:a16="http://schemas.microsoft.com/office/drawing/2014/main" id="{A643BC8E-7DE8-41AB-A1E1-EFFD547E8157}"/>
                </a:ext>
              </a:extLst>
            </p:cNvPr>
            <p:cNvSpPr>
              <a:spLocks/>
            </p:cNvSpPr>
            <p:nvPr/>
          </p:nvSpPr>
          <p:spPr bwMode="auto">
            <a:xfrm flipH="1">
              <a:off x="571500" y="5284788"/>
              <a:ext cx="6350" cy="3175"/>
            </a:xfrm>
            <a:custGeom>
              <a:avLst/>
              <a:gdLst>
                <a:gd name="T0" fmla="*/ 0 w 2"/>
                <a:gd name="T1" fmla="*/ 0 h 1"/>
                <a:gd name="T2" fmla="*/ 0 w 2"/>
                <a:gd name="T3" fmla="*/ 0 h 1"/>
                <a:gd name="T4" fmla="*/ 0 w 2"/>
                <a:gd name="T5" fmla="*/ 0 h 1"/>
                <a:gd name="T6" fmla="*/ 2 w 2"/>
                <a:gd name="T7" fmla="*/ 1 h 1"/>
                <a:gd name="T8" fmla="*/ 2 w 2"/>
                <a:gd name="T9" fmla="*/ 1 h 1"/>
                <a:gd name="T10" fmla="*/ 0 w 2"/>
                <a:gd name="T11" fmla="*/ 0 h 1"/>
              </a:gdLst>
              <a:ahLst/>
              <a:cxnLst>
                <a:cxn ang="0">
                  <a:pos x="T0" y="T1"/>
                </a:cxn>
                <a:cxn ang="0">
                  <a:pos x="T2" y="T3"/>
                </a:cxn>
                <a:cxn ang="0">
                  <a:pos x="T4" y="T5"/>
                </a:cxn>
                <a:cxn ang="0">
                  <a:pos x="T6" y="T7"/>
                </a:cxn>
                <a:cxn ang="0">
                  <a:pos x="T8" y="T9"/>
                </a:cxn>
                <a:cxn ang="0">
                  <a:pos x="T10" y="T11"/>
                </a:cxn>
              </a:cxnLst>
              <a:rect l="0" t="0" r="r" b="b"/>
              <a:pathLst>
                <a:path w="2" h="1">
                  <a:moveTo>
                    <a:pt x="0" y="0"/>
                  </a:moveTo>
                  <a:cubicBezTo>
                    <a:pt x="0" y="0"/>
                    <a:pt x="0" y="0"/>
                    <a:pt x="0" y="0"/>
                  </a:cubicBezTo>
                  <a:cubicBezTo>
                    <a:pt x="0" y="0"/>
                    <a:pt x="0" y="0"/>
                    <a:pt x="0" y="0"/>
                  </a:cubicBezTo>
                  <a:cubicBezTo>
                    <a:pt x="1" y="0"/>
                    <a:pt x="1" y="0"/>
                    <a:pt x="2" y="1"/>
                  </a:cubicBezTo>
                  <a:cubicBezTo>
                    <a:pt x="2" y="1"/>
                    <a:pt x="2" y="1"/>
                    <a:pt x="2" y="1"/>
                  </a:cubicBezTo>
                  <a:cubicBezTo>
                    <a:pt x="1" y="0"/>
                    <a:pt x="1" y="0"/>
                    <a:pt x="0" y="0"/>
                  </a:cubicBezTo>
                </a:path>
              </a:pathLst>
            </a:custGeom>
            <a:solidFill>
              <a:srgbClr val="FFFC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 name="Freeform 224">
              <a:extLst>
                <a:ext uri="{FF2B5EF4-FFF2-40B4-BE49-F238E27FC236}">
                  <a16:creationId xmlns="" xmlns:a16="http://schemas.microsoft.com/office/drawing/2014/main" id="{A45EFF56-8578-4A46-AD92-0476138DF725}"/>
                </a:ext>
              </a:extLst>
            </p:cNvPr>
            <p:cNvSpPr>
              <a:spLocks/>
            </p:cNvSpPr>
            <p:nvPr/>
          </p:nvSpPr>
          <p:spPr bwMode="auto">
            <a:xfrm flipH="1">
              <a:off x="696912" y="5287963"/>
              <a:ext cx="15875" cy="30163"/>
            </a:xfrm>
            <a:custGeom>
              <a:avLst/>
              <a:gdLst>
                <a:gd name="T0" fmla="*/ 6 w 6"/>
                <a:gd name="T1" fmla="*/ 0 h 11"/>
                <a:gd name="T2" fmla="*/ 0 w 6"/>
                <a:gd name="T3" fmla="*/ 11 h 11"/>
                <a:gd name="T4" fmla="*/ 6 w 6"/>
                <a:gd name="T5" fmla="*/ 0 h 11"/>
              </a:gdLst>
              <a:ahLst/>
              <a:cxnLst>
                <a:cxn ang="0">
                  <a:pos x="T0" y="T1"/>
                </a:cxn>
                <a:cxn ang="0">
                  <a:pos x="T2" y="T3"/>
                </a:cxn>
                <a:cxn ang="0">
                  <a:pos x="T4" y="T5"/>
                </a:cxn>
              </a:cxnLst>
              <a:rect l="0" t="0" r="r" b="b"/>
              <a:pathLst>
                <a:path w="6" h="11">
                  <a:moveTo>
                    <a:pt x="6" y="0"/>
                  </a:moveTo>
                  <a:cubicBezTo>
                    <a:pt x="4" y="3"/>
                    <a:pt x="2" y="7"/>
                    <a:pt x="0" y="11"/>
                  </a:cubicBezTo>
                  <a:cubicBezTo>
                    <a:pt x="2" y="7"/>
                    <a:pt x="4" y="3"/>
                    <a:pt x="6"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1" name="Freeform 225">
              <a:extLst>
                <a:ext uri="{FF2B5EF4-FFF2-40B4-BE49-F238E27FC236}">
                  <a16:creationId xmlns="" xmlns:a16="http://schemas.microsoft.com/office/drawing/2014/main" id="{AC561B88-5789-498C-9EC5-8CEE7BAD439C}"/>
                </a:ext>
              </a:extLst>
            </p:cNvPr>
            <p:cNvSpPr>
              <a:spLocks/>
            </p:cNvSpPr>
            <p:nvPr/>
          </p:nvSpPr>
          <p:spPr bwMode="auto">
            <a:xfrm flipH="1">
              <a:off x="679449" y="5273675"/>
              <a:ext cx="39688" cy="73025"/>
            </a:xfrm>
            <a:custGeom>
              <a:avLst/>
              <a:gdLst>
                <a:gd name="T0" fmla="*/ 14 w 14"/>
                <a:gd name="T1" fmla="*/ 0 h 26"/>
                <a:gd name="T2" fmla="*/ 8 w 14"/>
                <a:gd name="T3" fmla="*/ 2 h 26"/>
                <a:gd name="T4" fmla="*/ 8 w 14"/>
                <a:gd name="T5" fmla="*/ 5 h 26"/>
                <a:gd name="T6" fmla="*/ 2 w 14"/>
                <a:gd name="T7" fmla="*/ 16 h 26"/>
                <a:gd name="T8" fmla="*/ 1 w 14"/>
                <a:gd name="T9" fmla="*/ 26 h 26"/>
                <a:gd name="T10" fmla="*/ 14 w 14"/>
                <a:gd name="T11" fmla="*/ 0 h 26"/>
              </a:gdLst>
              <a:ahLst/>
              <a:cxnLst>
                <a:cxn ang="0">
                  <a:pos x="T0" y="T1"/>
                </a:cxn>
                <a:cxn ang="0">
                  <a:pos x="T2" y="T3"/>
                </a:cxn>
                <a:cxn ang="0">
                  <a:pos x="T4" y="T5"/>
                </a:cxn>
                <a:cxn ang="0">
                  <a:pos x="T6" y="T7"/>
                </a:cxn>
                <a:cxn ang="0">
                  <a:pos x="T8" y="T9"/>
                </a:cxn>
                <a:cxn ang="0">
                  <a:pos x="T10" y="T11"/>
                </a:cxn>
              </a:cxnLst>
              <a:rect l="0" t="0" r="r" b="b"/>
              <a:pathLst>
                <a:path w="14" h="26">
                  <a:moveTo>
                    <a:pt x="14" y="0"/>
                  </a:moveTo>
                  <a:cubicBezTo>
                    <a:pt x="8" y="2"/>
                    <a:pt x="8" y="2"/>
                    <a:pt x="8" y="2"/>
                  </a:cubicBezTo>
                  <a:cubicBezTo>
                    <a:pt x="9" y="2"/>
                    <a:pt x="8" y="3"/>
                    <a:pt x="8" y="5"/>
                  </a:cubicBezTo>
                  <a:cubicBezTo>
                    <a:pt x="6" y="8"/>
                    <a:pt x="4" y="12"/>
                    <a:pt x="2" y="16"/>
                  </a:cubicBezTo>
                  <a:cubicBezTo>
                    <a:pt x="1" y="20"/>
                    <a:pt x="0" y="24"/>
                    <a:pt x="1" y="26"/>
                  </a:cubicBezTo>
                  <a:cubicBezTo>
                    <a:pt x="3" y="20"/>
                    <a:pt x="6" y="11"/>
                    <a:pt x="14" y="0"/>
                  </a:cubicBezTo>
                </a:path>
              </a:pathLst>
            </a:custGeom>
            <a:solidFill>
              <a:srgbClr val="FFFC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2" name="Freeform 226">
              <a:extLst>
                <a:ext uri="{FF2B5EF4-FFF2-40B4-BE49-F238E27FC236}">
                  <a16:creationId xmlns="" xmlns:a16="http://schemas.microsoft.com/office/drawing/2014/main" id="{41DE8711-9E6C-4E2A-968C-9885BE61C0EF}"/>
                </a:ext>
              </a:extLst>
            </p:cNvPr>
            <p:cNvSpPr>
              <a:spLocks/>
            </p:cNvSpPr>
            <p:nvPr/>
          </p:nvSpPr>
          <p:spPr bwMode="auto">
            <a:xfrm flipH="1">
              <a:off x="1147762" y="5597525"/>
              <a:ext cx="655638" cy="649288"/>
            </a:xfrm>
            <a:custGeom>
              <a:avLst/>
              <a:gdLst>
                <a:gd name="T0" fmla="*/ 202 w 231"/>
                <a:gd name="T1" fmla="*/ 160 h 228"/>
                <a:gd name="T2" fmla="*/ 186 w 231"/>
                <a:gd name="T3" fmla="*/ 160 h 228"/>
                <a:gd name="T4" fmla="*/ 121 w 231"/>
                <a:gd name="T5" fmla="*/ 118 h 228"/>
                <a:gd name="T6" fmla="*/ 167 w 231"/>
                <a:gd name="T7" fmla="*/ 166 h 228"/>
                <a:gd name="T8" fmla="*/ 166 w 231"/>
                <a:gd name="T9" fmla="*/ 196 h 228"/>
                <a:gd name="T10" fmla="*/ 147 w 231"/>
                <a:gd name="T11" fmla="*/ 222 h 228"/>
                <a:gd name="T12" fmla="*/ 113 w 231"/>
                <a:gd name="T13" fmla="*/ 212 h 228"/>
                <a:gd name="T14" fmla="*/ 112 w 231"/>
                <a:gd name="T15" fmla="*/ 211 h 228"/>
                <a:gd name="T16" fmla="*/ 112 w 231"/>
                <a:gd name="T17" fmla="*/ 211 h 228"/>
                <a:gd name="T18" fmla="*/ 100 w 231"/>
                <a:gd name="T19" fmla="*/ 146 h 228"/>
                <a:gd name="T20" fmla="*/ 92 w 231"/>
                <a:gd name="T21" fmla="*/ 142 h 228"/>
                <a:gd name="T22" fmla="*/ 63 w 231"/>
                <a:gd name="T23" fmla="*/ 171 h 228"/>
                <a:gd name="T24" fmla="*/ 43 w 231"/>
                <a:gd name="T25" fmla="*/ 176 h 228"/>
                <a:gd name="T26" fmla="*/ 6 w 231"/>
                <a:gd name="T27" fmla="*/ 153 h 228"/>
                <a:gd name="T28" fmla="*/ 19 w 231"/>
                <a:gd name="T29" fmla="*/ 115 h 228"/>
                <a:gd name="T30" fmla="*/ 25 w 231"/>
                <a:gd name="T31" fmla="*/ 109 h 228"/>
                <a:gd name="T32" fmla="*/ 100 w 231"/>
                <a:gd name="T33" fmla="*/ 106 h 228"/>
                <a:gd name="T34" fmla="*/ 67 w 231"/>
                <a:gd name="T35" fmla="*/ 93 h 228"/>
                <a:gd name="T36" fmla="*/ 40 w 231"/>
                <a:gd name="T37" fmla="*/ 80 h 228"/>
                <a:gd name="T38" fmla="*/ 37 w 231"/>
                <a:gd name="T39" fmla="*/ 78 h 228"/>
                <a:gd name="T40" fmla="*/ 26 w 231"/>
                <a:gd name="T41" fmla="*/ 63 h 228"/>
                <a:gd name="T42" fmla="*/ 25 w 231"/>
                <a:gd name="T43" fmla="*/ 32 h 228"/>
                <a:gd name="T44" fmla="*/ 55 w 231"/>
                <a:gd name="T45" fmla="*/ 19 h 228"/>
                <a:gd name="T46" fmla="*/ 64 w 231"/>
                <a:gd name="T47" fmla="*/ 21 h 228"/>
                <a:gd name="T48" fmla="*/ 102 w 231"/>
                <a:gd name="T49" fmla="*/ 49 h 228"/>
                <a:gd name="T50" fmla="*/ 112 w 231"/>
                <a:gd name="T51" fmla="*/ 90 h 228"/>
                <a:gd name="T52" fmla="*/ 123 w 231"/>
                <a:gd name="T53" fmla="*/ 32 h 228"/>
                <a:gd name="T54" fmla="*/ 140 w 231"/>
                <a:gd name="T55" fmla="*/ 10 h 228"/>
                <a:gd name="T56" fmla="*/ 169 w 231"/>
                <a:gd name="T57" fmla="*/ 3 h 228"/>
                <a:gd name="T58" fmla="*/ 188 w 231"/>
                <a:gd name="T59" fmla="*/ 30 h 228"/>
                <a:gd name="T60" fmla="*/ 188 w 231"/>
                <a:gd name="T61" fmla="*/ 40 h 228"/>
                <a:gd name="T62" fmla="*/ 184 w 231"/>
                <a:gd name="T63" fmla="*/ 62 h 228"/>
                <a:gd name="T64" fmla="*/ 182 w 231"/>
                <a:gd name="T65" fmla="*/ 67 h 228"/>
                <a:gd name="T66" fmla="*/ 166 w 231"/>
                <a:gd name="T67" fmla="*/ 83 h 228"/>
                <a:gd name="T68" fmla="*/ 127 w 231"/>
                <a:gd name="T69" fmla="*/ 102 h 228"/>
                <a:gd name="T70" fmla="*/ 126 w 231"/>
                <a:gd name="T71" fmla="*/ 102 h 228"/>
                <a:gd name="T72" fmla="*/ 178 w 231"/>
                <a:gd name="T73" fmla="*/ 88 h 228"/>
                <a:gd name="T74" fmla="*/ 185 w 231"/>
                <a:gd name="T75" fmla="*/ 89 h 228"/>
                <a:gd name="T76" fmla="*/ 187 w 231"/>
                <a:gd name="T77" fmla="*/ 89 h 228"/>
                <a:gd name="T78" fmla="*/ 203 w 231"/>
                <a:gd name="T79" fmla="*/ 96 h 228"/>
                <a:gd name="T80" fmla="*/ 207 w 231"/>
                <a:gd name="T81" fmla="*/ 99 h 228"/>
                <a:gd name="T82" fmla="*/ 221 w 231"/>
                <a:gd name="T83" fmla="*/ 114 h 228"/>
                <a:gd name="T84" fmla="*/ 225 w 231"/>
                <a:gd name="T85" fmla="*/ 146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31" h="228">
                  <a:moveTo>
                    <a:pt x="225" y="146"/>
                  </a:moveTo>
                  <a:cubicBezTo>
                    <a:pt x="225" y="150"/>
                    <a:pt x="215" y="157"/>
                    <a:pt x="202" y="160"/>
                  </a:cubicBezTo>
                  <a:cubicBezTo>
                    <a:pt x="201" y="160"/>
                    <a:pt x="200" y="160"/>
                    <a:pt x="198" y="160"/>
                  </a:cubicBezTo>
                  <a:cubicBezTo>
                    <a:pt x="195" y="161"/>
                    <a:pt x="191" y="161"/>
                    <a:pt x="186" y="160"/>
                  </a:cubicBezTo>
                  <a:cubicBezTo>
                    <a:pt x="165" y="158"/>
                    <a:pt x="152" y="141"/>
                    <a:pt x="142" y="132"/>
                  </a:cubicBezTo>
                  <a:cubicBezTo>
                    <a:pt x="135" y="125"/>
                    <a:pt x="125" y="120"/>
                    <a:pt x="121" y="118"/>
                  </a:cubicBezTo>
                  <a:cubicBezTo>
                    <a:pt x="126" y="125"/>
                    <a:pt x="140" y="131"/>
                    <a:pt x="156" y="148"/>
                  </a:cubicBezTo>
                  <a:cubicBezTo>
                    <a:pt x="162" y="154"/>
                    <a:pt x="165" y="160"/>
                    <a:pt x="167" y="166"/>
                  </a:cubicBezTo>
                  <a:cubicBezTo>
                    <a:pt x="170" y="176"/>
                    <a:pt x="169" y="186"/>
                    <a:pt x="167" y="194"/>
                  </a:cubicBezTo>
                  <a:cubicBezTo>
                    <a:pt x="167" y="195"/>
                    <a:pt x="167" y="195"/>
                    <a:pt x="166" y="196"/>
                  </a:cubicBezTo>
                  <a:cubicBezTo>
                    <a:pt x="166" y="199"/>
                    <a:pt x="165" y="202"/>
                    <a:pt x="164" y="204"/>
                  </a:cubicBezTo>
                  <a:cubicBezTo>
                    <a:pt x="159" y="220"/>
                    <a:pt x="151" y="223"/>
                    <a:pt x="147" y="222"/>
                  </a:cubicBezTo>
                  <a:cubicBezTo>
                    <a:pt x="143" y="221"/>
                    <a:pt x="143" y="224"/>
                    <a:pt x="139" y="226"/>
                  </a:cubicBezTo>
                  <a:cubicBezTo>
                    <a:pt x="136" y="228"/>
                    <a:pt x="123" y="223"/>
                    <a:pt x="113" y="212"/>
                  </a:cubicBezTo>
                  <a:cubicBezTo>
                    <a:pt x="113" y="212"/>
                    <a:pt x="113" y="212"/>
                    <a:pt x="113" y="212"/>
                  </a:cubicBezTo>
                  <a:cubicBezTo>
                    <a:pt x="113" y="212"/>
                    <a:pt x="112" y="211"/>
                    <a:pt x="112" y="211"/>
                  </a:cubicBezTo>
                  <a:cubicBezTo>
                    <a:pt x="112" y="211"/>
                    <a:pt x="112" y="211"/>
                    <a:pt x="112" y="211"/>
                  </a:cubicBezTo>
                  <a:cubicBezTo>
                    <a:pt x="112" y="211"/>
                    <a:pt x="112" y="211"/>
                    <a:pt x="112" y="211"/>
                  </a:cubicBezTo>
                  <a:cubicBezTo>
                    <a:pt x="110" y="208"/>
                    <a:pt x="108" y="205"/>
                    <a:pt x="106" y="202"/>
                  </a:cubicBezTo>
                  <a:cubicBezTo>
                    <a:pt x="97" y="183"/>
                    <a:pt x="93" y="158"/>
                    <a:pt x="100" y="146"/>
                  </a:cubicBezTo>
                  <a:cubicBezTo>
                    <a:pt x="104" y="137"/>
                    <a:pt x="102" y="133"/>
                    <a:pt x="105" y="127"/>
                  </a:cubicBezTo>
                  <a:cubicBezTo>
                    <a:pt x="102" y="131"/>
                    <a:pt x="97" y="137"/>
                    <a:pt x="92" y="142"/>
                  </a:cubicBezTo>
                  <a:cubicBezTo>
                    <a:pt x="85" y="150"/>
                    <a:pt x="77" y="163"/>
                    <a:pt x="63" y="171"/>
                  </a:cubicBezTo>
                  <a:cubicBezTo>
                    <a:pt x="63" y="171"/>
                    <a:pt x="63" y="171"/>
                    <a:pt x="63" y="171"/>
                  </a:cubicBezTo>
                  <a:cubicBezTo>
                    <a:pt x="60" y="172"/>
                    <a:pt x="57" y="174"/>
                    <a:pt x="53" y="175"/>
                  </a:cubicBezTo>
                  <a:cubicBezTo>
                    <a:pt x="50" y="176"/>
                    <a:pt x="46" y="176"/>
                    <a:pt x="43" y="176"/>
                  </a:cubicBezTo>
                  <a:cubicBezTo>
                    <a:pt x="26" y="176"/>
                    <a:pt x="9" y="166"/>
                    <a:pt x="8" y="162"/>
                  </a:cubicBezTo>
                  <a:cubicBezTo>
                    <a:pt x="7" y="158"/>
                    <a:pt x="9" y="155"/>
                    <a:pt x="6" y="153"/>
                  </a:cubicBezTo>
                  <a:cubicBezTo>
                    <a:pt x="3" y="151"/>
                    <a:pt x="0" y="144"/>
                    <a:pt x="8" y="129"/>
                  </a:cubicBezTo>
                  <a:cubicBezTo>
                    <a:pt x="11" y="125"/>
                    <a:pt x="15" y="119"/>
                    <a:pt x="19" y="115"/>
                  </a:cubicBezTo>
                  <a:cubicBezTo>
                    <a:pt x="19" y="114"/>
                    <a:pt x="19" y="114"/>
                    <a:pt x="19" y="114"/>
                  </a:cubicBezTo>
                  <a:cubicBezTo>
                    <a:pt x="21" y="112"/>
                    <a:pt x="23" y="111"/>
                    <a:pt x="25" y="109"/>
                  </a:cubicBezTo>
                  <a:cubicBezTo>
                    <a:pt x="33" y="102"/>
                    <a:pt x="43" y="98"/>
                    <a:pt x="57" y="99"/>
                  </a:cubicBezTo>
                  <a:cubicBezTo>
                    <a:pt x="79" y="100"/>
                    <a:pt x="91" y="106"/>
                    <a:pt x="100" y="106"/>
                  </a:cubicBezTo>
                  <a:cubicBezTo>
                    <a:pt x="96" y="103"/>
                    <a:pt x="88" y="98"/>
                    <a:pt x="80" y="96"/>
                  </a:cubicBezTo>
                  <a:cubicBezTo>
                    <a:pt x="76" y="95"/>
                    <a:pt x="72" y="94"/>
                    <a:pt x="67" y="93"/>
                  </a:cubicBezTo>
                  <a:cubicBezTo>
                    <a:pt x="67" y="93"/>
                    <a:pt x="67" y="93"/>
                    <a:pt x="67" y="93"/>
                  </a:cubicBezTo>
                  <a:cubicBezTo>
                    <a:pt x="58" y="90"/>
                    <a:pt x="48" y="87"/>
                    <a:pt x="40" y="80"/>
                  </a:cubicBezTo>
                  <a:cubicBezTo>
                    <a:pt x="40" y="80"/>
                    <a:pt x="40" y="80"/>
                    <a:pt x="40" y="80"/>
                  </a:cubicBezTo>
                  <a:cubicBezTo>
                    <a:pt x="39" y="79"/>
                    <a:pt x="38" y="78"/>
                    <a:pt x="37" y="78"/>
                  </a:cubicBezTo>
                  <a:cubicBezTo>
                    <a:pt x="35" y="76"/>
                    <a:pt x="34" y="74"/>
                    <a:pt x="32" y="72"/>
                  </a:cubicBezTo>
                  <a:cubicBezTo>
                    <a:pt x="30" y="69"/>
                    <a:pt x="28" y="66"/>
                    <a:pt x="26" y="63"/>
                  </a:cubicBezTo>
                  <a:cubicBezTo>
                    <a:pt x="26" y="62"/>
                    <a:pt x="26" y="62"/>
                    <a:pt x="26" y="62"/>
                  </a:cubicBezTo>
                  <a:cubicBezTo>
                    <a:pt x="20" y="48"/>
                    <a:pt x="21" y="34"/>
                    <a:pt x="25" y="32"/>
                  </a:cubicBezTo>
                  <a:cubicBezTo>
                    <a:pt x="28" y="29"/>
                    <a:pt x="31" y="30"/>
                    <a:pt x="32" y="26"/>
                  </a:cubicBezTo>
                  <a:cubicBezTo>
                    <a:pt x="33" y="22"/>
                    <a:pt x="38" y="17"/>
                    <a:pt x="55" y="19"/>
                  </a:cubicBezTo>
                  <a:cubicBezTo>
                    <a:pt x="58" y="19"/>
                    <a:pt x="60" y="20"/>
                    <a:pt x="63" y="20"/>
                  </a:cubicBezTo>
                  <a:cubicBezTo>
                    <a:pt x="64" y="21"/>
                    <a:pt x="64" y="21"/>
                    <a:pt x="64" y="21"/>
                  </a:cubicBezTo>
                  <a:cubicBezTo>
                    <a:pt x="78" y="23"/>
                    <a:pt x="94" y="30"/>
                    <a:pt x="102" y="49"/>
                  </a:cubicBezTo>
                  <a:cubicBezTo>
                    <a:pt x="102" y="49"/>
                    <a:pt x="102" y="49"/>
                    <a:pt x="102" y="49"/>
                  </a:cubicBezTo>
                  <a:cubicBezTo>
                    <a:pt x="102" y="51"/>
                    <a:pt x="102" y="51"/>
                    <a:pt x="102" y="51"/>
                  </a:cubicBezTo>
                  <a:cubicBezTo>
                    <a:pt x="109" y="69"/>
                    <a:pt x="110" y="82"/>
                    <a:pt x="112" y="90"/>
                  </a:cubicBezTo>
                  <a:cubicBezTo>
                    <a:pt x="114" y="85"/>
                    <a:pt x="117" y="77"/>
                    <a:pt x="117" y="69"/>
                  </a:cubicBezTo>
                  <a:cubicBezTo>
                    <a:pt x="118" y="60"/>
                    <a:pt x="118" y="45"/>
                    <a:pt x="123" y="32"/>
                  </a:cubicBezTo>
                  <a:cubicBezTo>
                    <a:pt x="125" y="27"/>
                    <a:pt x="127" y="22"/>
                    <a:pt x="131" y="18"/>
                  </a:cubicBezTo>
                  <a:cubicBezTo>
                    <a:pt x="134" y="15"/>
                    <a:pt x="137" y="12"/>
                    <a:pt x="140" y="10"/>
                  </a:cubicBezTo>
                  <a:cubicBezTo>
                    <a:pt x="140" y="10"/>
                    <a:pt x="140" y="10"/>
                    <a:pt x="140" y="10"/>
                  </a:cubicBezTo>
                  <a:cubicBezTo>
                    <a:pt x="152" y="1"/>
                    <a:pt x="166" y="0"/>
                    <a:pt x="169" y="3"/>
                  </a:cubicBezTo>
                  <a:cubicBezTo>
                    <a:pt x="172" y="6"/>
                    <a:pt x="172" y="9"/>
                    <a:pt x="176" y="9"/>
                  </a:cubicBezTo>
                  <a:cubicBezTo>
                    <a:pt x="180" y="9"/>
                    <a:pt x="186" y="13"/>
                    <a:pt x="188" y="30"/>
                  </a:cubicBezTo>
                  <a:cubicBezTo>
                    <a:pt x="188" y="33"/>
                    <a:pt x="188" y="36"/>
                    <a:pt x="188" y="40"/>
                  </a:cubicBezTo>
                  <a:cubicBezTo>
                    <a:pt x="188" y="40"/>
                    <a:pt x="188" y="40"/>
                    <a:pt x="188" y="40"/>
                  </a:cubicBezTo>
                  <a:cubicBezTo>
                    <a:pt x="188" y="47"/>
                    <a:pt x="187" y="55"/>
                    <a:pt x="184" y="62"/>
                  </a:cubicBezTo>
                  <a:cubicBezTo>
                    <a:pt x="184" y="62"/>
                    <a:pt x="184" y="62"/>
                    <a:pt x="184" y="62"/>
                  </a:cubicBezTo>
                  <a:cubicBezTo>
                    <a:pt x="184" y="62"/>
                    <a:pt x="184" y="62"/>
                    <a:pt x="184" y="62"/>
                  </a:cubicBezTo>
                  <a:cubicBezTo>
                    <a:pt x="183" y="64"/>
                    <a:pt x="183" y="65"/>
                    <a:pt x="182" y="67"/>
                  </a:cubicBezTo>
                  <a:cubicBezTo>
                    <a:pt x="182" y="67"/>
                    <a:pt x="182" y="67"/>
                    <a:pt x="182" y="67"/>
                  </a:cubicBezTo>
                  <a:cubicBezTo>
                    <a:pt x="178" y="73"/>
                    <a:pt x="173" y="78"/>
                    <a:pt x="166" y="83"/>
                  </a:cubicBezTo>
                  <a:cubicBezTo>
                    <a:pt x="149" y="93"/>
                    <a:pt x="136" y="96"/>
                    <a:pt x="128" y="101"/>
                  </a:cubicBezTo>
                  <a:cubicBezTo>
                    <a:pt x="128" y="101"/>
                    <a:pt x="127" y="101"/>
                    <a:pt x="127" y="102"/>
                  </a:cubicBezTo>
                  <a:cubicBezTo>
                    <a:pt x="126" y="102"/>
                    <a:pt x="126" y="102"/>
                    <a:pt x="126" y="102"/>
                  </a:cubicBezTo>
                  <a:cubicBezTo>
                    <a:pt x="126" y="102"/>
                    <a:pt x="126" y="102"/>
                    <a:pt x="126" y="102"/>
                  </a:cubicBezTo>
                  <a:cubicBezTo>
                    <a:pt x="135" y="101"/>
                    <a:pt x="147" y="93"/>
                    <a:pt x="169" y="89"/>
                  </a:cubicBezTo>
                  <a:cubicBezTo>
                    <a:pt x="172" y="88"/>
                    <a:pt x="175" y="88"/>
                    <a:pt x="178" y="88"/>
                  </a:cubicBezTo>
                  <a:cubicBezTo>
                    <a:pt x="178" y="88"/>
                    <a:pt x="179" y="88"/>
                    <a:pt x="179" y="88"/>
                  </a:cubicBezTo>
                  <a:cubicBezTo>
                    <a:pt x="181" y="88"/>
                    <a:pt x="183" y="88"/>
                    <a:pt x="185" y="89"/>
                  </a:cubicBezTo>
                  <a:cubicBezTo>
                    <a:pt x="186" y="89"/>
                    <a:pt x="186" y="89"/>
                    <a:pt x="187" y="89"/>
                  </a:cubicBezTo>
                  <a:cubicBezTo>
                    <a:pt x="187" y="89"/>
                    <a:pt x="187" y="89"/>
                    <a:pt x="187" y="89"/>
                  </a:cubicBezTo>
                  <a:cubicBezTo>
                    <a:pt x="188" y="89"/>
                    <a:pt x="189" y="90"/>
                    <a:pt x="189" y="90"/>
                  </a:cubicBezTo>
                  <a:cubicBezTo>
                    <a:pt x="194" y="91"/>
                    <a:pt x="199" y="93"/>
                    <a:pt x="203" y="96"/>
                  </a:cubicBezTo>
                  <a:cubicBezTo>
                    <a:pt x="203" y="96"/>
                    <a:pt x="203" y="96"/>
                    <a:pt x="203" y="96"/>
                  </a:cubicBezTo>
                  <a:cubicBezTo>
                    <a:pt x="204" y="97"/>
                    <a:pt x="206" y="98"/>
                    <a:pt x="207" y="99"/>
                  </a:cubicBezTo>
                  <a:cubicBezTo>
                    <a:pt x="207" y="99"/>
                    <a:pt x="207" y="99"/>
                    <a:pt x="207" y="99"/>
                  </a:cubicBezTo>
                  <a:cubicBezTo>
                    <a:pt x="213" y="104"/>
                    <a:pt x="217" y="109"/>
                    <a:pt x="221" y="114"/>
                  </a:cubicBezTo>
                  <a:cubicBezTo>
                    <a:pt x="231" y="127"/>
                    <a:pt x="229" y="134"/>
                    <a:pt x="226" y="137"/>
                  </a:cubicBezTo>
                  <a:cubicBezTo>
                    <a:pt x="223" y="140"/>
                    <a:pt x="225" y="142"/>
                    <a:pt x="225" y="146"/>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3" name="Rectangle 227">
              <a:extLst>
                <a:ext uri="{FF2B5EF4-FFF2-40B4-BE49-F238E27FC236}">
                  <a16:creationId xmlns="" xmlns:a16="http://schemas.microsoft.com/office/drawing/2014/main" id="{FC4F91E0-2ED0-4E52-8BD8-1923637ED50B}"/>
                </a:ext>
              </a:extLst>
            </p:cNvPr>
            <p:cNvSpPr>
              <a:spLocks noChangeArrowheads="1"/>
            </p:cNvSpPr>
            <p:nvPr/>
          </p:nvSpPr>
          <p:spPr bwMode="auto">
            <a:xfrm flipH="1">
              <a:off x="1279524" y="5773738"/>
              <a:ext cx="1588" cy="1588"/>
            </a:xfrm>
            <a:prstGeom prst="rect">
              <a:avLst/>
            </a:prstGeom>
            <a:solidFill>
              <a:srgbClr val="FDEFF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4" name="Rectangle 228">
              <a:extLst>
                <a:ext uri="{FF2B5EF4-FFF2-40B4-BE49-F238E27FC236}">
                  <a16:creationId xmlns="" xmlns:a16="http://schemas.microsoft.com/office/drawing/2014/main" id="{11E1ACED-82A5-46BD-AF23-2E766FDEF41D}"/>
                </a:ext>
              </a:extLst>
            </p:cNvPr>
            <p:cNvSpPr>
              <a:spLocks noChangeArrowheads="1"/>
            </p:cNvSpPr>
            <p:nvPr/>
          </p:nvSpPr>
          <p:spPr bwMode="auto">
            <a:xfrm flipH="1">
              <a:off x="1279524" y="5773738"/>
              <a:ext cx="1588" cy="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5" name="Freeform 229">
              <a:extLst>
                <a:ext uri="{FF2B5EF4-FFF2-40B4-BE49-F238E27FC236}">
                  <a16:creationId xmlns="" xmlns:a16="http://schemas.microsoft.com/office/drawing/2014/main" id="{91A3379D-6A7B-41A9-AAC8-69D9FC5D4121}"/>
                </a:ext>
              </a:extLst>
            </p:cNvPr>
            <p:cNvSpPr>
              <a:spLocks noEditPoints="1"/>
            </p:cNvSpPr>
            <p:nvPr/>
          </p:nvSpPr>
          <p:spPr bwMode="auto">
            <a:xfrm flipH="1">
              <a:off x="1227137" y="5819775"/>
              <a:ext cx="471488" cy="50800"/>
            </a:xfrm>
            <a:custGeom>
              <a:avLst/>
              <a:gdLst>
                <a:gd name="T0" fmla="*/ 148 w 166"/>
                <a:gd name="T1" fmla="*/ 11 h 18"/>
                <a:gd name="T2" fmla="*/ 148 w 166"/>
                <a:gd name="T3" fmla="*/ 11 h 18"/>
                <a:gd name="T4" fmla="*/ 150 w 166"/>
                <a:gd name="T5" fmla="*/ 11 h 18"/>
                <a:gd name="T6" fmla="*/ 150 w 166"/>
                <a:gd name="T7" fmla="*/ 11 h 18"/>
                <a:gd name="T8" fmla="*/ 152 w 166"/>
                <a:gd name="T9" fmla="*/ 12 h 18"/>
                <a:gd name="T10" fmla="*/ 166 w 166"/>
                <a:gd name="T11" fmla="*/ 18 h 18"/>
                <a:gd name="T12" fmla="*/ 166 w 166"/>
                <a:gd name="T13" fmla="*/ 18 h 18"/>
                <a:gd name="T14" fmla="*/ 166 w 166"/>
                <a:gd name="T15" fmla="*/ 18 h 18"/>
                <a:gd name="T16" fmla="*/ 166 w 166"/>
                <a:gd name="T17" fmla="*/ 18 h 18"/>
                <a:gd name="T18" fmla="*/ 152 w 166"/>
                <a:gd name="T19" fmla="*/ 12 h 18"/>
                <a:gd name="T20" fmla="*/ 150 w 166"/>
                <a:gd name="T21" fmla="*/ 11 h 18"/>
                <a:gd name="T22" fmla="*/ 150 w 166"/>
                <a:gd name="T23" fmla="*/ 11 h 18"/>
                <a:gd name="T24" fmla="*/ 148 w 166"/>
                <a:gd name="T25" fmla="*/ 11 h 18"/>
                <a:gd name="T26" fmla="*/ 148 w 166"/>
                <a:gd name="T27" fmla="*/ 11 h 18"/>
                <a:gd name="T28" fmla="*/ 0 w 166"/>
                <a:gd name="T29" fmla="*/ 0 h 18"/>
                <a:gd name="T30" fmla="*/ 3 w 166"/>
                <a:gd name="T31" fmla="*/ 2 h 18"/>
                <a:gd name="T32" fmla="*/ 0 w 166"/>
                <a:gd name="T3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6" h="18">
                  <a:moveTo>
                    <a:pt x="148" y="11"/>
                  </a:moveTo>
                  <a:cubicBezTo>
                    <a:pt x="148" y="11"/>
                    <a:pt x="148" y="11"/>
                    <a:pt x="148" y="11"/>
                  </a:cubicBezTo>
                  <a:cubicBezTo>
                    <a:pt x="149" y="11"/>
                    <a:pt x="149" y="11"/>
                    <a:pt x="150" y="11"/>
                  </a:cubicBezTo>
                  <a:cubicBezTo>
                    <a:pt x="150" y="11"/>
                    <a:pt x="150" y="11"/>
                    <a:pt x="150" y="11"/>
                  </a:cubicBezTo>
                  <a:cubicBezTo>
                    <a:pt x="151" y="11"/>
                    <a:pt x="152" y="12"/>
                    <a:pt x="152" y="12"/>
                  </a:cubicBezTo>
                  <a:cubicBezTo>
                    <a:pt x="157" y="13"/>
                    <a:pt x="162" y="15"/>
                    <a:pt x="166" y="18"/>
                  </a:cubicBezTo>
                  <a:cubicBezTo>
                    <a:pt x="166" y="18"/>
                    <a:pt x="166" y="18"/>
                    <a:pt x="166" y="18"/>
                  </a:cubicBezTo>
                  <a:cubicBezTo>
                    <a:pt x="166" y="18"/>
                    <a:pt x="166" y="18"/>
                    <a:pt x="166" y="18"/>
                  </a:cubicBezTo>
                  <a:cubicBezTo>
                    <a:pt x="166" y="18"/>
                    <a:pt x="166" y="18"/>
                    <a:pt x="166" y="18"/>
                  </a:cubicBezTo>
                  <a:cubicBezTo>
                    <a:pt x="162" y="15"/>
                    <a:pt x="157" y="13"/>
                    <a:pt x="152" y="12"/>
                  </a:cubicBezTo>
                  <a:cubicBezTo>
                    <a:pt x="152" y="12"/>
                    <a:pt x="151" y="11"/>
                    <a:pt x="150" y="11"/>
                  </a:cubicBezTo>
                  <a:cubicBezTo>
                    <a:pt x="150" y="11"/>
                    <a:pt x="150" y="11"/>
                    <a:pt x="150" y="11"/>
                  </a:cubicBezTo>
                  <a:cubicBezTo>
                    <a:pt x="149" y="11"/>
                    <a:pt x="149" y="11"/>
                    <a:pt x="148" y="11"/>
                  </a:cubicBezTo>
                  <a:cubicBezTo>
                    <a:pt x="148" y="11"/>
                    <a:pt x="148" y="11"/>
                    <a:pt x="148" y="11"/>
                  </a:cubicBezTo>
                  <a:moveTo>
                    <a:pt x="0" y="0"/>
                  </a:moveTo>
                  <a:cubicBezTo>
                    <a:pt x="1" y="0"/>
                    <a:pt x="2" y="1"/>
                    <a:pt x="3" y="2"/>
                  </a:cubicBezTo>
                  <a:cubicBezTo>
                    <a:pt x="2" y="1"/>
                    <a:pt x="1" y="0"/>
                    <a:pt x="0" y="0"/>
                  </a:cubicBezTo>
                </a:path>
              </a:pathLst>
            </a:custGeom>
            <a:solidFill>
              <a:srgbClr val="B78B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6" name="Freeform 230">
              <a:extLst>
                <a:ext uri="{FF2B5EF4-FFF2-40B4-BE49-F238E27FC236}">
                  <a16:creationId xmlns="" xmlns:a16="http://schemas.microsoft.com/office/drawing/2014/main" id="{5D6F4594-4572-417A-9E33-49CFB7C12BE3}"/>
                </a:ext>
              </a:extLst>
            </p:cNvPr>
            <p:cNvSpPr>
              <a:spLocks/>
            </p:cNvSpPr>
            <p:nvPr/>
          </p:nvSpPr>
          <p:spPr bwMode="auto">
            <a:xfrm flipH="1">
              <a:off x="1227137" y="5651500"/>
              <a:ext cx="504825" cy="546100"/>
            </a:xfrm>
            <a:custGeom>
              <a:avLst/>
              <a:gdLst>
                <a:gd name="T0" fmla="*/ 98 w 178"/>
                <a:gd name="T1" fmla="*/ 13 h 192"/>
                <a:gd name="T2" fmla="*/ 87 w 178"/>
                <a:gd name="T3" fmla="*/ 71 h 192"/>
                <a:gd name="T4" fmla="*/ 77 w 178"/>
                <a:gd name="T5" fmla="*/ 32 h 192"/>
                <a:gd name="T6" fmla="*/ 77 w 178"/>
                <a:gd name="T7" fmla="*/ 30 h 192"/>
                <a:gd name="T8" fmla="*/ 67 w 178"/>
                <a:gd name="T9" fmla="*/ 22 h 192"/>
                <a:gd name="T10" fmla="*/ 61 w 178"/>
                <a:gd name="T11" fmla="*/ 29 h 192"/>
                <a:gd name="T12" fmla="*/ 75 w 178"/>
                <a:gd name="T13" fmla="*/ 66 h 192"/>
                <a:gd name="T14" fmla="*/ 71 w 178"/>
                <a:gd name="T15" fmla="*/ 68 h 192"/>
                <a:gd name="T16" fmla="*/ 65 w 178"/>
                <a:gd name="T17" fmla="*/ 69 h 192"/>
                <a:gd name="T18" fmla="*/ 20 w 178"/>
                <a:gd name="T19" fmla="*/ 43 h 192"/>
                <a:gd name="T20" fmla="*/ 18 w 178"/>
                <a:gd name="T21" fmla="*/ 61 h 192"/>
                <a:gd name="T22" fmla="*/ 12 w 178"/>
                <a:gd name="T23" fmla="*/ 59 h 192"/>
                <a:gd name="T24" fmla="*/ 15 w 178"/>
                <a:gd name="T25" fmla="*/ 61 h 192"/>
                <a:gd name="T26" fmla="*/ 55 w 178"/>
                <a:gd name="T27" fmla="*/ 77 h 192"/>
                <a:gd name="T28" fmla="*/ 75 w 178"/>
                <a:gd name="T29" fmla="*/ 87 h 192"/>
                <a:gd name="T30" fmla="*/ 32 w 178"/>
                <a:gd name="T31" fmla="*/ 80 h 192"/>
                <a:gd name="T32" fmla="*/ 34 w 178"/>
                <a:gd name="T33" fmla="*/ 85 h 192"/>
                <a:gd name="T34" fmla="*/ 14 w 178"/>
                <a:gd name="T35" fmla="*/ 107 h 192"/>
                <a:gd name="T36" fmla="*/ 42 w 178"/>
                <a:gd name="T37" fmla="*/ 111 h 192"/>
                <a:gd name="T38" fmla="*/ 43 w 178"/>
                <a:gd name="T39" fmla="*/ 122 h 192"/>
                <a:gd name="T40" fmla="*/ 72 w 178"/>
                <a:gd name="T41" fmla="*/ 110 h 192"/>
                <a:gd name="T42" fmla="*/ 80 w 178"/>
                <a:gd name="T43" fmla="*/ 108 h 192"/>
                <a:gd name="T44" fmla="*/ 75 w 178"/>
                <a:gd name="T45" fmla="*/ 127 h 192"/>
                <a:gd name="T46" fmla="*/ 87 w 178"/>
                <a:gd name="T47" fmla="*/ 192 h 192"/>
                <a:gd name="T48" fmla="*/ 85 w 178"/>
                <a:gd name="T49" fmla="*/ 124 h 192"/>
                <a:gd name="T50" fmla="*/ 94 w 178"/>
                <a:gd name="T51" fmla="*/ 125 h 192"/>
                <a:gd name="T52" fmla="*/ 100 w 178"/>
                <a:gd name="T53" fmla="*/ 114 h 192"/>
                <a:gd name="T54" fmla="*/ 117 w 178"/>
                <a:gd name="T55" fmla="*/ 122 h 192"/>
                <a:gd name="T56" fmla="*/ 96 w 178"/>
                <a:gd name="T57" fmla="*/ 99 h 192"/>
                <a:gd name="T58" fmla="*/ 117 w 178"/>
                <a:gd name="T59" fmla="*/ 113 h 192"/>
                <a:gd name="T60" fmla="*/ 173 w 178"/>
                <a:gd name="T61" fmla="*/ 141 h 192"/>
                <a:gd name="T62" fmla="*/ 137 w 178"/>
                <a:gd name="T63" fmla="*/ 117 h 192"/>
                <a:gd name="T64" fmla="*/ 119 w 178"/>
                <a:gd name="T65" fmla="*/ 105 h 192"/>
                <a:gd name="T66" fmla="*/ 143 w 178"/>
                <a:gd name="T67" fmla="*/ 105 h 192"/>
                <a:gd name="T68" fmla="*/ 163 w 178"/>
                <a:gd name="T69" fmla="*/ 92 h 192"/>
                <a:gd name="T70" fmla="*/ 117 w 178"/>
                <a:gd name="T71" fmla="*/ 88 h 192"/>
                <a:gd name="T72" fmla="*/ 178 w 178"/>
                <a:gd name="T73" fmla="*/ 77 h 192"/>
                <a:gd name="T74" fmla="*/ 162 w 178"/>
                <a:gd name="T75" fmla="*/ 70 h 192"/>
                <a:gd name="T76" fmla="*/ 154 w 178"/>
                <a:gd name="T77" fmla="*/ 69 h 192"/>
                <a:gd name="T78" fmla="*/ 153 w 178"/>
                <a:gd name="T79" fmla="*/ 69 h 192"/>
                <a:gd name="T80" fmla="*/ 101 w 178"/>
                <a:gd name="T81" fmla="*/ 83 h 192"/>
                <a:gd name="T82" fmla="*/ 101 w 178"/>
                <a:gd name="T83" fmla="*/ 83 h 192"/>
                <a:gd name="T84" fmla="*/ 157 w 178"/>
                <a:gd name="T85" fmla="*/ 48 h 192"/>
                <a:gd name="T86" fmla="*/ 159 w 178"/>
                <a:gd name="T87" fmla="*/ 43 h 192"/>
                <a:gd name="T88" fmla="*/ 122 w 178"/>
                <a:gd name="T89" fmla="*/ 69 h 192"/>
                <a:gd name="T90" fmla="*/ 145 w 178"/>
                <a:gd name="T91" fmla="*/ 34 h 192"/>
                <a:gd name="T92" fmla="*/ 112 w 178"/>
                <a:gd name="T93" fmla="*/ 59 h 192"/>
                <a:gd name="T94" fmla="*/ 100 w 178"/>
                <a:gd name="T95" fmla="*/ 50 h 192"/>
                <a:gd name="T96" fmla="*/ 97 w 178"/>
                <a:gd name="T97" fmla="*/ 40 h 192"/>
                <a:gd name="T98" fmla="*/ 114 w 178"/>
                <a:gd name="T99" fmla="*/ 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78" h="192">
                  <a:moveTo>
                    <a:pt x="114" y="0"/>
                  </a:moveTo>
                  <a:cubicBezTo>
                    <a:pt x="111" y="0"/>
                    <a:pt x="104" y="4"/>
                    <a:pt x="98" y="13"/>
                  </a:cubicBezTo>
                  <a:cubicBezTo>
                    <a:pt x="98" y="13"/>
                    <a:pt x="98" y="13"/>
                    <a:pt x="98" y="13"/>
                  </a:cubicBezTo>
                  <a:cubicBezTo>
                    <a:pt x="93" y="26"/>
                    <a:pt x="93" y="41"/>
                    <a:pt x="92" y="50"/>
                  </a:cubicBezTo>
                  <a:cubicBezTo>
                    <a:pt x="92" y="58"/>
                    <a:pt x="90" y="65"/>
                    <a:pt x="88" y="70"/>
                  </a:cubicBezTo>
                  <a:cubicBezTo>
                    <a:pt x="87" y="70"/>
                    <a:pt x="87" y="71"/>
                    <a:pt x="87" y="71"/>
                  </a:cubicBezTo>
                  <a:cubicBezTo>
                    <a:pt x="87" y="71"/>
                    <a:pt x="87" y="70"/>
                    <a:pt x="87" y="69"/>
                  </a:cubicBezTo>
                  <a:cubicBezTo>
                    <a:pt x="86" y="68"/>
                    <a:pt x="86" y="66"/>
                    <a:pt x="86" y="65"/>
                  </a:cubicBezTo>
                  <a:cubicBezTo>
                    <a:pt x="84" y="57"/>
                    <a:pt x="83" y="46"/>
                    <a:pt x="77" y="32"/>
                  </a:cubicBezTo>
                  <a:cubicBezTo>
                    <a:pt x="77" y="30"/>
                    <a:pt x="77" y="30"/>
                    <a:pt x="77" y="30"/>
                  </a:cubicBezTo>
                  <a:cubicBezTo>
                    <a:pt x="77" y="30"/>
                    <a:pt x="77" y="30"/>
                    <a:pt x="77" y="30"/>
                  </a:cubicBezTo>
                  <a:cubicBezTo>
                    <a:pt x="77" y="30"/>
                    <a:pt x="77" y="30"/>
                    <a:pt x="77" y="30"/>
                  </a:cubicBezTo>
                  <a:cubicBezTo>
                    <a:pt x="76" y="29"/>
                    <a:pt x="71" y="20"/>
                    <a:pt x="64" y="17"/>
                  </a:cubicBezTo>
                  <a:cubicBezTo>
                    <a:pt x="62" y="16"/>
                    <a:pt x="61" y="16"/>
                    <a:pt x="60" y="16"/>
                  </a:cubicBezTo>
                  <a:cubicBezTo>
                    <a:pt x="60" y="16"/>
                    <a:pt x="64" y="19"/>
                    <a:pt x="67" y="22"/>
                  </a:cubicBezTo>
                  <a:cubicBezTo>
                    <a:pt x="71" y="26"/>
                    <a:pt x="80" y="45"/>
                    <a:pt x="80" y="56"/>
                  </a:cubicBezTo>
                  <a:cubicBezTo>
                    <a:pt x="80" y="57"/>
                    <a:pt x="80" y="58"/>
                    <a:pt x="80" y="58"/>
                  </a:cubicBezTo>
                  <a:cubicBezTo>
                    <a:pt x="78" y="58"/>
                    <a:pt x="70" y="32"/>
                    <a:pt x="61" y="29"/>
                  </a:cubicBezTo>
                  <a:cubicBezTo>
                    <a:pt x="66" y="36"/>
                    <a:pt x="68" y="37"/>
                    <a:pt x="71" y="49"/>
                  </a:cubicBezTo>
                  <a:cubicBezTo>
                    <a:pt x="75" y="60"/>
                    <a:pt x="76" y="64"/>
                    <a:pt x="75" y="66"/>
                  </a:cubicBezTo>
                  <a:cubicBezTo>
                    <a:pt x="75" y="66"/>
                    <a:pt x="75" y="66"/>
                    <a:pt x="75" y="66"/>
                  </a:cubicBezTo>
                  <a:cubicBezTo>
                    <a:pt x="74" y="66"/>
                    <a:pt x="66" y="36"/>
                    <a:pt x="50" y="33"/>
                  </a:cubicBezTo>
                  <a:cubicBezTo>
                    <a:pt x="63" y="44"/>
                    <a:pt x="69" y="57"/>
                    <a:pt x="72" y="66"/>
                  </a:cubicBezTo>
                  <a:cubicBezTo>
                    <a:pt x="72" y="68"/>
                    <a:pt x="72" y="68"/>
                    <a:pt x="71" y="68"/>
                  </a:cubicBezTo>
                  <a:cubicBezTo>
                    <a:pt x="67" y="68"/>
                    <a:pt x="52" y="56"/>
                    <a:pt x="46" y="49"/>
                  </a:cubicBezTo>
                  <a:cubicBezTo>
                    <a:pt x="45" y="47"/>
                    <a:pt x="45" y="47"/>
                    <a:pt x="44" y="47"/>
                  </a:cubicBezTo>
                  <a:cubicBezTo>
                    <a:pt x="43" y="47"/>
                    <a:pt x="51" y="62"/>
                    <a:pt x="65" y="69"/>
                  </a:cubicBezTo>
                  <a:cubicBezTo>
                    <a:pt x="71" y="72"/>
                    <a:pt x="71" y="74"/>
                    <a:pt x="68" y="74"/>
                  </a:cubicBezTo>
                  <a:cubicBezTo>
                    <a:pt x="62" y="74"/>
                    <a:pt x="49" y="70"/>
                    <a:pt x="42" y="65"/>
                  </a:cubicBezTo>
                  <a:cubicBezTo>
                    <a:pt x="32" y="56"/>
                    <a:pt x="27" y="53"/>
                    <a:pt x="20" y="43"/>
                  </a:cubicBezTo>
                  <a:cubicBezTo>
                    <a:pt x="20" y="48"/>
                    <a:pt x="32" y="63"/>
                    <a:pt x="45" y="69"/>
                  </a:cubicBezTo>
                  <a:cubicBezTo>
                    <a:pt x="47" y="71"/>
                    <a:pt x="48" y="71"/>
                    <a:pt x="47" y="71"/>
                  </a:cubicBezTo>
                  <a:cubicBezTo>
                    <a:pt x="43" y="71"/>
                    <a:pt x="23" y="65"/>
                    <a:pt x="18" y="61"/>
                  </a:cubicBezTo>
                  <a:cubicBezTo>
                    <a:pt x="12" y="55"/>
                    <a:pt x="11" y="55"/>
                    <a:pt x="6" y="46"/>
                  </a:cubicBezTo>
                  <a:cubicBezTo>
                    <a:pt x="6" y="47"/>
                    <a:pt x="10" y="56"/>
                    <a:pt x="12" y="59"/>
                  </a:cubicBezTo>
                  <a:cubicBezTo>
                    <a:pt x="12" y="59"/>
                    <a:pt x="12" y="59"/>
                    <a:pt x="12" y="59"/>
                  </a:cubicBezTo>
                  <a:cubicBezTo>
                    <a:pt x="13" y="59"/>
                    <a:pt x="14" y="60"/>
                    <a:pt x="15" y="61"/>
                  </a:cubicBezTo>
                  <a:cubicBezTo>
                    <a:pt x="15" y="61"/>
                    <a:pt x="15" y="61"/>
                    <a:pt x="15" y="61"/>
                  </a:cubicBezTo>
                  <a:cubicBezTo>
                    <a:pt x="15" y="61"/>
                    <a:pt x="15" y="61"/>
                    <a:pt x="15" y="61"/>
                  </a:cubicBezTo>
                  <a:cubicBezTo>
                    <a:pt x="23" y="68"/>
                    <a:pt x="33" y="71"/>
                    <a:pt x="42" y="74"/>
                  </a:cubicBezTo>
                  <a:cubicBezTo>
                    <a:pt x="42" y="74"/>
                    <a:pt x="42" y="74"/>
                    <a:pt x="42" y="74"/>
                  </a:cubicBezTo>
                  <a:cubicBezTo>
                    <a:pt x="47" y="75"/>
                    <a:pt x="51" y="76"/>
                    <a:pt x="55" y="77"/>
                  </a:cubicBezTo>
                  <a:cubicBezTo>
                    <a:pt x="63" y="79"/>
                    <a:pt x="71" y="84"/>
                    <a:pt x="75" y="87"/>
                  </a:cubicBezTo>
                  <a:cubicBezTo>
                    <a:pt x="75" y="87"/>
                    <a:pt x="75" y="87"/>
                    <a:pt x="75" y="87"/>
                  </a:cubicBezTo>
                  <a:cubicBezTo>
                    <a:pt x="75" y="87"/>
                    <a:pt x="75" y="87"/>
                    <a:pt x="75" y="87"/>
                  </a:cubicBezTo>
                  <a:cubicBezTo>
                    <a:pt x="73" y="87"/>
                    <a:pt x="71" y="87"/>
                    <a:pt x="69" y="86"/>
                  </a:cubicBezTo>
                  <a:cubicBezTo>
                    <a:pt x="61" y="85"/>
                    <a:pt x="51" y="81"/>
                    <a:pt x="35" y="80"/>
                  </a:cubicBezTo>
                  <a:cubicBezTo>
                    <a:pt x="34" y="80"/>
                    <a:pt x="33" y="80"/>
                    <a:pt x="32" y="80"/>
                  </a:cubicBezTo>
                  <a:cubicBezTo>
                    <a:pt x="31" y="80"/>
                    <a:pt x="30" y="80"/>
                    <a:pt x="29" y="80"/>
                  </a:cubicBezTo>
                  <a:cubicBezTo>
                    <a:pt x="16" y="80"/>
                    <a:pt x="7" y="84"/>
                    <a:pt x="0" y="90"/>
                  </a:cubicBezTo>
                  <a:cubicBezTo>
                    <a:pt x="0" y="90"/>
                    <a:pt x="17" y="85"/>
                    <a:pt x="34" y="85"/>
                  </a:cubicBezTo>
                  <a:cubicBezTo>
                    <a:pt x="40" y="85"/>
                    <a:pt x="47" y="85"/>
                    <a:pt x="52" y="87"/>
                  </a:cubicBezTo>
                  <a:cubicBezTo>
                    <a:pt x="52" y="87"/>
                    <a:pt x="56" y="89"/>
                    <a:pt x="54" y="93"/>
                  </a:cubicBezTo>
                  <a:cubicBezTo>
                    <a:pt x="52" y="96"/>
                    <a:pt x="32" y="93"/>
                    <a:pt x="14" y="107"/>
                  </a:cubicBezTo>
                  <a:cubicBezTo>
                    <a:pt x="14" y="107"/>
                    <a:pt x="44" y="98"/>
                    <a:pt x="56" y="98"/>
                  </a:cubicBezTo>
                  <a:cubicBezTo>
                    <a:pt x="57" y="98"/>
                    <a:pt x="59" y="98"/>
                    <a:pt x="59" y="99"/>
                  </a:cubicBezTo>
                  <a:cubicBezTo>
                    <a:pt x="67" y="101"/>
                    <a:pt x="45" y="110"/>
                    <a:pt x="42" y="111"/>
                  </a:cubicBezTo>
                  <a:cubicBezTo>
                    <a:pt x="44" y="111"/>
                    <a:pt x="59" y="108"/>
                    <a:pt x="64" y="105"/>
                  </a:cubicBezTo>
                  <a:cubicBezTo>
                    <a:pt x="65" y="105"/>
                    <a:pt x="65" y="105"/>
                    <a:pt x="66" y="105"/>
                  </a:cubicBezTo>
                  <a:cubicBezTo>
                    <a:pt x="69" y="105"/>
                    <a:pt x="66" y="114"/>
                    <a:pt x="43" y="122"/>
                  </a:cubicBezTo>
                  <a:cubicBezTo>
                    <a:pt x="44" y="122"/>
                    <a:pt x="62" y="120"/>
                    <a:pt x="70" y="109"/>
                  </a:cubicBezTo>
                  <a:cubicBezTo>
                    <a:pt x="70" y="109"/>
                    <a:pt x="71" y="108"/>
                    <a:pt x="71" y="108"/>
                  </a:cubicBezTo>
                  <a:cubicBezTo>
                    <a:pt x="72" y="108"/>
                    <a:pt x="72" y="109"/>
                    <a:pt x="72" y="110"/>
                  </a:cubicBezTo>
                  <a:cubicBezTo>
                    <a:pt x="72" y="114"/>
                    <a:pt x="49" y="143"/>
                    <a:pt x="38" y="152"/>
                  </a:cubicBezTo>
                  <a:cubicBezTo>
                    <a:pt x="52" y="144"/>
                    <a:pt x="60" y="131"/>
                    <a:pt x="67" y="123"/>
                  </a:cubicBezTo>
                  <a:cubicBezTo>
                    <a:pt x="72" y="118"/>
                    <a:pt x="77" y="112"/>
                    <a:pt x="80" y="108"/>
                  </a:cubicBezTo>
                  <a:cubicBezTo>
                    <a:pt x="80" y="108"/>
                    <a:pt x="80" y="108"/>
                    <a:pt x="80" y="108"/>
                  </a:cubicBezTo>
                  <a:cubicBezTo>
                    <a:pt x="80" y="108"/>
                    <a:pt x="80" y="108"/>
                    <a:pt x="80" y="108"/>
                  </a:cubicBezTo>
                  <a:cubicBezTo>
                    <a:pt x="77" y="114"/>
                    <a:pt x="79" y="118"/>
                    <a:pt x="75" y="127"/>
                  </a:cubicBezTo>
                  <a:cubicBezTo>
                    <a:pt x="72" y="131"/>
                    <a:pt x="71" y="137"/>
                    <a:pt x="71" y="143"/>
                  </a:cubicBezTo>
                  <a:cubicBezTo>
                    <a:pt x="71" y="155"/>
                    <a:pt x="75" y="170"/>
                    <a:pt x="81" y="183"/>
                  </a:cubicBezTo>
                  <a:cubicBezTo>
                    <a:pt x="83" y="186"/>
                    <a:pt x="85" y="189"/>
                    <a:pt x="87" y="192"/>
                  </a:cubicBezTo>
                  <a:cubicBezTo>
                    <a:pt x="85" y="189"/>
                    <a:pt x="67" y="155"/>
                    <a:pt x="79" y="127"/>
                  </a:cubicBezTo>
                  <a:cubicBezTo>
                    <a:pt x="79" y="127"/>
                    <a:pt x="81" y="124"/>
                    <a:pt x="83" y="124"/>
                  </a:cubicBezTo>
                  <a:cubicBezTo>
                    <a:pt x="84" y="124"/>
                    <a:pt x="84" y="124"/>
                    <a:pt x="85" y="124"/>
                  </a:cubicBezTo>
                  <a:cubicBezTo>
                    <a:pt x="89" y="127"/>
                    <a:pt x="81" y="147"/>
                    <a:pt x="90" y="161"/>
                  </a:cubicBezTo>
                  <a:cubicBezTo>
                    <a:pt x="90" y="159"/>
                    <a:pt x="87" y="127"/>
                    <a:pt x="93" y="125"/>
                  </a:cubicBezTo>
                  <a:cubicBezTo>
                    <a:pt x="94" y="125"/>
                    <a:pt x="94" y="125"/>
                    <a:pt x="94" y="125"/>
                  </a:cubicBezTo>
                  <a:cubicBezTo>
                    <a:pt x="101" y="125"/>
                    <a:pt x="106" y="150"/>
                    <a:pt x="106" y="150"/>
                  </a:cubicBezTo>
                  <a:cubicBezTo>
                    <a:pt x="106" y="150"/>
                    <a:pt x="108" y="132"/>
                    <a:pt x="101" y="119"/>
                  </a:cubicBezTo>
                  <a:cubicBezTo>
                    <a:pt x="99" y="115"/>
                    <a:pt x="99" y="114"/>
                    <a:pt x="100" y="114"/>
                  </a:cubicBezTo>
                  <a:cubicBezTo>
                    <a:pt x="103" y="114"/>
                    <a:pt x="113" y="123"/>
                    <a:pt x="116" y="130"/>
                  </a:cubicBezTo>
                  <a:cubicBezTo>
                    <a:pt x="123" y="146"/>
                    <a:pt x="123" y="153"/>
                    <a:pt x="123" y="166"/>
                  </a:cubicBezTo>
                  <a:cubicBezTo>
                    <a:pt x="123" y="166"/>
                    <a:pt x="132" y="143"/>
                    <a:pt x="117" y="122"/>
                  </a:cubicBezTo>
                  <a:cubicBezTo>
                    <a:pt x="117" y="122"/>
                    <a:pt x="132" y="128"/>
                    <a:pt x="142" y="147"/>
                  </a:cubicBezTo>
                  <a:cubicBezTo>
                    <a:pt x="140" y="141"/>
                    <a:pt x="137" y="135"/>
                    <a:pt x="131" y="129"/>
                  </a:cubicBezTo>
                  <a:cubicBezTo>
                    <a:pt x="115" y="112"/>
                    <a:pt x="101" y="106"/>
                    <a:pt x="96" y="99"/>
                  </a:cubicBezTo>
                  <a:cubicBezTo>
                    <a:pt x="96" y="99"/>
                    <a:pt x="96" y="99"/>
                    <a:pt x="96" y="99"/>
                  </a:cubicBezTo>
                  <a:cubicBezTo>
                    <a:pt x="96" y="99"/>
                    <a:pt x="96" y="99"/>
                    <a:pt x="96" y="99"/>
                  </a:cubicBezTo>
                  <a:cubicBezTo>
                    <a:pt x="100" y="101"/>
                    <a:pt x="110" y="106"/>
                    <a:pt x="117" y="113"/>
                  </a:cubicBezTo>
                  <a:cubicBezTo>
                    <a:pt x="127" y="122"/>
                    <a:pt x="140" y="139"/>
                    <a:pt x="161" y="141"/>
                  </a:cubicBezTo>
                  <a:cubicBezTo>
                    <a:pt x="163" y="142"/>
                    <a:pt x="165" y="142"/>
                    <a:pt x="167" y="142"/>
                  </a:cubicBezTo>
                  <a:cubicBezTo>
                    <a:pt x="170" y="142"/>
                    <a:pt x="172" y="142"/>
                    <a:pt x="173" y="141"/>
                  </a:cubicBezTo>
                  <a:cubicBezTo>
                    <a:pt x="163" y="141"/>
                    <a:pt x="152" y="136"/>
                    <a:pt x="152" y="136"/>
                  </a:cubicBezTo>
                  <a:cubicBezTo>
                    <a:pt x="122" y="119"/>
                    <a:pt x="127" y="115"/>
                    <a:pt x="127" y="115"/>
                  </a:cubicBezTo>
                  <a:cubicBezTo>
                    <a:pt x="130" y="116"/>
                    <a:pt x="133" y="117"/>
                    <a:pt x="137" y="117"/>
                  </a:cubicBezTo>
                  <a:cubicBezTo>
                    <a:pt x="146" y="117"/>
                    <a:pt x="155" y="114"/>
                    <a:pt x="155" y="114"/>
                  </a:cubicBezTo>
                  <a:cubicBezTo>
                    <a:pt x="126" y="113"/>
                    <a:pt x="110" y="104"/>
                    <a:pt x="114" y="104"/>
                  </a:cubicBezTo>
                  <a:cubicBezTo>
                    <a:pt x="115" y="104"/>
                    <a:pt x="117" y="104"/>
                    <a:pt x="119" y="105"/>
                  </a:cubicBezTo>
                  <a:cubicBezTo>
                    <a:pt x="125" y="106"/>
                    <a:pt x="129" y="107"/>
                    <a:pt x="133" y="107"/>
                  </a:cubicBezTo>
                  <a:cubicBezTo>
                    <a:pt x="142" y="107"/>
                    <a:pt x="147" y="105"/>
                    <a:pt x="147" y="105"/>
                  </a:cubicBezTo>
                  <a:cubicBezTo>
                    <a:pt x="146" y="105"/>
                    <a:pt x="145" y="105"/>
                    <a:pt x="143" y="105"/>
                  </a:cubicBezTo>
                  <a:cubicBezTo>
                    <a:pt x="131" y="105"/>
                    <a:pt x="111" y="99"/>
                    <a:pt x="117" y="94"/>
                  </a:cubicBezTo>
                  <a:cubicBezTo>
                    <a:pt x="121" y="92"/>
                    <a:pt x="133" y="91"/>
                    <a:pt x="143" y="91"/>
                  </a:cubicBezTo>
                  <a:cubicBezTo>
                    <a:pt x="154" y="91"/>
                    <a:pt x="163" y="92"/>
                    <a:pt x="163" y="92"/>
                  </a:cubicBezTo>
                  <a:cubicBezTo>
                    <a:pt x="156" y="88"/>
                    <a:pt x="148" y="87"/>
                    <a:pt x="140" y="87"/>
                  </a:cubicBezTo>
                  <a:cubicBezTo>
                    <a:pt x="135" y="87"/>
                    <a:pt x="130" y="87"/>
                    <a:pt x="126" y="88"/>
                  </a:cubicBezTo>
                  <a:cubicBezTo>
                    <a:pt x="122" y="88"/>
                    <a:pt x="119" y="88"/>
                    <a:pt x="117" y="88"/>
                  </a:cubicBezTo>
                  <a:cubicBezTo>
                    <a:pt x="113" y="88"/>
                    <a:pt x="114" y="87"/>
                    <a:pt x="123" y="82"/>
                  </a:cubicBezTo>
                  <a:cubicBezTo>
                    <a:pt x="133" y="75"/>
                    <a:pt x="145" y="73"/>
                    <a:pt x="154" y="73"/>
                  </a:cubicBezTo>
                  <a:cubicBezTo>
                    <a:pt x="167" y="73"/>
                    <a:pt x="177" y="77"/>
                    <a:pt x="178" y="77"/>
                  </a:cubicBezTo>
                  <a:cubicBezTo>
                    <a:pt x="174" y="74"/>
                    <a:pt x="169" y="72"/>
                    <a:pt x="164" y="71"/>
                  </a:cubicBezTo>
                  <a:cubicBezTo>
                    <a:pt x="164" y="71"/>
                    <a:pt x="163" y="70"/>
                    <a:pt x="162" y="70"/>
                  </a:cubicBezTo>
                  <a:cubicBezTo>
                    <a:pt x="162" y="70"/>
                    <a:pt x="162" y="70"/>
                    <a:pt x="162" y="70"/>
                  </a:cubicBezTo>
                  <a:cubicBezTo>
                    <a:pt x="161" y="70"/>
                    <a:pt x="161" y="70"/>
                    <a:pt x="160" y="70"/>
                  </a:cubicBezTo>
                  <a:cubicBezTo>
                    <a:pt x="160" y="70"/>
                    <a:pt x="160" y="70"/>
                    <a:pt x="160" y="70"/>
                  </a:cubicBezTo>
                  <a:cubicBezTo>
                    <a:pt x="158" y="70"/>
                    <a:pt x="156" y="69"/>
                    <a:pt x="154" y="69"/>
                  </a:cubicBezTo>
                  <a:cubicBezTo>
                    <a:pt x="154" y="69"/>
                    <a:pt x="154" y="69"/>
                    <a:pt x="154" y="69"/>
                  </a:cubicBezTo>
                  <a:cubicBezTo>
                    <a:pt x="154" y="69"/>
                    <a:pt x="154" y="69"/>
                    <a:pt x="153" y="69"/>
                  </a:cubicBezTo>
                  <a:cubicBezTo>
                    <a:pt x="153" y="69"/>
                    <a:pt x="153" y="69"/>
                    <a:pt x="153" y="69"/>
                  </a:cubicBezTo>
                  <a:cubicBezTo>
                    <a:pt x="153" y="69"/>
                    <a:pt x="153" y="69"/>
                    <a:pt x="153" y="69"/>
                  </a:cubicBezTo>
                  <a:cubicBezTo>
                    <a:pt x="150" y="69"/>
                    <a:pt x="147" y="69"/>
                    <a:pt x="144" y="70"/>
                  </a:cubicBezTo>
                  <a:cubicBezTo>
                    <a:pt x="122" y="74"/>
                    <a:pt x="110" y="82"/>
                    <a:pt x="101" y="83"/>
                  </a:cubicBezTo>
                  <a:cubicBezTo>
                    <a:pt x="101" y="83"/>
                    <a:pt x="101" y="83"/>
                    <a:pt x="101" y="83"/>
                  </a:cubicBezTo>
                  <a:cubicBezTo>
                    <a:pt x="101" y="83"/>
                    <a:pt x="101" y="83"/>
                    <a:pt x="101" y="83"/>
                  </a:cubicBezTo>
                  <a:cubicBezTo>
                    <a:pt x="101" y="83"/>
                    <a:pt x="101" y="83"/>
                    <a:pt x="101" y="83"/>
                  </a:cubicBezTo>
                  <a:cubicBezTo>
                    <a:pt x="102" y="82"/>
                    <a:pt x="102" y="82"/>
                    <a:pt x="103" y="82"/>
                  </a:cubicBezTo>
                  <a:cubicBezTo>
                    <a:pt x="111" y="77"/>
                    <a:pt x="124" y="74"/>
                    <a:pt x="141" y="64"/>
                  </a:cubicBezTo>
                  <a:cubicBezTo>
                    <a:pt x="148" y="59"/>
                    <a:pt x="153" y="54"/>
                    <a:pt x="157" y="48"/>
                  </a:cubicBezTo>
                  <a:cubicBezTo>
                    <a:pt x="157" y="48"/>
                    <a:pt x="157" y="48"/>
                    <a:pt x="157" y="48"/>
                  </a:cubicBezTo>
                  <a:cubicBezTo>
                    <a:pt x="159" y="43"/>
                    <a:pt x="159" y="43"/>
                    <a:pt x="159" y="43"/>
                  </a:cubicBezTo>
                  <a:cubicBezTo>
                    <a:pt x="159" y="43"/>
                    <a:pt x="159" y="43"/>
                    <a:pt x="159" y="43"/>
                  </a:cubicBezTo>
                  <a:cubicBezTo>
                    <a:pt x="159" y="43"/>
                    <a:pt x="159" y="43"/>
                    <a:pt x="159" y="43"/>
                  </a:cubicBezTo>
                  <a:cubicBezTo>
                    <a:pt x="159" y="43"/>
                    <a:pt x="159" y="43"/>
                    <a:pt x="159" y="43"/>
                  </a:cubicBezTo>
                  <a:cubicBezTo>
                    <a:pt x="153" y="54"/>
                    <a:pt x="127" y="69"/>
                    <a:pt x="122" y="69"/>
                  </a:cubicBezTo>
                  <a:cubicBezTo>
                    <a:pt x="121" y="69"/>
                    <a:pt x="121" y="69"/>
                    <a:pt x="121" y="69"/>
                  </a:cubicBezTo>
                  <a:cubicBezTo>
                    <a:pt x="118" y="69"/>
                    <a:pt x="119" y="68"/>
                    <a:pt x="119" y="68"/>
                  </a:cubicBezTo>
                  <a:cubicBezTo>
                    <a:pt x="137" y="60"/>
                    <a:pt x="143" y="40"/>
                    <a:pt x="145" y="34"/>
                  </a:cubicBezTo>
                  <a:cubicBezTo>
                    <a:pt x="140" y="49"/>
                    <a:pt x="115" y="66"/>
                    <a:pt x="110" y="66"/>
                  </a:cubicBezTo>
                  <a:cubicBezTo>
                    <a:pt x="109" y="66"/>
                    <a:pt x="109" y="66"/>
                    <a:pt x="109" y="66"/>
                  </a:cubicBezTo>
                  <a:cubicBezTo>
                    <a:pt x="108" y="63"/>
                    <a:pt x="112" y="59"/>
                    <a:pt x="112" y="59"/>
                  </a:cubicBezTo>
                  <a:cubicBezTo>
                    <a:pt x="123" y="45"/>
                    <a:pt x="126" y="32"/>
                    <a:pt x="126" y="31"/>
                  </a:cubicBezTo>
                  <a:cubicBezTo>
                    <a:pt x="123" y="38"/>
                    <a:pt x="108" y="57"/>
                    <a:pt x="103" y="57"/>
                  </a:cubicBezTo>
                  <a:cubicBezTo>
                    <a:pt x="101" y="57"/>
                    <a:pt x="100" y="55"/>
                    <a:pt x="100" y="50"/>
                  </a:cubicBezTo>
                  <a:cubicBezTo>
                    <a:pt x="103" y="28"/>
                    <a:pt x="122" y="10"/>
                    <a:pt x="122" y="10"/>
                  </a:cubicBezTo>
                  <a:cubicBezTo>
                    <a:pt x="115" y="11"/>
                    <a:pt x="110" y="18"/>
                    <a:pt x="105" y="25"/>
                  </a:cubicBezTo>
                  <a:cubicBezTo>
                    <a:pt x="103" y="29"/>
                    <a:pt x="98" y="40"/>
                    <a:pt x="97" y="40"/>
                  </a:cubicBezTo>
                  <a:cubicBezTo>
                    <a:pt x="96" y="40"/>
                    <a:pt x="96" y="38"/>
                    <a:pt x="96" y="30"/>
                  </a:cubicBezTo>
                  <a:cubicBezTo>
                    <a:pt x="99" y="8"/>
                    <a:pt x="114" y="0"/>
                    <a:pt x="114" y="0"/>
                  </a:cubicBezTo>
                  <a:cubicBezTo>
                    <a:pt x="114" y="0"/>
                    <a:pt x="114" y="0"/>
                    <a:pt x="114" y="0"/>
                  </a:cubicBezTo>
                </a:path>
              </a:pathLst>
            </a:custGeom>
            <a:solidFill>
              <a:srgbClr val="FCE9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7" name="Freeform 231">
              <a:extLst>
                <a:ext uri="{FF2B5EF4-FFF2-40B4-BE49-F238E27FC236}">
                  <a16:creationId xmlns="" xmlns:a16="http://schemas.microsoft.com/office/drawing/2014/main" id="{18FCC808-AC5A-4AA8-AF7B-672510535019}"/>
                </a:ext>
              </a:extLst>
            </p:cNvPr>
            <p:cNvSpPr>
              <a:spLocks/>
            </p:cNvSpPr>
            <p:nvPr/>
          </p:nvSpPr>
          <p:spPr bwMode="auto">
            <a:xfrm flipH="1">
              <a:off x="1346200" y="5741988"/>
              <a:ext cx="292100" cy="315913"/>
            </a:xfrm>
            <a:custGeom>
              <a:avLst/>
              <a:gdLst>
                <a:gd name="T0" fmla="*/ 61 w 103"/>
                <a:gd name="T1" fmla="*/ 53 h 111"/>
                <a:gd name="T2" fmla="*/ 94 w 103"/>
                <a:gd name="T3" fmla="*/ 52 h 111"/>
                <a:gd name="T4" fmla="*/ 94 w 103"/>
                <a:gd name="T5" fmla="*/ 51 h 111"/>
                <a:gd name="T6" fmla="*/ 58 w 103"/>
                <a:gd name="T7" fmla="*/ 53 h 111"/>
                <a:gd name="T8" fmla="*/ 91 w 103"/>
                <a:gd name="T9" fmla="*/ 25 h 111"/>
                <a:gd name="T10" fmla="*/ 58 w 103"/>
                <a:gd name="T11" fmla="*/ 50 h 111"/>
                <a:gd name="T12" fmla="*/ 57 w 103"/>
                <a:gd name="T13" fmla="*/ 3 h 111"/>
                <a:gd name="T14" fmla="*/ 55 w 103"/>
                <a:gd name="T15" fmla="*/ 3 h 111"/>
                <a:gd name="T16" fmla="*/ 56 w 103"/>
                <a:gd name="T17" fmla="*/ 5 h 111"/>
                <a:gd name="T18" fmla="*/ 54 w 103"/>
                <a:gd name="T19" fmla="*/ 30 h 111"/>
                <a:gd name="T20" fmla="*/ 52 w 103"/>
                <a:gd name="T21" fmla="*/ 30 h 111"/>
                <a:gd name="T22" fmla="*/ 54 w 103"/>
                <a:gd name="T23" fmla="*/ 32 h 111"/>
                <a:gd name="T24" fmla="*/ 55 w 103"/>
                <a:gd name="T25" fmla="*/ 51 h 111"/>
                <a:gd name="T26" fmla="*/ 34 w 103"/>
                <a:gd name="T27" fmla="*/ 16 h 111"/>
                <a:gd name="T28" fmla="*/ 32 w 103"/>
                <a:gd name="T29" fmla="*/ 16 h 111"/>
                <a:gd name="T30" fmla="*/ 34 w 103"/>
                <a:gd name="T31" fmla="*/ 17 h 111"/>
                <a:gd name="T32" fmla="*/ 54 w 103"/>
                <a:gd name="T33" fmla="*/ 51 h 111"/>
                <a:gd name="T34" fmla="*/ 36 w 103"/>
                <a:gd name="T35" fmla="*/ 28 h 111"/>
                <a:gd name="T36" fmla="*/ 33 w 103"/>
                <a:gd name="T37" fmla="*/ 27 h 111"/>
                <a:gd name="T38" fmla="*/ 36 w 103"/>
                <a:gd name="T39" fmla="*/ 29 h 111"/>
                <a:gd name="T40" fmla="*/ 53 w 103"/>
                <a:gd name="T41" fmla="*/ 52 h 111"/>
                <a:gd name="T42" fmla="*/ 7 w 103"/>
                <a:gd name="T43" fmla="*/ 36 h 111"/>
                <a:gd name="T44" fmla="*/ 7 w 103"/>
                <a:gd name="T45" fmla="*/ 37 h 111"/>
                <a:gd name="T46" fmla="*/ 22 w 103"/>
                <a:gd name="T47" fmla="*/ 48 h 111"/>
                <a:gd name="T48" fmla="*/ 19 w 103"/>
                <a:gd name="T49" fmla="*/ 49 h 111"/>
                <a:gd name="T50" fmla="*/ 51 w 103"/>
                <a:gd name="T51" fmla="*/ 54 h 111"/>
                <a:gd name="T52" fmla="*/ 9 w 103"/>
                <a:gd name="T53" fmla="*/ 72 h 111"/>
                <a:gd name="T54" fmla="*/ 10 w 103"/>
                <a:gd name="T55" fmla="*/ 73 h 111"/>
                <a:gd name="T56" fmla="*/ 20 w 103"/>
                <a:gd name="T57" fmla="*/ 79 h 111"/>
                <a:gd name="T58" fmla="*/ 19 w 103"/>
                <a:gd name="T59" fmla="*/ 84 h 111"/>
                <a:gd name="T60" fmla="*/ 53 w 103"/>
                <a:gd name="T61" fmla="*/ 57 h 111"/>
                <a:gd name="T62" fmla="*/ 32 w 103"/>
                <a:gd name="T63" fmla="*/ 78 h 111"/>
                <a:gd name="T64" fmla="*/ 35 w 103"/>
                <a:gd name="T65" fmla="*/ 76 h 111"/>
                <a:gd name="T66" fmla="*/ 33 w 103"/>
                <a:gd name="T67" fmla="*/ 85 h 111"/>
                <a:gd name="T68" fmla="*/ 33 w 103"/>
                <a:gd name="T69" fmla="*/ 87 h 111"/>
                <a:gd name="T70" fmla="*/ 55 w 103"/>
                <a:gd name="T71" fmla="*/ 61 h 111"/>
                <a:gd name="T72" fmla="*/ 45 w 103"/>
                <a:gd name="T73" fmla="*/ 92 h 111"/>
                <a:gd name="T74" fmla="*/ 43 w 103"/>
                <a:gd name="T75" fmla="*/ 97 h 111"/>
                <a:gd name="T76" fmla="*/ 46 w 103"/>
                <a:gd name="T77" fmla="*/ 93 h 111"/>
                <a:gd name="T78" fmla="*/ 56 w 103"/>
                <a:gd name="T79" fmla="*/ 62 h 111"/>
                <a:gd name="T80" fmla="*/ 50 w 103"/>
                <a:gd name="T81" fmla="*/ 104 h 111"/>
                <a:gd name="T82" fmla="*/ 51 w 103"/>
                <a:gd name="T83" fmla="*/ 105 h 111"/>
                <a:gd name="T84" fmla="*/ 58 w 103"/>
                <a:gd name="T85" fmla="*/ 64 h 111"/>
                <a:gd name="T86" fmla="*/ 63 w 103"/>
                <a:gd name="T87" fmla="*/ 97 h 111"/>
                <a:gd name="T88" fmla="*/ 63 w 103"/>
                <a:gd name="T89" fmla="*/ 103 h 111"/>
                <a:gd name="T90" fmla="*/ 65 w 103"/>
                <a:gd name="T91" fmla="*/ 98 h 111"/>
                <a:gd name="T92" fmla="*/ 86 w 103"/>
                <a:gd name="T93" fmla="*/ 84 h 111"/>
                <a:gd name="T94" fmla="*/ 91 w 103"/>
                <a:gd name="T95" fmla="*/ 85 h 111"/>
                <a:gd name="T96" fmla="*/ 67 w 103"/>
                <a:gd name="T97" fmla="*/ 70 h 111"/>
                <a:gd name="T98" fmla="*/ 85 w 103"/>
                <a:gd name="T99" fmla="*/ 76 h 111"/>
                <a:gd name="T100" fmla="*/ 88 w 103"/>
                <a:gd name="T101" fmla="*/ 77 h 111"/>
                <a:gd name="T102" fmla="*/ 89 w 103"/>
                <a:gd name="T103" fmla="*/ 76 h 111"/>
                <a:gd name="T104" fmla="*/ 61 w 103"/>
                <a:gd name="T105" fmla="*/ 59 h 111"/>
                <a:gd name="T106" fmla="*/ 90 w 103"/>
                <a:gd name="T107" fmla="*/ 70 h 111"/>
                <a:gd name="T108" fmla="*/ 94 w 103"/>
                <a:gd name="T109" fmla="*/ 69 h 111"/>
                <a:gd name="T110" fmla="*/ 60 w 103"/>
                <a:gd name="T111" fmla="*/ 56 h 111"/>
                <a:gd name="T112" fmla="*/ 80 w 103"/>
                <a:gd name="T113" fmla="*/ 63 h 111"/>
                <a:gd name="T114" fmla="*/ 78 w 103"/>
                <a:gd name="T115" fmla="*/ 60 h 111"/>
                <a:gd name="T116" fmla="*/ 91 w 103"/>
                <a:gd name="T117" fmla="*/ 57 h 111"/>
                <a:gd name="T118" fmla="*/ 101 w 103"/>
                <a:gd name="T119" fmla="*/ 62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3" h="111">
                  <a:moveTo>
                    <a:pt x="96" y="58"/>
                  </a:moveTo>
                  <a:cubicBezTo>
                    <a:pt x="85" y="51"/>
                    <a:pt x="69" y="52"/>
                    <a:pt x="61" y="53"/>
                  </a:cubicBezTo>
                  <a:cubicBezTo>
                    <a:pt x="63" y="52"/>
                    <a:pt x="67" y="50"/>
                    <a:pt x="73" y="49"/>
                  </a:cubicBezTo>
                  <a:cubicBezTo>
                    <a:pt x="81" y="48"/>
                    <a:pt x="90" y="51"/>
                    <a:pt x="94" y="52"/>
                  </a:cubicBezTo>
                  <a:cubicBezTo>
                    <a:pt x="94" y="53"/>
                    <a:pt x="97" y="56"/>
                    <a:pt x="98" y="53"/>
                  </a:cubicBezTo>
                  <a:cubicBezTo>
                    <a:pt x="100" y="51"/>
                    <a:pt x="94" y="51"/>
                    <a:pt x="94" y="51"/>
                  </a:cubicBezTo>
                  <a:cubicBezTo>
                    <a:pt x="94" y="51"/>
                    <a:pt x="94" y="51"/>
                    <a:pt x="94" y="51"/>
                  </a:cubicBezTo>
                  <a:cubicBezTo>
                    <a:pt x="76" y="45"/>
                    <a:pt x="64" y="50"/>
                    <a:pt x="58" y="53"/>
                  </a:cubicBezTo>
                  <a:cubicBezTo>
                    <a:pt x="68" y="36"/>
                    <a:pt x="79" y="30"/>
                    <a:pt x="84" y="28"/>
                  </a:cubicBezTo>
                  <a:cubicBezTo>
                    <a:pt x="84" y="28"/>
                    <a:pt x="93" y="29"/>
                    <a:pt x="91" y="25"/>
                  </a:cubicBezTo>
                  <a:cubicBezTo>
                    <a:pt x="89" y="21"/>
                    <a:pt x="86" y="25"/>
                    <a:pt x="86" y="25"/>
                  </a:cubicBezTo>
                  <a:cubicBezTo>
                    <a:pt x="72" y="29"/>
                    <a:pt x="62" y="44"/>
                    <a:pt x="58" y="50"/>
                  </a:cubicBezTo>
                  <a:cubicBezTo>
                    <a:pt x="64" y="29"/>
                    <a:pt x="59" y="9"/>
                    <a:pt x="57" y="3"/>
                  </a:cubicBezTo>
                  <a:cubicBezTo>
                    <a:pt x="57" y="3"/>
                    <a:pt x="57" y="3"/>
                    <a:pt x="57" y="3"/>
                  </a:cubicBezTo>
                  <a:cubicBezTo>
                    <a:pt x="58" y="2"/>
                    <a:pt x="57" y="1"/>
                    <a:pt x="56" y="0"/>
                  </a:cubicBezTo>
                  <a:cubicBezTo>
                    <a:pt x="56" y="0"/>
                    <a:pt x="55" y="1"/>
                    <a:pt x="55" y="3"/>
                  </a:cubicBezTo>
                  <a:cubicBezTo>
                    <a:pt x="55" y="4"/>
                    <a:pt x="55" y="5"/>
                    <a:pt x="56" y="5"/>
                  </a:cubicBezTo>
                  <a:cubicBezTo>
                    <a:pt x="56" y="5"/>
                    <a:pt x="56" y="5"/>
                    <a:pt x="56" y="5"/>
                  </a:cubicBezTo>
                  <a:cubicBezTo>
                    <a:pt x="62" y="22"/>
                    <a:pt x="59" y="42"/>
                    <a:pt x="57" y="50"/>
                  </a:cubicBezTo>
                  <a:cubicBezTo>
                    <a:pt x="57" y="40"/>
                    <a:pt x="55" y="32"/>
                    <a:pt x="54" y="30"/>
                  </a:cubicBezTo>
                  <a:cubicBezTo>
                    <a:pt x="54" y="29"/>
                    <a:pt x="54" y="29"/>
                    <a:pt x="54" y="29"/>
                  </a:cubicBezTo>
                  <a:cubicBezTo>
                    <a:pt x="53" y="29"/>
                    <a:pt x="53" y="29"/>
                    <a:pt x="52" y="30"/>
                  </a:cubicBezTo>
                  <a:cubicBezTo>
                    <a:pt x="52" y="31"/>
                    <a:pt x="52" y="32"/>
                    <a:pt x="53" y="32"/>
                  </a:cubicBezTo>
                  <a:cubicBezTo>
                    <a:pt x="54" y="32"/>
                    <a:pt x="54" y="32"/>
                    <a:pt x="54" y="32"/>
                  </a:cubicBezTo>
                  <a:cubicBezTo>
                    <a:pt x="54" y="32"/>
                    <a:pt x="54" y="32"/>
                    <a:pt x="54" y="32"/>
                  </a:cubicBezTo>
                  <a:cubicBezTo>
                    <a:pt x="56" y="39"/>
                    <a:pt x="56" y="47"/>
                    <a:pt x="55" y="51"/>
                  </a:cubicBezTo>
                  <a:cubicBezTo>
                    <a:pt x="52" y="41"/>
                    <a:pt x="46" y="29"/>
                    <a:pt x="42" y="23"/>
                  </a:cubicBezTo>
                  <a:cubicBezTo>
                    <a:pt x="38" y="19"/>
                    <a:pt x="36" y="17"/>
                    <a:pt x="34" y="16"/>
                  </a:cubicBezTo>
                  <a:cubicBezTo>
                    <a:pt x="34" y="15"/>
                    <a:pt x="34" y="15"/>
                    <a:pt x="34" y="14"/>
                  </a:cubicBezTo>
                  <a:cubicBezTo>
                    <a:pt x="33" y="14"/>
                    <a:pt x="32" y="15"/>
                    <a:pt x="32" y="16"/>
                  </a:cubicBezTo>
                  <a:cubicBezTo>
                    <a:pt x="32" y="17"/>
                    <a:pt x="32" y="18"/>
                    <a:pt x="33" y="18"/>
                  </a:cubicBezTo>
                  <a:cubicBezTo>
                    <a:pt x="33" y="18"/>
                    <a:pt x="34" y="18"/>
                    <a:pt x="34" y="17"/>
                  </a:cubicBezTo>
                  <a:cubicBezTo>
                    <a:pt x="35" y="18"/>
                    <a:pt x="37" y="20"/>
                    <a:pt x="37" y="20"/>
                  </a:cubicBezTo>
                  <a:cubicBezTo>
                    <a:pt x="47" y="30"/>
                    <a:pt x="52" y="45"/>
                    <a:pt x="54" y="51"/>
                  </a:cubicBezTo>
                  <a:cubicBezTo>
                    <a:pt x="51" y="46"/>
                    <a:pt x="43" y="32"/>
                    <a:pt x="36" y="28"/>
                  </a:cubicBezTo>
                  <a:cubicBezTo>
                    <a:pt x="36" y="28"/>
                    <a:pt x="36" y="28"/>
                    <a:pt x="36" y="28"/>
                  </a:cubicBezTo>
                  <a:cubicBezTo>
                    <a:pt x="36" y="28"/>
                    <a:pt x="35" y="27"/>
                    <a:pt x="35" y="27"/>
                  </a:cubicBezTo>
                  <a:cubicBezTo>
                    <a:pt x="34" y="26"/>
                    <a:pt x="33" y="26"/>
                    <a:pt x="33" y="27"/>
                  </a:cubicBezTo>
                  <a:cubicBezTo>
                    <a:pt x="33" y="27"/>
                    <a:pt x="33" y="28"/>
                    <a:pt x="34" y="29"/>
                  </a:cubicBezTo>
                  <a:cubicBezTo>
                    <a:pt x="35" y="29"/>
                    <a:pt x="35" y="29"/>
                    <a:pt x="36" y="29"/>
                  </a:cubicBezTo>
                  <a:cubicBezTo>
                    <a:pt x="36" y="29"/>
                    <a:pt x="36" y="29"/>
                    <a:pt x="36" y="29"/>
                  </a:cubicBezTo>
                  <a:cubicBezTo>
                    <a:pt x="39" y="32"/>
                    <a:pt x="47" y="39"/>
                    <a:pt x="53" y="52"/>
                  </a:cubicBezTo>
                  <a:cubicBezTo>
                    <a:pt x="35" y="39"/>
                    <a:pt x="13" y="36"/>
                    <a:pt x="7" y="36"/>
                  </a:cubicBezTo>
                  <a:cubicBezTo>
                    <a:pt x="7" y="36"/>
                    <a:pt x="7" y="36"/>
                    <a:pt x="7" y="36"/>
                  </a:cubicBezTo>
                  <a:cubicBezTo>
                    <a:pt x="7" y="36"/>
                    <a:pt x="4" y="34"/>
                    <a:pt x="2" y="36"/>
                  </a:cubicBezTo>
                  <a:cubicBezTo>
                    <a:pt x="0" y="38"/>
                    <a:pt x="4" y="39"/>
                    <a:pt x="7" y="37"/>
                  </a:cubicBezTo>
                  <a:cubicBezTo>
                    <a:pt x="25" y="37"/>
                    <a:pt x="42" y="47"/>
                    <a:pt x="50" y="52"/>
                  </a:cubicBezTo>
                  <a:cubicBezTo>
                    <a:pt x="43" y="49"/>
                    <a:pt x="32" y="45"/>
                    <a:pt x="22" y="48"/>
                  </a:cubicBezTo>
                  <a:cubicBezTo>
                    <a:pt x="22" y="48"/>
                    <a:pt x="22" y="48"/>
                    <a:pt x="22" y="48"/>
                  </a:cubicBezTo>
                  <a:cubicBezTo>
                    <a:pt x="22" y="48"/>
                    <a:pt x="19" y="47"/>
                    <a:pt x="19" y="49"/>
                  </a:cubicBezTo>
                  <a:cubicBezTo>
                    <a:pt x="20" y="51"/>
                    <a:pt x="23" y="49"/>
                    <a:pt x="23" y="49"/>
                  </a:cubicBezTo>
                  <a:cubicBezTo>
                    <a:pt x="27" y="49"/>
                    <a:pt x="37" y="47"/>
                    <a:pt x="51" y="54"/>
                  </a:cubicBezTo>
                  <a:cubicBezTo>
                    <a:pt x="43" y="54"/>
                    <a:pt x="24" y="56"/>
                    <a:pt x="9" y="72"/>
                  </a:cubicBezTo>
                  <a:cubicBezTo>
                    <a:pt x="9" y="72"/>
                    <a:pt x="9" y="72"/>
                    <a:pt x="9" y="72"/>
                  </a:cubicBezTo>
                  <a:cubicBezTo>
                    <a:pt x="9" y="72"/>
                    <a:pt x="5" y="74"/>
                    <a:pt x="6" y="76"/>
                  </a:cubicBezTo>
                  <a:cubicBezTo>
                    <a:pt x="8" y="78"/>
                    <a:pt x="10" y="73"/>
                    <a:pt x="10" y="73"/>
                  </a:cubicBezTo>
                  <a:cubicBezTo>
                    <a:pt x="15" y="69"/>
                    <a:pt x="29" y="55"/>
                    <a:pt x="52" y="55"/>
                  </a:cubicBezTo>
                  <a:cubicBezTo>
                    <a:pt x="45" y="57"/>
                    <a:pt x="28" y="62"/>
                    <a:pt x="20" y="79"/>
                  </a:cubicBezTo>
                  <a:cubicBezTo>
                    <a:pt x="20" y="79"/>
                    <a:pt x="20" y="79"/>
                    <a:pt x="20" y="79"/>
                  </a:cubicBezTo>
                  <a:cubicBezTo>
                    <a:pt x="20" y="79"/>
                    <a:pt x="16" y="82"/>
                    <a:pt x="19" y="84"/>
                  </a:cubicBezTo>
                  <a:cubicBezTo>
                    <a:pt x="22" y="85"/>
                    <a:pt x="22" y="80"/>
                    <a:pt x="22" y="80"/>
                  </a:cubicBezTo>
                  <a:cubicBezTo>
                    <a:pt x="25" y="74"/>
                    <a:pt x="30" y="61"/>
                    <a:pt x="53" y="57"/>
                  </a:cubicBezTo>
                  <a:cubicBezTo>
                    <a:pt x="51" y="60"/>
                    <a:pt x="44" y="68"/>
                    <a:pt x="35" y="75"/>
                  </a:cubicBezTo>
                  <a:cubicBezTo>
                    <a:pt x="35" y="75"/>
                    <a:pt x="30" y="75"/>
                    <a:pt x="32" y="78"/>
                  </a:cubicBezTo>
                  <a:cubicBezTo>
                    <a:pt x="33" y="80"/>
                    <a:pt x="35" y="76"/>
                    <a:pt x="35" y="76"/>
                  </a:cubicBezTo>
                  <a:cubicBezTo>
                    <a:pt x="35" y="76"/>
                    <a:pt x="35" y="76"/>
                    <a:pt x="35" y="76"/>
                  </a:cubicBezTo>
                  <a:cubicBezTo>
                    <a:pt x="40" y="72"/>
                    <a:pt x="50" y="63"/>
                    <a:pt x="54" y="57"/>
                  </a:cubicBezTo>
                  <a:cubicBezTo>
                    <a:pt x="54" y="62"/>
                    <a:pt x="49" y="79"/>
                    <a:pt x="33" y="85"/>
                  </a:cubicBezTo>
                  <a:cubicBezTo>
                    <a:pt x="32" y="85"/>
                    <a:pt x="28" y="84"/>
                    <a:pt x="28" y="88"/>
                  </a:cubicBezTo>
                  <a:cubicBezTo>
                    <a:pt x="28" y="92"/>
                    <a:pt x="33" y="87"/>
                    <a:pt x="33" y="87"/>
                  </a:cubicBezTo>
                  <a:cubicBezTo>
                    <a:pt x="37" y="85"/>
                    <a:pt x="44" y="81"/>
                    <a:pt x="48" y="75"/>
                  </a:cubicBezTo>
                  <a:cubicBezTo>
                    <a:pt x="51" y="70"/>
                    <a:pt x="53" y="65"/>
                    <a:pt x="55" y="61"/>
                  </a:cubicBezTo>
                  <a:cubicBezTo>
                    <a:pt x="54" y="67"/>
                    <a:pt x="52" y="79"/>
                    <a:pt x="45" y="91"/>
                  </a:cubicBezTo>
                  <a:cubicBezTo>
                    <a:pt x="45" y="91"/>
                    <a:pt x="45" y="91"/>
                    <a:pt x="45" y="92"/>
                  </a:cubicBezTo>
                  <a:cubicBezTo>
                    <a:pt x="45" y="92"/>
                    <a:pt x="45" y="92"/>
                    <a:pt x="45" y="92"/>
                  </a:cubicBezTo>
                  <a:cubicBezTo>
                    <a:pt x="45" y="92"/>
                    <a:pt x="40" y="95"/>
                    <a:pt x="43" y="97"/>
                  </a:cubicBezTo>
                  <a:cubicBezTo>
                    <a:pt x="45" y="99"/>
                    <a:pt x="46" y="93"/>
                    <a:pt x="46" y="93"/>
                  </a:cubicBezTo>
                  <a:cubicBezTo>
                    <a:pt x="46" y="93"/>
                    <a:pt x="46" y="93"/>
                    <a:pt x="46" y="93"/>
                  </a:cubicBezTo>
                  <a:cubicBezTo>
                    <a:pt x="48" y="90"/>
                    <a:pt x="50" y="85"/>
                    <a:pt x="52" y="81"/>
                  </a:cubicBezTo>
                  <a:cubicBezTo>
                    <a:pt x="54" y="75"/>
                    <a:pt x="56" y="67"/>
                    <a:pt x="56" y="62"/>
                  </a:cubicBezTo>
                  <a:cubicBezTo>
                    <a:pt x="58" y="72"/>
                    <a:pt x="59" y="91"/>
                    <a:pt x="50" y="104"/>
                  </a:cubicBezTo>
                  <a:cubicBezTo>
                    <a:pt x="50" y="104"/>
                    <a:pt x="50" y="104"/>
                    <a:pt x="50" y="104"/>
                  </a:cubicBezTo>
                  <a:cubicBezTo>
                    <a:pt x="50" y="104"/>
                    <a:pt x="45" y="106"/>
                    <a:pt x="46" y="108"/>
                  </a:cubicBezTo>
                  <a:cubicBezTo>
                    <a:pt x="48" y="111"/>
                    <a:pt x="51" y="105"/>
                    <a:pt x="51" y="105"/>
                  </a:cubicBezTo>
                  <a:cubicBezTo>
                    <a:pt x="51" y="105"/>
                    <a:pt x="51" y="105"/>
                    <a:pt x="51" y="105"/>
                  </a:cubicBezTo>
                  <a:cubicBezTo>
                    <a:pt x="55" y="101"/>
                    <a:pt x="61" y="88"/>
                    <a:pt x="58" y="64"/>
                  </a:cubicBezTo>
                  <a:cubicBezTo>
                    <a:pt x="61" y="70"/>
                    <a:pt x="65" y="83"/>
                    <a:pt x="63" y="96"/>
                  </a:cubicBezTo>
                  <a:cubicBezTo>
                    <a:pt x="63" y="96"/>
                    <a:pt x="63" y="97"/>
                    <a:pt x="63" y="97"/>
                  </a:cubicBezTo>
                  <a:cubicBezTo>
                    <a:pt x="63" y="97"/>
                    <a:pt x="63" y="97"/>
                    <a:pt x="63" y="97"/>
                  </a:cubicBezTo>
                  <a:cubicBezTo>
                    <a:pt x="63" y="97"/>
                    <a:pt x="60" y="102"/>
                    <a:pt x="63" y="103"/>
                  </a:cubicBezTo>
                  <a:cubicBezTo>
                    <a:pt x="67" y="104"/>
                    <a:pt x="65" y="98"/>
                    <a:pt x="65" y="98"/>
                  </a:cubicBezTo>
                  <a:cubicBezTo>
                    <a:pt x="65" y="98"/>
                    <a:pt x="65" y="98"/>
                    <a:pt x="65" y="98"/>
                  </a:cubicBezTo>
                  <a:cubicBezTo>
                    <a:pt x="66" y="92"/>
                    <a:pt x="65" y="77"/>
                    <a:pt x="60" y="65"/>
                  </a:cubicBezTo>
                  <a:cubicBezTo>
                    <a:pt x="64" y="71"/>
                    <a:pt x="72" y="80"/>
                    <a:pt x="86" y="84"/>
                  </a:cubicBezTo>
                  <a:cubicBezTo>
                    <a:pt x="86" y="84"/>
                    <a:pt x="86" y="84"/>
                    <a:pt x="86" y="84"/>
                  </a:cubicBezTo>
                  <a:cubicBezTo>
                    <a:pt x="86" y="84"/>
                    <a:pt x="92" y="87"/>
                    <a:pt x="91" y="85"/>
                  </a:cubicBezTo>
                  <a:cubicBezTo>
                    <a:pt x="91" y="83"/>
                    <a:pt x="86" y="83"/>
                    <a:pt x="86" y="83"/>
                  </a:cubicBezTo>
                  <a:cubicBezTo>
                    <a:pt x="82" y="82"/>
                    <a:pt x="73" y="78"/>
                    <a:pt x="67" y="70"/>
                  </a:cubicBezTo>
                  <a:cubicBezTo>
                    <a:pt x="60" y="64"/>
                    <a:pt x="58" y="59"/>
                    <a:pt x="58" y="57"/>
                  </a:cubicBezTo>
                  <a:cubicBezTo>
                    <a:pt x="60" y="60"/>
                    <a:pt x="70" y="71"/>
                    <a:pt x="85" y="76"/>
                  </a:cubicBezTo>
                  <a:cubicBezTo>
                    <a:pt x="85" y="76"/>
                    <a:pt x="86" y="77"/>
                    <a:pt x="88" y="77"/>
                  </a:cubicBezTo>
                  <a:cubicBezTo>
                    <a:pt x="88" y="77"/>
                    <a:pt x="88" y="77"/>
                    <a:pt x="88" y="77"/>
                  </a:cubicBezTo>
                  <a:cubicBezTo>
                    <a:pt x="88" y="77"/>
                    <a:pt x="93" y="79"/>
                    <a:pt x="92" y="77"/>
                  </a:cubicBezTo>
                  <a:cubicBezTo>
                    <a:pt x="92" y="76"/>
                    <a:pt x="89" y="76"/>
                    <a:pt x="89" y="76"/>
                  </a:cubicBezTo>
                  <a:cubicBezTo>
                    <a:pt x="86" y="76"/>
                    <a:pt x="81" y="74"/>
                    <a:pt x="77" y="71"/>
                  </a:cubicBezTo>
                  <a:cubicBezTo>
                    <a:pt x="69" y="66"/>
                    <a:pt x="64" y="62"/>
                    <a:pt x="61" y="59"/>
                  </a:cubicBezTo>
                  <a:cubicBezTo>
                    <a:pt x="71" y="66"/>
                    <a:pt x="85" y="70"/>
                    <a:pt x="88" y="70"/>
                  </a:cubicBezTo>
                  <a:cubicBezTo>
                    <a:pt x="89" y="70"/>
                    <a:pt x="89" y="70"/>
                    <a:pt x="90" y="70"/>
                  </a:cubicBezTo>
                  <a:cubicBezTo>
                    <a:pt x="90" y="70"/>
                    <a:pt x="90" y="70"/>
                    <a:pt x="90" y="70"/>
                  </a:cubicBezTo>
                  <a:cubicBezTo>
                    <a:pt x="90" y="70"/>
                    <a:pt x="95" y="71"/>
                    <a:pt x="94" y="69"/>
                  </a:cubicBezTo>
                  <a:cubicBezTo>
                    <a:pt x="93" y="67"/>
                    <a:pt x="90" y="69"/>
                    <a:pt x="90" y="69"/>
                  </a:cubicBezTo>
                  <a:cubicBezTo>
                    <a:pt x="80" y="69"/>
                    <a:pt x="64" y="59"/>
                    <a:pt x="60" y="56"/>
                  </a:cubicBezTo>
                  <a:cubicBezTo>
                    <a:pt x="68" y="56"/>
                    <a:pt x="75" y="59"/>
                    <a:pt x="77" y="61"/>
                  </a:cubicBezTo>
                  <a:cubicBezTo>
                    <a:pt x="77" y="61"/>
                    <a:pt x="78" y="64"/>
                    <a:pt x="80" y="63"/>
                  </a:cubicBezTo>
                  <a:cubicBezTo>
                    <a:pt x="83" y="62"/>
                    <a:pt x="78" y="60"/>
                    <a:pt x="78" y="60"/>
                  </a:cubicBezTo>
                  <a:cubicBezTo>
                    <a:pt x="78" y="60"/>
                    <a:pt x="78" y="60"/>
                    <a:pt x="78" y="60"/>
                  </a:cubicBezTo>
                  <a:cubicBezTo>
                    <a:pt x="73" y="56"/>
                    <a:pt x="66" y="55"/>
                    <a:pt x="61" y="55"/>
                  </a:cubicBezTo>
                  <a:cubicBezTo>
                    <a:pt x="68" y="54"/>
                    <a:pt x="82" y="53"/>
                    <a:pt x="91" y="57"/>
                  </a:cubicBezTo>
                  <a:cubicBezTo>
                    <a:pt x="93" y="58"/>
                    <a:pt x="94" y="58"/>
                    <a:pt x="95" y="59"/>
                  </a:cubicBezTo>
                  <a:cubicBezTo>
                    <a:pt x="95" y="59"/>
                    <a:pt x="99" y="65"/>
                    <a:pt x="101" y="62"/>
                  </a:cubicBezTo>
                  <a:cubicBezTo>
                    <a:pt x="103" y="59"/>
                    <a:pt x="96" y="58"/>
                    <a:pt x="96" y="58"/>
                  </a:cubicBezTo>
                  <a:close/>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8" name="Freeform 232">
              <a:extLst>
                <a:ext uri="{FF2B5EF4-FFF2-40B4-BE49-F238E27FC236}">
                  <a16:creationId xmlns="" xmlns:a16="http://schemas.microsoft.com/office/drawing/2014/main" id="{F0CCDE9B-A52F-4843-B748-5DAEBA1009BD}"/>
                </a:ext>
              </a:extLst>
            </p:cNvPr>
            <p:cNvSpPr>
              <a:spLocks/>
            </p:cNvSpPr>
            <p:nvPr/>
          </p:nvSpPr>
          <p:spPr bwMode="auto">
            <a:xfrm flipH="1">
              <a:off x="1644650" y="5683250"/>
              <a:ext cx="3175" cy="3175"/>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cubicBezTo>
                    <a:pt x="1" y="0"/>
                    <a:pt x="1" y="0"/>
                    <a:pt x="0" y="0"/>
                  </a:cubicBezTo>
                  <a:cubicBezTo>
                    <a:pt x="1" y="1"/>
                    <a:pt x="1" y="1"/>
                    <a:pt x="1" y="1"/>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9" name="Freeform 233">
              <a:extLst>
                <a:ext uri="{FF2B5EF4-FFF2-40B4-BE49-F238E27FC236}">
                  <a16:creationId xmlns="" xmlns:a16="http://schemas.microsoft.com/office/drawing/2014/main" id="{79CB66FE-BA2B-42A3-A937-60F2813DB045}"/>
                </a:ext>
              </a:extLst>
            </p:cNvPr>
            <p:cNvSpPr>
              <a:spLocks/>
            </p:cNvSpPr>
            <p:nvPr/>
          </p:nvSpPr>
          <p:spPr bwMode="auto">
            <a:xfrm flipH="1">
              <a:off x="1624012" y="5651500"/>
              <a:ext cx="115888" cy="125413"/>
            </a:xfrm>
            <a:custGeom>
              <a:avLst/>
              <a:gdLst>
                <a:gd name="T0" fmla="*/ 26 w 41"/>
                <a:gd name="T1" fmla="*/ 0 h 44"/>
                <a:gd name="T2" fmla="*/ 10 w 41"/>
                <a:gd name="T3" fmla="*/ 7 h 44"/>
                <a:gd name="T4" fmla="*/ 10 w 41"/>
                <a:gd name="T5" fmla="*/ 7 h 44"/>
                <a:gd name="T6" fmla="*/ 8 w 41"/>
                <a:gd name="T7" fmla="*/ 10 h 44"/>
                <a:gd name="T8" fmla="*/ 3 w 41"/>
                <a:gd name="T9" fmla="*/ 13 h 44"/>
                <a:gd name="T10" fmla="*/ 0 w 41"/>
                <a:gd name="T11" fmla="*/ 24 h 44"/>
                <a:gd name="T12" fmla="*/ 4 w 41"/>
                <a:gd name="T13" fmla="*/ 43 h 44"/>
                <a:gd name="T14" fmla="*/ 6 w 41"/>
                <a:gd name="T15" fmla="*/ 19 h 44"/>
                <a:gd name="T16" fmla="*/ 7 w 41"/>
                <a:gd name="T17" fmla="*/ 19 h 44"/>
                <a:gd name="T18" fmla="*/ 17 w 41"/>
                <a:gd name="T19" fmla="*/ 44 h 44"/>
                <a:gd name="T20" fmla="*/ 14 w 41"/>
                <a:gd name="T21" fmla="*/ 16 h 44"/>
                <a:gd name="T22" fmla="*/ 16 w 41"/>
                <a:gd name="T23" fmla="*/ 15 h 44"/>
                <a:gd name="T24" fmla="*/ 31 w 41"/>
                <a:gd name="T25" fmla="*/ 26 h 44"/>
                <a:gd name="T26" fmla="*/ 19 w 41"/>
                <a:gd name="T27" fmla="*/ 11 h 44"/>
                <a:gd name="T28" fmla="*/ 19 w 41"/>
                <a:gd name="T29" fmla="*/ 7 h 44"/>
                <a:gd name="T30" fmla="*/ 33 w 41"/>
                <a:gd name="T31" fmla="*/ 11 h 44"/>
                <a:gd name="T32" fmla="*/ 23 w 41"/>
                <a:gd name="T33" fmla="*/ 4 h 44"/>
                <a:gd name="T34" fmla="*/ 37 w 41"/>
                <a:gd name="T35" fmla="*/ 1 h 44"/>
                <a:gd name="T36" fmla="*/ 41 w 41"/>
                <a:gd name="T37" fmla="*/ 1 h 44"/>
                <a:gd name="T38" fmla="*/ 33 w 41"/>
                <a:gd name="T39" fmla="*/ 0 h 44"/>
                <a:gd name="T40" fmla="*/ 33 w 41"/>
                <a:gd name="T41" fmla="*/ 0 h 44"/>
                <a:gd name="T42" fmla="*/ 26 w 41"/>
                <a:gd name="T43"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1" h="44">
                  <a:moveTo>
                    <a:pt x="26" y="0"/>
                  </a:moveTo>
                  <a:cubicBezTo>
                    <a:pt x="15" y="0"/>
                    <a:pt x="11" y="4"/>
                    <a:pt x="10" y="7"/>
                  </a:cubicBezTo>
                  <a:cubicBezTo>
                    <a:pt x="10" y="7"/>
                    <a:pt x="10" y="7"/>
                    <a:pt x="10" y="7"/>
                  </a:cubicBezTo>
                  <a:cubicBezTo>
                    <a:pt x="10" y="9"/>
                    <a:pt x="9" y="10"/>
                    <a:pt x="8" y="10"/>
                  </a:cubicBezTo>
                  <a:cubicBezTo>
                    <a:pt x="7" y="11"/>
                    <a:pt x="5" y="11"/>
                    <a:pt x="3" y="13"/>
                  </a:cubicBezTo>
                  <a:cubicBezTo>
                    <a:pt x="1" y="14"/>
                    <a:pt x="0" y="18"/>
                    <a:pt x="0" y="24"/>
                  </a:cubicBezTo>
                  <a:cubicBezTo>
                    <a:pt x="0" y="29"/>
                    <a:pt x="1" y="36"/>
                    <a:pt x="4" y="43"/>
                  </a:cubicBezTo>
                  <a:cubicBezTo>
                    <a:pt x="4" y="42"/>
                    <a:pt x="1" y="24"/>
                    <a:pt x="6" y="19"/>
                  </a:cubicBezTo>
                  <a:cubicBezTo>
                    <a:pt x="6" y="19"/>
                    <a:pt x="7" y="19"/>
                    <a:pt x="7" y="19"/>
                  </a:cubicBezTo>
                  <a:cubicBezTo>
                    <a:pt x="11" y="19"/>
                    <a:pt x="10" y="36"/>
                    <a:pt x="17" y="44"/>
                  </a:cubicBezTo>
                  <a:cubicBezTo>
                    <a:pt x="17" y="44"/>
                    <a:pt x="11" y="19"/>
                    <a:pt x="14" y="16"/>
                  </a:cubicBezTo>
                  <a:cubicBezTo>
                    <a:pt x="14" y="16"/>
                    <a:pt x="15" y="15"/>
                    <a:pt x="16" y="15"/>
                  </a:cubicBezTo>
                  <a:cubicBezTo>
                    <a:pt x="20" y="15"/>
                    <a:pt x="29" y="22"/>
                    <a:pt x="31" y="26"/>
                  </a:cubicBezTo>
                  <a:cubicBezTo>
                    <a:pt x="31" y="26"/>
                    <a:pt x="28" y="18"/>
                    <a:pt x="19" y="11"/>
                  </a:cubicBezTo>
                  <a:cubicBezTo>
                    <a:pt x="16" y="8"/>
                    <a:pt x="17" y="7"/>
                    <a:pt x="19" y="7"/>
                  </a:cubicBezTo>
                  <a:cubicBezTo>
                    <a:pt x="23" y="7"/>
                    <a:pt x="30" y="9"/>
                    <a:pt x="33" y="11"/>
                  </a:cubicBezTo>
                  <a:cubicBezTo>
                    <a:pt x="30" y="9"/>
                    <a:pt x="23" y="5"/>
                    <a:pt x="23" y="4"/>
                  </a:cubicBezTo>
                  <a:cubicBezTo>
                    <a:pt x="22" y="3"/>
                    <a:pt x="30" y="1"/>
                    <a:pt x="37" y="1"/>
                  </a:cubicBezTo>
                  <a:cubicBezTo>
                    <a:pt x="39" y="1"/>
                    <a:pt x="40" y="1"/>
                    <a:pt x="41" y="1"/>
                  </a:cubicBezTo>
                  <a:cubicBezTo>
                    <a:pt x="38" y="1"/>
                    <a:pt x="36" y="0"/>
                    <a:pt x="33" y="0"/>
                  </a:cubicBezTo>
                  <a:cubicBezTo>
                    <a:pt x="33" y="0"/>
                    <a:pt x="33" y="0"/>
                    <a:pt x="33" y="0"/>
                  </a:cubicBezTo>
                  <a:cubicBezTo>
                    <a:pt x="30" y="0"/>
                    <a:pt x="28" y="0"/>
                    <a:pt x="26"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0" name="Freeform 234">
              <a:extLst>
                <a:ext uri="{FF2B5EF4-FFF2-40B4-BE49-F238E27FC236}">
                  <a16:creationId xmlns="" xmlns:a16="http://schemas.microsoft.com/office/drawing/2014/main" id="{11C25FE5-E3E4-4B0F-8542-588996175CAD}"/>
                </a:ext>
              </a:extLst>
            </p:cNvPr>
            <p:cNvSpPr>
              <a:spLocks/>
            </p:cNvSpPr>
            <p:nvPr/>
          </p:nvSpPr>
          <p:spPr bwMode="auto">
            <a:xfrm flipH="1">
              <a:off x="1270000" y="5600700"/>
              <a:ext cx="136525" cy="111125"/>
            </a:xfrm>
            <a:custGeom>
              <a:avLst/>
              <a:gdLst>
                <a:gd name="T0" fmla="*/ 24 w 48"/>
                <a:gd name="T1" fmla="*/ 0 h 39"/>
                <a:gd name="T2" fmla="*/ 17 w 48"/>
                <a:gd name="T3" fmla="*/ 1 h 39"/>
                <a:gd name="T4" fmla="*/ 15 w 48"/>
                <a:gd name="T5" fmla="*/ 2 h 39"/>
                <a:gd name="T6" fmla="*/ 0 w 48"/>
                <a:gd name="T7" fmla="*/ 9 h 39"/>
                <a:gd name="T8" fmla="*/ 17 w 48"/>
                <a:gd name="T9" fmla="*/ 5 h 39"/>
                <a:gd name="T10" fmla="*/ 24 w 48"/>
                <a:gd name="T11" fmla="*/ 6 h 39"/>
                <a:gd name="T12" fmla="*/ 3 w 48"/>
                <a:gd name="T13" fmla="*/ 23 h 39"/>
                <a:gd name="T14" fmla="*/ 26 w 48"/>
                <a:gd name="T15" fmla="*/ 11 h 39"/>
                <a:gd name="T16" fmla="*/ 27 w 48"/>
                <a:gd name="T17" fmla="*/ 12 h 39"/>
                <a:gd name="T18" fmla="*/ 26 w 48"/>
                <a:gd name="T19" fmla="*/ 29 h 39"/>
                <a:gd name="T20" fmla="*/ 35 w 48"/>
                <a:gd name="T21" fmla="*/ 15 h 39"/>
                <a:gd name="T22" fmla="*/ 36 w 48"/>
                <a:gd name="T23" fmla="*/ 14 h 39"/>
                <a:gd name="T24" fmla="*/ 37 w 48"/>
                <a:gd name="T25" fmla="*/ 31 h 39"/>
                <a:gd name="T26" fmla="*/ 42 w 48"/>
                <a:gd name="T27" fmla="*/ 18 h 39"/>
                <a:gd name="T28" fmla="*/ 48 w 48"/>
                <a:gd name="T29" fmla="*/ 39 h 39"/>
                <a:gd name="T30" fmla="*/ 48 w 48"/>
                <a:gd name="T31" fmla="*/ 38 h 39"/>
                <a:gd name="T32" fmla="*/ 48 w 48"/>
                <a:gd name="T33" fmla="*/ 29 h 39"/>
                <a:gd name="T34" fmla="*/ 36 w 48"/>
                <a:gd name="T35" fmla="*/ 8 h 39"/>
                <a:gd name="T36" fmla="*/ 36 w 48"/>
                <a:gd name="T37" fmla="*/ 8 h 39"/>
                <a:gd name="T38" fmla="*/ 36 w 48"/>
                <a:gd name="T39" fmla="*/ 8 h 39"/>
                <a:gd name="T40" fmla="*/ 29 w 48"/>
                <a:gd name="T41" fmla="*/ 2 h 39"/>
                <a:gd name="T42" fmla="*/ 29 w 48"/>
                <a:gd name="T43" fmla="*/ 2 h 39"/>
                <a:gd name="T44" fmla="*/ 29 w 48"/>
                <a:gd name="T45" fmla="*/ 2 h 39"/>
                <a:gd name="T46" fmla="*/ 24 w 48"/>
                <a:gd name="T47"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8" h="39">
                  <a:moveTo>
                    <a:pt x="24" y="0"/>
                  </a:moveTo>
                  <a:cubicBezTo>
                    <a:pt x="22" y="0"/>
                    <a:pt x="19" y="1"/>
                    <a:pt x="17" y="1"/>
                  </a:cubicBezTo>
                  <a:cubicBezTo>
                    <a:pt x="16" y="1"/>
                    <a:pt x="16" y="2"/>
                    <a:pt x="15" y="2"/>
                  </a:cubicBezTo>
                  <a:cubicBezTo>
                    <a:pt x="10" y="3"/>
                    <a:pt x="5" y="5"/>
                    <a:pt x="0" y="9"/>
                  </a:cubicBezTo>
                  <a:cubicBezTo>
                    <a:pt x="1" y="8"/>
                    <a:pt x="10" y="5"/>
                    <a:pt x="17" y="5"/>
                  </a:cubicBezTo>
                  <a:cubicBezTo>
                    <a:pt x="20" y="5"/>
                    <a:pt x="22" y="5"/>
                    <a:pt x="24" y="6"/>
                  </a:cubicBezTo>
                  <a:cubicBezTo>
                    <a:pt x="24" y="6"/>
                    <a:pt x="14" y="10"/>
                    <a:pt x="3" y="23"/>
                  </a:cubicBezTo>
                  <a:cubicBezTo>
                    <a:pt x="4" y="22"/>
                    <a:pt x="19" y="11"/>
                    <a:pt x="26" y="11"/>
                  </a:cubicBezTo>
                  <a:cubicBezTo>
                    <a:pt x="26" y="11"/>
                    <a:pt x="27" y="12"/>
                    <a:pt x="27" y="12"/>
                  </a:cubicBezTo>
                  <a:cubicBezTo>
                    <a:pt x="32" y="14"/>
                    <a:pt x="26" y="29"/>
                    <a:pt x="26" y="29"/>
                  </a:cubicBezTo>
                  <a:cubicBezTo>
                    <a:pt x="26" y="29"/>
                    <a:pt x="34" y="21"/>
                    <a:pt x="35" y="15"/>
                  </a:cubicBezTo>
                  <a:cubicBezTo>
                    <a:pt x="35" y="14"/>
                    <a:pt x="35" y="14"/>
                    <a:pt x="36" y="14"/>
                  </a:cubicBezTo>
                  <a:cubicBezTo>
                    <a:pt x="37" y="14"/>
                    <a:pt x="39" y="23"/>
                    <a:pt x="37" y="31"/>
                  </a:cubicBezTo>
                  <a:cubicBezTo>
                    <a:pt x="37" y="31"/>
                    <a:pt x="42" y="23"/>
                    <a:pt x="42" y="18"/>
                  </a:cubicBezTo>
                  <a:cubicBezTo>
                    <a:pt x="42" y="18"/>
                    <a:pt x="48" y="29"/>
                    <a:pt x="48" y="39"/>
                  </a:cubicBezTo>
                  <a:cubicBezTo>
                    <a:pt x="48" y="39"/>
                    <a:pt x="48" y="38"/>
                    <a:pt x="48" y="38"/>
                  </a:cubicBezTo>
                  <a:cubicBezTo>
                    <a:pt x="48" y="35"/>
                    <a:pt x="48" y="32"/>
                    <a:pt x="48" y="29"/>
                  </a:cubicBezTo>
                  <a:cubicBezTo>
                    <a:pt x="46" y="12"/>
                    <a:pt x="40" y="8"/>
                    <a:pt x="36" y="8"/>
                  </a:cubicBezTo>
                  <a:cubicBezTo>
                    <a:pt x="36" y="8"/>
                    <a:pt x="36" y="8"/>
                    <a:pt x="36" y="8"/>
                  </a:cubicBezTo>
                  <a:cubicBezTo>
                    <a:pt x="36" y="8"/>
                    <a:pt x="36" y="8"/>
                    <a:pt x="36" y="8"/>
                  </a:cubicBezTo>
                  <a:cubicBezTo>
                    <a:pt x="32" y="8"/>
                    <a:pt x="32" y="5"/>
                    <a:pt x="29" y="2"/>
                  </a:cubicBezTo>
                  <a:cubicBezTo>
                    <a:pt x="29" y="2"/>
                    <a:pt x="29" y="2"/>
                    <a:pt x="29" y="2"/>
                  </a:cubicBezTo>
                  <a:cubicBezTo>
                    <a:pt x="29" y="2"/>
                    <a:pt x="29" y="2"/>
                    <a:pt x="29" y="2"/>
                  </a:cubicBezTo>
                  <a:cubicBezTo>
                    <a:pt x="28" y="1"/>
                    <a:pt x="26" y="0"/>
                    <a:pt x="24"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1" name="Freeform 235">
              <a:extLst>
                <a:ext uri="{FF2B5EF4-FFF2-40B4-BE49-F238E27FC236}">
                  <a16:creationId xmlns="" xmlns:a16="http://schemas.microsoft.com/office/drawing/2014/main" id="{64C39E66-9914-4509-8F9A-81856EC71155}"/>
                </a:ext>
              </a:extLst>
            </p:cNvPr>
            <p:cNvSpPr>
              <a:spLocks/>
            </p:cNvSpPr>
            <p:nvPr/>
          </p:nvSpPr>
          <p:spPr bwMode="auto">
            <a:xfrm flipH="1">
              <a:off x="1155699" y="5878513"/>
              <a:ext cx="96838" cy="174625"/>
            </a:xfrm>
            <a:custGeom>
              <a:avLst/>
              <a:gdLst>
                <a:gd name="T0" fmla="*/ 13 w 34"/>
                <a:gd name="T1" fmla="*/ 0 h 61"/>
                <a:gd name="T2" fmla="*/ 26 w 34"/>
                <a:gd name="T3" fmla="*/ 22 h 61"/>
                <a:gd name="T4" fmla="*/ 25 w 34"/>
                <a:gd name="T5" fmla="*/ 23 h 61"/>
                <a:gd name="T6" fmla="*/ 24 w 34"/>
                <a:gd name="T7" fmla="*/ 23 h 61"/>
                <a:gd name="T8" fmla="*/ 1 w 34"/>
                <a:gd name="T9" fmla="*/ 8 h 61"/>
                <a:gd name="T10" fmla="*/ 22 w 34"/>
                <a:gd name="T11" fmla="*/ 31 h 61"/>
                <a:gd name="T12" fmla="*/ 16 w 34"/>
                <a:gd name="T13" fmla="*/ 34 h 61"/>
                <a:gd name="T14" fmla="*/ 4 w 34"/>
                <a:gd name="T15" fmla="*/ 32 h 61"/>
                <a:gd name="T16" fmla="*/ 20 w 34"/>
                <a:gd name="T17" fmla="*/ 39 h 61"/>
                <a:gd name="T18" fmla="*/ 21 w 34"/>
                <a:gd name="T19" fmla="*/ 39 h 61"/>
                <a:gd name="T20" fmla="*/ 25 w 34"/>
                <a:gd name="T21" fmla="*/ 41 h 61"/>
                <a:gd name="T22" fmla="*/ 9 w 34"/>
                <a:gd name="T23" fmla="*/ 45 h 61"/>
                <a:gd name="T24" fmla="*/ 0 w 34"/>
                <a:gd name="T25" fmla="*/ 43 h 61"/>
                <a:gd name="T26" fmla="*/ 17 w 34"/>
                <a:gd name="T27" fmla="*/ 49 h 61"/>
                <a:gd name="T28" fmla="*/ 20 w 34"/>
                <a:gd name="T29" fmla="*/ 48 h 61"/>
                <a:gd name="T30" fmla="*/ 21 w 34"/>
                <a:gd name="T31" fmla="*/ 48 h 61"/>
                <a:gd name="T32" fmla="*/ 24 w 34"/>
                <a:gd name="T33" fmla="*/ 50 h 61"/>
                <a:gd name="T34" fmla="*/ 8 w 34"/>
                <a:gd name="T35" fmla="*/ 61 h 61"/>
                <a:gd name="T36" fmla="*/ 31 w 34"/>
                <a:gd name="T37" fmla="*/ 47 h 61"/>
                <a:gd name="T38" fmla="*/ 31 w 34"/>
                <a:gd name="T39" fmla="*/ 46 h 61"/>
                <a:gd name="T40" fmla="*/ 30 w 34"/>
                <a:gd name="T41" fmla="*/ 41 h 61"/>
                <a:gd name="T42" fmla="*/ 32 w 34"/>
                <a:gd name="T43" fmla="*/ 38 h 61"/>
                <a:gd name="T44" fmla="*/ 34 w 34"/>
                <a:gd name="T45" fmla="*/ 32 h 61"/>
                <a:gd name="T46" fmla="*/ 27 w 34"/>
                <a:gd name="T47" fmla="*/ 15 h 61"/>
                <a:gd name="T48" fmla="*/ 13 w 34"/>
                <a:gd name="T49"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4" h="61">
                  <a:moveTo>
                    <a:pt x="13" y="0"/>
                  </a:moveTo>
                  <a:cubicBezTo>
                    <a:pt x="14" y="1"/>
                    <a:pt x="24" y="13"/>
                    <a:pt x="26" y="22"/>
                  </a:cubicBezTo>
                  <a:cubicBezTo>
                    <a:pt x="26" y="22"/>
                    <a:pt x="26" y="23"/>
                    <a:pt x="25" y="23"/>
                  </a:cubicBezTo>
                  <a:cubicBezTo>
                    <a:pt x="25" y="23"/>
                    <a:pt x="24" y="23"/>
                    <a:pt x="24" y="23"/>
                  </a:cubicBezTo>
                  <a:cubicBezTo>
                    <a:pt x="20" y="19"/>
                    <a:pt x="12" y="11"/>
                    <a:pt x="1" y="8"/>
                  </a:cubicBezTo>
                  <a:cubicBezTo>
                    <a:pt x="1" y="8"/>
                    <a:pt x="23" y="25"/>
                    <a:pt x="22" y="31"/>
                  </a:cubicBezTo>
                  <a:cubicBezTo>
                    <a:pt x="22" y="33"/>
                    <a:pt x="19" y="34"/>
                    <a:pt x="16" y="34"/>
                  </a:cubicBezTo>
                  <a:cubicBezTo>
                    <a:pt x="11" y="34"/>
                    <a:pt x="4" y="32"/>
                    <a:pt x="4" y="32"/>
                  </a:cubicBezTo>
                  <a:cubicBezTo>
                    <a:pt x="4" y="32"/>
                    <a:pt x="14" y="39"/>
                    <a:pt x="20" y="39"/>
                  </a:cubicBezTo>
                  <a:cubicBezTo>
                    <a:pt x="20" y="39"/>
                    <a:pt x="21" y="39"/>
                    <a:pt x="21" y="39"/>
                  </a:cubicBezTo>
                  <a:cubicBezTo>
                    <a:pt x="21" y="39"/>
                    <a:pt x="26" y="39"/>
                    <a:pt x="25" y="41"/>
                  </a:cubicBezTo>
                  <a:cubicBezTo>
                    <a:pt x="24" y="43"/>
                    <a:pt x="16" y="45"/>
                    <a:pt x="9" y="45"/>
                  </a:cubicBezTo>
                  <a:cubicBezTo>
                    <a:pt x="6" y="45"/>
                    <a:pt x="3" y="44"/>
                    <a:pt x="0" y="43"/>
                  </a:cubicBezTo>
                  <a:cubicBezTo>
                    <a:pt x="1" y="44"/>
                    <a:pt x="10" y="49"/>
                    <a:pt x="17" y="49"/>
                  </a:cubicBezTo>
                  <a:cubicBezTo>
                    <a:pt x="18" y="49"/>
                    <a:pt x="19" y="49"/>
                    <a:pt x="20" y="48"/>
                  </a:cubicBezTo>
                  <a:cubicBezTo>
                    <a:pt x="20" y="48"/>
                    <a:pt x="21" y="48"/>
                    <a:pt x="21" y="48"/>
                  </a:cubicBezTo>
                  <a:cubicBezTo>
                    <a:pt x="22" y="48"/>
                    <a:pt x="24" y="49"/>
                    <a:pt x="24" y="50"/>
                  </a:cubicBezTo>
                  <a:cubicBezTo>
                    <a:pt x="25" y="51"/>
                    <a:pt x="14" y="59"/>
                    <a:pt x="8" y="61"/>
                  </a:cubicBezTo>
                  <a:cubicBezTo>
                    <a:pt x="21" y="58"/>
                    <a:pt x="31" y="51"/>
                    <a:pt x="31" y="47"/>
                  </a:cubicBezTo>
                  <a:cubicBezTo>
                    <a:pt x="31" y="47"/>
                    <a:pt x="31" y="47"/>
                    <a:pt x="31" y="46"/>
                  </a:cubicBezTo>
                  <a:cubicBezTo>
                    <a:pt x="31" y="44"/>
                    <a:pt x="30" y="42"/>
                    <a:pt x="30" y="41"/>
                  </a:cubicBezTo>
                  <a:cubicBezTo>
                    <a:pt x="30" y="40"/>
                    <a:pt x="31" y="39"/>
                    <a:pt x="32" y="38"/>
                  </a:cubicBezTo>
                  <a:cubicBezTo>
                    <a:pt x="33" y="37"/>
                    <a:pt x="34" y="35"/>
                    <a:pt x="34" y="32"/>
                  </a:cubicBezTo>
                  <a:cubicBezTo>
                    <a:pt x="34" y="28"/>
                    <a:pt x="32" y="22"/>
                    <a:pt x="27" y="15"/>
                  </a:cubicBezTo>
                  <a:cubicBezTo>
                    <a:pt x="23" y="10"/>
                    <a:pt x="19" y="5"/>
                    <a:pt x="13"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2" name="Freeform 236">
              <a:extLst>
                <a:ext uri="{FF2B5EF4-FFF2-40B4-BE49-F238E27FC236}">
                  <a16:creationId xmlns="" xmlns:a16="http://schemas.microsoft.com/office/drawing/2014/main" id="{3CBE2FEA-3094-4620-B050-E58C1E0D3BC2}"/>
                </a:ext>
              </a:extLst>
            </p:cNvPr>
            <p:cNvSpPr>
              <a:spLocks/>
            </p:cNvSpPr>
            <p:nvPr/>
          </p:nvSpPr>
          <p:spPr bwMode="auto">
            <a:xfrm flipH="1">
              <a:off x="1331912" y="6140450"/>
              <a:ext cx="150813" cy="100013"/>
            </a:xfrm>
            <a:custGeom>
              <a:avLst/>
              <a:gdLst>
                <a:gd name="T0" fmla="*/ 18 w 53"/>
                <a:gd name="T1" fmla="*/ 0 h 35"/>
                <a:gd name="T2" fmla="*/ 23 w 53"/>
                <a:gd name="T3" fmla="*/ 20 h 35"/>
                <a:gd name="T4" fmla="*/ 21 w 53"/>
                <a:gd name="T5" fmla="*/ 28 h 35"/>
                <a:gd name="T6" fmla="*/ 0 w 53"/>
                <a:gd name="T7" fmla="*/ 6 h 35"/>
                <a:gd name="T8" fmla="*/ 16 w 53"/>
                <a:gd name="T9" fmla="*/ 30 h 35"/>
                <a:gd name="T10" fmla="*/ 0 w 53"/>
                <a:gd name="T11" fmla="*/ 21 h 35"/>
                <a:gd name="T12" fmla="*/ 24 w 53"/>
                <a:gd name="T13" fmla="*/ 35 h 35"/>
                <a:gd name="T14" fmla="*/ 26 w 53"/>
                <a:gd name="T15" fmla="*/ 35 h 35"/>
                <a:gd name="T16" fmla="*/ 33 w 53"/>
                <a:gd name="T17" fmla="*/ 30 h 35"/>
                <a:gd name="T18" fmla="*/ 34 w 53"/>
                <a:gd name="T19" fmla="*/ 31 h 35"/>
                <a:gd name="T20" fmla="*/ 36 w 53"/>
                <a:gd name="T21" fmla="*/ 31 h 35"/>
                <a:gd name="T22" fmla="*/ 51 w 53"/>
                <a:gd name="T23" fmla="*/ 13 h 35"/>
                <a:gd name="T24" fmla="*/ 53 w 53"/>
                <a:gd name="T25" fmla="*/ 5 h 35"/>
                <a:gd name="T26" fmla="*/ 43 w 53"/>
                <a:gd name="T27" fmla="*/ 22 h 35"/>
                <a:gd name="T28" fmla="*/ 45 w 53"/>
                <a:gd name="T29" fmla="*/ 2 h 35"/>
                <a:gd name="T30" fmla="*/ 36 w 53"/>
                <a:gd name="T31" fmla="*/ 23 h 35"/>
                <a:gd name="T32" fmla="*/ 35 w 53"/>
                <a:gd name="T33" fmla="*/ 23 h 35"/>
                <a:gd name="T34" fmla="*/ 31 w 53"/>
                <a:gd name="T35" fmla="*/ 3 h 35"/>
                <a:gd name="T36" fmla="*/ 29 w 53"/>
                <a:gd name="T37" fmla="*/ 23 h 35"/>
                <a:gd name="T38" fmla="*/ 29 w 53"/>
                <a:gd name="T39" fmla="*/ 23 h 35"/>
                <a:gd name="T40" fmla="*/ 18 w 53"/>
                <a:gd name="T41"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3" h="35">
                  <a:moveTo>
                    <a:pt x="18" y="0"/>
                  </a:moveTo>
                  <a:cubicBezTo>
                    <a:pt x="19" y="3"/>
                    <a:pt x="22" y="15"/>
                    <a:pt x="23" y="20"/>
                  </a:cubicBezTo>
                  <a:cubicBezTo>
                    <a:pt x="24" y="26"/>
                    <a:pt x="21" y="28"/>
                    <a:pt x="21" y="28"/>
                  </a:cubicBezTo>
                  <a:cubicBezTo>
                    <a:pt x="13" y="26"/>
                    <a:pt x="0" y="6"/>
                    <a:pt x="0" y="6"/>
                  </a:cubicBezTo>
                  <a:cubicBezTo>
                    <a:pt x="4" y="20"/>
                    <a:pt x="16" y="30"/>
                    <a:pt x="16" y="30"/>
                  </a:cubicBezTo>
                  <a:cubicBezTo>
                    <a:pt x="9" y="28"/>
                    <a:pt x="1" y="22"/>
                    <a:pt x="0" y="21"/>
                  </a:cubicBezTo>
                  <a:cubicBezTo>
                    <a:pt x="9" y="31"/>
                    <a:pt x="19" y="35"/>
                    <a:pt x="24" y="35"/>
                  </a:cubicBezTo>
                  <a:cubicBezTo>
                    <a:pt x="25" y="35"/>
                    <a:pt x="26" y="35"/>
                    <a:pt x="26" y="35"/>
                  </a:cubicBezTo>
                  <a:cubicBezTo>
                    <a:pt x="30" y="33"/>
                    <a:pt x="30" y="30"/>
                    <a:pt x="33" y="30"/>
                  </a:cubicBezTo>
                  <a:cubicBezTo>
                    <a:pt x="33" y="30"/>
                    <a:pt x="34" y="31"/>
                    <a:pt x="34" y="31"/>
                  </a:cubicBezTo>
                  <a:cubicBezTo>
                    <a:pt x="35" y="31"/>
                    <a:pt x="35" y="31"/>
                    <a:pt x="36" y="31"/>
                  </a:cubicBezTo>
                  <a:cubicBezTo>
                    <a:pt x="40" y="31"/>
                    <a:pt x="46" y="27"/>
                    <a:pt x="51" y="13"/>
                  </a:cubicBezTo>
                  <a:cubicBezTo>
                    <a:pt x="52" y="11"/>
                    <a:pt x="53" y="8"/>
                    <a:pt x="53" y="5"/>
                  </a:cubicBezTo>
                  <a:cubicBezTo>
                    <a:pt x="51" y="11"/>
                    <a:pt x="43" y="22"/>
                    <a:pt x="43" y="22"/>
                  </a:cubicBezTo>
                  <a:cubicBezTo>
                    <a:pt x="44" y="18"/>
                    <a:pt x="45" y="6"/>
                    <a:pt x="45" y="2"/>
                  </a:cubicBezTo>
                  <a:cubicBezTo>
                    <a:pt x="44" y="9"/>
                    <a:pt x="38" y="23"/>
                    <a:pt x="36" y="23"/>
                  </a:cubicBezTo>
                  <a:cubicBezTo>
                    <a:pt x="35" y="23"/>
                    <a:pt x="35" y="23"/>
                    <a:pt x="35" y="23"/>
                  </a:cubicBezTo>
                  <a:cubicBezTo>
                    <a:pt x="33" y="22"/>
                    <a:pt x="31" y="6"/>
                    <a:pt x="31" y="3"/>
                  </a:cubicBezTo>
                  <a:cubicBezTo>
                    <a:pt x="31" y="6"/>
                    <a:pt x="32" y="23"/>
                    <a:pt x="29" y="23"/>
                  </a:cubicBezTo>
                  <a:cubicBezTo>
                    <a:pt x="29" y="23"/>
                    <a:pt x="29" y="23"/>
                    <a:pt x="29" y="23"/>
                  </a:cubicBezTo>
                  <a:cubicBezTo>
                    <a:pt x="26" y="22"/>
                    <a:pt x="20" y="4"/>
                    <a:pt x="18"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3" name="Freeform 237">
              <a:extLst>
                <a:ext uri="{FF2B5EF4-FFF2-40B4-BE49-F238E27FC236}">
                  <a16:creationId xmlns="" xmlns:a16="http://schemas.microsoft.com/office/drawing/2014/main" id="{9C8309C3-2931-4383-BD62-0D75391C62AB}"/>
                </a:ext>
              </a:extLst>
            </p:cNvPr>
            <p:cNvSpPr>
              <a:spLocks/>
            </p:cNvSpPr>
            <p:nvPr/>
          </p:nvSpPr>
          <p:spPr bwMode="auto">
            <a:xfrm flipH="1">
              <a:off x="1684337" y="6038850"/>
              <a:ext cx="7938" cy="3175"/>
            </a:xfrm>
            <a:custGeom>
              <a:avLst/>
              <a:gdLst>
                <a:gd name="T0" fmla="*/ 3 w 3"/>
                <a:gd name="T1" fmla="*/ 0 h 1"/>
                <a:gd name="T2" fmla="*/ 0 w 3"/>
                <a:gd name="T3" fmla="*/ 1 h 1"/>
                <a:gd name="T4" fmla="*/ 3 w 3"/>
                <a:gd name="T5" fmla="*/ 0 h 1"/>
              </a:gdLst>
              <a:ahLst/>
              <a:cxnLst>
                <a:cxn ang="0">
                  <a:pos x="T0" y="T1"/>
                </a:cxn>
                <a:cxn ang="0">
                  <a:pos x="T2" y="T3"/>
                </a:cxn>
                <a:cxn ang="0">
                  <a:pos x="T4" y="T5"/>
                </a:cxn>
              </a:cxnLst>
              <a:rect l="0" t="0" r="r" b="b"/>
              <a:pathLst>
                <a:path w="3" h="1">
                  <a:moveTo>
                    <a:pt x="3" y="0"/>
                  </a:moveTo>
                  <a:cubicBezTo>
                    <a:pt x="3" y="1"/>
                    <a:pt x="2" y="1"/>
                    <a:pt x="0" y="1"/>
                  </a:cubicBezTo>
                  <a:cubicBezTo>
                    <a:pt x="2" y="1"/>
                    <a:pt x="3" y="1"/>
                    <a:pt x="3"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4" name="Freeform 238">
              <a:extLst>
                <a:ext uri="{FF2B5EF4-FFF2-40B4-BE49-F238E27FC236}">
                  <a16:creationId xmlns="" xmlns:a16="http://schemas.microsoft.com/office/drawing/2014/main" id="{1C7DF04F-3165-4884-8CFA-925BFEA1478F}"/>
                </a:ext>
              </a:extLst>
            </p:cNvPr>
            <p:cNvSpPr>
              <a:spLocks/>
            </p:cNvSpPr>
            <p:nvPr/>
          </p:nvSpPr>
          <p:spPr bwMode="auto">
            <a:xfrm flipH="1">
              <a:off x="1681162" y="5924550"/>
              <a:ext cx="112713" cy="173038"/>
            </a:xfrm>
            <a:custGeom>
              <a:avLst/>
              <a:gdLst>
                <a:gd name="T0" fmla="*/ 16 w 40"/>
                <a:gd name="T1" fmla="*/ 0 h 61"/>
                <a:gd name="T2" fmla="*/ 5 w 40"/>
                <a:gd name="T3" fmla="*/ 14 h 61"/>
                <a:gd name="T4" fmla="*/ 1 w 40"/>
                <a:gd name="T5" fmla="*/ 23 h 61"/>
                <a:gd name="T6" fmla="*/ 0 w 40"/>
                <a:gd name="T7" fmla="*/ 27 h 61"/>
                <a:gd name="T8" fmla="*/ 0 w 40"/>
                <a:gd name="T9" fmla="*/ 31 h 61"/>
                <a:gd name="T10" fmla="*/ 3 w 40"/>
                <a:gd name="T11" fmla="*/ 38 h 61"/>
                <a:gd name="T12" fmla="*/ 5 w 40"/>
                <a:gd name="T13" fmla="*/ 42 h 61"/>
                <a:gd name="T14" fmla="*/ 5 w 40"/>
                <a:gd name="T15" fmla="*/ 45 h 61"/>
                <a:gd name="T16" fmla="*/ 5 w 40"/>
                <a:gd name="T17" fmla="*/ 47 h 61"/>
                <a:gd name="T18" fmla="*/ 40 w 40"/>
                <a:gd name="T19" fmla="*/ 61 h 61"/>
                <a:gd name="T20" fmla="*/ 40 w 40"/>
                <a:gd name="T21" fmla="*/ 61 h 61"/>
                <a:gd name="T22" fmla="*/ 19 w 40"/>
                <a:gd name="T23" fmla="*/ 51 h 61"/>
                <a:gd name="T24" fmla="*/ 35 w 40"/>
                <a:gd name="T25" fmla="*/ 42 h 61"/>
                <a:gd name="T26" fmla="*/ 20 w 40"/>
                <a:gd name="T27" fmla="*/ 44 h 61"/>
                <a:gd name="T28" fmla="*/ 17 w 40"/>
                <a:gd name="T29" fmla="*/ 43 h 61"/>
                <a:gd name="T30" fmla="*/ 36 w 40"/>
                <a:gd name="T31" fmla="*/ 29 h 61"/>
                <a:gd name="T32" fmla="*/ 15 w 40"/>
                <a:gd name="T33" fmla="*/ 36 h 61"/>
                <a:gd name="T34" fmla="*/ 14 w 40"/>
                <a:gd name="T35" fmla="*/ 36 h 61"/>
                <a:gd name="T36" fmla="*/ 28 w 40"/>
                <a:gd name="T37" fmla="*/ 14 h 61"/>
                <a:gd name="T38" fmla="*/ 10 w 40"/>
                <a:gd name="T39" fmla="*/ 27 h 61"/>
                <a:gd name="T40" fmla="*/ 7 w 40"/>
                <a:gd name="T41" fmla="*/ 26 h 61"/>
                <a:gd name="T42" fmla="*/ 16 w 40"/>
                <a:gd name="T43"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 h="61">
                  <a:moveTo>
                    <a:pt x="16" y="0"/>
                  </a:moveTo>
                  <a:cubicBezTo>
                    <a:pt x="12" y="4"/>
                    <a:pt x="8" y="10"/>
                    <a:pt x="5" y="14"/>
                  </a:cubicBezTo>
                  <a:cubicBezTo>
                    <a:pt x="3" y="18"/>
                    <a:pt x="2" y="21"/>
                    <a:pt x="1" y="23"/>
                  </a:cubicBezTo>
                  <a:cubicBezTo>
                    <a:pt x="1" y="25"/>
                    <a:pt x="0" y="26"/>
                    <a:pt x="0" y="27"/>
                  </a:cubicBezTo>
                  <a:cubicBezTo>
                    <a:pt x="0" y="28"/>
                    <a:pt x="0" y="29"/>
                    <a:pt x="0" y="31"/>
                  </a:cubicBezTo>
                  <a:cubicBezTo>
                    <a:pt x="0" y="35"/>
                    <a:pt x="1" y="37"/>
                    <a:pt x="3" y="38"/>
                  </a:cubicBezTo>
                  <a:cubicBezTo>
                    <a:pt x="5" y="39"/>
                    <a:pt x="5" y="40"/>
                    <a:pt x="5" y="42"/>
                  </a:cubicBezTo>
                  <a:cubicBezTo>
                    <a:pt x="5" y="43"/>
                    <a:pt x="5" y="44"/>
                    <a:pt x="5" y="45"/>
                  </a:cubicBezTo>
                  <a:cubicBezTo>
                    <a:pt x="5" y="45"/>
                    <a:pt x="5" y="46"/>
                    <a:pt x="5" y="47"/>
                  </a:cubicBezTo>
                  <a:cubicBezTo>
                    <a:pt x="6" y="51"/>
                    <a:pt x="22" y="61"/>
                    <a:pt x="40" y="61"/>
                  </a:cubicBezTo>
                  <a:cubicBezTo>
                    <a:pt x="40" y="61"/>
                    <a:pt x="40" y="61"/>
                    <a:pt x="40" y="61"/>
                  </a:cubicBezTo>
                  <a:cubicBezTo>
                    <a:pt x="33" y="60"/>
                    <a:pt x="24" y="56"/>
                    <a:pt x="19" y="51"/>
                  </a:cubicBezTo>
                  <a:cubicBezTo>
                    <a:pt x="16" y="48"/>
                    <a:pt x="28" y="44"/>
                    <a:pt x="35" y="42"/>
                  </a:cubicBezTo>
                  <a:cubicBezTo>
                    <a:pt x="31" y="43"/>
                    <a:pt x="24" y="44"/>
                    <a:pt x="20" y="44"/>
                  </a:cubicBezTo>
                  <a:cubicBezTo>
                    <a:pt x="18" y="44"/>
                    <a:pt x="17" y="44"/>
                    <a:pt x="17" y="43"/>
                  </a:cubicBezTo>
                  <a:cubicBezTo>
                    <a:pt x="16" y="40"/>
                    <a:pt x="35" y="30"/>
                    <a:pt x="36" y="29"/>
                  </a:cubicBezTo>
                  <a:cubicBezTo>
                    <a:pt x="35" y="30"/>
                    <a:pt x="20" y="36"/>
                    <a:pt x="15" y="36"/>
                  </a:cubicBezTo>
                  <a:cubicBezTo>
                    <a:pt x="15" y="36"/>
                    <a:pt x="14" y="36"/>
                    <a:pt x="14" y="36"/>
                  </a:cubicBezTo>
                  <a:cubicBezTo>
                    <a:pt x="11" y="34"/>
                    <a:pt x="25" y="18"/>
                    <a:pt x="28" y="14"/>
                  </a:cubicBezTo>
                  <a:cubicBezTo>
                    <a:pt x="26" y="17"/>
                    <a:pt x="16" y="27"/>
                    <a:pt x="10" y="27"/>
                  </a:cubicBezTo>
                  <a:cubicBezTo>
                    <a:pt x="9" y="27"/>
                    <a:pt x="8" y="27"/>
                    <a:pt x="7" y="26"/>
                  </a:cubicBezTo>
                  <a:cubicBezTo>
                    <a:pt x="3" y="20"/>
                    <a:pt x="15" y="1"/>
                    <a:pt x="16"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5" name="Freeform 239">
              <a:extLst>
                <a:ext uri="{FF2B5EF4-FFF2-40B4-BE49-F238E27FC236}">
                  <a16:creationId xmlns="" xmlns:a16="http://schemas.microsoft.com/office/drawing/2014/main" id="{65EB62CD-CF7E-4A39-A983-3F7FB29A9BBC}"/>
                </a:ext>
              </a:extLst>
            </p:cNvPr>
            <p:cNvSpPr>
              <a:spLocks/>
            </p:cNvSpPr>
            <p:nvPr/>
          </p:nvSpPr>
          <p:spPr bwMode="auto">
            <a:xfrm flipH="1">
              <a:off x="2260599" y="5848350"/>
              <a:ext cx="195263" cy="184150"/>
            </a:xfrm>
            <a:custGeom>
              <a:avLst/>
              <a:gdLst>
                <a:gd name="T0" fmla="*/ 66 w 69"/>
                <a:gd name="T1" fmla="*/ 51 h 65"/>
                <a:gd name="T2" fmla="*/ 49 w 69"/>
                <a:gd name="T3" fmla="*/ 64 h 65"/>
                <a:gd name="T4" fmla="*/ 6 w 69"/>
                <a:gd name="T5" fmla="*/ 40 h 65"/>
                <a:gd name="T6" fmla="*/ 6 w 69"/>
                <a:gd name="T7" fmla="*/ 40 h 65"/>
                <a:gd name="T8" fmla="*/ 1 w 69"/>
                <a:gd name="T9" fmla="*/ 14 h 65"/>
                <a:gd name="T10" fmla="*/ 2 w 69"/>
                <a:gd name="T11" fmla="*/ 4 h 65"/>
                <a:gd name="T12" fmla="*/ 6 w 69"/>
                <a:gd name="T13" fmla="*/ 7 h 65"/>
                <a:gd name="T14" fmla="*/ 10 w 69"/>
                <a:gd name="T15" fmla="*/ 9 h 65"/>
                <a:gd name="T16" fmla="*/ 9 w 69"/>
                <a:gd name="T17" fmla="*/ 3 h 65"/>
                <a:gd name="T18" fmla="*/ 17 w 69"/>
                <a:gd name="T19" fmla="*/ 2 h 65"/>
                <a:gd name="T20" fmla="*/ 39 w 69"/>
                <a:gd name="T21" fmla="*/ 9 h 65"/>
                <a:gd name="T22" fmla="*/ 39 w 69"/>
                <a:gd name="T23" fmla="*/ 9 h 65"/>
                <a:gd name="T24" fmla="*/ 66 w 69"/>
                <a:gd name="T25" fmla="*/ 51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9" h="65">
                  <a:moveTo>
                    <a:pt x="66" y="51"/>
                  </a:moveTo>
                  <a:cubicBezTo>
                    <a:pt x="63" y="65"/>
                    <a:pt x="49" y="64"/>
                    <a:pt x="49" y="64"/>
                  </a:cubicBezTo>
                  <a:cubicBezTo>
                    <a:pt x="24" y="65"/>
                    <a:pt x="12" y="53"/>
                    <a:pt x="6" y="40"/>
                  </a:cubicBezTo>
                  <a:cubicBezTo>
                    <a:pt x="6" y="40"/>
                    <a:pt x="6" y="40"/>
                    <a:pt x="6" y="40"/>
                  </a:cubicBezTo>
                  <a:cubicBezTo>
                    <a:pt x="0" y="27"/>
                    <a:pt x="1" y="14"/>
                    <a:pt x="1" y="14"/>
                  </a:cubicBezTo>
                  <a:cubicBezTo>
                    <a:pt x="1" y="14"/>
                    <a:pt x="0" y="5"/>
                    <a:pt x="2" y="4"/>
                  </a:cubicBezTo>
                  <a:cubicBezTo>
                    <a:pt x="3" y="4"/>
                    <a:pt x="5" y="6"/>
                    <a:pt x="6" y="7"/>
                  </a:cubicBezTo>
                  <a:cubicBezTo>
                    <a:pt x="8" y="8"/>
                    <a:pt x="9" y="9"/>
                    <a:pt x="10" y="9"/>
                  </a:cubicBezTo>
                  <a:cubicBezTo>
                    <a:pt x="11" y="9"/>
                    <a:pt x="9" y="7"/>
                    <a:pt x="9" y="3"/>
                  </a:cubicBezTo>
                  <a:cubicBezTo>
                    <a:pt x="8" y="0"/>
                    <a:pt x="17" y="2"/>
                    <a:pt x="17" y="2"/>
                  </a:cubicBezTo>
                  <a:cubicBezTo>
                    <a:pt x="25" y="4"/>
                    <a:pt x="33" y="6"/>
                    <a:pt x="39" y="9"/>
                  </a:cubicBezTo>
                  <a:cubicBezTo>
                    <a:pt x="39" y="9"/>
                    <a:pt x="39" y="9"/>
                    <a:pt x="39" y="9"/>
                  </a:cubicBezTo>
                  <a:cubicBezTo>
                    <a:pt x="65" y="20"/>
                    <a:pt x="69" y="40"/>
                    <a:pt x="66" y="51"/>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6" name="Freeform 240">
              <a:extLst>
                <a:ext uri="{FF2B5EF4-FFF2-40B4-BE49-F238E27FC236}">
                  <a16:creationId xmlns="" xmlns:a16="http://schemas.microsoft.com/office/drawing/2014/main" id="{74117AB2-E137-4284-9152-1885FD9F0627}"/>
                </a:ext>
              </a:extLst>
            </p:cNvPr>
            <p:cNvSpPr>
              <a:spLocks/>
            </p:cNvSpPr>
            <p:nvPr/>
          </p:nvSpPr>
          <p:spPr bwMode="auto">
            <a:xfrm flipH="1">
              <a:off x="2265362" y="5873750"/>
              <a:ext cx="173038" cy="155575"/>
            </a:xfrm>
            <a:custGeom>
              <a:avLst/>
              <a:gdLst>
                <a:gd name="T0" fmla="*/ 33 w 61"/>
                <a:gd name="T1" fmla="*/ 0 h 55"/>
                <a:gd name="T2" fmla="*/ 53 w 61"/>
                <a:gd name="T3" fmla="*/ 24 h 55"/>
                <a:gd name="T4" fmla="*/ 35 w 61"/>
                <a:gd name="T5" fmla="*/ 13 h 55"/>
                <a:gd name="T6" fmla="*/ 35 w 61"/>
                <a:gd name="T7" fmla="*/ 13 h 55"/>
                <a:gd name="T8" fmla="*/ 51 w 61"/>
                <a:gd name="T9" fmla="*/ 37 h 55"/>
                <a:gd name="T10" fmla="*/ 48 w 61"/>
                <a:gd name="T11" fmla="*/ 36 h 55"/>
                <a:gd name="T12" fmla="*/ 32 w 61"/>
                <a:gd name="T13" fmla="*/ 28 h 55"/>
                <a:gd name="T14" fmla="*/ 40 w 61"/>
                <a:gd name="T15" fmla="*/ 42 h 55"/>
                <a:gd name="T16" fmla="*/ 39 w 61"/>
                <a:gd name="T17" fmla="*/ 42 h 55"/>
                <a:gd name="T18" fmla="*/ 17 w 61"/>
                <a:gd name="T19" fmla="*/ 31 h 55"/>
                <a:gd name="T20" fmla="*/ 31 w 61"/>
                <a:gd name="T21" fmla="*/ 50 h 55"/>
                <a:gd name="T22" fmla="*/ 30 w 61"/>
                <a:gd name="T23" fmla="*/ 50 h 55"/>
                <a:gd name="T24" fmla="*/ 0 w 61"/>
                <a:gd name="T25" fmla="*/ 31 h 55"/>
                <a:gd name="T26" fmla="*/ 40 w 61"/>
                <a:gd name="T27" fmla="*/ 55 h 55"/>
                <a:gd name="T28" fmla="*/ 43 w 61"/>
                <a:gd name="T29" fmla="*/ 55 h 55"/>
                <a:gd name="T30" fmla="*/ 43 w 61"/>
                <a:gd name="T31" fmla="*/ 55 h 55"/>
                <a:gd name="T32" fmla="*/ 60 w 61"/>
                <a:gd name="T33" fmla="*/ 42 h 55"/>
                <a:gd name="T34" fmla="*/ 61 w 61"/>
                <a:gd name="T35" fmla="*/ 36 h 55"/>
                <a:gd name="T36" fmla="*/ 33 w 61"/>
                <a:gd name="T37"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1" h="55">
                  <a:moveTo>
                    <a:pt x="33" y="0"/>
                  </a:moveTo>
                  <a:cubicBezTo>
                    <a:pt x="46" y="9"/>
                    <a:pt x="53" y="23"/>
                    <a:pt x="53" y="24"/>
                  </a:cubicBezTo>
                  <a:cubicBezTo>
                    <a:pt x="45" y="14"/>
                    <a:pt x="37" y="13"/>
                    <a:pt x="35" y="13"/>
                  </a:cubicBezTo>
                  <a:cubicBezTo>
                    <a:pt x="35" y="13"/>
                    <a:pt x="35" y="13"/>
                    <a:pt x="35" y="13"/>
                  </a:cubicBezTo>
                  <a:cubicBezTo>
                    <a:pt x="48" y="19"/>
                    <a:pt x="54" y="37"/>
                    <a:pt x="51" y="37"/>
                  </a:cubicBezTo>
                  <a:cubicBezTo>
                    <a:pt x="50" y="37"/>
                    <a:pt x="49" y="37"/>
                    <a:pt x="48" y="36"/>
                  </a:cubicBezTo>
                  <a:cubicBezTo>
                    <a:pt x="41" y="29"/>
                    <a:pt x="32" y="28"/>
                    <a:pt x="32" y="28"/>
                  </a:cubicBezTo>
                  <a:cubicBezTo>
                    <a:pt x="36" y="29"/>
                    <a:pt x="46" y="39"/>
                    <a:pt x="40" y="42"/>
                  </a:cubicBezTo>
                  <a:cubicBezTo>
                    <a:pt x="40" y="42"/>
                    <a:pt x="39" y="42"/>
                    <a:pt x="39" y="42"/>
                  </a:cubicBezTo>
                  <a:cubicBezTo>
                    <a:pt x="32" y="42"/>
                    <a:pt x="18" y="32"/>
                    <a:pt x="17" y="31"/>
                  </a:cubicBezTo>
                  <a:cubicBezTo>
                    <a:pt x="24" y="43"/>
                    <a:pt x="46" y="49"/>
                    <a:pt x="31" y="50"/>
                  </a:cubicBezTo>
                  <a:cubicBezTo>
                    <a:pt x="31" y="50"/>
                    <a:pt x="30" y="50"/>
                    <a:pt x="30" y="50"/>
                  </a:cubicBezTo>
                  <a:cubicBezTo>
                    <a:pt x="16" y="50"/>
                    <a:pt x="2" y="32"/>
                    <a:pt x="0" y="31"/>
                  </a:cubicBezTo>
                  <a:cubicBezTo>
                    <a:pt x="6" y="43"/>
                    <a:pt x="17" y="55"/>
                    <a:pt x="40" y="55"/>
                  </a:cubicBezTo>
                  <a:cubicBezTo>
                    <a:pt x="41" y="55"/>
                    <a:pt x="42" y="55"/>
                    <a:pt x="43" y="55"/>
                  </a:cubicBezTo>
                  <a:cubicBezTo>
                    <a:pt x="43" y="55"/>
                    <a:pt x="43" y="55"/>
                    <a:pt x="43" y="55"/>
                  </a:cubicBezTo>
                  <a:cubicBezTo>
                    <a:pt x="46" y="55"/>
                    <a:pt x="58" y="54"/>
                    <a:pt x="60" y="42"/>
                  </a:cubicBezTo>
                  <a:cubicBezTo>
                    <a:pt x="61" y="40"/>
                    <a:pt x="61" y="38"/>
                    <a:pt x="61" y="36"/>
                  </a:cubicBezTo>
                  <a:cubicBezTo>
                    <a:pt x="61" y="25"/>
                    <a:pt x="55" y="9"/>
                    <a:pt x="33" y="0"/>
                  </a:cubicBezTo>
                </a:path>
              </a:pathLst>
            </a:custGeom>
            <a:solidFill>
              <a:srgbClr val="F9E3E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7" name="Freeform 241">
              <a:extLst>
                <a:ext uri="{FF2B5EF4-FFF2-40B4-BE49-F238E27FC236}">
                  <a16:creationId xmlns="" xmlns:a16="http://schemas.microsoft.com/office/drawing/2014/main" id="{9C5162C2-F60E-4D87-BDE1-B812908EB0E7}"/>
                </a:ext>
              </a:extLst>
            </p:cNvPr>
            <p:cNvSpPr>
              <a:spLocks/>
            </p:cNvSpPr>
            <p:nvPr/>
          </p:nvSpPr>
          <p:spPr bwMode="auto">
            <a:xfrm flipH="1">
              <a:off x="2260599" y="5973763"/>
              <a:ext cx="65088" cy="61913"/>
            </a:xfrm>
            <a:custGeom>
              <a:avLst/>
              <a:gdLst>
                <a:gd name="T0" fmla="*/ 0 w 23"/>
                <a:gd name="T1" fmla="*/ 20 h 22"/>
                <a:gd name="T2" fmla="*/ 15 w 23"/>
                <a:gd name="T3" fmla="*/ 19 h 22"/>
                <a:gd name="T4" fmla="*/ 19 w 23"/>
                <a:gd name="T5" fmla="*/ 19 h 22"/>
                <a:gd name="T6" fmla="*/ 20 w 23"/>
                <a:gd name="T7" fmla="*/ 15 h 22"/>
                <a:gd name="T8" fmla="*/ 21 w 23"/>
                <a:gd name="T9" fmla="*/ 0 h 22"/>
                <a:gd name="T10" fmla="*/ 18 w 23"/>
                <a:gd name="T11" fmla="*/ 10 h 22"/>
                <a:gd name="T12" fmla="*/ 16 w 23"/>
                <a:gd name="T13" fmla="*/ 3 h 22"/>
                <a:gd name="T14" fmla="*/ 16 w 23"/>
                <a:gd name="T15" fmla="*/ 13 h 22"/>
                <a:gd name="T16" fmla="*/ 7 w 23"/>
                <a:gd name="T17" fmla="*/ 12 h 22"/>
                <a:gd name="T18" fmla="*/ 12 w 23"/>
                <a:gd name="T19" fmla="*/ 17 h 22"/>
                <a:gd name="T20" fmla="*/ 0 w 23"/>
                <a:gd name="T21" fmla="*/ 2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22">
                  <a:moveTo>
                    <a:pt x="0" y="20"/>
                  </a:moveTo>
                  <a:cubicBezTo>
                    <a:pt x="0" y="20"/>
                    <a:pt x="7" y="22"/>
                    <a:pt x="15" y="19"/>
                  </a:cubicBezTo>
                  <a:cubicBezTo>
                    <a:pt x="15" y="19"/>
                    <a:pt x="16" y="20"/>
                    <a:pt x="19" y="19"/>
                  </a:cubicBezTo>
                  <a:cubicBezTo>
                    <a:pt x="21" y="18"/>
                    <a:pt x="20" y="17"/>
                    <a:pt x="20" y="15"/>
                  </a:cubicBezTo>
                  <a:cubicBezTo>
                    <a:pt x="21" y="13"/>
                    <a:pt x="23" y="7"/>
                    <a:pt x="21" y="0"/>
                  </a:cubicBezTo>
                  <a:cubicBezTo>
                    <a:pt x="21" y="0"/>
                    <a:pt x="20" y="7"/>
                    <a:pt x="18" y="10"/>
                  </a:cubicBezTo>
                  <a:cubicBezTo>
                    <a:pt x="18" y="10"/>
                    <a:pt x="17" y="6"/>
                    <a:pt x="16" y="3"/>
                  </a:cubicBezTo>
                  <a:cubicBezTo>
                    <a:pt x="16" y="3"/>
                    <a:pt x="17" y="11"/>
                    <a:pt x="16" y="13"/>
                  </a:cubicBezTo>
                  <a:cubicBezTo>
                    <a:pt x="14" y="16"/>
                    <a:pt x="7" y="12"/>
                    <a:pt x="7" y="12"/>
                  </a:cubicBezTo>
                  <a:cubicBezTo>
                    <a:pt x="7" y="12"/>
                    <a:pt x="10" y="17"/>
                    <a:pt x="12" y="17"/>
                  </a:cubicBezTo>
                  <a:cubicBezTo>
                    <a:pt x="12" y="17"/>
                    <a:pt x="8" y="20"/>
                    <a:pt x="0" y="20"/>
                  </a:cubicBezTo>
                  <a:close/>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8" name="Freeform 242">
              <a:extLst>
                <a:ext uri="{FF2B5EF4-FFF2-40B4-BE49-F238E27FC236}">
                  <a16:creationId xmlns="" xmlns:a16="http://schemas.microsoft.com/office/drawing/2014/main" id="{5B433906-40B7-4808-B17F-93399800C276}"/>
                </a:ext>
              </a:extLst>
            </p:cNvPr>
            <p:cNvSpPr>
              <a:spLocks/>
            </p:cNvSpPr>
            <p:nvPr/>
          </p:nvSpPr>
          <p:spPr bwMode="auto">
            <a:xfrm flipH="1">
              <a:off x="2239962" y="6018213"/>
              <a:ext cx="36513" cy="23813"/>
            </a:xfrm>
            <a:custGeom>
              <a:avLst/>
              <a:gdLst>
                <a:gd name="T0" fmla="*/ 0 w 13"/>
                <a:gd name="T1" fmla="*/ 4 h 8"/>
                <a:gd name="T2" fmla="*/ 7 w 13"/>
                <a:gd name="T3" fmla="*/ 8 h 8"/>
                <a:gd name="T4" fmla="*/ 13 w 13"/>
                <a:gd name="T5" fmla="*/ 7 h 8"/>
                <a:gd name="T6" fmla="*/ 3 w 13"/>
                <a:gd name="T7" fmla="*/ 0 h 8"/>
              </a:gdLst>
              <a:ahLst/>
              <a:cxnLst>
                <a:cxn ang="0">
                  <a:pos x="T0" y="T1"/>
                </a:cxn>
                <a:cxn ang="0">
                  <a:pos x="T2" y="T3"/>
                </a:cxn>
                <a:cxn ang="0">
                  <a:pos x="T4" y="T5"/>
                </a:cxn>
                <a:cxn ang="0">
                  <a:pos x="T6" y="T7"/>
                </a:cxn>
              </a:cxnLst>
              <a:rect l="0" t="0" r="r" b="b"/>
              <a:pathLst>
                <a:path w="13" h="8">
                  <a:moveTo>
                    <a:pt x="0" y="4"/>
                  </a:moveTo>
                  <a:cubicBezTo>
                    <a:pt x="0" y="4"/>
                    <a:pt x="2" y="3"/>
                    <a:pt x="7" y="8"/>
                  </a:cubicBezTo>
                  <a:cubicBezTo>
                    <a:pt x="13" y="7"/>
                    <a:pt x="13" y="7"/>
                    <a:pt x="13" y="7"/>
                  </a:cubicBezTo>
                  <a:cubicBezTo>
                    <a:pt x="13" y="7"/>
                    <a:pt x="6" y="4"/>
                    <a:pt x="3" y="0"/>
                  </a:cubicBezTo>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9" name="Freeform 243">
              <a:extLst>
                <a:ext uri="{FF2B5EF4-FFF2-40B4-BE49-F238E27FC236}">
                  <a16:creationId xmlns="" xmlns:a16="http://schemas.microsoft.com/office/drawing/2014/main" id="{B6613759-64A7-4641-9CDB-CF9C29FAA42A}"/>
                </a:ext>
              </a:extLst>
            </p:cNvPr>
            <p:cNvSpPr>
              <a:spLocks/>
            </p:cNvSpPr>
            <p:nvPr/>
          </p:nvSpPr>
          <p:spPr bwMode="auto">
            <a:xfrm flipH="1">
              <a:off x="2773362" y="5716588"/>
              <a:ext cx="195263" cy="188913"/>
            </a:xfrm>
            <a:custGeom>
              <a:avLst/>
              <a:gdLst>
                <a:gd name="T0" fmla="*/ 66 w 69"/>
                <a:gd name="T1" fmla="*/ 52 h 66"/>
                <a:gd name="T2" fmla="*/ 49 w 69"/>
                <a:gd name="T3" fmla="*/ 65 h 66"/>
                <a:gd name="T4" fmla="*/ 6 w 69"/>
                <a:gd name="T5" fmla="*/ 41 h 66"/>
                <a:gd name="T6" fmla="*/ 6 w 69"/>
                <a:gd name="T7" fmla="*/ 41 h 66"/>
                <a:gd name="T8" fmla="*/ 1 w 69"/>
                <a:gd name="T9" fmla="*/ 14 h 66"/>
                <a:gd name="T10" fmla="*/ 2 w 69"/>
                <a:gd name="T11" fmla="*/ 5 h 66"/>
                <a:gd name="T12" fmla="*/ 6 w 69"/>
                <a:gd name="T13" fmla="*/ 8 h 66"/>
                <a:gd name="T14" fmla="*/ 10 w 69"/>
                <a:gd name="T15" fmla="*/ 10 h 66"/>
                <a:gd name="T16" fmla="*/ 9 w 69"/>
                <a:gd name="T17" fmla="*/ 4 h 66"/>
                <a:gd name="T18" fmla="*/ 17 w 69"/>
                <a:gd name="T19" fmla="*/ 3 h 66"/>
                <a:gd name="T20" fmla="*/ 39 w 69"/>
                <a:gd name="T21" fmla="*/ 9 h 66"/>
                <a:gd name="T22" fmla="*/ 39 w 69"/>
                <a:gd name="T23" fmla="*/ 9 h 66"/>
                <a:gd name="T24" fmla="*/ 66 w 69"/>
                <a:gd name="T25" fmla="*/ 52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9" h="66">
                  <a:moveTo>
                    <a:pt x="66" y="52"/>
                  </a:moveTo>
                  <a:cubicBezTo>
                    <a:pt x="63" y="66"/>
                    <a:pt x="49" y="65"/>
                    <a:pt x="49" y="65"/>
                  </a:cubicBezTo>
                  <a:cubicBezTo>
                    <a:pt x="24" y="66"/>
                    <a:pt x="12" y="53"/>
                    <a:pt x="6" y="41"/>
                  </a:cubicBezTo>
                  <a:cubicBezTo>
                    <a:pt x="6" y="41"/>
                    <a:pt x="6" y="41"/>
                    <a:pt x="6" y="41"/>
                  </a:cubicBezTo>
                  <a:cubicBezTo>
                    <a:pt x="0" y="28"/>
                    <a:pt x="1" y="14"/>
                    <a:pt x="1" y="14"/>
                  </a:cubicBezTo>
                  <a:cubicBezTo>
                    <a:pt x="1" y="14"/>
                    <a:pt x="0" y="5"/>
                    <a:pt x="2" y="5"/>
                  </a:cubicBezTo>
                  <a:cubicBezTo>
                    <a:pt x="3" y="5"/>
                    <a:pt x="5" y="6"/>
                    <a:pt x="6" y="8"/>
                  </a:cubicBezTo>
                  <a:cubicBezTo>
                    <a:pt x="8" y="9"/>
                    <a:pt x="9" y="10"/>
                    <a:pt x="10" y="10"/>
                  </a:cubicBezTo>
                  <a:cubicBezTo>
                    <a:pt x="11" y="10"/>
                    <a:pt x="10" y="8"/>
                    <a:pt x="9" y="4"/>
                  </a:cubicBezTo>
                  <a:cubicBezTo>
                    <a:pt x="8" y="0"/>
                    <a:pt x="17" y="3"/>
                    <a:pt x="17" y="3"/>
                  </a:cubicBezTo>
                  <a:cubicBezTo>
                    <a:pt x="25" y="4"/>
                    <a:pt x="33" y="7"/>
                    <a:pt x="39" y="9"/>
                  </a:cubicBezTo>
                  <a:cubicBezTo>
                    <a:pt x="39" y="9"/>
                    <a:pt x="39" y="9"/>
                    <a:pt x="39" y="9"/>
                  </a:cubicBezTo>
                  <a:cubicBezTo>
                    <a:pt x="65" y="21"/>
                    <a:pt x="69" y="40"/>
                    <a:pt x="66" y="52"/>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0" name="Freeform 244">
              <a:extLst>
                <a:ext uri="{FF2B5EF4-FFF2-40B4-BE49-F238E27FC236}">
                  <a16:creationId xmlns="" xmlns:a16="http://schemas.microsoft.com/office/drawing/2014/main" id="{E5245EB1-A622-4345-B3F3-0332D1645B1F}"/>
                </a:ext>
              </a:extLst>
            </p:cNvPr>
            <p:cNvSpPr>
              <a:spLocks/>
            </p:cNvSpPr>
            <p:nvPr/>
          </p:nvSpPr>
          <p:spPr bwMode="auto">
            <a:xfrm flipH="1">
              <a:off x="2779712" y="5741988"/>
              <a:ext cx="173038" cy="160338"/>
            </a:xfrm>
            <a:custGeom>
              <a:avLst/>
              <a:gdLst>
                <a:gd name="T0" fmla="*/ 33 w 61"/>
                <a:gd name="T1" fmla="*/ 0 h 56"/>
                <a:gd name="T2" fmla="*/ 53 w 61"/>
                <a:gd name="T3" fmla="*/ 25 h 56"/>
                <a:gd name="T4" fmla="*/ 35 w 61"/>
                <a:gd name="T5" fmla="*/ 14 h 56"/>
                <a:gd name="T6" fmla="*/ 35 w 61"/>
                <a:gd name="T7" fmla="*/ 14 h 56"/>
                <a:gd name="T8" fmla="*/ 51 w 61"/>
                <a:gd name="T9" fmla="*/ 38 h 56"/>
                <a:gd name="T10" fmla="*/ 48 w 61"/>
                <a:gd name="T11" fmla="*/ 37 h 56"/>
                <a:gd name="T12" fmla="*/ 32 w 61"/>
                <a:gd name="T13" fmla="*/ 28 h 56"/>
                <a:gd name="T14" fmla="*/ 40 w 61"/>
                <a:gd name="T15" fmla="*/ 43 h 56"/>
                <a:gd name="T16" fmla="*/ 39 w 61"/>
                <a:gd name="T17" fmla="*/ 43 h 56"/>
                <a:gd name="T18" fmla="*/ 17 w 61"/>
                <a:gd name="T19" fmla="*/ 32 h 56"/>
                <a:gd name="T20" fmla="*/ 31 w 61"/>
                <a:gd name="T21" fmla="*/ 50 h 56"/>
                <a:gd name="T22" fmla="*/ 30 w 61"/>
                <a:gd name="T23" fmla="*/ 50 h 56"/>
                <a:gd name="T24" fmla="*/ 0 w 61"/>
                <a:gd name="T25" fmla="*/ 32 h 56"/>
                <a:gd name="T26" fmla="*/ 40 w 61"/>
                <a:gd name="T27" fmla="*/ 56 h 56"/>
                <a:gd name="T28" fmla="*/ 43 w 61"/>
                <a:gd name="T29" fmla="*/ 56 h 56"/>
                <a:gd name="T30" fmla="*/ 43 w 61"/>
                <a:gd name="T31" fmla="*/ 56 h 56"/>
                <a:gd name="T32" fmla="*/ 60 w 61"/>
                <a:gd name="T33" fmla="*/ 43 h 56"/>
                <a:gd name="T34" fmla="*/ 61 w 61"/>
                <a:gd name="T35" fmla="*/ 37 h 56"/>
                <a:gd name="T36" fmla="*/ 33 w 61"/>
                <a:gd name="T37"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1" h="56">
                  <a:moveTo>
                    <a:pt x="33" y="0"/>
                  </a:moveTo>
                  <a:cubicBezTo>
                    <a:pt x="46" y="10"/>
                    <a:pt x="53" y="24"/>
                    <a:pt x="53" y="25"/>
                  </a:cubicBezTo>
                  <a:cubicBezTo>
                    <a:pt x="45" y="14"/>
                    <a:pt x="37" y="14"/>
                    <a:pt x="35" y="14"/>
                  </a:cubicBezTo>
                  <a:cubicBezTo>
                    <a:pt x="35" y="14"/>
                    <a:pt x="35" y="14"/>
                    <a:pt x="35" y="14"/>
                  </a:cubicBezTo>
                  <a:cubicBezTo>
                    <a:pt x="48" y="19"/>
                    <a:pt x="54" y="38"/>
                    <a:pt x="51" y="38"/>
                  </a:cubicBezTo>
                  <a:cubicBezTo>
                    <a:pt x="50" y="38"/>
                    <a:pt x="49" y="38"/>
                    <a:pt x="48" y="37"/>
                  </a:cubicBezTo>
                  <a:cubicBezTo>
                    <a:pt x="41" y="30"/>
                    <a:pt x="32" y="28"/>
                    <a:pt x="32" y="28"/>
                  </a:cubicBezTo>
                  <a:cubicBezTo>
                    <a:pt x="36" y="30"/>
                    <a:pt x="46" y="40"/>
                    <a:pt x="40" y="43"/>
                  </a:cubicBezTo>
                  <a:cubicBezTo>
                    <a:pt x="40" y="43"/>
                    <a:pt x="39" y="43"/>
                    <a:pt x="39" y="43"/>
                  </a:cubicBezTo>
                  <a:cubicBezTo>
                    <a:pt x="32" y="43"/>
                    <a:pt x="18" y="33"/>
                    <a:pt x="17" y="32"/>
                  </a:cubicBezTo>
                  <a:cubicBezTo>
                    <a:pt x="24" y="44"/>
                    <a:pt x="46" y="50"/>
                    <a:pt x="31" y="50"/>
                  </a:cubicBezTo>
                  <a:cubicBezTo>
                    <a:pt x="31" y="50"/>
                    <a:pt x="30" y="50"/>
                    <a:pt x="30" y="50"/>
                  </a:cubicBezTo>
                  <a:cubicBezTo>
                    <a:pt x="16" y="50"/>
                    <a:pt x="2" y="33"/>
                    <a:pt x="0" y="32"/>
                  </a:cubicBezTo>
                  <a:cubicBezTo>
                    <a:pt x="6" y="44"/>
                    <a:pt x="17" y="56"/>
                    <a:pt x="40" y="56"/>
                  </a:cubicBezTo>
                  <a:cubicBezTo>
                    <a:pt x="41" y="56"/>
                    <a:pt x="42" y="56"/>
                    <a:pt x="43" y="56"/>
                  </a:cubicBezTo>
                  <a:cubicBezTo>
                    <a:pt x="43" y="56"/>
                    <a:pt x="43" y="56"/>
                    <a:pt x="43" y="56"/>
                  </a:cubicBezTo>
                  <a:cubicBezTo>
                    <a:pt x="46" y="56"/>
                    <a:pt x="58" y="55"/>
                    <a:pt x="60" y="43"/>
                  </a:cubicBezTo>
                  <a:cubicBezTo>
                    <a:pt x="61" y="41"/>
                    <a:pt x="61" y="39"/>
                    <a:pt x="61" y="37"/>
                  </a:cubicBezTo>
                  <a:cubicBezTo>
                    <a:pt x="61" y="25"/>
                    <a:pt x="55" y="10"/>
                    <a:pt x="33" y="0"/>
                  </a:cubicBezTo>
                </a:path>
              </a:pathLst>
            </a:custGeom>
            <a:solidFill>
              <a:srgbClr val="F9E3E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1" name="Freeform 245">
              <a:extLst>
                <a:ext uri="{FF2B5EF4-FFF2-40B4-BE49-F238E27FC236}">
                  <a16:creationId xmlns="" xmlns:a16="http://schemas.microsoft.com/office/drawing/2014/main" id="{58053197-A377-48E0-B66A-DA7F279EFA20}"/>
                </a:ext>
              </a:extLst>
            </p:cNvPr>
            <p:cNvSpPr>
              <a:spLocks/>
            </p:cNvSpPr>
            <p:nvPr/>
          </p:nvSpPr>
          <p:spPr bwMode="auto">
            <a:xfrm flipH="1">
              <a:off x="2773362" y="5842000"/>
              <a:ext cx="65088" cy="65088"/>
            </a:xfrm>
            <a:custGeom>
              <a:avLst/>
              <a:gdLst>
                <a:gd name="T0" fmla="*/ 0 w 23"/>
                <a:gd name="T1" fmla="*/ 21 h 23"/>
                <a:gd name="T2" fmla="*/ 15 w 23"/>
                <a:gd name="T3" fmla="*/ 20 h 23"/>
                <a:gd name="T4" fmla="*/ 19 w 23"/>
                <a:gd name="T5" fmla="*/ 20 h 23"/>
                <a:gd name="T6" fmla="*/ 20 w 23"/>
                <a:gd name="T7" fmla="*/ 15 h 23"/>
                <a:gd name="T8" fmla="*/ 21 w 23"/>
                <a:gd name="T9" fmla="*/ 0 h 23"/>
                <a:gd name="T10" fmla="*/ 18 w 23"/>
                <a:gd name="T11" fmla="*/ 11 h 23"/>
                <a:gd name="T12" fmla="*/ 16 w 23"/>
                <a:gd name="T13" fmla="*/ 4 h 23"/>
                <a:gd name="T14" fmla="*/ 16 w 23"/>
                <a:gd name="T15" fmla="*/ 14 h 23"/>
                <a:gd name="T16" fmla="*/ 7 w 23"/>
                <a:gd name="T17" fmla="*/ 13 h 23"/>
                <a:gd name="T18" fmla="*/ 12 w 23"/>
                <a:gd name="T19" fmla="*/ 18 h 23"/>
                <a:gd name="T20" fmla="*/ 0 w 23"/>
                <a:gd name="T21" fmla="*/ 2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23">
                  <a:moveTo>
                    <a:pt x="0" y="21"/>
                  </a:moveTo>
                  <a:cubicBezTo>
                    <a:pt x="0" y="21"/>
                    <a:pt x="7" y="23"/>
                    <a:pt x="15" y="20"/>
                  </a:cubicBezTo>
                  <a:cubicBezTo>
                    <a:pt x="15" y="20"/>
                    <a:pt x="17" y="21"/>
                    <a:pt x="19" y="20"/>
                  </a:cubicBezTo>
                  <a:cubicBezTo>
                    <a:pt x="21" y="19"/>
                    <a:pt x="20" y="17"/>
                    <a:pt x="20" y="15"/>
                  </a:cubicBezTo>
                  <a:cubicBezTo>
                    <a:pt x="21" y="13"/>
                    <a:pt x="23" y="8"/>
                    <a:pt x="21" y="0"/>
                  </a:cubicBezTo>
                  <a:cubicBezTo>
                    <a:pt x="21" y="0"/>
                    <a:pt x="20" y="8"/>
                    <a:pt x="18" y="11"/>
                  </a:cubicBezTo>
                  <a:cubicBezTo>
                    <a:pt x="18" y="11"/>
                    <a:pt x="17" y="7"/>
                    <a:pt x="16" y="4"/>
                  </a:cubicBezTo>
                  <a:cubicBezTo>
                    <a:pt x="16" y="4"/>
                    <a:pt x="17" y="12"/>
                    <a:pt x="16" y="14"/>
                  </a:cubicBezTo>
                  <a:cubicBezTo>
                    <a:pt x="14" y="17"/>
                    <a:pt x="7" y="13"/>
                    <a:pt x="7" y="13"/>
                  </a:cubicBezTo>
                  <a:cubicBezTo>
                    <a:pt x="7" y="13"/>
                    <a:pt x="10" y="17"/>
                    <a:pt x="12" y="18"/>
                  </a:cubicBezTo>
                  <a:cubicBezTo>
                    <a:pt x="12" y="18"/>
                    <a:pt x="8" y="21"/>
                    <a:pt x="0" y="21"/>
                  </a:cubicBezTo>
                  <a:close/>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2" name="Freeform 246">
              <a:extLst>
                <a:ext uri="{FF2B5EF4-FFF2-40B4-BE49-F238E27FC236}">
                  <a16:creationId xmlns="" xmlns:a16="http://schemas.microsoft.com/office/drawing/2014/main" id="{5F0117C4-9C7A-4050-A2DF-82BAACCC282C}"/>
                </a:ext>
              </a:extLst>
            </p:cNvPr>
            <p:cNvSpPr>
              <a:spLocks/>
            </p:cNvSpPr>
            <p:nvPr/>
          </p:nvSpPr>
          <p:spPr bwMode="auto">
            <a:xfrm flipH="1">
              <a:off x="2754312" y="5891213"/>
              <a:ext cx="36513" cy="19050"/>
            </a:xfrm>
            <a:custGeom>
              <a:avLst/>
              <a:gdLst>
                <a:gd name="T0" fmla="*/ 0 w 13"/>
                <a:gd name="T1" fmla="*/ 3 h 7"/>
                <a:gd name="T2" fmla="*/ 7 w 13"/>
                <a:gd name="T3" fmla="*/ 7 h 7"/>
                <a:gd name="T4" fmla="*/ 13 w 13"/>
                <a:gd name="T5" fmla="*/ 7 h 7"/>
                <a:gd name="T6" fmla="*/ 3 w 13"/>
                <a:gd name="T7" fmla="*/ 0 h 7"/>
              </a:gdLst>
              <a:ahLst/>
              <a:cxnLst>
                <a:cxn ang="0">
                  <a:pos x="T0" y="T1"/>
                </a:cxn>
                <a:cxn ang="0">
                  <a:pos x="T2" y="T3"/>
                </a:cxn>
                <a:cxn ang="0">
                  <a:pos x="T4" y="T5"/>
                </a:cxn>
                <a:cxn ang="0">
                  <a:pos x="T6" y="T7"/>
                </a:cxn>
              </a:cxnLst>
              <a:rect l="0" t="0" r="r" b="b"/>
              <a:pathLst>
                <a:path w="13" h="7">
                  <a:moveTo>
                    <a:pt x="0" y="3"/>
                  </a:moveTo>
                  <a:cubicBezTo>
                    <a:pt x="0" y="3"/>
                    <a:pt x="2" y="3"/>
                    <a:pt x="7" y="7"/>
                  </a:cubicBezTo>
                  <a:cubicBezTo>
                    <a:pt x="13" y="7"/>
                    <a:pt x="13" y="7"/>
                    <a:pt x="13" y="7"/>
                  </a:cubicBezTo>
                  <a:cubicBezTo>
                    <a:pt x="13" y="7"/>
                    <a:pt x="6" y="4"/>
                    <a:pt x="3" y="0"/>
                  </a:cubicBezTo>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3" name="Freeform 247">
              <a:extLst>
                <a:ext uri="{FF2B5EF4-FFF2-40B4-BE49-F238E27FC236}">
                  <a16:creationId xmlns="" xmlns:a16="http://schemas.microsoft.com/office/drawing/2014/main" id="{B5E6C7D5-0B0D-4947-BE33-226DB07AF45A}"/>
                </a:ext>
              </a:extLst>
            </p:cNvPr>
            <p:cNvSpPr>
              <a:spLocks/>
            </p:cNvSpPr>
            <p:nvPr/>
          </p:nvSpPr>
          <p:spPr bwMode="auto">
            <a:xfrm flipH="1">
              <a:off x="2574925" y="5770563"/>
              <a:ext cx="187325" cy="150813"/>
            </a:xfrm>
            <a:custGeom>
              <a:avLst/>
              <a:gdLst>
                <a:gd name="T0" fmla="*/ 1 w 66"/>
                <a:gd name="T1" fmla="*/ 34 h 53"/>
                <a:gd name="T2" fmla="*/ 13 w 66"/>
                <a:gd name="T3" fmla="*/ 48 h 53"/>
                <a:gd name="T4" fmla="*/ 54 w 66"/>
                <a:gd name="T5" fmla="*/ 35 h 53"/>
                <a:gd name="T6" fmla="*/ 54 w 66"/>
                <a:gd name="T7" fmla="*/ 35 h 53"/>
                <a:gd name="T8" fmla="*/ 63 w 66"/>
                <a:gd name="T9" fmla="*/ 14 h 53"/>
                <a:gd name="T10" fmla="*/ 64 w 66"/>
                <a:gd name="T11" fmla="*/ 6 h 53"/>
                <a:gd name="T12" fmla="*/ 60 w 66"/>
                <a:gd name="T13" fmla="*/ 7 h 53"/>
                <a:gd name="T14" fmla="*/ 57 w 66"/>
                <a:gd name="T15" fmla="*/ 8 h 53"/>
                <a:gd name="T16" fmla="*/ 58 w 66"/>
                <a:gd name="T17" fmla="*/ 3 h 53"/>
                <a:gd name="T18" fmla="*/ 52 w 66"/>
                <a:gd name="T19" fmla="*/ 1 h 53"/>
                <a:gd name="T20" fmla="*/ 32 w 66"/>
                <a:gd name="T21" fmla="*/ 2 h 53"/>
                <a:gd name="T22" fmla="*/ 32 w 66"/>
                <a:gd name="T23" fmla="*/ 2 h 53"/>
                <a:gd name="T24" fmla="*/ 1 w 66"/>
                <a:gd name="T25" fmla="*/ 34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6" h="53">
                  <a:moveTo>
                    <a:pt x="1" y="34"/>
                  </a:moveTo>
                  <a:cubicBezTo>
                    <a:pt x="0" y="46"/>
                    <a:pt x="13" y="48"/>
                    <a:pt x="13" y="48"/>
                  </a:cubicBezTo>
                  <a:cubicBezTo>
                    <a:pt x="34" y="53"/>
                    <a:pt x="46" y="45"/>
                    <a:pt x="54" y="35"/>
                  </a:cubicBezTo>
                  <a:cubicBezTo>
                    <a:pt x="54" y="35"/>
                    <a:pt x="54" y="35"/>
                    <a:pt x="54" y="35"/>
                  </a:cubicBezTo>
                  <a:cubicBezTo>
                    <a:pt x="61" y="25"/>
                    <a:pt x="63" y="14"/>
                    <a:pt x="63" y="14"/>
                  </a:cubicBezTo>
                  <a:cubicBezTo>
                    <a:pt x="63" y="14"/>
                    <a:pt x="66" y="6"/>
                    <a:pt x="64" y="6"/>
                  </a:cubicBezTo>
                  <a:cubicBezTo>
                    <a:pt x="63" y="5"/>
                    <a:pt x="61" y="6"/>
                    <a:pt x="60" y="7"/>
                  </a:cubicBezTo>
                  <a:cubicBezTo>
                    <a:pt x="58" y="8"/>
                    <a:pt x="57" y="8"/>
                    <a:pt x="57" y="8"/>
                  </a:cubicBezTo>
                  <a:cubicBezTo>
                    <a:pt x="55" y="8"/>
                    <a:pt x="57" y="6"/>
                    <a:pt x="58" y="3"/>
                  </a:cubicBezTo>
                  <a:cubicBezTo>
                    <a:pt x="59" y="0"/>
                    <a:pt x="52" y="1"/>
                    <a:pt x="52" y="1"/>
                  </a:cubicBezTo>
                  <a:cubicBezTo>
                    <a:pt x="44" y="1"/>
                    <a:pt x="37" y="1"/>
                    <a:pt x="32" y="2"/>
                  </a:cubicBezTo>
                  <a:cubicBezTo>
                    <a:pt x="32" y="2"/>
                    <a:pt x="32" y="2"/>
                    <a:pt x="32" y="2"/>
                  </a:cubicBezTo>
                  <a:cubicBezTo>
                    <a:pt x="7" y="8"/>
                    <a:pt x="1" y="23"/>
                    <a:pt x="1" y="34"/>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4" name="Freeform 248">
              <a:extLst>
                <a:ext uri="{FF2B5EF4-FFF2-40B4-BE49-F238E27FC236}">
                  <a16:creationId xmlns="" xmlns:a16="http://schemas.microsoft.com/office/drawing/2014/main" id="{B9440643-8EA9-45FC-BD2D-1E25965617AF}"/>
                </a:ext>
              </a:extLst>
            </p:cNvPr>
            <p:cNvSpPr>
              <a:spLocks/>
            </p:cNvSpPr>
            <p:nvPr/>
          </p:nvSpPr>
          <p:spPr bwMode="auto">
            <a:xfrm flipH="1">
              <a:off x="2608262" y="5776913"/>
              <a:ext cx="150813" cy="136525"/>
            </a:xfrm>
            <a:custGeom>
              <a:avLst/>
              <a:gdLst>
                <a:gd name="T0" fmla="*/ 31 w 53"/>
                <a:gd name="T1" fmla="*/ 0 h 48"/>
                <a:gd name="T2" fmla="*/ 0 w 53"/>
                <a:gd name="T3" fmla="*/ 32 h 48"/>
                <a:gd name="T4" fmla="*/ 0 w 53"/>
                <a:gd name="T5" fmla="*/ 32 h 48"/>
                <a:gd name="T6" fmla="*/ 12 w 53"/>
                <a:gd name="T7" fmla="*/ 46 h 48"/>
                <a:gd name="T8" fmla="*/ 25 w 53"/>
                <a:gd name="T9" fmla="*/ 48 h 48"/>
                <a:gd name="T10" fmla="*/ 53 w 53"/>
                <a:gd name="T11" fmla="*/ 33 h 48"/>
                <a:gd name="T12" fmla="*/ 27 w 53"/>
                <a:gd name="T13" fmla="*/ 44 h 48"/>
                <a:gd name="T14" fmla="*/ 23 w 53"/>
                <a:gd name="T15" fmla="*/ 44 h 48"/>
                <a:gd name="T16" fmla="*/ 38 w 53"/>
                <a:gd name="T17" fmla="*/ 30 h 48"/>
                <a:gd name="T18" fmla="*/ 20 w 53"/>
                <a:gd name="T19" fmla="*/ 36 h 48"/>
                <a:gd name="T20" fmla="*/ 17 w 53"/>
                <a:gd name="T21" fmla="*/ 35 h 48"/>
                <a:gd name="T22" fmla="*/ 26 w 53"/>
                <a:gd name="T23" fmla="*/ 25 h 48"/>
                <a:gd name="T24" fmla="*/ 26 w 53"/>
                <a:gd name="T25" fmla="*/ 25 h 48"/>
                <a:gd name="T26" fmla="*/ 11 w 53"/>
                <a:gd name="T27" fmla="*/ 29 h 48"/>
                <a:gd name="T28" fmla="*/ 9 w 53"/>
                <a:gd name="T29" fmla="*/ 29 h 48"/>
                <a:gd name="T30" fmla="*/ 26 w 53"/>
                <a:gd name="T31" fmla="*/ 12 h 48"/>
                <a:gd name="T32" fmla="*/ 24 w 53"/>
                <a:gd name="T33" fmla="*/ 11 h 48"/>
                <a:gd name="T34" fmla="*/ 9 w 53"/>
                <a:gd name="T35" fmla="*/ 17 h 48"/>
                <a:gd name="T36" fmla="*/ 31 w 53"/>
                <a:gd name="T3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3" h="48">
                  <a:moveTo>
                    <a:pt x="31" y="0"/>
                  </a:moveTo>
                  <a:cubicBezTo>
                    <a:pt x="6" y="6"/>
                    <a:pt x="0" y="21"/>
                    <a:pt x="0" y="32"/>
                  </a:cubicBezTo>
                  <a:cubicBezTo>
                    <a:pt x="0" y="32"/>
                    <a:pt x="0" y="32"/>
                    <a:pt x="0" y="32"/>
                  </a:cubicBezTo>
                  <a:cubicBezTo>
                    <a:pt x="0" y="44"/>
                    <a:pt x="12" y="46"/>
                    <a:pt x="12" y="46"/>
                  </a:cubicBezTo>
                  <a:cubicBezTo>
                    <a:pt x="17" y="47"/>
                    <a:pt x="21" y="48"/>
                    <a:pt x="25" y="48"/>
                  </a:cubicBezTo>
                  <a:cubicBezTo>
                    <a:pt x="38" y="48"/>
                    <a:pt x="47" y="41"/>
                    <a:pt x="53" y="33"/>
                  </a:cubicBezTo>
                  <a:cubicBezTo>
                    <a:pt x="52" y="34"/>
                    <a:pt x="39" y="44"/>
                    <a:pt x="27" y="44"/>
                  </a:cubicBezTo>
                  <a:cubicBezTo>
                    <a:pt x="26" y="44"/>
                    <a:pt x="25" y="44"/>
                    <a:pt x="23" y="44"/>
                  </a:cubicBezTo>
                  <a:cubicBezTo>
                    <a:pt x="11" y="40"/>
                    <a:pt x="30" y="39"/>
                    <a:pt x="38" y="30"/>
                  </a:cubicBezTo>
                  <a:cubicBezTo>
                    <a:pt x="38" y="31"/>
                    <a:pt x="26" y="36"/>
                    <a:pt x="20" y="36"/>
                  </a:cubicBezTo>
                  <a:cubicBezTo>
                    <a:pt x="18" y="36"/>
                    <a:pt x="17" y="36"/>
                    <a:pt x="17" y="35"/>
                  </a:cubicBezTo>
                  <a:cubicBezTo>
                    <a:pt x="13" y="32"/>
                    <a:pt x="23" y="25"/>
                    <a:pt x="26" y="25"/>
                  </a:cubicBezTo>
                  <a:cubicBezTo>
                    <a:pt x="26" y="25"/>
                    <a:pt x="26" y="25"/>
                    <a:pt x="26" y="25"/>
                  </a:cubicBezTo>
                  <a:cubicBezTo>
                    <a:pt x="23" y="25"/>
                    <a:pt x="17" y="25"/>
                    <a:pt x="11" y="29"/>
                  </a:cubicBezTo>
                  <a:cubicBezTo>
                    <a:pt x="10" y="29"/>
                    <a:pt x="9" y="29"/>
                    <a:pt x="9" y="29"/>
                  </a:cubicBezTo>
                  <a:cubicBezTo>
                    <a:pt x="5" y="29"/>
                    <a:pt x="14" y="14"/>
                    <a:pt x="26" y="12"/>
                  </a:cubicBezTo>
                  <a:cubicBezTo>
                    <a:pt x="26" y="12"/>
                    <a:pt x="25" y="11"/>
                    <a:pt x="24" y="11"/>
                  </a:cubicBezTo>
                  <a:cubicBezTo>
                    <a:pt x="21" y="11"/>
                    <a:pt x="15" y="12"/>
                    <a:pt x="9" y="17"/>
                  </a:cubicBezTo>
                  <a:cubicBezTo>
                    <a:pt x="9" y="17"/>
                    <a:pt x="18" y="6"/>
                    <a:pt x="31" y="0"/>
                  </a:cubicBezTo>
                </a:path>
              </a:pathLst>
            </a:custGeom>
            <a:solidFill>
              <a:srgbClr val="F9E3E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5" name="Freeform 249">
              <a:extLst>
                <a:ext uri="{FF2B5EF4-FFF2-40B4-BE49-F238E27FC236}">
                  <a16:creationId xmlns="" xmlns:a16="http://schemas.microsoft.com/office/drawing/2014/main" id="{511F8223-2F3A-419E-8D6D-3ED36CC510EE}"/>
                </a:ext>
              </a:extLst>
            </p:cNvPr>
            <p:cNvSpPr>
              <a:spLocks/>
            </p:cNvSpPr>
            <p:nvPr/>
          </p:nvSpPr>
          <p:spPr bwMode="auto">
            <a:xfrm flipH="1">
              <a:off x="2719387" y="5848350"/>
              <a:ext cx="49213" cy="61913"/>
            </a:xfrm>
            <a:custGeom>
              <a:avLst/>
              <a:gdLst>
                <a:gd name="T0" fmla="*/ 17 w 17"/>
                <a:gd name="T1" fmla="*/ 21 h 22"/>
                <a:gd name="T2" fmla="*/ 5 w 17"/>
                <a:gd name="T3" fmla="*/ 18 h 22"/>
                <a:gd name="T4" fmla="*/ 2 w 17"/>
                <a:gd name="T5" fmla="*/ 17 h 22"/>
                <a:gd name="T6" fmla="*/ 1 w 17"/>
                <a:gd name="T7" fmla="*/ 13 h 22"/>
                <a:gd name="T8" fmla="*/ 3 w 17"/>
                <a:gd name="T9" fmla="*/ 0 h 22"/>
                <a:gd name="T10" fmla="*/ 4 w 17"/>
                <a:gd name="T11" fmla="*/ 10 h 22"/>
                <a:gd name="T12" fmla="*/ 7 w 17"/>
                <a:gd name="T13" fmla="*/ 4 h 22"/>
                <a:gd name="T14" fmla="*/ 5 w 17"/>
                <a:gd name="T15" fmla="*/ 13 h 22"/>
                <a:gd name="T16" fmla="*/ 13 w 17"/>
                <a:gd name="T17" fmla="*/ 14 h 22"/>
                <a:gd name="T18" fmla="*/ 8 w 17"/>
                <a:gd name="T19" fmla="*/ 17 h 22"/>
                <a:gd name="T20" fmla="*/ 17 w 17"/>
                <a:gd name="T21" fmla="*/ 2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 h="22">
                  <a:moveTo>
                    <a:pt x="17" y="21"/>
                  </a:moveTo>
                  <a:cubicBezTo>
                    <a:pt x="17" y="21"/>
                    <a:pt x="11" y="22"/>
                    <a:pt x="5" y="18"/>
                  </a:cubicBezTo>
                  <a:cubicBezTo>
                    <a:pt x="5" y="18"/>
                    <a:pt x="3" y="19"/>
                    <a:pt x="2" y="17"/>
                  </a:cubicBezTo>
                  <a:cubicBezTo>
                    <a:pt x="0" y="16"/>
                    <a:pt x="1" y="15"/>
                    <a:pt x="1" y="13"/>
                  </a:cubicBezTo>
                  <a:cubicBezTo>
                    <a:pt x="1" y="11"/>
                    <a:pt x="0" y="6"/>
                    <a:pt x="3" y="0"/>
                  </a:cubicBezTo>
                  <a:cubicBezTo>
                    <a:pt x="3" y="0"/>
                    <a:pt x="3" y="7"/>
                    <a:pt x="4" y="10"/>
                  </a:cubicBezTo>
                  <a:cubicBezTo>
                    <a:pt x="4" y="10"/>
                    <a:pt x="5" y="6"/>
                    <a:pt x="7" y="4"/>
                  </a:cubicBezTo>
                  <a:cubicBezTo>
                    <a:pt x="7" y="4"/>
                    <a:pt x="5" y="11"/>
                    <a:pt x="5" y="13"/>
                  </a:cubicBezTo>
                  <a:cubicBezTo>
                    <a:pt x="7" y="16"/>
                    <a:pt x="13" y="14"/>
                    <a:pt x="13" y="14"/>
                  </a:cubicBezTo>
                  <a:cubicBezTo>
                    <a:pt x="13" y="14"/>
                    <a:pt x="10" y="17"/>
                    <a:pt x="8" y="17"/>
                  </a:cubicBezTo>
                  <a:cubicBezTo>
                    <a:pt x="8" y="17"/>
                    <a:pt x="10" y="20"/>
                    <a:pt x="17" y="21"/>
                  </a:cubicBezTo>
                  <a:close/>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6" name="Freeform 250">
              <a:extLst>
                <a:ext uri="{FF2B5EF4-FFF2-40B4-BE49-F238E27FC236}">
                  <a16:creationId xmlns="" xmlns:a16="http://schemas.microsoft.com/office/drawing/2014/main" id="{BA2ED289-1C7A-40F9-A7AF-0C3CDBD172E2}"/>
                </a:ext>
              </a:extLst>
            </p:cNvPr>
            <p:cNvSpPr>
              <a:spLocks/>
            </p:cNvSpPr>
            <p:nvPr/>
          </p:nvSpPr>
          <p:spPr bwMode="auto">
            <a:xfrm flipH="1">
              <a:off x="2759075" y="5888038"/>
              <a:ext cx="31750" cy="17463"/>
            </a:xfrm>
            <a:custGeom>
              <a:avLst/>
              <a:gdLst>
                <a:gd name="T0" fmla="*/ 11 w 11"/>
                <a:gd name="T1" fmla="*/ 4 h 6"/>
                <a:gd name="T2" fmla="*/ 4 w 11"/>
                <a:gd name="T3" fmla="*/ 6 h 6"/>
                <a:gd name="T4" fmla="*/ 0 w 11"/>
                <a:gd name="T5" fmla="*/ 4 h 6"/>
                <a:gd name="T6" fmla="*/ 9 w 11"/>
                <a:gd name="T7" fmla="*/ 0 h 6"/>
              </a:gdLst>
              <a:ahLst/>
              <a:cxnLst>
                <a:cxn ang="0">
                  <a:pos x="T0" y="T1"/>
                </a:cxn>
                <a:cxn ang="0">
                  <a:pos x="T2" y="T3"/>
                </a:cxn>
                <a:cxn ang="0">
                  <a:pos x="T4" y="T5"/>
                </a:cxn>
                <a:cxn ang="0">
                  <a:pos x="T6" y="T7"/>
                </a:cxn>
              </a:cxnLst>
              <a:rect l="0" t="0" r="r" b="b"/>
              <a:pathLst>
                <a:path w="11" h="6">
                  <a:moveTo>
                    <a:pt x="11" y="4"/>
                  </a:moveTo>
                  <a:cubicBezTo>
                    <a:pt x="11" y="4"/>
                    <a:pt x="10" y="4"/>
                    <a:pt x="4" y="6"/>
                  </a:cubicBezTo>
                  <a:cubicBezTo>
                    <a:pt x="0" y="4"/>
                    <a:pt x="0" y="4"/>
                    <a:pt x="0" y="4"/>
                  </a:cubicBezTo>
                  <a:cubicBezTo>
                    <a:pt x="0" y="4"/>
                    <a:pt x="6" y="4"/>
                    <a:pt x="9" y="0"/>
                  </a:cubicBezTo>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39" name="Hộp Văn bản 438">
            <a:extLst>
              <a:ext uri="{FF2B5EF4-FFF2-40B4-BE49-F238E27FC236}">
                <a16:creationId xmlns="" xmlns:a16="http://schemas.microsoft.com/office/drawing/2014/main" id="{284C96CB-FB12-4086-84AD-976EE64754F9}"/>
              </a:ext>
            </a:extLst>
          </p:cNvPr>
          <p:cNvSpPr txBox="1"/>
          <p:nvPr/>
        </p:nvSpPr>
        <p:spPr>
          <a:xfrm>
            <a:off x="7340530" y="192321"/>
            <a:ext cx="3306832" cy="5232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EC3C5">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I. TÌM HIỂU CHUNG</a:t>
            </a:r>
            <a:endParaRPr kumimoji="0" lang="en-US" sz="2000" b="0" i="0" u="none" strike="noStrike" kern="1200" cap="none" spc="0" normalizeH="0" baseline="0" noProof="0" dirty="0">
              <a:ln>
                <a:noFill/>
              </a:ln>
              <a:solidFill>
                <a:srgbClr val="7EC3C5">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40" name="Hộp Văn bản 439">
            <a:extLst>
              <a:ext uri="{FF2B5EF4-FFF2-40B4-BE49-F238E27FC236}">
                <a16:creationId xmlns="" xmlns:a16="http://schemas.microsoft.com/office/drawing/2014/main" id="{11AC1C45-E064-4244-9732-7D654D8CB840}"/>
              </a:ext>
            </a:extLst>
          </p:cNvPr>
          <p:cNvSpPr txBox="1"/>
          <p:nvPr/>
        </p:nvSpPr>
        <p:spPr>
          <a:xfrm>
            <a:off x="2499265" y="647279"/>
            <a:ext cx="5210002" cy="1234377"/>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2400" b="1" i="0" u="none" strike="noStrike" kern="1200" cap="none" spc="0" normalizeH="0" baseline="0" noProof="0" dirty="0">
                <a:ln>
                  <a:noFill/>
                </a:ln>
                <a:solidFill>
                  <a:srgbClr val="F47280">
                    <a:lumMod val="50000"/>
                  </a:srgbClr>
                </a:solidFill>
                <a:effectLst/>
                <a:uLnTx/>
                <a:uFillTx/>
                <a:latin typeface="Cambria" panose="02040503050406030204" pitchFamily="18" charset="0"/>
                <a:ea typeface="Cambria" panose="02040503050406030204" pitchFamily="18" charset="0"/>
                <a:cs typeface="Times New Roman" panose="02020603050405020304" pitchFamily="18" charset="0"/>
              </a:rPr>
              <a:t>1.</a:t>
            </a:r>
            <a:r>
              <a:rPr kumimoji="0" lang="vi-VN"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2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Vẻ đẹp của mùa xuân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đất</a:t>
            </a:r>
            <a:r>
              <a:rPr kumimoji="0" lang="vi-VN" sz="2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Bắc</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50000"/>
              </a:lnSpc>
              <a:spcBef>
                <a:spcPts val="0"/>
              </a:spcBef>
              <a:spcAft>
                <a:spcPts val="800"/>
              </a:spcAft>
              <a:buClrTx/>
              <a:buSzTx/>
              <a:buFontTx/>
              <a:buNone/>
              <a:tabLst/>
              <a:defRPr/>
            </a:pPr>
            <a:endParaRPr kumimoji="0" lang="en-US" sz="2400" b="1" i="0" u="none" strike="noStrike" kern="1200" cap="none" spc="0" normalizeH="0" baseline="0" noProof="0" dirty="0">
              <a:ln>
                <a:noFill/>
              </a:ln>
              <a:solidFill>
                <a:srgbClr val="F47280">
                  <a:lumMod val="50000"/>
                </a:srgbClr>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41" name="Hộp Văn bản 440">
            <a:extLst>
              <a:ext uri="{FF2B5EF4-FFF2-40B4-BE49-F238E27FC236}">
                <a16:creationId xmlns="" xmlns:a16="http://schemas.microsoft.com/office/drawing/2014/main" id="{DFE4426A-9C4F-4599-BB38-E24B09C2CC7F}"/>
              </a:ext>
            </a:extLst>
          </p:cNvPr>
          <p:cNvSpPr txBox="1"/>
          <p:nvPr/>
        </p:nvSpPr>
        <p:spPr>
          <a:xfrm>
            <a:off x="1085850" y="2445330"/>
            <a:ext cx="2676897" cy="218521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Arial" panose="020B0604020202020204" pitchFamily="34" charset="0"/>
                <a:cs typeface="+mn-cs"/>
              </a:rPr>
              <a:t>- Cách tác giả giới thiệu về tháng Giêng và mùa xuân:</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p>
          <a:p>
            <a:pPr marL="0" marR="0" lvl="0" indent="0" algn="just" defTabSz="914400" rtl="0" eaLnBrk="1" fontAlgn="auto" latinLnBrk="0" hangingPunct="1">
              <a:lnSpc>
                <a:spcPct val="100000"/>
              </a:lnSpc>
              <a:spcBef>
                <a:spcPts val="0"/>
              </a:spcBef>
              <a:spcAft>
                <a:spcPts val="80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cxnSp>
        <p:nvCxnSpPr>
          <p:cNvPr id="11" name="Đường nối Thẳng 10">
            <a:extLst>
              <a:ext uri="{FF2B5EF4-FFF2-40B4-BE49-F238E27FC236}">
                <a16:creationId xmlns="" xmlns:a16="http://schemas.microsoft.com/office/drawing/2014/main" id="{3182BCDA-EDA2-45C8-AECD-5B7E2EDF74B6}"/>
              </a:ext>
            </a:extLst>
          </p:cNvPr>
          <p:cNvCxnSpPr/>
          <p:nvPr/>
        </p:nvCxnSpPr>
        <p:spPr>
          <a:xfrm>
            <a:off x="4039154" y="1704338"/>
            <a:ext cx="0" cy="3905164"/>
          </a:xfrm>
          <a:prstGeom prst="line">
            <a:avLst/>
          </a:prstGeom>
          <a:ln w="38100">
            <a:solidFill>
              <a:schemeClr val="accent1">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sp>
        <p:nvSpPr>
          <p:cNvPr id="443" name="Hộp Văn bản 442">
            <a:extLst>
              <a:ext uri="{FF2B5EF4-FFF2-40B4-BE49-F238E27FC236}">
                <a16:creationId xmlns="" xmlns:a16="http://schemas.microsoft.com/office/drawing/2014/main" id="{E475C4EF-9D51-43BE-8D1D-958C117B85ED}"/>
              </a:ext>
            </a:extLst>
          </p:cNvPr>
          <p:cNvSpPr txBox="1"/>
          <p:nvPr/>
        </p:nvSpPr>
        <p:spPr>
          <a:xfrm>
            <a:off x="4252184" y="1253991"/>
            <a:ext cx="6415983" cy="3065455"/>
          </a:xfrm>
          <a:prstGeom prst="rect">
            <a:avLst/>
          </a:prstGeom>
          <a:noFill/>
        </p:spPr>
        <p:txBody>
          <a:bodyPr wrap="square">
            <a:spAutoFit/>
          </a:bodyPr>
          <a:lstStyle/>
          <a:p>
            <a:pPr marL="90170" marR="61595" algn="just">
              <a:lnSpc>
                <a:spcPct val="115000"/>
              </a:lnSpc>
              <a:spcBef>
                <a:spcPts val="240"/>
              </a:spcBef>
              <a:spcAft>
                <a:spcPts val="240"/>
              </a:spcAft>
            </a:pPr>
            <a:r>
              <a:rPr kumimoji="0" lang="vi-VN"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lang="vi-VN" sz="2800" dirty="0">
                <a:effectLst/>
                <a:latin typeface="Times New Roman" panose="02020603050405020304" pitchFamily="18" charset="0"/>
                <a:ea typeface="Times New Roman" panose="02020603050405020304" pitchFamily="18" charset="0"/>
              </a:rPr>
              <a:t>+ Nghệ thuật: phép điệp ngữ </a:t>
            </a:r>
            <a:r>
              <a:rPr lang="vi-VN" sz="2800" i="1" dirty="0">
                <a:effectLst/>
                <a:latin typeface="Times New Roman" panose="02020603050405020304" pitchFamily="18" charset="0"/>
                <a:ea typeface="Times New Roman" panose="02020603050405020304" pitchFamily="18" charset="0"/>
              </a:rPr>
              <a:t>ai bảo… đừng, ai cấm… đừng; </a:t>
            </a:r>
            <a:r>
              <a:rPr lang="vi-VN" sz="2800" dirty="0">
                <a:effectLst/>
                <a:latin typeface="Times New Roman" panose="02020603050405020304" pitchFamily="18" charset="0"/>
                <a:ea typeface="Times New Roman" panose="02020603050405020304" pitchFamily="18" charset="0"/>
              </a:rPr>
              <a:t>điệp cấu trúc: CN + cụm động từ </a:t>
            </a:r>
            <a:r>
              <a:rPr lang="vi-VN" sz="2800" i="1" dirty="0">
                <a:effectLst/>
                <a:latin typeface="Times New Roman" panose="02020603050405020304" pitchFamily="18" charset="0"/>
                <a:ea typeface="Times New Roman" panose="02020603050405020304" pitchFamily="18" charset="0"/>
              </a:rPr>
              <a:t>yêu mùa xuân</a:t>
            </a:r>
            <a:r>
              <a:rPr lang="vi-VN" sz="2800" dirty="0">
                <a:effectLst/>
                <a:latin typeface="Times New Roman" panose="02020603050405020304" pitchFamily="18" charset="0"/>
                <a:ea typeface="Times New Roman" panose="02020603050405020304" pitchFamily="18" charset="0"/>
              </a:rPr>
              <a:t>;</a:t>
            </a:r>
            <a:r>
              <a:rPr lang="vi-VN" sz="2800" i="1" dirty="0">
                <a:effectLst/>
                <a:latin typeface="Times New Roman" panose="02020603050405020304" pitchFamily="18" charset="0"/>
                <a:ea typeface="Times New Roman" panose="02020603050405020304" pitchFamily="18" charset="0"/>
              </a:rPr>
              <a:t> </a:t>
            </a:r>
            <a:r>
              <a:rPr lang="vi-VN" sz="2800" dirty="0">
                <a:effectLst/>
                <a:latin typeface="Times New Roman" panose="02020603050405020304" pitchFamily="18" charset="0"/>
                <a:ea typeface="Times New Roman" panose="02020603050405020304" pitchFamily="18" charset="0"/>
              </a:rPr>
              <a:t>từ ngữ, hình ảnh đặc sắc... nhấn mạnh tình yêu mùa xuân chính là lẽ tất yếu trong cuộc đời của mỗi con người.</a:t>
            </a:r>
            <a:endParaRPr lang="en-US" sz="2800" dirty="0">
              <a:effectLst/>
              <a:latin typeface="Times New Roman" panose="02020603050405020304" pitchFamily="18" charset="0"/>
              <a:ea typeface="Times New Roman" panose="02020603050405020304" pitchFamily="18" charset="0"/>
            </a:endParaRPr>
          </a:p>
        </p:txBody>
      </p:sp>
      <p:sp>
        <p:nvSpPr>
          <p:cNvPr id="3" name="Hộp Văn bản 442">
            <a:extLst>
              <a:ext uri="{FF2B5EF4-FFF2-40B4-BE49-F238E27FC236}">
                <a16:creationId xmlns="" xmlns:a16="http://schemas.microsoft.com/office/drawing/2014/main" id="{2E1BF4AC-EBB1-B594-68FB-DDF30CECCC4E}"/>
              </a:ext>
            </a:extLst>
          </p:cNvPr>
          <p:cNvSpPr txBox="1"/>
          <p:nvPr/>
        </p:nvSpPr>
        <p:spPr>
          <a:xfrm>
            <a:off x="4404584" y="4269935"/>
            <a:ext cx="6415983" cy="1083374"/>
          </a:xfrm>
          <a:prstGeom prst="rect">
            <a:avLst/>
          </a:prstGeom>
          <a:noFill/>
        </p:spPr>
        <p:txBody>
          <a:bodyPr wrap="square">
            <a:spAutoFit/>
          </a:bodyPr>
          <a:lstStyle/>
          <a:p>
            <a:pPr marL="90170" marR="61595" algn="just">
              <a:lnSpc>
                <a:spcPct val="115000"/>
              </a:lnSpc>
              <a:spcBef>
                <a:spcPts val="240"/>
              </a:spcBef>
              <a:spcAft>
                <a:spcPts val="240"/>
              </a:spcAft>
            </a:pPr>
            <a:r>
              <a:rPr lang="vi-VN" sz="2800" dirty="0">
                <a:effectLst/>
                <a:latin typeface="Times New Roman" panose="02020603050405020304" pitchFamily="18" charset="0"/>
                <a:ea typeface="Times New Roman" panose="02020603050405020304" pitchFamily="18" charset="0"/>
              </a:rPr>
              <a:t>=&gt; Cách mở bài tự nhiên, độc đáo, giàu hình ảnh, cảm xúc.</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26791417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30"/>
                                        </p:tgtEl>
                                        <p:attrNameLst>
                                          <p:attrName>style.visibility</p:attrName>
                                        </p:attrNameLst>
                                      </p:cBhvr>
                                      <p:to>
                                        <p:strVal val="visible"/>
                                      </p:to>
                                    </p:set>
                                    <p:anim calcmode="lin" valueType="num">
                                      <p:cBhvr additive="base">
                                        <p:cTn id="7" dur="500" fill="hold"/>
                                        <p:tgtEl>
                                          <p:spTgt spid="430"/>
                                        </p:tgtEl>
                                        <p:attrNameLst>
                                          <p:attrName>ppt_x</p:attrName>
                                        </p:attrNameLst>
                                      </p:cBhvr>
                                      <p:tavLst>
                                        <p:tav tm="0">
                                          <p:val>
                                            <p:strVal val="0-#ppt_w/2"/>
                                          </p:val>
                                        </p:tav>
                                        <p:tav tm="100000">
                                          <p:val>
                                            <p:strVal val="#ppt_x"/>
                                          </p:val>
                                        </p:tav>
                                      </p:tavLst>
                                    </p:anim>
                                    <p:anim calcmode="lin" valueType="num">
                                      <p:cBhvr additive="base">
                                        <p:cTn id="8" dur="500" fill="hold"/>
                                        <p:tgtEl>
                                          <p:spTgt spid="430"/>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439"/>
                                        </p:tgtEl>
                                        <p:attrNameLst>
                                          <p:attrName>style.visibility</p:attrName>
                                        </p:attrNameLst>
                                      </p:cBhvr>
                                      <p:to>
                                        <p:strVal val="visible"/>
                                      </p:to>
                                    </p:set>
                                    <p:anim calcmode="lin" valueType="num">
                                      <p:cBhvr additive="base">
                                        <p:cTn id="11" dur="500" fill="hold"/>
                                        <p:tgtEl>
                                          <p:spTgt spid="439"/>
                                        </p:tgtEl>
                                        <p:attrNameLst>
                                          <p:attrName>ppt_x</p:attrName>
                                        </p:attrNameLst>
                                      </p:cBhvr>
                                      <p:tavLst>
                                        <p:tav tm="0">
                                          <p:val>
                                            <p:strVal val="0-#ppt_w/2"/>
                                          </p:val>
                                        </p:tav>
                                        <p:tav tm="100000">
                                          <p:val>
                                            <p:strVal val="#ppt_x"/>
                                          </p:val>
                                        </p:tav>
                                      </p:tavLst>
                                    </p:anim>
                                    <p:anim calcmode="lin" valueType="num">
                                      <p:cBhvr additive="base">
                                        <p:cTn id="12" dur="500" fill="hold"/>
                                        <p:tgtEl>
                                          <p:spTgt spid="439"/>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440"/>
                                        </p:tgtEl>
                                        <p:attrNameLst>
                                          <p:attrName>style.visibility</p:attrName>
                                        </p:attrNameLst>
                                      </p:cBhvr>
                                      <p:to>
                                        <p:strVal val="visible"/>
                                      </p:to>
                                    </p:set>
                                    <p:anim calcmode="lin" valueType="num">
                                      <p:cBhvr additive="base">
                                        <p:cTn id="15" dur="500" fill="hold"/>
                                        <p:tgtEl>
                                          <p:spTgt spid="440"/>
                                        </p:tgtEl>
                                        <p:attrNameLst>
                                          <p:attrName>ppt_x</p:attrName>
                                        </p:attrNameLst>
                                      </p:cBhvr>
                                      <p:tavLst>
                                        <p:tav tm="0">
                                          <p:val>
                                            <p:strVal val="0-#ppt_w/2"/>
                                          </p:val>
                                        </p:tav>
                                        <p:tav tm="100000">
                                          <p:val>
                                            <p:strVal val="#ppt_x"/>
                                          </p:val>
                                        </p:tav>
                                      </p:tavLst>
                                    </p:anim>
                                    <p:anim calcmode="lin" valueType="num">
                                      <p:cBhvr additive="base">
                                        <p:cTn id="16" dur="500" fill="hold"/>
                                        <p:tgtEl>
                                          <p:spTgt spid="440"/>
                                        </p:tgtEl>
                                        <p:attrNameLst>
                                          <p:attrName>ppt_y</p:attrName>
                                        </p:attrNameLst>
                                      </p:cBhvr>
                                      <p:tavLst>
                                        <p:tav tm="0">
                                          <p:val>
                                            <p:strVal val="#ppt_y"/>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441"/>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443"/>
                                        </p:tgtEl>
                                        <p:attrNameLst>
                                          <p:attrName>style.visibility</p:attrName>
                                        </p:attrNameLst>
                                      </p:cBhvr>
                                      <p:to>
                                        <p:strVal val="visible"/>
                                      </p:to>
                                    </p:set>
                                    <p:anim calcmode="lin" valueType="num">
                                      <p:cBhvr additive="base">
                                        <p:cTn id="30" dur="500" fill="hold"/>
                                        <p:tgtEl>
                                          <p:spTgt spid="443"/>
                                        </p:tgtEl>
                                        <p:attrNameLst>
                                          <p:attrName>ppt_x</p:attrName>
                                        </p:attrNameLst>
                                      </p:cBhvr>
                                      <p:tavLst>
                                        <p:tav tm="0">
                                          <p:val>
                                            <p:strVal val="#ppt_x"/>
                                          </p:val>
                                        </p:tav>
                                        <p:tav tm="100000">
                                          <p:val>
                                            <p:strVal val="#ppt_x"/>
                                          </p:val>
                                        </p:tav>
                                      </p:tavLst>
                                    </p:anim>
                                    <p:anim calcmode="lin" valueType="num">
                                      <p:cBhvr additive="base">
                                        <p:cTn id="31" dur="500" fill="hold"/>
                                        <p:tgtEl>
                                          <p:spTgt spid="443"/>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3"/>
                                        </p:tgtEl>
                                        <p:attrNameLst>
                                          <p:attrName>style.visibility</p:attrName>
                                        </p:attrNameLst>
                                      </p:cBhvr>
                                      <p:to>
                                        <p:strVal val="visible"/>
                                      </p:to>
                                    </p:set>
                                    <p:anim calcmode="lin" valueType="num">
                                      <p:cBhvr additive="base">
                                        <p:cTn id="36" dur="500" fill="hold"/>
                                        <p:tgtEl>
                                          <p:spTgt spid="3"/>
                                        </p:tgtEl>
                                        <p:attrNameLst>
                                          <p:attrName>ppt_x</p:attrName>
                                        </p:attrNameLst>
                                      </p:cBhvr>
                                      <p:tavLst>
                                        <p:tav tm="0">
                                          <p:val>
                                            <p:strVal val="#ppt_x"/>
                                          </p:val>
                                        </p:tav>
                                        <p:tav tm="100000">
                                          <p:val>
                                            <p:strVal val="#ppt_x"/>
                                          </p:val>
                                        </p:tav>
                                      </p:tavLst>
                                    </p:anim>
                                    <p:anim calcmode="lin" valueType="num">
                                      <p:cBhvr additive="base">
                                        <p:cTn id="3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9" grpId="0"/>
      <p:bldP spid="440" grpId="0"/>
      <p:bldP spid="441" grpId="0"/>
      <p:bldP spid="443" grpId="0"/>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Oval 38">
            <a:extLst>
              <a:ext uri="{FF2B5EF4-FFF2-40B4-BE49-F238E27FC236}">
                <a16:creationId xmlns="" xmlns:a16="http://schemas.microsoft.com/office/drawing/2014/main" id="{E38CEC7B-74E1-449D-A70B-56F1FAC7CF49}"/>
              </a:ext>
            </a:extLst>
          </p:cNvPr>
          <p:cNvSpPr>
            <a:spLocks noChangeArrowheads="1"/>
          </p:cNvSpPr>
          <p:nvPr/>
        </p:nvSpPr>
        <p:spPr bwMode="auto">
          <a:xfrm>
            <a:off x="1752152" y="860537"/>
            <a:ext cx="2776157" cy="2773533"/>
          </a:xfrm>
          <a:prstGeom prst="ellipse">
            <a:avLst/>
          </a:prstGeom>
          <a:solidFill>
            <a:schemeClr val="accent3"/>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40">
            <a:extLst>
              <a:ext uri="{FF2B5EF4-FFF2-40B4-BE49-F238E27FC236}">
                <a16:creationId xmlns="" xmlns:a16="http://schemas.microsoft.com/office/drawing/2014/main" id="{F602E6D7-DE44-4089-85B4-3FF98E46718E}"/>
              </a:ext>
            </a:extLst>
          </p:cNvPr>
          <p:cNvSpPr>
            <a:spLocks noEditPoints="1"/>
          </p:cNvSpPr>
          <p:nvPr/>
        </p:nvSpPr>
        <p:spPr bwMode="auto">
          <a:xfrm>
            <a:off x="2689380" y="1640521"/>
            <a:ext cx="860337" cy="1065570"/>
          </a:xfrm>
          <a:custGeom>
            <a:avLst/>
            <a:gdLst>
              <a:gd name="T0" fmla="*/ 154 w 205"/>
              <a:gd name="T1" fmla="*/ 161 h 254"/>
              <a:gd name="T2" fmla="*/ 170 w 205"/>
              <a:gd name="T3" fmla="*/ 150 h 254"/>
              <a:gd name="T4" fmla="*/ 178 w 205"/>
              <a:gd name="T5" fmla="*/ 145 h 254"/>
              <a:gd name="T6" fmla="*/ 180 w 205"/>
              <a:gd name="T7" fmla="*/ 133 h 254"/>
              <a:gd name="T8" fmla="*/ 181 w 205"/>
              <a:gd name="T9" fmla="*/ 121 h 254"/>
              <a:gd name="T10" fmla="*/ 197 w 205"/>
              <a:gd name="T11" fmla="*/ 123 h 254"/>
              <a:gd name="T12" fmla="*/ 201 w 205"/>
              <a:gd name="T13" fmla="*/ 118 h 254"/>
              <a:gd name="T14" fmla="*/ 203 w 205"/>
              <a:gd name="T15" fmla="*/ 114 h 254"/>
              <a:gd name="T16" fmla="*/ 204 w 205"/>
              <a:gd name="T17" fmla="*/ 104 h 254"/>
              <a:gd name="T18" fmla="*/ 185 w 205"/>
              <a:gd name="T19" fmla="*/ 93 h 254"/>
              <a:gd name="T20" fmla="*/ 180 w 205"/>
              <a:gd name="T21" fmla="*/ 97 h 254"/>
              <a:gd name="T22" fmla="*/ 173 w 205"/>
              <a:gd name="T23" fmla="*/ 106 h 254"/>
              <a:gd name="T24" fmla="*/ 164 w 205"/>
              <a:gd name="T25" fmla="*/ 86 h 254"/>
              <a:gd name="T26" fmla="*/ 124 w 205"/>
              <a:gd name="T27" fmla="*/ 59 h 254"/>
              <a:gd name="T28" fmla="*/ 121 w 205"/>
              <a:gd name="T29" fmla="*/ 36 h 254"/>
              <a:gd name="T30" fmla="*/ 124 w 205"/>
              <a:gd name="T31" fmla="*/ 6 h 254"/>
              <a:gd name="T32" fmla="*/ 103 w 205"/>
              <a:gd name="T33" fmla="*/ 12 h 254"/>
              <a:gd name="T34" fmla="*/ 107 w 205"/>
              <a:gd name="T35" fmla="*/ 44 h 254"/>
              <a:gd name="T36" fmla="*/ 95 w 205"/>
              <a:gd name="T37" fmla="*/ 31 h 254"/>
              <a:gd name="T38" fmla="*/ 35 w 205"/>
              <a:gd name="T39" fmla="*/ 7 h 254"/>
              <a:gd name="T40" fmla="*/ 8 w 205"/>
              <a:gd name="T41" fmla="*/ 10 h 254"/>
              <a:gd name="T42" fmla="*/ 23 w 205"/>
              <a:gd name="T43" fmla="*/ 19 h 254"/>
              <a:gd name="T44" fmla="*/ 61 w 205"/>
              <a:gd name="T45" fmla="*/ 17 h 254"/>
              <a:gd name="T46" fmla="*/ 103 w 205"/>
              <a:gd name="T47" fmla="*/ 61 h 254"/>
              <a:gd name="T48" fmla="*/ 130 w 205"/>
              <a:gd name="T49" fmla="*/ 84 h 254"/>
              <a:gd name="T50" fmla="*/ 158 w 205"/>
              <a:gd name="T51" fmla="*/ 101 h 254"/>
              <a:gd name="T52" fmla="*/ 126 w 205"/>
              <a:gd name="T53" fmla="*/ 94 h 254"/>
              <a:gd name="T54" fmla="*/ 96 w 205"/>
              <a:gd name="T55" fmla="*/ 70 h 254"/>
              <a:gd name="T56" fmla="*/ 79 w 205"/>
              <a:gd name="T57" fmla="*/ 67 h 254"/>
              <a:gd name="T58" fmla="*/ 79 w 205"/>
              <a:gd name="T59" fmla="*/ 76 h 254"/>
              <a:gd name="T60" fmla="*/ 90 w 205"/>
              <a:gd name="T61" fmla="*/ 76 h 254"/>
              <a:gd name="T62" fmla="*/ 117 w 205"/>
              <a:gd name="T63" fmla="*/ 101 h 254"/>
              <a:gd name="T64" fmla="*/ 87 w 205"/>
              <a:gd name="T65" fmla="*/ 103 h 254"/>
              <a:gd name="T66" fmla="*/ 63 w 205"/>
              <a:gd name="T67" fmla="*/ 101 h 254"/>
              <a:gd name="T68" fmla="*/ 61 w 205"/>
              <a:gd name="T69" fmla="*/ 116 h 254"/>
              <a:gd name="T70" fmla="*/ 97 w 205"/>
              <a:gd name="T71" fmla="*/ 119 h 254"/>
              <a:gd name="T72" fmla="*/ 128 w 205"/>
              <a:gd name="T73" fmla="*/ 122 h 254"/>
              <a:gd name="T74" fmla="*/ 95 w 205"/>
              <a:gd name="T75" fmla="*/ 130 h 254"/>
              <a:gd name="T76" fmla="*/ 100 w 205"/>
              <a:gd name="T77" fmla="*/ 141 h 254"/>
              <a:gd name="T78" fmla="*/ 115 w 205"/>
              <a:gd name="T79" fmla="*/ 136 h 254"/>
              <a:gd name="T80" fmla="*/ 131 w 205"/>
              <a:gd name="T81" fmla="*/ 126 h 254"/>
              <a:gd name="T82" fmla="*/ 120 w 205"/>
              <a:gd name="T83" fmla="*/ 152 h 254"/>
              <a:gd name="T84" fmla="*/ 77 w 205"/>
              <a:gd name="T85" fmla="*/ 188 h 254"/>
              <a:gd name="T86" fmla="*/ 60 w 205"/>
              <a:gd name="T87" fmla="*/ 191 h 254"/>
              <a:gd name="T88" fmla="*/ 59 w 205"/>
              <a:gd name="T89" fmla="*/ 197 h 254"/>
              <a:gd name="T90" fmla="*/ 34 w 205"/>
              <a:gd name="T91" fmla="*/ 222 h 254"/>
              <a:gd name="T92" fmla="*/ 11 w 205"/>
              <a:gd name="T93" fmla="*/ 235 h 254"/>
              <a:gd name="T94" fmla="*/ 14 w 205"/>
              <a:gd name="T95" fmla="*/ 252 h 254"/>
              <a:gd name="T96" fmla="*/ 65 w 205"/>
              <a:gd name="T97" fmla="*/ 216 h 254"/>
              <a:gd name="T98" fmla="*/ 72 w 205"/>
              <a:gd name="T99" fmla="*/ 220 h 254"/>
              <a:gd name="T100" fmla="*/ 96 w 205"/>
              <a:gd name="T101" fmla="*/ 198 h 254"/>
              <a:gd name="T102" fmla="*/ 113 w 205"/>
              <a:gd name="T103" fmla="*/ 200 h 254"/>
              <a:gd name="T104" fmla="*/ 165 w 205"/>
              <a:gd name="T105" fmla="*/ 198 h 254"/>
              <a:gd name="T106" fmla="*/ 197 w 205"/>
              <a:gd name="T107" fmla="*/ 186 h 254"/>
              <a:gd name="T108" fmla="*/ 201 w 205"/>
              <a:gd name="T109" fmla="*/ 172 h 254"/>
              <a:gd name="T110" fmla="*/ 200 w 205"/>
              <a:gd name="T111" fmla="*/ 114 h 254"/>
              <a:gd name="T112" fmla="*/ 197 w 205"/>
              <a:gd name="T113" fmla="*/ 110 h 254"/>
              <a:gd name="T114" fmla="*/ 140 w 205"/>
              <a:gd name="T115" fmla="*/ 84 h 254"/>
              <a:gd name="T116" fmla="*/ 114 w 205"/>
              <a:gd name="T117" fmla="*/ 67 h 254"/>
              <a:gd name="T118" fmla="*/ 160 w 205"/>
              <a:gd name="T119" fmla="*/ 93 h 254"/>
              <a:gd name="T120" fmla="*/ 140 w 205"/>
              <a:gd name="T121" fmla="*/ 84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05" h="254">
                <a:moveTo>
                  <a:pt x="187" y="164"/>
                </a:moveTo>
                <a:cubicBezTo>
                  <a:pt x="182" y="162"/>
                  <a:pt x="167" y="162"/>
                  <a:pt x="154" y="161"/>
                </a:cubicBezTo>
                <a:cubicBezTo>
                  <a:pt x="160" y="157"/>
                  <a:pt x="166" y="152"/>
                  <a:pt x="169" y="151"/>
                </a:cubicBezTo>
                <a:cubicBezTo>
                  <a:pt x="169" y="151"/>
                  <a:pt x="169" y="150"/>
                  <a:pt x="170" y="150"/>
                </a:cubicBezTo>
                <a:cubicBezTo>
                  <a:pt x="171" y="150"/>
                  <a:pt x="172" y="149"/>
                  <a:pt x="173" y="149"/>
                </a:cubicBezTo>
                <a:cubicBezTo>
                  <a:pt x="175" y="148"/>
                  <a:pt x="177" y="147"/>
                  <a:pt x="178" y="145"/>
                </a:cubicBezTo>
                <a:cubicBezTo>
                  <a:pt x="178" y="143"/>
                  <a:pt x="177" y="141"/>
                  <a:pt x="178" y="139"/>
                </a:cubicBezTo>
                <a:cubicBezTo>
                  <a:pt x="178" y="137"/>
                  <a:pt x="179" y="135"/>
                  <a:pt x="180" y="133"/>
                </a:cubicBezTo>
                <a:cubicBezTo>
                  <a:pt x="181" y="130"/>
                  <a:pt x="180" y="127"/>
                  <a:pt x="178" y="124"/>
                </a:cubicBezTo>
                <a:cubicBezTo>
                  <a:pt x="181" y="121"/>
                  <a:pt x="181" y="121"/>
                  <a:pt x="181" y="121"/>
                </a:cubicBezTo>
                <a:cubicBezTo>
                  <a:pt x="181" y="121"/>
                  <a:pt x="189" y="128"/>
                  <a:pt x="192" y="128"/>
                </a:cubicBezTo>
                <a:cubicBezTo>
                  <a:pt x="193" y="128"/>
                  <a:pt x="195" y="126"/>
                  <a:pt x="197" y="123"/>
                </a:cubicBezTo>
                <a:cubicBezTo>
                  <a:pt x="198" y="123"/>
                  <a:pt x="199" y="124"/>
                  <a:pt x="200" y="123"/>
                </a:cubicBezTo>
                <a:cubicBezTo>
                  <a:pt x="200" y="123"/>
                  <a:pt x="201" y="120"/>
                  <a:pt x="201" y="118"/>
                </a:cubicBezTo>
                <a:cubicBezTo>
                  <a:pt x="201" y="119"/>
                  <a:pt x="201" y="119"/>
                  <a:pt x="201" y="119"/>
                </a:cubicBezTo>
                <a:cubicBezTo>
                  <a:pt x="203" y="117"/>
                  <a:pt x="203" y="114"/>
                  <a:pt x="203" y="114"/>
                </a:cubicBezTo>
                <a:cubicBezTo>
                  <a:pt x="203" y="113"/>
                  <a:pt x="203" y="113"/>
                  <a:pt x="203" y="113"/>
                </a:cubicBezTo>
                <a:cubicBezTo>
                  <a:pt x="204" y="110"/>
                  <a:pt x="205" y="106"/>
                  <a:pt x="204" y="104"/>
                </a:cubicBezTo>
                <a:cubicBezTo>
                  <a:pt x="201" y="96"/>
                  <a:pt x="195" y="88"/>
                  <a:pt x="190" y="90"/>
                </a:cubicBezTo>
                <a:cubicBezTo>
                  <a:pt x="189" y="90"/>
                  <a:pt x="187" y="92"/>
                  <a:pt x="185" y="93"/>
                </a:cubicBezTo>
                <a:cubicBezTo>
                  <a:pt x="185" y="93"/>
                  <a:pt x="185" y="92"/>
                  <a:pt x="184" y="92"/>
                </a:cubicBezTo>
                <a:cubicBezTo>
                  <a:pt x="182" y="92"/>
                  <a:pt x="180" y="97"/>
                  <a:pt x="180" y="97"/>
                </a:cubicBezTo>
                <a:cubicBezTo>
                  <a:pt x="180" y="97"/>
                  <a:pt x="180" y="98"/>
                  <a:pt x="181" y="98"/>
                </a:cubicBezTo>
                <a:cubicBezTo>
                  <a:pt x="177" y="102"/>
                  <a:pt x="173" y="106"/>
                  <a:pt x="173" y="106"/>
                </a:cubicBezTo>
                <a:cubicBezTo>
                  <a:pt x="172" y="107"/>
                  <a:pt x="172" y="107"/>
                  <a:pt x="172" y="107"/>
                </a:cubicBezTo>
                <a:cubicBezTo>
                  <a:pt x="170" y="100"/>
                  <a:pt x="168" y="93"/>
                  <a:pt x="164" y="86"/>
                </a:cubicBezTo>
                <a:cubicBezTo>
                  <a:pt x="160" y="77"/>
                  <a:pt x="154" y="69"/>
                  <a:pt x="145" y="65"/>
                </a:cubicBezTo>
                <a:cubicBezTo>
                  <a:pt x="138" y="62"/>
                  <a:pt x="131" y="61"/>
                  <a:pt x="124" y="59"/>
                </a:cubicBezTo>
                <a:cubicBezTo>
                  <a:pt x="120" y="57"/>
                  <a:pt x="117" y="55"/>
                  <a:pt x="114" y="53"/>
                </a:cubicBezTo>
                <a:cubicBezTo>
                  <a:pt x="116" y="47"/>
                  <a:pt x="119" y="41"/>
                  <a:pt x="121" y="36"/>
                </a:cubicBezTo>
                <a:cubicBezTo>
                  <a:pt x="124" y="29"/>
                  <a:pt x="127" y="22"/>
                  <a:pt x="126" y="15"/>
                </a:cubicBezTo>
                <a:cubicBezTo>
                  <a:pt x="126" y="12"/>
                  <a:pt x="125" y="9"/>
                  <a:pt x="124" y="6"/>
                </a:cubicBezTo>
                <a:cubicBezTo>
                  <a:pt x="122" y="4"/>
                  <a:pt x="119" y="3"/>
                  <a:pt x="116" y="4"/>
                </a:cubicBezTo>
                <a:cubicBezTo>
                  <a:pt x="111" y="5"/>
                  <a:pt x="108" y="12"/>
                  <a:pt x="103" y="12"/>
                </a:cubicBezTo>
                <a:cubicBezTo>
                  <a:pt x="107" y="12"/>
                  <a:pt x="113" y="14"/>
                  <a:pt x="114" y="18"/>
                </a:cubicBezTo>
                <a:cubicBezTo>
                  <a:pt x="117" y="24"/>
                  <a:pt x="109" y="38"/>
                  <a:pt x="107" y="44"/>
                </a:cubicBezTo>
                <a:cubicBezTo>
                  <a:pt x="107" y="45"/>
                  <a:pt x="107" y="45"/>
                  <a:pt x="107" y="45"/>
                </a:cubicBezTo>
                <a:cubicBezTo>
                  <a:pt x="102" y="41"/>
                  <a:pt x="98" y="36"/>
                  <a:pt x="95" y="31"/>
                </a:cubicBezTo>
                <a:cubicBezTo>
                  <a:pt x="86" y="20"/>
                  <a:pt x="77" y="9"/>
                  <a:pt x="63" y="6"/>
                </a:cubicBezTo>
                <a:cubicBezTo>
                  <a:pt x="54" y="3"/>
                  <a:pt x="45" y="6"/>
                  <a:pt x="35" y="7"/>
                </a:cubicBezTo>
                <a:cubicBezTo>
                  <a:pt x="26" y="8"/>
                  <a:pt x="15" y="7"/>
                  <a:pt x="8" y="0"/>
                </a:cubicBezTo>
                <a:cubicBezTo>
                  <a:pt x="6" y="3"/>
                  <a:pt x="7" y="7"/>
                  <a:pt x="8" y="10"/>
                </a:cubicBezTo>
                <a:cubicBezTo>
                  <a:pt x="9" y="14"/>
                  <a:pt x="12" y="17"/>
                  <a:pt x="16" y="18"/>
                </a:cubicBezTo>
                <a:cubicBezTo>
                  <a:pt x="18" y="18"/>
                  <a:pt x="20" y="18"/>
                  <a:pt x="23" y="19"/>
                </a:cubicBezTo>
                <a:cubicBezTo>
                  <a:pt x="25" y="20"/>
                  <a:pt x="27" y="22"/>
                  <a:pt x="27" y="25"/>
                </a:cubicBezTo>
                <a:cubicBezTo>
                  <a:pt x="37" y="18"/>
                  <a:pt x="49" y="14"/>
                  <a:pt x="61" y="17"/>
                </a:cubicBezTo>
                <a:cubicBezTo>
                  <a:pt x="73" y="19"/>
                  <a:pt x="83" y="27"/>
                  <a:pt x="90" y="37"/>
                </a:cubicBezTo>
                <a:cubicBezTo>
                  <a:pt x="95" y="45"/>
                  <a:pt x="97" y="54"/>
                  <a:pt x="103" y="61"/>
                </a:cubicBezTo>
                <a:cubicBezTo>
                  <a:pt x="103" y="64"/>
                  <a:pt x="104" y="67"/>
                  <a:pt x="106" y="70"/>
                </a:cubicBezTo>
                <a:cubicBezTo>
                  <a:pt x="110" y="79"/>
                  <a:pt x="121" y="82"/>
                  <a:pt x="130" y="84"/>
                </a:cubicBezTo>
                <a:cubicBezTo>
                  <a:pt x="140" y="86"/>
                  <a:pt x="150" y="89"/>
                  <a:pt x="155" y="97"/>
                </a:cubicBezTo>
                <a:cubicBezTo>
                  <a:pt x="156" y="98"/>
                  <a:pt x="157" y="100"/>
                  <a:pt x="158" y="101"/>
                </a:cubicBezTo>
                <a:cubicBezTo>
                  <a:pt x="155" y="100"/>
                  <a:pt x="151" y="100"/>
                  <a:pt x="147" y="101"/>
                </a:cubicBezTo>
                <a:cubicBezTo>
                  <a:pt x="126" y="94"/>
                  <a:pt x="126" y="94"/>
                  <a:pt x="126" y="94"/>
                </a:cubicBezTo>
                <a:cubicBezTo>
                  <a:pt x="126" y="94"/>
                  <a:pt x="122" y="86"/>
                  <a:pt x="111" y="83"/>
                </a:cubicBezTo>
                <a:cubicBezTo>
                  <a:pt x="99" y="79"/>
                  <a:pt x="96" y="70"/>
                  <a:pt x="96" y="70"/>
                </a:cubicBezTo>
                <a:cubicBezTo>
                  <a:pt x="96" y="70"/>
                  <a:pt x="93" y="62"/>
                  <a:pt x="91" y="63"/>
                </a:cubicBezTo>
                <a:cubicBezTo>
                  <a:pt x="90" y="64"/>
                  <a:pt x="79" y="64"/>
                  <a:pt x="79" y="67"/>
                </a:cubicBezTo>
                <a:cubicBezTo>
                  <a:pt x="79" y="69"/>
                  <a:pt x="81" y="70"/>
                  <a:pt x="81" y="70"/>
                </a:cubicBezTo>
                <a:cubicBezTo>
                  <a:pt x="79" y="76"/>
                  <a:pt x="79" y="76"/>
                  <a:pt x="79" y="76"/>
                </a:cubicBezTo>
                <a:cubicBezTo>
                  <a:pt x="85" y="76"/>
                  <a:pt x="85" y="76"/>
                  <a:pt x="85" y="76"/>
                </a:cubicBezTo>
                <a:cubicBezTo>
                  <a:pt x="90" y="76"/>
                  <a:pt x="90" y="76"/>
                  <a:pt x="90" y="76"/>
                </a:cubicBezTo>
                <a:cubicBezTo>
                  <a:pt x="93" y="79"/>
                  <a:pt x="96" y="84"/>
                  <a:pt x="99" y="87"/>
                </a:cubicBezTo>
                <a:cubicBezTo>
                  <a:pt x="105" y="92"/>
                  <a:pt x="107" y="100"/>
                  <a:pt x="117" y="101"/>
                </a:cubicBezTo>
                <a:cubicBezTo>
                  <a:pt x="118" y="102"/>
                  <a:pt x="118" y="102"/>
                  <a:pt x="118" y="102"/>
                </a:cubicBezTo>
                <a:cubicBezTo>
                  <a:pt x="113" y="102"/>
                  <a:pt x="93" y="103"/>
                  <a:pt x="87" y="103"/>
                </a:cubicBezTo>
                <a:cubicBezTo>
                  <a:pt x="81" y="103"/>
                  <a:pt x="73" y="103"/>
                  <a:pt x="73" y="103"/>
                </a:cubicBezTo>
                <a:cubicBezTo>
                  <a:pt x="73" y="103"/>
                  <a:pt x="69" y="100"/>
                  <a:pt x="63" y="101"/>
                </a:cubicBezTo>
                <a:cubicBezTo>
                  <a:pt x="57" y="102"/>
                  <a:pt x="63" y="107"/>
                  <a:pt x="63" y="107"/>
                </a:cubicBezTo>
                <a:cubicBezTo>
                  <a:pt x="63" y="107"/>
                  <a:pt x="59" y="113"/>
                  <a:pt x="61" y="116"/>
                </a:cubicBezTo>
                <a:cubicBezTo>
                  <a:pt x="62" y="119"/>
                  <a:pt x="76" y="113"/>
                  <a:pt x="76" y="113"/>
                </a:cubicBezTo>
                <a:cubicBezTo>
                  <a:pt x="76" y="113"/>
                  <a:pt x="88" y="116"/>
                  <a:pt x="97" y="119"/>
                </a:cubicBezTo>
                <a:cubicBezTo>
                  <a:pt x="107" y="122"/>
                  <a:pt x="117" y="113"/>
                  <a:pt x="117" y="113"/>
                </a:cubicBezTo>
                <a:cubicBezTo>
                  <a:pt x="128" y="122"/>
                  <a:pt x="128" y="122"/>
                  <a:pt x="128" y="122"/>
                </a:cubicBezTo>
                <a:cubicBezTo>
                  <a:pt x="126" y="123"/>
                  <a:pt x="125" y="125"/>
                  <a:pt x="123" y="126"/>
                </a:cubicBezTo>
                <a:cubicBezTo>
                  <a:pt x="115" y="132"/>
                  <a:pt x="104" y="134"/>
                  <a:pt x="95" y="130"/>
                </a:cubicBezTo>
                <a:cubicBezTo>
                  <a:pt x="96" y="133"/>
                  <a:pt x="97" y="136"/>
                  <a:pt x="98" y="138"/>
                </a:cubicBezTo>
                <a:cubicBezTo>
                  <a:pt x="98" y="140"/>
                  <a:pt x="99" y="141"/>
                  <a:pt x="100" y="141"/>
                </a:cubicBezTo>
                <a:cubicBezTo>
                  <a:pt x="101" y="142"/>
                  <a:pt x="102" y="141"/>
                  <a:pt x="103" y="141"/>
                </a:cubicBezTo>
                <a:cubicBezTo>
                  <a:pt x="107" y="140"/>
                  <a:pt x="111" y="138"/>
                  <a:pt x="115" y="136"/>
                </a:cubicBezTo>
                <a:cubicBezTo>
                  <a:pt x="120" y="135"/>
                  <a:pt x="125" y="133"/>
                  <a:pt x="129" y="129"/>
                </a:cubicBezTo>
                <a:cubicBezTo>
                  <a:pt x="130" y="128"/>
                  <a:pt x="130" y="127"/>
                  <a:pt x="131" y="126"/>
                </a:cubicBezTo>
                <a:cubicBezTo>
                  <a:pt x="134" y="128"/>
                  <a:pt x="134" y="128"/>
                  <a:pt x="134" y="128"/>
                </a:cubicBezTo>
                <a:cubicBezTo>
                  <a:pt x="131" y="136"/>
                  <a:pt x="120" y="152"/>
                  <a:pt x="120" y="152"/>
                </a:cubicBezTo>
                <a:cubicBezTo>
                  <a:pt x="120" y="152"/>
                  <a:pt x="103" y="151"/>
                  <a:pt x="96" y="158"/>
                </a:cubicBezTo>
                <a:cubicBezTo>
                  <a:pt x="90" y="164"/>
                  <a:pt x="85" y="179"/>
                  <a:pt x="77" y="188"/>
                </a:cubicBezTo>
                <a:cubicBezTo>
                  <a:pt x="74" y="190"/>
                  <a:pt x="71" y="190"/>
                  <a:pt x="67" y="190"/>
                </a:cubicBezTo>
                <a:cubicBezTo>
                  <a:pt x="65" y="190"/>
                  <a:pt x="62" y="189"/>
                  <a:pt x="60" y="191"/>
                </a:cubicBezTo>
                <a:cubicBezTo>
                  <a:pt x="59" y="192"/>
                  <a:pt x="58" y="193"/>
                  <a:pt x="58" y="195"/>
                </a:cubicBezTo>
                <a:cubicBezTo>
                  <a:pt x="58" y="196"/>
                  <a:pt x="59" y="197"/>
                  <a:pt x="59" y="197"/>
                </a:cubicBezTo>
                <a:cubicBezTo>
                  <a:pt x="56" y="197"/>
                  <a:pt x="53" y="198"/>
                  <a:pt x="51" y="202"/>
                </a:cubicBezTo>
                <a:cubicBezTo>
                  <a:pt x="45" y="211"/>
                  <a:pt x="45" y="217"/>
                  <a:pt x="34" y="222"/>
                </a:cubicBezTo>
                <a:cubicBezTo>
                  <a:pt x="23" y="227"/>
                  <a:pt x="22" y="218"/>
                  <a:pt x="17" y="222"/>
                </a:cubicBezTo>
                <a:cubicBezTo>
                  <a:pt x="13" y="226"/>
                  <a:pt x="14" y="233"/>
                  <a:pt x="11" y="235"/>
                </a:cubicBezTo>
                <a:cubicBezTo>
                  <a:pt x="7" y="238"/>
                  <a:pt x="0" y="241"/>
                  <a:pt x="2" y="246"/>
                </a:cubicBezTo>
                <a:cubicBezTo>
                  <a:pt x="3" y="250"/>
                  <a:pt x="12" y="254"/>
                  <a:pt x="14" y="252"/>
                </a:cubicBezTo>
                <a:cubicBezTo>
                  <a:pt x="16" y="250"/>
                  <a:pt x="11" y="246"/>
                  <a:pt x="11" y="246"/>
                </a:cubicBezTo>
                <a:cubicBezTo>
                  <a:pt x="65" y="216"/>
                  <a:pt x="65" y="216"/>
                  <a:pt x="65" y="216"/>
                </a:cubicBezTo>
                <a:cubicBezTo>
                  <a:pt x="65" y="217"/>
                  <a:pt x="66" y="219"/>
                  <a:pt x="67" y="220"/>
                </a:cubicBezTo>
                <a:cubicBezTo>
                  <a:pt x="69" y="221"/>
                  <a:pt x="70" y="221"/>
                  <a:pt x="72" y="220"/>
                </a:cubicBezTo>
                <a:cubicBezTo>
                  <a:pt x="73" y="220"/>
                  <a:pt x="75" y="218"/>
                  <a:pt x="76" y="217"/>
                </a:cubicBezTo>
                <a:cubicBezTo>
                  <a:pt x="82" y="211"/>
                  <a:pt x="89" y="205"/>
                  <a:pt x="96" y="198"/>
                </a:cubicBezTo>
                <a:cubicBezTo>
                  <a:pt x="98" y="197"/>
                  <a:pt x="98" y="197"/>
                  <a:pt x="98" y="197"/>
                </a:cubicBezTo>
                <a:cubicBezTo>
                  <a:pt x="100" y="203"/>
                  <a:pt x="111" y="203"/>
                  <a:pt x="113" y="200"/>
                </a:cubicBezTo>
                <a:cubicBezTo>
                  <a:pt x="116" y="197"/>
                  <a:pt x="123" y="189"/>
                  <a:pt x="132" y="189"/>
                </a:cubicBezTo>
                <a:cubicBezTo>
                  <a:pt x="141" y="188"/>
                  <a:pt x="158" y="198"/>
                  <a:pt x="165" y="198"/>
                </a:cubicBezTo>
                <a:cubicBezTo>
                  <a:pt x="169" y="197"/>
                  <a:pt x="185" y="189"/>
                  <a:pt x="193" y="184"/>
                </a:cubicBezTo>
                <a:cubicBezTo>
                  <a:pt x="194" y="185"/>
                  <a:pt x="196" y="186"/>
                  <a:pt x="197" y="186"/>
                </a:cubicBezTo>
                <a:cubicBezTo>
                  <a:pt x="200" y="185"/>
                  <a:pt x="203" y="184"/>
                  <a:pt x="204" y="181"/>
                </a:cubicBezTo>
                <a:cubicBezTo>
                  <a:pt x="204" y="178"/>
                  <a:pt x="203" y="175"/>
                  <a:pt x="201" y="172"/>
                </a:cubicBezTo>
                <a:cubicBezTo>
                  <a:pt x="198" y="168"/>
                  <a:pt x="193" y="165"/>
                  <a:pt x="187" y="164"/>
                </a:cubicBezTo>
                <a:close/>
                <a:moveTo>
                  <a:pt x="200" y="114"/>
                </a:moveTo>
                <a:cubicBezTo>
                  <a:pt x="200" y="115"/>
                  <a:pt x="200" y="116"/>
                  <a:pt x="200" y="116"/>
                </a:cubicBezTo>
                <a:cubicBezTo>
                  <a:pt x="200" y="116"/>
                  <a:pt x="197" y="114"/>
                  <a:pt x="197" y="110"/>
                </a:cubicBezTo>
                <a:cubicBezTo>
                  <a:pt x="197" y="110"/>
                  <a:pt x="200" y="112"/>
                  <a:pt x="200" y="114"/>
                </a:cubicBezTo>
                <a:close/>
                <a:moveTo>
                  <a:pt x="140" y="84"/>
                </a:moveTo>
                <a:cubicBezTo>
                  <a:pt x="133" y="82"/>
                  <a:pt x="125" y="81"/>
                  <a:pt x="119" y="76"/>
                </a:cubicBezTo>
                <a:cubicBezTo>
                  <a:pt x="117" y="74"/>
                  <a:pt x="115" y="71"/>
                  <a:pt x="114" y="67"/>
                </a:cubicBezTo>
                <a:cubicBezTo>
                  <a:pt x="121" y="70"/>
                  <a:pt x="128" y="71"/>
                  <a:pt x="135" y="73"/>
                </a:cubicBezTo>
                <a:cubicBezTo>
                  <a:pt x="146" y="76"/>
                  <a:pt x="158" y="82"/>
                  <a:pt x="160" y="93"/>
                </a:cubicBezTo>
                <a:cubicBezTo>
                  <a:pt x="160" y="94"/>
                  <a:pt x="160" y="96"/>
                  <a:pt x="160" y="97"/>
                </a:cubicBezTo>
                <a:cubicBezTo>
                  <a:pt x="155" y="91"/>
                  <a:pt x="148" y="86"/>
                  <a:pt x="140" y="84"/>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6" name="Picture 35">
            <a:extLst>
              <a:ext uri="{FF2B5EF4-FFF2-40B4-BE49-F238E27FC236}">
                <a16:creationId xmlns="" xmlns:a16="http://schemas.microsoft.com/office/drawing/2014/main" id="{950E7A4B-F774-4D89-B2B8-7880AF3065CF}"/>
              </a:ext>
            </a:extLst>
          </p:cNvPr>
          <p:cNvPicPr>
            <a:picLocks noChangeAspect="1"/>
          </p:cNvPicPr>
          <p:nvPr/>
        </p:nvPicPr>
        <p:blipFill rotWithShape="1">
          <a:blip r:embed="rId3"/>
          <a:srcRect t="-2336" b="28466"/>
          <a:stretch/>
        </p:blipFill>
        <p:spPr>
          <a:xfrm>
            <a:off x="0" y="2726833"/>
            <a:ext cx="12192000" cy="4131167"/>
          </a:xfrm>
          <a:prstGeom prst="rect">
            <a:avLst/>
          </a:prstGeom>
        </p:spPr>
      </p:pic>
      <p:grpSp>
        <p:nvGrpSpPr>
          <p:cNvPr id="14" name="Group 13">
            <a:extLst>
              <a:ext uri="{FF2B5EF4-FFF2-40B4-BE49-F238E27FC236}">
                <a16:creationId xmlns="" xmlns:a16="http://schemas.microsoft.com/office/drawing/2014/main" id="{36AC0862-D72C-489E-B0C6-A8D340189FD9}"/>
              </a:ext>
            </a:extLst>
          </p:cNvPr>
          <p:cNvGrpSpPr/>
          <p:nvPr/>
        </p:nvGrpSpPr>
        <p:grpSpPr>
          <a:xfrm>
            <a:off x="4029727" y="4851856"/>
            <a:ext cx="4500073" cy="2006143"/>
            <a:chOff x="3643075" y="4680539"/>
            <a:chExt cx="4884362" cy="2177460"/>
          </a:xfrm>
          <a:solidFill>
            <a:schemeClr val="accent1"/>
          </a:solidFill>
        </p:grpSpPr>
        <p:sp>
          <p:nvSpPr>
            <p:cNvPr id="12" name="Freeform 8">
              <a:extLst>
                <a:ext uri="{FF2B5EF4-FFF2-40B4-BE49-F238E27FC236}">
                  <a16:creationId xmlns="" xmlns:a16="http://schemas.microsoft.com/office/drawing/2014/main" id="{AC8CEFBF-E1E4-4D4E-B3AC-8B5AEDD0B925}"/>
                </a:ext>
              </a:extLst>
            </p:cNvPr>
            <p:cNvSpPr>
              <a:spLocks/>
            </p:cNvSpPr>
            <p:nvPr/>
          </p:nvSpPr>
          <p:spPr bwMode="auto">
            <a:xfrm>
              <a:off x="3643075" y="4918743"/>
              <a:ext cx="954237" cy="1939256"/>
            </a:xfrm>
            <a:custGeom>
              <a:avLst/>
              <a:gdLst>
                <a:gd name="T0" fmla="*/ 163 w 222"/>
                <a:gd name="T1" fmla="*/ 201 h 450"/>
                <a:gd name="T2" fmla="*/ 147 w 222"/>
                <a:gd name="T3" fmla="*/ 194 h 450"/>
                <a:gd name="T4" fmla="*/ 173 w 222"/>
                <a:gd name="T5" fmla="*/ 180 h 450"/>
                <a:gd name="T6" fmla="*/ 212 w 222"/>
                <a:gd name="T7" fmla="*/ 163 h 450"/>
                <a:gd name="T8" fmla="*/ 121 w 222"/>
                <a:gd name="T9" fmla="*/ 121 h 450"/>
                <a:gd name="T10" fmla="*/ 113 w 222"/>
                <a:gd name="T11" fmla="*/ 107 h 450"/>
                <a:gd name="T12" fmla="*/ 114 w 222"/>
                <a:gd name="T13" fmla="*/ 99 h 450"/>
                <a:gd name="T14" fmla="*/ 114 w 222"/>
                <a:gd name="T15" fmla="*/ 88 h 450"/>
                <a:gd name="T16" fmla="*/ 113 w 222"/>
                <a:gd name="T17" fmla="*/ 80 h 450"/>
                <a:gd name="T18" fmla="*/ 113 w 222"/>
                <a:gd name="T19" fmla="*/ 65 h 450"/>
                <a:gd name="T20" fmla="*/ 114 w 222"/>
                <a:gd name="T21" fmla="*/ 57 h 450"/>
                <a:gd name="T22" fmla="*/ 114 w 222"/>
                <a:gd name="T23" fmla="*/ 46 h 450"/>
                <a:gd name="T24" fmla="*/ 113 w 222"/>
                <a:gd name="T25" fmla="*/ 38 h 450"/>
                <a:gd name="T26" fmla="*/ 113 w 222"/>
                <a:gd name="T27" fmla="*/ 10 h 450"/>
                <a:gd name="T28" fmla="*/ 114 w 222"/>
                <a:gd name="T29" fmla="*/ 6 h 450"/>
                <a:gd name="T30" fmla="*/ 109 w 222"/>
                <a:gd name="T31" fmla="*/ 2 h 450"/>
                <a:gd name="T32" fmla="*/ 109 w 222"/>
                <a:gd name="T33" fmla="*/ 8 h 450"/>
                <a:gd name="T34" fmla="*/ 107 w 222"/>
                <a:gd name="T35" fmla="*/ 18 h 450"/>
                <a:gd name="T36" fmla="*/ 108 w 222"/>
                <a:gd name="T37" fmla="*/ 40 h 450"/>
                <a:gd name="T38" fmla="*/ 109 w 222"/>
                <a:gd name="T39" fmla="*/ 48 h 450"/>
                <a:gd name="T40" fmla="*/ 109 w 222"/>
                <a:gd name="T41" fmla="*/ 63 h 450"/>
                <a:gd name="T42" fmla="*/ 108 w 222"/>
                <a:gd name="T43" fmla="*/ 72 h 450"/>
                <a:gd name="T44" fmla="*/ 108 w 222"/>
                <a:gd name="T45" fmla="*/ 82 h 450"/>
                <a:gd name="T46" fmla="*/ 109 w 222"/>
                <a:gd name="T47" fmla="*/ 90 h 450"/>
                <a:gd name="T48" fmla="*/ 109 w 222"/>
                <a:gd name="T49" fmla="*/ 105 h 450"/>
                <a:gd name="T50" fmla="*/ 107 w 222"/>
                <a:gd name="T51" fmla="*/ 114 h 450"/>
                <a:gd name="T52" fmla="*/ 98 w 222"/>
                <a:gd name="T53" fmla="*/ 126 h 450"/>
                <a:gd name="T54" fmla="*/ 20 w 222"/>
                <a:gd name="T55" fmla="*/ 170 h 450"/>
                <a:gd name="T56" fmla="*/ 60 w 222"/>
                <a:gd name="T57" fmla="*/ 191 h 450"/>
                <a:gd name="T58" fmla="*/ 62 w 222"/>
                <a:gd name="T59" fmla="*/ 201 h 450"/>
                <a:gd name="T60" fmla="*/ 58 w 222"/>
                <a:gd name="T61" fmla="*/ 211 h 450"/>
                <a:gd name="T62" fmla="*/ 20 w 222"/>
                <a:gd name="T63" fmla="*/ 233 h 450"/>
                <a:gd name="T64" fmla="*/ 60 w 222"/>
                <a:gd name="T65" fmla="*/ 253 h 450"/>
                <a:gd name="T66" fmla="*/ 62 w 222"/>
                <a:gd name="T67" fmla="*/ 263 h 450"/>
                <a:gd name="T68" fmla="*/ 58 w 222"/>
                <a:gd name="T69" fmla="*/ 273 h 450"/>
                <a:gd name="T70" fmla="*/ 20 w 222"/>
                <a:gd name="T71" fmla="*/ 295 h 450"/>
                <a:gd name="T72" fmla="*/ 60 w 222"/>
                <a:gd name="T73" fmla="*/ 315 h 450"/>
                <a:gd name="T74" fmla="*/ 62 w 222"/>
                <a:gd name="T75" fmla="*/ 325 h 450"/>
                <a:gd name="T76" fmla="*/ 58 w 222"/>
                <a:gd name="T77" fmla="*/ 336 h 450"/>
                <a:gd name="T78" fmla="*/ 20 w 222"/>
                <a:gd name="T79" fmla="*/ 357 h 450"/>
                <a:gd name="T80" fmla="*/ 60 w 222"/>
                <a:gd name="T81" fmla="*/ 377 h 450"/>
                <a:gd name="T82" fmla="*/ 62 w 222"/>
                <a:gd name="T83" fmla="*/ 388 h 450"/>
                <a:gd name="T84" fmla="*/ 58 w 222"/>
                <a:gd name="T85" fmla="*/ 398 h 450"/>
                <a:gd name="T86" fmla="*/ 20 w 222"/>
                <a:gd name="T87" fmla="*/ 419 h 450"/>
                <a:gd name="T88" fmla="*/ 60 w 222"/>
                <a:gd name="T89" fmla="*/ 440 h 450"/>
                <a:gd name="T90" fmla="*/ 111 w 222"/>
                <a:gd name="T91" fmla="*/ 450 h 450"/>
                <a:gd name="T92" fmla="*/ 161 w 222"/>
                <a:gd name="T93" fmla="*/ 442 h 450"/>
                <a:gd name="T94" fmla="*/ 203 w 222"/>
                <a:gd name="T95" fmla="*/ 424 h 450"/>
                <a:gd name="T96" fmla="*/ 222 w 222"/>
                <a:gd name="T97" fmla="*/ 403 h 450"/>
                <a:gd name="T98" fmla="*/ 161 w 222"/>
                <a:gd name="T99" fmla="*/ 386 h 450"/>
                <a:gd name="T100" fmla="*/ 161 w 222"/>
                <a:gd name="T101" fmla="*/ 379 h 450"/>
                <a:gd name="T102" fmla="*/ 203 w 222"/>
                <a:gd name="T103" fmla="*/ 361 h 450"/>
                <a:gd name="T104" fmla="*/ 222 w 222"/>
                <a:gd name="T105" fmla="*/ 341 h 450"/>
                <a:gd name="T106" fmla="*/ 161 w 222"/>
                <a:gd name="T107" fmla="*/ 323 h 450"/>
                <a:gd name="T108" fmla="*/ 161 w 222"/>
                <a:gd name="T109" fmla="*/ 317 h 450"/>
                <a:gd name="T110" fmla="*/ 203 w 222"/>
                <a:gd name="T111" fmla="*/ 299 h 450"/>
                <a:gd name="T112" fmla="*/ 222 w 222"/>
                <a:gd name="T113" fmla="*/ 279 h 450"/>
                <a:gd name="T114" fmla="*/ 161 w 222"/>
                <a:gd name="T115" fmla="*/ 261 h 450"/>
                <a:gd name="T116" fmla="*/ 161 w 222"/>
                <a:gd name="T117" fmla="*/ 255 h 450"/>
                <a:gd name="T118" fmla="*/ 203 w 222"/>
                <a:gd name="T119" fmla="*/ 237 h 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22" h="450">
                  <a:moveTo>
                    <a:pt x="219" y="220"/>
                  </a:moveTo>
                  <a:cubicBezTo>
                    <a:pt x="222" y="216"/>
                    <a:pt x="222" y="216"/>
                    <a:pt x="222" y="216"/>
                  </a:cubicBezTo>
                  <a:cubicBezTo>
                    <a:pt x="210" y="222"/>
                    <a:pt x="187" y="220"/>
                    <a:pt x="164" y="211"/>
                  </a:cubicBezTo>
                  <a:cubicBezTo>
                    <a:pt x="164" y="201"/>
                    <a:pt x="164" y="201"/>
                    <a:pt x="164" y="201"/>
                  </a:cubicBezTo>
                  <a:cubicBezTo>
                    <a:pt x="163" y="201"/>
                    <a:pt x="163" y="201"/>
                    <a:pt x="163" y="201"/>
                  </a:cubicBezTo>
                  <a:cubicBezTo>
                    <a:pt x="163" y="199"/>
                    <a:pt x="163" y="199"/>
                    <a:pt x="163" y="199"/>
                  </a:cubicBezTo>
                  <a:cubicBezTo>
                    <a:pt x="161" y="199"/>
                    <a:pt x="161" y="199"/>
                    <a:pt x="161" y="199"/>
                  </a:cubicBezTo>
                  <a:cubicBezTo>
                    <a:pt x="161" y="201"/>
                    <a:pt x="161" y="201"/>
                    <a:pt x="161" y="201"/>
                  </a:cubicBezTo>
                  <a:cubicBezTo>
                    <a:pt x="147" y="201"/>
                    <a:pt x="147" y="201"/>
                    <a:pt x="147" y="201"/>
                  </a:cubicBezTo>
                  <a:cubicBezTo>
                    <a:pt x="147" y="194"/>
                    <a:pt x="147" y="194"/>
                    <a:pt x="147" y="194"/>
                  </a:cubicBezTo>
                  <a:cubicBezTo>
                    <a:pt x="155" y="191"/>
                    <a:pt x="155" y="191"/>
                    <a:pt x="155" y="191"/>
                  </a:cubicBezTo>
                  <a:cubicBezTo>
                    <a:pt x="161" y="193"/>
                    <a:pt x="161" y="193"/>
                    <a:pt x="161" y="193"/>
                  </a:cubicBezTo>
                  <a:cubicBezTo>
                    <a:pt x="162" y="191"/>
                    <a:pt x="162" y="191"/>
                    <a:pt x="162" y="191"/>
                  </a:cubicBezTo>
                  <a:cubicBezTo>
                    <a:pt x="155" y="188"/>
                    <a:pt x="155" y="188"/>
                    <a:pt x="155" y="188"/>
                  </a:cubicBezTo>
                  <a:cubicBezTo>
                    <a:pt x="173" y="180"/>
                    <a:pt x="173" y="180"/>
                    <a:pt x="173" y="180"/>
                  </a:cubicBezTo>
                  <a:cubicBezTo>
                    <a:pt x="173" y="180"/>
                    <a:pt x="189" y="178"/>
                    <a:pt x="196" y="177"/>
                  </a:cubicBezTo>
                  <a:cubicBezTo>
                    <a:pt x="204" y="176"/>
                    <a:pt x="203" y="175"/>
                    <a:pt x="203" y="175"/>
                  </a:cubicBezTo>
                  <a:cubicBezTo>
                    <a:pt x="202" y="170"/>
                    <a:pt x="202" y="170"/>
                    <a:pt x="202" y="170"/>
                  </a:cubicBezTo>
                  <a:cubicBezTo>
                    <a:pt x="202" y="170"/>
                    <a:pt x="208" y="166"/>
                    <a:pt x="212" y="165"/>
                  </a:cubicBezTo>
                  <a:cubicBezTo>
                    <a:pt x="212" y="163"/>
                    <a:pt x="212" y="163"/>
                    <a:pt x="212" y="163"/>
                  </a:cubicBezTo>
                  <a:cubicBezTo>
                    <a:pt x="212" y="163"/>
                    <a:pt x="215" y="162"/>
                    <a:pt x="219" y="158"/>
                  </a:cubicBezTo>
                  <a:cubicBezTo>
                    <a:pt x="222" y="154"/>
                    <a:pt x="222" y="154"/>
                    <a:pt x="222" y="154"/>
                  </a:cubicBezTo>
                  <a:cubicBezTo>
                    <a:pt x="201" y="164"/>
                    <a:pt x="149" y="150"/>
                    <a:pt x="124" y="126"/>
                  </a:cubicBezTo>
                  <a:cubicBezTo>
                    <a:pt x="125" y="123"/>
                    <a:pt x="125" y="123"/>
                    <a:pt x="125" y="123"/>
                  </a:cubicBezTo>
                  <a:cubicBezTo>
                    <a:pt x="121" y="121"/>
                    <a:pt x="121" y="121"/>
                    <a:pt x="121" y="121"/>
                  </a:cubicBezTo>
                  <a:cubicBezTo>
                    <a:pt x="121" y="118"/>
                    <a:pt x="121" y="118"/>
                    <a:pt x="121" y="118"/>
                  </a:cubicBezTo>
                  <a:cubicBezTo>
                    <a:pt x="115" y="117"/>
                    <a:pt x="115" y="117"/>
                    <a:pt x="115" y="117"/>
                  </a:cubicBezTo>
                  <a:cubicBezTo>
                    <a:pt x="115" y="114"/>
                    <a:pt x="115" y="114"/>
                    <a:pt x="115" y="114"/>
                  </a:cubicBezTo>
                  <a:cubicBezTo>
                    <a:pt x="113" y="112"/>
                    <a:pt x="113" y="112"/>
                    <a:pt x="113" y="112"/>
                  </a:cubicBezTo>
                  <a:cubicBezTo>
                    <a:pt x="113" y="107"/>
                    <a:pt x="113" y="107"/>
                    <a:pt x="113" y="107"/>
                  </a:cubicBezTo>
                  <a:cubicBezTo>
                    <a:pt x="114" y="107"/>
                    <a:pt x="114" y="107"/>
                    <a:pt x="114" y="107"/>
                  </a:cubicBezTo>
                  <a:cubicBezTo>
                    <a:pt x="114" y="105"/>
                    <a:pt x="114" y="105"/>
                    <a:pt x="114" y="105"/>
                  </a:cubicBezTo>
                  <a:cubicBezTo>
                    <a:pt x="113" y="105"/>
                    <a:pt x="113" y="105"/>
                    <a:pt x="113" y="105"/>
                  </a:cubicBezTo>
                  <a:cubicBezTo>
                    <a:pt x="113" y="99"/>
                    <a:pt x="113" y="99"/>
                    <a:pt x="113" y="99"/>
                  </a:cubicBezTo>
                  <a:cubicBezTo>
                    <a:pt x="114" y="99"/>
                    <a:pt x="114" y="99"/>
                    <a:pt x="114" y="99"/>
                  </a:cubicBezTo>
                  <a:cubicBezTo>
                    <a:pt x="114" y="97"/>
                    <a:pt x="114" y="97"/>
                    <a:pt x="114" y="97"/>
                  </a:cubicBezTo>
                  <a:cubicBezTo>
                    <a:pt x="113" y="97"/>
                    <a:pt x="113" y="97"/>
                    <a:pt x="113" y="97"/>
                  </a:cubicBezTo>
                  <a:cubicBezTo>
                    <a:pt x="113" y="90"/>
                    <a:pt x="113" y="90"/>
                    <a:pt x="113" y="90"/>
                  </a:cubicBezTo>
                  <a:cubicBezTo>
                    <a:pt x="114" y="90"/>
                    <a:pt x="114" y="90"/>
                    <a:pt x="114" y="90"/>
                  </a:cubicBezTo>
                  <a:cubicBezTo>
                    <a:pt x="114" y="88"/>
                    <a:pt x="114" y="88"/>
                    <a:pt x="114" y="88"/>
                  </a:cubicBezTo>
                  <a:cubicBezTo>
                    <a:pt x="113" y="88"/>
                    <a:pt x="113" y="88"/>
                    <a:pt x="113" y="88"/>
                  </a:cubicBezTo>
                  <a:cubicBezTo>
                    <a:pt x="113" y="82"/>
                    <a:pt x="113" y="82"/>
                    <a:pt x="113" y="82"/>
                  </a:cubicBezTo>
                  <a:cubicBezTo>
                    <a:pt x="114" y="82"/>
                    <a:pt x="114" y="82"/>
                    <a:pt x="114" y="82"/>
                  </a:cubicBezTo>
                  <a:cubicBezTo>
                    <a:pt x="114" y="80"/>
                    <a:pt x="114" y="80"/>
                    <a:pt x="114" y="80"/>
                  </a:cubicBezTo>
                  <a:cubicBezTo>
                    <a:pt x="113" y="80"/>
                    <a:pt x="113" y="80"/>
                    <a:pt x="113" y="80"/>
                  </a:cubicBezTo>
                  <a:cubicBezTo>
                    <a:pt x="113" y="73"/>
                    <a:pt x="113" y="73"/>
                    <a:pt x="113" y="73"/>
                  </a:cubicBezTo>
                  <a:cubicBezTo>
                    <a:pt x="114" y="73"/>
                    <a:pt x="114" y="73"/>
                    <a:pt x="114" y="73"/>
                  </a:cubicBezTo>
                  <a:cubicBezTo>
                    <a:pt x="114" y="72"/>
                    <a:pt x="114" y="72"/>
                    <a:pt x="114" y="72"/>
                  </a:cubicBezTo>
                  <a:cubicBezTo>
                    <a:pt x="113" y="72"/>
                    <a:pt x="113" y="72"/>
                    <a:pt x="113" y="72"/>
                  </a:cubicBezTo>
                  <a:cubicBezTo>
                    <a:pt x="113" y="65"/>
                    <a:pt x="113" y="65"/>
                    <a:pt x="113" y="65"/>
                  </a:cubicBezTo>
                  <a:cubicBezTo>
                    <a:pt x="114" y="65"/>
                    <a:pt x="114" y="65"/>
                    <a:pt x="114" y="65"/>
                  </a:cubicBezTo>
                  <a:cubicBezTo>
                    <a:pt x="114" y="63"/>
                    <a:pt x="114" y="63"/>
                    <a:pt x="114" y="63"/>
                  </a:cubicBezTo>
                  <a:cubicBezTo>
                    <a:pt x="113" y="63"/>
                    <a:pt x="113" y="63"/>
                    <a:pt x="113" y="63"/>
                  </a:cubicBezTo>
                  <a:cubicBezTo>
                    <a:pt x="113" y="57"/>
                    <a:pt x="113" y="57"/>
                    <a:pt x="113" y="57"/>
                  </a:cubicBezTo>
                  <a:cubicBezTo>
                    <a:pt x="114" y="57"/>
                    <a:pt x="114" y="57"/>
                    <a:pt x="114" y="57"/>
                  </a:cubicBezTo>
                  <a:cubicBezTo>
                    <a:pt x="114" y="55"/>
                    <a:pt x="114" y="55"/>
                    <a:pt x="114" y="55"/>
                  </a:cubicBezTo>
                  <a:cubicBezTo>
                    <a:pt x="113" y="55"/>
                    <a:pt x="113" y="55"/>
                    <a:pt x="113" y="55"/>
                  </a:cubicBezTo>
                  <a:cubicBezTo>
                    <a:pt x="113" y="48"/>
                    <a:pt x="113" y="48"/>
                    <a:pt x="113" y="48"/>
                  </a:cubicBezTo>
                  <a:cubicBezTo>
                    <a:pt x="114" y="48"/>
                    <a:pt x="114" y="48"/>
                    <a:pt x="114" y="48"/>
                  </a:cubicBezTo>
                  <a:cubicBezTo>
                    <a:pt x="114" y="46"/>
                    <a:pt x="114" y="46"/>
                    <a:pt x="114" y="46"/>
                  </a:cubicBezTo>
                  <a:cubicBezTo>
                    <a:pt x="113" y="46"/>
                    <a:pt x="113" y="46"/>
                    <a:pt x="113" y="46"/>
                  </a:cubicBezTo>
                  <a:cubicBezTo>
                    <a:pt x="113" y="40"/>
                    <a:pt x="113" y="40"/>
                    <a:pt x="113" y="40"/>
                  </a:cubicBezTo>
                  <a:cubicBezTo>
                    <a:pt x="114" y="40"/>
                    <a:pt x="114" y="40"/>
                    <a:pt x="114" y="40"/>
                  </a:cubicBezTo>
                  <a:cubicBezTo>
                    <a:pt x="114" y="38"/>
                    <a:pt x="114" y="38"/>
                    <a:pt x="114" y="38"/>
                  </a:cubicBezTo>
                  <a:cubicBezTo>
                    <a:pt x="113" y="38"/>
                    <a:pt x="113" y="38"/>
                    <a:pt x="113" y="38"/>
                  </a:cubicBezTo>
                  <a:cubicBezTo>
                    <a:pt x="113" y="34"/>
                    <a:pt x="113" y="34"/>
                    <a:pt x="113" y="34"/>
                  </a:cubicBezTo>
                  <a:cubicBezTo>
                    <a:pt x="115" y="32"/>
                    <a:pt x="115" y="32"/>
                    <a:pt x="115" y="32"/>
                  </a:cubicBezTo>
                  <a:cubicBezTo>
                    <a:pt x="115" y="18"/>
                    <a:pt x="115" y="18"/>
                    <a:pt x="115" y="18"/>
                  </a:cubicBezTo>
                  <a:cubicBezTo>
                    <a:pt x="113" y="14"/>
                    <a:pt x="113" y="14"/>
                    <a:pt x="113" y="14"/>
                  </a:cubicBezTo>
                  <a:cubicBezTo>
                    <a:pt x="113" y="10"/>
                    <a:pt x="113" y="10"/>
                    <a:pt x="113" y="10"/>
                  </a:cubicBezTo>
                  <a:cubicBezTo>
                    <a:pt x="114" y="10"/>
                    <a:pt x="114" y="10"/>
                    <a:pt x="114" y="10"/>
                  </a:cubicBezTo>
                  <a:cubicBezTo>
                    <a:pt x="114" y="8"/>
                    <a:pt x="114" y="8"/>
                    <a:pt x="114" y="8"/>
                  </a:cubicBezTo>
                  <a:cubicBezTo>
                    <a:pt x="113" y="8"/>
                    <a:pt x="113" y="8"/>
                    <a:pt x="113" y="8"/>
                  </a:cubicBezTo>
                  <a:cubicBezTo>
                    <a:pt x="113" y="6"/>
                    <a:pt x="113" y="6"/>
                    <a:pt x="113" y="6"/>
                  </a:cubicBezTo>
                  <a:cubicBezTo>
                    <a:pt x="114" y="6"/>
                    <a:pt x="114" y="6"/>
                    <a:pt x="114" y="6"/>
                  </a:cubicBezTo>
                  <a:cubicBezTo>
                    <a:pt x="114" y="4"/>
                    <a:pt x="114" y="4"/>
                    <a:pt x="114" y="4"/>
                  </a:cubicBezTo>
                  <a:cubicBezTo>
                    <a:pt x="113" y="4"/>
                    <a:pt x="113" y="4"/>
                    <a:pt x="113" y="4"/>
                  </a:cubicBezTo>
                  <a:cubicBezTo>
                    <a:pt x="113" y="2"/>
                    <a:pt x="113" y="2"/>
                    <a:pt x="113" y="2"/>
                  </a:cubicBezTo>
                  <a:cubicBezTo>
                    <a:pt x="113" y="1"/>
                    <a:pt x="112" y="0"/>
                    <a:pt x="111" y="0"/>
                  </a:cubicBezTo>
                  <a:cubicBezTo>
                    <a:pt x="110" y="0"/>
                    <a:pt x="109" y="1"/>
                    <a:pt x="109" y="2"/>
                  </a:cubicBezTo>
                  <a:cubicBezTo>
                    <a:pt x="109" y="4"/>
                    <a:pt x="109" y="4"/>
                    <a:pt x="109" y="4"/>
                  </a:cubicBezTo>
                  <a:cubicBezTo>
                    <a:pt x="108" y="4"/>
                    <a:pt x="108" y="4"/>
                    <a:pt x="108" y="4"/>
                  </a:cubicBezTo>
                  <a:cubicBezTo>
                    <a:pt x="108" y="6"/>
                    <a:pt x="108" y="6"/>
                    <a:pt x="108" y="6"/>
                  </a:cubicBezTo>
                  <a:cubicBezTo>
                    <a:pt x="109" y="6"/>
                    <a:pt x="109" y="6"/>
                    <a:pt x="109" y="6"/>
                  </a:cubicBezTo>
                  <a:cubicBezTo>
                    <a:pt x="109" y="8"/>
                    <a:pt x="109" y="8"/>
                    <a:pt x="109" y="8"/>
                  </a:cubicBezTo>
                  <a:cubicBezTo>
                    <a:pt x="108" y="8"/>
                    <a:pt x="108" y="8"/>
                    <a:pt x="108" y="8"/>
                  </a:cubicBezTo>
                  <a:cubicBezTo>
                    <a:pt x="108" y="10"/>
                    <a:pt x="108" y="10"/>
                    <a:pt x="108" y="10"/>
                  </a:cubicBezTo>
                  <a:cubicBezTo>
                    <a:pt x="109" y="10"/>
                    <a:pt x="109" y="10"/>
                    <a:pt x="109" y="10"/>
                  </a:cubicBezTo>
                  <a:cubicBezTo>
                    <a:pt x="109" y="14"/>
                    <a:pt x="109" y="14"/>
                    <a:pt x="109" y="14"/>
                  </a:cubicBezTo>
                  <a:cubicBezTo>
                    <a:pt x="107" y="18"/>
                    <a:pt x="107" y="18"/>
                    <a:pt x="107" y="18"/>
                  </a:cubicBezTo>
                  <a:cubicBezTo>
                    <a:pt x="107" y="32"/>
                    <a:pt x="107" y="32"/>
                    <a:pt x="107" y="32"/>
                  </a:cubicBezTo>
                  <a:cubicBezTo>
                    <a:pt x="109" y="34"/>
                    <a:pt x="109" y="34"/>
                    <a:pt x="109" y="34"/>
                  </a:cubicBezTo>
                  <a:cubicBezTo>
                    <a:pt x="109" y="38"/>
                    <a:pt x="109" y="38"/>
                    <a:pt x="109" y="38"/>
                  </a:cubicBezTo>
                  <a:cubicBezTo>
                    <a:pt x="108" y="38"/>
                    <a:pt x="108" y="38"/>
                    <a:pt x="108" y="38"/>
                  </a:cubicBezTo>
                  <a:cubicBezTo>
                    <a:pt x="108" y="40"/>
                    <a:pt x="108" y="40"/>
                    <a:pt x="108" y="40"/>
                  </a:cubicBezTo>
                  <a:cubicBezTo>
                    <a:pt x="109" y="40"/>
                    <a:pt x="109" y="40"/>
                    <a:pt x="109" y="40"/>
                  </a:cubicBezTo>
                  <a:cubicBezTo>
                    <a:pt x="109" y="46"/>
                    <a:pt x="109" y="46"/>
                    <a:pt x="109" y="46"/>
                  </a:cubicBezTo>
                  <a:cubicBezTo>
                    <a:pt x="108" y="46"/>
                    <a:pt x="108" y="46"/>
                    <a:pt x="108" y="46"/>
                  </a:cubicBezTo>
                  <a:cubicBezTo>
                    <a:pt x="108" y="48"/>
                    <a:pt x="108" y="48"/>
                    <a:pt x="108" y="48"/>
                  </a:cubicBezTo>
                  <a:cubicBezTo>
                    <a:pt x="109" y="48"/>
                    <a:pt x="109" y="48"/>
                    <a:pt x="109" y="48"/>
                  </a:cubicBezTo>
                  <a:cubicBezTo>
                    <a:pt x="109" y="55"/>
                    <a:pt x="109" y="55"/>
                    <a:pt x="109" y="55"/>
                  </a:cubicBezTo>
                  <a:cubicBezTo>
                    <a:pt x="108" y="55"/>
                    <a:pt x="108" y="55"/>
                    <a:pt x="108" y="55"/>
                  </a:cubicBezTo>
                  <a:cubicBezTo>
                    <a:pt x="108" y="57"/>
                    <a:pt x="108" y="57"/>
                    <a:pt x="108" y="57"/>
                  </a:cubicBezTo>
                  <a:cubicBezTo>
                    <a:pt x="109" y="57"/>
                    <a:pt x="109" y="57"/>
                    <a:pt x="109" y="57"/>
                  </a:cubicBezTo>
                  <a:cubicBezTo>
                    <a:pt x="109" y="63"/>
                    <a:pt x="109" y="63"/>
                    <a:pt x="109" y="63"/>
                  </a:cubicBezTo>
                  <a:cubicBezTo>
                    <a:pt x="108" y="63"/>
                    <a:pt x="108" y="63"/>
                    <a:pt x="108" y="63"/>
                  </a:cubicBezTo>
                  <a:cubicBezTo>
                    <a:pt x="108" y="65"/>
                    <a:pt x="108" y="65"/>
                    <a:pt x="108" y="65"/>
                  </a:cubicBezTo>
                  <a:cubicBezTo>
                    <a:pt x="109" y="65"/>
                    <a:pt x="109" y="65"/>
                    <a:pt x="109" y="65"/>
                  </a:cubicBezTo>
                  <a:cubicBezTo>
                    <a:pt x="109" y="72"/>
                    <a:pt x="109" y="72"/>
                    <a:pt x="109" y="72"/>
                  </a:cubicBezTo>
                  <a:cubicBezTo>
                    <a:pt x="108" y="72"/>
                    <a:pt x="108" y="72"/>
                    <a:pt x="108" y="72"/>
                  </a:cubicBezTo>
                  <a:cubicBezTo>
                    <a:pt x="108" y="73"/>
                    <a:pt x="108" y="73"/>
                    <a:pt x="108" y="73"/>
                  </a:cubicBezTo>
                  <a:cubicBezTo>
                    <a:pt x="109" y="73"/>
                    <a:pt x="109" y="73"/>
                    <a:pt x="109" y="73"/>
                  </a:cubicBezTo>
                  <a:cubicBezTo>
                    <a:pt x="109" y="80"/>
                    <a:pt x="109" y="80"/>
                    <a:pt x="109" y="80"/>
                  </a:cubicBezTo>
                  <a:cubicBezTo>
                    <a:pt x="108" y="80"/>
                    <a:pt x="108" y="80"/>
                    <a:pt x="108" y="80"/>
                  </a:cubicBezTo>
                  <a:cubicBezTo>
                    <a:pt x="108" y="82"/>
                    <a:pt x="108" y="82"/>
                    <a:pt x="108" y="82"/>
                  </a:cubicBezTo>
                  <a:cubicBezTo>
                    <a:pt x="109" y="82"/>
                    <a:pt x="109" y="82"/>
                    <a:pt x="109" y="82"/>
                  </a:cubicBezTo>
                  <a:cubicBezTo>
                    <a:pt x="109" y="88"/>
                    <a:pt x="109" y="88"/>
                    <a:pt x="109" y="88"/>
                  </a:cubicBezTo>
                  <a:cubicBezTo>
                    <a:pt x="108" y="88"/>
                    <a:pt x="108" y="88"/>
                    <a:pt x="108" y="88"/>
                  </a:cubicBezTo>
                  <a:cubicBezTo>
                    <a:pt x="108" y="90"/>
                    <a:pt x="108" y="90"/>
                    <a:pt x="108" y="90"/>
                  </a:cubicBezTo>
                  <a:cubicBezTo>
                    <a:pt x="109" y="90"/>
                    <a:pt x="109" y="90"/>
                    <a:pt x="109" y="90"/>
                  </a:cubicBezTo>
                  <a:cubicBezTo>
                    <a:pt x="109" y="97"/>
                    <a:pt x="109" y="97"/>
                    <a:pt x="109" y="97"/>
                  </a:cubicBezTo>
                  <a:cubicBezTo>
                    <a:pt x="108" y="97"/>
                    <a:pt x="108" y="97"/>
                    <a:pt x="108" y="97"/>
                  </a:cubicBezTo>
                  <a:cubicBezTo>
                    <a:pt x="108" y="99"/>
                    <a:pt x="108" y="99"/>
                    <a:pt x="108" y="99"/>
                  </a:cubicBezTo>
                  <a:cubicBezTo>
                    <a:pt x="109" y="99"/>
                    <a:pt x="109" y="99"/>
                    <a:pt x="109" y="99"/>
                  </a:cubicBezTo>
                  <a:cubicBezTo>
                    <a:pt x="109" y="105"/>
                    <a:pt x="109" y="105"/>
                    <a:pt x="109" y="105"/>
                  </a:cubicBezTo>
                  <a:cubicBezTo>
                    <a:pt x="108" y="105"/>
                    <a:pt x="108" y="105"/>
                    <a:pt x="108" y="105"/>
                  </a:cubicBezTo>
                  <a:cubicBezTo>
                    <a:pt x="108" y="107"/>
                    <a:pt x="108" y="107"/>
                    <a:pt x="108" y="107"/>
                  </a:cubicBezTo>
                  <a:cubicBezTo>
                    <a:pt x="109" y="107"/>
                    <a:pt x="109" y="107"/>
                    <a:pt x="109" y="107"/>
                  </a:cubicBezTo>
                  <a:cubicBezTo>
                    <a:pt x="109" y="112"/>
                    <a:pt x="109" y="112"/>
                    <a:pt x="109" y="112"/>
                  </a:cubicBezTo>
                  <a:cubicBezTo>
                    <a:pt x="107" y="114"/>
                    <a:pt x="107" y="114"/>
                    <a:pt x="107" y="114"/>
                  </a:cubicBezTo>
                  <a:cubicBezTo>
                    <a:pt x="107" y="117"/>
                    <a:pt x="107" y="117"/>
                    <a:pt x="107" y="117"/>
                  </a:cubicBezTo>
                  <a:cubicBezTo>
                    <a:pt x="101" y="118"/>
                    <a:pt x="101" y="118"/>
                    <a:pt x="101" y="118"/>
                  </a:cubicBezTo>
                  <a:cubicBezTo>
                    <a:pt x="101" y="121"/>
                    <a:pt x="101" y="121"/>
                    <a:pt x="101" y="121"/>
                  </a:cubicBezTo>
                  <a:cubicBezTo>
                    <a:pt x="97" y="123"/>
                    <a:pt x="97" y="123"/>
                    <a:pt x="97" y="123"/>
                  </a:cubicBezTo>
                  <a:cubicBezTo>
                    <a:pt x="98" y="126"/>
                    <a:pt x="98" y="126"/>
                    <a:pt x="98" y="126"/>
                  </a:cubicBezTo>
                  <a:cubicBezTo>
                    <a:pt x="73" y="150"/>
                    <a:pt x="21" y="164"/>
                    <a:pt x="0" y="154"/>
                  </a:cubicBezTo>
                  <a:cubicBezTo>
                    <a:pt x="0" y="154"/>
                    <a:pt x="0" y="154"/>
                    <a:pt x="3" y="158"/>
                  </a:cubicBezTo>
                  <a:cubicBezTo>
                    <a:pt x="7" y="162"/>
                    <a:pt x="11" y="163"/>
                    <a:pt x="11" y="163"/>
                  </a:cubicBezTo>
                  <a:cubicBezTo>
                    <a:pt x="10" y="165"/>
                    <a:pt x="10" y="165"/>
                    <a:pt x="10" y="165"/>
                  </a:cubicBezTo>
                  <a:cubicBezTo>
                    <a:pt x="14" y="166"/>
                    <a:pt x="20" y="170"/>
                    <a:pt x="20" y="170"/>
                  </a:cubicBezTo>
                  <a:cubicBezTo>
                    <a:pt x="19" y="175"/>
                    <a:pt x="19" y="175"/>
                    <a:pt x="19" y="175"/>
                  </a:cubicBezTo>
                  <a:cubicBezTo>
                    <a:pt x="19" y="175"/>
                    <a:pt x="18" y="176"/>
                    <a:pt x="26" y="177"/>
                  </a:cubicBezTo>
                  <a:cubicBezTo>
                    <a:pt x="33" y="178"/>
                    <a:pt x="49" y="180"/>
                    <a:pt x="49" y="180"/>
                  </a:cubicBezTo>
                  <a:cubicBezTo>
                    <a:pt x="67" y="188"/>
                    <a:pt x="67" y="188"/>
                    <a:pt x="67" y="188"/>
                  </a:cubicBezTo>
                  <a:cubicBezTo>
                    <a:pt x="60" y="191"/>
                    <a:pt x="60" y="191"/>
                    <a:pt x="60" y="191"/>
                  </a:cubicBezTo>
                  <a:cubicBezTo>
                    <a:pt x="61" y="193"/>
                    <a:pt x="61" y="193"/>
                    <a:pt x="61" y="193"/>
                  </a:cubicBezTo>
                  <a:cubicBezTo>
                    <a:pt x="67" y="191"/>
                    <a:pt x="67" y="191"/>
                    <a:pt x="67" y="191"/>
                  </a:cubicBezTo>
                  <a:cubicBezTo>
                    <a:pt x="75" y="194"/>
                    <a:pt x="75" y="194"/>
                    <a:pt x="75" y="194"/>
                  </a:cubicBezTo>
                  <a:cubicBezTo>
                    <a:pt x="75" y="201"/>
                    <a:pt x="75" y="201"/>
                    <a:pt x="75" y="201"/>
                  </a:cubicBezTo>
                  <a:cubicBezTo>
                    <a:pt x="62" y="201"/>
                    <a:pt x="62" y="201"/>
                    <a:pt x="62" y="201"/>
                  </a:cubicBezTo>
                  <a:cubicBezTo>
                    <a:pt x="62" y="199"/>
                    <a:pt x="62" y="199"/>
                    <a:pt x="62" y="199"/>
                  </a:cubicBezTo>
                  <a:cubicBezTo>
                    <a:pt x="59" y="199"/>
                    <a:pt x="59" y="199"/>
                    <a:pt x="59" y="199"/>
                  </a:cubicBezTo>
                  <a:cubicBezTo>
                    <a:pt x="59" y="201"/>
                    <a:pt x="59" y="201"/>
                    <a:pt x="59" y="201"/>
                  </a:cubicBezTo>
                  <a:cubicBezTo>
                    <a:pt x="58" y="201"/>
                    <a:pt x="58" y="201"/>
                    <a:pt x="58" y="201"/>
                  </a:cubicBezTo>
                  <a:cubicBezTo>
                    <a:pt x="58" y="211"/>
                    <a:pt x="58" y="211"/>
                    <a:pt x="58" y="211"/>
                  </a:cubicBezTo>
                  <a:cubicBezTo>
                    <a:pt x="35" y="220"/>
                    <a:pt x="12" y="222"/>
                    <a:pt x="0" y="216"/>
                  </a:cubicBezTo>
                  <a:cubicBezTo>
                    <a:pt x="0" y="216"/>
                    <a:pt x="0" y="216"/>
                    <a:pt x="3" y="220"/>
                  </a:cubicBezTo>
                  <a:cubicBezTo>
                    <a:pt x="7" y="224"/>
                    <a:pt x="11" y="225"/>
                    <a:pt x="11" y="225"/>
                  </a:cubicBezTo>
                  <a:cubicBezTo>
                    <a:pt x="10" y="227"/>
                    <a:pt x="10" y="227"/>
                    <a:pt x="10" y="227"/>
                  </a:cubicBezTo>
                  <a:cubicBezTo>
                    <a:pt x="14" y="229"/>
                    <a:pt x="20" y="233"/>
                    <a:pt x="20" y="233"/>
                  </a:cubicBezTo>
                  <a:cubicBezTo>
                    <a:pt x="19" y="237"/>
                    <a:pt x="19" y="237"/>
                    <a:pt x="19" y="237"/>
                  </a:cubicBezTo>
                  <a:cubicBezTo>
                    <a:pt x="19" y="237"/>
                    <a:pt x="18" y="238"/>
                    <a:pt x="26" y="239"/>
                  </a:cubicBezTo>
                  <a:cubicBezTo>
                    <a:pt x="33" y="240"/>
                    <a:pt x="49" y="243"/>
                    <a:pt x="49" y="243"/>
                  </a:cubicBezTo>
                  <a:cubicBezTo>
                    <a:pt x="67" y="250"/>
                    <a:pt x="67" y="250"/>
                    <a:pt x="67" y="250"/>
                  </a:cubicBezTo>
                  <a:cubicBezTo>
                    <a:pt x="60" y="253"/>
                    <a:pt x="60" y="253"/>
                    <a:pt x="60" y="253"/>
                  </a:cubicBezTo>
                  <a:cubicBezTo>
                    <a:pt x="61" y="255"/>
                    <a:pt x="61" y="255"/>
                    <a:pt x="61" y="255"/>
                  </a:cubicBezTo>
                  <a:cubicBezTo>
                    <a:pt x="67" y="253"/>
                    <a:pt x="67" y="253"/>
                    <a:pt x="67" y="253"/>
                  </a:cubicBezTo>
                  <a:cubicBezTo>
                    <a:pt x="75" y="257"/>
                    <a:pt x="75" y="257"/>
                    <a:pt x="75" y="257"/>
                  </a:cubicBezTo>
                  <a:cubicBezTo>
                    <a:pt x="75" y="263"/>
                    <a:pt x="75" y="263"/>
                    <a:pt x="75" y="263"/>
                  </a:cubicBezTo>
                  <a:cubicBezTo>
                    <a:pt x="62" y="263"/>
                    <a:pt x="62" y="263"/>
                    <a:pt x="62" y="263"/>
                  </a:cubicBezTo>
                  <a:cubicBezTo>
                    <a:pt x="62" y="261"/>
                    <a:pt x="62" y="261"/>
                    <a:pt x="62" y="261"/>
                  </a:cubicBezTo>
                  <a:cubicBezTo>
                    <a:pt x="59" y="261"/>
                    <a:pt x="59" y="261"/>
                    <a:pt x="59" y="261"/>
                  </a:cubicBezTo>
                  <a:cubicBezTo>
                    <a:pt x="59" y="263"/>
                    <a:pt x="59" y="263"/>
                    <a:pt x="59" y="263"/>
                  </a:cubicBezTo>
                  <a:cubicBezTo>
                    <a:pt x="58" y="263"/>
                    <a:pt x="58" y="263"/>
                    <a:pt x="58" y="263"/>
                  </a:cubicBezTo>
                  <a:cubicBezTo>
                    <a:pt x="58" y="273"/>
                    <a:pt x="58" y="273"/>
                    <a:pt x="58" y="273"/>
                  </a:cubicBezTo>
                  <a:cubicBezTo>
                    <a:pt x="35" y="282"/>
                    <a:pt x="12" y="285"/>
                    <a:pt x="0" y="279"/>
                  </a:cubicBezTo>
                  <a:cubicBezTo>
                    <a:pt x="0" y="279"/>
                    <a:pt x="0" y="279"/>
                    <a:pt x="3" y="283"/>
                  </a:cubicBezTo>
                  <a:cubicBezTo>
                    <a:pt x="7" y="287"/>
                    <a:pt x="11" y="288"/>
                    <a:pt x="11" y="288"/>
                  </a:cubicBezTo>
                  <a:cubicBezTo>
                    <a:pt x="10" y="290"/>
                    <a:pt x="10" y="290"/>
                    <a:pt x="10" y="290"/>
                  </a:cubicBezTo>
                  <a:cubicBezTo>
                    <a:pt x="14" y="291"/>
                    <a:pt x="20" y="295"/>
                    <a:pt x="20" y="295"/>
                  </a:cubicBezTo>
                  <a:cubicBezTo>
                    <a:pt x="19" y="299"/>
                    <a:pt x="19" y="299"/>
                    <a:pt x="19" y="299"/>
                  </a:cubicBezTo>
                  <a:cubicBezTo>
                    <a:pt x="19" y="299"/>
                    <a:pt x="18" y="300"/>
                    <a:pt x="26" y="301"/>
                  </a:cubicBezTo>
                  <a:cubicBezTo>
                    <a:pt x="33" y="302"/>
                    <a:pt x="49" y="305"/>
                    <a:pt x="49" y="305"/>
                  </a:cubicBezTo>
                  <a:cubicBezTo>
                    <a:pt x="67" y="313"/>
                    <a:pt x="67" y="313"/>
                    <a:pt x="67" y="313"/>
                  </a:cubicBezTo>
                  <a:cubicBezTo>
                    <a:pt x="60" y="315"/>
                    <a:pt x="60" y="315"/>
                    <a:pt x="60" y="315"/>
                  </a:cubicBezTo>
                  <a:cubicBezTo>
                    <a:pt x="61" y="317"/>
                    <a:pt x="61" y="317"/>
                    <a:pt x="61" y="317"/>
                  </a:cubicBezTo>
                  <a:cubicBezTo>
                    <a:pt x="67" y="315"/>
                    <a:pt x="67" y="315"/>
                    <a:pt x="67" y="315"/>
                  </a:cubicBezTo>
                  <a:cubicBezTo>
                    <a:pt x="75" y="319"/>
                    <a:pt x="75" y="319"/>
                    <a:pt x="75" y="319"/>
                  </a:cubicBezTo>
                  <a:cubicBezTo>
                    <a:pt x="75" y="325"/>
                    <a:pt x="75" y="325"/>
                    <a:pt x="75" y="325"/>
                  </a:cubicBezTo>
                  <a:cubicBezTo>
                    <a:pt x="62" y="325"/>
                    <a:pt x="62" y="325"/>
                    <a:pt x="62" y="325"/>
                  </a:cubicBezTo>
                  <a:cubicBezTo>
                    <a:pt x="62" y="323"/>
                    <a:pt x="62" y="323"/>
                    <a:pt x="62" y="323"/>
                  </a:cubicBezTo>
                  <a:cubicBezTo>
                    <a:pt x="59" y="323"/>
                    <a:pt x="59" y="323"/>
                    <a:pt x="59" y="323"/>
                  </a:cubicBezTo>
                  <a:cubicBezTo>
                    <a:pt x="59" y="325"/>
                    <a:pt x="59" y="325"/>
                    <a:pt x="59" y="325"/>
                  </a:cubicBezTo>
                  <a:cubicBezTo>
                    <a:pt x="58" y="325"/>
                    <a:pt x="58" y="325"/>
                    <a:pt x="58" y="325"/>
                  </a:cubicBezTo>
                  <a:cubicBezTo>
                    <a:pt x="58" y="336"/>
                    <a:pt x="58" y="336"/>
                    <a:pt x="58" y="336"/>
                  </a:cubicBezTo>
                  <a:cubicBezTo>
                    <a:pt x="35" y="344"/>
                    <a:pt x="12" y="347"/>
                    <a:pt x="0" y="341"/>
                  </a:cubicBezTo>
                  <a:cubicBezTo>
                    <a:pt x="0" y="341"/>
                    <a:pt x="0" y="341"/>
                    <a:pt x="3" y="345"/>
                  </a:cubicBezTo>
                  <a:cubicBezTo>
                    <a:pt x="7" y="349"/>
                    <a:pt x="11" y="350"/>
                    <a:pt x="11" y="350"/>
                  </a:cubicBezTo>
                  <a:cubicBezTo>
                    <a:pt x="10" y="352"/>
                    <a:pt x="10" y="352"/>
                    <a:pt x="10" y="352"/>
                  </a:cubicBezTo>
                  <a:cubicBezTo>
                    <a:pt x="14" y="353"/>
                    <a:pt x="20" y="357"/>
                    <a:pt x="20" y="357"/>
                  </a:cubicBezTo>
                  <a:cubicBezTo>
                    <a:pt x="19" y="361"/>
                    <a:pt x="19" y="361"/>
                    <a:pt x="19" y="361"/>
                  </a:cubicBezTo>
                  <a:cubicBezTo>
                    <a:pt x="19" y="361"/>
                    <a:pt x="18" y="363"/>
                    <a:pt x="26" y="364"/>
                  </a:cubicBezTo>
                  <a:cubicBezTo>
                    <a:pt x="33" y="364"/>
                    <a:pt x="49" y="367"/>
                    <a:pt x="49" y="367"/>
                  </a:cubicBezTo>
                  <a:cubicBezTo>
                    <a:pt x="67" y="375"/>
                    <a:pt x="67" y="375"/>
                    <a:pt x="67" y="375"/>
                  </a:cubicBezTo>
                  <a:cubicBezTo>
                    <a:pt x="60" y="377"/>
                    <a:pt x="60" y="377"/>
                    <a:pt x="60" y="377"/>
                  </a:cubicBezTo>
                  <a:cubicBezTo>
                    <a:pt x="61" y="379"/>
                    <a:pt x="61" y="379"/>
                    <a:pt x="61" y="379"/>
                  </a:cubicBezTo>
                  <a:cubicBezTo>
                    <a:pt x="67" y="377"/>
                    <a:pt x="67" y="377"/>
                    <a:pt x="67" y="377"/>
                  </a:cubicBezTo>
                  <a:cubicBezTo>
                    <a:pt x="75" y="381"/>
                    <a:pt x="75" y="381"/>
                    <a:pt x="75" y="381"/>
                  </a:cubicBezTo>
                  <a:cubicBezTo>
                    <a:pt x="75" y="388"/>
                    <a:pt x="75" y="388"/>
                    <a:pt x="75" y="388"/>
                  </a:cubicBezTo>
                  <a:cubicBezTo>
                    <a:pt x="62" y="388"/>
                    <a:pt x="62" y="388"/>
                    <a:pt x="62" y="388"/>
                  </a:cubicBezTo>
                  <a:cubicBezTo>
                    <a:pt x="62" y="386"/>
                    <a:pt x="62" y="386"/>
                    <a:pt x="62" y="386"/>
                  </a:cubicBezTo>
                  <a:cubicBezTo>
                    <a:pt x="59" y="386"/>
                    <a:pt x="59" y="386"/>
                    <a:pt x="59" y="386"/>
                  </a:cubicBezTo>
                  <a:cubicBezTo>
                    <a:pt x="59" y="388"/>
                    <a:pt x="59" y="388"/>
                    <a:pt x="59" y="388"/>
                  </a:cubicBezTo>
                  <a:cubicBezTo>
                    <a:pt x="58" y="388"/>
                    <a:pt x="58" y="388"/>
                    <a:pt x="58" y="388"/>
                  </a:cubicBezTo>
                  <a:cubicBezTo>
                    <a:pt x="58" y="398"/>
                    <a:pt x="58" y="398"/>
                    <a:pt x="58" y="398"/>
                  </a:cubicBezTo>
                  <a:cubicBezTo>
                    <a:pt x="35" y="406"/>
                    <a:pt x="12" y="409"/>
                    <a:pt x="0" y="403"/>
                  </a:cubicBezTo>
                  <a:cubicBezTo>
                    <a:pt x="0" y="403"/>
                    <a:pt x="0" y="403"/>
                    <a:pt x="3" y="407"/>
                  </a:cubicBezTo>
                  <a:cubicBezTo>
                    <a:pt x="7" y="411"/>
                    <a:pt x="11" y="412"/>
                    <a:pt x="11" y="412"/>
                  </a:cubicBezTo>
                  <a:cubicBezTo>
                    <a:pt x="10" y="414"/>
                    <a:pt x="10" y="414"/>
                    <a:pt x="10" y="414"/>
                  </a:cubicBezTo>
                  <a:cubicBezTo>
                    <a:pt x="14" y="416"/>
                    <a:pt x="20" y="419"/>
                    <a:pt x="20" y="419"/>
                  </a:cubicBezTo>
                  <a:cubicBezTo>
                    <a:pt x="19" y="424"/>
                    <a:pt x="19" y="424"/>
                    <a:pt x="19" y="424"/>
                  </a:cubicBezTo>
                  <a:cubicBezTo>
                    <a:pt x="19" y="424"/>
                    <a:pt x="18" y="425"/>
                    <a:pt x="26" y="426"/>
                  </a:cubicBezTo>
                  <a:cubicBezTo>
                    <a:pt x="33" y="427"/>
                    <a:pt x="49" y="429"/>
                    <a:pt x="49" y="429"/>
                  </a:cubicBezTo>
                  <a:cubicBezTo>
                    <a:pt x="67" y="437"/>
                    <a:pt x="67" y="437"/>
                    <a:pt x="67" y="437"/>
                  </a:cubicBezTo>
                  <a:cubicBezTo>
                    <a:pt x="60" y="440"/>
                    <a:pt x="60" y="440"/>
                    <a:pt x="60" y="440"/>
                  </a:cubicBezTo>
                  <a:cubicBezTo>
                    <a:pt x="61" y="442"/>
                    <a:pt x="61" y="442"/>
                    <a:pt x="61" y="442"/>
                  </a:cubicBezTo>
                  <a:cubicBezTo>
                    <a:pt x="67" y="440"/>
                    <a:pt x="67" y="440"/>
                    <a:pt x="67" y="440"/>
                  </a:cubicBezTo>
                  <a:cubicBezTo>
                    <a:pt x="75" y="444"/>
                    <a:pt x="75" y="444"/>
                    <a:pt x="75" y="444"/>
                  </a:cubicBezTo>
                  <a:cubicBezTo>
                    <a:pt x="75" y="450"/>
                    <a:pt x="75" y="450"/>
                    <a:pt x="75" y="450"/>
                  </a:cubicBezTo>
                  <a:cubicBezTo>
                    <a:pt x="111" y="450"/>
                    <a:pt x="111" y="450"/>
                    <a:pt x="111" y="450"/>
                  </a:cubicBezTo>
                  <a:cubicBezTo>
                    <a:pt x="111" y="450"/>
                    <a:pt x="111" y="450"/>
                    <a:pt x="111" y="450"/>
                  </a:cubicBezTo>
                  <a:cubicBezTo>
                    <a:pt x="147" y="450"/>
                    <a:pt x="147" y="450"/>
                    <a:pt x="147" y="450"/>
                  </a:cubicBezTo>
                  <a:cubicBezTo>
                    <a:pt x="147" y="444"/>
                    <a:pt x="147" y="444"/>
                    <a:pt x="147" y="444"/>
                  </a:cubicBezTo>
                  <a:cubicBezTo>
                    <a:pt x="155" y="440"/>
                    <a:pt x="155" y="440"/>
                    <a:pt x="155" y="440"/>
                  </a:cubicBezTo>
                  <a:cubicBezTo>
                    <a:pt x="161" y="442"/>
                    <a:pt x="161" y="442"/>
                    <a:pt x="161" y="442"/>
                  </a:cubicBezTo>
                  <a:cubicBezTo>
                    <a:pt x="162" y="440"/>
                    <a:pt x="162" y="440"/>
                    <a:pt x="162" y="440"/>
                  </a:cubicBezTo>
                  <a:cubicBezTo>
                    <a:pt x="155" y="437"/>
                    <a:pt x="155" y="437"/>
                    <a:pt x="155" y="437"/>
                  </a:cubicBezTo>
                  <a:cubicBezTo>
                    <a:pt x="173" y="429"/>
                    <a:pt x="173" y="429"/>
                    <a:pt x="173" y="429"/>
                  </a:cubicBezTo>
                  <a:cubicBezTo>
                    <a:pt x="173" y="429"/>
                    <a:pt x="189" y="427"/>
                    <a:pt x="196" y="426"/>
                  </a:cubicBezTo>
                  <a:cubicBezTo>
                    <a:pt x="204" y="425"/>
                    <a:pt x="203" y="424"/>
                    <a:pt x="203" y="424"/>
                  </a:cubicBezTo>
                  <a:cubicBezTo>
                    <a:pt x="202" y="419"/>
                    <a:pt x="202" y="419"/>
                    <a:pt x="202" y="419"/>
                  </a:cubicBezTo>
                  <a:cubicBezTo>
                    <a:pt x="202" y="419"/>
                    <a:pt x="208" y="416"/>
                    <a:pt x="212" y="414"/>
                  </a:cubicBezTo>
                  <a:cubicBezTo>
                    <a:pt x="212" y="412"/>
                    <a:pt x="212" y="412"/>
                    <a:pt x="212" y="412"/>
                  </a:cubicBezTo>
                  <a:cubicBezTo>
                    <a:pt x="212" y="412"/>
                    <a:pt x="215" y="411"/>
                    <a:pt x="219" y="407"/>
                  </a:cubicBezTo>
                  <a:cubicBezTo>
                    <a:pt x="222" y="403"/>
                    <a:pt x="222" y="403"/>
                    <a:pt x="222" y="403"/>
                  </a:cubicBezTo>
                  <a:cubicBezTo>
                    <a:pt x="210" y="409"/>
                    <a:pt x="187" y="406"/>
                    <a:pt x="164" y="398"/>
                  </a:cubicBezTo>
                  <a:cubicBezTo>
                    <a:pt x="164" y="388"/>
                    <a:pt x="164" y="388"/>
                    <a:pt x="164" y="388"/>
                  </a:cubicBezTo>
                  <a:cubicBezTo>
                    <a:pt x="163" y="388"/>
                    <a:pt x="163" y="388"/>
                    <a:pt x="163" y="388"/>
                  </a:cubicBezTo>
                  <a:cubicBezTo>
                    <a:pt x="163" y="386"/>
                    <a:pt x="163" y="386"/>
                    <a:pt x="163" y="386"/>
                  </a:cubicBezTo>
                  <a:cubicBezTo>
                    <a:pt x="161" y="386"/>
                    <a:pt x="161" y="386"/>
                    <a:pt x="161" y="386"/>
                  </a:cubicBezTo>
                  <a:cubicBezTo>
                    <a:pt x="161" y="388"/>
                    <a:pt x="161" y="388"/>
                    <a:pt x="161" y="388"/>
                  </a:cubicBezTo>
                  <a:cubicBezTo>
                    <a:pt x="147" y="388"/>
                    <a:pt x="147" y="388"/>
                    <a:pt x="147" y="388"/>
                  </a:cubicBezTo>
                  <a:cubicBezTo>
                    <a:pt x="147" y="381"/>
                    <a:pt x="147" y="381"/>
                    <a:pt x="147" y="381"/>
                  </a:cubicBezTo>
                  <a:cubicBezTo>
                    <a:pt x="155" y="377"/>
                    <a:pt x="155" y="377"/>
                    <a:pt x="155" y="377"/>
                  </a:cubicBezTo>
                  <a:cubicBezTo>
                    <a:pt x="161" y="379"/>
                    <a:pt x="161" y="379"/>
                    <a:pt x="161" y="379"/>
                  </a:cubicBezTo>
                  <a:cubicBezTo>
                    <a:pt x="162" y="377"/>
                    <a:pt x="162" y="377"/>
                    <a:pt x="162" y="377"/>
                  </a:cubicBezTo>
                  <a:cubicBezTo>
                    <a:pt x="155" y="375"/>
                    <a:pt x="155" y="375"/>
                    <a:pt x="155" y="375"/>
                  </a:cubicBezTo>
                  <a:cubicBezTo>
                    <a:pt x="173" y="367"/>
                    <a:pt x="173" y="367"/>
                    <a:pt x="173" y="367"/>
                  </a:cubicBezTo>
                  <a:cubicBezTo>
                    <a:pt x="173" y="367"/>
                    <a:pt x="189" y="364"/>
                    <a:pt x="196" y="364"/>
                  </a:cubicBezTo>
                  <a:cubicBezTo>
                    <a:pt x="204" y="363"/>
                    <a:pt x="203" y="361"/>
                    <a:pt x="203" y="361"/>
                  </a:cubicBezTo>
                  <a:cubicBezTo>
                    <a:pt x="202" y="357"/>
                    <a:pt x="202" y="357"/>
                    <a:pt x="202" y="357"/>
                  </a:cubicBezTo>
                  <a:cubicBezTo>
                    <a:pt x="202" y="357"/>
                    <a:pt x="208" y="353"/>
                    <a:pt x="212" y="352"/>
                  </a:cubicBezTo>
                  <a:cubicBezTo>
                    <a:pt x="212" y="350"/>
                    <a:pt x="212" y="350"/>
                    <a:pt x="212" y="350"/>
                  </a:cubicBezTo>
                  <a:cubicBezTo>
                    <a:pt x="212" y="350"/>
                    <a:pt x="215" y="349"/>
                    <a:pt x="219" y="345"/>
                  </a:cubicBezTo>
                  <a:cubicBezTo>
                    <a:pt x="222" y="341"/>
                    <a:pt x="222" y="341"/>
                    <a:pt x="222" y="341"/>
                  </a:cubicBezTo>
                  <a:cubicBezTo>
                    <a:pt x="210" y="347"/>
                    <a:pt x="187" y="344"/>
                    <a:pt x="164" y="336"/>
                  </a:cubicBezTo>
                  <a:cubicBezTo>
                    <a:pt x="164" y="325"/>
                    <a:pt x="164" y="325"/>
                    <a:pt x="164" y="325"/>
                  </a:cubicBezTo>
                  <a:cubicBezTo>
                    <a:pt x="163" y="325"/>
                    <a:pt x="163" y="325"/>
                    <a:pt x="163" y="325"/>
                  </a:cubicBezTo>
                  <a:cubicBezTo>
                    <a:pt x="163" y="323"/>
                    <a:pt x="163" y="323"/>
                    <a:pt x="163" y="323"/>
                  </a:cubicBezTo>
                  <a:cubicBezTo>
                    <a:pt x="161" y="323"/>
                    <a:pt x="161" y="323"/>
                    <a:pt x="161" y="323"/>
                  </a:cubicBezTo>
                  <a:cubicBezTo>
                    <a:pt x="161" y="325"/>
                    <a:pt x="161" y="325"/>
                    <a:pt x="161" y="325"/>
                  </a:cubicBezTo>
                  <a:cubicBezTo>
                    <a:pt x="147" y="325"/>
                    <a:pt x="147" y="325"/>
                    <a:pt x="147" y="325"/>
                  </a:cubicBezTo>
                  <a:cubicBezTo>
                    <a:pt x="147" y="319"/>
                    <a:pt x="147" y="319"/>
                    <a:pt x="147" y="319"/>
                  </a:cubicBezTo>
                  <a:cubicBezTo>
                    <a:pt x="155" y="315"/>
                    <a:pt x="155" y="315"/>
                    <a:pt x="155" y="315"/>
                  </a:cubicBezTo>
                  <a:cubicBezTo>
                    <a:pt x="161" y="317"/>
                    <a:pt x="161" y="317"/>
                    <a:pt x="161" y="317"/>
                  </a:cubicBezTo>
                  <a:cubicBezTo>
                    <a:pt x="162" y="315"/>
                    <a:pt x="162" y="315"/>
                    <a:pt x="162" y="315"/>
                  </a:cubicBezTo>
                  <a:cubicBezTo>
                    <a:pt x="155" y="313"/>
                    <a:pt x="155" y="313"/>
                    <a:pt x="155" y="313"/>
                  </a:cubicBezTo>
                  <a:cubicBezTo>
                    <a:pt x="173" y="305"/>
                    <a:pt x="173" y="305"/>
                    <a:pt x="173" y="305"/>
                  </a:cubicBezTo>
                  <a:cubicBezTo>
                    <a:pt x="173" y="305"/>
                    <a:pt x="189" y="302"/>
                    <a:pt x="196" y="301"/>
                  </a:cubicBezTo>
                  <a:cubicBezTo>
                    <a:pt x="204" y="300"/>
                    <a:pt x="203" y="299"/>
                    <a:pt x="203" y="299"/>
                  </a:cubicBezTo>
                  <a:cubicBezTo>
                    <a:pt x="202" y="295"/>
                    <a:pt x="202" y="295"/>
                    <a:pt x="202" y="295"/>
                  </a:cubicBezTo>
                  <a:cubicBezTo>
                    <a:pt x="202" y="295"/>
                    <a:pt x="208" y="291"/>
                    <a:pt x="212" y="290"/>
                  </a:cubicBezTo>
                  <a:cubicBezTo>
                    <a:pt x="212" y="288"/>
                    <a:pt x="212" y="288"/>
                    <a:pt x="212" y="288"/>
                  </a:cubicBezTo>
                  <a:cubicBezTo>
                    <a:pt x="212" y="288"/>
                    <a:pt x="215" y="287"/>
                    <a:pt x="219" y="283"/>
                  </a:cubicBezTo>
                  <a:cubicBezTo>
                    <a:pt x="222" y="279"/>
                    <a:pt x="222" y="279"/>
                    <a:pt x="222" y="279"/>
                  </a:cubicBezTo>
                  <a:cubicBezTo>
                    <a:pt x="210" y="285"/>
                    <a:pt x="187" y="282"/>
                    <a:pt x="164" y="273"/>
                  </a:cubicBezTo>
                  <a:cubicBezTo>
                    <a:pt x="164" y="263"/>
                    <a:pt x="164" y="263"/>
                    <a:pt x="164" y="263"/>
                  </a:cubicBezTo>
                  <a:cubicBezTo>
                    <a:pt x="163" y="263"/>
                    <a:pt x="163" y="263"/>
                    <a:pt x="163" y="263"/>
                  </a:cubicBezTo>
                  <a:cubicBezTo>
                    <a:pt x="163" y="261"/>
                    <a:pt x="163" y="261"/>
                    <a:pt x="163" y="261"/>
                  </a:cubicBezTo>
                  <a:cubicBezTo>
                    <a:pt x="161" y="261"/>
                    <a:pt x="161" y="261"/>
                    <a:pt x="161" y="261"/>
                  </a:cubicBezTo>
                  <a:cubicBezTo>
                    <a:pt x="161" y="263"/>
                    <a:pt x="161" y="263"/>
                    <a:pt x="161" y="263"/>
                  </a:cubicBezTo>
                  <a:cubicBezTo>
                    <a:pt x="147" y="263"/>
                    <a:pt x="147" y="263"/>
                    <a:pt x="147" y="263"/>
                  </a:cubicBezTo>
                  <a:cubicBezTo>
                    <a:pt x="147" y="257"/>
                    <a:pt x="147" y="257"/>
                    <a:pt x="147" y="257"/>
                  </a:cubicBezTo>
                  <a:cubicBezTo>
                    <a:pt x="155" y="253"/>
                    <a:pt x="155" y="253"/>
                    <a:pt x="155" y="253"/>
                  </a:cubicBezTo>
                  <a:cubicBezTo>
                    <a:pt x="161" y="255"/>
                    <a:pt x="161" y="255"/>
                    <a:pt x="161" y="255"/>
                  </a:cubicBezTo>
                  <a:cubicBezTo>
                    <a:pt x="162" y="253"/>
                    <a:pt x="162" y="253"/>
                    <a:pt x="162" y="253"/>
                  </a:cubicBezTo>
                  <a:cubicBezTo>
                    <a:pt x="155" y="250"/>
                    <a:pt x="155" y="250"/>
                    <a:pt x="155" y="250"/>
                  </a:cubicBezTo>
                  <a:cubicBezTo>
                    <a:pt x="173" y="243"/>
                    <a:pt x="173" y="243"/>
                    <a:pt x="173" y="243"/>
                  </a:cubicBezTo>
                  <a:cubicBezTo>
                    <a:pt x="173" y="243"/>
                    <a:pt x="189" y="240"/>
                    <a:pt x="196" y="239"/>
                  </a:cubicBezTo>
                  <a:cubicBezTo>
                    <a:pt x="204" y="238"/>
                    <a:pt x="203" y="237"/>
                    <a:pt x="203" y="237"/>
                  </a:cubicBezTo>
                  <a:cubicBezTo>
                    <a:pt x="202" y="233"/>
                    <a:pt x="202" y="233"/>
                    <a:pt x="202" y="233"/>
                  </a:cubicBezTo>
                  <a:cubicBezTo>
                    <a:pt x="202" y="233"/>
                    <a:pt x="208" y="229"/>
                    <a:pt x="212" y="227"/>
                  </a:cubicBezTo>
                  <a:cubicBezTo>
                    <a:pt x="212" y="225"/>
                    <a:pt x="212" y="225"/>
                    <a:pt x="212" y="225"/>
                  </a:cubicBezTo>
                  <a:cubicBezTo>
                    <a:pt x="212" y="225"/>
                    <a:pt x="215" y="224"/>
                    <a:pt x="219" y="2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9">
              <a:extLst>
                <a:ext uri="{FF2B5EF4-FFF2-40B4-BE49-F238E27FC236}">
                  <a16:creationId xmlns="" xmlns:a16="http://schemas.microsoft.com/office/drawing/2014/main" id="{E2190F9D-6699-4EBA-8512-17E85605AE99}"/>
                </a:ext>
              </a:extLst>
            </p:cNvPr>
            <p:cNvSpPr>
              <a:spLocks/>
            </p:cNvSpPr>
            <p:nvPr/>
          </p:nvSpPr>
          <p:spPr bwMode="auto">
            <a:xfrm>
              <a:off x="5920214" y="5450584"/>
              <a:ext cx="2607223" cy="1382106"/>
            </a:xfrm>
            <a:custGeom>
              <a:avLst/>
              <a:gdLst>
                <a:gd name="T0" fmla="*/ 605 w 606"/>
                <a:gd name="T1" fmla="*/ 321 h 321"/>
                <a:gd name="T2" fmla="*/ 5 w 606"/>
                <a:gd name="T3" fmla="*/ 318 h 321"/>
                <a:gd name="T4" fmla="*/ 0 w 606"/>
                <a:gd name="T5" fmla="*/ 312 h 321"/>
                <a:gd name="T6" fmla="*/ 8 w 606"/>
                <a:gd name="T7" fmla="*/ 307 h 321"/>
                <a:gd name="T8" fmla="*/ 7 w 606"/>
                <a:gd name="T9" fmla="*/ 301 h 321"/>
                <a:gd name="T10" fmla="*/ 73 w 606"/>
                <a:gd name="T11" fmla="*/ 287 h 321"/>
                <a:gd name="T12" fmla="*/ 110 w 606"/>
                <a:gd name="T13" fmla="*/ 229 h 321"/>
                <a:gd name="T14" fmla="*/ 71 w 606"/>
                <a:gd name="T15" fmla="*/ 224 h 321"/>
                <a:gd name="T16" fmla="*/ 74 w 606"/>
                <a:gd name="T17" fmla="*/ 218 h 321"/>
                <a:gd name="T18" fmla="*/ 68 w 606"/>
                <a:gd name="T19" fmla="*/ 215 h 321"/>
                <a:gd name="T20" fmla="*/ 76 w 606"/>
                <a:gd name="T21" fmla="*/ 208 h 321"/>
                <a:gd name="T22" fmla="*/ 73 w 606"/>
                <a:gd name="T23" fmla="*/ 203 h 321"/>
                <a:gd name="T24" fmla="*/ 142 w 606"/>
                <a:gd name="T25" fmla="*/ 184 h 321"/>
                <a:gd name="T26" fmla="*/ 151 w 606"/>
                <a:gd name="T27" fmla="*/ 174 h 321"/>
                <a:gd name="T28" fmla="*/ 182 w 606"/>
                <a:gd name="T29" fmla="*/ 144 h 321"/>
                <a:gd name="T30" fmla="*/ 184 w 606"/>
                <a:gd name="T31" fmla="*/ 136 h 321"/>
                <a:gd name="T32" fmla="*/ 180 w 606"/>
                <a:gd name="T33" fmla="*/ 120 h 321"/>
                <a:gd name="T34" fmla="*/ 182 w 606"/>
                <a:gd name="T35" fmla="*/ 117 h 321"/>
                <a:gd name="T36" fmla="*/ 138 w 606"/>
                <a:gd name="T37" fmla="*/ 118 h 321"/>
                <a:gd name="T38" fmla="*/ 141 w 606"/>
                <a:gd name="T39" fmla="*/ 106 h 321"/>
                <a:gd name="T40" fmla="*/ 136 w 606"/>
                <a:gd name="T41" fmla="*/ 100 h 321"/>
                <a:gd name="T42" fmla="*/ 141 w 606"/>
                <a:gd name="T43" fmla="*/ 94 h 321"/>
                <a:gd name="T44" fmla="*/ 140 w 606"/>
                <a:gd name="T45" fmla="*/ 88 h 321"/>
                <a:gd name="T46" fmla="*/ 184 w 606"/>
                <a:gd name="T47" fmla="*/ 81 h 321"/>
                <a:gd name="T48" fmla="*/ 218 w 606"/>
                <a:gd name="T49" fmla="*/ 9 h 321"/>
                <a:gd name="T50" fmla="*/ 371 w 606"/>
                <a:gd name="T51" fmla="*/ 14 h 321"/>
                <a:gd name="T52" fmla="*/ 383 w 606"/>
                <a:gd name="T53" fmla="*/ 25 h 321"/>
                <a:gd name="T54" fmla="*/ 433 w 606"/>
                <a:gd name="T55" fmla="*/ 78 h 321"/>
                <a:gd name="T56" fmla="*/ 464 w 606"/>
                <a:gd name="T57" fmla="*/ 84 h 321"/>
                <a:gd name="T58" fmla="*/ 462 w 606"/>
                <a:gd name="T59" fmla="*/ 92 h 321"/>
                <a:gd name="T60" fmla="*/ 468 w 606"/>
                <a:gd name="T61" fmla="*/ 97 h 321"/>
                <a:gd name="T62" fmla="*/ 466 w 606"/>
                <a:gd name="T63" fmla="*/ 102 h 321"/>
                <a:gd name="T64" fmla="*/ 450 w 606"/>
                <a:gd name="T65" fmla="*/ 108 h 321"/>
                <a:gd name="T66" fmla="*/ 423 w 606"/>
                <a:gd name="T67" fmla="*/ 117 h 321"/>
                <a:gd name="T68" fmla="*/ 420 w 606"/>
                <a:gd name="T69" fmla="*/ 121 h 321"/>
                <a:gd name="T70" fmla="*/ 417 w 606"/>
                <a:gd name="T71" fmla="*/ 135 h 321"/>
                <a:gd name="T72" fmla="*/ 446 w 606"/>
                <a:gd name="T73" fmla="*/ 152 h 321"/>
                <a:gd name="T74" fmla="*/ 450 w 606"/>
                <a:gd name="T75" fmla="*/ 147 h 321"/>
                <a:gd name="T76" fmla="*/ 454 w 606"/>
                <a:gd name="T77" fmla="*/ 169 h 321"/>
                <a:gd name="T78" fmla="*/ 462 w 606"/>
                <a:gd name="T79" fmla="*/ 177 h 321"/>
                <a:gd name="T80" fmla="*/ 532 w 606"/>
                <a:gd name="T81" fmla="*/ 195 h 321"/>
                <a:gd name="T82" fmla="*/ 528 w 606"/>
                <a:gd name="T83" fmla="*/ 202 h 321"/>
                <a:gd name="T84" fmla="*/ 536 w 606"/>
                <a:gd name="T85" fmla="*/ 208 h 321"/>
                <a:gd name="T86" fmla="*/ 530 w 606"/>
                <a:gd name="T87" fmla="*/ 213 h 321"/>
                <a:gd name="T88" fmla="*/ 533 w 606"/>
                <a:gd name="T89" fmla="*/ 226 h 321"/>
                <a:gd name="T90" fmla="*/ 528 w 606"/>
                <a:gd name="T91" fmla="*/ 222 h 321"/>
                <a:gd name="T92" fmla="*/ 490 w 606"/>
                <a:gd name="T93" fmla="*/ 263 h 321"/>
                <a:gd name="T94" fmla="*/ 603 w 606"/>
                <a:gd name="T95" fmla="*/ 297 h 321"/>
                <a:gd name="T96" fmla="*/ 599 w 606"/>
                <a:gd name="T97" fmla="*/ 305 h 321"/>
                <a:gd name="T98" fmla="*/ 606 w 606"/>
                <a:gd name="T99" fmla="*/ 309 h 321"/>
                <a:gd name="T100" fmla="*/ 601 w 606"/>
                <a:gd name="T101" fmla="*/ 314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06" h="321">
                  <a:moveTo>
                    <a:pt x="605" y="318"/>
                  </a:moveTo>
                  <a:cubicBezTo>
                    <a:pt x="605" y="321"/>
                    <a:pt x="605" y="321"/>
                    <a:pt x="605" y="321"/>
                  </a:cubicBezTo>
                  <a:cubicBezTo>
                    <a:pt x="5" y="321"/>
                    <a:pt x="5" y="321"/>
                    <a:pt x="5" y="321"/>
                  </a:cubicBezTo>
                  <a:cubicBezTo>
                    <a:pt x="5" y="318"/>
                    <a:pt x="5" y="318"/>
                    <a:pt x="5" y="318"/>
                  </a:cubicBezTo>
                  <a:cubicBezTo>
                    <a:pt x="0" y="315"/>
                    <a:pt x="0" y="315"/>
                    <a:pt x="0" y="315"/>
                  </a:cubicBezTo>
                  <a:cubicBezTo>
                    <a:pt x="0" y="312"/>
                    <a:pt x="0" y="312"/>
                    <a:pt x="0" y="312"/>
                  </a:cubicBezTo>
                  <a:cubicBezTo>
                    <a:pt x="6" y="315"/>
                    <a:pt x="6" y="315"/>
                    <a:pt x="6" y="315"/>
                  </a:cubicBezTo>
                  <a:cubicBezTo>
                    <a:pt x="8" y="307"/>
                    <a:pt x="8" y="307"/>
                    <a:pt x="8" y="307"/>
                  </a:cubicBezTo>
                  <a:cubicBezTo>
                    <a:pt x="6" y="303"/>
                    <a:pt x="6" y="303"/>
                    <a:pt x="6" y="303"/>
                  </a:cubicBezTo>
                  <a:cubicBezTo>
                    <a:pt x="7" y="301"/>
                    <a:pt x="7" y="301"/>
                    <a:pt x="7" y="301"/>
                  </a:cubicBezTo>
                  <a:cubicBezTo>
                    <a:pt x="7" y="301"/>
                    <a:pt x="11" y="306"/>
                    <a:pt x="17" y="306"/>
                  </a:cubicBezTo>
                  <a:cubicBezTo>
                    <a:pt x="23" y="306"/>
                    <a:pt x="57" y="294"/>
                    <a:pt x="73" y="287"/>
                  </a:cubicBezTo>
                  <a:cubicBezTo>
                    <a:pt x="90" y="280"/>
                    <a:pt x="110" y="270"/>
                    <a:pt x="110" y="270"/>
                  </a:cubicBezTo>
                  <a:cubicBezTo>
                    <a:pt x="110" y="229"/>
                    <a:pt x="110" y="229"/>
                    <a:pt x="110" y="229"/>
                  </a:cubicBezTo>
                  <a:cubicBezTo>
                    <a:pt x="72" y="232"/>
                    <a:pt x="72" y="232"/>
                    <a:pt x="72" y="232"/>
                  </a:cubicBezTo>
                  <a:cubicBezTo>
                    <a:pt x="71" y="224"/>
                    <a:pt x="71" y="224"/>
                    <a:pt x="71" y="224"/>
                  </a:cubicBezTo>
                  <a:cubicBezTo>
                    <a:pt x="73" y="224"/>
                    <a:pt x="73" y="224"/>
                    <a:pt x="73" y="224"/>
                  </a:cubicBezTo>
                  <a:cubicBezTo>
                    <a:pt x="74" y="218"/>
                    <a:pt x="74" y="218"/>
                    <a:pt x="74" y="218"/>
                  </a:cubicBezTo>
                  <a:cubicBezTo>
                    <a:pt x="68" y="218"/>
                    <a:pt x="68" y="218"/>
                    <a:pt x="68" y="218"/>
                  </a:cubicBezTo>
                  <a:cubicBezTo>
                    <a:pt x="68" y="215"/>
                    <a:pt x="68" y="215"/>
                    <a:pt x="68" y="215"/>
                  </a:cubicBezTo>
                  <a:cubicBezTo>
                    <a:pt x="75" y="215"/>
                    <a:pt x="75" y="215"/>
                    <a:pt x="75" y="215"/>
                  </a:cubicBezTo>
                  <a:cubicBezTo>
                    <a:pt x="76" y="208"/>
                    <a:pt x="76" y="208"/>
                    <a:pt x="76" y="208"/>
                  </a:cubicBezTo>
                  <a:cubicBezTo>
                    <a:pt x="72" y="205"/>
                    <a:pt x="72" y="205"/>
                    <a:pt x="72" y="205"/>
                  </a:cubicBezTo>
                  <a:cubicBezTo>
                    <a:pt x="73" y="203"/>
                    <a:pt x="73" y="203"/>
                    <a:pt x="73" y="203"/>
                  </a:cubicBezTo>
                  <a:cubicBezTo>
                    <a:pt x="73" y="203"/>
                    <a:pt x="81" y="206"/>
                    <a:pt x="85" y="206"/>
                  </a:cubicBezTo>
                  <a:cubicBezTo>
                    <a:pt x="89" y="206"/>
                    <a:pt x="142" y="184"/>
                    <a:pt x="142" y="184"/>
                  </a:cubicBezTo>
                  <a:cubicBezTo>
                    <a:pt x="142" y="176"/>
                    <a:pt x="142" y="176"/>
                    <a:pt x="142" y="176"/>
                  </a:cubicBezTo>
                  <a:cubicBezTo>
                    <a:pt x="151" y="174"/>
                    <a:pt x="151" y="174"/>
                    <a:pt x="151" y="174"/>
                  </a:cubicBezTo>
                  <a:cubicBezTo>
                    <a:pt x="151" y="149"/>
                    <a:pt x="151" y="149"/>
                    <a:pt x="151" y="149"/>
                  </a:cubicBezTo>
                  <a:cubicBezTo>
                    <a:pt x="182" y="144"/>
                    <a:pt x="182" y="144"/>
                    <a:pt x="182" y="144"/>
                  </a:cubicBezTo>
                  <a:cubicBezTo>
                    <a:pt x="182" y="136"/>
                    <a:pt x="182" y="136"/>
                    <a:pt x="182" y="136"/>
                  </a:cubicBezTo>
                  <a:cubicBezTo>
                    <a:pt x="184" y="136"/>
                    <a:pt x="184" y="136"/>
                    <a:pt x="184" y="136"/>
                  </a:cubicBezTo>
                  <a:cubicBezTo>
                    <a:pt x="184" y="131"/>
                    <a:pt x="184" y="131"/>
                    <a:pt x="184" y="131"/>
                  </a:cubicBezTo>
                  <a:cubicBezTo>
                    <a:pt x="180" y="120"/>
                    <a:pt x="180" y="120"/>
                    <a:pt x="180" y="120"/>
                  </a:cubicBezTo>
                  <a:cubicBezTo>
                    <a:pt x="184" y="120"/>
                    <a:pt x="184" y="120"/>
                    <a:pt x="184" y="120"/>
                  </a:cubicBezTo>
                  <a:cubicBezTo>
                    <a:pt x="182" y="117"/>
                    <a:pt x="182" y="117"/>
                    <a:pt x="182" y="117"/>
                  </a:cubicBezTo>
                  <a:cubicBezTo>
                    <a:pt x="170" y="113"/>
                    <a:pt x="170" y="113"/>
                    <a:pt x="170" y="113"/>
                  </a:cubicBezTo>
                  <a:cubicBezTo>
                    <a:pt x="138" y="118"/>
                    <a:pt x="138" y="118"/>
                    <a:pt x="138" y="118"/>
                  </a:cubicBezTo>
                  <a:cubicBezTo>
                    <a:pt x="138" y="110"/>
                    <a:pt x="138" y="110"/>
                    <a:pt x="138" y="110"/>
                  </a:cubicBezTo>
                  <a:cubicBezTo>
                    <a:pt x="141" y="106"/>
                    <a:pt x="141" y="106"/>
                    <a:pt x="141" y="106"/>
                  </a:cubicBezTo>
                  <a:cubicBezTo>
                    <a:pt x="135" y="103"/>
                    <a:pt x="135" y="103"/>
                    <a:pt x="135" y="103"/>
                  </a:cubicBezTo>
                  <a:cubicBezTo>
                    <a:pt x="136" y="100"/>
                    <a:pt x="136" y="100"/>
                    <a:pt x="136" y="100"/>
                  </a:cubicBezTo>
                  <a:cubicBezTo>
                    <a:pt x="141" y="101"/>
                    <a:pt x="141" y="101"/>
                    <a:pt x="141" y="101"/>
                  </a:cubicBezTo>
                  <a:cubicBezTo>
                    <a:pt x="141" y="94"/>
                    <a:pt x="141" y="94"/>
                    <a:pt x="141" y="94"/>
                  </a:cubicBezTo>
                  <a:cubicBezTo>
                    <a:pt x="138" y="90"/>
                    <a:pt x="138" y="90"/>
                    <a:pt x="138" y="90"/>
                  </a:cubicBezTo>
                  <a:cubicBezTo>
                    <a:pt x="140" y="88"/>
                    <a:pt x="140" y="88"/>
                    <a:pt x="140" y="88"/>
                  </a:cubicBezTo>
                  <a:cubicBezTo>
                    <a:pt x="140" y="88"/>
                    <a:pt x="147" y="92"/>
                    <a:pt x="152" y="92"/>
                  </a:cubicBezTo>
                  <a:cubicBezTo>
                    <a:pt x="157" y="92"/>
                    <a:pt x="184" y="81"/>
                    <a:pt x="184" y="81"/>
                  </a:cubicBezTo>
                  <a:cubicBezTo>
                    <a:pt x="220" y="19"/>
                    <a:pt x="220" y="19"/>
                    <a:pt x="220" y="19"/>
                  </a:cubicBezTo>
                  <a:cubicBezTo>
                    <a:pt x="220" y="19"/>
                    <a:pt x="218" y="14"/>
                    <a:pt x="218" y="9"/>
                  </a:cubicBezTo>
                  <a:cubicBezTo>
                    <a:pt x="218" y="4"/>
                    <a:pt x="224" y="0"/>
                    <a:pt x="227" y="0"/>
                  </a:cubicBezTo>
                  <a:cubicBezTo>
                    <a:pt x="231" y="0"/>
                    <a:pt x="363" y="14"/>
                    <a:pt x="371" y="14"/>
                  </a:cubicBezTo>
                  <a:cubicBezTo>
                    <a:pt x="378" y="15"/>
                    <a:pt x="378" y="18"/>
                    <a:pt x="378" y="21"/>
                  </a:cubicBezTo>
                  <a:cubicBezTo>
                    <a:pt x="378" y="21"/>
                    <a:pt x="383" y="24"/>
                    <a:pt x="383" y="25"/>
                  </a:cubicBezTo>
                  <a:cubicBezTo>
                    <a:pt x="383" y="26"/>
                    <a:pt x="380" y="35"/>
                    <a:pt x="380" y="35"/>
                  </a:cubicBezTo>
                  <a:cubicBezTo>
                    <a:pt x="380" y="35"/>
                    <a:pt x="409" y="71"/>
                    <a:pt x="433" y="78"/>
                  </a:cubicBezTo>
                  <a:cubicBezTo>
                    <a:pt x="457" y="85"/>
                    <a:pt x="464" y="81"/>
                    <a:pt x="464" y="81"/>
                  </a:cubicBezTo>
                  <a:cubicBezTo>
                    <a:pt x="464" y="84"/>
                    <a:pt x="464" y="84"/>
                    <a:pt x="464" y="84"/>
                  </a:cubicBezTo>
                  <a:cubicBezTo>
                    <a:pt x="460" y="86"/>
                    <a:pt x="460" y="86"/>
                    <a:pt x="460" y="86"/>
                  </a:cubicBezTo>
                  <a:cubicBezTo>
                    <a:pt x="460" y="86"/>
                    <a:pt x="461" y="90"/>
                    <a:pt x="462" y="92"/>
                  </a:cubicBezTo>
                  <a:cubicBezTo>
                    <a:pt x="463" y="94"/>
                    <a:pt x="468" y="93"/>
                    <a:pt x="468" y="93"/>
                  </a:cubicBezTo>
                  <a:cubicBezTo>
                    <a:pt x="468" y="97"/>
                    <a:pt x="468" y="97"/>
                    <a:pt x="468" y="97"/>
                  </a:cubicBezTo>
                  <a:cubicBezTo>
                    <a:pt x="462" y="99"/>
                    <a:pt x="462" y="99"/>
                    <a:pt x="462" y="99"/>
                  </a:cubicBezTo>
                  <a:cubicBezTo>
                    <a:pt x="466" y="102"/>
                    <a:pt x="466" y="102"/>
                    <a:pt x="466" y="102"/>
                  </a:cubicBezTo>
                  <a:cubicBezTo>
                    <a:pt x="466" y="108"/>
                    <a:pt x="466" y="108"/>
                    <a:pt x="466" y="108"/>
                  </a:cubicBezTo>
                  <a:cubicBezTo>
                    <a:pt x="450" y="108"/>
                    <a:pt x="450" y="108"/>
                    <a:pt x="450" y="108"/>
                  </a:cubicBezTo>
                  <a:cubicBezTo>
                    <a:pt x="423" y="113"/>
                    <a:pt x="423" y="113"/>
                    <a:pt x="423" y="113"/>
                  </a:cubicBezTo>
                  <a:cubicBezTo>
                    <a:pt x="423" y="117"/>
                    <a:pt x="423" y="117"/>
                    <a:pt x="423" y="117"/>
                  </a:cubicBezTo>
                  <a:cubicBezTo>
                    <a:pt x="420" y="117"/>
                    <a:pt x="420" y="117"/>
                    <a:pt x="420" y="117"/>
                  </a:cubicBezTo>
                  <a:cubicBezTo>
                    <a:pt x="420" y="121"/>
                    <a:pt x="420" y="121"/>
                    <a:pt x="420" y="121"/>
                  </a:cubicBezTo>
                  <a:cubicBezTo>
                    <a:pt x="417" y="121"/>
                    <a:pt x="417" y="121"/>
                    <a:pt x="417" y="121"/>
                  </a:cubicBezTo>
                  <a:cubicBezTo>
                    <a:pt x="417" y="135"/>
                    <a:pt x="417" y="135"/>
                    <a:pt x="417" y="135"/>
                  </a:cubicBezTo>
                  <a:cubicBezTo>
                    <a:pt x="446" y="138"/>
                    <a:pt x="446" y="138"/>
                    <a:pt x="446" y="138"/>
                  </a:cubicBezTo>
                  <a:cubicBezTo>
                    <a:pt x="446" y="152"/>
                    <a:pt x="446" y="152"/>
                    <a:pt x="446" y="152"/>
                  </a:cubicBezTo>
                  <a:cubicBezTo>
                    <a:pt x="450" y="152"/>
                    <a:pt x="450" y="152"/>
                    <a:pt x="450" y="152"/>
                  </a:cubicBezTo>
                  <a:cubicBezTo>
                    <a:pt x="450" y="147"/>
                    <a:pt x="450" y="147"/>
                    <a:pt x="450" y="147"/>
                  </a:cubicBezTo>
                  <a:cubicBezTo>
                    <a:pt x="454" y="148"/>
                    <a:pt x="454" y="148"/>
                    <a:pt x="454" y="148"/>
                  </a:cubicBezTo>
                  <a:cubicBezTo>
                    <a:pt x="454" y="169"/>
                    <a:pt x="454" y="169"/>
                    <a:pt x="454" y="169"/>
                  </a:cubicBezTo>
                  <a:cubicBezTo>
                    <a:pt x="462" y="171"/>
                    <a:pt x="462" y="171"/>
                    <a:pt x="462" y="171"/>
                  </a:cubicBezTo>
                  <a:cubicBezTo>
                    <a:pt x="462" y="177"/>
                    <a:pt x="462" y="177"/>
                    <a:pt x="462" y="177"/>
                  </a:cubicBezTo>
                  <a:cubicBezTo>
                    <a:pt x="462" y="177"/>
                    <a:pt x="506" y="197"/>
                    <a:pt x="518" y="198"/>
                  </a:cubicBezTo>
                  <a:cubicBezTo>
                    <a:pt x="529" y="199"/>
                    <a:pt x="532" y="195"/>
                    <a:pt x="532" y="195"/>
                  </a:cubicBezTo>
                  <a:cubicBezTo>
                    <a:pt x="532" y="197"/>
                    <a:pt x="532" y="197"/>
                    <a:pt x="532" y="197"/>
                  </a:cubicBezTo>
                  <a:cubicBezTo>
                    <a:pt x="528" y="202"/>
                    <a:pt x="528" y="202"/>
                    <a:pt x="528" y="202"/>
                  </a:cubicBezTo>
                  <a:cubicBezTo>
                    <a:pt x="528" y="208"/>
                    <a:pt x="528" y="208"/>
                    <a:pt x="528" y="208"/>
                  </a:cubicBezTo>
                  <a:cubicBezTo>
                    <a:pt x="536" y="208"/>
                    <a:pt x="536" y="208"/>
                    <a:pt x="536" y="208"/>
                  </a:cubicBezTo>
                  <a:cubicBezTo>
                    <a:pt x="536" y="210"/>
                    <a:pt x="536" y="210"/>
                    <a:pt x="536" y="210"/>
                  </a:cubicBezTo>
                  <a:cubicBezTo>
                    <a:pt x="530" y="213"/>
                    <a:pt x="530" y="213"/>
                    <a:pt x="530" y="213"/>
                  </a:cubicBezTo>
                  <a:cubicBezTo>
                    <a:pt x="533" y="216"/>
                    <a:pt x="533" y="216"/>
                    <a:pt x="533" y="216"/>
                  </a:cubicBezTo>
                  <a:cubicBezTo>
                    <a:pt x="533" y="226"/>
                    <a:pt x="533" y="226"/>
                    <a:pt x="533" y="226"/>
                  </a:cubicBezTo>
                  <a:cubicBezTo>
                    <a:pt x="528" y="226"/>
                    <a:pt x="528" y="226"/>
                    <a:pt x="528" y="226"/>
                  </a:cubicBezTo>
                  <a:cubicBezTo>
                    <a:pt x="528" y="222"/>
                    <a:pt x="528" y="222"/>
                    <a:pt x="528" y="222"/>
                  </a:cubicBezTo>
                  <a:cubicBezTo>
                    <a:pt x="490" y="227"/>
                    <a:pt x="490" y="227"/>
                    <a:pt x="490" y="227"/>
                  </a:cubicBezTo>
                  <a:cubicBezTo>
                    <a:pt x="490" y="263"/>
                    <a:pt x="490" y="263"/>
                    <a:pt x="490" y="263"/>
                  </a:cubicBezTo>
                  <a:cubicBezTo>
                    <a:pt x="490" y="263"/>
                    <a:pt x="577" y="299"/>
                    <a:pt x="587" y="300"/>
                  </a:cubicBezTo>
                  <a:cubicBezTo>
                    <a:pt x="596" y="301"/>
                    <a:pt x="603" y="297"/>
                    <a:pt x="603" y="297"/>
                  </a:cubicBezTo>
                  <a:cubicBezTo>
                    <a:pt x="604" y="300"/>
                    <a:pt x="604" y="300"/>
                    <a:pt x="604" y="300"/>
                  </a:cubicBezTo>
                  <a:cubicBezTo>
                    <a:pt x="604" y="300"/>
                    <a:pt x="599" y="303"/>
                    <a:pt x="599" y="305"/>
                  </a:cubicBezTo>
                  <a:cubicBezTo>
                    <a:pt x="599" y="307"/>
                    <a:pt x="599" y="310"/>
                    <a:pt x="599" y="310"/>
                  </a:cubicBezTo>
                  <a:cubicBezTo>
                    <a:pt x="606" y="309"/>
                    <a:pt x="606" y="309"/>
                    <a:pt x="606" y="309"/>
                  </a:cubicBezTo>
                  <a:cubicBezTo>
                    <a:pt x="606" y="312"/>
                    <a:pt x="606" y="312"/>
                    <a:pt x="606" y="312"/>
                  </a:cubicBezTo>
                  <a:cubicBezTo>
                    <a:pt x="601" y="314"/>
                    <a:pt x="601" y="314"/>
                    <a:pt x="601" y="314"/>
                  </a:cubicBezTo>
                  <a:lnTo>
                    <a:pt x="605" y="3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9" name="Group 8">
              <a:extLst>
                <a:ext uri="{FF2B5EF4-FFF2-40B4-BE49-F238E27FC236}">
                  <a16:creationId xmlns="" xmlns:a16="http://schemas.microsoft.com/office/drawing/2014/main" id="{3A3D1026-8916-4155-8F30-C254F9B5F9A3}"/>
                </a:ext>
              </a:extLst>
            </p:cNvPr>
            <p:cNvGrpSpPr/>
            <p:nvPr/>
          </p:nvGrpSpPr>
          <p:grpSpPr>
            <a:xfrm>
              <a:off x="6534411" y="5016533"/>
              <a:ext cx="1443667" cy="1388259"/>
              <a:chOff x="10464331" y="5522622"/>
              <a:chExt cx="1443667" cy="1388259"/>
            </a:xfrm>
            <a:grpFill/>
          </p:grpSpPr>
          <p:sp>
            <p:nvSpPr>
              <p:cNvPr id="15" name="Freeform 11">
                <a:extLst>
                  <a:ext uri="{FF2B5EF4-FFF2-40B4-BE49-F238E27FC236}">
                    <a16:creationId xmlns="" xmlns:a16="http://schemas.microsoft.com/office/drawing/2014/main" id="{41E686BA-330D-4C65-933D-12869F589317}"/>
                  </a:ext>
                </a:extLst>
              </p:cNvPr>
              <p:cNvSpPr>
                <a:spLocks/>
              </p:cNvSpPr>
              <p:nvPr/>
            </p:nvSpPr>
            <p:spPr bwMode="auto">
              <a:xfrm>
                <a:off x="11200016" y="6775442"/>
                <a:ext cx="707982" cy="104659"/>
              </a:xfrm>
              <a:custGeom>
                <a:avLst/>
                <a:gdLst>
                  <a:gd name="T0" fmla="*/ 164 w 164"/>
                  <a:gd name="T1" fmla="*/ 24 h 24"/>
                  <a:gd name="T2" fmla="*/ 82 w 164"/>
                  <a:gd name="T3" fmla="*/ 0 h 24"/>
                  <a:gd name="T4" fmla="*/ 0 w 164"/>
                  <a:gd name="T5" fmla="*/ 24 h 24"/>
                  <a:gd name="T6" fmla="*/ 164 w 164"/>
                  <a:gd name="T7" fmla="*/ 24 h 24"/>
                </a:gdLst>
                <a:ahLst/>
                <a:cxnLst>
                  <a:cxn ang="0">
                    <a:pos x="T0" y="T1"/>
                  </a:cxn>
                  <a:cxn ang="0">
                    <a:pos x="T2" y="T3"/>
                  </a:cxn>
                  <a:cxn ang="0">
                    <a:pos x="T4" y="T5"/>
                  </a:cxn>
                  <a:cxn ang="0">
                    <a:pos x="T6" y="T7"/>
                  </a:cxn>
                </a:cxnLst>
                <a:rect l="0" t="0" r="r" b="b"/>
                <a:pathLst>
                  <a:path w="164" h="24">
                    <a:moveTo>
                      <a:pt x="164" y="24"/>
                    </a:moveTo>
                    <a:cubicBezTo>
                      <a:pt x="140" y="9"/>
                      <a:pt x="112" y="0"/>
                      <a:pt x="82" y="0"/>
                    </a:cubicBezTo>
                    <a:cubicBezTo>
                      <a:pt x="52" y="0"/>
                      <a:pt x="24" y="9"/>
                      <a:pt x="0" y="24"/>
                    </a:cubicBezTo>
                    <a:lnTo>
                      <a:pt x="164"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12">
                <a:extLst>
                  <a:ext uri="{FF2B5EF4-FFF2-40B4-BE49-F238E27FC236}">
                    <a16:creationId xmlns="" xmlns:a16="http://schemas.microsoft.com/office/drawing/2014/main" id="{95C07FB8-3B01-471B-9861-2A5E899910ED}"/>
                  </a:ext>
                </a:extLst>
              </p:cNvPr>
              <p:cNvSpPr>
                <a:spLocks/>
              </p:cNvSpPr>
              <p:nvPr/>
            </p:nvSpPr>
            <p:spPr bwMode="auto">
              <a:xfrm>
                <a:off x="11046107" y="5587263"/>
                <a:ext cx="634106" cy="1243586"/>
              </a:xfrm>
              <a:custGeom>
                <a:avLst/>
                <a:gdLst>
                  <a:gd name="T0" fmla="*/ 108 w 147"/>
                  <a:gd name="T1" fmla="*/ 263 h 289"/>
                  <a:gd name="T2" fmla="*/ 111 w 147"/>
                  <a:gd name="T3" fmla="*/ 203 h 289"/>
                  <a:gd name="T4" fmla="*/ 111 w 147"/>
                  <a:gd name="T5" fmla="*/ 178 h 289"/>
                  <a:gd name="T6" fmla="*/ 104 w 147"/>
                  <a:gd name="T7" fmla="*/ 171 h 289"/>
                  <a:gd name="T8" fmla="*/ 95 w 147"/>
                  <a:gd name="T9" fmla="*/ 169 h 289"/>
                  <a:gd name="T10" fmla="*/ 83 w 147"/>
                  <a:gd name="T11" fmla="*/ 162 h 289"/>
                  <a:gd name="T12" fmla="*/ 65 w 147"/>
                  <a:gd name="T13" fmla="*/ 155 h 289"/>
                  <a:gd name="T14" fmla="*/ 39 w 147"/>
                  <a:gd name="T15" fmla="*/ 152 h 289"/>
                  <a:gd name="T16" fmla="*/ 13 w 147"/>
                  <a:gd name="T17" fmla="*/ 147 h 289"/>
                  <a:gd name="T18" fmla="*/ 6 w 147"/>
                  <a:gd name="T19" fmla="*/ 141 h 289"/>
                  <a:gd name="T20" fmla="*/ 0 w 147"/>
                  <a:gd name="T21" fmla="*/ 118 h 289"/>
                  <a:gd name="T22" fmla="*/ 7 w 147"/>
                  <a:gd name="T23" fmla="*/ 102 h 289"/>
                  <a:gd name="T24" fmla="*/ 22 w 147"/>
                  <a:gd name="T25" fmla="*/ 89 h 289"/>
                  <a:gd name="T26" fmla="*/ 56 w 147"/>
                  <a:gd name="T27" fmla="*/ 64 h 289"/>
                  <a:gd name="T28" fmla="*/ 62 w 147"/>
                  <a:gd name="T29" fmla="*/ 41 h 289"/>
                  <a:gd name="T30" fmla="*/ 71 w 147"/>
                  <a:gd name="T31" fmla="*/ 9 h 289"/>
                  <a:gd name="T32" fmla="*/ 73 w 147"/>
                  <a:gd name="T33" fmla="*/ 10 h 289"/>
                  <a:gd name="T34" fmla="*/ 63 w 147"/>
                  <a:gd name="T35" fmla="*/ 37 h 289"/>
                  <a:gd name="T36" fmla="*/ 45 w 147"/>
                  <a:gd name="T37" fmla="*/ 81 h 289"/>
                  <a:gd name="T38" fmla="*/ 14 w 147"/>
                  <a:gd name="T39" fmla="*/ 104 h 289"/>
                  <a:gd name="T40" fmla="*/ 17 w 147"/>
                  <a:gd name="T41" fmla="*/ 109 h 289"/>
                  <a:gd name="T42" fmla="*/ 22 w 147"/>
                  <a:gd name="T43" fmla="*/ 110 h 289"/>
                  <a:gd name="T44" fmla="*/ 11 w 147"/>
                  <a:gd name="T45" fmla="*/ 118 h 289"/>
                  <a:gd name="T46" fmla="*/ 45 w 147"/>
                  <a:gd name="T47" fmla="*/ 145 h 289"/>
                  <a:gd name="T48" fmla="*/ 64 w 147"/>
                  <a:gd name="T49" fmla="*/ 145 h 289"/>
                  <a:gd name="T50" fmla="*/ 86 w 147"/>
                  <a:gd name="T51" fmla="*/ 151 h 289"/>
                  <a:gd name="T52" fmla="*/ 94 w 147"/>
                  <a:gd name="T53" fmla="*/ 150 h 289"/>
                  <a:gd name="T54" fmla="*/ 103 w 147"/>
                  <a:gd name="T55" fmla="*/ 157 h 289"/>
                  <a:gd name="T56" fmla="*/ 118 w 147"/>
                  <a:gd name="T57" fmla="*/ 162 h 289"/>
                  <a:gd name="T58" fmla="*/ 121 w 147"/>
                  <a:gd name="T59" fmla="*/ 156 h 289"/>
                  <a:gd name="T60" fmla="*/ 125 w 147"/>
                  <a:gd name="T61" fmla="*/ 164 h 289"/>
                  <a:gd name="T62" fmla="*/ 129 w 147"/>
                  <a:gd name="T63" fmla="*/ 232 h 289"/>
                  <a:gd name="T64" fmla="*/ 135 w 147"/>
                  <a:gd name="T65" fmla="*/ 280 h 289"/>
                  <a:gd name="T66" fmla="*/ 128 w 147"/>
                  <a:gd name="T67" fmla="*/ 288 h 289"/>
                  <a:gd name="T68" fmla="*/ 112 w 147"/>
                  <a:gd name="T69" fmla="*/ 287 h 289"/>
                  <a:gd name="T70" fmla="*/ 106 w 147"/>
                  <a:gd name="T71" fmla="*/ 287 h 289"/>
                  <a:gd name="T72" fmla="*/ 111 w 147"/>
                  <a:gd name="T73" fmla="*/ 278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7" h="289">
                    <a:moveTo>
                      <a:pt x="111" y="278"/>
                    </a:moveTo>
                    <a:cubicBezTo>
                      <a:pt x="110" y="273"/>
                      <a:pt x="109" y="268"/>
                      <a:pt x="108" y="263"/>
                    </a:cubicBezTo>
                    <a:cubicBezTo>
                      <a:pt x="107" y="255"/>
                      <a:pt x="106" y="247"/>
                      <a:pt x="108" y="240"/>
                    </a:cubicBezTo>
                    <a:cubicBezTo>
                      <a:pt x="111" y="228"/>
                      <a:pt x="109" y="215"/>
                      <a:pt x="111" y="203"/>
                    </a:cubicBezTo>
                    <a:cubicBezTo>
                      <a:pt x="111" y="197"/>
                      <a:pt x="110" y="190"/>
                      <a:pt x="111" y="183"/>
                    </a:cubicBezTo>
                    <a:cubicBezTo>
                      <a:pt x="111" y="182"/>
                      <a:pt x="111" y="180"/>
                      <a:pt x="111" y="178"/>
                    </a:cubicBezTo>
                    <a:cubicBezTo>
                      <a:pt x="110" y="176"/>
                      <a:pt x="109" y="175"/>
                      <a:pt x="107" y="174"/>
                    </a:cubicBezTo>
                    <a:cubicBezTo>
                      <a:pt x="107" y="172"/>
                      <a:pt x="105" y="171"/>
                      <a:pt x="104" y="171"/>
                    </a:cubicBezTo>
                    <a:cubicBezTo>
                      <a:pt x="103" y="171"/>
                      <a:pt x="102" y="171"/>
                      <a:pt x="100" y="171"/>
                    </a:cubicBezTo>
                    <a:cubicBezTo>
                      <a:pt x="98" y="171"/>
                      <a:pt x="97" y="170"/>
                      <a:pt x="95" y="169"/>
                    </a:cubicBezTo>
                    <a:cubicBezTo>
                      <a:pt x="92" y="168"/>
                      <a:pt x="89" y="166"/>
                      <a:pt x="86" y="164"/>
                    </a:cubicBezTo>
                    <a:cubicBezTo>
                      <a:pt x="85" y="163"/>
                      <a:pt x="84" y="162"/>
                      <a:pt x="83" y="162"/>
                    </a:cubicBezTo>
                    <a:cubicBezTo>
                      <a:pt x="79" y="160"/>
                      <a:pt x="75" y="158"/>
                      <a:pt x="72" y="156"/>
                    </a:cubicBezTo>
                    <a:cubicBezTo>
                      <a:pt x="70" y="156"/>
                      <a:pt x="67" y="155"/>
                      <a:pt x="65" y="155"/>
                    </a:cubicBezTo>
                    <a:cubicBezTo>
                      <a:pt x="64" y="155"/>
                      <a:pt x="64" y="155"/>
                      <a:pt x="64" y="155"/>
                    </a:cubicBezTo>
                    <a:cubicBezTo>
                      <a:pt x="57" y="160"/>
                      <a:pt x="46" y="158"/>
                      <a:pt x="39" y="152"/>
                    </a:cubicBezTo>
                    <a:cubicBezTo>
                      <a:pt x="33" y="147"/>
                      <a:pt x="23" y="147"/>
                      <a:pt x="15" y="147"/>
                    </a:cubicBezTo>
                    <a:cubicBezTo>
                      <a:pt x="14" y="147"/>
                      <a:pt x="14" y="146"/>
                      <a:pt x="13" y="147"/>
                    </a:cubicBezTo>
                    <a:cubicBezTo>
                      <a:pt x="12" y="145"/>
                      <a:pt x="10" y="144"/>
                      <a:pt x="9" y="143"/>
                    </a:cubicBezTo>
                    <a:cubicBezTo>
                      <a:pt x="8" y="142"/>
                      <a:pt x="7" y="142"/>
                      <a:pt x="6" y="141"/>
                    </a:cubicBezTo>
                    <a:cubicBezTo>
                      <a:pt x="2" y="135"/>
                      <a:pt x="6" y="127"/>
                      <a:pt x="2" y="122"/>
                    </a:cubicBezTo>
                    <a:cubicBezTo>
                      <a:pt x="1" y="120"/>
                      <a:pt x="1" y="119"/>
                      <a:pt x="0" y="118"/>
                    </a:cubicBezTo>
                    <a:cubicBezTo>
                      <a:pt x="2" y="114"/>
                      <a:pt x="5" y="112"/>
                      <a:pt x="8" y="110"/>
                    </a:cubicBezTo>
                    <a:cubicBezTo>
                      <a:pt x="6" y="109"/>
                      <a:pt x="5" y="104"/>
                      <a:pt x="7" y="102"/>
                    </a:cubicBezTo>
                    <a:cubicBezTo>
                      <a:pt x="9" y="100"/>
                      <a:pt x="11" y="99"/>
                      <a:pt x="14" y="98"/>
                    </a:cubicBezTo>
                    <a:cubicBezTo>
                      <a:pt x="17" y="96"/>
                      <a:pt x="20" y="92"/>
                      <a:pt x="22" y="89"/>
                    </a:cubicBezTo>
                    <a:cubicBezTo>
                      <a:pt x="25" y="85"/>
                      <a:pt x="28" y="82"/>
                      <a:pt x="32" y="81"/>
                    </a:cubicBezTo>
                    <a:cubicBezTo>
                      <a:pt x="42" y="78"/>
                      <a:pt x="50" y="71"/>
                      <a:pt x="56" y="64"/>
                    </a:cubicBezTo>
                    <a:cubicBezTo>
                      <a:pt x="61" y="60"/>
                      <a:pt x="66" y="55"/>
                      <a:pt x="65" y="48"/>
                    </a:cubicBezTo>
                    <a:cubicBezTo>
                      <a:pt x="65" y="46"/>
                      <a:pt x="63" y="44"/>
                      <a:pt x="62" y="41"/>
                    </a:cubicBezTo>
                    <a:cubicBezTo>
                      <a:pt x="60" y="35"/>
                      <a:pt x="58" y="29"/>
                      <a:pt x="59" y="23"/>
                    </a:cubicBezTo>
                    <a:cubicBezTo>
                      <a:pt x="61" y="17"/>
                      <a:pt x="65" y="11"/>
                      <a:pt x="71" y="9"/>
                    </a:cubicBezTo>
                    <a:cubicBezTo>
                      <a:pt x="75" y="7"/>
                      <a:pt x="79" y="4"/>
                      <a:pt x="81" y="0"/>
                    </a:cubicBezTo>
                    <a:cubicBezTo>
                      <a:pt x="81" y="4"/>
                      <a:pt x="76" y="7"/>
                      <a:pt x="73" y="10"/>
                    </a:cubicBezTo>
                    <a:cubicBezTo>
                      <a:pt x="69" y="12"/>
                      <a:pt x="64" y="15"/>
                      <a:pt x="62" y="19"/>
                    </a:cubicBezTo>
                    <a:cubicBezTo>
                      <a:pt x="59" y="24"/>
                      <a:pt x="61" y="31"/>
                      <a:pt x="63" y="37"/>
                    </a:cubicBezTo>
                    <a:cubicBezTo>
                      <a:pt x="65" y="44"/>
                      <a:pt x="68" y="50"/>
                      <a:pt x="67" y="56"/>
                    </a:cubicBezTo>
                    <a:cubicBezTo>
                      <a:pt x="64" y="68"/>
                      <a:pt x="55" y="75"/>
                      <a:pt x="45" y="81"/>
                    </a:cubicBezTo>
                    <a:cubicBezTo>
                      <a:pt x="40" y="83"/>
                      <a:pt x="35" y="84"/>
                      <a:pt x="30" y="87"/>
                    </a:cubicBezTo>
                    <a:cubicBezTo>
                      <a:pt x="24" y="91"/>
                      <a:pt x="19" y="99"/>
                      <a:pt x="14" y="104"/>
                    </a:cubicBezTo>
                    <a:cubicBezTo>
                      <a:pt x="14" y="105"/>
                      <a:pt x="13" y="106"/>
                      <a:pt x="13" y="107"/>
                    </a:cubicBezTo>
                    <a:cubicBezTo>
                      <a:pt x="14" y="108"/>
                      <a:pt x="15" y="108"/>
                      <a:pt x="17" y="109"/>
                    </a:cubicBezTo>
                    <a:cubicBezTo>
                      <a:pt x="18" y="109"/>
                      <a:pt x="20" y="110"/>
                      <a:pt x="19" y="111"/>
                    </a:cubicBezTo>
                    <a:cubicBezTo>
                      <a:pt x="20" y="111"/>
                      <a:pt x="21" y="111"/>
                      <a:pt x="22" y="110"/>
                    </a:cubicBezTo>
                    <a:cubicBezTo>
                      <a:pt x="22" y="111"/>
                      <a:pt x="22" y="112"/>
                      <a:pt x="22" y="112"/>
                    </a:cubicBezTo>
                    <a:cubicBezTo>
                      <a:pt x="18" y="113"/>
                      <a:pt x="14" y="115"/>
                      <a:pt x="11" y="118"/>
                    </a:cubicBezTo>
                    <a:cubicBezTo>
                      <a:pt x="13" y="123"/>
                      <a:pt x="14" y="129"/>
                      <a:pt x="14" y="135"/>
                    </a:cubicBezTo>
                    <a:cubicBezTo>
                      <a:pt x="24" y="138"/>
                      <a:pt x="35" y="142"/>
                      <a:pt x="45" y="145"/>
                    </a:cubicBezTo>
                    <a:cubicBezTo>
                      <a:pt x="49" y="147"/>
                      <a:pt x="53" y="148"/>
                      <a:pt x="57" y="147"/>
                    </a:cubicBezTo>
                    <a:cubicBezTo>
                      <a:pt x="60" y="147"/>
                      <a:pt x="62" y="145"/>
                      <a:pt x="64" y="145"/>
                    </a:cubicBezTo>
                    <a:cubicBezTo>
                      <a:pt x="66" y="144"/>
                      <a:pt x="69" y="144"/>
                      <a:pt x="71" y="146"/>
                    </a:cubicBezTo>
                    <a:cubicBezTo>
                      <a:pt x="74" y="149"/>
                      <a:pt x="81" y="149"/>
                      <a:pt x="86" y="151"/>
                    </a:cubicBezTo>
                    <a:cubicBezTo>
                      <a:pt x="87" y="152"/>
                      <a:pt x="88" y="152"/>
                      <a:pt x="89" y="152"/>
                    </a:cubicBezTo>
                    <a:cubicBezTo>
                      <a:pt x="91" y="152"/>
                      <a:pt x="92" y="150"/>
                      <a:pt x="94" y="150"/>
                    </a:cubicBezTo>
                    <a:cubicBezTo>
                      <a:pt x="96" y="150"/>
                      <a:pt x="98" y="151"/>
                      <a:pt x="99" y="153"/>
                    </a:cubicBezTo>
                    <a:cubicBezTo>
                      <a:pt x="100" y="154"/>
                      <a:pt x="102" y="156"/>
                      <a:pt x="103" y="157"/>
                    </a:cubicBezTo>
                    <a:cubicBezTo>
                      <a:pt x="103" y="157"/>
                      <a:pt x="104" y="157"/>
                      <a:pt x="104" y="157"/>
                    </a:cubicBezTo>
                    <a:cubicBezTo>
                      <a:pt x="109" y="156"/>
                      <a:pt x="113" y="160"/>
                      <a:pt x="118" y="162"/>
                    </a:cubicBezTo>
                    <a:cubicBezTo>
                      <a:pt x="117" y="161"/>
                      <a:pt x="117" y="159"/>
                      <a:pt x="118" y="158"/>
                    </a:cubicBezTo>
                    <a:cubicBezTo>
                      <a:pt x="118" y="157"/>
                      <a:pt x="120" y="156"/>
                      <a:pt x="121" y="156"/>
                    </a:cubicBezTo>
                    <a:cubicBezTo>
                      <a:pt x="120" y="158"/>
                      <a:pt x="121" y="159"/>
                      <a:pt x="122" y="161"/>
                    </a:cubicBezTo>
                    <a:cubicBezTo>
                      <a:pt x="123" y="162"/>
                      <a:pt x="124" y="163"/>
                      <a:pt x="125" y="164"/>
                    </a:cubicBezTo>
                    <a:cubicBezTo>
                      <a:pt x="128" y="167"/>
                      <a:pt x="129" y="172"/>
                      <a:pt x="129" y="176"/>
                    </a:cubicBezTo>
                    <a:cubicBezTo>
                      <a:pt x="131" y="195"/>
                      <a:pt x="131" y="214"/>
                      <a:pt x="129" y="232"/>
                    </a:cubicBezTo>
                    <a:cubicBezTo>
                      <a:pt x="128" y="240"/>
                      <a:pt x="127" y="249"/>
                      <a:pt x="127" y="257"/>
                    </a:cubicBezTo>
                    <a:cubicBezTo>
                      <a:pt x="127" y="265"/>
                      <a:pt x="129" y="273"/>
                      <a:pt x="135" y="280"/>
                    </a:cubicBezTo>
                    <a:cubicBezTo>
                      <a:pt x="139" y="282"/>
                      <a:pt x="143" y="285"/>
                      <a:pt x="147" y="287"/>
                    </a:cubicBezTo>
                    <a:cubicBezTo>
                      <a:pt x="141" y="286"/>
                      <a:pt x="135" y="286"/>
                      <a:pt x="128" y="288"/>
                    </a:cubicBezTo>
                    <a:cubicBezTo>
                      <a:pt x="125" y="288"/>
                      <a:pt x="122" y="289"/>
                      <a:pt x="119" y="289"/>
                    </a:cubicBezTo>
                    <a:cubicBezTo>
                      <a:pt x="116" y="288"/>
                      <a:pt x="114" y="286"/>
                      <a:pt x="112" y="287"/>
                    </a:cubicBezTo>
                    <a:cubicBezTo>
                      <a:pt x="111" y="287"/>
                      <a:pt x="110" y="288"/>
                      <a:pt x="109" y="288"/>
                    </a:cubicBezTo>
                    <a:cubicBezTo>
                      <a:pt x="108" y="288"/>
                      <a:pt x="106" y="288"/>
                      <a:pt x="106" y="287"/>
                    </a:cubicBezTo>
                    <a:cubicBezTo>
                      <a:pt x="105" y="286"/>
                      <a:pt x="106" y="284"/>
                      <a:pt x="107" y="283"/>
                    </a:cubicBezTo>
                    <a:cubicBezTo>
                      <a:pt x="109" y="282"/>
                      <a:pt x="111" y="279"/>
                      <a:pt x="111" y="27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13">
                <a:extLst>
                  <a:ext uri="{FF2B5EF4-FFF2-40B4-BE49-F238E27FC236}">
                    <a16:creationId xmlns="" xmlns:a16="http://schemas.microsoft.com/office/drawing/2014/main" id="{CD8E667E-A515-482D-8994-559A6AC8CF40}"/>
                  </a:ext>
                </a:extLst>
              </p:cNvPr>
              <p:cNvSpPr>
                <a:spLocks/>
              </p:cNvSpPr>
              <p:nvPr/>
            </p:nvSpPr>
            <p:spPr bwMode="auto">
              <a:xfrm>
                <a:off x="11036873" y="6292168"/>
                <a:ext cx="434025" cy="612560"/>
              </a:xfrm>
              <a:custGeom>
                <a:avLst/>
                <a:gdLst>
                  <a:gd name="T0" fmla="*/ 96 w 101"/>
                  <a:gd name="T1" fmla="*/ 0 h 142"/>
                  <a:gd name="T2" fmla="*/ 84 w 101"/>
                  <a:gd name="T3" fmla="*/ 4 h 142"/>
                  <a:gd name="T4" fmla="*/ 80 w 101"/>
                  <a:gd name="T5" fmla="*/ 8 h 142"/>
                  <a:gd name="T6" fmla="*/ 78 w 101"/>
                  <a:gd name="T7" fmla="*/ 9 h 142"/>
                  <a:gd name="T8" fmla="*/ 78 w 101"/>
                  <a:gd name="T9" fmla="*/ 11 h 142"/>
                  <a:gd name="T10" fmla="*/ 75 w 101"/>
                  <a:gd name="T11" fmla="*/ 13 h 142"/>
                  <a:gd name="T12" fmla="*/ 71 w 101"/>
                  <a:gd name="T13" fmla="*/ 18 h 142"/>
                  <a:gd name="T14" fmla="*/ 70 w 101"/>
                  <a:gd name="T15" fmla="*/ 25 h 142"/>
                  <a:gd name="T16" fmla="*/ 67 w 101"/>
                  <a:gd name="T17" fmla="*/ 29 h 142"/>
                  <a:gd name="T18" fmla="*/ 63 w 101"/>
                  <a:gd name="T19" fmla="*/ 32 h 142"/>
                  <a:gd name="T20" fmla="*/ 56 w 101"/>
                  <a:gd name="T21" fmla="*/ 37 h 142"/>
                  <a:gd name="T22" fmla="*/ 52 w 101"/>
                  <a:gd name="T23" fmla="*/ 40 h 142"/>
                  <a:gd name="T24" fmla="*/ 51 w 101"/>
                  <a:gd name="T25" fmla="*/ 53 h 142"/>
                  <a:gd name="T26" fmla="*/ 41 w 101"/>
                  <a:gd name="T27" fmla="*/ 56 h 142"/>
                  <a:gd name="T28" fmla="*/ 32 w 101"/>
                  <a:gd name="T29" fmla="*/ 63 h 142"/>
                  <a:gd name="T30" fmla="*/ 25 w 101"/>
                  <a:gd name="T31" fmla="*/ 69 h 142"/>
                  <a:gd name="T32" fmla="*/ 17 w 101"/>
                  <a:gd name="T33" fmla="*/ 81 h 142"/>
                  <a:gd name="T34" fmla="*/ 14 w 101"/>
                  <a:gd name="T35" fmla="*/ 101 h 142"/>
                  <a:gd name="T36" fmla="*/ 4 w 101"/>
                  <a:gd name="T37" fmla="*/ 117 h 142"/>
                  <a:gd name="T38" fmla="*/ 1 w 101"/>
                  <a:gd name="T39" fmla="*/ 120 h 142"/>
                  <a:gd name="T40" fmla="*/ 1 w 101"/>
                  <a:gd name="T41" fmla="*/ 125 h 142"/>
                  <a:gd name="T42" fmla="*/ 5 w 101"/>
                  <a:gd name="T43" fmla="*/ 129 h 142"/>
                  <a:gd name="T44" fmla="*/ 12 w 101"/>
                  <a:gd name="T45" fmla="*/ 136 h 142"/>
                  <a:gd name="T46" fmla="*/ 14 w 101"/>
                  <a:gd name="T47" fmla="*/ 138 h 142"/>
                  <a:gd name="T48" fmla="*/ 13 w 101"/>
                  <a:gd name="T49" fmla="*/ 142 h 142"/>
                  <a:gd name="T50" fmla="*/ 13 w 101"/>
                  <a:gd name="T51" fmla="*/ 135 h 142"/>
                  <a:gd name="T52" fmla="*/ 7 w 101"/>
                  <a:gd name="T53" fmla="*/ 130 h 142"/>
                  <a:gd name="T54" fmla="*/ 3 w 101"/>
                  <a:gd name="T55" fmla="*/ 124 h 142"/>
                  <a:gd name="T56" fmla="*/ 5 w 101"/>
                  <a:gd name="T57" fmla="*/ 119 h 142"/>
                  <a:gd name="T58" fmla="*/ 10 w 101"/>
                  <a:gd name="T59" fmla="*/ 115 h 142"/>
                  <a:gd name="T60" fmla="*/ 18 w 101"/>
                  <a:gd name="T61" fmla="*/ 98 h 142"/>
                  <a:gd name="T62" fmla="*/ 28 w 101"/>
                  <a:gd name="T63" fmla="*/ 71 h 142"/>
                  <a:gd name="T64" fmla="*/ 42 w 101"/>
                  <a:gd name="T65" fmla="*/ 61 h 142"/>
                  <a:gd name="T66" fmla="*/ 54 w 101"/>
                  <a:gd name="T67" fmla="*/ 51 h 142"/>
                  <a:gd name="T68" fmla="*/ 54 w 101"/>
                  <a:gd name="T69" fmla="*/ 45 h 142"/>
                  <a:gd name="T70" fmla="*/ 56 w 101"/>
                  <a:gd name="T71" fmla="*/ 41 h 142"/>
                  <a:gd name="T72" fmla="*/ 66 w 101"/>
                  <a:gd name="T73" fmla="*/ 36 h 142"/>
                  <a:gd name="T74" fmla="*/ 71 w 101"/>
                  <a:gd name="T75" fmla="*/ 32 h 142"/>
                  <a:gd name="T76" fmla="*/ 73 w 101"/>
                  <a:gd name="T77" fmla="*/ 27 h 142"/>
                  <a:gd name="T78" fmla="*/ 82 w 101"/>
                  <a:gd name="T79" fmla="*/ 15 h 142"/>
                  <a:gd name="T80" fmla="*/ 91 w 101"/>
                  <a:gd name="T81" fmla="*/ 9 h 142"/>
                  <a:gd name="T82" fmla="*/ 101 w 101"/>
                  <a:gd name="T83" fmla="*/ 4 h 142"/>
                  <a:gd name="T84" fmla="*/ 96 w 101"/>
                  <a:gd name="T85" fmla="*/ 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1" h="142">
                    <a:moveTo>
                      <a:pt x="96" y="0"/>
                    </a:moveTo>
                    <a:cubicBezTo>
                      <a:pt x="92" y="1"/>
                      <a:pt x="88" y="3"/>
                      <a:pt x="84" y="4"/>
                    </a:cubicBezTo>
                    <a:cubicBezTo>
                      <a:pt x="82" y="5"/>
                      <a:pt x="80" y="6"/>
                      <a:pt x="80" y="8"/>
                    </a:cubicBezTo>
                    <a:cubicBezTo>
                      <a:pt x="79" y="8"/>
                      <a:pt x="79" y="8"/>
                      <a:pt x="78" y="9"/>
                    </a:cubicBezTo>
                    <a:cubicBezTo>
                      <a:pt x="78" y="10"/>
                      <a:pt x="78" y="11"/>
                      <a:pt x="78" y="11"/>
                    </a:cubicBezTo>
                    <a:cubicBezTo>
                      <a:pt x="77" y="12"/>
                      <a:pt x="76" y="12"/>
                      <a:pt x="75" y="13"/>
                    </a:cubicBezTo>
                    <a:cubicBezTo>
                      <a:pt x="73" y="14"/>
                      <a:pt x="71" y="16"/>
                      <a:pt x="71" y="18"/>
                    </a:cubicBezTo>
                    <a:cubicBezTo>
                      <a:pt x="70" y="20"/>
                      <a:pt x="70" y="23"/>
                      <a:pt x="70" y="25"/>
                    </a:cubicBezTo>
                    <a:cubicBezTo>
                      <a:pt x="70" y="27"/>
                      <a:pt x="69" y="28"/>
                      <a:pt x="67" y="29"/>
                    </a:cubicBezTo>
                    <a:cubicBezTo>
                      <a:pt x="66" y="30"/>
                      <a:pt x="65" y="31"/>
                      <a:pt x="63" y="32"/>
                    </a:cubicBezTo>
                    <a:cubicBezTo>
                      <a:pt x="61" y="33"/>
                      <a:pt x="59" y="35"/>
                      <a:pt x="56" y="37"/>
                    </a:cubicBezTo>
                    <a:cubicBezTo>
                      <a:pt x="54" y="38"/>
                      <a:pt x="53" y="39"/>
                      <a:pt x="52" y="40"/>
                    </a:cubicBezTo>
                    <a:cubicBezTo>
                      <a:pt x="50" y="44"/>
                      <a:pt x="53" y="49"/>
                      <a:pt x="51" y="53"/>
                    </a:cubicBezTo>
                    <a:cubicBezTo>
                      <a:pt x="47" y="54"/>
                      <a:pt x="44" y="55"/>
                      <a:pt x="41" y="56"/>
                    </a:cubicBezTo>
                    <a:cubicBezTo>
                      <a:pt x="37" y="58"/>
                      <a:pt x="34" y="60"/>
                      <a:pt x="32" y="63"/>
                    </a:cubicBezTo>
                    <a:cubicBezTo>
                      <a:pt x="29" y="65"/>
                      <a:pt x="27" y="67"/>
                      <a:pt x="25" y="69"/>
                    </a:cubicBezTo>
                    <a:cubicBezTo>
                      <a:pt x="21" y="73"/>
                      <a:pt x="19" y="77"/>
                      <a:pt x="17" y="81"/>
                    </a:cubicBezTo>
                    <a:cubicBezTo>
                      <a:pt x="15" y="87"/>
                      <a:pt x="16" y="95"/>
                      <a:pt x="14" y="101"/>
                    </a:cubicBezTo>
                    <a:cubicBezTo>
                      <a:pt x="13" y="108"/>
                      <a:pt x="10" y="114"/>
                      <a:pt x="4" y="117"/>
                    </a:cubicBezTo>
                    <a:cubicBezTo>
                      <a:pt x="3" y="118"/>
                      <a:pt x="2" y="119"/>
                      <a:pt x="1" y="120"/>
                    </a:cubicBezTo>
                    <a:cubicBezTo>
                      <a:pt x="0" y="122"/>
                      <a:pt x="0" y="124"/>
                      <a:pt x="1" y="125"/>
                    </a:cubicBezTo>
                    <a:cubicBezTo>
                      <a:pt x="2" y="127"/>
                      <a:pt x="3" y="128"/>
                      <a:pt x="5" y="129"/>
                    </a:cubicBezTo>
                    <a:cubicBezTo>
                      <a:pt x="7" y="131"/>
                      <a:pt x="9" y="134"/>
                      <a:pt x="12" y="136"/>
                    </a:cubicBezTo>
                    <a:cubicBezTo>
                      <a:pt x="13" y="136"/>
                      <a:pt x="13" y="136"/>
                      <a:pt x="14" y="138"/>
                    </a:cubicBezTo>
                    <a:cubicBezTo>
                      <a:pt x="14" y="139"/>
                      <a:pt x="14" y="141"/>
                      <a:pt x="13" y="142"/>
                    </a:cubicBezTo>
                    <a:cubicBezTo>
                      <a:pt x="16" y="141"/>
                      <a:pt x="15" y="137"/>
                      <a:pt x="13" y="135"/>
                    </a:cubicBezTo>
                    <a:cubicBezTo>
                      <a:pt x="12" y="133"/>
                      <a:pt x="9" y="132"/>
                      <a:pt x="7" y="130"/>
                    </a:cubicBezTo>
                    <a:cubicBezTo>
                      <a:pt x="5" y="129"/>
                      <a:pt x="3" y="127"/>
                      <a:pt x="3" y="124"/>
                    </a:cubicBezTo>
                    <a:cubicBezTo>
                      <a:pt x="3" y="122"/>
                      <a:pt x="4" y="120"/>
                      <a:pt x="5" y="119"/>
                    </a:cubicBezTo>
                    <a:cubicBezTo>
                      <a:pt x="7" y="117"/>
                      <a:pt x="9" y="116"/>
                      <a:pt x="10" y="115"/>
                    </a:cubicBezTo>
                    <a:cubicBezTo>
                      <a:pt x="15" y="111"/>
                      <a:pt x="18" y="104"/>
                      <a:pt x="18" y="98"/>
                    </a:cubicBezTo>
                    <a:cubicBezTo>
                      <a:pt x="17" y="88"/>
                      <a:pt x="20" y="79"/>
                      <a:pt x="28" y="71"/>
                    </a:cubicBezTo>
                    <a:cubicBezTo>
                      <a:pt x="32" y="67"/>
                      <a:pt x="37" y="63"/>
                      <a:pt x="42" y="61"/>
                    </a:cubicBezTo>
                    <a:cubicBezTo>
                      <a:pt x="46" y="58"/>
                      <a:pt x="54" y="57"/>
                      <a:pt x="54" y="51"/>
                    </a:cubicBezTo>
                    <a:cubicBezTo>
                      <a:pt x="54" y="49"/>
                      <a:pt x="54" y="47"/>
                      <a:pt x="54" y="45"/>
                    </a:cubicBezTo>
                    <a:cubicBezTo>
                      <a:pt x="54" y="43"/>
                      <a:pt x="55" y="41"/>
                      <a:pt x="56" y="41"/>
                    </a:cubicBezTo>
                    <a:cubicBezTo>
                      <a:pt x="60" y="39"/>
                      <a:pt x="62" y="37"/>
                      <a:pt x="66" y="36"/>
                    </a:cubicBezTo>
                    <a:cubicBezTo>
                      <a:pt x="68" y="35"/>
                      <a:pt x="70" y="34"/>
                      <a:pt x="71" y="32"/>
                    </a:cubicBezTo>
                    <a:cubicBezTo>
                      <a:pt x="73" y="31"/>
                      <a:pt x="74" y="29"/>
                      <a:pt x="73" y="27"/>
                    </a:cubicBezTo>
                    <a:cubicBezTo>
                      <a:pt x="76" y="23"/>
                      <a:pt x="79" y="18"/>
                      <a:pt x="82" y="15"/>
                    </a:cubicBezTo>
                    <a:cubicBezTo>
                      <a:pt x="85" y="12"/>
                      <a:pt x="88" y="10"/>
                      <a:pt x="91" y="9"/>
                    </a:cubicBezTo>
                    <a:cubicBezTo>
                      <a:pt x="95" y="8"/>
                      <a:pt x="98" y="5"/>
                      <a:pt x="101" y="4"/>
                    </a:cubicBezTo>
                    <a:cubicBezTo>
                      <a:pt x="100" y="1"/>
                      <a:pt x="98" y="0"/>
                      <a:pt x="9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14">
                <a:extLst>
                  <a:ext uri="{FF2B5EF4-FFF2-40B4-BE49-F238E27FC236}">
                    <a16:creationId xmlns="" xmlns:a16="http://schemas.microsoft.com/office/drawing/2014/main" id="{69512D80-A91F-4A4C-9CA3-FB7DC4A54407}"/>
                  </a:ext>
                </a:extLst>
              </p:cNvPr>
              <p:cNvSpPr>
                <a:spLocks/>
              </p:cNvSpPr>
              <p:nvPr/>
            </p:nvSpPr>
            <p:spPr bwMode="auto">
              <a:xfrm>
                <a:off x="10722898" y="6021288"/>
                <a:ext cx="366305" cy="49251"/>
              </a:xfrm>
              <a:custGeom>
                <a:avLst/>
                <a:gdLst>
                  <a:gd name="T0" fmla="*/ 85 w 85"/>
                  <a:gd name="T1" fmla="*/ 0 h 11"/>
                  <a:gd name="T2" fmla="*/ 48 w 85"/>
                  <a:gd name="T3" fmla="*/ 7 h 11"/>
                  <a:gd name="T4" fmla="*/ 41 w 85"/>
                  <a:gd name="T5" fmla="*/ 5 h 11"/>
                  <a:gd name="T6" fmla="*/ 34 w 85"/>
                  <a:gd name="T7" fmla="*/ 5 h 11"/>
                  <a:gd name="T8" fmla="*/ 24 w 85"/>
                  <a:gd name="T9" fmla="*/ 7 h 11"/>
                  <a:gd name="T10" fmla="*/ 5 w 85"/>
                  <a:gd name="T11" fmla="*/ 9 h 11"/>
                  <a:gd name="T12" fmla="*/ 0 w 85"/>
                  <a:gd name="T13" fmla="*/ 7 h 11"/>
                  <a:gd name="T14" fmla="*/ 9 w 85"/>
                  <a:gd name="T15" fmla="*/ 10 h 11"/>
                  <a:gd name="T16" fmla="*/ 33 w 85"/>
                  <a:gd name="T17" fmla="*/ 7 h 11"/>
                  <a:gd name="T18" fmla="*/ 41 w 85"/>
                  <a:gd name="T19" fmla="*/ 9 h 11"/>
                  <a:gd name="T20" fmla="*/ 42 w 85"/>
                  <a:gd name="T21" fmla="*/ 10 h 11"/>
                  <a:gd name="T22" fmla="*/ 44 w 85"/>
                  <a:gd name="T23" fmla="*/ 10 h 11"/>
                  <a:gd name="T24" fmla="*/ 76 w 85"/>
                  <a:gd name="T25" fmla="*/ 5 h 11"/>
                  <a:gd name="T26" fmla="*/ 84 w 85"/>
                  <a:gd name="T27" fmla="*/ 5 h 11"/>
                  <a:gd name="T28" fmla="*/ 85 w 85"/>
                  <a:gd name="T29"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 h="11">
                    <a:moveTo>
                      <a:pt x="85" y="0"/>
                    </a:moveTo>
                    <a:cubicBezTo>
                      <a:pt x="73" y="0"/>
                      <a:pt x="60" y="3"/>
                      <a:pt x="48" y="7"/>
                    </a:cubicBezTo>
                    <a:cubicBezTo>
                      <a:pt x="46" y="8"/>
                      <a:pt x="42" y="7"/>
                      <a:pt x="41" y="5"/>
                    </a:cubicBezTo>
                    <a:cubicBezTo>
                      <a:pt x="39" y="4"/>
                      <a:pt x="37" y="5"/>
                      <a:pt x="34" y="5"/>
                    </a:cubicBezTo>
                    <a:cubicBezTo>
                      <a:pt x="31" y="6"/>
                      <a:pt x="27" y="6"/>
                      <a:pt x="24" y="7"/>
                    </a:cubicBezTo>
                    <a:cubicBezTo>
                      <a:pt x="17" y="8"/>
                      <a:pt x="11" y="8"/>
                      <a:pt x="5" y="9"/>
                    </a:cubicBezTo>
                    <a:cubicBezTo>
                      <a:pt x="3" y="9"/>
                      <a:pt x="1" y="9"/>
                      <a:pt x="0" y="7"/>
                    </a:cubicBezTo>
                    <a:cubicBezTo>
                      <a:pt x="3" y="9"/>
                      <a:pt x="5" y="10"/>
                      <a:pt x="9" y="10"/>
                    </a:cubicBezTo>
                    <a:cubicBezTo>
                      <a:pt x="17" y="9"/>
                      <a:pt x="25" y="8"/>
                      <a:pt x="33" y="7"/>
                    </a:cubicBezTo>
                    <a:cubicBezTo>
                      <a:pt x="36" y="7"/>
                      <a:pt x="40" y="6"/>
                      <a:pt x="41" y="9"/>
                    </a:cubicBezTo>
                    <a:cubicBezTo>
                      <a:pt x="41" y="9"/>
                      <a:pt x="42" y="10"/>
                      <a:pt x="42" y="10"/>
                    </a:cubicBezTo>
                    <a:cubicBezTo>
                      <a:pt x="42" y="11"/>
                      <a:pt x="43" y="11"/>
                      <a:pt x="44" y="10"/>
                    </a:cubicBezTo>
                    <a:cubicBezTo>
                      <a:pt x="55" y="8"/>
                      <a:pt x="65" y="7"/>
                      <a:pt x="76" y="5"/>
                    </a:cubicBezTo>
                    <a:cubicBezTo>
                      <a:pt x="79" y="4"/>
                      <a:pt x="82" y="4"/>
                      <a:pt x="84" y="5"/>
                    </a:cubicBezTo>
                    <a:cubicBezTo>
                      <a:pt x="84" y="4"/>
                      <a:pt x="85" y="1"/>
                      <a:pt x="8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15">
                <a:extLst>
                  <a:ext uri="{FF2B5EF4-FFF2-40B4-BE49-F238E27FC236}">
                    <a16:creationId xmlns="" xmlns:a16="http://schemas.microsoft.com/office/drawing/2014/main" id="{C01C4D9B-7056-4BE9-8F7E-5A5DD316A428}"/>
                  </a:ext>
                </a:extLst>
              </p:cNvPr>
              <p:cNvSpPr>
                <a:spLocks/>
              </p:cNvSpPr>
              <p:nvPr/>
            </p:nvSpPr>
            <p:spPr bwMode="auto">
              <a:xfrm>
                <a:off x="11092280" y="5731939"/>
                <a:ext cx="184691" cy="172378"/>
              </a:xfrm>
              <a:custGeom>
                <a:avLst/>
                <a:gdLst>
                  <a:gd name="T0" fmla="*/ 40 w 43"/>
                  <a:gd name="T1" fmla="*/ 40 h 40"/>
                  <a:gd name="T2" fmla="*/ 31 w 43"/>
                  <a:gd name="T3" fmla="*/ 28 h 40"/>
                  <a:gd name="T4" fmla="*/ 14 w 43"/>
                  <a:gd name="T5" fmla="*/ 26 h 40"/>
                  <a:gd name="T6" fmla="*/ 8 w 43"/>
                  <a:gd name="T7" fmla="*/ 24 h 40"/>
                  <a:gd name="T8" fmla="*/ 7 w 43"/>
                  <a:gd name="T9" fmla="*/ 20 h 40"/>
                  <a:gd name="T10" fmla="*/ 2 w 43"/>
                  <a:gd name="T11" fmla="*/ 18 h 40"/>
                  <a:gd name="T12" fmla="*/ 1 w 43"/>
                  <a:gd name="T13" fmla="*/ 12 h 40"/>
                  <a:gd name="T14" fmla="*/ 6 w 43"/>
                  <a:gd name="T15" fmla="*/ 6 h 40"/>
                  <a:gd name="T16" fmla="*/ 3 w 43"/>
                  <a:gd name="T17" fmla="*/ 1 h 40"/>
                  <a:gd name="T18" fmla="*/ 7 w 43"/>
                  <a:gd name="T19" fmla="*/ 3 h 40"/>
                  <a:gd name="T20" fmla="*/ 6 w 43"/>
                  <a:gd name="T21" fmla="*/ 8 h 40"/>
                  <a:gd name="T22" fmla="*/ 2 w 43"/>
                  <a:gd name="T23" fmla="*/ 13 h 40"/>
                  <a:gd name="T24" fmla="*/ 3 w 43"/>
                  <a:gd name="T25" fmla="*/ 17 h 40"/>
                  <a:gd name="T26" fmla="*/ 8 w 43"/>
                  <a:gd name="T27" fmla="*/ 18 h 40"/>
                  <a:gd name="T28" fmla="*/ 12 w 43"/>
                  <a:gd name="T29" fmla="*/ 22 h 40"/>
                  <a:gd name="T30" fmla="*/ 18 w 43"/>
                  <a:gd name="T31" fmla="*/ 23 h 40"/>
                  <a:gd name="T32" fmla="*/ 31 w 43"/>
                  <a:gd name="T33" fmla="*/ 25 h 40"/>
                  <a:gd name="T34" fmla="*/ 40 w 43"/>
                  <a:gd name="T35" fmla="*/ 30 h 40"/>
                  <a:gd name="T36" fmla="*/ 40 w 43"/>
                  <a:gd name="T37"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3" h="40">
                    <a:moveTo>
                      <a:pt x="40" y="40"/>
                    </a:moveTo>
                    <a:cubicBezTo>
                      <a:pt x="40" y="35"/>
                      <a:pt x="36" y="30"/>
                      <a:pt x="31" y="28"/>
                    </a:cubicBezTo>
                    <a:cubicBezTo>
                      <a:pt x="25" y="26"/>
                      <a:pt x="20" y="26"/>
                      <a:pt x="14" y="26"/>
                    </a:cubicBezTo>
                    <a:cubicBezTo>
                      <a:pt x="12" y="26"/>
                      <a:pt x="9" y="26"/>
                      <a:pt x="8" y="24"/>
                    </a:cubicBezTo>
                    <a:cubicBezTo>
                      <a:pt x="8" y="22"/>
                      <a:pt x="8" y="21"/>
                      <a:pt x="7" y="20"/>
                    </a:cubicBezTo>
                    <a:cubicBezTo>
                      <a:pt x="6" y="18"/>
                      <a:pt x="3" y="19"/>
                      <a:pt x="2" y="18"/>
                    </a:cubicBezTo>
                    <a:cubicBezTo>
                      <a:pt x="0" y="17"/>
                      <a:pt x="0" y="14"/>
                      <a:pt x="1" y="12"/>
                    </a:cubicBezTo>
                    <a:cubicBezTo>
                      <a:pt x="3" y="10"/>
                      <a:pt x="5" y="8"/>
                      <a:pt x="6" y="6"/>
                    </a:cubicBezTo>
                    <a:cubicBezTo>
                      <a:pt x="7" y="4"/>
                      <a:pt x="6" y="1"/>
                      <a:pt x="3" y="1"/>
                    </a:cubicBezTo>
                    <a:cubicBezTo>
                      <a:pt x="5" y="0"/>
                      <a:pt x="7" y="2"/>
                      <a:pt x="7" y="3"/>
                    </a:cubicBezTo>
                    <a:cubicBezTo>
                      <a:pt x="8" y="5"/>
                      <a:pt x="7" y="7"/>
                      <a:pt x="6" y="8"/>
                    </a:cubicBezTo>
                    <a:cubicBezTo>
                      <a:pt x="5" y="10"/>
                      <a:pt x="3" y="11"/>
                      <a:pt x="2" y="13"/>
                    </a:cubicBezTo>
                    <a:cubicBezTo>
                      <a:pt x="2" y="14"/>
                      <a:pt x="2" y="16"/>
                      <a:pt x="3" y="17"/>
                    </a:cubicBezTo>
                    <a:cubicBezTo>
                      <a:pt x="4" y="16"/>
                      <a:pt x="7" y="17"/>
                      <a:pt x="8" y="18"/>
                    </a:cubicBezTo>
                    <a:cubicBezTo>
                      <a:pt x="9" y="19"/>
                      <a:pt x="10" y="21"/>
                      <a:pt x="12" y="22"/>
                    </a:cubicBezTo>
                    <a:cubicBezTo>
                      <a:pt x="14" y="23"/>
                      <a:pt x="16" y="23"/>
                      <a:pt x="18" y="23"/>
                    </a:cubicBezTo>
                    <a:cubicBezTo>
                      <a:pt x="23" y="23"/>
                      <a:pt x="27" y="23"/>
                      <a:pt x="31" y="25"/>
                    </a:cubicBezTo>
                    <a:cubicBezTo>
                      <a:pt x="35" y="26"/>
                      <a:pt x="38" y="27"/>
                      <a:pt x="40" y="30"/>
                    </a:cubicBezTo>
                    <a:cubicBezTo>
                      <a:pt x="42" y="33"/>
                      <a:pt x="43" y="38"/>
                      <a:pt x="40"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16">
                <a:extLst>
                  <a:ext uri="{FF2B5EF4-FFF2-40B4-BE49-F238E27FC236}">
                    <a16:creationId xmlns="" xmlns:a16="http://schemas.microsoft.com/office/drawing/2014/main" id="{7668AF45-519A-4C4F-9E1B-D218BFE11099}"/>
                  </a:ext>
                </a:extLst>
              </p:cNvPr>
              <p:cNvSpPr>
                <a:spLocks/>
              </p:cNvSpPr>
              <p:nvPr/>
            </p:nvSpPr>
            <p:spPr bwMode="auto">
              <a:xfrm>
                <a:off x="10464331" y="5978193"/>
                <a:ext cx="412477" cy="215473"/>
              </a:xfrm>
              <a:custGeom>
                <a:avLst/>
                <a:gdLst>
                  <a:gd name="T0" fmla="*/ 3 w 96"/>
                  <a:gd name="T1" fmla="*/ 20 h 50"/>
                  <a:gd name="T2" fmla="*/ 5 w 96"/>
                  <a:gd name="T3" fmla="*/ 17 h 50"/>
                  <a:gd name="T4" fmla="*/ 8 w 96"/>
                  <a:gd name="T5" fmla="*/ 13 h 50"/>
                  <a:gd name="T6" fmla="*/ 9 w 96"/>
                  <a:gd name="T7" fmla="*/ 8 h 50"/>
                  <a:gd name="T8" fmla="*/ 13 w 96"/>
                  <a:gd name="T9" fmla="*/ 8 h 50"/>
                  <a:gd name="T10" fmla="*/ 18 w 96"/>
                  <a:gd name="T11" fmla="*/ 7 h 50"/>
                  <a:gd name="T12" fmla="*/ 21 w 96"/>
                  <a:gd name="T13" fmla="*/ 10 h 50"/>
                  <a:gd name="T14" fmla="*/ 25 w 96"/>
                  <a:gd name="T15" fmla="*/ 6 h 50"/>
                  <a:gd name="T16" fmla="*/ 29 w 96"/>
                  <a:gd name="T17" fmla="*/ 3 h 50"/>
                  <a:gd name="T18" fmla="*/ 34 w 96"/>
                  <a:gd name="T19" fmla="*/ 4 h 50"/>
                  <a:gd name="T20" fmla="*/ 39 w 96"/>
                  <a:gd name="T21" fmla="*/ 2 h 50"/>
                  <a:gd name="T22" fmla="*/ 43 w 96"/>
                  <a:gd name="T23" fmla="*/ 3 h 50"/>
                  <a:gd name="T24" fmla="*/ 46 w 96"/>
                  <a:gd name="T25" fmla="*/ 5 h 50"/>
                  <a:gd name="T26" fmla="*/ 51 w 96"/>
                  <a:gd name="T27" fmla="*/ 2 h 50"/>
                  <a:gd name="T28" fmla="*/ 55 w 96"/>
                  <a:gd name="T29" fmla="*/ 0 h 50"/>
                  <a:gd name="T30" fmla="*/ 58 w 96"/>
                  <a:gd name="T31" fmla="*/ 1 h 50"/>
                  <a:gd name="T32" fmla="*/ 62 w 96"/>
                  <a:gd name="T33" fmla="*/ 4 h 50"/>
                  <a:gd name="T34" fmla="*/ 65 w 96"/>
                  <a:gd name="T35" fmla="*/ 5 h 50"/>
                  <a:gd name="T36" fmla="*/ 68 w 96"/>
                  <a:gd name="T37" fmla="*/ 10 h 50"/>
                  <a:gd name="T38" fmla="*/ 71 w 96"/>
                  <a:gd name="T39" fmla="*/ 14 h 50"/>
                  <a:gd name="T40" fmla="*/ 73 w 96"/>
                  <a:gd name="T41" fmla="*/ 11 h 50"/>
                  <a:gd name="T42" fmla="*/ 77 w 96"/>
                  <a:gd name="T43" fmla="*/ 17 h 50"/>
                  <a:gd name="T44" fmla="*/ 81 w 96"/>
                  <a:gd name="T45" fmla="*/ 20 h 50"/>
                  <a:gd name="T46" fmla="*/ 85 w 96"/>
                  <a:gd name="T47" fmla="*/ 23 h 50"/>
                  <a:gd name="T48" fmla="*/ 88 w 96"/>
                  <a:gd name="T49" fmla="*/ 24 h 50"/>
                  <a:gd name="T50" fmla="*/ 90 w 96"/>
                  <a:gd name="T51" fmla="*/ 27 h 50"/>
                  <a:gd name="T52" fmla="*/ 92 w 96"/>
                  <a:gd name="T53" fmla="*/ 32 h 50"/>
                  <a:gd name="T54" fmla="*/ 93 w 96"/>
                  <a:gd name="T55" fmla="*/ 42 h 50"/>
                  <a:gd name="T56" fmla="*/ 86 w 96"/>
                  <a:gd name="T57" fmla="*/ 45 h 50"/>
                  <a:gd name="T58" fmla="*/ 81 w 96"/>
                  <a:gd name="T59" fmla="*/ 43 h 50"/>
                  <a:gd name="T60" fmla="*/ 78 w 96"/>
                  <a:gd name="T61" fmla="*/ 41 h 50"/>
                  <a:gd name="T62" fmla="*/ 72 w 96"/>
                  <a:gd name="T63" fmla="*/ 36 h 50"/>
                  <a:gd name="T64" fmla="*/ 71 w 96"/>
                  <a:gd name="T65" fmla="*/ 41 h 50"/>
                  <a:gd name="T66" fmla="*/ 71 w 96"/>
                  <a:gd name="T67" fmla="*/ 48 h 50"/>
                  <a:gd name="T68" fmla="*/ 66 w 96"/>
                  <a:gd name="T69" fmla="*/ 46 h 50"/>
                  <a:gd name="T70" fmla="*/ 64 w 96"/>
                  <a:gd name="T71" fmla="*/ 41 h 50"/>
                  <a:gd name="T72" fmla="*/ 54 w 96"/>
                  <a:gd name="T73" fmla="*/ 42 h 50"/>
                  <a:gd name="T74" fmla="*/ 54 w 96"/>
                  <a:gd name="T75" fmla="*/ 37 h 50"/>
                  <a:gd name="T76" fmla="*/ 59 w 96"/>
                  <a:gd name="T77" fmla="*/ 36 h 50"/>
                  <a:gd name="T78" fmla="*/ 58 w 96"/>
                  <a:gd name="T79" fmla="*/ 31 h 50"/>
                  <a:gd name="T80" fmla="*/ 54 w 96"/>
                  <a:gd name="T81" fmla="*/ 29 h 50"/>
                  <a:gd name="T82" fmla="*/ 49 w 96"/>
                  <a:gd name="T83" fmla="*/ 29 h 50"/>
                  <a:gd name="T84" fmla="*/ 44 w 96"/>
                  <a:gd name="T85" fmla="*/ 28 h 50"/>
                  <a:gd name="T86" fmla="*/ 38 w 96"/>
                  <a:gd name="T87" fmla="*/ 32 h 50"/>
                  <a:gd name="T88" fmla="*/ 31 w 96"/>
                  <a:gd name="T89" fmla="*/ 35 h 50"/>
                  <a:gd name="T90" fmla="*/ 28 w 96"/>
                  <a:gd name="T91" fmla="*/ 37 h 50"/>
                  <a:gd name="T92" fmla="*/ 20 w 96"/>
                  <a:gd name="T93" fmla="*/ 40 h 50"/>
                  <a:gd name="T94" fmla="*/ 21 w 96"/>
                  <a:gd name="T95" fmla="*/ 36 h 50"/>
                  <a:gd name="T96" fmla="*/ 27 w 96"/>
                  <a:gd name="T97" fmla="*/ 30 h 50"/>
                  <a:gd name="T98" fmla="*/ 21 w 96"/>
                  <a:gd name="T99" fmla="*/ 26 h 50"/>
                  <a:gd name="T100" fmla="*/ 16 w 96"/>
                  <a:gd name="T101" fmla="*/ 24 h 50"/>
                  <a:gd name="T102" fmla="*/ 10 w 96"/>
                  <a:gd name="T103" fmla="*/ 25 h 50"/>
                  <a:gd name="T104" fmla="*/ 5 w 96"/>
                  <a:gd name="T105" fmla="*/ 27 h 50"/>
                  <a:gd name="T106" fmla="*/ 1 w 96"/>
                  <a:gd name="T107" fmla="*/ 23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6" h="50">
                    <a:moveTo>
                      <a:pt x="1" y="23"/>
                    </a:moveTo>
                    <a:cubicBezTo>
                      <a:pt x="1" y="23"/>
                      <a:pt x="1" y="21"/>
                      <a:pt x="1" y="20"/>
                    </a:cubicBezTo>
                    <a:cubicBezTo>
                      <a:pt x="2" y="20"/>
                      <a:pt x="3" y="21"/>
                      <a:pt x="3" y="20"/>
                    </a:cubicBezTo>
                    <a:cubicBezTo>
                      <a:pt x="3" y="20"/>
                      <a:pt x="3" y="19"/>
                      <a:pt x="3" y="19"/>
                    </a:cubicBezTo>
                    <a:cubicBezTo>
                      <a:pt x="3" y="18"/>
                      <a:pt x="4" y="18"/>
                      <a:pt x="4" y="18"/>
                    </a:cubicBezTo>
                    <a:cubicBezTo>
                      <a:pt x="5" y="18"/>
                      <a:pt x="5" y="17"/>
                      <a:pt x="5" y="17"/>
                    </a:cubicBezTo>
                    <a:cubicBezTo>
                      <a:pt x="5" y="16"/>
                      <a:pt x="6" y="17"/>
                      <a:pt x="7" y="17"/>
                    </a:cubicBezTo>
                    <a:cubicBezTo>
                      <a:pt x="7" y="16"/>
                      <a:pt x="7" y="15"/>
                      <a:pt x="8" y="14"/>
                    </a:cubicBezTo>
                    <a:cubicBezTo>
                      <a:pt x="8" y="14"/>
                      <a:pt x="8" y="14"/>
                      <a:pt x="8" y="13"/>
                    </a:cubicBezTo>
                    <a:cubicBezTo>
                      <a:pt x="8" y="12"/>
                      <a:pt x="8" y="12"/>
                      <a:pt x="8" y="11"/>
                    </a:cubicBezTo>
                    <a:cubicBezTo>
                      <a:pt x="7" y="11"/>
                      <a:pt x="7" y="10"/>
                      <a:pt x="8" y="9"/>
                    </a:cubicBezTo>
                    <a:cubicBezTo>
                      <a:pt x="8" y="9"/>
                      <a:pt x="9" y="9"/>
                      <a:pt x="9" y="8"/>
                    </a:cubicBezTo>
                    <a:cubicBezTo>
                      <a:pt x="10" y="8"/>
                      <a:pt x="10" y="8"/>
                      <a:pt x="11" y="8"/>
                    </a:cubicBezTo>
                    <a:cubicBezTo>
                      <a:pt x="11" y="8"/>
                      <a:pt x="11" y="9"/>
                      <a:pt x="12" y="9"/>
                    </a:cubicBezTo>
                    <a:cubicBezTo>
                      <a:pt x="12" y="8"/>
                      <a:pt x="12" y="8"/>
                      <a:pt x="13" y="8"/>
                    </a:cubicBezTo>
                    <a:cubicBezTo>
                      <a:pt x="14" y="8"/>
                      <a:pt x="15" y="8"/>
                      <a:pt x="15" y="9"/>
                    </a:cubicBezTo>
                    <a:cubicBezTo>
                      <a:pt x="16" y="9"/>
                      <a:pt x="16" y="9"/>
                      <a:pt x="16" y="8"/>
                    </a:cubicBezTo>
                    <a:cubicBezTo>
                      <a:pt x="16" y="8"/>
                      <a:pt x="17" y="8"/>
                      <a:pt x="18" y="7"/>
                    </a:cubicBezTo>
                    <a:cubicBezTo>
                      <a:pt x="18" y="7"/>
                      <a:pt x="18" y="7"/>
                      <a:pt x="19" y="8"/>
                    </a:cubicBezTo>
                    <a:cubicBezTo>
                      <a:pt x="20" y="8"/>
                      <a:pt x="20" y="9"/>
                      <a:pt x="20" y="9"/>
                    </a:cubicBezTo>
                    <a:cubicBezTo>
                      <a:pt x="20" y="9"/>
                      <a:pt x="21" y="10"/>
                      <a:pt x="21" y="10"/>
                    </a:cubicBezTo>
                    <a:cubicBezTo>
                      <a:pt x="21" y="9"/>
                      <a:pt x="22" y="8"/>
                      <a:pt x="23" y="8"/>
                    </a:cubicBezTo>
                    <a:cubicBezTo>
                      <a:pt x="24" y="8"/>
                      <a:pt x="24" y="8"/>
                      <a:pt x="24" y="7"/>
                    </a:cubicBezTo>
                    <a:cubicBezTo>
                      <a:pt x="25" y="6"/>
                      <a:pt x="24" y="6"/>
                      <a:pt x="25" y="6"/>
                    </a:cubicBezTo>
                    <a:cubicBezTo>
                      <a:pt x="26" y="6"/>
                      <a:pt x="27" y="6"/>
                      <a:pt x="28" y="6"/>
                    </a:cubicBezTo>
                    <a:cubicBezTo>
                      <a:pt x="28" y="5"/>
                      <a:pt x="27" y="5"/>
                      <a:pt x="27" y="4"/>
                    </a:cubicBezTo>
                    <a:cubicBezTo>
                      <a:pt x="28" y="4"/>
                      <a:pt x="29" y="3"/>
                      <a:pt x="29" y="3"/>
                    </a:cubicBezTo>
                    <a:cubicBezTo>
                      <a:pt x="30" y="3"/>
                      <a:pt x="31" y="2"/>
                      <a:pt x="32" y="4"/>
                    </a:cubicBezTo>
                    <a:cubicBezTo>
                      <a:pt x="32" y="4"/>
                      <a:pt x="32" y="4"/>
                      <a:pt x="33" y="5"/>
                    </a:cubicBezTo>
                    <a:cubicBezTo>
                      <a:pt x="34" y="5"/>
                      <a:pt x="34" y="4"/>
                      <a:pt x="34" y="4"/>
                    </a:cubicBezTo>
                    <a:cubicBezTo>
                      <a:pt x="36" y="4"/>
                      <a:pt x="37" y="4"/>
                      <a:pt x="38" y="4"/>
                    </a:cubicBezTo>
                    <a:cubicBezTo>
                      <a:pt x="38" y="4"/>
                      <a:pt x="39" y="5"/>
                      <a:pt x="39" y="4"/>
                    </a:cubicBezTo>
                    <a:cubicBezTo>
                      <a:pt x="39" y="3"/>
                      <a:pt x="39" y="3"/>
                      <a:pt x="39" y="2"/>
                    </a:cubicBezTo>
                    <a:cubicBezTo>
                      <a:pt x="39" y="1"/>
                      <a:pt x="39" y="1"/>
                      <a:pt x="40" y="1"/>
                    </a:cubicBezTo>
                    <a:cubicBezTo>
                      <a:pt x="40" y="2"/>
                      <a:pt x="41" y="2"/>
                      <a:pt x="41" y="2"/>
                    </a:cubicBezTo>
                    <a:cubicBezTo>
                      <a:pt x="42" y="2"/>
                      <a:pt x="42" y="3"/>
                      <a:pt x="43" y="3"/>
                    </a:cubicBezTo>
                    <a:cubicBezTo>
                      <a:pt x="43" y="3"/>
                      <a:pt x="44" y="3"/>
                      <a:pt x="44" y="3"/>
                    </a:cubicBezTo>
                    <a:cubicBezTo>
                      <a:pt x="44" y="4"/>
                      <a:pt x="44" y="4"/>
                      <a:pt x="45" y="4"/>
                    </a:cubicBezTo>
                    <a:cubicBezTo>
                      <a:pt x="45" y="5"/>
                      <a:pt x="45" y="5"/>
                      <a:pt x="46" y="5"/>
                    </a:cubicBezTo>
                    <a:cubicBezTo>
                      <a:pt x="46" y="4"/>
                      <a:pt x="46" y="3"/>
                      <a:pt x="47" y="3"/>
                    </a:cubicBezTo>
                    <a:cubicBezTo>
                      <a:pt x="49" y="2"/>
                      <a:pt x="49" y="4"/>
                      <a:pt x="50" y="5"/>
                    </a:cubicBezTo>
                    <a:cubicBezTo>
                      <a:pt x="51" y="4"/>
                      <a:pt x="51" y="3"/>
                      <a:pt x="51" y="2"/>
                    </a:cubicBezTo>
                    <a:cubicBezTo>
                      <a:pt x="50" y="1"/>
                      <a:pt x="49" y="1"/>
                      <a:pt x="50" y="0"/>
                    </a:cubicBezTo>
                    <a:cubicBezTo>
                      <a:pt x="51" y="0"/>
                      <a:pt x="52" y="0"/>
                      <a:pt x="53" y="0"/>
                    </a:cubicBezTo>
                    <a:cubicBezTo>
                      <a:pt x="54" y="0"/>
                      <a:pt x="55" y="0"/>
                      <a:pt x="55" y="0"/>
                    </a:cubicBezTo>
                    <a:cubicBezTo>
                      <a:pt x="56" y="0"/>
                      <a:pt x="56" y="1"/>
                      <a:pt x="56" y="1"/>
                    </a:cubicBezTo>
                    <a:cubicBezTo>
                      <a:pt x="56" y="2"/>
                      <a:pt x="56" y="2"/>
                      <a:pt x="57" y="2"/>
                    </a:cubicBezTo>
                    <a:cubicBezTo>
                      <a:pt x="57" y="2"/>
                      <a:pt x="57" y="1"/>
                      <a:pt x="58" y="1"/>
                    </a:cubicBezTo>
                    <a:cubicBezTo>
                      <a:pt x="58" y="1"/>
                      <a:pt x="59" y="1"/>
                      <a:pt x="59" y="1"/>
                    </a:cubicBezTo>
                    <a:cubicBezTo>
                      <a:pt x="60" y="1"/>
                      <a:pt x="61" y="1"/>
                      <a:pt x="61" y="2"/>
                    </a:cubicBezTo>
                    <a:cubicBezTo>
                      <a:pt x="62" y="3"/>
                      <a:pt x="60" y="5"/>
                      <a:pt x="62" y="4"/>
                    </a:cubicBezTo>
                    <a:cubicBezTo>
                      <a:pt x="63" y="3"/>
                      <a:pt x="63" y="3"/>
                      <a:pt x="64" y="4"/>
                    </a:cubicBezTo>
                    <a:cubicBezTo>
                      <a:pt x="64" y="4"/>
                      <a:pt x="64" y="5"/>
                      <a:pt x="64" y="5"/>
                    </a:cubicBezTo>
                    <a:cubicBezTo>
                      <a:pt x="64" y="5"/>
                      <a:pt x="64" y="5"/>
                      <a:pt x="65" y="5"/>
                    </a:cubicBezTo>
                    <a:cubicBezTo>
                      <a:pt x="65" y="4"/>
                      <a:pt x="65" y="5"/>
                      <a:pt x="66" y="5"/>
                    </a:cubicBezTo>
                    <a:cubicBezTo>
                      <a:pt x="67" y="5"/>
                      <a:pt x="67" y="5"/>
                      <a:pt x="67" y="6"/>
                    </a:cubicBezTo>
                    <a:cubicBezTo>
                      <a:pt x="67" y="7"/>
                      <a:pt x="67" y="9"/>
                      <a:pt x="68" y="10"/>
                    </a:cubicBezTo>
                    <a:cubicBezTo>
                      <a:pt x="69" y="11"/>
                      <a:pt x="69" y="10"/>
                      <a:pt x="70" y="11"/>
                    </a:cubicBezTo>
                    <a:cubicBezTo>
                      <a:pt x="70" y="11"/>
                      <a:pt x="70" y="11"/>
                      <a:pt x="70" y="12"/>
                    </a:cubicBezTo>
                    <a:cubicBezTo>
                      <a:pt x="70" y="12"/>
                      <a:pt x="70" y="14"/>
                      <a:pt x="71" y="14"/>
                    </a:cubicBezTo>
                    <a:cubicBezTo>
                      <a:pt x="71" y="13"/>
                      <a:pt x="71" y="12"/>
                      <a:pt x="71" y="12"/>
                    </a:cubicBezTo>
                    <a:cubicBezTo>
                      <a:pt x="71" y="11"/>
                      <a:pt x="71" y="11"/>
                      <a:pt x="72" y="11"/>
                    </a:cubicBezTo>
                    <a:cubicBezTo>
                      <a:pt x="72" y="11"/>
                      <a:pt x="72" y="11"/>
                      <a:pt x="73" y="11"/>
                    </a:cubicBezTo>
                    <a:cubicBezTo>
                      <a:pt x="73" y="12"/>
                      <a:pt x="72" y="14"/>
                      <a:pt x="72" y="14"/>
                    </a:cubicBezTo>
                    <a:cubicBezTo>
                      <a:pt x="73" y="15"/>
                      <a:pt x="74" y="14"/>
                      <a:pt x="74" y="15"/>
                    </a:cubicBezTo>
                    <a:cubicBezTo>
                      <a:pt x="75" y="16"/>
                      <a:pt x="75" y="18"/>
                      <a:pt x="77" y="17"/>
                    </a:cubicBezTo>
                    <a:cubicBezTo>
                      <a:pt x="78" y="17"/>
                      <a:pt x="79" y="16"/>
                      <a:pt x="79" y="17"/>
                    </a:cubicBezTo>
                    <a:cubicBezTo>
                      <a:pt x="80" y="18"/>
                      <a:pt x="79" y="18"/>
                      <a:pt x="80" y="18"/>
                    </a:cubicBezTo>
                    <a:cubicBezTo>
                      <a:pt x="80" y="19"/>
                      <a:pt x="80" y="20"/>
                      <a:pt x="81" y="20"/>
                    </a:cubicBezTo>
                    <a:cubicBezTo>
                      <a:pt x="82" y="21"/>
                      <a:pt x="82" y="21"/>
                      <a:pt x="83" y="21"/>
                    </a:cubicBezTo>
                    <a:cubicBezTo>
                      <a:pt x="84" y="21"/>
                      <a:pt x="84" y="21"/>
                      <a:pt x="84" y="21"/>
                    </a:cubicBezTo>
                    <a:cubicBezTo>
                      <a:pt x="84" y="22"/>
                      <a:pt x="84" y="22"/>
                      <a:pt x="85" y="23"/>
                    </a:cubicBezTo>
                    <a:cubicBezTo>
                      <a:pt x="85" y="23"/>
                      <a:pt x="85" y="23"/>
                      <a:pt x="85" y="24"/>
                    </a:cubicBezTo>
                    <a:cubicBezTo>
                      <a:pt x="86" y="24"/>
                      <a:pt x="86" y="22"/>
                      <a:pt x="87" y="22"/>
                    </a:cubicBezTo>
                    <a:cubicBezTo>
                      <a:pt x="88" y="22"/>
                      <a:pt x="88" y="23"/>
                      <a:pt x="88" y="24"/>
                    </a:cubicBezTo>
                    <a:cubicBezTo>
                      <a:pt x="88" y="25"/>
                      <a:pt x="88" y="25"/>
                      <a:pt x="89" y="25"/>
                    </a:cubicBezTo>
                    <a:cubicBezTo>
                      <a:pt x="89" y="26"/>
                      <a:pt x="90" y="26"/>
                      <a:pt x="90" y="26"/>
                    </a:cubicBezTo>
                    <a:cubicBezTo>
                      <a:pt x="90" y="26"/>
                      <a:pt x="90" y="27"/>
                      <a:pt x="90" y="27"/>
                    </a:cubicBezTo>
                    <a:cubicBezTo>
                      <a:pt x="90" y="28"/>
                      <a:pt x="92" y="28"/>
                      <a:pt x="92" y="29"/>
                    </a:cubicBezTo>
                    <a:cubicBezTo>
                      <a:pt x="93" y="30"/>
                      <a:pt x="93" y="30"/>
                      <a:pt x="93" y="31"/>
                    </a:cubicBezTo>
                    <a:cubicBezTo>
                      <a:pt x="93" y="31"/>
                      <a:pt x="92" y="31"/>
                      <a:pt x="92" y="32"/>
                    </a:cubicBezTo>
                    <a:cubicBezTo>
                      <a:pt x="92" y="33"/>
                      <a:pt x="95" y="34"/>
                      <a:pt x="95" y="35"/>
                    </a:cubicBezTo>
                    <a:cubicBezTo>
                      <a:pt x="96" y="36"/>
                      <a:pt x="94" y="36"/>
                      <a:pt x="93" y="36"/>
                    </a:cubicBezTo>
                    <a:cubicBezTo>
                      <a:pt x="93" y="38"/>
                      <a:pt x="93" y="40"/>
                      <a:pt x="93" y="42"/>
                    </a:cubicBezTo>
                    <a:cubicBezTo>
                      <a:pt x="92" y="42"/>
                      <a:pt x="90" y="41"/>
                      <a:pt x="89" y="42"/>
                    </a:cubicBezTo>
                    <a:cubicBezTo>
                      <a:pt x="88" y="43"/>
                      <a:pt x="88" y="43"/>
                      <a:pt x="89" y="44"/>
                    </a:cubicBezTo>
                    <a:cubicBezTo>
                      <a:pt x="89" y="46"/>
                      <a:pt x="86" y="46"/>
                      <a:pt x="86" y="45"/>
                    </a:cubicBezTo>
                    <a:cubicBezTo>
                      <a:pt x="85" y="45"/>
                      <a:pt x="85" y="47"/>
                      <a:pt x="84" y="47"/>
                    </a:cubicBezTo>
                    <a:cubicBezTo>
                      <a:pt x="82" y="48"/>
                      <a:pt x="82" y="47"/>
                      <a:pt x="82" y="45"/>
                    </a:cubicBezTo>
                    <a:cubicBezTo>
                      <a:pt x="81" y="45"/>
                      <a:pt x="81" y="44"/>
                      <a:pt x="81" y="43"/>
                    </a:cubicBezTo>
                    <a:cubicBezTo>
                      <a:pt x="81" y="43"/>
                      <a:pt x="80" y="43"/>
                      <a:pt x="80" y="43"/>
                    </a:cubicBezTo>
                    <a:cubicBezTo>
                      <a:pt x="80" y="42"/>
                      <a:pt x="80" y="42"/>
                      <a:pt x="80" y="41"/>
                    </a:cubicBezTo>
                    <a:cubicBezTo>
                      <a:pt x="79" y="41"/>
                      <a:pt x="78" y="41"/>
                      <a:pt x="78" y="41"/>
                    </a:cubicBezTo>
                    <a:cubicBezTo>
                      <a:pt x="77" y="40"/>
                      <a:pt x="78" y="38"/>
                      <a:pt x="76" y="37"/>
                    </a:cubicBezTo>
                    <a:cubicBezTo>
                      <a:pt x="75" y="39"/>
                      <a:pt x="76" y="41"/>
                      <a:pt x="73" y="40"/>
                    </a:cubicBezTo>
                    <a:cubicBezTo>
                      <a:pt x="72" y="40"/>
                      <a:pt x="73" y="38"/>
                      <a:pt x="72" y="36"/>
                    </a:cubicBezTo>
                    <a:cubicBezTo>
                      <a:pt x="71" y="36"/>
                      <a:pt x="69" y="37"/>
                      <a:pt x="69" y="38"/>
                    </a:cubicBezTo>
                    <a:cubicBezTo>
                      <a:pt x="70" y="38"/>
                      <a:pt x="70" y="39"/>
                      <a:pt x="71" y="39"/>
                    </a:cubicBezTo>
                    <a:cubicBezTo>
                      <a:pt x="71" y="40"/>
                      <a:pt x="71" y="40"/>
                      <a:pt x="71" y="41"/>
                    </a:cubicBezTo>
                    <a:cubicBezTo>
                      <a:pt x="71" y="42"/>
                      <a:pt x="71" y="42"/>
                      <a:pt x="71" y="43"/>
                    </a:cubicBezTo>
                    <a:cubicBezTo>
                      <a:pt x="70" y="43"/>
                      <a:pt x="71" y="43"/>
                      <a:pt x="71" y="44"/>
                    </a:cubicBezTo>
                    <a:cubicBezTo>
                      <a:pt x="73" y="45"/>
                      <a:pt x="72" y="46"/>
                      <a:pt x="71" y="48"/>
                    </a:cubicBezTo>
                    <a:cubicBezTo>
                      <a:pt x="71" y="48"/>
                      <a:pt x="72" y="49"/>
                      <a:pt x="72" y="49"/>
                    </a:cubicBezTo>
                    <a:cubicBezTo>
                      <a:pt x="72" y="50"/>
                      <a:pt x="68" y="49"/>
                      <a:pt x="68" y="49"/>
                    </a:cubicBezTo>
                    <a:cubicBezTo>
                      <a:pt x="67" y="48"/>
                      <a:pt x="65" y="47"/>
                      <a:pt x="66" y="46"/>
                    </a:cubicBezTo>
                    <a:cubicBezTo>
                      <a:pt x="66" y="45"/>
                      <a:pt x="67" y="45"/>
                      <a:pt x="67" y="44"/>
                    </a:cubicBezTo>
                    <a:cubicBezTo>
                      <a:pt x="66" y="44"/>
                      <a:pt x="63" y="44"/>
                      <a:pt x="63" y="43"/>
                    </a:cubicBezTo>
                    <a:cubicBezTo>
                      <a:pt x="62" y="42"/>
                      <a:pt x="63" y="41"/>
                      <a:pt x="64" y="41"/>
                    </a:cubicBezTo>
                    <a:cubicBezTo>
                      <a:pt x="62" y="42"/>
                      <a:pt x="58" y="45"/>
                      <a:pt x="57" y="41"/>
                    </a:cubicBezTo>
                    <a:cubicBezTo>
                      <a:pt x="57" y="41"/>
                      <a:pt x="57" y="41"/>
                      <a:pt x="56" y="41"/>
                    </a:cubicBezTo>
                    <a:cubicBezTo>
                      <a:pt x="56" y="42"/>
                      <a:pt x="55" y="42"/>
                      <a:pt x="54" y="42"/>
                    </a:cubicBezTo>
                    <a:cubicBezTo>
                      <a:pt x="53" y="42"/>
                      <a:pt x="50" y="42"/>
                      <a:pt x="51" y="40"/>
                    </a:cubicBezTo>
                    <a:cubicBezTo>
                      <a:pt x="51" y="39"/>
                      <a:pt x="52" y="39"/>
                      <a:pt x="53" y="38"/>
                    </a:cubicBezTo>
                    <a:cubicBezTo>
                      <a:pt x="54" y="38"/>
                      <a:pt x="54" y="38"/>
                      <a:pt x="54" y="37"/>
                    </a:cubicBezTo>
                    <a:cubicBezTo>
                      <a:pt x="55" y="37"/>
                      <a:pt x="56" y="37"/>
                      <a:pt x="57" y="36"/>
                    </a:cubicBezTo>
                    <a:cubicBezTo>
                      <a:pt x="57" y="36"/>
                      <a:pt x="57" y="36"/>
                      <a:pt x="58" y="36"/>
                    </a:cubicBezTo>
                    <a:cubicBezTo>
                      <a:pt x="58" y="36"/>
                      <a:pt x="59" y="36"/>
                      <a:pt x="59" y="36"/>
                    </a:cubicBezTo>
                    <a:cubicBezTo>
                      <a:pt x="59" y="35"/>
                      <a:pt x="59" y="34"/>
                      <a:pt x="60" y="34"/>
                    </a:cubicBezTo>
                    <a:cubicBezTo>
                      <a:pt x="61" y="33"/>
                      <a:pt x="61" y="34"/>
                      <a:pt x="61" y="33"/>
                    </a:cubicBezTo>
                    <a:cubicBezTo>
                      <a:pt x="61" y="31"/>
                      <a:pt x="59" y="32"/>
                      <a:pt x="58" y="31"/>
                    </a:cubicBezTo>
                    <a:cubicBezTo>
                      <a:pt x="58" y="30"/>
                      <a:pt x="58" y="29"/>
                      <a:pt x="59" y="28"/>
                    </a:cubicBezTo>
                    <a:cubicBezTo>
                      <a:pt x="59" y="29"/>
                      <a:pt x="59" y="29"/>
                      <a:pt x="58" y="29"/>
                    </a:cubicBezTo>
                    <a:cubicBezTo>
                      <a:pt x="57" y="30"/>
                      <a:pt x="55" y="29"/>
                      <a:pt x="54" y="29"/>
                    </a:cubicBezTo>
                    <a:cubicBezTo>
                      <a:pt x="53" y="29"/>
                      <a:pt x="52" y="29"/>
                      <a:pt x="51" y="28"/>
                    </a:cubicBezTo>
                    <a:cubicBezTo>
                      <a:pt x="50" y="28"/>
                      <a:pt x="50" y="27"/>
                      <a:pt x="49" y="26"/>
                    </a:cubicBezTo>
                    <a:cubicBezTo>
                      <a:pt x="49" y="27"/>
                      <a:pt x="50" y="28"/>
                      <a:pt x="49" y="29"/>
                    </a:cubicBezTo>
                    <a:cubicBezTo>
                      <a:pt x="48" y="30"/>
                      <a:pt x="47" y="29"/>
                      <a:pt x="46" y="29"/>
                    </a:cubicBezTo>
                    <a:cubicBezTo>
                      <a:pt x="46" y="29"/>
                      <a:pt x="45" y="29"/>
                      <a:pt x="45" y="29"/>
                    </a:cubicBezTo>
                    <a:cubicBezTo>
                      <a:pt x="45" y="28"/>
                      <a:pt x="44" y="28"/>
                      <a:pt x="44" y="28"/>
                    </a:cubicBezTo>
                    <a:cubicBezTo>
                      <a:pt x="43" y="28"/>
                      <a:pt x="43" y="29"/>
                      <a:pt x="43" y="29"/>
                    </a:cubicBezTo>
                    <a:cubicBezTo>
                      <a:pt x="42" y="30"/>
                      <a:pt x="41" y="30"/>
                      <a:pt x="41" y="30"/>
                    </a:cubicBezTo>
                    <a:cubicBezTo>
                      <a:pt x="39" y="30"/>
                      <a:pt x="39" y="30"/>
                      <a:pt x="38" y="32"/>
                    </a:cubicBezTo>
                    <a:cubicBezTo>
                      <a:pt x="38" y="32"/>
                      <a:pt x="38" y="33"/>
                      <a:pt x="37" y="33"/>
                    </a:cubicBezTo>
                    <a:cubicBezTo>
                      <a:pt x="36" y="33"/>
                      <a:pt x="35" y="32"/>
                      <a:pt x="34" y="32"/>
                    </a:cubicBezTo>
                    <a:cubicBezTo>
                      <a:pt x="33" y="32"/>
                      <a:pt x="32" y="35"/>
                      <a:pt x="31" y="35"/>
                    </a:cubicBezTo>
                    <a:cubicBezTo>
                      <a:pt x="29" y="36"/>
                      <a:pt x="30" y="33"/>
                      <a:pt x="29" y="33"/>
                    </a:cubicBezTo>
                    <a:cubicBezTo>
                      <a:pt x="28" y="33"/>
                      <a:pt x="27" y="35"/>
                      <a:pt x="27" y="35"/>
                    </a:cubicBezTo>
                    <a:cubicBezTo>
                      <a:pt x="27" y="36"/>
                      <a:pt x="28" y="36"/>
                      <a:pt x="28" y="37"/>
                    </a:cubicBezTo>
                    <a:cubicBezTo>
                      <a:pt x="28" y="39"/>
                      <a:pt x="24" y="37"/>
                      <a:pt x="23" y="37"/>
                    </a:cubicBezTo>
                    <a:cubicBezTo>
                      <a:pt x="23" y="38"/>
                      <a:pt x="23" y="40"/>
                      <a:pt x="21" y="40"/>
                    </a:cubicBezTo>
                    <a:cubicBezTo>
                      <a:pt x="21" y="40"/>
                      <a:pt x="20" y="40"/>
                      <a:pt x="20" y="40"/>
                    </a:cubicBezTo>
                    <a:cubicBezTo>
                      <a:pt x="20" y="40"/>
                      <a:pt x="19" y="40"/>
                      <a:pt x="19" y="39"/>
                    </a:cubicBezTo>
                    <a:cubicBezTo>
                      <a:pt x="18" y="39"/>
                      <a:pt x="17" y="39"/>
                      <a:pt x="17" y="38"/>
                    </a:cubicBezTo>
                    <a:cubicBezTo>
                      <a:pt x="17" y="36"/>
                      <a:pt x="20" y="36"/>
                      <a:pt x="21" y="36"/>
                    </a:cubicBezTo>
                    <a:cubicBezTo>
                      <a:pt x="21" y="35"/>
                      <a:pt x="20" y="34"/>
                      <a:pt x="21" y="33"/>
                    </a:cubicBezTo>
                    <a:cubicBezTo>
                      <a:pt x="22" y="33"/>
                      <a:pt x="24" y="33"/>
                      <a:pt x="25" y="33"/>
                    </a:cubicBezTo>
                    <a:cubicBezTo>
                      <a:pt x="25" y="32"/>
                      <a:pt x="25" y="29"/>
                      <a:pt x="27" y="30"/>
                    </a:cubicBezTo>
                    <a:cubicBezTo>
                      <a:pt x="26" y="30"/>
                      <a:pt x="25" y="30"/>
                      <a:pt x="24" y="29"/>
                    </a:cubicBezTo>
                    <a:cubicBezTo>
                      <a:pt x="23" y="29"/>
                      <a:pt x="22" y="29"/>
                      <a:pt x="22" y="29"/>
                    </a:cubicBezTo>
                    <a:cubicBezTo>
                      <a:pt x="21" y="28"/>
                      <a:pt x="21" y="27"/>
                      <a:pt x="21" y="26"/>
                    </a:cubicBezTo>
                    <a:cubicBezTo>
                      <a:pt x="20" y="26"/>
                      <a:pt x="18" y="28"/>
                      <a:pt x="17" y="26"/>
                    </a:cubicBezTo>
                    <a:cubicBezTo>
                      <a:pt x="16" y="25"/>
                      <a:pt x="17" y="25"/>
                      <a:pt x="16" y="24"/>
                    </a:cubicBezTo>
                    <a:cubicBezTo>
                      <a:pt x="16" y="23"/>
                      <a:pt x="16" y="24"/>
                      <a:pt x="16" y="24"/>
                    </a:cubicBezTo>
                    <a:cubicBezTo>
                      <a:pt x="15" y="24"/>
                      <a:pt x="14" y="24"/>
                      <a:pt x="13" y="24"/>
                    </a:cubicBezTo>
                    <a:cubicBezTo>
                      <a:pt x="13" y="24"/>
                      <a:pt x="11" y="24"/>
                      <a:pt x="11" y="24"/>
                    </a:cubicBezTo>
                    <a:cubicBezTo>
                      <a:pt x="11" y="25"/>
                      <a:pt x="11" y="25"/>
                      <a:pt x="10" y="25"/>
                    </a:cubicBezTo>
                    <a:cubicBezTo>
                      <a:pt x="10" y="26"/>
                      <a:pt x="9" y="26"/>
                      <a:pt x="8" y="26"/>
                    </a:cubicBezTo>
                    <a:cubicBezTo>
                      <a:pt x="7" y="26"/>
                      <a:pt x="7" y="25"/>
                      <a:pt x="7" y="25"/>
                    </a:cubicBezTo>
                    <a:cubicBezTo>
                      <a:pt x="7" y="26"/>
                      <a:pt x="6" y="27"/>
                      <a:pt x="5" y="27"/>
                    </a:cubicBezTo>
                    <a:cubicBezTo>
                      <a:pt x="4" y="27"/>
                      <a:pt x="4" y="25"/>
                      <a:pt x="3" y="24"/>
                    </a:cubicBezTo>
                    <a:cubicBezTo>
                      <a:pt x="2" y="25"/>
                      <a:pt x="2" y="25"/>
                      <a:pt x="1" y="24"/>
                    </a:cubicBezTo>
                    <a:cubicBezTo>
                      <a:pt x="0" y="23"/>
                      <a:pt x="1" y="25"/>
                      <a:pt x="1"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17">
                <a:extLst>
                  <a:ext uri="{FF2B5EF4-FFF2-40B4-BE49-F238E27FC236}">
                    <a16:creationId xmlns="" xmlns:a16="http://schemas.microsoft.com/office/drawing/2014/main" id="{FC141EBC-E7E0-4C84-A50A-BEDF2E77845A}"/>
                  </a:ext>
                </a:extLst>
              </p:cNvPr>
              <p:cNvSpPr>
                <a:spLocks/>
              </p:cNvSpPr>
              <p:nvPr/>
            </p:nvSpPr>
            <p:spPr bwMode="auto">
              <a:xfrm>
                <a:off x="10670568" y="5836596"/>
                <a:ext cx="233942" cy="172378"/>
              </a:xfrm>
              <a:custGeom>
                <a:avLst/>
                <a:gdLst>
                  <a:gd name="T0" fmla="*/ 4 w 54"/>
                  <a:gd name="T1" fmla="*/ 32 h 40"/>
                  <a:gd name="T2" fmla="*/ 5 w 54"/>
                  <a:gd name="T3" fmla="*/ 29 h 40"/>
                  <a:gd name="T4" fmla="*/ 2 w 54"/>
                  <a:gd name="T5" fmla="*/ 21 h 40"/>
                  <a:gd name="T6" fmla="*/ 3 w 54"/>
                  <a:gd name="T7" fmla="*/ 18 h 40"/>
                  <a:gd name="T8" fmla="*/ 5 w 54"/>
                  <a:gd name="T9" fmla="*/ 14 h 40"/>
                  <a:gd name="T10" fmla="*/ 4 w 54"/>
                  <a:gd name="T11" fmla="*/ 7 h 40"/>
                  <a:gd name="T12" fmla="*/ 7 w 54"/>
                  <a:gd name="T13" fmla="*/ 10 h 40"/>
                  <a:gd name="T14" fmla="*/ 10 w 54"/>
                  <a:gd name="T15" fmla="*/ 11 h 40"/>
                  <a:gd name="T16" fmla="*/ 13 w 54"/>
                  <a:gd name="T17" fmla="*/ 10 h 40"/>
                  <a:gd name="T18" fmla="*/ 17 w 54"/>
                  <a:gd name="T19" fmla="*/ 6 h 40"/>
                  <a:gd name="T20" fmla="*/ 18 w 54"/>
                  <a:gd name="T21" fmla="*/ 2 h 40"/>
                  <a:gd name="T22" fmla="*/ 22 w 54"/>
                  <a:gd name="T23" fmla="*/ 2 h 40"/>
                  <a:gd name="T24" fmla="*/ 25 w 54"/>
                  <a:gd name="T25" fmla="*/ 1 h 40"/>
                  <a:gd name="T26" fmla="*/ 29 w 54"/>
                  <a:gd name="T27" fmla="*/ 4 h 40"/>
                  <a:gd name="T28" fmla="*/ 34 w 54"/>
                  <a:gd name="T29" fmla="*/ 4 h 40"/>
                  <a:gd name="T30" fmla="*/ 36 w 54"/>
                  <a:gd name="T31" fmla="*/ 7 h 40"/>
                  <a:gd name="T32" fmla="*/ 37 w 54"/>
                  <a:gd name="T33" fmla="*/ 9 h 40"/>
                  <a:gd name="T34" fmla="*/ 37 w 54"/>
                  <a:gd name="T35" fmla="*/ 15 h 40"/>
                  <a:gd name="T36" fmla="*/ 39 w 54"/>
                  <a:gd name="T37" fmla="*/ 20 h 40"/>
                  <a:gd name="T38" fmla="*/ 40 w 54"/>
                  <a:gd name="T39" fmla="*/ 18 h 40"/>
                  <a:gd name="T40" fmla="*/ 43 w 54"/>
                  <a:gd name="T41" fmla="*/ 17 h 40"/>
                  <a:gd name="T42" fmla="*/ 45 w 54"/>
                  <a:gd name="T43" fmla="*/ 19 h 40"/>
                  <a:gd name="T44" fmla="*/ 49 w 54"/>
                  <a:gd name="T45" fmla="*/ 18 h 40"/>
                  <a:gd name="T46" fmla="*/ 51 w 54"/>
                  <a:gd name="T47" fmla="*/ 21 h 40"/>
                  <a:gd name="T48" fmla="*/ 52 w 54"/>
                  <a:gd name="T49" fmla="*/ 25 h 40"/>
                  <a:gd name="T50" fmla="*/ 54 w 54"/>
                  <a:gd name="T51" fmla="*/ 27 h 40"/>
                  <a:gd name="T52" fmla="*/ 50 w 54"/>
                  <a:gd name="T53" fmla="*/ 29 h 40"/>
                  <a:gd name="T54" fmla="*/ 46 w 54"/>
                  <a:gd name="T55" fmla="*/ 31 h 40"/>
                  <a:gd name="T56" fmla="*/ 43 w 54"/>
                  <a:gd name="T57" fmla="*/ 33 h 40"/>
                  <a:gd name="T58" fmla="*/ 44 w 54"/>
                  <a:gd name="T59" fmla="*/ 34 h 40"/>
                  <a:gd name="T60" fmla="*/ 43 w 54"/>
                  <a:gd name="T61" fmla="*/ 39 h 40"/>
                  <a:gd name="T62" fmla="*/ 35 w 54"/>
                  <a:gd name="T63" fmla="*/ 39 h 40"/>
                  <a:gd name="T64" fmla="*/ 29 w 54"/>
                  <a:gd name="T65" fmla="*/ 37 h 40"/>
                  <a:gd name="T66" fmla="*/ 27 w 54"/>
                  <a:gd name="T67" fmla="*/ 37 h 40"/>
                  <a:gd name="T68" fmla="*/ 20 w 54"/>
                  <a:gd name="T69" fmla="*/ 34 h 40"/>
                  <a:gd name="T70" fmla="*/ 16 w 54"/>
                  <a:gd name="T71" fmla="*/ 34 h 40"/>
                  <a:gd name="T72" fmla="*/ 10 w 54"/>
                  <a:gd name="T73" fmla="*/ 37 h 40"/>
                  <a:gd name="T74" fmla="*/ 7 w 54"/>
                  <a:gd name="T75" fmla="*/ 36 h 40"/>
                  <a:gd name="T76" fmla="*/ 7 w 54"/>
                  <a:gd name="T77" fmla="*/ 3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4" h="40">
                    <a:moveTo>
                      <a:pt x="7" y="34"/>
                    </a:moveTo>
                    <a:cubicBezTo>
                      <a:pt x="6" y="34"/>
                      <a:pt x="4" y="33"/>
                      <a:pt x="4" y="32"/>
                    </a:cubicBezTo>
                    <a:cubicBezTo>
                      <a:pt x="4" y="32"/>
                      <a:pt x="4" y="31"/>
                      <a:pt x="4" y="31"/>
                    </a:cubicBezTo>
                    <a:cubicBezTo>
                      <a:pt x="4" y="30"/>
                      <a:pt x="5" y="30"/>
                      <a:pt x="5" y="29"/>
                    </a:cubicBezTo>
                    <a:cubicBezTo>
                      <a:pt x="3" y="28"/>
                      <a:pt x="2" y="27"/>
                      <a:pt x="1" y="26"/>
                    </a:cubicBezTo>
                    <a:cubicBezTo>
                      <a:pt x="1" y="24"/>
                      <a:pt x="3" y="22"/>
                      <a:pt x="2" y="21"/>
                    </a:cubicBezTo>
                    <a:cubicBezTo>
                      <a:pt x="1" y="20"/>
                      <a:pt x="0" y="20"/>
                      <a:pt x="2" y="19"/>
                    </a:cubicBezTo>
                    <a:cubicBezTo>
                      <a:pt x="2" y="19"/>
                      <a:pt x="3" y="19"/>
                      <a:pt x="3" y="18"/>
                    </a:cubicBezTo>
                    <a:cubicBezTo>
                      <a:pt x="4" y="17"/>
                      <a:pt x="3" y="17"/>
                      <a:pt x="3" y="16"/>
                    </a:cubicBezTo>
                    <a:cubicBezTo>
                      <a:pt x="3" y="15"/>
                      <a:pt x="4" y="14"/>
                      <a:pt x="5" y="14"/>
                    </a:cubicBezTo>
                    <a:cubicBezTo>
                      <a:pt x="4" y="13"/>
                      <a:pt x="3" y="12"/>
                      <a:pt x="3" y="11"/>
                    </a:cubicBezTo>
                    <a:cubicBezTo>
                      <a:pt x="3" y="9"/>
                      <a:pt x="3" y="8"/>
                      <a:pt x="4" y="7"/>
                    </a:cubicBezTo>
                    <a:cubicBezTo>
                      <a:pt x="4" y="6"/>
                      <a:pt x="5" y="6"/>
                      <a:pt x="6" y="7"/>
                    </a:cubicBezTo>
                    <a:cubicBezTo>
                      <a:pt x="6" y="7"/>
                      <a:pt x="6" y="9"/>
                      <a:pt x="7" y="10"/>
                    </a:cubicBezTo>
                    <a:cubicBezTo>
                      <a:pt x="7" y="9"/>
                      <a:pt x="8" y="8"/>
                      <a:pt x="9" y="8"/>
                    </a:cubicBezTo>
                    <a:cubicBezTo>
                      <a:pt x="10" y="8"/>
                      <a:pt x="10" y="10"/>
                      <a:pt x="10" y="11"/>
                    </a:cubicBezTo>
                    <a:cubicBezTo>
                      <a:pt x="10" y="11"/>
                      <a:pt x="11" y="11"/>
                      <a:pt x="11" y="10"/>
                    </a:cubicBezTo>
                    <a:cubicBezTo>
                      <a:pt x="11" y="10"/>
                      <a:pt x="12" y="10"/>
                      <a:pt x="13" y="10"/>
                    </a:cubicBezTo>
                    <a:cubicBezTo>
                      <a:pt x="13" y="9"/>
                      <a:pt x="13" y="8"/>
                      <a:pt x="12" y="8"/>
                    </a:cubicBezTo>
                    <a:cubicBezTo>
                      <a:pt x="12" y="5"/>
                      <a:pt x="15" y="5"/>
                      <a:pt x="17" y="6"/>
                    </a:cubicBezTo>
                    <a:cubicBezTo>
                      <a:pt x="17" y="5"/>
                      <a:pt x="17" y="5"/>
                      <a:pt x="17" y="4"/>
                    </a:cubicBezTo>
                    <a:cubicBezTo>
                      <a:pt x="17" y="4"/>
                      <a:pt x="17" y="3"/>
                      <a:pt x="18" y="2"/>
                    </a:cubicBezTo>
                    <a:cubicBezTo>
                      <a:pt x="18" y="2"/>
                      <a:pt x="19" y="1"/>
                      <a:pt x="20" y="1"/>
                    </a:cubicBezTo>
                    <a:cubicBezTo>
                      <a:pt x="21" y="1"/>
                      <a:pt x="21" y="2"/>
                      <a:pt x="22" y="2"/>
                    </a:cubicBezTo>
                    <a:cubicBezTo>
                      <a:pt x="22" y="2"/>
                      <a:pt x="22" y="2"/>
                      <a:pt x="22" y="2"/>
                    </a:cubicBezTo>
                    <a:cubicBezTo>
                      <a:pt x="23" y="1"/>
                      <a:pt x="24" y="0"/>
                      <a:pt x="25" y="1"/>
                    </a:cubicBezTo>
                    <a:cubicBezTo>
                      <a:pt x="26" y="2"/>
                      <a:pt x="24" y="6"/>
                      <a:pt x="27" y="5"/>
                    </a:cubicBezTo>
                    <a:cubicBezTo>
                      <a:pt x="28" y="5"/>
                      <a:pt x="28" y="4"/>
                      <a:pt x="29" y="4"/>
                    </a:cubicBezTo>
                    <a:cubicBezTo>
                      <a:pt x="30" y="5"/>
                      <a:pt x="31" y="6"/>
                      <a:pt x="32" y="7"/>
                    </a:cubicBezTo>
                    <a:cubicBezTo>
                      <a:pt x="32" y="7"/>
                      <a:pt x="33" y="5"/>
                      <a:pt x="34" y="4"/>
                    </a:cubicBezTo>
                    <a:cubicBezTo>
                      <a:pt x="34" y="4"/>
                      <a:pt x="35" y="3"/>
                      <a:pt x="36" y="4"/>
                    </a:cubicBezTo>
                    <a:cubicBezTo>
                      <a:pt x="36" y="5"/>
                      <a:pt x="36" y="6"/>
                      <a:pt x="36" y="7"/>
                    </a:cubicBezTo>
                    <a:cubicBezTo>
                      <a:pt x="36" y="7"/>
                      <a:pt x="36" y="8"/>
                      <a:pt x="37" y="8"/>
                    </a:cubicBezTo>
                    <a:cubicBezTo>
                      <a:pt x="37" y="8"/>
                      <a:pt x="37" y="8"/>
                      <a:pt x="37" y="9"/>
                    </a:cubicBezTo>
                    <a:cubicBezTo>
                      <a:pt x="38" y="10"/>
                      <a:pt x="38" y="12"/>
                      <a:pt x="38" y="13"/>
                    </a:cubicBezTo>
                    <a:cubicBezTo>
                      <a:pt x="37" y="14"/>
                      <a:pt x="37" y="14"/>
                      <a:pt x="37" y="15"/>
                    </a:cubicBezTo>
                    <a:cubicBezTo>
                      <a:pt x="36" y="17"/>
                      <a:pt x="38" y="16"/>
                      <a:pt x="38" y="17"/>
                    </a:cubicBezTo>
                    <a:cubicBezTo>
                      <a:pt x="39" y="18"/>
                      <a:pt x="39" y="19"/>
                      <a:pt x="39" y="20"/>
                    </a:cubicBezTo>
                    <a:cubicBezTo>
                      <a:pt x="39" y="20"/>
                      <a:pt x="39" y="21"/>
                      <a:pt x="38" y="22"/>
                    </a:cubicBezTo>
                    <a:cubicBezTo>
                      <a:pt x="38" y="21"/>
                      <a:pt x="40" y="19"/>
                      <a:pt x="40" y="18"/>
                    </a:cubicBezTo>
                    <a:cubicBezTo>
                      <a:pt x="40" y="18"/>
                      <a:pt x="41" y="17"/>
                      <a:pt x="41" y="17"/>
                    </a:cubicBezTo>
                    <a:cubicBezTo>
                      <a:pt x="42" y="16"/>
                      <a:pt x="43" y="16"/>
                      <a:pt x="43" y="17"/>
                    </a:cubicBezTo>
                    <a:cubicBezTo>
                      <a:pt x="43" y="17"/>
                      <a:pt x="43" y="18"/>
                      <a:pt x="43" y="19"/>
                    </a:cubicBezTo>
                    <a:cubicBezTo>
                      <a:pt x="43" y="19"/>
                      <a:pt x="44" y="18"/>
                      <a:pt x="45" y="19"/>
                    </a:cubicBezTo>
                    <a:cubicBezTo>
                      <a:pt x="46" y="19"/>
                      <a:pt x="45" y="21"/>
                      <a:pt x="46" y="21"/>
                    </a:cubicBezTo>
                    <a:cubicBezTo>
                      <a:pt x="47" y="21"/>
                      <a:pt x="48" y="18"/>
                      <a:pt x="49" y="18"/>
                    </a:cubicBezTo>
                    <a:cubicBezTo>
                      <a:pt x="50" y="18"/>
                      <a:pt x="51" y="18"/>
                      <a:pt x="51" y="18"/>
                    </a:cubicBezTo>
                    <a:cubicBezTo>
                      <a:pt x="52" y="19"/>
                      <a:pt x="51" y="20"/>
                      <a:pt x="51" y="21"/>
                    </a:cubicBezTo>
                    <a:cubicBezTo>
                      <a:pt x="52" y="21"/>
                      <a:pt x="52" y="21"/>
                      <a:pt x="52" y="22"/>
                    </a:cubicBezTo>
                    <a:cubicBezTo>
                      <a:pt x="52" y="23"/>
                      <a:pt x="52" y="24"/>
                      <a:pt x="52" y="25"/>
                    </a:cubicBezTo>
                    <a:cubicBezTo>
                      <a:pt x="52" y="26"/>
                      <a:pt x="52" y="26"/>
                      <a:pt x="53" y="26"/>
                    </a:cubicBezTo>
                    <a:cubicBezTo>
                      <a:pt x="54" y="26"/>
                      <a:pt x="54" y="26"/>
                      <a:pt x="54" y="27"/>
                    </a:cubicBezTo>
                    <a:cubicBezTo>
                      <a:pt x="54" y="27"/>
                      <a:pt x="54" y="28"/>
                      <a:pt x="54" y="28"/>
                    </a:cubicBezTo>
                    <a:cubicBezTo>
                      <a:pt x="53" y="29"/>
                      <a:pt x="52" y="29"/>
                      <a:pt x="50" y="29"/>
                    </a:cubicBezTo>
                    <a:cubicBezTo>
                      <a:pt x="50" y="29"/>
                      <a:pt x="48" y="29"/>
                      <a:pt x="47" y="29"/>
                    </a:cubicBezTo>
                    <a:cubicBezTo>
                      <a:pt x="47" y="30"/>
                      <a:pt x="47" y="31"/>
                      <a:pt x="46" y="31"/>
                    </a:cubicBezTo>
                    <a:cubicBezTo>
                      <a:pt x="45" y="31"/>
                      <a:pt x="44" y="29"/>
                      <a:pt x="43" y="29"/>
                    </a:cubicBezTo>
                    <a:cubicBezTo>
                      <a:pt x="41" y="29"/>
                      <a:pt x="43" y="32"/>
                      <a:pt x="43" y="33"/>
                    </a:cubicBezTo>
                    <a:cubicBezTo>
                      <a:pt x="43" y="33"/>
                      <a:pt x="43" y="33"/>
                      <a:pt x="43" y="34"/>
                    </a:cubicBezTo>
                    <a:cubicBezTo>
                      <a:pt x="44" y="34"/>
                      <a:pt x="44" y="34"/>
                      <a:pt x="44" y="34"/>
                    </a:cubicBezTo>
                    <a:cubicBezTo>
                      <a:pt x="44" y="35"/>
                      <a:pt x="42" y="36"/>
                      <a:pt x="41" y="36"/>
                    </a:cubicBezTo>
                    <a:cubicBezTo>
                      <a:pt x="42" y="37"/>
                      <a:pt x="43" y="38"/>
                      <a:pt x="43" y="39"/>
                    </a:cubicBezTo>
                    <a:cubicBezTo>
                      <a:pt x="42" y="40"/>
                      <a:pt x="41" y="40"/>
                      <a:pt x="40" y="40"/>
                    </a:cubicBezTo>
                    <a:cubicBezTo>
                      <a:pt x="38" y="40"/>
                      <a:pt x="37" y="39"/>
                      <a:pt x="35" y="39"/>
                    </a:cubicBezTo>
                    <a:cubicBezTo>
                      <a:pt x="34" y="39"/>
                      <a:pt x="34" y="40"/>
                      <a:pt x="32" y="39"/>
                    </a:cubicBezTo>
                    <a:cubicBezTo>
                      <a:pt x="31" y="39"/>
                      <a:pt x="30" y="37"/>
                      <a:pt x="29" y="37"/>
                    </a:cubicBezTo>
                    <a:cubicBezTo>
                      <a:pt x="29" y="36"/>
                      <a:pt x="28" y="35"/>
                      <a:pt x="28" y="35"/>
                    </a:cubicBezTo>
                    <a:cubicBezTo>
                      <a:pt x="27" y="35"/>
                      <a:pt x="27" y="36"/>
                      <a:pt x="27" y="37"/>
                    </a:cubicBezTo>
                    <a:cubicBezTo>
                      <a:pt x="26" y="38"/>
                      <a:pt x="23" y="37"/>
                      <a:pt x="22" y="35"/>
                    </a:cubicBezTo>
                    <a:cubicBezTo>
                      <a:pt x="22" y="34"/>
                      <a:pt x="22" y="34"/>
                      <a:pt x="20" y="34"/>
                    </a:cubicBezTo>
                    <a:cubicBezTo>
                      <a:pt x="19" y="34"/>
                      <a:pt x="18" y="35"/>
                      <a:pt x="17" y="35"/>
                    </a:cubicBezTo>
                    <a:cubicBezTo>
                      <a:pt x="17" y="35"/>
                      <a:pt x="16" y="34"/>
                      <a:pt x="16" y="34"/>
                    </a:cubicBezTo>
                    <a:cubicBezTo>
                      <a:pt x="15" y="35"/>
                      <a:pt x="14" y="36"/>
                      <a:pt x="13" y="36"/>
                    </a:cubicBezTo>
                    <a:cubicBezTo>
                      <a:pt x="12" y="37"/>
                      <a:pt x="11" y="37"/>
                      <a:pt x="10" y="37"/>
                    </a:cubicBezTo>
                    <a:cubicBezTo>
                      <a:pt x="9" y="37"/>
                      <a:pt x="9" y="36"/>
                      <a:pt x="9" y="36"/>
                    </a:cubicBezTo>
                    <a:cubicBezTo>
                      <a:pt x="8" y="36"/>
                      <a:pt x="8" y="36"/>
                      <a:pt x="7" y="36"/>
                    </a:cubicBezTo>
                    <a:cubicBezTo>
                      <a:pt x="7" y="36"/>
                      <a:pt x="6" y="36"/>
                      <a:pt x="6" y="36"/>
                    </a:cubicBezTo>
                    <a:cubicBezTo>
                      <a:pt x="5" y="36"/>
                      <a:pt x="5" y="35"/>
                      <a:pt x="7" y="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18">
                <a:extLst>
                  <a:ext uri="{FF2B5EF4-FFF2-40B4-BE49-F238E27FC236}">
                    <a16:creationId xmlns="" xmlns:a16="http://schemas.microsoft.com/office/drawing/2014/main" id="{7FCBCDE8-46D6-4924-81AA-7E17DD47EDE9}"/>
                  </a:ext>
                </a:extLst>
              </p:cNvPr>
              <p:cNvSpPr>
                <a:spLocks/>
              </p:cNvSpPr>
              <p:nvPr/>
            </p:nvSpPr>
            <p:spPr bwMode="auto">
              <a:xfrm>
                <a:off x="11196939" y="5522622"/>
                <a:ext cx="338600" cy="175457"/>
              </a:xfrm>
              <a:custGeom>
                <a:avLst/>
                <a:gdLst>
                  <a:gd name="T0" fmla="*/ 33 w 79"/>
                  <a:gd name="T1" fmla="*/ 28 h 41"/>
                  <a:gd name="T2" fmla="*/ 36 w 79"/>
                  <a:gd name="T3" fmla="*/ 30 h 41"/>
                  <a:gd name="T4" fmla="*/ 39 w 79"/>
                  <a:gd name="T5" fmla="*/ 34 h 41"/>
                  <a:gd name="T6" fmla="*/ 43 w 79"/>
                  <a:gd name="T7" fmla="*/ 34 h 41"/>
                  <a:gd name="T8" fmla="*/ 45 w 79"/>
                  <a:gd name="T9" fmla="*/ 37 h 41"/>
                  <a:gd name="T10" fmla="*/ 48 w 79"/>
                  <a:gd name="T11" fmla="*/ 39 h 41"/>
                  <a:gd name="T12" fmla="*/ 52 w 79"/>
                  <a:gd name="T13" fmla="*/ 39 h 41"/>
                  <a:gd name="T14" fmla="*/ 52 w 79"/>
                  <a:gd name="T15" fmla="*/ 37 h 41"/>
                  <a:gd name="T16" fmla="*/ 55 w 79"/>
                  <a:gd name="T17" fmla="*/ 38 h 41"/>
                  <a:gd name="T18" fmla="*/ 60 w 79"/>
                  <a:gd name="T19" fmla="*/ 39 h 41"/>
                  <a:gd name="T20" fmla="*/ 63 w 79"/>
                  <a:gd name="T21" fmla="*/ 37 h 41"/>
                  <a:gd name="T22" fmla="*/ 67 w 79"/>
                  <a:gd name="T23" fmla="*/ 41 h 41"/>
                  <a:gd name="T24" fmla="*/ 69 w 79"/>
                  <a:gd name="T25" fmla="*/ 37 h 41"/>
                  <a:gd name="T26" fmla="*/ 74 w 79"/>
                  <a:gd name="T27" fmla="*/ 36 h 41"/>
                  <a:gd name="T28" fmla="*/ 76 w 79"/>
                  <a:gd name="T29" fmla="*/ 36 h 41"/>
                  <a:gd name="T30" fmla="*/ 79 w 79"/>
                  <a:gd name="T31" fmla="*/ 32 h 41"/>
                  <a:gd name="T32" fmla="*/ 75 w 79"/>
                  <a:gd name="T33" fmla="*/ 31 h 41"/>
                  <a:gd name="T34" fmla="*/ 72 w 79"/>
                  <a:gd name="T35" fmla="*/ 31 h 41"/>
                  <a:gd name="T36" fmla="*/ 67 w 79"/>
                  <a:gd name="T37" fmla="*/ 31 h 41"/>
                  <a:gd name="T38" fmla="*/ 66 w 79"/>
                  <a:gd name="T39" fmla="*/ 26 h 41"/>
                  <a:gd name="T40" fmla="*/ 63 w 79"/>
                  <a:gd name="T41" fmla="*/ 20 h 41"/>
                  <a:gd name="T42" fmla="*/ 59 w 79"/>
                  <a:gd name="T43" fmla="*/ 22 h 41"/>
                  <a:gd name="T44" fmla="*/ 53 w 79"/>
                  <a:gd name="T45" fmla="*/ 21 h 41"/>
                  <a:gd name="T46" fmla="*/ 51 w 79"/>
                  <a:gd name="T47" fmla="*/ 20 h 41"/>
                  <a:gd name="T48" fmla="*/ 46 w 79"/>
                  <a:gd name="T49" fmla="*/ 28 h 41"/>
                  <a:gd name="T50" fmla="*/ 45 w 79"/>
                  <a:gd name="T51" fmla="*/ 24 h 41"/>
                  <a:gd name="T52" fmla="*/ 41 w 79"/>
                  <a:gd name="T53" fmla="*/ 23 h 41"/>
                  <a:gd name="T54" fmla="*/ 44 w 79"/>
                  <a:gd name="T55" fmla="*/ 22 h 41"/>
                  <a:gd name="T56" fmla="*/ 49 w 79"/>
                  <a:gd name="T57" fmla="*/ 19 h 41"/>
                  <a:gd name="T58" fmla="*/ 53 w 79"/>
                  <a:gd name="T59" fmla="*/ 17 h 41"/>
                  <a:gd name="T60" fmla="*/ 56 w 79"/>
                  <a:gd name="T61" fmla="*/ 12 h 41"/>
                  <a:gd name="T62" fmla="*/ 51 w 79"/>
                  <a:gd name="T63" fmla="*/ 9 h 41"/>
                  <a:gd name="T64" fmla="*/ 50 w 79"/>
                  <a:gd name="T65" fmla="*/ 5 h 41"/>
                  <a:gd name="T66" fmla="*/ 47 w 79"/>
                  <a:gd name="T67" fmla="*/ 5 h 41"/>
                  <a:gd name="T68" fmla="*/ 44 w 79"/>
                  <a:gd name="T69" fmla="*/ 10 h 41"/>
                  <a:gd name="T70" fmla="*/ 39 w 79"/>
                  <a:gd name="T71" fmla="*/ 10 h 41"/>
                  <a:gd name="T72" fmla="*/ 38 w 79"/>
                  <a:gd name="T73" fmla="*/ 10 h 41"/>
                  <a:gd name="T74" fmla="*/ 36 w 79"/>
                  <a:gd name="T75" fmla="*/ 8 h 41"/>
                  <a:gd name="T76" fmla="*/ 35 w 79"/>
                  <a:gd name="T77" fmla="*/ 3 h 41"/>
                  <a:gd name="T78" fmla="*/ 29 w 79"/>
                  <a:gd name="T79" fmla="*/ 2 h 41"/>
                  <a:gd name="T80" fmla="*/ 28 w 79"/>
                  <a:gd name="T81" fmla="*/ 6 h 41"/>
                  <a:gd name="T82" fmla="*/ 24 w 79"/>
                  <a:gd name="T83" fmla="*/ 7 h 41"/>
                  <a:gd name="T84" fmla="*/ 22 w 79"/>
                  <a:gd name="T85" fmla="*/ 7 h 41"/>
                  <a:gd name="T86" fmla="*/ 19 w 79"/>
                  <a:gd name="T87" fmla="*/ 6 h 41"/>
                  <a:gd name="T88" fmla="*/ 14 w 79"/>
                  <a:gd name="T89" fmla="*/ 5 h 41"/>
                  <a:gd name="T90" fmla="*/ 11 w 79"/>
                  <a:gd name="T91" fmla="*/ 6 h 41"/>
                  <a:gd name="T92" fmla="*/ 13 w 79"/>
                  <a:gd name="T93" fmla="*/ 14 h 41"/>
                  <a:gd name="T94" fmla="*/ 9 w 79"/>
                  <a:gd name="T95" fmla="*/ 16 h 41"/>
                  <a:gd name="T96" fmla="*/ 6 w 79"/>
                  <a:gd name="T97" fmla="*/ 12 h 41"/>
                  <a:gd name="T98" fmla="*/ 3 w 79"/>
                  <a:gd name="T99" fmla="*/ 14 h 41"/>
                  <a:gd name="T100" fmla="*/ 5 w 79"/>
                  <a:gd name="T101" fmla="*/ 19 h 41"/>
                  <a:gd name="T102" fmla="*/ 3 w 79"/>
                  <a:gd name="T103" fmla="*/ 22 h 41"/>
                  <a:gd name="T104" fmla="*/ 3 w 79"/>
                  <a:gd name="T105" fmla="*/ 25 h 41"/>
                  <a:gd name="T106" fmla="*/ 9 w 79"/>
                  <a:gd name="T107" fmla="*/ 29 h 41"/>
                  <a:gd name="T108" fmla="*/ 17 w 79"/>
                  <a:gd name="T109" fmla="*/ 28 h 41"/>
                  <a:gd name="T110" fmla="*/ 22 w 79"/>
                  <a:gd name="T111" fmla="*/ 28 h 41"/>
                  <a:gd name="T112" fmla="*/ 25 w 79"/>
                  <a:gd name="T113" fmla="*/ 29 h 41"/>
                  <a:gd name="T114" fmla="*/ 31 w 79"/>
                  <a:gd name="T115" fmla="*/ 29 h 41"/>
                  <a:gd name="T116" fmla="*/ 33 w 79"/>
                  <a:gd name="T117" fmla="*/ 30 h 41"/>
                  <a:gd name="T118" fmla="*/ 33 w 79"/>
                  <a:gd name="T119" fmla="*/ 27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9" h="41">
                    <a:moveTo>
                      <a:pt x="33" y="27"/>
                    </a:moveTo>
                    <a:cubicBezTo>
                      <a:pt x="32" y="27"/>
                      <a:pt x="32" y="28"/>
                      <a:pt x="33" y="28"/>
                    </a:cubicBezTo>
                    <a:cubicBezTo>
                      <a:pt x="33" y="29"/>
                      <a:pt x="34" y="29"/>
                      <a:pt x="34" y="29"/>
                    </a:cubicBezTo>
                    <a:cubicBezTo>
                      <a:pt x="36" y="29"/>
                      <a:pt x="36" y="29"/>
                      <a:pt x="36" y="30"/>
                    </a:cubicBezTo>
                    <a:cubicBezTo>
                      <a:pt x="36" y="31"/>
                      <a:pt x="36" y="31"/>
                      <a:pt x="37" y="31"/>
                    </a:cubicBezTo>
                    <a:cubicBezTo>
                      <a:pt x="38" y="32"/>
                      <a:pt x="38" y="33"/>
                      <a:pt x="39" y="34"/>
                    </a:cubicBezTo>
                    <a:cubicBezTo>
                      <a:pt x="40" y="35"/>
                      <a:pt x="42" y="32"/>
                      <a:pt x="43" y="33"/>
                    </a:cubicBezTo>
                    <a:cubicBezTo>
                      <a:pt x="43" y="33"/>
                      <a:pt x="43" y="34"/>
                      <a:pt x="43" y="34"/>
                    </a:cubicBezTo>
                    <a:cubicBezTo>
                      <a:pt x="43" y="34"/>
                      <a:pt x="43" y="35"/>
                      <a:pt x="43" y="35"/>
                    </a:cubicBezTo>
                    <a:cubicBezTo>
                      <a:pt x="43" y="36"/>
                      <a:pt x="44" y="37"/>
                      <a:pt x="45" y="37"/>
                    </a:cubicBezTo>
                    <a:cubicBezTo>
                      <a:pt x="45" y="37"/>
                      <a:pt x="46" y="36"/>
                      <a:pt x="47" y="37"/>
                    </a:cubicBezTo>
                    <a:cubicBezTo>
                      <a:pt x="47" y="37"/>
                      <a:pt x="48" y="38"/>
                      <a:pt x="48" y="39"/>
                    </a:cubicBezTo>
                    <a:cubicBezTo>
                      <a:pt x="49" y="39"/>
                      <a:pt x="49" y="39"/>
                      <a:pt x="50" y="40"/>
                    </a:cubicBezTo>
                    <a:cubicBezTo>
                      <a:pt x="51" y="40"/>
                      <a:pt x="51" y="40"/>
                      <a:pt x="52" y="39"/>
                    </a:cubicBezTo>
                    <a:cubicBezTo>
                      <a:pt x="52" y="39"/>
                      <a:pt x="52" y="38"/>
                      <a:pt x="52" y="38"/>
                    </a:cubicBezTo>
                    <a:cubicBezTo>
                      <a:pt x="52" y="38"/>
                      <a:pt x="52" y="37"/>
                      <a:pt x="52" y="37"/>
                    </a:cubicBezTo>
                    <a:cubicBezTo>
                      <a:pt x="52" y="36"/>
                      <a:pt x="53" y="37"/>
                      <a:pt x="54" y="37"/>
                    </a:cubicBezTo>
                    <a:cubicBezTo>
                      <a:pt x="54" y="37"/>
                      <a:pt x="54" y="38"/>
                      <a:pt x="55" y="38"/>
                    </a:cubicBezTo>
                    <a:cubicBezTo>
                      <a:pt x="56" y="37"/>
                      <a:pt x="56" y="36"/>
                      <a:pt x="57" y="36"/>
                    </a:cubicBezTo>
                    <a:cubicBezTo>
                      <a:pt x="59" y="36"/>
                      <a:pt x="58" y="38"/>
                      <a:pt x="60" y="39"/>
                    </a:cubicBezTo>
                    <a:cubicBezTo>
                      <a:pt x="61" y="39"/>
                      <a:pt x="61" y="38"/>
                      <a:pt x="62" y="38"/>
                    </a:cubicBezTo>
                    <a:cubicBezTo>
                      <a:pt x="63" y="37"/>
                      <a:pt x="63" y="37"/>
                      <a:pt x="63" y="37"/>
                    </a:cubicBezTo>
                    <a:cubicBezTo>
                      <a:pt x="64" y="37"/>
                      <a:pt x="64" y="37"/>
                      <a:pt x="64" y="37"/>
                    </a:cubicBezTo>
                    <a:cubicBezTo>
                      <a:pt x="65" y="39"/>
                      <a:pt x="65" y="41"/>
                      <a:pt x="67" y="41"/>
                    </a:cubicBezTo>
                    <a:cubicBezTo>
                      <a:pt x="68" y="41"/>
                      <a:pt x="69" y="40"/>
                      <a:pt x="69" y="39"/>
                    </a:cubicBezTo>
                    <a:cubicBezTo>
                      <a:pt x="69" y="38"/>
                      <a:pt x="69" y="37"/>
                      <a:pt x="69" y="37"/>
                    </a:cubicBezTo>
                    <a:cubicBezTo>
                      <a:pt x="70" y="37"/>
                      <a:pt x="71" y="37"/>
                      <a:pt x="72" y="37"/>
                    </a:cubicBezTo>
                    <a:cubicBezTo>
                      <a:pt x="72" y="37"/>
                      <a:pt x="73" y="36"/>
                      <a:pt x="74" y="36"/>
                    </a:cubicBezTo>
                    <a:cubicBezTo>
                      <a:pt x="74" y="36"/>
                      <a:pt x="74" y="37"/>
                      <a:pt x="74" y="37"/>
                    </a:cubicBezTo>
                    <a:cubicBezTo>
                      <a:pt x="75" y="37"/>
                      <a:pt x="75" y="37"/>
                      <a:pt x="76" y="36"/>
                    </a:cubicBezTo>
                    <a:cubicBezTo>
                      <a:pt x="77" y="36"/>
                      <a:pt x="78" y="35"/>
                      <a:pt x="78" y="34"/>
                    </a:cubicBezTo>
                    <a:cubicBezTo>
                      <a:pt x="79" y="33"/>
                      <a:pt x="79" y="33"/>
                      <a:pt x="79" y="32"/>
                    </a:cubicBezTo>
                    <a:cubicBezTo>
                      <a:pt x="79" y="31"/>
                      <a:pt x="79" y="31"/>
                      <a:pt x="78" y="30"/>
                    </a:cubicBezTo>
                    <a:cubicBezTo>
                      <a:pt x="77" y="30"/>
                      <a:pt x="76" y="31"/>
                      <a:pt x="75" y="31"/>
                    </a:cubicBezTo>
                    <a:cubicBezTo>
                      <a:pt x="74" y="32"/>
                      <a:pt x="74" y="32"/>
                      <a:pt x="74" y="32"/>
                    </a:cubicBezTo>
                    <a:cubicBezTo>
                      <a:pt x="73" y="31"/>
                      <a:pt x="73" y="31"/>
                      <a:pt x="72" y="31"/>
                    </a:cubicBezTo>
                    <a:cubicBezTo>
                      <a:pt x="71" y="30"/>
                      <a:pt x="70" y="29"/>
                      <a:pt x="68" y="30"/>
                    </a:cubicBezTo>
                    <a:cubicBezTo>
                      <a:pt x="68" y="30"/>
                      <a:pt x="67" y="31"/>
                      <a:pt x="67" y="31"/>
                    </a:cubicBezTo>
                    <a:cubicBezTo>
                      <a:pt x="66" y="30"/>
                      <a:pt x="66" y="29"/>
                      <a:pt x="66" y="29"/>
                    </a:cubicBezTo>
                    <a:cubicBezTo>
                      <a:pt x="66" y="28"/>
                      <a:pt x="66" y="27"/>
                      <a:pt x="66" y="26"/>
                    </a:cubicBezTo>
                    <a:cubicBezTo>
                      <a:pt x="66" y="25"/>
                      <a:pt x="66" y="23"/>
                      <a:pt x="66" y="22"/>
                    </a:cubicBezTo>
                    <a:cubicBezTo>
                      <a:pt x="65" y="21"/>
                      <a:pt x="64" y="20"/>
                      <a:pt x="63" y="20"/>
                    </a:cubicBezTo>
                    <a:cubicBezTo>
                      <a:pt x="61" y="20"/>
                      <a:pt x="61" y="22"/>
                      <a:pt x="61" y="23"/>
                    </a:cubicBezTo>
                    <a:cubicBezTo>
                      <a:pt x="60" y="22"/>
                      <a:pt x="60" y="22"/>
                      <a:pt x="59" y="22"/>
                    </a:cubicBezTo>
                    <a:cubicBezTo>
                      <a:pt x="58" y="22"/>
                      <a:pt x="57" y="23"/>
                      <a:pt x="56" y="24"/>
                    </a:cubicBezTo>
                    <a:cubicBezTo>
                      <a:pt x="56" y="23"/>
                      <a:pt x="55" y="21"/>
                      <a:pt x="53" y="21"/>
                    </a:cubicBezTo>
                    <a:cubicBezTo>
                      <a:pt x="53" y="21"/>
                      <a:pt x="52" y="22"/>
                      <a:pt x="52" y="22"/>
                    </a:cubicBezTo>
                    <a:cubicBezTo>
                      <a:pt x="51" y="22"/>
                      <a:pt x="51" y="21"/>
                      <a:pt x="51" y="20"/>
                    </a:cubicBezTo>
                    <a:cubicBezTo>
                      <a:pt x="49" y="20"/>
                      <a:pt x="48" y="24"/>
                      <a:pt x="48" y="25"/>
                    </a:cubicBezTo>
                    <a:cubicBezTo>
                      <a:pt x="48" y="26"/>
                      <a:pt x="48" y="27"/>
                      <a:pt x="46" y="28"/>
                    </a:cubicBezTo>
                    <a:cubicBezTo>
                      <a:pt x="46" y="27"/>
                      <a:pt x="46" y="26"/>
                      <a:pt x="46" y="26"/>
                    </a:cubicBezTo>
                    <a:cubicBezTo>
                      <a:pt x="46" y="25"/>
                      <a:pt x="46" y="24"/>
                      <a:pt x="45" y="24"/>
                    </a:cubicBezTo>
                    <a:cubicBezTo>
                      <a:pt x="44" y="24"/>
                      <a:pt x="44" y="24"/>
                      <a:pt x="43" y="24"/>
                    </a:cubicBezTo>
                    <a:cubicBezTo>
                      <a:pt x="42" y="23"/>
                      <a:pt x="42" y="23"/>
                      <a:pt x="41" y="23"/>
                    </a:cubicBezTo>
                    <a:cubicBezTo>
                      <a:pt x="41" y="23"/>
                      <a:pt x="42" y="23"/>
                      <a:pt x="42" y="23"/>
                    </a:cubicBezTo>
                    <a:cubicBezTo>
                      <a:pt x="43" y="23"/>
                      <a:pt x="43" y="22"/>
                      <a:pt x="44" y="22"/>
                    </a:cubicBezTo>
                    <a:cubicBezTo>
                      <a:pt x="45" y="22"/>
                      <a:pt x="46" y="22"/>
                      <a:pt x="47" y="22"/>
                    </a:cubicBezTo>
                    <a:cubicBezTo>
                      <a:pt x="48" y="21"/>
                      <a:pt x="49" y="20"/>
                      <a:pt x="49" y="19"/>
                    </a:cubicBezTo>
                    <a:cubicBezTo>
                      <a:pt x="50" y="18"/>
                      <a:pt x="50" y="17"/>
                      <a:pt x="50" y="16"/>
                    </a:cubicBezTo>
                    <a:cubicBezTo>
                      <a:pt x="51" y="17"/>
                      <a:pt x="52" y="18"/>
                      <a:pt x="53" y="17"/>
                    </a:cubicBezTo>
                    <a:cubicBezTo>
                      <a:pt x="54" y="17"/>
                      <a:pt x="55" y="16"/>
                      <a:pt x="55" y="15"/>
                    </a:cubicBezTo>
                    <a:cubicBezTo>
                      <a:pt x="56" y="14"/>
                      <a:pt x="56" y="13"/>
                      <a:pt x="56" y="12"/>
                    </a:cubicBezTo>
                    <a:cubicBezTo>
                      <a:pt x="55" y="11"/>
                      <a:pt x="52" y="9"/>
                      <a:pt x="51" y="11"/>
                    </a:cubicBezTo>
                    <a:cubicBezTo>
                      <a:pt x="51" y="11"/>
                      <a:pt x="51" y="9"/>
                      <a:pt x="51" y="9"/>
                    </a:cubicBezTo>
                    <a:cubicBezTo>
                      <a:pt x="52" y="8"/>
                      <a:pt x="51" y="7"/>
                      <a:pt x="50" y="6"/>
                    </a:cubicBezTo>
                    <a:cubicBezTo>
                      <a:pt x="50" y="6"/>
                      <a:pt x="50" y="5"/>
                      <a:pt x="50" y="5"/>
                    </a:cubicBezTo>
                    <a:cubicBezTo>
                      <a:pt x="49" y="5"/>
                      <a:pt x="49" y="5"/>
                      <a:pt x="49" y="5"/>
                    </a:cubicBezTo>
                    <a:cubicBezTo>
                      <a:pt x="48" y="5"/>
                      <a:pt x="47" y="5"/>
                      <a:pt x="47" y="5"/>
                    </a:cubicBezTo>
                    <a:cubicBezTo>
                      <a:pt x="46" y="6"/>
                      <a:pt x="45" y="7"/>
                      <a:pt x="45" y="8"/>
                    </a:cubicBezTo>
                    <a:cubicBezTo>
                      <a:pt x="45" y="9"/>
                      <a:pt x="45" y="10"/>
                      <a:pt x="44" y="10"/>
                    </a:cubicBezTo>
                    <a:cubicBezTo>
                      <a:pt x="44" y="11"/>
                      <a:pt x="42" y="10"/>
                      <a:pt x="41" y="10"/>
                    </a:cubicBezTo>
                    <a:cubicBezTo>
                      <a:pt x="41" y="10"/>
                      <a:pt x="40" y="10"/>
                      <a:pt x="39" y="10"/>
                    </a:cubicBezTo>
                    <a:cubicBezTo>
                      <a:pt x="39" y="10"/>
                      <a:pt x="39" y="11"/>
                      <a:pt x="39" y="11"/>
                    </a:cubicBezTo>
                    <a:cubicBezTo>
                      <a:pt x="38" y="11"/>
                      <a:pt x="38" y="10"/>
                      <a:pt x="38" y="10"/>
                    </a:cubicBezTo>
                    <a:cubicBezTo>
                      <a:pt x="37" y="9"/>
                      <a:pt x="37" y="9"/>
                      <a:pt x="37" y="9"/>
                    </a:cubicBezTo>
                    <a:cubicBezTo>
                      <a:pt x="36" y="9"/>
                      <a:pt x="36" y="9"/>
                      <a:pt x="36" y="8"/>
                    </a:cubicBezTo>
                    <a:cubicBezTo>
                      <a:pt x="35" y="8"/>
                      <a:pt x="36" y="7"/>
                      <a:pt x="36" y="7"/>
                    </a:cubicBezTo>
                    <a:cubicBezTo>
                      <a:pt x="36" y="5"/>
                      <a:pt x="36" y="4"/>
                      <a:pt x="35" y="3"/>
                    </a:cubicBezTo>
                    <a:cubicBezTo>
                      <a:pt x="35" y="2"/>
                      <a:pt x="33" y="2"/>
                      <a:pt x="33" y="3"/>
                    </a:cubicBezTo>
                    <a:cubicBezTo>
                      <a:pt x="34" y="0"/>
                      <a:pt x="30" y="1"/>
                      <a:pt x="29" y="2"/>
                    </a:cubicBezTo>
                    <a:cubicBezTo>
                      <a:pt x="29" y="2"/>
                      <a:pt x="28" y="3"/>
                      <a:pt x="28" y="4"/>
                    </a:cubicBezTo>
                    <a:cubicBezTo>
                      <a:pt x="28" y="5"/>
                      <a:pt x="28" y="5"/>
                      <a:pt x="28" y="6"/>
                    </a:cubicBezTo>
                    <a:cubicBezTo>
                      <a:pt x="27" y="6"/>
                      <a:pt x="27" y="6"/>
                      <a:pt x="26" y="6"/>
                    </a:cubicBezTo>
                    <a:cubicBezTo>
                      <a:pt x="25" y="6"/>
                      <a:pt x="25" y="6"/>
                      <a:pt x="24" y="7"/>
                    </a:cubicBezTo>
                    <a:cubicBezTo>
                      <a:pt x="24" y="7"/>
                      <a:pt x="24" y="7"/>
                      <a:pt x="24" y="8"/>
                    </a:cubicBezTo>
                    <a:cubicBezTo>
                      <a:pt x="23" y="8"/>
                      <a:pt x="22" y="7"/>
                      <a:pt x="22" y="7"/>
                    </a:cubicBezTo>
                    <a:cubicBezTo>
                      <a:pt x="21" y="6"/>
                      <a:pt x="21" y="7"/>
                      <a:pt x="20" y="7"/>
                    </a:cubicBezTo>
                    <a:cubicBezTo>
                      <a:pt x="19" y="7"/>
                      <a:pt x="19" y="7"/>
                      <a:pt x="19" y="6"/>
                    </a:cubicBezTo>
                    <a:cubicBezTo>
                      <a:pt x="18" y="6"/>
                      <a:pt x="18" y="5"/>
                      <a:pt x="17" y="5"/>
                    </a:cubicBezTo>
                    <a:cubicBezTo>
                      <a:pt x="16" y="4"/>
                      <a:pt x="15" y="4"/>
                      <a:pt x="14" y="5"/>
                    </a:cubicBezTo>
                    <a:cubicBezTo>
                      <a:pt x="13" y="5"/>
                      <a:pt x="13" y="6"/>
                      <a:pt x="12" y="7"/>
                    </a:cubicBezTo>
                    <a:cubicBezTo>
                      <a:pt x="12" y="7"/>
                      <a:pt x="11" y="6"/>
                      <a:pt x="11" y="6"/>
                    </a:cubicBezTo>
                    <a:cubicBezTo>
                      <a:pt x="10" y="8"/>
                      <a:pt x="10" y="11"/>
                      <a:pt x="11" y="12"/>
                    </a:cubicBezTo>
                    <a:cubicBezTo>
                      <a:pt x="12" y="13"/>
                      <a:pt x="14" y="13"/>
                      <a:pt x="13" y="14"/>
                    </a:cubicBezTo>
                    <a:cubicBezTo>
                      <a:pt x="12" y="14"/>
                      <a:pt x="11" y="13"/>
                      <a:pt x="10" y="13"/>
                    </a:cubicBezTo>
                    <a:cubicBezTo>
                      <a:pt x="9" y="14"/>
                      <a:pt x="9" y="16"/>
                      <a:pt x="9" y="16"/>
                    </a:cubicBezTo>
                    <a:cubicBezTo>
                      <a:pt x="9" y="16"/>
                      <a:pt x="8" y="16"/>
                      <a:pt x="8" y="16"/>
                    </a:cubicBezTo>
                    <a:cubicBezTo>
                      <a:pt x="7" y="15"/>
                      <a:pt x="7" y="13"/>
                      <a:pt x="6" y="12"/>
                    </a:cubicBezTo>
                    <a:cubicBezTo>
                      <a:pt x="6" y="11"/>
                      <a:pt x="4" y="10"/>
                      <a:pt x="3" y="10"/>
                    </a:cubicBezTo>
                    <a:cubicBezTo>
                      <a:pt x="3" y="11"/>
                      <a:pt x="3" y="13"/>
                      <a:pt x="3" y="14"/>
                    </a:cubicBezTo>
                    <a:cubicBezTo>
                      <a:pt x="3" y="14"/>
                      <a:pt x="4" y="15"/>
                      <a:pt x="4" y="16"/>
                    </a:cubicBezTo>
                    <a:cubicBezTo>
                      <a:pt x="5" y="17"/>
                      <a:pt x="4" y="18"/>
                      <a:pt x="5" y="19"/>
                    </a:cubicBezTo>
                    <a:cubicBezTo>
                      <a:pt x="5" y="19"/>
                      <a:pt x="4" y="20"/>
                      <a:pt x="4" y="20"/>
                    </a:cubicBezTo>
                    <a:cubicBezTo>
                      <a:pt x="3" y="21"/>
                      <a:pt x="4" y="21"/>
                      <a:pt x="3" y="22"/>
                    </a:cubicBezTo>
                    <a:cubicBezTo>
                      <a:pt x="3" y="22"/>
                      <a:pt x="2" y="22"/>
                      <a:pt x="1" y="23"/>
                    </a:cubicBezTo>
                    <a:cubicBezTo>
                      <a:pt x="0" y="24"/>
                      <a:pt x="2" y="25"/>
                      <a:pt x="3" y="25"/>
                    </a:cubicBezTo>
                    <a:cubicBezTo>
                      <a:pt x="4" y="25"/>
                      <a:pt x="6" y="24"/>
                      <a:pt x="6" y="25"/>
                    </a:cubicBezTo>
                    <a:cubicBezTo>
                      <a:pt x="8" y="26"/>
                      <a:pt x="7" y="29"/>
                      <a:pt x="9" y="29"/>
                    </a:cubicBezTo>
                    <a:cubicBezTo>
                      <a:pt x="11" y="29"/>
                      <a:pt x="13" y="29"/>
                      <a:pt x="15" y="28"/>
                    </a:cubicBezTo>
                    <a:cubicBezTo>
                      <a:pt x="15" y="28"/>
                      <a:pt x="16" y="27"/>
                      <a:pt x="17" y="28"/>
                    </a:cubicBezTo>
                    <a:cubicBezTo>
                      <a:pt x="18" y="28"/>
                      <a:pt x="18" y="30"/>
                      <a:pt x="20" y="29"/>
                    </a:cubicBezTo>
                    <a:cubicBezTo>
                      <a:pt x="21" y="29"/>
                      <a:pt x="22" y="29"/>
                      <a:pt x="22" y="28"/>
                    </a:cubicBezTo>
                    <a:cubicBezTo>
                      <a:pt x="23" y="28"/>
                      <a:pt x="23" y="28"/>
                      <a:pt x="23" y="28"/>
                    </a:cubicBezTo>
                    <a:cubicBezTo>
                      <a:pt x="23" y="29"/>
                      <a:pt x="24" y="29"/>
                      <a:pt x="25" y="29"/>
                    </a:cubicBezTo>
                    <a:cubicBezTo>
                      <a:pt x="26" y="29"/>
                      <a:pt x="27" y="29"/>
                      <a:pt x="28" y="28"/>
                    </a:cubicBezTo>
                    <a:cubicBezTo>
                      <a:pt x="29" y="28"/>
                      <a:pt x="30" y="28"/>
                      <a:pt x="31" y="29"/>
                    </a:cubicBezTo>
                    <a:cubicBezTo>
                      <a:pt x="31" y="29"/>
                      <a:pt x="32" y="29"/>
                      <a:pt x="32" y="29"/>
                    </a:cubicBezTo>
                    <a:cubicBezTo>
                      <a:pt x="32" y="30"/>
                      <a:pt x="33" y="30"/>
                      <a:pt x="33" y="30"/>
                    </a:cubicBezTo>
                    <a:cubicBezTo>
                      <a:pt x="34" y="30"/>
                      <a:pt x="34" y="30"/>
                      <a:pt x="34" y="30"/>
                    </a:cubicBezTo>
                    <a:cubicBezTo>
                      <a:pt x="33" y="30"/>
                      <a:pt x="33" y="30"/>
                      <a:pt x="33" y="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19">
                <a:extLst>
                  <a:ext uri="{FF2B5EF4-FFF2-40B4-BE49-F238E27FC236}">
                    <a16:creationId xmlns="" xmlns:a16="http://schemas.microsoft.com/office/drawing/2014/main" id="{F580FF52-1958-47B7-9929-9B35971CF0BA}"/>
                  </a:ext>
                </a:extLst>
              </p:cNvPr>
              <p:cNvSpPr>
                <a:spLocks/>
              </p:cNvSpPr>
              <p:nvPr/>
            </p:nvSpPr>
            <p:spPr bwMode="auto">
              <a:xfrm>
                <a:off x="10882964" y="5611888"/>
                <a:ext cx="372461" cy="264724"/>
              </a:xfrm>
              <a:custGeom>
                <a:avLst/>
                <a:gdLst>
                  <a:gd name="T0" fmla="*/ 5 w 87"/>
                  <a:gd name="T1" fmla="*/ 30 h 61"/>
                  <a:gd name="T2" fmla="*/ 10 w 87"/>
                  <a:gd name="T3" fmla="*/ 27 h 61"/>
                  <a:gd name="T4" fmla="*/ 14 w 87"/>
                  <a:gd name="T5" fmla="*/ 24 h 61"/>
                  <a:gd name="T6" fmla="*/ 17 w 87"/>
                  <a:gd name="T7" fmla="*/ 23 h 61"/>
                  <a:gd name="T8" fmla="*/ 22 w 87"/>
                  <a:gd name="T9" fmla="*/ 21 h 61"/>
                  <a:gd name="T10" fmla="*/ 28 w 87"/>
                  <a:gd name="T11" fmla="*/ 19 h 61"/>
                  <a:gd name="T12" fmla="*/ 34 w 87"/>
                  <a:gd name="T13" fmla="*/ 19 h 61"/>
                  <a:gd name="T14" fmla="*/ 33 w 87"/>
                  <a:gd name="T15" fmla="*/ 14 h 61"/>
                  <a:gd name="T16" fmla="*/ 33 w 87"/>
                  <a:gd name="T17" fmla="*/ 10 h 61"/>
                  <a:gd name="T18" fmla="*/ 35 w 87"/>
                  <a:gd name="T19" fmla="*/ 9 h 61"/>
                  <a:gd name="T20" fmla="*/ 37 w 87"/>
                  <a:gd name="T21" fmla="*/ 8 h 61"/>
                  <a:gd name="T22" fmla="*/ 41 w 87"/>
                  <a:gd name="T23" fmla="*/ 7 h 61"/>
                  <a:gd name="T24" fmla="*/ 40 w 87"/>
                  <a:gd name="T25" fmla="*/ 4 h 61"/>
                  <a:gd name="T26" fmla="*/ 43 w 87"/>
                  <a:gd name="T27" fmla="*/ 2 h 61"/>
                  <a:gd name="T28" fmla="*/ 47 w 87"/>
                  <a:gd name="T29" fmla="*/ 4 h 61"/>
                  <a:gd name="T30" fmla="*/ 52 w 87"/>
                  <a:gd name="T31" fmla="*/ 5 h 61"/>
                  <a:gd name="T32" fmla="*/ 54 w 87"/>
                  <a:gd name="T33" fmla="*/ 0 h 61"/>
                  <a:gd name="T34" fmla="*/ 56 w 87"/>
                  <a:gd name="T35" fmla="*/ 7 h 61"/>
                  <a:gd name="T36" fmla="*/ 60 w 87"/>
                  <a:gd name="T37" fmla="*/ 10 h 61"/>
                  <a:gd name="T38" fmla="*/ 61 w 87"/>
                  <a:gd name="T39" fmla="*/ 3 h 61"/>
                  <a:gd name="T40" fmla="*/ 66 w 87"/>
                  <a:gd name="T41" fmla="*/ 1 h 61"/>
                  <a:gd name="T42" fmla="*/ 70 w 87"/>
                  <a:gd name="T43" fmla="*/ 4 h 61"/>
                  <a:gd name="T44" fmla="*/ 71 w 87"/>
                  <a:gd name="T45" fmla="*/ 7 h 61"/>
                  <a:gd name="T46" fmla="*/ 77 w 87"/>
                  <a:gd name="T47" fmla="*/ 7 h 61"/>
                  <a:gd name="T48" fmla="*/ 80 w 87"/>
                  <a:gd name="T49" fmla="*/ 5 h 61"/>
                  <a:gd name="T50" fmla="*/ 85 w 87"/>
                  <a:gd name="T51" fmla="*/ 7 h 61"/>
                  <a:gd name="T52" fmla="*/ 86 w 87"/>
                  <a:gd name="T53" fmla="*/ 9 h 61"/>
                  <a:gd name="T54" fmla="*/ 78 w 87"/>
                  <a:gd name="T55" fmla="*/ 14 h 61"/>
                  <a:gd name="T56" fmla="*/ 77 w 87"/>
                  <a:gd name="T57" fmla="*/ 21 h 61"/>
                  <a:gd name="T58" fmla="*/ 77 w 87"/>
                  <a:gd name="T59" fmla="*/ 26 h 61"/>
                  <a:gd name="T60" fmla="*/ 74 w 87"/>
                  <a:gd name="T61" fmla="*/ 31 h 61"/>
                  <a:gd name="T62" fmla="*/ 73 w 87"/>
                  <a:gd name="T63" fmla="*/ 35 h 61"/>
                  <a:gd name="T64" fmla="*/ 63 w 87"/>
                  <a:gd name="T65" fmla="*/ 41 h 61"/>
                  <a:gd name="T66" fmla="*/ 54 w 87"/>
                  <a:gd name="T67" fmla="*/ 43 h 61"/>
                  <a:gd name="T68" fmla="*/ 49 w 87"/>
                  <a:gd name="T69" fmla="*/ 44 h 61"/>
                  <a:gd name="T70" fmla="*/ 44 w 87"/>
                  <a:gd name="T71" fmla="*/ 47 h 61"/>
                  <a:gd name="T72" fmla="*/ 39 w 87"/>
                  <a:gd name="T73" fmla="*/ 47 h 61"/>
                  <a:gd name="T74" fmla="*/ 33 w 87"/>
                  <a:gd name="T75" fmla="*/ 46 h 61"/>
                  <a:gd name="T76" fmla="*/ 30 w 87"/>
                  <a:gd name="T77" fmla="*/ 47 h 61"/>
                  <a:gd name="T78" fmla="*/ 25 w 87"/>
                  <a:gd name="T79" fmla="*/ 50 h 61"/>
                  <a:gd name="T80" fmla="*/ 20 w 87"/>
                  <a:gd name="T81" fmla="*/ 55 h 61"/>
                  <a:gd name="T82" fmla="*/ 14 w 87"/>
                  <a:gd name="T83" fmla="*/ 59 h 61"/>
                  <a:gd name="T84" fmla="*/ 11 w 87"/>
                  <a:gd name="T85" fmla="*/ 59 h 61"/>
                  <a:gd name="T86" fmla="*/ 5 w 87"/>
                  <a:gd name="T87" fmla="*/ 58 h 61"/>
                  <a:gd name="T88" fmla="*/ 7 w 87"/>
                  <a:gd name="T89" fmla="*/ 55 h 61"/>
                  <a:gd name="T90" fmla="*/ 13 w 87"/>
                  <a:gd name="T91" fmla="*/ 52 h 61"/>
                  <a:gd name="T92" fmla="*/ 11 w 87"/>
                  <a:gd name="T93" fmla="*/ 47 h 61"/>
                  <a:gd name="T94" fmla="*/ 5 w 87"/>
                  <a:gd name="T95" fmla="*/ 46 h 61"/>
                  <a:gd name="T96" fmla="*/ 1 w 87"/>
                  <a:gd name="T97" fmla="*/ 42 h 61"/>
                  <a:gd name="T98" fmla="*/ 8 w 87"/>
                  <a:gd name="T99" fmla="*/ 40 h 61"/>
                  <a:gd name="T100" fmla="*/ 12 w 87"/>
                  <a:gd name="T101" fmla="*/ 36 h 61"/>
                  <a:gd name="T102" fmla="*/ 17 w 87"/>
                  <a:gd name="T103" fmla="*/ 35 h 61"/>
                  <a:gd name="T104" fmla="*/ 19 w 87"/>
                  <a:gd name="T105" fmla="*/ 30 h 61"/>
                  <a:gd name="T106" fmla="*/ 13 w 87"/>
                  <a:gd name="T107" fmla="*/ 29 h 61"/>
                  <a:gd name="T108" fmla="*/ 11 w 87"/>
                  <a:gd name="T109" fmla="*/ 31 h 61"/>
                  <a:gd name="T110" fmla="*/ 7 w 87"/>
                  <a:gd name="T111" fmla="*/ 33 h 61"/>
                  <a:gd name="T112" fmla="*/ 5 w 87"/>
                  <a:gd name="T113" fmla="*/ 33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7" h="61">
                    <a:moveTo>
                      <a:pt x="5" y="33"/>
                    </a:moveTo>
                    <a:cubicBezTo>
                      <a:pt x="4" y="33"/>
                      <a:pt x="2" y="30"/>
                      <a:pt x="3" y="30"/>
                    </a:cubicBezTo>
                    <a:cubicBezTo>
                      <a:pt x="3" y="29"/>
                      <a:pt x="5" y="30"/>
                      <a:pt x="5" y="30"/>
                    </a:cubicBezTo>
                    <a:cubicBezTo>
                      <a:pt x="6" y="29"/>
                      <a:pt x="5" y="28"/>
                      <a:pt x="6" y="27"/>
                    </a:cubicBezTo>
                    <a:cubicBezTo>
                      <a:pt x="7" y="27"/>
                      <a:pt x="8" y="27"/>
                      <a:pt x="9" y="27"/>
                    </a:cubicBezTo>
                    <a:cubicBezTo>
                      <a:pt x="9" y="27"/>
                      <a:pt x="9" y="27"/>
                      <a:pt x="10" y="27"/>
                    </a:cubicBezTo>
                    <a:cubicBezTo>
                      <a:pt x="10" y="27"/>
                      <a:pt x="10" y="26"/>
                      <a:pt x="10" y="26"/>
                    </a:cubicBezTo>
                    <a:cubicBezTo>
                      <a:pt x="11" y="24"/>
                      <a:pt x="13" y="24"/>
                      <a:pt x="14" y="26"/>
                    </a:cubicBezTo>
                    <a:cubicBezTo>
                      <a:pt x="13" y="25"/>
                      <a:pt x="13" y="24"/>
                      <a:pt x="14" y="24"/>
                    </a:cubicBezTo>
                    <a:cubicBezTo>
                      <a:pt x="14" y="24"/>
                      <a:pt x="15" y="23"/>
                      <a:pt x="15" y="23"/>
                    </a:cubicBezTo>
                    <a:cubicBezTo>
                      <a:pt x="16" y="23"/>
                      <a:pt x="15" y="23"/>
                      <a:pt x="16" y="24"/>
                    </a:cubicBezTo>
                    <a:cubicBezTo>
                      <a:pt x="17" y="24"/>
                      <a:pt x="17" y="23"/>
                      <a:pt x="17" y="23"/>
                    </a:cubicBezTo>
                    <a:cubicBezTo>
                      <a:pt x="17" y="22"/>
                      <a:pt x="17" y="22"/>
                      <a:pt x="18" y="21"/>
                    </a:cubicBezTo>
                    <a:cubicBezTo>
                      <a:pt x="18" y="21"/>
                      <a:pt x="19" y="20"/>
                      <a:pt x="20" y="20"/>
                    </a:cubicBezTo>
                    <a:cubicBezTo>
                      <a:pt x="21" y="20"/>
                      <a:pt x="21" y="21"/>
                      <a:pt x="22" y="21"/>
                    </a:cubicBezTo>
                    <a:cubicBezTo>
                      <a:pt x="23" y="21"/>
                      <a:pt x="24" y="20"/>
                      <a:pt x="25" y="20"/>
                    </a:cubicBezTo>
                    <a:cubicBezTo>
                      <a:pt x="25" y="20"/>
                      <a:pt x="26" y="21"/>
                      <a:pt x="27" y="20"/>
                    </a:cubicBezTo>
                    <a:cubicBezTo>
                      <a:pt x="27" y="20"/>
                      <a:pt x="27" y="19"/>
                      <a:pt x="28" y="19"/>
                    </a:cubicBezTo>
                    <a:cubicBezTo>
                      <a:pt x="29" y="19"/>
                      <a:pt x="29" y="19"/>
                      <a:pt x="30" y="19"/>
                    </a:cubicBezTo>
                    <a:cubicBezTo>
                      <a:pt x="31" y="20"/>
                      <a:pt x="31" y="19"/>
                      <a:pt x="32" y="19"/>
                    </a:cubicBezTo>
                    <a:cubicBezTo>
                      <a:pt x="33" y="19"/>
                      <a:pt x="33" y="19"/>
                      <a:pt x="34" y="19"/>
                    </a:cubicBezTo>
                    <a:cubicBezTo>
                      <a:pt x="35" y="20"/>
                      <a:pt x="36" y="19"/>
                      <a:pt x="36" y="18"/>
                    </a:cubicBezTo>
                    <a:cubicBezTo>
                      <a:pt x="37" y="17"/>
                      <a:pt x="36" y="17"/>
                      <a:pt x="35" y="17"/>
                    </a:cubicBezTo>
                    <a:cubicBezTo>
                      <a:pt x="34" y="17"/>
                      <a:pt x="31" y="15"/>
                      <a:pt x="33" y="14"/>
                    </a:cubicBezTo>
                    <a:cubicBezTo>
                      <a:pt x="32" y="14"/>
                      <a:pt x="31" y="14"/>
                      <a:pt x="30" y="13"/>
                    </a:cubicBezTo>
                    <a:cubicBezTo>
                      <a:pt x="30" y="12"/>
                      <a:pt x="30" y="11"/>
                      <a:pt x="30" y="11"/>
                    </a:cubicBezTo>
                    <a:cubicBezTo>
                      <a:pt x="31" y="11"/>
                      <a:pt x="32" y="11"/>
                      <a:pt x="33" y="10"/>
                    </a:cubicBezTo>
                    <a:cubicBezTo>
                      <a:pt x="33" y="10"/>
                      <a:pt x="32" y="10"/>
                      <a:pt x="33" y="9"/>
                    </a:cubicBezTo>
                    <a:cubicBezTo>
                      <a:pt x="33" y="9"/>
                      <a:pt x="33" y="9"/>
                      <a:pt x="34" y="9"/>
                    </a:cubicBezTo>
                    <a:cubicBezTo>
                      <a:pt x="34" y="9"/>
                      <a:pt x="35" y="9"/>
                      <a:pt x="35" y="9"/>
                    </a:cubicBezTo>
                    <a:cubicBezTo>
                      <a:pt x="36" y="9"/>
                      <a:pt x="36" y="10"/>
                      <a:pt x="36" y="10"/>
                    </a:cubicBezTo>
                    <a:cubicBezTo>
                      <a:pt x="36" y="9"/>
                      <a:pt x="36" y="9"/>
                      <a:pt x="37" y="9"/>
                    </a:cubicBezTo>
                    <a:cubicBezTo>
                      <a:pt x="37" y="9"/>
                      <a:pt x="37" y="9"/>
                      <a:pt x="37" y="8"/>
                    </a:cubicBezTo>
                    <a:cubicBezTo>
                      <a:pt x="38" y="8"/>
                      <a:pt x="38" y="8"/>
                      <a:pt x="39" y="8"/>
                    </a:cubicBezTo>
                    <a:cubicBezTo>
                      <a:pt x="39" y="8"/>
                      <a:pt x="40" y="8"/>
                      <a:pt x="40" y="8"/>
                    </a:cubicBezTo>
                    <a:cubicBezTo>
                      <a:pt x="41" y="8"/>
                      <a:pt x="41" y="8"/>
                      <a:pt x="41" y="7"/>
                    </a:cubicBezTo>
                    <a:cubicBezTo>
                      <a:pt x="42" y="7"/>
                      <a:pt x="42" y="6"/>
                      <a:pt x="43" y="6"/>
                    </a:cubicBezTo>
                    <a:cubicBezTo>
                      <a:pt x="43" y="6"/>
                      <a:pt x="43" y="5"/>
                      <a:pt x="44" y="5"/>
                    </a:cubicBezTo>
                    <a:cubicBezTo>
                      <a:pt x="43" y="5"/>
                      <a:pt x="41" y="4"/>
                      <a:pt x="40" y="4"/>
                    </a:cubicBezTo>
                    <a:cubicBezTo>
                      <a:pt x="40" y="3"/>
                      <a:pt x="39" y="3"/>
                      <a:pt x="39" y="2"/>
                    </a:cubicBezTo>
                    <a:cubicBezTo>
                      <a:pt x="40" y="1"/>
                      <a:pt x="40" y="1"/>
                      <a:pt x="41" y="1"/>
                    </a:cubicBezTo>
                    <a:cubicBezTo>
                      <a:pt x="42" y="1"/>
                      <a:pt x="43" y="1"/>
                      <a:pt x="43" y="2"/>
                    </a:cubicBezTo>
                    <a:cubicBezTo>
                      <a:pt x="44" y="1"/>
                      <a:pt x="44" y="1"/>
                      <a:pt x="44" y="2"/>
                    </a:cubicBezTo>
                    <a:cubicBezTo>
                      <a:pt x="45" y="3"/>
                      <a:pt x="45" y="4"/>
                      <a:pt x="46" y="4"/>
                    </a:cubicBezTo>
                    <a:cubicBezTo>
                      <a:pt x="46" y="4"/>
                      <a:pt x="47" y="4"/>
                      <a:pt x="47" y="4"/>
                    </a:cubicBezTo>
                    <a:cubicBezTo>
                      <a:pt x="48" y="3"/>
                      <a:pt x="49" y="3"/>
                      <a:pt x="49" y="3"/>
                    </a:cubicBezTo>
                    <a:cubicBezTo>
                      <a:pt x="50" y="4"/>
                      <a:pt x="51" y="4"/>
                      <a:pt x="51" y="4"/>
                    </a:cubicBezTo>
                    <a:cubicBezTo>
                      <a:pt x="51" y="5"/>
                      <a:pt x="51" y="5"/>
                      <a:pt x="52" y="5"/>
                    </a:cubicBezTo>
                    <a:cubicBezTo>
                      <a:pt x="52" y="4"/>
                      <a:pt x="51" y="4"/>
                      <a:pt x="51" y="3"/>
                    </a:cubicBezTo>
                    <a:cubicBezTo>
                      <a:pt x="51" y="2"/>
                      <a:pt x="51" y="1"/>
                      <a:pt x="52" y="1"/>
                    </a:cubicBezTo>
                    <a:cubicBezTo>
                      <a:pt x="52" y="0"/>
                      <a:pt x="53" y="0"/>
                      <a:pt x="54" y="0"/>
                    </a:cubicBezTo>
                    <a:cubicBezTo>
                      <a:pt x="55" y="0"/>
                      <a:pt x="57" y="2"/>
                      <a:pt x="57" y="3"/>
                    </a:cubicBezTo>
                    <a:cubicBezTo>
                      <a:pt x="57" y="3"/>
                      <a:pt x="57" y="5"/>
                      <a:pt x="57" y="5"/>
                    </a:cubicBezTo>
                    <a:cubicBezTo>
                      <a:pt x="57" y="6"/>
                      <a:pt x="56" y="7"/>
                      <a:pt x="56" y="7"/>
                    </a:cubicBezTo>
                    <a:cubicBezTo>
                      <a:pt x="57" y="7"/>
                      <a:pt x="58" y="6"/>
                      <a:pt x="59" y="7"/>
                    </a:cubicBezTo>
                    <a:cubicBezTo>
                      <a:pt x="60" y="8"/>
                      <a:pt x="59" y="9"/>
                      <a:pt x="60" y="10"/>
                    </a:cubicBezTo>
                    <a:cubicBezTo>
                      <a:pt x="60" y="10"/>
                      <a:pt x="59" y="10"/>
                      <a:pt x="60" y="10"/>
                    </a:cubicBezTo>
                    <a:cubicBezTo>
                      <a:pt x="61" y="10"/>
                      <a:pt x="62" y="9"/>
                      <a:pt x="62" y="9"/>
                    </a:cubicBezTo>
                    <a:cubicBezTo>
                      <a:pt x="62" y="7"/>
                      <a:pt x="61" y="6"/>
                      <a:pt x="61" y="4"/>
                    </a:cubicBezTo>
                    <a:cubicBezTo>
                      <a:pt x="61" y="4"/>
                      <a:pt x="61" y="4"/>
                      <a:pt x="61" y="3"/>
                    </a:cubicBezTo>
                    <a:cubicBezTo>
                      <a:pt x="62" y="3"/>
                      <a:pt x="63" y="3"/>
                      <a:pt x="63" y="3"/>
                    </a:cubicBezTo>
                    <a:cubicBezTo>
                      <a:pt x="64" y="3"/>
                      <a:pt x="64" y="6"/>
                      <a:pt x="65" y="5"/>
                    </a:cubicBezTo>
                    <a:cubicBezTo>
                      <a:pt x="66" y="5"/>
                      <a:pt x="64" y="2"/>
                      <a:pt x="66" y="1"/>
                    </a:cubicBezTo>
                    <a:cubicBezTo>
                      <a:pt x="67" y="0"/>
                      <a:pt x="67" y="4"/>
                      <a:pt x="68" y="5"/>
                    </a:cubicBezTo>
                    <a:cubicBezTo>
                      <a:pt x="68" y="4"/>
                      <a:pt x="68" y="4"/>
                      <a:pt x="69" y="4"/>
                    </a:cubicBezTo>
                    <a:cubicBezTo>
                      <a:pt x="69" y="4"/>
                      <a:pt x="70" y="4"/>
                      <a:pt x="70" y="4"/>
                    </a:cubicBezTo>
                    <a:cubicBezTo>
                      <a:pt x="70" y="5"/>
                      <a:pt x="70" y="5"/>
                      <a:pt x="71" y="5"/>
                    </a:cubicBezTo>
                    <a:cubicBezTo>
                      <a:pt x="71" y="6"/>
                      <a:pt x="71" y="6"/>
                      <a:pt x="71" y="6"/>
                    </a:cubicBezTo>
                    <a:cubicBezTo>
                      <a:pt x="71" y="7"/>
                      <a:pt x="71" y="7"/>
                      <a:pt x="71" y="7"/>
                    </a:cubicBezTo>
                    <a:cubicBezTo>
                      <a:pt x="71" y="6"/>
                      <a:pt x="72" y="5"/>
                      <a:pt x="72" y="5"/>
                    </a:cubicBezTo>
                    <a:cubicBezTo>
                      <a:pt x="72" y="4"/>
                      <a:pt x="73" y="4"/>
                      <a:pt x="74" y="4"/>
                    </a:cubicBezTo>
                    <a:cubicBezTo>
                      <a:pt x="76" y="3"/>
                      <a:pt x="77" y="5"/>
                      <a:pt x="77" y="7"/>
                    </a:cubicBezTo>
                    <a:cubicBezTo>
                      <a:pt x="78" y="7"/>
                      <a:pt x="78" y="6"/>
                      <a:pt x="78" y="6"/>
                    </a:cubicBezTo>
                    <a:cubicBezTo>
                      <a:pt x="79" y="6"/>
                      <a:pt x="79" y="7"/>
                      <a:pt x="80" y="8"/>
                    </a:cubicBezTo>
                    <a:cubicBezTo>
                      <a:pt x="80" y="8"/>
                      <a:pt x="80" y="6"/>
                      <a:pt x="80" y="5"/>
                    </a:cubicBezTo>
                    <a:cubicBezTo>
                      <a:pt x="81" y="4"/>
                      <a:pt x="81" y="3"/>
                      <a:pt x="82" y="3"/>
                    </a:cubicBezTo>
                    <a:cubicBezTo>
                      <a:pt x="83" y="2"/>
                      <a:pt x="84" y="2"/>
                      <a:pt x="84" y="3"/>
                    </a:cubicBezTo>
                    <a:cubicBezTo>
                      <a:pt x="85" y="4"/>
                      <a:pt x="85" y="6"/>
                      <a:pt x="85" y="7"/>
                    </a:cubicBezTo>
                    <a:cubicBezTo>
                      <a:pt x="85" y="7"/>
                      <a:pt x="85" y="7"/>
                      <a:pt x="85" y="8"/>
                    </a:cubicBezTo>
                    <a:cubicBezTo>
                      <a:pt x="85" y="8"/>
                      <a:pt x="85" y="8"/>
                      <a:pt x="85" y="8"/>
                    </a:cubicBezTo>
                    <a:cubicBezTo>
                      <a:pt x="86" y="9"/>
                      <a:pt x="86" y="8"/>
                      <a:pt x="86" y="9"/>
                    </a:cubicBezTo>
                    <a:cubicBezTo>
                      <a:pt x="87" y="10"/>
                      <a:pt x="86" y="10"/>
                      <a:pt x="86" y="11"/>
                    </a:cubicBezTo>
                    <a:cubicBezTo>
                      <a:pt x="85" y="12"/>
                      <a:pt x="84" y="12"/>
                      <a:pt x="83" y="13"/>
                    </a:cubicBezTo>
                    <a:cubicBezTo>
                      <a:pt x="81" y="13"/>
                      <a:pt x="79" y="11"/>
                      <a:pt x="78" y="14"/>
                    </a:cubicBezTo>
                    <a:cubicBezTo>
                      <a:pt x="77" y="15"/>
                      <a:pt x="79" y="17"/>
                      <a:pt x="80" y="17"/>
                    </a:cubicBezTo>
                    <a:cubicBezTo>
                      <a:pt x="79" y="18"/>
                      <a:pt x="76" y="18"/>
                      <a:pt x="76" y="20"/>
                    </a:cubicBezTo>
                    <a:cubicBezTo>
                      <a:pt x="77" y="20"/>
                      <a:pt x="78" y="21"/>
                      <a:pt x="77" y="21"/>
                    </a:cubicBezTo>
                    <a:cubicBezTo>
                      <a:pt x="77" y="22"/>
                      <a:pt x="77" y="22"/>
                      <a:pt x="77" y="22"/>
                    </a:cubicBezTo>
                    <a:cubicBezTo>
                      <a:pt x="77" y="23"/>
                      <a:pt x="76" y="23"/>
                      <a:pt x="76" y="24"/>
                    </a:cubicBezTo>
                    <a:cubicBezTo>
                      <a:pt x="77" y="25"/>
                      <a:pt x="77" y="25"/>
                      <a:pt x="77" y="26"/>
                    </a:cubicBezTo>
                    <a:cubicBezTo>
                      <a:pt x="77" y="26"/>
                      <a:pt x="76" y="27"/>
                      <a:pt x="76" y="27"/>
                    </a:cubicBezTo>
                    <a:cubicBezTo>
                      <a:pt x="75" y="27"/>
                      <a:pt x="74" y="28"/>
                      <a:pt x="73" y="29"/>
                    </a:cubicBezTo>
                    <a:cubicBezTo>
                      <a:pt x="73" y="30"/>
                      <a:pt x="73" y="30"/>
                      <a:pt x="74" y="31"/>
                    </a:cubicBezTo>
                    <a:cubicBezTo>
                      <a:pt x="74" y="31"/>
                      <a:pt x="75" y="31"/>
                      <a:pt x="75" y="32"/>
                    </a:cubicBezTo>
                    <a:cubicBezTo>
                      <a:pt x="75" y="32"/>
                      <a:pt x="73" y="33"/>
                      <a:pt x="73" y="34"/>
                    </a:cubicBezTo>
                    <a:cubicBezTo>
                      <a:pt x="72" y="35"/>
                      <a:pt x="73" y="34"/>
                      <a:pt x="73" y="35"/>
                    </a:cubicBezTo>
                    <a:cubicBezTo>
                      <a:pt x="73" y="36"/>
                      <a:pt x="73" y="37"/>
                      <a:pt x="73" y="37"/>
                    </a:cubicBezTo>
                    <a:cubicBezTo>
                      <a:pt x="72" y="40"/>
                      <a:pt x="67" y="36"/>
                      <a:pt x="66" y="38"/>
                    </a:cubicBezTo>
                    <a:cubicBezTo>
                      <a:pt x="65" y="39"/>
                      <a:pt x="64" y="40"/>
                      <a:pt x="63" y="41"/>
                    </a:cubicBezTo>
                    <a:cubicBezTo>
                      <a:pt x="62" y="41"/>
                      <a:pt x="62" y="41"/>
                      <a:pt x="62" y="42"/>
                    </a:cubicBezTo>
                    <a:cubicBezTo>
                      <a:pt x="61" y="42"/>
                      <a:pt x="60" y="42"/>
                      <a:pt x="59" y="42"/>
                    </a:cubicBezTo>
                    <a:cubicBezTo>
                      <a:pt x="57" y="42"/>
                      <a:pt x="56" y="42"/>
                      <a:pt x="54" y="43"/>
                    </a:cubicBezTo>
                    <a:cubicBezTo>
                      <a:pt x="54" y="43"/>
                      <a:pt x="53" y="43"/>
                      <a:pt x="52" y="43"/>
                    </a:cubicBezTo>
                    <a:cubicBezTo>
                      <a:pt x="52" y="43"/>
                      <a:pt x="52" y="44"/>
                      <a:pt x="52" y="45"/>
                    </a:cubicBezTo>
                    <a:cubicBezTo>
                      <a:pt x="51" y="45"/>
                      <a:pt x="50" y="44"/>
                      <a:pt x="49" y="44"/>
                    </a:cubicBezTo>
                    <a:cubicBezTo>
                      <a:pt x="49" y="45"/>
                      <a:pt x="49" y="45"/>
                      <a:pt x="49" y="45"/>
                    </a:cubicBezTo>
                    <a:cubicBezTo>
                      <a:pt x="49" y="46"/>
                      <a:pt x="48" y="46"/>
                      <a:pt x="47" y="46"/>
                    </a:cubicBezTo>
                    <a:cubicBezTo>
                      <a:pt x="47" y="47"/>
                      <a:pt x="45" y="48"/>
                      <a:pt x="44" y="47"/>
                    </a:cubicBezTo>
                    <a:cubicBezTo>
                      <a:pt x="43" y="47"/>
                      <a:pt x="43" y="46"/>
                      <a:pt x="42" y="45"/>
                    </a:cubicBezTo>
                    <a:cubicBezTo>
                      <a:pt x="42" y="46"/>
                      <a:pt x="41" y="46"/>
                      <a:pt x="40" y="46"/>
                    </a:cubicBezTo>
                    <a:cubicBezTo>
                      <a:pt x="40" y="46"/>
                      <a:pt x="39" y="46"/>
                      <a:pt x="39" y="47"/>
                    </a:cubicBezTo>
                    <a:cubicBezTo>
                      <a:pt x="38" y="47"/>
                      <a:pt x="37" y="48"/>
                      <a:pt x="36" y="47"/>
                    </a:cubicBezTo>
                    <a:cubicBezTo>
                      <a:pt x="35" y="47"/>
                      <a:pt x="35" y="45"/>
                      <a:pt x="34" y="45"/>
                    </a:cubicBezTo>
                    <a:cubicBezTo>
                      <a:pt x="33" y="45"/>
                      <a:pt x="33" y="46"/>
                      <a:pt x="33" y="46"/>
                    </a:cubicBezTo>
                    <a:cubicBezTo>
                      <a:pt x="32" y="46"/>
                      <a:pt x="31" y="45"/>
                      <a:pt x="30" y="45"/>
                    </a:cubicBezTo>
                    <a:cubicBezTo>
                      <a:pt x="30" y="45"/>
                      <a:pt x="30" y="45"/>
                      <a:pt x="30" y="46"/>
                    </a:cubicBezTo>
                    <a:cubicBezTo>
                      <a:pt x="30" y="46"/>
                      <a:pt x="30" y="47"/>
                      <a:pt x="30" y="47"/>
                    </a:cubicBezTo>
                    <a:cubicBezTo>
                      <a:pt x="29" y="48"/>
                      <a:pt x="29" y="49"/>
                      <a:pt x="28" y="49"/>
                    </a:cubicBezTo>
                    <a:cubicBezTo>
                      <a:pt x="27" y="49"/>
                      <a:pt x="27" y="49"/>
                      <a:pt x="26" y="49"/>
                    </a:cubicBezTo>
                    <a:cubicBezTo>
                      <a:pt x="26" y="49"/>
                      <a:pt x="26" y="50"/>
                      <a:pt x="25" y="50"/>
                    </a:cubicBezTo>
                    <a:cubicBezTo>
                      <a:pt x="25" y="51"/>
                      <a:pt x="25" y="51"/>
                      <a:pt x="24" y="52"/>
                    </a:cubicBezTo>
                    <a:cubicBezTo>
                      <a:pt x="24" y="52"/>
                      <a:pt x="23" y="52"/>
                      <a:pt x="22" y="53"/>
                    </a:cubicBezTo>
                    <a:cubicBezTo>
                      <a:pt x="21" y="53"/>
                      <a:pt x="21" y="54"/>
                      <a:pt x="20" y="55"/>
                    </a:cubicBezTo>
                    <a:cubicBezTo>
                      <a:pt x="20" y="56"/>
                      <a:pt x="19" y="58"/>
                      <a:pt x="18" y="59"/>
                    </a:cubicBezTo>
                    <a:cubicBezTo>
                      <a:pt x="17" y="59"/>
                      <a:pt x="16" y="60"/>
                      <a:pt x="15" y="60"/>
                    </a:cubicBezTo>
                    <a:cubicBezTo>
                      <a:pt x="15" y="60"/>
                      <a:pt x="14" y="60"/>
                      <a:pt x="14" y="59"/>
                    </a:cubicBezTo>
                    <a:cubicBezTo>
                      <a:pt x="13" y="59"/>
                      <a:pt x="13" y="59"/>
                      <a:pt x="13" y="59"/>
                    </a:cubicBezTo>
                    <a:cubicBezTo>
                      <a:pt x="12" y="59"/>
                      <a:pt x="12" y="59"/>
                      <a:pt x="12" y="59"/>
                    </a:cubicBezTo>
                    <a:cubicBezTo>
                      <a:pt x="11" y="59"/>
                      <a:pt x="11" y="59"/>
                      <a:pt x="11" y="59"/>
                    </a:cubicBezTo>
                    <a:cubicBezTo>
                      <a:pt x="10" y="59"/>
                      <a:pt x="9" y="60"/>
                      <a:pt x="9" y="60"/>
                    </a:cubicBezTo>
                    <a:cubicBezTo>
                      <a:pt x="7" y="61"/>
                      <a:pt x="5" y="60"/>
                      <a:pt x="4" y="59"/>
                    </a:cubicBezTo>
                    <a:cubicBezTo>
                      <a:pt x="3" y="58"/>
                      <a:pt x="4" y="58"/>
                      <a:pt x="5" y="58"/>
                    </a:cubicBezTo>
                    <a:cubicBezTo>
                      <a:pt x="5" y="58"/>
                      <a:pt x="5" y="57"/>
                      <a:pt x="6" y="57"/>
                    </a:cubicBezTo>
                    <a:cubicBezTo>
                      <a:pt x="6" y="57"/>
                      <a:pt x="6" y="58"/>
                      <a:pt x="7" y="57"/>
                    </a:cubicBezTo>
                    <a:cubicBezTo>
                      <a:pt x="7" y="57"/>
                      <a:pt x="6" y="55"/>
                      <a:pt x="7" y="55"/>
                    </a:cubicBezTo>
                    <a:cubicBezTo>
                      <a:pt x="7" y="55"/>
                      <a:pt x="9" y="55"/>
                      <a:pt x="9" y="54"/>
                    </a:cubicBezTo>
                    <a:cubicBezTo>
                      <a:pt x="10" y="54"/>
                      <a:pt x="9" y="53"/>
                      <a:pt x="10" y="52"/>
                    </a:cubicBezTo>
                    <a:cubicBezTo>
                      <a:pt x="11" y="51"/>
                      <a:pt x="12" y="51"/>
                      <a:pt x="13" y="52"/>
                    </a:cubicBezTo>
                    <a:cubicBezTo>
                      <a:pt x="13" y="52"/>
                      <a:pt x="13" y="51"/>
                      <a:pt x="12" y="51"/>
                    </a:cubicBezTo>
                    <a:cubicBezTo>
                      <a:pt x="12" y="50"/>
                      <a:pt x="12" y="50"/>
                      <a:pt x="11" y="50"/>
                    </a:cubicBezTo>
                    <a:cubicBezTo>
                      <a:pt x="10" y="49"/>
                      <a:pt x="10" y="47"/>
                      <a:pt x="11" y="47"/>
                    </a:cubicBezTo>
                    <a:cubicBezTo>
                      <a:pt x="10" y="47"/>
                      <a:pt x="9" y="47"/>
                      <a:pt x="8" y="47"/>
                    </a:cubicBezTo>
                    <a:cubicBezTo>
                      <a:pt x="7" y="47"/>
                      <a:pt x="6" y="47"/>
                      <a:pt x="6" y="47"/>
                    </a:cubicBezTo>
                    <a:cubicBezTo>
                      <a:pt x="5" y="47"/>
                      <a:pt x="5" y="47"/>
                      <a:pt x="5" y="46"/>
                    </a:cubicBezTo>
                    <a:cubicBezTo>
                      <a:pt x="4" y="46"/>
                      <a:pt x="4" y="45"/>
                      <a:pt x="4" y="45"/>
                    </a:cubicBezTo>
                    <a:cubicBezTo>
                      <a:pt x="4" y="44"/>
                      <a:pt x="2" y="44"/>
                      <a:pt x="2" y="44"/>
                    </a:cubicBezTo>
                    <a:cubicBezTo>
                      <a:pt x="1" y="44"/>
                      <a:pt x="0" y="43"/>
                      <a:pt x="1" y="42"/>
                    </a:cubicBezTo>
                    <a:cubicBezTo>
                      <a:pt x="1" y="41"/>
                      <a:pt x="3" y="41"/>
                      <a:pt x="4" y="41"/>
                    </a:cubicBezTo>
                    <a:cubicBezTo>
                      <a:pt x="4" y="40"/>
                      <a:pt x="5" y="40"/>
                      <a:pt x="6" y="40"/>
                    </a:cubicBezTo>
                    <a:cubicBezTo>
                      <a:pt x="6" y="40"/>
                      <a:pt x="7" y="40"/>
                      <a:pt x="8" y="40"/>
                    </a:cubicBezTo>
                    <a:cubicBezTo>
                      <a:pt x="9" y="40"/>
                      <a:pt x="9" y="38"/>
                      <a:pt x="9" y="38"/>
                    </a:cubicBezTo>
                    <a:cubicBezTo>
                      <a:pt x="9" y="37"/>
                      <a:pt x="10" y="36"/>
                      <a:pt x="11" y="36"/>
                    </a:cubicBezTo>
                    <a:cubicBezTo>
                      <a:pt x="11" y="36"/>
                      <a:pt x="12" y="36"/>
                      <a:pt x="12" y="36"/>
                    </a:cubicBezTo>
                    <a:cubicBezTo>
                      <a:pt x="13" y="36"/>
                      <a:pt x="13" y="35"/>
                      <a:pt x="13" y="35"/>
                    </a:cubicBezTo>
                    <a:cubicBezTo>
                      <a:pt x="14" y="34"/>
                      <a:pt x="14" y="34"/>
                      <a:pt x="15" y="34"/>
                    </a:cubicBezTo>
                    <a:cubicBezTo>
                      <a:pt x="16" y="34"/>
                      <a:pt x="17" y="35"/>
                      <a:pt x="17" y="35"/>
                    </a:cubicBezTo>
                    <a:cubicBezTo>
                      <a:pt x="18" y="34"/>
                      <a:pt x="18" y="34"/>
                      <a:pt x="18" y="34"/>
                    </a:cubicBezTo>
                    <a:cubicBezTo>
                      <a:pt x="18" y="33"/>
                      <a:pt x="18" y="33"/>
                      <a:pt x="19" y="32"/>
                    </a:cubicBezTo>
                    <a:cubicBezTo>
                      <a:pt x="19" y="31"/>
                      <a:pt x="20" y="31"/>
                      <a:pt x="19" y="30"/>
                    </a:cubicBezTo>
                    <a:cubicBezTo>
                      <a:pt x="19" y="30"/>
                      <a:pt x="17" y="28"/>
                      <a:pt x="19" y="29"/>
                    </a:cubicBezTo>
                    <a:cubicBezTo>
                      <a:pt x="18" y="29"/>
                      <a:pt x="17" y="30"/>
                      <a:pt x="16" y="30"/>
                    </a:cubicBezTo>
                    <a:cubicBezTo>
                      <a:pt x="14" y="31"/>
                      <a:pt x="14" y="30"/>
                      <a:pt x="13" y="29"/>
                    </a:cubicBezTo>
                    <a:cubicBezTo>
                      <a:pt x="13" y="30"/>
                      <a:pt x="13" y="30"/>
                      <a:pt x="13" y="30"/>
                    </a:cubicBezTo>
                    <a:cubicBezTo>
                      <a:pt x="13" y="31"/>
                      <a:pt x="13" y="31"/>
                      <a:pt x="12" y="31"/>
                    </a:cubicBezTo>
                    <a:cubicBezTo>
                      <a:pt x="11" y="31"/>
                      <a:pt x="11" y="31"/>
                      <a:pt x="11" y="31"/>
                    </a:cubicBezTo>
                    <a:cubicBezTo>
                      <a:pt x="10" y="32"/>
                      <a:pt x="10" y="33"/>
                      <a:pt x="9" y="33"/>
                    </a:cubicBezTo>
                    <a:cubicBezTo>
                      <a:pt x="8" y="33"/>
                      <a:pt x="9" y="32"/>
                      <a:pt x="8" y="32"/>
                    </a:cubicBezTo>
                    <a:cubicBezTo>
                      <a:pt x="7" y="32"/>
                      <a:pt x="7" y="33"/>
                      <a:pt x="7" y="33"/>
                    </a:cubicBezTo>
                    <a:cubicBezTo>
                      <a:pt x="7" y="33"/>
                      <a:pt x="6" y="33"/>
                      <a:pt x="6" y="33"/>
                    </a:cubicBezTo>
                    <a:cubicBezTo>
                      <a:pt x="6" y="33"/>
                      <a:pt x="6" y="33"/>
                      <a:pt x="6" y="34"/>
                    </a:cubicBezTo>
                    <a:cubicBezTo>
                      <a:pt x="5" y="34"/>
                      <a:pt x="6" y="33"/>
                      <a:pt x="5"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20">
                <a:extLst>
                  <a:ext uri="{FF2B5EF4-FFF2-40B4-BE49-F238E27FC236}">
                    <a16:creationId xmlns="" xmlns:a16="http://schemas.microsoft.com/office/drawing/2014/main" id="{22AAFBE7-1A1A-4C04-B1DA-CA20DAF90BD8}"/>
                  </a:ext>
                </a:extLst>
              </p:cNvPr>
              <p:cNvSpPr>
                <a:spLocks/>
              </p:cNvSpPr>
              <p:nvPr/>
            </p:nvSpPr>
            <p:spPr bwMode="auto">
              <a:xfrm>
                <a:off x="11261580" y="5719625"/>
                <a:ext cx="249334" cy="129284"/>
              </a:xfrm>
              <a:custGeom>
                <a:avLst/>
                <a:gdLst>
                  <a:gd name="T0" fmla="*/ 8 w 58"/>
                  <a:gd name="T1" fmla="*/ 25 h 30"/>
                  <a:gd name="T2" fmla="*/ 2 w 58"/>
                  <a:gd name="T3" fmla="*/ 24 h 30"/>
                  <a:gd name="T4" fmla="*/ 1 w 58"/>
                  <a:gd name="T5" fmla="*/ 20 h 30"/>
                  <a:gd name="T6" fmla="*/ 1 w 58"/>
                  <a:gd name="T7" fmla="*/ 18 h 30"/>
                  <a:gd name="T8" fmla="*/ 4 w 58"/>
                  <a:gd name="T9" fmla="*/ 17 h 30"/>
                  <a:gd name="T10" fmla="*/ 5 w 58"/>
                  <a:gd name="T11" fmla="*/ 13 h 30"/>
                  <a:gd name="T12" fmla="*/ 1 w 58"/>
                  <a:gd name="T13" fmla="*/ 8 h 30"/>
                  <a:gd name="T14" fmla="*/ 2 w 58"/>
                  <a:gd name="T15" fmla="*/ 6 h 30"/>
                  <a:gd name="T16" fmla="*/ 4 w 58"/>
                  <a:gd name="T17" fmla="*/ 4 h 30"/>
                  <a:gd name="T18" fmla="*/ 5 w 58"/>
                  <a:gd name="T19" fmla="*/ 0 h 30"/>
                  <a:gd name="T20" fmla="*/ 10 w 58"/>
                  <a:gd name="T21" fmla="*/ 5 h 30"/>
                  <a:gd name="T22" fmla="*/ 15 w 58"/>
                  <a:gd name="T23" fmla="*/ 6 h 30"/>
                  <a:gd name="T24" fmla="*/ 17 w 58"/>
                  <a:gd name="T25" fmla="*/ 4 h 30"/>
                  <a:gd name="T26" fmla="*/ 21 w 58"/>
                  <a:gd name="T27" fmla="*/ 5 h 30"/>
                  <a:gd name="T28" fmla="*/ 24 w 58"/>
                  <a:gd name="T29" fmla="*/ 6 h 30"/>
                  <a:gd name="T30" fmla="*/ 27 w 58"/>
                  <a:gd name="T31" fmla="*/ 6 h 30"/>
                  <a:gd name="T32" fmla="*/ 31 w 58"/>
                  <a:gd name="T33" fmla="*/ 7 h 30"/>
                  <a:gd name="T34" fmla="*/ 35 w 58"/>
                  <a:gd name="T35" fmla="*/ 10 h 30"/>
                  <a:gd name="T36" fmla="*/ 37 w 58"/>
                  <a:gd name="T37" fmla="*/ 12 h 30"/>
                  <a:gd name="T38" fmla="*/ 38 w 58"/>
                  <a:gd name="T39" fmla="*/ 15 h 30"/>
                  <a:gd name="T40" fmla="*/ 39 w 58"/>
                  <a:gd name="T41" fmla="*/ 17 h 30"/>
                  <a:gd name="T42" fmla="*/ 43 w 58"/>
                  <a:gd name="T43" fmla="*/ 17 h 30"/>
                  <a:gd name="T44" fmla="*/ 43 w 58"/>
                  <a:gd name="T45" fmla="*/ 8 h 30"/>
                  <a:gd name="T46" fmla="*/ 48 w 58"/>
                  <a:gd name="T47" fmla="*/ 1 h 30"/>
                  <a:gd name="T48" fmla="*/ 49 w 58"/>
                  <a:gd name="T49" fmla="*/ 2 h 30"/>
                  <a:gd name="T50" fmla="*/ 52 w 58"/>
                  <a:gd name="T51" fmla="*/ 6 h 30"/>
                  <a:gd name="T52" fmla="*/ 53 w 58"/>
                  <a:gd name="T53" fmla="*/ 9 h 30"/>
                  <a:gd name="T54" fmla="*/ 56 w 58"/>
                  <a:gd name="T55" fmla="*/ 11 h 30"/>
                  <a:gd name="T56" fmla="*/ 58 w 58"/>
                  <a:gd name="T57" fmla="*/ 15 h 30"/>
                  <a:gd name="T58" fmla="*/ 56 w 58"/>
                  <a:gd name="T59" fmla="*/ 18 h 30"/>
                  <a:gd name="T60" fmla="*/ 55 w 58"/>
                  <a:gd name="T61" fmla="*/ 21 h 30"/>
                  <a:gd name="T62" fmla="*/ 49 w 58"/>
                  <a:gd name="T63" fmla="*/ 19 h 30"/>
                  <a:gd name="T64" fmla="*/ 48 w 58"/>
                  <a:gd name="T65" fmla="*/ 20 h 30"/>
                  <a:gd name="T66" fmla="*/ 43 w 58"/>
                  <a:gd name="T67" fmla="*/ 21 h 30"/>
                  <a:gd name="T68" fmla="*/ 39 w 58"/>
                  <a:gd name="T69" fmla="*/ 23 h 30"/>
                  <a:gd name="T70" fmla="*/ 28 w 58"/>
                  <a:gd name="T71" fmla="*/ 19 h 30"/>
                  <a:gd name="T72" fmla="*/ 25 w 58"/>
                  <a:gd name="T73" fmla="*/ 22 h 30"/>
                  <a:gd name="T74" fmla="*/ 26 w 58"/>
                  <a:gd name="T75" fmla="*/ 26 h 30"/>
                  <a:gd name="T76" fmla="*/ 20 w 58"/>
                  <a:gd name="T77" fmla="*/ 27 h 30"/>
                  <a:gd name="T78" fmla="*/ 15 w 58"/>
                  <a:gd name="T79" fmla="*/ 29 h 30"/>
                  <a:gd name="T80" fmla="*/ 13 w 58"/>
                  <a:gd name="T81" fmla="*/ 29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8" h="30">
                    <a:moveTo>
                      <a:pt x="12" y="29"/>
                    </a:moveTo>
                    <a:cubicBezTo>
                      <a:pt x="11" y="28"/>
                      <a:pt x="8" y="27"/>
                      <a:pt x="8" y="25"/>
                    </a:cubicBezTo>
                    <a:cubicBezTo>
                      <a:pt x="8" y="26"/>
                      <a:pt x="6" y="26"/>
                      <a:pt x="5" y="26"/>
                    </a:cubicBezTo>
                    <a:cubicBezTo>
                      <a:pt x="4" y="26"/>
                      <a:pt x="3" y="25"/>
                      <a:pt x="2" y="24"/>
                    </a:cubicBezTo>
                    <a:cubicBezTo>
                      <a:pt x="1" y="23"/>
                      <a:pt x="0" y="22"/>
                      <a:pt x="0" y="21"/>
                    </a:cubicBezTo>
                    <a:cubicBezTo>
                      <a:pt x="0" y="20"/>
                      <a:pt x="0" y="21"/>
                      <a:pt x="1" y="20"/>
                    </a:cubicBezTo>
                    <a:cubicBezTo>
                      <a:pt x="1" y="20"/>
                      <a:pt x="2" y="20"/>
                      <a:pt x="2" y="20"/>
                    </a:cubicBezTo>
                    <a:cubicBezTo>
                      <a:pt x="1" y="20"/>
                      <a:pt x="0" y="19"/>
                      <a:pt x="1" y="18"/>
                    </a:cubicBezTo>
                    <a:cubicBezTo>
                      <a:pt x="1" y="17"/>
                      <a:pt x="2" y="18"/>
                      <a:pt x="3" y="18"/>
                    </a:cubicBezTo>
                    <a:cubicBezTo>
                      <a:pt x="4" y="18"/>
                      <a:pt x="4" y="18"/>
                      <a:pt x="4" y="17"/>
                    </a:cubicBezTo>
                    <a:cubicBezTo>
                      <a:pt x="4" y="16"/>
                      <a:pt x="4" y="16"/>
                      <a:pt x="4" y="15"/>
                    </a:cubicBezTo>
                    <a:cubicBezTo>
                      <a:pt x="4" y="14"/>
                      <a:pt x="4" y="13"/>
                      <a:pt x="5" y="13"/>
                    </a:cubicBezTo>
                    <a:cubicBezTo>
                      <a:pt x="3" y="12"/>
                      <a:pt x="2" y="11"/>
                      <a:pt x="1" y="10"/>
                    </a:cubicBezTo>
                    <a:cubicBezTo>
                      <a:pt x="1" y="9"/>
                      <a:pt x="0" y="9"/>
                      <a:pt x="1" y="8"/>
                    </a:cubicBezTo>
                    <a:cubicBezTo>
                      <a:pt x="1" y="7"/>
                      <a:pt x="2" y="8"/>
                      <a:pt x="2" y="7"/>
                    </a:cubicBezTo>
                    <a:cubicBezTo>
                      <a:pt x="2" y="7"/>
                      <a:pt x="2" y="7"/>
                      <a:pt x="2" y="6"/>
                    </a:cubicBezTo>
                    <a:cubicBezTo>
                      <a:pt x="1" y="6"/>
                      <a:pt x="1" y="5"/>
                      <a:pt x="1" y="5"/>
                    </a:cubicBezTo>
                    <a:cubicBezTo>
                      <a:pt x="1" y="4"/>
                      <a:pt x="3" y="4"/>
                      <a:pt x="4" y="4"/>
                    </a:cubicBezTo>
                    <a:cubicBezTo>
                      <a:pt x="4" y="3"/>
                      <a:pt x="4" y="3"/>
                      <a:pt x="4" y="2"/>
                    </a:cubicBezTo>
                    <a:cubicBezTo>
                      <a:pt x="4" y="1"/>
                      <a:pt x="4" y="1"/>
                      <a:pt x="5" y="0"/>
                    </a:cubicBezTo>
                    <a:cubicBezTo>
                      <a:pt x="6" y="0"/>
                      <a:pt x="7" y="0"/>
                      <a:pt x="7" y="1"/>
                    </a:cubicBezTo>
                    <a:cubicBezTo>
                      <a:pt x="8" y="2"/>
                      <a:pt x="9" y="3"/>
                      <a:pt x="10" y="5"/>
                    </a:cubicBezTo>
                    <a:cubicBezTo>
                      <a:pt x="10" y="4"/>
                      <a:pt x="12" y="3"/>
                      <a:pt x="13" y="4"/>
                    </a:cubicBezTo>
                    <a:cubicBezTo>
                      <a:pt x="14" y="4"/>
                      <a:pt x="15" y="5"/>
                      <a:pt x="15" y="6"/>
                    </a:cubicBezTo>
                    <a:cubicBezTo>
                      <a:pt x="16" y="6"/>
                      <a:pt x="16" y="6"/>
                      <a:pt x="16" y="5"/>
                    </a:cubicBezTo>
                    <a:cubicBezTo>
                      <a:pt x="16" y="5"/>
                      <a:pt x="16" y="5"/>
                      <a:pt x="17" y="4"/>
                    </a:cubicBezTo>
                    <a:cubicBezTo>
                      <a:pt x="18" y="4"/>
                      <a:pt x="19" y="3"/>
                      <a:pt x="20" y="4"/>
                    </a:cubicBezTo>
                    <a:cubicBezTo>
                      <a:pt x="21" y="4"/>
                      <a:pt x="21" y="4"/>
                      <a:pt x="21" y="5"/>
                    </a:cubicBezTo>
                    <a:cubicBezTo>
                      <a:pt x="22" y="5"/>
                      <a:pt x="22" y="5"/>
                      <a:pt x="22" y="5"/>
                    </a:cubicBezTo>
                    <a:cubicBezTo>
                      <a:pt x="23" y="5"/>
                      <a:pt x="23" y="6"/>
                      <a:pt x="24" y="6"/>
                    </a:cubicBezTo>
                    <a:cubicBezTo>
                      <a:pt x="24" y="6"/>
                      <a:pt x="25" y="5"/>
                      <a:pt x="26" y="5"/>
                    </a:cubicBezTo>
                    <a:cubicBezTo>
                      <a:pt x="27" y="5"/>
                      <a:pt x="27" y="6"/>
                      <a:pt x="27" y="6"/>
                    </a:cubicBezTo>
                    <a:cubicBezTo>
                      <a:pt x="28" y="7"/>
                      <a:pt x="29" y="6"/>
                      <a:pt x="30" y="6"/>
                    </a:cubicBezTo>
                    <a:cubicBezTo>
                      <a:pt x="30" y="6"/>
                      <a:pt x="31" y="7"/>
                      <a:pt x="31" y="7"/>
                    </a:cubicBezTo>
                    <a:cubicBezTo>
                      <a:pt x="32" y="7"/>
                      <a:pt x="33" y="7"/>
                      <a:pt x="34" y="8"/>
                    </a:cubicBezTo>
                    <a:cubicBezTo>
                      <a:pt x="34" y="8"/>
                      <a:pt x="34" y="9"/>
                      <a:pt x="35" y="10"/>
                    </a:cubicBezTo>
                    <a:cubicBezTo>
                      <a:pt x="35" y="10"/>
                      <a:pt x="35" y="10"/>
                      <a:pt x="36" y="10"/>
                    </a:cubicBezTo>
                    <a:cubicBezTo>
                      <a:pt x="37" y="11"/>
                      <a:pt x="37" y="11"/>
                      <a:pt x="37" y="12"/>
                    </a:cubicBezTo>
                    <a:cubicBezTo>
                      <a:pt x="37" y="13"/>
                      <a:pt x="37" y="14"/>
                      <a:pt x="37" y="14"/>
                    </a:cubicBezTo>
                    <a:cubicBezTo>
                      <a:pt x="37" y="15"/>
                      <a:pt x="38" y="15"/>
                      <a:pt x="38" y="15"/>
                    </a:cubicBezTo>
                    <a:cubicBezTo>
                      <a:pt x="39" y="15"/>
                      <a:pt x="39" y="15"/>
                      <a:pt x="39" y="16"/>
                    </a:cubicBezTo>
                    <a:cubicBezTo>
                      <a:pt x="39" y="16"/>
                      <a:pt x="39" y="16"/>
                      <a:pt x="39" y="17"/>
                    </a:cubicBezTo>
                    <a:cubicBezTo>
                      <a:pt x="39" y="17"/>
                      <a:pt x="40" y="17"/>
                      <a:pt x="40" y="17"/>
                    </a:cubicBezTo>
                    <a:cubicBezTo>
                      <a:pt x="41" y="17"/>
                      <a:pt x="42" y="17"/>
                      <a:pt x="43" y="17"/>
                    </a:cubicBezTo>
                    <a:cubicBezTo>
                      <a:pt x="45" y="16"/>
                      <a:pt x="44" y="14"/>
                      <a:pt x="44" y="13"/>
                    </a:cubicBezTo>
                    <a:cubicBezTo>
                      <a:pt x="43" y="12"/>
                      <a:pt x="42" y="9"/>
                      <a:pt x="43" y="8"/>
                    </a:cubicBezTo>
                    <a:cubicBezTo>
                      <a:pt x="44" y="7"/>
                      <a:pt x="45" y="8"/>
                      <a:pt x="46" y="8"/>
                    </a:cubicBezTo>
                    <a:cubicBezTo>
                      <a:pt x="44" y="5"/>
                      <a:pt x="43" y="1"/>
                      <a:pt x="48" y="1"/>
                    </a:cubicBezTo>
                    <a:cubicBezTo>
                      <a:pt x="48" y="1"/>
                      <a:pt x="48" y="1"/>
                      <a:pt x="49" y="1"/>
                    </a:cubicBezTo>
                    <a:cubicBezTo>
                      <a:pt x="49" y="2"/>
                      <a:pt x="49" y="2"/>
                      <a:pt x="49" y="2"/>
                    </a:cubicBezTo>
                    <a:cubicBezTo>
                      <a:pt x="51" y="2"/>
                      <a:pt x="50" y="4"/>
                      <a:pt x="50" y="5"/>
                    </a:cubicBezTo>
                    <a:cubicBezTo>
                      <a:pt x="51" y="5"/>
                      <a:pt x="52" y="5"/>
                      <a:pt x="52" y="6"/>
                    </a:cubicBezTo>
                    <a:cubicBezTo>
                      <a:pt x="52" y="7"/>
                      <a:pt x="51" y="7"/>
                      <a:pt x="51" y="8"/>
                    </a:cubicBezTo>
                    <a:cubicBezTo>
                      <a:pt x="52" y="8"/>
                      <a:pt x="53" y="8"/>
                      <a:pt x="53" y="9"/>
                    </a:cubicBezTo>
                    <a:cubicBezTo>
                      <a:pt x="54" y="9"/>
                      <a:pt x="53" y="10"/>
                      <a:pt x="54" y="11"/>
                    </a:cubicBezTo>
                    <a:cubicBezTo>
                      <a:pt x="54" y="11"/>
                      <a:pt x="55" y="11"/>
                      <a:pt x="56" y="11"/>
                    </a:cubicBezTo>
                    <a:cubicBezTo>
                      <a:pt x="56" y="12"/>
                      <a:pt x="56" y="13"/>
                      <a:pt x="56" y="13"/>
                    </a:cubicBezTo>
                    <a:cubicBezTo>
                      <a:pt x="56" y="14"/>
                      <a:pt x="58" y="14"/>
                      <a:pt x="58" y="15"/>
                    </a:cubicBezTo>
                    <a:cubicBezTo>
                      <a:pt x="58" y="16"/>
                      <a:pt x="58" y="17"/>
                      <a:pt x="57" y="17"/>
                    </a:cubicBezTo>
                    <a:cubicBezTo>
                      <a:pt x="57" y="18"/>
                      <a:pt x="56" y="18"/>
                      <a:pt x="56" y="18"/>
                    </a:cubicBezTo>
                    <a:cubicBezTo>
                      <a:pt x="56" y="19"/>
                      <a:pt x="57" y="20"/>
                      <a:pt x="56" y="21"/>
                    </a:cubicBezTo>
                    <a:cubicBezTo>
                      <a:pt x="56" y="21"/>
                      <a:pt x="57" y="21"/>
                      <a:pt x="55" y="21"/>
                    </a:cubicBezTo>
                    <a:cubicBezTo>
                      <a:pt x="55" y="21"/>
                      <a:pt x="54" y="21"/>
                      <a:pt x="53" y="21"/>
                    </a:cubicBezTo>
                    <a:cubicBezTo>
                      <a:pt x="52" y="20"/>
                      <a:pt x="49" y="17"/>
                      <a:pt x="49" y="19"/>
                    </a:cubicBezTo>
                    <a:cubicBezTo>
                      <a:pt x="48" y="19"/>
                      <a:pt x="48" y="19"/>
                      <a:pt x="48" y="18"/>
                    </a:cubicBezTo>
                    <a:cubicBezTo>
                      <a:pt x="47" y="18"/>
                      <a:pt x="48" y="20"/>
                      <a:pt x="48" y="20"/>
                    </a:cubicBezTo>
                    <a:cubicBezTo>
                      <a:pt x="47" y="20"/>
                      <a:pt x="46" y="20"/>
                      <a:pt x="46" y="21"/>
                    </a:cubicBezTo>
                    <a:cubicBezTo>
                      <a:pt x="45" y="21"/>
                      <a:pt x="44" y="21"/>
                      <a:pt x="43" y="21"/>
                    </a:cubicBezTo>
                    <a:cubicBezTo>
                      <a:pt x="42" y="21"/>
                      <a:pt x="41" y="21"/>
                      <a:pt x="41" y="22"/>
                    </a:cubicBezTo>
                    <a:cubicBezTo>
                      <a:pt x="40" y="22"/>
                      <a:pt x="40" y="23"/>
                      <a:pt x="39" y="23"/>
                    </a:cubicBezTo>
                    <a:cubicBezTo>
                      <a:pt x="38" y="23"/>
                      <a:pt x="36" y="23"/>
                      <a:pt x="35" y="22"/>
                    </a:cubicBezTo>
                    <a:cubicBezTo>
                      <a:pt x="34" y="21"/>
                      <a:pt x="28" y="20"/>
                      <a:pt x="28" y="19"/>
                    </a:cubicBezTo>
                    <a:cubicBezTo>
                      <a:pt x="29" y="19"/>
                      <a:pt x="28" y="21"/>
                      <a:pt x="28" y="21"/>
                    </a:cubicBezTo>
                    <a:cubicBezTo>
                      <a:pt x="27" y="22"/>
                      <a:pt x="26" y="22"/>
                      <a:pt x="25" y="22"/>
                    </a:cubicBezTo>
                    <a:cubicBezTo>
                      <a:pt x="25" y="23"/>
                      <a:pt x="26" y="23"/>
                      <a:pt x="26" y="24"/>
                    </a:cubicBezTo>
                    <a:cubicBezTo>
                      <a:pt x="26" y="25"/>
                      <a:pt x="26" y="26"/>
                      <a:pt x="26" y="26"/>
                    </a:cubicBezTo>
                    <a:cubicBezTo>
                      <a:pt x="25" y="27"/>
                      <a:pt x="25" y="28"/>
                      <a:pt x="24" y="28"/>
                    </a:cubicBezTo>
                    <a:cubicBezTo>
                      <a:pt x="23" y="28"/>
                      <a:pt x="21" y="27"/>
                      <a:pt x="20" y="27"/>
                    </a:cubicBezTo>
                    <a:cubicBezTo>
                      <a:pt x="20" y="27"/>
                      <a:pt x="19" y="28"/>
                      <a:pt x="19" y="28"/>
                    </a:cubicBezTo>
                    <a:cubicBezTo>
                      <a:pt x="18" y="29"/>
                      <a:pt x="16" y="28"/>
                      <a:pt x="15" y="29"/>
                    </a:cubicBezTo>
                    <a:cubicBezTo>
                      <a:pt x="15" y="29"/>
                      <a:pt x="16" y="29"/>
                      <a:pt x="15" y="30"/>
                    </a:cubicBezTo>
                    <a:cubicBezTo>
                      <a:pt x="15" y="30"/>
                      <a:pt x="13" y="29"/>
                      <a:pt x="13" y="29"/>
                    </a:cubicBezTo>
                    <a:cubicBezTo>
                      <a:pt x="12" y="29"/>
                      <a:pt x="9" y="29"/>
                      <a:pt x="12"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21">
                <a:extLst>
                  <a:ext uri="{FF2B5EF4-FFF2-40B4-BE49-F238E27FC236}">
                    <a16:creationId xmlns="" xmlns:a16="http://schemas.microsoft.com/office/drawing/2014/main" id="{2478D4E4-D981-4025-8239-8658F40AEEC5}"/>
                  </a:ext>
                </a:extLst>
              </p:cNvPr>
              <p:cNvSpPr>
                <a:spLocks/>
              </p:cNvSpPr>
              <p:nvPr/>
            </p:nvSpPr>
            <p:spPr bwMode="auto">
              <a:xfrm>
                <a:off x="11218485" y="5876612"/>
                <a:ext cx="129284" cy="43095"/>
              </a:xfrm>
              <a:custGeom>
                <a:avLst/>
                <a:gdLst>
                  <a:gd name="T0" fmla="*/ 2 w 30"/>
                  <a:gd name="T1" fmla="*/ 5 h 10"/>
                  <a:gd name="T2" fmla="*/ 5 w 30"/>
                  <a:gd name="T3" fmla="*/ 3 h 10"/>
                  <a:gd name="T4" fmla="*/ 6 w 30"/>
                  <a:gd name="T5" fmla="*/ 3 h 10"/>
                  <a:gd name="T6" fmla="*/ 7 w 30"/>
                  <a:gd name="T7" fmla="*/ 4 h 10"/>
                  <a:gd name="T8" fmla="*/ 11 w 30"/>
                  <a:gd name="T9" fmla="*/ 2 h 10"/>
                  <a:gd name="T10" fmla="*/ 12 w 30"/>
                  <a:gd name="T11" fmla="*/ 2 h 10"/>
                  <a:gd name="T12" fmla="*/ 14 w 30"/>
                  <a:gd name="T13" fmla="*/ 1 h 10"/>
                  <a:gd name="T14" fmla="*/ 16 w 30"/>
                  <a:gd name="T15" fmla="*/ 2 h 10"/>
                  <a:gd name="T16" fmla="*/ 18 w 30"/>
                  <a:gd name="T17" fmla="*/ 2 h 10"/>
                  <a:gd name="T18" fmla="*/ 20 w 30"/>
                  <a:gd name="T19" fmla="*/ 2 h 10"/>
                  <a:gd name="T20" fmla="*/ 21 w 30"/>
                  <a:gd name="T21" fmla="*/ 4 h 10"/>
                  <a:gd name="T22" fmla="*/ 24 w 30"/>
                  <a:gd name="T23" fmla="*/ 1 h 10"/>
                  <a:gd name="T24" fmla="*/ 27 w 30"/>
                  <a:gd name="T25" fmla="*/ 0 h 10"/>
                  <a:gd name="T26" fmla="*/ 29 w 30"/>
                  <a:gd name="T27" fmla="*/ 2 h 10"/>
                  <a:gd name="T28" fmla="*/ 30 w 30"/>
                  <a:gd name="T29" fmla="*/ 4 h 10"/>
                  <a:gd name="T30" fmla="*/ 29 w 30"/>
                  <a:gd name="T31" fmla="*/ 4 h 10"/>
                  <a:gd name="T32" fmla="*/ 28 w 30"/>
                  <a:gd name="T33" fmla="*/ 6 h 10"/>
                  <a:gd name="T34" fmla="*/ 26 w 30"/>
                  <a:gd name="T35" fmla="*/ 8 h 10"/>
                  <a:gd name="T36" fmla="*/ 21 w 30"/>
                  <a:gd name="T37" fmla="*/ 7 h 10"/>
                  <a:gd name="T38" fmla="*/ 19 w 30"/>
                  <a:gd name="T39" fmla="*/ 8 h 10"/>
                  <a:gd name="T40" fmla="*/ 18 w 30"/>
                  <a:gd name="T41" fmla="*/ 10 h 10"/>
                  <a:gd name="T42" fmla="*/ 13 w 30"/>
                  <a:gd name="T43" fmla="*/ 9 h 10"/>
                  <a:gd name="T44" fmla="*/ 11 w 30"/>
                  <a:gd name="T45" fmla="*/ 9 h 10"/>
                  <a:gd name="T46" fmla="*/ 7 w 30"/>
                  <a:gd name="T47" fmla="*/ 9 h 10"/>
                  <a:gd name="T48" fmla="*/ 6 w 30"/>
                  <a:gd name="T49" fmla="*/ 10 h 10"/>
                  <a:gd name="T50" fmla="*/ 5 w 30"/>
                  <a:gd name="T51" fmla="*/ 10 h 10"/>
                  <a:gd name="T52" fmla="*/ 4 w 30"/>
                  <a:gd name="T53" fmla="*/ 10 h 10"/>
                  <a:gd name="T54" fmla="*/ 3 w 30"/>
                  <a:gd name="T55" fmla="*/ 9 h 10"/>
                  <a:gd name="T56" fmla="*/ 1 w 30"/>
                  <a:gd name="T57" fmla="*/ 8 h 10"/>
                  <a:gd name="T58" fmla="*/ 2 w 30"/>
                  <a:gd name="T59" fmla="*/ 6 h 10"/>
                  <a:gd name="T60" fmla="*/ 1 w 30"/>
                  <a:gd name="T61" fmla="*/ 5 h 10"/>
                  <a:gd name="T62" fmla="*/ 2 w 30"/>
                  <a:gd name="T63" fmla="*/ 5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0" h="10">
                    <a:moveTo>
                      <a:pt x="2" y="5"/>
                    </a:moveTo>
                    <a:cubicBezTo>
                      <a:pt x="2" y="4"/>
                      <a:pt x="3" y="3"/>
                      <a:pt x="5" y="3"/>
                    </a:cubicBezTo>
                    <a:cubicBezTo>
                      <a:pt x="5" y="3"/>
                      <a:pt x="6" y="3"/>
                      <a:pt x="6" y="3"/>
                    </a:cubicBezTo>
                    <a:cubicBezTo>
                      <a:pt x="6" y="4"/>
                      <a:pt x="7" y="4"/>
                      <a:pt x="7" y="4"/>
                    </a:cubicBezTo>
                    <a:cubicBezTo>
                      <a:pt x="8" y="3"/>
                      <a:pt x="9" y="2"/>
                      <a:pt x="11" y="2"/>
                    </a:cubicBezTo>
                    <a:cubicBezTo>
                      <a:pt x="12" y="3"/>
                      <a:pt x="12" y="3"/>
                      <a:pt x="12" y="2"/>
                    </a:cubicBezTo>
                    <a:cubicBezTo>
                      <a:pt x="13" y="1"/>
                      <a:pt x="13" y="0"/>
                      <a:pt x="14" y="1"/>
                    </a:cubicBezTo>
                    <a:cubicBezTo>
                      <a:pt x="15" y="1"/>
                      <a:pt x="15" y="1"/>
                      <a:pt x="16" y="2"/>
                    </a:cubicBezTo>
                    <a:cubicBezTo>
                      <a:pt x="16" y="2"/>
                      <a:pt x="17" y="2"/>
                      <a:pt x="18" y="2"/>
                    </a:cubicBezTo>
                    <a:cubicBezTo>
                      <a:pt x="19" y="2"/>
                      <a:pt x="19" y="2"/>
                      <a:pt x="20" y="2"/>
                    </a:cubicBezTo>
                    <a:cubicBezTo>
                      <a:pt x="21" y="3"/>
                      <a:pt x="21" y="3"/>
                      <a:pt x="21" y="4"/>
                    </a:cubicBezTo>
                    <a:cubicBezTo>
                      <a:pt x="22" y="3"/>
                      <a:pt x="23" y="2"/>
                      <a:pt x="24" y="1"/>
                    </a:cubicBezTo>
                    <a:cubicBezTo>
                      <a:pt x="25" y="0"/>
                      <a:pt x="26" y="0"/>
                      <a:pt x="27" y="0"/>
                    </a:cubicBezTo>
                    <a:cubicBezTo>
                      <a:pt x="28" y="0"/>
                      <a:pt x="28" y="1"/>
                      <a:pt x="29" y="2"/>
                    </a:cubicBezTo>
                    <a:cubicBezTo>
                      <a:pt x="29" y="2"/>
                      <a:pt x="30" y="3"/>
                      <a:pt x="30" y="4"/>
                    </a:cubicBezTo>
                    <a:cubicBezTo>
                      <a:pt x="30" y="4"/>
                      <a:pt x="30" y="4"/>
                      <a:pt x="29" y="4"/>
                    </a:cubicBezTo>
                    <a:cubicBezTo>
                      <a:pt x="29" y="5"/>
                      <a:pt x="28" y="5"/>
                      <a:pt x="28" y="6"/>
                    </a:cubicBezTo>
                    <a:cubicBezTo>
                      <a:pt x="27" y="7"/>
                      <a:pt x="27" y="7"/>
                      <a:pt x="26" y="8"/>
                    </a:cubicBezTo>
                    <a:cubicBezTo>
                      <a:pt x="24" y="8"/>
                      <a:pt x="22" y="7"/>
                      <a:pt x="21" y="7"/>
                    </a:cubicBezTo>
                    <a:cubicBezTo>
                      <a:pt x="20" y="6"/>
                      <a:pt x="20" y="7"/>
                      <a:pt x="19" y="8"/>
                    </a:cubicBezTo>
                    <a:cubicBezTo>
                      <a:pt x="19" y="9"/>
                      <a:pt x="19" y="10"/>
                      <a:pt x="18" y="10"/>
                    </a:cubicBezTo>
                    <a:cubicBezTo>
                      <a:pt x="16" y="10"/>
                      <a:pt x="15" y="9"/>
                      <a:pt x="13" y="9"/>
                    </a:cubicBezTo>
                    <a:cubicBezTo>
                      <a:pt x="13" y="9"/>
                      <a:pt x="12" y="8"/>
                      <a:pt x="11" y="9"/>
                    </a:cubicBezTo>
                    <a:cubicBezTo>
                      <a:pt x="10" y="9"/>
                      <a:pt x="9" y="9"/>
                      <a:pt x="7" y="9"/>
                    </a:cubicBezTo>
                    <a:cubicBezTo>
                      <a:pt x="7" y="9"/>
                      <a:pt x="7" y="9"/>
                      <a:pt x="6" y="10"/>
                    </a:cubicBezTo>
                    <a:cubicBezTo>
                      <a:pt x="6" y="10"/>
                      <a:pt x="6" y="10"/>
                      <a:pt x="5" y="10"/>
                    </a:cubicBezTo>
                    <a:cubicBezTo>
                      <a:pt x="5" y="10"/>
                      <a:pt x="4" y="10"/>
                      <a:pt x="4" y="10"/>
                    </a:cubicBezTo>
                    <a:cubicBezTo>
                      <a:pt x="3" y="10"/>
                      <a:pt x="3" y="9"/>
                      <a:pt x="3" y="9"/>
                    </a:cubicBezTo>
                    <a:cubicBezTo>
                      <a:pt x="2" y="9"/>
                      <a:pt x="1" y="8"/>
                      <a:pt x="1" y="8"/>
                    </a:cubicBezTo>
                    <a:cubicBezTo>
                      <a:pt x="0" y="7"/>
                      <a:pt x="2" y="6"/>
                      <a:pt x="2" y="6"/>
                    </a:cubicBezTo>
                    <a:cubicBezTo>
                      <a:pt x="2" y="6"/>
                      <a:pt x="1" y="6"/>
                      <a:pt x="1" y="5"/>
                    </a:cubicBezTo>
                    <a:cubicBezTo>
                      <a:pt x="1" y="4"/>
                      <a:pt x="2" y="5"/>
                      <a:pt x="2"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22">
                <a:extLst>
                  <a:ext uri="{FF2B5EF4-FFF2-40B4-BE49-F238E27FC236}">
                    <a16:creationId xmlns="" xmlns:a16="http://schemas.microsoft.com/office/drawing/2014/main" id="{DEB22E73-E37B-4DEF-AEC1-9B35C4243089}"/>
                  </a:ext>
                </a:extLst>
              </p:cNvPr>
              <p:cNvSpPr>
                <a:spLocks/>
              </p:cNvSpPr>
              <p:nvPr/>
            </p:nvSpPr>
            <p:spPr bwMode="auto">
              <a:xfrm>
                <a:off x="10852182" y="6310637"/>
                <a:ext cx="507901" cy="397087"/>
              </a:xfrm>
              <a:custGeom>
                <a:avLst/>
                <a:gdLst>
                  <a:gd name="T0" fmla="*/ 111 w 118"/>
                  <a:gd name="T1" fmla="*/ 21 h 92"/>
                  <a:gd name="T2" fmla="*/ 106 w 118"/>
                  <a:gd name="T3" fmla="*/ 15 h 92"/>
                  <a:gd name="T4" fmla="*/ 108 w 118"/>
                  <a:gd name="T5" fmla="*/ 10 h 92"/>
                  <a:gd name="T6" fmla="*/ 107 w 118"/>
                  <a:gd name="T7" fmla="*/ 8 h 92"/>
                  <a:gd name="T8" fmla="*/ 108 w 118"/>
                  <a:gd name="T9" fmla="*/ 2 h 92"/>
                  <a:gd name="T10" fmla="*/ 97 w 118"/>
                  <a:gd name="T11" fmla="*/ 4 h 92"/>
                  <a:gd name="T12" fmla="*/ 83 w 118"/>
                  <a:gd name="T13" fmla="*/ 6 h 92"/>
                  <a:gd name="T14" fmla="*/ 75 w 118"/>
                  <a:gd name="T15" fmla="*/ 8 h 92"/>
                  <a:gd name="T16" fmla="*/ 73 w 118"/>
                  <a:gd name="T17" fmla="*/ 11 h 92"/>
                  <a:gd name="T18" fmla="*/ 66 w 118"/>
                  <a:gd name="T19" fmla="*/ 13 h 92"/>
                  <a:gd name="T20" fmla="*/ 59 w 118"/>
                  <a:gd name="T21" fmla="*/ 15 h 92"/>
                  <a:gd name="T22" fmla="*/ 52 w 118"/>
                  <a:gd name="T23" fmla="*/ 17 h 92"/>
                  <a:gd name="T24" fmla="*/ 47 w 118"/>
                  <a:gd name="T25" fmla="*/ 22 h 92"/>
                  <a:gd name="T26" fmla="*/ 42 w 118"/>
                  <a:gd name="T27" fmla="*/ 24 h 92"/>
                  <a:gd name="T28" fmla="*/ 39 w 118"/>
                  <a:gd name="T29" fmla="*/ 25 h 92"/>
                  <a:gd name="T30" fmla="*/ 38 w 118"/>
                  <a:gd name="T31" fmla="*/ 19 h 92"/>
                  <a:gd name="T32" fmla="*/ 38 w 118"/>
                  <a:gd name="T33" fmla="*/ 30 h 92"/>
                  <a:gd name="T34" fmla="*/ 37 w 118"/>
                  <a:gd name="T35" fmla="*/ 39 h 92"/>
                  <a:gd name="T36" fmla="*/ 32 w 118"/>
                  <a:gd name="T37" fmla="*/ 47 h 92"/>
                  <a:gd name="T38" fmla="*/ 29 w 118"/>
                  <a:gd name="T39" fmla="*/ 51 h 92"/>
                  <a:gd name="T40" fmla="*/ 26 w 118"/>
                  <a:gd name="T41" fmla="*/ 54 h 92"/>
                  <a:gd name="T42" fmla="*/ 24 w 118"/>
                  <a:gd name="T43" fmla="*/ 63 h 92"/>
                  <a:gd name="T44" fmla="*/ 20 w 118"/>
                  <a:gd name="T45" fmla="*/ 66 h 92"/>
                  <a:gd name="T46" fmla="*/ 11 w 118"/>
                  <a:gd name="T47" fmla="*/ 65 h 92"/>
                  <a:gd name="T48" fmla="*/ 6 w 118"/>
                  <a:gd name="T49" fmla="*/ 69 h 92"/>
                  <a:gd name="T50" fmla="*/ 1 w 118"/>
                  <a:gd name="T51" fmla="*/ 75 h 92"/>
                  <a:gd name="T52" fmla="*/ 10 w 118"/>
                  <a:gd name="T53" fmla="*/ 80 h 92"/>
                  <a:gd name="T54" fmla="*/ 20 w 118"/>
                  <a:gd name="T55" fmla="*/ 83 h 92"/>
                  <a:gd name="T56" fmla="*/ 29 w 118"/>
                  <a:gd name="T57" fmla="*/ 85 h 92"/>
                  <a:gd name="T58" fmla="*/ 33 w 118"/>
                  <a:gd name="T59" fmla="*/ 91 h 92"/>
                  <a:gd name="T60" fmla="*/ 39 w 118"/>
                  <a:gd name="T61" fmla="*/ 86 h 92"/>
                  <a:gd name="T62" fmla="*/ 48 w 118"/>
                  <a:gd name="T63" fmla="*/ 89 h 92"/>
                  <a:gd name="T64" fmla="*/ 58 w 118"/>
                  <a:gd name="T65" fmla="*/ 91 h 92"/>
                  <a:gd name="T66" fmla="*/ 67 w 118"/>
                  <a:gd name="T67" fmla="*/ 89 h 92"/>
                  <a:gd name="T68" fmla="*/ 73 w 118"/>
                  <a:gd name="T69" fmla="*/ 86 h 92"/>
                  <a:gd name="T70" fmla="*/ 75 w 118"/>
                  <a:gd name="T71" fmla="*/ 81 h 92"/>
                  <a:gd name="T72" fmla="*/ 70 w 118"/>
                  <a:gd name="T73" fmla="*/ 79 h 92"/>
                  <a:gd name="T74" fmla="*/ 63 w 118"/>
                  <a:gd name="T75" fmla="*/ 77 h 92"/>
                  <a:gd name="T76" fmla="*/ 57 w 118"/>
                  <a:gd name="T77" fmla="*/ 73 h 92"/>
                  <a:gd name="T78" fmla="*/ 46 w 118"/>
                  <a:gd name="T79" fmla="*/ 71 h 92"/>
                  <a:gd name="T80" fmla="*/ 40 w 118"/>
                  <a:gd name="T81" fmla="*/ 74 h 92"/>
                  <a:gd name="T82" fmla="*/ 33 w 118"/>
                  <a:gd name="T83" fmla="*/ 69 h 92"/>
                  <a:gd name="T84" fmla="*/ 40 w 118"/>
                  <a:gd name="T85" fmla="*/ 62 h 92"/>
                  <a:gd name="T86" fmla="*/ 45 w 118"/>
                  <a:gd name="T87" fmla="*/ 56 h 92"/>
                  <a:gd name="T88" fmla="*/ 52 w 118"/>
                  <a:gd name="T89" fmla="*/ 51 h 92"/>
                  <a:gd name="T90" fmla="*/ 59 w 118"/>
                  <a:gd name="T91" fmla="*/ 52 h 92"/>
                  <a:gd name="T92" fmla="*/ 63 w 118"/>
                  <a:gd name="T93" fmla="*/ 56 h 92"/>
                  <a:gd name="T94" fmla="*/ 70 w 118"/>
                  <a:gd name="T95" fmla="*/ 49 h 92"/>
                  <a:gd name="T96" fmla="*/ 69 w 118"/>
                  <a:gd name="T97" fmla="*/ 42 h 92"/>
                  <a:gd name="T98" fmla="*/ 77 w 118"/>
                  <a:gd name="T99" fmla="*/ 36 h 92"/>
                  <a:gd name="T100" fmla="*/ 81 w 118"/>
                  <a:gd name="T101" fmla="*/ 32 h 92"/>
                  <a:gd name="T102" fmla="*/ 86 w 118"/>
                  <a:gd name="T103" fmla="*/ 33 h 92"/>
                  <a:gd name="T104" fmla="*/ 98 w 118"/>
                  <a:gd name="T105" fmla="*/ 33 h 92"/>
                  <a:gd name="T106" fmla="*/ 108 w 118"/>
                  <a:gd name="T107" fmla="*/ 32 h 92"/>
                  <a:gd name="T108" fmla="*/ 118 w 118"/>
                  <a:gd name="T109" fmla="*/ 28 h 92"/>
                  <a:gd name="T110" fmla="*/ 112 w 118"/>
                  <a:gd name="T111" fmla="*/ 26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8" h="92">
                    <a:moveTo>
                      <a:pt x="112" y="26"/>
                    </a:moveTo>
                    <a:cubicBezTo>
                      <a:pt x="113" y="26"/>
                      <a:pt x="113" y="24"/>
                      <a:pt x="114" y="24"/>
                    </a:cubicBezTo>
                    <a:cubicBezTo>
                      <a:pt x="114" y="23"/>
                      <a:pt x="113" y="22"/>
                      <a:pt x="112" y="22"/>
                    </a:cubicBezTo>
                    <a:cubicBezTo>
                      <a:pt x="112" y="21"/>
                      <a:pt x="111" y="21"/>
                      <a:pt x="111" y="21"/>
                    </a:cubicBezTo>
                    <a:cubicBezTo>
                      <a:pt x="110" y="20"/>
                      <a:pt x="110" y="20"/>
                      <a:pt x="110" y="19"/>
                    </a:cubicBezTo>
                    <a:cubicBezTo>
                      <a:pt x="110" y="18"/>
                      <a:pt x="108" y="18"/>
                      <a:pt x="108" y="18"/>
                    </a:cubicBezTo>
                    <a:cubicBezTo>
                      <a:pt x="107" y="18"/>
                      <a:pt x="105" y="16"/>
                      <a:pt x="105" y="16"/>
                    </a:cubicBezTo>
                    <a:cubicBezTo>
                      <a:pt x="105" y="16"/>
                      <a:pt x="106" y="16"/>
                      <a:pt x="106" y="15"/>
                    </a:cubicBezTo>
                    <a:cubicBezTo>
                      <a:pt x="107" y="15"/>
                      <a:pt x="107" y="15"/>
                      <a:pt x="107" y="14"/>
                    </a:cubicBezTo>
                    <a:cubicBezTo>
                      <a:pt x="107" y="14"/>
                      <a:pt x="107" y="14"/>
                      <a:pt x="107" y="13"/>
                    </a:cubicBezTo>
                    <a:cubicBezTo>
                      <a:pt x="107" y="13"/>
                      <a:pt x="107" y="13"/>
                      <a:pt x="108" y="12"/>
                    </a:cubicBezTo>
                    <a:cubicBezTo>
                      <a:pt x="108" y="12"/>
                      <a:pt x="108" y="11"/>
                      <a:pt x="108" y="10"/>
                    </a:cubicBezTo>
                    <a:cubicBezTo>
                      <a:pt x="108" y="9"/>
                      <a:pt x="108" y="9"/>
                      <a:pt x="108" y="9"/>
                    </a:cubicBezTo>
                    <a:cubicBezTo>
                      <a:pt x="108" y="9"/>
                      <a:pt x="108" y="8"/>
                      <a:pt x="107" y="8"/>
                    </a:cubicBezTo>
                    <a:cubicBezTo>
                      <a:pt x="107" y="8"/>
                      <a:pt x="107" y="8"/>
                      <a:pt x="107" y="8"/>
                    </a:cubicBezTo>
                    <a:cubicBezTo>
                      <a:pt x="106" y="7"/>
                      <a:pt x="106" y="9"/>
                      <a:pt x="107" y="8"/>
                    </a:cubicBezTo>
                    <a:cubicBezTo>
                      <a:pt x="108" y="8"/>
                      <a:pt x="109" y="6"/>
                      <a:pt x="109" y="5"/>
                    </a:cubicBezTo>
                    <a:cubicBezTo>
                      <a:pt x="109" y="5"/>
                      <a:pt x="110" y="4"/>
                      <a:pt x="109" y="3"/>
                    </a:cubicBezTo>
                    <a:cubicBezTo>
                      <a:pt x="109" y="3"/>
                      <a:pt x="109" y="3"/>
                      <a:pt x="108" y="2"/>
                    </a:cubicBezTo>
                    <a:cubicBezTo>
                      <a:pt x="108" y="2"/>
                      <a:pt x="108" y="2"/>
                      <a:pt x="108" y="2"/>
                    </a:cubicBezTo>
                    <a:cubicBezTo>
                      <a:pt x="107" y="1"/>
                      <a:pt x="106" y="0"/>
                      <a:pt x="105" y="0"/>
                    </a:cubicBezTo>
                    <a:cubicBezTo>
                      <a:pt x="104" y="1"/>
                      <a:pt x="103" y="2"/>
                      <a:pt x="104" y="3"/>
                    </a:cubicBezTo>
                    <a:cubicBezTo>
                      <a:pt x="103" y="1"/>
                      <a:pt x="101" y="1"/>
                      <a:pt x="100" y="1"/>
                    </a:cubicBezTo>
                    <a:cubicBezTo>
                      <a:pt x="98" y="1"/>
                      <a:pt x="98" y="2"/>
                      <a:pt x="97" y="4"/>
                    </a:cubicBezTo>
                    <a:cubicBezTo>
                      <a:pt x="96" y="3"/>
                      <a:pt x="95" y="3"/>
                      <a:pt x="94" y="3"/>
                    </a:cubicBezTo>
                    <a:cubicBezTo>
                      <a:pt x="93" y="3"/>
                      <a:pt x="93" y="5"/>
                      <a:pt x="91" y="5"/>
                    </a:cubicBezTo>
                    <a:cubicBezTo>
                      <a:pt x="90" y="5"/>
                      <a:pt x="85" y="1"/>
                      <a:pt x="85" y="5"/>
                    </a:cubicBezTo>
                    <a:cubicBezTo>
                      <a:pt x="84" y="5"/>
                      <a:pt x="84" y="4"/>
                      <a:pt x="83" y="6"/>
                    </a:cubicBezTo>
                    <a:cubicBezTo>
                      <a:pt x="83" y="5"/>
                      <a:pt x="82" y="5"/>
                      <a:pt x="82" y="5"/>
                    </a:cubicBezTo>
                    <a:cubicBezTo>
                      <a:pt x="80" y="5"/>
                      <a:pt x="80" y="6"/>
                      <a:pt x="80" y="7"/>
                    </a:cubicBezTo>
                    <a:cubicBezTo>
                      <a:pt x="79" y="8"/>
                      <a:pt x="76" y="7"/>
                      <a:pt x="75" y="6"/>
                    </a:cubicBezTo>
                    <a:cubicBezTo>
                      <a:pt x="75" y="7"/>
                      <a:pt x="76" y="7"/>
                      <a:pt x="75" y="8"/>
                    </a:cubicBezTo>
                    <a:cubicBezTo>
                      <a:pt x="75" y="8"/>
                      <a:pt x="74" y="8"/>
                      <a:pt x="73" y="8"/>
                    </a:cubicBezTo>
                    <a:cubicBezTo>
                      <a:pt x="73" y="8"/>
                      <a:pt x="72" y="9"/>
                      <a:pt x="72" y="10"/>
                    </a:cubicBezTo>
                    <a:cubicBezTo>
                      <a:pt x="72" y="11"/>
                      <a:pt x="73" y="11"/>
                      <a:pt x="74" y="11"/>
                    </a:cubicBezTo>
                    <a:cubicBezTo>
                      <a:pt x="74" y="11"/>
                      <a:pt x="73" y="11"/>
                      <a:pt x="73" y="11"/>
                    </a:cubicBezTo>
                    <a:cubicBezTo>
                      <a:pt x="72" y="11"/>
                      <a:pt x="71" y="11"/>
                      <a:pt x="71" y="11"/>
                    </a:cubicBezTo>
                    <a:cubicBezTo>
                      <a:pt x="70" y="12"/>
                      <a:pt x="71" y="13"/>
                      <a:pt x="70" y="13"/>
                    </a:cubicBezTo>
                    <a:cubicBezTo>
                      <a:pt x="69" y="13"/>
                      <a:pt x="68" y="12"/>
                      <a:pt x="67" y="12"/>
                    </a:cubicBezTo>
                    <a:cubicBezTo>
                      <a:pt x="66" y="12"/>
                      <a:pt x="66" y="13"/>
                      <a:pt x="66" y="13"/>
                    </a:cubicBezTo>
                    <a:cubicBezTo>
                      <a:pt x="65" y="14"/>
                      <a:pt x="64" y="13"/>
                      <a:pt x="64" y="12"/>
                    </a:cubicBezTo>
                    <a:cubicBezTo>
                      <a:pt x="63" y="11"/>
                      <a:pt x="63" y="11"/>
                      <a:pt x="62" y="11"/>
                    </a:cubicBezTo>
                    <a:cubicBezTo>
                      <a:pt x="61" y="11"/>
                      <a:pt x="59" y="11"/>
                      <a:pt x="59" y="12"/>
                    </a:cubicBezTo>
                    <a:cubicBezTo>
                      <a:pt x="58" y="13"/>
                      <a:pt x="59" y="14"/>
                      <a:pt x="59" y="15"/>
                    </a:cubicBezTo>
                    <a:cubicBezTo>
                      <a:pt x="59" y="15"/>
                      <a:pt x="58" y="16"/>
                      <a:pt x="58" y="17"/>
                    </a:cubicBezTo>
                    <a:cubicBezTo>
                      <a:pt x="57" y="17"/>
                      <a:pt x="55" y="16"/>
                      <a:pt x="53" y="17"/>
                    </a:cubicBezTo>
                    <a:cubicBezTo>
                      <a:pt x="53" y="17"/>
                      <a:pt x="53" y="17"/>
                      <a:pt x="53" y="17"/>
                    </a:cubicBezTo>
                    <a:cubicBezTo>
                      <a:pt x="53" y="18"/>
                      <a:pt x="52" y="17"/>
                      <a:pt x="52" y="17"/>
                    </a:cubicBezTo>
                    <a:cubicBezTo>
                      <a:pt x="51" y="17"/>
                      <a:pt x="50" y="17"/>
                      <a:pt x="50" y="18"/>
                    </a:cubicBezTo>
                    <a:cubicBezTo>
                      <a:pt x="49" y="18"/>
                      <a:pt x="49" y="18"/>
                      <a:pt x="49" y="19"/>
                    </a:cubicBezTo>
                    <a:cubicBezTo>
                      <a:pt x="49" y="20"/>
                      <a:pt x="50" y="20"/>
                      <a:pt x="50" y="21"/>
                    </a:cubicBezTo>
                    <a:cubicBezTo>
                      <a:pt x="50" y="23"/>
                      <a:pt x="48" y="22"/>
                      <a:pt x="47" y="22"/>
                    </a:cubicBezTo>
                    <a:cubicBezTo>
                      <a:pt x="46" y="22"/>
                      <a:pt x="45" y="21"/>
                      <a:pt x="44" y="22"/>
                    </a:cubicBezTo>
                    <a:cubicBezTo>
                      <a:pt x="44" y="22"/>
                      <a:pt x="44" y="23"/>
                      <a:pt x="44" y="23"/>
                    </a:cubicBezTo>
                    <a:cubicBezTo>
                      <a:pt x="44" y="24"/>
                      <a:pt x="44" y="24"/>
                      <a:pt x="44" y="24"/>
                    </a:cubicBezTo>
                    <a:cubicBezTo>
                      <a:pt x="43" y="24"/>
                      <a:pt x="43" y="24"/>
                      <a:pt x="42" y="24"/>
                    </a:cubicBezTo>
                    <a:cubicBezTo>
                      <a:pt x="42" y="25"/>
                      <a:pt x="42" y="26"/>
                      <a:pt x="42" y="26"/>
                    </a:cubicBezTo>
                    <a:cubicBezTo>
                      <a:pt x="42" y="27"/>
                      <a:pt x="42" y="28"/>
                      <a:pt x="43" y="29"/>
                    </a:cubicBezTo>
                    <a:cubicBezTo>
                      <a:pt x="41" y="30"/>
                      <a:pt x="38" y="29"/>
                      <a:pt x="38" y="28"/>
                    </a:cubicBezTo>
                    <a:cubicBezTo>
                      <a:pt x="38" y="27"/>
                      <a:pt x="38" y="26"/>
                      <a:pt x="39" y="25"/>
                    </a:cubicBezTo>
                    <a:cubicBezTo>
                      <a:pt x="39" y="24"/>
                      <a:pt x="40" y="24"/>
                      <a:pt x="40" y="23"/>
                    </a:cubicBezTo>
                    <a:cubicBezTo>
                      <a:pt x="40" y="22"/>
                      <a:pt x="39" y="21"/>
                      <a:pt x="39" y="21"/>
                    </a:cubicBezTo>
                    <a:cubicBezTo>
                      <a:pt x="39" y="21"/>
                      <a:pt x="39" y="20"/>
                      <a:pt x="38" y="20"/>
                    </a:cubicBezTo>
                    <a:cubicBezTo>
                      <a:pt x="38" y="20"/>
                      <a:pt x="38" y="20"/>
                      <a:pt x="38" y="19"/>
                    </a:cubicBezTo>
                    <a:cubicBezTo>
                      <a:pt x="37" y="19"/>
                      <a:pt x="36" y="19"/>
                      <a:pt x="35" y="20"/>
                    </a:cubicBezTo>
                    <a:cubicBezTo>
                      <a:pt x="35" y="20"/>
                      <a:pt x="37" y="20"/>
                      <a:pt x="37" y="21"/>
                    </a:cubicBezTo>
                    <a:cubicBezTo>
                      <a:pt x="37" y="22"/>
                      <a:pt x="37" y="24"/>
                      <a:pt x="37" y="25"/>
                    </a:cubicBezTo>
                    <a:cubicBezTo>
                      <a:pt x="37" y="27"/>
                      <a:pt x="36" y="29"/>
                      <a:pt x="38" y="30"/>
                    </a:cubicBezTo>
                    <a:cubicBezTo>
                      <a:pt x="38" y="31"/>
                      <a:pt x="36" y="32"/>
                      <a:pt x="36" y="32"/>
                    </a:cubicBezTo>
                    <a:cubicBezTo>
                      <a:pt x="35" y="33"/>
                      <a:pt x="35" y="33"/>
                      <a:pt x="36" y="34"/>
                    </a:cubicBezTo>
                    <a:cubicBezTo>
                      <a:pt x="36" y="35"/>
                      <a:pt x="39" y="37"/>
                      <a:pt x="38" y="38"/>
                    </a:cubicBezTo>
                    <a:cubicBezTo>
                      <a:pt x="38" y="38"/>
                      <a:pt x="37" y="39"/>
                      <a:pt x="37" y="39"/>
                    </a:cubicBezTo>
                    <a:cubicBezTo>
                      <a:pt x="36" y="39"/>
                      <a:pt x="36" y="40"/>
                      <a:pt x="35" y="41"/>
                    </a:cubicBezTo>
                    <a:cubicBezTo>
                      <a:pt x="34" y="41"/>
                      <a:pt x="35" y="42"/>
                      <a:pt x="35" y="43"/>
                    </a:cubicBezTo>
                    <a:cubicBezTo>
                      <a:pt x="34" y="44"/>
                      <a:pt x="33" y="44"/>
                      <a:pt x="32" y="44"/>
                    </a:cubicBezTo>
                    <a:cubicBezTo>
                      <a:pt x="32" y="45"/>
                      <a:pt x="32" y="46"/>
                      <a:pt x="32" y="47"/>
                    </a:cubicBezTo>
                    <a:cubicBezTo>
                      <a:pt x="31" y="47"/>
                      <a:pt x="31" y="47"/>
                      <a:pt x="31" y="48"/>
                    </a:cubicBezTo>
                    <a:cubicBezTo>
                      <a:pt x="31" y="49"/>
                      <a:pt x="31" y="49"/>
                      <a:pt x="30" y="50"/>
                    </a:cubicBezTo>
                    <a:cubicBezTo>
                      <a:pt x="30" y="50"/>
                      <a:pt x="30" y="50"/>
                      <a:pt x="30" y="50"/>
                    </a:cubicBezTo>
                    <a:cubicBezTo>
                      <a:pt x="29" y="51"/>
                      <a:pt x="29" y="51"/>
                      <a:pt x="29" y="51"/>
                    </a:cubicBezTo>
                    <a:cubicBezTo>
                      <a:pt x="28" y="51"/>
                      <a:pt x="27" y="51"/>
                      <a:pt x="27" y="50"/>
                    </a:cubicBezTo>
                    <a:cubicBezTo>
                      <a:pt x="26" y="50"/>
                      <a:pt x="25" y="50"/>
                      <a:pt x="25" y="50"/>
                    </a:cubicBezTo>
                    <a:cubicBezTo>
                      <a:pt x="25" y="51"/>
                      <a:pt x="24" y="52"/>
                      <a:pt x="24" y="54"/>
                    </a:cubicBezTo>
                    <a:cubicBezTo>
                      <a:pt x="24" y="55"/>
                      <a:pt x="25" y="54"/>
                      <a:pt x="26" y="54"/>
                    </a:cubicBezTo>
                    <a:cubicBezTo>
                      <a:pt x="26" y="55"/>
                      <a:pt x="26" y="56"/>
                      <a:pt x="26" y="57"/>
                    </a:cubicBezTo>
                    <a:cubicBezTo>
                      <a:pt x="26" y="58"/>
                      <a:pt x="26" y="58"/>
                      <a:pt x="26" y="59"/>
                    </a:cubicBezTo>
                    <a:cubicBezTo>
                      <a:pt x="25" y="59"/>
                      <a:pt x="24" y="59"/>
                      <a:pt x="24" y="60"/>
                    </a:cubicBezTo>
                    <a:cubicBezTo>
                      <a:pt x="23" y="61"/>
                      <a:pt x="23" y="62"/>
                      <a:pt x="24" y="63"/>
                    </a:cubicBezTo>
                    <a:cubicBezTo>
                      <a:pt x="23" y="62"/>
                      <a:pt x="23" y="64"/>
                      <a:pt x="23" y="65"/>
                    </a:cubicBezTo>
                    <a:cubicBezTo>
                      <a:pt x="24" y="66"/>
                      <a:pt x="25" y="66"/>
                      <a:pt x="23" y="67"/>
                    </a:cubicBezTo>
                    <a:cubicBezTo>
                      <a:pt x="23" y="68"/>
                      <a:pt x="23" y="68"/>
                      <a:pt x="22" y="68"/>
                    </a:cubicBezTo>
                    <a:cubicBezTo>
                      <a:pt x="21" y="67"/>
                      <a:pt x="20" y="66"/>
                      <a:pt x="20" y="66"/>
                    </a:cubicBezTo>
                    <a:cubicBezTo>
                      <a:pt x="18" y="64"/>
                      <a:pt x="16" y="66"/>
                      <a:pt x="16" y="68"/>
                    </a:cubicBezTo>
                    <a:cubicBezTo>
                      <a:pt x="16" y="67"/>
                      <a:pt x="14" y="63"/>
                      <a:pt x="13" y="63"/>
                    </a:cubicBezTo>
                    <a:cubicBezTo>
                      <a:pt x="12" y="63"/>
                      <a:pt x="11" y="64"/>
                      <a:pt x="11" y="65"/>
                    </a:cubicBezTo>
                    <a:cubicBezTo>
                      <a:pt x="11" y="65"/>
                      <a:pt x="11" y="65"/>
                      <a:pt x="11" y="65"/>
                    </a:cubicBezTo>
                    <a:cubicBezTo>
                      <a:pt x="11" y="66"/>
                      <a:pt x="10" y="66"/>
                      <a:pt x="10" y="67"/>
                    </a:cubicBezTo>
                    <a:cubicBezTo>
                      <a:pt x="9" y="68"/>
                      <a:pt x="10" y="68"/>
                      <a:pt x="9" y="69"/>
                    </a:cubicBezTo>
                    <a:cubicBezTo>
                      <a:pt x="9" y="69"/>
                      <a:pt x="8" y="69"/>
                      <a:pt x="7" y="69"/>
                    </a:cubicBezTo>
                    <a:cubicBezTo>
                      <a:pt x="7" y="69"/>
                      <a:pt x="6" y="68"/>
                      <a:pt x="6" y="69"/>
                    </a:cubicBezTo>
                    <a:cubicBezTo>
                      <a:pt x="4" y="69"/>
                      <a:pt x="4" y="72"/>
                      <a:pt x="6" y="73"/>
                    </a:cubicBezTo>
                    <a:cubicBezTo>
                      <a:pt x="6" y="74"/>
                      <a:pt x="3" y="72"/>
                      <a:pt x="3" y="72"/>
                    </a:cubicBezTo>
                    <a:cubicBezTo>
                      <a:pt x="2" y="72"/>
                      <a:pt x="2" y="71"/>
                      <a:pt x="1" y="72"/>
                    </a:cubicBezTo>
                    <a:cubicBezTo>
                      <a:pt x="0" y="72"/>
                      <a:pt x="0" y="74"/>
                      <a:pt x="1" y="75"/>
                    </a:cubicBezTo>
                    <a:cubicBezTo>
                      <a:pt x="1" y="76"/>
                      <a:pt x="1" y="76"/>
                      <a:pt x="2" y="77"/>
                    </a:cubicBezTo>
                    <a:cubicBezTo>
                      <a:pt x="2" y="77"/>
                      <a:pt x="3" y="77"/>
                      <a:pt x="4" y="77"/>
                    </a:cubicBezTo>
                    <a:cubicBezTo>
                      <a:pt x="4" y="79"/>
                      <a:pt x="3" y="81"/>
                      <a:pt x="6" y="81"/>
                    </a:cubicBezTo>
                    <a:cubicBezTo>
                      <a:pt x="7" y="81"/>
                      <a:pt x="8" y="79"/>
                      <a:pt x="10" y="80"/>
                    </a:cubicBezTo>
                    <a:cubicBezTo>
                      <a:pt x="11" y="81"/>
                      <a:pt x="11" y="82"/>
                      <a:pt x="11" y="83"/>
                    </a:cubicBezTo>
                    <a:cubicBezTo>
                      <a:pt x="12" y="84"/>
                      <a:pt x="12" y="84"/>
                      <a:pt x="12" y="84"/>
                    </a:cubicBezTo>
                    <a:cubicBezTo>
                      <a:pt x="13" y="84"/>
                      <a:pt x="15" y="84"/>
                      <a:pt x="16" y="84"/>
                    </a:cubicBezTo>
                    <a:cubicBezTo>
                      <a:pt x="17" y="83"/>
                      <a:pt x="19" y="82"/>
                      <a:pt x="20" y="83"/>
                    </a:cubicBezTo>
                    <a:cubicBezTo>
                      <a:pt x="20" y="85"/>
                      <a:pt x="19" y="87"/>
                      <a:pt x="22" y="87"/>
                    </a:cubicBezTo>
                    <a:cubicBezTo>
                      <a:pt x="22" y="87"/>
                      <a:pt x="23" y="87"/>
                      <a:pt x="23" y="86"/>
                    </a:cubicBezTo>
                    <a:cubicBezTo>
                      <a:pt x="24" y="86"/>
                      <a:pt x="24" y="86"/>
                      <a:pt x="25" y="87"/>
                    </a:cubicBezTo>
                    <a:cubicBezTo>
                      <a:pt x="26" y="87"/>
                      <a:pt x="29" y="87"/>
                      <a:pt x="29" y="85"/>
                    </a:cubicBezTo>
                    <a:cubicBezTo>
                      <a:pt x="30" y="85"/>
                      <a:pt x="30" y="87"/>
                      <a:pt x="30" y="88"/>
                    </a:cubicBezTo>
                    <a:cubicBezTo>
                      <a:pt x="30" y="88"/>
                      <a:pt x="30" y="89"/>
                      <a:pt x="30" y="90"/>
                    </a:cubicBezTo>
                    <a:cubicBezTo>
                      <a:pt x="30" y="90"/>
                      <a:pt x="30" y="90"/>
                      <a:pt x="30" y="91"/>
                    </a:cubicBezTo>
                    <a:cubicBezTo>
                      <a:pt x="30" y="92"/>
                      <a:pt x="32" y="92"/>
                      <a:pt x="33" y="91"/>
                    </a:cubicBezTo>
                    <a:cubicBezTo>
                      <a:pt x="34" y="91"/>
                      <a:pt x="34" y="90"/>
                      <a:pt x="34" y="89"/>
                    </a:cubicBezTo>
                    <a:cubicBezTo>
                      <a:pt x="34" y="89"/>
                      <a:pt x="34" y="87"/>
                      <a:pt x="34" y="87"/>
                    </a:cubicBezTo>
                    <a:cubicBezTo>
                      <a:pt x="34" y="87"/>
                      <a:pt x="35" y="87"/>
                      <a:pt x="35" y="87"/>
                    </a:cubicBezTo>
                    <a:cubicBezTo>
                      <a:pt x="37" y="87"/>
                      <a:pt x="38" y="86"/>
                      <a:pt x="39" y="86"/>
                    </a:cubicBezTo>
                    <a:cubicBezTo>
                      <a:pt x="40" y="86"/>
                      <a:pt x="40" y="88"/>
                      <a:pt x="41" y="89"/>
                    </a:cubicBezTo>
                    <a:cubicBezTo>
                      <a:pt x="41" y="89"/>
                      <a:pt x="42" y="89"/>
                      <a:pt x="43" y="89"/>
                    </a:cubicBezTo>
                    <a:cubicBezTo>
                      <a:pt x="44" y="89"/>
                      <a:pt x="45" y="89"/>
                      <a:pt x="46" y="89"/>
                    </a:cubicBezTo>
                    <a:cubicBezTo>
                      <a:pt x="47" y="89"/>
                      <a:pt x="47" y="88"/>
                      <a:pt x="48" y="89"/>
                    </a:cubicBezTo>
                    <a:cubicBezTo>
                      <a:pt x="49" y="89"/>
                      <a:pt x="49" y="90"/>
                      <a:pt x="50" y="90"/>
                    </a:cubicBezTo>
                    <a:cubicBezTo>
                      <a:pt x="51" y="91"/>
                      <a:pt x="52" y="92"/>
                      <a:pt x="54" y="92"/>
                    </a:cubicBezTo>
                    <a:cubicBezTo>
                      <a:pt x="54" y="91"/>
                      <a:pt x="55" y="90"/>
                      <a:pt x="56" y="90"/>
                    </a:cubicBezTo>
                    <a:cubicBezTo>
                      <a:pt x="56" y="90"/>
                      <a:pt x="58" y="91"/>
                      <a:pt x="58" y="91"/>
                    </a:cubicBezTo>
                    <a:cubicBezTo>
                      <a:pt x="59" y="92"/>
                      <a:pt x="59" y="92"/>
                      <a:pt x="60" y="92"/>
                    </a:cubicBezTo>
                    <a:cubicBezTo>
                      <a:pt x="62" y="92"/>
                      <a:pt x="63" y="91"/>
                      <a:pt x="64" y="91"/>
                    </a:cubicBezTo>
                    <a:cubicBezTo>
                      <a:pt x="64" y="90"/>
                      <a:pt x="65" y="90"/>
                      <a:pt x="65" y="90"/>
                    </a:cubicBezTo>
                    <a:cubicBezTo>
                      <a:pt x="66" y="90"/>
                      <a:pt x="67" y="89"/>
                      <a:pt x="67" y="89"/>
                    </a:cubicBezTo>
                    <a:cubicBezTo>
                      <a:pt x="69" y="89"/>
                      <a:pt x="69" y="90"/>
                      <a:pt x="70" y="91"/>
                    </a:cubicBezTo>
                    <a:cubicBezTo>
                      <a:pt x="71" y="92"/>
                      <a:pt x="71" y="91"/>
                      <a:pt x="71" y="91"/>
                    </a:cubicBezTo>
                    <a:cubicBezTo>
                      <a:pt x="72" y="91"/>
                      <a:pt x="75" y="89"/>
                      <a:pt x="75" y="88"/>
                    </a:cubicBezTo>
                    <a:cubicBezTo>
                      <a:pt x="74" y="88"/>
                      <a:pt x="72" y="87"/>
                      <a:pt x="73" y="86"/>
                    </a:cubicBezTo>
                    <a:cubicBezTo>
                      <a:pt x="74" y="85"/>
                      <a:pt x="76" y="87"/>
                      <a:pt x="76" y="87"/>
                    </a:cubicBezTo>
                    <a:cubicBezTo>
                      <a:pt x="78" y="86"/>
                      <a:pt x="78" y="84"/>
                      <a:pt x="78" y="83"/>
                    </a:cubicBezTo>
                    <a:cubicBezTo>
                      <a:pt x="78" y="83"/>
                      <a:pt x="78" y="81"/>
                      <a:pt x="77" y="81"/>
                    </a:cubicBezTo>
                    <a:cubicBezTo>
                      <a:pt x="77" y="80"/>
                      <a:pt x="76" y="81"/>
                      <a:pt x="75" y="81"/>
                    </a:cubicBezTo>
                    <a:cubicBezTo>
                      <a:pt x="75" y="80"/>
                      <a:pt x="75" y="79"/>
                      <a:pt x="75" y="78"/>
                    </a:cubicBezTo>
                    <a:cubicBezTo>
                      <a:pt x="75" y="78"/>
                      <a:pt x="74" y="78"/>
                      <a:pt x="74" y="79"/>
                    </a:cubicBezTo>
                    <a:cubicBezTo>
                      <a:pt x="74" y="79"/>
                      <a:pt x="73" y="79"/>
                      <a:pt x="73" y="79"/>
                    </a:cubicBezTo>
                    <a:cubicBezTo>
                      <a:pt x="72" y="79"/>
                      <a:pt x="71" y="79"/>
                      <a:pt x="70" y="79"/>
                    </a:cubicBezTo>
                    <a:cubicBezTo>
                      <a:pt x="70" y="80"/>
                      <a:pt x="69" y="80"/>
                      <a:pt x="68" y="80"/>
                    </a:cubicBezTo>
                    <a:cubicBezTo>
                      <a:pt x="67" y="80"/>
                      <a:pt x="66" y="78"/>
                      <a:pt x="66" y="77"/>
                    </a:cubicBezTo>
                    <a:cubicBezTo>
                      <a:pt x="65" y="77"/>
                      <a:pt x="65" y="76"/>
                      <a:pt x="64" y="76"/>
                    </a:cubicBezTo>
                    <a:cubicBezTo>
                      <a:pt x="64" y="77"/>
                      <a:pt x="63" y="77"/>
                      <a:pt x="63" y="77"/>
                    </a:cubicBezTo>
                    <a:cubicBezTo>
                      <a:pt x="62" y="78"/>
                      <a:pt x="62" y="78"/>
                      <a:pt x="61" y="78"/>
                    </a:cubicBezTo>
                    <a:cubicBezTo>
                      <a:pt x="60" y="78"/>
                      <a:pt x="60" y="78"/>
                      <a:pt x="60" y="78"/>
                    </a:cubicBezTo>
                    <a:cubicBezTo>
                      <a:pt x="59" y="77"/>
                      <a:pt x="58" y="77"/>
                      <a:pt x="57" y="75"/>
                    </a:cubicBezTo>
                    <a:cubicBezTo>
                      <a:pt x="57" y="75"/>
                      <a:pt x="57" y="74"/>
                      <a:pt x="57" y="73"/>
                    </a:cubicBezTo>
                    <a:cubicBezTo>
                      <a:pt x="56" y="72"/>
                      <a:pt x="54" y="73"/>
                      <a:pt x="53" y="73"/>
                    </a:cubicBezTo>
                    <a:cubicBezTo>
                      <a:pt x="53" y="72"/>
                      <a:pt x="53" y="71"/>
                      <a:pt x="52" y="70"/>
                    </a:cubicBezTo>
                    <a:cubicBezTo>
                      <a:pt x="52" y="70"/>
                      <a:pt x="50" y="70"/>
                      <a:pt x="49" y="70"/>
                    </a:cubicBezTo>
                    <a:cubicBezTo>
                      <a:pt x="48" y="70"/>
                      <a:pt x="47" y="70"/>
                      <a:pt x="46" y="71"/>
                    </a:cubicBezTo>
                    <a:cubicBezTo>
                      <a:pt x="45" y="71"/>
                      <a:pt x="45" y="72"/>
                      <a:pt x="45" y="72"/>
                    </a:cubicBezTo>
                    <a:cubicBezTo>
                      <a:pt x="44" y="73"/>
                      <a:pt x="44" y="73"/>
                      <a:pt x="44" y="74"/>
                    </a:cubicBezTo>
                    <a:cubicBezTo>
                      <a:pt x="44" y="74"/>
                      <a:pt x="44" y="75"/>
                      <a:pt x="43" y="75"/>
                    </a:cubicBezTo>
                    <a:cubicBezTo>
                      <a:pt x="42" y="75"/>
                      <a:pt x="41" y="74"/>
                      <a:pt x="40" y="74"/>
                    </a:cubicBezTo>
                    <a:cubicBezTo>
                      <a:pt x="38" y="74"/>
                      <a:pt x="37" y="75"/>
                      <a:pt x="35" y="74"/>
                    </a:cubicBezTo>
                    <a:cubicBezTo>
                      <a:pt x="35" y="74"/>
                      <a:pt x="35" y="74"/>
                      <a:pt x="35" y="73"/>
                    </a:cubicBezTo>
                    <a:cubicBezTo>
                      <a:pt x="34" y="73"/>
                      <a:pt x="33" y="74"/>
                      <a:pt x="32" y="74"/>
                    </a:cubicBezTo>
                    <a:cubicBezTo>
                      <a:pt x="31" y="73"/>
                      <a:pt x="31" y="70"/>
                      <a:pt x="33" y="69"/>
                    </a:cubicBezTo>
                    <a:cubicBezTo>
                      <a:pt x="33" y="69"/>
                      <a:pt x="34" y="69"/>
                      <a:pt x="34" y="69"/>
                    </a:cubicBezTo>
                    <a:cubicBezTo>
                      <a:pt x="34" y="68"/>
                      <a:pt x="35" y="67"/>
                      <a:pt x="35" y="66"/>
                    </a:cubicBezTo>
                    <a:cubicBezTo>
                      <a:pt x="35" y="66"/>
                      <a:pt x="35" y="64"/>
                      <a:pt x="36" y="64"/>
                    </a:cubicBezTo>
                    <a:cubicBezTo>
                      <a:pt x="37" y="63"/>
                      <a:pt x="39" y="64"/>
                      <a:pt x="40" y="62"/>
                    </a:cubicBezTo>
                    <a:cubicBezTo>
                      <a:pt x="40" y="61"/>
                      <a:pt x="39" y="59"/>
                      <a:pt x="41" y="58"/>
                    </a:cubicBezTo>
                    <a:cubicBezTo>
                      <a:pt x="41" y="58"/>
                      <a:pt x="42" y="57"/>
                      <a:pt x="43" y="57"/>
                    </a:cubicBezTo>
                    <a:cubicBezTo>
                      <a:pt x="43" y="57"/>
                      <a:pt x="43" y="57"/>
                      <a:pt x="43" y="57"/>
                    </a:cubicBezTo>
                    <a:cubicBezTo>
                      <a:pt x="44" y="57"/>
                      <a:pt x="44" y="57"/>
                      <a:pt x="45" y="56"/>
                    </a:cubicBezTo>
                    <a:cubicBezTo>
                      <a:pt x="45" y="56"/>
                      <a:pt x="46" y="55"/>
                      <a:pt x="47" y="55"/>
                    </a:cubicBezTo>
                    <a:cubicBezTo>
                      <a:pt x="48" y="55"/>
                      <a:pt x="49" y="54"/>
                      <a:pt x="50" y="54"/>
                    </a:cubicBezTo>
                    <a:cubicBezTo>
                      <a:pt x="51" y="54"/>
                      <a:pt x="51" y="54"/>
                      <a:pt x="52" y="54"/>
                    </a:cubicBezTo>
                    <a:cubicBezTo>
                      <a:pt x="52" y="53"/>
                      <a:pt x="52" y="52"/>
                      <a:pt x="52" y="51"/>
                    </a:cubicBezTo>
                    <a:cubicBezTo>
                      <a:pt x="53" y="50"/>
                      <a:pt x="54" y="50"/>
                      <a:pt x="55" y="50"/>
                    </a:cubicBezTo>
                    <a:cubicBezTo>
                      <a:pt x="55" y="50"/>
                      <a:pt x="57" y="49"/>
                      <a:pt x="57" y="50"/>
                    </a:cubicBezTo>
                    <a:cubicBezTo>
                      <a:pt x="58" y="51"/>
                      <a:pt x="57" y="51"/>
                      <a:pt x="58" y="52"/>
                    </a:cubicBezTo>
                    <a:cubicBezTo>
                      <a:pt x="58" y="52"/>
                      <a:pt x="58" y="52"/>
                      <a:pt x="59" y="52"/>
                    </a:cubicBezTo>
                    <a:cubicBezTo>
                      <a:pt x="59" y="53"/>
                      <a:pt x="59" y="53"/>
                      <a:pt x="60" y="53"/>
                    </a:cubicBezTo>
                    <a:cubicBezTo>
                      <a:pt x="60" y="54"/>
                      <a:pt x="60" y="54"/>
                      <a:pt x="61" y="54"/>
                    </a:cubicBezTo>
                    <a:cubicBezTo>
                      <a:pt x="61" y="54"/>
                      <a:pt x="61" y="54"/>
                      <a:pt x="61" y="54"/>
                    </a:cubicBezTo>
                    <a:cubicBezTo>
                      <a:pt x="62" y="55"/>
                      <a:pt x="61" y="55"/>
                      <a:pt x="63" y="56"/>
                    </a:cubicBezTo>
                    <a:cubicBezTo>
                      <a:pt x="64" y="56"/>
                      <a:pt x="66" y="55"/>
                      <a:pt x="67" y="55"/>
                    </a:cubicBezTo>
                    <a:cubicBezTo>
                      <a:pt x="67" y="54"/>
                      <a:pt x="66" y="54"/>
                      <a:pt x="65" y="53"/>
                    </a:cubicBezTo>
                    <a:cubicBezTo>
                      <a:pt x="65" y="53"/>
                      <a:pt x="67" y="52"/>
                      <a:pt x="67" y="52"/>
                    </a:cubicBezTo>
                    <a:cubicBezTo>
                      <a:pt x="68" y="51"/>
                      <a:pt x="69" y="50"/>
                      <a:pt x="70" y="49"/>
                    </a:cubicBezTo>
                    <a:cubicBezTo>
                      <a:pt x="70" y="48"/>
                      <a:pt x="67" y="48"/>
                      <a:pt x="66" y="48"/>
                    </a:cubicBezTo>
                    <a:cubicBezTo>
                      <a:pt x="67" y="47"/>
                      <a:pt x="67" y="46"/>
                      <a:pt x="68" y="45"/>
                    </a:cubicBezTo>
                    <a:cubicBezTo>
                      <a:pt x="68" y="44"/>
                      <a:pt x="69" y="44"/>
                      <a:pt x="69" y="43"/>
                    </a:cubicBezTo>
                    <a:cubicBezTo>
                      <a:pt x="69" y="43"/>
                      <a:pt x="69" y="42"/>
                      <a:pt x="69" y="42"/>
                    </a:cubicBezTo>
                    <a:cubicBezTo>
                      <a:pt x="69" y="41"/>
                      <a:pt x="69" y="41"/>
                      <a:pt x="69" y="40"/>
                    </a:cubicBezTo>
                    <a:cubicBezTo>
                      <a:pt x="69" y="39"/>
                      <a:pt x="71" y="37"/>
                      <a:pt x="72" y="38"/>
                    </a:cubicBezTo>
                    <a:cubicBezTo>
                      <a:pt x="73" y="38"/>
                      <a:pt x="73" y="40"/>
                      <a:pt x="74" y="40"/>
                    </a:cubicBezTo>
                    <a:cubicBezTo>
                      <a:pt x="76" y="40"/>
                      <a:pt x="77" y="38"/>
                      <a:pt x="77" y="36"/>
                    </a:cubicBezTo>
                    <a:cubicBezTo>
                      <a:pt x="77" y="35"/>
                      <a:pt x="77" y="34"/>
                      <a:pt x="77" y="33"/>
                    </a:cubicBezTo>
                    <a:cubicBezTo>
                      <a:pt x="76" y="33"/>
                      <a:pt x="77" y="32"/>
                      <a:pt x="78" y="32"/>
                    </a:cubicBezTo>
                    <a:cubicBezTo>
                      <a:pt x="78" y="32"/>
                      <a:pt x="79" y="32"/>
                      <a:pt x="79" y="32"/>
                    </a:cubicBezTo>
                    <a:cubicBezTo>
                      <a:pt x="80" y="32"/>
                      <a:pt x="80" y="32"/>
                      <a:pt x="81" y="32"/>
                    </a:cubicBezTo>
                    <a:cubicBezTo>
                      <a:pt x="81" y="32"/>
                      <a:pt x="82" y="32"/>
                      <a:pt x="82" y="31"/>
                    </a:cubicBezTo>
                    <a:cubicBezTo>
                      <a:pt x="83" y="30"/>
                      <a:pt x="83" y="29"/>
                      <a:pt x="84" y="28"/>
                    </a:cubicBezTo>
                    <a:cubicBezTo>
                      <a:pt x="85" y="29"/>
                      <a:pt x="86" y="29"/>
                      <a:pt x="86" y="31"/>
                    </a:cubicBezTo>
                    <a:cubicBezTo>
                      <a:pt x="87" y="31"/>
                      <a:pt x="86" y="33"/>
                      <a:pt x="86" y="33"/>
                    </a:cubicBezTo>
                    <a:cubicBezTo>
                      <a:pt x="87" y="34"/>
                      <a:pt x="88" y="34"/>
                      <a:pt x="89" y="34"/>
                    </a:cubicBezTo>
                    <a:cubicBezTo>
                      <a:pt x="90" y="34"/>
                      <a:pt x="91" y="34"/>
                      <a:pt x="92" y="34"/>
                    </a:cubicBezTo>
                    <a:cubicBezTo>
                      <a:pt x="93" y="34"/>
                      <a:pt x="94" y="34"/>
                      <a:pt x="94" y="35"/>
                    </a:cubicBezTo>
                    <a:cubicBezTo>
                      <a:pt x="96" y="35"/>
                      <a:pt x="96" y="34"/>
                      <a:pt x="98" y="33"/>
                    </a:cubicBezTo>
                    <a:cubicBezTo>
                      <a:pt x="99" y="32"/>
                      <a:pt x="100" y="33"/>
                      <a:pt x="101" y="34"/>
                    </a:cubicBezTo>
                    <a:cubicBezTo>
                      <a:pt x="101" y="35"/>
                      <a:pt x="101" y="36"/>
                      <a:pt x="102" y="37"/>
                    </a:cubicBezTo>
                    <a:cubicBezTo>
                      <a:pt x="104" y="37"/>
                      <a:pt x="105" y="35"/>
                      <a:pt x="107" y="34"/>
                    </a:cubicBezTo>
                    <a:cubicBezTo>
                      <a:pt x="107" y="33"/>
                      <a:pt x="108" y="33"/>
                      <a:pt x="108" y="32"/>
                    </a:cubicBezTo>
                    <a:cubicBezTo>
                      <a:pt x="109" y="32"/>
                      <a:pt x="109" y="31"/>
                      <a:pt x="109" y="31"/>
                    </a:cubicBezTo>
                    <a:cubicBezTo>
                      <a:pt x="110" y="30"/>
                      <a:pt x="111" y="31"/>
                      <a:pt x="112" y="32"/>
                    </a:cubicBezTo>
                    <a:cubicBezTo>
                      <a:pt x="113" y="32"/>
                      <a:pt x="115" y="32"/>
                      <a:pt x="116" y="32"/>
                    </a:cubicBezTo>
                    <a:cubicBezTo>
                      <a:pt x="118" y="31"/>
                      <a:pt x="118" y="30"/>
                      <a:pt x="118" y="28"/>
                    </a:cubicBezTo>
                    <a:cubicBezTo>
                      <a:pt x="117" y="27"/>
                      <a:pt x="116" y="27"/>
                      <a:pt x="115" y="27"/>
                    </a:cubicBezTo>
                    <a:cubicBezTo>
                      <a:pt x="115" y="27"/>
                      <a:pt x="114" y="27"/>
                      <a:pt x="114" y="26"/>
                    </a:cubicBezTo>
                    <a:cubicBezTo>
                      <a:pt x="113" y="26"/>
                      <a:pt x="113" y="26"/>
                      <a:pt x="113" y="26"/>
                    </a:cubicBezTo>
                    <a:cubicBezTo>
                      <a:pt x="113" y="24"/>
                      <a:pt x="113" y="25"/>
                      <a:pt x="112" y="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23">
                <a:extLst>
                  <a:ext uri="{FF2B5EF4-FFF2-40B4-BE49-F238E27FC236}">
                    <a16:creationId xmlns="" xmlns:a16="http://schemas.microsoft.com/office/drawing/2014/main" id="{CB201E61-756F-47E2-912F-5326822AE4AC}"/>
                  </a:ext>
                </a:extLst>
              </p:cNvPr>
              <p:cNvSpPr>
                <a:spLocks/>
              </p:cNvSpPr>
              <p:nvPr/>
            </p:nvSpPr>
            <p:spPr bwMode="auto">
              <a:xfrm>
                <a:off x="10769070" y="6744659"/>
                <a:ext cx="409400" cy="166222"/>
              </a:xfrm>
              <a:custGeom>
                <a:avLst/>
                <a:gdLst>
                  <a:gd name="T0" fmla="*/ 1 w 95"/>
                  <a:gd name="T1" fmla="*/ 31 h 38"/>
                  <a:gd name="T2" fmla="*/ 2 w 95"/>
                  <a:gd name="T3" fmla="*/ 28 h 38"/>
                  <a:gd name="T4" fmla="*/ 3 w 95"/>
                  <a:gd name="T5" fmla="*/ 26 h 38"/>
                  <a:gd name="T6" fmla="*/ 6 w 95"/>
                  <a:gd name="T7" fmla="*/ 22 h 38"/>
                  <a:gd name="T8" fmla="*/ 9 w 95"/>
                  <a:gd name="T9" fmla="*/ 18 h 38"/>
                  <a:gd name="T10" fmla="*/ 14 w 95"/>
                  <a:gd name="T11" fmla="*/ 14 h 38"/>
                  <a:gd name="T12" fmla="*/ 14 w 95"/>
                  <a:gd name="T13" fmla="*/ 11 h 38"/>
                  <a:gd name="T14" fmla="*/ 18 w 95"/>
                  <a:gd name="T15" fmla="*/ 8 h 38"/>
                  <a:gd name="T16" fmla="*/ 23 w 95"/>
                  <a:gd name="T17" fmla="*/ 8 h 38"/>
                  <a:gd name="T18" fmla="*/ 22 w 95"/>
                  <a:gd name="T19" fmla="*/ 4 h 38"/>
                  <a:gd name="T20" fmla="*/ 27 w 95"/>
                  <a:gd name="T21" fmla="*/ 2 h 38"/>
                  <a:gd name="T22" fmla="*/ 32 w 95"/>
                  <a:gd name="T23" fmla="*/ 2 h 38"/>
                  <a:gd name="T24" fmla="*/ 35 w 95"/>
                  <a:gd name="T25" fmla="*/ 1 h 38"/>
                  <a:gd name="T26" fmla="*/ 39 w 95"/>
                  <a:gd name="T27" fmla="*/ 3 h 38"/>
                  <a:gd name="T28" fmla="*/ 43 w 95"/>
                  <a:gd name="T29" fmla="*/ 1 h 38"/>
                  <a:gd name="T30" fmla="*/ 45 w 95"/>
                  <a:gd name="T31" fmla="*/ 4 h 38"/>
                  <a:gd name="T32" fmla="*/ 49 w 95"/>
                  <a:gd name="T33" fmla="*/ 1 h 38"/>
                  <a:gd name="T34" fmla="*/ 53 w 95"/>
                  <a:gd name="T35" fmla="*/ 1 h 38"/>
                  <a:gd name="T36" fmla="*/ 59 w 95"/>
                  <a:gd name="T37" fmla="*/ 2 h 38"/>
                  <a:gd name="T38" fmla="*/ 61 w 95"/>
                  <a:gd name="T39" fmla="*/ 0 h 38"/>
                  <a:gd name="T40" fmla="*/ 63 w 95"/>
                  <a:gd name="T41" fmla="*/ 2 h 38"/>
                  <a:gd name="T42" fmla="*/ 64 w 95"/>
                  <a:gd name="T43" fmla="*/ 3 h 38"/>
                  <a:gd name="T44" fmla="*/ 65 w 95"/>
                  <a:gd name="T45" fmla="*/ 5 h 38"/>
                  <a:gd name="T46" fmla="*/ 66 w 95"/>
                  <a:gd name="T47" fmla="*/ 8 h 38"/>
                  <a:gd name="T48" fmla="*/ 70 w 95"/>
                  <a:gd name="T49" fmla="*/ 10 h 38"/>
                  <a:gd name="T50" fmla="*/ 71 w 95"/>
                  <a:gd name="T51" fmla="*/ 13 h 38"/>
                  <a:gd name="T52" fmla="*/ 74 w 95"/>
                  <a:gd name="T53" fmla="*/ 15 h 38"/>
                  <a:gd name="T54" fmla="*/ 75 w 95"/>
                  <a:gd name="T55" fmla="*/ 12 h 38"/>
                  <a:gd name="T56" fmla="*/ 78 w 95"/>
                  <a:gd name="T57" fmla="*/ 14 h 38"/>
                  <a:gd name="T58" fmla="*/ 78 w 95"/>
                  <a:gd name="T59" fmla="*/ 16 h 38"/>
                  <a:gd name="T60" fmla="*/ 80 w 95"/>
                  <a:gd name="T61" fmla="*/ 19 h 38"/>
                  <a:gd name="T62" fmla="*/ 84 w 95"/>
                  <a:gd name="T63" fmla="*/ 22 h 38"/>
                  <a:gd name="T64" fmla="*/ 85 w 95"/>
                  <a:gd name="T65" fmla="*/ 22 h 38"/>
                  <a:gd name="T66" fmla="*/ 88 w 95"/>
                  <a:gd name="T67" fmla="*/ 24 h 38"/>
                  <a:gd name="T68" fmla="*/ 94 w 95"/>
                  <a:gd name="T69" fmla="*/ 28 h 38"/>
                  <a:gd name="T70" fmla="*/ 89 w 95"/>
                  <a:gd name="T71" fmla="*/ 28 h 38"/>
                  <a:gd name="T72" fmla="*/ 90 w 95"/>
                  <a:gd name="T73" fmla="*/ 32 h 38"/>
                  <a:gd name="T74" fmla="*/ 87 w 95"/>
                  <a:gd name="T75" fmla="*/ 35 h 38"/>
                  <a:gd name="T76" fmla="*/ 83 w 95"/>
                  <a:gd name="T77" fmla="*/ 31 h 38"/>
                  <a:gd name="T78" fmla="*/ 78 w 95"/>
                  <a:gd name="T79" fmla="*/ 32 h 38"/>
                  <a:gd name="T80" fmla="*/ 72 w 95"/>
                  <a:gd name="T81" fmla="*/ 26 h 38"/>
                  <a:gd name="T82" fmla="*/ 68 w 95"/>
                  <a:gd name="T83" fmla="*/ 28 h 38"/>
                  <a:gd name="T84" fmla="*/ 60 w 95"/>
                  <a:gd name="T85" fmla="*/ 30 h 38"/>
                  <a:gd name="T86" fmla="*/ 58 w 95"/>
                  <a:gd name="T87" fmla="*/ 33 h 38"/>
                  <a:gd name="T88" fmla="*/ 56 w 95"/>
                  <a:gd name="T89" fmla="*/ 33 h 38"/>
                  <a:gd name="T90" fmla="*/ 53 w 95"/>
                  <a:gd name="T91" fmla="*/ 37 h 38"/>
                  <a:gd name="T92" fmla="*/ 53 w 95"/>
                  <a:gd name="T93" fmla="*/ 33 h 38"/>
                  <a:gd name="T94" fmla="*/ 50 w 95"/>
                  <a:gd name="T95" fmla="*/ 28 h 38"/>
                  <a:gd name="T96" fmla="*/ 53 w 95"/>
                  <a:gd name="T97" fmla="*/ 26 h 38"/>
                  <a:gd name="T98" fmla="*/ 49 w 95"/>
                  <a:gd name="T99" fmla="*/ 20 h 38"/>
                  <a:gd name="T100" fmla="*/ 44 w 95"/>
                  <a:gd name="T101" fmla="*/ 21 h 38"/>
                  <a:gd name="T102" fmla="*/ 38 w 95"/>
                  <a:gd name="T103" fmla="*/ 21 h 38"/>
                  <a:gd name="T104" fmla="*/ 36 w 95"/>
                  <a:gd name="T105" fmla="*/ 20 h 38"/>
                  <a:gd name="T106" fmla="*/ 31 w 95"/>
                  <a:gd name="T107" fmla="*/ 18 h 38"/>
                  <a:gd name="T108" fmla="*/ 28 w 95"/>
                  <a:gd name="T109" fmla="*/ 21 h 38"/>
                  <a:gd name="T110" fmla="*/ 21 w 95"/>
                  <a:gd name="T111" fmla="*/ 26 h 38"/>
                  <a:gd name="T112" fmla="*/ 15 w 95"/>
                  <a:gd name="T113" fmla="*/ 27 h 38"/>
                  <a:gd name="T114" fmla="*/ 10 w 95"/>
                  <a:gd name="T115" fmla="*/ 28 h 38"/>
                  <a:gd name="T116" fmla="*/ 9 w 95"/>
                  <a:gd name="T117" fmla="*/ 28 h 38"/>
                  <a:gd name="T118" fmla="*/ 5 w 95"/>
                  <a:gd name="T119" fmla="*/ 30 h 38"/>
                  <a:gd name="T120" fmla="*/ 4 w 95"/>
                  <a:gd name="T121" fmla="*/ 33 h 38"/>
                  <a:gd name="T122" fmla="*/ 1 w 95"/>
                  <a:gd name="T123" fmla="*/ 31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5" h="38">
                    <a:moveTo>
                      <a:pt x="2" y="31"/>
                    </a:moveTo>
                    <a:cubicBezTo>
                      <a:pt x="2" y="31"/>
                      <a:pt x="1" y="31"/>
                      <a:pt x="1" y="31"/>
                    </a:cubicBezTo>
                    <a:cubicBezTo>
                      <a:pt x="0" y="31"/>
                      <a:pt x="0" y="30"/>
                      <a:pt x="0" y="30"/>
                    </a:cubicBezTo>
                    <a:cubicBezTo>
                      <a:pt x="0" y="28"/>
                      <a:pt x="1" y="29"/>
                      <a:pt x="2" y="28"/>
                    </a:cubicBezTo>
                    <a:cubicBezTo>
                      <a:pt x="2" y="27"/>
                      <a:pt x="2" y="27"/>
                      <a:pt x="2" y="26"/>
                    </a:cubicBezTo>
                    <a:cubicBezTo>
                      <a:pt x="2" y="26"/>
                      <a:pt x="2" y="26"/>
                      <a:pt x="3" y="26"/>
                    </a:cubicBezTo>
                    <a:cubicBezTo>
                      <a:pt x="3" y="25"/>
                      <a:pt x="3" y="25"/>
                      <a:pt x="3" y="25"/>
                    </a:cubicBezTo>
                    <a:cubicBezTo>
                      <a:pt x="4" y="24"/>
                      <a:pt x="5" y="22"/>
                      <a:pt x="6" y="22"/>
                    </a:cubicBezTo>
                    <a:cubicBezTo>
                      <a:pt x="7" y="21"/>
                      <a:pt x="8" y="22"/>
                      <a:pt x="9" y="21"/>
                    </a:cubicBezTo>
                    <a:cubicBezTo>
                      <a:pt x="10" y="20"/>
                      <a:pt x="9" y="19"/>
                      <a:pt x="9" y="18"/>
                    </a:cubicBezTo>
                    <a:cubicBezTo>
                      <a:pt x="9" y="17"/>
                      <a:pt x="10" y="16"/>
                      <a:pt x="10" y="15"/>
                    </a:cubicBezTo>
                    <a:cubicBezTo>
                      <a:pt x="11" y="14"/>
                      <a:pt x="12" y="14"/>
                      <a:pt x="14" y="14"/>
                    </a:cubicBezTo>
                    <a:cubicBezTo>
                      <a:pt x="14" y="14"/>
                      <a:pt x="14" y="13"/>
                      <a:pt x="14" y="13"/>
                    </a:cubicBezTo>
                    <a:cubicBezTo>
                      <a:pt x="14" y="12"/>
                      <a:pt x="14" y="12"/>
                      <a:pt x="14" y="11"/>
                    </a:cubicBezTo>
                    <a:cubicBezTo>
                      <a:pt x="15" y="10"/>
                      <a:pt x="15" y="9"/>
                      <a:pt x="16" y="8"/>
                    </a:cubicBezTo>
                    <a:cubicBezTo>
                      <a:pt x="17" y="7"/>
                      <a:pt x="17" y="8"/>
                      <a:pt x="18" y="8"/>
                    </a:cubicBezTo>
                    <a:cubicBezTo>
                      <a:pt x="20" y="8"/>
                      <a:pt x="20" y="8"/>
                      <a:pt x="19" y="9"/>
                    </a:cubicBezTo>
                    <a:cubicBezTo>
                      <a:pt x="20" y="10"/>
                      <a:pt x="23" y="9"/>
                      <a:pt x="23" y="8"/>
                    </a:cubicBezTo>
                    <a:cubicBezTo>
                      <a:pt x="24" y="7"/>
                      <a:pt x="23" y="6"/>
                      <a:pt x="23" y="5"/>
                    </a:cubicBezTo>
                    <a:cubicBezTo>
                      <a:pt x="22" y="4"/>
                      <a:pt x="22" y="4"/>
                      <a:pt x="22" y="4"/>
                    </a:cubicBezTo>
                    <a:cubicBezTo>
                      <a:pt x="23" y="3"/>
                      <a:pt x="24" y="3"/>
                      <a:pt x="25" y="3"/>
                    </a:cubicBezTo>
                    <a:cubicBezTo>
                      <a:pt x="26" y="3"/>
                      <a:pt x="26" y="2"/>
                      <a:pt x="27" y="2"/>
                    </a:cubicBezTo>
                    <a:cubicBezTo>
                      <a:pt x="28" y="2"/>
                      <a:pt x="28" y="3"/>
                      <a:pt x="28" y="3"/>
                    </a:cubicBezTo>
                    <a:cubicBezTo>
                      <a:pt x="30" y="4"/>
                      <a:pt x="31" y="3"/>
                      <a:pt x="32" y="2"/>
                    </a:cubicBezTo>
                    <a:cubicBezTo>
                      <a:pt x="33" y="1"/>
                      <a:pt x="33" y="0"/>
                      <a:pt x="34" y="0"/>
                    </a:cubicBezTo>
                    <a:cubicBezTo>
                      <a:pt x="34" y="0"/>
                      <a:pt x="35" y="1"/>
                      <a:pt x="35" y="1"/>
                    </a:cubicBezTo>
                    <a:cubicBezTo>
                      <a:pt x="36" y="1"/>
                      <a:pt x="36" y="1"/>
                      <a:pt x="37" y="2"/>
                    </a:cubicBezTo>
                    <a:cubicBezTo>
                      <a:pt x="37" y="2"/>
                      <a:pt x="38" y="2"/>
                      <a:pt x="39" y="3"/>
                    </a:cubicBezTo>
                    <a:cubicBezTo>
                      <a:pt x="39" y="3"/>
                      <a:pt x="40" y="3"/>
                      <a:pt x="41" y="2"/>
                    </a:cubicBezTo>
                    <a:cubicBezTo>
                      <a:pt x="42" y="2"/>
                      <a:pt x="43" y="2"/>
                      <a:pt x="43" y="1"/>
                    </a:cubicBezTo>
                    <a:cubicBezTo>
                      <a:pt x="44" y="2"/>
                      <a:pt x="43" y="4"/>
                      <a:pt x="43" y="4"/>
                    </a:cubicBezTo>
                    <a:cubicBezTo>
                      <a:pt x="44" y="5"/>
                      <a:pt x="45" y="4"/>
                      <a:pt x="45" y="4"/>
                    </a:cubicBezTo>
                    <a:cubicBezTo>
                      <a:pt x="46" y="3"/>
                      <a:pt x="46" y="2"/>
                      <a:pt x="47" y="2"/>
                    </a:cubicBezTo>
                    <a:cubicBezTo>
                      <a:pt x="47" y="1"/>
                      <a:pt x="48" y="1"/>
                      <a:pt x="49" y="1"/>
                    </a:cubicBezTo>
                    <a:cubicBezTo>
                      <a:pt x="49" y="1"/>
                      <a:pt x="50" y="2"/>
                      <a:pt x="50" y="1"/>
                    </a:cubicBezTo>
                    <a:cubicBezTo>
                      <a:pt x="51" y="1"/>
                      <a:pt x="52" y="1"/>
                      <a:pt x="53" y="1"/>
                    </a:cubicBezTo>
                    <a:cubicBezTo>
                      <a:pt x="54" y="1"/>
                      <a:pt x="55" y="1"/>
                      <a:pt x="55" y="1"/>
                    </a:cubicBezTo>
                    <a:cubicBezTo>
                      <a:pt x="56" y="1"/>
                      <a:pt x="58" y="2"/>
                      <a:pt x="59" y="2"/>
                    </a:cubicBezTo>
                    <a:cubicBezTo>
                      <a:pt x="59" y="2"/>
                      <a:pt x="59" y="3"/>
                      <a:pt x="59" y="4"/>
                    </a:cubicBezTo>
                    <a:cubicBezTo>
                      <a:pt x="61" y="4"/>
                      <a:pt x="59" y="0"/>
                      <a:pt x="61" y="0"/>
                    </a:cubicBezTo>
                    <a:cubicBezTo>
                      <a:pt x="62" y="0"/>
                      <a:pt x="62" y="1"/>
                      <a:pt x="63" y="1"/>
                    </a:cubicBezTo>
                    <a:cubicBezTo>
                      <a:pt x="63" y="2"/>
                      <a:pt x="63" y="2"/>
                      <a:pt x="63" y="2"/>
                    </a:cubicBezTo>
                    <a:cubicBezTo>
                      <a:pt x="64" y="2"/>
                      <a:pt x="63" y="3"/>
                      <a:pt x="63" y="3"/>
                    </a:cubicBezTo>
                    <a:cubicBezTo>
                      <a:pt x="64" y="3"/>
                      <a:pt x="64" y="3"/>
                      <a:pt x="64" y="3"/>
                    </a:cubicBezTo>
                    <a:cubicBezTo>
                      <a:pt x="64" y="4"/>
                      <a:pt x="64" y="4"/>
                      <a:pt x="64" y="4"/>
                    </a:cubicBezTo>
                    <a:cubicBezTo>
                      <a:pt x="65" y="5"/>
                      <a:pt x="65" y="5"/>
                      <a:pt x="65" y="5"/>
                    </a:cubicBezTo>
                    <a:cubicBezTo>
                      <a:pt x="65" y="6"/>
                      <a:pt x="65" y="6"/>
                      <a:pt x="65" y="6"/>
                    </a:cubicBezTo>
                    <a:cubicBezTo>
                      <a:pt x="65" y="7"/>
                      <a:pt x="66" y="7"/>
                      <a:pt x="66" y="8"/>
                    </a:cubicBezTo>
                    <a:cubicBezTo>
                      <a:pt x="66" y="8"/>
                      <a:pt x="67" y="9"/>
                      <a:pt x="67" y="10"/>
                    </a:cubicBezTo>
                    <a:cubicBezTo>
                      <a:pt x="68" y="10"/>
                      <a:pt x="70" y="8"/>
                      <a:pt x="70" y="10"/>
                    </a:cubicBezTo>
                    <a:cubicBezTo>
                      <a:pt x="71" y="10"/>
                      <a:pt x="71" y="11"/>
                      <a:pt x="71" y="12"/>
                    </a:cubicBezTo>
                    <a:cubicBezTo>
                      <a:pt x="71" y="12"/>
                      <a:pt x="71" y="12"/>
                      <a:pt x="71" y="13"/>
                    </a:cubicBezTo>
                    <a:cubicBezTo>
                      <a:pt x="72" y="13"/>
                      <a:pt x="72" y="13"/>
                      <a:pt x="72" y="14"/>
                    </a:cubicBezTo>
                    <a:cubicBezTo>
                      <a:pt x="73" y="14"/>
                      <a:pt x="73" y="15"/>
                      <a:pt x="74" y="15"/>
                    </a:cubicBezTo>
                    <a:cubicBezTo>
                      <a:pt x="74" y="15"/>
                      <a:pt x="74" y="14"/>
                      <a:pt x="74" y="14"/>
                    </a:cubicBezTo>
                    <a:cubicBezTo>
                      <a:pt x="74" y="13"/>
                      <a:pt x="74" y="13"/>
                      <a:pt x="75" y="12"/>
                    </a:cubicBezTo>
                    <a:cubicBezTo>
                      <a:pt x="75" y="12"/>
                      <a:pt x="75" y="13"/>
                      <a:pt x="75" y="13"/>
                    </a:cubicBezTo>
                    <a:cubicBezTo>
                      <a:pt x="76" y="14"/>
                      <a:pt x="77" y="14"/>
                      <a:pt x="78" y="14"/>
                    </a:cubicBezTo>
                    <a:cubicBezTo>
                      <a:pt x="78" y="14"/>
                      <a:pt x="78" y="15"/>
                      <a:pt x="78" y="15"/>
                    </a:cubicBezTo>
                    <a:cubicBezTo>
                      <a:pt x="78" y="16"/>
                      <a:pt x="78" y="16"/>
                      <a:pt x="78" y="16"/>
                    </a:cubicBezTo>
                    <a:cubicBezTo>
                      <a:pt x="78" y="17"/>
                      <a:pt x="78" y="17"/>
                      <a:pt x="79" y="18"/>
                    </a:cubicBezTo>
                    <a:cubicBezTo>
                      <a:pt x="80" y="18"/>
                      <a:pt x="80" y="18"/>
                      <a:pt x="80" y="19"/>
                    </a:cubicBezTo>
                    <a:cubicBezTo>
                      <a:pt x="80" y="20"/>
                      <a:pt x="80" y="21"/>
                      <a:pt x="80" y="22"/>
                    </a:cubicBezTo>
                    <a:cubicBezTo>
                      <a:pt x="81" y="22"/>
                      <a:pt x="83" y="23"/>
                      <a:pt x="84" y="22"/>
                    </a:cubicBezTo>
                    <a:cubicBezTo>
                      <a:pt x="84" y="22"/>
                      <a:pt x="84" y="21"/>
                      <a:pt x="84" y="20"/>
                    </a:cubicBezTo>
                    <a:cubicBezTo>
                      <a:pt x="84" y="20"/>
                      <a:pt x="85" y="22"/>
                      <a:pt x="85" y="22"/>
                    </a:cubicBezTo>
                    <a:cubicBezTo>
                      <a:pt x="86" y="23"/>
                      <a:pt x="87" y="22"/>
                      <a:pt x="88" y="23"/>
                    </a:cubicBezTo>
                    <a:cubicBezTo>
                      <a:pt x="88" y="23"/>
                      <a:pt x="88" y="23"/>
                      <a:pt x="88" y="24"/>
                    </a:cubicBezTo>
                    <a:cubicBezTo>
                      <a:pt x="89" y="24"/>
                      <a:pt x="91" y="19"/>
                      <a:pt x="92" y="22"/>
                    </a:cubicBezTo>
                    <a:cubicBezTo>
                      <a:pt x="93" y="24"/>
                      <a:pt x="95" y="26"/>
                      <a:pt x="94" y="28"/>
                    </a:cubicBezTo>
                    <a:cubicBezTo>
                      <a:pt x="93" y="29"/>
                      <a:pt x="92" y="28"/>
                      <a:pt x="91" y="27"/>
                    </a:cubicBezTo>
                    <a:cubicBezTo>
                      <a:pt x="90" y="27"/>
                      <a:pt x="89" y="27"/>
                      <a:pt x="89" y="28"/>
                    </a:cubicBezTo>
                    <a:cubicBezTo>
                      <a:pt x="89" y="29"/>
                      <a:pt x="90" y="29"/>
                      <a:pt x="91" y="30"/>
                    </a:cubicBezTo>
                    <a:cubicBezTo>
                      <a:pt x="91" y="31"/>
                      <a:pt x="90" y="31"/>
                      <a:pt x="90" y="32"/>
                    </a:cubicBezTo>
                    <a:cubicBezTo>
                      <a:pt x="90" y="33"/>
                      <a:pt x="90" y="33"/>
                      <a:pt x="90" y="34"/>
                    </a:cubicBezTo>
                    <a:cubicBezTo>
                      <a:pt x="90" y="36"/>
                      <a:pt x="88" y="36"/>
                      <a:pt x="87" y="35"/>
                    </a:cubicBezTo>
                    <a:cubicBezTo>
                      <a:pt x="85" y="35"/>
                      <a:pt x="85" y="34"/>
                      <a:pt x="84" y="33"/>
                    </a:cubicBezTo>
                    <a:cubicBezTo>
                      <a:pt x="84" y="32"/>
                      <a:pt x="83" y="32"/>
                      <a:pt x="83" y="31"/>
                    </a:cubicBezTo>
                    <a:cubicBezTo>
                      <a:pt x="81" y="31"/>
                      <a:pt x="80" y="31"/>
                      <a:pt x="79" y="32"/>
                    </a:cubicBezTo>
                    <a:cubicBezTo>
                      <a:pt x="79" y="33"/>
                      <a:pt x="78" y="33"/>
                      <a:pt x="78" y="32"/>
                    </a:cubicBezTo>
                    <a:cubicBezTo>
                      <a:pt x="77" y="30"/>
                      <a:pt x="77" y="29"/>
                      <a:pt x="76" y="28"/>
                    </a:cubicBezTo>
                    <a:cubicBezTo>
                      <a:pt x="75" y="26"/>
                      <a:pt x="73" y="26"/>
                      <a:pt x="72" y="26"/>
                    </a:cubicBezTo>
                    <a:cubicBezTo>
                      <a:pt x="71" y="26"/>
                      <a:pt x="69" y="26"/>
                      <a:pt x="69" y="27"/>
                    </a:cubicBezTo>
                    <a:cubicBezTo>
                      <a:pt x="68" y="28"/>
                      <a:pt x="69" y="28"/>
                      <a:pt x="68" y="28"/>
                    </a:cubicBezTo>
                    <a:cubicBezTo>
                      <a:pt x="67" y="29"/>
                      <a:pt x="60" y="31"/>
                      <a:pt x="61" y="28"/>
                    </a:cubicBezTo>
                    <a:cubicBezTo>
                      <a:pt x="62" y="29"/>
                      <a:pt x="60" y="29"/>
                      <a:pt x="60" y="30"/>
                    </a:cubicBezTo>
                    <a:cubicBezTo>
                      <a:pt x="59" y="31"/>
                      <a:pt x="60" y="32"/>
                      <a:pt x="60" y="33"/>
                    </a:cubicBezTo>
                    <a:cubicBezTo>
                      <a:pt x="59" y="33"/>
                      <a:pt x="59" y="33"/>
                      <a:pt x="58" y="33"/>
                    </a:cubicBezTo>
                    <a:cubicBezTo>
                      <a:pt x="58" y="33"/>
                      <a:pt x="57" y="33"/>
                      <a:pt x="57" y="33"/>
                    </a:cubicBezTo>
                    <a:cubicBezTo>
                      <a:pt x="57" y="33"/>
                      <a:pt x="56" y="33"/>
                      <a:pt x="56" y="33"/>
                    </a:cubicBezTo>
                    <a:cubicBezTo>
                      <a:pt x="55" y="33"/>
                      <a:pt x="55" y="33"/>
                      <a:pt x="55" y="33"/>
                    </a:cubicBezTo>
                    <a:cubicBezTo>
                      <a:pt x="55" y="35"/>
                      <a:pt x="53" y="36"/>
                      <a:pt x="53" y="37"/>
                    </a:cubicBezTo>
                    <a:cubicBezTo>
                      <a:pt x="52" y="38"/>
                      <a:pt x="50" y="37"/>
                      <a:pt x="49" y="36"/>
                    </a:cubicBezTo>
                    <a:cubicBezTo>
                      <a:pt x="49" y="34"/>
                      <a:pt x="51" y="33"/>
                      <a:pt x="53" y="33"/>
                    </a:cubicBezTo>
                    <a:cubicBezTo>
                      <a:pt x="53" y="31"/>
                      <a:pt x="51" y="30"/>
                      <a:pt x="51" y="30"/>
                    </a:cubicBezTo>
                    <a:cubicBezTo>
                      <a:pt x="50" y="29"/>
                      <a:pt x="49" y="29"/>
                      <a:pt x="50" y="28"/>
                    </a:cubicBezTo>
                    <a:cubicBezTo>
                      <a:pt x="50" y="27"/>
                      <a:pt x="51" y="27"/>
                      <a:pt x="51" y="26"/>
                    </a:cubicBezTo>
                    <a:cubicBezTo>
                      <a:pt x="52" y="26"/>
                      <a:pt x="53" y="26"/>
                      <a:pt x="53" y="26"/>
                    </a:cubicBezTo>
                    <a:cubicBezTo>
                      <a:pt x="53" y="25"/>
                      <a:pt x="50" y="23"/>
                      <a:pt x="49" y="24"/>
                    </a:cubicBezTo>
                    <a:cubicBezTo>
                      <a:pt x="49" y="22"/>
                      <a:pt x="49" y="21"/>
                      <a:pt x="49" y="20"/>
                    </a:cubicBezTo>
                    <a:cubicBezTo>
                      <a:pt x="48" y="18"/>
                      <a:pt x="46" y="15"/>
                      <a:pt x="44" y="17"/>
                    </a:cubicBezTo>
                    <a:cubicBezTo>
                      <a:pt x="43" y="18"/>
                      <a:pt x="45" y="20"/>
                      <a:pt x="44" y="21"/>
                    </a:cubicBezTo>
                    <a:cubicBezTo>
                      <a:pt x="43" y="23"/>
                      <a:pt x="40" y="22"/>
                      <a:pt x="38" y="22"/>
                    </a:cubicBezTo>
                    <a:cubicBezTo>
                      <a:pt x="38" y="21"/>
                      <a:pt x="38" y="21"/>
                      <a:pt x="38" y="21"/>
                    </a:cubicBezTo>
                    <a:cubicBezTo>
                      <a:pt x="38" y="21"/>
                      <a:pt x="37" y="21"/>
                      <a:pt x="37" y="20"/>
                    </a:cubicBezTo>
                    <a:cubicBezTo>
                      <a:pt x="37" y="20"/>
                      <a:pt x="37" y="20"/>
                      <a:pt x="36" y="20"/>
                    </a:cubicBezTo>
                    <a:cubicBezTo>
                      <a:pt x="34" y="20"/>
                      <a:pt x="33" y="20"/>
                      <a:pt x="32" y="19"/>
                    </a:cubicBezTo>
                    <a:cubicBezTo>
                      <a:pt x="32" y="19"/>
                      <a:pt x="31" y="18"/>
                      <a:pt x="31" y="18"/>
                    </a:cubicBezTo>
                    <a:cubicBezTo>
                      <a:pt x="31" y="18"/>
                      <a:pt x="29" y="18"/>
                      <a:pt x="29" y="18"/>
                    </a:cubicBezTo>
                    <a:cubicBezTo>
                      <a:pt x="28" y="18"/>
                      <a:pt x="27" y="21"/>
                      <a:pt x="28" y="21"/>
                    </a:cubicBezTo>
                    <a:cubicBezTo>
                      <a:pt x="27" y="23"/>
                      <a:pt x="24" y="23"/>
                      <a:pt x="22" y="22"/>
                    </a:cubicBezTo>
                    <a:cubicBezTo>
                      <a:pt x="22" y="23"/>
                      <a:pt x="22" y="25"/>
                      <a:pt x="21" y="26"/>
                    </a:cubicBezTo>
                    <a:cubicBezTo>
                      <a:pt x="19" y="27"/>
                      <a:pt x="16" y="26"/>
                      <a:pt x="16" y="24"/>
                    </a:cubicBezTo>
                    <a:cubicBezTo>
                      <a:pt x="15" y="25"/>
                      <a:pt x="15" y="26"/>
                      <a:pt x="15" y="27"/>
                    </a:cubicBezTo>
                    <a:cubicBezTo>
                      <a:pt x="14" y="27"/>
                      <a:pt x="14" y="29"/>
                      <a:pt x="14" y="29"/>
                    </a:cubicBezTo>
                    <a:cubicBezTo>
                      <a:pt x="13" y="30"/>
                      <a:pt x="11" y="29"/>
                      <a:pt x="10" y="28"/>
                    </a:cubicBezTo>
                    <a:cubicBezTo>
                      <a:pt x="10" y="28"/>
                      <a:pt x="9" y="27"/>
                      <a:pt x="9" y="27"/>
                    </a:cubicBezTo>
                    <a:cubicBezTo>
                      <a:pt x="9" y="27"/>
                      <a:pt x="9" y="28"/>
                      <a:pt x="9" y="28"/>
                    </a:cubicBezTo>
                    <a:cubicBezTo>
                      <a:pt x="9" y="29"/>
                      <a:pt x="8" y="29"/>
                      <a:pt x="8" y="29"/>
                    </a:cubicBezTo>
                    <a:cubicBezTo>
                      <a:pt x="7" y="30"/>
                      <a:pt x="6" y="30"/>
                      <a:pt x="5" y="30"/>
                    </a:cubicBezTo>
                    <a:cubicBezTo>
                      <a:pt x="5" y="30"/>
                      <a:pt x="4" y="30"/>
                      <a:pt x="4" y="31"/>
                    </a:cubicBezTo>
                    <a:cubicBezTo>
                      <a:pt x="4" y="31"/>
                      <a:pt x="4" y="32"/>
                      <a:pt x="4" y="33"/>
                    </a:cubicBezTo>
                    <a:cubicBezTo>
                      <a:pt x="3" y="33"/>
                      <a:pt x="2" y="33"/>
                      <a:pt x="1" y="32"/>
                    </a:cubicBezTo>
                    <a:cubicBezTo>
                      <a:pt x="1" y="32"/>
                      <a:pt x="1" y="32"/>
                      <a:pt x="1" y="31"/>
                    </a:cubicBezTo>
                    <a:cubicBezTo>
                      <a:pt x="1" y="31"/>
                      <a:pt x="0" y="31"/>
                      <a:pt x="2" y="3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24">
                <a:extLst>
                  <a:ext uri="{FF2B5EF4-FFF2-40B4-BE49-F238E27FC236}">
                    <a16:creationId xmlns="" xmlns:a16="http://schemas.microsoft.com/office/drawing/2014/main" id="{D3F2D15C-21AC-44EE-8D35-117E0000DB12}"/>
                  </a:ext>
                </a:extLst>
              </p:cNvPr>
              <p:cNvSpPr>
                <a:spLocks/>
              </p:cNvSpPr>
              <p:nvPr/>
            </p:nvSpPr>
            <p:spPr bwMode="auto">
              <a:xfrm>
                <a:off x="11027637" y="6202900"/>
                <a:ext cx="95424" cy="52330"/>
              </a:xfrm>
              <a:custGeom>
                <a:avLst/>
                <a:gdLst>
                  <a:gd name="T0" fmla="*/ 20 w 22"/>
                  <a:gd name="T1" fmla="*/ 1 h 12"/>
                  <a:gd name="T2" fmla="*/ 18 w 22"/>
                  <a:gd name="T3" fmla="*/ 3 h 12"/>
                  <a:gd name="T4" fmla="*/ 17 w 22"/>
                  <a:gd name="T5" fmla="*/ 3 h 12"/>
                  <a:gd name="T6" fmla="*/ 14 w 22"/>
                  <a:gd name="T7" fmla="*/ 5 h 12"/>
                  <a:gd name="T8" fmla="*/ 12 w 22"/>
                  <a:gd name="T9" fmla="*/ 7 h 12"/>
                  <a:gd name="T10" fmla="*/ 10 w 22"/>
                  <a:gd name="T11" fmla="*/ 6 h 12"/>
                  <a:gd name="T12" fmla="*/ 8 w 22"/>
                  <a:gd name="T13" fmla="*/ 5 h 12"/>
                  <a:gd name="T14" fmla="*/ 7 w 22"/>
                  <a:gd name="T15" fmla="*/ 3 h 12"/>
                  <a:gd name="T16" fmla="*/ 6 w 22"/>
                  <a:gd name="T17" fmla="*/ 1 h 12"/>
                  <a:gd name="T18" fmla="*/ 4 w 22"/>
                  <a:gd name="T19" fmla="*/ 1 h 12"/>
                  <a:gd name="T20" fmla="*/ 4 w 22"/>
                  <a:gd name="T21" fmla="*/ 2 h 12"/>
                  <a:gd name="T22" fmla="*/ 4 w 22"/>
                  <a:gd name="T23" fmla="*/ 3 h 12"/>
                  <a:gd name="T24" fmla="*/ 4 w 22"/>
                  <a:gd name="T25" fmla="*/ 4 h 12"/>
                  <a:gd name="T26" fmla="*/ 1 w 22"/>
                  <a:gd name="T27" fmla="*/ 5 h 12"/>
                  <a:gd name="T28" fmla="*/ 3 w 22"/>
                  <a:gd name="T29" fmla="*/ 7 h 12"/>
                  <a:gd name="T30" fmla="*/ 5 w 22"/>
                  <a:gd name="T31" fmla="*/ 8 h 12"/>
                  <a:gd name="T32" fmla="*/ 4 w 22"/>
                  <a:gd name="T33" fmla="*/ 10 h 12"/>
                  <a:gd name="T34" fmla="*/ 3 w 22"/>
                  <a:gd name="T35" fmla="*/ 12 h 12"/>
                  <a:gd name="T36" fmla="*/ 5 w 22"/>
                  <a:gd name="T37" fmla="*/ 11 h 12"/>
                  <a:gd name="T38" fmla="*/ 7 w 22"/>
                  <a:gd name="T39" fmla="*/ 11 h 12"/>
                  <a:gd name="T40" fmla="*/ 9 w 22"/>
                  <a:gd name="T41" fmla="*/ 10 h 12"/>
                  <a:gd name="T42" fmla="*/ 10 w 22"/>
                  <a:gd name="T43" fmla="*/ 10 h 12"/>
                  <a:gd name="T44" fmla="*/ 16 w 22"/>
                  <a:gd name="T45" fmla="*/ 7 h 12"/>
                  <a:gd name="T46" fmla="*/ 17 w 22"/>
                  <a:gd name="T47" fmla="*/ 6 h 12"/>
                  <a:gd name="T48" fmla="*/ 19 w 22"/>
                  <a:gd name="T49" fmla="*/ 3 h 12"/>
                  <a:gd name="T50" fmla="*/ 22 w 22"/>
                  <a:gd name="T51" fmla="*/ 2 h 12"/>
                  <a:gd name="T52" fmla="*/ 22 w 22"/>
                  <a:gd name="T53" fmla="*/ 1 h 12"/>
                  <a:gd name="T54" fmla="*/ 20 w 22"/>
                  <a:gd name="T55" fmla="*/ 1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2" h="12">
                    <a:moveTo>
                      <a:pt x="20" y="1"/>
                    </a:moveTo>
                    <a:cubicBezTo>
                      <a:pt x="19" y="2"/>
                      <a:pt x="18" y="2"/>
                      <a:pt x="18" y="3"/>
                    </a:cubicBezTo>
                    <a:cubicBezTo>
                      <a:pt x="17" y="3"/>
                      <a:pt x="17" y="3"/>
                      <a:pt x="17" y="3"/>
                    </a:cubicBezTo>
                    <a:cubicBezTo>
                      <a:pt x="16" y="4"/>
                      <a:pt x="15" y="5"/>
                      <a:pt x="14" y="5"/>
                    </a:cubicBezTo>
                    <a:cubicBezTo>
                      <a:pt x="13" y="6"/>
                      <a:pt x="13" y="6"/>
                      <a:pt x="12" y="7"/>
                    </a:cubicBezTo>
                    <a:cubicBezTo>
                      <a:pt x="11" y="7"/>
                      <a:pt x="11" y="6"/>
                      <a:pt x="10" y="6"/>
                    </a:cubicBezTo>
                    <a:cubicBezTo>
                      <a:pt x="10" y="5"/>
                      <a:pt x="9" y="5"/>
                      <a:pt x="8" y="5"/>
                    </a:cubicBezTo>
                    <a:cubicBezTo>
                      <a:pt x="7" y="5"/>
                      <a:pt x="7" y="4"/>
                      <a:pt x="7" y="3"/>
                    </a:cubicBezTo>
                    <a:cubicBezTo>
                      <a:pt x="7" y="2"/>
                      <a:pt x="7" y="1"/>
                      <a:pt x="6" y="1"/>
                    </a:cubicBezTo>
                    <a:cubicBezTo>
                      <a:pt x="6" y="0"/>
                      <a:pt x="4" y="1"/>
                      <a:pt x="4" y="1"/>
                    </a:cubicBezTo>
                    <a:cubicBezTo>
                      <a:pt x="4" y="1"/>
                      <a:pt x="4" y="2"/>
                      <a:pt x="4" y="2"/>
                    </a:cubicBezTo>
                    <a:cubicBezTo>
                      <a:pt x="4" y="3"/>
                      <a:pt x="5" y="3"/>
                      <a:pt x="4" y="3"/>
                    </a:cubicBezTo>
                    <a:cubicBezTo>
                      <a:pt x="4" y="4"/>
                      <a:pt x="4" y="4"/>
                      <a:pt x="4" y="4"/>
                    </a:cubicBezTo>
                    <a:cubicBezTo>
                      <a:pt x="3" y="4"/>
                      <a:pt x="0" y="4"/>
                      <a:pt x="1" y="5"/>
                    </a:cubicBezTo>
                    <a:cubicBezTo>
                      <a:pt x="1" y="6"/>
                      <a:pt x="2" y="6"/>
                      <a:pt x="3" y="7"/>
                    </a:cubicBezTo>
                    <a:cubicBezTo>
                      <a:pt x="3" y="7"/>
                      <a:pt x="5" y="7"/>
                      <a:pt x="5" y="8"/>
                    </a:cubicBezTo>
                    <a:cubicBezTo>
                      <a:pt x="5" y="8"/>
                      <a:pt x="4" y="9"/>
                      <a:pt x="4" y="10"/>
                    </a:cubicBezTo>
                    <a:cubicBezTo>
                      <a:pt x="4" y="10"/>
                      <a:pt x="3" y="11"/>
                      <a:pt x="3" y="12"/>
                    </a:cubicBezTo>
                    <a:cubicBezTo>
                      <a:pt x="4" y="12"/>
                      <a:pt x="4" y="12"/>
                      <a:pt x="5" y="11"/>
                    </a:cubicBezTo>
                    <a:cubicBezTo>
                      <a:pt x="6" y="11"/>
                      <a:pt x="6" y="11"/>
                      <a:pt x="7" y="11"/>
                    </a:cubicBezTo>
                    <a:cubicBezTo>
                      <a:pt x="8" y="10"/>
                      <a:pt x="8" y="10"/>
                      <a:pt x="9" y="10"/>
                    </a:cubicBezTo>
                    <a:cubicBezTo>
                      <a:pt x="9" y="10"/>
                      <a:pt x="10" y="10"/>
                      <a:pt x="10" y="10"/>
                    </a:cubicBezTo>
                    <a:cubicBezTo>
                      <a:pt x="12" y="10"/>
                      <a:pt x="14" y="9"/>
                      <a:pt x="16" y="7"/>
                    </a:cubicBezTo>
                    <a:cubicBezTo>
                      <a:pt x="16" y="7"/>
                      <a:pt x="16" y="6"/>
                      <a:pt x="17" y="6"/>
                    </a:cubicBezTo>
                    <a:cubicBezTo>
                      <a:pt x="17" y="5"/>
                      <a:pt x="18" y="4"/>
                      <a:pt x="19" y="3"/>
                    </a:cubicBezTo>
                    <a:cubicBezTo>
                      <a:pt x="20" y="3"/>
                      <a:pt x="21" y="3"/>
                      <a:pt x="22" y="2"/>
                    </a:cubicBezTo>
                    <a:cubicBezTo>
                      <a:pt x="22" y="2"/>
                      <a:pt x="22" y="2"/>
                      <a:pt x="22" y="1"/>
                    </a:cubicBezTo>
                    <a:cubicBezTo>
                      <a:pt x="22" y="1"/>
                      <a:pt x="22" y="0"/>
                      <a:pt x="20"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25">
                <a:extLst>
                  <a:ext uri="{FF2B5EF4-FFF2-40B4-BE49-F238E27FC236}">
                    <a16:creationId xmlns="" xmlns:a16="http://schemas.microsoft.com/office/drawing/2014/main" id="{977A8D7E-7CB9-4ACA-AF47-8A3BDA3F16FF}"/>
                  </a:ext>
                </a:extLst>
              </p:cNvPr>
              <p:cNvSpPr>
                <a:spLocks/>
              </p:cNvSpPr>
              <p:nvPr/>
            </p:nvSpPr>
            <p:spPr bwMode="auto">
              <a:xfrm>
                <a:off x="11326223" y="6159805"/>
                <a:ext cx="58487" cy="76956"/>
              </a:xfrm>
              <a:custGeom>
                <a:avLst/>
                <a:gdLst>
                  <a:gd name="T0" fmla="*/ 4 w 14"/>
                  <a:gd name="T1" fmla="*/ 17 h 18"/>
                  <a:gd name="T2" fmla="*/ 3 w 14"/>
                  <a:gd name="T3" fmla="*/ 17 h 18"/>
                  <a:gd name="T4" fmla="*/ 6 w 14"/>
                  <a:gd name="T5" fmla="*/ 13 h 18"/>
                  <a:gd name="T6" fmla="*/ 8 w 14"/>
                  <a:gd name="T7" fmla="*/ 9 h 18"/>
                  <a:gd name="T8" fmla="*/ 7 w 14"/>
                  <a:gd name="T9" fmla="*/ 7 h 18"/>
                  <a:gd name="T10" fmla="*/ 5 w 14"/>
                  <a:gd name="T11" fmla="*/ 7 h 18"/>
                  <a:gd name="T12" fmla="*/ 2 w 14"/>
                  <a:gd name="T13" fmla="*/ 6 h 18"/>
                  <a:gd name="T14" fmla="*/ 1 w 14"/>
                  <a:gd name="T15" fmla="*/ 3 h 18"/>
                  <a:gd name="T16" fmla="*/ 0 w 14"/>
                  <a:gd name="T17" fmla="*/ 1 h 18"/>
                  <a:gd name="T18" fmla="*/ 1 w 14"/>
                  <a:gd name="T19" fmla="*/ 0 h 18"/>
                  <a:gd name="T20" fmla="*/ 2 w 14"/>
                  <a:gd name="T21" fmla="*/ 1 h 18"/>
                  <a:gd name="T22" fmla="*/ 4 w 14"/>
                  <a:gd name="T23" fmla="*/ 3 h 18"/>
                  <a:gd name="T24" fmla="*/ 8 w 14"/>
                  <a:gd name="T25" fmla="*/ 3 h 18"/>
                  <a:gd name="T26" fmla="*/ 9 w 14"/>
                  <a:gd name="T27" fmla="*/ 4 h 18"/>
                  <a:gd name="T28" fmla="*/ 11 w 14"/>
                  <a:gd name="T29" fmla="*/ 5 h 18"/>
                  <a:gd name="T30" fmla="*/ 12 w 14"/>
                  <a:gd name="T31" fmla="*/ 7 h 18"/>
                  <a:gd name="T32" fmla="*/ 12 w 14"/>
                  <a:gd name="T33" fmla="*/ 8 h 18"/>
                  <a:gd name="T34" fmla="*/ 13 w 14"/>
                  <a:gd name="T35" fmla="*/ 10 h 18"/>
                  <a:gd name="T36" fmla="*/ 13 w 14"/>
                  <a:gd name="T37" fmla="*/ 12 h 18"/>
                  <a:gd name="T38" fmla="*/ 14 w 14"/>
                  <a:gd name="T39" fmla="*/ 14 h 18"/>
                  <a:gd name="T40" fmla="*/ 10 w 14"/>
                  <a:gd name="T41" fmla="*/ 16 h 18"/>
                  <a:gd name="T42" fmla="*/ 7 w 14"/>
                  <a:gd name="T43" fmla="*/ 17 h 18"/>
                  <a:gd name="T44" fmla="*/ 5 w 14"/>
                  <a:gd name="T45" fmla="*/ 18 h 18"/>
                  <a:gd name="T46" fmla="*/ 4 w 14"/>
                  <a:gd name="T47" fmla="*/ 17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 h="18">
                    <a:moveTo>
                      <a:pt x="4" y="17"/>
                    </a:moveTo>
                    <a:cubicBezTo>
                      <a:pt x="3" y="17"/>
                      <a:pt x="3" y="17"/>
                      <a:pt x="3" y="17"/>
                    </a:cubicBezTo>
                    <a:cubicBezTo>
                      <a:pt x="4" y="16"/>
                      <a:pt x="5" y="15"/>
                      <a:pt x="6" y="13"/>
                    </a:cubicBezTo>
                    <a:cubicBezTo>
                      <a:pt x="7" y="12"/>
                      <a:pt x="8" y="11"/>
                      <a:pt x="8" y="9"/>
                    </a:cubicBezTo>
                    <a:cubicBezTo>
                      <a:pt x="8" y="8"/>
                      <a:pt x="8" y="8"/>
                      <a:pt x="7" y="7"/>
                    </a:cubicBezTo>
                    <a:cubicBezTo>
                      <a:pt x="7" y="7"/>
                      <a:pt x="6" y="7"/>
                      <a:pt x="5" y="7"/>
                    </a:cubicBezTo>
                    <a:cubicBezTo>
                      <a:pt x="4" y="6"/>
                      <a:pt x="3" y="6"/>
                      <a:pt x="2" y="6"/>
                    </a:cubicBezTo>
                    <a:cubicBezTo>
                      <a:pt x="2" y="5"/>
                      <a:pt x="1" y="4"/>
                      <a:pt x="1" y="3"/>
                    </a:cubicBezTo>
                    <a:cubicBezTo>
                      <a:pt x="1" y="3"/>
                      <a:pt x="0" y="2"/>
                      <a:pt x="0" y="1"/>
                    </a:cubicBezTo>
                    <a:cubicBezTo>
                      <a:pt x="0" y="1"/>
                      <a:pt x="1" y="0"/>
                      <a:pt x="1" y="0"/>
                    </a:cubicBezTo>
                    <a:cubicBezTo>
                      <a:pt x="1" y="0"/>
                      <a:pt x="1" y="1"/>
                      <a:pt x="2" y="1"/>
                    </a:cubicBezTo>
                    <a:cubicBezTo>
                      <a:pt x="2" y="2"/>
                      <a:pt x="3" y="3"/>
                      <a:pt x="4" y="3"/>
                    </a:cubicBezTo>
                    <a:cubicBezTo>
                      <a:pt x="5" y="3"/>
                      <a:pt x="7" y="2"/>
                      <a:pt x="8" y="3"/>
                    </a:cubicBezTo>
                    <a:cubicBezTo>
                      <a:pt x="8" y="3"/>
                      <a:pt x="8" y="4"/>
                      <a:pt x="9" y="4"/>
                    </a:cubicBezTo>
                    <a:cubicBezTo>
                      <a:pt x="10" y="4"/>
                      <a:pt x="10" y="5"/>
                      <a:pt x="11" y="5"/>
                    </a:cubicBezTo>
                    <a:cubicBezTo>
                      <a:pt x="11" y="5"/>
                      <a:pt x="11" y="6"/>
                      <a:pt x="12" y="7"/>
                    </a:cubicBezTo>
                    <a:cubicBezTo>
                      <a:pt x="12" y="7"/>
                      <a:pt x="12" y="8"/>
                      <a:pt x="12" y="8"/>
                    </a:cubicBezTo>
                    <a:cubicBezTo>
                      <a:pt x="13" y="9"/>
                      <a:pt x="12" y="10"/>
                      <a:pt x="13" y="10"/>
                    </a:cubicBezTo>
                    <a:cubicBezTo>
                      <a:pt x="13" y="11"/>
                      <a:pt x="13" y="11"/>
                      <a:pt x="13" y="12"/>
                    </a:cubicBezTo>
                    <a:cubicBezTo>
                      <a:pt x="14" y="12"/>
                      <a:pt x="14" y="14"/>
                      <a:pt x="14" y="14"/>
                    </a:cubicBezTo>
                    <a:cubicBezTo>
                      <a:pt x="13" y="15"/>
                      <a:pt x="11" y="15"/>
                      <a:pt x="10" y="16"/>
                    </a:cubicBezTo>
                    <a:cubicBezTo>
                      <a:pt x="9" y="16"/>
                      <a:pt x="8" y="16"/>
                      <a:pt x="7" y="17"/>
                    </a:cubicBezTo>
                    <a:cubicBezTo>
                      <a:pt x="6" y="18"/>
                      <a:pt x="6" y="18"/>
                      <a:pt x="5" y="18"/>
                    </a:cubicBezTo>
                    <a:cubicBezTo>
                      <a:pt x="5" y="17"/>
                      <a:pt x="4" y="16"/>
                      <a:pt x="4"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0" name="Freeform 26">
              <a:extLst>
                <a:ext uri="{FF2B5EF4-FFF2-40B4-BE49-F238E27FC236}">
                  <a16:creationId xmlns="" xmlns:a16="http://schemas.microsoft.com/office/drawing/2014/main" id="{E91DD1A5-951A-438F-8E8A-39DC436343F3}"/>
                </a:ext>
              </a:extLst>
            </p:cNvPr>
            <p:cNvSpPr>
              <a:spLocks noEditPoints="1"/>
            </p:cNvSpPr>
            <p:nvPr/>
          </p:nvSpPr>
          <p:spPr bwMode="auto">
            <a:xfrm>
              <a:off x="4699244" y="4680539"/>
              <a:ext cx="1801771" cy="1874257"/>
            </a:xfrm>
            <a:custGeom>
              <a:avLst/>
              <a:gdLst>
                <a:gd name="T0" fmla="*/ 75 w 373"/>
                <a:gd name="T1" fmla="*/ 270 h 388"/>
                <a:gd name="T2" fmla="*/ 115 w 373"/>
                <a:gd name="T3" fmla="*/ 276 h 388"/>
                <a:gd name="T4" fmla="*/ 143 w 373"/>
                <a:gd name="T5" fmla="*/ 313 h 388"/>
                <a:gd name="T6" fmla="*/ 178 w 373"/>
                <a:gd name="T7" fmla="*/ 385 h 388"/>
                <a:gd name="T8" fmla="*/ 196 w 373"/>
                <a:gd name="T9" fmla="*/ 279 h 388"/>
                <a:gd name="T10" fmla="*/ 222 w 373"/>
                <a:gd name="T11" fmla="*/ 265 h 388"/>
                <a:gd name="T12" fmla="*/ 332 w 373"/>
                <a:gd name="T13" fmla="*/ 259 h 388"/>
                <a:gd name="T14" fmla="*/ 334 w 373"/>
                <a:gd name="T15" fmla="*/ 237 h 388"/>
                <a:gd name="T16" fmla="*/ 323 w 373"/>
                <a:gd name="T17" fmla="*/ 210 h 388"/>
                <a:gd name="T18" fmla="*/ 258 w 373"/>
                <a:gd name="T19" fmla="*/ 189 h 388"/>
                <a:gd name="T20" fmla="*/ 316 w 373"/>
                <a:gd name="T21" fmla="*/ 157 h 388"/>
                <a:gd name="T22" fmla="*/ 321 w 373"/>
                <a:gd name="T23" fmla="*/ 119 h 388"/>
                <a:gd name="T24" fmla="*/ 280 w 373"/>
                <a:gd name="T25" fmla="*/ 19 h 388"/>
                <a:gd name="T26" fmla="*/ 228 w 373"/>
                <a:gd name="T27" fmla="*/ 33 h 388"/>
                <a:gd name="T28" fmla="*/ 156 w 373"/>
                <a:gd name="T29" fmla="*/ 16 h 388"/>
                <a:gd name="T30" fmla="*/ 89 w 373"/>
                <a:gd name="T31" fmla="*/ 39 h 388"/>
                <a:gd name="T32" fmla="*/ 66 w 373"/>
                <a:gd name="T33" fmla="*/ 80 h 388"/>
                <a:gd name="T34" fmla="*/ 43 w 373"/>
                <a:gd name="T35" fmla="*/ 131 h 388"/>
                <a:gd name="T36" fmla="*/ 16 w 373"/>
                <a:gd name="T37" fmla="*/ 205 h 388"/>
                <a:gd name="T38" fmla="*/ 65 w 373"/>
                <a:gd name="T39" fmla="*/ 215 h 388"/>
                <a:gd name="T40" fmla="*/ 21 w 373"/>
                <a:gd name="T41" fmla="*/ 239 h 388"/>
                <a:gd name="T42" fmla="*/ 154 w 373"/>
                <a:gd name="T43" fmla="*/ 133 h 388"/>
                <a:gd name="T44" fmla="*/ 202 w 373"/>
                <a:gd name="T45" fmla="*/ 128 h 388"/>
                <a:gd name="T46" fmla="*/ 167 w 373"/>
                <a:gd name="T47" fmla="*/ 110 h 388"/>
                <a:gd name="T48" fmla="*/ 199 w 373"/>
                <a:gd name="T49" fmla="*/ 98 h 388"/>
                <a:gd name="T50" fmla="*/ 206 w 373"/>
                <a:gd name="T51" fmla="*/ 127 h 388"/>
                <a:gd name="T52" fmla="*/ 223 w 373"/>
                <a:gd name="T53" fmla="*/ 129 h 388"/>
                <a:gd name="T54" fmla="*/ 208 w 373"/>
                <a:gd name="T55" fmla="*/ 123 h 388"/>
                <a:gd name="T56" fmla="*/ 214 w 373"/>
                <a:gd name="T57" fmla="*/ 85 h 388"/>
                <a:gd name="T58" fmla="*/ 235 w 373"/>
                <a:gd name="T59" fmla="*/ 223 h 388"/>
                <a:gd name="T60" fmla="*/ 223 w 373"/>
                <a:gd name="T61" fmla="*/ 136 h 388"/>
                <a:gd name="T62" fmla="*/ 225 w 373"/>
                <a:gd name="T63" fmla="*/ 119 h 388"/>
                <a:gd name="T64" fmla="*/ 225 w 373"/>
                <a:gd name="T65" fmla="*/ 131 h 388"/>
                <a:gd name="T66" fmla="*/ 245 w 373"/>
                <a:gd name="T67" fmla="*/ 153 h 388"/>
                <a:gd name="T68" fmla="*/ 253 w 373"/>
                <a:gd name="T69" fmla="*/ 130 h 388"/>
                <a:gd name="T70" fmla="*/ 218 w 373"/>
                <a:gd name="T71" fmla="*/ 261 h 388"/>
                <a:gd name="T72" fmla="*/ 170 w 373"/>
                <a:gd name="T73" fmla="*/ 225 h 388"/>
                <a:gd name="T74" fmla="*/ 210 w 373"/>
                <a:gd name="T75" fmla="*/ 213 h 388"/>
                <a:gd name="T76" fmla="*/ 221 w 373"/>
                <a:gd name="T77" fmla="*/ 246 h 388"/>
                <a:gd name="T78" fmla="*/ 188 w 373"/>
                <a:gd name="T79" fmla="*/ 265 h 388"/>
                <a:gd name="T80" fmla="*/ 168 w 373"/>
                <a:gd name="T81" fmla="*/ 267 h 388"/>
                <a:gd name="T82" fmla="*/ 154 w 373"/>
                <a:gd name="T83" fmla="*/ 320 h 388"/>
                <a:gd name="T84" fmla="*/ 152 w 373"/>
                <a:gd name="T85" fmla="*/ 167 h 388"/>
                <a:gd name="T86" fmla="*/ 155 w 373"/>
                <a:gd name="T87" fmla="*/ 203 h 388"/>
                <a:gd name="T88" fmla="*/ 84 w 373"/>
                <a:gd name="T89" fmla="*/ 158 h 388"/>
                <a:gd name="T90" fmla="*/ 94 w 373"/>
                <a:gd name="T91" fmla="*/ 156 h 388"/>
                <a:gd name="T92" fmla="*/ 122 w 373"/>
                <a:gd name="T93" fmla="*/ 158 h 388"/>
                <a:gd name="T94" fmla="*/ 138 w 373"/>
                <a:gd name="T95" fmla="*/ 145 h 388"/>
                <a:gd name="T96" fmla="*/ 130 w 373"/>
                <a:gd name="T97" fmla="*/ 181 h 388"/>
                <a:gd name="T98" fmla="*/ 142 w 373"/>
                <a:gd name="T99" fmla="*/ 173 h 388"/>
                <a:gd name="T100" fmla="*/ 148 w 373"/>
                <a:gd name="T101" fmla="*/ 234 h 388"/>
                <a:gd name="T102" fmla="*/ 135 w 373"/>
                <a:gd name="T103" fmla="*/ 261 h 388"/>
                <a:gd name="T104" fmla="*/ 132 w 373"/>
                <a:gd name="T105" fmla="*/ 224 h 388"/>
                <a:gd name="T106" fmla="*/ 150 w 373"/>
                <a:gd name="T107" fmla="*/ 270 h 388"/>
                <a:gd name="T108" fmla="*/ 145 w 373"/>
                <a:gd name="T109" fmla="*/ 277 h 388"/>
                <a:gd name="T110" fmla="*/ 130 w 373"/>
                <a:gd name="T111" fmla="*/ 283 h 388"/>
                <a:gd name="T112" fmla="*/ 116 w 373"/>
                <a:gd name="T113" fmla="*/ 233 h 388"/>
                <a:gd name="T114" fmla="*/ 128 w 373"/>
                <a:gd name="T115" fmla="*/ 275 h 388"/>
                <a:gd name="T116" fmla="*/ 96 w 373"/>
                <a:gd name="T117" fmla="*/ 260 h 388"/>
                <a:gd name="T118" fmla="*/ 89 w 373"/>
                <a:gd name="T119" fmla="*/ 161 h 388"/>
                <a:gd name="T120" fmla="*/ 122 w 373"/>
                <a:gd name="T121" fmla="*/ 182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73" h="388">
                  <a:moveTo>
                    <a:pt x="3" y="278"/>
                  </a:moveTo>
                  <a:cubicBezTo>
                    <a:pt x="5" y="280"/>
                    <a:pt x="10" y="280"/>
                    <a:pt x="11" y="276"/>
                  </a:cubicBezTo>
                  <a:cubicBezTo>
                    <a:pt x="14" y="277"/>
                    <a:pt x="14" y="279"/>
                    <a:pt x="18" y="279"/>
                  </a:cubicBezTo>
                  <a:cubicBezTo>
                    <a:pt x="20" y="280"/>
                    <a:pt x="22" y="278"/>
                    <a:pt x="24" y="278"/>
                  </a:cubicBezTo>
                  <a:cubicBezTo>
                    <a:pt x="27" y="278"/>
                    <a:pt x="32" y="279"/>
                    <a:pt x="34" y="277"/>
                  </a:cubicBezTo>
                  <a:cubicBezTo>
                    <a:pt x="35" y="276"/>
                    <a:pt x="34" y="274"/>
                    <a:pt x="36" y="274"/>
                  </a:cubicBezTo>
                  <a:cubicBezTo>
                    <a:pt x="38" y="273"/>
                    <a:pt x="41" y="276"/>
                    <a:pt x="43" y="277"/>
                  </a:cubicBezTo>
                  <a:cubicBezTo>
                    <a:pt x="46" y="279"/>
                    <a:pt x="50" y="280"/>
                    <a:pt x="54" y="279"/>
                  </a:cubicBezTo>
                  <a:cubicBezTo>
                    <a:pt x="57" y="278"/>
                    <a:pt x="60" y="278"/>
                    <a:pt x="63" y="278"/>
                  </a:cubicBezTo>
                  <a:cubicBezTo>
                    <a:pt x="67" y="277"/>
                    <a:pt x="71" y="277"/>
                    <a:pt x="74" y="273"/>
                  </a:cubicBezTo>
                  <a:cubicBezTo>
                    <a:pt x="75" y="269"/>
                    <a:pt x="74" y="266"/>
                    <a:pt x="73" y="262"/>
                  </a:cubicBezTo>
                  <a:cubicBezTo>
                    <a:pt x="74" y="264"/>
                    <a:pt x="75" y="265"/>
                    <a:pt x="76" y="266"/>
                  </a:cubicBezTo>
                  <a:cubicBezTo>
                    <a:pt x="76" y="267"/>
                    <a:pt x="75" y="267"/>
                    <a:pt x="75" y="268"/>
                  </a:cubicBezTo>
                  <a:cubicBezTo>
                    <a:pt x="75" y="267"/>
                    <a:pt x="76" y="267"/>
                    <a:pt x="76" y="266"/>
                  </a:cubicBezTo>
                  <a:cubicBezTo>
                    <a:pt x="77" y="266"/>
                    <a:pt x="77" y="267"/>
                    <a:pt x="77" y="267"/>
                  </a:cubicBezTo>
                  <a:cubicBezTo>
                    <a:pt x="77" y="267"/>
                    <a:pt x="77" y="268"/>
                    <a:pt x="77" y="268"/>
                  </a:cubicBezTo>
                  <a:cubicBezTo>
                    <a:pt x="76" y="269"/>
                    <a:pt x="76" y="270"/>
                    <a:pt x="75" y="270"/>
                  </a:cubicBezTo>
                  <a:cubicBezTo>
                    <a:pt x="76" y="270"/>
                    <a:pt x="76" y="269"/>
                    <a:pt x="77" y="268"/>
                  </a:cubicBezTo>
                  <a:cubicBezTo>
                    <a:pt x="77" y="268"/>
                    <a:pt x="77" y="267"/>
                    <a:pt x="77" y="267"/>
                  </a:cubicBezTo>
                  <a:cubicBezTo>
                    <a:pt x="77" y="267"/>
                    <a:pt x="78" y="268"/>
                    <a:pt x="78" y="268"/>
                  </a:cubicBezTo>
                  <a:cubicBezTo>
                    <a:pt x="80" y="270"/>
                    <a:pt x="83" y="273"/>
                    <a:pt x="86" y="275"/>
                  </a:cubicBezTo>
                  <a:cubicBezTo>
                    <a:pt x="88" y="276"/>
                    <a:pt x="89" y="275"/>
                    <a:pt x="91" y="274"/>
                  </a:cubicBezTo>
                  <a:cubicBezTo>
                    <a:pt x="93" y="273"/>
                    <a:pt x="95" y="274"/>
                    <a:pt x="95" y="271"/>
                  </a:cubicBezTo>
                  <a:cubicBezTo>
                    <a:pt x="95" y="269"/>
                    <a:pt x="93" y="267"/>
                    <a:pt x="94" y="264"/>
                  </a:cubicBezTo>
                  <a:cubicBezTo>
                    <a:pt x="95" y="264"/>
                    <a:pt x="95" y="264"/>
                    <a:pt x="95" y="264"/>
                  </a:cubicBezTo>
                  <a:cubicBezTo>
                    <a:pt x="96" y="265"/>
                    <a:pt x="97" y="266"/>
                    <a:pt x="98" y="267"/>
                  </a:cubicBezTo>
                  <a:cubicBezTo>
                    <a:pt x="99" y="267"/>
                    <a:pt x="99" y="268"/>
                    <a:pt x="99" y="268"/>
                  </a:cubicBezTo>
                  <a:cubicBezTo>
                    <a:pt x="100" y="269"/>
                    <a:pt x="100" y="269"/>
                    <a:pt x="100" y="269"/>
                  </a:cubicBezTo>
                  <a:cubicBezTo>
                    <a:pt x="101" y="269"/>
                    <a:pt x="102" y="270"/>
                    <a:pt x="102" y="270"/>
                  </a:cubicBezTo>
                  <a:cubicBezTo>
                    <a:pt x="104" y="271"/>
                    <a:pt x="105" y="272"/>
                    <a:pt x="107" y="273"/>
                  </a:cubicBezTo>
                  <a:cubicBezTo>
                    <a:pt x="109" y="274"/>
                    <a:pt x="110" y="274"/>
                    <a:pt x="112" y="275"/>
                  </a:cubicBezTo>
                  <a:cubicBezTo>
                    <a:pt x="112" y="275"/>
                    <a:pt x="112" y="275"/>
                    <a:pt x="113" y="275"/>
                  </a:cubicBezTo>
                  <a:cubicBezTo>
                    <a:pt x="113" y="275"/>
                    <a:pt x="113" y="275"/>
                    <a:pt x="114" y="276"/>
                  </a:cubicBezTo>
                  <a:cubicBezTo>
                    <a:pt x="114" y="276"/>
                    <a:pt x="114" y="276"/>
                    <a:pt x="115" y="276"/>
                  </a:cubicBezTo>
                  <a:cubicBezTo>
                    <a:pt x="115" y="276"/>
                    <a:pt x="115" y="276"/>
                    <a:pt x="115" y="276"/>
                  </a:cubicBezTo>
                  <a:cubicBezTo>
                    <a:pt x="116" y="276"/>
                    <a:pt x="116" y="276"/>
                    <a:pt x="117" y="276"/>
                  </a:cubicBezTo>
                  <a:cubicBezTo>
                    <a:pt x="118" y="276"/>
                    <a:pt x="119" y="276"/>
                    <a:pt x="119" y="277"/>
                  </a:cubicBezTo>
                  <a:cubicBezTo>
                    <a:pt x="120" y="277"/>
                    <a:pt x="121" y="277"/>
                    <a:pt x="121" y="277"/>
                  </a:cubicBezTo>
                  <a:cubicBezTo>
                    <a:pt x="122" y="277"/>
                    <a:pt x="122" y="277"/>
                    <a:pt x="122" y="277"/>
                  </a:cubicBezTo>
                  <a:cubicBezTo>
                    <a:pt x="122" y="278"/>
                    <a:pt x="122" y="278"/>
                    <a:pt x="122" y="278"/>
                  </a:cubicBezTo>
                  <a:cubicBezTo>
                    <a:pt x="122" y="278"/>
                    <a:pt x="123" y="278"/>
                    <a:pt x="123" y="279"/>
                  </a:cubicBezTo>
                  <a:cubicBezTo>
                    <a:pt x="124" y="279"/>
                    <a:pt x="124" y="280"/>
                    <a:pt x="125" y="280"/>
                  </a:cubicBezTo>
                  <a:cubicBezTo>
                    <a:pt x="125" y="281"/>
                    <a:pt x="126" y="281"/>
                    <a:pt x="126" y="282"/>
                  </a:cubicBezTo>
                  <a:cubicBezTo>
                    <a:pt x="126" y="283"/>
                    <a:pt x="127" y="283"/>
                    <a:pt x="127" y="284"/>
                  </a:cubicBezTo>
                  <a:cubicBezTo>
                    <a:pt x="128" y="286"/>
                    <a:pt x="129" y="287"/>
                    <a:pt x="129" y="289"/>
                  </a:cubicBezTo>
                  <a:cubicBezTo>
                    <a:pt x="130" y="290"/>
                    <a:pt x="131" y="292"/>
                    <a:pt x="132" y="294"/>
                  </a:cubicBezTo>
                  <a:cubicBezTo>
                    <a:pt x="133" y="294"/>
                    <a:pt x="134" y="295"/>
                    <a:pt x="134" y="296"/>
                  </a:cubicBezTo>
                  <a:cubicBezTo>
                    <a:pt x="136" y="297"/>
                    <a:pt x="136" y="297"/>
                    <a:pt x="136" y="297"/>
                  </a:cubicBezTo>
                  <a:cubicBezTo>
                    <a:pt x="139" y="299"/>
                    <a:pt x="140" y="302"/>
                    <a:pt x="141" y="305"/>
                  </a:cubicBezTo>
                  <a:cubicBezTo>
                    <a:pt x="141" y="307"/>
                    <a:pt x="142" y="308"/>
                    <a:pt x="142" y="310"/>
                  </a:cubicBezTo>
                  <a:cubicBezTo>
                    <a:pt x="142" y="311"/>
                    <a:pt x="143" y="312"/>
                    <a:pt x="143" y="313"/>
                  </a:cubicBezTo>
                  <a:cubicBezTo>
                    <a:pt x="144" y="314"/>
                    <a:pt x="144" y="314"/>
                    <a:pt x="144" y="315"/>
                  </a:cubicBezTo>
                  <a:cubicBezTo>
                    <a:pt x="146" y="318"/>
                    <a:pt x="146" y="321"/>
                    <a:pt x="148" y="325"/>
                  </a:cubicBezTo>
                  <a:cubicBezTo>
                    <a:pt x="148" y="325"/>
                    <a:pt x="148" y="325"/>
                    <a:pt x="148" y="325"/>
                  </a:cubicBezTo>
                  <a:cubicBezTo>
                    <a:pt x="150" y="341"/>
                    <a:pt x="151" y="368"/>
                    <a:pt x="151" y="385"/>
                  </a:cubicBezTo>
                  <a:cubicBezTo>
                    <a:pt x="155" y="385"/>
                    <a:pt x="155" y="385"/>
                    <a:pt x="155" y="385"/>
                  </a:cubicBezTo>
                  <a:cubicBezTo>
                    <a:pt x="155" y="385"/>
                    <a:pt x="155" y="385"/>
                    <a:pt x="155" y="385"/>
                  </a:cubicBezTo>
                  <a:cubicBezTo>
                    <a:pt x="156" y="385"/>
                    <a:pt x="156" y="385"/>
                    <a:pt x="156" y="385"/>
                  </a:cubicBezTo>
                  <a:cubicBezTo>
                    <a:pt x="156" y="385"/>
                    <a:pt x="156" y="385"/>
                    <a:pt x="156" y="385"/>
                  </a:cubicBezTo>
                  <a:cubicBezTo>
                    <a:pt x="164" y="385"/>
                    <a:pt x="164" y="385"/>
                    <a:pt x="164" y="385"/>
                  </a:cubicBezTo>
                  <a:cubicBezTo>
                    <a:pt x="164" y="384"/>
                    <a:pt x="164" y="386"/>
                    <a:pt x="164" y="385"/>
                  </a:cubicBezTo>
                  <a:cubicBezTo>
                    <a:pt x="164" y="385"/>
                    <a:pt x="164" y="385"/>
                    <a:pt x="164" y="385"/>
                  </a:cubicBezTo>
                  <a:cubicBezTo>
                    <a:pt x="167" y="385"/>
                    <a:pt x="167" y="385"/>
                    <a:pt x="167" y="385"/>
                  </a:cubicBezTo>
                  <a:cubicBezTo>
                    <a:pt x="168" y="384"/>
                    <a:pt x="169" y="387"/>
                    <a:pt x="169" y="385"/>
                  </a:cubicBezTo>
                  <a:cubicBezTo>
                    <a:pt x="170" y="385"/>
                    <a:pt x="170" y="385"/>
                    <a:pt x="170" y="385"/>
                  </a:cubicBezTo>
                  <a:cubicBezTo>
                    <a:pt x="170" y="385"/>
                    <a:pt x="170" y="385"/>
                    <a:pt x="170" y="385"/>
                  </a:cubicBezTo>
                  <a:cubicBezTo>
                    <a:pt x="170" y="386"/>
                    <a:pt x="170" y="388"/>
                    <a:pt x="170" y="385"/>
                  </a:cubicBezTo>
                  <a:cubicBezTo>
                    <a:pt x="178" y="385"/>
                    <a:pt x="178" y="385"/>
                    <a:pt x="178" y="385"/>
                  </a:cubicBezTo>
                  <a:cubicBezTo>
                    <a:pt x="178" y="388"/>
                    <a:pt x="178" y="386"/>
                    <a:pt x="178" y="385"/>
                  </a:cubicBezTo>
                  <a:cubicBezTo>
                    <a:pt x="178" y="385"/>
                    <a:pt x="178" y="385"/>
                    <a:pt x="178" y="385"/>
                  </a:cubicBezTo>
                  <a:cubicBezTo>
                    <a:pt x="184" y="385"/>
                    <a:pt x="184" y="385"/>
                    <a:pt x="184" y="385"/>
                  </a:cubicBezTo>
                  <a:cubicBezTo>
                    <a:pt x="183" y="377"/>
                    <a:pt x="180" y="350"/>
                    <a:pt x="178" y="343"/>
                  </a:cubicBezTo>
                  <a:cubicBezTo>
                    <a:pt x="178" y="343"/>
                    <a:pt x="178" y="343"/>
                    <a:pt x="178" y="342"/>
                  </a:cubicBezTo>
                  <a:cubicBezTo>
                    <a:pt x="178" y="341"/>
                    <a:pt x="178" y="341"/>
                    <a:pt x="178" y="340"/>
                  </a:cubicBezTo>
                  <a:cubicBezTo>
                    <a:pt x="178" y="339"/>
                    <a:pt x="178" y="339"/>
                    <a:pt x="178" y="339"/>
                  </a:cubicBezTo>
                  <a:cubicBezTo>
                    <a:pt x="177" y="338"/>
                    <a:pt x="177" y="338"/>
                    <a:pt x="177" y="338"/>
                  </a:cubicBezTo>
                  <a:cubicBezTo>
                    <a:pt x="178" y="336"/>
                    <a:pt x="178" y="335"/>
                    <a:pt x="178" y="333"/>
                  </a:cubicBezTo>
                  <a:cubicBezTo>
                    <a:pt x="178" y="328"/>
                    <a:pt x="178" y="328"/>
                    <a:pt x="178" y="328"/>
                  </a:cubicBezTo>
                  <a:cubicBezTo>
                    <a:pt x="178" y="314"/>
                    <a:pt x="178" y="314"/>
                    <a:pt x="178" y="314"/>
                  </a:cubicBezTo>
                  <a:cubicBezTo>
                    <a:pt x="178" y="314"/>
                    <a:pt x="178" y="314"/>
                    <a:pt x="178" y="314"/>
                  </a:cubicBezTo>
                  <a:cubicBezTo>
                    <a:pt x="179" y="311"/>
                    <a:pt x="180" y="307"/>
                    <a:pt x="181" y="304"/>
                  </a:cubicBezTo>
                  <a:cubicBezTo>
                    <a:pt x="182" y="301"/>
                    <a:pt x="183" y="297"/>
                    <a:pt x="184" y="294"/>
                  </a:cubicBezTo>
                  <a:cubicBezTo>
                    <a:pt x="185" y="293"/>
                    <a:pt x="185" y="291"/>
                    <a:pt x="186" y="290"/>
                  </a:cubicBezTo>
                  <a:cubicBezTo>
                    <a:pt x="187" y="289"/>
                    <a:pt x="188" y="287"/>
                    <a:pt x="189" y="286"/>
                  </a:cubicBezTo>
                  <a:cubicBezTo>
                    <a:pt x="191" y="284"/>
                    <a:pt x="193" y="281"/>
                    <a:pt x="196" y="279"/>
                  </a:cubicBezTo>
                  <a:cubicBezTo>
                    <a:pt x="197" y="278"/>
                    <a:pt x="197" y="278"/>
                    <a:pt x="197" y="278"/>
                  </a:cubicBezTo>
                  <a:cubicBezTo>
                    <a:pt x="197" y="277"/>
                    <a:pt x="197" y="277"/>
                    <a:pt x="197" y="277"/>
                  </a:cubicBezTo>
                  <a:cubicBezTo>
                    <a:pt x="198" y="276"/>
                    <a:pt x="199" y="276"/>
                    <a:pt x="199" y="275"/>
                  </a:cubicBezTo>
                  <a:cubicBezTo>
                    <a:pt x="200" y="274"/>
                    <a:pt x="202" y="274"/>
                    <a:pt x="203" y="273"/>
                  </a:cubicBezTo>
                  <a:cubicBezTo>
                    <a:pt x="208" y="270"/>
                    <a:pt x="208" y="270"/>
                    <a:pt x="208" y="270"/>
                  </a:cubicBezTo>
                  <a:cubicBezTo>
                    <a:pt x="208" y="270"/>
                    <a:pt x="209" y="270"/>
                    <a:pt x="209" y="269"/>
                  </a:cubicBezTo>
                  <a:cubicBezTo>
                    <a:pt x="210" y="269"/>
                    <a:pt x="210" y="269"/>
                    <a:pt x="210" y="269"/>
                  </a:cubicBezTo>
                  <a:cubicBezTo>
                    <a:pt x="211" y="268"/>
                    <a:pt x="212" y="268"/>
                    <a:pt x="212" y="268"/>
                  </a:cubicBezTo>
                  <a:cubicBezTo>
                    <a:pt x="212" y="268"/>
                    <a:pt x="212" y="268"/>
                    <a:pt x="212" y="268"/>
                  </a:cubicBezTo>
                  <a:cubicBezTo>
                    <a:pt x="212" y="268"/>
                    <a:pt x="212" y="268"/>
                    <a:pt x="212" y="268"/>
                  </a:cubicBezTo>
                  <a:cubicBezTo>
                    <a:pt x="212" y="268"/>
                    <a:pt x="212" y="268"/>
                    <a:pt x="212" y="268"/>
                  </a:cubicBezTo>
                  <a:cubicBezTo>
                    <a:pt x="213" y="268"/>
                    <a:pt x="213" y="267"/>
                    <a:pt x="213" y="267"/>
                  </a:cubicBezTo>
                  <a:cubicBezTo>
                    <a:pt x="213" y="267"/>
                    <a:pt x="214" y="267"/>
                    <a:pt x="214" y="267"/>
                  </a:cubicBezTo>
                  <a:cubicBezTo>
                    <a:pt x="215" y="267"/>
                    <a:pt x="216" y="267"/>
                    <a:pt x="217" y="267"/>
                  </a:cubicBezTo>
                  <a:cubicBezTo>
                    <a:pt x="217" y="267"/>
                    <a:pt x="218" y="266"/>
                    <a:pt x="219" y="266"/>
                  </a:cubicBezTo>
                  <a:cubicBezTo>
                    <a:pt x="220" y="266"/>
                    <a:pt x="220" y="266"/>
                    <a:pt x="221" y="266"/>
                  </a:cubicBezTo>
                  <a:cubicBezTo>
                    <a:pt x="222" y="265"/>
                    <a:pt x="222" y="265"/>
                    <a:pt x="222" y="265"/>
                  </a:cubicBezTo>
                  <a:cubicBezTo>
                    <a:pt x="224" y="264"/>
                    <a:pt x="225" y="264"/>
                    <a:pt x="227" y="263"/>
                  </a:cubicBezTo>
                  <a:cubicBezTo>
                    <a:pt x="229" y="262"/>
                    <a:pt x="230" y="261"/>
                    <a:pt x="231" y="259"/>
                  </a:cubicBezTo>
                  <a:cubicBezTo>
                    <a:pt x="232" y="259"/>
                    <a:pt x="234" y="259"/>
                    <a:pt x="235" y="258"/>
                  </a:cubicBezTo>
                  <a:cubicBezTo>
                    <a:pt x="236" y="258"/>
                    <a:pt x="236" y="258"/>
                    <a:pt x="237" y="258"/>
                  </a:cubicBezTo>
                  <a:cubicBezTo>
                    <a:pt x="238" y="257"/>
                    <a:pt x="239" y="257"/>
                    <a:pt x="239" y="257"/>
                  </a:cubicBezTo>
                  <a:cubicBezTo>
                    <a:pt x="240" y="256"/>
                    <a:pt x="241" y="256"/>
                    <a:pt x="241" y="256"/>
                  </a:cubicBezTo>
                  <a:cubicBezTo>
                    <a:pt x="246" y="256"/>
                    <a:pt x="251" y="255"/>
                    <a:pt x="255" y="255"/>
                  </a:cubicBezTo>
                  <a:cubicBezTo>
                    <a:pt x="256" y="259"/>
                    <a:pt x="260" y="261"/>
                    <a:pt x="263" y="262"/>
                  </a:cubicBezTo>
                  <a:cubicBezTo>
                    <a:pt x="268" y="263"/>
                    <a:pt x="273" y="262"/>
                    <a:pt x="277" y="260"/>
                  </a:cubicBezTo>
                  <a:cubicBezTo>
                    <a:pt x="279" y="260"/>
                    <a:pt x="280" y="261"/>
                    <a:pt x="281" y="261"/>
                  </a:cubicBezTo>
                  <a:cubicBezTo>
                    <a:pt x="284" y="262"/>
                    <a:pt x="287" y="258"/>
                    <a:pt x="291" y="259"/>
                  </a:cubicBezTo>
                  <a:cubicBezTo>
                    <a:pt x="292" y="259"/>
                    <a:pt x="292" y="261"/>
                    <a:pt x="293" y="261"/>
                  </a:cubicBezTo>
                  <a:cubicBezTo>
                    <a:pt x="295" y="262"/>
                    <a:pt x="296" y="262"/>
                    <a:pt x="298" y="262"/>
                  </a:cubicBezTo>
                  <a:cubicBezTo>
                    <a:pt x="302" y="262"/>
                    <a:pt x="305" y="264"/>
                    <a:pt x="309" y="263"/>
                  </a:cubicBezTo>
                  <a:cubicBezTo>
                    <a:pt x="312" y="262"/>
                    <a:pt x="314" y="260"/>
                    <a:pt x="316" y="259"/>
                  </a:cubicBezTo>
                  <a:cubicBezTo>
                    <a:pt x="319" y="258"/>
                    <a:pt x="323" y="259"/>
                    <a:pt x="326" y="259"/>
                  </a:cubicBezTo>
                  <a:cubicBezTo>
                    <a:pt x="328" y="259"/>
                    <a:pt x="330" y="259"/>
                    <a:pt x="332" y="259"/>
                  </a:cubicBezTo>
                  <a:cubicBezTo>
                    <a:pt x="334" y="258"/>
                    <a:pt x="335" y="256"/>
                    <a:pt x="336" y="254"/>
                  </a:cubicBezTo>
                  <a:cubicBezTo>
                    <a:pt x="339" y="251"/>
                    <a:pt x="342" y="254"/>
                    <a:pt x="345" y="253"/>
                  </a:cubicBezTo>
                  <a:cubicBezTo>
                    <a:pt x="348" y="252"/>
                    <a:pt x="349" y="249"/>
                    <a:pt x="349" y="246"/>
                  </a:cubicBezTo>
                  <a:cubicBezTo>
                    <a:pt x="349" y="246"/>
                    <a:pt x="350" y="247"/>
                    <a:pt x="350" y="248"/>
                  </a:cubicBezTo>
                  <a:cubicBezTo>
                    <a:pt x="353" y="247"/>
                    <a:pt x="356" y="246"/>
                    <a:pt x="359" y="245"/>
                  </a:cubicBezTo>
                  <a:cubicBezTo>
                    <a:pt x="360" y="245"/>
                    <a:pt x="362" y="243"/>
                    <a:pt x="362" y="242"/>
                  </a:cubicBezTo>
                  <a:cubicBezTo>
                    <a:pt x="364" y="242"/>
                    <a:pt x="365" y="240"/>
                    <a:pt x="366" y="239"/>
                  </a:cubicBezTo>
                  <a:cubicBezTo>
                    <a:pt x="368" y="238"/>
                    <a:pt x="369" y="237"/>
                    <a:pt x="371" y="236"/>
                  </a:cubicBezTo>
                  <a:cubicBezTo>
                    <a:pt x="372" y="235"/>
                    <a:pt x="373" y="233"/>
                    <a:pt x="372" y="232"/>
                  </a:cubicBezTo>
                  <a:cubicBezTo>
                    <a:pt x="371" y="231"/>
                    <a:pt x="367" y="231"/>
                    <a:pt x="366" y="231"/>
                  </a:cubicBezTo>
                  <a:cubicBezTo>
                    <a:pt x="363" y="232"/>
                    <a:pt x="364" y="233"/>
                    <a:pt x="362" y="235"/>
                  </a:cubicBezTo>
                  <a:cubicBezTo>
                    <a:pt x="361" y="237"/>
                    <a:pt x="359" y="236"/>
                    <a:pt x="357" y="236"/>
                  </a:cubicBezTo>
                  <a:cubicBezTo>
                    <a:pt x="353" y="236"/>
                    <a:pt x="350" y="237"/>
                    <a:pt x="347" y="234"/>
                  </a:cubicBezTo>
                  <a:cubicBezTo>
                    <a:pt x="346" y="235"/>
                    <a:pt x="346" y="236"/>
                    <a:pt x="345" y="237"/>
                  </a:cubicBezTo>
                  <a:cubicBezTo>
                    <a:pt x="344" y="238"/>
                    <a:pt x="342" y="237"/>
                    <a:pt x="341" y="238"/>
                  </a:cubicBezTo>
                  <a:cubicBezTo>
                    <a:pt x="340" y="238"/>
                    <a:pt x="339" y="238"/>
                    <a:pt x="339" y="239"/>
                  </a:cubicBezTo>
                  <a:cubicBezTo>
                    <a:pt x="337" y="238"/>
                    <a:pt x="335" y="237"/>
                    <a:pt x="334" y="237"/>
                  </a:cubicBezTo>
                  <a:cubicBezTo>
                    <a:pt x="333" y="236"/>
                    <a:pt x="333" y="235"/>
                    <a:pt x="333" y="235"/>
                  </a:cubicBezTo>
                  <a:cubicBezTo>
                    <a:pt x="333" y="232"/>
                    <a:pt x="333" y="232"/>
                    <a:pt x="335" y="230"/>
                  </a:cubicBezTo>
                  <a:cubicBezTo>
                    <a:pt x="336" y="229"/>
                    <a:pt x="338" y="227"/>
                    <a:pt x="338" y="226"/>
                  </a:cubicBezTo>
                  <a:cubicBezTo>
                    <a:pt x="337" y="224"/>
                    <a:pt x="333" y="224"/>
                    <a:pt x="332" y="225"/>
                  </a:cubicBezTo>
                  <a:cubicBezTo>
                    <a:pt x="331" y="226"/>
                    <a:pt x="331" y="228"/>
                    <a:pt x="330" y="229"/>
                  </a:cubicBezTo>
                  <a:cubicBezTo>
                    <a:pt x="326" y="233"/>
                    <a:pt x="323" y="230"/>
                    <a:pt x="324" y="226"/>
                  </a:cubicBezTo>
                  <a:cubicBezTo>
                    <a:pt x="325" y="222"/>
                    <a:pt x="329" y="222"/>
                    <a:pt x="332" y="220"/>
                  </a:cubicBezTo>
                  <a:cubicBezTo>
                    <a:pt x="336" y="218"/>
                    <a:pt x="340" y="214"/>
                    <a:pt x="345" y="215"/>
                  </a:cubicBezTo>
                  <a:cubicBezTo>
                    <a:pt x="349" y="216"/>
                    <a:pt x="347" y="222"/>
                    <a:pt x="348" y="225"/>
                  </a:cubicBezTo>
                  <a:cubicBezTo>
                    <a:pt x="350" y="224"/>
                    <a:pt x="353" y="220"/>
                    <a:pt x="354" y="218"/>
                  </a:cubicBezTo>
                  <a:cubicBezTo>
                    <a:pt x="355" y="213"/>
                    <a:pt x="349" y="217"/>
                    <a:pt x="348" y="213"/>
                  </a:cubicBezTo>
                  <a:cubicBezTo>
                    <a:pt x="348" y="212"/>
                    <a:pt x="349" y="211"/>
                    <a:pt x="348" y="210"/>
                  </a:cubicBezTo>
                  <a:cubicBezTo>
                    <a:pt x="346" y="208"/>
                    <a:pt x="343" y="211"/>
                    <a:pt x="341" y="212"/>
                  </a:cubicBezTo>
                  <a:cubicBezTo>
                    <a:pt x="340" y="212"/>
                    <a:pt x="337" y="212"/>
                    <a:pt x="337" y="212"/>
                  </a:cubicBezTo>
                  <a:cubicBezTo>
                    <a:pt x="335" y="211"/>
                    <a:pt x="335" y="205"/>
                    <a:pt x="336" y="204"/>
                  </a:cubicBezTo>
                  <a:cubicBezTo>
                    <a:pt x="332" y="205"/>
                    <a:pt x="328" y="203"/>
                    <a:pt x="325" y="207"/>
                  </a:cubicBezTo>
                  <a:cubicBezTo>
                    <a:pt x="324" y="208"/>
                    <a:pt x="324" y="210"/>
                    <a:pt x="323" y="210"/>
                  </a:cubicBezTo>
                  <a:cubicBezTo>
                    <a:pt x="322" y="211"/>
                    <a:pt x="321" y="211"/>
                    <a:pt x="320" y="212"/>
                  </a:cubicBezTo>
                  <a:cubicBezTo>
                    <a:pt x="319" y="213"/>
                    <a:pt x="319" y="214"/>
                    <a:pt x="318" y="215"/>
                  </a:cubicBezTo>
                  <a:cubicBezTo>
                    <a:pt x="317" y="215"/>
                    <a:pt x="315" y="215"/>
                    <a:pt x="315" y="216"/>
                  </a:cubicBezTo>
                  <a:cubicBezTo>
                    <a:pt x="311" y="216"/>
                    <a:pt x="311" y="219"/>
                    <a:pt x="310" y="222"/>
                  </a:cubicBezTo>
                  <a:cubicBezTo>
                    <a:pt x="308" y="225"/>
                    <a:pt x="308" y="227"/>
                    <a:pt x="304" y="227"/>
                  </a:cubicBezTo>
                  <a:cubicBezTo>
                    <a:pt x="304" y="226"/>
                    <a:pt x="304" y="225"/>
                    <a:pt x="304" y="225"/>
                  </a:cubicBezTo>
                  <a:cubicBezTo>
                    <a:pt x="305" y="224"/>
                    <a:pt x="306" y="222"/>
                    <a:pt x="306" y="221"/>
                  </a:cubicBezTo>
                  <a:cubicBezTo>
                    <a:pt x="304" y="223"/>
                    <a:pt x="304" y="223"/>
                    <a:pt x="304" y="223"/>
                  </a:cubicBezTo>
                  <a:cubicBezTo>
                    <a:pt x="303" y="221"/>
                    <a:pt x="302" y="219"/>
                    <a:pt x="299" y="218"/>
                  </a:cubicBezTo>
                  <a:cubicBezTo>
                    <a:pt x="299" y="212"/>
                    <a:pt x="299" y="207"/>
                    <a:pt x="299" y="201"/>
                  </a:cubicBezTo>
                  <a:cubicBezTo>
                    <a:pt x="292" y="203"/>
                    <a:pt x="284" y="200"/>
                    <a:pt x="282" y="193"/>
                  </a:cubicBezTo>
                  <a:cubicBezTo>
                    <a:pt x="281" y="199"/>
                    <a:pt x="274" y="200"/>
                    <a:pt x="269" y="198"/>
                  </a:cubicBezTo>
                  <a:cubicBezTo>
                    <a:pt x="266" y="197"/>
                    <a:pt x="263" y="196"/>
                    <a:pt x="261" y="194"/>
                  </a:cubicBezTo>
                  <a:cubicBezTo>
                    <a:pt x="258" y="195"/>
                    <a:pt x="256" y="197"/>
                    <a:pt x="253" y="198"/>
                  </a:cubicBezTo>
                  <a:cubicBezTo>
                    <a:pt x="251" y="196"/>
                    <a:pt x="250" y="194"/>
                    <a:pt x="248" y="192"/>
                  </a:cubicBezTo>
                  <a:cubicBezTo>
                    <a:pt x="250" y="192"/>
                    <a:pt x="251" y="191"/>
                    <a:pt x="253" y="191"/>
                  </a:cubicBezTo>
                  <a:cubicBezTo>
                    <a:pt x="255" y="191"/>
                    <a:pt x="257" y="190"/>
                    <a:pt x="258" y="189"/>
                  </a:cubicBezTo>
                  <a:cubicBezTo>
                    <a:pt x="259" y="188"/>
                    <a:pt x="259" y="186"/>
                    <a:pt x="260" y="185"/>
                  </a:cubicBezTo>
                  <a:cubicBezTo>
                    <a:pt x="261" y="183"/>
                    <a:pt x="263" y="182"/>
                    <a:pt x="263" y="181"/>
                  </a:cubicBezTo>
                  <a:cubicBezTo>
                    <a:pt x="265" y="176"/>
                    <a:pt x="259" y="173"/>
                    <a:pt x="256" y="170"/>
                  </a:cubicBezTo>
                  <a:cubicBezTo>
                    <a:pt x="253" y="167"/>
                    <a:pt x="262" y="166"/>
                    <a:pt x="258" y="161"/>
                  </a:cubicBezTo>
                  <a:cubicBezTo>
                    <a:pt x="259" y="162"/>
                    <a:pt x="261" y="162"/>
                    <a:pt x="263" y="163"/>
                  </a:cubicBezTo>
                  <a:cubicBezTo>
                    <a:pt x="264" y="163"/>
                    <a:pt x="265" y="164"/>
                    <a:pt x="267" y="164"/>
                  </a:cubicBezTo>
                  <a:cubicBezTo>
                    <a:pt x="267" y="164"/>
                    <a:pt x="267" y="164"/>
                    <a:pt x="267" y="164"/>
                  </a:cubicBezTo>
                  <a:cubicBezTo>
                    <a:pt x="267" y="167"/>
                    <a:pt x="269" y="173"/>
                    <a:pt x="273" y="173"/>
                  </a:cubicBezTo>
                  <a:cubicBezTo>
                    <a:pt x="274" y="173"/>
                    <a:pt x="276" y="170"/>
                    <a:pt x="277" y="169"/>
                  </a:cubicBezTo>
                  <a:cubicBezTo>
                    <a:pt x="277" y="166"/>
                    <a:pt x="276" y="165"/>
                    <a:pt x="279" y="165"/>
                  </a:cubicBezTo>
                  <a:cubicBezTo>
                    <a:pt x="281" y="164"/>
                    <a:pt x="283" y="165"/>
                    <a:pt x="285" y="165"/>
                  </a:cubicBezTo>
                  <a:cubicBezTo>
                    <a:pt x="287" y="164"/>
                    <a:pt x="287" y="163"/>
                    <a:pt x="289" y="162"/>
                  </a:cubicBezTo>
                  <a:cubicBezTo>
                    <a:pt x="292" y="162"/>
                    <a:pt x="292" y="163"/>
                    <a:pt x="294" y="160"/>
                  </a:cubicBezTo>
                  <a:cubicBezTo>
                    <a:pt x="295" y="159"/>
                    <a:pt x="296" y="157"/>
                    <a:pt x="298" y="157"/>
                  </a:cubicBezTo>
                  <a:cubicBezTo>
                    <a:pt x="300" y="157"/>
                    <a:pt x="301" y="159"/>
                    <a:pt x="302" y="160"/>
                  </a:cubicBezTo>
                  <a:cubicBezTo>
                    <a:pt x="304" y="162"/>
                    <a:pt x="305" y="163"/>
                    <a:pt x="308" y="163"/>
                  </a:cubicBezTo>
                  <a:cubicBezTo>
                    <a:pt x="313" y="164"/>
                    <a:pt x="314" y="161"/>
                    <a:pt x="316" y="157"/>
                  </a:cubicBezTo>
                  <a:cubicBezTo>
                    <a:pt x="319" y="156"/>
                    <a:pt x="321" y="163"/>
                    <a:pt x="325" y="161"/>
                  </a:cubicBezTo>
                  <a:cubicBezTo>
                    <a:pt x="328" y="160"/>
                    <a:pt x="324" y="156"/>
                    <a:pt x="324" y="154"/>
                  </a:cubicBezTo>
                  <a:cubicBezTo>
                    <a:pt x="326" y="154"/>
                    <a:pt x="327" y="154"/>
                    <a:pt x="329" y="152"/>
                  </a:cubicBezTo>
                  <a:cubicBezTo>
                    <a:pt x="331" y="150"/>
                    <a:pt x="331" y="143"/>
                    <a:pt x="328" y="141"/>
                  </a:cubicBezTo>
                  <a:cubicBezTo>
                    <a:pt x="327" y="142"/>
                    <a:pt x="326" y="142"/>
                    <a:pt x="326" y="141"/>
                  </a:cubicBezTo>
                  <a:cubicBezTo>
                    <a:pt x="323" y="142"/>
                    <a:pt x="320" y="143"/>
                    <a:pt x="317" y="142"/>
                  </a:cubicBezTo>
                  <a:cubicBezTo>
                    <a:pt x="316" y="142"/>
                    <a:pt x="316" y="141"/>
                    <a:pt x="315" y="141"/>
                  </a:cubicBezTo>
                  <a:cubicBezTo>
                    <a:pt x="314" y="140"/>
                    <a:pt x="312" y="141"/>
                    <a:pt x="310" y="141"/>
                  </a:cubicBezTo>
                  <a:cubicBezTo>
                    <a:pt x="306" y="140"/>
                    <a:pt x="303" y="139"/>
                    <a:pt x="299" y="138"/>
                  </a:cubicBezTo>
                  <a:cubicBezTo>
                    <a:pt x="294" y="137"/>
                    <a:pt x="289" y="138"/>
                    <a:pt x="284" y="136"/>
                  </a:cubicBezTo>
                  <a:cubicBezTo>
                    <a:pt x="284" y="135"/>
                    <a:pt x="283" y="131"/>
                    <a:pt x="284" y="130"/>
                  </a:cubicBezTo>
                  <a:cubicBezTo>
                    <a:pt x="285" y="129"/>
                    <a:pt x="288" y="130"/>
                    <a:pt x="290" y="130"/>
                  </a:cubicBezTo>
                  <a:cubicBezTo>
                    <a:pt x="293" y="129"/>
                    <a:pt x="297" y="120"/>
                    <a:pt x="302" y="123"/>
                  </a:cubicBezTo>
                  <a:cubicBezTo>
                    <a:pt x="303" y="124"/>
                    <a:pt x="303" y="125"/>
                    <a:pt x="304" y="126"/>
                  </a:cubicBezTo>
                  <a:cubicBezTo>
                    <a:pt x="307" y="128"/>
                    <a:pt x="310" y="129"/>
                    <a:pt x="313" y="131"/>
                  </a:cubicBezTo>
                  <a:cubicBezTo>
                    <a:pt x="320" y="133"/>
                    <a:pt x="316" y="127"/>
                    <a:pt x="318" y="124"/>
                  </a:cubicBezTo>
                  <a:cubicBezTo>
                    <a:pt x="319" y="122"/>
                    <a:pt x="321" y="122"/>
                    <a:pt x="321" y="119"/>
                  </a:cubicBezTo>
                  <a:cubicBezTo>
                    <a:pt x="320" y="116"/>
                    <a:pt x="318" y="113"/>
                    <a:pt x="318" y="111"/>
                  </a:cubicBezTo>
                  <a:cubicBezTo>
                    <a:pt x="318" y="108"/>
                    <a:pt x="321" y="105"/>
                    <a:pt x="322" y="102"/>
                  </a:cubicBezTo>
                  <a:cubicBezTo>
                    <a:pt x="323" y="99"/>
                    <a:pt x="320" y="95"/>
                    <a:pt x="321" y="91"/>
                  </a:cubicBezTo>
                  <a:cubicBezTo>
                    <a:pt x="321" y="88"/>
                    <a:pt x="321" y="84"/>
                    <a:pt x="319" y="82"/>
                  </a:cubicBezTo>
                  <a:cubicBezTo>
                    <a:pt x="317" y="80"/>
                    <a:pt x="316" y="81"/>
                    <a:pt x="313" y="81"/>
                  </a:cubicBezTo>
                  <a:cubicBezTo>
                    <a:pt x="318" y="79"/>
                    <a:pt x="317" y="73"/>
                    <a:pt x="315" y="69"/>
                  </a:cubicBezTo>
                  <a:cubicBezTo>
                    <a:pt x="313" y="66"/>
                    <a:pt x="311" y="65"/>
                    <a:pt x="307" y="65"/>
                  </a:cubicBezTo>
                  <a:cubicBezTo>
                    <a:pt x="305" y="65"/>
                    <a:pt x="297" y="65"/>
                    <a:pt x="297" y="62"/>
                  </a:cubicBezTo>
                  <a:cubicBezTo>
                    <a:pt x="297" y="60"/>
                    <a:pt x="301" y="58"/>
                    <a:pt x="302" y="56"/>
                  </a:cubicBezTo>
                  <a:cubicBezTo>
                    <a:pt x="304" y="52"/>
                    <a:pt x="299" y="42"/>
                    <a:pt x="297" y="39"/>
                  </a:cubicBezTo>
                  <a:cubicBezTo>
                    <a:pt x="296" y="37"/>
                    <a:pt x="294" y="37"/>
                    <a:pt x="295" y="34"/>
                  </a:cubicBezTo>
                  <a:cubicBezTo>
                    <a:pt x="297" y="33"/>
                    <a:pt x="299" y="32"/>
                    <a:pt x="300" y="30"/>
                  </a:cubicBezTo>
                  <a:cubicBezTo>
                    <a:pt x="304" y="27"/>
                    <a:pt x="305" y="19"/>
                    <a:pt x="302" y="15"/>
                  </a:cubicBezTo>
                  <a:cubicBezTo>
                    <a:pt x="300" y="12"/>
                    <a:pt x="292" y="6"/>
                    <a:pt x="288" y="8"/>
                  </a:cubicBezTo>
                  <a:cubicBezTo>
                    <a:pt x="285" y="9"/>
                    <a:pt x="286" y="14"/>
                    <a:pt x="284" y="16"/>
                  </a:cubicBezTo>
                  <a:cubicBezTo>
                    <a:pt x="283" y="17"/>
                    <a:pt x="282" y="17"/>
                    <a:pt x="281" y="18"/>
                  </a:cubicBezTo>
                  <a:cubicBezTo>
                    <a:pt x="280" y="18"/>
                    <a:pt x="280" y="19"/>
                    <a:pt x="280" y="19"/>
                  </a:cubicBezTo>
                  <a:cubicBezTo>
                    <a:pt x="279" y="20"/>
                    <a:pt x="278" y="20"/>
                    <a:pt x="277" y="20"/>
                  </a:cubicBezTo>
                  <a:cubicBezTo>
                    <a:pt x="274" y="23"/>
                    <a:pt x="274" y="27"/>
                    <a:pt x="275" y="31"/>
                  </a:cubicBezTo>
                  <a:cubicBezTo>
                    <a:pt x="276" y="33"/>
                    <a:pt x="278" y="35"/>
                    <a:pt x="275" y="37"/>
                  </a:cubicBezTo>
                  <a:cubicBezTo>
                    <a:pt x="275" y="38"/>
                    <a:pt x="274" y="38"/>
                    <a:pt x="273" y="38"/>
                  </a:cubicBezTo>
                  <a:cubicBezTo>
                    <a:pt x="273" y="38"/>
                    <a:pt x="273" y="38"/>
                    <a:pt x="273" y="37"/>
                  </a:cubicBezTo>
                  <a:cubicBezTo>
                    <a:pt x="271" y="35"/>
                    <a:pt x="269" y="33"/>
                    <a:pt x="268" y="30"/>
                  </a:cubicBezTo>
                  <a:cubicBezTo>
                    <a:pt x="267" y="28"/>
                    <a:pt x="266" y="26"/>
                    <a:pt x="264" y="24"/>
                  </a:cubicBezTo>
                  <a:cubicBezTo>
                    <a:pt x="263" y="21"/>
                    <a:pt x="262" y="21"/>
                    <a:pt x="258" y="21"/>
                  </a:cubicBezTo>
                  <a:cubicBezTo>
                    <a:pt x="258" y="21"/>
                    <a:pt x="257" y="20"/>
                    <a:pt x="256" y="20"/>
                  </a:cubicBezTo>
                  <a:cubicBezTo>
                    <a:pt x="257" y="16"/>
                    <a:pt x="253" y="10"/>
                    <a:pt x="249" y="11"/>
                  </a:cubicBezTo>
                  <a:cubicBezTo>
                    <a:pt x="249" y="10"/>
                    <a:pt x="246" y="12"/>
                    <a:pt x="246" y="14"/>
                  </a:cubicBezTo>
                  <a:cubicBezTo>
                    <a:pt x="245" y="16"/>
                    <a:pt x="246" y="17"/>
                    <a:pt x="244" y="17"/>
                  </a:cubicBezTo>
                  <a:cubicBezTo>
                    <a:pt x="244" y="18"/>
                    <a:pt x="242" y="17"/>
                    <a:pt x="241" y="17"/>
                  </a:cubicBezTo>
                  <a:cubicBezTo>
                    <a:pt x="240" y="19"/>
                    <a:pt x="242" y="21"/>
                    <a:pt x="242" y="22"/>
                  </a:cubicBezTo>
                  <a:cubicBezTo>
                    <a:pt x="243" y="26"/>
                    <a:pt x="241" y="27"/>
                    <a:pt x="238" y="27"/>
                  </a:cubicBezTo>
                  <a:cubicBezTo>
                    <a:pt x="236" y="27"/>
                    <a:pt x="231" y="28"/>
                    <a:pt x="229" y="29"/>
                  </a:cubicBezTo>
                  <a:cubicBezTo>
                    <a:pt x="228" y="31"/>
                    <a:pt x="228" y="31"/>
                    <a:pt x="228" y="33"/>
                  </a:cubicBezTo>
                  <a:cubicBezTo>
                    <a:pt x="223" y="31"/>
                    <a:pt x="217" y="26"/>
                    <a:pt x="219" y="21"/>
                  </a:cubicBezTo>
                  <a:cubicBezTo>
                    <a:pt x="222" y="21"/>
                    <a:pt x="223" y="17"/>
                    <a:pt x="221" y="15"/>
                  </a:cubicBezTo>
                  <a:cubicBezTo>
                    <a:pt x="220" y="13"/>
                    <a:pt x="218" y="14"/>
                    <a:pt x="216" y="13"/>
                  </a:cubicBezTo>
                  <a:cubicBezTo>
                    <a:pt x="215" y="12"/>
                    <a:pt x="215" y="11"/>
                    <a:pt x="215" y="9"/>
                  </a:cubicBezTo>
                  <a:cubicBezTo>
                    <a:pt x="215" y="7"/>
                    <a:pt x="215" y="6"/>
                    <a:pt x="213" y="5"/>
                  </a:cubicBezTo>
                  <a:cubicBezTo>
                    <a:pt x="211" y="5"/>
                    <a:pt x="209" y="5"/>
                    <a:pt x="207" y="5"/>
                  </a:cubicBezTo>
                  <a:cubicBezTo>
                    <a:pt x="204" y="6"/>
                    <a:pt x="200" y="5"/>
                    <a:pt x="197" y="4"/>
                  </a:cubicBezTo>
                  <a:cubicBezTo>
                    <a:pt x="197" y="5"/>
                    <a:pt x="197" y="6"/>
                    <a:pt x="197" y="7"/>
                  </a:cubicBezTo>
                  <a:cubicBezTo>
                    <a:pt x="196" y="5"/>
                    <a:pt x="192" y="0"/>
                    <a:pt x="189" y="0"/>
                  </a:cubicBezTo>
                  <a:cubicBezTo>
                    <a:pt x="188" y="2"/>
                    <a:pt x="186" y="2"/>
                    <a:pt x="185" y="4"/>
                  </a:cubicBezTo>
                  <a:cubicBezTo>
                    <a:pt x="184" y="5"/>
                    <a:pt x="184" y="7"/>
                    <a:pt x="183" y="8"/>
                  </a:cubicBezTo>
                  <a:cubicBezTo>
                    <a:pt x="182" y="10"/>
                    <a:pt x="180" y="11"/>
                    <a:pt x="179" y="13"/>
                  </a:cubicBezTo>
                  <a:cubicBezTo>
                    <a:pt x="177" y="15"/>
                    <a:pt x="175" y="17"/>
                    <a:pt x="173" y="18"/>
                  </a:cubicBezTo>
                  <a:cubicBezTo>
                    <a:pt x="173" y="16"/>
                    <a:pt x="173" y="15"/>
                    <a:pt x="174" y="13"/>
                  </a:cubicBezTo>
                  <a:cubicBezTo>
                    <a:pt x="173" y="13"/>
                    <a:pt x="171" y="13"/>
                    <a:pt x="171" y="13"/>
                  </a:cubicBezTo>
                  <a:cubicBezTo>
                    <a:pt x="168" y="10"/>
                    <a:pt x="163" y="8"/>
                    <a:pt x="159" y="10"/>
                  </a:cubicBezTo>
                  <a:cubicBezTo>
                    <a:pt x="156" y="12"/>
                    <a:pt x="156" y="13"/>
                    <a:pt x="156" y="16"/>
                  </a:cubicBezTo>
                  <a:cubicBezTo>
                    <a:pt x="157" y="18"/>
                    <a:pt x="158" y="19"/>
                    <a:pt x="157" y="21"/>
                  </a:cubicBezTo>
                  <a:cubicBezTo>
                    <a:pt x="157" y="22"/>
                    <a:pt x="156" y="22"/>
                    <a:pt x="156" y="23"/>
                  </a:cubicBezTo>
                  <a:cubicBezTo>
                    <a:pt x="154" y="22"/>
                    <a:pt x="153" y="20"/>
                    <a:pt x="151" y="19"/>
                  </a:cubicBezTo>
                  <a:cubicBezTo>
                    <a:pt x="149" y="18"/>
                    <a:pt x="150" y="18"/>
                    <a:pt x="148" y="19"/>
                  </a:cubicBezTo>
                  <a:cubicBezTo>
                    <a:pt x="148" y="19"/>
                    <a:pt x="148" y="20"/>
                    <a:pt x="147" y="20"/>
                  </a:cubicBezTo>
                  <a:cubicBezTo>
                    <a:pt x="146" y="21"/>
                    <a:pt x="145" y="21"/>
                    <a:pt x="144" y="21"/>
                  </a:cubicBezTo>
                  <a:cubicBezTo>
                    <a:pt x="143" y="21"/>
                    <a:pt x="142" y="22"/>
                    <a:pt x="141" y="22"/>
                  </a:cubicBezTo>
                  <a:cubicBezTo>
                    <a:pt x="140" y="23"/>
                    <a:pt x="139" y="22"/>
                    <a:pt x="137" y="23"/>
                  </a:cubicBezTo>
                  <a:cubicBezTo>
                    <a:pt x="136" y="23"/>
                    <a:pt x="135" y="24"/>
                    <a:pt x="133" y="24"/>
                  </a:cubicBezTo>
                  <a:cubicBezTo>
                    <a:pt x="132" y="27"/>
                    <a:pt x="135" y="29"/>
                    <a:pt x="135" y="31"/>
                  </a:cubicBezTo>
                  <a:cubicBezTo>
                    <a:pt x="132" y="31"/>
                    <a:pt x="130" y="27"/>
                    <a:pt x="126" y="27"/>
                  </a:cubicBezTo>
                  <a:cubicBezTo>
                    <a:pt x="126" y="32"/>
                    <a:pt x="120" y="26"/>
                    <a:pt x="118" y="29"/>
                  </a:cubicBezTo>
                  <a:cubicBezTo>
                    <a:pt x="116" y="31"/>
                    <a:pt x="118" y="35"/>
                    <a:pt x="115" y="36"/>
                  </a:cubicBezTo>
                  <a:cubicBezTo>
                    <a:pt x="113" y="37"/>
                    <a:pt x="111" y="37"/>
                    <a:pt x="109" y="37"/>
                  </a:cubicBezTo>
                  <a:cubicBezTo>
                    <a:pt x="106" y="38"/>
                    <a:pt x="103" y="40"/>
                    <a:pt x="99" y="40"/>
                  </a:cubicBezTo>
                  <a:cubicBezTo>
                    <a:pt x="97" y="40"/>
                    <a:pt x="95" y="40"/>
                    <a:pt x="94" y="40"/>
                  </a:cubicBezTo>
                  <a:cubicBezTo>
                    <a:pt x="92" y="40"/>
                    <a:pt x="91" y="38"/>
                    <a:pt x="89" y="39"/>
                  </a:cubicBezTo>
                  <a:cubicBezTo>
                    <a:pt x="88" y="42"/>
                    <a:pt x="93" y="44"/>
                    <a:pt x="95" y="45"/>
                  </a:cubicBezTo>
                  <a:cubicBezTo>
                    <a:pt x="92" y="47"/>
                    <a:pt x="89" y="46"/>
                    <a:pt x="86" y="48"/>
                  </a:cubicBezTo>
                  <a:cubicBezTo>
                    <a:pt x="84" y="49"/>
                    <a:pt x="85" y="51"/>
                    <a:pt x="84" y="53"/>
                  </a:cubicBezTo>
                  <a:cubicBezTo>
                    <a:pt x="84" y="55"/>
                    <a:pt x="82" y="56"/>
                    <a:pt x="84" y="59"/>
                  </a:cubicBezTo>
                  <a:cubicBezTo>
                    <a:pt x="85" y="61"/>
                    <a:pt x="88" y="62"/>
                    <a:pt x="89" y="65"/>
                  </a:cubicBezTo>
                  <a:cubicBezTo>
                    <a:pt x="89" y="66"/>
                    <a:pt x="88" y="69"/>
                    <a:pt x="90" y="70"/>
                  </a:cubicBezTo>
                  <a:cubicBezTo>
                    <a:pt x="91" y="69"/>
                    <a:pt x="90" y="67"/>
                    <a:pt x="91" y="66"/>
                  </a:cubicBezTo>
                  <a:cubicBezTo>
                    <a:pt x="94" y="67"/>
                    <a:pt x="95" y="70"/>
                    <a:pt x="97" y="72"/>
                  </a:cubicBezTo>
                  <a:cubicBezTo>
                    <a:pt x="96" y="73"/>
                    <a:pt x="95" y="74"/>
                    <a:pt x="95" y="76"/>
                  </a:cubicBezTo>
                  <a:cubicBezTo>
                    <a:pt x="94" y="77"/>
                    <a:pt x="93" y="81"/>
                    <a:pt x="92" y="84"/>
                  </a:cubicBezTo>
                  <a:cubicBezTo>
                    <a:pt x="88" y="84"/>
                    <a:pt x="88" y="78"/>
                    <a:pt x="83" y="78"/>
                  </a:cubicBezTo>
                  <a:cubicBezTo>
                    <a:pt x="83" y="79"/>
                    <a:pt x="84" y="81"/>
                    <a:pt x="82" y="83"/>
                  </a:cubicBezTo>
                  <a:cubicBezTo>
                    <a:pt x="80" y="84"/>
                    <a:pt x="79" y="83"/>
                    <a:pt x="78" y="84"/>
                  </a:cubicBezTo>
                  <a:cubicBezTo>
                    <a:pt x="77" y="85"/>
                    <a:pt x="78" y="86"/>
                    <a:pt x="77" y="86"/>
                  </a:cubicBezTo>
                  <a:cubicBezTo>
                    <a:pt x="75" y="86"/>
                    <a:pt x="76" y="84"/>
                    <a:pt x="75" y="83"/>
                  </a:cubicBezTo>
                  <a:cubicBezTo>
                    <a:pt x="75" y="80"/>
                    <a:pt x="75" y="77"/>
                    <a:pt x="71" y="78"/>
                  </a:cubicBezTo>
                  <a:cubicBezTo>
                    <a:pt x="69" y="78"/>
                    <a:pt x="67" y="79"/>
                    <a:pt x="66" y="80"/>
                  </a:cubicBezTo>
                  <a:cubicBezTo>
                    <a:pt x="64" y="82"/>
                    <a:pt x="65" y="83"/>
                    <a:pt x="66" y="86"/>
                  </a:cubicBezTo>
                  <a:cubicBezTo>
                    <a:pt x="67" y="89"/>
                    <a:pt x="65" y="87"/>
                    <a:pt x="63" y="88"/>
                  </a:cubicBezTo>
                  <a:cubicBezTo>
                    <a:pt x="62" y="89"/>
                    <a:pt x="60" y="91"/>
                    <a:pt x="60" y="92"/>
                  </a:cubicBezTo>
                  <a:cubicBezTo>
                    <a:pt x="59" y="92"/>
                    <a:pt x="58" y="93"/>
                    <a:pt x="58" y="93"/>
                  </a:cubicBezTo>
                  <a:cubicBezTo>
                    <a:pt x="57" y="96"/>
                    <a:pt x="56" y="98"/>
                    <a:pt x="54" y="101"/>
                  </a:cubicBezTo>
                  <a:cubicBezTo>
                    <a:pt x="55" y="101"/>
                    <a:pt x="56" y="101"/>
                    <a:pt x="58" y="101"/>
                  </a:cubicBezTo>
                  <a:cubicBezTo>
                    <a:pt x="58" y="101"/>
                    <a:pt x="57" y="102"/>
                    <a:pt x="57" y="102"/>
                  </a:cubicBezTo>
                  <a:cubicBezTo>
                    <a:pt x="56" y="105"/>
                    <a:pt x="56" y="106"/>
                    <a:pt x="57" y="109"/>
                  </a:cubicBezTo>
                  <a:cubicBezTo>
                    <a:pt x="58" y="111"/>
                    <a:pt x="60" y="113"/>
                    <a:pt x="59" y="115"/>
                  </a:cubicBezTo>
                  <a:cubicBezTo>
                    <a:pt x="59" y="117"/>
                    <a:pt x="56" y="117"/>
                    <a:pt x="57" y="119"/>
                  </a:cubicBezTo>
                  <a:cubicBezTo>
                    <a:pt x="57" y="121"/>
                    <a:pt x="61" y="121"/>
                    <a:pt x="62" y="123"/>
                  </a:cubicBezTo>
                  <a:cubicBezTo>
                    <a:pt x="63" y="124"/>
                    <a:pt x="63" y="125"/>
                    <a:pt x="63" y="126"/>
                  </a:cubicBezTo>
                  <a:cubicBezTo>
                    <a:pt x="61" y="127"/>
                    <a:pt x="58" y="128"/>
                    <a:pt x="57" y="127"/>
                  </a:cubicBezTo>
                  <a:cubicBezTo>
                    <a:pt x="56" y="126"/>
                    <a:pt x="56" y="124"/>
                    <a:pt x="54" y="124"/>
                  </a:cubicBezTo>
                  <a:cubicBezTo>
                    <a:pt x="53" y="123"/>
                    <a:pt x="53" y="124"/>
                    <a:pt x="52" y="125"/>
                  </a:cubicBezTo>
                  <a:cubicBezTo>
                    <a:pt x="49" y="125"/>
                    <a:pt x="50" y="122"/>
                    <a:pt x="47" y="121"/>
                  </a:cubicBezTo>
                  <a:cubicBezTo>
                    <a:pt x="45" y="124"/>
                    <a:pt x="46" y="129"/>
                    <a:pt x="43" y="131"/>
                  </a:cubicBezTo>
                  <a:cubicBezTo>
                    <a:pt x="41" y="133"/>
                    <a:pt x="38" y="133"/>
                    <a:pt x="38" y="135"/>
                  </a:cubicBezTo>
                  <a:cubicBezTo>
                    <a:pt x="37" y="138"/>
                    <a:pt x="40" y="139"/>
                    <a:pt x="39" y="142"/>
                  </a:cubicBezTo>
                  <a:cubicBezTo>
                    <a:pt x="39" y="143"/>
                    <a:pt x="38" y="144"/>
                    <a:pt x="37" y="145"/>
                  </a:cubicBezTo>
                  <a:cubicBezTo>
                    <a:pt x="34" y="145"/>
                    <a:pt x="32" y="145"/>
                    <a:pt x="29" y="145"/>
                  </a:cubicBezTo>
                  <a:cubicBezTo>
                    <a:pt x="25" y="146"/>
                    <a:pt x="23" y="149"/>
                    <a:pt x="19" y="149"/>
                  </a:cubicBezTo>
                  <a:cubicBezTo>
                    <a:pt x="18" y="150"/>
                    <a:pt x="17" y="149"/>
                    <a:pt x="15" y="149"/>
                  </a:cubicBezTo>
                  <a:cubicBezTo>
                    <a:pt x="13" y="148"/>
                    <a:pt x="8" y="148"/>
                    <a:pt x="7" y="151"/>
                  </a:cubicBezTo>
                  <a:cubicBezTo>
                    <a:pt x="6" y="154"/>
                    <a:pt x="8" y="157"/>
                    <a:pt x="7" y="160"/>
                  </a:cubicBezTo>
                  <a:cubicBezTo>
                    <a:pt x="6" y="161"/>
                    <a:pt x="5" y="162"/>
                    <a:pt x="5" y="163"/>
                  </a:cubicBezTo>
                  <a:cubicBezTo>
                    <a:pt x="4" y="166"/>
                    <a:pt x="6" y="167"/>
                    <a:pt x="7" y="170"/>
                  </a:cubicBezTo>
                  <a:cubicBezTo>
                    <a:pt x="8" y="174"/>
                    <a:pt x="5" y="181"/>
                    <a:pt x="12" y="182"/>
                  </a:cubicBezTo>
                  <a:cubicBezTo>
                    <a:pt x="13" y="184"/>
                    <a:pt x="11" y="189"/>
                    <a:pt x="14" y="190"/>
                  </a:cubicBezTo>
                  <a:cubicBezTo>
                    <a:pt x="18" y="191"/>
                    <a:pt x="19" y="186"/>
                    <a:pt x="22" y="186"/>
                  </a:cubicBezTo>
                  <a:cubicBezTo>
                    <a:pt x="25" y="186"/>
                    <a:pt x="25" y="190"/>
                    <a:pt x="25" y="192"/>
                  </a:cubicBezTo>
                  <a:cubicBezTo>
                    <a:pt x="25" y="196"/>
                    <a:pt x="21" y="197"/>
                    <a:pt x="19" y="201"/>
                  </a:cubicBezTo>
                  <a:cubicBezTo>
                    <a:pt x="18" y="203"/>
                    <a:pt x="19" y="204"/>
                    <a:pt x="21" y="205"/>
                  </a:cubicBezTo>
                  <a:cubicBezTo>
                    <a:pt x="19" y="205"/>
                    <a:pt x="17" y="205"/>
                    <a:pt x="16" y="205"/>
                  </a:cubicBezTo>
                  <a:cubicBezTo>
                    <a:pt x="12" y="205"/>
                    <a:pt x="12" y="208"/>
                    <a:pt x="12" y="211"/>
                  </a:cubicBezTo>
                  <a:cubicBezTo>
                    <a:pt x="11" y="209"/>
                    <a:pt x="10" y="207"/>
                    <a:pt x="7" y="208"/>
                  </a:cubicBezTo>
                  <a:cubicBezTo>
                    <a:pt x="6" y="209"/>
                    <a:pt x="4" y="210"/>
                    <a:pt x="5" y="211"/>
                  </a:cubicBezTo>
                  <a:cubicBezTo>
                    <a:pt x="5" y="212"/>
                    <a:pt x="7" y="214"/>
                    <a:pt x="7" y="214"/>
                  </a:cubicBezTo>
                  <a:cubicBezTo>
                    <a:pt x="8" y="215"/>
                    <a:pt x="9" y="216"/>
                    <a:pt x="10" y="216"/>
                  </a:cubicBezTo>
                  <a:cubicBezTo>
                    <a:pt x="11" y="216"/>
                    <a:pt x="13" y="216"/>
                    <a:pt x="13" y="216"/>
                  </a:cubicBezTo>
                  <a:cubicBezTo>
                    <a:pt x="15" y="217"/>
                    <a:pt x="14" y="217"/>
                    <a:pt x="15" y="218"/>
                  </a:cubicBezTo>
                  <a:cubicBezTo>
                    <a:pt x="15" y="218"/>
                    <a:pt x="16" y="220"/>
                    <a:pt x="16" y="220"/>
                  </a:cubicBezTo>
                  <a:cubicBezTo>
                    <a:pt x="17" y="222"/>
                    <a:pt x="17" y="221"/>
                    <a:pt x="19" y="222"/>
                  </a:cubicBezTo>
                  <a:cubicBezTo>
                    <a:pt x="21" y="223"/>
                    <a:pt x="23" y="224"/>
                    <a:pt x="25" y="225"/>
                  </a:cubicBezTo>
                  <a:cubicBezTo>
                    <a:pt x="30" y="226"/>
                    <a:pt x="32" y="223"/>
                    <a:pt x="35" y="219"/>
                  </a:cubicBezTo>
                  <a:cubicBezTo>
                    <a:pt x="37" y="220"/>
                    <a:pt x="40" y="221"/>
                    <a:pt x="43" y="220"/>
                  </a:cubicBezTo>
                  <a:cubicBezTo>
                    <a:pt x="45" y="220"/>
                    <a:pt x="46" y="219"/>
                    <a:pt x="47" y="218"/>
                  </a:cubicBezTo>
                  <a:cubicBezTo>
                    <a:pt x="48" y="217"/>
                    <a:pt x="50" y="215"/>
                    <a:pt x="50" y="214"/>
                  </a:cubicBezTo>
                  <a:cubicBezTo>
                    <a:pt x="53" y="213"/>
                    <a:pt x="52" y="216"/>
                    <a:pt x="54" y="216"/>
                  </a:cubicBezTo>
                  <a:cubicBezTo>
                    <a:pt x="56" y="217"/>
                    <a:pt x="57" y="215"/>
                    <a:pt x="58" y="215"/>
                  </a:cubicBezTo>
                  <a:cubicBezTo>
                    <a:pt x="60" y="215"/>
                    <a:pt x="63" y="215"/>
                    <a:pt x="65" y="215"/>
                  </a:cubicBezTo>
                  <a:cubicBezTo>
                    <a:pt x="65" y="215"/>
                    <a:pt x="65" y="215"/>
                    <a:pt x="66" y="215"/>
                  </a:cubicBezTo>
                  <a:cubicBezTo>
                    <a:pt x="66" y="216"/>
                    <a:pt x="65" y="216"/>
                    <a:pt x="63" y="217"/>
                  </a:cubicBezTo>
                  <a:cubicBezTo>
                    <a:pt x="61" y="219"/>
                    <a:pt x="58" y="220"/>
                    <a:pt x="55" y="220"/>
                  </a:cubicBezTo>
                  <a:cubicBezTo>
                    <a:pt x="54" y="220"/>
                    <a:pt x="53" y="220"/>
                    <a:pt x="51" y="220"/>
                  </a:cubicBezTo>
                  <a:cubicBezTo>
                    <a:pt x="50" y="223"/>
                    <a:pt x="51" y="226"/>
                    <a:pt x="50" y="229"/>
                  </a:cubicBezTo>
                  <a:cubicBezTo>
                    <a:pt x="49" y="229"/>
                    <a:pt x="48" y="229"/>
                    <a:pt x="47" y="229"/>
                  </a:cubicBezTo>
                  <a:cubicBezTo>
                    <a:pt x="46" y="230"/>
                    <a:pt x="45" y="231"/>
                    <a:pt x="44" y="231"/>
                  </a:cubicBezTo>
                  <a:cubicBezTo>
                    <a:pt x="43" y="231"/>
                    <a:pt x="42" y="231"/>
                    <a:pt x="41" y="232"/>
                  </a:cubicBezTo>
                  <a:cubicBezTo>
                    <a:pt x="40" y="232"/>
                    <a:pt x="41" y="233"/>
                    <a:pt x="40" y="233"/>
                  </a:cubicBezTo>
                  <a:cubicBezTo>
                    <a:pt x="40" y="234"/>
                    <a:pt x="39" y="234"/>
                    <a:pt x="38" y="235"/>
                  </a:cubicBezTo>
                  <a:cubicBezTo>
                    <a:pt x="38" y="235"/>
                    <a:pt x="38" y="236"/>
                    <a:pt x="37" y="236"/>
                  </a:cubicBezTo>
                  <a:cubicBezTo>
                    <a:pt x="36" y="236"/>
                    <a:pt x="35" y="236"/>
                    <a:pt x="34" y="236"/>
                  </a:cubicBezTo>
                  <a:cubicBezTo>
                    <a:pt x="34" y="236"/>
                    <a:pt x="33" y="236"/>
                    <a:pt x="32" y="237"/>
                  </a:cubicBezTo>
                  <a:cubicBezTo>
                    <a:pt x="31" y="236"/>
                    <a:pt x="31" y="236"/>
                    <a:pt x="30" y="235"/>
                  </a:cubicBezTo>
                  <a:cubicBezTo>
                    <a:pt x="30" y="235"/>
                    <a:pt x="30" y="234"/>
                    <a:pt x="29" y="233"/>
                  </a:cubicBezTo>
                  <a:cubicBezTo>
                    <a:pt x="28" y="232"/>
                    <a:pt x="26" y="231"/>
                    <a:pt x="25" y="230"/>
                  </a:cubicBezTo>
                  <a:cubicBezTo>
                    <a:pt x="25" y="233"/>
                    <a:pt x="22" y="236"/>
                    <a:pt x="21" y="239"/>
                  </a:cubicBezTo>
                  <a:cubicBezTo>
                    <a:pt x="21" y="240"/>
                    <a:pt x="20" y="241"/>
                    <a:pt x="20" y="242"/>
                  </a:cubicBezTo>
                  <a:cubicBezTo>
                    <a:pt x="19" y="243"/>
                    <a:pt x="19" y="243"/>
                    <a:pt x="19" y="244"/>
                  </a:cubicBezTo>
                  <a:cubicBezTo>
                    <a:pt x="18" y="245"/>
                    <a:pt x="19" y="246"/>
                    <a:pt x="19" y="247"/>
                  </a:cubicBezTo>
                  <a:cubicBezTo>
                    <a:pt x="15" y="247"/>
                    <a:pt x="14" y="250"/>
                    <a:pt x="13" y="253"/>
                  </a:cubicBezTo>
                  <a:cubicBezTo>
                    <a:pt x="13" y="254"/>
                    <a:pt x="12" y="255"/>
                    <a:pt x="13" y="256"/>
                  </a:cubicBezTo>
                  <a:cubicBezTo>
                    <a:pt x="12" y="257"/>
                    <a:pt x="12" y="258"/>
                    <a:pt x="11" y="258"/>
                  </a:cubicBezTo>
                  <a:cubicBezTo>
                    <a:pt x="11" y="259"/>
                    <a:pt x="12" y="259"/>
                    <a:pt x="12" y="260"/>
                  </a:cubicBezTo>
                  <a:cubicBezTo>
                    <a:pt x="10" y="261"/>
                    <a:pt x="8" y="261"/>
                    <a:pt x="6" y="263"/>
                  </a:cubicBezTo>
                  <a:cubicBezTo>
                    <a:pt x="3" y="266"/>
                    <a:pt x="7" y="266"/>
                    <a:pt x="7" y="270"/>
                  </a:cubicBezTo>
                  <a:cubicBezTo>
                    <a:pt x="4" y="270"/>
                    <a:pt x="0" y="276"/>
                    <a:pt x="3" y="278"/>
                  </a:cubicBezTo>
                  <a:close/>
                  <a:moveTo>
                    <a:pt x="334" y="237"/>
                  </a:moveTo>
                  <a:cubicBezTo>
                    <a:pt x="335" y="237"/>
                    <a:pt x="337" y="238"/>
                    <a:pt x="339" y="239"/>
                  </a:cubicBezTo>
                  <a:cubicBezTo>
                    <a:pt x="338" y="239"/>
                    <a:pt x="337" y="240"/>
                    <a:pt x="336" y="240"/>
                  </a:cubicBezTo>
                  <a:cubicBezTo>
                    <a:pt x="334" y="239"/>
                    <a:pt x="334" y="238"/>
                    <a:pt x="334" y="237"/>
                  </a:cubicBezTo>
                  <a:close/>
                  <a:moveTo>
                    <a:pt x="158" y="129"/>
                  </a:moveTo>
                  <a:cubicBezTo>
                    <a:pt x="158" y="129"/>
                    <a:pt x="158" y="130"/>
                    <a:pt x="158" y="130"/>
                  </a:cubicBezTo>
                  <a:cubicBezTo>
                    <a:pt x="157" y="131"/>
                    <a:pt x="155" y="132"/>
                    <a:pt x="154" y="133"/>
                  </a:cubicBezTo>
                  <a:cubicBezTo>
                    <a:pt x="154" y="133"/>
                    <a:pt x="154" y="133"/>
                    <a:pt x="154" y="132"/>
                  </a:cubicBezTo>
                  <a:cubicBezTo>
                    <a:pt x="154" y="130"/>
                    <a:pt x="154" y="129"/>
                    <a:pt x="156" y="129"/>
                  </a:cubicBezTo>
                  <a:cubicBezTo>
                    <a:pt x="157" y="129"/>
                    <a:pt x="158" y="129"/>
                    <a:pt x="158" y="129"/>
                  </a:cubicBezTo>
                  <a:close/>
                  <a:moveTo>
                    <a:pt x="189" y="93"/>
                  </a:moveTo>
                  <a:cubicBezTo>
                    <a:pt x="189" y="93"/>
                    <a:pt x="190" y="94"/>
                    <a:pt x="191" y="95"/>
                  </a:cubicBezTo>
                  <a:cubicBezTo>
                    <a:pt x="192" y="96"/>
                    <a:pt x="194" y="97"/>
                    <a:pt x="195" y="98"/>
                  </a:cubicBezTo>
                  <a:cubicBezTo>
                    <a:pt x="196" y="98"/>
                    <a:pt x="197" y="99"/>
                    <a:pt x="197" y="99"/>
                  </a:cubicBezTo>
                  <a:cubicBezTo>
                    <a:pt x="198" y="100"/>
                    <a:pt x="198" y="101"/>
                    <a:pt x="199" y="101"/>
                  </a:cubicBezTo>
                  <a:cubicBezTo>
                    <a:pt x="200" y="103"/>
                    <a:pt x="200" y="104"/>
                    <a:pt x="201" y="106"/>
                  </a:cubicBezTo>
                  <a:cubicBezTo>
                    <a:pt x="202" y="108"/>
                    <a:pt x="202" y="110"/>
                    <a:pt x="202" y="111"/>
                  </a:cubicBezTo>
                  <a:cubicBezTo>
                    <a:pt x="203" y="113"/>
                    <a:pt x="203" y="115"/>
                    <a:pt x="204" y="116"/>
                  </a:cubicBezTo>
                  <a:cubicBezTo>
                    <a:pt x="204" y="117"/>
                    <a:pt x="204" y="118"/>
                    <a:pt x="204" y="119"/>
                  </a:cubicBezTo>
                  <a:cubicBezTo>
                    <a:pt x="204" y="119"/>
                    <a:pt x="204" y="119"/>
                    <a:pt x="204" y="119"/>
                  </a:cubicBezTo>
                  <a:cubicBezTo>
                    <a:pt x="204" y="119"/>
                    <a:pt x="204" y="119"/>
                    <a:pt x="204" y="120"/>
                  </a:cubicBezTo>
                  <a:cubicBezTo>
                    <a:pt x="204" y="120"/>
                    <a:pt x="204" y="121"/>
                    <a:pt x="204" y="122"/>
                  </a:cubicBezTo>
                  <a:cubicBezTo>
                    <a:pt x="203" y="123"/>
                    <a:pt x="203" y="124"/>
                    <a:pt x="203" y="125"/>
                  </a:cubicBezTo>
                  <a:cubicBezTo>
                    <a:pt x="202" y="126"/>
                    <a:pt x="202" y="127"/>
                    <a:pt x="202" y="128"/>
                  </a:cubicBezTo>
                  <a:cubicBezTo>
                    <a:pt x="202" y="129"/>
                    <a:pt x="202" y="130"/>
                    <a:pt x="201" y="131"/>
                  </a:cubicBezTo>
                  <a:cubicBezTo>
                    <a:pt x="201" y="132"/>
                    <a:pt x="201" y="132"/>
                    <a:pt x="200" y="133"/>
                  </a:cubicBezTo>
                  <a:cubicBezTo>
                    <a:pt x="200" y="134"/>
                    <a:pt x="199" y="135"/>
                    <a:pt x="198" y="135"/>
                  </a:cubicBezTo>
                  <a:cubicBezTo>
                    <a:pt x="198" y="136"/>
                    <a:pt x="197" y="137"/>
                    <a:pt x="197" y="137"/>
                  </a:cubicBezTo>
                  <a:cubicBezTo>
                    <a:pt x="197" y="137"/>
                    <a:pt x="197" y="137"/>
                    <a:pt x="197" y="137"/>
                  </a:cubicBezTo>
                  <a:cubicBezTo>
                    <a:pt x="197" y="138"/>
                    <a:pt x="196" y="138"/>
                    <a:pt x="196" y="138"/>
                  </a:cubicBezTo>
                  <a:cubicBezTo>
                    <a:pt x="195" y="137"/>
                    <a:pt x="194" y="136"/>
                    <a:pt x="193" y="136"/>
                  </a:cubicBezTo>
                  <a:cubicBezTo>
                    <a:pt x="189" y="135"/>
                    <a:pt x="189" y="141"/>
                    <a:pt x="185" y="138"/>
                  </a:cubicBezTo>
                  <a:cubicBezTo>
                    <a:pt x="184" y="136"/>
                    <a:pt x="184" y="135"/>
                    <a:pt x="182" y="135"/>
                  </a:cubicBezTo>
                  <a:cubicBezTo>
                    <a:pt x="181" y="134"/>
                    <a:pt x="179" y="134"/>
                    <a:pt x="177" y="134"/>
                  </a:cubicBezTo>
                  <a:cubicBezTo>
                    <a:pt x="174" y="135"/>
                    <a:pt x="171" y="137"/>
                    <a:pt x="168" y="135"/>
                  </a:cubicBezTo>
                  <a:cubicBezTo>
                    <a:pt x="167" y="134"/>
                    <a:pt x="167" y="133"/>
                    <a:pt x="166" y="132"/>
                  </a:cubicBezTo>
                  <a:cubicBezTo>
                    <a:pt x="166" y="131"/>
                    <a:pt x="165" y="130"/>
                    <a:pt x="164" y="129"/>
                  </a:cubicBezTo>
                  <a:cubicBezTo>
                    <a:pt x="166" y="128"/>
                    <a:pt x="166" y="127"/>
                    <a:pt x="167" y="125"/>
                  </a:cubicBezTo>
                  <a:cubicBezTo>
                    <a:pt x="168" y="123"/>
                    <a:pt x="170" y="121"/>
                    <a:pt x="170" y="119"/>
                  </a:cubicBezTo>
                  <a:cubicBezTo>
                    <a:pt x="170" y="117"/>
                    <a:pt x="169" y="117"/>
                    <a:pt x="168" y="116"/>
                  </a:cubicBezTo>
                  <a:cubicBezTo>
                    <a:pt x="167" y="114"/>
                    <a:pt x="168" y="112"/>
                    <a:pt x="167" y="110"/>
                  </a:cubicBezTo>
                  <a:cubicBezTo>
                    <a:pt x="167" y="108"/>
                    <a:pt x="167" y="107"/>
                    <a:pt x="167" y="105"/>
                  </a:cubicBezTo>
                  <a:cubicBezTo>
                    <a:pt x="167" y="103"/>
                    <a:pt x="165" y="103"/>
                    <a:pt x="165" y="102"/>
                  </a:cubicBezTo>
                  <a:cubicBezTo>
                    <a:pt x="165" y="100"/>
                    <a:pt x="166" y="99"/>
                    <a:pt x="167" y="99"/>
                  </a:cubicBezTo>
                  <a:cubicBezTo>
                    <a:pt x="168" y="99"/>
                    <a:pt x="169" y="100"/>
                    <a:pt x="170" y="100"/>
                  </a:cubicBezTo>
                  <a:cubicBezTo>
                    <a:pt x="171" y="101"/>
                    <a:pt x="172" y="101"/>
                    <a:pt x="173" y="101"/>
                  </a:cubicBezTo>
                  <a:cubicBezTo>
                    <a:pt x="175" y="102"/>
                    <a:pt x="176" y="103"/>
                    <a:pt x="177" y="104"/>
                  </a:cubicBezTo>
                  <a:cubicBezTo>
                    <a:pt x="179" y="102"/>
                    <a:pt x="179" y="99"/>
                    <a:pt x="181" y="97"/>
                  </a:cubicBezTo>
                  <a:cubicBezTo>
                    <a:pt x="181" y="96"/>
                    <a:pt x="181" y="95"/>
                    <a:pt x="183" y="96"/>
                  </a:cubicBezTo>
                  <a:cubicBezTo>
                    <a:pt x="184" y="96"/>
                    <a:pt x="184" y="98"/>
                    <a:pt x="185" y="99"/>
                  </a:cubicBezTo>
                  <a:cubicBezTo>
                    <a:pt x="187" y="97"/>
                    <a:pt x="188" y="95"/>
                    <a:pt x="188" y="92"/>
                  </a:cubicBezTo>
                  <a:cubicBezTo>
                    <a:pt x="189" y="92"/>
                    <a:pt x="189" y="92"/>
                    <a:pt x="189" y="93"/>
                  </a:cubicBezTo>
                  <a:close/>
                  <a:moveTo>
                    <a:pt x="204" y="91"/>
                  </a:moveTo>
                  <a:cubicBezTo>
                    <a:pt x="204" y="100"/>
                    <a:pt x="204" y="100"/>
                    <a:pt x="204" y="100"/>
                  </a:cubicBezTo>
                  <a:cubicBezTo>
                    <a:pt x="204" y="103"/>
                    <a:pt x="204" y="106"/>
                    <a:pt x="204" y="109"/>
                  </a:cubicBezTo>
                  <a:cubicBezTo>
                    <a:pt x="204" y="108"/>
                    <a:pt x="203" y="107"/>
                    <a:pt x="203" y="106"/>
                  </a:cubicBezTo>
                  <a:cubicBezTo>
                    <a:pt x="202" y="104"/>
                    <a:pt x="201" y="102"/>
                    <a:pt x="200" y="100"/>
                  </a:cubicBezTo>
                  <a:cubicBezTo>
                    <a:pt x="200" y="100"/>
                    <a:pt x="199" y="99"/>
                    <a:pt x="199" y="98"/>
                  </a:cubicBezTo>
                  <a:cubicBezTo>
                    <a:pt x="198" y="97"/>
                    <a:pt x="197" y="97"/>
                    <a:pt x="196" y="96"/>
                  </a:cubicBezTo>
                  <a:cubicBezTo>
                    <a:pt x="195" y="95"/>
                    <a:pt x="193" y="95"/>
                    <a:pt x="192" y="94"/>
                  </a:cubicBezTo>
                  <a:cubicBezTo>
                    <a:pt x="191" y="93"/>
                    <a:pt x="191" y="92"/>
                    <a:pt x="190" y="92"/>
                  </a:cubicBezTo>
                  <a:cubicBezTo>
                    <a:pt x="190" y="92"/>
                    <a:pt x="190" y="92"/>
                    <a:pt x="190" y="91"/>
                  </a:cubicBezTo>
                  <a:cubicBezTo>
                    <a:pt x="194" y="91"/>
                    <a:pt x="200" y="93"/>
                    <a:pt x="204" y="91"/>
                  </a:cubicBezTo>
                  <a:close/>
                  <a:moveTo>
                    <a:pt x="207" y="97"/>
                  </a:moveTo>
                  <a:cubicBezTo>
                    <a:pt x="207" y="99"/>
                    <a:pt x="207" y="101"/>
                    <a:pt x="207" y="103"/>
                  </a:cubicBezTo>
                  <a:cubicBezTo>
                    <a:pt x="207" y="106"/>
                    <a:pt x="207" y="106"/>
                    <a:pt x="207" y="106"/>
                  </a:cubicBezTo>
                  <a:cubicBezTo>
                    <a:pt x="207" y="106"/>
                    <a:pt x="207" y="106"/>
                    <a:pt x="207" y="106"/>
                  </a:cubicBezTo>
                  <a:cubicBezTo>
                    <a:pt x="207" y="106"/>
                    <a:pt x="207" y="106"/>
                    <a:pt x="207" y="107"/>
                  </a:cubicBezTo>
                  <a:cubicBezTo>
                    <a:pt x="207" y="107"/>
                    <a:pt x="207" y="108"/>
                    <a:pt x="207" y="108"/>
                  </a:cubicBezTo>
                  <a:cubicBezTo>
                    <a:pt x="207" y="109"/>
                    <a:pt x="206" y="109"/>
                    <a:pt x="206" y="110"/>
                  </a:cubicBezTo>
                  <a:cubicBezTo>
                    <a:pt x="206" y="107"/>
                    <a:pt x="207" y="103"/>
                    <a:pt x="207" y="100"/>
                  </a:cubicBezTo>
                  <a:cubicBezTo>
                    <a:pt x="206" y="90"/>
                    <a:pt x="206" y="90"/>
                    <a:pt x="206" y="90"/>
                  </a:cubicBezTo>
                  <a:cubicBezTo>
                    <a:pt x="207" y="90"/>
                    <a:pt x="207" y="90"/>
                    <a:pt x="207" y="89"/>
                  </a:cubicBezTo>
                  <a:cubicBezTo>
                    <a:pt x="207" y="92"/>
                    <a:pt x="207" y="95"/>
                    <a:pt x="207" y="97"/>
                  </a:cubicBezTo>
                  <a:close/>
                  <a:moveTo>
                    <a:pt x="206" y="127"/>
                  </a:moveTo>
                  <a:cubicBezTo>
                    <a:pt x="206" y="127"/>
                    <a:pt x="206" y="127"/>
                    <a:pt x="207" y="127"/>
                  </a:cubicBezTo>
                  <a:cubicBezTo>
                    <a:pt x="207" y="127"/>
                    <a:pt x="207" y="128"/>
                    <a:pt x="207" y="128"/>
                  </a:cubicBezTo>
                  <a:cubicBezTo>
                    <a:pt x="207" y="129"/>
                    <a:pt x="206" y="130"/>
                    <a:pt x="206" y="131"/>
                  </a:cubicBezTo>
                  <a:cubicBezTo>
                    <a:pt x="206" y="131"/>
                    <a:pt x="206" y="131"/>
                    <a:pt x="206" y="131"/>
                  </a:cubicBezTo>
                  <a:cubicBezTo>
                    <a:pt x="206" y="129"/>
                    <a:pt x="206" y="128"/>
                    <a:pt x="206" y="127"/>
                  </a:cubicBezTo>
                  <a:close/>
                  <a:moveTo>
                    <a:pt x="259" y="66"/>
                  </a:moveTo>
                  <a:cubicBezTo>
                    <a:pt x="259" y="66"/>
                    <a:pt x="259" y="67"/>
                    <a:pt x="258" y="67"/>
                  </a:cubicBezTo>
                  <a:cubicBezTo>
                    <a:pt x="257" y="70"/>
                    <a:pt x="257" y="73"/>
                    <a:pt x="256" y="75"/>
                  </a:cubicBezTo>
                  <a:cubicBezTo>
                    <a:pt x="254" y="79"/>
                    <a:pt x="250" y="78"/>
                    <a:pt x="246" y="80"/>
                  </a:cubicBezTo>
                  <a:cubicBezTo>
                    <a:pt x="244" y="81"/>
                    <a:pt x="241" y="84"/>
                    <a:pt x="239" y="86"/>
                  </a:cubicBezTo>
                  <a:cubicBezTo>
                    <a:pt x="238" y="87"/>
                    <a:pt x="237" y="89"/>
                    <a:pt x="238" y="90"/>
                  </a:cubicBezTo>
                  <a:cubicBezTo>
                    <a:pt x="238" y="91"/>
                    <a:pt x="239" y="91"/>
                    <a:pt x="239" y="91"/>
                  </a:cubicBezTo>
                  <a:cubicBezTo>
                    <a:pt x="236" y="94"/>
                    <a:pt x="232" y="97"/>
                    <a:pt x="230" y="100"/>
                  </a:cubicBezTo>
                  <a:cubicBezTo>
                    <a:pt x="227" y="104"/>
                    <a:pt x="224" y="108"/>
                    <a:pt x="223" y="112"/>
                  </a:cubicBezTo>
                  <a:cubicBezTo>
                    <a:pt x="223" y="115"/>
                    <a:pt x="222" y="117"/>
                    <a:pt x="222" y="119"/>
                  </a:cubicBezTo>
                  <a:cubicBezTo>
                    <a:pt x="222" y="122"/>
                    <a:pt x="222" y="124"/>
                    <a:pt x="223" y="126"/>
                  </a:cubicBezTo>
                  <a:cubicBezTo>
                    <a:pt x="223" y="127"/>
                    <a:pt x="223" y="128"/>
                    <a:pt x="223" y="129"/>
                  </a:cubicBezTo>
                  <a:cubicBezTo>
                    <a:pt x="223" y="131"/>
                    <a:pt x="223" y="132"/>
                    <a:pt x="223" y="133"/>
                  </a:cubicBezTo>
                  <a:cubicBezTo>
                    <a:pt x="223" y="133"/>
                    <a:pt x="223" y="133"/>
                    <a:pt x="223" y="133"/>
                  </a:cubicBezTo>
                  <a:cubicBezTo>
                    <a:pt x="220" y="135"/>
                    <a:pt x="218" y="137"/>
                    <a:pt x="216" y="139"/>
                  </a:cubicBezTo>
                  <a:cubicBezTo>
                    <a:pt x="215" y="140"/>
                    <a:pt x="215" y="141"/>
                    <a:pt x="215" y="142"/>
                  </a:cubicBezTo>
                  <a:cubicBezTo>
                    <a:pt x="214" y="142"/>
                    <a:pt x="214" y="143"/>
                    <a:pt x="214" y="143"/>
                  </a:cubicBezTo>
                  <a:cubicBezTo>
                    <a:pt x="214" y="143"/>
                    <a:pt x="213" y="143"/>
                    <a:pt x="213" y="144"/>
                  </a:cubicBezTo>
                  <a:cubicBezTo>
                    <a:pt x="211" y="144"/>
                    <a:pt x="210" y="144"/>
                    <a:pt x="208" y="144"/>
                  </a:cubicBezTo>
                  <a:cubicBezTo>
                    <a:pt x="207" y="144"/>
                    <a:pt x="207" y="146"/>
                    <a:pt x="205" y="145"/>
                  </a:cubicBezTo>
                  <a:cubicBezTo>
                    <a:pt x="204" y="144"/>
                    <a:pt x="203" y="144"/>
                    <a:pt x="203" y="143"/>
                  </a:cubicBezTo>
                  <a:cubicBezTo>
                    <a:pt x="203" y="143"/>
                    <a:pt x="203" y="143"/>
                    <a:pt x="203" y="143"/>
                  </a:cubicBezTo>
                  <a:cubicBezTo>
                    <a:pt x="203" y="142"/>
                    <a:pt x="204" y="141"/>
                    <a:pt x="204" y="140"/>
                  </a:cubicBezTo>
                  <a:cubicBezTo>
                    <a:pt x="205" y="139"/>
                    <a:pt x="205" y="138"/>
                    <a:pt x="206" y="138"/>
                  </a:cubicBezTo>
                  <a:cubicBezTo>
                    <a:pt x="207" y="136"/>
                    <a:pt x="208" y="134"/>
                    <a:pt x="208" y="132"/>
                  </a:cubicBezTo>
                  <a:cubicBezTo>
                    <a:pt x="209" y="131"/>
                    <a:pt x="209" y="130"/>
                    <a:pt x="209" y="128"/>
                  </a:cubicBezTo>
                  <a:cubicBezTo>
                    <a:pt x="209" y="128"/>
                    <a:pt x="209" y="127"/>
                    <a:pt x="209" y="126"/>
                  </a:cubicBezTo>
                  <a:cubicBezTo>
                    <a:pt x="209" y="126"/>
                    <a:pt x="209" y="125"/>
                    <a:pt x="209" y="125"/>
                  </a:cubicBezTo>
                  <a:cubicBezTo>
                    <a:pt x="209" y="124"/>
                    <a:pt x="208" y="124"/>
                    <a:pt x="208" y="123"/>
                  </a:cubicBezTo>
                  <a:cubicBezTo>
                    <a:pt x="208" y="123"/>
                    <a:pt x="208" y="123"/>
                    <a:pt x="208" y="122"/>
                  </a:cubicBezTo>
                  <a:cubicBezTo>
                    <a:pt x="208" y="122"/>
                    <a:pt x="208" y="122"/>
                    <a:pt x="208" y="122"/>
                  </a:cubicBezTo>
                  <a:cubicBezTo>
                    <a:pt x="208" y="122"/>
                    <a:pt x="208" y="121"/>
                    <a:pt x="208" y="121"/>
                  </a:cubicBezTo>
                  <a:cubicBezTo>
                    <a:pt x="208" y="121"/>
                    <a:pt x="208" y="120"/>
                    <a:pt x="208" y="120"/>
                  </a:cubicBezTo>
                  <a:cubicBezTo>
                    <a:pt x="209" y="118"/>
                    <a:pt x="209" y="116"/>
                    <a:pt x="209" y="115"/>
                  </a:cubicBezTo>
                  <a:cubicBezTo>
                    <a:pt x="209" y="113"/>
                    <a:pt x="209" y="111"/>
                    <a:pt x="209" y="109"/>
                  </a:cubicBezTo>
                  <a:cubicBezTo>
                    <a:pt x="209" y="109"/>
                    <a:pt x="209" y="109"/>
                    <a:pt x="209" y="108"/>
                  </a:cubicBezTo>
                  <a:cubicBezTo>
                    <a:pt x="210" y="108"/>
                    <a:pt x="210" y="107"/>
                    <a:pt x="209" y="107"/>
                  </a:cubicBezTo>
                  <a:cubicBezTo>
                    <a:pt x="209" y="106"/>
                    <a:pt x="209" y="106"/>
                    <a:pt x="209" y="106"/>
                  </a:cubicBezTo>
                  <a:cubicBezTo>
                    <a:pt x="209" y="104"/>
                    <a:pt x="209" y="104"/>
                    <a:pt x="209" y="104"/>
                  </a:cubicBezTo>
                  <a:cubicBezTo>
                    <a:pt x="210" y="103"/>
                    <a:pt x="210" y="101"/>
                    <a:pt x="210" y="100"/>
                  </a:cubicBezTo>
                  <a:cubicBezTo>
                    <a:pt x="210" y="97"/>
                    <a:pt x="209" y="95"/>
                    <a:pt x="209" y="92"/>
                  </a:cubicBezTo>
                  <a:cubicBezTo>
                    <a:pt x="209" y="92"/>
                    <a:pt x="209" y="92"/>
                    <a:pt x="209" y="91"/>
                  </a:cubicBezTo>
                  <a:cubicBezTo>
                    <a:pt x="209" y="91"/>
                    <a:pt x="209" y="90"/>
                    <a:pt x="209" y="89"/>
                  </a:cubicBezTo>
                  <a:cubicBezTo>
                    <a:pt x="209" y="88"/>
                    <a:pt x="209" y="88"/>
                    <a:pt x="209" y="88"/>
                  </a:cubicBezTo>
                  <a:cubicBezTo>
                    <a:pt x="209" y="87"/>
                    <a:pt x="210" y="87"/>
                    <a:pt x="210" y="87"/>
                  </a:cubicBezTo>
                  <a:cubicBezTo>
                    <a:pt x="211" y="86"/>
                    <a:pt x="213" y="86"/>
                    <a:pt x="214" y="85"/>
                  </a:cubicBezTo>
                  <a:cubicBezTo>
                    <a:pt x="215" y="84"/>
                    <a:pt x="216" y="83"/>
                    <a:pt x="217" y="82"/>
                  </a:cubicBezTo>
                  <a:cubicBezTo>
                    <a:pt x="219" y="81"/>
                    <a:pt x="222" y="80"/>
                    <a:pt x="224" y="79"/>
                  </a:cubicBezTo>
                  <a:cubicBezTo>
                    <a:pt x="226" y="78"/>
                    <a:pt x="228" y="77"/>
                    <a:pt x="231" y="76"/>
                  </a:cubicBezTo>
                  <a:cubicBezTo>
                    <a:pt x="232" y="76"/>
                    <a:pt x="233" y="76"/>
                    <a:pt x="234" y="76"/>
                  </a:cubicBezTo>
                  <a:cubicBezTo>
                    <a:pt x="235" y="75"/>
                    <a:pt x="235" y="74"/>
                    <a:pt x="237" y="74"/>
                  </a:cubicBezTo>
                  <a:cubicBezTo>
                    <a:pt x="238" y="74"/>
                    <a:pt x="239" y="74"/>
                    <a:pt x="240" y="74"/>
                  </a:cubicBezTo>
                  <a:cubicBezTo>
                    <a:pt x="243" y="74"/>
                    <a:pt x="244" y="71"/>
                    <a:pt x="246" y="69"/>
                  </a:cubicBezTo>
                  <a:cubicBezTo>
                    <a:pt x="247" y="67"/>
                    <a:pt x="248" y="65"/>
                    <a:pt x="251" y="65"/>
                  </a:cubicBezTo>
                  <a:cubicBezTo>
                    <a:pt x="252" y="64"/>
                    <a:pt x="253" y="64"/>
                    <a:pt x="254" y="65"/>
                  </a:cubicBezTo>
                  <a:cubicBezTo>
                    <a:pt x="255" y="65"/>
                    <a:pt x="256" y="65"/>
                    <a:pt x="257" y="66"/>
                  </a:cubicBezTo>
                  <a:cubicBezTo>
                    <a:pt x="257" y="66"/>
                    <a:pt x="258" y="66"/>
                    <a:pt x="259" y="66"/>
                  </a:cubicBezTo>
                  <a:close/>
                  <a:moveTo>
                    <a:pt x="220" y="206"/>
                  </a:moveTo>
                  <a:cubicBezTo>
                    <a:pt x="220" y="204"/>
                    <a:pt x="220" y="202"/>
                    <a:pt x="220" y="200"/>
                  </a:cubicBezTo>
                  <a:cubicBezTo>
                    <a:pt x="220" y="200"/>
                    <a:pt x="220" y="200"/>
                    <a:pt x="220" y="200"/>
                  </a:cubicBezTo>
                  <a:cubicBezTo>
                    <a:pt x="221" y="200"/>
                    <a:pt x="222" y="201"/>
                    <a:pt x="224" y="202"/>
                  </a:cubicBezTo>
                  <a:cubicBezTo>
                    <a:pt x="228" y="204"/>
                    <a:pt x="233" y="206"/>
                    <a:pt x="236" y="203"/>
                  </a:cubicBezTo>
                  <a:cubicBezTo>
                    <a:pt x="236" y="210"/>
                    <a:pt x="235" y="217"/>
                    <a:pt x="235" y="223"/>
                  </a:cubicBezTo>
                  <a:cubicBezTo>
                    <a:pt x="234" y="223"/>
                    <a:pt x="233" y="222"/>
                    <a:pt x="232" y="221"/>
                  </a:cubicBezTo>
                  <a:cubicBezTo>
                    <a:pt x="232" y="223"/>
                    <a:pt x="232" y="225"/>
                    <a:pt x="232" y="226"/>
                  </a:cubicBezTo>
                  <a:cubicBezTo>
                    <a:pt x="231" y="226"/>
                    <a:pt x="230" y="226"/>
                    <a:pt x="229" y="225"/>
                  </a:cubicBezTo>
                  <a:cubicBezTo>
                    <a:pt x="229" y="225"/>
                    <a:pt x="229" y="225"/>
                    <a:pt x="229" y="225"/>
                  </a:cubicBezTo>
                  <a:cubicBezTo>
                    <a:pt x="228" y="224"/>
                    <a:pt x="227" y="224"/>
                    <a:pt x="226" y="223"/>
                  </a:cubicBezTo>
                  <a:cubicBezTo>
                    <a:pt x="224" y="220"/>
                    <a:pt x="223" y="218"/>
                    <a:pt x="221" y="215"/>
                  </a:cubicBezTo>
                  <a:cubicBezTo>
                    <a:pt x="221" y="214"/>
                    <a:pt x="221" y="213"/>
                    <a:pt x="220" y="212"/>
                  </a:cubicBezTo>
                  <a:cubicBezTo>
                    <a:pt x="220" y="212"/>
                    <a:pt x="220" y="212"/>
                    <a:pt x="220" y="212"/>
                  </a:cubicBezTo>
                  <a:cubicBezTo>
                    <a:pt x="220" y="211"/>
                    <a:pt x="220" y="211"/>
                    <a:pt x="220" y="211"/>
                  </a:cubicBezTo>
                  <a:cubicBezTo>
                    <a:pt x="220" y="209"/>
                    <a:pt x="220" y="208"/>
                    <a:pt x="220" y="206"/>
                  </a:cubicBezTo>
                  <a:close/>
                  <a:moveTo>
                    <a:pt x="239" y="197"/>
                  </a:moveTo>
                  <a:cubicBezTo>
                    <a:pt x="240" y="197"/>
                    <a:pt x="240" y="196"/>
                    <a:pt x="240" y="196"/>
                  </a:cubicBezTo>
                  <a:cubicBezTo>
                    <a:pt x="241" y="194"/>
                    <a:pt x="243" y="194"/>
                    <a:pt x="245" y="193"/>
                  </a:cubicBezTo>
                  <a:cubicBezTo>
                    <a:pt x="243" y="195"/>
                    <a:pt x="241" y="197"/>
                    <a:pt x="239" y="197"/>
                  </a:cubicBezTo>
                  <a:close/>
                  <a:moveTo>
                    <a:pt x="217" y="142"/>
                  </a:moveTo>
                  <a:cubicBezTo>
                    <a:pt x="217" y="141"/>
                    <a:pt x="218" y="141"/>
                    <a:pt x="218" y="141"/>
                  </a:cubicBezTo>
                  <a:cubicBezTo>
                    <a:pt x="219" y="139"/>
                    <a:pt x="221" y="137"/>
                    <a:pt x="223" y="136"/>
                  </a:cubicBezTo>
                  <a:cubicBezTo>
                    <a:pt x="223" y="137"/>
                    <a:pt x="222" y="138"/>
                    <a:pt x="222" y="139"/>
                  </a:cubicBezTo>
                  <a:cubicBezTo>
                    <a:pt x="222" y="140"/>
                    <a:pt x="221" y="141"/>
                    <a:pt x="220" y="142"/>
                  </a:cubicBezTo>
                  <a:cubicBezTo>
                    <a:pt x="220" y="142"/>
                    <a:pt x="220" y="142"/>
                    <a:pt x="220" y="142"/>
                  </a:cubicBezTo>
                  <a:cubicBezTo>
                    <a:pt x="219" y="142"/>
                    <a:pt x="218" y="142"/>
                    <a:pt x="217" y="142"/>
                  </a:cubicBezTo>
                  <a:close/>
                  <a:moveTo>
                    <a:pt x="219" y="221"/>
                  </a:moveTo>
                  <a:cubicBezTo>
                    <a:pt x="218" y="221"/>
                    <a:pt x="218" y="220"/>
                    <a:pt x="217" y="220"/>
                  </a:cubicBezTo>
                  <a:cubicBezTo>
                    <a:pt x="217" y="220"/>
                    <a:pt x="217" y="219"/>
                    <a:pt x="217" y="219"/>
                  </a:cubicBezTo>
                  <a:cubicBezTo>
                    <a:pt x="216" y="218"/>
                    <a:pt x="216" y="217"/>
                    <a:pt x="216" y="216"/>
                  </a:cubicBezTo>
                  <a:cubicBezTo>
                    <a:pt x="215" y="215"/>
                    <a:pt x="215" y="213"/>
                    <a:pt x="214" y="212"/>
                  </a:cubicBezTo>
                  <a:cubicBezTo>
                    <a:pt x="214" y="212"/>
                    <a:pt x="214" y="212"/>
                    <a:pt x="214" y="211"/>
                  </a:cubicBezTo>
                  <a:cubicBezTo>
                    <a:pt x="214" y="211"/>
                    <a:pt x="214" y="211"/>
                    <a:pt x="214" y="211"/>
                  </a:cubicBezTo>
                  <a:cubicBezTo>
                    <a:pt x="215" y="213"/>
                    <a:pt x="215" y="215"/>
                    <a:pt x="216" y="217"/>
                  </a:cubicBezTo>
                  <a:lnTo>
                    <a:pt x="219" y="221"/>
                  </a:lnTo>
                  <a:close/>
                  <a:moveTo>
                    <a:pt x="225" y="131"/>
                  </a:moveTo>
                  <a:cubicBezTo>
                    <a:pt x="225" y="131"/>
                    <a:pt x="225" y="130"/>
                    <a:pt x="225" y="129"/>
                  </a:cubicBezTo>
                  <a:cubicBezTo>
                    <a:pt x="225" y="128"/>
                    <a:pt x="225" y="127"/>
                    <a:pt x="225" y="126"/>
                  </a:cubicBezTo>
                  <a:cubicBezTo>
                    <a:pt x="225" y="124"/>
                    <a:pt x="225" y="122"/>
                    <a:pt x="225" y="119"/>
                  </a:cubicBezTo>
                  <a:cubicBezTo>
                    <a:pt x="225" y="117"/>
                    <a:pt x="225" y="115"/>
                    <a:pt x="225" y="113"/>
                  </a:cubicBezTo>
                  <a:cubicBezTo>
                    <a:pt x="226" y="109"/>
                    <a:pt x="228" y="105"/>
                    <a:pt x="231" y="101"/>
                  </a:cubicBezTo>
                  <a:cubicBezTo>
                    <a:pt x="232" y="100"/>
                    <a:pt x="233" y="99"/>
                    <a:pt x="234" y="98"/>
                  </a:cubicBezTo>
                  <a:cubicBezTo>
                    <a:pt x="234" y="99"/>
                    <a:pt x="234" y="99"/>
                    <a:pt x="233" y="99"/>
                  </a:cubicBezTo>
                  <a:cubicBezTo>
                    <a:pt x="233" y="101"/>
                    <a:pt x="233" y="103"/>
                    <a:pt x="234" y="104"/>
                  </a:cubicBezTo>
                  <a:cubicBezTo>
                    <a:pt x="235" y="106"/>
                    <a:pt x="236" y="105"/>
                    <a:pt x="235" y="108"/>
                  </a:cubicBezTo>
                  <a:cubicBezTo>
                    <a:pt x="234" y="109"/>
                    <a:pt x="234" y="109"/>
                    <a:pt x="233" y="111"/>
                  </a:cubicBezTo>
                  <a:cubicBezTo>
                    <a:pt x="233" y="113"/>
                    <a:pt x="234" y="116"/>
                    <a:pt x="235" y="117"/>
                  </a:cubicBezTo>
                  <a:cubicBezTo>
                    <a:pt x="236" y="120"/>
                    <a:pt x="239" y="120"/>
                    <a:pt x="241" y="119"/>
                  </a:cubicBezTo>
                  <a:cubicBezTo>
                    <a:pt x="240" y="120"/>
                    <a:pt x="239" y="121"/>
                    <a:pt x="238" y="122"/>
                  </a:cubicBezTo>
                  <a:cubicBezTo>
                    <a:pt x="237" y="123"/>
                    <a:pt x="236" y="123"/>
                    <a:pt x="236" y="124"/>
                  </a:cubicBezTo>
                  <a:cubicBezTo>
                    <a:pt x="235" y="124"/>
                    <a:pt x="235" y="124"/>
                    <a:pt x="235" y="124"/>
                  </a:cubicBezTo>
                  <a:cubicBezTo>
                    <a:pt x="233" y="125"/>
                    <a:pt x="231" y="125"/>
                    <a:pt x="229" y="127"/>
                  </a:cubicBezTo>
                  <a:cubicBezTo>
                    <a:pt x="229" y="127"/>
                    <a:pt x="229" y="127"/>
                    <a:pt x="228" y="128"/>
                  </a:cubicBezTo>
                  <a:cubicBezTo>
                    <a:pt x="228" y="128"/>
                    <a:pt x="228" y="129"/>
                    <a:pt x="227" y="129"/>
                  </a:cubicBezTo>
                  <a:cubicBezTo>
                    <a:pt x="227" y="130"/>
                    <a:pt x="227" y="130"/>
                    <a:pt x="227" y="130"/>
                  </a:cubicBezTo>
                  <a:lnTo>
                    <a:pt x="225" y="131"/>
                  </a:lnTo>
                  <a:close/>
                  <a:moveTo>
                    <a:pt x="225" y="134"/>
                  </a:moveTo>
                  <a:cubicBezTo>
                    <a:pt x="225" y="134"/>
                    <a:pt x="225" y="134"/>
                    <a:pt x="225" y="134"/>
                  </a:cubicBezTo>
                  <a:cubicBezTo>
                    <a:pt x="225" y="134"/>
                    <a:pt x="225" y="134"/>
                    <a:pt x="225" y="134"/>
                  </a:cubicBezTo>
                  <a:cubicBezTo>
                    <a:pt x="225" y="134"/>
                    <a:pt x="225" y="134"/>
                    <a:pt x="225" y="134"/>
                  </a:cubicBezTo>
                  <a:close/>
                  <a:moveTo>
                    <a:pt x="243" y="120"/>
                  </a:moveTo>
                  <a:cubicBezTo>
                    <a:pt x="243" y="120"/>
                    <a:pt x="244" y="120"/>
                    <a:pt x="244" y="119"/>
                  </a:cubicBezTo>
                  <a:cubicBezTo>
                    <a:pt x="245" y="119"/>
                    <a:pt x="245" y="119"/>
                    <a:pt x="245" y="120"/>
                  </a:cubicBezTo>
                  <a:cubicBezTo>
                    <a:pt x="245" y="120"/>
                    <a:pt x="245" y="120"/>
                    <a:pt x="245" y="120"/>
                  </a:cubicBezTo>
                  <a:cubicBezTo>
                    <a:pt x="244" y="120"/>
                    <a:pt x="243" y="120"/>
                    <a:pt x="242" y="121"/>
                  </a:cubicBezTo>
                  <a:cubicBezTo>
                    <a:pt x="242" y="121"/>
                    <a:pt x="243" y="120"/>
                    <a:pt x="243" y="120"/>
                  </a:cubicBezTo>
                  <a:close/>
                  <a:moveTo>
                    <a:pt x="261" y="161"/>
                  </a:moveTo>
                  <a:cubicBezTo>
                    <a:pt x="262" y="161"/>
                    <a:pt x="262" y="161"/>
                    <a:pt x="262" y="161"/>
                  </a:cubicBezTo>
                  <a:cubicBezTo>
                    <a:pt x="264" y="161"/>
                    <a:pt x="266" y="161"/>
                    <a:pt x="267" y="161"/>
                  </a:cubicBezTo>
                  <a:cubicBezTo>
                    <a:pt x="267" y="161"/>
                    <a:pt x="267" y="162"/>
                    <a:pt x="267" y="163"/>
                  </a:cubicBezTo>
                  <a:cubicBezTo>
                    <a:pt x="266" y="162"/>
                    <a:pt x="264" y="162"/>
                    <a:pt x="263" y="162"/>
                  </a:cubicBezTo>
                  <a:cubicBezTo>
                    <a:pt x="262" y="161"/>
                    <a:pt x="262" y="161"/>
                    <a:pt x="261" y="161"/>
                  </a:cubicBezTo>
                  <a:close/>
                  <a:moveTo>
                    <a:pt x="245" y="153"/>
                  </a:moveTo>
                  <a:cubicBezTo>
                    <a:pt x="244" y="148"/>
                    <a:pt x="242" y="144"/>
                    <a:pt x="238" y="142"/>
                  </a:cubicBezTo>
                  <a:cubicBezTo>
                    <a:pt x="236" y="141"/>
                    <a:pt x="233" y="142"/>
                    <a:pt x="231" y="143"/>
                  </a:cubicBezTo>
                  <a:cubicBezTo>
                    <a:pt x="229" y="144"/>
                    <a:pt x="228" y="147"/>
                    <a:pt x="227" y="148"/>
                  </a:cubicBezTo>
                  <a:cubicBezTo>
                    <a:pt x="225" y="150"/>
                    <a:pt x="224" y="147"/>
                    <a:pt x="222" y="144"/>
                  </a:cubicBezTo>
                  <a:cubicBezTo>
                    <a:pt x="223" y="144"/>
                    <a:pt x="223" y="143"/>
                    <a:pt x="223" y="143"/>
                  </a:cubicBezTo>
                  <a:cubicBezTo>
                    <a:pt x="224" y="142"/>
                    <a:pt x="225" y="140"/>
                    <a:pt x="226" y="139"/>
                  </a:cubicBezTo>
                  <a:cubicBezTo>
                    <a:pt x="226" y="138"/>
                    <a:pt x="227" y="137"/>
                    <a:pt x="227" y="136"/>
                  </a:cubicBezTo>
                  <a:cubicBezTo>
                    <a:pt x="228" y="135"/>
                    <a:pt x="228" y="134"/>
                    <a:pt x="228" y="133"/>
                  </a:cubicBezTo>
                  <a:cubicBezTo>
                    <a:pt x="228" y="132"/>
                    <a:pt x="229" y="132"/>
                    <a:pt x="229" y="132"/>
                  </a:cubicBezTo>
                  <a:cubicBezTo>
                    <a:pt x="230" y="131"/>
                    <a:pt x="230" y="131"/>
                    <a:pt x="230" y="131"/>
                  </a:cubicBezTo>
                  <a:cubicBezTo>
                    <a:pt x="231" y="130"/>
                    <a:pt x="232" y="130"/>
                    <a:pt x="233" y="129"/>
                  </a:cubicBezTo>
                  <a:cubicBezTo>
                    <a:pt x="233" y="128"/>
                    <a:pt x="234" y="128"/>
                    <a:pt x="235" y="127"/>
                  </a:cubicBezTo>
                  <a:cubicBezTo>
                    <a:pt x="235" y="127"/>
                    <a:pt x="236" y="126"/>
                    <a:pt x="236" y="126"/>
                  </a:cubicBezTo>
                  <a:cubicBezTo>
                    <a:pt x="237" y="125"/>
                    <a:pt x="238" y="125"/>
                    <a:pt x="239" y="125"/>
                  </a:cubicBezTo>
                  <a:cubicBezTo>
                    <a:pt x="240" y="124"/>
                    <a:pt x="240" y="124"/>
                    <a:pt x="241" y="123"/>
                  </a:cubicBezTo>
                  <a:cubicBezTo>
                    <a:pt x="243" y="123"/>
                    <a:pt x="244" y="122"/>
                    <a:pt x="246" y="121"/>
                  </a:cubicBezTo>
                  <a:cubicBezTo>
                    <a:pt x="247" y="125"/>
                    <a:pt x="251" y="130"/>
                    <a:pt x="253" y="130"/>
                  </a:cubicBezTo>
                  <a:cubicBezTo>
                    <a:pt x="257" y="131"/>
                    <a:pt x="262" y="129"/>
                    <a:pt x="266" y="130"/>
                  </a:cubicBezTo>
                  <a:cubicBezTo>
                    <a:pt x="265" y="133"/>
                    <a:pt x="265" y="135"/>
                    <a:pt x="263" y="137"/>
                  </a:cubicBezTo>
                  <a:cubicBezTo>
                    <a:pt x="262" y="139"/>
                    <a:pt x="260" y="140"/>
                    <a:pt x="261" y="142"/>
                  </a:cubicBezTo>
                  <a:cubicBezTo>
                    <a:pt x="261" y="142"/>
                    <a:pt x="262" y="142"/>
                    <a:pt x="262" y="142"/>
                  </a:cubicBezTo>
                  <a:cubicBezTo>
                    <a:pt x="263" y="145"/>
                    <a:pt x="264" y="146"/>
                    <a:pt x="266" y="148"/>
                  </a:cubicBezTo>
                  <a:cubicBezTo>
                    <a:pt x="267" y="148"/>
                    <a:pt x="267" y="149"/>
                    <a:pt x="268" y="150"/>
                  </a:cubicBezTo>
                  <a:cubicBezTo>
                    <a:pt x="269" y="151"/>
                    <a:pt x="270" y="151"/>
                    <a:pt x="271" y="152"/>
                  </a:cubicBezTo>
                  <a:cubicBezTo>
                    <a:pt x="272" y="155"/>
                    <a:pt x="270" y="156"/>
                    <a:pt x="269" y="158"/>
                  </a:cubicBezTo>
                  <a:cubicBezTo>
                    <a:pt x="269" y="159"/>
                    <a:pt x="268" y="159"/>
                    <a:pt x="268" y="159"/>
                  </a:cubicBezTo>
                  <a:cubicBezTo>
                    <a:pt x="266" y="159"/>
                    <a:pt x="264" y="159"/>
                    <a:pt x="262" y="159"/>
                  </a:cubicBezTo>
                  <a:cubicBezTo>
                    <a:pt x="261" y="159"/>
                    <a:pt x="259" y="159"/>
                    <a:pt x="257" y="159"/>
                  </a:cubicBezTo>
                  <a:cubicBezTo>
                    <a:pt x="257" y="159"/>
                    <a:pt x="256" y="159"/>
                    <a:pt x="255" y="159"/>
                  </a:cubicBezTo>
                  <a:cubicBezTo>
                    <a:pt x="254" y="158"/>
                    <a:pt x="251" y="156"/>
                    <a:pt x="250" y="156"/>
                  </a:cubicBezTo>
                  <a:cubicBezTo>
                    <a:pt x="245" y="155"/>
                    <a:pt x="244" y="159"/>
                    <a:pt x="245" y="153"/>
                  </a:cubicBezTo>
                  <a:close/>
                  <a:moveTo>
                    <a:pt x="217" y="261"/>
                  </a:moveTo>
                  <a:cubicBezTo>
                    <a:pt x="217" y="261"/>
                    <a:pt x="217" y="261"/>
                    <a:pt x="218" y="261"/>
                  </a:cubicBezTo>
                  <a:cubicBezTo>
                    <a:pt x="218" y="261"/>
                    <a:pt x="218" y="261"/>
                    <a:pt x="218" y="261"/>
                  </a:cubicBezTo>
                  <a:cubicBezTo>
                    <a:pt x="219" y="261"/>
                    <a:pt x="219" y="260"/>
                    <a:pt x="220" y="260"/>
                  </a:cubicBezTo>
                  <a:cubicBezTo>
                    <a:pt x="220" y="260"/>
                    <a:pt x="220" y="260"/>
                    <a:pt x="220" y="260"/>
                  </a:cubicBezTo>
                  <a:cubicBezTo>
                    <a:pt x="219" y="261"/>
                    <a:pt x="219" y="261"/>
                    <a:pt x="219" y="261"/>
                  </a:cubicBezTo>
                  <a:cubicBezTo>
                    <a:pt x="219" y="261"/>
                    <a:pt x="218" y="261"/>
                    <a:pt x="218" y="261"/>
                  </a:cubicBezTo>
                  <a:cubicBezTo>
                    <a:pt x="218" y="261"/>
                    <a:pt x="217" y="261"/>
                    <a:pt x="217" y="261"/>
                  </a:cubicBezTo>
                  <a:close/>
                  <a:moveTo>
                    <a:pt x="166" y="242"/>
                  </a:moveTo>
                  <a:cubicBezTo>
                    <a:pt x="167" y="240"/>
                    <a:pt x="167" y="239"/>
                    <a:pt x="167" y="237"/>
                  </a:cubicBezTo>
                  <a:cubicBezTo>
                    <a:pt x="167" y="236"/>
                    <a:pt x="167" y="236"/>
                    <a:pt x="168" y="234"/>
                  </a:cubicBezTo>
                  <a:cubicBezTo>
                    <a:pt x="168" y="234"/>
                    <a:pt x="168" y="233"/>
                    <a:pt x="168" y="233"/>
                  </a:cubicBezTo>
                  <a:cubicBezTo>
                    <a:pt x="168" y="232"/>
                    <a:pt x="168" y="232"/>
                    <a:pt x="168" y="232"/>
                  </a:cubicBezTo>
                  <a:cubicBezTo>
                    <a:pt x="168" y="231"/>
                    <a:pt x="168" y="231"/>
                    <a:pt x="168" y="231"/>
                  </a:cubicBezTo>
                  <a:cubicBezTo>
                    <a:pt x="168" y="230"/>
                    <a:pt x="168" y="230"/>
                    <a:pt x="168" y="229"/>
                  </a:cubicBezTo>
                  <a:cubicBezTo>
                    <a:pt x="168" y="229"/>
                    <a:pt x="168" y="229"/>
                    <a:pt x="168" y="229"/>
                  </a:cubicBezTo>
                  <a:cubicBezTo>
                    <a:pt x="168" y="229"/>
                    <a:pt x="168" y="229"/>
                    <a:pt x="168" y="229"/>
                  </a:cubicBezTo>
                  <a:cubicBezTo>
                    <a:pt x="168" y="229"/>
                    <a:pt x="168" y="229"/>
                    <a:pt x="168" y="229"/>
                  </a:cubicBezTo>
                  <a:cubicBezTo>
                    <a:pt x="168" y="229"/>
                    <a:pt x="169" y="228"/>
                    <a:pt x="169" y="227"/>
                  </a:cubicBezTo>
                  <a:cubicBezTo>
                    <a:pt x="169" y="227"/>
                    <a:pt x="170" y="226"/>
                    <a:pt x="170" y="225"/>
                  </a:cubicBezTo>
                  <a:cubicBezTo>
                    <a:pt x="170" y="225"/>
                    <a:pt x="170" y="225"/>
                    <a:pt x="170" y="225"/>
                  </a:cubicBezTo>
                  <a:cubicBezTo>
                    <a:pt x="170" y="224"/>
                    <a:pt x="170" y="224"/>
                    <a:pt x="170" y="224"/>
                  </a:cubicBezTo>
                  <a:cubicBezTo>
                    <a:pt x="171" y="224"/>
                    <a:pt x="171" y="224"/>
                    <a:pt x="171" y="224"/>
                  </a:cubicBezTo>
                  <a:cubicBezTo>
                    <a:pt x="171" y="223"/>
                    <a:pt x="171" y="222"/>
                    <a:pt x="171" y="221"/>
                  </a:cubicBezTo>
                  <a:cubicBezTo>
                    <a:pt x="172" y="218"/>
                    <a:pt x="174" y="214"/>
                    <a:pt x="175" y="210"/>
                  </a:cubicBezTo>
                  <a:cubicBezTo>
                    <a:pt x="176" y="207"/>
                    <a:pt x="176" y="203"/>
                    <a:pt x="176" y="199"/>
                  </a:cubicBezTo>
                  <a:cubicBezTo>
                    <a:pt x="176" y="199"/>
                    <a:pt x="176" y="198"/>
                    <a:pt x="176" y="198"/>
                  </a:cubicBezTo>
                  <a:cubicBezTo>
                    <a:pt x="176" y="198"/>
                    <a:pt x="176" y="198"/>
                    <a:pt x="176" y="198"/>
                  </a:cubicBezTo>
                  <a:cubicBezTo>
                    <a:pt x="180" y="198"/>
                    <a:pt x="183" y="198"/>
                    <a:pt x="186" y="200"/>
                  </a:cubicBezTo>
                  <a:cubicBezTo>
                    <a:pt x="189" y="202"/>
                    <a:pt x="192" y="205"/>
                    <a:pt x="195" y="203"/>
                  </a:cubicBezTo>
                  <a:cubicBezTo>
                    <a:pt x="198" y="202"/>
                    <a:pt x="199" y="200"/>
                    <a:pt x="203" y="200"/>
                  </a:cubicBezTo>
                  <a:cubicBezTo>
                    <a:pt x="205" y="200"/>
                    <a:pt x="207" y="200"/>
                    <a:pt x="209" y="199"/>
                  </a:cubicBezTo>
                  <a:cubicBezTo>
                    <a:pt x="209" y="201"/>
                    <a:pt x="209" y="202"/>
                    <a:pt x="209" y="203"/>
                  </a:cubicBezTo>
                  <a:cubicBezTo>
                    <a:pt x="209" y="205"/>
                    <a:pt x="209" y="205"/>
                    <a:pt x="209" y="205"/>
                  </a:cubicBezTo>
                  <a:cubicBezTo>
                    <a:pt x="209" y="206"/>
                    <a:pt x="209" y="206"/>
                    <a:pt x="209" y="207"/>
                  </a:cubicBezTo>
                  <a:cubicBezTo>
                    <a:pt x="209" y="208"/>
                    <a:pt x="209" y="209"/>
                    <a:pt x="210" y="210"/>
                  </a:cubicBezTo>
                  <a:cubicBezTo>
                    <a:pt x="210" y="211"/>
                    <a:pt x="210" y="212"/>
                    <a:pt x="210" y="213"/>
                  </a:cubicBezTo>
                  <a:cubicBezTo>
                    <a:pt x="210" y="213"/>
                    <a:pt x="210" y="213"/>
                    <a:pt x="210" y="213"/>
                  </a:cubicBezTo>
                  <a:cubicBezTo>
                    <a:pt x="210" y="215"/>
                    <a:pt x="210" y="215"/>
                    <a:pt x="210" y="215"/>
                  </a:cubicBezTo>
                  <a:cubicBezTo>
                    <a:pt x="210" y="215"/>
                    <a:pt x="211" y="215"/>
                    <a:pt x="211" y="216"/>
                  </a:cubicBezTo>
                  <a:cubicBezTo>
                    <a:pt x="211" y="216"/>
                    <a:pt x="211" y="216"/>
                    <a:pt x="211" y="217"/>
                  </a:cubicBezTo>
                  <a:cubicBezTo>
                    <a:pt x="211" y="218"/>
                    <a:pt x="212" y="220"/>
                    <a:pt x="213" y="221"/>
                  </a:cubicBezTo>
                  <a:cubicBezTo>
                    <a:pt x="214" y="222"/>
                    <a:pt x="214" y="223"/>
                    <a:pt x="214" y="224"/>
                  </a:cubicBezTo>
                  <a:cubicBezTo>
                    <a:pt x="215" y="225"/>
                    <a:pt x="216" y="226"/>
                    <a:pt x="217" y="227"/>
                  </a:cubicBezTo>
                  <a:cubicBezTo>
                    <a:pt x="217" y="228"/>
                    <a:pt x="218" y="229"/>
                    <a:pt x="219" y="230"/>
                  </a:cubicBezTo>
                  <a:cubicBezTo>
                    <a:pt x="220" y="230"/>
                    <a:pt x="221" y="231"/>
                    <a:pt x="222" y="232"/>
                  </a:cubicBezTo>
                  <a:cubicBezTo>
                    <a:pt x="223" y="232"/>
                    <a:pt x="224" y="233"/>
                    <a:pt x="225" y="233"/>
                  </a:cubicBezTo>
                  <a:cubicBezTo>
                    <a:pt x="225" y="234"/>
                    <a:pt x="226" y="234"/>
                    <a:pt x="226" y="235"/>
                  </a:cubicBezTo>
                  <a:cubicBezTo>
                    <a:pt x="226" y="235"/>
                    <a:pt x="226" y="236"/>
                    <a:pt x="226" y="237"/>
                  </a:cubicBezTo>
                  <a:cubicBezTo>
                    <a:pt x="226" y="238"/>
                    <a:pt x="226" y="239"/>
                    <a:pt x="226" y="239"/>
                  </a:cubicBezTo>
                  <a:cubicBezTo>
                    <a:pt x="226" y="241"/>
                    <a:pt x="225" y="242"/>
                    <a:pt x="224" y="243"/>
                  </a:cubicBezTo>
                  <a:cubicBezTo>
                    <a:pt x="224" y="244"/>
                    <a:pt x="223" y="244"/>
                    <a:pt x="223" y="245"/>
                  </a:cubicBezTo>
                  <a:cubicBezTo>
                    <a:pt x="222" y="245"/>
                    <a:pt x="222" y="245"/>
                    <a:pt x="222" y="245"/>
                  </a:cubicBezTo>
                  <a:cubicBezTo>
                    <a:pt x="221" y="246"/>
                    <a:pt x="221" y="246"/>
                    <a:pt x="221" y="246"/>
                  </a:cubicBezTo>
                  <a:cubicBezTo>
                    <a:pt x="219" y="248"/>
                    <a:pt x="218" y="249"/>
                    <a:pt x="217" y="250"/>
                  </a:cubicBezTo>
                  <a:cubicBezTo>
                    <a:pt x="217" y="251"/>
                    <a:pt x="216" y="251"/>
                    <a:pt x="216" y="251"/>
                  </a:cubicBezTo>
                  <a:cubicBezTo>
                    <a:pt x="216" y="251"/>
                    <a:pt x="216" y="251"/>
                    <a:pt x="216" y="252"/>
                  </a:cubicBezTo>
                  <a:cubicBezTo>
                    <a:pt x="215" y="252"/>
                    <a:pt x="214" y="252"/>
                    <a:pt x="213" y="252"/>
                  </a:cubicBezTo>
                  <a:cubicBezTo>
                    <a:pt x="212" y="253"/>
                    <a:pt x="211" y="253"/>
                    <a:pt x="211" y="253"/>
                  </a:cubicBezTo>
                  <a:cubicBezTo>
                    <a:pt x="210" y="254"/>
                    <a:pt x="210" y="254"/>
                    <a:pt x="210" y="254"/>
                  </a:cubicBezTo>
                  <a:cubicBezTo>
                    <a:pt x="208" y="255"/>
                    <a:pt x="206" y="256"/>
                    <a:pt x="204" y="256"/>
                  </a:cubicBezTo>
                  <a:cubicBezTo>
                    <a:pt x="204" y="257"/>
                    <a:pt x="203" y="257"/>
                    <a:pt x="202" y="257"/>
                  </a:cubicBezTo>
                  <a:cubicBezTo>
                    <a:pt x="201" y="258"/>
                    <a:pt x="200" y="258"/>
                    <a:pt x="198" y="259"/>
                  </a:cubicBezTo>
                  <a:cubicBezTo>
                    <a:pt x="197" y="259"/>
                    <a:pt x="195" y="260"/>
                    <a:pt x="194" y="261"/>
                  </a:cubicBezTo>
                  <a:cubicBezTo>
                    <a:pt x="194" y="261"/>
                    <a:pt x="193" y="261"/>
                    <a:pt x="193" y="261"/>
                  </a:cubicBezTo>
                  <a:cubicBezTo>
                    <a:pt x="193" y="262"/>
                    <a:pt x="193" y="262"/>
                    <a:pt x="193" y="262"/>
                  </a:cubicBezTo>
                  <a:cubicBezTo>
                    <a:pt x="192" y="262"/>
                    <a:pt x="192" y="262"/>
                    <a:pt x="192" y="262"/>
                  </a:cubicBezTo>
                  <a:cubicBezTo>
                    <a:pt x="190" y="263"/>
                    <a:pt x="190" y="263"/>
                    <a:pt x="190" y="263"/>
                  </a:cubicBezTo>
                  <a:cubicBezTo>
                    <a:pt x="190" y="264"/>
                    <a:pt x="190" y="264"/>
                    <a:pt x="189" y="264"/>
                  </a:cubicBezTo>
                  <a:cubicBezTo>
                    <a:pt x="189" y="264"/>
                    <a:pt x="189" y="264"/>
                    <a:pt x="189" y="265"/>
                  </a:cubicBezTo>
                  <a:cubicBezTo>
                    <a:pt x="188" y="265"/>
                    <a:pt x="188" y="265"/>
                    <a:pt x="188" y="265"/>
                  </a:cubicBezTo>
                  <a:cubicBezTo>
                    <a:pt x="188" y="265"/>
                    <a:pt x="188" y="265"/>
                    <a:pt x="188" y="265"/>
                  </a:cubicBezTo>
                  <a:cubicBezTo>
                    <a:pt x="188" y="265"/>
                    <a:pt x="188" y="265"/>
                    <a:pt x="187" y="265"/>
                  </a:cubicBezTo>
                  <a:cubicBezTo>
                    <a:pt x="187" y="266"/>
                    <a:pt x="186" y="266"/>
                    <a:pt x="186" y="266"/>
                  </a:cubicBezTo>
                  <a:cubicBezTo>
                    <a:pt x="185" y="267"/>
                    <a:pt x="184" y="268"/>
                    <a:pt x="183" y="269"/>
                  </a:cubicBezTo>
                  <a:cubicBezTo>
                    <a:pt x="183" y="269"/>
                    <a:pt x="182" y="269"/>
                    <a:pt x="182" y="269"/>
                  </a:cubicBezTo>
                  <a:cubicBezTo>
                    <a:pt x="181" y="269"/>
                    <a:pt x="180" y="270"/>
                    <a:pt x="179" y="270"/>
                  </a:cubicBezTo>
                  <a:cubicBezTo>
                    <a:pt x="179" y="271"/>
                    <a:pt x="178" y="271"/>
                    <a:pt x="178" y="272"/>
                  </a:cubicBezTo>
                  <a:cubicBezTo>
                    <a:pt x="178" y="272"/>
                    <a:pt x="177" y="272"/>
                    <a:pt x="177" y="272"/>
                  </a:cubicBezTo>
                  <a:cubicBezTo>
                    <a:pt x="177" y="273"/>
                    <a:pt x="177" y="273"/>
                    <a:pt x="177" y="273"/>
                  </a:cubicBezTo>
                  <a:cubicBezTo>
                    <a:pt x="175" y="275"/>
                    <a:pt x="174" y="277"/>
                    <a:pt x="174" y="279"/>
                  </a:cubicBezTo>
                  <a:cubicBezTo>
                    <a:pt x="173" y="279"/>
                    <a:pt x="173" y="280"/>
                    <a:pt x="173" y="280"/>
                  </a:cubicBezTo>
                  <a:cubicBezTo>
                    <a:pt x="173" y="281"/>
                    <a:pt x="173" y="281"/>
                    <a:pt x="173" y="281"/>
                  </a:cubicBezTo>
                  <a:cubicBezTo>
                    <a:pt x="172" y="278"/>
                    <a:pt x="171" y="275"/>
                    <a:pt x="170" y="272"/>
                  </a:cubicBezTo>
                  <a:cubicBezTo>
                    <a:pt x="169" y="270"/>
                    <a:pt x="169" y="270"/>
                    <a:pt x="169" y="270"/>
                  </a:cubicBezTo>
                  <a:cubicBezTo>
                    <a:pt x="169" y="269"/>
                    <a:pt x="169" y="269"/>
                    <a:pt x="169" y="269"/>
                  </a:cubicBezTo>
                  <a:cubicBezTo>
                    <a:pt x="168" y="268"/>
                    <a:pt x="168" y="268"/>
                    <a:pt x="168" y="268"/>
                  </a:cubicBezTo>
                  <a:cubicBezTo>
                    <a:pt x="168" y="267"/>
                    <a:pt x="168" y="267"/>
                    <a:pt x="168" y="267"/>
                  </a:cubicBezTo>
                  <a:cubicBezTo>
                    <a:pt x="168" y="266"/>
                    <a:pt x="168" y="265"/>
                    <a:pt x="167" y="264"/>
                  </a:cubicBezTo>
                  <a:cubicBezTo>
                    <a:pt x="167" y="262"/>
                    <a:pt x="167" y="260"/>
                    <a:pt x="167" y="259"/>
                  </a:cubicBezTo>
                  <a:cubicBezTo>
                    <a:pt x="167" y="258"/>
                    <a:pt x="167" y="257"/>
                    <a:pt x="167" y="256"/>
                  </a:cubicBezTo>
                  <a:cubicBezTo>
                    <a:pt x="167" y="255"/>
                    <a:pt x="167" y="254"/>
                    <a:pt x="167" y="253"/>
                  </a:cubicBezTo>
                  <a:cubicBezTo>
                    <a:pt x="167" y="249"/>
                    <a:pt x="166" y="245"/>
                    <a:pt x="166" y="242"/>
                  </a:cubicBezTo>
                  <a:close/>
                  <a:moveTo>
                    <a:pt x="158" y="217"/>
                  </a:moveTo>
                  <a:cubicBezTo>
                    <a:pt x="159" y="215"/>
                    <a:pt x="159" y="213"/>
                    <a:pt x="161" y="212"/>
                  </a:cubicBezTo>
                  <a:cubicBezTo>
                    <a:pt x="161" y="212"/>
                    <a:pt x="162" y="211"/>
                    <a:pt x="163" y="211"/>
                  </a:cubicBezTo>
                  <a:cubicBezTo>
                    <a:pt x="163" y="212"/>
                    <a:pt x="163" y="213"/>
                    <a:pt x="163" y="214"/>
                  </a:cubicBezTo>
                  <a:cubicBezTo>
                    <a:pt x="162" y="217"/>
                    <a:pt x="162" y="217"/>
                    <a:pt x="162" y="217"/>
                  </a:cubicBezTo>
                  <a:cubicBezTo>
                    <a:pt x="162" y="218"/>
                    <a:pt x="161" y="219"/>
                    <a:pt x="161" y="219"/>
                  </a:cubicBezTo>
                  <a:cubicBezTo>
                    <a:pt x="160" y="221"/>
                    <a:pt x="160" y="222"/>
                    <a:pt x="159" y="223"/>
                  </a:cubicBezTo>
                  <a:cubicBezTo>
                    <a:pt x="159" y="221"/>
                    <a:pt x="158" y="219"/>
                    <a:pt x="158" y="217"/>
                  </a:cubicBezTo>
                  <a:close/>
                  <a:moveTo>
                    <a:pt x="152" y="314"/>
                  </a:moveTo>
                  <a:cubicBezTo>
                    <a:pt x="152" y="315"/>
                    <a:pt x="152" y="315"/>
                    <a:pt x="152" y="315"/>
                  </a:cubicBezTo>
                  <a:cubicBezTo>
                    <a:pt x="153" y="315"/>
                    <a:pt x="153" y="316"/>
                    <a:pt x="153" y="316"/>
                  </a:cubicBezTo>
                  <a:cubicBezTo>
                    <a:pt x="153" y="317"/>
                    <a:pt x="154" y="318"/>
                    <a:pt x="154" y="320"/>
                  </a:cubicBezTo>
                  <a:cubicBezTo>
                    <a:pt x="156" y="326"/>
                    <a:pt x="156" y="326"/>
                    <a:pt x="156" y="326"/>
                  </a:cubicBezTo>
                  <a:cubicBezTo>
                    <a:pt x="156" y="328"/>
                    <a:pt x="157" y="330"/>
                    <a:pt x="157" y="332"/>
                  </a:cubicBezTo>
                  <a:cubicBezTo>
                    <a:pt x="157" y="333"/>
                    <a:pt x="157" y="333"/>
                    <a:pt x="157" y="334"/>
                  </a:cubicBezTo>
                  <a:cubicBezTo>
                    <a:pt x="157" y="335"/>
                    <a:pt x="157" y="335"/>
                    <a:pt x="157" y="335"/>
                  </a:cubicBezTo>
                  <a:cubicBezTo>
                    <a:pt x="157" y="335"/>
                    <a:pt x="157" y="335"/>
                    <a:pt x="157" y="335"/>
                  </a:cubicBezTo>
                  <a:cubicBezTo>
                    <a:pt x="157" y="333"/>
                    <a:pt x="157" y="333"/>
                    <a:pt x="157" y="333"/>
                  </a:cubicBezTo>
                  <a:cubicBezTo>
                    <a:pt x="156" y="333"/>
                    <a:pt x="156" y="333"/>
                    <a:pt x="156" y="332"/>
                  </a:cubicBezTo>
                  <a:cubicBezTo>
                    <a:pt x="156" y="331"/>
                    <a:pt x="155" y="330"/>
                    <a:pt x="155" y="329"/>
                  </a:cubicBezTo>
                  <a:cubicBezTo>
                    <a:pt x="155" y="326"/>
                    <a:pt x="154" y="323"/>
                    <a:pt x="153" y="320"/>
                  </a:cubicBezTo>
                  <a:cubicBezTo>
                    <a:pt x="153" y="318"/>
                    <a:pt x="152" y="316"/>
                    <a:pt x="152" y="314"/>
                  </a:cubicBezTo>
                  <a:close/>
                  <a:moveTo>
                    <a:pt x="151" y="177"/>
                  </a:moveTo>
                  <a:cubicBezTo>
                    <a:pt x="151" y="177"/>
                    <a:pt x="151" y="176"/>
                    <a:pt x="151" y="175"/>
                  </a:cubicBezTo>
                  <a:cubicBezTo>
                    <a:pt x="151" y="175"/>
                    <a:pt x="151" y="174"/>
                    <a:pt x="151" y="174"/>
                  </a:cubicBezTo>
                  <a:cubicBezTo>
                    <a:pt x="151" y="173"/>
                    <a:pt x="151" y="173"/>
                    <a:pt x="151" y="173"/>
                  </a:cubicBezTo>
                  <a:cubicBezTo>
                    <a:pt x="151" y="172"/>
                    <a:pt x="151" y="171"/>
                    <a:pt x="152" y="171"/>
                  </a:cubicBezTo>
                  <a:cubicBezTo>
                    <a:pt x="152" y="170"/>
                    <a:pt x="152" y="169"/>
                    <a:pt x="152" y="168"/>
                  </a:cubicBezTo>
                  <a:cubicBezTo>
                    <a:pt x="152" y="168"/>
                    <a:pt x="152" y="167"/>
                    <a:pt x="152" y="167"/>
                  </a:cubicBezTo>
                  <a:cubicBezTo>
                    <a:pt x="152" y="166"/>
                    <a:pt x="152" y="166"/>
                    <a:pt x="152" y="166"/>
                  </a:cubicBezTo>
                  <a:cubicBezTo>
                    <a:pt x="152" y="165"/>
                    <a:pt x="152" y="165"/>
                    <a:pt x="152" y="165"/>
                  </a:cubicBezTo>
                  <a:cubicBezTo>
                    <a:pt x="152" y="165"/>
                    <a:pt x="152" y="165"/>
                    <a:pt x="152" y="165"/>
                  </a:cubicBezTo>
                  <a:cubicBezTo>
                    <a:pt x="154" y="164"/>
                    <a:pt x="156" y="163"/>
                    <a:pt x="157" y="163"/>
                  </a:cubicBezTo>
                  <a:cubicBezTo>
                    <a:pt x="159" y="164"/>
                    <a:pt x="159" y="165"/>
                    <a:pt x="160" y="167"/>
                  </a:cubicBezTo>
                  <a:cubicBezTo>
                    <a:pt x="161" y="170"/>
                    <a:pt x="160" y="173"/>
                    <a:pt x="160" y="176"/>
                  </a:cubicBezTo>
                  <a:cubicBezTo>
                    <a:pt x="160" y="177"/>
                    <a:pt x="160" y="179"/>
                    <a:pt x="160" y="180"/>
                  </a:cubicBezTo>
                  <a:cubicBezTo>
                    <a:pt x="161" y="182"/>
                    <a:pt x="162" y="182"/>
                    <a:pt x="165" y="183"/>
                  </a:cubicBezTo>
                  <a:cubicBezTo>
                    <a:pt x="165" y="183"/>
                    <a:pt x="166" y="183"/>
                    <a:pt x="168" y="183"/>
                  </a:cubicBezTo>
                  <a:cubicBezTo>
                    <a:pt x="167" y="186"/>
                    <a:pt x="167" y="186"/>
                    <a:pt x="167" y="186"/>
                  </a:cubicBezTo>
                  <a:cubicBezTo>
                    <a:pt x="167" y="187"/>
                    <a:pt x="167" y="187"/>
                    <a:pt x="167" y="188"/>
                  </a:cubicBezTo>
                  <a:cubicBezTo>
                    <a:pt x="167" y="189"/>
                    <a:pt x="166" y="189"/>
                    <a:pt x="166" y="190"/>
                  </a:cubicBezTo>
                  <a:cubicBezTo>
                    <a:pt x="166" y="191"/>
                    <a:pt x="165" y="192"/>
                    <a:pt x="165" y="194"/>
                  </a:cubicBezTo>
                  <a:cubicBezTo>
                    <a:pt x="164" y="195"/>
                    <a:pt x="164" y="196"/>
                    <a:pt x="164" y="197"/>
                  </a:cubicBezTo>
                  <a:cubicBezTo>
                    <a:pt x="164" y="198"/>
                    <a:pt x="163" y="200"/>
                    <a:pt x="163" y="201"/>
                  </a:cubicBezTo>
                  <a:cubicBezTo>
                    <a:pt x="161" y="201"/>
                    <a:pt x="159" y="201"/>
                    <a:pt x="157" y="202"/>
                  </a:cubicBezTo>
                  <a:cubicBezTo>
                    <a:pt x="156" y="203"/>
                    <a:pt x="155" y="203"/>
                    <a:pt x="155" y="203"/>
                  </a:cubicBezTo>
                  <a:cubicBezTo>
                    <a:pt x="155" y="203"/>
                    <a:pt x="155" y="202"/>
                    <a:pt x="155" y="202"/>
                  </a:cubicBezTo>
                  <a:cubicBezTo>
                    <a:pt x="154" y="199"/>
                    <a:pt x="154" y="196"/>
                    <a:pt x="154" y="193"/>
                  </a:cubicBezTo>
                  <a:cubicBezTo>
                    <a:pt x="153" y="192"/>
                    <a:pt x="153" y="191"/>
                    <a:pt x="153" y="191"/>
                  </a:cubicBezTo>
                  <a:cubicBezTo>
                    <a:pt x="153" y="188"/>
                    <a:pt x="153" y="188"/>
                    <a:pt x="153" y="188"/>
                  </a:cubicBezTo>
                  <a:cubicBezTo>
                    <a:pt x="152" y="186"/>
                    <a:pt x="152" y="185"/>
                    <a:pt x="152" y="183"/>
                  </a:cubicBezTo>
                  <a:cubicBezTo>
                    <a:pt x="151" y="181"/>
                    <a:pt x="151" y="179"/>
                    <a:pt x="151" y="177"/>
                  </a:cubicBezTo>
                  <a:close/>
                  <a:moveTo>
                    <a:pt x="84" y="158"/>
                  </a:moveTo>
                  <a:cubicBezTo>
                    <a:pt x="85" y="158"/>
                    <a:pt x="86" y="158"/>
                    <a:pt x="87" y="158"/>
                  </a:cubicBezTo>
                  <a:cubicBezTo>
                    <a:pt x="88" y="158"/>
                    <a:pt x="90" y="158"/>
                    <a:pt x="91" y="158"/>
                  </a:cubicBezTo>
                  <a:cubicBezTo>
                    <a:pt x="91" y="158"/>
                    <a:pt x="91" y="159"/>
                    <a:pt x="91" y="159"/>
                  </a:cubicBezTo>
                  <a:cubicBezTo>
                    <a:pt x="91" y="159"/>
                    <a:pt x="90" y="159"/>
                    <a:pt x="90" y="159"/>
                  </a:cubicBezTo>
                  <a:cubicBezTo>
                    <a:pt x="90" y="159"/>
                    <a:pt x="89" y="159"/>
                    <a:pt x="89" y="159"/>
                  </a:cubicBezTo>
                  <a:cubicBezTo>
                    <a:pt x="88" y="159"/>
                    <a:pt x="87" y="159"/>
                    <a:pt x="86" y="159"/>
                  </a:cubicBezTo>
                  <a:cubicBezTo>
                    <a:pt x="84" y="159"/>
                    <a:pt x="84" y="159"/>
                    <a:pt x="84" y="159"/>
                  </a:cubicBezTo>
                  <a:cubicBezTo>
                    <a:pt x="84" y="159"/>
                    <a:pt x="84" y="159"/>
                    <a:pt x="84" y="159"/>
                  </a:cubicBezTo>
                  <a:cubicBezTo>
                    <a:pt x="84" y="159"/>
                    <a:pt x="84" y="159"/>
                    <a:pt x="84" y="159"/>
                  </a:cubicBezTo>
                  <a:cubicBezTo>
                    <a:pt x="84" y="159"/>
                    <a:pt x="84" y="159"/>
                    <a:pt x="84" y="158"/>
                  </a:cubicBezTo>
                  <a:close/>
                  <a:moveTo>
                    <a:pt x="120" y="171"/>
                  </a:moveTo>
                  <a:cubicBezTo>
                    <a:pt x="120" y="171"/>
                    <a:pt x="119" y="170"/>
                    <a:pt x="118" y="170"/>
                  </a:cubicBezTo>
                  <a:cubicBezTo>
                    <a:pt x="118" y="169"/>
                    <a:pt x="117" y="168"/>
                    <a:pt x="116" y="168"/>
                  </a:cubicBezTo>
                  <a:cubicBezTo>
                    <a:pt x="116" y="167"/>
                    <a:pt x="115" y="167"/>
                    <a:pt x="115" y="166"/>
                  </a:cubicBezTo>
                  <a:cubicBezTo>
                    <a:pt x="114" y="165"/>
                    <a:pt x="113" y="164"/>
                    <a:pt x="111" y="162"/>
                  </a:cubicBezTo>
                  <a:cubicBezTo>
                    <a:pt x="111" y="162"/>
                    <a:pt x="111" y="162"/>
                    <a:pt x="110" y="161"/>
                  </a:cubicBezTo>
                  <a:cubicBezTo>
                    <a:pt x="110" y="161"/>
                    <a:pt x="109" y="161"/>
                    <a:pt x="109" y="161"/>
                  </a:cubicBezTo>
                  <a:cubicBezTo>
                    <a:pt x="108" y="160"/>
                    <a:pt x="107" y="160"/>
                    <a:pt x="106" y="160"/>
                  </a:cubicBezTo>
                  <a:cubicBezTo>
                    <a:pt x="105" y="159"/>
                    <a:pt x="105" y="159"/>
                    <a:pt x="104" y="159"/>
                  </a:cubicBezTo>
                  <a:cubicBezTo>
                    <a:pt x="103" y="159"/>
                    <a:pt x="103" y="159"/>
                    <a:pt x="103" y="159"/>
                  </a:cubicBezTo>
                  <a:cubicBezTo>
                    <a:pt x="102" y="159"/>
                    <a:pt x="102" y="159"/>
                    <a:pt x="101" y="159"/>
                  </a:cubicBezTo>
                  <a:cubicBezTo>
                    <a:pt x="101" y="159"/>
                    <a:pt x="101" y="158"/>
                    <a:pt x="100" y="158"/>
                  </a:cubicBezTo>
                  <a:cubicBezTo>
                    <a:pt x="100" y="158"/>
                    <a:pt x="100" y="158"/>
                    <a:pt x="99" y="158"/>
                  </a:cubicBezTo>
                  <a:cubicBezTo>
                    <a:pt x="99" y="158"/>
                    <a:pt x="98" y="158"/>
                    <a:pt x="98" y="158"/>
                  </a:cubicBezTo>
                  <a:cubicBezTo>
                    <a:pt x="97" y="157"/>
                    <a:pt x="97" y="157"/>
                    <a:pt x="97" y="157"/>
                  </a:cubicBezTo>
                  <a:cubicBezTo>
                    <a:pt x="96" y="157"/>
                    <a:pt x="96" y="157"/>
                    <a:pt x="95" y="156"/>
                  </a:cubicBezTo>
                  <a:cubicBezTo>
                    <a:pt x="95" y="156"/>
                    <a:pt x="94" y="156"/>
                    <a:pt x="94" y="156"/>
                  </a:cubicBezTo>
                  <a:cubicBezTo>
                    <a:pt x="93" y="156"/>
                    <a:pt x="92" y="156"/>
                    <a:pt x="91" y="156"/>
                  </a:cubicBezTo>
                  <a:cubicBezTo>
                    <a:pt x="90" y="156"/>
                    <a:pt x="88" y="156"/>
                    <a:pt x="87" y="156"/>
                  </a:cubicBezTo>
                  <a:cubicBezTo>
                    <a:pt x="86" y="156"/>
                    <a:pt x="85" y="156"/>
                    <a:pt x="84" y="156"/>
                  </a:cubicBezTo>
                  <a:cubicBezTo>
                    <a:pt x="84" y="155"/>
                    <a:pt x="85" y="155"/>
                    <a:pt x="85" y="154"/>
                  </a:cubicBezTo>
                  <a:cubicBezTo>
                    <a:pt x="86" y="152"/>
                    <a:pt x="87" y="151"/>
                    <a:pt x="89" y="150"/>
                  </a:cubicBezTo>
                  <a:cubicBezTo>
                    <a:pt x="92" y="147"/>
                    <a:pt x="97" y="148"/>
                    <a:pt x="100" y="150"/>
                  </a:cubicBezTo>
                  <a:cubicBezTo>
                    <a:pt x="102" y="152"/>
                    <a:pt x="104" y="154"/>
                    <a:pt x="106" y="155"/>
                  </a:cubicBezTo>
                  <a:cubicBezTo>
                    <a:pt x="107" y="156"/>
                    <a:pt x="108" y="157"/>
                    <a:pt x="109" y="156"/>
                  </a:cubicBezTo>
                  <a:cubicBezTo>
                    <a:pt x="110" y="155"/>
                    <a:pt x="109" y="155"/>
                    <a:pt x="110" y="154"/>
                  </a:cubicBezTo>
                  <a:cubicBezTo>
                    <a:pt x="112" y="152"/>
                    <a:pt x="112" y="153"/>
                    <a:pt x="115" y="154"/>
                  </a:cubicBezTo>
                  <a:cubicBezTo>
                    <a:pt x="117" y="155"/>
                    <a:pt x="118" y="156"/>
                    <a:pt x="120" y="157"/>
                  </a:cubicBezTo>
                  <a:cubicBezTo>
                    <a:pt x="120" y="157"/>
                    <a:pt x="120" y="157"/>
                    <a:pt x="120" y="158"/>
                  </a:cubicBezTo>
                  <a:cubicBezTo>
                    <a:pt x="120" y="159"/>
                    <a:pt x="120" y="161"/>
                    <a:pt x="120" y="162"/>
                  </a:cubicBezTo>
                  <a:cubicBezTo>
                    <a:pt x="120" y="162"/>
                    <a:pt x="120" y="162"/>
                    <a:pt x="120" y="162"/>
                  </a:cubicBezTo>
                  <a:cubicBezTo>
                    <a:pt x="116" y="164"/>
                    <a:pt x="117" y="166"/>
                    <a:pt x="120" y="168"/>
                  </a:cubicBezTo>
                  <a:cubicBezTo>
                    <a:pt x="120" y="169"/>
                    <a:pt x="120" y="170"/>
                    <a:pt x="120" y="171"/>
                  </a:cubicBezTo>
                  <a:close/>
                  <a:moveTo>
                    <a:pt x="122" y="158"/>
                  </a:moveTo>
                  <a:cubicBezTo>
                    <a:pt x="122" y="159"/>
                    <a:pt x="122" y="160"/>
                    <a:pt x="121" y="161"/>
                  </a:cubicBezTo>
                  <a:cubicBezTo>
                    <a:pt x="121" y="160"/>
                    <a:pt x="121" y="159"/>
                    <a:pt x="121" y="158"/>
                  </a:cubicBezTo>
                  <a:cubicBezTo>
                    <a:pt x="121" y="157"/>
                    <a:pt x="121" y="157"/>
                    <a:pt x="121" y="157"/>
                  </a:cubicBezTo>
                  <a:cubicBezTo>
                    <a:pt x="122" y="158"/>
                    <a:pt x="122" y="158"/>
                    <a:pt x="122" y="158"/>
                  </a:cubicBezTo>
                  <a:close/>
                  <a:moveTo>
                    <a:pt x="126" y="178"/>
                  </a:moveTo>
                  <a:cubicBezTo>
                    <a:pt x="126" y="178"/>
                    <a:pt x="126" y="177"/>
                    <a:pt x="126" y="177"/>
                  </a:cubicBezTo>
                  <a:cubicBezTo>
                    <a:pt x="125" y="177"/>
                    <a:pt x="125" y="176"/>
                    <a:pt x="125" y="176"/>
                  </a:cubicBezTo>
                  <a:cubicBezTo>
                    <a:pt x="125" y="176"/>
                    <a:pt x="124" y="175"/>
                    <a:pt x="124" y="175"/>
                  </a:cubicBezTo>
                  <a:cubicBezTo>
                    <a:pt x="124" y="174"/>
                    <a:pt x="123" y="173"/>
                    <a:pt x="122" y="173"/>
                  </a:cubicBezTo>
                  <a:cubicBezTo>
                    <a:pt x="122" y="173"/>
                    <a:pt x="122" y="173"/>
                    <a:pt x="122" y="173"/>
                  </a:cubicBezTo>
                  <a:cubicBezTo>
                    <a:pt x="122" y="172"/>
                    <a:pt x="122" y="170"/>
                    <a:pt x="122" y="169"/>
                  </a:cubicBezTo>
                  <a:cubicBezTo>
                    <a:pt x="123" y="170"/>
                    <a:pt x="124" y="170"/>
                    <a:pt x="125" y="171"/>
                  </a:cubicBezTo>
                  <a:cubicBezTo>
                    <a:pt x="125" y="172"/>
                    <a:pt x="125" y="172"/>
                    <a:pt x="125" y="173"/>
                  </a:cubicBezTo>
                  <a:cubicBezTo>
                    <a:pt x="125" y="175"/>
                    <a:pt x="126" y="176"/>
                    <a:pt x="126" y="178"/>
                  </a:cubicBezTo>
                  <a:close/>
                  <a:moveTo>
                    <a:pt x="141" y="144"/>
                  </a:moveTo>
                  <a:cubicBezTo>
                    <a:pt x="140" y="145"/>
                    <a:pt x="140" y="145"/>
                    <a:pt x="139" y="145"/>
                  </a:cubicBezTo>
                  <a:cubicBezTo>
                    <a:pt x="139" y="145"/>
                    <a:pt x="139" y="145"/>
                    <a:pt x="138" y="145"/>
                  </a:cubicBezTo>
                  <a:cubicBezTo>
                    <a:pt x="138" y="143"/>
                    <a:pt x="137" y="142"/>
                    <a:pt x="136" y="141"/>
                  </a:cubicBezTo>
                  <a:cubicBezTo>
                    <a:pt x="138" y="141"/>
                    <a:pt x="140" y="143"/>
                    <a:pt x="141" y="144"/>
                  </a:cubicBezTo>
                  <a:close/>
                  <a:moveTo>
                    <a:pt x="142" y="200"/>
                  </a:moveTo>
                  <a:cubicBezTo>
                    <a:pt x="142" y="202"/>
                    <a:pt x="142" y="204"/>
                    <a:pt x="143" y="207"/>
                  </a:cubicBezTo>
                  <a:cubicBezTo>
                    <a:pt x="142" y="206"/>
                    <a:pt x="142" y="205"/>
                    <a:pt x="140" y="204"/>
                  </a:cubicBezTo>
                  <a:cubicBezTo>
                    <a:pt x="140" y="203"/>
                    <a:pt x="139" y="202"/>
                    <a:pt x="139" y="201"/>
                  </a:cubicBezTo>
                  <a:cubicBezTo>
                    <a:pt x="138" y="200"/>
                    <a:pt x="138" y="198"/>
                    <a:pt x="137" y="196"/>
                  </a:cubicBezTo>
                  <a:cubicBezTo>
                    <a:pt x="137" y="196"/>
                    <a:pt x="137" y="196"/>
                    <a:pt x="137" y="195"/>
                  </a:cubicBezTo>
                  <a:cubicBezTo>
                    <a:pt x="136" y="195"/>
                    <a:pt x="136" y="194"/>
                    <a:pt x="136" y="194"/>
                  </a:cubicBezTo>
                  <a:cubicBezTo>
                    <a:pt x="135" y="193"/>
                    <a:pt x="135" y="193"/>
                    <a:pt x="134" y="193"/>
                  </a:cubicBezTo>
                  <a:cubicBezTo>
                    <a:pt x="134" y="192"/>
                    <a:pt x="134" y="192"/>
                    <a:pt x="134" y="192"/>
                  </a:cubicBezTo>
                  <a:cubicBezTo>
                    <a:pt x="135" y="191"/>
                    <a:pt x="137" y="189"/>
                    <a:pt x="137" y="189"/>
                  </a:cubicBezTo>
                  <a:cubicBezTo>
                    <a:pt x="137" y="185"/>
                    <a:pt x="134" y="185"/>
                    <a:pt x="131" y="185"/>
                  </a:cubicBezTo>
                  <a:cubicBezTo>
                    <a:pt x="131" y="184"/>
                    <a:pt x="131" y="184"/>
                    <a:pt x="131" y="183"/>
                  </a:cubicBezTo>
                  <a:cubicBezTo>
                    <a:pt x="131" y="183"/>
                    <a:pt x="131" y="183"/>
                    <a:pt x="131" y="183"/>
                  </a:cubicBezTo>
                  <a:cubicBezTo>
                    <a:pt x="131" y="182"/>
                    <a:pt x="131" y="182"/>
                    <a:pt x="131" y="182"/>
                  </a:cubicBezTo>
                  <a:cubicBezTo>
                    <a:pt x="130" y="181"/>
                    <a:pt x="130" y="181"/>
                    <a:pt x="130" y="181"/>
                  </a:cubicBezTo>
                  <a:cubicBezTo>
                    <a:pt x="129" y="178"/>
                    <a:pt x="128" y="175"/>
                    <a:pt x="128" y="173"/>
                  </a:cubicBezTo>
                  <a:cubicBezTo>
                    <a:pt x="128" y="173"/>
                    <a:pt x="128" y="172"/>
                    <a:pt x="128" y="172"/>
                  </a:cubicBezTo>
                  <a:cubicBezTo>
                    <a:pt x="131" y="173"/>
                    <a:pt x="133" y="174"/>
                    <a:pt x="136" y="174"/>
                  </a:cubicBezTo>
                  <a:cubicBezTo>
                    <a:pt x="137" y="174"/>
                    <a:pt x="138" y="174"/>
                    <a:pt x="138" y="174"/>
                  </a:cubicBezTo>
                  <a:cubicBezTo>
                    <a:pt x="138" y="176"/>
                    <a:pt x="138" y="177"/>
                    <a:pt x="139" y="179"/>
                  </a:cubicBezTo>
                  <a:cubicBezTo>
                    <a:pt x="140" y="190"/>
                    <a:pt x="140" y="190"/>
                    <a:pt x="140" y="190"/>
                  </a:cubicBezTo>
                  <a:cubicBezTo>
                    <a:pt x="141" y="195"/>
                    <a:pt x="141" y="195"/>
                    <a:pt x="141" y="195"/>
                  </a:cubicBezTo>
                  <a:cubicBezTo>
                    <a:pt x="141" y="196"/>
                    <a:pt x="141" y="197"/>
                    <a:pt x="141" y="198"/>
                  </a:cubicBezTo>
                  <a:cubicBezTo>
                    <a:pt x="141" y="198"/>
                    <a:pt x="141" y="199"/>
                    <a:pt x="142" y="200"/>
                  </a:cubicBezTo>
                  <a:close/>
                  <a:moveTo>
                    <a:pt x="146" y="182"/>
                  </a:moveTo>
                  <a:cubicBezTo>
                    <a:pt x="146" y="185"/>
                    <a:pt x="145" y="187"/>
                    <a:pt x="145" y="190"/>
                  </a:cubicBezTo>
                  <a:cubicBezTo>
                    <a:pt x="145" y="191"/>
                    <a:pt x="145" y="193"/>
                    <a:pt x="145" y="195"/>
                  </a:cubicBezTo>
                  <a:cubicBezTo>
                    <a:pt x="145" y="195"/>
                    <a:pt x="145" y="195"/>
                    <a:pt x="145" y="195"/>
                  </a:cubicBezTo>
                  <a:cubicBezTo>
                    <a:pt x="145" y="195"/>
                    <a:pt x="145" y="195"/>
                    <a:pt x="145" y="194"/>
                  </a:cubicBezTo>
                  <a:cubicBezTo>
                    <a:pt x="144" y="189"/>
                    <a:pt x="144" y="189"/>
                    <a:pt x="144" y="189"/>
                  </a:cubicBezTo>
                  <a:cubicBezTo>
                    <a:pt x="142" y="179"/>
                    <a:pt x="142" y="179"/>
                    <a:pt x="142" y="179"/>
                  </a:cubicBezTo>
                  <a:cubicBezTo>
                    <a:pt x="142" y="177"/>
                    <a:pt x="142" y="175"/>
                    <a:pt x="142" y="173"/>
                  </a:cubicBezTo>
                  <a:cubicBezTo>
                    <a:pt x="143" y="172"/>
                    <a:pt x="143" y="172"/>
                    <a:pt x="144" y="171"/>
                  </a:cubicBezTo>
                  <a:cubicBezTo>
                    <a:pt x="144" y="171"/>
                    <a:pt x="145" y="170"/>
                    <a:pt x="145" y="170"/>
                  </a:cubicBezTo>
                  <a:cubicBezTo>
                    <a:pt x="145" y="171"/>
                    <a:pt x="145" y="171"/>
                    <a:pt x="145" y="171"/>
                  </a:cubicBezTo>
                  <a:cubicBezTo>
                    <a:pt x="145" y="174"/>
                    <a:pt x="145" y="177"/>
                    <a:pt x="146" y="180"/>
                  </a:cubicBezTo>
                  <a:cubicBezTo>
                    <a:pt x="146" y="181"/>
                    <a:pt x="146" y="182"/>
                    <a:pt x="146" y="182"/>
                  </a:cubicBezTo>
                  <a:close/>
                  <a:moveTo>
                    <a:pt x="148" y="234"/>
                  </a:moveTo>
                  <a:cubicBezTo>
                    <a:pt x="146" y="234"/>
                    <a:pt x="147" y="233"/>
                    <a:pt x="146" y="232"/>
                  </a:cubicBezTo>
                  <a:cubicBezTo>
                    <a:pt x="145" y="229"/>
                    <a:pt x="144" y="226"/>
                    <a:pt x="143" y="223"/>
                  </a:cubicBezTo>
                  <a:cubicBezTo>
                    <a:pt x="144" y="223"/>
                    <a:pt x="145" y="222"/>
                    <a:pt x="146" y="222"/>
                  </a:cubicBezTo>
                  <a:cubicBezTo>
                    <a:pt x="146" y="223"/>
                    <a:pt x="146" y="224"/>
                    <a:pt x="146" y="225"/>
                  </a:cubicBezTo>
                  <a:cubicBezTo>
                    <a:pt x="146" y="225"/>
                    <a:pt x="146" y="226"/>
                    <a:pt x="146" y="226"/>
                  </a:cubicBezTo>
                  <a:cubicBezTo>
                    <a:pt x="146" y="227"/>
                    <a:pt x="146" y="227"/>
                    <a:pt x="146" y="228"/>
                  </a:cubicBezTo>
                  <a:cubicBezTo>
                    <a:pt x="146" y="229"/>
                    <a:pt x="147" y="230"/>
                    <a:pt x="147" y="230"/>
                  </a:cubicBezTo>
                  <a:cubicBezTo>
                    <a:pt x="147" y="231"/>
                    <a:pt x="147" y="232"/>
                    <a:pt x="147" y="232"/>
                  </a:cubicBezTo>
                  <a:cubicBezTo>
                    <a:pt x="147" y="233"/>
                    <a:pt x="148" y="233"/>
                    <a:pt x="148" y="233"/>
                  </a:cubicBezTo>
                  <a:cubicBezTo>
                    <a:pt x="148" y="233"/>
                    <a:pt x="148" y="233"/>
                    <a:pt x="148" y="233"/>
                  </a:cubicBezTo>
                  <a:lnTo>
                    <a:pt x="148" y="234"/>
                  </a:lnTo>
                  <a:close/>
                  <a:moveTo>
                    <a:pt x="150" y="166"/>
                  </a:moveTo>
                  <a:cubicBezTo>
                    <a:pt x="150" y="166"/>
                    <a:pt x="150" y="166"/>
                    <a:pt x="150" y="166"/>
                  </a:cubicBezTo>
                  <a:cubicBezTo>
                    <a:pt x="150" y="166"/>
                    <a:pt x="150" y="166"/>
                    <a:pt x="150" y="166"/>
                  </a:cubicBezTo>
                  <a:cubicBezTo>
                    <a:pt x="150" y="166"/>
                    <a:pt x="150" y="166"/>
                    <a:pt x="150" y="166"/>
                  </a:cubicBezTo>
                  <a:cubicBezTo>
                    <a:pt x="150" y="166"/>
                    <a:pt x="150" y="166"/>
                    <a:pt x="150" y="166"/>
                  </a:cubicBezTo>
                  <a:close/>
                  <a:moveTo>
                    <a:pt x="150" y="205"/>
                  </a:moveTo>
                  <a:cubicBezTo>
                    <a:pt x="150" y="205"/>
                    <a:pt x="150" y="205"/>
                    <a:pt x="150" y="205"/>
                  </a:cubicBezTo>
                  <a:cubicBezTo>
                    <a:pt x="149" y="203"/>
                    <a:pt x="149" y="202"/>
                    <a:pt x="149" y="200"/>
                  </a:cubicBezTo>
                  <a:cubicBezTo>
                    <a:pt x="149" y="202"/>
                    <a:pt x="150" y="203"/>
                    <a:pt x="150" y="205"/>
                  </a:cubicBezTo>
                  <a:close/>
                  <a:moveTo>
                    <a:pt x="149" y="271"/>
                  </a:moveTo>
                  <a:cubicBezTo>
                    <a:pt x="148" y="270"/>
                    <a:pt x="148" y="270"/>
                    <a:pt x="147" y="269"/>
                  </a:cubicBezTo>
                  <a:cubicBezTo>
                    <a:pt x="146" y="269"/>
                    <a:pt x="146" y="268"/>
                    <a:pt x="145" y="268"/>
                  </a:cubicBezTo>
                  <a:cubicBezTo>
                    <a:pt x="144" y="267"/>
                    <a:pt x="144" y="267"/>
                    <a:pt x="144" y="267"/>
                  </a:cubicBezTo>
                  <a:cubicBezTo>
                    <a:pt x="143" y="266"/>
                    <a:pt x="143" y="266"/>
                    <a:pt x="143" y="266"/>
                  </a:cubicBezTo>
                  <a:cubicBezTo>
                    <a:pt x="142" y="265"/>
                    <a:pt x="142" y="265"/>
                    <a:pt x="142" y="265"/>
                  </a:cubicBezTo>
                  <a:cubicBezTo>
                    <a:pt x="141" y="264"/>
                    <a:pt x="139" y="264"/>
                    <a:pt x="138" y="263"/>
                  </a:cubicBezTo>
                  <a:cubicBezTo>
                    <a:pt x="137" y="262"/>
                    <a:pt x="136" y="262"/>
                    <a:pt x="135" y="261"/>
                  </a:cubicBezTo>
                  <a:cubicBezTo>
                    <a:pt x="134" y="261"/>
                    <a:pt x="133" y="260"/>
                    <a:pt x="132" y="259"/>
                  </a:cubicBezTo>
                  <a:cubicBezTo>
                    <a:pt x="130" y="257"/>
                    <a:pt x="129" y="255"/>
                    <a:pt x="128" y="253"/>
                  </a:cubicBezTo>
                  <a:cubicBezTo>
                    <a:pt x="127" y="250"/>
                    <a:pt x="126" y="248"/>
                    <a:pt x="125" y="245"/>
                  </a:cubicBezTo>
                  <a:cubicBezTo>
                    <a:pt x="123" y="241"/>
                    <a:pt x="122" y="237"/>
                    <a:pt x="121" y="233"/>
                  </a:cubicBezTo>
                  <a:cubicBezTo>
                    <a:pt x="121" y="231"/>
                    <a:pt x="120" y="229"/>
                    <a:pt x="120" y="227"/>
                  </a:cubicBezTo>
                  <a:cubicBezTo>
                    <a:pt x="120" y="227"/>
                    <a:pt x="120" y="226"/>
                    <a:pt x="119" y="226"/>
                  </a:cubicBezTo>
                  <a:cubicBezTo>
                    <a:pt x="119" y="226"/>
                    <a:pt x="119" y="226"/>
                    <a:pt x="119" y="226"/>
                  </a:cubicBezTo>
                  <a:cubicBezTo>
                    <a:pt x="119" y="224"/>
                    <a:pt x="119" y="223"/>
                    <a:pt x="118" y="222"/>
                  </a:cubicBezTo>
                  <a:cubicBezTo>
                    <a:pt x="118" y="221"/>
                    <a:pt x="118" y="221"/>
                    <a:pt x="118" y="220"/>
                  </a:cubicBezTo>
                  <a:cubicBezTo>
                    <a:pt x="118" y="220"/>
                    <a:pt x="118" y="220"/>
                    <a:pt x="119" y="220"/>
                  </a:cubicBezTo>
                  <a:cubicBezTo>
                    <a:pt x="121" y="219"/>
                    <a:pt x="124" y="220"/>
                    <a:pt x="127" y="219"/>
                  </a:cubicBezTo>
                  <a:cubicBezTo>
                    <a:pt x="127" y="218"/>
                    <a:pt x="126" y="217"/>
                    <a:pt x="126" y="216"/>
                  </a:cubicBezTo>
                  <a:cubicBezTo>
                    <a:pt x="128" y="216"/>
                    <a:pt x="129" y="218"/>
                    <a:pt x="130" y="220"/>
                  </a:cubicBezTo>
                  <a:cubicBezTo>
                    <a:pt x="131" y="220"/>
                    <a:pt x="131" y="220"/>
                    <a:pt x="131" y="220"/>
                  </a:cubicBezTo>
                  <a:cubicBezTo>
                    <a:pt x="131" y="221"/>
                    <a:pt x="131" y="221"/>
                    <a:pt x="131" y="221"/>
                  </a:cubicBezTo>
                  <a:cubicBezTo>
                    <a:pt x="131" y="222"/>
                    <a:pt x="131" y="222"/>
                    <a:pt x="131" y="222"/>
                  </a:cubicBezTo>
                  <a:cubicBezTo>
                    <a:pt x="131" y="223"/>
                    <a:pt x="132" y="223"/>
                    <a:pt x="132" y="224"/>
                  </a:cubicBezTo>
                  <a:cubicBezTo>
                    <a:pt x="132" y="225"/>
                    <a:pt x="132" y="227"/>
                    <a:pt x="133" y="228"/>
                  </a:cubicBezTo>
                  <a:cubicBezTo>
                    <a:pt x="133" y="229"/>
                    <a:pt x="133" y="229"/>
                    <a:pt x="133" y="230"/>
                  </a:cubicBezTo>
                  <a:cubicBezTo>
                    <a:pt x="134" y="230"/>
                    <a:pt x="134" y="231"/>
                    <a:pt x="134" y="231"/>
                  </a:cubicBezTo>
                  <a:cubicBezTo>
                    <a:pt x="134" y="232"/>
                    <a:pt x="134" y="232"/>
                    <a:pt x="134" y="232"/>
                  </a:cubicBezTo>
                  <a:cubicBezTo>
                    <a:pt x="135" y="233"/>
                    <a:pt x="136" y="234"/>
                    <a:pt x="136" y="236"/>
                  </a:cubicBezTo>
                  <a:cubicBezTo>
                    <a:pt x="138" y="238"/>
                    <a:pt x="139" y="240"/>
                    <a:pt x="140" y="243"/>
                  </a:cubicBezTo>
                  <a:cubicBezTo>
                    <a:pt x="141" y="244"/>
                    <a:pt x="142" y="245"/>
                    <a:pt x="143" y="246"/>
                  </a:cubicBezTo>
                  <a:cubicBezTo>
                    <a:pt x="143" y="247"/>
                    <a:pt x="144" y="248"/>
                    <a:pt x="144" y="249"/>
                  </a:cubicBezTo>
                  <a:cubicBezTo>
                    <a:pt x="145" y="250"/>
                    <a:pt x="145" y="250"/>
                    <a:pt x="145" y="251"/>
                  </a:cubicBezTo>
                  <a:cubicBezTo>
                    <a:pt x="145" y="251"/>
                    <a:pt x="145" y="252"/>
                    <a:pt x="146" y="253"/>
                  </a:cubicBezTo>
                  <a:cubicBezTo>
                    <a:pt x="146" y="254"/>
                    <a:pt x="147" y="255"/>
                    <a:pt x="147" y="256"/>
                  </a:cubicBezTo>
                  <a:cubicBezTo>
                    <a:pt x="147" y="257"/>
                    <a:pt x="147" y="257"/>
                    <a:pt x="147" y="258"/>
                  </a:cubicBezTo>
                  <a:cubicBezTo>
                    <a:pt x="147" y="259"/>
                    <a:pt x="148" y="259"/>
                    <a:pt x="148" y="260"/>
                  </a:cubicBezTo>
                  <a:cubicBezTo>
                    <a:pt x="148" y="262"/>
                    <a:pt x="149" y="263"/>
                    <a:pt x="149" y="264"/>
                  </a:cubicBezTo>
                  <a:cubicBezTo>
                    <a:pt x="149" y="265"/>
                    <a:pt x="150" y="266"/>
                    <a:pt x="150" y="268"/>
                  </a:cubicBezTo>
                  <a:cubicBezTo>
                    <a:pt x="150" y="268"/>
                    <a:pt x="150" y="269"/>
                    <a:pt x="150" y="269"/>
                  </a:cubicBezTo>
                  <a:cubicBezTo>
                    <a:pt x="150" y="270"/>
                    <a:pt x="150" y="270"/>
                    <a:pt x="150" y="270"/>
                  </a:cubicBezTo>
                  <a:cubicBezTo>
                    <a:pt x="150" y="271"/>
                    <a:pt x="150" y="271"/>
                    <a:pt x="150" y="271"/>
                  </a:cubicBezTo>
                  <a:cubicBezTo>
                    <a:pt x="150" y="273"/>
                    <a:pt x="150" y="275"/>
                    <a:pt x="151" y="277"/>
                  </a:cubicBezTo>
                  <a:cubicBezTo>
                    <a:pt x="150" y="277"/>
                    <a:pt x="150" y="277"/>
                    <a:pt x="150" y="277"/>
                  </a:cubicBezTo>
                  <a:cubicBezTo>
                    <a:pt x="150" y="276"/>
                    <a:pt x="150" y="276"/>
                    <a:pt x="150" y="276"/>
                  </a:cubicBezTo>
                  <a:cubicBezTo>
                    <a:pt x="150" y="276"/>
                    <a:pt x="150" y="276"/>
                    <a:pt x="150" y="276"/>
                  </a:cubicBezTo>
                  <a:cubicBezTo>
                    <a:pt x="150" y="276"/>
                    <a:pt x="150" y="275"/>
                    <a:pt x="150" y="274"/>
                  </a:cubicBezTo>
                  <a:cubicBezTo>
                    <a:pt x="150" y="274"/>
                    <a:pt x="150" y="274"/>
                    <a:pt x="150" y="273"/>
                  </a:cubicBezTo>
                  <a:cubicBezTo>
                    <a:pt x="150" y="273"/>
                    <a:pt x="149" y="272"/>
                    <a:pt x="149" y="271"/>
                  </a:cubicBezTo>
                  <a:close/>
                  <a:moveTo>
                    <a:pt x="137" y="268"/>
                  </a:moveTo>
                  <a:cubicBezTo>
                    <a:pt x="138" y="269"/>
                    <a:pt x="138" y="269"/>
                    <a:pt x="139" y="270"/>
                  </a:cubicBezTo>
                  <a:cubicBezTo>
                    <a:pt x="140" y="270"/>
                    <a:pt x="140" y="270"/>
                    <a:pt x="140" y="270"/>
                  </a:cubicBezTo>
                  <a:cubicBezTo>
                    <a:pt x="140" y="270"/>
                    <a:pt x="140" y="271"/>
                    <a:pt x="140" y="271"/>
                  </a:cubicBezTo>
                  <a:cubicBezTo>
                    <a:pt x="142" y="272"/>
                    <a:pt x="142" y="272"/>
                    <a:pt x="142" y="272"/>
                  </a:cubicBezTo>
                  <a:cubicBezTo>
                    <a:pt x="143" y="272"/>
                    <a:pt x="143" y="273"/>
                    <a:pt x="143" y="273"/>
                  </a:cubicBezTo>
                  <a:cubicBezTo>
                    <a:pt x="144" y="274"/>
                    <a:pt x="144" y="274"/>
                    <a:pt x="144" y="274"/>
                  </a:cubicBezTo>
                  <a:cubicBezTo>
                    <a:pt x="144" y="274"/>
                    <a:pt x="144" y="274"/>
                    <a:pt x="144" y="275"/>
                  </a:cubicBezTo>
                  <a:cubicBezTo>
                    <a:pt x="144" y="276"/>
                    <a:pt x="145" y="276"/>
                    <a:pt x="145" y="277"/>
                  </a:cubicBezTo>
                  <a:cubicBezTo>
                    <a:pt x="145" y="278"/>
                    <a:pt x="145" y="278"/>
                    <a:pt x="145" y="278"/>
                  </a:cubicBezTo>
                  <a:cubicBezTo>
                    <a:pt x="145" y="278"/>
                    <a:pt x="145" y="279"/>
                    <a:pt x="145" y="279"/>
                  </a:cubicBezTo>
                  <a:cubicBezTo>
                    <a:pt x="146" y="280"/>
                    <a:pt x="146" y="280"/>
                    <a:pt x="146" y="280"/>
                  </a:cubicBezTo>
                  <a:cubicBezTo>
                    <a:pt x="146" y="282"/>
                    <a:pt x="146" y="282"/>
                    <a:pt x="146" y="282"/>
                  </a:cubicBezTo>
                  <a:cubicBezTo>
                    <a:pt x="147" y="283"/>
                    <a:pt x="147" y="284"/>
                    <a:pt x="148" y="285"/>
                  </a:cubicBezTo>
                  <a:cubicBezTo>
                    <a:pt x="148" y="286"/>
                    <a:pt x="148" y="287"/>
                    <a:pt x="149" y="288"/>
                  </a:cubicBezTo>
                  <a:cubicBezTo>
                    <a:pt x="145" y="280"/>
                    <a:pt x="145" y="280"/>
                    <a:pt x="145" y="280"/>
                  </a:cubicBezTo>
                  <a:cubicBezTo>
                    <a:pt x="143" y="276"/>
                    <a:pt x="141" y="271"/>
                    <a:pt x="137" y="268"/>
                  </a:cubicBezTo>
                  <a:close/>
                  <a:moveTo>
                    <a:pt x="127" y="278"/>
                  </a:moveTo>
                  <a:cubicBezTo>
                    <a:pt x="132" y="283"/>
                    <a:pt x="136" y="288"/>
                    <a:pt x="139" y="293"/>
                  </a:cubicBezTo>
                  <a:cubicBezTo>
                    <a:pt x="140" y="294"/>
                    <a:pt x="141" y="295"/>
                    <a:pt x="142" y="296"/>
                  </a:cubicBezTo>
                  <a:cubicBezTo>
                    <a:pt x="142" y="296"/>
                    <a:pt x="142" y="297"/>
                    <a:pt x="142" y="297"/>
                  </a:cubicBezTo>
                  <a:cubicBezTo>
                    <a:pt x="141" y="296"/>
                    <a:pt x="140" y="295"/>
                    <a:pt x="139" y="294"/>
                  </a:cubicBezTo>
                  <a:cubicBezTo>
                    <a:pt x="137" y="292"/>
                    <a:pt x="137" y="292"/>
                    <a:pt x="137" y="292"/>
                  </a:cubicBezTo>
                  <a:cubicBezTo>
                    <a:pt x="136" y="292"/>
                    <a:pt x="136" y="291"/>
                    <a:pt x="135" y="291"/>
                  </a:cubicBezTo>
                  <a:cubicBezTo>
                    <a:pt x="134" y="290"/>
                    <a:pt x="133" y="288"/>
                    <a:pt x="133" y="287"/>
                  </a:cubicBezTo>
                  <a:cubicBezTo>
                    <a:pt x="132" y="286"/>
                    <a:pt x="131" y="284"/>
                    <a:pt x="130" y="283"/>
                  </a:cubicBezTo>
                  <a:cubicBezTo>
                    <a:pt x="130" y="282"/>
                    <a:pt x="129" y="281"/>
                    <a:pt x="129" y="280"/>
                  </a:cubicBezTo>
                  <a:cubicBezTo>
                    <a:pt x="128" y="280"/>
                    <a:pt x="128" y="279"/>
                    <a:pt x="127" y="278"/>
                  </a:cubicBezTo>
                  <a:close/>
                  <a:moveTo>
                    <a:pt x="97" y="263"/>
                  </a:moveTo>
                  <a:cubicBezTo>
                    <a:pt x="97" y="263"/>
                    <a:pt x="97" y="263"/>
                    <a:pt x="97" y="263"/>
                  </a:cubicBezTo>
                  <a:cubicBezTo>
                    <a:pt x="97" y="263"/>
                    <a:pt x="98" y="263"/>
                    <a:pt x="98" y="263"/>
                  </a:cubicBezTo>
                  <a:cubicBezTo>
                    <a:pt x="98" y="264"/>
                    <a:pt x="99" y="264"/>
                    <a:pt x="99" y="265"/>
                  </a:cubicBezTo>
                  <a:cubicBezTo>
                    <a:pt x="100" y="266"/>
                    <a:pt x="100" y="266"/>
                    <a:pt x="100" y="266"/>
                  </a:cubicBezTo>
                  <a:cubicBezTo>
                    <a:pt x="101" y="267"/>
                    <a:pt x="101" y="267"/>
                    <a:pt x="101" y="267"/>
                  </a:cubicBezTo>
                  <a:cubicBezTo>
                    <a:pt x="100" y="266"/>
                    <a:pt x="100" y="266"/>
                    <a:pt x="99" y="266"/>
                  </a:cubicBezTo>
                  <a:cubicBezTo>
                    <a:pt x="98" y="265"/>
                    <a:pt x="98" y="264"/>
                    <a:pt x="97" y="263"/>
                  </a:cubicBezTo>
                  <a:close/>
                  <a:moveTo>
                    <a:pt x="101" y="249"/>
                  </a:moveTo>
                  <a:cubicBezTo>
                    <a:pt x="100" y="248"/>
                    <a:pt x="98" y="247"/>
                    <a:pt x="96" y="246"/>
                  </a:cubicBezTo>
                  <a:cubicBezTo>
                    <a:pt x="96" y="245"/>
                    <a:pt x="96" y="244"/>
                    <a:pt x="97" y="243"/>
                  </a:cubicBezTo>
                  <a:cubicBezTo>
                    <a:pt x="99" y="242"/>
                    <a:pt x="102" y="244"/>
                    <a:pt x="104" y="243"/>
                  </a:cubicBezTo>
                  <a:cubicBezTo>
                    <a:pt x="106" y="242"/>
                    <a:pt x="105" y="241"/>
                    <a:pt x="106" y="239"/>
                  </a:cubicBezTo>
                  <a:cubicBezTo>
                    <a:pt x="109" y="238"/>
                    <a:pt x="112" y="238"/>
                    <a:pt x="114" y="235"/>
                  </a:cubicBezTo>
                  <a:cubicBezTo>
                    <a:pt x="115" y="235"/>
                    <a:pt x="116" y="234"/>
                    <a:pt x="116" y="233"/>
                  </a:cubicBezTo>
                  <a:cubicBezTo>
                    <a:pt x="116" y="233"/>
                    <a:pt x="116" y="234"/>
                    <a:pt x="116" y="234"/>
                  </a:cubicBezTo>
                  <a:cubicBezTo>
                    <a:pt x="117" y="234"/>
                    <a:pt x="117" y="235"/>
                    <a:pt x="117" y="235"/>
                  </a:cubicBezTo>
                  <a:cubicBezTo>
                    <a:pt x="117" y="236"/>
                    <a:pt x="117" y="236"/>
                    <a:pt x="117" y="237"/>
                  </a:cubicBezTo>
                  <a:cubicBezTo>
                    <a:pt x="117" y="237"/>
                    <a:pt x="117" y="238"/>
                    <a:pt x="117" y="238"/>
                  </a:cubicBezTo>
                  <a:cubicBezTo>
                    <a:pt x="117" y="239"/>
                    <a:pt x="117" y="239"/>
                    <a:pt x="117" y="239"/>
                  </a:cubicBezTo>
                  <a:cubicBezTo>
                    <a:pt x="117" y="240"/>
                    <a:pt x="117" y="240"/>
                    <a:pt x="117" y="240"/>
                  </a:cubicBezTo>
                  <a:cubicBezTo>
                    <a:pt x="117" y="240"/>
                    <a:pt x="117" y="240"/>
                    <a:pt x="117" y="240"/>
                  </a:cubicBezTo>
                  <a:cubicBezTo>
                    <a:pt x="117" y="243"/>
                    <a:pt x="118" y="245"/>
                    <a:pt x="119" y="247"/>
                  </a:cubicBezTo>
                  <a:cubicBezTo>
                    <a:pt x="119" y="249"/>
                    <a:pt x="120" y="251"/>
                    <a:pt x="121" y="253"/>
                  </a:cubicBezTo>
                  <a:cubicBezTo>
                    <a:pt x="121" y="254"/>
                    <a:pt x="121" y="254"/>
                    <a:pt x="121" y="254"/>
                  </a:cubicBezTo>
                  <a:cubicBezTo>
                    <a:pt x="122" y="257"/>
                    <a:pt x="123" y="259"/>
                    <a:pt x="124" y="261"/>
                  </a:cubicBezTo>
                  <a:cubicBezTo>
                    <a:pt x="125" y="263"/>
                    <a:pt x="126" y="265"/>
                    <a:pt x="128" y="267"/>
                  </a:cubicBezTo>
                  <a:cubicBezTo>
                    <a:pt x="130" y="269"/>
                    <a:pt x="132" y="270"/>
                    <a:pt x="133" y="271"/>
                  </a:cubicBezTo>
                  <a:cubicBezTo>
                    <a:pt x="134" y="272"/>
                    <a:pt x="135" y="274"/>
                    <a:pt x="136" y="276"/>
                  </a:cubicBezTo>
                  <a:cubicBezTo>
                    <a:pt x="137" y="278"/>
                    <a:pt x="137" y="280"/>
                    <a:pt x="138" y="282"/>
                  </a:cubicBezTo>
                  <a:cubicBezTo>
                    <a:pt x="138" y="283"/>
                    <a:pt x="138" y="284"/>
                    <a:pt x="139" y="285"/>
                  </a:cubicBezTo>
                  <a:cubicBezTo>
                    <a:pt x="136" y="282"/>
                    <a:pt x="132" y="278"/>
                    <a:pt x="128" y="275"/>
                  </a:cubicBezTo>
                  <a:cubicBezTo>
                    <a:pt x="128" y="274"/>
                    <a:pt x="128" y="274"/>
                    <a:pt x="128" y="274"/>
                  </a:cubicBezTo>
                  <a:cubicBezTo>
                    <a:pt x="128" y="274"/>
                    <a:pt x="127" y="274"/>
                    <a:pt x="127" y="274"/>
                  </a:cubicBezTo>
                  <a:cubicBezTo>
                    <a:pt x="127" y="274"/>
                    <a:pt x="126" y="273"/>
                    <a:pt x="126" y="273"/>
                  </a:cubicBezTo>
                  <a:cubicBezTo>
                    <a:pt x="125" y="273"/>
                    <a:pt x="124" y="272"/>
                    <a:pt x="123" y="272"/>
                  </a:cubicBezTo>
                  <a:cubicBezTo>
                    <a:pt x="121" y="272"/>
                    <a:pt x="119" y="272"/>
                    <a:pt x="118" y="272"/>
                  </a:cubicBezTo>
                  <a:cubicBezTo>
                    <a:pt x="116" y="272"/>
                    <a:pt x="114" y="272"/>
                    <a:pt x="113" y="272"/>
                  </a:cubicBezTo>
                  <a:cubicBezTo>
                    <a:pt x="113" y="272"/>
                    <a:pt x="113" y="272"/>
                    <a:pt x="112" y="272"/>
                  </a:cubicBezTo>
                  <a:cubicBezTo>
                    <a:pt x="112" y="272"/>
                    <a:pt x="111" y="272"/>
                    <a:pt x="110" y="272"/>
                  </a:cubicBezTo>
                  <a:cubicBezTo>
                    <a:pt x="109" y="272"/>
                    <a:pt x="108" y="271"/>
                    <a:pt x="108" y="271"/>
                  </a:cubicBezTo>
                  <a:cubicBezTo>
                    <a:pt x="106" y="270"/>
                    <a:pt x="105" y="269"/>
                    <a:pt x="104" y="268"/>
                  </a:cubicBezTo>
                  <a:cubicBezTo>
                    <a:pt x="102" y="266"/>
                    <a:pt x="102" y="266"/>
                    <a:pt x="102" y="266"/>
                  </a:cubicBezTo>
                  <a:cubicBezTo>
                    <a:pt x="101" y="265"/>
                    <a:pt x="101" y="265"/>
                    <a:pt x="101" y="265"/>
                  </a:cubicBezTo>
                  <a:cubicBezTo>
                    <a:pt x="101" y="265"/>
                    <a:pt x="101" y="265"/>
                    <a:pt x="101" y="264"/>
                  </a:cubicBezTo>
                  <a:cubicBezTo>
                    <a:pt x="100" y="264"/>
                    <a:pt x="100" y="263"/>
                    <a:pt x="99" y="262"/>
                  </a:cubicBezTo>
                  <a:cubicBezTo>
                    <a:pt x="98" y="262"/>
                    <a:pt x="98" y="262"/>
                    <a:pt x="97" y="262"/>
                  </a:cubicBezTo>
                  <a:cubicBezTo>
                    <a:pt x="97" y="262"/>
                    <a:pt x="96" y="262"/>
                    <a:pt x="96" y="261"/>
                  </a:cubicBezTo>
                  <a:cubicBezTo>
                    <a:pt x="96" y="261"/>
                    <a:pt x="96" y="261"/>
                    <a:pt x="96" y="260"/>
                  </a:cubicBezTo>
                  <a:cubicBezTo>
                    <a:pt x="96" y="258"/>
                    <a:pt x="98" y="257"/>
                    <a:pt x="99" y="255"/>
                  </a:cubicBezTo>
                  <a:cubicBezTo>
                    <a:pt x="102" y="253"/>
                    <a:pt x="104" y="252"/>
                    <a:pt x="101" y="249"/>
                  </a:cubicBezTo>
                  <a:close/>
                  <a:moveTo>
                    <a:pt x="114" y="228"/>
                  </a:moveTo>
                  <a:cubicBezTo>
                    <a:pt x="114" y="228"/>
                    <a:pt x="115" y="227"/>
                    <a:pt x="115" y="227"/>
                  </a:cubicBezTo>
                  <a:cubicBezTo>
                    <a:pt x="115" y="227"/>
                    <a:pt x="115" y="227"/>
                    <a:pt x="115" y="227"/>
                  </a:cubicBezTo>
                  <a:cubicBezTo>
                    <a:pt x="115" y="229"/>
                    <a:pt x="115" y="229"/>
                    <a:pt x="115" y="229"/>
                  </a:cubicBezTo>
                  <a:cubicBezTo>
                    <a:pt x="115" y="229"/>
                    <a:pt x="115" y="230"/>
                    <a:pt x="115" y="230"/>
                  </a:cubicBezTo>
                  <a:cubicBezTo>
                    <a:pt x="115" y="230"/>
                    <a:pt x="114" y="229"/>
                    <a:pt x="114" y="228"/>
                  </a:cubicBezTo>
                  <a:close/>
                  <a:moveTo>
                    <a:pt x="112" y="223"/>
                  </a:moveTo>
                  <a:cubicBezTo>
                    <a:pt x="112" y="222"/>
                    <a:pt x="112" y="222"/>
                    <a:pt x="112" y="222"/>
                  </a:cubicBezTo>
                  <a:cubicBezTo>
                    <a:pt x="113" y="222"/>
                    <a:pt x="113" y="222"/>
                    <a:pt x="113" y="222"/>
                  </a:cubicBezTo>
                  <a:cubicBezTo>
                    <a:pt x="113" y="222"/>
                    <a:pt x="112" y="223"/>
                    <a:pt x="112" y="223"/>
                  </a:cubicBezTo>
                  <a:close/>
                  <a:moveTo>
                    <a:pt x="80" y="166"/>
                  </a:moveTo>
                  <a:cubicBezTo>
                    <a:pt x="80" y="163"/>
                    <a:pt x="81" y="162"/>
                    <a:pt x="82" y="161"/>
                  </a:cubicBezTo>
                  <a:cubicBezTo>
                    <a:pt x="83" y="161"/>
                    <a:pt x="83" y="161"/>
                    <a:pt x="84" y="161"/>
                  </a:cubicBezTo>
                  <a:cubicBezTo>
                    <a:pt x="86" y="161"/>
                    <a:pt x="86" y="161"/>
                    <a:pt x="86" y="161"/>
                  </a:cubicBezTo>
                  <a:cubicBezTo>
                    <a:pt x="87" y="161"/>
                    <a:pt x="88" y="161"/>
                    <a:pt x="89" y="161"/>
                  </a:cubicBezTo>
                  <a:cubicBezTo>
                    <a:pt x="89" y="161"/>
                    <a:pt x="90" y="161"/>
                    <a:pt x="90" y="161"/>
                  </a:cubicBezTo>
                  <a:cubicBezTo>
                    <a:pt x="91" y="161"/>
                    <a:pt x="91" y="161"/>
                    <a:pt x="91" y="161"/>
                  </a:cubicBezTo>
                  <a:cubicBezTo>
                    <a:pt x="91" y="161"/>
                    <a:pt x="92" y="161"/>
                    <a:pt x="92" y="161"/>
                  </a:cubicBezTo>
                  <a:cubicBezTo>
                    <a:pt x="93" y="160"/>
                    <a:pt x="93" y="160"/>
                    <a:pt x="94" y="160"/>
                  </a:cubicBezTo>
                  <a:cubicBezTo>
                    <a:pt x="94" y="160"/>
                    <a:pt x="95" y="160"/>
                    <a:pt x="96" y="160"/>
                  </a:cubicBezTo>
                  <a:cubicBezTo>
                    <a:pt x="96" y="160"/>
                    <a:pt x="97" y="160"/>
                    <a:pt x="97" y="160"/>
                  </a:cubicBezTo>
                  <a:cubicBezTo>
                    <a:pt x="97" y="160"/>
                    <a:pt x="97" y="160"/>
                    <a:pt x="98" y="160"/>
                  </a:cubicBezTo>
                  <a:cubicBezTo>
                    <a:pt x="98" y="160"/>
                    <a:pt x="98" y="161"/>
                    <a:pt x="99" y="161"/>
                  </a:cubicBezTo>
                  <a:cubicBezTo>
                    <a:pt x="99" y="161"/>
                    <a:pt x="99" y="161"/>
                    <a:pt x="99" y="161"/>
                  </a:cubicBezTo>
                  <a:cubicBezTo>
                    <a:pt x="99" y="161"/>
                    <a:pt x="100" y="161"/>
                    <a:pt x="100" y="161"/>
                  </a:cubicBezTo>
                  <a:cubicBezTo>
                    <a:pt x="101" y="162"/>
                    <a:pt x="102" y="163"/>
                    <a:pt x="104" y="164"/>
                  </a:cubicBezTo>
                  <a:cubicBezTo>
                    <a:pt x="108" y="166"/>
                    <a:pt x="108" y="166"/>
                    <a:pt x="108" y="166"/>
                  </a:cubicBezTo>
                  <a:cubicBezTo>
                    <a:pt x="109" y="167"/>
                    <a:pt x="110" y="168"/>
                    <a:pt x="111" y="169"/>
                  </a:cubicBezTo>
                  <a:cubicBezTo>
                    <a:pt x="114" y="171"/>
                    <a:pt x="116" y="173"/>
                    <a:pt x="118" y="175"/>
                  </a:cubicBezTo>
                  <a:cubicBezTo>
                    <a:pt x="119" y="176"/>
                    <a:pt x="120" y="178"/>
                    <a:pt x="121" y="179"/>
                  </a:cubicBezTo>
                  <a:cubicBezTo>
                    <a:pt x="121" y="180"/>
                    <a:pt x="122" y="181"/>
                    <a:pt x="122" y="181"/>
                  </a:cubicBezTo>
                  <a:cubicBezTo>
                    <a:pt x="122" y="181"/>
                    <a:pt x="122" y="182"/>
                    <a:pt x="122" y="182"/>
                  </a:cubicBezTo>
                  <a:cubicBezTo>
                    <a:pt x="123" y="183"/>
                    <a:pt x="123" y="184"/>
                    <a:pt x="124" y="185"/>
                  </a:cubicBezTo>
                  <a:cubicBezTo>
                    <a:pt x="122" y="185"/>
                    <a:pt x="120" y="185"/>
                    <a:pt x="119" y="185"/>
                  </a:cubicBezTo>
                  <a:cubicBezTo>
                    <a:pt x="117" y="185"/>
                    <a:pt x="115" y="186"/>
                    <a:pt x="113" y="186"/>
                  </a:cubicBezTo>
                  <a:cubicBezTo>
                    <a:pt x="111" y="186"/>
                    <a:pt x="108" y="182"/>
                    <a:pt x="108" y="181"/>
                  </a:cubicBezTo>
                  <a:cubicBezTo>
                    <a:pt x="108" y="179"/>
                    <a:pt x="109" y="178"/>
                    <a:pt x="109" y="176"/>
                  </a:cubicBezTo>
                  <a:cubicBezTo>
                    <a:pt x="110" y="172"/>
                    <a:pt x="108" y="169"/>
                    <a:pt x="104" y="168"/>
                  </a:cubicBezTo>
                  <a:cubicBezTo>
                    <a:pt x="99" y="167"/>
                    <a:pt x="96" y="166"/>
                    <a:pt x="92" y="169"/>
                  </a:cubicBezTo>
                  <a:cubicBezTo>
                    <a:pt x="89" y="170"/>
                    <a:pt x="84" y="174"/>
                    <a:pt x="81" y="172"/>
                  </a:cubicBezTo>
                  <a:cubicBezTo>
                    <a:pt x="79" y="171"/>
                    <a:pt x="80" y="167"/>
                    <a:pt x="80" y="16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188" name="Freeform: Shape 187">
            <a:extLst>
              <a:ext uri="{FF2B5EF4-FFF2-40B4-BE49-F238E27FC236}">
                <a16:creationId xmlns="" xmlns:a16="http://schemas.microsoft.com/office/drawing/2014/main" id="{73749C51-1C37-43F2-81B1-5BA8B6267276}"/>
              </a:ext>
            </a:extLst>
          </p:cNvPr>
          <p:cNvSpPr>
            <a:spLocks/>
          </p:cNvSpPr>
          <p:nvPr/>
        </p:nvSpPr>
        <p:spPr bwMode="auto">
          <a:xfrm>
            <a:off x="1" y="6015294"/>
            <a:ext cx="12192001" cy="842706"/>
          </a:xfrm>
          <a:custGeom>
            <a:avLst/>
            <a:gdLst>
              <a:gd name="connsiteX0" fmla="*/ 281874 w 12192001"/>
              <a:gd name="connsiteY0" fmla="*/ 272 h 842706"/>
              <a:gd name="connsiteX1" fmla="*/ 578419 w 12192001"/>
              <a:gd name="connsiteY1" fmla="*/ 44986 h 842706"/>
              <a:gd name="connsiteX2" fmla="*/ 1323048 w 12192001"/>
              <a:gd name="connsiteY2" fmla="*/ 370586 h 842706"/>
              <a:gd name="connsiteX3" fmla="*/ 2079884 w 12192001"/>
              <a:gd name="connsiteY3" fmla="*/ 69406 h 842706"/>
              <a:gd name="connsiteX4" fmla="*/ 3011688 w 12192001"/>
              <a:gd name="connsiteY4" fmla="*/ 219996 h 842706"/>
              <a:gd name="connsiteX5" fmla="*/ 4089976 w 12192001"/>
              <a:gd name="connsiteY5" fmla="*/ 289186 h 842706"/>
              <a:gd name="connsiteX6" fmla="*/ 5233368 w 12192001"/>
              <a:gd name="connsiteY6" fmla="*/ 57196 h 842706"/>
              <a:gd name="connsiteX7" fmla="*/ 5896617 w 12192001"/>
              <a:gd name="connsiteY7" fmla="*/ 285116 h 842706"/>
              <a:gd name="connsiteX8" fmla="*/ 6580211 w 12192001"/>
              <a:gd name="connsiteY8" fmla="*/ 350236 h 842706"/>
              <a:gd name="connsiteX9" fmla="*/ 7064424 w 12192001"/>
              <a:gd name="connsiteY9" fmla="*/ 81616 h 842706"/>
              <a:gd name="connsiteX10" fmla="*/ 7878226 w 12192001"/>
              <a:gd name="connsiteY10" fmla="*/ 134526 h 842706"/>
              <a:gd name="connsiteX11" fmla="*/ 8643200 w 12192001"/>
              <a:gd name="connsiteY11" fmla="*/ 460126 h 842706"/>
              <a:gd name="connsiteX12" fmla="*/ 9355277 w 12192001"/>
              <a:gd name="connsiteY12" fmla="*/ 431636 h 842706"/>
              <a:gd name="connsiteX13" fmla="*/ 10063285 w 12192001"/>
              <a:gd name="connsiteY13" fmla="*/ 163016 h 842706"/>
              <a:gd name="connsiteX14" fmla="*/ 11418266 w 12192001"/>
              <a:gd name="connsiteY14" fmla="*/ 533386 h 842706"/>
              <a:gd name="connsiteX15" fmla="*/ 12158047 w 12192001"/>
              <a:gd name="connsiteY15" fmla="*/ 251825 h 842706"/>
              <a:gd name="connsiteX16" fmla="*/ 12192001 w 12192001"/>
              <a:gd name="connsiteY16" fmla="*/ 245804 h 842706"/>
              <a:gd name="connsiteX17" fmla="*/ 12192001 w 12192001"/>
              <a:gd name="connsiteY17" fmla="*/ 842706 h 842706"/>
              <a:gd name="connsiteX18" fmla="*/ 0 w 12192001"/>
              <a:gd name="connsiteY18" fmla="*/ 842706 h 842706"/>
              <a:gd name="connsiteX19" fmla="*/ 0 w 12192001"/>
              <a:gd name="connsiteY19" fmla="*/ 47133 h 842706"/>
              <a:gd name="connsiteX20" fmla="*/ 82270 w 12192001"/>
              <a:gd name="connsiteY20" fmla="*/ 25153 h 842706"/>
              <a:gd name="connsiteX21" fmla="*/ 281874 w 12192001"/>
              <a:gd name="connsiteY21" fmla="*/ 272 h 842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192001" h="842706">
                <a:moveTo>
                  <a:pt x="281874" y="272"/>
                </a:moveTo>
                <a:cubicBezTo>
                  <a:pt x="382153" y="-2137"/>
                  <a:pt x="482288" y="11409"/>
                  <a:pt x="578419" y="44986"/>
                </a:cubicBezTo>
                <a:cubicBezTo>
                  <a:pt x="834767" y="134526"/>
                  <a:pt x="1050424" y="366516"/>
                  <a:pt x="1323048" y="370586"/>
                </a:cubicBezTo>
                <a:cubicBezTo>
                  <a:pt x="1595672" y="370586"/>
                  <a:pt x="1815399" y="146736"/>
                  <a:pt x="2079884" y="69406"/>
                </a:cubicBezTo>
                <a:cubicBezTo>
                  <a:pt x="2385060" y="-20134"/>
                  <a:pt x="2710581" y="106036"/>
                  <a:pt x="3011688" y="219996"/>
                </a:cubicBezTo>
                <a:cubicBezTo>
                  <a:pt x="3390106" y="362446"/>
                  <a:pt x="3699351" y="407216"/>
                  <a:pt x="4089976" y="289186"/>
                </a:cubicBezTo>
                <a:cubicBezTo>
                  <a:pt x="4460256" y="175226"/>
                  <a:pt x="4834606" y="216"/>
                  <a:pt x="5233368" y="57196"/>
                </a:cubicBezTo>
                <a:cubicBezTo>
                  <a:pt x="5465302" y="89756"/>
                  <a:pt x="5676891" y="203716"/>
                  <a:pt x="5896617" y="285116"/>
                </a:cubicBezTo>
                <a:cubicBezTo>
                  <a:pt x="6112275" y="370586"/>
                  <a:pt x="6356415" y="427566"/>
                  <a:pt x="6580211" y="350236"/>
                </a:cubicBezTo>
                <a:cubicBezTo>
                  <a:pt x="6755179" y="289186"/>
                  <a:pt x="6893525" y="154876"/>
                  <a:pt x="7064424" y="81616"/>
                </a:cubicBezTo>
                <a:cubicBezTo>
                  <a:pt x="7324840" y="-24204"/>
                  <a:pt x="7617809" y="32776"/>
                  <a:pt x="7878226" y="134526"/>
                </a:cubicBezTo>
                <a:cubicBezTo>
                  <a:pt x="8134573" y="236276"/>
                  <a:pt x="8378714" y="382796"/>
                  <a:pt x="8643200" y="460126"/>
                </a:cubicBezTo>
                <a:cubicBezTo>
                  <a:pt x="8887341" y="533386"/>
                  <a:pt x="9123343" y="529316"/>
                  <a:pt x="9355277" y="431636"/>
                </a:cubicBezTo>
                <a:cubicBezTo>
                  <a:pt x="9587211" y="329886"/>
                  <a:pt x="9802868" y="179296"/>
                  <a:pt x="10063285" y="163016"/>
                </a:cubicBezTo>
                <a:cubicBezTo>
                  <a:pt x="10539359" y="130456"/>
                  <a:pt x="10946260" y="586296"/>
                  <a:pt x="11418266" y="533386"/>
                </a:cubicBezTo>
                <a:cubicBezTo>
                  <a:pt x="11681735" y="501335"/>
                  <a:pt x="11904703" y="316595"/>
                  <a:pt x="12158047" y="251825"/>
                </a:cubicBezTo>
                <a:lnTo>
                  <a:pt x="12192001" y="245804"/>
                </a:lnTo>
                <a:lnTo>
                  <a:pt x="12192001" y="842706"/>
                </a:lnTo>
                <a:lnTo>
                  <a:pt x="0" y="842706"/>
                </a:lnTo>
                <a:lnTo>
                  <a:pt x="0" y="47133"/>
                </a:lnTo>
                <a:lnTo>
                  <a:pt x="82270" y="25153"/>
                </a:lnTo>
                <a:cubicBezTo>
                  <a:pt x="148105" y="10574"/>
                  <a:pt x="215021" y="1878"/>
                  <a:pt x="281874" y="272"/>
                </a:cubicBezTo>
                <a:close/>
              </a:path>
            </a:pathLst>
          </a:custGeom>
          <a:solidFill>
            <a:srgbClr val="7A821C">
              <a:alpha val="84000"/>
            </a:srgbClr>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 name="Freeform: Shape 185">
            <a:extLst>
              <a:ext uri="{FF2B5EF4-FFF2-40B4-BE49-F238E27FC236}">
                <a16:creationId xmlns="" xmlns:a16="http://schemas.microsoft.com/office/drawing/2014/main" id="{E40CCF93-9383-4ED4-A8CE-B7F6B324E77A}"/>
              </a:ext>
            </a:extLst>
          </p:cNvPr>
          <p:cNvSpPr>
            <a:spLocks/>
          </p:cNvSpPr>
          <p:nvPr/>
        </p:nvSpPr>
        <p:spPr bwMode="auto">
          <a:xfrm>
            <a:off x="0" y="6426721"/>
            <a:ext cx="12192001" cy="431278"/>
          </a:xfrm>
          <a:custGeom>
            <a:avLst/>
            <a:gdLst>
              <a:gd name="connsiteX0" fmla="*/ 8249265 w 12192001"/>
              <a:gd name="connsiteY0" fmla="*/ 2578 h 431278"/>
              <a:gd name="connsiteX1" fmla="*/ 8887665 w 12192001"/>
              <a:gd name="connsiteY1" fmla="*/ 59738 h 431278"/>
              <a:gd name="connsiteX2" fmla="*/ 10088163 w 12192001"/>
              <a:gd name="connsiteY2" fmla="*/ 231219 h 431278"/>
              <a:gd name="connsiteX3" fmla="*/ 11203201 w 12192001"/>
              <a:gd name="connsiteY3" fmla="*/ 214887 h 431278"/>
              <a:gd name="connsiteX4" fmla="*/ 12016398 w 12192001"/>
              <a:gd name="connsiteY4" fmla="*/ 90296 h 431278"/>
              <a:gd name="connsiteX5" fmla="*/ 12192001 w 12192001"/>
              <a:gd name="connsiteY5" fmla="*/ 79349 h 431278"/>
              <a:gd name="connsiteX6" fmla="*/ 12192001 w 12192001"/>
              <a:gd name="connsiteY6" fmla="*/ 431278 h 431278"/>
              <a:gd name="connsiteX7" fmla="*/ 0 w 12192001"/>
              <a:gd name="connsiteY7" fmla="*/ 431278 h 431278"/>
              <a:gd name="connsiteX8" fmla="*/ 0 w 12192001"/>
              <a:gd name="connsiteY8" fmla="*/ 10858 h 431278"/>
              <a:gd name="connsiteX9" fmla="*/ 168988 w 12192001"/>
              <a:gd name="connsiteY9" fmla="*/ 8128 h 431278"/>
              <a:gd name="connsiteX10" fmla="*/ 1261454 w 12192001"/>
              <a:gd name="connsiteY10" fmla="*/ 100567 h 431278"/>
              <a:gd name="connsiteX11" fmla="*/ 2954359 w 12192001"/>
              <a:gd name="connsiteY11" fmla="*/ 141396 h 431278"/>
              <a:gd name="connsiteX12" fmla="*/ 4744931 w 12192001"/>
              <a:gd name="connsiteY12" fmla="*/ 18910 h 431278"/>
              <a:gd name="connsiteX13" fmla="*/ 5782650 w 12192001"/>
              <a:gd name="connsiteY13" fmla="*/ 137313 h 431278"/>
              <a:gd name="connsiteX14" fmla="*/ 6852923 w 12192001"/>
              <a:gd name="connsiteY14" fmla="*/ 169976 h 431278"/>
              <a:gd name="connsiteX15" fmla="*/ 7613917 w 12192001"/>
              <a:gd name="connsiteY15" fmla="*/ 31158 h 431278"/>
              <a:gd name="connsiteX16" fmla="*/ 8249265 w 12192001"/>
              <a:gd name="connsiteY16" fmla="*/ 2578 h 431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192001" h="431278">
                <a:moveTo>
                  <a:pt x="8249265" y="2578"/>
                </a:moveTo>
                <a:cubicBezTo>
                  <a:pt x="8466474" y="9723"/>
                  <a:pt x="8684191" y="31158"/>
                  <a:pt x="8887665" y="59738"/>
                </a:cubicBezTo>
                <a:cubicBezTo>
                  <a:pt x="9290544" y="112816"/>
                  <a:pt x="9669006" y="186307"/>
                  <a:pt x="10088163" y="231219"/>
                </a:cubicBezTo>
                <a:cubicBezTo>
                  <a:pt x="10466625" y="267964"/>
                  <a:pt x="10836947" y="263882"/>
                  <a:pt x="11203201" y="214887"/>
                </a:cubicBezTo>
                <a:cubicBezTo>
                  <a:pt x="11474839" y="175079"/>
                  <a:pt x="11732742" y="119195"/>
                  <a:pt x="12016398" y="90296"/>
                </a:cubicBezTo>
                <a:lnTo>
                  <a:pt x="12192001" y="79349"/>
                </a:lnTo>
                <a:lnTo>
                  <a:pt x="12192001" y="431278"/>
                </a:lnTo>
                <a:lnTo>
                  <a:pt x="0" y="431278"/>
                </a:lnTo>
                <a:lnTo>
                  <a:pt x="0" y="10858"/>
                </a:lnTo>
                <a:lnTo>
                  <a:pt x="168988" y="8128"/>
                </a:lnTo>
                <a:cubicBezTo>
                  <a:pt x="536577" y="10233"/>
                  <a:pt x="910461" y="57697"/>
                  <a:pt x="1261454" y="100567"/>
                </a:cubicBezTo>
                <a:cubicBezTo>
                  <a:pt x="1855598" y="178141"/>
                  <a:pt x="2343936" y="202639"/>
                  <a:pt x="2954359" y="141396"/>
                </a:cubicBezTo>
                <a:cubicBezTo>
                  <a:pt x="3536296" y="80153"/>
                  <a:pt x="4122300" y="-13753"/>
                  <a:pt x="4744931" y="18910"/>
                </a:cubicBezTo>
                <a:cubicBezTo>
                  <a:pt x="5107116" y="35241"/>
                  <a:pt x="5436744" y="92401"/>
                  <a:pt x="5782650" y="137313"/>
                </a:cubicBezTo>
                <a:cubicBezTo>
                  <a:pt x="6124486" y="182224"/>
                  <a:pt x="6507017" y="210804"/>
                  <a:pt x="6852923" y="169976"/>
                </a:cubicBezTo>
                <a:cubicBezTo>
                  <a:pt x="7125579" y="141396"/>
                  <a:pt x="7345331" y="67904"/>
                  <a:pt x="7613917" y="31158"/>
                </a:cubicBezTo>
                <a:cubicBezTo>
                  <a:pt x="7815357" y="2578"/>
                  <a:pt x="8032057" y="-4567"/>
                  <a:pt x="8249265" y="2578"/>
                </a:cubicBezTo>
                <a:close/>
              </a:path>
            </a:pathLst>
          </a:custGeom>
          <a:solidFill>
            <a:srgbClr val="CFDA51">
              <a:alpha val="64000"/>
            </a:srgbClr>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Hình chữ nhật: Góc Tròn 1">
            <a:extLst>
              <a:ext uri="{FF2B5EF4-FFF2-40B4-BE49-F238E27FC236}">
                <a16:creationId xmlns="" xmlns:a16="http://schemas.microsoft.com/office/drawing/2014/main" id="{2C2742D4-4BEE-4326-AC7C-0AF4DC3793BF}"/>
              </a:ext>
            </a:extLst>
          </p:cNvPr>
          <p:cNvSpPr/>
          <p:nvPr/>
        </p:nvSpPr>
        <p:spPr>
          <a:xfrm>
            <a:off x="871997" y="835000"/>
            <a:ext cx="10555288" cy="5599780"/>
          </a:xfrm>
          <a:prstGeom prst="roundRect">
            <a:avLst/>
          </a:prstGeom>
          <a:solidFill>
            <a:schemeClr val="bg1">
              <a:alpha val="90000"/>
            </a:schemeClr>
          </a:solid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430" name="Group 429">
            <a:extLst>
              <a:ext uri="{FF2B5EF4-FFF2-40B4-BE49-F238E27FC236}">
                <a16:creationId xmlns="" xmlns:a16="http://schemas.microsoft.com/office/drawing/2014/main" id="{23962742-E498-4B1D-93AF-1AA54B06445D}"/>
              </a:ext>
            </a:extLst>
          </p:cNvPr>
          <p:cNvGrpSpPr/>
          <p:nvPr/>
        </p:nvGrpSpPr>
        <p:grpSpPr>
          <a:xfrm>
            <a:off x="0" y="-90909"/>
            <a:ext cx="3349625" cy="1341438"/>
            <a:chOff x="0" y="5232400"/>
            <a:chExt cx="3349625" cy="1341438"/>
          </a:xfrm>
        </p:grpSpPr>
        <p:sp>
          <p:nvSpPr>
            <p:cNvPr id="429" name="Freeform: Shape 428">
              <a:extLst>
                <a:ext uri="{FF2B5EF4-FFF2-40B4-BE49-F238E27FC236}">
                  <a16:creationId xmlns="" xmlns:a16="http://schemas.microsoft.com/office/drawing/2014/main" id="{1FCD9EBD-8C72-48E2-8432-9527DC8F4F17}"/>
                </a:ext>
              </a:extLst>
            </p:cNvPr>
            <p:cNvSpPr>
              <a:spLocks/>
            </p:cNvSpPr>
            <p:nvPr/>
          </p:nvSpPr>
          <p:spPr bwMode="auto">
            <a:xfrm flipH="1">
              <a:off x="0" y="5510059"/>
              <a:ext cx="3158198" cy="621533"/>
            </a:xfrm>
            <a:custGeom>
              <a:avLst/>
              <a:gdLst>
                <a:gd name="connsiteX0" fmla="*/ 3158198 w 3158198"/>
                <a:gd name="connsiteY0" fmla="*/ 0 h 621533"/>
                <a:gd name="connsiteX1" fmla="*/ 3129724 w 3158198"/>
                <a:gd name="connsiteY1" fmla="*/ 6647 h 621533"/>
                <a:gd name="connsiteX2" fmla="*/ 2827584 w 3158198"/>
                <a:gd name="connsiteY2" fmla="*/ 104238 h 621533"/>
                <a:gd name="connsiteX3" fmla="*/ 2416220 w 3158198"/>
                <a:gd name="connsiteY3" fmla="*/ 229610 h 621533"/>
                <a:gd name="connsiteX4" fmla="*/ 1922583 w 3158198"/>
                <a:gd name="connsiteY4" fmla="*/ 309392 h 621533"/>
                <a:gd name="connsiteX5" fmla="*/ 1369370 w 3158198"/>
                <a:gd name="connsiteY5" fmla="*/ 266651 h 621533"/>
                <a:gd name="connsiteX6" fmla="*/ 1182129 w 3158198"/>
                <a:gd name="connsiteY6" fmla="*/ 246706 h 621533"/>
                <a:gd name="connsiteX7" fmla="*/ 1533916 w 3158198"/>
                <a:gd name="connsiteY7" fmla="*/ 360680 h 621533"/>
                <a:gd name="connsiteX8" fmla="*/ 1298445 w 3158198"/>
                <a:gd name="connsiteY8" fmla="*/ 554436 h 621533"/>
                <a:gd name="connsiteX9" fmla="*/ 929636 w 3158198"/>
                <a:gd name="connsiteY9" fmla="*/ 528792 h 621533"/>
                <a:gd name="connsiteX10" fmla="*/ 393445 w 3158198"/>
                <a:gd name="connsiteY10" fmla="*/ 392023 h 621533"/>
                <a:gd name="connsiteX11" fmla="*/ 356564 w 3158198"/>
                <a:gd name="connsiteY11" fmla="*/ 389174 h 621533"/>
                <a:gd name="connsiteX12" fmla="*/ 7614 w 3158198"/>
                <a:gd name="connsiteY12" fmla="*/ 346433 h 621533"/>
                <a:gd name="connsiteX13" fmla="*/ 248758 w 3158198"/>
                <a:gd name="connsiteY13" fmla="*/ 400571 h 621533"/>
                <a:gd name="connsiteX14" fmla="*/ 818994 w 3158198"/>
                <a:gd name="connsiteY14" fmla="*/ 548738 h 621533"/>
                <a:gd name="connsiteX15" fmla="*/ 864386 w 3158198"/>
                <a:gd name="connsiteY15" fmla="*/ 565834 h 621533"/>
                <a:gd name="connsiteX16" fmla="*/ 1224684 w 3158198"/>
                <a:gd name="connsiteY16" fmla="*/ 617122 h 621533"/>
                <a:gd name="connsiteX17" fmla="*/ 1420436 w 3158198"/>
                <a:gd name="connsiteY17" fmla="*/ 562985 h 621533"/>
                <a:gd name="connsiteX18" fmla="*/ 1579308 w 3158198"/>
                <a:gd name="connsiteY18" fmla="*/ 414818 h 621533"/>
                <a:gd name="connsiteX19" fmla="*/ 1741016 w 3158198"/>
                <a:gd name="connsiteY19" fmla="*/ 377776 h 621533"/>
                <a:gd name="connsiteX20" fmla="*/ 2036063 w 3158198"/>
                <a:gd name="connsiteY20" fmla="*/ 394872 h 621533"/>
                <a:gd name="connsiteX21" fmla="*/ 2589276 w 3158198"/>
                <a:gd name="connsiteY21" fmla="*/ 303693 h 621533"/>
                <a:gd name="connsiteX22" fmla="*/ 2742474 w 3158198"/>
                <a:gd name="connsiteY22" fmla="*/ 295145 h 621533"/>
                <a:gd name="connsiteX23" fmla="*/ 3087967 w 3158198"/>
                <a:gd name="connsiteY23" fmla="*/ 148492 h 621533"/>
                <a:gd name="connsiteX24" fmla="*/ 3158198 w 3158198"/>
                <a:gd name="connsiteY24" fmla="*/ 122357 h 621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158198" h="621533">
                  <a:moveTo>
                    <a:pt x="3158198" y="0"/>
                  </a:moveTo>
                  <a:lnTo>
                    <a:pt x="3129724" y="6647"/>
                  </a:lnTo>
                  <a:cubicBezTo>
                    <a:pt x="3042486" y="28730"/>
                    <a:pt x="2929716" y="61497"/>
                    <a:pt x="2827584" y="104238"/>
                  </a:cubicBezTo>
                  <a:cubicBezTo>
                    <a:pt x="2623320" y="189719"/>
                    <a:pt x="2657364" y="192568"/>
                    <a:pt x="2416220" y="229610"/>
                  </a:cubicBezTo>
                  <a:cubicBezTo>
                    <a:pt x="2177913" y="266651"/>
                    <a:pt x="2124010" y="309392"/>
                    <a:pt x="1922583" y="309392"/>
                  </a:cubicBezTo>
                  <a:cubicBezTo>
                    <a:pt x="1718320" y="312241"/>
                    <a:pt x="1627536" y="363529"/>
                    <a:pt x="1369370" y="266651"/>
                  </a:cubicBezTo>
                  <a:cubicBezTo>
                    <a:pt x="1275749" y="232459"/>
                    <a:pt x="1099856" y="209664"/>
                    <a:pt x="1182129" y="246706"/>
                  </a:cubicBezTo>
                  <a:cubicBezTo>
                    <a:pt x="1264401" y="280898"/>
                    <a:pt x="1533916" y="360680"/>
                    <a:pt x="1533916" y="360680"/>
                  </a:cubicBezTo>
                  <a:cubicBezTo>
                    <a:pt x="1533916" y="360680"/>
                    <a:pt x="1411925" y="531642"/>
                    <a:pt x="1298445" y="554436"/>
                  </a:cubicBezTo>
                  <a:cubicBezTo>
                    <a:pt x="1187803" y="577231"/>
                    <a:pt x="1071486" y="568683"/>
                    <a:pt x="929636" y="528792"/>
                  </a:cubicBezTo>
                  <a:cubicBezTo>
                    <a:pt x="810483" y="497449"/>
                    <a:pt x="407630" y="400571"/>
                    <a:pt x="393445" y="392023"/>
                  </a:cubicBezTo>
                  <a:cubicBezTo>
                    <a:pt x="376423" y="383475"/>
                    <a:pt x="356564" y="389174"/>
                    <a:pt x="356564" y="389174"/>
                  </a:cubicBezTo>
                  <a:cubicBezTo>
                    <a:pt x="356564" y="389174"/>
                    <a:pt x="55843" y="335036"/>
                    <a:pt x="7614" y="346433"/>
                  </a:cubicBezTo>
                  <a:cubicBezTo>
                    <a:pt x="-40615" y="357831"/>
                    <a:pt x="152301" y="383475"/>
                    <a:pt x="248758" y="400571"/>
                  </a:cubicBezTo>
                  <a:cubicBezTo>
                    <a:pt x="348053" y="420517"/>
                    <a:pt x="685655" y="500299"/>
                    <a:pt x="818994" y="548738"/>
                  </a:cubicBezTo>
                  <a:cubicBezTo>
                    <a:pt x="864386" y="565834"/>
                    <a:pt x="864386" y="565834"/>
                    <a:pt x="864386" y="565834"/>
                  </a:cubicBezTo>
                  <a:cubicBezTo>
                    <a:pt x="864386" y="565834"/>
                    <a:pt x="1125389" y="617122"/>
                    <a:pt x="1224684" y="617122"/>
                  </a:cubicBezTo>
                  <a:cubicBezTo>
                    <a:pt x="1326815" y="619972"/>
                    <a:pt x="1309793" y="639917"/>
                    <a:pt x="1420436" y="562985"/>
                  </a:cubicBezTo>
                  <a:cubicBezTo>
                    <a:pt x="1485687" y="517395"/>
                    <a:pt x="1533916" y="468956"/>
                    <a:pt x="1579308" y="414818"/>
                  </a:cubicBezTo>
                  <a:cubicBezTo>
                    <a:pt x="1616188" y="374927"/>
                    <a:pt x="1684276" y="374927"/>
                    <a:pt x="1741016" y="377776"/>
                  </a:cubicBezTo>
                  <a:cubicBezTo>
                    <a:pt x="1831800" y="386324"/>
                    <a:pt x="1973649" y="397722"/>
                    <a:pt x="2036063" y="394872"/>
                  </a:cubicBezTo>
                  <a:cubicBezTo>
                    <a:pt x="2138195" y="392023"/>
                    <a:pt x="2509841" y="300844"/>
                    <a:pt x="2589276" y="303693"/>
                  </a:cubicBezTo>
                  <a:cubicBezTo>
                    <a:pt x="2665875" y="306542"/>
                    <a:pt x="2680060" y="326488"/>
                    <a:pt x="2742474" y="295145"/>
                  </a:cubicBezTo>
                  <a:cubicBezTo>
                    <a:pt x="2791412" y="269500"/>
                    <a:pt x="2958440" y="198979"/>
                    <a:pt x="3087967" y="148492"/>
                  </a:cubicBezTo>
                  <a:lnTo>
                    <a:pt x="3158198" y="122357"/>
                  </a:lnTo>
                  <a:close/>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8" name="Freeform 6">
              <a:extLst>
                <a:ext uri="{FF2B5EF4-FFF2-40B4-BE49-F238E27FC236}">
                  <a16:creationId xmlns="" xmlns:a16="http://schemas.microsoft.com/office/drawing/2014/main" id="{D60D2FB4-CB77-4DD9-8B11-997459F14D6A}"/>
                </a:ext>
              </a:extLst>
            </p:cNvPr>
            <p:cNvSpPr>
              <a:spLocks/>
            </p:cNvSpPr>
            <p:nvPr/>
          </p:nvSpPr>
          <p:spPr bwMode="auto">
            <a:xfrm flipH="1">
              <a:off x="1522413" y="6272213"/>
              <a:ext cx="155575" cy="301625"/>
            </a:xfrm>
            <a:custGeom>
              <a:avLst/>
              <a:gdLst>
                <a:gd name="T0" fmla="*/ 35 w 55"/>
                <a:gd name="T1" fmla="*/ 90 h 106"/>
                <a:gd name="T2" fmla="*/ 34 w 55"/>
                <a:gd name="T3" fmla="*/ 90 h 106"/>
                <a:gd name="T4" fmla="*/ 33 w 55"/>
                <a:gd name="T5" fmla="*/ 92 h 106"/>
                <a:gd name="T6" fmla="*/ 7 w 55"/>
                <a:gd name="T7" fmla="*/ 104 h 106"/>
                <a:gd name="T8" fmla="*/ 3 w 55"/>
                <a:gd name="T9" fmla="*/ 102 h 106"/>
                <a:gd name="T10" fmla="*/ 7 w 55"/>
                <a:gd name="T11" fmla="*/ 89 h 106"/>
                <a:gd name="T12" fmla="*/ 7 w 55"/>
                <a:gd name="T13" fmla="*/ 87 h 106"/>
                <a:gd name="T14" fmla="*/ 7 w 55"/>
                <a:gd name="T15" fmla="*/ 87 h 106"/>
                <a:gd name="T16" fmla="*/ 7 w 55"/>
                <a:gd name="T17" fmla="*/ 87 h 106"/>
                <a:gd name="T18" fmla="*/ 8 w 55"/>
                <a:gd name="T19" fmla="*/ 86 h 106"/>
                <a:gd name="T20" fmla="*/ 12 w 55"/>
                <a:gd name="T21" fmla="*/ 76 h 106"/>
                <a:gd name="T22" fmla="*/ 20 w 55"/>
                <a:gd name="T23" fmla="*/ 44 h 106"/>
                <a:gd name="T24" fmla="*/ 23 w 55"/>
                <a:gd name="T25" fmla="*/ 12 h 106"/>
                <a:gd name="T26" fmla="*/ 24 w 55"/>
                <a:gd name="T27" fmla="*/ 6 h 106"/>
                <a:gd name="T28" fmla="*/ 33 w 55"/>
                <a:gd name="T29" fmla="*/ 0 h 106"/>
                <a:gd name="T30" fmla="*/ 41 w 55"/>
                <a:gd name="T31" fmla="*/ 11 h 106"/>
                <a:gd name="T32" fmla="*/ 49 w 55"/>
                <a:gd name="T33" fmla="*/ 67 h 106"/>
                <a:gd name="T34" fmla="*/ 35 w 55"/>
                <a:gd name="T35" fmla="*/ 9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5" h="106">
                  <a:moveTo>
                    <a:pt x="35" y="90"/>
                  </a:moveTo>
                  <a:cubicBezTo>
                    <a:pt x="34" y="90"/>
                    <a:pt x="34" y="90"/>
                    <a:pt x="34" y="90"/>
                  </a:cubicBezTo>
                  <a:cubicBezTo>
                    <a:pt x="34" y="91"/>
                    <a:pt x="33" y="91"/>
                    <a:pt x="33" y="92"/>
                  </a:cubicBezTo>
                  <a:cubicBezTo>
                    <a:pt x="24" y="102"/>
                    <a:pt x="9" y="106"/>
                    <a:pt x="7" y="104"/>
                  </a:cubicBezTo>
                  <a:cubicBezTo>
                    <a:pt x="3" y="104"/>
                    <a:pt x="5" y="103"/>
                    <a:pt x="3" y="102"/>
                  </a:cubicBezTo>
                  <a:cubicBezTo>
                    <a:pt x="1" y="102"/>
                    <a:pt x="0" y="100"/>
                    <a:pt x="7" y="89"/>
                  </a:cubicBezTo>
                  <a:cubicBezTo>
                    <a:pt x="7" y="88"/>
                    <a:pt x="7" y="88"/>
                    <a:pt x="7" y="87"/>
                  </a:cubicBezTo>
                  <a:cubicBezTo>
                    <a:pt x="7" y="87"/>
                    <a:pt x="7" y="87"/>
                    <a:pt x="7" y="87"/>
                  </a:cubicBezTo>
                  <a:cubicBezTo>
                    <a:pt x="7" y="87"/>
                    <a:pt x="7" y="87"/>
                    <a:pt x="7" y="87"/>
                  </a:cubicBezTo>
                  <a:cubicBezTo>
                    <a:pt x="8" y="87"/>
                    <a:pt x="8" y="87"/>
                    <a:pt x="8" y="86"/>
                  </a:cubicBezTo>
                  <a:cubicBezTo>
                    <a:pt x="9" y="83"/>
                    <a:pt x="11" y="79"/>
                    <a:pt x="12" y="76"/>
                  </a:cubicBezTo>
                  <a:cubicBezTo>
                    <a:pt x="16" y="65"/>
                    <a:pt x="19" y="52"/>
                    <a:pt x="20" y="44"/>
                  </a:cubicBezTo>
                  <a:cubicBezTo>
                    <a:pt x="21" y="37"/>
                    <a:pt x="22" y="21"/>
                    <a:pt x="23" y="12"/>
                  </a:cubicBezTo>
                  <a:cubicBezTo>
                    <a:pt x="24" y="9"/>
                    <a:pt x="24" y="6"/>
                    <a:pt x="24" y="6"/>
                  </a:cubicBezTo>
                  <a:cubicBezTo>
                    <a:pt x="33" y="0"/>
                    <a:pt x="33" y="0"/>
                    <a:pt x="33" y="0"/>
                  </a:cubicBezTo>
                  <a:cubicBezTo>
                    <a:pt x="36" y="4"/>
                    <a:pt x="39" y="7"/>
                    <a:pt x="41" y="11"/>
                  </a:cubicBezTo>
                  <a:cubicBezTo>
                    <a:pt x="55" y="34"/>
                    <a:pt x="55" y="53"/>
                    <a:pt x="49" y="67"/>
                  </a:cubicBezTo>
                  <a:cubicBezTo>
                    <a:pt x="45" y="77"/>
                    <a:pt x="40" y="84"/>
                    <a:pt x="35" y="90"/>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9" name="Freeform 7">
              <a:extLst>
                <a:ext uri="{FF2B5EF4-FFF2-40B4-BE49-F238E27FC236}">
                  <a16:creationId xmlns="" xmlns:a16="http://schemas.microsoft.com/office/drawing/2014/main" id="{8671239C-834E-4B7E-8D32-0FFCB6D7019E}"/>
                </a:ext>
              </a:extLst>
            </p:cNvPr>
            <p:cNvSpPr>
              <a:spLocks noEditPoints="1"/>
            </p:cNvSpPr>
            <p:nvPr/>
          </p:nvSpPr>
          <p:spPr bwMode="auto">
            <a:xfrm flipH="1">
              <a:off x="1530350" y="6308725"/>
              <a:ext cx="114300" cy="179388"/>
            </a:xfrm>
            <a:custGeom>
              <a:avLst/>
              <a:gdLst>
                <a:gd name="T0" fmla="*/ 7 w 40"/>
                <a:gd name="T1" fmla="*/ 43 h 63"/>
                <a:gd name="T2" fmla="*/ 5 w 40"/>
                <a:gd name="T3" fmla="*/ 47 h 63"/>
                <a:gd name="T4" fmla="*/ 0 w 40"/>
                <a:gd name="T5" fmla="*/ 63 h 63"/>
                <a:gd name="T6" fmla="*/ 7 w 40"/>
                <a:gd name="T7" fmla="*/ 43 h 63"/>
                <a:gd name="T8" fmla="*/ 39 w 40"/>
                <a:gd name="T9" fmla="*/ 38 h 63"/>
                <a:gd name="T10" fmla="*/ 37 w 40"/>
                <a:gd name="T11" fmla="*/ 54 h 63"/>
                <a:gd name="T12" fmla="*/ 40 w 40"/>
                <a:gd name="T13" fmla="*/ 41 h 63"/>
                <a:gd name="T14" fmla="*/ 39 w 40"/>
                <a:gd name="T15" fmla="*/ 38 h 63"/>
                <a:gd name="T16" fmla="*/ 22 w 40"/>
                <a:gd name="T17" fmla="*/ 0 h 63"/>
                <a:gd name="T18" fmla="*/ 21 w 40"/>
                <a:gd name="T19" fmla="*/ 3 h 63"/>
                <a:gd name="T20" fmla="*/ 18 w 40"/>
                <a:gd name="T21" fmla="*/ 22 h 63"/>
                <a:gd name="T22" fmla="*/ 21 w 40"/>
                <a:gd name="T23" fmla="*/ 28 h 63"/>
                <a:gd name="T24" fmla="*/ 12 w 40"/>
                <a:gd name="T25" fmla="*/ 59 h 63"/>
                <a:gd name="T26" fmla="*/ 24 w 40"/>
                <a:gd name="T27" fmla="*/ 34 h 63"/>
                <a:gd name="T28" fmla="*/ 29 w 40"/>
                <a:gd name="T29" fmla="*/ 19 h 63"/>
                <a:gd name="T30" fmla="*/ 31 w 40"/>
                <a:gd name="T31" fmla="*/ 22 h 63"/>
                <a:gd name="T32" fmla="*/ 27 w 40"/>
                <a:gd name="T33" fmla="*/ 52 h 63"/>
                <a:gd name="T34" fmla="*/ 37 w 40"/>
                <a:gd name="T35" fmla="*/ 31 h 63"/>
                <a:gd name="T36" fmla="*/ 35 w 40"/>
                <a:gd name="T37" fmla="*/ 26 h 63"/>
                <a:gd name="T38" fmla="*/ 35 w 40"/>
                <a:gd name="T39" fmla="*/ 26 h 63"/>
                <a:gd name="T40" fmla="*/ 22 w 40"/>
                <a:gd name="T41"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0" h="63">
                  <a:moveTo>
                    <a:pt x="7" y="43"/>
                  </a:moveTo>
                  <a:cubicBezTo>
                    <a:pt x="6" y="44"/>
                    <a:pt x="6" y="46"/>
                    <a:pt x="5" y="47"/>
                  </a:cubicBezTo>
                  <a:cubicBezTo>
                    <a:pt x="3" y="52"/>
                    <a:pt x="2" y="58"/>
                    <a:pt x="0" y="63"/>
                  </a:cubicBezTo>
                  <a:cubicBezTo>
                    <a:pt x="4" y="59"/>
                    <a:pt x="6" y="52"/>
                    <a:pt x="7" y="43"/>
                  </a:cubicBezTo>
                  <a:moveTo>
                    <a:pt x="39" y="38"/>
                  </a:moveTo>
                  <a:cubicBezTo>
                    <a:pt x="39" y="43"/>
                    <a:pt x="38" y="50"/>
                    <a:pt x="37" y="54"/>
                  </a:cubicBezTo>
                  <a:cubicBezTo>
                    <a:pt x="39" y="50"/>
                    <a:pt x="40" y="46"/>
                    <a:pt x="40" y="41"/>
                  </a:cubicBezTo>
                  <a:cubicBezTo>
                    <a:pt x="40" y="40"/>
                    <a:pt x="40" y="39"/>
                    <a:pt x="39" y="38"/>
                  </a:cubicBezTo>
                  <a:moveTo>
                    <a:pt x="22" y="0"/>
                  </a:moveTo>
                  <a:cubicBezTo>
                    <a:pt x="22" y="1"/>
                    <a:pt x="22" y="2"/>
                    <a:pt x="21" y="3"/>
                  </a:cubicBezTo>
                  <a:cubicBezTo>
                    <a:pt x="21" y="9"/>
                    <a:pt x="20" y="16"/>
                    <a:pt x="18" y="22"/>
                  </a:cubicBezTo>
                  <a:cubicBezTo>
                    <a:pt x="19" y="23"/>
                    <a:pt x="20" y="25"/>
                    <a:pt x="21" y="28"/>
                  </a:cubicBezTo>
                  <a:cubicBezTo>
                    <a:pt x="22" y="36"/>
                    <a:pt x="12" y="59"/>
                    <a:pt x="12" y="59"/>
                  </a:cubicBezTo>
                  <a:cubicBezTo>
                    <a:pt x="12" y="59"/>
                    <a:pt x="21" y="46"/>
                    <a:pt x="24" y="34"/>
                  </a:cubicBezTo>
                  <a:cubicBezTo>
                    <a:pt x="27" y="24"/>
                    <a:pt x="28" y="19"/>
                    <a:pt x="29" y="19"/>
                  </a:cubicBezTo>
                  <a:cubicBezTo>
                    <a:pt x="30" y="19"/>
                    <a:pt x="31" y="20"/>
                    <a:pt x="31" y="22"/>
                  </a:cubicBezTo>
                  <a:cubicBezTo>
                    <a:pt x="35" y="27"/>
                    <a:pt x="33" y="40"/>
                    <a:pt x="27" y="52"/>
                  </a:cubicBezTo>
                  <a:cubicBezTo>
                    <a:pt x="33" y="48"/>
                    <a:pt x="35" y="36"/>
                    <a:pt x="37" y="31"/>
                  </a:cubicBezTo>
                  <a:cubicBezTo>
                    <a:pt x="36" y="29"/>
                    <a:pt x="35" y="28"/>
                    <a:pt x="35" y="26"/>
                  </a:cubicBezTo>
                  <a:cubicBezTo>
                    <a:pt x="35" y="26"/>
                    <a:pt x="35" y="26"/>
                    <a:pt x="35" y="26"/>
                  </a:cubicBezTo>
                  <a:cubicBezTo>
                    <a:pt x="31" y="16"/>
                    <a:pt x="29" y="8"/>
                    <a:pt x="22" y="0"/>
                  </a:cubicBezTo>
                </a:path>
              </a:pathLst>
            </a:custGeom>
            <a:solidFill>
              <a:srgbClr val="FCE9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0" name="Freeform 8">
              <a:extLst>
                <a:ext uri="{FF2B5EF4-FFF2-40B4-BE49-F238E27FC236}">
                  <a16:creationId xmlns="" xmlns:a16="http://schemas.microsoft.com/office/drawing/2014/main" id="{C14D4402-C434-449F-B283-85C886590C84}"/>
                </a:ext>
              </a:extLst>
            </p:cNvPr>
            <p:cNvSpPr>
              <a:spLocks/>
            </p:cNvSpPr>
            <p:nvPr/>
          </p:nvSpPr>
          <p:spPr bwMode="auto">
            <a:xfrm flipH="1">
              <a:off x="1562100" y="6272213"/>
              <a:ext cx="241300" cy="238125"/>
            </a:xfrm>
            <a:custGeom>
              <a:avLst/>
              <a:gdLst>
                <a:gd name="T0" fmla="*/ 49 w 85"/>
                <a:gd name="T1" fmla="*/ 73 h 84"/>
                <a:gd name="T2" fmla="*/ 40 w 85"/>
                <a:gd name="T3" fmla="*/ 79 h 84"/>
                <a:gd name="T4" fmla="*/ 22 w 85"/>
                <a:gd name="T5" fmla="*/ 84 h 84"/>
                <a:gd name="T6" fmla="*/ 22 w 85"/>
                <a:gd name="T7" fmla="*/ 84 h 84"/>
                <a:gd name="T8" fmla="*/ 10 w 85"/>
                <a:gd name="T9" fmla="*/ 82 h 84"/>
                <a:gd name="T10" fmla="*/ 8 w 85"/>
                <a:gd name="T11" fmla="*/ 77 h 84"/>
                <a:gd name="T12" fmla="*/ 7 w 85"/>
                <a:gd name="T13" fmla="*/ 73 h 84"/>
                <a:gd name="T14" fmla="*/ 4 w 85"/>
                <a:gd name="T15" fmla="*/ 71 h 84"/>
                <a:gd name="T16" fmla="*/ 0 w 85"/>
                <a:gd name="T17" fmla="*/ 68 h 84"/>
                <a:gd name="T18" fmla="*/ 2 w 85"/>
                <a:gd name="T19" fmla="*/ 52 h 84"/>
                <a:gd name="T20" fmla="*/ 2 w 85"/>
                <a:gd name="T21" fmla="*/ 52 h 84"/>
                <a:gd name="T22" fmla="*/ 4 w 85"/>
                <a:gd name="T23" fmla="*/ 46 h 84"/>
                <a:gd name="T24" fmla="*/ 11 w 85"/>
                <a:gd name="T25" fmla="*/ 31 h 84"/>
                <a:gd name="T26" fmla="*/ 11 w 85"/>
                <a:gd name="T27" fmla="*/ 31 h 84"/>
                <a:gd name="T28" fmla="*/ 13 w 85"/>
                <a:gd name="T29" fmla="*/ 28 h 84"/>
                <a:gd name="T30" fmla="*/ 13 w 85"/>
                <a:gd name="T31" fmla="*/ 28 h 84"/>
                <a:gd name="T32" fmla="*/ 37 w 85"/>
                <a:gd name="T33" fmla="*/ 8 h 84"/>
                <a:gd name="T34" fmla="*/ 74 w 85"/>
                <a:gd name="T35" fmla="*/ 0 h 84"/>
                <a:gd name="T36" fmla="*/ 49 w 85"/>
                <a:gd name="T37" fmla="*/ 73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5" h="84">
                  <a:moveTo>
                    <a:pt x="49" y="73"/>
                  </a:moveTo>
                  <a:cubicBezTo>
                    <a:pt x="46" y="76"/>
                    <a:pt x="43" y="78"/>
                    <a:pt x="40" y="79"/>
                  </a:cubicBezTo>
                  <a:cubicBezTo>
                    <a:pt x="33" y="83"/>
                    <a:pt x="27" y="84"/>
                    <a:pt x="22" y="84"/>
                  </a:cubicBezTo>
                  <a:cubicBezTo>
                    <a:pt x="22" y="84"/>
                    <a:pt x="22" y="84"/>
                    <a:pt x="22" y="84"/>
                  </a:cubicBezTo>
                  <a:cubicBezTo>
                    <a:pt x="17" y="84"/>
                    <a:pt x="13" y="83"/>
                    <a:pt x="10" y="82"/>
                  </a:cubicBezTo>
                  <a:cubicBezTo>
                    <a:pt x="8" y="81"/>
                    <a:pt x="7" y="79"/>
                    <a:pt x="8" y="77"/>
                  </a:cubicBezTo>
                  <a:cubicBezTo>
                    <a:pt x="8" y="76"/>
                    <a:pt x="8" y="74"/>
                    <a:pt x="7" y="73"/>
                  </a:cubicBezTo>
                  <a:cubicBezTo>
                    <a:pt x="7" y="72"/>
                    <a:pt x="5" y="71"/>
                    <a:pt x="4" y="71"/>
                  </a:cubicBezTo>
                  <a:cubicBezTo>
                    <a:pt x="2" y="71"/>
                    <a:pt x="1" y="70"/>
                    <a:pt x="0" y="68"/>
                  </a:cubicBezTo>
                  <a:cubicBezTo>
                    <a:pt x="0" y="65"/>
                    <a:pt x="0" y="59"/>
                    <a:pt x="2" y="52"/>
                  </a:cubicBezTo>
                  <a:cubicBezTo>
                    <a:pt x="2" y="52"/>
                    <a:pt x="2" y="52"/>
                    <a:pt x="2" y="52"/>
                  </a:cubicBezTo>
                  <a:cubicBezTo>
                    <a:pt x="2" y="50"/>
                    <a:pt x="3" y="48"/>
                    <a:pt x="4" y="46"/>
                  </a:cubicBezTo>
                  <a:cubicBezTo>
                    <a:pt x="5" y="41"/>
                    <a:pt x="8" y="36"/>
                    <a:pt x="11" y="31"/>
                  </a:cubicBezTo>
                  <a:cubicBezTo>
                    <a:pt x="11" y="31"/>
                    <a:pt x="11" y="31"/>
                    <a:pt x="11" y="31"/>
                  </a:cubicBezTo>
                  <a:cubicBezTo>
                    <a:pt x="12" y="30"/>
                    <a:pt x="12" y="29"/>
                    <a:pt x="13" y="28"/>
                  </a:cubicBezTo>
                  <a:cubicBezTo>
                    <a:pt x="13" y="28"/>
                    <a:pt x="13" y="28"/>
                    <a:pt x="13" y="28"/>
                  </a:cubicBezTo>
                  <a:cubicBezTo>
                    <a:pt x="19" y="20"/>
                    <a:pt x="27" y="13"/>
                    <a:pt x="37" y="8"/>
                  </a:cubicBezTo>
                  <a:cubicBezTo>
                    <a:pt x="54" y="0"/>
                    <a:pt x="74" y="0"/>
                    <a:pt x="74" y="0"/>
                  </a:cubicBezTo>
                  <a:cubicBezTo>
                    <a:pt x="85" y="24"/>
                    <a:pt x="66" y="58"/>
                    <a:pt x="49" y="73"/>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1" name="Freeform 9">
              <a:extLst>
                <a:ext uri="{FF2B5EF4-FFF2-40B4-BE49-F238E27FC236}">
                  <a16:creationId xmlns="" xmlns:a16="http://schemas.microsoft.com/office/drawing/2014/main" id="{8C199A78-83EC-49DF-B8A9-F8280AA485AD}"/>
                </a:ext>
              </a:extLst>
            </p:cNvPr>
            <p:cNvSpPr>
              <a:spLocks/>
            </p:cNvSpPr>
            <p:nvPr/>
          </p:nvSpPr>
          <p:spPr bwMode="auto">
            <a:xfrm flipH="1">
              <a:off x="1739900" y="6323013"/>
              <a:ext cx="31750" cy="36513"/>
            </a:xfrm>
            <a:custGeom>
              <a:avLst/>
              <a:gdLst>
                <a:gd name="T0" fmla="*/ 11 w 11"/>
                <a:gd name="T1" fmla="*/ 0 h 13"/>
                <a:gd name="T2" fmla="*/ 2 w 11"/>
                <a:gd name="T3" fmla="*/ 10 h 13"/>
                <a:gd name="T4" fmla="*/ 2 w 11"/>
                <a:gd name="T5" fmla="*/ 10 h 13"/>
                <a:gd name="T6" fmla="*/ 0 w 11"/>
                <a:gd name="T7" fmla="*/ 13 h 13"/>
                <a:gd name="T8" fmla="*/ 0 w 11"/>
                <a:gd name="T9" fmla="*/ 13 h 13"/>
                <a:gd name="T10" fmla="*/ 0 w 11"/>
                <a:gd name="T11" fmla="*/ 13 h 13"/>
                <a:gd name="T12" fmla="*/ 0 w 11"/>
                <a:gd name="T13" fmla="*/ 13 h 13"/>
                <a:gd name="T14" fmla="*/ 0 w 11"/>
                <a:gd name="T15" fmla="*/ 13 h 13"/>
                <a:gd name="T16" fmla="*/ 2 w 11"/>
                <a:gd name="T17" fmla="*/ 10 h 13"/>
                <a:gd name="T18" fmla="*/ 2 w 11"/>
                <a:gd name="T19" fmla="*/ 10 h 13"/>
                <a:gd name="T20" fmla="*/ 11 w 11"/>
                <a:gd name="T21" fmla="*/ 0 h 13"/>
                <a:gd name="T22" fmla="*/ 11 w 11"/>
                <a:gd name="T23"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 h="13">
                  <a:moveTo>
                    <a:pt x="11" y="0"/>
                  </a:moveTo>
                  <a:cubicBezTo>
                    <a:pt x="7" y="3"/>
                    <a:pt x="4" y="6"/>
                    <a:pt x="2" y="10"/>
                  </a:cubicBezTo>
                  <a:cubicBezTo>
                    <a:pt x="2" y="10"/>
                    <a:pt x="2" y="10"/>
                    <a:pt x="2" y="10"/>
                  </a:cubicBezTo>
                  <a:cubicBezTo>
                    <a:pt x="1" y="11"/>
                    <a:pt x="1" y="12"/>
                    <a:pt x="0" y="13"/>
                  </a:cubicBezTo>
                  <a:cubicBezTo>
                    <a:pt x="0" y="13"/>
                    <a:pt x="0" y="13"/>
                    <a:pt x="0" y="13"/>
                  </a:cubicBezTo>
                  <a:cubicBezTo>
                    <a:pt x="0" y="13"/>
                    <a:pt x="0" y="13"/>
                    <a:pt x="0" y="13"/>
                  </a:cubicBezTo>
                  <a:cubicBezTo>
                    <a:pt x="0" y="13"/>
                    <a:pt x="0" y="13"/>
                    <a:pt x="0" y="13"/>
                  </a:cubicBezTo>
                  <a:cubicBezTo>
                    <a:pt x="0" y="13"/>
                    <a:pt x="0" y="13"/>
                    <a:pt x="0" y="13"/>
                  </a:cubicBezTo>
                  <a:cubicBezTo>
                    <a:pt x="1" y="12"/>
                    <a:pt x="1" y="11"/>
                    <a:pt x="2" y="10"/>
                  </a:cubicBezTo>
                  <a:cubicBezTo>
                    <a:pt x="2" y="10"/>
                    <a:pt x="2" y="10"/>
                    <a:pt x="2" y="10"/>
                  </a:cubicBezTo>
                  <a:cubicBezTo>
                    <a:pt x="4" y="6"/>
                    <a:pt x="7" y="3"/>
                    <a:pt x="11" y="0"/>
                  </a:cubicBezTo>
                  <a:cubicBezTo>
                    <a:pt x="11" y="0"/>
                    <a:pt x="11" y="0"/>
                    <a:pt x="11" y="0"/>
                  </a:cubicBezTo>
                </a:path>
              </a:pathLst>
            </a:custGeom>
            <a:solidFill>
              <a:srgbClr val="FDEF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2" name="Freeform 10">
              <a:extLst>
                <a:ext uri="{FF2B5EF4-FFF2-40B4-BE49-F238E27FC236}">
                  <a16:creationId xmlns="" xmlns:a16="http://schemas.microsoft.com/office/drawing/2014/main" id="{1971E066-6194-4D23-8744-63BDE0FB59CC}"/>
                </a:ext>
              </a:extLst>
            </p:cNvPr>
            <p:cNvSpPr>
              <a:spLocks noEditPoints="1"/>
            </p:cNvSpPr>
            <p:nvPr/>
          </p:nvSpPr>
          <p:spPr bwMode="auto">
            <a:xfrm flipH="1">
              <a:off x="1584325" y="6275388"/>
              <a:ext cx="198438" cy="204788"/>
            </a:xfrm>
            <a:custGeom>
              <a:avLst/>
              <a:gdLst>
                <a:gd name="T0" fmla="*/ 37 w 70"/>
                <a:gd name="T1" fmla="*/ 51 h 72"/>
                <a:gd name="T2" fmla="*/ 39 w 70"/>
                <a:gd name="T3" fmla="*/ 51 h 72"/>
                <a:gd name="T4" fmla="*/ 34 w 70"/>
                <a:gd name="T5" fmla="*/ 35 h 72"/>
                <a:gd name="T6" fmla="*/ 39 w 70"/>
                <a:gd name="T7" fmla="*/ 32 h 72"/>
                <a:gd name="T8" fmla="*/ 26 w 70"/>
                <a:gd name="T9" fmla="*/ 29 h 72"/>
                <a:gd name="T10" fmla="*/ 28 w 70"/>
                <a:gd name="T11" fmla="*/ 30 h 72"/>
                <a:gd name="T12" fmla="*/ 26 w 70"/>
                <a:gd name="T13" fmla="*/ 29 h 72"/>
                <a:gd name="T14" fmla="*/ 42 w 70"/>
                <a:gd name="T15" fmla="*/ 24 h 72"/>
                <a:gd name="T16" fmla="*/ 39 w 70"/>
                <a:gd name="T17" fmla="*/ 31 h 72"/>
                <a:gd name="T18" fmla="*/ 49 w 70"/>
                <a:gd name="T19" fmla="*/ 20 h 72"/>
                <a:gd name="T20" fmla="*/ 38 w 70"/>
                <a:gd name="T21" fmla="*/ 19 h 72"/>
                <a:gd name="T22" fmla="*/ 36 w 70"/>
                <a:gd name="T23" fmla="*/ 19 h 72"/>
                <a:gd name="T24" fmla="*/ 28 w 70"/>
                <a:gd name="T25" fmla="*/ 28 h 72"/>
                <a:gd name="T26" fmla="*/ 41 w 70"/>
                <a:gd name="T27" fmla="*/ 19 h 72"/>
                <a:gd name="T28" fmla="*/ 16 w 70"/>
                <a:gd name="T29" fmla="*/ 17 h 72"/>
                <a:gd name="T30" fmla="*/ 6 w 70"/>
                <a:gd name="T31" fmla="*/ 27 h 72"/>
                <a:gd name="T32" fmla="*/ 4 w 70"/>
                <a:gd name="T33" fmla="*/ 30 h 72"/>
                <a:gd name="T34" fmla="*/ 4 w 70"/>
                <a:gd name="T35" fmla="*/ 30 h 72"/>
                <a:gd name="T36" fmla="*/ 21 w 70"/>
                <a:gd name="T37" fmla="*/ 16 h 72"/>
                <a:gd name="T38" fmla="*/ 47 w 70"/>
                <a:gd name="T39" fmla="*/ 17 h 72"/>
                <a:gd name="T40" fmla="*/ 54 w 70"/>
                <a:gd name="T41" fmla="*/ 15 h 72"/>
                <a:gd name="T42" fmla="*/ 62 w 70"/>
                <a:gd name="T43" fmla="*/ 36 h 72"/>
                <a:gd name="T44" fmla="*/ 42 w 70"/>
                <a:gd name="T45" fmla="*/ 72 h 72"/>
                <a:gd name="T46" fmla="*/ 69 w 70"/>
                <a:gd name="T47" fmla="*/ 10 h 72"/>
                <a:gd name="T48" fmla="*/ 51 w 70"/>
                <a:gd name="T49" fmla="*/ 35 h 72"/>
                <a:gd name="T50" fmla="*/ 42 w 70"/>
                <a:gd name="T51" fmla="*/ 49 h 72"/>
                <a:gd name="T52" fmla="*/ 63 w 70"/>
                <a:gd name="T53" fmla="*/ 29 h 72"/>
                <a:gd name="T54" fmla="*/ 70 w 70"/>
                <a:gd name="T55" fmla="*/ 10 h 72"/>
                <a:gd name="T56" fmla="*/ 65 w 70"/>
                <a:gd name="T57" fmla="*/ 6 h 72"/>
                <a:gd name="T58" fmla="*/ 54 w 70"/>
                <a:gd name="T59" fmla="*/ 16 h 72"/>
                <a:gd name="T60" fmla="*/ 56 w 70"/>
                <a:gd name="T61" fmla="*/ 25 h 72"/>
                <a:gd name="T62" fmla="*/ 65 w 70"/>
                <a:gd name="T63" fmla="*/ 6 h 72"/>
                <a:gd name="T64" fmla="*/ 59 w 70"/>
                <a:gd name="T65" fmla="*/ 10 h 72"/>
                <a:gd name="T66" fmla="*/ 63 w 70"/>
                <a:gd name="T67" fmla="*/ 4 h 72"/>
                <a:gd name="T68" fmla="*/ 55 w 70"/>
                <a:gd name="T69" fmla="*/ 3 h 72"/>
                <a:gd name="T70" fmla="*/ 41 w 70"/>
                <a:gd name="T71" fmla="*/ 14 h 72"/>
                <a:gd name="T72" fmla="*/ 60 w 70"/>
                <a:gd name="T73" fmla="*/ 0 h 72"/>
                <a:gd name="T74" fmla="*/ 40 w 70"/>
                <a:gd name="T75" fmla="*/ 15 h 72"/>
                <a:gd name="T76" fmla="*/ 42 w 70"/>
                <a:gd name="T77" fmla="*/ 18 h 72"/>
                <a:gd name="T78" fmla="*/ 49 w 70"/>
                <a:gd name="T79" fmla="*/ 14 h 72"/>
                <a:gd name="T80" fmla="*/ 56 w 70"/>
                <a:gd name="T81" fmla="*/ 13 h 72"/>
                <a:gd name="T82" fmla="*/ 60 w 70"/>
                <a:gd name="T83"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0" h="72">
                  <a:moveTo>
                    <a:pt x="39" y="51"/>
                  </a:moveTo>
                  <a:cubicBezTo>
                    <a:pt x="39" y="51"/>
                    <a:pt x="38" y="51"/>
                    <a:pt x="37" y="51"/>
                  </a:cubicBezTo>
                  <a:cubicBezTo>
                    <a:pt x="36" y="53"/>
                    <a:pt x="35" y="54"/>
                    <a:pt x="35" y="54"/>
                  </a:cubicBezTo>
                  <a:cubicBezTo>
                    <a:pt x="35" y="54"/>
                    <a:pt x="37" y="53"/>
                    <a:pt x="39" y="51"/>
                  </a:cubicBezTo>
                  <a:moveTo>
                    <a:pt x="36" y="32"/>
                  </a:moveTo>
                  <a:cubicBezTo>
                    <a:pt x="35" y="33"/>
                    <a:pt x="34" y="34"/>
                    <a:pt x="34" y="35"/>
                  </a:cubicBezTo>
                  <a:cubicBezTo>
                    <a:pt x="34" y="36"/>
                    <a:pt x="34" y="37"/>
                    <a:pt x="34" y="37"/>
                  </a:cubicBezTo>
                  <a:cubicBezTo>
                    <a:pt x="34" y="37"/>
                    <a:pt x="36" y="35"/>
                    <a:pt x="39" y="32"/>
                  </a:cubicBezTo>
                  <a:cubicBezTo>
                    <a:pt x="38" y="32"/>
                    <a:pt x="37" y="32"/>
                    <a:pt x="36" y="32"/>
                  </a:cubicBezTo>
                  <a:moveTo>
                    <a:pt x="26" y="29"/>
                  </a:moveTo>
                  <a:cubicBezTo>
                    <a:pt x="23" y="34"/>
                    <a:pt x="21" y="37"/>
                    <a:pt x="21" y="37"/>
                  </a:cubicBezTo>
                  <a:cubicBezTo>
                    <a:pt x="21" y="37"/>
                    <a:pt x="24" y="34"/>
                    <a:pt x="28" y="30"/>
                  </a:cubicBezTo>
                  <a:cubicBezTo>
                    <a:pt x="27" y="30"/>
                    <a:pt x="27" y="30"/>
                    <a:pt x="27" y="29"/>
                  </a:cubicBezTo>
                  <a:cubicBezTo>
                    <a:pt x="27" y="29"/>
                    <a:pt x="27" y="29"/>
                    <a:pt x="26" y="29"/>
                  </a:cubicBezTo>
                  <a:moveTo>
                    <a:pt x="49" y="20"/>
                  </a:moveTo>
                  <a:cubicBezTo>
                    <a:pt x="47" y="22"/>
                    <a:pt x="44" y="23"/>
                    <a:pt x="42" y="24"/>
                  </a:cubicBezTo>
                  <a:cubicBezTo>
                    <a:pt x="40" y="26"/>
                    <a:pt x="38" y="29"/>
                    <a:pt x="36" y="31"/>
                  </a:cubicBezTo>
                  <a:cubicBezTo>
                    <a:pt x="37" y="31"/>
                    <a:pt x="38" y="31"/>
                    <a:pt x="39" y="31"/>
                  </a:cubicBezTo>
                  <a:cubicBezTo>
                    <a:pt x="39" y="31"/>
                    <a:pt x="39" y="31"/>
                    <a:pt x="39" y="31"/>
                  </a:cubicBezTo>
                  <a:cubicBezTo>
                    <a:pt x="42" y="28"/>
                    <a:pt x="46" y="24"/>
                    <a:pt x="49" y="20"/>
                  </a:cubicBezTo>
                  <a:moveTo>
                    <a:pt x="41" y="19"/>
                  </a:moveTo>
                  <a:cubicBezTo>
                    <a:pt x="40" y="19"/>
                    <a:pt x="39" y="19"/>
                    <a:pt x="38" y="19"/>
                  </a:cubicBezTo>
                  <a:cubicBezTo>
                    <a:pt x="38" y="19"/>
                    <a:pt x="37" y="19"/>
                    <a:pt x="37" y="19"/>
                  </a:cubicBezTo>
                  <a:cubicBezTo>
                    <a:pt x="37" y="19"/>
                    <a:pt x="36" y="19"/>
                    <a:pt x="36" y="19"/>
                  </a:cubicBezTo>
                  <a:cubicBezTo>
                    <a:pt x="33" y="22"/>
                    <a:pt x="30" y="25"/>
                    <a:pt x="27" y="28"/>
                  </a:cubicBezTo>
                  <a:cubicBezTo>
                    <a:pt x="28" y="28"/>
                    <a:pt x="28" y="28"/>
                    <a:pt x="28" y="28"/>
                  </a:cubicBezTo>
                  <a:cubicBezTo>
                    <a:pt x="29" y="28"/>
                    <a:pt x="29" y="28"/>
                    <a:pt x="30" y="28"/>
                  </a:cubicBezTo>
                  <a:cubicBezTo>
                    <a:pt x="33" y="25"/>
                    <a:pt x="37" y="21"/>
                    <a:pt x="41" y="19"/>
                  </a:cubicBezTo>
                  <a:moveTo>
                    <a:pt x="21" y="16"/>
                  </a:moveTo>
                  <a:cubicBezTo>
                    <a:pt x="19" y="17"/>
                    <a:pt x="17" y="17"/>
                    <a:pt x="16" y="17"/>
                  </a:cubicBezTo>
                  <a:cubicBezTo>
                    <a:pt x="15" y="17"/>
                    <a:pt x="15" y="17"/>
                    <a:pt x="15" y="17"/>
                  </a:cubicBezTo>
                  <a:cubicBezTo>
                    <a:pt x="11" y="20"/>
                    <a:pt x="8" y="23"/>
                    <a:pt x="6" y="27"/>
                  </a:cubicBezTo>
                  <a:cubicBezTo>
                    <a:pt x="6" y="27"/>
                    <a:pt x="6" y="27"/>
                    <a:pt x="6" y="27"/>
                  </a:cubicBezTo>
                  <a:cubicBezTo>
                    <a:pt x="5" y="28"/>
                    <a:pt x="5" y="29"/>
                    <a:pt x="4" y="30"/>
                  </a:cubicBezTo>
                  <a:cubicBezTo>
                    <a:pt x="4" y="30"/>
                    <a:pt x="4" y="30"/>
                    <a:pt x="4" y="30"/>
                  </a:cubicBezTo>
                  <a:cubicBezTo>
                    <a:pt x="4" y="30"/>
                    <a:pt x="4" y="30"/>
                    <a:pt x="4" y="30"/>
                  </a:cubicBezTo>
                  <a:cubicBezTo>
                    <a:pt x="3" y="31"/>
                    <a:pt x="0" y="37"/>
                    <a:pt x="0" y="38"/>
                  </a:cubicBezTo>
                  <a:cubicBezTo>
                    <a:pt x="3" y="34"/>
                    <a:pt x="11" y="24"/>
                    <a:pt x="21" y="16"/>
                  </a:cubicBezTo>
                  <a:moveTo>
                    <a:pt x="54" y="15"/>
                  </a:moveTo>
                  <a:cubicBezTo>
                    <a:pt x="52" y="16"/>
                    <a:pt x="50" y="17"/>
                    <a:pt x="47" y="17"/>
                  </a:cubicBezTo>
                  <a:cubicBezTo>
                    <a:pt x="46" y="19"/>
                    <a:pt x="45" y="21"/>
                    <a:pt x="43" y="23"/>
                  </a:cubicBezTo>
                  <a:cubicBezTo>
                    <a:pt x="46" y="21"/>
                    <a:pt x="50" y="19"/>
                    <a:pt x="54" y="15"/>
                  </a:cubicBezTo>
                  <a:moveTo>
                    <a:pt x="70" y="15"/>
                  </a:moveTo>
                  <a:cubicBezTo>
                    <a:pt x="69" y="21"/>
                    <a:pt x="66" y="29"/>
                    <a:pt x="62" y="36"/>
                  </a:cubicBezTo>
                  <a:cubicBezTo>
                    <a:pt x="60" y="41"/>
                    <a:pt x="57" y="48"/>
                    <a:pt x="55" y="52"/>
                  </a:cubicBezTo>
                  <a:cubicBezTo>
                    <a:pt x="47" y="65"/>
                    <a:pt x="47" y="66"/>
                    <a:pt x="42" y="72"/>
                  </a:cubicBezTo>
                  <a:cubicBezTo>
                    <a:pt x="56" y="60"/>
                    <a:pt x="70" y="36"/>
                    <a:pt x="70" y="15"/>
                  </a:cubicBezTo>
                  <a:moveTo>
                    <a:pt x="69" y="10"/>
                  </a:moveTo>
                  <a:cubicBezTo>
                    <a:pt x="67" y="14"/>
                    <a:pt x="63" y="21"/>
                    <a:pt x="56" y="26"/>
                  </a:cubicBezTo>
                  <a:cubicBezTo>
                    <a:pt x="55" y="29"/>
                    <a:pt x="53" y="32"/>
                    <a:pt x="51" y="35"/>
                  </a:cubicBezTo>
                  <a:cubicBezTo>
                    <a:pt x="48" y="40"/>
                    <a:pt x="42" y="46"/>
                    <a:pt x="39" y="50"/>
                  </a:cubicBezTo>
                  <a:cubicBezTo>
                    <a:pt x="40" y="49"/>
                    <a:pt x="41" y="49"/>
                    <a:pt x="42" y="49"/>
                  </a:cubicBezTo>
                  <a:cubicBezTo>
                    <a:pt x="49" y="45"/>
                    <a:pt x="57" y="38"/>
                    <a:pt x="61" y="32"/>
                  </a:cubicBezTo>
                  <a:cubicBezTo>
                    <a:pt x="62" y="30"/>
                    <a:pt x="62" y="29"/>
                    <a:pt x="63" y="29"/>
                  </a:cubicBezTo>
                  <a:cubicBezTo>
                    <a:pt x="63" y="29"/>
                    <a:pt x="63" y="30"/>
                    <a:pt x="62" y="33"/>
                  </a:cubicBezTo>
                  <a:cubicBezTo>
                    <a:pt x="67" y="25"/>
                    <a:pt x="69" y="16"/>
                    <a:pt x="70" y="10"/>
                  </a:cubicBezTo>
                  <a:cubicBezTo>
                    <a:pt x="70" y="10"/>
                    <a:pt x="69" y="10"/>
                    <a:pt x="69" y="10"/>
                  </a:cubicBezTo>
                  <a:moveTo>
                    <a:pt x="65" y="6"/>
                  </a:moveTo>
                  <a:cubicBezTo>
                    <a:pt x="63" y="9"/>
                    <a:pt x="60" y="11"/>
                    <a:pt x="57" y="13"/>
                  </a:cubicBezTo>
                  <a:cubicBezTo>
                    <a:pt x="56" y="14"/>
                    <a:pt x="55" y="15"/>
                    <a:pt x="54" y="16"/>
                  </a:cubicBezTo>
                  <a:cubicBezTo>
                    <a:pt x="54" y="16"/>
                    <a:pt x="54" y="16"/>
                    <a:pt x="55" y="16"/>
                  </a:cubicBezTo>
                  <a:cubicBezTo>
                    <a:pt x="57" y="16"/>
                    <a:pt x="57" y="20"/>
                    <a:pt x="56" y="25"/>
                  </a:cubicBezTo>
                  <a:cubicBezTo>
                    <a:pt x="63" y="20"/>
                    <a:pt x="67" y="13"/>
                    <a:pt x="68" y="9"/>
                  </a:cubicBezTo>
                  <a:cubicBezTo>
                    <a:pt x="67" y="8"/>
                    <a:pt x="66" y="7"/>
                    <a:pt x="65" y="6"/>
                  </a:cubicBezTo>
                  <a:moveTo>
                    <a:pt x="63" y="4"/>
                  </a:moveTo>
                  <a:cubicBezTo>
                    <a:pt x="62" y="5"/>
                    <a:pt x="61" y="8"/>
                    <a:pt x="59" y="10"/>
                  </a:cubicBezTo>
                  <a:cubicBezTo>
                    <a:pt x="61" y="8"/>
                    <a:pt x="63" y="7"/>
                    <a:pt x="64" y="5"/>
                  </a:cubicBezTo>
                  <a:cubicBezTo>
                    <a:pt x="63" y="5"/>
                    <a:pt x="63" y="4"/>
                    <a:pt x="63" y="4"/>
                  </a:cubicBezTo>
                  <a:moveTo>
                    <a:pt x="59" y="0"/>
                  </a:moveTo>
                  <a:cubicBezTo>
                    <a:pt x="55" y="3"/>
                    <a:pt x="55" y="3"/>
                    <a:pt x="55" y="3"/>
                  </a:cubicBezTo>
                  <a:cubicBezTo>
                    <a:pt x="51" y="6"/>
                    <a:pt x="46" y="9"/>
                    <a:pt x="42" y="11"/>
                  </a:cubicBezTo>
                  <a:cubicBezTo>
                    <a:pt x="42" y="12"/>
                    <a:pt x="41" y="13"/>
                    <a:pt x="41" y="14"/>
                  </a:cubicBezTo>
                  <a:cubicBezTo>
                    <a:pt x="48" y="10"/>
                    <a:pt x="55" y="5"/>
                    <a:pt x="59" y="0"/>
                  </a:cubicBezTo>
                  <a:moveTo>
                    <a:pt x="60" y="0"/>
                  </a:moveTo>
                  <a:cubicBezTo>
                    <a:pt x="56" y="5"/>
                    <a:pt x="48" y="11"/>
                    <a:pt x="42" y="14"/>
                  </a:cubicBezTo>
                  <a:cubicBezTo>
                    <a:pt x="41" y="14"/>
                    <a:pt x="41" y="15"/>
                    <a:pt x="40" y="15"/>
                  </a:cubicBezTo>
                  <a:cubicBezTo>
                    <a:pt x="39" y="16"/>
                    <a:pt x="38" y="17"/>
                    <a:pt x="37" y="18"/>
                  </a:cubicBezTo>
                  <a:cubicBezTo>
                    <a:pt x="39" y="18"/>
                    <a:pt x="40" y="18"/>
                    <a:pt x="42" y="18"/>
                  </a:cubicBezTo>
                  <a:cubicBezTo>
                    <a:pt x="45" y="15"/>
                    <a:pt x="47" y="14"/>
                    <a:pt x="49" y="14"/>
                  </a:cubicBezTo>
                  <a:cubicBezTo>
                    <a:pt x="49" y="14"/>
                    <a:pt x="49" y="14"/>
                    <a:pt x="49" y="14"/>
                  </a:cubicBezTo>
                  <a:cubicBezTo>
                    <a:pt x="50" y="14"/>
                    <a:pt x="49" y="15"/>
                    <a:pt x="48" y="16"/>
                  </a:cubicBezTo>
                  <a:cubicBezTo>
                    <a:pt x="51" y="15"/>
                    <a:pt x="53" y="14"/>
                    <a:pt x="56" y="13"/>
                  </a:cubicBezTo>
                  <a:cubicBezTo>
                    <a:pt x="58" y="9"/>
                    <a:pt x="60" y="5"/>
                    <a:pt x="61" y="2"/>
                  </a:cubicBezTo>
                  <a:cubicBezTo>
                    <a:pt x="61" y="2"/>
                    <a:pt x="61" y="1"/>
                    <a:pt x="60" y="0"/>
                  </a:cubicBezTo>
                </a:path>
              </a:pathLst>
            </a:custGeom>
            <a:solidFill>
              <a:srgbClr val="FCE9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3" name="Freeform 11">
              <a:extLst>
                <a:ext uri="{FF2B5EF4-FFF2-40B4-BE49-F238E27FC236}">
                  <a16:creationId xmlns="" xmlns:a16="http://schemas.microsoft.com/office/drawing/2014/main" id="{543D8622-099E-4E95-89CA-2336C1CB1DEC}"/>
                </a:ext>
              </a:extLst>
            </p:cNvPr>
            <p:cNvSpPr>
              <a:spLocks/>
            </p:cNvSpPr>
            <p:nvPr/>
          </p:nvSpPr>
          <p:spPr bwMode="auto">
            <a:xfrm flipH="1">
              <a:off x="1601788" y="6149975"/>
              <a:ext cx="284163" cy="179388"/>
            </a:xfrm>
            <a:custGeom>
              <a:avLst/>
              <a:gdLst>
                <a:gd name="T0" fmla="*/ 100 w 100"/>
                <a:gd name="T1" fmla="*/ 40 h 63"/>
                <a:gd name="T2" fmla="*/ 91 w 100"/>
                <a:gd name="T3" fmla="*/ 47 h 63"/>
                <a:gd name="T4" fmla="*/ 42 w 100"/>
                <a:gd name="T5" fmla="*/ 60 h 63"/>
                <a:gd name="T6" fmla="*/ 42 w 100"/>
                <a:gd name="T7" fmla="*/ 60 h 63"/>
                <a:gd name="T8" fmla="*/ 38 w 100"/>
                <a:gd name="T9" fmla="*/ 59 h 63"/>
                <a:gd name="T10" fmla="*/ 26 w 100"/>
                <a:gd name="T11" fmla="*/ 55 h 63"/>
                <a:gd name="T12" fmla="*/ 8 w 100"/>
                <a:gd name="T13" fmla="*/ 43 h 63"/>
                <a:gd name="T14" fmla="*/ 8 w 100"/>
                <a:gd name="T15" fmla="*/ 43 h 63"/>
                <a:gd name="T16" fmla="*/ 6 w 100"/>
                <a:gd name="T17" fmla="*/ 41 h 63"/>
                <a:gd name="T18" fmla="*/ 6 w 100"/>
                <a:gd name="T19" fmla="*/ 40 h 63"/>
                <a:gd name="T20" fmla="*/ 2 w 100"/>
                <a:gd name="T21" fmla="*/ 29 h 63"/>
                <a:gd name="T22" fmla="*/ 3 w 100"/>
                <a:gd name="T23" fmla="*/ 28 h 63"/>
                <a:gd name="T24" fmla="*/ 5 w 100"/>
                <a:gd name="T25" fmla="*/ 17 h 63"/>
                <a:gd name="T26" fmla="*/ 5 w 100"/>
                <a:gd name="T27" fmla="*/ 17 h 63"/>
                <a:gd name="T28" fmla="*/ 9 w 100"/>
                <a:gd name="T29" fmla="*/ 13 h 63"/>
                <a:gd name="T30" fmla="*/ 15 w 100"/>
                <a:gd name="T31" fmla="*/ 8 h 63"/>
                <a:gd name="T32" fmla="*/ 43 w 100"/>
                <a:gd name="T33" fmla="*/ 0 h 63"/>
                <a:gd name="T34" fmla="*/ 43 w 100"/>
                <a:gd name="T35" fmla="*/ 0 h 63"/>
                <a:gd name="T36" fmla="*/ 61 w 100"/>
                <a:gd name="T37" fmla="*/ 3 h 63"/>
                <a:gd name="T38" fmla="*/ 89 w 100"/>
                <a:gd name="T39" fmla="*/ 25 h 63"/>
                <a:gd name="T40" fmla="*/ 100 w 100"/>
                <a:gd name="T41" fmla="*/ 4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0" h="63">
                  <a:moveTo>
                    <a:pt x="100" y="40"/>
                  </a:moveTo>
                  <a:cubicBezTo>
                    <a:pt x="91" y="47"/>
                    <a:pt x="91" y="47"/>
                    <a:pt x="91" y="47"/>
                  </a:cubicBezTo>
                  <a:cubicBezTo>
                    <a:pt x="77" y="58"/>
                    <a:pt x="59" y="63"/>
                    <a:pt x="42" y="60"/>
                  </a:cubicBezTo>
                  <a:cubicBezTo>
                    <a:pt x="42" y="60"/>
                    <a:pt x="42" y="60"/>
                    <a:pt x="42" y="60"/>
                  </a:cubicBezTo>
                  <a:cubicBezTo>
                    <a:pt x="41" y="60"/>
                    <a:pt x="39" y="59"/>
                    <a:pt x="38" y="59"/>
                  </a:cubicBezTo>
                  <a:cubicBezTo>
                    <a:pt x="34" y="58"/>
                    <a:pt x="30" y="57"/>
                    <a:pt x="26" y="55"/>
                  </a:cubicBezTo>
                  <a:cubicBezTo>
                    <a:pt x="18" y="51"/>
                    <a:pt x="12" y="47"/>
                    <a:pt x="8" y="43"/>
                  </a:cubicBezTo>
                  <a:cubicBezTo>
                    <a:pt x="8" y="43"/>
                    <a:pt x="8" y="43"/>
                    <a:pt x="8" y="43"/>
                  </a:cubicBezTo>
                  <a:cubicBezTo>
                    <a:pt x="7" y="42"/>
                    <a:pt x="7" y="42"/>
                    <a:pt x="6" y="41"/>
                  </a:cubicBezTo>
                  <a:cubicBezTo>
                    <a:pt x="6" y="40"/>
                    <a:pt x="6" y="40"/>
                    <a:pt x="6" y="40"/>
                  </a:cubicBezTo>
                  <a:cubicBezTo>
                    <a:pt x="1" y="35"/>
                    <a:pt x="0" y="30"/>
                    <a:pt x="2" y="29"/>
                  </a:cubicBezTo>
                  <a:cubicBezTo>
                    <a:pt x="3" y="29"/>
                    <a:pt x="3" y="28"/>
                    <a:pt x="3" y="28"/>
                  </a:cubicBezTo>
                  <a:cubicBezTo>
                    <a:pt x="6" y="25"/>
                    <a:pt x="2" y="22"/>
                    <a:pt x="5" y="17"/>
                  </a:cubicBezTo>
                  <a:cubicBezTo>
                    <a:pt x="5" y="17"/>
                    <a:pt x="5" y="17"/>
                    <a:pt x="5" y="17"/>
                  </a:cubicBezTo>
                  <a:cubicBezTo>
                    <a:pt x="6" y="16"/>
                    <a:pt x="7" y="15"/>
                    <a:pt x="9" y="13"/>
                  </a:cubicBezTo>
                  <a:cubicBezTo>
                    <a:pt x="11" y="12"/>
                    <a:pt x="13" y="10"/>
                    <a:pt x="15" y="8"/>
                  </a:cubicBezTo>
                  <a:cubicBezTo>
                    <a:pt x="25" y="2"/>
                    <a:pt x="35" y="0"/>
                    <a:pt x="43" y="0"/>
                  </a:cubicBezTo>
                  <a:cubicBezTo>
                    <a:pt x="43" y="0"/>
                    <a:pt x="43" y="0"/>
                    <a:pt x="43" y="0"/>
                  </a:cubicBezTo>
                  <a:cubicBezTo>
                    <a:pt x="50" y="0"/>
                    <a:pt x="56" y="1"/>
                    <a:pt x="61" y="3"/>
                  </a:cubicBezTo>
                  <a:cubicBezTo>
                    <a:pt x="73" y="7"/>
                    <a:pt x="83" y="15"/>
                    <a:pt x="89" y="25"/>
                  </a:cubicBezTo>
                  <a:cubicBezTo>
                    <a:pt x="100" y="40"/>
                    <a:pt x="100" y="40"/>
                    <a:pt x="100" y="40"/>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4" name="Freeform 12">
              <a:extLst>
                <a:ext uri="{FF2B5EF4-FFF2-40B4-BE49-F238E27FC236}">
                  <a16:creationId xmlns="" xmlns:a16="http://schemas.microsoft.com/office/drawing/2014/main" id="{E2C0721A-6DA2-4B0C-8997-9BBDE2EC4D85}"/>
                </a:ext>
              </a:extLst>
            </p:cNvPr>
            <p:cNvSpPr>
              <a:spLocks noEditPoints="1"/>
            </p:cNvSpPr>
            <p:nvPr/>
          </p:nvSpPr>
          <p:spPr bwMode="auto">
            <a:xfrm flipH="1">
              <a:off x="1612900" y="6149975"/>
              <a:ext cx="176213" cy="173038"/>
            </a:xfrm>
            <a:custGeom>
              <a:avLst/>
              <a:gdLst>
                <a:gd name="T0" fmla="*/ 28 w 62"/>
                <a:gd name="T1" fmla="*/ 56 h 61"/>
                <a:gd name="T2" fmla="*/ 26 w 62"/>
                <a:gd name="T3" fmla="*/ 57 h 61"/>
                <a:gd name="T4" fmla="*/ 12 w 62"/>
                <a:gd name="T5" fmla="*/ 58 h 61"/>
                <a:gd name="T6" fmla="*/ 8 w 62"/>
                <a:gd name="T7" fmla="*/ 60 h 61"/>
                <a:gd name="T8" fmla="*/ 18 w 62"/>
                <a:gd name="T9" fmla="*/ 61 h 61"/>
                <a:gd name="T10" fmla="*/ 40 w 62"/>
                <a:gd name="T11" fmla="*/ 52 h 61"/>
                <a:gd name="T12" fmla="*/ 22 w 62"/>
                <a:gd name="T13" fmla="*/ 45 h 61"/>
                <a:gd name="T14" fmla="*/ 36 w 62"/>
                <a:gd name="T15" fmla="*/ 42 h 61"/>
                <a:gd name="T16" fmla="*/ 53 w 62"/>
                <a:gd name="T17" fmla="*/ 42 h 61"/>
                <a:gd name="T18" fmla="*/ 49 w 62"/>
                <a:gd name="T19" fmla="*/ 46 h 61"/>
                <a:gd name="T20" fmla="*/ 38 w 62"/>
                <a:gd name="T21" fmla="*/ 57 h 61"/>
                <a:gd name="T22" fmla="*/ 61 w 62"/>
                <a:gd name="T23" fmla="*/ 44 h 61"/>
                <a:gd name="T24" fmla="*/ 59 w 62"/>
                <a:gd name="T25" fmla="*/ 40 h 61"/>
                <a:gd name="T26" fmla="*/ 46 w 62"/>
                <a:gd name="T27" fmla="*/ 38 h 61"/>
                <a:gd name="T28" fmla="*/ 38 w 62"/>
                <a:gd name="T29" fmla="*/ 42 h 61"/>
                <a:gd name="T30" fmla="*/ 38 w 62"/>
                <a:gd name="T31" fmla="*/ 45 h 61"/>
                <a:gd name="T32" fmla="*/ 59 w 62"/>
                <a:gd name="T33" fmla="*/ 39 h 61"/>
                <a:gd name="T34" fmla="*/ 27 w 62"/>
                <a:gd name="T35" fmla="*/ 32 h 61"/>
                <a:gd name="T36" fmla="*/ 26 w 62"/>
                <a:gd name="T37" fmla="*/ 33 h 61"/>
                <a:gd name="T38" fmla="*/ 33 w 62"/>
                <a:gd name="T39" fmla="*/ 31 h 61"/>
                <a:gd name="T40" fmla="*/ 27 w 62"/>
                <a:gd name="T41" fmla="*/ 33 h 61"/>
                <a:gd name="T42" fmla="*/ 54 w 62"/>
                <a:gd name="T43" fmla="*/ 34 h 61"/>
                <a:gd name="T44" fmla="*/ 46 w 62"/>
                <a:gd name="T45" fmla="*/ 33 h 61"/>
                <a:gd name="T46" fmla="*/ 26 w 62"/>
                <a:gd name="T47" fmla="*/ 31 h 61"/>
                <a:gd name="T48" fmla="*/ 22 w 62"/>
                <a:gd name="T49" fmla="*/ 32 h 61"/>
                <a:gd name="T50" fmla="*/ 26 w 62"/>
                <a:gd name="T51" fmla="*/ 31 h 61"/>
                <a:gd name="T52" fmla="*/ 40 w 62"/>
                <a:gd name="T53" fmla="*/ 28 h 61"/>
                <a:gd name="T54" fmla="*/ 56 w 62"/>
                <a:gd name="T55" fmla="*/ 33 h 61"/>
                <a:gd name="T56" fmla="*/ 53 w 62"/>
                <a:gd name="T57" fmla="*/ 29 h 61"/>
                <a:gd name="T58" fmla="*/ 50 w 62"/>
                <a:gd name="T59" fmla="*/ 28 h 61"/>
                <a:gd name="T60" fmla="*/ 9 w 62"/>
                <a:gd name="T61" fmla="*/ 15 h 61"/>
                <a:gd name="T62" fmla="*/ 45 w 62"/>
                <a:gd name="T63" fmla="*/ 27 h 61"/>
                <a:gd name="T64" fmla="*/ 9 w 62"/>
                <a:gd name="T65" fmla="*/ 15 h 61"/>
                <a:gd name="T66" fmla="*/ 9 w 62"/>
                <a:gd name="T67" fmla="*/ 0 h 61"/>
                <a:gd name="T68" fmla="*/ 9 w 62"/>
                <a:gd name="T69" fmla="*/ 0 h 61"/>
                <a:gd name="T70" fmla="*/ 45 w 62"/>
                <a:gd name="T71" fmla="*/ 16 h 61"/>
                <a:gd name="T72" fmla="*/ 27 w 62"/>
                <a:gd name="T73" fmla="*/ 3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2" h="61">
                  <a:moveTo>
                    <a:pt x="40" y="52"/>
                  </a:moveTo>
                  <a:cubicBezTo>
                    <a:pt x="37" y="54"/>
                    <a:pt x="33" y="55"/>
                    <a:pt x="28" y="56"/>
                  </a:cubicBezTo>
                  <a:cubicBezTo>
                    <a:pt x="28" y="56"/>
                    <a:pt x="28" y="56"/>
                    <a:pt x="28" y="56"/>
                  </a:cubicBezTo>
                  <a:cubicBezTo>
                    <a:pt x="27" y="57"/>
                    <a:pt x="27" y="57"/>
                    <a:pt x="26" y="57"/>
                  </a:cubicBezTo>
                  <a:cubicBezTo>
                    <a:pt x="26" y="57"/>
                    <a:pt x="25" y="57"/>
                    <a:pt x="25" y="57"/>
                  </a:cubicBezTo>
                  <a:cubicBezTo>
                    <a:pt x="21" y="57"/>
                    <a:pt x="17" y="58"/>
                    <a:pt x="12" y="58"/>
                  </a:cubicBezTo>
                  <a:cubicBezTo>
                    <a:pt x="8" y="58"/>
                    <a:pt x="4" y="57"/>
                    <a:pt x="0" y="57"/>
                  </a:cubicBezTo>
                  <a:cubicBezTo>
                    <a:pt x="0" y="58"/>
                    <a:pt x="7" y="60"/>
                    <a:pt x="8" y="60"/>
                  </a:cubicBezTo>
                  <a:cubicBezTo>
                    <a:pt x="8" y="60"/>
                    <a:pt x="8" y="60"/>
                    <a:pt x="8" y="60"/>
                  </a:cubicBezTo>
                  <a:cubicBezTo>
                    <a:pt x="11" y="60"/>
                    <a:pt x="14" y="61"/>
                    <a:pt x="18" y="61"/>
                  </a:cubicBezTo>
                  <a:cubicBezTo>
                    <a:pt x="24" y="61"/>
                    <a:pt x="31" y="60"/>
                    <a:pt x="37" y="58"/>
                  </a:cubicBezTo>
                  <a:cubicBezTo>
                    <a:pt x="38" y="56"/>
                    <a:pt x="39" y="54"/>
                    <a:pt x="40" y="52"/>
                  </a:cubicBezTo>
                  <a:moveTo>
                    <a:pt x="36" y="42"/>
                  </a:moveTo>
                  <a:cubicBezTo>
                    <a:pt x="30" y="44"/>
                    <a:pt x="22" y="45"/>
                    <a:pt x="22" y="45"/>
                  </a:cubicBezTo>
                  <a:cubicBezTo>
                    <a:pt x="22" y="45"/>
                    <a:pt x="28" y="45"/>
                    <a:pt x="34" y="45"/>
                  </a:cubicBezTo>
                  <a:cubicBezTo>
                    <a:pt x="34" y="44"/>
                    <a:pt x="35" y="43"/>
                    <a:pt x="36" y="42"/>
                  </a:cubicBezTo>
                  <a:moveTo>
                    <a:pt x="59" y="40"/>
                  </a:moveTo>
                  <a:cubicBezTo>
                    <a:pt x="57" y="41"/>
                    <a:pt x="55" y="41"/>
                    <a:pt x="53" y="42"/>
                  </a:cubicBezTo>
                  <a:cubicBezTo>
                    <a:pt x="51" y="43"/>
                    <a:pt x="50" y="44"/>
                    <a:pt x="48" y="45"/>
                  </a:cubicBezTo>
                  <a:cubicBezTo>
                    <a:pt x="49" y="46"/>
                    <a:pt x="49" y="46"/>
                    <a:pt x="49" y="46"/>
                  </a:cubicBezTo>
                  <a:cubicBezTo>
                    <a:pt x="50" y="47"/>
                    <a:pt x="47" y="49"/>
                    <a:pt x="42" y="52"/>
                  </a:cubicBezTo>
                  <a:cubicBezTo>
                    <a:pt x="40" y="54"/>
                    <a:pt x="39" y="56"/>
                    <a:pt x="38" y="57"/>
                  </a:cubicBezTo>
                  <a:cubicBezTo>
                    <a:pt x="45" y="55"/>
                    <a:pt x="51" y="52"/>
                    <a:pt x="57" y="47"/>
                  </a:cubicBezTo>
                  <a:cubicBezTo>
                    <a:pt x="61" y="44"/>
                    <a:pt x="61" y="44"/>
                    <a:pt x="61" y="44"/>
                  </a:cubicBezTo>
                  <a:cubicBezTo>
                    <a:pt x="61" y="44"/>
                    <a:pt x="61" y="44"/>
                    <a:pt x="62" y="44"/>
                  </a:cubicBezTo>
                  <a:cubicBezTo>
                    <a:pt x="61" y="43"/>
                    <a:pt x="60" y="41"/>
                    <a:pt x="59" y="40"/>
                  </a:cubicBezTo>
                  <a:moveTo>
                    <a:pt x="57" y="35"/>
                  </a:moveTo>
                  <a:cubicBezTo>
                    <a:pt x="54" y="36"/>
                    <a:pt x="50" y="36"/>
                    <a:pt x="46" y="38"/>
                  </a:cubicBezTo>
                  <a:cubicBezTo>
                    <a:pt x="46" y="38"/>
                    <a:pt x="46" y="38"/>
                    <a:pt x="46" y="38"/>
                  </a:cubicBezTo>
                  <a:cubicBezTo>
                    <a:pt x="47" y="39"/>
                    <a:pt x="43" y="40"/>
                    <a:pt x="38" y="42"/>
                  </a:cubicBezTo>
                  <a:cubicBezTo>
                    <a:pt x="37" y="43"/>
                    <a:pt x="36" y="44"/>
                    <a:pt x="35" y="45"/>
                  </a:cubicBezTo>
                  <a:cubicBezTo>
                    <a:pt x="36" y="45"/>
                    <a:pt x="37" y="45"/>
                    <a:pt x="38" y="45"/>
                  </a:cubicBezTo>
                  <a:cubicBezTo>
                    <a:pt x="42" y="45"/>
                    <a:pt x="45" y="45"/>
                    <a:pt x="47" y="45"/>
                  </a:cubicBezTo>
                  <a:cubicBezTo>
                    <a:pt x="51" y="42"/>
                    <a:pt x="55" y="40"/>
                    <a:pt x="59" y="39"/>
                  </a:cubicBezTo>
                  <a:cubicBezTo>
                    <a:pt x="58" y="38"/>
                    <a:pt x="57" y="36"/>
                    <a:pt x="57" y="35"/>
                  </a:cubicBezTo>
                  <a:moveTo>
                    <a:pt x="27" y="32"/>
                  </a:moveTo>
                  <a:cubicBezTo>
                    <a:pt x="26" y="32"/>
                    <a:pt x="25" y="32"/>
                    <a:pt x="25" y="33"/>
                  </a:cubicBezTo>
                  <a:cubicBezTo>
                    <a:pt x="25" y="33"/>
                    <a:pt x="25" y="33"/>
                    <a:pt x="26" y="33"/>
                  </a:cubicBezTo>
                  <a:cubicBezTo>
                    <a:pt x="26" y="32"/>
                    <a:pt x="26" y="32"/>
                    <a:pt x="27" y="32"/>
                  </a:cubicBezTo>
                  <a:moveTo>
                    <a:pt x="33" y="31"/>
                  </a:moveTo>
                  <a:cubicBezTo>
                    <a:pt x="32" y="31"/>
                    <a:pt x="30" y="32"/>
                    <a:pt x="29" y="32"/>
                  </a:cubicBezTo>
                  <a:cubicBezTo>
                    <a:pt x="28" y="32"/>
                    <a:pt x="28" y="32"/>
                    <a:pt x="27" y="33"/>
                  </a:cubicBezTo>
                  <a:cubicBezTo>
                    <a:pt x="33" y="34"/>
                    <a:pt x="40" y="35"/>
                    <a:pt x="44" y="37"/>
                  </a:cubicBezTo>
                  <a:cubicBezTo>
                    <a:pt x="48" y="36"/>
                    <a:pt x="51" y="35"/>
                    <a:pt x="54" y="34"/>
                  </a:cubicBezTo>
                  <a:cubicBezTo>
                    <a:pt x="51" y="33"/>
                    <a:pt x="48" y="33"/>
                    <a:pt x="45" y="32"/>
                  </a:cubicBezTo>
                  <a:cubicBezTo>
                    <a:pt x="45" y="33"/>
                    <a:pt x="46" y="33"/>
                    <a:pt x="46" y="33"/>
                  </a:cubicBezTo>
                  <a:cubicBezTo>
                    <a:pt x="42" y="32"/>
                    <a:pt x="37" y="32"/>
                    <a:pt x="33" y="31"/>
                  </a:cubicBezTo>
                  <a:moveTo>
                    <a:pt x="26" y="31"/>
                  </a:moveTo>
                  <a:cubicBezTo>
                    <a:pt x="19" y="31"/>
                    <a:pt x="14" y="32"/>
                    <a:pt x="14" y="32"/>
                  </a:cubicBezTo>
                  <a:cubicBezTo>
                    <a:pt x="14" y="32"/>
                    <a:pt x="17" y="32"/>
                    <a:pt x="22" y="32"/>
                  </a:cubicBezTo>
                  <a:cubicBezTo>
                    <a:pt x="23" y="32"/>
                    <a:pt x="25" y="31"/>
                    <a:pt x="27" y="31"/>
                  </a:cubicBezTo>
                  <a:cubicBezTo>
                    <a:pt x="26" y="31"/>
                    <a:pt x="26" y="31"/>
                    <a:pt x="26" y="31"/>
                  </a:cubicBezTo>
                  <a:moveTo>
                    <a:pt x="44" y="28"/>
                  </a:moveTo>
                  <a:cubicBezTo>
                    <a:pt x="43" y="28"/>
                    <a:pt x="41" y="28"/>
                    <a:pt x="40" y="28"/>
                  </a:cubicBezTo>
                  <a:cubicBezTo>
                    <a:pt x="41" y="29"/>
                    <a:pt x="42" y="30"/>
                    <a:pt x="43" y="31"/>
                  </a:cubicBezTo>
                  <a:cubicBezTo>
                    <a:pt x="48" y="31"/>
                    <a:pt x="52" y="32"/>
                    <a:pt x="56" y="33"/>
                  </a:cubicBezTo>
                  <a:cubicBezTo>
                    <a:pt x="55" y="32"/>
                    <a:pt x="54" y="31"/>
                    <a:pt x="53" y="29"/>
                  </a:cubicBezTo>
                  <a:cubicBezTo>
                    <a:pt x="53" y="29"/>
                    <a:pt x="53" y="29"/>
                    <a:pt x="53" y="29"/>
                  </a:cubicBezTo>
                  <a:cubicBezTo>
                    <a:pt x="53" y="29"/>
                    <a:pt x="52" y="29"/>
                    <a:pt x="52" y="30"/>
                  </a:cubicBezTo>
                  <a:cubicBezTo>
                    <a:pt x="51" y="29"/>
                    <a:pt x="50" y="29"/>
                    <a:pt x="50" y="28"/>
                  </a:cubicBezTo>
                  <a:cubicBezTo>
                    <a:pt x="48" y="28"/>
                    <a:pt x="46" y="28"/>
                    <a:pt x="44" y="28"/>
                  </a:cubicBezTo>
                  <a:moveTo>
                    <a:pt x="9" y="15"/>
                  </a:moveTo>
                  <a:cubicBezTo>
                    <a:pt x="9" y="15"/>
                    <a:pt x="27" y="20"/>
                    <a:pt x="39" y="28"/>
                  </a:cubicBezTo>
                  <a:cubicBezTo>
                    <a:pt x="41" y="27"/>
                    <a:pt x="43" y="27"/>
                    <a:pt x="45" y="27"/>
                  </a:cubicBezTo>
                  <a:cubicBezTo>
                    <a:pt x="46" y="27"/>
                    <a:pt x="47" y="27"/>
                    <a:pt x="48" y="27"/>
                  </a:cubicBezTo>
                  <a:cubicBezTo>
                    <a:pt x="28" y="16"/>
                    <a:pt x="9" y="15"/>
                    <a:pt x="9" y="15"/>
                  </a:cubicBezTo>
                  <a:moveTo>
                    <a:pt x="10" y="0"/>
                  </a:moveTo>
                  <a:cubicBezTo>
                    <a:pt x="10" y="0"/>
                    <a:pt x="9" y="0"/>
                    <a:pt x="9" y="0"/>
                  </a:cubicBezTo>
                  <a:cubicBezTo>
                    <a:pt x="9" y="0"/>
                    <a:pt x="9" y="0"/>
                    <a:pt x="9" y="0"/>
                  </a:cubicBezTo>
                  <a:cubicBezTo>
                    <a:pt x="9" y="0"/>
                    <a:pt x="9" y="0"/>
                    <a:pt x="9" y="0"/>
                  </a:cubicBezTo>
                  <a:cubicBezTo>
                    <a:pt x="7" y="0"/>
                    <a:pt x="6" y="1"/>
                    <a:pt x="7" y="2"/>
                  </a:cubicBezTo>
                  <a:cubicBezTo>
                    <a:pt x="7" y="2"/>
                    <a:pt x="27" y="2"/>
                    <a:pt x="45" y="16"/>
                  </a:cubicBezTo>
                  <a:cubicBezTo>
                    <a:pt x="44" y="14"/>
                    <a:pt x="42" y="12"/>
                    <a:pt x="41" y="10"/>
                  </a:cubicBezTo>
                  <a:cubicBezTo>
                    <a:pt x="37" y="7"/>
                    <a:pt x="32" y="5"/>
                    <a:pt x="27" y="3"/>
                  </a:cubicBezTo>
                  <a:cubicBezTo>
                    <a:pt x="22" y="1"/>
                    <a:pt x="16" y="0"/>
                    <a:pt x="10" y="0"/>
                  </a:cubicBezTo>
                </a:path>
              </a:pathLst>
            </a:custGeom>
            <a:solidFill>
              <a:srgbClr val="FCE9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5" name="Freeform 13">
              <a:extLst>
                <a:ext uri="{FF2B5EF4-FFF2-40B4-BE49-F238E27FC236}">
                  <a16:creationId xmlns="" xmlns:a16="http://schemas.microsoft.com/office/drawing/2014/main" id="{6019048B-B14D-4138-B215-0B884D9A13EC}"/>
                </a:ext>
              </a:extLst>
            </p:cNvPr>
            <p:cNvSpPr>
              <a:spLocks/>
            </p:cNvSpPr>
            <p:nvPr/>
          </p:nvSpPr>
          <p:spPr bwMode="auto">
            <a:xfrm flipH="1">
              <a:off x="1584325" y="6269038"/>
              <a:ext cx="111125" cy="65088"/>
            </a:xfrm>
            <a:custGeom>
              <a:avLst/>
              <a:gdLst>
                <a:gd name="T0" fmla="*/ 4 w 39"/>
                <a:gd name="T1" fmla="*/ 20 h 23"/>
                <a:gd name="T2" fmla="*/ 25 w 39"/>
                <a:gd name="T3" fmla="*/ 14 h 23"/>
                <a:gd name="T4" fmla="*/ 38 w 39"/>
                <a:gd name="T5" fmla="*/ 0 h 23"/>
                <a:gd name="T6" fmla="*/ 39 w 39"/>
                <a:gd name="T7" fmla="*/ 2 h 23"/>
                <a:gd name="T8" fmla="*/ 4 w 39"/>
                <a:gd name="T9" fmla="*/ 20 h 23"/>
                <a:gd name="T10" fmla="*/ 3 w 39"/>
                <a:gd name="T11" fmla="*/ 20 h 23"/>
                <a:gd name="T12" fmla="*/ 1 w 39"/>
                <a:gd name="T13" fmla="*/ 21 h 23"/>
                <a:gd name="T14" fmla="*/ 2 w 39"/>
                <a:gd name="T15" fmla="*/ 19 h 23"/>
                <a:gd name="T16" fmla="*/ 4 w 39"/>
                <a:gd name="T17" fmla="*/ 2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23">
                  <a:moveTo>
                    <a:pt x="4" y="20"/>
                  </a:moveTo>
                  <a:cubicBezTo>
                    <a:pt x="8" y="20"/>
                    <a:pt x="17" y="20"/>
                    <a:pt x="25" y="14"/>
                  </a:cubicBezTo>
                  <a:cubicBezTo>
                    <a:pt x="35" y="7"/>
                    <a:pt x="38" y="0"/>
                    <a:pt x="38" y="0"/>
                  </a:cubicBezTo>
                  <a:cubicBezTo>
                    <a:pt x="39" y="2"/>
                    <a:pt x="39" y="2"/>
                    <a:pt x="39" y="2"/>
                  </a:cubicBezTo>
                  <a:cubicBezTo>
                    <a:pt x="39" y="2"/>
                    <a:pt x="28" y="23"/>
                    <a:pt x="4" y="20"/>
                  </a:cubicBezTo>
                  <a:cubicBezTo>
                    <a:pt x="3" y="20"/>
                    <a:pt x="3" y="20"/>
                    <a:pt x="3" y="20"/>
                  </a:cubicBezTo>
                  <a:cubicBezTo>
                    <a:pt x="3" y="21"/>
                    <a:pt x="2" y="21"/>
                    <a:pt x="1" y="21"/>
                  </a:cubicBezTo>
                  <a:cubicBezTo>
                    <a:pt x="0" y="21"/>
                    <a:pt x="0" y="19"/>
                    <a:pt x="2" y="19"/>
                  </a:cubicBezTo>
                  <a:cubicBezTo>
                    <a:pt x="4" y="19"/>
                    <a:pt x="4" y="19"/>
                    <a:pt x="4" y="20"/>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6" name="Freeform 14">
              <a:extLst>
                <a:ext uri="{FF2B5EF4-FFF2-40B4-BE49-F238E27FC236}">
                  <a16:creationId xmlns="" xmlns:a16="http://schemas.microsoft.com/office/drawing/2014/main" id="{A5642CCF-FD56-4AC6-B204-F43B9449845A}"/>
                </a:ext>
              </a:extLst>
            </p:cNvPr>
            <p:cNvSpPr>
              <a:spLocks/>
            </p:cNvSpPr>
            <p:nvPr/>
          </p:nvSpPr>
          <p:spPr bwMode="auto">
            <a:xfrm flipH="1">
              <a:off x="1601788" y="6261100"/>
              <a:ext cx="111125" cy="69850"/>
            </a:xfrm>
            <a:custGeom>
              <a:avLst/>
              <a:gdLst>
                <a:gd name="T0" fmla="*/ 38 w 39"/>
                <a:gd name="T1" fmla="*/ 2 h 25"/>
                <a:gd name="T2" fmla="*/ 39 w 39"/>
                <a:gd name="T3" fmla="*/ 0 h 25"/>
                <a:gd name="T4" fmla="*/ 4 w 39"/>
                <a:gd name="T5" fmla="*/ 23 h 25"/>
                <a:gd name="T6" fmla="*/ 1 w 39"/>
                <a:gd name="T7" fmla="*/ 23 h 25"/>
                <a:gd name="T8" fmla="*/ 4 w 39"/>
                <a:gd name="T9" fmla="*/ 23 h 25"/>
                <a:gd name="T10" fmla="*/ 4 w 39"/>
                <a:gd name="T11" fmla="*/ 23 h 25"/>
                <a:gd name="T12" fmla="*/ 17 w 39"/>
                <a:gd name="T13" fmla="*/ 19 h 25"/>
                <a:gd name="T14" fmla="*/ 38 w 39"/>
                <a:gd name="T15" fmla="*/ 2 h 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25">
                  <a:moveTo>
                    <a:pt x="38" y="2"/>
                  </a:moveTo>
                  <a:cubicBezTo>
                    <a:pt x="39" y="0"/>
                    <a:pt x="39" y="0"/>
                    <a:pt x="39" y="0"/>
                  </a:cubicBezTo>
                  <a:cubicBezTo>
                    <a:pt x="39" y="0"/>
                    <a:pt x="23" y="20"/>
                    <a:pt x="4" y="23"/>
                  </a:cubicBezTo>
                  <a:cubicBezTo>
                    <a:pt x="4" y="23"/>
                    <a:pt x="2" y="22"/>
                    <a:pt x="1" y="23"/>
                  </a:cubicBezTo>
                  <a:cubicBezTo>
                    <a:pt x="0" y="24"/>
                    <a:pt x="2" y="25"/>
                    <a:pt x="4" y="23"/>
                  </a:cubicBezTo>
                  <a:cubicBezTo>
                    <a:pt x="4" y="23"/>
                    <a:pt x="4" y="23"/>
                    <a:pt x="4" y="23"/>
                  </a:cubicBezTo>
                  <a:cubicBezTo>
                    <a:pt x="6" y="23"/>
                    <a:pt x="12" y="22"/>
                    <a:pt x="17" y="19"/>
                  </a:cubicBezTo>
                  <a:cubicBezTo>
                    <a:pt x="25" y="15"/>
                    <a:pt x="36" y="5"/>
                    <a:pt x="38" y="2"/>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7" name="Freeform 15">
              <a:extLst>
                <a:ext uri="{FF2B5EF4-FFF2-40B4-BE49-F238E27FC236}">
                  <a16:creationId xmlns="" xmlns:a16="http://schemas.microsoft.com/office/drawing/2014/main" id="{177186F8-E697-4CDC-B98B-389902750EE9}"/>
                </a:ext>
              </a:extLst>
            </p:cNvPr>
            <p:cNvSpPr>
              <a:spLocks/>
            </p:cNvSpPr>
            <p:nvPr/>
          </p:nvSpPr>
          <p:spPr bwMode="auto">
            <a:xfrm flipH="1">
              <a:off x="1595438" y="6192838"/>
              <a:ext cx="201613" cy="115888"/>
            </a:xfrm>
            <a:custGeom>
              <a:avLst/>
              <a:gdLst>
                <a:gd name="T0" fmla="*/ 3 w 71"/>
                <a:gd name="T1" fmla="*/ 35 h 41"/>
                <a:gd name="T2" fmla="*/ 1 w 71"/>
                <a:gd name="T3" fmla="*/ 38 h 41"/>
                <a:gd name="T4" fmla="*/ 5 w 71"/>
                <a:gd name="T5" fmla="*/ 34 h 41"/>
                <a:gd name="T6" fmla="*/ 70 w 71"/>
                <a:gd name="T7" fmla="*/ 25 h 41"/>
                <a:gd name="T8" fmla="*/ 71 w 71"/>
                <a:gd name="T9" fmla="*/ 23 h 41"/>
                <a:gd name="T10" fmla="*/ 3 w 71"/>
                <a:gd name="T11" fmla="*/ 35 h 41"/>
              </a:gdLst>
              <a:ahLst/>
              <a:cxnLst>
                <a:cxn ang="0">
                  <a:pos x="T0" y="T1"/>
                </a:cxn>
                <a:cxn ang="0">
                  <a:pos x="T2" y="T3"/>
                </a:cxn>
                <a:cxn ang="0">
                  <a:pos x="T4" y="T5"/>
                </a:cxn>
                <a:cxn ang="0">
                  <a:pos x="T6" y="T7"/>
                </a:cxn>
                <a:cxn ang="0">
                  <a:pos x="T8" y="T9"/>
                </a:cxn>
                <a:cxn ang="0">
                  <a:pos x="T10" y="T11"/>
                </a:cxn>
              </a:cxnLst>
              <a:rect l="0" t="0" r="r" b="b"/>
              <a:pathLst>
                <a:path w="71" h="41">
                  <a:moveTo>
                    <a:pt x="3" y="35"/>
                  </a:moveTo>
                  <a:cubicBezTo>
                    <a:pt x="1" y="35"/>
                    <a:pt x="0" y="36"/>
                    <a:pt x="1" y="38"/>
                  </a:cubicBezTo>
                  <a:cubicBezTo>
                    <a:pt x="1" y="41"/>
                    <a:pt x="7" y="37"/>
                    <a:pt x="5" y="34"/>
                  </a:cubicBezTo>
                  <a:cubicBezTo>
                    <a:pt x="26" y="1"/>
                    <a:pt x="70" y="24"/>
                    <a:pt x="70" y="25"/>
                  </a:cubicBezTo>
                  <a:cubicBezTo>
                    <a:pt x="71" y="23"/>
                    <a:pt x="71" y="23"/>
                    <a:pt x="71" y="23"/>
                  </a:cubicBezTo>
                  <a:cubicBezTo>
                    <a:pt x="70" y="23"/>
                    <a:pt x="24" y="0"/>
                    <a:pt x="3" y="35"/>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8" name="Freeform 16">
              <a:extLst>
                <a:ext uri="{FF2B5EF4-FFF2-40B4-BE49-F238E27FC236}">
                  <a16:creationId xmlns="" xmlns:a16="http://schemas.microsoft.com/office/drawing/2014/main" id="{489D38B1-0827-4C75-8543-8971A6805E47}"/>
                </a:ext>
              </a:extLst>
            </p:cNvPr>
            <p:cNvSpPr>
              <a:spLocks/>
            </p:cNvSpPr>
            <p:nvPr/>
          </p:nvSpPr>
          <p:spPr bwMode="auto">
            <a:xfrm flipH="1">
              <a:off x="1570038" y="6308725"/>
              <a:ext cx="122238" cy="96838"/>
            </a:xfrm>
            <a:custGeom>
              <a:avLst/>
              <a:gdLst>
                <a:gd name="T0" fmla="*/ 3 w 43"/>
                <a:gd name="T1" fmla="*/ 26 h 34"/>
                <a:gd name="T2" fmla="*/ 1 w 43"/>
                <a:gd name="T3" fmla="*/ 26 h 34"/>
                <a:gd name="T4" fmla="*/ 4 w 43"/>
                <a:gd name="T5" fmla="*/ 25 h 34"/>
                <a:gd name="T6" fmla="*/ 41 w 43"/>
                <a:gd name="T7" fmla="*/ 0 h 34"/>
                <a:gd name="T8" fmla="*/ 43 w 43"/>
                <a:gd name="T9" fmla="*/ 0 h 34"/>
                <a:gd name="T10" fmla="*/ 3 w 43"/>
                <a:gd name="T11" fmla="*/ 26 h 34"/>
              </a:gdLst>
              <a:ahLst/>
              <a:cxnLst>
                <a:cxn ang="0">
                  <a:pos x="T0" y="T1"/>
                </a:cxn>
                <a:cxn ang="0">
                  <a:pos x="T2" y="T3"/>
                </a:cxn>
                <a:cxn ang="0">
                  <a:pos x="T4" y="T5"/>
                </a:cxn>
                <a:cxn ang="0">
                  <a:pos x="T6" y="T7"/>
                </a:cxn>
                <a:cxn ang="0">
                  <a:pos x="T8" y="T9"/>
                </a:cxn>
                <a:cxn ang="0">
                  <a:pos x="T10" y="T11"/>
                </a:cxn>
              </a:cxnLst>
              <a:rect l="0" t="0" r="r" b="b"/>
              <a:pathLst>
                <a:path w="43" h="34">
                  <a:moveTo>
                    <a:pt x="3" y="26"/>
                  </a:moveTo>
                  <a:cubicBezTo>
                    <a:pt x="2" y="26"/>
                    <a:pt x="1" y="27"/>
                    <a:pt x="1" y="26"/>
                  </a:cubicBezTo>
                  <a:cubicBezTo>
                    <a:pt x="0" y="24"/>
                    <a:pt x="4" y="23"/>
                    <a:pt x="4" y="25"/>
                  </a:cubicBezTo>
                  <a:cubicBezTo>
                    <a:pt x="31" y="32"/>
                    <a:pt x="41" y="0"/>
                    <a:pt x="41" y="0"/>
                  </a:cubicBezTo>
                  <a:cubicBezTo>
                    <a:pt x="43" y="0"/>
                    <a:pt x="43" y="0"/>
                    <a:pt x="43" y="0"/>
                  </a:cubicBezTo>
                  <a:cubicBezTo>
                    <a:pt x="42" y="1"/>
                    <a:pt x="30" y="34"/>
                    <a:pt x="3" y="26"/>
                  </a:cubicBezTo>
                  <a:close/>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9" name="Freeform 17">
              <a:extLst>
                <a:ext uri="{FF2B5EF4-FFF2-40B4-BE49-F238E27FC236}">
                  <a16:creationId xmlns="" xmlns:a16="http://schemas.microsoft.com/office/drawing/2014/main" id="{46802233-3EBA-4F7B-8F80-52550F1B4809}"/>
                </a:ext>
              </a:extLst>
            </p:cNvPr>
            <p:cNvSpPr>
              <a:spLocks/>
            </p:cNvSpPr>
            <p:nvPr/>
          </p:nvSpPr>
          <p:spPr bwMode="auto">
            <a:xfrm flipH="1">
              <a:off x="1612900" y="6200775"/>
              <a:ext cx="133350" cy="85725"/>
            </a:xfrm>
            <a:custGeom>
              <a:avLst/>
              <a:gdLst>
                <a:gd name="T0" fmla="*/ 2 w 47"/>
                <a:gd name="T1" fmla="*/ 26 h 30"/>
                <a:gd name="T2" fmla="*/ 1 w 47"/>
                <a:gd name="T3" fmla="*/ 28 h 30"/>
                <a:gd name="T4" fmla="*/ 3 w 47"/>
                <a:gd name="T5" fmla="*/ 26 h 30"/>
                <a:gd name="T6" fmla="*/ 46 w 47"/>
                <a:gd name="T7" fmla="*/ 13 h 30"/>
                <a:gd name="T8" fmla="*/ 47 w 47"/>
                <a:gd name="T9" fmla="*/ 12 h 30"/>
                <a:gd name="T10" fmla="*/ 2 w 47"/>
                <a:gd name="T11" fmla="*/ 26 h 30"/>
              </a:gdLst>
              <a:ahLst/>
              <a:cxnLst>
                <a:cxn ang="0">
                  <a:pos x="T0" y="T1"/>
                </a:cxn>
                <a:cxn ang="0">
                  <a:pos x="T2" y="T3"/>
                </a:cxn>
                <a:cxn ang="0">
                  <a:pos x="T4" y="T5"/>
                </a:cxn>
                <a:cxn ang="0">
                  <a:pos x="T6" y="T7"/>
                </a:cxn>
                <a:cxn ang="0">
                  <a:pos x="T8" y="T9"/>
                </a:cxn>
                <a:cxn ang="0">
                  <a:pos x="T10" y="T11"/>
                </a:cxn>
              </a:cxnLst>
              <a:rect l="0" t="0" r="r" b="b"/>
              <a:pathLst>
                <a:path w="47" h="30">
                  <a:moveTo>
                    <a:pt x="2" y="26"/>
                  </a:moveTo>
                  <a:cubicBezTo>
                    <a:pt x="1" y="27"/>
                    <a:pt x="0" y="27"/>
                    <a:pt x="1" y="28"/>
                  </a:cubicBezTo>
                  <a:cubicBezTo>
                    <a:pt x="1" y="30"/>
                    <a:pt x="5" y="27"/>
                    <a:pt x="3" y="26"/>
                  </a:cubicBezTo>
                  <a:cubicBezTo>
                    <a:pt x="15" y="1"/>
                    <a:pt x="46" y="13"/>
                    <a:pt x="46" y="13"/>
                  </a:cubicBezTo>
                  <a:cubicBezTo>
                    <a:pt x="47" y="12"/>
                    <a:pt x="47" y="12"/>
                    <a:pt x="47" y="12"/>
                  </a:cubicBezTo>
                  <a:cubicBezTo>
                    <a:pt x="46" y="12"/>
                    <a:pt x="13" y="0"/>
                    <a:pt x="2" y="26"/>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0" name="Freeform 18">
              <a:extLst>
                <a:ext uri="{FF2B5EF4-FFF2-40B4-BE49-F238E27FC236}">
                  <a16:creationId xmlns="" xmlns:a16="http://schemas.microsoft.com/office/drawing/2014/main" id="{F117DE37-A5B2-4CAF-999F-325CE36D05E2}"/>
                </a:ext>
              </a:extLst>
            </p:cNvPr>
            <p:cNvSpPr>
              <a:spLocks/>
            </p:cNvSpPr>
            <p:nvPr/>
          </p:nvSpPr>
          <p:spPr bwMode="auto">
            <a:xfrm flipH="1">
              <a:off x="1579563" y="6291263"/>
              <a:ext cx="123825" cy="134938"/>
            </a:xfrm>
            <a:custGeom>
              <a:avLst/>
              <a:gdLst>
                <a:gd name="T0" fmla="*/ 4 w 44"/>
                <a:gd name="T1" fmla="*/ 45 h 47"/>
                <a:gd name="T2" fmla="*/ 1 w 44"/>
                <a:gd name="T3" fmla="*/ 46 h 47"/>
                <a:gd name="T4" fmla="*/ 6 w 44"/>
                <a:gd name="T5" fmla="*/ 44 h 47"/>
                <a:gd name="T6" fmla="*/ 42 w 44"/>
                <a:gd name="T7" fmla="*/ 0 h 47"/>
                <a:gd name="T8" fmla="*/ 44 w 44"/>
                <a:gd name="T9" fmla="*/ 0 h 47"/>
                <a:gd name="T10" fmla="*/ 4 w 44"/>
                <a:gd name="T11" fmla="*/ 45 h 47"/>
              </a:gdLst>
              <a:ahLst/>
              <a:cxnLst>
                <a:cxn ang="0">
                  <a:pos x="T0" y="T1"/>
                </a:cxn>
                <a:cxn ang="0">
                  <a:pos x="T2" y="T3"/>
                </a:cxn>
                <a:cxn ang="0">
                  <a:pos x="T4" y="T5"/>
                </a:cxn>
                <a:cxn ang="0">
                  <a:pos x="T6" y="T7"/>
                </a:cxn>
                <a:cxn ang="0">
                  <a:pos x="T8" y="T9"/>
                </a:cxn>
                <a:cxn ang="0">
                  <a:pos x="T10" y="T11"/>
                </a:cxn>
              </a:cxnLst>
              <a:rect l="0" t="0" r="r" b="b"/>
              <a:pathLst>
                <a:path w="44" h="47">
                  <a:moveTo>
                    <a:pt x="4" y="45"/>
                  </a:moveTo>
                  <a:cubicBezTo>
                    <a:pt x="3" y="46"/>
                    <a:pt x="2" y="47"/>
                    <a:pt x="1" y="46"/>
                  </a:cubicBezTo>
                  <a:cubicBezTo>
                    <a:pt x="0" y="44"/>
                    <a:pt x="4" y="41"/>
                    <a:pt x="6" y="44"/>
                  </a:cubicBezTo>
                  <a:cubicBezTo>
                    <a:pt x="40" y="43"/>
                    <a:pt x="42" y="1"/>
                    <a:pt x="42" y="0"/>
                  </a:cubicBezTo>
                  <a:cubicBezTo>
                    <a:pt x="44" y="0"/>
                    <a:pt x="44" y="0"/>
                    <a:pt x="44" y="0"/>
                  </a:cubicBezTo>
                  <a:cubicBezTo>
                    <a:pt x="44" y="1"/>
                    <a:pt x="40" y="45"/>
                    <a:pt x="4" y="45"/>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1" name="Freeform 19">
              <a:extLst>
                <a:ext uri="{FF2B5EF4-FFF2-40B4-BE49-F238E27FC236}">
                  <a16:creationId xmlns="" xmlns:a16="http://schemas.microsoft.com/office/drawing/2014/main" id="{84C6D538-AFC2-4336-93E1-BF82A9608429}"/>
                </a:ext>
              </a:extLst>
            </p:cNvPr>
            <p:cNvSpPr>
              <a:spLocks/>
            </p:cNvSpPr>
            <p:nvPr/>
          </p:nvSpPr>
          <p:spPr bwMode="auto">
            <a:xfrm flipH="1">
              <a:off x="1581150" y="6294438"/>
              <a:ext cx="128588" cy="93663"/>
            </a:xfrm>
            <a:custGeom>
              <a:avLst/>
              <a:gdLst>
                <a:gd name="T0" fmla="*/ 3 w 45"/>
                <a:gd name="T1" fmla="*/ 23 h 33"/>
                <a:gd name="T2" fmla="*/ 1 w 45"/>
                <a:gd name="T3" fmla="*/ 22 h 33"/>
                <a:gd name="T4" fmla="*/ 4 w 45"/>
                <a:gd name="T5" fmla="*/ 23 h 33"/>
                <a:gd name="T6" fmla="*/ 43 w 45"/>
                <a:gd name="T7" fmla="*/ 0 h 33"/>
                <a:gd name="T8" fmla="*/ 45 w 45"/>
                <a:gd name="T9" fmla="*/ 1 h 33"/>
                <a:gd name="T10" fmla="*/ 3 w 45"/>
                <a:gd name="T11" fmla="*/ 23 h 33"/>
              </a:gdLst>
              <a:ahLst/>
              <a:cxnLst>
                <a:cxn ang="0">
                  <a:pos x="T0" y="T1"/>
                </a:cxn>
                <a:cxn ang="0">
                  <a:pos x="T2" y="T3"/>
                </a:cxn>
                <a:cxn ang="0">
                  <a:pos x="T4" y="T5"/>
                </a:cxn>
                <a:cxn ang="0">
                  <a:pos x="T6" y="T7"/>
                </a:cxn>
                <a:cxn ang="0">
                  <a:pos x="T8" y="T9"/>
                </a:cxn>
                <a:cxn ang="0">
                  <a:pos x="T10" y="T11"/>
                </a:cxn>
              </a:cxnLst>
              <a:rect l="0" t="0" r="r" b="b"/>
              <a:pathLst>
                <a:path w="45" h="33">
                  <a:moveTo>
                    <a:pt x="3" y="23"/>
                  </a:moveTo>
                  <a:cubicBezTo>
                    <a:pt x="2" y="23"/>
                    <a:pt x="1" y="23"/>
                    <a:pt x="1" y="22"/>
                  </a:cubicBezTo>
                  <a:cubicBezTo>
                    <a:pt x="0" y="21"/>
                    <a:pt x="4" y="20"/>
                    <a:pt x="4" y="23"/>
                  </a:cubicBezTo>
                  <a:cubicBezTo>
                    <a:pt x="30" y="31"/>
                    <a:pt x="43" y="1"/>
                    <a:pt x="43" y="0"/>
                  </a:cubicBezTo>
                  <a:cubicBezTo>
                    <a:pt x="45" y="1"/>
                    <a:pt x="45" y="1"/>
                    <a:pt x="45" y="1"/>
                  </a:cubicBezTo>
                  <a:cubicBezTo>
                    <a:pt x="44" y="1"/>
                    <a:pt x="29" y="33"/>
                    <a:pt x="3" y="23"/>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2" name="Freeform 20">
              <a:extLst>
                <a:ext uri="{FF2B5EF4-FFF2-40B4-BE49-F238E27FC236}">
                  <a16:creationId xmlns="" xmlns:a16="http://schemas.microsoft.com/office/drawing/2014/main" id="{A3F6C5A3-54DC-499F-B09D-8437AACC7C8C}"/>
                </a:ext>
              </a:extLst>
            </p:cNvPr>
            <p:cNvSpPr>
              <a:spLocks/>
            </p:cNvSpPr>
            <p:nvPr/>
          </p:nvSpPr>
          <p:spPr bwMode="auto">
            <a:xfrm flipH="1">
              <a:off x="1612900" y="6240463"/>
              <a:ext cx="104775" cy="74613"/>
            </a:xfrm>
            <a:custGeom>
              <a:avLst/>
              <a:gdLst>
                <a:gd name="T0" fmla="*/ 3 w 37"/>
                <a:gd name="T1" fmla="*/ 22 h 26"/>
                <a:gd name="T2" fmla="*/ 18 w 37"/>
                <a:gd name="T3" fmla="*/ 7 h 26"/>
                <a:gd name="T4" fmla="*/ 37 w 37"/>
                <a:gd name="T5" fmla="*/ 3 h 26"/>
                <a:gd name="T6" fmla="*/ 36 w 37"/>
                <a:gd name="T7" fmla="*/ 2 h 26"/>
                <a:gd name="T8" fmla="*/ 2 w 37"/>
                <a:gd name="T9" fmla="*/ 22 h 26"/>
                <a:gd name="T10" fmla="*/ 2 w 37"/>
                <a:gd name="T11" fmla="*/ 23 h 26"/>
                <a:gd name="T12" fmla="*/ 0 w 37"/>
                <a:gd name="T13" fmla="*/ 24 h 26"/>
                <a:gd name="T14" fmla="*/ 3 w 37"/>
                <a:gd name="T15" fmla="*/ 24 h 26"/>
                <a:gd name="T16" fmla="*/ 3 w 37"/>
                <a:gd name="T17" fmla="*/ 2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 h="26">
                  <a:moveTo>
                    <a:pt x="3" y="22"/>
                  </a:moveTo>
                  <a:cubicBezTo>
                    <a:pt x="4" y="19"/>
                    <a:pt x="9" y="11"/>
                    <a:pt x="18" y="7"/>
                  </a:cubicBezTo>
                  <a:cubicBezTo>
                    <a:pt x="30" y="2"/>
                    <a:pt x="37" y="3"/>
                    <a:pt x="37" y="3"/>
                  </a:cubicBezTo>
                  <a:cubicBezTo>
                    <a:pt x="36" y="2"/>
                    <a:pt x="36" y="2"/>
                    <a:pt x="36" y="2"/>
                  </a:cubicBezTo>
                  <a:cubicBezTo>
                    <a:pt x="36" y="2"/>
                    <a:pt x="12" y="0"/>
                    <a:pt x="2" y="22"/>
                  </a:cubicBezTo>
                  <a:cubicBezTo>
                    <a:pt x="2" y="23"/>
                    <a:pt x="2" y="23"/>
                    <a:pt x="2" y="23"/>
                  </a:cubicBezTo>
                  <a:cubicBezTo>
                    <a:pt x="2" y="23"/>
                    <a:pt x="1" y="23"/>
                    <a:pt x="0" y="24"/>
                  </a:cubicBezTo>
                  <a:cubicBezTo>
                    <a:pt x="0" y="25"/>
                    <a:pt x="2" y="26"/>
                    <a:pt x="3" y="24"/>
                  </a:cubicBezTo>
                  <a:cubicBezTo>
                    <a:pt x="4" y="23"/>
                    <a:pt x="3" y="23"/>
                    <a:pt x="3" y="22"/>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3" name="Freeform 21">
              <a:extLst>
                <a:ext uri="{FF2B5EF4-FFF2-40B4-BE49-F238E27FC236}">
                  <a16:creationId xmlns="" xmlns:a16="http://schemas.microsoft.com/office/drawing/2014/main" id="{365F3335-3FA6-419E-81BB-DD602CCE4867}"/>
                </a:ext>
              </a:extLst>
            </p:cNvPr>
            <p:cNvSpPr>
              <a:spLocks/>
            </p:cNvSpPr>
            <p:nvPr/>
          </p:nvSpPr>
          <p:spPr bwMode="auto">
            <a:xfrm flipH="1">
              <a:off x="1581150" y="6251575"/>
              <a:ext cx="107950" cy="71438"/>
            </a:xfrm>
            <a:custGeom>
              <a:avLst/>
              <a:gdLst>
                <a:gd name="T0" fmla="*/ 3 w 38"/>
                <a:gd name="T1" fmla="*/ 22 h 25"/>
                <a:gd name="T2" fmla="*/ 18 w 38"/>
                <a:gd name="T3" fmla="*/ 6 h 25"/>
                <a:gd name="T4" fmla="*/ 38 w 38"/>
                <a:gd name="T5" fmla="*/ 2 h 25"/>
                <a:gd name="T6" fmla="*/ 36 w 38"/>
                <a:gd name="T7" fmla="*/ 1 h 25"/>
                <a:gd name="T8" fmla="*/ 2 w 38"/>
                <a:gd name="T9" fmla="*/ 22 h 25"/>
                <a:gd name="T10" fmla="*/ 2 w 38"/>
                <a:gd name="T11" fmla="*/ 22 h 25"/>
                <a:gd name="T12" fmla="*/ 1 w 38"/>
                <a:gd name="T13" fmla="*/ 24 h 25"/>
                <a:gd name="T14" fmla="*/ 3 w 38"/>
                <a:gd name="T15" fmla="*/ 24 h 25"/>
                <a:gd name="T16" fmla="*/ 3 w 38"/>
                <a:gd name="T17" fmla="*/ 2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25">
                  <a:moveTo>
                    <a:pt x="3" y="22"/>
                  </a:moveTo>
                  <a:cubicBezTo>
                    <a:pt x="5" y="18"/>
                    <a:pt x="9" y="10"/>
                    <a:pt x="18" y="6"/>
                  </a:cubicBezTo>
                  <a:cubicBezTo>
                    <a:pt x="30" y="1"/>
                    <a:pt x="38" y="2"/>
                    <a:pt x="38" y="2"/>
                  </a:cubicBezTo>
                  <a:cubicBezTo>
                    <a:pt x="36" y="1"/>
                    <a:pt x="36" y="1"/>
                    <a:pt x="36" y="1"/>
                  </a:cubicBezTo>
                  <a:cubicBezTo>
                    <a:pt x="36" y="1"/>
                    <a:pt x="13" y="0"/>
                    <a:pt x="2" y="22"/>
                  </a:cubicBezTo>
                  <a:cubicBezTo>
                    <a:pt x="2" y="22"/>
                    <a:pt x="2" y="22"/>
                    <a:pt x="2" y="22"/>
                  </a:cubicBezTo>
                  <a:cubicBezTo>
                    <a:pt x="2" y="22"/>
                    <a:pt x="1" y="23"/>
                    <a:pt x="1" y="24"/>
                  </a:cubicBezTo>
                  <a:cubicBezTo>
                    <a:pt x="0" y="25"/>
                    <a:pt x="2" y="25"/>
                    <a:pt x="3" y="24"/>
                  </a:cubicBezTo>
                  <a:cubicBezTo>
                    <a:pt x="4" y="23"/>
                    <a:pt x="3" y="22"/>
                    <a:pt x="3" y="22"/>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4" name="Freeform 22">
              <a:extLst>
                <a:ext uri="{FF2B5EF4-FFF2-40B4-BE49-F238E27FC236}">
                  <a16:creationId xmlns="" xmlns:a16="http://schemas.microsoft.com/office/drawing/2014/main" id="{76E0F2DA-1443-4A52-B39F-458F308E0EA5}"/>
                </a:ext>
              </a:extLst>
            </p:cNvPr>
            <p:cNvSpPr>
              <a:spLocks/>
            </p:cNvSpPr>
            <p:nvPr/>
          </p:nvSpPr>
          <p:spPr bwMode="auto">
            <a:xfrm flipH="1">
              <a:off x="1598613" y="6262688"/>
              <a:ext cx="90488" cy="88900"/>
            </a:xfrm>
            <a:custGeom>
              <a:avLst/>
              <a:gdLst>
                <a:gd name="T0" fmla="*/ 3 w 32"/>
                <a:gd name="T1" fmla="*/ 29 h 31"/>
                <a:gd name="T2" fmla="*/ 22 w 32"/>
                <a:gd name="T3" fmla="*/ 17 h 31"/>
                <a:gd name="T4" fmla="*/ 30 w 32"/>
                <a:gd name="T5" fmla="*/ 0 h 31"/>
                <a:gd name="T6" fmla="*/ 32 w 32"/>
                <a:gd name="T7" fmla="*/ 1 h 31"/>
                <a:gd name="T8" fmla="*/ 3 w 32"/>
                <a:gd name="T9" fmla="*/ 29 h 31"/>
                <a:gd name="T10" fmla="*/ 3 w 32"/>
                <a:gd name="T11" fmla="*/ 29 h 31"/>
                <a:gd name="T12" fmla="*/ 1 w 32"/>
                <a:gd name="T13" fmla="*/ 31 h 31"/>
                <a:gd name="T14" fmla="*/ 2 w 32"/>
                <a:gd name="T15" fmla="*/ 28 h 31"/>
                <a:gd name="T16" fmla="*/ 3 w 32"/>
                <a:gd name="T17" fmla="*/ 2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31">
                  <a:moveTo>
                    <a:pt x="3" y="29"/>
                  </a:moveTo>
                  <a:cubicBezTo>
                    <a:pt x="7" y="28"/>
                    <a:pt x="16" y="25"/>
                    <a:pt x="22" y="17"/>
                  </a:cubicBezTo>
                  <a:cubicBezTo>
                    <a:pt x="30" y="7"/>
                    <a:pt x="30" y="0"/>
                    <a:pt x="30" y="0"/>
                  </a:cubicBezTo>
                  <a:cubicBezTo>
                    <a:pt x="32" y="1"/>
                    <a:pt x="32" y="1"/>
                    <a:pt x="32" y="1"/>
                  </a:cubicBezTo>
                  <a:cubicBezTo>
                    <a:pt x="32" y="1"/>
                    <a:pt x="27" y="25"/>
                    <a:pt x="3" y="29"/>
                  </a:cubicBezTo>
                  <a:cubicBezTo>
                    <a:pt x="3" y="29"/>
                    <a:pt x="3" y="29"/>
                    <a:pt x="3" y="29"/>
                  </a:cubicBezTo>
                  <a:cubicBezTo>
                    <a:pt x="3" y="30"/>
                    <a:pt x="2" y="30"/>
                    <a:pt x="1" y="31"/>
                  </a:cubicBezTo>
                  <a:cubicBezTo>
                    <a:pt x="0" y="31"/>
                    <a:pt x="0" y="29"/>
                    <a:pt x="2" y="28"/>
                  </a:cubicBezTo>
                  <a:cubicBezTo>
                    <a:pt x="3" y="28"/>
                    <a:pt x="3" y="28"/>
                    <a:pt x="3" y="29"/>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5" name="Freeform 23">
              <a:extLst>
                <a:ext uri="{FF2B5EF4-FFF2-40B4-BE49-F238E27FC236}">
                  <a16:creationId xmlns="" xmlns:a16="http://schemas.microsoft.com/office/drawing/2014/main" id="{F00A3732-F8CE-48C6-A714-23309397A6DF}"/>
                </a:ext>
              </a:extLst>
            </p:cNvPr>
            <p:cNvSpPr>
              <a:spLocks/>
            </p:cNvSpPr>
            <p:nvPr/>
          </p:nvSpPr>
          <p:spPr bwMode="auto">
            <a:xfrm flipH="1">
              <a:off x="1501775" y="6100763"/>
              <a:ext cx="266700" cy="390525"/>
            </a:xfrm>
            <a:custGeom>
              <a:avLst/>
              <a:gdLst>
                <a:gd name="T0" fmla="*/ 81 w 94"/>
                <a:gd name="T1" fmla="*/ 104 h 137"/>
                <a:gd name="T2" fmla="*/ 79 w 94"/>
                <a:gd name="T3" fmla="*/ 99 h 137"/>
                <a:gd name="T4" fmla="*/ 79 w 94"/>
                <a:gd name="T5" fmla="*/ 99 h 137"/>
                <a:gd name="T6" fmla="*/ 60 w 94"/>
                <a:gd name="T7" fmla="*/ 67 h 137"/>
                <a:gd name="T8" fmla="*/ 52 w 94"/>
                <a:gd name="T9" fmla="*/ 57 h 137"/>
                <a:gd name="T10" fmla="*/ 52 w 94"/>
                <a:gd name="T11" fmla="*/ 57 h 137"/>
                <a:gd name="T12" fmla="*/ 49 w 94"/>
                <a:gd name="T13" fmla="*/ 51 h 137"/>
                <a:gd name="T14" fmla="*/ 28 w 94"/>
                <a:gd name="T15" fmla="*/ 20 h 137"/>
                <a:gd name="T16" fmla="*/ 26 w 94"/>
                <a:gd name="T17" fmla="*/ 19 h 137"/>
                <a:gd name="T18" fmla="*/ 18 w 94"/>
                <a:gd name="T19" fmla="*/ 5 h 137"/>
                <a:gd name="T20" fmla="*/ 39 w 94"/>
                <a:gd name="T21" fmla="*/ 15 h 137"/>
                <a:gd name="T22" fmla="*/ 55 w 94"/>
                <a:gd name="T23" fmla="*/ 27 h 137"/>
                <a:gd name="T24" fmla="*/ 55 w 94"/>
                <a:gd name="T25" fmla="*/ 27 h 137"/>
                <a:gd name="T26" fmla="*/ 55 w 94"/>
                <a:gd name="T27" fmla="*/ 27 h 137"/>
                <a:gd name="T28" fmla="*/ 56 w 94"/>
                <a:gd name="T29" fmla="*/ 28 h 137"/>
                <a:gd name="T30" fmla="*/ 56 w 94"/>
                <a:gd name="T31" fmla="*/ 29 h 137"/>
                <a:gd name="T32" fmla="*/ 62 w 94"/>
                <a:gd name="T33" fmla="*/ 37 h 137"/>
                <a:gd name="T34" fmla="*/ 66 w 94"/>
                <a:gd name="T35" fmla="*/ 55 h 137"/>
                <a:gd name="T36" fmla="*/ 69 w 94"/>
                <a:gd name="T37" fmla="*/ 61 h 137"/>
                <a:gd name="T38" fmla="*/ 80 w 94"/>
                <a:gd name="T39" fmla="*/ 72 h 137"/>
                <a:gd name="T40" fmla="*/ 89 w 94"/>
                <a:gd name="T41" fmla="*/ 86 h 137"/>
                <a:gd name="T42" fmla="*/ 89 w 94"/>
                <a:gd name="T43" fmla="*/ 86 h 137"/>
                <a:gd name="T44" fmla="*/ 93 w 94"/>
                <a:gd name="T45" fmla="*/ 101 h 137"/>
                <a:gd name="T46" fmla="*/ 94 w 94"/>
                <a:gd name="T47" fmla="*/ 113 h 137"/>
                <a:gd name="T48" fmla="*/ 81 w 94"/>
                <a:gd name="T49" fmla="*/ 104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4" h="137">
                  <a:moveTo>
                    <a:pt x="81" y="104"/>
                  </a:moveTo>
                  <a:cubicBezTo>
                    <a:pt x="80" y="103"/>
                    <a:pt x="79" y="101"/>
                    <a:pt x="79" y="99"/>
                  </a:cubicBezTo>
                  <a:cubicBezTo>
                    <a:pt x="79" y="99"/>
                    <a:pt x="79" y="99"/>
                    <a:pt x="79" y="99"/>
                  </a:cubicBezTo>
                  <a:cubicBezTo>
                    <a:pt x="74" y="87"/>
                    <a:pt x="72" y="77"/>
                    <a:pt x="60" y="67"/>
                  </a:cubicBezTo>
                  <a:cubicBezTo>
                    <a:pt x="60" y="67"/>
                    <a:pt x="56" y="63"/>
                    <a:pt x="52" y="57"/>
                  </a:cubicBezTo>
                  <a:cubicBezTo>
                    <a:pt x="52" y="57"/>
                    <a:pt x="52" y="57"/>
                    <a:pt x="52" y="57"/>
                  </a:cubicBezTo>
                  <a:cubicBezTo>
                    <a:pt x="51" y="55"/>
                    <a:pt x="50" y="53"/>
                    <a:pt x="49" y="51"/>
                  </a:cubicBezTo>
                  <a:cubicBezTo>
                    <a:pt x="45" y="43"/>
                    <a:pt x="35" y="27"/>
                    <a:pt x="28" y="20"/>
                  </a:cubicBezTo>
                  <a:cubicBezTo>
                    <a:pt x="27" y="20"/>
                    <a:pt x="27" y="20"/>
                    <a:pt x="26" y="19"/>
                  </a:cubicBezTo>
                  <a:cubicBezTo>
                    <a:pt x="0" y="0"/>
                    <a:pt x="14" y="2"/>
                    <a:pt x="18" y="5"/>
                  </a:cubicBezTo>
                  <a:cubicBezTo>
                    <a:pt x="24" y="8"/>
                    <a:pt x="31" y="11"/>
                    <a:pt x="39" y="15"/>
                  </a:cubicBezTo>
                  <a:cubicBezTo>
                    <a:pt x="44" y="18"/>
                    <a:pt x="50" y="22"/>
                    <a:pt x="55" y="27"/>
                  </a:cubicBezTo>
                  <a:cubicBezTo>
                    <a:pt x="55" y="27"/>
                    <a:pt x="55" y="27"/>
                    <a:pt x="55" y="27"/>
                  </a:cubicBezTo>
                  <a:cubicBezTo>
                    <a:pt x="55" y="27"/>
                    <a:pt x="55" y="27"/>
                    <a:pt x="55" y="27"/>
                  </a:cubicBezTo>
                  <a:cubicBezTo>
                    <a:pt x="56" y="28"/>
                    <a:pt x="56" y="28"/>
                    <a:pt x="56" y="28"/>
                  </a:cubicBezTo>
                  <a:cubicBezTo>
                    <a:pt x="56" y="29"/>
                    <a:pt x="56" y="29"/>
                    <a:pt x="56" y="29"/>
                  </a:cubicBezTo>
                  <a:cubicBezTo>
                    <a:pt x="58" y="31"/>
                    <a:pt x="60" y="34"/>
                    <a:pt x="62" y="37"/>
                  </a:cubicBezTo>
                  <a:cubicBezTo>
                    <a:pt x="66" y="44"/>
                    <a:pt x="67" y="51"/>
                    <a:pt x="66" y="55"/>
                  </a:cubicBezTo>
                  <a:cubicBezTo>
                    <a:pt x="66" y="58"/>
                    <a:pt x="67" y="60"/>
                    <a:pt x="69" y="61"/>
                  </a:cubicBezTo>
                  <a:cubicBezTo>
                    <a:pt x="72" y="63"/>
                    <a:pt x="76" y="66"/>
                    <a:pt x="80" y="72"/>
                  </a:cubicBezTo>
                  <a:cubicBezTo>
                    <a:pt x="84" y="76"/>
                    <a:pt x="87" y="81"/>
                    <a:pt x="89" y="86"/>
                  </a:cubicBezTo>
                  <a:cubicBezTo>
                    <a:pt x="89" y="86"/>
                    <a:pt x="89" y="86"/>
                    <a:pt x="89" y="86"/>
                  </a:cubicBezTo>
                  <a:cubicBezTo>
                    <a:pt x="91" y="92"/>
                    <a:pt x="93" y="97"/>
                    <a:pt x="93" y="101"/>
                  </a:cubicBezTo>
                  <a:cubicBezTo>
                    <a:pt x="94" y="106"/>
                    <a:pt x="94" y="110"/>
                    <a:pt x="94" y="113"/>
                  </a:cubicBezTo>
                  <a:cubicBezTo>
                    <a:pt x="90" y="137"/>
                    <a:pt x="87" y="119"/>
                    <a:pt x="81" y="104"/>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6" name="Freeform 24">
              <a:extLst>
                <a:ext uri="{FF2B5EF4-FFF2-40B4-BE49-F238E27FC236}">
                  <a16:creationId xmlns="" xmlns:a16="http://schemas.microsoft.com/office/drawing/2014/main" id="{4BD55F74-BEB8-4EC5-A6CC-433C526B52D9}"/>
                </a:ext>
              </a:extLst>
            </p:cNvPr>
            <p:cNvSpPr>
              <a:spLocks/>
            </p:cNvSpPr>
            <p:nvPr/>
          </p:nvSpPr>
          <p:spPr bwMode="auto">
            <a:xfrm flipH="1">
              <a:off x="1516063" y="6172200"/>
              <a:ext cx="119063" cy="179388"/>
            </a:xfrm>
            <a:custGeom>
              <a:avLst/>
              <a:gdLst>
                <a:gd name="T0" fmla="*/ 4 w 42"/>
                <a:gd name="T1" fmla="*/ 0 h 63"/>
                <a:gd name="T2" fmla="*/ 4 w 42"/>
                <a:gd name="T3" fmla="*/ 0 h 63"/>
                <a:gd name="T4" fmla="*/ 17 w 42"/>
                <a:gd name="T5" fmla="*/ 22 h 63"/>
                <a:gd name="T6" fmla="*/ 16 w 42"/>
                <a:gd name="T7" fmla="*/ 24 h 63"/>
                <a:gd name="T8" fmla="*/ 3 w 42"/>
                <a:gd name="T9" fmla="*/ 13 h 63"/>
                <a:gd name="T10" fmla="*/ 0 w 42"/>
                <a:gd name="T11" fmla="*/ 12 h 63"/>
                <a:gd name="T12" fmla="*/ 9 w 42"/>
                <a:gd name="T13" fmla="*/ 18 h 63"/>
                <a:gd name="T14" fmla="*/ 16 w 42"/>
                <a:gd name="T15" fmla="*/ 28 h 63"/>
                <a:gd name="T16" fmla="*/ 16 w 42"/>
                <a:gd name="T17" fmla="*/ 28 h 63"/>
                <a:gd name="T18" fmla="*/ 13 w 42"/>
                <a:gd name="T19" fmla="*/ 27 h 63"/>
                <a:gd name="T20" fmla="*/ 9 w 42"/>
                <a:gd name="T21" fmla="*/ 26 h 63"/>
                <a:gd name="T22" fmla="*/ 7 w 42"/>
                <a:gd name="T23" fmla="*/ 26 h 63"/>
                <a:gd name="T24" fmla="*/ 13 w 42"/>
                <a:gd name="T25" fmla="*/ 29 h 63"/>
                <a:gd name="T26" fmla="*/ 17 w 42"/>
                <a:gd name="T27" fmla="*/ 33 h 63"/>
                <a:gd name="T28" fmla="*/ 18 w 42"/>
                <a:gd name="T29" fmla="*/ 44 h 63"/>
                <a:gd name="T30" fmla="*/ 19 w 42"/>
                <a:gd name="T31" fmla="*/ 36 h 63"/>
                <a:gd name="T32" fmla="*/ 19 w 42"/>
                <a:gd name="T33" fmla="*/ 36 h 63"/>
                <a:gd name="T34" fmla="*/ 24 w 42"/>
                <a:gd name="T35" fmla="*/ 44 h 63"/>
                <a:gd name="T36" fmla="*/ 29 w 42"/>
                <a:gd name="T37" fmla="*/ 59 h 63"/>
                <a:gd name="T38" fmla="*/ 26 w 42"/>
                <a:gd name="T39" fmla="*/ 43 h 63"/>
                <a:gd name="T40" fmla="*/ 27 w 42"/>
                <a:gd name="T41" fmla="*/ 43 h 63"/>
                <a:gd name="T42" fmla="*/ 33 w 42"/>
                <a:gd name="T43" fmla="*/ 49 h 63"/>
                <a:gd name="T44" fmla="*/ 42 w 42"/>
                <a:gd name="T45" fmla="*/ 63 h 63"/>
                <a:gd name="T46" fmla="*/ 42 w 42"/>
                <a:gd name="T47" fmla="*/ 61 h 63"/>
                <a:gd name="T48" fmla="*/ 42 w 42"/>
                <a:gd name="T49" fmla="*/ 61 h 63"/>
                <a:gd name="T50" fmla="*/ 42 w 42"/>
                <a:gd name="T51" fmla="*/ 61 h 63"/>
                <a:gd name="T52" fmla="*/ 33 w 42"/>
                <a:gd name="T53" fmla="*/ 47 h 63"/>
                <a:gd name="T54" fmla="*/ 22 w 42"/>
                <a:gd name="T55" fmla="*/ 36 h 63"/>
                <a:gd name="T56" fmla="*/ 19 w 42"/>
                <a:gd name="T57" fmla="*/ 31 h 63"/>
                <a:gd name="T58" fmla="*/ 19 w 42"/>
                <a:gd name="T59" fmla="*/ 30 h 63"/>
                <a:gd name="T60" fmla="*/ 20 w 42"/>
                <a:gd name="T61" fmla="*/ 27 h 63"/>
                <a:gd name="T62" fmla="*/ 15 w 42"/>
                <a:gd name="T63" fmla="*/ 12 h 63"/>
                <a:gd name="T64" fmla="*/ 9 w 42"/>
                <a:gd name="T65" fmla="*/ 4 h 63"/>
                <a:gd name="T66" fmla="*/ 9 w 42"/>
                <a:gd name="T67" fmla="*/ 3 h 63"/>
                <a:gd name="T68" fmla="*/ 8 w 42"/>
                <a:gd name="T69" fmla="*/ 2 h 63"/>
                <a:gd name="T70" fmla="*/ 8 w 42"/>
                <a:gd name="T71" fmla="*/ 2 h 63"/>
                <a:gd name="T72" fmla="*/ 8 w 42"/>
                <a:gd name="T73" fmla="*/ 2 h 63"/>
                <a:gd name="T74" fmla="*/ 8 w 42"/>
                <a:gd name="T75" fmla="*/ 2 h 63"/>
                <a:gd name="T76" fmla="*/ 4 w 42"/>
                <a:gd name="T77"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2" h="63">
                  <a:moveTo>
                    <a:pt x="4" y="0"/>
                  </a:moveTo>
                  <a:cubicBezTo>
                    <a:pt x="4" y="0"/>
                    <a:pt x="4" y="0"/>
                    <a:pt x="4" y="0"/>
                  </a:cubicBezTo>
                  <a:cubicBezTo>
                    <a:pt x="9" y="5"/>
                    <a:pt x="18" y="15"/>
                    <a:pt x="17" y="22"/>
                  </a:cubicBezTo>
                  <a:cubicBezTo>
                    <a:pt x="17" y="23"/>
                    <a:pt x="17" y="24"/>
                    <a:pt x="16" y="24"/>
                  </a:cubicBezTo>
                  <a:cubicBezTo>
                    <a:pt x="16" y="24"/>
                    <a:pt x="14" y="17"/>
                    <a:pt x="3" y="13"/>
                  </a:cubicBezTo>
                  <a:cubicBezTo>
                    <a:pt x="2" y="12"/>
                    <a:pt x="1" y="12"/>
                    <a:pt x="0" y="12"/>
                  </a:cubicBezTo>
                  <a:cubicBezTo>
                    <a:pt x="0" y="12"/>
                    <a:pt x="3" y="14"/>
                    <a:pt x="9" y="18"/>
                  </a:cubicBezTo>
                  <a:cubicBezTo>
                    <a:pt x="14" y="22"/>
                    <a:pt x="15" y="25"/>
                    <a:pt x="16" y="28"/>
                  </a:cubicBezTo>
                  <a:cubicBezTo>
                    <a:pt x="16" y="28"/>
                    <a:pt x="16" y="28"/>
                    <a:pt x="16" y="28"/>
                  </a:cubicBezTo>
                  <a:cubicBezTo>
                    <a:pt x="16" y="28"/>
                    <a:pt x="15" y="28"/>
                    <a:pt x="13" y="27"/>
                  </a:cubicBezTo>
                  <a:cubicBezTo>
                    <a:pt x="12" y="26"/>
                    <a:pt x="10" y="26"/>
                    <a:pt x="9" y="26"/>
                  </a:cubicBezTo>
                  <a:cubicBezTo>
                    <a:pt x="8" y="26"/>
                    <a:pt x="7" y="26"/>
                    <a:pt x="7" y="26"/>
                  </a:cubicBezTo>
                  <a:cubicBezTo>
                    <a:pt x="9" y="27"/>
                    <a:pt x="11" y="27"/>
                    <a:pt x="13" y="29"/>
                  </a:cubicBezTo>
                  <a:cubicBezTo>
                    <a:pt x="15" y="32"/>
                    <a:pt x="16" y="31"/>
                    <a:pt x="17" y="33"/>
                  </a:cubicBezTo>
                  <a:cubicBezTo>
                    <a:pt x="18" y="34"/>
                    <a:pt x="18" y="40"/>
                    <a:pt x="18" y="44"/>
                  </a:cubicBezTo>
                  <a:cubicBezTo>
                    <a:pt x="21" y="40"/>
                    <a:pt x="18" y="36"/>
                    <a:pt x="19" y="36"/>
                  </a:cubicBezTo>
                  <a:cubicBezTo>
                    <a:pt x="19" y="36"/>
                    <a:pt x="19" y="36"/>
                    <a:pt x="19" y="36"/>
                  </a:cubicBezTo>
                  <a:cubicBezTo>
                    <a:pt x="20" y="36"/>
                    <a:pt x="21" y="36"/>
                    <a:pt x="24" y="44"/>
                  </a:cubicBezTo>
                  <a:cubicBezTo>
                    <a:pt x="26" y="49"/>
                    <a:pt x="27" y="52"/>
                    <a:pt x="29" y="59"/>
                  </a:cubicBezTo>
                  <a:cubicBezTo>
                    <a:pt x="30" y="48"/>
                    <a:pt x="25" y="46"/>
                    <a:pt x="26" y="43"/>
                  </a:cubicBezTo>
                  <a:cubicBezTo>
                    <a:pt x="26" y="43"/>
                    <a:pt x="26" y="43"/>
                    <a:pt x="27" y="43"/>
                  </a:cubicBezTo>
                  <a:cubicBezTo>
                    <a:pt x="28" y="43"/>
                    <a:pt x="30" y="45"/>
                    <a:pt x="33" y="49"/>
                  </a:cubicBezTo>
                  <a:cubicBezTo>
                    <a:pt x="38" y="54"/>
                    <a:pt x="42" y="63"/>
                    <a:pt x="42" y="63"/>
                  </a:cubicBezTo>
                  <a:cubicBezTo>
                    <a:pt x="42" y="63"/>
                    <a:pt x="42" y="62"/>
                    <a:pt x="42" y="61"/>
                  </a:cubicBezTo>
                  <a:cubicBezTo>
                    <a:pt x="42" y="61"/>
                    <a:pt x="42" y="61"/>
                    <a:pt x="42" y="61"/>
                  </a:cubicBezTo>
                  <a:cubicBezTo>
                    <a:pt x="42" y="61"/>
                    <a:pt x="42" y="61"/>
                    <a:pt x="42" y="61"/>
                  </a:cubicBezTo>
                  <a:cubicBezTo>
                    <a:pt x="40" y="56"/>
                    <a:pt x="37" y="51"/>
                    <a:pt x="33" y="47"/>
                  </a:cubicBezTo>
                  <a:cubicBezTo>
                    <a:pt x="29" y="41"/>
                    <a:pt x="25" y="38"/>
                    <a:pt x="22" y="36"/>
                  </a:cubicBezTo>
                  <a:cubicBezTo>
                    <a:pt x="20" y="35"/>
                    <a:pt x="19" y="33"/>
                    <a:pt x="19" y="31"/>
                  </a:cubicBezTo>
                  <a:cubicBezTo>
                    <a:pt x="19" y="31"/>
                    <a:pt x="19" y="31"/>
                    <a:pt x="19" y="30"/>
                  </a:cubicBezTo>
                  <a:cubicBezTo>
                    <a:pt x="20" y="29"/>
                    <a:pt x="20" y="28"/>
                    <a:pt x="20" y="27"/>
                  </a:cubicBezTo>
                  <a:cubicBezTo>
                    <a:pt x="20" y="23"/>
                    <a:pt x="18" y="18"/>
                    <a:pt x="15" y="12"/>
                  </a:cubicBezTo>
                  <a:cubicBezTo>
                    <a:pt x="13" y="9"/>
                    <a:pt x="11" y="6"/>
                    <a:pt x="9" y="4"/>
                  </a:cubicBezTo>
                  <a:cubicBezTo>
                    <a:pt x="9" y="3"/>
                    <a:pt x="9" y="3"/>
                    <a:pt x="9" y="3"/>
                  </a:cubicBezTo>
                  <a:cubicBezTo>
                    <a:pt x="8" y="2"/>
                    <a:pt x="8" y="2"/>
                    <a:pt x="8" y="2"/>
                  </a:cubicBezTo>
                  <a:cubicBezTo>
                    <a:pt x="8" y="2"/>
                    <a:pt x="8" y="2"/>
                    <a:pt x="8" y="2"/>
                  </a:cubicBezTo>
                  <a:cubicBezTo>
                    <a:pt x="8" y="2"/>
                    <a:pt x="8" y="2"/>
                    <a:pt x="8" y="2"/>
                  </a:cubicBezTo>
                  <a:cubicBezTo>
                    <a:pt x="8" y="2"/>
                    <a:pt x="8" y="2"/>
                    <a:pt x="8" y="2"/>
                  </a:cubicBezTo>
                  <a:cubicBezTo>
                    <a:pt x="7" y="1"/>
                    <a:pt x="5" y="0"/>
                    <a:pt x="4" y="0"/>
                  </a:cubicBezTo>
                </a:path>
              </a:pathLst>
            </a:custGeom>
            <a:solidFill>
              <a:srgbClr val="FCE9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7" name="Freeform 25">
              <a:extLst>
                <a:ext uri="{FF2B5EF4-FFF2-40B4-BE49-F238E27FC236}">
                  <a16:creationId xmlns="" xmlns:a16="http://schemas.microsoft.com/office/drawing/2014/main" id="{113995FE-C8FB-48FA-9E3B-FDA4803BFA8E}"/>
                </a:ext>
              </a:extLst>
            </p:cNvPr>
            <p:cNvSpPr>
              <a:spLocks noEditPoints="1"/>
            </p:cNvSpPr>
            <p:nvPr/>
          </p:nvSpPr>
          <p:spPr bwMode="auto">
            <a:xfrm flipH="1">
              <a:off x="1860550" y="6186488"/>
              <a:ext cx="11113" cy="85725"/>
            </a:xfrm>
            <a:custGeom>
              <a:avLst/>
              <a:gdLst>
                <a:gd name="T0" fmla="*/ 1 w 4"/>
                <a:gd name="T1" fmla="*/ 28 h 30"/>
                <a:gd name="T2" fmla="*/ 2 w 4"/>
                <a:gd name="T3" fmla="*/ 28 h 30"/>
                <a:gd name="T4" fmla="*/ 3 w 4"/>
                <a:gd name="T5" fmla="*/ 30 h 30"/>
                <a:gd name="T6" fmla="*/ 1 w 4"/>
                <a:gd name="T7" fmla="*/ 28 h 30"/>
                <a:gd name="T8" fmla="*/ 4 w 4"/>
                <a:gd name="T9" fmla="*/ 0 h 30"/>
                <a:gd name="T10" fmla="*/ 4 w 4"/>
                <a:gd name="T11" fmla="*/ 0 h 30"/>
                <a:gd name="T12" fmla="*/ 0 w 4"/>
                <a:gd name="T13" fmla="*/ 4 h 30"/>
                <a:gd name="T14" fmla="*/ 0 w 4"/>
                <a:gd name="T15" fmla="*/ 4 h 30"/>
                <a:gd name="T16" fmla="*/ 4 w 4"/>
                <a:gd name="T17" fmla="*/ 0 h 30"/>
                <a:gd name="T18" fmla="*/ 4 w 4"/>
                <a:gd name="T19"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30">
                  <a:moveTo>
                    <a:pt x="1" y="28"/>
                  </a:moveTo>
                  <a:cubicBezTo>
                    <a:pt x="2" y="28"/>
                    <a:pt x="2" y="28"/>
                    <a:pt x="2" y="28"/>
                  </a:cubicBezTo>
                  <a:cubicBezTo>
                    <a:pt x="2" y="29"/>
                    <a:pt x="2" y="29"/>
                    <a:pt x="3" y="30"/>
                  </a:cubicBezTo>
                  <a:cubicBezTo>
                    <a:pt x="2" y="29"/>
                    <a:pt x="2" y="29"/>
                    <a:pt x="1" y="28"/>
                  </a:cubicBezTo>
                  <a:moveTo>
                    <a:pt x="4" y="0"/>
                  </a:moveTo>
                  <a:cubicBezTo>
                    <a:pt x="4" y="0"/>
                    <a:pt x="4" y="0"/>
                    <a:pt x="4" y="0"/>
                  </a:cubicBezTo>
                  <a:cubicBezTo>
                    <a:pt x="2" y="2"/>
                    <a:pt x="1" y="3"/>
                    <a:pt x="0" y="4"/>
                  </a:cubicBezTo>
                  <a:cubicBezTo>
                    <a:pt x="0" y="4"/>
                    <a:pt x="0" y="4"/>
                    <a:pt x="0" y="4"/>
                  </a:cubicBezTo>
                  <a:cubicBezTo>
                    <a:pt x="1" y="3"/>
                    <a:pt x="2" y="2"/>
                    <a:pt x="4" y="0"/>
                  </a:cubicBezTo>
                  <a:cubicBezTo>
                    <a:pt x="4" y="0"/>
                    <a:pt x="4" y="0"/>
                    <a:pt x="4"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8" name="Freeform 26">
              <a:extLst>
                <a:ext uri="{FF2B5EF4-FFF2-40B4-BE49-F238E27FC236}">
                  <a16:creationId xmlns="" xmlns:a16="http://schemas.microsoft.com/office/drawing/2014/main" id="{E293BBB3-DFAA-4A57-A1BA-BE73DF5349C0}"/>
                </a:ext>
              </a:extLst>
            </p:cNvPr>
            <p:cNvSpPr>
              <a:spLocks noEditPoints="1"/>
            </p:cNvSpPr>
            <p:nvPr/>
          </p:nvSpPr>
          <p:spPr bwMode="auto">
            <a:xfrm flipH="1">
              <a:off x="1806575" y="6172200"/>
              <a:ext cx="76200" cy="111125"/>
            </a:xfrm>
            <a:custGeom>
              <a:avLst/>
              <a:gdLst>
                <a:gd name="T0" fmla="*/ 16 w 27"/>
                <a:gd name="T1" fmla="*/ 34 h 39"/>
                <a:gd name="T2" fmla="*/ 20 w 27"/>
                <a:gd name="T3" fmla="*/ 36 h 39"/>
                <a:gd name="T4" fmla="*/ 22 w 27"/>
                <a:gd name="T5" fmla="*/ 35 h 39"/>
                <a:gd name="T6" fmla="*/ 22 w 27"/>
                <a:gd name="T7" fmla="*/ 35 h 39"/>
                <a:gd name="T8" fmla="*/ 20 w 27"/>
                <a:gd name="T9" fmla="*/ 35 h 39"/>
                <a:gd name="T10" fmla="*/ 16 w 27"/>
                <a:gd name="T11" fmla="*/ 34 h 39"/>
                <a:gd name="T12" fmla="*/ 8 w 27"/>
                <a:gd name="T13" fmla="*/ 11 h 39"/>
                <a:gd name="T14" fmla="*/ 8 w 27"/>
                <a:gd name="T15" fmla="*/ 11 h 39"/>
                <a:gd name="T16" fmla="*/ 9 w 27"/>
                <a:gd name="T17" fmla="*/ 12 h 39"/>
                <a:gd name="T18" fmla="*/ 8 w 27"/>
                <a:gd name="T19" fmla="*/ 11 h 39"/>
                <a:gd name="T20" fmla="*/ 20 w 27"/>
                <a:gd name="T21" fmla="*/ 0 h 39"/>
                <a:gd name="T22" fmla="*/ 8 w 27"/>
                <a:gd name="T23" fmla="*/ 5 h 39"/>
                <a:gd name="T24" fmla="*/ 8 w 27"/>
                <a:gd name="T25" fmla="*/ 5 h 39"/>
                <a:gd name="T26" fmla="*/ 4 w 27"/>
                <a:gd name="T27" fmla="*/ 9 h 39"/>
                <a:gd name="T28" fmla="*/ 4 w 27"/>
                <a:gd name="T29" fmla="*/ 9 h 39"/>
                <a:gd name="T30" fmla="*/ 4 w 27"/>
                <a:gd name="T31" fmla="*/ 9 h 39"/>
                <a:gd name="T32" fmla="*/ 3 w 27"/>
                <a:gd name="T33" fmla="*/ 13 h 39"/>
                <a:gd name="T34" fmla="*/ 3 w 27"/>
                <a:gd name="T35" fmla="*/ 18 h 39"/>
                <a:gd name="T36" fmla="*/ 2 w 27"/>
                <a:gd name="T37" fmla="*/ 20 h 39"/>
                <a:gd name="T38" fmla="*/ 1 w 27"/>
                <a:gd name="T39" fmla="*/ 21 h 39"/>
                <a:gd name="T40" fmla="*/ 0 w 27"/>
                <a:gd name="T41" fmla="*/ 23 h 39"/>
                <a:gd name="T42" fmla="*/ 5 w 27"/>
                <a:gd name="T43" fmla="*/ 32 h 39"/>
                <a:gd name="T44" fmla="*/ 5 w 27"/>
                <a:gd name="T45" fmla="*/ 33 h 39"/>
                <a:gd name="T46" fmla="*/ 7 w 27"/>
                <a:gd name="T47" fmla="*/ 35 h 39"/>
                <a:gd name="T48" fmla="*/ 7 w 27"/>
                <a:gd name="T49" fmla="*/ 35 h 39"/>
                <a:gd name="T50" fmla="*/ 7 w 27"/>
                <a:gd name="T51" fmla="*/ 35 h 39"/>
                <a:gd name="T52" fmla="*/ 16 w 27"/>
                <a:gd name="T53" fmla="*/ 39 h 39"/>
                <a:gd name="T54" fmla="*/ 18 w 27"/>
                <a:gd name="T55" fmla="*/ 38 h 39"/>
                <a:gd name="T56" fmla="*/ 8 w 27"/>
                <a:gd name="T57" fmla="*/ 31 h 39"/>
                <a:gd name="T58" fmla="*/ 8 w 27"/>
                <a:gd name="T59" fmla="*/ 31 h 39"/>
                <a:gd name="T60" fmla="*/ 9 w 27"/>
                <a:gd name="T61" fmla="*/ 31 h 39"/>
                <a:gd name="T62" fmla="*/ 8 w 27"/>
                <a:gd name="T63" fmla="*/ 31 h 39"/>
                <a:gd name="T64" fmla="*/ 8 w 27"/>
                <a:gd name="T65" fmla="*/ 31 h 39"/>
                <a:gd name="T66" fmla="*/ 7 w 27"/>
                <a:gd name="T67" fmla="*/ 28 h 39"/>
                <a:gd name="T68" fmla="*/ 7 w 27"/>
                <a:gd name="T69" fmla="*/ 28 h 39"/>
                <a:gd name="T70" fmla="*/ 6 w 27"/>
                <a:gd name="T71" fmla="*/ 20 h 39"/>
                <a:gd name="T72" fmla="*/ 8 w 27"/>
                <a:gd name="T73" fmla="*/ 19 h 39"/>
                <a:gd name="T74" fmla="*/ 16 w 27"/>
                <a:gd name="T75" fmla="*/ 22 h 39"/>
                <a:gd name="T76" fmla="*/ 8 w 27"/>
                <a:gd name="T77" fmla="*/ 15 h 39"/>
                <a:gd name="T78" fmla="*/ 9 w 27"/>
                <a:gd name="T79" fmla="*/ 15 h 39"/>
                <a:gd name="T80" fmla="*/ 27 w 27"/>
                <a:gd name="T81" fmla="*/ 19 h 39"/>
                <a:gd name="T82" fmla="*/ 24 w 27"/>
                <a:gd name="T83" fmla="*/ 17 h 39"/>
                <a:gd name="T84" fmla="*/ 27 w 27"/>
                <a:gd name="T85" fmla="*/ 19 h 39"/>
                <a:gd name="T86" fmla="*/ 9 w 27"/>
                <a:gd name="T87" fmla="*/ 15 h 39"/>
                <a:gd name="T88" fmla="*/ 8 w 27"/>
                <a:gd name="T89" fmla="*/ 15 h 39"/>
                <a:gd name="T90" fmla="*/ 8 w 27"/>
                <a:gd name="T91" fmla="*/ 11 h 39"/>
                <a:gd name="T92" fmla="*/ 8 w 27"/>
                <a:gd name="T93" fmla="*/ 11 h 39"/>
                <a:gd name="T94" fmla="*/ 8 w 27"/>
                <a:gd name="T95" fmla="*/ 11 h 39"/>
                <a:gd name="T96" fmla="*/ 8 w 27"/>
                <a:gd name="T97" fmla="*/ 11 h 39"/>
                <a:gd name="T98" fmla="*/ 8 w 27"/>
                <a:gd name="T99" fmla="*/ 11 h 39"/>
                <a:gd name="T100" fmla="*/ 22 w 27"/>
                <a:gd name="T101" fmla="*/ 9 h 39"/>
                <a:gd name="T102" fmla="*/ 22 w 27"/>
                <a:gd name="T103" fmla="*/ 9 h 39"/>
                <a:gd name="T104" fmla="*/ 8 w 27"/>
                <a:gd name="T105" fmla="*/ 11 h 39"/>
                <a:gd name="T106" fmla="*/ 9 w 27"/>
                <a:gd name="T107" fmla="*/ 8 h 39"/>
                <a:gd name="T108" fmla="*/ 9 w 27"/>
                <a:gd name="T109" fmla="*/ 8 h 39"/>
                <a:gd name="T110" fmla="*/ 9 w 27"/>
                <a:gd name="T111" fmla="*/ 7 h 39"/>
                <a:gd name="T112" fmla="*/ 9 w 27"/>
                <a:gd name="T113" fmla="*/ 7 h 39"/>
                <a:gd name="T114" fmla="*/ 9 w 27"/>
                <a:gd name="T115" fmla="*/ 7 h 39"/>
                <a:gd name="T116" fmla="*/ 9 w 27"/>
                <a:gd name="T117" fmla="*/ 7 h 39"/>
                <a:gd name="T118" fmla="*/ 22 w 27"/>
                <a:gd name="T119" fmla="*/ 0 h 39"/>
                <a:gd name="T120" fmla="*/ 20 w 27"/>
                <a:gd name="T121"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7" h="39">
                  <a:moveTo>
                    <a:pt x="16" y="34"/>
                  </a:moveTo>
                  <a:cubicBezTo>
                    <a:pt x="18" y="35"/>
                    <a:pt x="19" y="36"/>
                    <a:pt x="20" y="36"/>
                  </a:cubicBezTo>
                  <a:cubicBezTo>
                    <a:pt x="21" y="36"/>
                    <a:pt x="22" y="36"/>
                    <a:pt x="22" y="35"/>
                  </a:cubicBezTo>
                  <a:cubicBezTo>
                    <a:pt x="22" y="35"/>
                    <a:pt x="22" y="35"/>
                    <a:pt x="22" y="35"/>
                  </a:cubicBezTo>
                  <a:cubicBezTo>
                    <a:pt x="21" y="35"/>
                    <a:pt x="21" y="35"/>
                    <a:pt x="20" y="35"/>
                  </a:cubicBezTo>
                  <a:cubicBezTo>
                    <a:pt x="19" y="35"/>
                    <a:pt x="17" y="35"/>
                    <a:pt x="16" y="34"/>
                  </a:cubicBezTo>
                  <a:moveTo>
                    <a:pt x="8" y="11"/>
                  </a:moveTo>
                  <a:cubicBezTo>
                    <a:pt x="8" y="11"/>
                    <a:pt x="8" y="11"/>
                    <a:pt x="8" y="11"/>
                  </a:cubicBezTo>
                  <a:cubicBezTo>
                    <a:pt x="8" y="11"/>
                    <a:pt x="9" y="12"/>
                    <a:pt x="9" y="12"/>
                  </a:cubicBezTo>
                  <a:cubicBezTo>
                    <a:pt x="9" y="12"/>
                    <a:pt x="8" y="11"/>
                    <a:pt x="8" y="11"/>
                  </a:cubicBezTo>
                  <a:moveTo>
                    <a:pt x="20" y="0"/>
                  </a:moveTo>
                  <a:cubicBezTo>
                    <a:pt x="14" y="0"/>
                    <a:pt x="8" y="5"/>
                    <a:pt x="8" y="5"/>
                  </a:cubicBezTo>
                  <a:cubicBezTo>
                    <a:pt x="8" y="5"/>
                    <a:pt x="8" y="5"/>
                    <a:pt x="8" y="5"/>
                  </a:cubicBezTo>
                  <a:cubicBezTo>
                    <a:pt x="6" y="7"/>
                    <a:pt x="5" y="8"/>
                    <a:pt x="4" y="9"/>
                  </a:cubicBezTo>
                  <a:cubicBezTo>
                    <a:pt x="4" y="9"/>
                    <a:pt x="4" y="9"/>
                    <a:pt x="4" y="9"/>
                  </a:cubicBezTo>
                  <a:cubicBezTo>
                    <a:pt x="4" y="9"/>
                    <a:pt x="4" y="9"/>
                    <a:pt x="4" y="9"/>
                  </a:cubicBezTo>
                  <a:cubicBezTo>
                    <a:pt x="3" y="11"/>
                    <a:pt x="3" y="12"/>
                    <a:pt x="3" y="13"/>
                  </a:cubicBezTo>
                  <a:cubicBezTo>
                    <a:pt x="3" y="15"/>
                    <a:pt x="3" y="16"/>
                    <a:pt x="3" y="18"/>
                  </a:cubicBezTo>
                  <a:cubicBezTo>
                    <a:pt x="3" y="19"/>
                    <a:pt x="3" y="19"/>
                    <a:pt x="2" y="20"/>
                  </a:cubicBezTo>
                  <a:cubicBezTo>
                    <a:pt x="2" y="20"/>
                    <a:pt x="2" y="21"/>
                    <a:pt x="1" y="21"/>
                  </a:cubicBezTo>
                  <a:cubicBezTo>
                    <a:pt x="0" y="22"/>
                    <a:pt x="0" y="22"/>
                    <a:pt x="0" y="23"/>
                  </a:cubicBezTo>
                  <a:cubicBezTo>
                    <a:pt x="0" y="26"/>
                    <a:pt x="1" y="29"/>
                    <a:pt x="5" y="32"/>
                  </a:cubicBezTo>
                  <a:cubicBezTo>
                    <a:pt x="5" y="33"/>
                    <a:pt x="5" y="33"/>
                    <a:pt x="5" y="33"/>
                  </a:cubicBezTo>
                  <a:cubicBezTo>
                    <a:pt x="6" y="34"/>
                    <a:pt x="6" y="34"/>
                    <a:pt x="7" y="35"/>
                  </a:cubicBezTo>
                  <a:cubicBezTo>
                    <a:pt x="7" y="35"/>
                    <a:pt x="7" y="35"/>
                    <a:pt x="7" y="35"/>
                  </a:cubicBezTo>
                  <a:cubicBezTo>
                    <a:pt x="7" y="35"/>
                    <a:pt x="7" y="35"/>
                    <a:pt x="7" y="35"/>
                  </a:cubicBezTo>
                  <a:cubicBezTo>
                    <a:pt x="10" y="37"/>
                    <a:pt x="14" y="39"/>
                    <a:pt x="16" y="39"/>
                  </a:cubicBezTo>
                  <a:cubicBezTo>
                    <a:pt x="17" y="39"/>
                    <a:pt x="17" y="39"/>
                    <a:pt x="18" y="38"/>
                  </a:cubicBezTo>
                  <a:cubicBezTo>
                    <a:pt x="14" y="38"/>
                    <a:pt x="6" y="32"/>
                    <a:pt x="8" y="31"/>
                  </a:cubicBezTo>
                  <a:cubicBezTo>
                    <a:pt x="8" y="31"/>
                    <a:pt x="8" y="31"/>
                    <a:pt x="8" y="31"/>
                  </a:cubicBezTo>
                  <a:cubicBezTo>
                    <a:pt x="8" y="31"/>
                    <a:pt x="9" y="31"/>
                    <a:pt x="9" y="31"/>
                  </a:cubicBezTo>
                  <a:cubicBezTo>
                    <a:pt x="9" y="31"/>
                    <a:pt x="8" y="31"/>
                    <a:pt x="8" y="31"/>
                  </a:cubicBezTo>
                  <a:cubicBezTo>
                    <a:pt x="8" y="31"/>
                    <a:pt x="8" y="31"/>
                    <a:pt x="8" y="31"/>
                  </a:cubicBezTo>
                  <a:cubicBezTo>
                    <a:pt x="7" y="28"/>
                    <a:pt x="7" y="28"/>
                    <a:pt x="7" y="28"/>
                  </a:cubicBezTo>
                  <a:cubicBezTo>
                    <a:pt x="7" y="28"/>
                    <a:pt x="7" y="28"/>
                    <a:pt x="7" y="28"/>
                  </a:cubicBezTo>
                  <a:cubicBezTo>
                    <a:pt x="1" y="24"/>
                    <a:pt x="3" y="22"/>
                    <a:pt x="6" y="20"/>
                  </a:cubicBezTo>
                  <a:cubicBezTo>
                    <a:pt x="6" y="19"/>
                    <a:pt x="7" y="19"/>
                    <a:pt x="8" y="19"/>
                  </a:cubicBezTo>
                  <a:cubicBezTo>
                    <a:pt x="11" y="19"/>
                    <a:pt x="14" y="21"/>
                    <a:pt x="16" y="22"/>
                  </a:cubicBezTo>
                  <a:cubicBezTo>
                    <a:pt x="15" y="19"/>
                    <a:pt x="5" y="17"/>
                    <a:pt x="8" y="15"/>
                  </a:cubicBezTo>
                  <a:cubicBezTo>
                    <a:pt x="8" y="15"/>
                    <a:pt x="8" y="15"/>
                    <a:pt x="9" y="15"/>
                  </a:cubicBezTo>
                  <a:cubicBezTo>
                    <a:pt x="13" y="15"/>
                    <a:pt x="22" y="18"/>
                    <a:pt x="27" y="19"/>
                  </a:cubicBezTo>
                  <a:cubicBezTo>
                    <a:pt x="26" y="19"/>
                    <a:pt x="25" y="18"/>
                    <a:pt x="24" y="17"/>
                  </a:cubicBezTo>
                  <a:cubicBezTo>
                    <a:pt x="25" y="18"/>
                    <a:pt x="26" y="19"/>
                    <a:pt x="27" y="19"/>
                  </a:cubicBezTo>
                  <a:cubicBezTo>
                    <a:pt x="22" y="18"/>
                    <a:pt x="13" y="15"/>
                    <a:pt x="9" y="15"/>
                  </a:cubicBezTo>
                  <a:cubicBezTo>
                    <a:pt x="8" y="15"/>
                    <a:pt x="8" y="15"/>
                    <a:pt x="8" y="15"/>
                  </a:cubicBezTo>
                  <a:cubicBezTo>
                    <a:pt x="8" y="11"/>
                    <a:pt x="8" y="11"/>
                    <a:pt x="8" y="11"/>
                  </a:cubicBezTo>
                  <a:cubicBezTo>
                    <a:pt x="8" y="11"/>
                    <a:pt x="8" y="11"/>
                    <a:pt x="8" y="11"/>
                  </a:cubicBezTo>
                  <a:cubicBezTo>
                    <a:pt x="8" y="11"/>
                    <a:pt x="8" y="11"/>
                    <a:pt x="8" y="11"/>
                  </a:cubicBezTo>
                  <a:cubicBezTo>
                    <a:pt x="8" y="11"/>
                    <a:pt x="8" y="11"/>
                    <a:pt x="8" y="11"/>
                  </a:cubicBezTo>
                  <a:cubicBezTo>
                    <a:pt x="8" y="11"/>
                    <a:pt x="8" y="11"/>
                    <a:pt x="8" y="11"/>
                  </a:cubicBezTo>
                  <a:cubicBezTo>
                    <a:pt x="10" y="8"/>
                    <a:pt x="16" y="9"/>
                    <a:pt x="22" y="9"/>
                  </a:cubicBezTo>
                  <a:cubicBezTo>
                    <a:pt x="22" y="9"/>
                    <a:pt x="22" y="9"/>
                    <a:pt x="22" y="9"/>
                  </a:cubicBezTo>
                  <a:cubicBezTo>
                    <a:pt x="16" y="9"/>
                    <a:pt x="10" y="8"/>
                    <a:pt x="8" y="11"/>
                  </a:cubicBezTo>
                  <a:cubicBezTo>
                    <a:pt x="9" y="8"/>
                    <a:pt x="9" y="8"/>
                    <a:pt x="9" y="8"/>
                  </a:cubicBezTo>
                  <a:cubicBezTo>
                    <a:pt x="9" y="8"/>
                    <a:pt x="9" y="8"/>
                    <a:pt x="9" y="8"/>
                  </a:cubicBezTo>
                  <a:cubicBezTo>
                    <a:pt x="8" y="8"/>
                    <a:pt x="8" y="7"/>
                    <a:pt x="9" y="7"/>
                  </a:cubicBezTo>
                  <a:cubicBezTo>
                    <a:pt x="9" y="7"/>
                    <a:pt x="9" y="7"/>
                    <a:pt x="9" y="7"/>
                  </a:cubicBezTo>
                  <a:cubicBezTo>
                    <a:pt x="9" y="7"/>
                    <a:pt x="9" y="7"/>
                    <a:pt x="9" y="7"/>
                  </a:cubicBezTo>
                  <a:cubicBezTo>
                    <a:pt x="9" y="7"/>
                    <a:pt x="9" y="7"/>
                    <a:pt x="9" y="7"/>
                  </a:cubicBezTo>
                  <a:cubicBezTo>
                    <a:pt x="12" y="3"/>
                    <a:pt x="18" y="1"/>
                    <a:pt x="22" y="0"/>
                  </a:cubicBezTo>
                  <a:cubicBezTo>
                    <a:pt x="22" y="0"/>
                    <a:pt x="21" y="0"/>
                    <a:pt x="20"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9" name="Freeform 27">
              <a:extLst>
                <a:ext uri="{FF2B5EF4-FFF2-40B4-BE49-F238E27FC236}">
                  <a16:creationId xmlns="" xmlns:a16="http://schemas.microsoft.com/office/drawing/2014/main" id="{8F272C5A-07CE-4631-A931-59ED7689E457}"/>
                </a:ext>
              </a:extLst>
            </p:cNvPr>
            <p:cNvSpPr>
              <a:spLocks/>
            </p:cNvSpPr>
            <p:nvPr/>
          </p:nvSpPr>
          <p:spPr bwMode="auto">
            <a:xfrm flipH="1">
              <a:off x="1698625" y="6380163"/>
              <a:ext cx="104775" cy="130175"/>
            </a:xfrm>
            <a:custGeom>
              <a:avLst/>
              <a:gdLst>
                <a:gd name="T0" fmla="*/ 11 w 37"/>
                <a:gd name="T1" fmla="*/ 0 h 46"/>
                <a:gd name="T2" fmla="*/ 2 w 37"/>
                <a:gd name="T3" fmla="*/ 14 h 46"/>
                <a:gd name="T4" fmla="*/ 2 w 37"/>
                <a:gd name="T5" fmla="*/ 14 h 46"/>
                <a:gd name="T6" fmla="*/ 2 w 37"/>
                <a:gd name="T7" fmla="*/ 14 h 46"/>
                <a:gd name="T8" fmla="*/ 0 w 37"/>
                <a:gd name="T9" fmla="*/ 26 h 46"/>
                <a:gd name="T10" fmla="*/ 0 w 37"/>
                <a:gd name="T11" fmla="*/ 30 h 46"/>
                <a:gd name="T12" fmla="*/ 4 w 37"/>
                <a:gd name="T13" fmla="*/ 33 h 46"/>
                <a:gd name="T14" fmla="*/ 7 w 37"/>
                <a:gd name="T15" fmla="*/ 35 h 46"/>
                <a:gd name="T16" fmla="*/ 8 w 37"/>
                <a:gd name="T17" fmla="*/ 37 h 46"/>
                <a:gd name="T18" fmla="*/ 8 w 37"/>
                <a:gd name="T19" fmla="*/ 39 h 46"/>
                <a:gd name="T20" fmla="*/ 8 w 37"/>
                <a:gd name="T21" fmla="*/ 40 h 46"/>
                <a:gd name="T22" fmla="*/ 10 w 37"/>
                <a:gd name="T23" fmla="*/ 44 h 46"/>
                <a:gd name="T24" fmla="*/ 22 w 37"/>
                <a:gd name="T25" fmla="*/ 46 h 46"/>
                <a:gd name="T26" fmla="*/ 22 w 37"/>
                <a:gd name="T27" fmla="*/ 46 h 46"/>
                <a:gd name="T28" fmla="*/ 37 w 37"/>
                <a:gd name="T29" fmla="*/ 38 h 46"/>
                <a:gd name="T30" fmla="*/ 23 w 37"/>
                <a:gd name="T31" fmla="*/ 43 h 46"/>
                <a:gd name="T32" fmla="*/ 14 w 37"/>
                <a:gd name="T33" fmla="*/ 38 h 46"/>
                <a:gd name="T34" fmla="*/ 16 w 37"/>
                <a:gd name="T35" fmla="*/ 39 h 46"/>
                <a:gd name="T36" fmla="*/ 35 w 37"/>
                <a:gd name="T37" fmla="*/ 26 h 46"/>
                <a:gd name="T38" fmla="*/ 15 w 37"/>
                <a:gd name="T39" fmla="*/ 37 h 46"/>
                <a:gd name="T40" fmla="*/ 13 w 37"/>
                <a:gd name="T41" fmla="*/ 36 h 46"/>
                <a:gd name="T42" fmla="*/ 23 w 37"/>
                <a:gd name="T43" fmla="*/ 24 h 46"/>
                <a:gd name="T44" fmla="*/ 11 w 37"/>
                <a:gd name="T45" fmla="*/ 33 h 46"/>
                <a:gd name="T46" fmla="*/ 21 w 37"/>
                <a:gd name="T47" fmla="*/ 21 h 46"/>
                <a:gd name="T48" fmla="*/ 9 w 37"/>
                <a:gd name="T49" fmla="*/ 29 h 46"/>
                <a:gd name="T50" fmla="*/ 8 w 37"/>
                <a:gd name="T51" fmla="*/ 28 h 46"/>
                <a:gd name="T52" fmla="*/ 23 w 37"/>
                <a:gd name="T53" fmla="*/ 14 h 46"/>
                <a:gd name="T54" fmla="*/ 22 w 37"/>
                <a:gd name="T55" fmla="*/ 14 h 46"/>
                <a:gd name="T56" fmla="*/ 12 w 37"/>
                <a:gd name="T57" fmla="*/ 20 h 46"/>
                <a:gd name="T58" fmla="*/ 6 w 37"/>
                <a:gd name="T59" fmla="*/ 26 h 46"/>
                <a:gd name="T60" fmla="*/ 6 w 37"/>
                <a:gd name="T61" fmla="*/ 26 h 46"/>
                <a:gd name="T62" fmla="*/ 18 w 37"/>
                <a:gd name="T63" fmla="*/ 7 h 46"/>
                <a:gd name="T64" fmla="*/ 2 w 37"/>
                <a:gd name="T65" fmla="*/ 25 h 46"/>
                <a:gd name="T66" fmla="*/ 2 w 37"/>
                <a:gd name="T67" fmla="*/ 22 h 46"/>
                <a:gd name="T68" fmla="*/ 11 w 37"/>
                <a:gd name="T69"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7" h="46">
                  <a:moveTo>
                    <a:pt x="11" y="0"/>
                  </a:moveTo>
                  <a:cubicBezTo>
                    <a:pt x="6" y="3"/>
                    <a:pt x="2" y="12"/>
                    <a:pt x="2" y="14"/>
                  </a:cubicBezTo>
                  <a:cubicBezTo>
                    <a:pt x="2" y="14"/>
                    <a:pt x="2" y="14"/>
                    <a:pt x="2" y="14"/>
                  </a:cubicBezTo>
                  <a:cubicBezTo>
                    <a:pt x="2" y="14"/>
                    <a:pt x="2" y="14"/>
                    <a:pt x="2" y="14"/>
                  </a:cubicBezTo>
                  <a:cubicBezTo>
                    <a:pt x="1" y="18"/>
                    <a:pt x="0" y="23"/>
                    <a:pt x="0" y="26"/>
                  </a:cubicBezTo>
                  <a:cubicBezTo>
                    <a:pt x="0" y="28"/>
                    <a:pt x="0" y="29"/>
                    <a:pt x="0" y="30"/>
                  </a:cubicBezTo>
                  <a:cubicBezTo>
                    <a:pt x="1" y="32"/>
                    <a:pt x="2" y="33"/>
                    <a:pt x="4" y="33"/>
                  </a:cubicBezTo>
                  <a:cubicBezTo>
                    <a:pt x="5" y="33"/>
                    <a:pt x="7" y="34"/>
                    <a:pt x="7" y="35"/>
                  </a:cubicBezTo>
                  <a:cubicBezTo>
                    <a:pt x="8" y="36"/>
                    <a:pt x="8" y="37"/>
                    <a:pt x="8" y="37"/>
                  </a:cubicBezTo>
                  <a:cubicBezTo>
                    <a:pt x="8" y="38"/>
                    <a:pt x="8" y="39"/>
                    <a:pt x="8" y="39"/>
                  </a:cubicBezTo>
                  <a:cubicBezTo>
                    <a:pt x="8" y="39"/>
                    <a:pt x="8" y="40"/>
                    <a:pt x="8" y="40"/>
                  </a:cubicBezTo>
                  <a:cubicBezTo>
                    <a:pt x="8" y="42"/>
                    <a:pt x="9" y="43"/>
                    <a:pt x="10" y="44"/>
                  </a:cubicBezTo>
                  <a:cubicBezTo>
                    <a:pt x="13" y="45"/>
                    <a:pt x="17" y="46"/>
                    <a:pt x="22" y="46"/>
                  </a:cubicBezTo>
                  <a:cubicBezTo>
                    <a:pt x="22" y="46"/>
                    <a:pt x="22" y="46"/>
                    <a:pt x="22" y="46"/>
                  </a:cubicBezTo>
                  <a:cubicBezTo>
                    <a:pt x="33" y="43"/>
                    <a:pt x="34" y="41"/>
                    <a:pt x="37" y="38"/>
                  </a:cubicBezTo>
                  <a:cubicBezTo>
                    <a:pt x="31" y="41"/>
                    <a:pt x="27" y="43"/>
                    <a:pt x="23" y="43"/>
                  </a:cubicBezTo>
                  <a:cubicBezTo>
                    <a:pt x="17" y="43"/>
                    <a:pt x="14" y="40"/>
                    <a:pt x="14" y="38"/>
                  </a:cubicBezTo>
                  <a:cubicBezTo>
                    <a:pt x="14" y="39"/>
                    <a:pt x="15" y="39"/>
                    <a:pt x="16" y="39"/>
                  </a:cubicBezTo>
                  <a:cubicBezTo>
                    <a:pt x="22" y="39"/>
                    <a:pt x="32" y="35"/>
                    <a:pt x="35" y="26"/>
                  </a:cubicBezTo>
                  <a:cubicBezTo>
                    <a:pt x="33" y="31"/>
                    <a:pt x="20" y="37"/>
                    <a:pt x="15" y="37"/>
                  </a:cubicBezTo>
                  <a:cubicBezTo>
                    <a:pt x="13" y="37"/>
                    <a:pt x="13" y="36"/>
                    <a:pt x="13" y="36"/>
                  </a:cubicBezTo>
                  <a:cubicBezTo>
                    <a:pt x="12" y="32"/>
                    <a:pt x="19" y="29"/>
                    <a:pt x="23" y="24"/>
                  </a:cubicBezTo>
                  <a:cubicBezTo>
                    <a:pt x="19" y="25"/>
                    <a:pt x="13" y="32"/>
                    <a:pt x="11" y="33"/>
                  </a:cubicBezTo>
                  <a:cubicBezTo>
                    <a:pt x="10" y="29"/>
                    <a:pt x="19" y="23"/>
                    <a:pt x="21" y="21"/>
                  </a:cubicBezTo>
                  <a:cubicBezTo>
                    <a:pt x="15" y="23"/>
                    <a:pt x="10" y="29"/>
                    <a:pt x="9" y="29"/>
                  </a:cubicBezTo>
                  <a:cubicBezTo>
                    <a:pt x="9" y="29"/>
                    <a:pt x="8" y="29"/>
                    <a:pt x="8" y="28"/>
                  </a:cubicBezTo>
                  <a:cubicBezTo>
                    <a:pt x="8" y="26"/>
                    <a:pt x="18" y="15"/>
                    <a:pt x="23" y="14"/>
                  </a:cubicBezTo>
                  <a:cubicBezTo>
                    <a:pt x="23" y="14"/>
                    <a:pt x="22" y="14"/>
                    <a:pt x="22" y="14"/>
                  </a:cubicBezTo>
                  <a:cubicBezTo>
                    <a:pt x="19" y="14"/>
                    <a:pt x="15" y="17"/>
                    <a:pt x="12" y="20"/>
                  </a:cubicBezTo>
                  <a:cubicBezTo>
                    <a:pt x="9" y="23"/>
                    <a:pt x="7" y="26"/>
                    <a:pt x="6" y="26"/>
                  </a:cubicBezTo>
                  <a:cubicBezTo>
                    <a:pt x="6" y="26"/>
                    <a:pt x="6" y="26"/>
                    <a:pt x="6" y="26"/>
                  </a:cubicBezTo>
                  <a:cubicBezTo>
                    <a:pt x="5" y="23"/>
                    <a:pt x="11" y="10"/>
                    <a:pt x="18" y="7"/>
                  </a:cubicBezTo>
                  <a:cubicBezTo>
                    <a:pt x="7" y="8"/>
                    <a:pt x="3" y="25"/>
                    <a:pt x="2" y="25"/>
                  </a:cubicBezTo>
                  <a:cubicBezTo>
                    <a:pt x="2" y="25"/>
                    <a:pt x="2" y="24"/>
                    <a:pt x="2" y="22"/>
                  </a:cubicBezTo>
                  <a:cubicBezTo>
                    <a:pt x="2" y="11"/>
                    <a:pt x="7" y="7"/>
                    <a:pt x="11"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0" name="Freeform 28">
              <a:extLst>
                <a:ext uri="{FF2B5EF4-FFF2-40B4-BE49-F238E27FC236}">
                  <a16:creationId xmlns="" xmlns:a16="http://schemas.microsoft.com/office/drawing/2014/main" id="{DCD38580-8C86-4B90-AE15-A017EA1012CF}"/>
                </a:ext>
              </a:extLst>
            </p:cNvPr>
            <p:cNvSpPr>
              <a:spLocks/>
            </p:cNvSpPr>
            <p:nvPr/>
          </p:nvSpPr>
          <p:spPr bwMode="auto">
            <a:xfrm flipH="1">
              <a:off x="1581150" y="6499225"/>
              <a:ext cx="93663" cy="71438"/>
            </a:xfrm>
            <a:custGeom>
              <a:avLst/>
              <a:gdLst>
                <a:gd name="T0" fmla="*/ 19 w 33"/>
                <a:gd name="T1" fmla="*/ 0 h 25"/>
                <a:gd name="T2" fmla="*/ 19 w 33"/>
                <a:gd name="T3" fmla="*/ 0 h 25"/>
                <a:gd name="T4" fmla="*/ 3 w 33"/>
                <a:gd name="T5" fmla="*/ 18 h 25"/>
                <a:gd name="T6" fmla="*/ 3 w 33"/>
                <a:gd name="T7" fmla="*/ 18 h 25"/>
                <a:gd name="T8" fmla="*/ 12 w 33"/>
                <a:gd name="T9" fmla="*/ 0 h 25"/>
                <a:gd name="T10" fmla="*/ 12 w 33"/>
                <a:gd name="T11" fmla="*/ 0 h 25"/>
                <a:gd name="T12" fmla="*/ 7 w 33"/>
                <a:gd name="T13" fmla="*/ 6 h 25"/>
                <a:gd name="T14" fmla="*/ 7 w 33"/>
                <a:gd name="T15" fmla="*/ 6 h 25"/>
                <a:gd name="T16" fmla="*/ 6 w 33"/>
                <a:gd name="T17" fmla="*/ 7 h 25"/>
                <a:gd name="T18" fmla="*/ 6 w 33"/>
                <a:gd name="T19" fmla="*/ 7 h 25"/>
                <a:gd name="T20" fmla="*/ 6 w 33"/>
                <a:gd name="T21" fmla="*/ 7 h 25"/>
                <a:gd name="T22" fmla="*/ 6 w 33"/>
                <a:gd name="T23" fmla="*/ 9 h 25"/>
                <a:gd name="T24" fmla="*/ 0 w 33"/>
                <a:gd name="T25" fmla="*/ 20 h 25"/>
                <a:gd name="T26" fmla="*/ 2 w 33"/>
                <a:gd name="T27" fmla="*/ 22 h 25"/>
                <a:gd name="T28" fmla="*/ 6 w 33"/>
                <a:gd name="T29" fmla="*/ 24 h 25"/>
                <a:gd name="T30" fmla="*/ 8 w 33"/>
                <a:gd name="T31" fmla="*/ 25 h 25"/>
                <a:gd name="T32" fmla="*/ 32 w 33"/>
                <a:gd name="T33" fmla="*/ 12 h 25"/>
                <a:gd name="T34" fmla="*/ 33 w 33"/>
                <a:gd name="T35" fmla="*/ 10 h 25"/>
                <a:gd name="T36" fmla="*/ 14 w 33"/>
                <a:gd name="T37" fmla="*/ 22 h 25"/>
                <a:gd name="T38" fmla="*/ 16 w 33"/>
                <a:gd name="T39" fmla="*/ 19 h 25"/>
                <a:gd name="T40" fmla="*/ 28 w 33"/>
                <a:gd name="T41" fmla="*/ 4 h 25"/>
                <a:gd name="T42" fmla="*/ 27 w 33"/>
                <a:gd name="T43" fmla="*/ 6 h 25"/>
                <a:gd name="T44" fmla="*/ 7 w 33"/>
                <a:gd name="T45" fmla="*/ 22 h 25"/>
                <a:gd name="T46" fmla="*/ 7 w 33"/>
                <a:gd name="T47" fmla="*/ 21 h 25"/>
                <a:gd name="T48" fmla="*/ 17 w 33"/>
                <a:gd name="T49" fmla="*/ 9 h 25"/>
                <a:gd name="T50" fmla="*/ 17 w 33"/>
                <a:gd name="T51" fmla="*/ 9 h 25"/>
                <a:gd name="T52" fmla="*/ 5 w 33"/>
                <a:gd name="T53" fmla="*/ 20 h 25"/>
                <a:gd name="T54" fmla="*/ 5 w 33"/>
                <a:gd name="T55" fmla="*/ 20 h 25"/>
                <a:gd name="T56" fmla="*/ 19 w 33"/>
                <a:gd name="T57"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3" h="25">
                  <a:moveTo>
                    <a:pt x="19" y="0"/>
                  </a:moveTo>
                  <a:cubicBezTo>
                    <a:pt x="19" y="0"/>
                    <a:pt x="19" y="0"/>
                    <a:pt x="19" y="0"/>
                  </a:cubicBezTo>
                  <a:cubicBezTo>
                    <a:pt x="16" y="1"/>
                    <a:pt x="5" y="18"/>
                    <a:pt x="3" y="18"/>
                  </a:cubicBezTo>
                  <a:cubicBezTo>
                    <a:pt x="3" y="18"/>
                    <a:pt x="3" y="18"/>
                    <a:pt x="3" y="18"/>
                  </a:cubicBezTo>
                  <a:cubicBezTo>
                    <a:pt x="3" y="14"/>
                    <a:pt x="14" y="1"/>
                    <a:pt x="12" y="0"/>
                  </a:cubicBezTo>
                  <a:cubicBezTo>
                    <a:pt x="12" y="0"/>
                    <a:pt x="12" y="0"/>
                    <a:pt x="12" y="0"/>
                  </a:cubicBezTo>
                  <a:cubicBezTo>
                    <a:pt x="10" y="0"/>
                    <a:pt x="8" y="4"/>
                    <a:pt x="7" y="6"/>
                  </a:cubicBezTo>
                  <a:cubicBezTo>
                    <a:pt x="7" y="6"/>
                    <a:pt x="7" y="6"/>
                    <a:pt x="7" y="6"/>
                  </a:cubicBezTo>
                  <a:cubicBezTo>
                    <a:pt x="7" y="7"/>
                    <a:pt x="7" y="7"/>
                    <a:pt x="6" y="7"/>
                  </a:cubicBezTo>
                  <a:cubicBezTo>
                    <a:pt x="6" y="7"/>
                    <a:pt x="6" y="7"/>
                    <a:pt x="6" y="7"/>
                  </a:cubicBezTo>
                  <a:cubicBezTo>
                    <a:pt x="6" y="7"/>
                    <a:pt x="6" y="7"/>
                    <a:pt x="6" y="7"/>
                  </a:cubicBezTo>
                  <a:cubicBezTo>
                    <a:pt x="6" y="8"/>
                    <a:pt x="6" y="8"/>
                    <a:pt x="6" y="9"/>
                  </a:cubicBezTo>
                  <a:cubicBezTo>
                    <a:pt x="2" y="15"/>
                    <a:pt x="0" y="19"/>
                    <a:pt x="0" y="20"/>
                  </a:cubicBezTo>
                  <a:cubicBezTo>
                    <a:pt x="0" y="21"/>
                    <a:pt x="1" y="22"/>
                    <a:pt x="2" y="22"/>
                  </a:cubicBezTo>
                  <a:cubicBezTo>
                    <a:pt x="4" y="23"/>
                    <a:pt x="2" y="24"/>
                    <a:pt x="6" y="24"/>
                  </a:cubicBezTo>
                  <a:cubicBezTo>
                    <a:pt x="7" y="25"/>
                    <a:pt x="7" y="25"/>
                    <a:pt x="8" y="25"/>
                  </a:cubicBezTo>
                  <a:cubicBezTo>
                    <a:pt x="12" y="25"/>
                    <a:pt x="24" y="20"/>
                    <a:pt x="32" y="12"/>
                  </a:cubicBezTo>
                  <a:cubicBezTo>
                    <a:pt x="32" y="11"/>
                    <a:pt x="33" y="11"/>
                    <a:pt x="33" y="10"/>
                  </a:cubicBezTo>
                  <a:cubicBezTo>
                    <a:pt x="29" y="15"/>
                    <a:pt x="16" y="22"/>
                    <a:pt x="14" y="22"/>
                  </a:cubicBezTo>
                  <a:cubicBezTo>
                    <a:pt x="13" y="22"/>
                    <a:pt x="14" y="21"/>
                    <a:pt x="16" y="19"/>
                  </a:cubicBezTo>
                  <a:cubicBezTo>
                    <a:pt x="25" y="12"/>
                    <a:pt x="29" y="4"/>
                    <a:pt x="28" y="4"/>
                  </a:cubicBezTo>
                  <a:cubicBezTo>
                    <a:pt x="28" y="4"/>
                    <a:pt x="27" y="5"/>
                    <a:pt x="27" y="6"/>
                  </a:cubicBezTo>
                  <a:cubicBezTo>
                    <a:pt x="23" y="11"/>
                    <a:pt x="9" y="22"/>
                    <a:pt x="7" y="22"/>
                  </a:cubicBezTo>
                  <a:cubicBezTo>
                    <a:pt x="7" y="22"/>
                    <a:pt x="7" y="21"/>
                    <a:pt x="7" y="21"/>
                  </a:cubicBezTo>
                  <a:cubicBezTo>
                    <a:pt x="7" y="20"/>
                    <a:pt x="20" y="9"/>
                    <a:pt x="17" y="9"/>
                  </a:cubicBezTo>
                  <a:cubicBezTo>
                    <a:pt x="17" y="9"/>
                    <a:pt x="17" y="9"/>
                    <a:pt x="17" y="9"/>
                  </a:cubicBezTo>
                  <a:cubicBezTo>
                    <a:pt x="14" y="10"/>
                    <a:pt x="6" y="20"/>
                    <a:pt x="5" y="20"/>
                  </a:cubicBezTo>
                  <a:cubicBezTo>
                    <a:pt x="5" y="20"/>
                    <a:pt x="5" y="20"/>
                    <a:pt x="5" y="20"/>
                  </a:cubicBezTo>
                  <a:cubicBezTo>
                    <a:pt x="6" y="16"/>
                    <a:pt x="21" y="0"/>
                    <a:pt x="19"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1" name="Freeform 29">
              <a:extLst>
                <a:ext uri="{FF2B5EF4-FFF2-40B4-BE49-F238E27FC236}">
                  <a16:creationId xmlns="" xmlns:a16="http://schemas.microsoft.com/office/drawing/2014/main" id="{2CE8D28A-3107-4E32-8CAC-4C6BA0503B00}"/>
                </a:ext>
              </a:extLst>
            </p:cNvPr>
            <p:cNvSpPr>
              <a:spLocks/>
            </p:cNvSpPr>
            <p:nvPr/>
          </p:nvSpPr>
          <p:spPr bwMode="auto">
            <a:xfrm flipH="1">
              <a:off x="1501775" y="6357938"/>
              <a:ext cx="46038" cy="98425"/>
            </a:xfrm>
            <a:custGeom>
              <a:avLst/>
              <a:gdLst>
                <a:gd name="T0" fmla="*/ 7 w 16"/>
                <a:gd name="T1" fmla="*/ 0 h 35"/>
                <a:gd name="T2" fmla="*/ 9 w 16"/>
                <a:gd name="T3" fmla="*/ 3 h 35"/>
                <a:gd name="T4" fmla="*/ 14 w 16"/>
                <a:gd name="T5" fmla="*/ 23 h 35"/>
                <a:gd name="T6" fmla="*/ 13 w 16"/>
                <a:gd name="T7" fmla="*/ 25 h 35"/>
                <a:gd name="T8" fmla="*/ 9 w 16"/>
                <a:gd name="T9" fmla="*/ 9 h 35"/>
                <a:gd name="T10" fmla="*/ 7 w 16"/>
                <a:gd name="T11" fmla="*/ 7 h 35"/>
                <a:gd name="T12" fmla="*/ 8 w 16"/>
                <a:gd name="T13" fmla="*/ 13 h 35"/>
                <a:gd name="T14" fmla="*/ 10 w 16"/>
                <a:gd name="T15" fmla="*/ 26 h 35"/>
                <a:gd name="T16" fmla="*/ 10 w 16"/>
                <a:gd name="T17" fmla="*/ 26 h 35"/>
                <a:gd name="T18" fmla="*/ 3 w 16"/>
                <a:gd name="T19" fmla="*/ 7 h 35"/>
                <a:gd name="T20" fmla="*/ 0 w 16"/>
                <a:gd name="T21" fmla="*/ 5 h 35"/>
                <a:gd name="T22" fmla="*/ 1 w 16"/>
                <a:gd name="T23" fmla="*/ 9 h 35"/>
                <a:gd name="T24" fmla="*/ 1 w 16"/>
                <a:gd name="T25" fmla="*/ 9 h 35"/>
                <a:gd name="T26" fmla="*/ 1 w 16"/>
                <a:gd name="T27" fmla="*/ 9 h 35"/>
                <a:gd name="T28" fmla="*/ 3 w 16"/>
                <a:gd name="T29" fmla="*/ 14 h 35"/>
                <a:gd name="T30" fmla="*/ 12 w 16"/>
                <a:gd name="T31" fmla="*/ 35 h 35"/>
                <a:gd name="T32" fmla="*/ 16 w 16"/>
                <a:gd name="T33" fmla="*/ 23 h 35"/>
                <a:gd name="T34" fmla="*/ 16 w 16"/>
                <a:gd name="T35" fmla="*/ 18 h 35"/>
                <a:gd name="T36" fmla="*/ 15 w 16"/>
                <a:gd name="T37" fmla="*/ 11 h 35"/>
                <a:gd name="T38" fmla="*/ 15 w 16"/>
                <a:gd name="T39" fmla="*/ 11 h 35"/>
                <a:gd name="T40" fmla="*/ 8 w 16"/>
                <a:gd name="T41" fmla="*/ 1 h 35"/>
                <a:gd name="T42" fmla="*/ 7 w 16"/>
                <a:gd name="T43"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 h="35">
                  <a:moveTo>
                    <a:pt x="7" y="0"/>
                  </a:moveTo>
                  <a:cubicBezTo>
                    <a:pt x="7" y="0"/>
                    <a:pt x="7" y="1"/>
                    <a:pt x="9" y="3"/>
                  </a:cubicBezTo>
                  <a:cubicBezTo>
                    <a:pt x="12" y="7"/>
                    <a:pt x="15" y="14"/>
                    <a:pt x="14" y="23"/>
                  </a:cubicBezTo>
                  <a:cubicBezTo>
                    <a:pt x="14" y="24"/>
                    <a:pt x="13" y="25"/>
                    <a:pt x="13" y="25"/>
                  </a:cubicBezTo>
                  <a:cubicBezTo>
                    <a:pt x="12" y="25"/>
                    <a:pt x="11" y="15"/>
                    <a:pt x="9" y="9"/>
                  </a:cubicBezTo>
                  <a:cubicBezTo>
                    <a:pt x="8" y="7"/>
                    <a:pt x="8" y="7"/>
                    <a:pt x="7" y="7"/>
                  </a:cubicBezTo>
                  <a:cubicBezTo>
                    <a:pt x="7" y="7"/>
                    <a:pt x="7" y="10"/>
                    <a:pt x="8" y="13"/>
                  </a:cubicBezTo>
                  <a:cubicBezTo>
                    <a:pt x="10" y="18"/>
                    <a:pt x="11" y="24"/>
                    <a:pt x="10" y="26"/>
                  </a:cubicBezTo>
                  <a:cubicBezTo>
                    <a:pt x="10" y="26"/>
                    <a:pt x="10" y="26"/>
                    <a:pt x="10" y="26"/>
                  </a:cubicBezTo>
                  <a:cubicBezTo>
                    <a:pt x="10" y="26"/>
                    <a:pt x="6" y="12"/>
                    <a:pt x="3" y="7"/>
                  </a:cubicBezTo>
                  <a:cubicBezTo>
                    <a:pt x="1" y="5"/>
                    <a:pt x="1" y="5"/>
                    <a:pt x="0" y="5"/>
                  </a:cubicBezTo>
                  <a:cubicBezTo>
                    <a:pt x="0" y="5"/>
                    <a:pt x="0" y="6"/>
                    <a:pt x="1" y="9"/>
                  </a:cubicBezTo>
                  <a:cubicBezTo>
                    <a:pt x="1" y="9"/>
                    <a:pt x="1" y="9"/>
                    <a:pt x="1" y="9"/>
                  </a:cubicBezTo>
                  <a:cubicBezTo>
                    <a:pt x="1" y="9"/>
                    <a:pt x="1" y="9"/>
                    <a:pt x="1" y="9"/>
                  </a:cubicBezTo>
                  <a:cubicBezTo>
                    <a:pt x="1" y="11"/>
                    <a:pt x="2" y="13"/>
                    <a:pt x="3" y="14"/>
                  </a:cubicBezTo>
                  <a:cubicBezTo>
                    <a:pt x="7" y="24"/>
                    <a:pt x="9" y="35"/>
                    <a:pt x="12" y="35"/>
                  </a:cubicBezTo>
                  <a:cubicBezTo>
                    <a:pt x="13" y="35"/>
                    <a:pt x="14" y="31"/>
                    <a:pt x="16" y="23"/>
                  </a:cubicBezTo>
                  <a:cubicBezTo>
                    <a:pt x="16" y="22"/>
                    <a:pt x="16" y="20"/>
                    <a:pt x="16" y="18"/>
                  </a:cubicBezTo>
                  <a:cubicBezTo>
                    <a:pt x="16" y="16"/>
                    <a:pt x="16" y="14"/>
                    <a:pt x="15" y="11"/>
                  </a:cubicBezTo>
                  <a:cubicBezTo>
                    <a:pt x="15" y="11"/>
                    <a:pt x="15" y="11"/>
                    <a:pt x="15" y="11"/>
                  </a:cubicBezTo>
                  <a:cubicBezTo>
                    <a:pt x="15" y="11"/>
                    <a:pt x="13" y="3"/>
                    <a:pt x="8" y="1"/>
                  </a:cubicBezTo>
                  <a:cubicBezTo>
                    <a:pt x="8" y="0"/>
                    <a:pt x="8" y="0"/>
                    <a:pt x="7"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2" name="Freeform 30">
              <a:extLst>
                <a:ext uri="{FF2B5EF4-FFF2-40B4-BE49-F238E27FC236}">
                  <a16:creationId xmlns="" xmlns:a16="http://schemas.microsoft.com/office/drawing/2014/main" id="{70B9C0B8-C656-4169-85B3-440247E559AA}"/>
                </a:ext>
              </a:extLst>
            </p:cNvPr>
            <p:cNvSpPr>
              <a:spLocks/>
            </p:cNvSpPr>
            <p:nvPr/>
          </p:nvSpPr>
          <p:spPr bwMode="auto">
            <a:xfrm flipH="1">
              <a:off x="1655763" y="6110288"/>
              <a:ext cx="82550" cy="47625"/>
            </a:xfrm>
            <a:custGeom>
              <a:avLst/>
              <a:gdLst>
                <a:gd name="T0" fmla="*/ 1 w 29"/>
                <a:gd name="T1" fmla="*/ 0 h 17"/>
                <a:gd name="T2" fmla="*/ 0 w 29"/>
                <a:gd name="T3" fmla="*/ 1 h 17"/>
                <a:gd name="T4" fmla="*/ 15 w 29"/>
                <a:gd name="T5" fmla="*/ 16 h 17"/>
                <a:gd name="T6" fmla="*/ 17 w 29"/>
                <a:gd name="T7" fmla="*/ 17 h 17"/>
                <a:gd name="T8" fmla="*/ 7 w 29"/>
                <a:gd name="T9" fmla="*/ 6 h 17"/>
                <a:gd name="T10" fmla="*/ 7 w 29"/>
                <a:gd name="T11" fmla="*/ 6 h 17"/>
                <a:gd name="T12" fmla="*/ 20 w 29"/>
                <a:gd name="T13" fmla="*/ 14 h 17"/>
                <a:gd name="T14" fmla="*/ 20 w 29"/>
                <a:gd name="T15" fmla="*/ 13 h 17"/>
                <a:gd name="T16" fmla="*/ 8 w 29"/>
                <a:gd name="T17" fmla="*/ 4 h 17"/>
                <a:gd name="T18" fmla="*/ 10 w 29"/>
                <a:gd name="T19" fmla="*/ 5 h 17"/>
                <a:gd name="T20" fmla="*/ 29 w 29"/>
                <a:gd name="T21" fmla="*/ 15 h 17"/>
                <a:gd name="T22" fmla="*/ 29 w 29"/>
                <a:gd name="T23" fmla="*/ 14 h 17"/>
                <a:gd name="T24" fmla="*/ 28 w 29"/>
                <a:gd name="T25" fmla="*/ 12 h 17"/>
                <a:gd name="T26" fmla="*/ 28 w 29"/>
                <a:gd name="T27" fmla="*/ 12 h 17"/>
                <a:gd name="T28" fmla="*/ 7 w 29"/>
                <a:gd name="T29" fmla="*/ 2 h 17"/>
                <a:gd name="T30" fmla="*/ 1 w 29"/>
                <a:gd name="T31"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9" h="17">
                  <a:moveTo>
                    <a:pt x="1" y="0"/>
                  </a:moveTo>
                  <a:cubicBezTo>
                    <a:pt x="0" y="0"/>
                    <a:pt x="0" y="1"/>
                    <a:pt x="0" y="1"/>
                  </a:cubicBezTo>
                  <a:cubicBezTo>
                    <a:pt x="0" y="3"/>
                    <a:pt x="3" y="7"/>
                    <a:pt x="15" y="16"/>
                  </a:cubicBezTo>
                  <a:cubicBezTo>
                    <a:pt x="16" y="17"/>
                    <a:pt x="16" y="17"/>
                    <a:pt x="17" y="17"/>
                  </a:cubicBezTo>
                  <a:cubicBezTo>
                    <a:pt x="14" y="13"/>
                    <a:pt x="4" y="6"/>
                    <a:pt x="7" y="6"/>
                  </a:cubicBezTo>
                  <a:cubicBezTo>
                    <a:pt x="7" y="6"/>
                    <a:pt x="7" y="6"/>
                    <a:pt x="7" y="6"/>
                  </a:cubicBezTo>
                  <a:cubicBezTo>
                    <a:pt x="9" y="6"/>
                    <a:pt x="19" y="14"/>
                    <a:pt x="20" y="14"/>
                  </a:cubicBezTo>
                  <a:cubicBezTo>
                    <a:pt x="20" y="14"/>
                    <a:pt x="20" y="14"/>
                    <a:pt x="20" y="13"/>
                  </a:cubicBezTo>
                  <a:cubicBezTo>
                    <a:pt x="19" y="11"/>
                    <a:pt x="7" y="4"/>
                    <a:pt x="8" y="4"/>
                  </a:cubicBezTo>
                  <a:cubicBezTo>
                    <a:pt x="8" y="4"/>
                    <a:pt x="9" y="5"/>
                    <a:pt x="10" y="5"/>
                  </a:cubicBezTo>
                  <a:cubicBezTo>
                    <a:pt x="17" y="8"/>
                    <a:pt x="26" y="15"/>
                    <a:pt x="29" y="15"/>
                  </a:cubicBezTo>
                  <a:cubicBezTo>
                    <a:pt x="29" y="15"/>
                    <a:pt x="29" y="14"/>
                    <a:pt x="29" y="14"/>
                  </a:cubicBezTo>
                  <a:cubicBezTo>
                    <a:pt x="29" y="13"/>
                    <a:pt x="29" y="13"/>
                    <a:pt x="28" y="12"/>
                  </a:cubicBezTo>
                  <a:cubicBezTo>
                    <a:pt x="28" y="12"/>
                    <a:pt x="28" y="12"/>
                    <a:pt x="28" y="12"/>
                  </a:cubicBezTo>
                  <a:cubicBezTo>
                    <a:pt x="20" y="8"/>
                    <a:pt x="13" y="5"/>
                    <a:pt x="7" y="2"/>
                  </a:cubicBezTo>
                  <a:cubicBezTo>
                    <a:pt x="6" y="1"/>
                    <a:pt x="3" y="0"/>
                    <a:pt x="1"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3" name="Freeform 31">
              <a:extLst>
                <a:ext uri="{FF2B5EF4-FFF2-40B4-BE49-F238E27FC236}">
                  <a16:creationId xmlns="" xmlns:a16="http://schemas.microsoft.com/office/drawing/2014/main" id="{B9A9D4FD-6915-4B05-9559-895F92755230}"/>
                </a:ext>
              </a:extLst>
            </p:cNvPr>
            <p:cNvSpPr>
              <a:spLocks/>
            </p:cNvSpPr>
            <p:nvPr/>
          </p:nvSpPr>
          <p:spPr bwMode="auto">
            <a:xfrm flipH="1">
              <a:off x="1860550" y="6203950"/>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4" name="Oval 32">
              <a:extLst>
                <a:ext uri="{FF2B5EF4-FFF2-40B4-BE49-F238E27FC236}">
                  <a16:creationId xmlns="" xmlns:a16="http://schemas.microsoft.com/office/drawing/2014/main" id="{73BC5F46-1B8F-4B6E-ABE0-3DA999F2B3CD}"/>
                </a:ext>
              </a:extLst>
            </p:cNvPr>
            <p:cNvSpPr>
              <a:spLocks noChangeArrowheads="1"/>
            </p:cNvSpPr>
            <p:nvPr/>
          </p:nvSpPr>
          <p:spPr bwMode="auto">
            <a:xfrm flipH="1">
              <a:off x="1858963" y="6203950"/>
              <a:ext cx="1588" cy="1588"/>
            </a:xfrm>
            <a:prstGeom prst="ellipse">
              <a:avLst/>
            </a:prstGeom>
            <a:solidFill>
              <a:srgbClr val="FFFC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5" name="Freeform 33">
              <a:extLst>
                <a:ext uri="{FF2B5EF4-FFF2-40B4-BE49-F238E27FC236}">
                  <a16:creationId xmlns="" xmlns:a16="http://schemas.microsoft.com/office/drawing/2014/main" id="{16160185-806A-44A0-93C1-24C7FCEEDE51}"/>
                </a:ext>
              </a:extLst>
            </p:cNvPr>
            <p:cNvSpPr>
              <a:spLocks/>
            </p:cNvSpPr>
            <p:nvPr/>
          </p:nvSpPr>
          <p:spPr bwMode="auto">
            <a:xfrm flipH="1">
              <a:off x="1814513" y="6207125"/>
              <a:ext cx="42863" cy="14288"/>
            </a:xfrm>
            <a:custGeom>
              <a:avLst/>
              <a:gdLst>
                <a:gd name="T0" fmla="*/ 0 w 15"/>
                <a:gd name="T1" fmla="*/ 0 h 5"/>
                <a:gd name="T2" fmla="*/ 15 w 15"/>
                <a:gd name="T3" fmla="*/ 5 h 5"/>
                <a:gd name="T4" fmla="*/ 0 w 15"/>
                <a:gd name="T5" fmla="*/ 0 h 5"/>
              </a:gdLst>
              <a:ahLst/>
              <a:cxnLst>
                <a:cxn ang="0">
                  <a:pos x="T0" y="T1"/>
                </a:cxn>
                <a:cxn ang="0">
                  <a:pos x="T2" y="T3"/>
                </a:cxn>
                <a:cxn ang="0">
                  <a:pos x="T4" y="T5"/>
                </a:cxn>
              </a:cxnLst>
              <a:rect l="0" t="0" r="r" b="b"/>
              <a:pathLst>
                <a:path w="15" h="5">
                  <a:moveTo>
                    <a:pt x="0" y="0"/>
                  </a:moveTo>
                  <a:cubicBezTo>
                    <a:pt x="2" y="1"/>
                    <a:pt x="11" y="3"/>
                    <a:pt x="15" y="5"/>
                  </a:cubicBezTo>
                  <a:cubicBezTo>
                    <a:pt x="10" y="2"/>
                    <a:pt x="2" y="1"/>
                    <a:pt x="0"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6" name="Freeform 34">
              <a:extLst>
                <a:ext uri="{FF2B5EF4-FFF2-40B4-BE49-F238E27FC236}">
                  <a16:creationId xmlns="" xmlns:a16="http://schemas.microsoft.com/office/drawing/2014/main" id="{40ECCD7E-374C-422A-A58E-88E974BDC3CA}"/>
                </a:ext>
              </a:extLst>
            </p:cNvPr>
            <p:cNvSpPr>
              <a:spLocks/>
            </p:cNvSpPr>
            <p:nvPr/>
          </p:nvSpPr>
          <p:spPr bwMode="auto">
            <a:xfrm flipH="1">
              <a:off x="1806575" y="6203950"/>
              <a:ext cx="53975" cy="22225"/>
            </a:xfrm>
            <a:custGeom>
              <a:avLst/>
              <a:gdLst>
                <a:gd name="T0" fmla="*/ 0 w 19"/>
                <a:gd name="T1" fmla="*/ 0 h 8"/>
                <a:gd name="T2" fmla="*/ 0 w 19"/>
                <a:gd name="T3" fmla="*/ 4 h 8"/>
                <a:gd name="T4" fmla="*/ 1 w 19"/>
                <a:gd name="T5" fmla="*/ 4 h 8"/>
                <a:gd name="T6" fmla="*/ 19 w 19"/>
                <a:gd name="T7" fmla="*/ 8 h 8"/>
                <a:gd name="T8" fmla="*/ 16 w 19"/>
                <a:gd name="T9" fmla="*/ 6 h 8"/>
                <a:gd name="T10" fmla="*/ 1 w 19"/>
                <a:gd name="T11" fmla="*/ 1 h 8"/>
                <a:gd name="T12" fmla="*/ 0 w 19"/>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19" h="8">
                  <a:moveTo>
                    <a:pt x="0" y="0"/>
                  </a:moveTo>
                  <a:cubicBezTo>
                    <a:pt x="0" y="4"/>
                    <a:pt x="0" y="4"/>
                    <a:pt x="0" y="4"/>
                  </a:cubicBezTo>
                  <a:cubicBezTo>
                    <a:pt x="0" y="4"/>
                    <a:pt x="0" y="4"/>
                    <a:pt x="1" y="4"/>
                  </a:cubicBezTo>
                  <a:cubicBezTo>
                    <a:pt x="5" y="4"/>
                    <a:pt x="14" y="7"/>
                    <a:pt x="19" y="8"/>
                  </a:cubicBezTo>
                  <a:cubicBezTo>
                    <a:pt x="18" y="8"/>
                    <a:pt x="17" y="7"/>
                    <a:pt x="16" y="6"/>
                  </a:cubicBezTo>
                  <a:cubicBezTo>
                    <a:pt x="12" y="4"/>
                    <a:pt x="3" y="2"/>
                    <a:pt x="1" y="1"/>
                  </a:cubicBezTo>
                  <a:cubicBezTo>
                    <a:pt x="1" y="1"/>
                    <a:pt x="0" y="0"/>
                    <a:pt x="0" y="0"/>
                  </a:cubicBezTo>
                </a:path>
              </a:pathLst>
            </a:custGeom>
            <a:solidFill>
              <a:srgbClr val="FFFC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7" name="Freeform 35">
              <a:extLst>
                <a:ext uri="{FF2B5EF4-FFF2-40B4-BE49-F238E27FC236}">
                  <a16:creationId xmlns="" xmlns:a16="http://schemas.microsoft.com/office/drawing/2014/main" id="{FB29C46A-B5D2-4802-A48B-279361441A96}"/>
                </a:ext>
              </a:extLst>
            </p:cNvPr>
            <p:cNvSpPr>
              <a:spLocks/>
            </p:cNvSpPr>
            <p:nvPr/>
          </p:nvSpPr>
          <p:spPr bwMode="auto">
            <a:xfrm flipH="1">
              <a:off x="1857375" y="6192838"/>
              <a:ext cx="3175" cy="1588"/>
            </a:xfrm>
            <a:custGeom>
              <a:avLst/>
              <a:gdLst>
                <a:gd name="T0" fmla="*/ 1 w 1"/>
                <a:gd name="T1" fmla="*/ 0 h 1"/>
                <a:gd name="T2" fmla="*/ 1 w 1"/>
                <a:gd name="T3" fmla="*/ 1 h 1"/>
                <a:gd name="T4" fmla="*/ 1 w 1"/>
                <a:gd name="T5" fmla="*/ 1 h 1"/>
                <a:gd name="T6" fmla="*/ 1 w 1"/>
                <a:gd name="T7" fmla="*/ 0 h 1"/>
              </a:gdLst>
              <a:ahLst/>
              <a:cxnLst>
                <a:cxn ang="0">
                  <a:pos x="T0" y="T1"/>
                </a:cxn>
                <a:cxn ang="0">
                  <a:pos x="T2" y="T3"/>
                </a:cxn>
                <a:cxn ang="0">
                  <a:pos x="T4" y="T5"/>
                </a:cxn>
                <a:cxn ang="0">
                  <a:pos x="T6" y="T7"/>
                </a:cxn>
              </a:cxnLst>
              <a:rect l="0" t="0" r="r" b="b"/>
              <a:pathLst>
                <a:path w="1" h="1">
                  <a:moveTo>
                    <a:pt x="1" y="0"/>
                  </a:moveTo>
                  <a:cubicBezTo>
                    <a:pt x="0" y="0"/>
                    <a:pt x="0" y="1"/>
                    <a:pt x="1" y="1"/>
                  </a:cubicBezTo>
                  <a:cubicBezTo>
                    <a:pt x="1" y="1"/>
                    <a:pt x="1" y="1"/>
                    <a:pt x="1" y="1"/>
                  </a:cubicBezTo>
                  <a:cubicBezTo>
                    <a:pt x="1" y="0"/>
                    <a:pt x="1" y="0"/>
                    <a:pt x="1"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8" name="Freeform 36">
              <a:extLst>
                <a:ext uri="{FF2B5EF4-FFF2-40B4-BE49-F238E27FC236}">
                  <a16:creationId xmlns="" xmlns:a16="http://schemas.microsoft.com/office/drawing/2014/main" id="{364DFEAF-D8A4-4597-9143-71DFD72EB986}"/>
                </a:ext>
              </a:extLst>
            </p:cNvPr>
            <p:cNvSpPr>
              <a:spLocks/>
            </p:cNvSpPr>
            <p:nvPr/>
          </p:nvSpPr>
          <p:spPr bwMode="auto">
            <a:xfrm flipH="1">
              <a:off x="1857375" y="6192838"/>
              <a:ext cx="3175" cy="1588"/>
            </a:xfrm>
            <a:custGeom>
              <a:avLst/>
              <a:gdLst>
                <a:gd name="T0" fmla="*/ 1 w 1"/>
                <a:gd name="T1" fmla="*/ 0 h 1"/>
                <a:gd name="T2" fmla="*/ 1 w 1"/>
                <a:gd name="T3" fmla="*/ 1 h 1"/>
                <a:gd name="T4" fmla="*/ 1 w 1"/>
                <a:gd name="T5" fmla="*/ 0 h 1"/>
                <a:gd name="T6" fmla="*/ 1 w 1"/>
                <a:gd name="T7" fmla="*/ 0 h 1"/>
              </a:gdLst>
              <a:ahLst/>
              <a:cxnLst>
                <a:cxn ang="0">
                  <a:pos x="T0" y="T1"/>
                </a:cxn>
                <a:cxn ang="0">
                  <a:pos x="T2" y="T3"/>
                </a:cxn>
                <a:cxn ang="0">
                  <a:pos x="T4" y="T5"/>
                </a:cxn>
                <a:cxn ang="0">
                  <a:pos x="T6" y="T7"/>
                </a:cxn>
              </a:cxnLst>
              <a:rect l="0" t="0" r="r" b="b"/>
              <a:pathLst>
                <a:path w="1" h="1">
                  <a:moveTo>
                    <a:pt x="1" y="0"/>
                  </a:moveTo>
                  <a:cubicBezTo>
                    <a:pt x="0" y="0"/>
                    <a:pt x="0" y="1"/>
                    <a:pt x="1" y="1"/>
                  </a:cubicBezTo>
                  <a:cubicBezTo>
                    <a:pt x="0" y="1"/>
                    <a:pt x="0" y="0"/>
                    <a:pt x="1" y="0"/>
                  </a:cubicBezTo>
                  <a:cubicBezTo>
                    <a:pt x="1" y="0"/>
                    <a:pt x="1" y="0"/>
                    <a:pt x="1" y="0"/>
                  </a:cubicBezTo>
                </a:path>
              </a:pathLst>
            </a:custGeom>
            <a:solidFill>
              <a:srgbClr val="FFFC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9" name="Freeform 37">
              <a:extLst>
                <a:ext uri="{FF2B5EF4-FFF2-40B4-BE49-F238E27FC236}">
                  <a16:creationId xmlns="" xmlns:a16="http://schemas.microsoft.com/office/drawing/2014/main" id="{9182A2C9-01F2-4AAA-8A63-DE1CCE9156A5}"/>
                </a:ext>
              </a:extLst>
            </p:cNvPr>
            <p:cNvSpPr>
              <a:spLocks/>
            </p:cNvSpPr>
            <p:nvPr/>
          </p:nvSpPr>
          <p:spPr bwMode="auto">
            <a:xfrm flipH="1">
              <a:off x="1820863" y="6194425"/>
              <a:ext cx="36513" cy="3175"/>
            </a:xfrm>
            <a:custGeom>
              <a:avLst/>
              <a:gdLst>
                <a:gd name="T0" fmla="*/ 7 w 13"/>
                <a:gd name="T1" fmla="*/ 0 h 1"/>
                <a:gd name="T2" fmla="*/ 4 w 13"/>
                <a:gd name="T3" fmla="*/ 0 h 1"/>
                <a:gd name="T4" fmla="*/ 1 w 13"/>
                <a:gd name="T5" fmla="*/ 0 h 1"/>
                <a:gd name="T6" fmla="*/ 0 w 13"/>
                <a:gd name="T7" fmla="*/ 0 h 1"/>
                <a:gd name="T8" fmla="*/ 0 w 13"/>
                <a:gd name="T9" fmla="*/ 0 h 1"/>
                <a:gd name="T10" fmla="*/ 2 w 13"/>
                <a:gd name="T11" fmla="*/ 0 h 1"/>
                <a:gd name="T12" fmla="*/ 5 w 13"/>
                <a:gd name="T13" fmla="*/ 0 h 1"/>
                <a:gd name="T14" fmla="*/ 8 w 13"/>
                <a:gd name="T15" fmla="*/ 0 h 1"/>
                <a:gd name="T16" fmla="*/ 13 w 13"/>
                <a:gd name="T17" fmla="*/ 1 h 1"/>
                <a:gd name="T18" fmla="*/ 13 w 13"/>
                <a:gd name="T19" fmla="*/ 1 h 1"/>
                <a:gd name="T20" fmla="*/ 7 w 13"/>
                <a:gd name="T21"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1">
                  <a:moveTo>
                    <a:pt x="7" y="0"/>
                  </a:moveTo>
                  <a:cubicBezTo>
                    <a:pt x="6" y="0"/>
                    <a:pt x="5" y="0"/>
                    <a:pt x="4" y="0"/>
                  </a:cubicBezTo>
                  <a:cubicBezTo>
                    <a:pt x="3" y="0"/>
                    <a:pt x="2" y="0"/>
                    <a:pt x="1" y="0"/>
                  </a:cubicBezTo>
                  <a:cubicBezTo>
                    <a:pt x="0" y="0"/>
                    <a:pt x="0" y="0"/>
                    <a:pt x="0" y="0"/>
                  </a:cubicBezTo>
                  <a:cubicBezTo>
                    <a:pt x="0" y="0"/>
                    <a:pt x="0" y="0"/>
                    <a:pt x="0" y="0"/>
                  </a:cubicBezTo>
                  <a:cubicBezTo>
                    <a:pt x="0" y="0"/>
                    <a:pt x="1" y="0"/>
                    <a:pt x="2" y="0"/>
                  </a:cubicBezTo>
                  <a:cubicBezTo>
                    <a:pt x="3" y="0"/>
                    <a:pt x="4" y="0"/>
                    <a:pt x="5" y="0"/>
                  </a:cubicBezTo>
                  <a:cubicBezTo>
                    <a:pt x="6" y="0"/>
                    <a:pt x="7" y="0"/>
                    <a:pt x="8" y="0"/>
                  </a:cubicBezTo>
                  <a:cubicBezTo>
                    <a:pt x="10" y="0"/>
                    <a:pt x="12" y="0"/>
                    <a:pt x="13" y="1"/>
                  </a:cubicBezTo>
                  <a:cubicBezTo>
                    <a:pt x="13" y="1"/>
                    <a:pt x="13" y="1"/>
                    <a:pt x="13" y="1"/>
                  </a:cubicBezTo>
                  <a:cubicBezTo>
                    <a:pt x="12" y="0"/>
                    <a:pt x="10" y="0"/>
                    <a:pt x="7"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0" name="Freeform 38">
              <a:extLst>
                <a:ext uri="{FF2B5EF4-FFF2-40B4-BE49-F238E27FC236}">
                  <a16:creationId xmlns="" xmlns:a16="http://schemas.microsoft.com/office/drawing/2014/main" id="{C4C91280-9218-42FF-8FA4-F39F81AB4208}"/>
                </a:ext>
              </a:extLst>
            </p:cNvPr>
            <p:cNvSpPr>
              <a:spLocks/>
            </p:cNvSpPr>
            <p:nvPr/>
          </p:nvSpPr>
          <p:spPr bwMode="auto">
            <a:xfrm flipH="1">
              <a:off x="1820863" y="6194425"/>
              <a:ext cx="39688" cy="9525"/>
            </a:xfrm>
            <a:custGeom>
              <a:avLst/>
              <a:gdLst>
                <a:gd name="T0" fmla="*/ 1 w 14"/>
                <a:gd name="T1" fmla="*/ 0 h 3"/>
                <a:gd name="T2" fmla="*/ 0 w 14"/>
                <a:gd name="T3" fmla="*/ 3 h 3"/>
                <a:gd name="T4" fmla="*/ 14 w 14"/>
                <a:gd name="T5" fmla="*/ 1 h 3"/>
                <a:gd name="T6" fmla="*/ 9 w 14"/>
                <a:gd name="T7" fmla="*/ 0 h 3"/>
                <a:gd name="T8" fmla="*/ 6 w 14"/>
                <a:gd name="T9" fmla="*/ 0 h 3"/>
                <a:gd name="T10" fmla="*/ 3 w 14"/>
                <a:gd name="T11" fmla="*/ 0 h 3"/>
                <a:gd name="T12" fmla="*/ 1 w 14"/>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14" h="3">
                  <a:moveTo>
                    <a:pt x="1" y="0"/>
                  </a:moveTo>
                  <a:cubicBezTo>
                    <a:pt x="0" y="3"/>
                    <a:pt x="0" y="3"/>
                    <a:pt x="0" y="3"/>
                  </a:cubicBezTo>
                  <a:cubicBezTo>
                    <a:pt x="2" y="0"/>
                    <a:pt x="8" y="1"/>
                    <a:pt x="14" y="1"/>
                  </a:cubicBezTo>
                  <a:cubicBezTo>
                    <a:pt x="13" y="0"/>
                    <a:pt x="11" y="0"/>
                    <a:pt x="9" y="0"/>
                  </a:cubicBezTo>
                  <a:cubicBezTo>
                    <a:pt x="8" y="0"/>
                    <a:pt x="7" y="0"/>
                    <a:pt x="6" y="0"/>
                  </a:cubicBezTo>
                  <a:cubicBezTo>
                    <a:pt x="5" y="0"/>
                    <a:pt x="4" y="0"/>
                    <a:pt x="3" y="0"/>
                  </a:cubicBezTo>
                  <a:cubicBezTo>
                    <a:pt x="2" y="0"/>
                    <a:pt x="1" y="0"/>
                    <a:pt x="1" y="0"/>
                  </a:cubicBezTo>
                </a:path>
              </a:pathLst>
            </a:custGeom>
            <a:solidFill>
              <a:srgbClr val="FFFC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1" name="Freeform 39">
              <a:extLst>
                <a:ext uri="{FF2B5EF4-FFF2-40B4-BE49-F238E27FC236}">
                  <a16:creationId xmlns="" xmlns:a16="http://schemas.microsoft.com/office/drawing/2014/main" id="{61C7444E-BDA8-426E-89D5-B5BBA424EFE8}"/>
                </a:ext>
              </a:extLst>
            </p:cNvPr>
            <p:cNvSpPr>
              <a:spLocks/>
            </p:cNvSpPr>
            <p:nvPr/>
          </p:nvSpPr>
          <p:spPr bwMode="auto">
            <a:xfrm flipH="1">
              <a:off x="1836738" y="6261100"/>
              <a:ext cx="20638" cy="7938"/>
            </a:xfrm>
            <a:custGeom>
              <a:avLst/>
              <a:gdLst>
                <a:gd name="T0" fmla="*/ 0 w 7"/>
                <a:gd name="T1" fmla="*/ 0 h 3"/>
                <a:gd name="T2" fmla="*/ 4 w 7"/>
                <a:gd name="T3" fmla="*/ 2 h 3"/>
                <a:gd name="T4" fmla="*/ 7 w 7"/>
                <a:gd name="T5" fmla="*/ 3 h 3"/>
                <a:gd name="T6" fmla="*/ 5 w 7"/>
                <a:gd name="T7" fmla="*/ 2 h 3"/>
                <a:gd name="T8" fmla="*/ 0 w 7"/>
                <a:gd name="T9" fmla="*/ 0 h 3"/>
              </a:gdLst>
              <a:ahLst/>
              <a:cxnLst>
                <a:cxn ang="0">
                  <a:pos x="T0" y="T1"/>
                </a:cxn>
                <a:cxn ang="0">
                  <a:pos x="T2" y="T3"/>
                </a:cxn>
                <a:cxn ang="0">
                  <a:pos x="T4" y="T5"/>
                </a:cxn>
                <a:cxn ang="0">
                  <a:pos x="T6" y="T7"/>
                </a:cxn>
                <a:cxn ang="0">
                  <a:pos x="T8" y="T9"/>
                </a:cxn>
              </a:cxnLst>
              <a:rect l="0" t="0" r="r" b="b"/>
              <a:pathLst>
                <a:path w="7" h="3">
                  <a:moveTo>
                    <a:pt x="0" y="0"/>
                  </a:moveTo>
                  <a:cubicBezTo>
                    <a:pt x="1" y="1"/>
                    <a:pt x="3" y="2"/>
                    <a:pt x="4" y="2"/>
                  </a:cubicBezTo>
                  <a:cubicBezTo>
                    <a:pt x="5" y="3"/>
                    <a:pt x="6" y="3"/>
                    <a:pt x="7" y="3"/>
                  </a:cubicBezTo>
                  <a:cubicBezTo>
                    <a:pt x="6" y="3"/>
                    <a:pt x="5" y="3"/>
                    <a:pt x="5" y="2"/>
                  </a:cubicBezTo>
                  <a:cubicBezTo>
                    <a:pt x="3" y="2"/>
                    <a:pt x="2" y="1"/>
                    <a:pt x="0"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2" name="Freeform 40">
              <a:extLst>
                <a:ext uri="{FF2B5EF4-FFF2-40B4-BE49-F238E27FC236}">
                  <a16:creationId xmlns="" xmlns:a16="http://schemas.microsoft.com/office/drawing/2014/main" id="{D4A50130-CE89-4DA1-8892-7C8AAB1999D3}"/>
                </a:ext>
              </a:extLst>
            </p:cNvPr>
            <p:cNvSpPr>
              <a:spLocks/>
            </p:cNvSpPr>
            <p:nvPr/>
          </p:nvSpPr>
          <p:spPr bwMode="auto">
            <a:xfrm flipH="1">
              <a:off x="1820863" y="6251575"/>
              <a:ext cx="41275" cy="20638"/>
            </a:xfrm>
            <a:custGeom>
              <a:avLst/>
              <a:gdLst>
                <a:gd name="T0" fmla="*/ 0 w 15"/>
                <a:gd name="T1" fmla="*/ 0 h 7"/>
                <a:gd name="T2" fmla="*/ 1 w 15"/>
                <a:gd name="T3" fmla="*/ 3 h 7"/>
                <a:gd name="T4" fmla="*/ 1 w 15"/>
                <a:gd name="T5" fmla="*/ 3 h 7"/>
                <a:gd name="T6" fmla="*/ 2 w 15"/>
                <a:gd name="T7" fmla="*/ 3 h 7"/>
                <a:gd name="T8" fmla="*/ 7 w 15"/>
                <a:gd name="T9" fmla="*/ 5 h 7"/>
                <a:gd name="T10" fmla="*/ 9 w 15"/>
                <a:gd name="T11" fmla="*/ 6 h 7"/>
                <a:gd name="T12" fmla="*/ 13 w 15"/>
                <a:gd name="T13" fmla="*/ 7 h 7"/>
                <a:gd name="T14" fmla="*/ 15 w 15"/>
                <a:gd name="T15" fmla="*/ 7 h 7"/>
                <a:gd name="T16" fmla="*/ 0 w 15"/>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7">
                  <a:moveTo>
                    <a:pt x="0" y="0"/>
                  </a:moveTo>
                  <a:cubicBezTo>
                    <a:pt x="1" y="3"/>
                    <a:pt x="1" y="3"/>
                    <a:pt x="1" y="3"/>
                  </a:cubicBezTo>
                  <a:cubicBezTo>
                    <a:pt x="1" y="3"/>
                    <a:pt x="1" y="3"/>
                    <a:pt x="1" y="3"/>
                  </a:cubicBezTo>
                  <a:cubicBezTo>
                    <a:pt x="1" y="3"/>
                    <a:pt x="2" y="3"/>
                    <a:pt x="2" y="3"/>
                  </a:cubicBezTo>
                  <a:cubicBezTo>
                    <a:pt x="4" y="4"/>
                    <a:pt x="5" y="5"/>
                    <a:pt x="7" y="5"/>
                  </a:cubicBezTo>
                  <a:cubicBezTo>
                    <a:pt x="7" y="6"/>
                    <a:pt x="8" y="6"/>
                    <a:pt x="9" y="6"/>
                  </a:cubicBezTo>
                  <a:cubicBezTo>
                    <a:pt x="10" y="7"/>
                    <a:pt x="12" y="7"/>
                    <a:pt x="13" y="7"/>
                  </a:cubicBezTo>
                  <a:cubicBezTo>
                    <a:pt x="14" y="7"/>
                    <a:pt x="14" y="7"/>
                    <a:pt x="15" y="7"/>
                  </a:cubicBezTo>
                  <a:cubicBezTo>
                    <a:pt x="11" y="6"/>
                    <a:pt x="6" y="4"/>
                    <a:pt x="0" y="0"/>
                  </a:cubicBezTo>
                </a:path>
              </a:pathLst>
            </a:custGeom>
            <a:solidFill>
              <a:srgbClr val="FFFC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3" name="Freeform 41">
              <a:extLst>
                <a:ext uri="{FF2B5EF4-FFF2-40B4-BE49-F238E27FC236}">
                  <a16:creationId xmlns="" xmlns:a16="http://schemas.microsoft.com/office/drawing/2014/main" id="{92465173-1026-4F90-B778-241C807CE2DF}"/>
                </a:ext>
              </a:extLst>
            </p:cNvPr>
            <p:cNvSpPr>
              <a:spLocks/>
            </p:cNvSpPr>
            <p:nvPr/>
          </p:nvSpPr>
          <p:spPr bwMode="auto">
            <a:xfrm flipH="1">
              <a:off x="1554163" y="6229350"/>
              <a:ext cx="44450" cy="68263"/>
            </a:xfrm>
            <a:custGeom>
              <a:avLst/>
              <a:gdLst>
                <a:gd name="T0" fmla="*/ 6 w 16"/>
                <a:gd name="T1" fmla="*/ 0 h 24"/>
                <a:gd name="T2" fmla="*/ 5 w 16"/>
                <a:gd name="T3" fmla="*/ 9 h 24"/>
                <a:gd name="T4" fmla="*/ 0 w 16"/>
                <a:gd name="T5" fmla="*/ 14 h 24"/>
                <a:gd name="T6" fmla="*/ 6 w 16"/>
                <a:gd name="T7" fmla="*/ 15 h 24"/>
                <a:gd name="T8" fmla="*/ 8 w 16"/>
                <a:gd name="T9" fmla="*/ 24 h 24"/>
                <a:gd name="T10" fmla="*/ 10 w 16"/>
                <a:gd name="T11" fmla="*/ 18 h 24"/>
                <a:gd name="T12" fmla="*/ 16 w 16"/>
                <a:gd name="T13" fmla="*/ 22 h 24"/>
                <a:gd name="T14" fmla="*/ 12 w 16"/>
                <a:gd name="T15" fmla="*/ 15 h 24"/>
                <a:gd name="T16" fmla="*/ 6 w 16"/>
                <a:gd name="T1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24">
                  <a:moveTo>
                    <a:pt x="6" y="0"/>
                  </a:moveTo>
                  <a:cubicBezTo>
                    <a:pt x="6" y="0"/>
                    <a:pt x="6" y="7"/>
                    <a:pt x="5" y="9"/>
                  </a:cubicBezTo>
                  <a:cubicBezTo>
                    <a:pt x="4" y="12"/>
                    <a:pt x="0" y="14"/>
                    <a:pt x="0" y="14"/>
                  </a:cubicBezTo>
                  <a:cubicBezTo>
                    <a:pt x="0" y="14"/>
                    <a:pt x="5" y="14"/>
                    <a:pt x="6" y="15"/>
                  </a:cubicBezTo>
                  <a:cubicBezTo>
                    <a:pt x="8" y="16"/>
                    <a:pt x="8" y="21"/>
                    <a:pt x="8" y="24"/>
                  </a:cubicBezTo>
                  <a:cubicBezTo>
                    <a:pt x="8" y="24"/>
                    <a:pt x="9" y="17"/>
                    <a:pt x="10" y="18"/>
                  </a:cubicBezTo>
                  <a:cubicBezTo>
                    <a:pt x="11" y="18"/>
                    <a:pt x="16" y="22"/>
                    <a:pt x="16" y="22"/>
                  </a:cubicBezTo>
                  <a:cubicBezTo>
                    <a:pt x="16" y="22"/>
                    <a:pt x="15" y="17"/>
                    <a:pt x="12" y="15"/>
                  </a:cubicBezTo>
                  <a:cubicBezTo>
                    <a:pt x="10" y="12"/>
                    <a:pt x="8" y="4"/>
                    <a:pt x="6" y="0"/>
                  </a:cubicBezTo>
                  <a:close/>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4" name="Freeform 42">
              <a:extLst>
                <a:ext uri="{FF2B5EF4-FFF2-40B4-BE49-F238E27FC236}">
                  <a16:creationId xmlns="" xmlns:a16="http://schemas.microsoft.com/office/drawing/2014/main" id="{1F78E23D-64DD-47C8-AC05-40FAED32919A}"/>
                </a:ext>
              </a:extLst>
            </p:cNvPr>
            <p:cNvSpPr>
              <a:spLocks/>
            </p:cNvSpPr>
            <p:nvPr/>
          </p:nvSpPr>
          <p:spPr bwMode="auto">
            <a:xfrm flipH="1">
              <a:off x="1558925" y="6246813"/>
              <a:ext cx="17463" cy="25400"/>
            </a:xfrm>
            <a:custGeom>
              <a:avLst/>
              <a:gdLst>
                <a:gd name="T0" fmla="*/ 0 w 6"/>
                <a:gd name="T1" fmla="*/ 0 h 9"/>
                <a:gd name="T2" fmla="*/ 4 w 6"/>
                <a:gd name="T3" fmla="*/ 3 h 9"/>
                <a:gd name="T4" fmla="*/ 5 w 6"/>
                <a:gd name="T5" fmla="*/ 9 h 9"/>
                <a:gd name="T6" fmla="*/ 1 w 6"/>
                <a:gd name="T7" fmla="*/ 5 h 9"/>
                <a:gd name="T8" fmla="*/ 0 w 6"/>
                <a:gd name="T9" fmla="*/ 0 h 9"/>
              </a:gdLst>
              <a:ahLst/>
              <a:cxnLst>
                <a:cxn ang="0">
                  <a:pos x="T0" y="T1"/>
                </a:cxn>
                <a:cxn ang="0">
                  <a:pos x="T2" y="T3"/>
                </a:cxn>
                <a:cxn ang="0">
                  <a:pos x="T4" y="T5"/>
                </a:cxn>
                <a:cxn ang="0">
                  <a:pos x="T6" y="T7"/>
                </a:cxn>
                <a:cxn ang="0">
                  <a:pos x="T8" y="T9"/>
                </a:cxn>
              </a:cxnLst>
              <a:rect l="0" t="0" r="r" b="b"/>
              <a:pathLst>
                <a:path w="6" h="9">
                  <a:moveTo>
                    <a:pt x="0" y="0"/>
                  </a:moveTo>
                  <a:cubicBezTo>
                    <a:pt x="0" y="0"/>
                    <a:pt x="3" y="1"/>
                    <a:pt x="4" y="3"/>
                  </a:cubicBezTo>
                  <a:cubicBezTo>
                    <a:pt x="6" y="5"/>
                    <a:pt x="5" y="9"/>
                    <a:pt x="5" y="9"/>
                  </a:cubicBezTo>
                  <a:cubicBezTo>
                    <a:pt x="1" y="5"/>
                    <a:pt x="1" y="5"/>
                    <a:pt x="1" y="5"/>
                  </a:cubicBezTo>
                  <a:lnTo>
                    <a:pt x="0" y="0"/>
                  </a:lnTo>
                  <a:close/>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5" name="Freeform 43">
              <a:extLst>
                <a:ext uri="{FF2B5EF4-FFF2-40B4-BE49-F238E27FC236}">
                  <a16:creationId xmlns="" xmlns:a16="http://schemas.microsoft.com/office/drawing/2014/main" id="{53F3B8B3-EC55-474F-9BD2-231508BCE81B}"/>
                </a:ext>
              </a:extLst>
            </p:cNvPr>
            <p:cNvSpPr>
              <a:spLocks/>
            </p:cNvSpPr>
            <p:nvPr/>
          </p:nvSpPr>
          <p:spPr bwMode="auto">
            <a:xfrm flipH="1">
              <a:off x="1352550" y="6086475"/>
              <a:ext cx="217488" cy="174625"/>
            </a:xfrm>
            <a:custGeom>
              <a:avLst/>
              <a:gdLst>
                <a:gd name="T0" fmla="*/ 0 w 77"/>
                <a:gd name="T1" fmla="*/ 58 h 61"/>
                <a:gd name="T2" fmla="*/ 69 w 77"/>
                <a:gd name="T3" fmla="*/ 5 h 61"/>
                <a:gd name="T4" fmla="*/ 74 w 77"/>
                <a:gd name="T5" fmla="*/ 1 h 61"/>
                <a:gd name="T6" fmla="*/ 2 w 77"/>
                <a:gd name="T7" fmla="*/ 61 h 61"/>
                <a:gd name="T8" fmla="*/ 0 w 77"/>
                <a:gd name="T9" fmla="*/ 58 h 61"/>
              </a:gdLst>
              <a:ahLst/>
              <a:cxnLst>
                <a:cxn ang="0">
                  <a:pos x="T0" y="T1"/>
                </a:cxn>
                <a:cxn ang="0">
                  <a:pos x="T2" y="T3"/>
                </a:cxn>
                <a:cxn ang="0">
                  <a:pos x="T4" y="T5"/>
                </a:cxn>
                <a:cxn ang="0">
                  <a:pos x="T6" y="T7"/>
                </a:cxn>
                <a:cxn ang="0">
                  <a:pos x="T8" y="T9"/>
                </a:cxn>
              </a:cxnLst>
              <a:rect l="0" t="0" r="r" b="b"/>
              <a:pathLst>
                <a:path w="77" h="61">
                  <a:moveTo>
                    <a:pt x="0" y="58"/>
                  </a:moveTo>
                  <a:cubicBezTo>
                    <a:pt x="0" y="58"/>
                    <a:pt x="43" y="44"/>
                    <a:pt x="69" y="5"/>
                  </a:cubicBezTo>
                  <a:cubicBezTo>
                    <a:pt x="69" y="5"/>
                    <a:pt x="72" y="0"/>
                    <a:pt x="74" y="1"/>
                  </a:cubicBezTo>
                  <a:cubicBezTo>
                    <a:pt x="77" y="3"/>
                    <a:pt x="50" y="43"/>
                    <a:pt x="2" y="61"/>
                  </a:cubicBezTo>
                  <a:cubicBezTo>
                    <a:pt x="0" y="58"/>
                    <a:pt x="0" y="58"/>
                    <a:pt x="0" y="58"/>
                  </a:cubicBezTo>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6" name="Freeform 44">
              <a:extLst>
                <a:ext uri="{FF2B5EF4-FFF2-40B4-BE49-F238E27FC236}">
                  <a16:creationId xmlns="" xmlns:a16="http://schemas.microsoft.com/office/drawing/2014/main" id="{859ACCBB-8A1D-4856-B854-512A0E9A694D}"/>
                </a:ext>
              </a:extLst>
            </p:cNvPr>
            <p:cNvSpPr>
              <a:spLocks/>
            </p:cNvSpPr>
            <p:nvPr/>
          </p:nvSpPr>
          <p:spPr bwMode="auto">
            <a:xfrm flipH="1">
              <a:off x="838200" y="5988050"/>
              <a:ext cx="403225" cy="398463"/>
            </a:xfrm>
            <a:custGeom>
              <a:avLst/>
              <a:gdLst>
                <a:gd name="T0" fmla="*/ 124 w 142"/>
                <a:gd name="T1" fmla="*/ 98 h 140"/>
                <a:gd name="T2" fmla="*/ 114 w 142"/>
                <a:gd name="T3" fmla="*/ 99 h 140"/>
                <a:gd name="T4" fmla="*/ 74 w 142"/>
                <a:gd name="T5" fmla="*/ 73 h 140"/>
                <a:gd name="T6" fmla="*/ 103 w 142"/>
                <a:gd name="T7" fmla="*/ 102 h 140"/>
                <a:gd name="T8" fmla="*/ 102 w 142"/>
                <a:gd name="T9" fmla="*/ 120 h 140"/>
                <a:gd name="T10" fmla="*/ 91 w 142"/>
                <a:gd name="T11" fmla="*/ 136 h 140"/>
                <a:gd name="T12" fmla="*/ 70 w 142"/>
                <a:gd name="T13" fmla="*/ 131 h 140"/>
                <a:gd name="T14" fmla="*/ 69 w 142"/>
                <a:gd name="T15" fmla="*/ 130 h 140"/>
                <a:gd name="T16" fmla="*/ 69 w 142"/>
                <a:gd name="T17" fmla="*/ 129 h 140"/>
                <a:gd name="T18" fmla="*/ 61 w 142"/>
                <a:gd name="T19" fmla="*/ 90 h 140"/>
                <a:gd name="T20" fmla="*/ 57 w 142"/>
                <a:gd name="T21" fmla="*/ 87 h 140"/>
                <a:gd name="T22" fmla="*/ 39 w 142"/>
                <a:gd name="T23" fmla="*/ 105 h 140"/>
                <a:gd name="T24" fmla="*/ 27 w 142"/>
                <a:gd name="T25" fmla="*/ 108 h 140"/>
                <a:gd name="T26" fmla="*/ 4 w 142"/>
                <a:gd name="T27" fmla="*/ 94 h 140"/>
                <a:gd name="T28" fmla="*/ 12 w 142"/>
                <a:gd name="T29" fmla="*/ 71 h 140"/>
                <a:gd name="T30" fmla="*/ 15 w 142"/>
                <a:gd name="T31" fmla="*/ 67 h 140"/>
                <a:gd name="T32" fmla="*/ 62 w 142"/>
                <a:gd name="T33" fmla="*/ 65 h 140"/>
                <a:gd name="T34" fmla="*/ 41 w 142"/>
                <a:gd name="T35" fmla="*/ 57 h 140"/>
                <a:gd name="T36" fmla="*/ 25 w 142"/>
                <a:gd name="T37" fmla="*/ 49 h 140"/>
                <a:gd name="T38" fmla="*/ 23 w 142"/>
                <a:gd name="T39" fmla="*/ 48 h 140"/>
                <a:gd name="T40" fmla="*/ 16 w 142"/>
                <a:gd name="T41" fmla="*/ 39 h 140"/>
                <a:gd name="T42" fmla="*/ 15 w 142"/>
                <a:gd name="T43" fmla="*/ 20 h 140"/>
                <a:gd name="T44" fmla="*/ 34 w 142"/>
                <a:gd name="T45" fmla="*/ 12 h 140"/>
                <a:gd name="T46" fmla="*/ 40 w 142"/>
                <a:gd name="T47" fmla="*/ 13 h 140"/>
                <a:gd name="T48" fmla="*/ 63 w 142"/>
                <a:gd name="T49" fmla="*/ 30 h 140"/>
                <a:gd name="T50" fmla="*/ 69 w 142"/>
                <a:gd name="T51" fmla="*/ 56 h 140"/>
                <a:gd name="T52" fmla="*/ 75 w 142"/>
                <a:gd name="T53" fmla="*/ 20 h 140"/>
                <a:gd name="T54" fmla="*/ 86 w 142"/>
                <a:gd name="T55" fmla="*/ 6 h 140"/>
                <a:gd name="T56" fmla="*/ 104 w 142"/>
                <a:gd name="T57" fmla="*/ 2 h 140"/>
                <a:gd name="T58" fmla="*/ 115 w 142"/>
                <a:gd name="T59" fmla="*/ 19 h 140"/>
                <a:gd name="T60" fmla="*/ 116 w 142"/>
                <a:gd name="T61" fmla="*/ 25 h 140"/>
                <a:gd name="T62" fmla="*/ 113 w 142"/>
                <a:gd name="T63" fmla="*/ 38 h 140"/>
                <a:gd name="T64" fmla="*/ 112 w 142"/>
                <a:gd name="T65" fmla="*/ 41 h 140"/>
                <a:gd name="T66" fmla="*/ 102 w 142"/>
                <a:gd name="T67" fmla="*/ 51 h 140"/>
                <a:gd name="T68" fmla="*/ 78 w 142"/>
                <a:gd name="T69" fmla="*/ 63 h 140"/>
                <a:gd name="T70" fmla="*/ 78 w 142"/>
                <a:gd name="T71" fmla="*/ 63 h 140"/>
                <a:gd name="T72" fmla="*/ 109 w 142"/>
                <a:gd name="T73" fmla="*/ 54 h 140"/>
                <a:gd name="T74" fmla="*/ 114 w 142"/>
                <a:gd name="T75" fmla="*/ 55 h 140"/>
                <a:gd name="T76" fmla="*/ 115 w 142"/>
                <a:gd name="T77" fmla="*/ 55 h 140"/>
                <a:gd name="T78" fmla="*/ 125 w 142"/>
                <a:gd name="T79" fmla="*/ 59 h 140"/>
                <a:gd name="T80" fmla="*/ 127 w 142"/>
                <a:gd name="T81" fmla="*/ 61 h 140"/>
                <a:gd name="T82" fmla="*/ 135 w 142"/>
                <a:gd name="T83" fmla="*/ 70 h 140"/>
                <a:gd name="T84" fmla="*/ 138 w 142"/>
                <a:gd name="T85" fmla="*/ 9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2" h="140">
                  <a:moveTo>
                    <a:pt x="138" y="90"/>
                  </a:moveTo>
                  <a:cubicBezTo>
                    <a:pt x="138" y="92"/>
                    <a:pt x="132" y="97"/>
                    <a:pt x="124" y="98"/>
                  </a:cubicBezTo>
                  <a:cubicBezTo>
                    <a:pt x="123" y="99"/>
                    <a:pt x="123" y="99"/>
                    <a:pt x="122" y="99"/>
                  </a:cubicBezTo>
                  <a:cubicBezTo>
                    <a:pt x="120" y="99"/>
                    <a:pt x="117" y="99"/>
                    <a:pt x="114" y="99"/>
                  </a:cubicBezTo>
                  <a:cubicBezTo>
                    <a:pt x="101" y="97"/>
                    <a:pt x="93" y="87"/>
                    <a:pt x="87" y="81"/>
                  </a:cubicBezTo>
                  <a:cubicBezTo>
                    <a:pt x="83" y="77"/>
                    <a:pt x="77" y="74"/>
                    <a:pt x="74" y="73"/>
                  </a:cubicBezTo>
                  <a:cubicBezTo>
                    <a:pt x="78" y="77"/>
                    <a:pt x="86" y="81"/>
                    <a:pt x="96" y="91"/>
                  </a:cubicBezTo>
                  <a:cubicBezTo>
                    <a:pt x="99" y="95"/>
                    <a:pt x="101" y="98"/>
                    <a:pt x="103" y="102"/>
                  </a:cubicBezTo>
                  <a:cubicBezTo>
                    <a:pt x="104" y="108"/>
                    <a:pt x="104" y="114"/>
                    <a:pt x="102" y="120"/>
                  </a:cubicBezTo>
                  <a:cubicBezTo>
                    <a:pt x="102" y="120"/>
                    <a:pt x="102" y="120"/>
                    <a:pt x="102" y="120"/>
                  </a:cubicBezTo>
                  <a:cubicBezTo>
                    <a:pt x="102" y="122"/>
                    <a:pt x="101" y="124"/>
                    <a:pt x="101" y="126"/>
                  </a:cubicBezTo>
                  <a:cubicBezTo>
                    <a:pt x="97" y="135"/>
                    <a:pt x="93" y="137"/>
                    <a:pt x="91" y="136"/>
                  </a:cubicBezTo>
                  <a:cubicBezTo>
                    <a:pt x="88" y="136"/>
                    <a:pt x="88" y="138"/>
                    <a:pt x="85" y="139"/>
                  </a:cubicBezTo>
                  <a:cubicBezTo>
                    <a:pt x="83" y="140"/>
                    <a:pt x="76" y="137"/>
                    <a:pt x="70" y="131"/>
                  </a:cubicBezTo>
                  <a:cubicBezTo>
                    <a:pt x="69" y="130"/>
                    <a:pt x="69" y="130"/>
                    <a:pt x="69" y="130"/>
                  </a:cubicBezTo>
                  <a:cubicBezTo>
                    <a:pt x="69" y="130"/>
                    <a:pt x="69" y="130"/>
                    <a:pt x="69" y="130"/>
                  </a:cubicBezTo>
                  <a:cubicBezTo>
                    <a:pt x="69" y="129"/>
                    <a:pt x="69" y="129"/>
                    <a:pt x="69" y="129"/>
                  </a:cubicBezTo>
                  <a:cubicBezTo>
                    <a:pt x="69" y="129"/>
                    <a:pt x="69" y="129"/>
                    <a:pt x="69" y="129"/>
                  </a:cubicBezTo>
                  <a:cubicBezTo>
                    <a:pt x="67" y="128"/>
                    <a:pt x="66" y="126"/>
                    <a:pt x="65" y="124"/>
                  </a:cubicBezTo>
                  <a:cubicBezTo>
                    <a:pt x="59" y="112"/>
                    <a:pt x="57" y="97"/>
                    <a:pt x="61" y="90"/>
                  </a:cubicBezTo>
                  <a:cubicBezTo>
                    <a:pt x="64" y="85"/>
                    <a:pt x="63" y="82"/>
                    <a:pt x="65" y="78"/>
                  </a:cubicBezTo>
                  <a:cubicBezTo>
                    <a:pt x="63" y="80"/>
                    <a:pt x="59" y="84"/>
                    <a:pt x="57" y="87"/>
                  </a:cubicBezTo>
                  <a:cubicBezTo>
                    <a:pt x="52" y="93"/>
                    <a:pt x="47" y="101"/>
                    <a:pt x="39" y="105"/>
                  </a:cubicBezTo>
                  <a:cubicBezTo>
                    <a:pt x="39" y="105"/>
                    <a:pt x="39" y="105"/>
                    <a:pt x="39" y="105"/>
                  </a:cubicBezTo>
                  <a:cubicBezTo>
                    <a:pt x="37" y="106"/>
                    <a:pt x="35" y="107"/>
                    <a:pt x="33" y="107"/>
                  </a:cubicBezTo>
                  <a:cubicBezTo>
                    <a:pt x="31" y="108"/>
                    <a:pt x="29" y="108"/>
                    <a:pt x="27" y="108"/>
                  </a:cubicBezTo>
                  <a:cubicBezTo>
                    <a:pt x="16" y="108"/>
                    <a:pt x="6" y="102"/>
                    <a:pt x="5" y="100"/>
                  </a:cubicBezTo>
                  <a:cubicBezTo>
                    <a:pt x="4" y="97"/>
                    <a:pt x="6" y="96"/>
                    <a:pt x="4" y="94"/>
                  </a:cubicBezTo>
                  <a:cubicBezTo>
                    <a:pt x="2" y="93"/>
                    <a:pt x="0" y="88"/>
                    <a:pt x="5" y="80"/>
                  </a:cubicBezTo>
                  <a:cubicBezTo>
                    <a:pt x="7" y="77"/>
                    <a:pt x="9" y="73"/>
                    <a:pt x="12" y="71"/>
                  </a:cubicBezTo>
                  <a:cubicBezTo>
                    <a:pt x="12" y="71"/>
                    <a:pt x="12" y="71"/>
                    <a:pt x="12" y="71"/>
                  </a:cubicBezTo>
                  <a:cubicBezTo>
                    <a:pt x="13" y="69"/>
                    <a:pt x="14" y="68"/>
                    <a:pt x="15" y="67"/>
                  </a:cubicBezTo>
                  <a:cubicBezTo>
                    <a:pt x="20" y="63"/>
                    <a:pt x="26" y="60"/>
                    <a:pt x="35" y="61"/>
                  </a:cubicBezTo>
                  <a:cubicBezTo>
                    <a:pt x="48" y="62"/>
                    <a:pt x="56" y="65"/>
                    <a:pt x="62" y="65"/>
                  </a:cubicBezTo>
                  <a:cubicBezTo>
                    <a:pt x="59" y="64"/>
                    <a:pt x="54" y="61"/>
                    <a:pt x="49" y="59"/>
                  </a:cubicBezTo>
                  <a:cubicBezTo>
                    <a:pt x="47" y="58"/>
                    <a:pt x="44" y="58"/>
                    <a:pt x="41" y="57"/>
                  </a:cubicBezTo>
                  <a:cubicBezTo>
                    <a:pt x="41" y="57"/>
                    <a:pt x="41" y="57"/>
                    <a:pt x="41" y="57"/>
                  </a:cubicBezTo>
                  <a:cubicBezTo>
                    <a:pt x="36" y="56"/>
                    <a:pt x="30" y="53"/>
                    <a:pt x="25" y="49"/>
                  </a:cubicBezTo>
                  <a:cubicBezTo>
                    <a:pt x="25" y="49"/>
                    <a:pt x="25" y="49"/>
                    <a:pt x="25" y="49"/>
                  </a:cubicBezTo>
                  <a:cubicBezTo>
                    <a:pt x="24" y="49"/>
                    <a:pt x="23" y="48"/>
                    <a:pt x="23" y="48"/>
                  </a:cubicBezTo>
                  <a:cubicBezTo>
                    <a:pt x="22" y="47"/>
                    <a:pt x="21" y="46"/>
                    <a:pt x="20" y="45"/>
                  </a:cubicBezTo>
                  <a:cubicBezTo>
                    <a:pt x="18" y="43"/>
                    <a:pt x="17" y="41"/>
                    <a:pt x="16" y="39"/>
                  </a:cubicBezTo>
                  <a:cubicBezTo>
                    <a:pt x="16" y="39"/>
                    <a:pt x="16" y="39"/>
                    <a:pt x="16" y="39"/>
                  </a:cubicBezTo>
                  <a:cubicBezTo>
                    <a:pt x="12" y="30"/>
                    <a:pt x="13" y="21"/>
                    <a:pt x="15" y="20"/>
                  </a:cubicBezTo>
                  <a:cubicBezTo>
                    <a:pt x="17" y="18"/>
                    <a:pt x="19" y="19"/>
                    <a:pt x="20" y="16"/>
                  </a:cubicBezTo>
                  <a:cubicBezTo>
                    <a:pt x="20" y="14"/>
                    <a:pt x="24" y="11"/>
                    <a:pt x="34" y="12"/>
                  </a:cubicBezTo>
                  <a:cubicBezTo>
                    <a:pt x="35" y="12"/>
                    <a:pt x="37" y="12"/>
                    <a:pt x="39" y="13"/>
                  </a:cubicBezTo>
                  <a:cubicBezTo>
                    <a:pt x="40" y="13"/>
                    <a:pt x="40" y="13"/>
                    <a:pt x="40" y="13"/>
                  </a:cubicBezTo>
                  <a:cubicBezTo>
                    <a:pt x="48" y="15"/>
                    <a:pt x="58" y="19"/>
                    <a:pt x="62" y="30"/>
                  </a:cubicBezTo>
                  <a:cubicBezTo>
                    <a:pt x="63" y="30"/>
                    <a:pt x="63" y="30"/>
                    <a:pt x="63" y="30"/>
                  </a:cubicBezTo>
                  <a:cubicBezTo>
                    <a:pt x="63" y="31"/>
                    <a:pt x="63" y="31"/>
                    <a:pt x="63" y="31"/>
                  </a:cubicBezTo>
                  <a:cubicBezTo>
                    <a:pt x="67" y="42"/>
                    <a:pt x="67" y="50"/>
                    <a:pt x="69" y="56"/>
                  </a:cubicBezTo>
                  <a:cubicBezTo>
                    <a:pt x="70" y="53"/>
                    <a:pt x="72" y="48"/>
                    <a:pt x="72" y="43"/>
                  </a:cubicBezTo>
                  <a:cubicBezTo>
                    <a:pt x="73" y="37"/>
                    <a:pt x="72" y="28"/>
                    <a:pt x="75" y="20"/>
                  </a:cubicBezTo>
                  <a:cubicBezTo>
                    <a:pt x="77" y="17"/>
                    <a:pt x="78" y="14"/>
                    <a:pt x="80" y="11"/>
                  </a:cubicBezTo>
                  <a:cubicBezTo>
                    <a:pt x="82" y="9"/>
                    <a:pt x="84" y="8"/>
                    <a:pt x="86" y="6"/>
                  </a:cubicBezTo>
                  <a:cubicBezTo>
                    <a:pt x="86" y="6"/>
                    <a:pt x="86" y="6"/>
                    <a:pt x="86" y="6"/>
                  </a:cubicBezTo>
                  <a:cubicBezTo>
                    <a:pt x="94" y="1"/>
                    <a:pt x="102" y="0"/>
                    <a:pt x="104" y="2"/>
                  </a:cubicBezTo>
                  <a:cubicBezTo>
                    <a:pt x="106" y="4"/>
                    <a:pt x="106" y="6"/>
                    <a:pt x="108" y="6"/>
                  </a:cubicBezTo>
                  <a:cubicBezTo>
                    <a:pt x="111" y="6"/>
                    <a:pt x="114" y="8"/>
                    <a:pt x="115" y="19"/>
                  </a:cubicBezTo>
                  <a:cubicBezTo>
                    <a:pt x="115" y="21"/>
                    <a:pt x="116" y="23"/>
                    <a:pt x="116" y="25"/>
                  </a:cubicBezTo>
                  <a:cubicBezTo>
                    <a:pt x="116" y="25"/>
                    <a:pt x="116" y="25"/>
                    <a:pt x="116" y="25"/>
                  </a:cubicBezTo>
                  <a:cubicBezTo>
                    <a:pt x="115" y="29"/>
                    <a:pt x="115" y="34"/>
                    <a:pt x="113" y="38"/>
                  </a:cubicBezTo>
                  <a:cubicBezTo>
                    <a:pt x="113" y="38"/>
                    <a:pt x="113" y="38"/>
                    <a:pt x="113" y="38"/>
                  </a:cubicBezTo>
                  <a:cubicBezTo>
                    <a:pt x="113" y="38"/>
                    <a:pt x="113" y="38"/>
                    <a:pt x="113" y="38"/>
                  </a:cubicBezTo>
                  <a:cubicBezTo>
                    <a:pt x="113" y="39"/>
                    <a:pt x="112" y="40"/>
                    <a:pt x="112" y="41"/>
                  </a:cubicBezTo>
                  <a:cubicBezTo>
                    <a:pt x="112" y="41"/>
                    <a:pt x="112" y="41"/>
                    <a:pt x="112" y="41"/>
                  </a:cubicBezTo>
                  <a:cubicBezTo>
                    <a:pt x="110" y="45"/>
                    <a:pt x="107" y="48"/>
                    <a:pt x="102" y="51"/>
                  </a:cubicBezTo>
                  <a:cubicBezTo>
                    <a:pt x="92" y="58"/>
                    <a:pt x="83" y="59"/>
                    <a:pt x="79" y="62"/>
                  </a:cubicBezTo>
                  <a:cubicBezTo>
                    <a:pt x="78" y="63"/>
                    <a:pt x="78" y="63"/>
                    <a:pt x="78" y="63"/>
                  </a:cubicBezTo>
                  <a:cubicBezTo>
                    <a:pt x="78" y="63"/>
                    <a:pt x="78" y="63"/>
                    <a:pt x="78" y="63"/>
                  </a:cubicBezTo>
                  <a:cubicBezTo>
                    <a:pt x="78" y="63"/>
                    <a:pt x="78" y="63"/>
                    <a:pt x="78" y="63"/>
                  </a:cubicBezTo>
                  <a:cubicBezTo>
                    <a:pt x="83" y="62"/>
                    <a:pt x="90" y="57"/>
                    <a:pt x="104" y="55"/>
                  </a:cubicBezTo>
                  <a:cubicBezTo>
                    <a:pt x="106" y="55"/>
                    <a:pt x="108" y="54"/>
                    <a:pt x="109" y="54"/>
                  </a:cubicBezTo>
                  <a:cubicBezTo>
                    <a:pt x="110" y="54"/>
                    <a:pt x="110" y="54"/>
                    <a:pt x="110" y="54"/>
                  </a:cubicBezTo>
                  <a:cubicBezTo>
                    <a:pt x="111" y="54"/>
                    <a:pt x="113" y="55"/>
                    <a:pt x="114" y="55"/>
                  </a:cubicBezTo>
                  <a:cubicBezTo>
                    <a:pt x="114" y="55"/>
                    <a:pt x="114" y="55"/>
                    <a:pt x="115" y="55"/>
                  </a:cubicBezTo>
                  <a:cubicBezTo>
                    <a:pt x="115" y="55"/>
                    <a:pt x="115" y="55"/>
                    <a:pt x="115" y="55"/>
                  </a:cubicBezTo>
                  <a:cubicBezTo>
                    <a:pt x="116" y="55"/>
                    <a:pt x="116" y="55"/>
                    <a:pt x="116" y="55"/>
                  </a:cubicBezTo>
                  <a:cubicBezTo>
                    <a:pt x="119" y="56"/>
                    <a:pt x="122" y="58"/>
                    <a:pt x="125" y="59"/>
                  </a:cubicBezTo>
                  <a:cubicBezTo>
                    <a:pt x="125" y="59"/>
                    <a:pt x="125" y="59"/>
                    <a:pt x="125" y="59"/>
                  </a:cubicBezTo>
                  <a:cubicBezTo>
                    <a:pt x="126" y="60"/>
                    <a:pt x="126" y="61"/>
                    <a:pt x="127" y="61"/>
                  </a:cubicBezTo>
                  <a:cubicBezTo>
                    <a:pt x="127" y="61"/>
                    <a:pt x="127" y="61"/>
                    <a:pt x="127" y="61"/>
                  </a:cubicBezTo>
                  <a:cubicBezTo>
                    <a:pt x="131" y="64"/>
                    <a:pt x="133" y="67"/>
                    <a:pt x="135" y="70"/>
                  </a:cubicBezTo>
                  <a:cubicBezTo>
                    <a:pt x="142" y="78"/>
                    <a:pt x="141" y="83"/>
                    <a:pt x="139" y="84"/>
                  </a:cubicBezTo>
                  <a:cubicBezTo>
                    <a:pt x="137" y="86"/>
                    <a:pt x="138" y="87"/>
                    <a:pt x="138" y="90"/>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7" name="Freeform 45">
              <a:extLst>
                <a:ext uri="{FF2B5EF4-FFF2-40B4-BE49-F238E27FC236}">
                  <a16:creationId xmlns="" xmlns:a16="http://schemas.microsoft.com/office/drawing/2014/main" id="{4495077A-383F-49F0-A8C4-9FBBAD092BE5}"/>
                </a:ext>
              </a:extLst>
            </p:cNvPr>
            <p:cNvSpPr>
              <a:spLocks noEditPoints="1"/>
            </p:cNvSpPr>
            <p:nvPr/>
          </p:nvSpPr>
          <p:spPr bwMode="auto">
            <a:xfrm flipH="1">
              <a:off x="885825" y="6096000"/>
              <a:ext cx="290513" cy="58738"/>
            </a:xfrm>
            <a:custGeom>
              <a:avLst/>
              <a:gdLst>
                <a:gd name="T0" fmla="*/ 91 w 102"/>
                <a:gd name="T1" fmla="*/ 17 h 21"/>
                <a:gd name="T2" fmla="*/ 91 w 102"/>
                <a:gd name="T3" fmla="*/ 17 h 21"/>
                <a:gd name="T4" fmla="*/ 92 w 102"/>
                <a:gd name="T5" fmla="*/ 17 h 21"/>
                <a:gd name="T6" fmla="*/ 92 w 102"/>
                <a:gd name="T7" fmla="*/ 17 h 21"/>
                <a:gd name="T8" fmla="*/ 93 w 102"/>
                <a:gd name="T9" fmla="*/ 17 h 21"/>
                <a:gd name="T10" fmla="*/ 102 w 102"/>
                <a:gd name="T11" fmla="*/ 21 h 21"/>
                <a:gd name="T12" fmla="*/ 102 w 102"/>
                <a:gd name="T13" fmla="*/ 21 h 21"/>
                <a:gd name="T14" fmla="*/ 102 w 102"/>
                <a:gd name="T15" fmla="*/ 21 h 21"/>
                <a:gd name="T16" fmla="*/ 102 w 102"/>
                <a:gd name="T17" fmla="*/ 21 h 21"/>
                <a:gd name="T18" fmla="*/ 93 w 102"/>
                <a:gd name="T19" fmla="*/ 17 h 21"/>
                <a:gd name="T20" fmla="*/ 92 w 102"/>
                <a:gd name="T21" fmla="*/ 17 h 21"/>
                <a:gd name="T22" fmla="*/ 92 w 102"/>
                <a:gd name="T23" fmla="*/ 17 h 21"/>
                <a:gd name="T24" fmla="*/ 91 w 102"/>
                <a:gd name="T25" fmla="*/ 17 h 21"/>
                <a:gd name="T26" fmla="*/ 91 w 102"/>
                <a:gd name="T27" fmla="*/ 17 h 21"/>
                <a:gd name="T28" fmla="*/ 0 w 102"/>
                <a:gd name="T29" fmla="*/ 10 h 21"/>
                <a:gd name="T30" fmla="*/ 2 w 102"/>
                <a:gd name="T31" fmla="*/ 11 h 21"/>
                <a:gd name="T32" fmla="*/ 0 w 102"/>
                <a:gd name="T33" fmla="*/ 10 h 21"/>
                <a:gd name="T34" fmla="*/ 90 w 102"/>
                <a:gd name="T35" fmla="*/ 0 h 21"/>
                <a:gd name="T36" fmla="*/ 90 w 102"/>
                <a:gd name="T37" fmla="*/ 0 h 21"/>
                <a:gd name="T38" fmla="*/ 90 w 102"/>
                <a:gd name="T39" fmla="*/ 0 h 21"/>
                <a:gd name="T40" fmla="*/ 90 w 102"/>
                <a:gd name="T41" fmla="*/ 0 h 21"/>
                <a:gd name="T42" fmla="*/ 90 w 102"/>
                <a:gd name="T43"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2" h="21">
                  <a:moveTo>
                    <a:pt x="91" y="17"/>
                  </a:moveTo>
                  <a:cubicBezTo>
                    <a:pt x="91" y="17"/>
                    <a:pt x="91" y="17"/>
                    <a:pt x="91" y="17"/>
                  </a:cubicBezTo>
                  <a:cubicBezTo>
                    <a:pt x="91" y="17"/>
                    <a:pt x="91" y="17"/>
                    <a:pt x="92" y="17"/>
                  </a:cubicBezTo>
                  <a:cubicBezTo>
                    <a:pt x="92" y="17"/>
                    <a:pt x="92" y="17"/>
                    <a:pt x="92" y="17"/>
                  </a:cubicBezTo>
                  <a:cubicBezTo>
                    <a:pt x="93" y="17"/>
                    <a:pt x="93" y="17"/>
                    <a:pt x="93" y="17"/>
                  </a:cubicBezTo>
                  <a:cubicBezTo>
                    <a:pt x="96" y="18"/>
                    <a:pt x="99" y="20"/>
                    <a:pt x="102" y="21"/>
                  </a:cubicBezTo>
                  <a:cubicBezTo>
                    <a:pt x="102" y="21"/>
                    <a:pt x="102" y="21"/>
                    <a:pt x="102" y="21"/>
                  </a:cubicBezTo>
                  <a:cubicBezTo>
                    <a:pt x="102" y="21"/>
                    <a:pt x="102" y="21"/>
                    <a:pt x="102" y="21"/>
                  </a:cubicBezTo>
                  <a:cubicBezTo>
                    <a:pt x="102" y="21"/>
                    <a:pt x="102" y="21"/>
                    <a:pt x="102" y="21"/>
                  </a:cubicBezTo>
                  <a:cubicBezTo>
                    <a:pt x="99" y="19"/>
                    <a:pt x="96" y="18"/>
                    <a:pt x="93" y="17"/>
                  </a:cubicBezTo>
                  <a:cubicBezTo>
                    <a:pt x="93" y="17"/>
                    <a:pt x="93" y="17"/>
                    <a:pt x="92" y="17"/>
                  </a:cubicBezTo>
                  <a:cubicBezTo>
                    <a:pt x="92" y="17"/>
                    <a:pt x="92" y="17"/>
                    <a:pt x="92" y="17"/>
                  </a:cubicBezTo>
                  <a:cubicBezTo>
                    <a:pt x="91" y="17"/>
                    <a:pt x="91" y="17"/>
                    <a:pt x="91" y="17"/>
                  </a:cubicBezTo>
                  <a:cubicBezTo>
                    <a:pt x="91" y="17"/>
                    <a:pt x="91" y="17"/>
                    <a:pt x="91" y="17"/>
                  </a:cubicBezTo>
                  <a:moveTo>
                    <a:pt x="0" y="10"/>
                  </a:moveTo>
                  <a:cubicBezTo>
                    <a:pt x="0" y="10"/>
                    <a:pt x="1" y="11"/>
                    <a:pt x="2" y="11"/>
                  </a:cubicBezTo>
                  <a:cubicBezTo>
                    <a:pt x="1" y="11"/>
                    <a:pt x="0" y="10"/>
                    <a:pt x="0" y="10"/>
                  </a:cubicBezTo>
                  <a:moveTo>
                    <a:pt x="90" y="0"/>
                  </a:moveTo>
                  <a:cubicBezTo>
                    <a:pt x="90" y="0"/>
                    <a:pt x="90" y="0"/>
                    <a:pt x="90" y="0"/>
                  </a:cubicBezTo>
                  <a:cubicBezTo>
                    <a:pt x="90" y="0"/>
                    <a:pt x="90" y="0"/>
                    <a:pt x="90" y="0"/>
                  </a:cubicBezTo>
                  <a:cubicBezTo>
                    <a:pt x="90" y="0"/>
                    <a:pt x="90" y="0"/>
                    <a:pt x="90" y="0"/>
                  </a:cubicBezTo>
                  <a:cubicBezTo>
                    <a:pt x="90" y="0"/>
                    <a:pt x="90" y="0"/>
                    <a:pt x="90" y="0"/>
                  </a:cubicBezTo>
                </a:path>
              </a:pathLst>
            </a:custGeom>
            <a:solidFill>
              <a:srgbClr val="FDEF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8" name="Freeform 46">
              <a:extLst>
                <a:ext uri="{FF2B5EF4-FFF2-40B4-BE49-F238E27FC236}">
                  <a16:creationId xmlns="" xmlns:a16="http://schemas.microsoft.com/office/drawing/2014/main" id="{3D8AD7C7-69D1-47BE-A636-D416629B2986}"/>
                </a:ext>
              </a:extLst>
            </p:cNvPr>
            <p:cNvSpPr>
              <a:spLocks/>
            </p:cNvSpPr>
            <p:nvPr/>
          </p:nvSpPr>
          <p:spPr bwMode="auto">
            <a:xfrm flipH="1">
              <a:off x="885825" y="6021388"/>
              <a:ext cx="312738" cy="333375"/>
            </a:xfrm>
            <a:custGeom>
              <a:avLst/>
              <a:gdLst>
                <a:gd name="T0" fmla="*/ 60 w 110"/>
                <a:gd name="T1" fmla="*/ 8 h 117"/>
                <a:gd name="T2" fmla="*/ 48 w 110"/>
                <a:gd name="T3" fmla="*/ 19 h 117"/>
                <a:gd name="T4" fmla="*/ 47 w 110"/>
                <a:gd name="T5" fmla="*/ 18 h 117"/>
                <a:gd name="T6" fmla="*/ 42 w 110"/>
                <a:gd name="T7" fmla="*/ 13 h 117"/>
                <a:gd name="T8" fmla="*/ 38 w 110"/>
                <a:gd name="T9" fmla="*/ 18 h 117"/>
                <a:gd name="T10" fmla="*/ 47 w 110"/>
                <a:gd name="T11" fmla="*/ 40 h 117"/>
                <a:gd name="T12" fmla="*/ 44 w 110"/>
                <a:gd name="T13" fmla="*/ 42 h 117"/>
                <a:gd name="T14" fmla="*/ 40 w 110"/>
                <a:gd name="T15" fmla="*/ 42 h 117"/>
                <a:gd name="T16" fmla="*/ 12 w 110"/>
                <a:gd name="T17" fmla="*/ 27 h 117"/>
                <a:gd name="T18" fmla="*/ 12 w 110"/>
                <a:gd name="T19" fmla="*/ 37 h 117"/>
                <a:gd name="T20" fmla="*/ 8 w 110"/>
                <a:gd name="T21" fmla="*/ 36 h 117"/>
                <a:gd name="T22" fmla="*/ 10 w 110"/>
                <a:gd name="T23" fmla="*/ 37 h 117"/>
                <a:gd name="T24" fmla="*/ 34 w 110"/>
                <a:gd name="T25" fmla="*/ 47 h 117"/>
                <a:gd name="T26" fmla="*/ 47 w 110"/>
                <a:gd name="T27" fmla="*/ 53 h 117"/>
                <a:gd name="T28" fmla="*/ 0 w 110"/>
                <a:gd name="T29" fmla="*/ 55 h 117"/>
                <a:gd name="T30" fmla="*/ 34 w 110"/>
                <a:gd name="T31" fmla="*/ 57 h 117"/>
                <a:gd name="T32" fmla="*/ 37 w 110"/>
                <a:gd name="T33" fmla="*/ 60 h 117"/>
                <a:gd name="T34" fmla="*/ 41 w 110"/>
                <a:gd name="T35" fmla="*/ 64 h 117"/>
                <a:gd name="T36" fmla="*/ 44 w 110"/>
                <a:gd name="T37" fmla="*/ 66 h 117"/>
                <a:gd name="T38" fmla="*/ 42 w 110"/>
                <a:gd name="T39" fmla="*/ 75 h 117"/>
                <a:gd name="T40" fmla="*/ 50 w 110"/>
                <a:gd name="T41" fmla="*/ 66 h 117"/>
                <a:gd name="T42" fmla="*/ 50 w 110"/>
                <a:gd name="T43" fmla="*/ 112 h 117"/>
                <a:gd name="T44" fmla="*/ 51 w 110"/>
                <a:gd name="T45" fmla="*/ 76 h 117"/>
                <a:gd name="T46" fmla="*/ 58 w 110"/>
                <a:gd name="T47" fmla="*/ 77 h 117"/>
                <a:gd name="T48" fmla="*/ 62 w 110"/>
                <a:gd name="T49" fmla="*/ 73 h 117"/>
                <a:gd name="T50" fmla="*/ 76 w 110"/>
                <a:gd name="T51" fmla="*/ 102 h 117"/>
                <a:gd name="T52" fmla="*/ 81 w 110"/>
                <a:gd name="T53" fmla="*/ 79 h 117"/>
                <a:gd name="T54" fmla="*/ 59 w 110"/>
                <a:gd name="T55" fmla="*/ 61 h 117"/>
                <a:gd name="T56" fmla="*/ 103 w 110"/>
                <a:gd name="T57" fmla="*/ 87 h 117"/>
                <a:gd name="T58" fmla="*/ 78 w 110"/>
                <a:gd name="T59" fmla="*/ 71 h 117"/>
                <a:gd name="T60" fmla="*/ 71 w 110"/>
                <a:gd name="T61" fmla="*/ 64 h 117"/>
                <a:gd name="T62" fmla="*/ 91 w 110"/>
                <a:gd name="T63" fmla="*/ 64 h 117"/>
                <a:gd name="T64" fmla="*/ 88 w 110"/>
                <a:gd name="T65" fmla="*/ 56 h 117"/>
                <a:gd name="T66" fmla="*/ 78 w 110"/>
                <a:gd name="T67" fmla="*/ 54 h 117"/>
                <a:gd name="T68" fmla="*/ 95 w 110"/>
                <a:gd name="T69" fmla="*/ 45 h 117"/>
                <a:gd name="T70" fmla="*/ 100 w 110"/>
                <a:gd name="T71" fmla="*/ 43 h 117"/>
                <a:gd name="T72" fmla="*/ 99 w 110"/>
                <a:gd name="T73" fmla="*/ 43 h 117"/>
                <a:gd name="T74" fmla="*/ 94 w 110"/>
                <a:gd name="T75" fmla="*/ 42 h 117"/>
                <a:gd name="T76" fmla="*/ 63 w 110"/>
                <a:gd name="T77" fmla="*/ 51 h 117"/>
                <a:gd name="T78" fmla="*/ 63 w 110"/>
                <a:gd name="T79" fmla="*/ 51 h 117"/>
                <a:gd name="T80" fmla="*/ 97 w 110"/>
                <a:gd name="T81" fmla="*/ 29 h 117"/>
                <a:gd name="T82" fmla="*/ 98 w 110"/>
                <a:gd name="T83" fmla="*/ 26 h 117"/>
                <a:gd name="T84" fmla="*/ 75 w 110"/>
                <a:gd name="T85" fmla="*/ 42 h 117"/>
                <a:gd name="T86" fmla="*/ 89 w 110"/>
                <a:gd name="T87" fmla="*/ 21 h 117"/>
                <a:gd name="T88" fmla="*/ 69 w 110"/>
                <a:gd name="T89" fmla="*/ 36 h 117"/>
                <a:gd name="T90" fmla="*/ 62 w 110"/>
                <a:gd name="T91" fmla="*/ 30 h 117"/>
                <a:gd name="T92" fmla="*/ 60 w 110"/>
                <a:gd name="T93" fmla="*/ 25 h 117"/>
                <a:gd name="T94" fmla="*/ 70 w 110"/>
                <a:gd name="T95"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10" h="117">
                  <a:moveTo>
                    <a:pt x="70" y="0"/>
                  </a:moveTo>
                  <a:cubicBezTo>
                    <a:pt x="69" y="0"/>
                    <a:pt x="64" y="2"/>
                    <a:pt x="60" y="8"/>
                  </a:cubicBezTo>
                  <a:cubicBezTo>
                    <a:pt x="60" y="8"/>
                    <a:pt x="60" y="8"/>
                    <a:pt x="60" y="8"/>
                  </a:cubicBezTo>
                  <a:cubicBezTo>
                    <a:pt x="57" y="16"/>
                    <a:pt x="58" y="25"/>
                    <a:pt x="57" y="31"/>
                  </a:cubicBezTo>
                  <a:cubicBezTo>
                    <a:pt x="57" y="36"/>
                    <a:pt x="55" y="41"/>
                    <a:pt x="54" y="44"/>
                  </a:cubicBezTo>
                  <a:cubicBezTo>
                    <a:pt x="52" y="38"/>
                    <a:pt x="52" y="30"/>
                    <a:pt x="48" y="19"/>
                  </a:cubicBezTo>
                  <a:cubicBezTo>
                    <a:pt x="48" y="18"/>
                    <a:pt x="48" y="18"/>
                    <a:pt x="48" y="18"/>
                  </a:cubicBezTo>
                  <a:cubicBezTo>
                    <a:pt x="47" y="18"/>
                    <a:pt x="47" y="18"/>
                    <a:pt x="47" y="18"/>
                  </a:cubicBezTo>
                  <a:cubicBezTo>
                    <a:pt x="47" y="18"/>
                    <a:pt x="47" y="18"/>
                    <a:pt x="47" y="18"/>
                  </a:cubicBezTo>
                  <a:cubicBezTo>
                    <a:pt x="47" y="18"/>
                    <a:pt x="44" y="12"/>
                    <a:pt x="40" y="11"/>
                  </a:cubicBezTo>
                  <a:cubicBezTo>
                    <a:pt x="38" y="10"/>
                    <a:pt x="38" y="10"/>
                    <a:pt x="38" y="10"/>
                  </a:cubicBezTo>
                  <a:cubicBezTo>
                    <a:pt x="37" y="10"/>
                    <a:pt x="40" y="11"/>
                    <a:pt x="42" y="13"/>
                  </a:cubicBezTo>
                  <a:cubicBezTo>
                    <a:pt x="44" y="16"/>
                    <a:pt x="50" y="28"/>
                    <a:pt x="50" y="34"/>
                  </a:cubicBezTo>
                  <a:cubicBezTo>
                    <a:pt x="50" y="35"/>
                    <a:pt x="50" y="35"/>
                    <a:pt x="49" y="35"/>
                  </a:cubicBezTo>
                  <a:cubicBezTo>
                    <a:pt x="48" y="35"/>
                    <a:pt x="43" y="19"/>
                    <a:pt x="38" y="18"/>
                  </a:cubicBezTo>
                  <a:cubicBezTo>
                    <a:pt x="41" y="22"/>
                    <a:pt x="42" y="23"/>
                    <a:pt x="44" y="30"/>
                  </a:cubicBezTo>
                  <a:cubicBezTo>
                    <a:pt x="47" y="37"/>
                    <a:pt x="47" y="39"/>
                    <a:pt x="47" y="40"/>
                  </a:cubicBezTo>
                  <a:cubicBezTo>
                    <a:pt x="47" y="40"/>
                    <a:pt x="47" y="40"/>
                    <a:pt x="47" y="40"/>
                  </a:cubicBezTo>
                  <a:cubicBezTo>
                    <a:pt x="46" y="40"/>
                    <a:pt x="41" y="22"/>
                    <a:pt x="31" y="20"/>
                  </a:cubicBezTo>
                  <a:cubicBezTo>
                    <a:pt x="39" y="27"/>
                    <a:pt x="43" y="35"/>
                    <a:pt x="44" y="40"/>
                  </a:cubicBezTo>
                  <a:cubicBezTo>
                    <a:pt x="45" y="41"/>
                    <a:pt x="45" y="42"/>
                    <a:pt x="44" y="42"/>
                  </a:cubicBezTo>
                  <a:cubicBezTo>
                    <a:pt x="41" y="42"/>
                    <a:pt x="32" y="34"/>
                    <a:pt x="29" y="30"/>
                  </a:cubicBezTo>
                  <a:cubicBezTo>
                    <a:pt x="28" y="29"/>
                    <a:pt x="28" y="29"/>
                    <a:pt x="28" y="29"/>
                  </a:cubicBezTo>
                  <a:cubicBezTo>
                    <a:pt x="27" y="29"/>
                    <a:pt x="32" y="38"/>
                    <a:pt x="40" y="42"/>
                  </a:cubicBezTo>
                  <a:cubicBezTo>
                    <a:pt x="44" y="44"/>
                    <a:pt x="44" y="45"/>
                    <a:pt x="42" y="45"/>
                  </a:cubicBezTo>
                  <a:cubicBezTo>
                    <a:pt x="39" y="45"/>
                    <a:pt x="30" y="43"/>
                    <a:pt x="26" y="40"/>
                  </a:cubicBezTo>
                  <a:cubicBezTo>
                    <a:pt x="20" y="34"/>
                    <a:pt x="17" y="32"/>
                    <a:pt x="12" y="27"/>
                  </a:cubicBezTo>
                  <a:cubicBezTo>
                    <a:pt x="13" y="29"/>
                    <a:pt x="20" y="39"/>
                    <a:pt x="28" y="43"/>
                  </a:cubicBezTo>
                  <a:cubicBezTo>
                    <a:pt x="30" y="43"/>
                    <a:pt x="30" y="44"/>
                    <a:pt x="29" y="44"/>
                  </a:cubicBezTo>
                  <a:cubicBezTo>
                    <a:pt x="27" y="44"/>
                    <a:pt x="14" y="40"/>
                    <a:pt x="12" y="37"/>
                  </a:cubicBezTo>
                  <a:cubicBezTo>
                    <a:pt x="8" y="34"/>
                    <a:pt x="7" y="34"/>
                    <a:pt x="4" y="28"/>
                  </a:cubicBezTo>
                  <a:cubicBezTo>
                    <a:pt x="4" y="29"/>
                    <a:pt x="6" y="34"/>
                    <a:pt x="8" y="36"/>
                  </a:cubicBezTo>
                  <a:cubicBezTo>
                    <a:pt x="8" y="36"/>
                    <a:pt x="8" y="36"/>
                    <a:pt x="8" y="36"/>
                  </a:cubicBezTo>
                  <a:cubicBezTo>
                    <a:pt x="8" y="36"/>
                    <a:pt x="9" y="37"/>
                    <a:pt x="10" y="37"/>
                  </a:cubicBezTo>
                  <a:cubicBezTo>
                    <a:pt x="10" y="37"/>
                    <a:pt x="10" y="37"/>
                    <a:pt x="10" y="37"/>
                  </a:cubicBezTo>
                  <a:cubicBezTo>
                    <a:pt x="10" y="37"/>
                    <a:pt x="10" y="37"/>
                    <a:pt x="10" y="37"/>
                  </a:cubicBezTo>
                  <a:cubicBezTo>
                    <a:pt x="15" y="41"/>
                    <a:pt x="21" y="44"/>
                    <a:pt x="26" y="45"/>
                  </a:cubicBezTo>
                  <a:cubicBezTo>
                    <a:pt x="26" y="45"/>
                    <a:pt x="26" y="45"/>
                    <a:pt x="26" y="45"/>
                  </a:cubicBezTo>
                  <a:cubicBezTo>
                    <a:pt x="29" y="46"/>
                    <a:pt x="32" y="46"/>
                    <a:pt x="34" y="47"/>
                  </a:cubicBezTo>
                  <a:cubicBezTo>
                    <a:pt x="39" y="49"/>
                    <a:pt x="44" y="52"/>
                    <a:pt x="47" y="53"/>
                  </a:cubicBezTo>
                  <a:cubicBezTo>
                    <a:pt x="47" y="53"/>
                    <a:pt x="47" y="53"/>
                    <a:pt x="47" y="53"/>
                  </a:cubicBezTo>
                  <a:cubicBezTo>
                    <a:pt x="47" y="53"/>
                    <a:pt x="47" y="53"/>
                    <a:pt x="47" y="53"/>
                  </a:cubicBezTo>
                  <a:cubicBezTo>
                    <a:pt x="41" y="53"/>
                    <a:pt x="33" y="50"/>
                    <a:pt x="20" y="49"/>
                  </a:cubicBezTo>
                  <a:cubicBezTo>
                    <a:pt x="19" y="49"/>
                    <a:pt x="19" y="49"/>
                    <a:pt x="18" y="49"/>
                  </a:cubicBezTo>
                  <a:cubicBezTo>
                    <a:pt x="11" y="49"/>
                    <a:pt x="5" y="51"/>
                    <a:pt x="0" y="55"/>
                  </a:cubicBezTo>
                  <a:cubicBezTo>
                    <a:pt x="0" y="55"/>
                    <a:pt x="11" y="52"/>
                    <a:pt x="21" y="52"/>
                  </a:cubicBezTo>
                  <a:cubicBezTo>
                    <a:pt x="25" y="52"/>
                    <a:pt x="29" y="52"/>
                    <a:pt x="32" y="54"/>
                  </a:cubicBezTo>
                  <a:cubicBezTo>
                    <a:pt x="32" y="54"/>
                    <a:pt x="35" y="55"/>
                    <a:pt x="34" y="57"/>
                  </a:cubicBezTo>
                  <a:cubicBezTo>
                    <a:pt x="33" y="59"/>
                    <a:pt x="20" y="57"/>
                    <a:pt x="9" y="66"/>
                  </a:cubicBezTo>
                  <a:cubicBezTo>
                    <a:pt x="9" y="66"/>
                    <a:pt x="27" y="60"/>
                    <a:pt x="35" y="60"/>
                  </a:cubicBezTo>
                  <a:cubicBezTo>
                    <a:pt x="36" y="60"/>
                    <a:pt x="36" y="60"/>
                    <a:pt x="37" y="60"/>
                  </a:cubicBezTo>
                  <a:cubicBezTo>
                    <a:pt x="42" y="62"/>
                    <a:pt x="28" y="67"/>
                    <a:pt x="26" y="68"/>
                  </a:cubicBezTo>
                  <a:cubicBezTo>
                    <a:pt x="28" y="68"/>
                    <a:pt x="37" y="66"/>
                    <a:pt x="40" y="65"/>
                  </a:cubicBezTo>
                  <a:cubicBezTo>
                    <a:pt x="40" y="64"/>
                    <a:pt x="41" y="64"/>
                    <a:pt x="41" y="64"/>
                  </a:cubicBezTo>
                  <a:cubicBezTo>
                    <a:pt x="43" y="64"/>
                    <a:pt x="41" y="70"/>
                    <a:pt x="27" y="75"/>
                  </a:cubicBezTo>
                  <a:cubicBezTo>
                    <a:pt x="27" y="75"/>
                    <a:pt x="38" y="73"/>
                    <a:pt x="43" y="67"/>
                  </a:cubicBezTo>
                  <a:cubicBezTo>
                    <a:pt x="43" y="67"/>
                    <a:pt x="44" y="66"/>
                    <a:pt x="44" y="66"/>
                  </a:cubicBezTo>
                  <a:cubicBezTo>
                    <a:pt x="44" y="66"/>
                    <a:pt x="45" y="67"/>
                    <a:pt x="45" y="67"/>
                  </a:cubicBezTo>
                  <a:cubicBezTo>
                    <a:pt x="45" y="70"/>
                    <a:pt x="31" y="88"/>
                    <a:pt x="24" y="93"/>
                  </a:cubicBezTo>
                  <a:cubicBezTo>
                    <a:pt x="32" y="89"/>
                    <a:pt x="37" y="81"/>
                    <a:pt x="42" y="75"/>
                  </a:cubicBezTo>
                  <a:cubicBezTo>
                    <a:pt x="44" y="72"/>
                    <a:pt x="48" y="68"/>
                    <a:pt x="50" y="66"/>
                  </a:cubicBezTo>
                  <a:cubicBezTo>
                    <a:pt x="50" y="66"/>
                    <a:pt x="50" y="66"/>
                    <a:pt x="50" y="66"/>
                  </a:cubicBezTo>
                  <a:cubicBezTo>
                    <a:pt x="50" y="66"/>
                    <a:pt x="50" y="66"/>
                    <a:pt x="50" y="66"/>
                  </a:cubicBezTo>
                  <a:cubicBezTo>
                    <a:pt x="48" y="70"/>
                    <a:pt x="49" y="73"/>
                    <a:pt x="46" y="78"/>
                  </a:cubicBezTo>
                  <a:cubicBezTo>
                    <a:pt x="45" y="80"/>
                    <a:pt x="44" y="84"/>
                    <a:pt x="44" y="88"/>
                  </a:cubicBezTo>
                  <a:cubicBezTo>
                    <a:pt x="44" y="95"/>
                    <a:pt x="46" y="104"/>
                    <a:pt x="50" y="112"/>
                  </a:cubicBezTo>
                  <a:cubicBezTo>
                    <a:pt x="51" y="114"/>
                    <a:pt x="52" y="116"/>
                    <a:pt x="54" y="117"/>
                  </a:cubicBezTo>
                  <a:cubicBezTo>
                    <a:pt x="53" y="116"/>
                    <a:pt x="42" y="95"/>
                    <a:pt x="49" y="78"/>
                  </a:cubicBezTo>
                  <a:cubicBezTo>
                    <a:pt x="49" y="78"/>
                    <a:pt x="50" y="76"/>
                    <a:pt x="51" y="76"/>
                  </a:cubicBezTo>
                  <a:cubicBezTo>
                    <a:pt x="52" y="76"/>
                    <a:pt x="52" y="76"/>
                    <a:pt x="53" y="76"/>
                  </a:cubicBezTo>
                  <a:cubicBezTo>
                    <a:pt x="55" y="78"/>
                    <a:pt x="50" y="90"/>
                    <a:pt x="56" y="99"/>
                  </a:cubicBezTo>
                  <a:cubicBezTo>
                    <a:pt x="56" y="98"/>
                    <a:pt x="54" y="78"/>
                    <a:pt x="58" y="77"/>
                  </a:cubicBezTo>
                  <a:cubicBezTo>
                    <a:pt x="58" y="77"/>
                    <a:pt x="58" y="77"/>
                    <a:pt x="58" y="77"/>
                  </a:cubicBezTo>
                  <a:cubicBezTo>
                    <a:pt x="62" y="77"/>
                    <a:pt x="66" y="92"/>
                    <a:pt x="66" y="92"/>
                  </a:cubicBezTo>
                  <a:cubicBezTo>
                    <a:pt x="66" y="92"/>
                    <a:pt x="67" y="81"/>
                    <a:pt x="62" y="73"/>
                  </a:cubicBezTo>
                  <a:cubicBezTo>
                    <a:pt x="61" y="71"/>
                    <a:pt x="61" y="70"/>
                    <a:pt x="62" y="70"/>
                  </a:cubicBezTo>
                  <a:cubicBezTo>
                    <a:pt x="64" y="70"/>
                    <a:pt x="70" y="76"/>
                    <a:pt x="72" y="79"/>
                  </a:cubicBezTo>
                  <a:cubicBezTo>
                    <a:pt x="76" y="90"/>
                    <a:pt x="76" y="94"/>
                    <a:pt x="76" y="102"/>
                  </a:cubicBezTo>
                  <a:cubicBezTo>
                    <a:pt x="76" y="102"/>
                    <a:pt x="81" y="88"/>
                    <a:pt x="72" y="75"/>
                  </a:cubicBezTo>
                  <a:cubicBezTo>
                    <a:pt x="72" y="75"/>
                    <a:pt x="81" y="78"/>
                    <a:pt x="88" y="90"/>
                  </a:cubicBezTo>
                  <a:cubicBezTo>
                    <a:pt x="86" y="86"/>
                    <a:pt x="84" y="83"/>
                    <a:pt x="81" y="79"/>
                  </a:cubicBezTo>
                  <a:cubicBezTo>
                    <a:pt x="71" y="69"/>
                    <a:pt x="63" y="65"/>
                    <a:pt x="59" y="61"/>
                  </a:cubicBezTo>
                  <a:cubicBezTo>
                    <a:pt x="59" y="61"/>
                    <a:pt x="59" y="61"/>
                    <a:pt x="59" y="61"/>
                  </a:cubicBezTo>
                  <a:cubicBezTo>
                    <a:pt x="59" y="61"/>
                    <a:pt x="59" y="61"/>
                    <a:pt x="59" y="61"/>
                  </a:cubicBezTo>
                  <a:cubicBezTo>
                    <a:pt x="62" y="62"/>
                    <a:pt x="68" y="65"/>
                    <a:pt x="72" y="69"/>
                  </a:cubicBezTo>
                  <a:cubicBezTo>
                    <a:pt x="78" y="75"/>
                    <a:pt x="86" y="85"/>
                    <a:pt x="99" y="87"/>
                  </a:cubicBezTo>
                  <a:cubicBezTo>
                    <a:pt x="101" y="87"/>
                    <a:pt x="102" y="87"/>
                    <a:pt x="103" y="87"/>
                  </a:cubicBezTo>
                  <a:cubicBezTo>
                    <a:pt x="104" y="87"/>
                    <a:pt x="106" y="87"/>
                    <a:pt x="107" y="87"/>
                  </a:cubicBezTo>
                  <a:cubicBezTo>
                    <a:pt x="100" y="86"/>
                    <a:pt x="94" y="83"/>
                    <a:pt x="94" y="83"/>
                  </a:cubicBezTo>
                  <a:cubicBezTo>
                    <a:pt x="75" y="73"/>
                    <a:pt x="78" y="71"/>
                    <a:pt x="78" y="71"/>
                  </a:cubicBezTo>
                  <a:cubicBezTo>
                    <a:pt x="80" y="71"/>
                    <a:pt x="82" y="72"/>
                    <a:pt x="85" y="72"/>
                  </a:cubicBezTo>
                  <a:cubicBezTo>
                    <a:pt x="90" y="72"/>
                    <a:pt x="96" y="70"/>
                    <a:pt x="96" y="70"/>
                  </a:cubicBezTo>
                  <a:cubicBezTo>
                    <a:pt x="78" y="69"/>
                    <a:pt x="68" y="64"/>
                    <a:pt x="71" y="64"/>
                  </a:cubicBezTo>
                  <a:cubicBezTo>
                    <a:pt x="71" y="64"/>
                    <a:pt x="72" y="64"/>
                    <a:pt x="74" y="64"/>
                  </a:cubicBezTo>
                  <a:cubicBezTo>
                    <a:pt x="77" y="65"/>
                    <a:pt x="80" y="66"/>
                    <a:pt x="82" y="66"/>
                  </a:cubicBezTo>
                  <a:cubicBezTo>
                    <a:pt x="87" y="66"/>
                    <a:pt x="91" y="64"/>
                    <a:pt x="91" y="64"/>
                  </a:cubicBezTo>
                  <a:cubicBezTo>
                    <a:pt x="90" y="64"/>
                    <a:pt x="89" y="64"/>
                    <a:pt x="88" y="64"/>
                  </a:cubicBezTo>
                  <a:cubicBezTo>
                    <a:pt x="81" y="64"/>
                    <a:pt x="69" y="61"/>
                    <a:pt x="73" y="58"/>
                  </a:cubicBezTo>
                  <a:cubicBezTo>
                    <a:pt x="75" y="56"/>
                    <a:pt x="82" y="56"/>
                    <a:pt x="88" y="56"/>
                  </a:cubicBezTo>
                  <a:cubicBezTo>
                    <a:pt x="95" y="56"/>
                    <a:pt x="100" y="56"/>
                    <a:pt x="100" y="56"/>
                  </a:cubicBezTo>
                  <a:cubicBezTo>
                    <a:pt x="96" y="54"/>
                    <a:pt x="91" y="53"/>
                    <a:pt x="86" y="53"/>
                  </a:cubicBezTo>
                  <a:cubicBezTo>
                    <a:pt x="83" y="53"/>
                    <a:pt x="80" y="53"/>
                    <a:pt x="78" y="54"/>
                  </a:cubicBezTo>
                  <a:cubicBezTo>
                    <a:pt x="75" y="54"/>
                    <a:pt x="73" y="54"/>
                    <a:pt x="72" y="54"/>
                  </a:cubicBezTo>
                  <a:cubicBezTo>
                    <a:pt x="70" y="54"/>
                    <a:pt x="71" y="53"/>
                    <a:pt x="76" y="50"/>
                  </a:cubicBezTo>
                  <a:cubicBezTo>
                    <a:pt x="82" y="46"/>
                    <a:pt x="89" y="45"/>
                    <a:pt x="95" y="45"/>
                  </a:cubicBezTo>
                  <a:cubicBezTo>
                    <a:pt x="103" y="45"/>
                    <a:pt x="109" y="47"/>
                    <a:pt x="110" y="47"/>
                  </a:cubicBezTo>
                  <a:cubicBezTo>
                    <a:pt x="107" y="46"/>
                    <a:pt x="104" y="44"/>
                    <a:pt x="101" y="43"/>
                  </a:cubicBezTo>
                  <a:cubicBezTo>
                    <a:pt x="101" y="43"/>
                    <a:pt x="101" y="43"/>
                    <a:pt x="100" y="43"/>
                  </a:cubicBezTo>
                  <a:cubicBezTo>
                    <a:pt x="100" y="43"/>
                    <a:pt x="100" y="43"/>
                    <a:pt x="100" y="43"/>
                  </a:cubicBezTo>
                  <a:cubicBezTo>
                    <a:pt x="99" y="43"/>
                    <a:pt x="99" y="43"/>
                    <a:pt x="99" y="43"/>
                  </a:cubicBezTo>
                  <a:cubicBezTo>
                    <a:pt x="99" y="43"/>
                    <a:pt x="99" y="43"/>
                    <a:pt x="99" y="43"/>
                  </a:cubicBezTo>
                  <a:cubicBezTo>
                    <a:pt x="97" y="43"/>
                    <a:pt x="96" y="42"/>
                    <a:pt x="95" y="42"/>
                  </a:cubicBezTo>
                  <a:cubicBezTo>
                    <a:pt x="95" y="42"/>
                    <a:pt x="95" y="42"/>
                    <a:pt x="95" y="42"/>
                  </a:cubicBezTo>
                  <a:cubicBezTo>
                    <a:pt x="94" y="42"/>
                    <a:pt x="94" y="42"/>
                    <a:pt x="94" y="42"/>
                  </a:cubicBezTo>
                  <a:cubicBezTo>
                    <a:pt x="94" y="42"/>
                    <a:pt x="94" y="42"/>
                    <a:pt x="94" y="42"/>
                  </a:cubicBezTo>
                  <a:cubicBezTo>
                    <a:pt x="92" y="42"/>
                    <a:pt x="91" y="43"/>
                    <a:pt x="89" y="43"/>
                  </a:cubicBezTo>
                  <a:cubicBezTo>
                    <a:pt x="75" y="45"/>
                    <a:pt x="68" y="50"/>
                    <a:pt x="63" y="51"/>
                  </a:cubicBezTo>
                  <a:cubicBezTo>
                    <a:pt x="63" y="51"/>
                    <a:pt x="63" y="51"/>
                    <a:pt x="63" y="51"/>
                  </a:cubicBezTo>
                  <a:cubicBezTo>
                    <a:pt x="63" y="51"/>
                    <a:pt x="63" y="51"/>
                    <a:pt x="63" y="51"/>
                  </a:cubicBezTo>
                  <a:cubicBezTo>
                    <a:pt x="63" y="51"/>
                    <a:pt x="63" y="51"/>
                    <a:pt x="63" y="51"/>
                  </a:cubicBezTo>
                  <a:cubicBezTo>
                    <a:pt x="63" y="50"/>
                    <a:pt x="63" y="50"/>
                    <a:pt x="64" y="50"/>
                  </a:cubicBezTo>
                  <a:cubicBezTo>
                    <a:pt x="68" y="47"/>
                    <a:pt x="77" y="46"/>
                    <a:pt x="87" y="39"/>
                  </a:cubicBezTo>
                  <a:cubicBezTo>
                    <a:pt x="92" y="36"/>
                    <a:pt x="95" y="33"/>
                    <a:pt x="97" y="29"/>
                  </a:cubicBezTo>
                  <a:cubicBezTo>
                    <a:pt x="97" y="29"/>
                    <a:pt x="97" y="29"/>
                    <a:pt x="97" y="29"/>
                  </a:cubicBezTo>
                  <a:cubicBezTo>
                    <a:pt x="98" y="26"/>
                    <a:pt x="98" y="26"/>
                    <a:pt x="98" y="26"/>
                  </a:cubicBezTo>
                  <a:cubicBezTo>
                    <a:pt x="98" y="26"/>
                    <a:pt x="98" y="26"/>
                    <a:pt x="98" y="26"/>
                  </a:cubicBezTo>
                  <a:cubicBezTo>
                    <a:pt x="98" y="26"/>
                    <a:pt x="98" y="26"/>
                    <a:pt x="98" y="26"/>
                  </a:cubicBezTo>
                  <a:cubicBezTo>
                    <a:pt x="98" y="26"/>
                    <a:pt x="98" y="26"/>
                    <a:pt x="98" y="26"/>
                  </a:cubicBezTo>
                  <a:cubicBezTo>
                    <a:pt x="94" y="33"/>
                    <a:pt x="78" y="42"/>
                    <a:pt x="75" y="42"/>
                  </a:cubicBezTo>
                  <a:cubicBezTo>
                    <a:pt x="75" y="43"/>
                    <a:pt x="75" y="43"/>
                    <a:pt x="74" y="43"/>
                  </a:cubicBezTo>
                  <a:cubicBezTo>
                    <a:pt x="73" y="43"/>
                    <a:pt x="74" y="41"/>
                    <a:pt x="74" y="41"/>
                  </a:cubicBezTo>
                  <a:cubicBezTo>
                    <a:pt x="84" y="37"/>
                    <a:pt x="88" y="24"/>
                    <a:pt x="89" y="21"/>
                  </a:cubicBezTo>
                  <a:cubicBezTo>
                    <a:pt x="86" y="30"/>
                    <a:pt x="71" y="40"/>
                    <a:pt x="68" y="40"/>
                  </a:cubicBezTo>
                  <a:cubicBezTo>
                    <a:pt x="68" y="40"/>
                    <a:pt x="67" y="40"/>
                    <a:pt x="67" y="40"/>
                  </a:cubicBezTo>
                  <a:cubicBezTo>
                    <a:pt x="66" y="38"/>
                    <a:pt x="69" y="36"/>
                    <a:pt x="69" y="36"/>
                  </a:cubicBezTo>
                  <a:cubicBezTo>
                    <a:pt x="76" y="28"/>
                    <a:pt x="78" y="19"/>
                    <a:pt x="78" y="19"/>
                  </a:cubicBezTo>
                  <a:cubicBezTo>
                    <a:pt x="76" y="23"/>
                    <a:pt x="67" y="35"/>
                    <a:pt x="63" y="35"/>
                  </a:cubicBezTo>
                  <a:cubicBezTo>
                    <a:pt x="62" y="35"/>
                    <a:pt x="62" y="34"/>
                    <a:pt x="62" y="30"/>
                  </a:cubicBezTo>
                  <a:cubicBezTo>
                    <a:pt x="64" y="17"/>
                    <a:pt x="75" y="6"/>
                    <a:pt x="75" y="6"/>
                  </a:cubicBezTo>
                  <a:cubicBezTo>
                    <a:pt x="71" y="6"/>
                    <a:pt x="68" y="11"/>
                    <a:pt x="65" y="15"/>
                  </a:cubicBezTo>
                  <a:cubicBezTo>
                    <a:pt x="63" y="18"/>
                    <a:pt x="61" y="25"/>
                    <a:pt x="60" y="25"/>
                  </a:cubicBezTo>
                  <a:cubicBezTo>
                    <a:pt x="59" y="25"/>
                    <a:pt x="59" y="23"/>
                    <a:pt x="60" y="19"/>
                  </a:cubicBezTo>
                  <a:cubicBezTo>
                    <a:pt x="61" y="5"/>
                    <a:pt x="71" y="0"/>
                    <a:pt x="71" y="0"/>
                  </a:cubicBezTo>
                  <a:cubicBezTo>
                    <a:pt x="71" y="0"/>
                    <a:pt x="70" y="0"/>
                    <a:pt x="70" y="0"/>
                  </a:cubicBezTo>
                </a:path>
              </a:pathLst>
            </a:custGeom>
            <a:solidFill>
              <a:srgbClr val="FCE9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9" name="Freeform 47">
              <a:extLst>
                <a:ext uri="{FF2B5EF4-FFF2-40B4-BE49-F238E27FC236}">
                  <a16:creationId xmlns="" xmlns:a16="http://schemas.microsoft.com/office/drawing/2014/main" id="{0E43324F-85AD-4648-B68C-5B9725108781}"/>
                </a:ext>
              </a:extLst>
            </p:cNvPr>
            <p:cNvSpPr>
              <a:spLocks/>
            </p:cNvSpPr>
            <p:nvPr/>
          </p:nvSpPr>
          <p:spPr bwMode="auto">
            <a:xfrm flipH="1">
              <a:off x="960438" y="6078538"/>
              <a:ext cx="179388" cy="190500"/>
            </a:xfrm>
            <a:custGeom>
              <a:avLst/>
              <a:gdLst>
                <a:gd name="T0" fmla="*/ 37 w 63"/>
                <a:gd name="T1" fmla="*/ 32 h 67"/>
                <a:gd name="T2" fmla="*/ 57 w 63"/>
                <a:gd name="T3" fmla="*/ 32 h 67"/>
                <a:gd name="T4" fmla="*/ 57 w 63"/>
                <a:gd name="T5" fmla="*/ 31 h 67"/>
                <a:gd name="T6" fmla="*/ 36 w 63"/>
                <a:gd name="T7" fmla="*/ 32 h 67"/>
                <a:gd name="T8" fmla="*/ 55 w 63"/>
                <a:gd name="T9" fmla="*/ 15 h 67"/>
                <a:gd name="T10" fmla="*/ 36 w 63"/>
                <a:gd name="T11" fmla="*/ 31 h 67"/>
                <a:gd name="T12" fmla="*/ 35 w 63"/>
                <a:gd name="T13" fmla="*/ 1 h 67"/>
                <a:gd name="T14" fmla="*/ 33 w 63"/>
                <a:gd name="T15" fmla="*/ 1 h 67"/>
                <a:gd name="T16" fmla="*/ 34 w 63"/>
                <a:gd name="T17" fmla="*/ 3 h 67"/>
                <a:gd name="T18" fmla="*/ 33 w 63"/>
                <a:gd name="T19" fmla="*/ 18 h 67"/>
                <a:gd name="T20" fmla="*/ 32 w 63"/>
                <a:gd name="T21" fmla="*/ 18 h 67"/>
                <a:gd name="T22" fmla="*/ 33 w 63"/>
                <a:gd name="T23" fmla="*/ 19 h 67"/>
                <a:gd name="T24" fmla="*/ 34 w 63"/>
                <a:gd name="T25" fmla="*/ 31 h 67"/>
                <a:gd name="T26" fmla="*/ 21 w 63"/>
                <a:gd name="T27" fmla="*/ 9 h 67"/>
                <a:gd name="T28" fmla="*/ 20 w 63"/>
                <a:gd name="T29" fmla="*/ 9 h 67"/>
                <a:gd name="T30" fmla="*/ 20 w 63"/>
                <a:gd name="T31" fmla="*/ 10 h 67"/>
                <a:gd name="T32" fmla="*/ 33 w 63"/>
                <a:gd name="T33" fmla="*/ 31 h 67"/>
                <a:gd name="T34" fmla="*/ 22 w 63"/>
                <a:gd name="T35" fmla="*/ 17 h 67"/>
                <a:gd name="T36" fmla="*/ 20 w 63"/>
                <a:gd name="T37" fmla="*/ 16 h 67"/>
                <a:gd name="T38" fmla="*/ 22 w 63"/>
                <a:gd name="T39" fmla="*/ 17 h 67"/>
                <a:gd name="T40" fmla="*/ 32 w 63"/>
                <a:gd name="T41" fmla="*/ 32 h 67"/>
                <a:gd name="T42" fmla="*/ 4 w 63"/>
                <a:gd name="T43" fmla="*/ 21 h 67"/>
                <a:gd name="T44" fmla="*/ 4 w 63"/>
                <a:gd name="T45" fmla="*/ 22 h 67"/>
                <a:gd name="T46" fmla="*/ 13 w 63"/>
                <a:gd name="T47" fmla="*/ 29 h 67"/>
                <a:gd name="T48" fmla="*/ 12 w 63"/>
                <a:gd name="T49" fmla="*/ 30 h 67"/>
                <a:gd name="T50" fmla="*/ 31 w 63"/>
                <a:gd name="T51" fmla="*/ 32 h 67"/>
                <a:gd name="T52" fmla="*/ 5 w 63"/>
                <a:gd name="T53" fmla="*/ 44 h 67"/>
                <a:gd name="T54" fmla="*/ 6 w 63"/>
                <a:gd name="T55" fmla="*/ 45 h 67"/>
                <a:gd name="T56" fmla="*/ 12 w 63"/>
                <a:gd name="T57" fmla="*/ 48 h 67"/>
                <a:gd name="T58" fmla="*/ 11 w 63"/>
                <a:gd name="T59" fmla="*/ 51 h 67"/>
                <a:gd name="T60" fmla="*/ 32 w 63"/>
                <a:gd name="T61" fmla="*/ 34 h 67"/>
                <a:gd name="T62" fmla="*/ 19 w 63"/>
                <a:gd name="T63" fmla="*/ 47 h 67"/>
                <a:gd name="T64" fmla="*/ 21 w 63"/>
                <a:gd name="T65" fmla="*/ 46 h 67"/>
                <a:gd name="T66" fmla="*/ 20 w 63"/>
                <a:gd name="T67" fmla="*/ 52 h 67"/>
                <a:gd name="T68" fmla="*/ 20 w 63"/>
                <a:gd name="T69" fmla="*/ 53 h 67"/>
                <a:gd name="T70" fmla="*/ 33 w 63"/>
                <a:gd name="T71" fmla="*/ 37 h 67"/>
                <a:gd name="T72" fmla="*/ 27 w 63"/>
                <a:gd name="T73" fmla="*/ 56 h 67"/>
                <a:gd name="T74" fmla="*/ 26 w 63"/>
                <a:gd name="T75" fmla="*/ 59 h 67"/>
                <a:gd name="T76" fmla="*/ 28 w 63"/>
                <a:gd name="T77" fmla="*/ 57 h 67"/>
                <a:gd name="T78" fmla="*/ 34 w 63"/>
                <a:gd name="T79" fmla="*/ 37 h 67"/>
                <a:gd name="T80" fmla="*/ 30 w 63"/>
                <a:gd name="T81" fmla="*/ 64 h 67"/>
                <a:gd name="T82" fmla="*/ 31 w 63"/>
                <a:gd name="T83" fmla="*/ 64 h 67"/>
                <a:gd name="T84" fmla="*/ 39 w 63"/>
                <a:gd name="T85" fmla="*/ 58 h 67"/>
                <a:gd name="T86" fmla="*/ 38 w 63"/>
                <a:gd name="T87" fmla="*/ 59 h 67"/>
                <a:gd name="T88" fmla="*/ 40 w 63"/>
                <a:gd name="T89" fmla="*/ 60 h 67"/>
                <a:gd name="T90" fmla="*/ 36 w 63"/>
                <a:gd name="T91" fmla="*/ 39 h 67"/>
                <a:gd name="T92" fmla="*/ 53 w 63"/>
                <a:gd name="T93" fmla="*/ 51 h 67"/>
                <a:gd name="T94" fmla="*/ 56 w 63"/>
                <a:gd name="T95" fmla="*/ 52 h 67"/>
                <a:gd name="T96" fmla="*/ 41 w 63"/>
                <a:gd name="T97" fmla="*/ 43 h 67"/>
                <a:gd name="T98" fmla="*/ 52 w 63"/>
                <a:gd name="T99" fmla="*/ 46 h 67"/>
                <a:gd name="T100" fmla="*/ 54 w 63"/>
                <a:gd name="T101" fmla="*/ 47 h 67"/>
                <a:gd name="T102" fmla="*/ 54 w 63"/>
                <a:gd name="T103" fmla="*/ 46 h 67"/>
                <a:gd name="T104" fmla="*/ 37 w 63"/>
                <a:gd name="T105" fmla="*/ 35 h 67"/>
                <a:gd name="T106" fmla="*/ 55 w 63"/>
                <a:gd name="T107" fmla="*/ 43 h 67"/>
                <a:gd name="T108" fmla="*/ 55 w 63"/>
                <a:gd name="T109" fmla="*/ 42 h 67"/>
                <a:gd name="T110" fmla="*/ 47 w 63"/>
                <a:gd name="T111" fmla="*/ 37 h 67"/>
                <a:gd name="T112" fmla="*/ 48 w 63"/>
                <a:gd name="T113" fmla="*/ 36 h 67"/>
                <a:gd name="T114" fmla="*/ 37 w 63"/>
                <a:gd name="T115" fmla="*/ 33 h 67"/>
                <a:gd name="T116" fmla="*/ 58 w 63"/>
                <a:gd name="T117" fmla="*/ 36 h 67"/>
                <a:gd name="T118" fmla="*/ 58 w 63"/>
                <a:gd name="T119" fmla="*/ 35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3" h="67">
                  <a:moveTo>
                    <a:pt x="58" y="35"/>
                  </a:moveTo>
                  <a:cubicBezTo>
                    <a:pt x="52" y="31"/>
                    <a:pt x="42" y="32"/>
                    <a:pt x="37" y="32"/>
                  </a:cubicBezTo>
                  <a:cubicBezTo>
                    <a:pt x="39" y="31"/>
                    <a:pt x="41" y="31"/>
                    <a:pt x="44" y="30"/>
                  </a:cubicBezTo>
                  <a:cubicBezTo>
                    <a:pt x="49" y="29"/>
                    <a:pt x="55" y="31"/>
                    <a:pt x="57" y="32"/>
                  </a:cubicBezTo>
                  <a:cubicBezTo>
                    <a:pt x="58" y="32"/>
                    <a:pt x="59" y="34"/>
                    <a:pt x="60" y="32"/>
                  </a:cubicBezTo>
                  <a:cubicBezTo>
                    <a:pt x="61" y="31"/>
                    <a:pt x="57" y="31"/>
                    <a:pt x="57" y="31"/>
                  </a:cubicBezTo>
                  <a:cubicBezTo>
                    <a:pt x="57" y="31"/>
                    <a:pt x="57" y="31"/>
                    <a:pt x="57" y="31"/>
                  </a:cubicBezTo>
                  <a:cubicBezTo>
                    <a:pt x="47" y="27"/>
                    <a:pt x="39" y="30"/>
                    <a:pt x="36" y="32"/>
                  </a:cubicBezTo>
                  <a:cubicBezTo>
                    <a:pt x="41" y="21"/>
                    <a:pt x="48" y="18"/>
                    <a:pt x="51" y="17"/>
                  </a:cubicBezTo>
                  <a:cubicBezTo>
                    <a:pt x="51" y="17"/>
                    <a:pt x="57" y="17"/>
                    <a:pt x="55" y="15"/>
                  </a:cubicBezTo>
                  <a:cubicBezTo>
                    <a:pt x="54" y="13"/>
                    <a:pt x="52" y="15"/>
                    <a:pt x="52" y="15"/>
                  </a:cubicBezTo>
                  <a:cubicBezTo>
                    <a:pt x="44" y="17"/>
                    <a:pt x="38" y="26"/>
                    <a:pt x="36" y="31"/>
                  </a:cubicBezTo>
                  <a:cubicBezTo>
                    <a:pt x="39" y="18"/>
                    <a:pt x="36" y="5"/>
                    <a:pt x="35" y="2"/>
                  </a:cubicBezTo>
                  <a:cubicBezTo>
                    <a:pt x="35" y="1"/>
                    <a:pt x="35" y="1"/>
                    <a:pt x="35" y="1"/>
                  </a:cubicBezTo>
                  <a:cubicBezTo>
                    <a:pt x="35" y="1"/>
                    <a:pt x="35" y="0"/>
                    <a:pt x="34" y="0"/>
                  </a:cubicBezTo>
                  <a:cubicBezTo>
                    <a:pt x="34" y="0"/>
                    <a:pt x="33" y="0"/>
                    <a:pt x="33" y="1"/>
                  </a:cubicBezTo>
                  <a:cubicBezTo>
                    <a:pt x="33" y="2"/>
                    <a:pt x="33" y="3"/>
                    <a:pt x="34" y="3"/>
                  </a:cubicBezTo>
                  <a:cubicBezTo>
                    <a:pt x="34" y="3"/>
                    <a:pt x="34" y="3"/>
                    <a:pt x="34" y="3"/>
                  </a:cubicBezTo>
                  <a:cubicBezTo>
                    <a:pt x="38" y="13"/>
                    <a:pt x="36" y="25"/>
                    <a:pt x="34" y="31"/>
                  </a:cubicBezTo>
                  <a:cubicBezTo>
                    <a:pt x="35" y="24"/>
                    <a:pt x="34" y="19"/>
                    <a:pt x="33" y="18"/>
                  </a:cubicBezTo>
                  <a:cubicBezTo>
                    <a:pt x="33" y="18"/>
                    <a:pt x="33" y="17"/>
                    <a:pt x="33" y="17"/>
                  </a:cubicBezTo>
                  <a:cubicBezTo>
                    <a:pt x="32" y="17"/>
                    <a:pt x="32" y="18"/>
                    <a:pt x="32" y="18"/>
                  </a:cubicBezTo>
                  <a:cubicBezTo>
                    <a:pt x="32" y="19"/>
                    <a:pt x="32" y="19"/>
                    <a:pt x="32" y="19"/>
                  </a:cubicBezTo>
                  <a:cubicBezTo>
                    <a:pt x="33" y="19"/>
                    <a:pt x="33" y="19"/>
                    <a:pt x="33" y="19"/>
                  </a:cubicBezTo>
                  <a:cubicBezTo>
                    <a:pt x="33" y="19"/>
                    <a:pt x="33" y="19"/>
                    <a:pt x="33" y="19"/>
                  </a:cubicBezTo>
                  <a:cubicBezTo>
                    <a:pt x="34" y="23"/>
                    <a:pt x="34" y="28"/>
                    <a:pt x="34" y="31"/>
                  </a:cubicBezTo>
                  <a:cubicBezTo>
                    <a:pt x="32" y="25"/>
                    <a:pt x="28" y="17"/>
                    <a:pt x="25" y="14"/>
                  </a:cubicBezTo>
                  <a:cubicBezTo>
                    <a:pt x="23" y="11"/>
                    <a:pt x="22" y="10"/>
                    <a:pt x="21" y="9"/>
                  </a:cubicBezTo>
                  <a:cubicBezTo>
                    <a:pt x="21" y="9"/>
                    <a:pt x="21" y="8"/>
                    <a:pt x="20" y="8"/>
                  </a:cubicBezTo>
                  <a:cubicBezTo>
                    <a:pt x="20" y="8"/>
                    <a:pt x="20" y="9"/>
                    <a:pt x="20" y="9"/>
                  </a:cubicBezTo>
                  <a:cubicBezTo>
                    <a:pt x="19" y="10"/>
                    <a:pt x="20" y="10"/>
                    <a:pt x="20" y="10"/>
                  </a:cubicBezTo>
                  <a:cubicBezTo>
                    <a:pt x="20" y="10"/>
                    <a:pt x="20" y="10"/>
                    <a:pt x="20" y="10"/>
                  </a:cubicBezTo>
                  <a:cubicBezTo>
                    <a:pt x="21" y="11"/>
                    <a:pt x="22" y="12"/>
                    <a:pt x="22" y="12"/>
                  </a:cubicBezTo>
                  <a:cubicBezTo>
                    <a:pt x="28" y="18"/>
                    <a:pt x="31" y="27"/>
                    <a:pt x="33" y="31"/>
                  </a:cubicBezTo>
                  <a:cubicBezTo>
                    <a:pt x="31" y="28"/>
                    <a:pt x="26" y="19"/>
                    <a:pt x="22" y="17"/>
                  </a:cubicBezTo>
                  <a:cubicBezTo>
                    <a:pt x="22" y="17"/>
                    <a:pt x="22" y="17"/>
                    <a:pt x="22" y="17"/>
                  </a:cubicBezTo>
                  <a:cubicBezTo>
                    <a:pt x="21" y="16"/>
                    <a:pt x="21" y="16"/>
                    <a:pt x="21" y="16"/>
                  </a:cubicBezTo>
                  <a:cubicBezTo>
                    <a:pt x="21" y="16"/>
                    <a:pt x="20" y="16"/>
                    <a:pt x="20" y="16"/>
                  </a:cubicBezTo>
                  <a:cubicBezTo>
                    <a:pt x="20" y="16"/>
                    <a:pt x="20" y="17"/>
                    <a:pt x="20" y="17"/>
                  </a:cubicBezTo>
                  <a:cubicBezTo>
                    <a:pt x="21" y="17"/>
                    <a:pt x="21" y="18"/>
                    <a:pt x="22" y="17"/>
                  </a:cubicBezTo>
                  <a:cubicBezTo>
                    <a:pt x="22" y="17"/>
                    <a:pt x="22" y="17"/>
                    <a:pt x="22" y="17"/>
                  </a:cubicBezTo>
                  <a:cubicBezTo>
                    <a:pt x="24" y="19"/>
                    <a:pt x="28" y="24"/>
                    <a:pt x="32" y="32"/>
                  </a:cubicBezTo>
                  <a:cubicBezTo>
                    <a:pt x="21" y="24"/>
                    <a:pt x="8" y="21"/>
                    <a:pt x="4" y="21"/>
                  </a:cubicBezTo>
                  <a:cubicBezTo>
                    <a:pt x="4" y="21"/>
                    <a:pt x="4" y="21"/>
                    <a:pt x="4" y="21"/>
                  </a:cubicBezTo>
                  <a:cubicBezTo>
                    <a:pt x="4" y="21"/>
                    <a:pt x="2" y="21"/>
                    <a:pt x="1" y="22"/>
                  </a:cubicBezTo>
                  <a:cubicBezTo>
                    <a:pt x="0" y="23"/>
                    <a:pt x="2" y="24"/>
                    <a:pt x="4" y="22"/>
                  </a:cubicBezTo>
                  <a:cubicBezTo>
                    <a:pt x="15" y="23"/>
                    <a:pt x="25" y="28"/>
                    <a:pt x="30" y="31"/>
                  </a:cubicBezTo>
                  <a:cubicBezTo>
                    <a:pt x="26" y="30"/>
                    <a:pt x="19" y="27"/>
                    <a:pt x="13" y="29"/>
                  </a:cubicBezTo>
                  <a:cubicBezTo>
                    <a:pt x="13" y="29"/>
                    <a:pt x="13" y="29"/>
                    <a:pt x="13" y="29"/>
                  </a:cubicBezTo>
                  <a:cubicBezTo>
                    <a:pt x="13" y="29"/>
                    <a:pt x="11" y="28"/>
                    <a:pt x="12" y="30"/>
                  </a:cubicBezTo>
                  <a:cubicBezTo>
                    <a:pt x="12" y="31"/>
                    <a:pt x="14" y="30"/>
                    <a:pt x="14" y="30"/>
                  </a:cubicBezTo>
                  <a:cubicBezTo>
                    <a:pt x="16" y="29"/>
                    <a:pt x="23" y="28"/>
                    <a:pt x="31" y="32"/>
                  </a:cubicBezTo>
                  <a:cubicBezTo>
                    <a:pt x="26" y="33"/>
                    <a:pt x="14" y="34"/>
                    <a:pt x="5" y="44"/>
                  </a:cubicBezTo>
                  <a:cubicBezTo>
                    <a:pt x="5" y="44"/>
                    <a:pt x="5" y="44"/>
                    <a:pt x="5" y="44"/>
                  </a:cubicBezTo>
                  <a:cubicBezTo>
                    <a:pt x="5" y="44"/>
                    <a:pt x="3" y="45"/>
                    <a:pt x="4" y="46"/>
                  </a:cubicBezTo>
                  <a:cubicBezTo>
                    <a:pt x="5" y="47"/>
                    <a:pt x="6" y="45"/>
                    <a:pt x="6" y="45"/>
                  </a:cubicBezTo>
                  <a:cubicBezTo>
                    <a:pt x="9" y="42"/>
                    <a:pt x="18" y="33"/>
                    <a:pt x="32" y="34"/>
                  </a:cubicBezTo>
                  <a:cubicBezTo>
                    <a:pt x="27" y="34"/>
                    <a:pt x="17" y="38"/>
                    <a:pt x="12" y="48"/>
                  </a:cubicBezTo>
                  <a:cubicBezTo>
                    <a:pt x="12" y="48"/>
                    <a:pt x="12" y="48"/>
                    <a:pt x="12" y="48"/>
                  </a:cubicBezTo>
                  <a:cubicBezTo>
                    <a:pt x="12" y="48"/>
                    <a:pt x="10" y="50"/>
                    <a:pt x="11" y="51"/>
                  </a:cubicBezTo>
                  <a:cubicBezTo>
                    <a:pt x="13" y="52"/>
                    <a:pt x="13" y="48"/>
                    <a:pt x="13" y="48"/>
                  </a:cubicBezTo>
                  <a:cubicBezTo>
                    <a:pt x="15" y="45"/>
                    <a:pt x="18" y="37"/>
                    <a:pt x="32" y="34"/>
                  </a:cubicBezTo>
                  <a:cubicBezTo>
                    <a:pt x="31" y="36"/>
                    <a:pt x="27" y="41"/>
                    <a:pt x="21" y="45"/>
                  </a:cubicBezTo>
                  <a:cubicBezTo>
                    <a:pt x="21" y="45"/>
                    <a:pt x="18" y="46"/>
                    <a:pt x="19" y="47"/>
                  </a:cubicBezTo>
                  <a:cubicBezTo>
                    <a:pt x="20" y="49"/>
                    <a:pt x="21" y="46"/>
                    <a:pt x="21" y="46"/>
                  </a:cubicBezTo>
                  <a:cubicBezTo>
                    <a:pt x="21" y="46"/>
                    <a:pt x="21" y="46"/>
                    <a:pt x="21" y="46"/>
                  </a:cubicBezTo>
                  <a:cubicBezTo>
                    <a:pt x="24" y="44"/>
                    <a:pt x="31" y="38"/>
                    <a:pt x="33" y="35"/>
                  </a:cubicBezTo>
                  <a:cubicBezTo>
                    <a:pt x="33" y="37"/>
                    <a:pt x="30" y="48"/>
                    <a:pt x="20" y="52"/>
                  </a:cubicBezTo>
                  <a:cubicBezTo>
                    <a:pt x="20" y="52"/>
                    <a:pt x="17" y="51"/>
                    <a:pt x="17" y="54"/>
                  </a:cubicBezTo>
                  <a:cubicBezTo>
                    <a:pt x="17" y="56"/>
                    <a:pt x="20" y="53"/>
                    <a:pt x="20" y="53"/>
                  </a:cubicBezTo>
                  <a:cubicBezTo>
                    <a:pt x="22" y="52"/>
                    <a:pt x="27" y="49"/>
                    <a:pt x="29" y="46"/>
                  </a:cubicBezTo>
                  <a:cubicBezTo>
                    <a:pt x="31" y="43"/>
                    <a:pt x="33" y="39"/>
                    <a:pt x="33" y="37"/>
                  </a:cubicBezTo>
                  <a:cubicBezTo>
                    <a:pt x="33" y="41"/>
                    <a:pt x="32" y="48"/>
                    <a:pt x="28" y="55"/>
                  </a:cubicBezTo>
                  <a:cubicBezTo>
                    <a:pt x="28" y="55"/>
                    <a:pt x="27" y="56"/>
                    <a:pt x="27" y="56"/>
                  </a:cubicBezTo>
                  <a:cubicBezTo>
                    <a:pt x="27" y="56"/>
                    <a:pt x="27" y="56"/>
                    <a:pt x="27" y="56"/>
                  </a:cubicBezTo>
                  <a:cubicBezTo>
                    <a:pt x="27" y="56"/>
                    <a:pt x="25" y="58"/>
                    <a:pt x="26" y="59"/>
                  </a:cubicBezTo>
                  <a:cubicBezTo>
                    <a:pt x="27" y="60"/>
                    <a:pt x="28" y="57"/>
                    <a:pt x="28" y="57"/>
                  </a:cubicBezTo>
                  <a:cubicBezTo>
                    <a:pt x="28" y="57"/>
                    <a:pt x="28" y="57"/>
                    <a:pt x="28" y="57"/>
                  </a:cubicBezTo>
                  <a:cubicBezTo>
                    <a:pt x="29" y="55"/>
                    <a:pt x="31" y="52"/>
                    <a:pt x="31" y="49"/>
                  </a:cubicBezTo>
                  <a:cubicBezTo>
                    <a:pt x="33" y="45"/>
                    <a:pt x="34" y="40"/>
                    <a:pt x="34" y="37"/>
                  </a:cubicBezTo>
                  <a:cubicBezTo>
                    <a:pt x="35" y="44"/>
                    <a:pt x="36" y="56"/>
                    <a:pt x="30" y="63"/>
                  </a:cubicBezTo>
                  <a:cubicBezTo>
                    <a:pt x="30" y="64"/>
                    <a:pt x="30" y="64"/>
                    <a:pt x="30" y="64"/>
                  </a:cubicBezTo>
                  <a:cubicBezTo>
                    <a:pt x="30" y="64"/>
                    <a:pt x="27" y="64"/>
                    <a:pt x="28" y="66"/>
                  </a:cubicBezTo>
                  <a:cubicBezTo>
                    <a:pt x="29" y="67"/>
                    <a:pt x="31" y="64"/>
                    <a:pt x="31" y="64"/>
                  </a:cubicBezTo>
                  <a:cubicBezTo>
                    <a:pt x="33" y="61"/>
                    <a:pt x="37" y="54"/>
                    <a:pt x="35" y="39"/>
                  </a:cubicBezTo>
                  <a:cubicBezTo>
                    <a:pt x="37" y="43"/>
                    <a:pt x="40" y="51"/>
                    <a:pt x="39" y="58"/>
                  </a:cubicBezTo>
                  <a:cubicBezTo>
                    <a:pt x="39" y="58"/>
                    <a:pt x="39" y="59"/>
                    <a:pt x="38" y="59"/>
                  </a:cubicBezTo>
                  <a:cubicBezTo>
                    <a:pt x="38" y="59"/>
                    <a:pt x="38" y="59"/>
                    <a:pt x="38" y="59"/>
                  </a:cubicBezTo>
                  <a:cubicBezTo>
                    <a:pt x="38" y="59"/>
                    <a:pt x="36" y="62"/>
                    <a:pt x="38" y="63"/>
                  </a:cubicBezTo>
                  <a:cubicBezTo>
                    <a:pt x="41" y="63"/>
                    <a:pt x="40" y="60"/>
                    <a:pt x="40" y="60"/>
                  </a:cubicBezTo>
                  <a:cubicBezTo>
                    <a:pt x="40" y="60"/>
                    <a:pt x="40" y="60"/>
                    <a:pt x="40" y="60"/>
                  </a:cubicBezTo>
                  <a:cubicBezTo>
                    <a:pt x="40" y="56"/>
                    <a:pt x="39" y="47"/>
                    <a:pt x="36" y="39"/>
                  </a:cubicBezTo>
                  <a:cubicBezTo>
                    <a:pt x="39" y="43"/>
                    <a:pt x="44" y="49"/>
                    <a:pt x="52" y="51"/>
                  </a:cubicBezTo>
                  <a:cubicBezTo>
                    <a:pt x="53" y="51"/>
                    <a:pt x="53" y="51"/>
                    <a:pt x="53" y="51"/>
                  </a:cubicBezTo>
                  <a:cubicBezTo>
                    <a:pt x="53" y="51"/>
                    <a:pt x="53" y="51"/>
                    <a:pt x="53" y="51"/>
                  </a:cubicBezTo>
                  <a:cubicBezTo>
                    <a:pt x="53" y="51"/>
                    <a:pt x="56" y="53"/>
                    <a:pt x="56" y="52"/>
                  </a:cubicBezTo>
                  <a:cubicBezTo>
                    <a:pt x="56" y="50"/>
                    <a:pt x="53" y="51"/>
                    <a:pt x="53" y="51"/>
                  </a:cubicBezTo>
                  <a:cubicBezTo>
                    <a:pt x="50" y="50"/>
                    <a:pt x="45" y="47"/>
                    <a:pt x="41" y="43"/>
                  </a:cubicBezTo>
                  <a:cubicBezTo>
                    <a:pt x="37" y="39"/>
                    <a:pt x="35" y="36"/>
                    <a:pt x="35" y="34"/>
                  </a:cubicBezTo>
                  <a:cubicBezTo>
                    <a:pt x="37" y="36"/>
                    <a:pt x="43" y="43"/>
                    <a:pt x="52" y="46"/>
                  </a:cubicBezTo>
                  <a:cubicBezTo>
                    <a:pt x="52" y="46"/>
                    <a:pt x="53" y="47"/>
                    <a:pt x="54" y="47"/>
                  </a:cubicBezTo>
                  <a:cubicBezTo>
                    <a:pt x="54" y="47"/>
                    <a:pt x="54" y="47"/>
                    <a:pt x="54" y="47"/>
                  </a:cubicBezTo>
                  <a:cubicBezTo>
                    <a:pt x="54" y="47"/>
                    <a:pt x="57" y="48"/>
                    <a:pt x="56" y="47"/>
                  </a:cubicBezTo>
                  <a:cubicBezTo>
                    <a:pt x="56" y="46"/>
                    <a:pt x="54" y="46"/>
                    <a:pt x="54" y="46"/>
                  </a:cubicBezTo>
                  <a:cubicBezTo>
                    <a:pt x="52" y="46"/>
                    <a:pt x="50" y="45"/>
                    <a:pt x="47" y="43"/>
                  </a:cubicBezTo>
                  <a:cubicBezTo>
                    <a:pt x="42" y="40"/>
                    <a:pt x="39" y="37"/>
                    <a:pt x="37" y="35"/>
                  </a:cubicBezTo>
                  <a:cubicBezTo>
                    <a:pt x="43" y="40"/>
                    <a:pt x="52" y="42"/>
                    <a:pt x="54" y="43"/>
                  </a:cubicBezTo>
                  <a:cubicBezTo>
                    <a:pt x="54" y="43"/>
                    <a:pt x="55" y="43"/>
                    <a:pt x="55" y="43"/>
                  </a:cubicBezTo>
                  <a:cubicBezTo>
                    <a:pt x="55" y="43"/>
                    <a:pt x="58" y="43"/>
                    <a:pt x="57" y="42"/>
                  </a:cubicBezTo>
                  <a:cubicBezTo>
                    <a:pt x="57" y="41"/>
                    <a:pt x="55" y="42"/>
                    <a:pt x="55" y="42"/>
                  </a:cubicBezTo>
                  <a:cubicBezTo>
                    <a:pt x="49" y="42"/>
                    <a:pt x="39" y="35"/>
                    <a:pt x="36" y="34"/>
                  </a:cubicBezTo>
                  <a:cubicBezTo>
                    <a:pt x="42" y="34"/>
                    <a:pt x="46" y="36"/>
                    <a:pt x="47" y="37"/>
                  </a:cubicBezTo>
                  <a:cubicBezTo>
                    <a:pt x="47" y="37"/>
                    <a:pt x="48" y="39"/>
                    <a:pt x="49" y="38"/>
                  </a:cubicBezTo>
                  <a:cubicBezTo>
                    <a:pt x="51" y="37"/>
                    <a:pt x="48" y="36"/>
                    <a:pt x="48" y="36"/>
                  </a:cubicBezTo>
                  <a:cubicBezTo>
                    <a:pt x="48" y="36"/>
                    <a:pt x="48" y="36"/>
                    <a:pt x="48" y="36"/>
                  </a:cubicBezTo>
                  <a:cubicBezTo>
                    <a:pt x="45" y="34"/>
                    <a:pt x="40" y="33"/>
                    <a:pt x="37" y="33"/>
                  </a:cubicBezTo>
                  <a:cubicBezTo>
                    <a:pt x="41" y="33"/>
                    <a:pt x="50" y="32"/>
                    <a:pt x="55" y="34"/>
                  </a:cubicBezTo>
                  <a:cubicBezTo>
                    <a:pt x="57" y="35"/>
                    <a:pt x="57" y="35"/>
                    <a:pt x="58" y="36"/>
                  </a:cubicBezTo>
                  <a:cubicBezTo>
                    <a:pt x="58" y="36"/>
                    <a:pt x="60" y="39"/>
                    <a:pt x="62" y="37"/>
                  </a:cubicBezTo>
                  <a:cubicBezTo>
                    <a:pt x="63" y="36"/>
                    <a:pt x="59" y="35"/>
                    <a:pt x="58" y="35"/>
                  </a:cubicBezTo>
                  <a:close/>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0" name="Freeform 48">
              <a:extLst>
                <a:ext uri="{FF2B5EF4-FFF2-40B4-BE49-F238E27FC236}">
                  <a16:creationId xmlns="" xmlns:a16="http://schemas.microsoft.com/office/drawing/2014/main" id="{07C7AAF2-C4E8-47A3-8CC9-2602093E7E19}"/>
                </a:ext>
              </a:extLst>
            </p:cNvPr>
            <p:cNvSpPr>
              <a:spLocks/>
            </p:cNvSpPr>
            <p:nvPr/>
          </p:nvSpPr>
          <p:spPr bwMode="auto">
            <a:xfrm flipH="1">
              <a:off x="1141413" y="6042025"/>
              <a:ext cx="3175" cy="0"/>
            </a:xfrm>
            <a:custGeom>
              <a:avLst/>
              <a:gdLst>
                <a:gd name="T0" fmla="*/ 2 w 2"/>
                <a:gd name="T1" fmla="*/ 0 w 2"/>
                <a:gd name="T2" fmla="*/ 2 w 2"/>
              </a:gdLst>
              <a:ahLst/>
              <a:cxnLst>
                <a:cxn ang="0">
                  <a:pos x="T0" y="0"/>
                </a:cxn>
                <a:cxn ang="0">
                  <a:pos x="T1" y="0"/>
                </a:cxn>
                <a:cxn ang="0">
                  <a:pos x="T2" y="0"/>
                </a:cxn>
              </a:cxnLst>
              <a:rect l="0" t="0" r="r" b="b"/>
              <a:pathLst>
                <a:path w="2">
                  <a:moveTo>
                    <a:pt x="2" y="0"/>
                  </a:moveTo>
                  <a:lnTo>
                    <a:pt x="0" y="0"/>
                  </a:lnTo>
                  <a:lnTo>
                    <a:pt x="2" y="0"/>
                  </a:lnTo>
                  <a:close/>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1" name="Freeform 49">
              <a:extLst>
                <a:ext uri="{FF2B5EF4-FFF2-40B4-BE49-F238E27FC236}">
                  <a16:creationId xmlns="" xmlns:a16="http://schemas.microsoft.com/office/drawing/2014/main" id="{888C1A60-32B7-40C1-9466-50F8CADCD209}"/>
                </a:ext>
              </a:extLst>
            </p:cNvPr>
            <p:cNvSpPr>
              <a:spLocks/>
            </p:cNvSpPr>
            <p:nvPr/>
          </p:nvSpPr>
          <p:spPr bwMode="auto">
            <a:xfrm flipH="1">
              <a:off x="1141413" y="6042025"/>
              <a:ext cx="3175" cy="0"/>
            </a:xfrm>
            <a:custGeom>
              <a:avLst/>
              <a:gdLst>
                <a:gd name="T0" fmla="*/ 2 w 2"/>
                <a:gd name="T1" fmla="*/ 0 w 2"/>
                <a:gd name="T2" fmla="*/ 2 w 2"/>
              </a:gdLst>
              <a:ahLst/>
              <a:cxnLst>
                <a:cxn ang="0">
                  <a:pos x="T0" y="0"/>
                </a:cxn>
                <a:cxn ang="0">
                  <a:pos x="T1" y="0"/>
                </a:cxn>
                <a:cxn ang="0">
                  <a:pos x="T2" y="0"/>
                </a:cxn>
              </a:cxnLst>
              <a:rect l="0" t="0" r="r" b="b"/>
              <a:pathLst>
                <a:path w="2">
                  <a:moveTo>
                    <a:pt x="2" y="0"/>
                  </a:moveTo>
                  <a:lnTo>
                    <a:pt x="0" y="0"/>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2" name="Freeform 50">
              <a:extLst>
                <a:ext uri="{FF2B5EF4-FFF2-40B4-BE49-F238E27FC236}">
                  <a16:creationId xmlns="" xmlns:a16="http://schemas.microsoft.com/office/drawing/2014/main" id="{C2EDE601-A63F-4087-9FD3-AA56A309375C}"/>
                </a:ext>
              </a:extLst>
            </p:cNvPr>
            <p:cNvSpPr>
              <a:spLocks/>
            </p:cNvSpPr>
            <p:nvPr/>
          </p:nvSpPr>
          <p:spPr bwMode="auto">
            <a:xfrm flipH="1">
              <a:off x="1130300" y="6021388"/>
              <a:ext cx="71438" cy="76200"/>
            </a:xfrm>
            <a:custGeom>
              <a:avLst/>
              <a:gdLst>
                <a:gd name="T0" fmla="*/ 16 w 25"/>
                <a:gd name="T1" fmla="*/ 0 h 27"/>
                <a:gd name="T2" fmla="*/ 12 w 25"/>
                <a:gd name="T3" fmla="*/ 0 h 27"/>
                <a:gd name="T4" fmla="*/ 6 w 25"/>
                <a:gd name="T5" fmla="*/ 5 h 27"/>
                <a:gd name="T6" fmla="*/ 1 w 25"/>
                <a:gd name="T7" fmla="*/ 8 h 27"/>
                <a:gd name="T8" fmla="*/ 0 w 25"/>
                <a:gd name="T9" fmla="*/ 14 h 27"/>
                <a:gd name="T10" fmla="*/ 2 w 25"/>
                <a:gd name="T11" fmla="*/ 27 h 27"/>
                <a:gd name="T12" fmla="*/ 3 w 25"/>
                <a:gd name="T13" fmla="*/ 12 h 27"/>
                <a:gd name="T14" fmla="*/ 4 w 25"/>
                <a:gd name="T15" fmla="*/ 11 h 27"/>
                <a:gd name="T16" fmla="*/ 10 w 25"/>
                <a:gd name="T17" fmla="*/ 27 h 27"/>
                <a:gd name="T18" fmla="*/ 8 w 25"/>
                <a:gd name="T19" fmla="*/ 10 h 27"/>
                <a:gd name="T20" fmla="*/ 9 w 25"/>
                <a:gd name="T21" fmla="*/ 9 h 27"/>
                <a:gd name="T22" fmla="*/ 19 w 25"/>
                <a:gd name="T23" fmla="*/ 16 h 27"/>
                <a:gd name="T24" fmla="*/ 11 w 25"/>
                <a:gd name="T25" fmla="*/ 7 h 27"/>
                <a:gd name="T26" fmla="*/ 11 w 25"/>
                <a:gd name="T27" fmla="*/ 4 h 27"/>
                <a:gd name="T28" fmla="*/ 20 w 25"/>
                <a:gd name="T29" fmla="*/ 7 h 27"/>
                <a:gd name="T30" fmla="*/ 13 w 25"/>
                <a:gd name="T31" fmla="*/ 2 h 27"/>
                <a:gd name="T32" fmla="*/ 22 w 25"/>
                <a:gd name="T33" fmla="*/ 1 h 27"/>
                <a:gd name="T34" fmla="*/ 25 w 25"/>
                <a:gd name="T35" fmla="*/ 1 h 27"/>
                <a:gd name="T36" fmla="*/ 20 w 25"/>
                <a:gd name="T37" fmla="*/ 0 h 27"/>
                <a:gd name="T38" fmla="*/ 16 w 25"/>
                <a:gd name="T39"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 h="27">
                  <a:moveTo>
                    <a:pt x="16" y="0"/>
                  </a:moveTo>
                  <a:cubicBezTo>
                    <a:pt x="14" y="0"/>
                    <a:pt x="13" y="0"/>
                    <a:pt x="12" y="0"/>
                  </a:cubicBezTo>
                  <a:cubicBezTo>
                    <a:pt x="10" y="1"/>
                    <a:pt x="8" y="3"/>
                    <a:pt x="6" y="5"/>
                  </a:cubicBezTo>
                  <a:cubicBezTo>
                    <a:pt x="5" y="7"/>
                    <a:pt x="3" y="6"/>
                    <a:pt x="1" y="8"/>
                  </a:cubicBezTo>
                  <a:cubicBezTo>
                    <a:pt x="0" y="9"/>
                    <a:pt x="0" y="11"/>
                    <a:pt x="0" y="14"/>
                  </a:cubicBezTo>
                  <a:cubicBezTo>
                    <a:pt x="0" y="18"/>
                    <a:pt x="0" y="22"/>
                    <a:pt x="2" y="27"/>
                  </a:cubicBezTo>
                  <a:cubicBezTo>
                    <a:pt x="2" y="25"/>
                    <a:pt x="0" y="14"/>
                    <a:pt x="3" y="12"/>
                  </a:cubicBezTo>
                  <a:cubicBezTo>
                    <a:pt x="4" y="11"/>
                    <a:pt x="4" y="11"/>
                    <a:pt x="4" y="11"/>
                  </a:cubicBezTo>
                  <a:cubicBezTo>
                    <a:pt x="6" y="11"/>
                    <a:pt x="6" y="22"/>
                    <a:pt x="10" y="27"/>
                  </a:cubicBezTo>
                  <a:cubicBezTo>
                    <a:pt x="10" y="27"/>
                    <a:pt x="6" y="12"/>
                    <a:pt x="8" y="10"/>
                  </a:cubicBezTo>
                  <a:cubicBezTo>
                    <a:pt x="8" y="10"/>
                    <a:pt x="9" y="9"/>
                    <a:pt x="9" y="9"/>
                  </a:cubicBezTo>
                  <a:cubicBezTo>
                    <a:pt x="12" y="9"/>
                    <a:pt x="17" y="13"/>
                    <a:pt x="19" y="16"/>
                  </a:cubicBezTo>
                  <a:cubicBezTo>
                    <a:pt x="19" y="16"/>
                    <a:pt x="17" y="11"/>
                    <a:pt x="11" y="7"/>
                  </a:cubicBezTo>
                  <a:cubicBezTo>
                    <a:pt x="9" y="5"/>
                    <a:pt x="10" y="4"/>
                    <a:pt x="11" y="4"/>
                  </a:cubicBezTo>
                  <a:cubicBezTo>
                    <a:pt x="14" y="4"/>
                    <a:pt x="18" y="5"/>
                    <a:pt x="20" y="7"/>
                  </a:cubicBezTo>
                  <a:cubicBezTo>
                    <a:pt x="18" y="5"/>
                    <a:pt x="14" y="3"/>
                    <a:pt x="13" y="2"/>
                  </a:cubicBezTo>
                  <a:cubicBezTo>
                    <a:pt x="13" y="2"/>
                    <a:pt x="18" y="1"/>
                    <a:pt x="22" y="1"/>
                  </a:cubicBezTo>
                  <a:cubicBezTo>
                    <a:pt x="23" y="1"/>
                    <a:pt x="24" y="1"/>
                    <a:pt x="25" y="1"/>
                  </a:cubicBezTo>
                  <a:cubicBezTo>
                    <a:pt x="23" y="0"/>
                    <a:pt x="21" y="0"/>
                    <a:pt x="20" y="0"/>
                  </a:cubicBezTo>
                  <a:cubicBezTo>
                    <a:pt x="18" y="0"/>
                    <a:pt x="17" y="0"/>
                    <a:pt x="16"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3" name="Freeform 51">
              <a:extLst>
                <a:ext uri="{FF2B5EF4-FFF2-40B4-BE49-F238E27FC236}">
                  <a16:creationId xmlns="" xmlns:a16="http://schemas.microsoft.com/office/drawing/2014/main" id="{7FDF8390-663E-4743-AFFD-62D4325564AC}"/>
                </a:ext>
              </a:extLst>
            </p:cNvPr>
            <p:cNvSpPr>
              <a:spLocks/>
            </p:cNvSpPr>
            <p:nvPr/>
          </p:nvSpPr>
          <p:spPr bwMode="auto">
            <a:xfrm flipH="1">
              <a:off x="912813" y="5989638"/>
              <a:ext cx="84138" cy="68263"/>
            </a:xfrm>
            <a:custGeom>
              <a:avLst/>
              <a:gdLst>
                <a:gd name="T0" fmla="*/ 15 w 30"/>
                <a:gd name="T1" fmla="*/ 0 h 24"/>
                <a:gd name="T2" fmla="*/ 0 w 30"/>
                <a:gd name="T3" fmla="*/ 5 h 24"/>
                <a:gd name="T4" fmla="*/ 10 w 30"/>
                <a:gd name="T5" fmla="*/ 3 h 24"/>
                <a:gd name="T6" fmla="*/ 14 w 30"/>
                <a:gd name="T7" fmla="*/ 4 h 24"/>
                <a:gd name="T8" fmla="*/ 2 w 30"/>
                <a:gd name="T9" fmla="*/ 14 h 24"/>
                <a:gd name="T10" fmla="*/ 16 w 30"/>
                <a:gd name="T11" fmla="*/ 7 h 24"/>
                <a:gd name="T12" fmla="*/ 17 w 30"/>
                <a:gd name="T13" fmla="*/ 7 h 24"/>
                <a:gd name="T14" fmla="*/ 16 w 30"/>
                <a:gd name="T15" fmla="*/ 18 h 24"/>
                <a:gd name="T16" fmla="*/ 21 w 30"/>
                <a:gd name="T17" fmla="*/ 9 h 24"/>
                <a:gd name="T18" fmla="*/ 22 w 30"/>
                <a:gd name="T19" fmla="*/ 9 h 24"/>
                <a:gd name="T20" fmla="*/ 23 w 30"/>
                <a:gd name="T21" fmla="*/ 19 h 24"/>
                <a:gd name="T22" fmla="*/ 26 w 30"/>
                <a:gd name="T23" fmla="*/ 11 h 24"/>
                <a:gd name="T24" fmla="*/ 30 w 30"/>
                <a:gd name="T25" fmla="*/ 24 h 24"/>
                <a:gd name="T26" fmla="*/ 30 w 30"/>
                <a:gd name="T27" fmla="*/ 23 h 24"/>
                <a:gd name="T28" fmla="*/ 29 w 30"/>
                <a:gd name="T29" fmla="*/ 18 h 24"/>
                <a:gd name="T30" fmla="*/ 22 w 30"/>
                <a:gd name="T31" fmla="*/ 5 h 24"/>
                <a:gd name="T32" fmla="*/ 22 w 30"/>
                <a:gd name="T33" fmla="*/ 5 h 24"/>
                <a:gd name="T34" fmla="*/ 22 w 30"/>
                <a:gd name="T35" fmla="*/ 5 h 24"/>
                <a:gd name="T36" fmla="*/ 18 w 30"/>
                <a:gd name="T37" fmla="*/ 1 h 24"/>
                <a:gd name="T38" fmla="*/ 15 w 30"/>
                <a:gd name="T3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0" h="24">
                  <a:moveTo>
                    <a:pt x="15" y="0"/>
                  </a:moveTo>
                  <a:cubicBezTo>
                    <a:pt x="11" y="0"/>
                    <a:pt x="5" y="2"/>
                    <a:pt x="0" y="5"/>
                  </a:cubicBezTo>
                  <a:cubicBezTo>
                    <a:pt x="1" y="5"/>
                    <a:pt x="6" y="3"/>
                    <a:pt x="10" y="3"/>
                  </a:cubicBezTo>
                  <a:cubicBezTo>
                    <a:pt x="12" y="3"/>
                    <a:pt x="13" y="3"/>
                    <a:pt x="14" y="4"/>
                  </a:cubicBezTo>
                  <a:cubicBezTo>
                    <a:pt x="14" y="4"/>
                    <a:pt x="8" y="6"/>
                    <a:pt x="2" y="14"/>
                  </a:cubicBezTo>
                  <a:cubicBezTo>
                    <a:pt x="3" y="13"/>
                    <a:pt x="12" y="7"/>
                    <a:pt x="16" y="7"/>
                  </a:cubicBezTo>
                  <a:cubicBezTo>
                    <a:pt x="16" y="7"/>
                    <a:pt x="16" y="7"/>
                    <a:pt x="17" y="7"/>
                  </a:cubicBezTo>
                  <a:cubicBezTo>
                    <a:pt x="20" y="9"/>
                    <a:pt x="16" y="18"/>
                    <a:pt x="16" y="18"/>
                  </a:cubicBezTo>
                  <a:cubicBezTo>
                    <a:pt x="16" y="18"/>
                    <a:pt x="21" y="12"/>
                    <a:pt x="21" y="9"/>
                  </a:cubicBezTo>
                  <a:cubicBezTo>
                    <a:pt x="22" y="9"/>
                    <a:pt x="22" y="9"/>
                    <a:pt x="22" y="9"/>
                  </a:cubicBezTo>
                  <a:cubicBezTo>
                    <a:pt x="23" y="9"/>
                    <a:pt x="24" y="14"/>
                    <a:pt x="23" y="19"/>
                  </a:cubicBezTo>
                  <a:cubicBezTo>
                    <a:pt x="23" y="19"/>
                    <a:pt x="26" y="14"/>
                    <a:pt x="26" y="11"/>
                  </a:cubicBezTo>
                  <a:cubicBezTo>
                    <a:pt x="26" y="11"/>
                    <a:pt x="29" y="17"/>
                    <a:pt x="30" y="24"/>
                  </a:cubicBezTo>
                  <a:cubicBezTo>
                    <a:pt x="30" y="24"/>
                    <a:pt x="30" y="24"/>
                    <a:pt x="30" y="23"/>
                  </a:cubicBezTo>
                  <a:cubicBezTo>
                    <a:pt x="30" y="21"/>
                    <a:pt x="29" y="19"/>
                    <a:pt x="29" y="18"/>
                  </a:cubicBezTo>
                  <a:cubicBezTo>
                    <a:pt x="29" y="7"/>
                    <a:pt x="25" y="5"/>
                    <a:pt x="22" y="5"/>
                  </a:cubicBezTo>
                  <a:cubicBezTo>
                    <a:pt x="22" y="5"/>
                    <a:pt x="22" y="5"/>
                    <a:pt x="22" y="5"/>
                  </a:cubicBezTo>
                  <a:cubicBezTo>
                    <a:pt x="22" y="5"/>
                    <a:pt x="22" y="5"/>
                    <a:pt x="22" y="5"/>
                  </a:cubicBezTo>
                  <a:cubicBezTo>
                    <a:pt x="20" y="5"/>
                    <a:pt x="20" y="3"/>
                    <a:pt x="18" y="1"/>
                  </a:cubicBezTo>
                  <a:cubicBezTo>
                    <a:pt x="17" y="0"/>
                    <a:pt x="16" y="0"/>
                    <a:pt x="15"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4" name="Freeform 52">
              <a:extLst>
                <a:ext uri="{FF2B5EF4-FFF2-40B4-BE49-F238E27FC236}">
                  <a16:creationId xmlns="" xmlns:a16="http://schemas.microsoft.com/office/drawing/2014/main" id="{2506834D-D3E0-424D-8461-7F5881258BDD}"/>
                </a:ext>
              </a:extLst>
            </p:cNvPr>
            <p:cNvSpPr>
              <a:spLocks/>
            </p:cNvSpPr>
            <p:nvPr/>
          </p:nvSpPr>
          <p:spPr bwMode="auto">
            <a:xfrm flipH="1">
              <a:off x="844550" y="6161088"/>
              <a:ext cx="58738" cy="104775"/>
            </a:xfrm>
            <a:custGeom>
              <a:avLst/>
              <a:gdLst>
                <a:gd name="T0" fmla="*/ 8 w 21"/>
                <a:gd name="T1" fmla="*/ 0 h 37"/>
                <a:gd name="T2" fmla="*/ 16 w 21"/>
                <a:gd name="T3" fmla="*/ 13 h 37"/>
                <a:gd name="T4" fmla="*/ 15 w 21"/>
                <a:gd name="T5" fmla="*/ 14 h 37"/>
                <a:gd name="T6" fmla="*/ 15 w 21"/>
                <a:gd name="T7" fmla="*/ 14 h 37"/>
                <a:gd name="T8" fmla="*/ 1 w 21"/>
                <a:gd name="T9" fmla="*/ 5 h 37"/>
                <a:gd name="T10" fmla="*/ 14 w 21"/>
                <a:gd name="T11" fmla="*/ 19 h 37"/>
                <a:gd name="T12" fmla="*/ 10 w 21"/>
                <a:gd name="T13" fmla="*/ 21 h 37"/>
                <a:gd name="T14" fmla="*/ 3 w 21"/>
                <a:gd name="T15" fmla="*/ 20 h 37"/>
                <a:gd name="T16" fmla="*/ 13 w 21"/>
                <a:gd name="T17" fmla="*/ 24 h 37"/>
                <a:gd name="T18" fmla="*/ 13 w 21"/>
                <a:gd name="T19" fmla="*/ 24 h 37"/>
                <a:gd name="T20" fmla="*/ 15 w 21"/>
                <a:gd name="T21" fmla="*/ 25 h 37"/>
                <a:gd name="T22" fmla="*/ 6 w 21"/>
                <a:gd name="T23" fmla="*/ 27 h 37"/>
                <a:gd name="T24" fmla="*/ 0 w 21"/>
                <a:gd name="T25" fmla="*/ 27 h 37"/>
                <a:gd name="T26" fmla="*/ 11 w 21"/>
                <a:gd name="T27" fmla="*/ 30 h 37"/>
                <a:gd name="T28" fmla="*/ 13 w 21"/>
                <a:gd name="T29" fmla="*/ 30 h 37"/>
                <a:gd name="T30" fmla="*/ 13 w 21"/>
                <a:gd name="T31" fmla="*/ 30 h 37"/>
                <a:gd name="T32" fmla="*/ 15 w 21"/>
                <a:gd name="T33" fmla="*/ 30 h 37"/>
                <a:gd name="T34" fmla="*/ 5 w 21"/>
                <a:gd name="T35" fmla="*/ 37 h 37"/>
                <a:gd name="T36" fmla="*/ 19 w 21"/>
                <a:gd name="T37" fmla="*/ 29 h 37"/>
                <a:gd name="T38" fmla="*/ 19 w 21"/>
                <a:gd name="T39" fmla="*/ 28 h 37"/>
                <a:gd name="T40" fmla="*/ 19 w 21"/>
                <a:gd name="T41" fmla="*/ 25 h 37"/>
                <a:gd name="T42" fmla="*/ 20 w 21"/>
                <a:gd name="T43" fmla="*/ 23 h 37"/>
                <a:gd name="T44" fmla="*/ 21 w 21"/>
                <a:gd name="T45" fmla="*/ 20 h 37"/>
                <a:gd name="T46" fmla="*/ 16 w 21"/>
                <a:gd name="T47" fmla="*/ 9 h 37"/>
                <a:gd name="T48" fmla="*/ 8 w 21"/>
                <a:gd name="T49"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1" h="37">
                  <a:moveTo>
                    <a:pt x="8" y="0"/>
                  </a:moveTo>
                  <a:cubicBezTo>
                    <a:pt x="9" y="1"/>
                    <a:pt x="15" y="8"/>
                    <a:pt x="16" y="13"/>
                  </a:cubicBezTo>
                  <a:cubicBezTo>
                    <a:pt x="16" y="14"/>
                    <a:pt x="16" y="14"/>
                    <a:pt x="15" y="14"/>
                  </a:cubicBezTo>
                  <a:cubicBezTo>
                    <a:pt x="15" y="14"/>
                    <a:pt x="15" y="14"/>
                    <a:pt x="15" y="14"/>
                  </a:cubicBezTo>
                  <a:cubicBezTo>
                    <a:pt x="13" y="11"/>
                    <a:pt x="8" y="7"/>
                    <a:pt x="1" y="5"/>
                  </a:cubicBezTo>
                  <a:cubicBezTo>
                    <a:pt x="1" y="5"/>
                    <a:pt x="14" y="15"/>
                    <a:pt x="14" y="19"/>
                  </a:cubicBezTo>
                  <a:cubicBezTo>
                    <a:pt x="14" y="20"/>
                    <a:pt x="12" y="21"/>
                    <a:pt x="10" y="21"/>
                  </a:cubicBezTo>
                  <a:cubicBezTo>
                    <a:pt x="7" y="21"/>
                    <a:pt x="3" y="20"/>
                    <a:pt x="3" y="20"/>
                  </a:cubicBezTo>
                  <a:cubicBezTo>
                    <a:pt x="3" y="20"/>
                    <a:pt x="9" y="24"/>
                    <a:pt x="13" y="24"/>
                  </a:cubicBezTo>
                  <a:cubicBezTo>
                    <a:pt x="13" y="24"/>
                    <a:pt x="13" y="24"/>
                    <a:pt x="13" y="24"/>
                  </a:cubicBezTo>
                  <a:cubicBezTo>
                    <a:pt x="13" y="24"/>
                    <a:pt x="16" y="24"/>
                    <a:pt x="15" y="25"/>
                  </a:cubicBezTo>
                  <a:cubicBezTo>
                    <a:pt x="15" y="26"/>
                    <a:pt x="10" y="27"/>
                    <a:pt x="6" y="27"/>
                  </a:cubicBezTo>
                  <a:cubicBezTo>
                    <a:pt x="4" y="27"/>
                    <a:pt x="2" y="27"/>
                    <a:pt x="0" y="27"/>
                  </a:cubicBezTo>
                  <a:cubicBezTo>
                    <a:pt x="1" y="27"/>
                    <a:pt x="6" y="30"/>
                    <a:pt x="11" y="30"/>
                  </a:cubicBezTo>
                  <a:cubicBezTo>
                    <a:pt x="11" y="30"/>
                    <a:pt x="12" y="30"/>
                    <a:pt x="13" y="30"/>
                  </a:cubicBezTo>
                  <a:cubicBezTo>
                    <a:pt x="13" y="30"/>
                    <a:pt x="13" y="30"/>
                    <a:pt x="13" y="30"/>
                  </a:cubicBezTo>
                  <a:cubicBezTo>
                    <a:pt x="14" y="30"/>
                    <a:pt x="15" y="30"/>
                    <a:pt x="15" y="30"/>
                  </a:cubicBezTo>
                  <a:cubicBezTo>
                    <a:pt x="15" y="31"/>
                    <a:pt x="9" y="36"/>
                    <a:pt x="5" y="37"/>
                  </a:cubicBezTo>
                  <a:cubicBezTo>
                    <a:pt x="13" y="36"/>
                    <a:pt x="19" y="31"/>
                    <a:pt x="19" y="29"/>
                  </a:cubicBezTo>
                  <a:cubicBezTo>
                    <a:pt x="19" y="29"/>
                    <a:pt x="19" y="29"/>
                    <a:pt x="19" y="28"/>
                  </a:cubicBezTo>
                  <a:cubicBezTo>
                    <a:pt x="19" y="27"/>
                    <a:pt x="19" y="26"/>
                    <a:pt x="19" y="25"/>
                  </a:cubicBezTo>
                  <a:cubicBezTo>
                    <a:pt x="19" y="25"/>
                    <a:pt x="19" y="24"/>
                    <a:pt x="20" y="23"/>
                  </a:cubicBezTo>
                  <a:cubicBezTo>
                    <a:pt x="21" y="23"/>
                    <a:pt x="21" y="21"/>
                    <a:pt x="21" y="20"/>
                  </a:cubicBezTo>
                  <a:cubicBezTo>
                    <a:pt x="21" y="17"/>
                    <a:pt x="20" y="14"/>
                    <a:pt x="16" y="9"/>
                  </a:cubicBezTo>
                  <a:cubicBezTo>
                    <a:pt x="14" y="6"/>
                    <a:pt x="12" y="3"/>
                    <a:pt x="8"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5" name="Freeform 53">
              <a:extLst>
                <a:ext uri="{FF2B5EF4-FFF2-40B4-BE49-F238E27FC236}">
                  <a16:creationId xmlns="" xmlns:a16="http://schemas.microsoft.com/office/drawing/2014/main" id="{B6CB4C2A-B9CE-474B-9236-EF773C2ADC94}"/>
                </a:ext>
              </a:extLst>
            </p:cNvPr>
            <p:cNvSpPr>
              <a:spLocks/>
            </p:cNvSpPr>
            <p:nvPr/>
          </p:nvSpPr>
          <p:spPr bwMode="auto">
            <a:xfrm flipH="1">
              <a:off x="952500" y="6319838"/>
              <a:ext cx="90488" cy="63500"/>
            </a:xfrm>
            <a:custGeom>
              <a:avLst/>
              <a:gdLst>
                <a:gd name="T0" fmla="*/ 11 w 32"/>
                <a:gd name="T1" fmla="*/ 0 h 22"/>
                <a:gd name="T2" fmla="*/ 14 w 32"/>
                <a:gd name="T3" fmla="*/ 13 h 22"/>
                <a:gd name="T4" fmla="*/ 13 w 32"/>
                <a:gd name="T5" fmla="*/ 18 h 22"/>
                <a:gd name="T6" fmla="*/ 0 w 32"/>
                <a:gd name="T7" fmla="*/ 4 h 22"/>
                <a:gd name="T8" fmla="*/ 9 w 32"/>
                <a:gd name="T9" fmla="*/ 19 h 22"/>
                <a:gd name="T10" fmla="*/ 0 w 32"/>
                <a:gd name="T11" fmla="*/ 14 h 22"/>
                <a:gd name="T12" fmla="*/ 14 w 32"/>
                <a:gd name="T13" fmla="*/ 22 h 22"/>
                <a:gd name="T14" fmla="*/ 15 w 32"/>
                <a:gd name="T15" fmla="*/ 22 h 22"/>
                <a:gd name="T16" fmla="*/ 20 w 32"/>
                <a:gd name="T17" fmla="*/ 19 h 22"/>
                <a:gd name="T18" fmla="*/ 21 w 32"/>
                <a:gd name="T19" fmla="*/ 19 h 22"/>
                <a:gd name="T20" fmla="*/ 22 w 32"/>
                <a:gd name="T21" fmla="*/ 19 h 22"/>
                <a:gd name="T22" fmla="*/ 31 w 32"/>
                <a:gd name="T23" fmla="*/ 9 h 22"/>
                <a:gd name="T24" fmla="*/ 32 w 32"/>
                <a:gd name="T25" fmla="*/ 3 h 22"/>
                <a:gd name="T26" fmla="*/ 26 w 32"/>
                <a:gd name="T27" fmla="*/ 14 h 22"/>
                <a:gd name="T28" fmla="*/ 27 w 32"/>
                <a:gd name="T29" fmla="*/ 2 h 22"/>
                <a:gd name="T30" fmla="*/ 21 w 32"/>
                <a:gd name="T31" fmla="*/ 14 h 22"/>
                <a:gd name="T32" fmla="*/ 21 w 32"/>
                <a:gd name="T33" fmla="*/ 14 h 22"/>
                <a:gd name="T34" fmla="*/ 19 w 32"/>
                <a:gd name="T35" fmla="*/ 2 h 22"/>
                <a:gd name="T36" fmla="*/ 17 w 32"/>
                <a:gd name="T37" fmla="*/ 15 h 22"/>
                <a:gd name="T38" fmla="*/ 17 w 32"/>
                <a:gd name="T39" fmla="*/ 15 h 22"/>
                <a:gd name="T40" fmla="*/ 11 w 32"/>
                <a:gd name="T41"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2" h="22">
                  <a:moveTo>
                    <a:pt x="11" y="0"/>
                  </a:moveTo>
                  <a:cubicBezTo>
                    <a:pt x="11" y="2"/>
                    <a:pt x="13" y="9"/>
                    <a:pt x="14" y="13"/>
                  </a:cubicBezTo>
                  <a:cubicBezTo>
                    <a:pt x="14" y="16"/>
                    <a:pt x="13" y="18"/>
                    <a:pt x="13" y="18"/>
                  </a:cubicBezTo>
                  <a:cubicBezTo>
                    <a:pt x="8" y="17"/>
                    <a:pt x="0" y="4"/>
                    <a:pt x="0" y="4"/>
                  </a:cubicBezTo>
                  <a:cubicBezTo>
                    <a:pt x="2" y="13"/>
                    <a:pt x="9" y="19"/>
                    <a:pt x="9" y="19"/>
                  </a:cubicBezTo>
                  <a:cubicBezTo>
                    <a:pt x="5" y="18"/>
                    <a:pt x="0" y="14"/>
                    <a:pt x="0" y="14"/>
                  </a:cubicBezTo>
                  <a:cubicBezTo>
                    <a:pt x="5" y="19"/>
                    <a:pt x="11" y="22"/>
                    <a:pt x="14" y="22"/>
                  </a:cubicBezTo>
                  <a:cubicBezTo>
                    <a:pt x="15" y="22"/>
                    <a:pt x="15" y="22"/>
                    <a:pt x="15" y="22"/>
                  </a:cubicBezTo>
                  <a:cubicBezTo>
                    <a:pt x="18" y="21"/>
                    <a:pt x="18" y="19"/>
                    <a:pt x="20" y="19"/>
                  </a:cubicBezTo>
                  <a:cubicBezTo>
                    <a:pt x="20" y="19"/>
                    <a:pt x="20" y="19"/>
                    <a:pt x="21" y="19"/>
                  </a:cubicBezTo>
                  <a:cubicBezTo>
                    <a:pt x="21" y="19"/>
                    <a:pt x="21" y="19"/>
                    <a:pt x="22" y="19"/>
                  </a:cubicBezTo>
                  <a:cubicBezTo>
                    <a:pt x="24" y="19"/>
                    <a:pt x="28" y="17"/>
                    <a:pt x="31" y="9"/>
                  </a:cubicBezTo>
                  <a:cubicBezTo>
                    <a:pt x="31" y="7"/>
                    <a:pt x="32" y="5"/>
                    <a:pt x="32" y="3"/>
                  </a:cubicBezTo>
                  <a:cubicBezTo>
                    <a:pt x="31" y="7"/>
                    <a:pt x="26" y="14"/>
                    <a:pt x="26" y="14"/>
                  </a:cubicBezTo>
                  <a:cubicBezTo>
                    <a:pt x="27" y="12"/>
                    <a:pt x="27" y="4"/>
                    <a:pt x="27" y="2"/>
                  </a:cubicBezTo>
                  <a:cubicBezTo>
                    <a:pt x="27" y="6"/>
                    <a:pt x="23" y="14"/>
                    <a:pt x="21" y="14"/>
                  </a:cubicBezTo>
                  <a:cubicBezTo>
                    <a:pt x="21" y="14"/>
                    <a:pt x="21" y="14"/>
                    <a:pt x="21" y="14"/>
                  </a:cubicBezTo>
                  <a:cubicBezTo>
                    <a:pt x="20" y="14"/>
                    <a:pt x="19" y="4"/>
                    <a:pt x="19" y="2"/>
                  </a:cubicBezTo>
                  <a:cubicBezTo>
                    <a:pt x="19" y="4"/>
                    <a:pt x="19" y="15"/>
                    <a:pt x="17" y="15"/>
                  </a:cubicBezTo>
                  <a:cubicBezTo>
                    <a:pt x="17" y="15"/>
                    <a:pt x="17" y="15"/>
                    <a:pt x="17" y="15"/>
                  </a:cubicBezTo>
                  <a:cubicBezTo>
                    <a:pt x="15" y="14"/>
                    <a:pt x="12" y="3"/>
                    <a:pt x="11"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6" name="Freeform 54">
              <a:extLst>
                <a:ext uri="{FF2B5EF4-FFF2-40B4-BE49-F238E27FC236}">
                  <a16:creationId xmlns="" xmlns:a16="http://schemas.microsoft.com/office/drawing/2014/main" id="{C0411C29-EDC1-4EE0-B71D-3042E33AB51C}"/>
                </a:ext>
              </a:extLst>
            </p:cNvPr>
            <p:cNvSpPr>
              <a:spLocks/>
            </p:cNvSpPr>
            <p:nvPr/>
          </p:nvSpPr>
          <p:spPr bwMode="auto">
            <a:xfrm flipH="1">
              <a:off x="1166813" y="6261100"/>
              <a:ext cx="6350" cy="0"/>
            </a:xfrm>
            <a:custGeom>
              <a:avLst/>
              <a:gdLst>
                <a:gd name="T0" fmla="*/ 2 w 2"/>
                <a:gd name="T1" fmla="*/ 0 w 2"/>
                <a:gd name="T2" fmla="*/ 2 w 2"/>
              </a:gdLst>
              <a:ahLst/>
              <a:cxnLst>
                <a:cxn ang="0">
                  <a:pos x="T0" y="0"/>
                </a:cxn>
                <a:cxn ang="0">
                  <a:pos x="T1" y="0"/>
                </a:cxn>
                <a:cxn ang="0">
                  <a:pos x="T2" y="0"/>
                </a:cxn>
              </a:cxnLst>
              <a:rect l="0" t="0" r="r" b="b"/>
              <a:pathLst>
                <a:path w="2">
                  <a:moveTo>
                    <a:pt x="2" y="0"/>
                  </a:moveTo>
                  <a:cubicBezTo>
                    <a:pt x="2" y="0"/>
                    <a:pt x="1" y="0"/>
                    <a:pt x="0" y="0"/>
                  </a:cubicBezTo>
                  <a:cubicBezTo>
                    <a:pt x="1" y="0"/>
                    <a:pt x="2" y="0"/>
                    <a:pt x="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7" name="Freeform 55">
              <a:extLst>
                <a:ext uri="{FF2B5EF4-FFF2-40B4-BE49-F238E27FC236}">
                  <a16:creationId xmlns="" xmlns:a16="http://schemas.microsoft.com/office/drawing/2014/main" id="{F2736327-C1CD-4CA4-BACF-ABD4C2F19F7A}"/>
                </a:ext>
              </a:extLst>
            </p:cNvPr>
            <p:cNvSpPr>
              <a:spLocks/>
            </p:cNvSpPr>
            <p:nvPr/>
          </p:nvSpPr>
          <p:spPr bwMode="auto">
            <a:xfrm flipH="1">
              <a:off x="1165225" y="6189663"/>
              <a:ext cx="69850" cy="104775"/>
            </a:xfrm>
            <a:custGeom>
              <a:avLst/>
              <a:gdLst>
                <a:gd name="T0" fmla="*/ 10 w 25"/>
                <a:gd name="T1" fmla="*/ 0 h 37"/>
                <a:gd name="T2" fmla="*/ 3 w 25"/>
                <a:gd name="T3" fmla="*/ 9 h 37"/>
                <a:gd name="T4" fmla="*/ 0 w 25"/>
                <a:gd name="T5" fmla="*/ 19 h 37"/>
                <a:gd name="T6" fmla="*/ 2 w 25"/>
                <a:gd name="T7" fmla="*/ 23 h 37"/>
                <a:gd name="T8" fmla="*/ 3 w 25"/>
                <a:gd name="T9" fmla="*/ 25 h 37"/>
                <a:gd name="T10" fmla="*/ 3 w 25"/>
                <a:gd name="T11" fmla="*/ 27 h 37"/>
                <a:gd name="T12" fmla="*/ 3 w 25"/>
                <a:gd name="T13" fmla="*/ 29 h 37"/>
                <a:gd name="T14" fmla="*/ 24 w 25"/>
                <a:gd name="T15" fmla="*/ 37 h 37"/>
                <a:gd name="T16" fmla="*/ 25 w 25"/>
                <a:gd name="T17" fmla="*/ 37 h 37"/>
                <a:gd name="T18" fmla="*/ 12 w 25"/>
                <a:gd name="T19" fmla="*/ 31 h 37"/>
                <a:gd name="T20" fmla="*/ 22 w 25"/>
                <a:gd name="T21" fmla="*/ 25 h 37"/>
                <a:gd name="T22" fmla="*/ 12 w 25"/>
                <a:gd name="T23" fmla="*/ 27 h 37"/>
                <a:gd name="T24" fmla="*/ 10 w 25"/>
                <a:gd name="T25" fmla="*/ 26 h 37"/>
                <a:gd name="T26" fmla="*/ 22 w 25"/>
                <a:gd name="T27" fmla="*/ 18 h 37"/>
                <a:gd name="T28" fmla="*/ 9 w 25"/>
                <a:gd name="T29" fmla="*/ 22 h 37"/>
                <a:gd name="T30" fmla="*/ 9 w 25"/>
                <a:gd name="T31" fmla="*/ 22 h 37"/>
                <a:gd name="T32" fmla="*/ 17 w 25"/>
                <a:gd name="T33" fmla="*/ 9 h 37"/>
                <a:gd name="T34" fmla="*/ 6 w 25"/>
                <a:gd name="T35" fmla="*/ 17 h 37"/>
                <a:gd name="T36" fmla="*/ 5 w 25"/>
                <a:gd name="T37" fmla="*/ 16 h 37"/>
                <a:gd name="T38" fmla="*/ 10 w 25"/>
                <a:gd name="T39"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 h="37">
                  <a:moveTo>
                    <a:pt x="10" y="0"/>
                  </a:moveTo>
                  <a:cubicBezTo>
                    <a:pt x="7" y="2"/>
                    <a:pt x="5" y="6"/>
                    <a:pt x="3" y="9"/>
                  </a:cubicBezTo>
                  <a:cubicBezTo>
                    <a:pt x="1" y="13"/>
                    <a:pt x="0" y="16"/>
                    <a:pt x="0" y="19"/>
                  </a:cubicBezTo>
                  <a:cubicBezTo>
                    <a:pt x="0" y="21"/>
                    <a:pt x="1" y="23"/>
                    <a:pt x="2" y="23"/>
                  </a:cubicBezTo>
                  <a:cubicBezTo>
                    <a:pt x="3" y="24"/>
                    <a:pt x="3" y="25"/>
                    <a:pt x="3" y="25"/>
                  </a:cubicBezTo>
                  <a:cubicBezTo>
                    <a:pt x="3" y="26"/>
                    <a:pt x="3" y="27"/>
                    <a:pt x="3" y="27"/>
                  </a:cubicBezTo>
                  <a:cubicBezTo>
                    <a:pt x="3" y="28"/>
                    <a:pt x="3" y="28"/>
                    <a:pt x="3" y="29"/>
                  </a:cubicBezTo>
                  <a:cubicBezTo>
                    <a:pt x="4" y="31"/>
                    <a:pt x="14" y="37"/>
                    <a:pt x="24" y="37"/>
                  </a:cubicBezTo>
                  <a:cubicBezTo>
                    <a:pt x="24" y="37"/>
                    <a:pt x="24" y="37"/>
                    <a:pt x="25" y="37"/>
                  </a:cubicBezTo>
                  <a:cubicBezTo>
                    <a:pt x="20" y="37"/>
                    <a:pt x="14" y="34"/>
                    <a:pt x="12" y="31"/>
                  </a:cubicBezTo>
                  <a:cubicBezTo>
                    <a:pt x="10" y="29"/>
                    <a:pt x="17" y="27"/>
                    <a:pt x="22" y="25"/>
                  </a:cubicBezTo>
                  <a:cubicBezTo>
                    <a:pt x="19" y="26"/>
                    <a:pt x="15" y="27"/>
                    <a:pt x="12" y="27"/>
                  </a:cubicBezTo>
                  <a:cubicBezTo>
                    <a:pt x="11" y="27"/>
                    <a:pt x="11" y="27"/>
                    <a:pt x="10" y="26"/>
                  </a:cubicBezTo>
                  <a:cubicBezTo>
                    <a:pt x="10" y="24"/>
                    <a:pt x="21" y="18"/>
                    <a:pt x="22" y="18"/>
                  </a:cubicBezTo>
                  <a:cubicBezTo>
                    <a:pt x="22" y="18"/>
                    <a:pt x="12" y="22"/>
                    <a:pt x="9" y="22"/>
                  </a:cubicBezTo>
                  <a:cubicBezTo>
                    <a:pt x="9" y="22"/>
                    <a:pt x="9" y="22"/>
                    <a:pt x="9" y="22"/>
                  </a:cubicBezTo>
                  <a:cubicBezTo>
                    <a:pt x="7" y="21"/>
                    <a:pt x="16" y="11"/>
                    <a:pt x="17" y="9"/>
                  </a:cubicBezTo>
                  <a:cubicBezTo>
                    <a:pt x="16" y="10"/>
                    <a:pt x="10" y="17"/>
                    <a:pt x="6" y="17"/>
                  </a:cubicBezTo>
                  <a:cubicBezTo>
                    <a:pt x="5" y="17"/>
                    <a:pt x="5" y="16"/>
                    <a:pt x="5" y="16"/>
                  </a:cubicBezTo>
                  <a:cubicBezTo>
                    <a:pt x="2" y="12"/>
                    <a:pt x="9" y="1"/>
                    <a:pt x="10"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8" name="Freeform 56">
              <a:extLst>
                <a:ext uri="{FF2B5EF4-FFF2-40B4-BE49-F238E27FC236}">
                  <a16:creationId xmlns="" xmlns:a16="http://schemas.microsoft.com/office/drawing/2014/main" id="{FCD934A4-BD2A-4E74-A130-FC99E4BC1CB2}"/>
                </a:ext>
              </a:extLst>
            </p:cNvPr>
            <p:cNvSpPr>
              <a:spLocks/>
            </p:cNvSpPr>
            <p:nvPr/>
          </p:nvSpPr>
          <p:spPr bwMode="auto">
            <a:xfrm flipH="1">
              <a:off x="2141538" y="6124575"/>
              <a:ext cx="217488" cy="138113"/>
            </a:xfrm>
            <a:custGeom>
              <a:avLst/>
              <a:gdLst>
                <a:gd name="T0" fmla="*/ 2 w 77"/>
                <a:gd name="T1" fmla="*/ 18 h 49"/>
                <a:gd name="T2" fmla="*/ 9 w 77"/>
                <a:gd name="T3" fmla="*/ 5 h 49"/>
                <a:gd name="T4" fmla="*/ 14 w 77"/>
                <a:gd name="T5" fmla="*/ 1 h 49"/>
                <a:gd name="T6" fmla="*/ 28 w 77"/>
                <a:gd name="T7" fmla="*/ 3 h 49"/>
                <a:gd name="T8" fmla="*/ 41 w 77"/>
                <a:gd name="T9" fmla="*/ 8 h 49"/>
                <a:gd name="T10" fmla="*/ 28 w 77"/>
                <a:gd name="T11" fmla="*/ 9 h 49"/>
                <a:gd name="T12" fmla="*/ 48 w 77"/>
                <a:gd name="T13" fmla="*/ 11 h 49"/>
                <a:gd name="T14" fmla="*/ 73 w 77"/>
                <a:gd name="T15" fmla="*/ 25 h 49"/>
                <a:gd name="T16" fmla="*/ 72 w 77"/>
                <a:gd name="T17" fmla="*/ 25 h 49"/>
                <a:gd name="T18" fmla="*/ 75 w 77"/>
                <a:gd name="T19" fmla="*/ 43 h 49"/>
                <a:gd name="T20" fmla="*/ 58 w 77"/>
                <a:gd name="T21" fmla="*/ 46 h 49"/>
                <a:gd name="T22" fmla="*/ 42 w 77"/>
                <a:gd name="T23" fmla="*/ 49 h 49"/>
                <a:gd name="T24" fmla="*/ 29 w 77"/>
                <a:gd name="T25" fmla="*/ 46 h 49"/>
                <a:gd name="T26" fmla="*/ 28 w 77"/>
                <a:gd name="T27" fmla="*/ 46 h 49"/>
                <a:gd name="T28" fmla="*/ 11 w 77"/>
                <a:gd name="T29" fmla="*/ 40 h 49"/>
                <a:gd name="T30" fmla="*/ 2 w 77"/>
                <a:gd name="T31" fmla="*/ 24 h 49"/>
                <a:gd name="T32" fmla="*/ 2 w 77"/>
                <a:gd name="T33" fmla="*/ 18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7" h="49">
                  <a:moveTo>
                    <a:pt x="2" y="18"/>
                  </a:moveTo>
                  <a:cubicBezTo>
                    <a:pt x="4" y="15"/>
                    <a:pt x="4" y="11"/>
                    <a:pt x="9" y="5"/>
                  </a:cubicBezTo>
                  <a:cubicBezTo>
                    <a:pt x="10" y="4"/>
                    <a:pt x="12" y="3"/>
                    <a:pt x="14" y="1"/>
                  </a:cubicBezTo>
                  <a:cubicBezTo>
                    <a:pt x="17" y="0"/>
                    <a:pt x="22" y="1"/>
                    <a:pt x="28" y="3"/>
                  </a:cubicBezTo>
                  <a:cubicBezTo>
                    <a:pt x="32" y="4"/>
                    <a:pt x="36" y="6"/>
                    <a:pt x="41" y="8"/>
                  </a:cubicBezTo>
                  <a:cubicBezTo>
                    <a:pt x="35" y="8"/>
                    <a:pt x="30" y="9"/>
                    <a:pt x="28" y="9"/>
                  </a:cubicBezTo>
                  <a:cubicBezTo>
                    <a:pt x="33" y="9"/>
                    <a:pt x="41" y="10"/>
                    <a:pt x="48" y="11"/>
                  </a:cubicBezTo>
                  <a:cubicBezTo>
                    <a:pt x="57" y="16"/>
                    <a:pt x="67" y="21"/>
                    <a:pt x="73" y="25"/>
                  </a:cubicBezTo>
                  <a:cubicBezTo>
                    <a:pt x="72" y="25"/>
                    <a:pt x="72" y="25"/>
                    <a:pt x="72" y="25"/>
                  </a:cubicBezTo>
                  <a:cubicBezTo>
                    <a:pt x="59" y="30"/>
                    <a:pt x="77" y="43"/>
                    <a:pt x="75" y="43"/>
                  </a:cubicBezTo>
                  <a:cubicBezTo>
                    <a:pt x="58" y="46"/>
                    <a:pt x="58" y="46"/>
                    <a:pt x="58" y="46"/>
                  </a:cubicBezTo>
                  <a:cubicBezTo>
                    <a:pt x="42" y="49"/>
                    <a:pt x="42" y="49"/>
                    <a:pt x="42" y="49"/>
                  </a:cubicBezTo>
                  <a:cubicBezTo>
                    <a:pt x="42" y="49"/>
                    <a:pt x="36" y="48"/>
                    <a:pt x="29" y="46"/>
                  </a:cubicBezTo>
                  <a:cubicBezTo>
                    <a:pt x="28" y="46"/>
                    <a:pt x="28" y="46"/>
                    <a:pt x="28" y="46"/>
                  </a:cubicBezTo>
                  <a:cubicBezTo>
                    <a:pt x="22" y="45"/>
                    <a:pt x="15" y="42"/>
                    <a:pt x="11" y="40"/>
                  </a:cubicBezTo>
                  <a:cubicBezTo>
                    <a:pt x="4" y="34"/>
                    <a:pt x="3" y="26"/>
                    <a:pt x="2" y="24"/>
                  </a:cubicBezTo>
                  <a:cubicBezTo>
                    <a:pt x="2" y="23"/>
                    <a:pt x="0" y="21"/>
                    <a:pt x="2" y="18"/>
                  </a:cubicBezTo>
                </a:path>
              </a:pathLst>
            </a:custGeom>
            <a:solidFill>
              <a:srgbClr val="F9E5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9" name="Freeform 57">
              <a:extLst>
                <a:ext uri="{FF2B5EF4-FFF2-40B4-BE49-F238E27FC236}">
                  <a16:creationId xmlns="" xmlns:a16="http://schemas.microsoft.com/office/drawing/2014/main" id="{A8AE993C-BD03-43EA-A5EC-CDB935ECECF4}"/>
                </a:ext>
              </a:extLst>
            </p:cNvPr>
            <p:cNvSpPr>
              <a:spLocks noEditPoints="1"/>
            </p:cNvSpPr>
            <p:nvPr/>
          </p:nvSpPr>
          <p:spPr bwMode="auto">
            <a:xfrm flipH="1">
              <a:off x="2271713" y="6138863"/>
              <a:ext cx="84138" cy="107950"/>
            </a:xfrm>
            <a:custGeom>
              <a:avLst/>
              <a:gdLst>
                <a:gd name="T0" fmla="*/ 15 w 30"/>
                <a:gd name="T1" fmla="*/ 33 h 38"/>
                <a:gd name="T2" fmla="*/ 12 w 30"/>
                <a:gd name="T3" fmla="*/ 36 h 38"/>
                <a:gd name="T4" fmla="*/ 17 w 30"/>
                <a:gd name="T5" fmla="*/ 38 h 38"/>
                <a:gd name="T6" fmla="*/ 19 w 30"/>
                <a:gd name="T7" fmla="*/ 36 h 38"/>
                <a:gd name="T8" fmla="*/ 15 w 30"/>
                <a:gd name="T9" fmla="*/ 33 h 38"/>
                <a:gd name="T10" fmla="*/ 25 w 30"/>
                <a:gd name="T11" fmla="*/ 24 h 38"/>
                <a:gd name="T12" fmla="*/ 24 w 30"/>
                <a:gd name="T13" fmla="*/ 25 h 38"/>
                <a:gd name="T14" fmla="*/ 30 w 30"/>
                <a:gd name="T15" fmla="*/ 26 h 38"/>
                <a:gd name="T16" fmla="*/ 25 w 30"/>
                <a:gd name="T17" fmla="*/ 24 h 38"/>
                <a:gd name="T18" fmla="*/ 18 w 30"/>
                <a:gd name="T19" fmla="*/ 21 h 38"/>
                <a:gd name="T20" fmla="*/ 6 w 30"/>
                <a:gd name="T21" fmla="*/ 30 h 38"/>
                <a:gd name="T22" fmla="*/ 10 w 30"/>
                <a:gd name="T23" fmla="*/ 35 h 38"/>
                <a:gd name="T24" fmla="*/ 11 w 30"/>
                <a:gd name="T25" fmla="*/ 35 h 38"/>
                <a:gd name="T26" fmla="*/ 13 w 30"/>
                <a:gd name="T27" fmla="*/ 32 h 38"/>
                <a:gd name="T28" fmla="*/ 11 w 30"/>
                <a:gd name="T29" fmla="*/ 27 h 38"/>
                <a:gd name="T30" fmla="*/ 18 w 30"/>
                <a:gd name="T31" fmla="*/ 24 h 38"/>
                <a:gd name="T32" fmla="*/ 22 w 30"/>
                <a:gd name="T33" fmla="*/ 24 h 38"/>
                <a:gd name="T34" fmla="*/ 23 w 30"/>
                <a:gd name="T35" fmla="*/ 23 h 38"/>
                <a:gd name="T36" fmla="*/ 18 w 30"/>
                <a:gd name="T37" fmla="*/ 21 h 38"/>
                <a:gd name="T38" fmla="*/ 15 w 30"/>
                <a:gd name="T39" fmla="*/ 13 h 38"/>
                <a:gd name="T40" fmla="*/ 1 w 30"/>
                <a:gd name="T41" fmla="*/ 19 h 38"/>
                <a:gd name="T42" fmla="*/ 5 w 30"/>
                <a:gd name="T43" fmla="*/ 29 h 38"/>
                <a:gd name="T44" fmla="*/ 16 w 30"/>
                <a:gd name="T45" fmla="*/ 20 h 38"/>
                <a:gd name="T46" fmla="*/ 12 w 30"/>
                <a:gd name="T47" fmla="*/ 16 h 38"/>
                <a:gd name="T48" fmla="*/ 15 w 30"/>
                <a:gd name="T49" fmla="*/ 13 h 38"/>
                <a:gd name="T50" fmla="*/ 15 w 30"/>
                <a:gd name="T51" fmla="*/ 13 h 38"/>
                <a:gd name="T52" fmla="*/ 10 w 30"/>
                <a:gd name="T53" fmla="*/ 6 h 38"/>
                <a:gd name="T54" fmla="*/ 3 w 30"/>
                <a:gd name="T55" fmla="*/ 8 h 38"/>
                <a:gd name="T56" fmla="*/ 1 w 30"/>
                <a:gd name="T57" fmla="*/ 13 h 38"/>
                <a:gd name="T58" fmla="*/ 0 w 30"/>
                <a:gd name="T59" fmla="*/ 16 h 38"/>
                <a:gd name="T60" fmla="*/ 0 w 30"/>
                <a:gd name="T61" fmla="*/ 17 h 38"/>
                <a:gd name="T62" fmla="*/ 14 w 30"/>
                <a:gd name="T63" fmla="*/ 11 h 38"/>
                <a:gd name="T64" fmla="*/ 13 w 30"/>
                <a:gd name="T65" fmla="*/ 10 h 38"/>
                <a:gd name="T66" fmla="*/ 9 w 30"/>
                <a:gd name="T67" fmla="*/ 7 h 38"/>
                <a:gd name="T68" fmla="*/ 10 w 30"/>
                <a:gd name="T69" fmla="*/ 6 h 38"/>
                <a:gd name="T70" fmla="*/ 8 w 30"/>
                <a:gd name="T71" fmla="*/ 0 h 38"/>
                <a:gd name="T72" fmla="*/ 8 w 30"/>
                <a:gd name="T73" fmla="*/ 0 h 38"/>
                <a:gd name="T74" fmla="*/ 5 w 30"/>
                <a:gd name="T75" fmla="*/ 5 h 38"/>
                <a:gd name="T76" fmla="*/ 9 w 30"/>
                <a:gd name="T77" fmla="*/ 3 h 38"/>
                <a:gd name="T78" fmla="*/ 8 w 30"/>
                <a:gd name="T79"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0" h="38">
                  <a:moveTo>
                    <a:pt x="15" y="33"/>
                  </a:moveTo>
                  <a:cubicBezTo>
                    <a:pt x="14" y="34"/>
                    <a:pt x="13" y="35"/>
                    <a:pt x="12" y="36"/>
                  </a:cubicBezTo>
                  <a:cubicBezTo>
                    <a:pt x="14" y="37"/>
                    <a:pt x="15" y="37"/>
                    <a:pt x="17" y="38"/>
                  </a:cubicBezTo>
                  <a:cubicBezTo>
                    <a:pt x="17" y="37"/>
                    <a:pt x="18" y="37"/>
                    <a:pt x="19" y="36"/>
                  </a:cubicBezTo>
                  <a:cubicBezTo>
                    <a:pt x="17" y="35"/>
                    <a:pt x="16" y="34"/>
                    <a:pt x="15" y="33"/>
                  </a:cubicBezTo>
                  <a:moveTo>
                    <a:pt x="25" y="24"/>
                  </a:moveTo>
                  <a:cubicBezTo>
                    <a:pt x="25" y="24"/>
                    <a:pt x="24" y="25"/>
                    <a:pt x="24" y="25"/>
                  </a:cubicBezTo>
                  <a:cubicBezTo>
                    <a:pt x="27" y="25"/>
                    <a:pt x="29" y="26"/>
                    <a:pt x="30" y="26"/>
                  </a:cubicBezTo>
                  <a:cubicBezTo>
                    <a:pt x="29" y="26"/>
                    <a:pt x="27" y="25"/>
                    <a:pt x="25" y="24"/>
                  </a:cubicBezTo>
                  <a:moveTo>
                    <a:pt x="18" y="21"/>
                  </a:moveTo>
                  <a:cubicBezTo>
                    <a:pt x="13" y="24"/>
                    <a:pt x="9" y="27"/>
                    <a:pt x="6" y="30"/>
                  </a:cubicBezTo>
                  <a:cubicBezTo>
                    <a:pt x="7" y="32"/>
                    <a:pt x="8" y="33"/>
                    <a:pt x="10" y="35"/>
                  </a:cubicBezTo>
                  <a:cubicBezTo>
                    <a:pt x="10" y="35"/>
                    <a:pt x="11" y="35"/>
                    <a:pt x="11" y="35"/>
                  </a:cubicBezTo>
                  <a:cubicBezTo>
                    <a:pt x="12" y="34"/>
                    <a:pt x="13" y="33"/>
                    <a:pt x="13" y="32"/>
                  </a:cubicBezTo>
                  <a:cubicBezTo>
                    <a:pt x="12" y="31"/>
                    <a:pt x="11" y="29"/>
                    <a:pt x="11" y="27"/>
                  </a:cubicBezTo>
                  <a:cubicBezTo>
                    <a:pt x="11" y="25"/>
                    <a:pt x="14" y="24"/>
                    <a:pt x="18" y="24"/>
                  </a:cubicBezTo>
                  <a:cubicBezTo>
                    <a:pt x="19" y="24"/>
                    <a:pt x="20" y="24"/>
                    <a:pt x="22" y="24"/>
                  </a:cubicBezTo>
                  <a:cubicBezTo>
                    <a:pt x="22" y="24"/>
                    <a:pt x="22" y="24"/>
                    <a:pt x="23" y="23"/>
                  </a:cubicBezTo>
                  <a:cubicBezTo>
                    <a:pt x="21" y="23"/>
                    <a:pt x="19" y="22"/>
                    <a:pt x="18" y="21"/>
                  </a:cubicBezTo>
                  <a:moveTo>
                    <a:pt x="15" y="13"/>
                  </a:moveTo>
                  <a:cubicBezTo>
                    <a:pt x="10" y="15"/>
                    <a:pt x="6" y="17"/>
                    <a:pt x="1" y="19"/>
                  </a:cubicBezTo>
                  <a:cubicBezTo>
                    <a:pt x="1" y="21"/>
                    <a:pt x="2" y="24"/>
                    <a:pt x="5" y="29"/>
                  </a:cubicBezTo>
                  <a:cubicBezTo>
                    <a:pt x="8" y="25"/>
                    <a:pt x="12" y="22"/>
                    <a:pt x="16" y="20"/>
                  </a:cubicBezTo>
                  <a:cubicBezTo>
                    <a:pt x="14" y="19"/>
                    <a:pt x="12" y="17"/>
                    <a:pt x="12" y="16"/>
                  </a:cubicBezTo>
                  <a:cubicBezTo>
                    <a:pt x="12" y="14"/>
                    <a:pt x="13" y="14"/>
                    <a:pt x="15" y="13"/>
                  </a:cubicBezTo>
                  <a:cubicBezTo>
                    <a:pt x="15" y="13"/>
                    <a:pt x="15" y="13"/>
                    <a:pt x="15" y="13"/>
                  </a:cubicBezTo>
                  <a:moveTo>
                    <a:pt x="10" y="6"/>
                  </a:moveTo>
                  <a:cubicBezTo>
                    <a:pt x="7" y="7"/>
                    <a:pt x="5" y="7"/>
                    <a:pt x="3" y="8"/>
                  </a:cubicBezTo>
                  <a:cubicBezTo>
                    <a:pt x="2" y="10"/>
                    <a:pt x="2" y="12"/>
                    <a:pt x="1" y="13"/>
                  </a:cubicBezTo>
                  <a:cubicBezTo>
                    <a:pt x="0" y="14"/>
                    <a:pt x="0" y="15"/>
                    <a:pt x="0" y="16"/>
                  </a:cubicBezTo>
                  <a:cubicBezTo>
                    <a:pt x="0" y="17"/>
                    <a:pt x="0" y="17"/>
                    <a:pt x="0" y="17"/>
                  </a:cubicBezTo>
                  <a:cubicBezTo>
                    <a:pt x="5" y="15"/>
                    <a:pt x="9" y="13"/>
                    <a:pt x="14" y="11"/>
                  </a:cubicBezTo>
                  <a:cubicBezTo>
                    <a:pt x="14" y="11"/>
                    <a:pt x="13" y="11"/>
                    <a:pt x="13" y="10"/>
                  </a:cubicBezTo>
                  <a:cubicBezTo>
                    <a:pt x="11" y="10"/>
                    <a:pt x="10" y="9"/>
                    <a:pt x="9" y="7"/>
                  </a:cubicBezTo>
                  <a:cubicBezTo>
                    <a:pt x="9" y="7"/>
                    <a:pt x="9" y="6"/>
                    <a:pt x="10" y="6"/>
                  </a:cubicBezTo>
                  <a:moveTo>
                    <a:pt x="8" y="0"/>
                  </a:moveTo>
                  <a:cubicBezTo>
                    <a:pt x="8" y="0"/>
                    <a:pt x="8" y="0"/>
                    <a:pt x="8" y="0"/>
                  </a:cubicBezTo>
                  <a:cubicBezTo>
                    <a:pt x="6" y="2"/>
                    <a:pt x="5" y="3"/>
                    <a:pt x="5" y="5"/>
                  </a:cubicBezTo>
                  <a:cubicBezTo>
                    <a:pt x="6" y="4"/>
                    <a:pt x="8" y="4"/>
                    <a:pt x="9" y="3"/>
                  </a:cubicBezTo>
                  <a:cubicBezTo>
                    <a:pt x="9" y="2"/>
                    <a:pt x="8" y="1"/>
                    <a:pt x="8" y="0"/>
                  </a:cubicBezTo>
                </a:path>
              </a:pathLst>
            </a:custGeom>
            <a:solidFill>
              <a:srgbClr val="FCF2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0" name="Freeform 58">
              <a:extLst>
                <a:ext uri="{FF2B5EF4-FFF2-40B4-BE49-F238E27FC236}">
                  <a16:creationId xmlns="" xmlns:a16="http://schemas.microsoft.com/office/drawing/2014/main" id="{51DB9795-34C7-4458-8FEA-17D0427191E5}"/>
                </a:ext>
              </a:extLst>
            </p:cNvPr>
            <p:cNvSpPr>
              <a:spLocks/>
            </p:cNvSpPr>
            <p:nvPr/>
          </p:nvSpPr>
          <p:spPr bwMode="auto">
            <a:xfrm flipH="1">
              <a:off x="2098675" y="6297613"/>
              <a:ext cx="201613" cy="190500"/>
            </a:xfrm>
            <a:custGeom>
              <a:avLst/>
              <a:gdLst>
                <a:gd name="T0" fmla="*/ 3 w 71"/>
                <a:gd name="T1" fmla="*/ 26 h 67"/>
                <a:gd name="T2" fmla="*/ 3 w 71"/>
                <a:gd name="T3" fmla="*/ 26 h 67"/>
                <a:gd name="T4" fmla="*/ 4 w 71"/>
                <a:gd name="T5" fmla="*/ 26 h 67"/>
                <a:gd name="T6" fmla="*/ 26 w 71"/>
                <a:gd name="T7" fmla="*/ 0 h 67"/>
                <a:gd name="T8" fmla="*/ 71 w 71"/>
                <a:gd name="T9" fmla="*/ 12 h 67"/>
                <a:gd name="T10" fmla="*/ 40 w 71"/>
                <a:gd name="T11" fmla="*/ 55 h 67"/>
                <a:gd name="T12" fmla="*/ 40 w 71"/>
                <a:gd name="T13" fmla="*/ 55 h 67"/>
                <a:gd name="T14" fmla="*/ 22 w 71"/>
                <a:gd name="T15" fmla="*/ 63 h 67"/>
                <a:gd name="T16" fmla="*/ 16 w 71"/>
                <a:gd name="T17" fmla="*/ 63 h 67"/>
                <a:gd name="T18" fmla="*/ 11 w 71"/>
                <a:gd name="T19" fmla="*/ 53 h 67"/>
                <a:gd name="T20" fmla="*/ 3 w 71"/>
                <a:gd name="T21" fmla="*/ 49 h 67"/>
                <a:gd name="T22" fmla="*/ 3 w 71"/>
                <a:gd name="T23" fmla="*/ 26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1" h="67">
                  <a:moveTo>
                    <a:pt x="3" y="26"/>
                  </a:moveTo>
                  <a:cubicBezTo>
                    <a:pt x="3" y="26"/>
                    <a:pt x="3" y="26"/>
                    <a:pt x="3" y="26"/>
                  </a:cubicBezTo>
                  <a:cubicBezTo>
                    <a:pt x="4" y="26"/>
                    <a:pt x="4" y="26"/>
                    <a:pt x="4" y="26"/>
                  </a:cubicBezTo>
                  <a:cubicBezTo>
                    <a:pt x="6" y="17"/>
                    <a:pt x="13" y="8"/>
                    <a:pt x="26" y="0"/>
                  </a:cubicBezTo>
                  <a:cubicBezTo>
                    <a:pt x="71" y="12"/>
                    <a:pt x="71" y="12"/>
                    <a:pt x="71" y="12"/>
                  </a:cubicBezTo>
                  <a:cubicBezTo>
                    <a:pt x="71" y="12"/>
                    <a:pt x="63" y="39"/>
                    <a:pt x="40" y="55"/>
                  </a:cubicBezTo>
                  <a:cubicBezTo>
                    <a:pt x="40" y="55"/>
                    <a:pt x="40" y="55"/>
                    <a:pt x="40" y="55"/>
                  </a:cubicBezTo>
                  <a:cubicBezTo>
                    <a:pt x="35" y="58"/>
                    <a:pt x="29" y="61"/>
                    <a:pt x="22" y="63"/>
                  </a:cubicBezTo>
                  <a:cubicBezTo>
                    <a:pt x="22" y="63"/>
                    <a:pt x="19" y="67"/>
                    <a:pt x="16" y="63"/>
                  </a:cubicBezTo>
                  <a:cubicBezTo>
                    <a:pt x="13" y="60"/>
                    <a:pt x="15" y="54"/>
                    <a:pt x="11" y="53"/>
                  </a:cubicBezTo>
                  <a:cubicBezTo>
                    <a:pt x="8" y="52"/>
                    <a:pt x="6" y="54"/>
                    <a:pt x="3" y="49"/>
                  </a:cubicBezTo>
                  <a:cubicBezTo>
                    <a:pt x="2" y="47"/>
                    <a:pt x="0" y="37"/>
                    <a:pt x="3" y="26"/>
                  </a:cubicBezTo>
                </a:path>
              </a:pathLst>
            </a:custGeom>
            <a:solidFill>
              <a:srgbClr val="F9E5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1" name="Freeform 59">
              <a:extLst>
                <a:ext uri="{FF2B5EF4-FFF2-40B4-BE49-F238E27FC236}">
                  <a16:creationId xmlns="" xmlns:a16="http://schemas.microsoft.com/office/drawing/2014/main" id="{F6DE8AB7-2506-4470-8D3D-053950999AF5}"/>
                </a:ext>
              </a:extLst>
            </p:cNvPr>
            <p:cNvSpPr>
              <a:spLocks noEditPoints="1"/>
            </p:cNvSpPr>
            <p:nvPr/>
          </p:nvSpPr>
          <p:spPr bwMode="auto">
            <a:xfrm flipH="1">
              <a:off x="2185988" y="6372225"/>
              <a:ext cx="111125" cy="109538"/>
            </a:xfrm>
            <a:custGeom>
              <a:avLst/>
              <a:gdLst>
                <a:gd name="T0" fmla="*/ 39 w 39"/>
                <a:gd name="T1" fmla="*/ 29 h 39"/>
                <a:gd name="T2" fmla="*/ 28 w 39"/>
                <a:gd name="T3" fmla="*/ 32 h 39"/>
                <a:gd name="T4" fmla="*/ 18 w 39"/>
                <a:gd name="T5" fmla="*/ 39 h 39"/>
                <a:gd name="T6" fmla="*/ 18 w 39"/>
                <a:gd name="T7" fmla="*/ 39 h 39"/>
                <a:gd name="T8" fmla="*/ 21 w 39"/>
                <a:gd name="T9" fmla="*/ 37 h 39"/>
                <a:gd name="T10" fmla="*/ 39 w 39"/>
                <a:gd name="T11" fmla="*/ 29 h 39"/>
                <a:gd name="T12" fmla="*/ 32 w 39"/>
                <a:gd name="T13" fmla="*/ 18 h 39"/>
                <a:gd name="T14" fmla="*/ 17 w 39"/>
                <a:gd name="T15" fmla="*/ 23 h 39"/>
                <a:gd name="T16" fmla="*/ 16 w 39"/>
                <a:gd name="T17" fmla="*/ 23 h 39"/>
                <a:gd name="T18" fmla="*/ 7 w 39"/>
                <a:gd name="T19" fmla="*/ 24 h 39"/>
                <a:gd name="T20" fmla="*/ 3 w 39"/>
                <a:gd name="T21" fmla="*/ 24 h 39"/>
                <a:gd name="T22" fmla="*/ 10 w 39"/>
                <a:gd name="T23" fmla="*/ 27 h 39"/>
                <a:gd name="T24" fmla="*/ 15 w 39"/>
                <a:gd name="T25" fmla="*/ 37 h 39"/>
                <a:gd name="T26" fmla="*/ 16 w 39"/>
                <a:gd name="T27" fmla="*/ 38 h 39"/>
                <a:gd name="T28" fmla="*/ 25 w 39"/>
                <a:gd name="T29" fmla="*/ 32 h 39"/>
                <a:gd name="T30" fmla="*/ 22 w 39"/>
                <a:gd name="T31" fmla="*/ 31 h 39"/>
                <a:gd name="T32" fmla="*/ 32 w 39"/>
                <a:gd name="T33" fmla="*/ 18 h 39"/>
                <a:gd name="T34" fmla="*/ 19 w 39"/>
                <a:gd name="T35" fmla="*/ 12 h 39"/>
                <a:gd name="T36" fmla="*/ 18 w 39"/>
                <a:gd name="T37" fmla="*/ 12 h 39"/>
                <a:gd name="T38" fmla="*/ 10 w 39"/>
                <a:gd name="T39" fmla="*/ 17 h 39"/>
                <a:gd name="T40" fmla="*/ 9 w 39"/>
                <a:gd name="T41" fmla="*/ 17 h 39"/>
                <a:gd name="T42" fmla="*/ 9 w 39"/>
                <a:gd name="T43" fmla="*/ 14 h 39"/>
                <a:gd name="T44" fmla="*/ 1 w 39"/>
                <a:gd name="T45" fmla="*/ 15 h 39"/>
                <a:gd name="T46" fmla="*/ 2 w 39"/>
                <a:gd name="T47" fmla="*/ 22 h 39"/>
                <a:gd name="T48" fmla="*/ 8 w 39"/>
                <a:gd name="T49" fmla="*/ 22 h 39"/>
                <a:gd name="T50" fmla="*/ 14 w 39"/>
                <a:gd name="T51" fmla="*/ 22 h 39"/>
                <a:gd name="T52" fmla="*/ 19 w 39"/>
                <a:gd name="T53" fmla="*/ 12 h 39"/>
                <a:gd name="T54" fmla="*/ 22 w 39"/>
                <a:gd name="T55" fmla="*/ 9 h 39"/>
                <a:gd name="T56" fmla="*/ 21 w 39"/>
                <a:gd name="T57" fmla="*/ 9 h 39"/>
                <a:gd name="T58" fmla="*/ 22 w 39"/>
                <a:gd name="T59" fmla="*/ 9 h 39"/>
                <a:gd name="T60" fmla="*/ 22 w 39"/>
                <a:gd name="T61" fmla="*/ 9 h 39"/>
                <a:gd name="T62" fmla="*/ 2 w 39"/>
                <a:gd name="T63" fmla="*/ 9 h 39"/>
                <a:gd name="T64" fmla="*/ 1 w 39"/>
                <a:gd name="T65" fmla="*/ 9 h 39"/>
                <a:gd name="T66" fmla="*/ 0 w 39"/>
                <a:gd name="T67" fmla="*/ 12 h 39"/>
                <a:gd name="T68" fmla="*/ 3 w 39"/>
                <a:gd name="T69" fmla="*/ 12 h 39"/>
                <a:gd name="T70" fmla="*/ 3 w 39"/>
                <a:gd name="T71" fmla="*/ 12 h 39"/>
                <a:gd name="T72" fmla="*/ 2 w 39"/>
                <a:gd name="T73" fmla="*/ 9 h 39"/>
                <a:gd name="T74" fmla="*/ 9 w 39"/>
                <a:gd name="T75" fmla="*/ 8 h 39"/>
                <a:gd name="T76" fmla="*/ 8 w 39"/>
                <a:gd name="T77" fmla="*/ 8 h 39"/>
                <a:gd name="T78" fmla="*/ 5 w 39"/>
                <a:gd name="T79" fmla="*/ 12 h 39"/>
                <a:gd name="T80" fmla="*/ 9 w 39"/>
                <a:gd name="T81" fmla="*/ 12 h 39"/>
                <a:gd name="T82" fmla="*/ 9 w 39"/>
                <a:gd name="T83" fmla="*/ 8 h 39"/>
                <a:gd name="T84" fmla="*/ 10 w 39"/>
                <a:gd name="T85" fmla="*/ 3 h 39"/>
                <a:gd name="T86" fmla="*/ 8 w 39"/>
                <a:gd name="T87" fmla="*/ 6 h 39"/>
                <a:gd name="T88" fmla="*/ 9 w 39"/>
                <a:gd name="T89" fmla="*/ 6 h 39"/>
                <a:gd name="T90" fmla="*/ 10 w 39"/>
                <a:gd name="T91" fmla="*/ 3 h 39"/>
                <a:gd name="T92" fmla="*/ 2 w 39"/>
                <a:gd name="T93" fmla="*/ 0 h 39"/>
                <a:gd name="T94" fmla="*/ 1 w 39"/>
                <a:gd name="T95" fmla="*/ 7 h 39"/>
                <a:gd name="T96" fmla="*/ 1 w 39"/>
                <a:gd name="T97" fmla="*/ 7 h 39"/>
                <a:gd name="T98" fmla="*/ 2 w 39"/>
                <a:gd name="T99" fmla="*/ 7 h 39"/>
                <a:gd name="T100" fmla="*/ 2 w 39"/>
                <a:gd name="T101" fmla="*/ 0 h 39"/>
                <a:gd name="T102" fmla="*/ 2 w 39"/>
                <a:gd name="T103" fmla="*/ 0 h 39"/>
                <a:gd name="T104" fmla="*/ 2 w 39"/>
                <a:gd name="T105" fmla="*/ 0 h 39"/>
                <a:gd name="T106" fmla="*/ 2 w 39"/>
                <a:gd name="T107"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9" h="39">
                  <a:moveTo>
                    <a:pt x="39" y="29"/>
                  </a:moveTo>
                  <a:cubicBezTo>
                    <a:pt x="38" y="29"/>
                    <a:pt x="33" y="31"/>
                    <a:pt x="28" y="32"/>
                  </a:cubicBezTo>
                  <a:cubicBezTo>
                    <a:pt x="25" y="34"/>
                    <a:pt x="22" y="37"/>
                    <a:pt x="18" y="39"/>
                  </a:cubicBezTo>
                  <a:cubicBezTo>
                    <a:pt x="18" y="39"/>
                    <a:pt x="18" y="39"/>
                    <a:pt x="18" y="39"/>
                  </a:cubicBezTo>
                  <a:cubicBezTo>
                    <a:pt x="20" y="39"/>
                    <a:pt x="21" y="37"/>
                    <a:pt x="21" y="37"/>
                  </a:cubicBezTo>
                  <a:cubicBezTo>
                    <a:pt x="28" y="35"/>
                    <a:pt x="34" y="32"/>
                    <a:pt x="39" y="29"/>
                  </a:cubicBezTo>
                  <a:moveTo>
                    <a:pt x="32" y="18"/>
                  </a:moveTo>
                  <a:cubicBezTo>
                    <a:pt x="31" y="19"/>
                    <a:pt x="22" y="23"/>
                    <a:pt x="17" y="23"/>
                  </a:cubicBezTo>
                  <a:cubicBezTo>
                    <a:pt x="17" y="23"/>
                    <a:pt x="17" y="23"/>
                    <a:pt x="16" y="23"/>
                  </a:cubicBezTo>
                  <a:cubicBezTo>
                    <a:pt x="13" y="24"/>
                    <a:pt x="10" y="24"/>
                    <a:pt x="7" y="24"/>
                  </a:cubicBezTo>
                  <a:cubicBezTo>
                    <a:pt x="6" y="24"/>
                    <a:pt x="4" y="24"/>
                    <a:pt x="3" y="24"/>
                  </a:cubicBezTo>
                  <a:cubicBezTo>
                    <a:pt x="5" y="28"/>
                    <a:pt x="7" y="26"/>
                    <a:pt x="10" y="27"/>
                  </a:cubicBezTo>
                  <a:cubicBezTo>
                    <a:pt x="14" y="28"/>
                    <a:pt x="12" y="34"/>
                    <a:pt x="15" y="37"/>
                  </a:cubicBezTo>
                  <a:cubicBezTo>
                    <a:pt x="15" y="37"/>
                    <a:pt x="16" y="37"/>
                    <a:pt x="16" y="38"/>
                  </a:cubicBezTo>
                  <a:cubicBezTo>
                    <a:pt x="19" y="36"/>
                    <a:pt x="22" y="34"/>
                    <a:pt x="25" y="32"/>
                  </a:cubicBezTo>
                  <a:cubicBezTo>
                    <a:pt x="23" y="32"/>
                    <a:pt x="22" y="32"/>
                    <a:pt x="22" y="31"/>
                  </a:cubicBezTo>
                  <a:cubicBezTo>
                    <a:pt x="18" y="28"/>
                    <a:pt x="30" y="19"/>
                    <a:pt x="32" y="18"/>
                  </a:cubicBezTo>
                  <a:moveTo>
                    <a:pt x="19" y="12"/>
                  </a:moveTo>
                  <a:cubicBezTo>
                    <a:pt x="19" y="12"/>
                    <a:pt x="18" y="12"/>
                    <a:pt x="18" y="12"/>
                  </a:cubicBezTo>
                  <a:cubicBezTo>
                    <a:pt x="15" y="15"/>
                    <a:pt x="12" y="17"/>
                    <a:pt x="10" y="17"/>
                  </a:cubicBezTo>
                  <a:cubicBezTo>
                    <a:pt x="10" y="17"/>
                    <a:pt x="10" y="17"/>
                    <a:pt x="9" y="17"/>
                  </a:cubicBezTo>
                  <a:cubicBezTo>
                    <a:pt x="9" y="17"/>
                    <a:pt x="9" y="16"/>
                    <a:pt x="9" y="14"/>
                  </a:cubicBezTo>
                  <a:cubicBezTo>
                    <a:pt x="6" y="15"/>
                    <a:pt x="3" y="15"/>
                    <a:pt x="1" y="15"/>
                  </a:cubicBezTo>
                  <a:cubicBezTo>
                    <a:pt x="1" y="18"/>
                    <a:pt x="1" y="20"/>
                    <a:pt x="2" y="22"/>
                  </a:cubicBezTo>
                  <a:cubicBezTo>
                    <a:pt x="4" y="22"/>
                    <a:pt x="6" y="22"/>
                    <a:pt x="8" y="22"/>
                  </a:cubicBezTo>
                  <a:cubicBezTo>
                    <a:pt x="10" y="22"/>
                    <a:pt x="12" y="22"/>
                    <a:pt x="14" y="22"/>
                  </a:cubicBezTo>
                  <a:cubicBezTo>
                    <a:pt x="13" y="20"/>
                    <a:pt x="16" y="15"/>
                    <a:pt x="19" y="12"/>
                  </a:cubicBezTo>
                  <a:moveTo>
                    <a:pt x="22" y="9"/>
                  </a:moveTo>
                  <a:cubicBezTo>
                    <a:pt x="22" y="9"/>
                    <a:pt x="22" y="9"/>
                    <a:pt x="21" y="9"/>
                  </a:cubicBezTo>
                  <a:cubicBezTo>
                    <a:pt x="21" y="9"/>
                    <a:pt x="21" y="9"/>
                    <a:pt x="22" y="9"/>
                  </a:cubicBezTo>
                  <a:cubicBezTo>
                    <a:pt x="22" y="9"/>
                    <a:pt x="22" y="9"/>
                    <a:pt x="22" y="9"/>
                  </a:cubicBezTo>
                  <a:moveTo>
                    <a:pt x="2" y="9"/>
                  </a:moveTo>
                  <a:cubicBezTo>
                    <a:pt x="1" y="9"/>
                    <a:pt x="1" y="9"/>
                    <a:pt x="1" y="9"/>
                  </a:cubicBezTo>
                  <a:cubicBezTo>
                    <a:pt x="0" y="10"/>
                    <a:pt x="0" y="11"/>
                    <a:pt x="0" y="12"/>
                  </a:cubicBezTo>
                  <a:cubicBezTo>
                    <a:pt x="1" y="12"/>
                    <a:pt x="2" y="12"/>
                    <a:pt x="3" y="12"/>
                  </a:cubicBezTo>
                  <a:cubicBezTo>
                    <a:pt x="3" y="12"/>
                    <a:pt x="3" y="12"/>
                    <a:pt x="3" y="12"/>
                  </a:cubicBezTo>
                  <a:cubicBezTo>
                    <a:pt x="2" y="11"/>
                    <a:pt x="2" y="10"/>
                    <a:pt x="2" y="9"/>
                  </a:cubicBezTo>
                  <a:moveTo>
                    <a:pt x="9" y="8"/>
                  </a:moveTo>
                  <a:cubicBezTo>
                    <a:pt x="9" y="8"/>
                    <a:pt x="8" y="8"/>
                    <a:pt x="8" y="8"/>
                  </a:cubicBezTo>
                  <a:cubicBezTo>
                    <a:pt x="7" y="10"/>
                    <a:pt x="6" y="12"/>
                    <a:pt x="5" y="12"/>
                  </a:cubicBezTo>
                  <a:cubicBezTo>
                    <a:pt x="6" y="12"/>
                    <a:pt x="7" y="12"/>
                    <a:pt x="9" y="12"/>
                  </a:cubicBezTo>
                  <a:cubicBezTo>
                    <a:pt x="9" y="11"/>
                    <a:pt x="9" y="9"/>
                    <a:pt x="9" y="8"/>
                  </a:cubicBezTo>
                  <a:moveTo>
                    <a:pt x="10" y="3"/>
                  </a:moveTo>
                  <a:cubicBezTo>
                    <a:pt x="10" y="3"/>
                    <a:pt x="9" y="5"/>
                    <a:pt x="8" y="6"/>
                  </a:cubicBezTo>
                  <a:cubicBezTo>
                    <a:pt x="9" y="6"/>
                    <a:pt x="9" y="6"/>
                    <a:pt x="9" y="6"/>
                  </a:cubicBezTo>
                  <a:cubicBezTo>
                    <a:pt x="9" y="4"/>
                    <a:pt x="10" y="3"/>
                    <a:pt x="10" y="3"/>
                  </a:cubicBezTo>
                  <a:moveTo>
                    <a:pt x="2" y="0"/>
                  </a:moveTo>
                  <a:cubicBezTo>
                    <a:pt x="2" y="3"/>
                    <a:pt x="1" y="5"/>
                    <a:pt x="1" y="7"/>
                  </a:cubicBezTo>
                  <a:cubicBezTo>
                    <a:pt x="1" y="7"/>
                    <a:pt x="1" y="7"/>
                    <a:pt x="1" y="7"/>
                  </a:cubicBezTo>
                  <a:cubicBezTo>
                    <a:pt x="2" y="7"/>
                    <a:pt x="2" y="7"/>
                    <a:pt x="2" y="7"/>
                  </a:cubicBezTo>
                  <a:cubicBezTo>
                    <a:pt x="2" y="4"/>
                    <a:pt x="2" y="2"/>
                    <a:pt x="2" y="0"/>
                  </a:cubicBezTo>
                  <a:moveTo>
                    <a:pt x="2" y="0"/>
                  </a:moveTo>
                  <a:cubicBezTo>
                    <a:pt x="2" y="0"/>
                    <a:pt x="2" y="0"/>
                    <a:pt x="2" y="0"/>
                  </a:cubicBezTo>
                  <a:cubicBezTo>
                    <a:pt x="2" y="0"/>
                    <a:pt x="2" y="0"/>
                    <a:pt x="2" y="0"/>
                  </a:cubicBezTo>
                </a:path>
              </a:pathLst>
            </a:custGeom>
            <a:solidFill>
              <a:srgbClr val="FCF2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2" name="Freeform 60">
              <a:extLst>
                <a:ext uri="{FF2B5EF4-FFF2-40B4-BE49-F238E27FC236}">
                  <a16:creationId xmlns="" xmlns:a16="http://schemas.microsoft.com/office/drawing/2014/main" id="{369B3B1E-C411-4346-8FEF-6D531FCC4864}"/>
                </a:ext>
              </a:extLst>
            </p:cNvPr>
            <p:cNvSpPr>
              <a:spLocks/>
            </p:cNvSpPr>
            <p:nvPr/>
          </p:nvSpPr>
          <p:spPr bwMode="auto">
            <a:xfrm flipH="1">
              <a:off x="2114550" y="6223000"/>
              <a:ext cx="233363" cy="125413"/>
            </a:xfrm>
            <a:custGeom>
              <a:avLst/>
              <a:gdLst>
                <a:gd name="T0" fmla="*/ 8 w 82"/>
                <a:gd name="T1" fmla="*/ 34 h 44"/>
                <a:gd name="T2" fmla="*/ 52 w 82"/>
                <a:gd name="T3" fmla="*/ 27 h 44"/>
                <a:gd name="T4" fmla="*/ 81 w 82"/>
                <a:gd name="T5" fmla="*/ 0 h 44"/>
                <a:gd name="T6" fmla="*/ 82 w 82"/>
                <a:gd name="T7" fmla="*/ 4 h 44"/>
                <a:gd name="T8" fmla="*/ 7 w 82"/>
                <a:gd name="T9" fmla="*/ 35 h 44"/>
                <a:gd name="T10" fmla="*/ 7 w 82"/>
                <a:gd name="T11" fmla="*/ 35 h 44"/>
                <a:gd name="T12" fmla="*/ 2 w 82"/>
                <a:gd name="T13" fmla="*/ 35 h 44"/>
                <a:gd name="T14" fmla="*/ 5 w 82"/>
                <a:gd name="T15" fmla="*/ 31 h 44"/>
                <a:gd name="T16" fmla="*/ 8 w 82"/>
                <a:gd name="T17" fmla="*/ 3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 h="44">
                  <a:moveTo>
                    <a:pt x="8" y="34"/>
                  </a:moveTo>
                  <a:cubicBezTo>
                    <a:pt x="16" y="35"/>
                    <a:pt x="35" y="37"/>
                    <a:pt x="52" y="27"/>
                  </a:cubicBezTo>
                  <a:cubicBezTo>
                    <a:pt x="74" y="14"/>
                    <a:pt x="81" y="0"/>
                    <a:pt x="81" y="0"/>
                  </a:cubicBezTo>
                  <a:cubicBezTo>
                    <a:pt x="82" y="4"/>
                    <a:pt x="82" y="4"/>
                    <a:pt x="82" y="4"/>
                  </a:cubicBezTo>
                  <a:cubicBezTo>
                    <a:pt x="82" y="4"/>
                    <a:pt x="56" y="44"/>
                    <a:pt x="7" y="35"/>
                  </a:cubicBezTo>
                  <a:cubicBezTo>
                    <a:pt x="7" y="35"/>
                    <a:pt x="7" y="35"/>
                    <a:pt x="7" y="35"/>
                  </a:cubicBezTo>
                  <a:cubicBezTo>
                    <a:pt x="6" y="35"/>
                    <a:pt x="4" y="36"/>
                    <a:pt x="2" y="35"/>
                  </a:cubicBezTo>
                  <a:cubicBezTo>
                    <a:pt x="0" y="35"/>
                    <a:pt x="1" y="31"/>
                    <a:pt x="5" y="31"/>
                  </a:cubicBezTo>
                  <a:cubicBezTo>
                    <a:pt x="8" y="31"/>
                    <a:pt x="8" y="33"/>
                    <a:pt x="8" y="34"/>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3" name="Freeform 61">
              <a:extLst>
                <a:ext uri="{FF2B5EF4-FFF2-40B4-BE49-F238E27FC236}">
                  <a16:creationId xmlns="" xmlns:a16="http://schemas.microsoft.com/office/drawing/2014/main" id="{F40582F1-C438-4A6B-A0D5-F8D0018E8773}"/>
                </a:ext>
              </a:extLst>
            </p:cNvPr>
            <p:cNvSpPr>
              <a:spLocks/>
            </p:cNvSpPr>
            <p:nvPr/>
          </p:nvSpPr>
          <p:spPr bwMode="auto">
            <a:xfrm flipH="1">
              <a:off x="2124075" y="6183313"/>
              <a:ext cx="263525" cy="134938"/>
            </a:xfrm>
            <a:custGeom>
              <a:avLst/>
              <a:gdLst>
                <a:gd name="T0" fmla="*/ 92 w 93"/>
                <a:gd name="T1" fmla="*/ 5 h 47"/>
                <a:gd name="T2" fmla="*/ 93 w 93"/>
                <a:gd name="T3" fmla="*/ 0 h 47"/>
                <a:gd name="T4" fmla="*/ 9 w 93"/>
                <a:gd name="T5" fmla="*/ 43 h 47"/>
                <a:gd name="T6" fmla="*/ 3 w 93"/>
                <a:gd name="T7" fmla="*/ 42 h 47"/>
                <a:gd name="T8" fmla="*/ 9 w 93"/>
                <a:gd name="T9" fmla="*/ 44 h 47"/>
                <a:gd name="T10" fmla="*/ 9 w 93"/>
                <a:gd name="T11" fmla="*/ 44 h 47"/>
                <a:gd name="T12" fmla="*/ 40 w 93"/>
                <a:gd name="T13" fmla="*/ 38 h 47"/>
                <a:gd name="T14" fmla="*/ 92 w 93"/>
                <a:gd name="T15" fmla="*/ 5 h 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3" h="47">
                  <a:moveTo>
                    <a:pt x="92" y="5"/>
                  </a:moveTo>
                  <a:cubicBezTo>
                    <a:pt x="93" y="0"/>
                    <a:pt x="93" y="0"/>
                    <a:pt x="93" y="0"/>
                  </a:cubicBezTo>
                  <a:cubicBezTo>
                    <a:pt x="93" y="0"/>
                    <a:pt x="52" y="42"/>
                    <a:pt x="9" y="43"/>
                  </a:cubicBezTo>
                  <a:cubicBezTo>
                    <a:pt x="9" y="43"/>
                    <a:pt x="6" y="40"/>
                    <a:pt x="3" y="42"/>
                  </a:cubicBezTo>
                  <a:cubicBezTo>
                    <a:pt x="0" y="44"/>
                    <a:pt x="5" y="47"/>
                    <a:pt x="9" y="44"/>
                  </a:cubicBezTo>
                  <a:cubicBezTo>
                    <a:pt x="9" y="44"/>
                    <a:pt x="9" y="44"/>
                    <a:pt x="9" y="44"/>
                  </a:cubicBezTo>
                  <a:cubicBezTo>
                    <a:pt x="16" y="44"/>
                    <a:pt x="28" y="42"/>
                    <a:pt x="40" y="38"/>
                  </a:cubicBezTo>
                  <a:cubicBezTo>
                    <a:pt x="60" y="30"/>
                    <a:pt x="85" y="11"/>
                    <a:pt x="92" y="5"/>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4" name="Freeform 62">
              <a:extLst>
                <a:ext uri="{FF2B5EF4-FFF2-40B4-BE49-F238E27FC236}">
                  <a16:creationId xmlns="" xmlns:a16="http://schemas.microsoft.com/office/drawing/2014/main" id="{DB969AD3-45F1-4B10-B0F3-3DCA686557A4}"/>
                </a:ext>
              </a:extLst>
            </p:cNvPr>
            <p:cNvSpPr>
              <a:spLocks/>
            </p:cNvSpPr>
            <p:nvPr/>
          </p:nvSpPr>
          <p:spPr bwMode="auto">
            <a:xfrm flipH="1">
              <a:off x="2132013" y="6029325"/>
              <a:ext cx="414338" cy="222250"/>
            </a:xfrm>
            <a:custGeom>
              <a:avLst/>
              <a:gdLst>
                <a:gd name="T0" fmla="*/ 5 w 146"/>
                <a:gd name="T1" fmla="*/ 67 h 78"/>
                <a:gd name="T2" fmla="*/ 0 w 146"/>
                <a:gd name="T3" fmla="*/ 73 h 78"/>
                <a:gd name="T4" fmla="*/ 10 w 146"/>
                <a:gd name="T5" fmla="*/ 67 h 78"/>
                <a:gd name="T6" fmla="*/ 143 w 146"/>
                <a:gd name="T7" fmla="*/ 60 h 78"/>
                <a:gd name="T8" fmla="*/ 146 w 146"/>
                <a:gd name="T9" fmla="*/ 57 h 78"/>
                <a:gd name="T10" fmla="*/ 5 w 146"/>
                <a:gd name="T11" fmla="*/ 67 h 78"/>
              </a:gdLst>
              <a:ahLst/>
              <a:cxnLst>
                <a:cxn ang="0">
                  <a:pos x="T0" y="T1"/>
                </a:cxn>
                <a:cxn ang="0">
                  <a:pos x="T2" y="T3"/>
                </a:cxn>
                <a:cxn ang="0">
                  <a:pos x="T4" y="T5"/>
                </a:cxn>
                <a:cxn ang="0">
                  <a:pos x="T6" y="T7"/>
                </a:cxn>
                <a:cxn ang="0">
                  <a:pos x="T8" y="T9"/>
                </a:cxn>
                <a:cxn ang="0">
                  <a:pos x="T10" y="T11"/>
                </a:cxn>
              </a:cxnLst>
              <a:rect l="0" t="0" r="r" b="b"/>
              <a:pathLst>
                <a:path w="146" h="78">
                  <a:moveTo>
                    <a:pt x="5" y="67"/>
                  </a:moveTo>
                  <a:cubicBezTo>
                    <a:pt x="3" y="68"/>
                    <a:pt x="0" y="70"/>
                    <a:pt x="0" y="73"/>
                  </a:cubicBezTo>
                  <a:cubicBezTo>
                    <a:pt x="1" y="78"/>
                    <a:pt x="13" y="73"/>
                    <a:pt x="10" y="67"/>
                  </a:cubicBezTo>
                  <a:cubicBezTo>
                    <a:pt x="60" y="3"/>
                    <a:pt x="142" y="60"/>
                    <a:pt x="143" y="60"/>
                  </a:cubicBezTo>
                  <a:cubicBezTo>
                    <a:pt x="146" y="57"/>
                    <a:pt x="146" y="57"/>
                    <a:pt x="146" y="57"/>
                  </a:cubicBezTo>
                  <a:cubicBezTo>
                    <a:pt x="145" y="56"/>
                    <a:pt x="55" y="0"/>
                    <a:pt x="5" y="67"/>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5" name="Freeform 63">
              <a:extLst>
                <a:ext uri="{FF2B5EF4-FFF2-40B4-BE49-F238E27FC236}">
                  <a16:creationId xmlns="" xmlns:a16="http://schemas.microsoft.com/office/drawing/2014/main" id="{4A099E95-F191-43E8-83FF-53A818EB7C61}"/>
                </a:ext>
              </a:extLst>
            </p:cNvPr>
            <p:cNvSpPr>
              <a:spLocks/>
            </p:cNvSpPr>
            <p:nvPr/>
          </p:nvSpPr>
          <p:spPr bwMode="auto">
            <a:xfrm flipH="1">
              <a:off x="2066925" y="6075363"/>
              <a:ext cx="395288" cy="250825"/>
            </a:xfrm>
            <a:custGeom>
              <a:avLst/>
              <a:gdLst>
                <a:gd name="T0" fmla="*/ 5 w 139"/>
                <a:gd name="T1" fmla="*/ 77 h 88"/>
                <a:gd name="T2" fmla="*/ 1 w 139"/>
                <a:gd name="T3" fmla="*/ 83 h 88"/>
                <a:gd name="T4" fmla="*/ 9 w 139"/>
                <a:gd name="T5" fmla="*/ 75 h 88"/>
                <a:gd name="T6" fmla="*/ 138 w 139"/>
                <a:gd name="T7" fmla="*/ 39 h 88"/>
                <a:gd name="T8" fmla="*/ 139 w 139"/>
                <a:gd name="T9" fmla="*/ 35 h 88"/>
                <a:gd name="T10" fmla="*/ 5 w 139"/>
                <a:gd name="T11" fmla="*/ 77 h 88"/>
              </a:gdLst>
              <a:ahLst/>
              <a:cxnLst>
                <a:cxn ang="0">
                  <a:pos x="T0" y="T1"/>
                </a:cxn>
                <a:cxn ang="0">
                  <a:pos x="T2" y="T3"/>
                </a:cxn>
                <a:cxn ang="0">
                  <a:pos x="T4" y="T5"/>
                </a:cxn>
                <a:cxn ang="0">
                  <a:pos x="T6" y="T7"/>
                </a:cxn>
                <a:cxn ang="0">
                  <a:pos x="T8" y="T9"/>
                </a:cxn>
                <a:cxn ang="0">
                  <a:pos x="T10" y="T11"/>
                </a:cxn>
              </a:cxnLst>
              <a:rect l="0" t="0" r="r" b="b"/>
              <a:pathLst>
                <a:path w="139" h="88">
                  <a:moveTo>
                    <a:pt x="5" y="77"/>
                  </a:moveTo>
                  <a:cubicBezTo>
                    <a:pt x="2" y="78"/>
                    <a:pt x="0" y="80"/>
                    <a:pt x="1" y="83"/>
                  </a:cubicBezTo>
                  <a:cubicBezTo>
                    <a:pt x="3" y="88"/>
                    <a:pt x="13" y="80"/>
                    <a:pt x="9" y="75"/>
                  </a:cubicBezTo>
                  <a:cubicBezTo>
                    <a:pt x="44" y="2"/>
                    <a:pt x="137" y="39"/>
                    <a:pt x="138" y="39"/>
                  </a:cubicBezTo>
                  <a:cubicBezTo>
                    <a:pt x="139" y="35"/>
                    <a:pt x="139" y="35"/>
                    <a:pt x="139" y="35"/>
                  </a:cubicBezTo>
                  <a:cubicBezTo>
                    <a:pt x="138" y="35"/>
                    <a:pt x="39" y="0"/>
                    <a:pt x="5" y="77"/>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6" name="Freeform 64">
              <a:extLst>
                <a:ext uri="{FF2B5EF4-FFF2-40B4-BE49-F238E27FC236}">
                  <a16:creationId xmlns="" xmlns:a16="http://schemas.microsoft.com/office/drawing/2014/main" id="{11E14151-B1C2-4AF0-83D9-97EF4BD87134}"/>
                </a:ext>
              </a:extLst>
            </p:cNvPr>
            <p:cNvSpPr>
              <a:spLocks/>
            </p:cNvSpPr>
            <p:nvPr/>
          </p:nvSpPr>
          <p:spPr bwMode="auto">
            <a:xfrm flipH="1">
              <a:off x="2033588" y="6229350"/>
              <a:ext cx="393700" cy="265113"/>
            </a:xfrm>
            <a:custGeom>
              <a:avLst/>
              <a:gdLst>
                <a:gd name="T0" fmla="*/ 9 w 139"/>
                <a:gd name="T1" fmla="*/ 56 h 93"/>
                <a:gd name="T2" fmla="*/ 2 w 139"/>
                <a:gd name="T3" fmla="*/ 53 h 93"/>
                <a:gd name="T4" fmla="*/ 13 w 139"/>
                <a:gd name="T5" fmla="*/ 55 h 93"/>
                <a:gd name="T6" fmla="*/ 135 w 139"/>
                <a:gd name="T7" fmla="*/ 0 h 93"/>
                <a:gd name="T8" fmla="*/ 139 w 139"/>
                <a:gd name="T9" fmla="*/ 2 h 93"/>
                <a:gd name="T10" fmla="*/ 9 w 139"/>
                <a:gd name="T11" fmla="*/ 56 h 93"/>
              </a:gdLst>
              <a:ahLst/>
              <a:cxnLst>
                <a:cxn ang="0">
                  <a:pos x="T0" y="T1"/>
                </a:cxn>
                <a:cxn ang="0">
                  <a:pos x="T2" y="T3"/>
                </a:cxn>
                <a:cxn ang="0">
                  <a:pos x="T4" y="T5"/>
                </a:cxn>
                <a:cxn ang="0">
                  <a:pos x="T6" y="T7"/>
                </a:cxn>
                <a:cxn ang="0">
                  <a:pos x="T8" y="T9"/>
                </a:cxn>
                <a:cxn ang="0">
                  <a:pos x="T10" y="T11"/>
                </a:cxn>
              </a:cxnLst>
              <a:rect l="0" t="0" r="r" b="b"/>
              <a:pathLst>
                <a:path w="139" h="93">
                  <a:moveTo>
                    <a:pt x="9" y="56"/>
                  </a:moveTo>
                  <a:cubicBezTo>
                    <a:pt x="6" y="56"/>
                    <a:pt x="3" y="56"/>
                    <a:pt x="2" y="53"/>
                  </a:cubicBezTo>
                  <a:cubicBezTo>
                    <a:pt x="0" y="48"/>
                    <a:pt x="13" y="48"/>
                    <a:pt x="13" y="55"/>
                  </a:cubicBezTo>
                  <a:cubicBezTo>
                    <a:pt x="86" y="89"/>
                    <a:pt x="134" y="1"/>
                    <a:pt x="135" y="0"/>
                  </a:cubicBezTo>
                  <a:cubicBezTo>
                    <a:pt x="139" y="2"/>
                    <a:pt x="139" y="2"/>
                    <a:pt x="139" y="2"/>
                  </a:cubicBezTo>
                  <a:cubicBezTo>
                    <a:pt x="138" y="3"/>
                    <a:pt x="83" y="93"/>
                    <a:pt x="9" y="56"/>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7" name="Freeform 65">
              <a:extLst>
                <a:ext uri="{FF2B5EF4-FFF2-40B4-BE49-F238E27FC236}">
                  <a16:creationId xmlns="" xmlns:a16="http://schemas.microsoft.com/office/drawing/2014/main" id="{C208DF90-0CB9-4F0A-AF9E-6D48A3108487}"/>
                </a:ext>
              </a:extLst>
            </p:cNvPr>
            <p:cNvSpPr>
              <a:spLocks/>
            </p:cNvSpPr>
            <p:nvPr/>
          </p:nvSpPr>
          <p:spPr bwMode="auto">
            <a:xfrm flipH="1">
              <a:off x="2095500" y="6300788"/>
              <a:ext cx="258763" cy="187325"/>
            </a:xfrm>
            <a:custGeom>
              <a:avLst/>
              <a:gdLst>
                <a:gd name="T0" fmla="*/ 6 w 91"/>
                <a:gd name="T1" fmla="*/ 45 h 66"/>
                <a:gd name="T2" fmla="*/ 1 w 91"/>
                <a:gd name="T3" fmla="*/ 43 h 66"/>
                <a:gd name="T4" fmla="*/ 9 w 91"/>
                <a:gd name="T5" fmla="*/ 44 h 66"/>
                <a:gd name="T6" fmla="*/ 89 w 91"/>
                <a:gd name="T7" fmla="*/ 0 h 66"/>
                <a:gd name="T8" fmla="*/ 91 w 91"/>
                <a:gd name="T9" fmla="*/ 1 h 66"/>
                <a:gd name="T10" fmla="*/ 6 w 91"/>
                <a:gd name="T11" fmla="*/ 45 h 66"/>
              </a:gdLst>
              <a:ahLst/>
              <a:cxnLst>
                <a:cxn ang="0">
                  <a:pos x="T0" y="T1"/>
                </a:cxn>
                <a:cxn ang="0">
                  <a:pos x="T2" y="T3"/>
                </a:cxn>
                <a:cxn ang="0">
                  <a:pos x="T4" y="T5"/>
                </a:cxn>
                <a:cxn ang="0">
                  <a:pos x="T6" y="T7"/>
                </a:cxn>
                <a:cxn ang="0">
                  <a:pos x="T8" y="T9"/>
                </a:cxn>
                <a:cxn ang="0">
                  <a:pos x="T10" y="T11"/>
                </a:cxn>
              </a:cxnLst>
              <a:rect l="0" t="0" r="r" b="b"/>
              <a:pathLst>
                <a:path w="91" h="66">
                  <a:moveTo>
                    <a:pt x="6" y="45"/>
                  </a:moveTo>
                  <a:cubicBezTo>
                    <a:pt x="4" y="45"/>
                    <a:pt x="2" y="45"/>
                    <a:pt x="1" y="43"/>
                  </a:cubicBezTo>
                  <a:cubicBezTo>
                    <a:pt x="0" y="40"/>
                    <a:pt x="9" y="39"/>
                    <a:pt x="9" y="44"/>
                  </a:cubicBezTo>
                  <a:cubicBezTo>
                    <a:pt x="61" y="63"/>
                    <a:pt x="88" y="0"/>
                    <a:pt x="89" y="0"/>
                  </a:cubicBezTo>
                  <a:cubicBezTo>
                    <a:pt x="91" y="1"/>
                    <a:pt x="91" y="1"/>
                    <a:pt x="91" y="1"/>
                  </a:cubicBezTo>
                  <a:cubicBezTo>
                    <a:pt x="91" y="2"/>
                    <a:pt x="59" y="66"/>
                    <a:pt x="6" y="45"/>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8" name="Freeform 66">
              <a:extLst>
                <a:ext uri="{FF2B5EF4-FFF2-40B4-BE49-F238E27FC236}">
                  <a16:creationId xmlns="" xmlns:a16="http://schemas.microsoft.com/office/drawing/2014/main" id="{FF7367F7-8994-4F64-9EF6-260869BF0657}"/>
                </a:ext>
              </a:extLst>
            </p:cNvPr>
            <p:cNvSpPr>
              <a:spLocks/>
            </p:cNvSpPr>
            <p:nvPr/>
          </p:nvSpPr>
          <p:spPr bwMode="auto">
            <a:xfrm flipH="1">
              <a:off x="2163763" y="6056313"/>
              <a:ext cx="274638" cy="165100"/>
            </a:xfrm>
            <a:custGeom>
              <a:avLst/>
              <a:gdLst>
                <a:gd name="T0" fmla="*/ 3 w 97"/>
                <a:gd name="T1" fmla="*/ 50 h 58"/>
                <a:gd name="T2" fmla="*/ 0 w 97"/>
                <a:gd name="T3" fmla="*/ 54 h 58"/>
                <a:gd name="T4" fmla="*/ 6 w 97"/>
                <a:gd name="T5" fmla="*/ 49 h 58"/>
                <a:gd name="T6" fmla="*/ 95 w 97"/>
                <a:gd name="T7" fmla="*/ 33 h 58"/>
                <a:gd name="T8" fmla="*/ 97 w 97"/>
                <a:gd name="T9" fmla="*/ 30 h 58"/>
                <a:gd name="T10" fmla="*/ 3 w 97"/>
                <a:gd name="T11" fmla="*/ 50 h 58"/>
              </a:gdLst>
              <a:ahLst/>
              <a:cxnLst>
                <a:cxn ang="0">
                  <a:pos x="T0" y="T1"/>
                </a:cxn>
                <a:cxn ang="0">
                  <a:pos x="T2" y="T3"/>
                </a:cxn>
                <a:cxn ang="0">
                  <a:pos x="T4" y="T5"/>
                </a:cxn>
                <a:cxn ang="0">
                  <a:pos x="T6" y="T7"/>
                </a:cxn>
                <a:cxn ang="0">
                  <a:pos x="T8" y="T9"/>
                </a:cxn>
                <a:cxn ang="0">
                  <a:pos x="T10" y="T11"/>
                </a:cxn>
              </a:cxnLst>
              <a:rect l="0" t="0" r="r" b="b"/>
              <a:pathLst>
                <a:path w="97" h="58">
                  <a:moveTo>
                    <a:pt x="3" y="50"/>
                  </a:moveTo>
                  <a:cubicBezTo>
                    <a:pt x="1" y="51"/>
                    <a:pt x="0" y="52"/>
                    <a:pt x="0" y="54"/>
                  </a:cubicBezTo>
                  <a:cubicBezTo>
                    <a:pt x="1" y="58"/>
                    <a:pt x="9" y="53"/>
                    <a:pt x="6" y="49"/>
                  </a:cubicBezTo>
                  <a:cubicBezTo>
                    <a:pt x="34" y="2"/>
                    <a:pt x="95" y="33"/>
                    <a:pt x="95" y="33"/>
                  </a:cubicBezTo>
                  <a:cubicBezTo>
                    <a:pt x="97" y="30"/>
                    <a:pt x="97" y="30"/>
                    <a:pt x="97" y="30"/>
                  </a:cubicBezTo>
                  <a:cubicBezTo>
                    <a:pt x="96" y="30"/>
                    <a:pt x="31" y="0"/>
                    <a:pt x="3" y="50"/>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9" name="Freeform 67">
              <a:extLst>
                <a:ext uri="{FF2B5EF4-FFF2-40B4-BE49-F238E27FC236}">
                  <a16:creationId xmlns="" xmlns:a16="http://schemas.microsoft.com/office/drawing/2014/main" id="{10590114-D487-4297-9F29-84ECBBE6B1BE}"/>
                </a:ext>
              </a:extLst>
            </p:cNvPr>
            <p:cNvSpPr>
              <a:spLocks/>
            </p:cNvSpPr>
            <p:nvPr/>
          </p:nvSpPr>
          <p:spPr bwMode="auto">
            <a:xfrm flipH="1">
              <a:off x="2106613" y="6262688"/>
              <a:ext cx="277813" cy="260350"/>
            </a:xfrm>
            <a:custGeom>
              <a:avLst/>
              <a:gdLst>
                <a:gd name="T0" fmla="*/ 9 w 98"/>
                <a:gd name="T1" fmla="*/ 84 h 91"/>
                <a:gd name="T2" fmla="*/ 3 w 98"/>
                <a:gd name="T3" fmla="*/ 84 h 91"/>
                <a:gd name="T4" fmla="*/ 12 w 98"/>
                <a:gd name="T5" fmla="*/ 82 h 91"/>
                <a:gd name="T6" fmla="*/ 94 w 98"/>
                <a:gd name="T7" fmla="*/ 0 h 91"/>
                <a:gd name="T8" fmla="*/ 98 w 98"/>
                <a:gd name="T9" fmla="*/ 1 h 91"/>
                <a:gd name="T10" fmla="*/ 9 w 98"/>
                <a:gd name="T11" fmla="*/ 84 h 91"/>
              </a:gdLst>
              <a:ahLst/>
              <a:cxnLst>
                <a:cxn ang="0">
                  <a:pos x="T0" y="T1"/>
                </a:cxn>
                <a:cxn ang="0">
                  <a:pos x="T2" y="T3"/>
                </a:cxn>
                <a:cxn ang="0">
                  <a:pos x="T4" y="T5"/>
                </a:cxn>
                <a:cxn ang="0">
                  <a:pos x="T6" y="T7"/>
                </a:cxn>
                <a:cxn ang="0">
                  <a:pos x="T8" y="T9"/>
                </a:cxn>
                <a:cxn ang="0">
                  <a:pos x="T10" y="T11"/>
                </a:cxn>
              </a:cxnLst>
              <a:rect l="0" t="0" r="r" b="b"/>
              <a:pathLst>
                <a:path w="98" h="91">
                  <a:moveTo>
                    <a:pt x="9" y="84"/>
                  </a:moveTo>
                  <a:cubicBezTo>
                    <a:pt x="7" y="85"/>
                    <a:pt x="4" y="86"/>
                    <a:pt x="3" y="84"/>
                  </a:cubicBezTo>
                  <a:cubicBezTo>
                    <a:pt x="0" y="80"/>
                    <a:pt x="10" y="76"/>
                    <a:pt x="12" y="82"/>
                  </a:cubicBezTo>
                  <a:cubicBezTo>
                    <a:pt x="82" y="87"/>
                    <a:pt x="94" y="1"/>
                    <a:pt x="94" y="0"/>
                  </a:cubicBezTo>
                  <a:cubicBezTo>
                    <a:pt x="98" y="1"/>
                    <a:pt x="98" y="1"/>
                    <a:pt x="98" y="1"/>
                  </a:cubicBezTo>
                  <a:cubicBezTo>
                    <a:pt x="98" y="2"/>
                    <a:pt x="81" y="91"/>
                    <a:pt x="9" y="84"/>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0" name="Freeform 68">
              <a:extLst>
                <a:ext uri="{FF2B5EF4-FFF2-40B4-BE49-F238E27FC236}">
                  <a16:creationId xmlns="" xmlns:a16="http://schemas.microsoft.com/office/drawing/2014/main" id="{F1280C77-9A21-4B3E-9831-BAF3429E748E}"/>
                </a:ext>
              </a:extLst>
            </p:cNvPr>
            <p:cNvSpPr>
              <a:spLocks/>
            </p:cNvSpPr>
            <p:nvPr/>
          </p:nvSpPr>
          <p:spPr bwMode="auto">
            <a:xfrm flipH="1">
              <a:off x="2114550" y="6272213"/>
              <a:ext cx="266700" cy="179388"/>
            </a:xfrm>
            <a:custGeom>
              <a:avLst/>
              <a:gdLst>
                <a:gd name="T0" fmla="*/ 5 w 94"/>
                <a:gd name="T1" fmla="*/ 37 h 63"/>
                <a:gd name="T2" fmla="*/ 1 w 94"/>
                <a:gd name="T3" fmla="*/ 36 h 63"/>
                <a:gd name="T4" fmla="*/ 8 w 94"/>
                <a:gd name="T5" fmla="*/ 36 h 63"/>
                <a:gd name="T6" fmla="*/ 92 w 94"/>
                <a:gd name="T7" fmla="*/ 0 h 63"/>
                <a:gd name="T8" fmla="*/ 94 w 94"/>
                <a:gd name="T9" fmla="*/ 1 h 63"/>
                <a:gd name="T10" fmla="*/ 5 w 94"/>
                <a:gd name="T11" fmla="*/ 37 h 63"/>
              </a:gdLst>
              <a:ahLst/>
              <a:cxnLst>
                <a:cxn ang="0">
                  <a:pos x="T0" y="T1"/>
                </a:cxn>
                <a:cxn ang="0">
                  <a:pos x="T2" y="T3"/>
                </a:cxn>
                <a:cxn ang="0">
                  <a:pos x="T4" y="T5"/>
                </a:cxn>
                <a:cxn ang="0">
                  <a:pos x="T6" y="T7"/>
                </a:cxn>
                <a:cxn ang="0">
                  <a:pos x="T8" y="T9"/>
                </a:cxn>
                <a:cxn ang="0">
                  <a:pos x="T10" y="T11"/>
                </a:cxn>
              </a:cxnLst>
              <a:rect l="0" t="0" r="r" b="b"/>
              <a:pathLst>
                <a:path w="94" h="63">
                  <a:moveTo>
                    <a:pt x="5" y="37"/>
                  </a:moveTo>
                  <a:cubicBezTo>
                    <a:pt x="4" y="38"/>
                    <a:pt x="2" y="38"/>
                    <a:pt x="1" y="36"/>
                  </a:cubicBezTo>
                  <a:cubicBezTo>
                    <a:pt x="0" y="32"/>
                    <a:pt x="9" y="32"/>
                    <a:pt x="8" y="36"/>
                  </a:cubicBezTo>
                  <a:cubicBezTo>
                    <a:pt x="58" y="60"/>
                    <a:pt x="91" y="0"/>
                    <a:pt x="92" y="0"/>
                  </a:cubicBezTo>
                  <a:cubicBezTo>
                    <a:pt x="94" y="1"/>
                    <a:pt x="94" y="1"/>
                    <a:pt x="94" y="1"/>
                  </a:cubicBezTo>
                  <a:cubicBezTo>
                    <a:pt x="94" y="2"/>
                    <a:pt x="56" y="63"/>
                    <a:pt x="5" y="37"/>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1" name="Freeform 69">
              <a:extLst>
                <a:ext uri="{FF2B5EF4-FFF2-40B4-BE49-F238E27FC236}">
                  <a16:creationId xmlns="" xmlns:a16="http://schemas.microsoft.com/office/drawing/2014/main" id="{20256EA7-D4AB-4B8B-B537-AFF9B6772EC3}"/>
                </a:ext>
              </a:extLst>
            </p:cNvPr>
            <p:cNvSpPr>
              <a:spLocks/>
            </p:cNvSpPr>
            <p:nvPr/>
          </p:nvSpPr>
          <p:spPr bwMode="auto">
            <a:xfrm flipH="1">
              <a:off x="2163763" y="6140450"/>
              <a:ext cx="227013" cy="142875"/>
            </a:xfrm>
            <a:custGeom>
              <a:avLst/>
              <a:gdLst>
                <a:gd name="T0" fmla="*/ 6 w 80"/>
                <a:gd name="T1" fmla="*/ 43 h 50"/>
                <a:gd name="T2" fmla="*/ 40 w 80"/>
                <a:gd name="T3" fmla="*/ 15 h 50"/>
                <a:gd name="T4" fmla="*/ 80 w 80"/>
                <a:gd name="T5" fmla="*/ 11 h 50"/>
                <a:gd name="T6" fmla="*/ 78 w 80"/>
                <a:gd name="T7" fmla="*/ 8 h 50"/>
                <a:gd name="T8" fmla="*/ 5 w 80"/>
                <a:gd name="T9" fmla="*/ 43 h 50"/>
                <a:gd name="T10" fmla="*/ 5 w 80"/>
                <a:gd name="T11" fmla="*/ 43 h 50"/>
                <a:gd name="T12" fmla="*/ 1 w 80"/>
                <a:gd name="T13" fmla="*/ 46 h 50"/>
                <a:gd name="T14" fmla="*/ 6 w 80"/>
                <a:gd name="T15" fmla="*/ 47 h 50"/>
                <a:gd name="T16" fmla="*/ 6 w 80"/>
                <a:gd name="T17" fmla="*/ 43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 h="50">
                  <a:moveTo>
                    <a:pt x="6" y="43"/>
                  </a:moveTo>
                  <a:cubicBezTo>
                    <a:pt x="10" y="37"/>
                    <a:pt x="21" y="21"/>
                    <a:pt x="40" y="15"/>
                  </a:cubicBezTo>
                  <a:cubicBezTo>
                    <a:pt x="65" y="7"/>
                    <a:pt x="80" y="11"/>
                    <a:pt x="80" y="11"/>
                  </a:cubicBezTo>
                  <a:cubicBezTo>
                    <a:pt x="78" y="8"/>
                    <a:pt x="78" y="8"/>
                    <a:pt x="78" y="8"/>
                  </a:cubicBezTo>
                  <a:cubicBezTo>
                    <a:pt x="78" y="8"/>
                    <a:pt x="30" y="0"/>
                    <a:pt x="5" y="43"/>
                  </a:cubicBezTo>
                  <a:cubicBezTo>
                    <a:pt x="5" y="43"/>
                    <a:pt x="5" y="43"/>
                    <a:pt x="5" y="43"/>
                  </a:cubicBezTo>
                  <a:cubicBezTo>
                    <a:pt x="4" y="44"/>
                    <a:pt x="2" y="45"/>
                    <a:pt x="1" y="46"/>
                  </a:cubicBezTo>
                  <a:cubicBezTo>
                    <a:pt x="0" y="48"/>
                    <a:pt x="3" y="50"/>
                    <a:pt x="6" y="47"/>
                  </a:cubicBezTo>
                  <a:cubicBezTo>
                    <a:pt x="8" y="45"/>
                    <a:pt x="7" y="44"/>
                    <a:pt x="6" y="43"/>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2" name="Freeform 70">
              <a:extLst>
                <a:ext uri="{FF2B5EF4-FFF2-40B4-BE49-F238E27FC236}">
                  <a16:creationId xmlns="" xmlns:a16="http://schemas.microsoft.com/office/drawing/2014/main" id="{C3DA1D07-7771-460A-A073-117853E44F0D}"/>
                </a:ext>
              </a:extLst>
            </p:cNvPr>
            <p:cNvSpPr>
              <a:spLocks/>
            </p:cNvSpPr>
            <p:nvPr/>
          </p:nvSpPr>
          <p:spPr bwMode="auto">
            <a:xfrm flipH="1">
              <a:off x="2109788" y="6157913"/>
              <a:ext cx="227013" cy="142875"/>
            </a:xfrm>
            <a:custGeom>
              <a:avLst/>
              <a:gdLst>
                <a:gd name="T0" fmla="*/ 6 w 80"/>
                <a:gd name="T1" fmla="*/ 43 h 50"/>
                <a:gd name="T2" fmla="*/ 40 w 80"/>
                <a:gd name="T3" fmla="*/ 15 h 50"/>
                <a:gd name="T4" fmla="*/ 80 w 80"/>
                <a:gd name="T5" fmla="*/ 11 h 50"/>
                <a:gd name="T6" fmla="*/ 78 w 80"/>
                <a:gd name="T7" fmla="*/ 8 h 50"/>
                <a:gd name="T8" fmla="*/ 5 w 80"/>
                <a:gd name="T9" fmla="*/ 43 h 50"/>
                <a:gd name="T10" fmla="*/ 5 w 80"/>
                <a:gd name="T11" fmla="*/ 43 h 50"/>
                <a:gd name="T12" fmla="*/ 1 w 80"/>
                <a:gd name="T13" fmla="*/ 46 h 50"/>
                <a:gd name="T14" fmla="*/ 6 w 80"/>
                <a:gd name="T15" fmla="*/ 47 h 50"/>
                <a:gd name="T16" fmla="*/ 6 w 80"/>
                <a:gd name="T17" fmla="*/ 43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 h="50">
                  <a:moveTo>
                    <a:pt x="6" y="43"/>
                  </a:moveTo>
                  <a:cubicBezTo>
                    <a:pt x="10" y="37"/>
                    <a:pt x="22" y="21"/>
                    <a:pt x="40" y="15"/>
                  </a:cubicBezTo>
                  <a:cubicBezTo>
                    <a:pt x="65" y="8"/>
                    <a:pt x="80" y="11"/>
                    <a:pt x="80" y="11"/>
                  </a:cubicBezTo>
                  <a:cubicBezTo>
                    <a:pt x="78" y="8"/>
                    <a:pt x="78" y="8"/>
                    <a:pt x="78" y="8"/>
                  </a:cubicBezTo>
                  <a:cubicBezTo>
                    <a:pt x="78" y="8"/>
                    <a:pt x="30" y="0"/>
                    <a:pt x="5" y="43"/>
                  </a:cubicBezTo>
                  <a:cubicBezTo>
                    <a:pt x="5" y="43"/>
                    <a:pt x="5" y="43"/>
                    <a:pt x="5" y="43"/>
                  </a:cubicBezTo>
                  <a:cubicBezTo>
                    <a:pt x="4" y="44"/>
                    <a:pt x="2" y="45"/>
                    <a:pt x="1" y="46"/>
                  </a:cubicBezTo>
                  <a:cubicBezTo>
                    <a:pt x="0" y="48"/>
                    <a:pt x="3" y="50"/>
                    <a:pt x="6" y="47"/>
                  </a:cubicBezTo>
                  <a:cubicBezTo>
                    <a:pt x="8" y="45"/>
                    <a:pt x="7" y="44"/>
                    <a:pt x="6" y="43"/>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3" name="Freeform 71">
              <a:extLst>
                <a:ext uri="{FF2B5EF4-FFF2-40B4-BE49-F238E27FC236}">
                  <a16:creationId xmlns="" xmlns:a16="http://schemas.microsoft.com/office/drawing/2014/main" id="{A170AFDB-EF9F-46E7-8C99-25FEC1053EB4}"/>
                </a:ext>
              </a:extLst>
            </p:cNvPr>
            <p:cNvSpPr>
              <a:spLocks/>
            </p:cNvSpPr>
            <p:nvPr/>
          </p:nvSpPr>
          <p:spPr bwMode="auto">
            <a:xfrm flipH="1">
              <a:off x="2143125" y="6149975"/>
              <a:ext cx="219075" cy="147638"/>
            </a:xfrm>
            <a:custGeom>
              <a:avLst/>
              <a:gdLst>
                <a:gd name="T0" fmla="*/ 6 w 77"/>
                <a:gd name="T1" fmla="*/ 45 h 52"/>
                <a:gd name="T2" fmla="*/ 38 w 77"/>
                <a:gd name="T3" fmla="*/ 14 h 52"/>
                <a:gd name="T4" fmla="*/ 77 w 77"/>
                <a:gd name="T5" fmla="*/ 7 h 52"/>
                <a:gd name="T6" fmla="*/ 75 w 77"/>
                <a:gd name="T7" fmla="*/ 4 h 52"/>
                <a:gd name="T8" fmla="*/ 5 w 77"/>
                <a:gd name="T9" fmla="*/ 45 h 52"/>
                <a:gd name="T10" fmla="*/ 4 w 77"/>
                <a:gd name="T11" fmla="*/ 45 h 52"/>
                <a:gd name="T12" fmla="*/ 1 w 77"/>
                <a:gd name="T13" fmla="*/ 48 h 52"/>
                <a:gd name="T14" fmla="*/ 6 w 77"/>
                <a:gd name="T15" fmla="*/ 49 h 52"/>
                <a:gd name="T16" fmla="*/ 6 w 77"/>
                <a:gd name="T17" fmla="*/ 4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52">
                  <a:moveTo>
                    <a:pt x="6" y="45"/>
                  </a:moveTo>
                  <a:cubicBezTo>
                    <a:pt x="9" y="38"/>
                    <a:pt x="20" y="22"/>
                    <a:pt x="38" y="14"/>
                  </a:cubicBezTo>
                  <a:cubicBezTo>
                    <a:pt x="61" y="4"/>
                    <a:pt x="77" y="7"/>
                    <a:pt x="77" y="7"/>
                  </a:cubicBezTo>
                  <a:cubicBezTo>
                    <a:pt x="75" y="4"/>
                    <a:pt x="75" y="4"/>
                    <a:pt x="75" y="4"/>
                  </a:cubicBezTo>
                  <a:cubicBezTo>
                    <a:pt x="75" y="4"/>
                    <a:pt x="26" y="0"/>
                    <a:pt x="5" y="45"/>
                  </a:cubicBezTo>
                  <a:cubicBezTo>
                    <a:pt x="4" y="45"/>
                    <a:pt x="4" y="45"/>
                    <a:pt x="4" y="45"/>
                  </a:cubicBezTo>
                  <a:cubicBezTo>
                    <a:pt x="4" y="45"/>
                    <a:pt x="2" y="47"/>
                    <a:pt x="1" y="48"/>
                  </a:cubicBezTo>
                  <a:cubicBezTo>
                    <a:pt x="0" y="50"/>
                    <a:pt x="3" y="52"/>
                    <a:pt x="6" y="49"/>
                  </a:cubicBezTo>
                  <a:cubicBezTo>
                    <a:pt x="8" y="46"/>
                    <a:pt x="6" y="45"/>
                    <a:pt x="6" y="45"/>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4" name="Freeform 72">
              <a:extLst>
                <a:ext uri="{FF2B5EF4-FFF2-40B4-BE49-F238E27FC236}">
                  <a16:creationId xmlns="" xmlns:a16="http://schemas.microsoft.com/office/drawing/2014/main" id="{14BE2E0B-3064-4600-A4DA-C1712724F433}"/>
                </a:ext>
              </a:extLst>
            </p:cNvPr>
            <p:cNvSpPr>
              <a:spLocks/>
            </p:cNvSpPr>
            <p:nvPr/>
          </p:nvSpPr>
          <p:spPr bwMode="auto">
            <a:xfrm flipH="1">
              <a:off x="2239963" y="6124575"/>
              <a:ext cx="219075" cy="147638"/>
            </a:xfrm>
            <a:custGeom>
              <a:avLst/>
              <a:gdLst>
                <a:gd name="T0" fmla="*/ 5 w 77"/>
                <a:gd name="T1" fmla="*/ 45 h 52"/>
                <a:gd name="T2" fmla="*/ 37 w 77"/>
                <a:gd name="T3" fmla="*/ 14 h 52"/>
                <a:gd name="T4" fmla="*/ 77 w 77"/>
                <a:gd name="T5" fmla="*/ 6 h 52"/>
                <a:gd name="T6" fmla="*/ 74 w 77"/>
                <a:gd name="T7" fmla="*/ 3 h 52"/>
                <a:gd name="T8" fmla="*/ 4 w 77"/>
                <a:gd name="T9" fmla="*/ 44 h 52"/>
                <a:gd name="T10" fmla="*/ 4 w 77"/>
                <a:gd name="T11" fmla="*/ 45 h 52"/>
                <a:gd name="T12" fmla="*/ 1 w 77"/>
                <a:gd name="T13" fmla="*/ 48 h 52"/>
                <a:gd name="T14" fmla="*/ 6 w 77"/>
                <a:gd name="T15" fmla="*/ 48 h 52"/>
                <a:gd name="T16" fmla="*/ 5 w 77"/>
                <a:gd name="T17" fmla="*/ 4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52">
                  <a:moveTo>
                    <a:pt x="5" y="45"/>
                  </a:moveTo>
                  <a:cubicBezTo>
                    <a:pt x="9" y="38"/>
                    <a:pt x="19" y="21"/>
                    <a:pt x="37" y="14"/>
                  </a:cubicBezTo>
                  <a:cubicBezTo>
                    <a:pt x="61" y="4"/>
                    <a:pt x="77" y="6"/>
                    <a:pt x="77" y="6"/>
                  </a:cubicBezTo>
                  <a:cubicBezTo>
                    <a:pt x="74" y="3"/>
                    <a:pt x="74" y="3"/>
                    <a:pt x="74" y="3"/>
                  </a:cubicBezTo>
                  <a:cubicBezTo>
                    <a:pt x="74" y="3"/>
                    <a:pt x="26" y="0"/>
                    <a:pt x="4" y="44"/>
                  </a:cubicBezTo>
                  <a:cubicBezTo>
                    <a:pt x="4" y="45"/>
                    <a:pt x="4" y="45"/>
                    <a:pt x="4" y="45"/>
                  </a:cubicBezTo>
                  <a:cubicBezTo>
                    <a:pt x="3" y="45"/>
                    <a:pt x="1" y="47"/>
                    <a:pt x="1" y="48"/>
                  </a:cubicBezTo>
                  <a:cubicBezTo>
                    <a:pt x="0" y="50"/>
                    <a:pt x="3" y="52"/>
                    <a:pt x="6" y="48"/>
                  </a:cubicBezTo>
                  <a:cubicBezTo>
                    <a:pt x="7" y="46"/>
                    <a:pt x="6" y="45"/>
                    <a:pt x="5" y="45"/>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5" name="Freeform 73">
              <a:extLst>
                <a:ext uri="{FF2B5EF4-FFF2-40B4-BE49-F238E27FC236}">
                  <a16:creationId xmlns="" xmlns:a16="http://schemas.microsoft.com/office/drawing/2014/main" id="{8D9B17B9-B6B7-4DEB-A4D0-5AC937858BC0}"/>
                </a:ext>
              </a:extLst>
            </p:cNvPr>
            <p:cNvSpPr>
              <a:spLocks/>
            </p:cNvSpPr>
            <p:nvPr/>
          </p:nvSpPr>
          <p:spPr bwMode="auto">
            <a:xfrm flipH="1">
              <a:off x="2132013" y="6189663"/>
              <a:ext cx="209550" cy="169863"/>
            </a:xfrm>
            <a:custGeom>
              <a:avLst/>
              <a:gdLst>
                <a:gd name="T0" fmla="*/ 8 w 74"/>
                <a:gd name="T1" fmla="*/ 57 h 60"/>
                <a:gd name="T2" fmla="*/ 50 w 74"/>
                <a:gd name="T3" fmla="*/ 36 h 60"/>
                <a:gd name="T4" fmla="*/ 72 w 74"/>
                <a:gd name="T5" fmla="*/ 0 h 60"/>
                <a:gd name="T6" fmla="*/ 74 w 74"/>
                <a:gd name="T7" fmla="*/ 3 h 60"/>
                <a:gd name="T8" fmla="*/ 7 w 74"/>
                <a:gd name="T9" fmla="*/ 58 h 60"/>
                <a:gd name="T10" fmla="*/ 7 w 74"/>
                <a:gd name="T11" fmla="*/ 58 h 60"/>
                <a:gd name="T12" fmla="*/ 2 w 74"/>
                <a:gd name="T13" fmla="*/ 60 h 60"/>
                <a:gd name="T14" fmla="*/ 4 w 74"/>
                <a:gd name="T15" fmla="*/ 55 h 60"/>
                <a:gd name="T16" fmla="*/ 8 w 74"/>
                <a:gd name="T17" fmla="*/ 57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4" h="60">
                  <a:moveTo>
                    <a:pt x="8" y="57"/>
                  </a:moveTo>
                  <a:cubicBezTo>
                    <a:pt x="16" y="55"/>
                    <a:pt x="36" y="51"/>
                    <a:pt x="50" y="36"/>
                  </a:cubicBezTo>
                  <a:cubicBezTo>
                    <a:pt x="68" y="16"/>
                    <a:pt x="72" y="0"/>
                    <a:pt x="72" y="0"/>
                  </a:cubicBezTo>
                  <a:cubicBezTo>
                    <a:pt x="74" y="3"/>
                    <a:pt x="74" y="3"/>
                    <a:pt x="74" y="3"/>
                  </a:cubicBezTo>
                  <a:cubicBezTo>
                    <a:pt x="74" y="3"/>
                    <a:pt x="60" y="53"/>
                    <a:pt x="7" y="58"/>
                  </a:cubicBezTo>
                  <a:cubicBezTo>
                    <a:pt x="7" y="58"/>
                    <a:pt x="7" y="58"/>
                    <a:pt x="7" y="58"/>
                  </a:cubicBezTo>
                  <a:cubicBezTo>
                    <a:pt x="6" y="58"/>
                    <a:pt x="4" y="60"/>
                    <a:pt x="2" y="60"/>
                  </a:cubicBezTo>
                  <a:cubicBezTo>
                    <a:pt x="0" y="60"/>
                    <a:pt x="0" y="56"/>
                    <a:pt x="4" y="55"/>
                  </a:cubicBezTo>
                  <a:cubicBezTo>
                    <a:pt x="7" y="54"/>
                    <a:pt x="7" y="56"/>
                    <a:pt x="8" y="57"/>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6" name="Freeform 74">
              <a:extLst>
                <a:ext uri="{FF2B5EF4-FFF2-40B4-BE49-F238E27FC236}">
                  <a16:creationId xmlns="" xmlns:a16="http://schemas.microsoft.com/office/drawing/2014/main" id="{A4F76FCD-380B-48CB-BC1B-77DBDBBC000F}"/>
                </a:ext>
              </a:extLst>
            </p:cNvPr>
            <p:cNvSpPr>
              <a:spLocks/>
            </p:cNvSpPr>
            <p:nvPr/>
          </p:nvSpPr>
          <p:spPr bwMode="auto">
            <a:xfrm flipH="1">
              <a:off x="2020888" y="6240463"/>
              <a:ext cx="161925" cy="333375"/>
            </a:xfrm>
            <a:custGeom>
              <a:avLst/>
              <a:gdLst>
                <a:gd name="T0" fmla="*/ 10 w 57"/>
                <a:gd name="T1" fmla="*/ 42 h 117"/>
                <a:gd name="T2" fmla="*/ 10 w 57"/>
                <a:gd name="T3" fmla="*/ 42 h 117"/>
                <a:gd name="T4" fmla="*/ 10 w 57"/>
                <a:gd name="T5" fmla="*/ 42 h 117"/>
                <a:gd name="T6" fmla="*/ 10 w 57"/>
                <a:gd name="T7" fmla="*/ 42 h 117"/>
                <a:gd name="T8" fmla="*/ 13 w 57"/>
                <a:gd name="T9" fmla="*/ 38 h 117"/>
                <a:gd name="T10" fmla="*/ 54 w 57"/>
                <a:gd name="T11" fmla="*/ 0 h 117"/>
                <a:gd name="T12" fmla="*/ 57 w 57"/>
                <a:gd name="T13" fmla="*/ 2 h 117"/>
                <a:gd name="T14" fmla="*/ 53 w 57"/>
                <a:gd name="T15" fmla="*/ 48 h 117"/>
                <a:gd name="T16" fmla="*/ 44 w 57"/>
                <a:gd name="T17" fmla="*/ 85 h 117"/>
                <a:gd name="T18" fmla="*/ 44 w 57"/>
                <a:gd name="T19" fmla="*/ 86 h 117"/>
                <a:gd name="T20" fmla="*/ 42 w 57"/>
                <a:gd name="T21" fmla="*/ 90 h 117"/>
                <a:gd name="T22" fmla="*/ 42 w 57"/>
                <a:gd name="T23" fmla="*/ 90 h 117"/>
                <a:gd name="T24" fmla="*/ 27 w 57"/>
                <a:gd name="T25" fmla="*/ 113 h 117"/>
                <a:gd name="T26" fmla="*/ 22 w 57"/>
                <a:gd name="T27" fmla="*/ 112 h 117"/>
                <a:gd name="T28" fmla="*/ 15 w 57"/>
                <a:gd name="T29" fmla="*/ 107 h 117"/>
                <a:gd name="T30" fmla="*/ 10 w 57"/>
                <a:gd name="T31" fmla="*/ 101 h 117"/>
                <a:gd name="T32" fmla="*/ 4 w 57"/>
                <a:gd name="T33" fmla="*/ 85 h 117"/>
                <a:gd name="T34" fmla="*/ 4 w 57"/>
                <a:gd name="T35" fmla="*/ 85 h 117"/>
                <a:gd name="T36" fmla="*/ 10 w 57"/>
                <a:gd name="T37" fmla="*/ 42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7" h="117">
                  <a:moveTo>
                    <a:pt x="10" y="42"/>
                  </a:moveTo>
                  <a:cubicBezTo>
                    <a:pt x="10" y="42"/>
                    <a:pt x="10" y="42"/>
                    <a:pt x="10" y="42"/>
                  </a:cubicBezTo>
                  <a:cubicBezTo>
                    <a:pt x="10" y="42"/>
                    <a:pt x="10" y="42"/>
                    <a:pt x="10" y="42"/>
                  </a:cubicBezTo>
                  <a:cubicBezTo>
                    <a:pt x="10" y="42"/>
                    <a:pt x="10" y="42"/>
                    <a:pt x="10" y="42"/>
                  </a:cubicBezTo>
                  <a:cubicBezTo>
                    <a:pt x="11" y="40"/>
                    <a:pt x="12" y="39"/>
                    <a:pt x="13" y="38"/>
                  </a:cubicBezTo>
                  <a:cubicBezTo>
                    <a:pt x="35" y="8"/>
                    <a:pt x="46" y="13"/>
                    <a:pt x="54" y="0"/>
                  </a:cubicBezTo>
                  <a:cubicBezTo>
                    <a:pt x="57" y="2"/>
                    <a:pt x="57" y="2"/>
                    <a:pt x="57" y="2"/>
                  </a:cubicBezTo>
                  <a:cubicBezTo>
                    <a:pt x="57" y="2"/>
                    <a:pt x="54" y="24"/>
                    <a:pt x="53" y="48"/>
                  </a:cubicBezTo>
                  <a:cubicBezTo>
                    <a:pt x="52" y="60"/>
                    <a:pt x="49" y="73"/>
                    <a:pt x="44" y="85"/>
                  </a:cubicBezTo>
                  <a:cubicBezTo>
                    <a:pt x="44" y="86"/>
                    <a:pt x="44" y="86"/>
                    <a:pt x="44" y="86"/>
                  </a:cubicBezTo>
                  <a:cubicBezTo>
                    <a:pt x="43" y="87"/>
                    <a:pt x="43" y="88"/>
                    <a:pt x="42" y="90"/>
                  </a:cubicBezTo>
                  <a:cubicBezTo>
                    <a:pt x="42" y="90"/>
                    <a:pt x="42" y="90"/>
                    <a:pt x="42" y="90"/>
                  </a:cubicBezTo>
                  <a:cubicBezTo>
                    <a:pt x="37" y="100"/>
                    <a:pt x="32" y="109"/>
                    <a:pt x="27" y="113"/>
                  </a:cubicBezTo>
                  <a:cubicBezTo>
                    <a:pt x="27" y="113"/>
                    <a:pt x="23" y="117"/>
                    <a:pt x="22" y="112"/>
                  </a:cubicBezTo>
                  <a:cubicBezTo>
                    <a:pt x="20" y="106"/>
                    <a:pt x="17" y="106"/>
                    <a:pt x="15" y="107"/>
                  </a:cubicBezTo>
                  <a:cubicBezTo>
                    <a:pt x="14" y="107"/>
                    <a:pt x="13" y="107"/>
                    <a:pt x="10" y="101"/>
                  </a:cubicBezTo>
                  <a:cubicBezTo>
                    <a:pt x="9" y="98"/>
                    <a:pt x="6" y="93"/>
                    <a:pt x="4" y="85"/>
                  </a:cubicBezTo>
                  <a:cubicBezTo>
                    <a:pt x="4" y="85"/>
                    <a:pt x="4" y="85"/>
                    <a:pt x="4" y="85"/>
                  </a:cubicBezTo>
                  <a:cubicBezTo>
                    <a:pt x="1" y="74"/>
                    <a:pt x="0" y="58"/>
                    <a:pt x="10" y="42"/>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7" name="Freeform 75">
              <a:extLst>
                <a:ext uri="{FF2B5EF4-FFF2-40B4-BE49-F238E27FC236}">
                  <a16:creationId xmlns="" xmlns:a16="http://schemas.microsoft.com/office/drawing/2014/main" id="{748EA260-DEE5-44C6-8AAC-A3AFE042E6CF}"/>
                </a:ext>
              </a:extLst>
            </p:cNvPr>
            <p:cNvSpPr>
              <a:spLocks noEditPoints="1"/>
            </p:cNvSpPr>
            <p:nvPr/>
          </p:nvSpPr>
          <p:spPr bwMode="auto">
            <a:xfrm flipH="1">
              <a:off x="2020888" y="6246813"/>
              <a:ext cx="133350" cy="234950"/>
            </a:xfrm>
            <a:custGeom>
              <a:avLst/>
              <a:gdLst>
                <a:gd name="T0" fmla="*/ 3 w 47"/>
                <a:gd name="T1" fmla="*/ 37 h 83"/>
                <a:gd name="T2" fmla="*/ 2 w 47"/>
                <a:gd name="T3" fmla="*/ 37 h 83"/>
                <a:gd name="T4" fmla="*/ 0 w 47"/>
                <a:gd name="T5" fmla="*/ 40 h 83"/>
                <a:gd name="T6" fmla="*/ 3 w 47"/>
                <a:gd name="T7" fmla="*/ 37 h 83"/>
                <a:gd name="T8" fmla="*/ 47 w 47"/>
                <a:gd name="T9" fmla="*/ 0 h 83"/>
                <a:gd name="T10" fmla="*/ 22 w 47"/>
                <a:gd name="T11" fmla="*/ 28 h 83"/>
                <a:gd name="T12" fmla="*/ 16 w 47"/>
                <a:gd name="T13" fmla="*/ 53 h 83"/>
                <a:gd name="T14" fmla="*/ 29 w 47"/>
                <a:gd name="T15" fmla="*/ 32 h 83"/>
                <a:gd name="T16" fmla="*/ 30 w 47"/>
                <a:gd name="T17" fmla="*/ 32 h 83"/>
                <a:gd name="T18" fmla="*/ 26 w 47"/>
                <a:gd name="T19" fmla="*/ 65 h 83"/>
                <a:gd name="T20" fmla="*/ 36 w 47"/>
                <a:gd name="T21" fmla="*/ 41 h 83"/>
                <a:gd name="T22" fmla="*/ 38 w 47"/>
                <a:gd name="T23" fmla="*/ 42 h 83"/>
                <a:gd name="T24" fmla="*/ 34 w 47"/>
                <a:gd name="T25" fmla="*/ 83 h 83"/>
                <a:gd name="T26" fmla="*/ 43 w 47"/>
                <a:gd name="T27" fmla="*/ 46 h 83"/>
                <a:gd name="T28" fmla="*/ 47 w 47"/>
                <a:gd name="T29" fmla="*/ 0 h 83"/>
                <a:gd name="T30" fmla="*/ 47 w 47"/>
                <a:gd name="T31"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7" h="83">
                  <a:moveTo>
                    <a:pt x="3" y="37"/>
                  </a:moveTo>
                  <a:cubicBezTo>
                    <a:pt x="3" y="37"/>
                    <a:pt x="2" y="37"/>
                    <a:pt x="2" y="37"/>
                  </a:cubicBezTo>
                  <a:cubicBezTo>
                    <a:pt x="2" y="38"/>
                    <a:pt x="1" y="39"/>
                    <a:pt x="0" y="40"/>
                  </a:cubicBezTo>
                  <a:cubicBezTo>
                    <a:pt x="1" y="39"/>
                    <a:pt x="2" y="38"/>
                    <a:pt x="3" y="37"/>
                  </a:cubicBezTo>
                  <a:moveTo>
                    <a:pt x="47" y="0"/>
                  </a:moveTo>
                  <a:cubicBezTo>
                    <a:pt x="47" y="0"/>
                    <a:pt x="36" y="17"/>
                    <a:pt x="22" y="28"/>
                  </a:cubicBezTo>
                  <a:cubicBezTo>
                    <a:pt x="21" y="38"/>
                    <a:pt x="16" y="53"/>
                    <a:pt x="16" y="53"/>
                  </a:cubicBezTo>
                  <a:cubicBezTo>
                    <a:pt x="16" y="53"/>
                    <a:pt x="25" y="32"/>
                    <a:pt x="29" y="32"/>
                  </a:cubicBezTo>
                  <a:cubicBezTo>
                    <a:pt x="30" y="32"/>
                    <a:pt x="30" y="32"/>
                    <a:pt x="30" y="32"/>
                  </a:cubicBezTo>
                  <a:cubicBezTo>
                    <a:pt x="35" y="35"/>
                    <a:pt x="26" y="65"/>
                    <a:pt x="26" y="65"/>
                  </a:cubicBezTo>
                  <a:cubicBezTo>
                    <a:pt x="34" y="53"/>
                    <a:pt x="34" y="41"/>
                    <a:pt x="36" y="41"/>
                  </a:cubicBezTo>
                  <a:cubicBezTo>
                    <a:pt x="37" y="41"/>
                    <a:pt x="37" y="41"/>
                    <a:pt x="38" y="42"/>
                  </a:cubicBezTo>
                  <a:cubicBezTo>
                    <a:pt x="43" y="47"/>
                    <a:pt x="34" y="81"/>
                    <a:pt x="34" y="83"/>
                  </a:cubicBezTo>
                  <a:cubicBezTo>
                    <a:pt x="39" y="71"/>
                    <a:pt x="42" y="58"/>
                    <a:pt x="43" y="46"/>
                  </a:cubicBezTo>
                  <a:cubicBezTo>
                    <a:pt x="44" y="22"/>
                    <a:pt x="47" y="0"/>
                    <a:pt x="47" y="0"/>
                  </a:cubicBezTo>
                  <a:cubicBezTo>
                    <a:pt x="47" y="0"/>
                    <a:pt x="47" y="0"/>
                    <a:pt x="47" y="0"/>
                  </a:cubicBezTo>
                </a:path>
              </a:pathLst>
            </a:custGeom>
            <a:solidFill>
              <a:srgbClr val="F9E3E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8" name="Freeform 76">
              <a:extLst>
                <a:ext uri="{FF2B5EF4-FFF2-40B4-BE49-F238E27FC236}">
                  <a16:creationId xmlns="" xmlns:a16="http://schemas.microsoft.com/office/drawing/2014/main" id="{36011EC4-A649-4952-AA7A-609A58C28158}"/>
                </a:ext>
              </a:extLst>
            </p:cNvPr>
            <p:cNvSpPr>
              <a:spLocks/>
            </p:cNvSpPr>
            <p:nvPr/>
          </p:nvSpPr>
          <p:spPr bwMode="auto">
            <a:xfrm flipH="1">
              <a:off x="2035175" y="6042025"/>
              <a:ext cx="319088" cy="176213"/>
            </a:xfrm>
            <a:custGeom>
              <a:avLst/>
              <a:gdLst>
                <a:gd name="T0" fmla="*/ 4 w 112"/>
                <a:gd name="T1" fmla="*/ 10 h 62"/>
                <a:gd name="T2" fmla="*/ 6 w 112"/>
                <a:gd name="T3" fmla="*/ 3 h 62"/>
                <a:gd name="T4" fmla="*/ 18 w 112"/>
                <a:gd name="T5" fmla="*/ 0 h 62"/>
                <a:gd name="T6" fmla="*/ 19 w 112"/>
                <a:gd name="T7" fmla="*/ 0 h 62"/>
                <a:gd name="T8" fmla="*/ 19 w 112"/>
                <a:gd name="T9" fmla="*/ 0 h 62"/>
                <a:gd name="T10" fmla="*/ 38 w 112"/>
                <a:gd name="T11" fmla="*/ 4 h 62"/>
                <a:gd name="T12" fmla="*/ 39 w 112"/>
                <a:gd name="T13" fmla="*/ 5 h 62"/>
                <a:gd name="T14" fmla="*/ 40 w 112"/>
                <a:gd name="T15" fmla="*/ 5 h 62"/>
                <a:gd name="T16" fmla="*/ 44 w 112"/>
                <a:gd name="T17" fmla="*/ 6 h 62"/>
                <a:gd name="T18" fmla="*/ 112 w 112"/>
                <a:gd name="T19" fmla="*/ 57 h 62"/>
                <a:gd name="T20" fmla="*/ 82 w 112"/>
                <a:gd name="T21" fmla="*/ 62 h 62"/>
                <a:gd name="T22" fmla="*/ 78 w 112"/>
                <a:gd name="T23" fmla="*/ 62 h 62"/>
                <a:gd name="T24" fmla="*/ 33 w 112"/>
                <a:gd name="T25" fmla="*/ 56 h 62"/>
                <a:gd name="T26" fmla="*/ 32 w 112"/>
                <a:gd name="T27" fmla="*/ 56 h 62"/>
                <a:gd name="T28" fmla="*/ 32 w 112"/>
                <a:gd name="T29" fmla="*/ 56 h 62"/>
                <a:gd name="T30" fmla="*/ 27 w 112"/>
                <a:gd name="T31" fmla="*/ 55 h 62"/>
                <a:gd name="T32" fmla="*/ 16 w 112"/>
                <a:gd name="T33" fmla="*/ 49 h 62"/>
                <a:gd name="T34" fmla="*/ 7 w 112"/>
                <a:gd name="T35" fmla="*/ 34 h 62"/>
                <a:gd name="T36" fmla="*/ 2 w 112"/>
                <a:gd name="T37" fmla="*/ 19 h 62"/>
                <a:gd name="T38" fmla="*/ 4 w 112"/>
                <a:gd name="T39" fmla="*/ 1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2" h="62">
                  <a:moveTo>
                    <a:pt x="4" y="10"/>
                  </a:moveTo>
                  <a:cubicBezTo>
                    <a:pt x="7" y="10"/>
                    <a:pt x="5" y="5"/>
                    <a:pt x="6" y="3"/>
                  </a:cubicBezTo>
                  <a:cubicBezTo>
                    <a:pt x="7" y="1"/>
                    <a:pt x="11" y="0"/>
                    <a:pt x="18" y="0"/>
                  </a:cubicBezTo>
                  <a:cubicBezTo>
                    <a:pt x="19" y="0"/>
                    <a:pt x="19" y="0"/>
                    <a:pt x="19" y="0"/>
                  </a:cubicBezTo>
                  <a:cubicBezTo>
                    <a:pt x="19" y="0"/>
                    <a:pt x="19" y="0"/>
                    <a:pt x="19" y="0"/>
                  </a:cubicBezTo>
                  <a:cubicBezTo>
                    <a:pt x="24" y="1"/>
                    <a:pt x="30" y="2"/>
                    <a:pt x="38" y="4"/>
                  </a:cubicBezTo>
                  <a:cubicBezTo>
                    <a:pt x="38" y="4"/>
                    <a:pt x="39" y="5"/>
                    <a:pt x="39" y="5"/>
                  </a:cubicBezTo>
                  <a:cubicBezTo>
                    <a:pt x="40" y="5"/>
                    <a:pt x="40" y="5"/>
                    <a:pt x="40" y="5"/>
                  </a:cubicBezTo>
                  <a:cubicBezTo>
                    <a:pt x="41" y="5"/>
                    <a:pt x="42" y="6"/>
                    <a:pt x="44" y="6"/>
                  </a:cubicBezTo>
                  <a:cubicBezTo>
                    <a:pt x="65" y="14"/>
                    <a:pt x="103" y="29"/>
                    <a:pt x="112" y="57"/>
                  </a:cubicBezTo>
                  <a:cubicBezTo>
                    <a:pt x="82" y="62"/>
                    <a:pt x="82" y="62"/>
                    <a:pt x="82" y="62"/>
                  </a:cubicBezTo>
                  <a:cubicBezTo>
                    <a:pt x="82" y="62"/>
                    <a:pt x="80" y="62"/>
                    <a:pt x="78" y="62"/>
                  </a:cubicBezTo>
                  <a:cubicBezTo>
                    <a:pt x="70" y="61"/>
                    <a:pt x="49" y="60"/>
                    <a:pt x="33" y="56"/>
                  </a:cubicBezTo>
                  <a:cubicBezTo>
                    <a:pt x="32" y="56"/>
                    <a:pt x="32" y="56"/>
                    <a:pt x="32" y="56"/>
                  </a:cubicBezTo>
                  <a:cubicBezTo>
                    <a:pt x="32" y="56"/>
                    <a:pt x="32" y="56"/>
                    <a:pt x="32" y="56"/>
                  </a:cubicBezTo>
                  <a:cubicBezTo>
                    <a:pt x="30" y="56"/>
                    <a:pt x="28" y="55"/>
                    <a:pt x="27" y="55"/>
                  </a:cubicBezTo>
                  <a:cubicBezTo>
                    <a:pt x="22" y="53"/>
                    <a:pt x="18" y="51"/>
                    <a:pt x="16" y="49"/>
                  </a:cubicBezTo>
                  <a:cubicBezTo>
                    <a:pt x="12" y="44"/>
                    <a:pt x="9" y="39"/>
                    <a:pt x="7" y="34"/>
                  </a:cubicBezTo>
                  <a:cubicBezTo>
                    <a:pt x="4" y="28"/>
                    <a:pt x="3" y="23"/>
                    <a:pt x="2" y="19"/>
                  </a:cubicBezTo>
                  <a:cubicBezTo>
                    <a:pt x="0" y="13"/>
                    <a:pt x="1" y="9"/>
                    <a:pt x="4" y="10"/>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9" name="Freeform 77">
              <a:extLst>
                <a:ext uri="{FF2B5EF4-FFF2-40B4-BE49-F238E27FC236}">
                  <a16:creationId xmlns="" xmlns:a16="http://schemas.microsoft.com/office/drawing/2014/main" id="{C969FEE8-1D71-42C7-A1BF-DAFF7CE23095}"/>
                </a:ext>
              </a:extLst>
            </p:cNvPr>
            <p:cNvSpPr>
              <a:spLocks/>
            </p:cNvSpPr>
            <p:nvPr/>
          </p:nvSpPr>
          <p:spPr bwMode="auto">
            <a:xfrm flipH="1">
              <a:off x="2035175" y="6057900"/>
              <a:ext cx="207963" cy="146050"/>
            </a:xfrm>
            <a:custGeom>
              <a:avLst/>
              <a:gdLst>
                <a:gd name="T0" fmla="*/ 5 w 73"/>
                <a:gd name="T1" fmla="*/ 0 h 51"/>
                <a:gd name="T2" fmla="*/ 37 w 73"/>
                <a:gd name="T3" fmla="*/ 22 h 51"/>
                <a:gd name="T4" fmla="*/ 36 w 73"/>
                <a:gd name="T5" fmla="*/ 24 h 51"/>
                <a:gd name="T6" fmla="*/ 35 w 73"/>
                <a:gd name="T7" fmla="*/ 24 h 51"/>
                <a:gd name="T8" fmla="*/ 2 w 73"/>
                <a:gd name="T9" fmla="*/ 17 h 51"/>
                <a:gd name="T10" fmla="*/ 0 w 73"/>
                <a:gd name="T11" fmla="*/ 17 h 51"/>
                <a:gd name="T12" fmla="*/ 29 w 73"/>
                <a:gd name="T13" fmla="*/ 33 h 51"/>
                <a:gd name="T14" fmla="*/ 26 w 73"/>
                <a:gd name="T15" fmla="*/ 32 h 51"/>
                <a:gd name="T16" fmla="*/ 7 w 73"/>
                <a:gd name="T17" fmla="*/ 31 h 51"/>
                <a:gd name="T18" fmla="*/ 0 w 73"/>
                <a:gd name="T19" fmla="*/ 31 h 51"/>
                <a:gd name="T20" fmla="*/ 7 w 73"/>
                <a:gd name="T21" fmla="*/ 34 h 51"/>
                <a:gd name="T22" fmla="*/ 32 w 73"/>
                <a:gd name="T23" fmla="*/ 48 h 51"/>
                <a:gd name="T24" fmla="*/ 33 w 73"/>
                <a:gd name="T25" fmla="*/ 49 h 51"/>
                <a:gd name="T26" fmla="*/ 46 w 73"/>
                <a:gd name="T27" fmla="*/ 49 h 51"/>
                <a:gd name="T28" fmla="*/ 73 w 73"/>
                <a:gd name="T29" fmla="*/ 51 h 51"/>
                <a:gd name="T30" fmla="*/ 5 w 73"/>
                <a:gd name="T31"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3" h="51">
                  <a:moveTo>
                    <a:pt x="5" y="0"/>
                  </a:moveTo>
                  <a:cubicBezTo>
                    <a:pt x="17" y="5"/>
                    <a:pt x="34" y="19"/>
                    <a:pt x="37" y="22"/>
                  </a:cubicBezTo>
                  <a:cubicBezTo>
                    <a:pt x="39" y="24"/>
                    <a:pt x="37" y="24"/>
                    <a:pt x="36" y="24"/>
                  </a:cubicBezTo>
                  <a:cubicBezTo>
                    <a:pt x="35" y="24"/>
                    <a:pt x="35" y="24"/>
                    <a:pt x="35" y="24"/>
                  </a:cubicBezTo>
                  <a:cubicBezTo>
                    <a:pt x="22" y="17"/>
                    <a:pt x="8" y="17"/>
                    <a:pt x="2" y="17"/>
                  </a:cubicBezTo>
                  <a:cubicBezTo>
                    <a:pt x="1" y="17"/>
                    <a:pt x="0" y="17"/>
                    <a:pt x="0" y="17"/>
                  </a:cubicBezTo>
                  <a:cubicBezTo>
                    <a:pt x="17" y="18"/>
                    <a:pt x="38" y="33"/>
                    <a:pt x="29" y="33"/>
                  </a:cubicBezTo>
                  <a:cubicBezTo>
                    <a:pt x="28" y="33"/>
                    <a:pt x="27" y="33"/>
                    <a:pt x="26" y="32"/>
                  </a:cubicBezTo>
                  <a:cubicBezTo>
                    <a:pt x="21" y="31"/>
                    <a:pt x="14" y="31"/>
                    <a:pt x="7" y="31"/>
                  </a:cubicBezTo>
                  <a:cubicBezTo>
                    <a:pt x="5" y="31"/>
                    <a:pt x="2" y="31"/>
                    <a:pt x="0" y="31"/>
                  </a:cubicBezTo>
                  <a:cubicBezTo>
                    <a:pt x="3" y="32"/>
                    <a:pt x="5" y="33"/>
                    <a:pt x="7" y="34"/>
                  </a:cubicBezTo>
                  <a:cubicBezTo>
                    <a:pt x="23" y="38"/>
                    <a:pt x="38" y="45"/>
                    <a:pt x="32" y="48"/>
                  </a:cubicBezTo>
                  <a:cubicBezTo>
                    <a:pt x="32" y="48"/>
                    <a:pt x="33" y="49"/>
                    <a:pt x="33" y="49"/>
                  </a:cubicBezTo>
                  <a:cubicBezTo>
                    <a:pt x="38" y="49"/>
                    <a:pt x="42" y="49"/>
                    <a:pt x="46" y="49"/>
                  </a:cubicBezTo>
                  <a:cubicBezTo>
                    <a:pt x="62" y="49"/>
                    <a:pt x="73" y="51"/>
                    <a:pt x="73" y="51"/>
                  </a:cubicBezTo>
                  <a:cubicBezTo>
                    <a:pt x="64" y="23"/>
                    <a:pt x="26" y="8"/>
                    <a:pt x="5" y="0"/>
                  </a:cubicBezTo>
                </a:path>
              </a:pathLst>
            </a:custGeom>
            <a:solidFill>
              <a:srgbClr val="F9E3E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0" name="Freeform 78">
              <a:extLst>
                <a:ext uri="{FF2B5EF4-FFF2-40B4-BE49-F238E27FC236}">
                  <a16:creationId xmlns="" xmlns:a16="http://schemas.microsoft.com/office/drawing/2014/main" id="{915BC330-ABC5-4584-8876-E4B9E1B9B29B}"/>
                </a:ext>
              </a:extLst>
            </p:cNvPr>
            <p:cNvSpPr>
              <a:spLocks/>
            </p:cNvSpPr>
            <p:nvPr/>
          </p:nvSpPr>
          <p:spPr bwMode="auto">
            <a:xfrm flipH="1">
              <a:off x="2020888" y="6189663"/>
              <a:ext cx="327025" cy="165100"/>
            </a:xfrm>
            <a:custGeom>
              <a:avLst/>
              <a:gdLst>
                <a:gd name="T0" fmla="*/ 1 w 115"/>
                <a:gd name="T1" fmla="*/ 41 h 58"/>
                <a:gd name="T2" fmla="*/ 18 w 115"/>
                <a:gd name="T3" fmla="*/ 17 h 58"/>
                <a:gd name="T4" fmla="*/ 19 w 115"/>
                <a:gd name="T5" fmla="*/ 15 h 58"/>
                <a:gd name="T6" fmla="*/ 20 w 115"/>
                <a:gd name="T7" fmla="*/ 15 h 58"/>
                <a:gd name="T8" fmla="*/ 21 w 115"/>
                <a:gd name="T9" fmla="*/ 14 h 58"/>
                <a:gd name="T10" fmla="*/ 21 w 115"/>
                <a:gd name="T11" fmla="*/ 14 h 58"/>
                <a:gd name="T12" fmla="*/ 33 w 115"/>
                <a:gd name="T13" fmla="*/ 9 h 58"/>
                <a:gd name="T14" fmla="*/ 54 w 115"/>
                <a:gd name="T15" fmla="*/ 5 h 58"/>
                <a:gd name="T16" fmla="*/ 54 w 115"/>
                <a:gd name="T17" fmla="*/ 5 h 58"/>
                <a:gd name="T18" fmla="*/ 55 w 115"/>
                <a:gd name="T19" fmla="*/ 4 h 58"/>
                <a:gd name="T20" fmla="*/ 110 w 115"/>
                <a:gd name="T21" fmla="*/ 5 h 58"/>
                <a:gd name="T22" fmla="*/ 115 w 115"/>
                <a:gd name="T23" fmla="*/ 20 h 58"/>
                <a:gd name="T24" fmla="*/ 81 w 115"/>
                <a:gd name="T25" fmla="*/ 54 h 58"/>
                <a:gd name="T26" fmla="*/ 49 w 115"/>
                <a:gd name="T27" fmla="*/ 58 h 58"/>
                <a:gd name="T28" fmla="*/ 49 w 115"/>
                <a:gd name="T29" fmla="*/ 58 h 58"/>
                <a:gd name="T30" fmla="*/ 37 w 115"/>
                <a:gd name="T31" fmla="*/ 57 h 58"/>
                <a:gd name="T32" fmla="*/ 24 w 115"/>
                <a:gd name="T33" fmla="*/ 55 h 58"/>
                <a:gd name="T34" fmla="*/ 9 w 115"/>
                <a:gd name="T35" fmla="*/ 51 h 58"/>
                <a:gd name="T36" fmla="*/ 9 w 115"/>
                <a:gd name="T37" fmla="*/ 44 h 58"/>
                <a:gd name="T38" fmla="*/ 1 w 115"/>
                <a:gd name="T39" fmla="*/ 4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5" h="58">
                  <a:moveTo>
                    <a:pt x="1" y="41"/>
                  </a:moveTo>
                  <a:cubicBezTo>
                    <a:pt x="0" y="39"/>
                    <a:pt x="6" y="26"/>
                    <a:pt x="18" y="17"/>
                  </a:cubicBezTo>
                  <a:cubicBezTo>
                    <a:pt x="18" y="16"/>
                    <a:pt x="18" y="16"/>
                    <a:pt x="19" y="15"/>
                  </a:cubicBezTo>
                  <a:cubicBezTo>
                    <a:pt x="20" y="15"/>
                    <a:pt x="20" y="15"/>
                    <a:pt x="20" y="15"/>
                  </a:cubicBezTo>
                  <a:cubicBezTo>
                    <a:pt x="20" y="15"/>
                    <a:pt x="21" y="14"/>
                    <a:pt x="21" y="14"/>
                  </a:cubicBezTo>
                  <a:cubicBezTo>
                    <a:pt x="21" y="14"/>
                    <a:pt x="21" y="14"/>
                    <a:pt x="21" y="14"/>
                  </a:cubicBezTo>
                  <a:cubicBezTo>
                    <a:pt x="25" y="11"/>
                    <a:pt x="29" y="10"/>
                    <a:pt x="33" y="9"/>
                  </a:cubicBezTo>
                  <a:cubicBezTo>
                    <a:pt x="40" y="7"/>
                    <a:pt x="47" y="5"/>
                    <a:pt x="54" y="5"/>
                  </a:cubicBezTo>
                  <a:cubicBezTo>
                    <a:pt x="54" y="5"/>
                    <a:pt x="54" y="5"/>
                    <a:pt x="54" y="5"/>
                  </a:cubicBezTo>
                  <a:cubicBezTo>
                    <a:pt x="54" y="4"/>
                    <a:pt x="55" y="4"/>
                    <a:pt x="55" y="4"/>
                  </a:cubicBezTo>
                  <a:cubicBezTo>
                    <a:pt x="87" y="0"/>
                    <a:pt x="110" y="5"/>
                    <a:pt x="110" y="5"/>
                  </a:cubicBezTo>
                  <a:cubicBezTo>
                    <a:pt x="115" y="20"/>
                    <a:pt x="115" y="20"/>
                    <a:pt x="115" y="20"/>
                  </a:cubicBezTo>
                  <a:cubicBezTo>
                    <a:pt x="115" y="20"/>
                    <a:pt x="99" y="46"/>
                    <a:pt x="81" y="54"/>
                  </a:cubicBezTo>
                  <a:cubicBezTo>
                    <a:pt x="71" y="58"/>
                    <a:pt x="60" y="58"/>
                    <a:pt x="49" y="58"/>
                  </a:cubicBezTo>
                  <a:cubicBezTo>
                    <a:pt x="49" y="58"/>
                    <a:pt x="49" y="58"/>
                    <a:pt x="49" y="58"/>
                  </a:cubicBezTo>
                  <a:cubicBezTo>
                    <a:pt x="45" y="58"/>
                    <a:pt x="41" y="57"/>
                    <a:pt x="37" y="57"/>
                  </a:cubicBezTo>
                  <a:cubicBezTo>
                    <a:pt x="32" y="56"/>
                    <a:pt x="27" y="56"/>
                    <a:pt x="24" y="55"/>
                  </a:cubicBezTo>
                  <a:cubicBezTo>
                    <a:pt x="11" y="55"/>
                    <a:pt x="10" y="54"/>
                    <a:pt x="9" y="51"/>
                  </a:cubicBezTo>
                  <a:cubicBezTo>
                    <a:pt x="9" y="47"/>
                    <a:pt x="9" y="46"/>
                    <a:pt x="9" y="44"/>
                  </a:cubicBezTo>
                  <a:cubicBezTo>
                    <a:pt x="9" y="43"/>
                    <a:pt x="2" y="44"/>
                    <a:pt x="1" y="41"/>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1" name="Freeform 79">
              <a:extLst>
                <a:ext uri="{FF2B5EF4-FFF2-40B4-BE49-F238E27FC236}">
                  <a16:creationId xmlns="" xmlns:a16="http://schemas.microsoft.com/office/drawing/2014/main" id="{CC3386B1-A11F-4D85-BE8D-9A6D81ACACB0}"/>
                </a:ext>
              </a:extLst>
            </p:cNvPr>
            <p:cNvSpPr>
              <a:spLocks/>
            </p:cNvSpPr>
            <p:nvPr/>
          </p:nvSpPr>
          <p:spPr bwMode="auto">
            <a:xfrm flipH="1">
              <a:off x="2020888" y="6197600"/>
              <a:ext cx="193675" cy="157163"/>
            </a:xfrm>
            <a:custGeom>
              <a:avLst/>
              <a:gdLst>
                <a:gd name="T0" fmla="*/ 36 w 68"/>
                <a:gd name="T1" fmla="*/ 0 h 55"/>
                <a:gd name="T2" fmla="*/ 8 w 68"/>
                <a:gd name="T3" fmla="*/ 1 h 55"/>
                <a:gd name="T4" fmla="*/ 18 w 68"/>
                <a:gd name="T5" fmla="*/ 1 h 55"/>
                <a:gd name="T6" fmla="*/ 35 w 68"/>
                <a:gd name="T7" fmla="*/ 2 h 55"/>
                <a:gd name="T8" fmla="*/ 34 w 68"/>
                <a:gd name="T9" fmla="*/ 4 h 55"/>
                <a:gd name="T10" fmla="*/ 31 w 68"/>
                <a:gd name="T11" fmla="*/ 4 h 55"/>
                <a:gd name="T12" fmla="*/ 6 w 68"/>
                <a:gd name="T13" fmla="*/ 13 h 55"/>
                <a:gd name="T14" fmla="*/ 18 w 68"/>
                <a:gd name="T15" fmla="*/ 10 h 55"/>
                <a:gd name="T16" fmla="*/ 27 w 68"/>
                <a:gd name="T17" fmla="*/ 15 h 55"/>
                <a:gd name="T18" fmla="*/ 0 w 68"/>
                <a:gd name="T19" fmla="*/ 28 h 55"/>
                <a:gd name="T20" fmla="*/ 30 w 68"/>
                <a:gd name="T21" fmla="*/ 23 h 55"/>
                <a:gd name="T22" fmla="*/ 38 w 68"/>
                <a:gd name="T23" fmla="*/ 25 h 55"/>
                <a:gd name="T24" fmla="*/ 11 w 68"/>
                <a:gd name="T25" fmla="*/ 39 h 55"/>
                <a:gd name="T26" fmla="*/ 14 w 68"/>
                <a:gd name="T27" fmla="*/ 39 h 55"/>
                <a:gd name="T28" fmla="*/ 40 w 68"/>
                <a:gd name="T29" fmla="*/ 33 h 55"/>
                <a:gd name="T30" fmla="*/ 40 w 68"/>
                <a:gd name="T31" fmla="*/ 33 h 55"/>
                <a:gd name="T32" fmla="*/ 42 w 68"/>
                <a:gd name="T33" fmla="*/ 36 h 55"/>
                <a:gd name="T34" fmla="*/ 2 w 68"/>
                <a:gd name="T35" fmla="*/ 55 h 55"/>
                <a:gd name="T36" fmla="*/ 9 w 68"/>
                <a:gd name="T37" fmla="*/ 55 h 55"/>
                <a:gd name="T38" fmla="*/ 34 w 68"/>
                <a:gd name="T39" fmla="*/ 51 h 55"/>
                <a:gd name="T40" fmla="*/ 68 w 68"/>
                <a:gd name="T41" fmla="*/ 17 h 55"/>
                <a:gd name="T42" fmla="*/ 63 w 68"/>
                <a:gd name="T43" fmla="*/ 2 h 55"/>
                <a:gd name="T44" fmla="*/ 36 w 68"/>
                <a:gd name="T45"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8" h="55">
                  <a:moveTo>
                    <a:pt x="36" y="0"/>
                  </a:moveTo>
                  <a:cubicBezTo>
                    <a:pt x="28" y="0"/>
                    <a:pt x="18" y="0"/>
                    <a:pt x="8" y="1"/>
                  </a:cubicBezTo>
                  <a:cubicBezTo>
                    <a:pt x="11" y="1"/>
                    <a:pt x="14" y="1"/>
                    <a:pt x="18" y="1"/>
                  </a:cubicBezTo>
                  <a:cubicBezTo>
                    <a:pt x="26" y="1"/>
                    <a:pt x="34" y="2"/>
                    <a:pt x="35" y="2"/>
                  </a:cubicBezTo>
                  <a:cubicBezTo>
                    <a:pt x="37" y="3"/>
                    <a:pt x="34" y="4"/>
                    <a:pt x="34" y="4"/>
                  </a:cubicBezTo>
                  <a:cubicBezTo>
                    <a:pt x="33" y="4"/>
                    <a:pt x="32" y="4"/>
                    <a:pt x="31" y="4"/>
                  </a:cubicBezTo>
                  <a:cubicBezTo>
                    <a:pt x="18" y="4"/>
                    <a:pt x="6" y="13"/>
                    <a:pt x="6" y="13"/>
                  </a:cubicBezTo>
                  <a:cubicBezTo>
                    <a:pt x="9" y="11"/>
                    <a:pt x="14" y="10"/>
                    <a:pt x="18" y="10"/>
                  </a:cubicBezTo>
                  <a:cubicBezTo>
                    <a:pt x="27" y="10"/>
                    <a:pt x="34" y="13"/>
                    <a:pt x="27" y="15"/>
                  </a:cubicBezTo>
                  <a:cubicBezTo>
                    <a:pt x="16" y="17"/>
                    <a:pt x="2" y="27"/>
                    <a:pt x="0" y="28"/>
                  </a:cubicBezTo>
                  <a:cubicBezTo>
                    <a:pt x="5" y="26"/>
                    <a:pt x="20" y="23"/>
                    <a:pt x="30" y="23"/>
                  </a:cubicBezTo>
                  <a:cubicBezTo>
                    <a:pt x="34" y="23"/>
                    <a:pt x="38" y="23"/>
                    <a:pt x="38" y="25"/>
                  </a:cubicBezTo>
                  <a:cubicBezTo>
                    <a:pt x="40" y="31"/>
                    <a:pt x="11" y="39"/>
                    <a:pt x="11" y="39"/>
                  </a:cubicBezTo>
                  <a:cubicBezTo>
                    <a:pt x="12" y="39"/>
                    <a:pt x="13" y="39"/>
                    <a:pt x="14" y="39"/>
                  </a:cubicBezTo>
                  <a:cubicBezTo>
                    <a:pt x="25" y="39"/>
                    <a:pt x="37" y="33"/>
                    <a:pt x="40" y="33"/>
                  </a:cubicBezTo>
                  <a:cubicBezTo>
                    <a:pt x="40" y="33"/>
                    <a:pt x="40" y="33"/>
                    <a:pt x="40" y="33"/>
                  </a:cubicBezTo>
                  <a:cubicBezTo>
                    <a:pt x="44" y="33"/>
                    <a:pt x="42" y="36"/>
                    <a:pt x="42" y="36"/>
                  </a:cubicBezTo>
                  <a:cubicBezTo>
                    <a:pt x="33" y="51"/>
                    <a:pt x="8" y="54"/>
                    <a:pt x="2" y="55"/>
                  </a:cubicBezTo>
                  <a:cubicBezTo>
                    <a:pt x="4" y="55"/>
                    <a:pt x="7" y="55"/>
                    <a:pt x="9" y="55"/>
                  </a:cubicBezTo>
                  <a:cubicBezTo>
                    <a:pt x="18" y="55"/>
                    <a:pt x="26" y="54"/>
                    <a:pt x="34" y="51"/>
                  </a:cubicBezTo>
                  <a:cubicBezTo>
                    <a:pt x="52" y="43"/>
                    <a:pt x="68" y="17"/>
                    <a:pt x="68" y="17"/>
                  </a:cubicBezTo>
                  <a:cubicBezTo>
                    <a:pt x="63" y="2"/>
                    <a:pt x="63" y="2"/>
                    <a:pt x="63" y="2"/>
                  </a:cubicBezTo>
                  <a:cubicBezTo>
                    <a:pt x="63" y="2"/>
                    <a:pt x="52" y="0"/>
                    <a:pt x="36" y="0"/>
                  </a:cubicBezTo>
                </a:path>
              </a:pathLst>
            </a:custGeom>
            <a:solidFill>
              <a:srgbClr val="F9E3E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2" name="Freeform 80">
              <a:extLst>
                <a:ext uri="{FF2B5EF4-FFF2-40B4-BE49-F238E27FC236}">
                  <a16:creationId xmlns="" xmlns:a16="http://schemas.microsoft.com/office/drawing/2014/main" id="{4C4214FD-DA61-471B-9885-77B377B480AC}"/>
                </a:ext>
              </a:extLst>
            </p:cNvPr>
            <p:cNvSpPr>
              <a:spLocks/>
            </p:cNvSpPr>
            <p:nvPr/>
          </p:nvSpPr>
          <p:spPr bwMode="auto">
            <a:xfrm flipH="1">
              <a:off x="2063750" y="6427788"/>
              <a:ext cx="107950" cy="136525"/>
            </a:xfrm>
            <a:custGeom>
              <a:avLst/>
              <a:gdLst>
                <a:gd name="T0" fmla="*/ 25 w 38"/>
                <a:gd name="T1" fmla="*/ 0 h 48"/>
                <a:gd name="T2" fmla="*/ 12 w 38"/>
                <a:gd name="T3" fmla="*/ 27 h 48"/>
                <a:gd name="T4" fmla="*/ 11 w 38"/>
                <a:gd name="T5" fmla="*/ 28 h 48"/>
                <a:gd name="T6" fmla="*/ 10 w 38"/>
                <a:gd name="T7" fmla="*/ 1 h 48"/>
                <a:gd name="T8" fmla="*/ 2 w 38"/>
                <a:gd name="T9" fmla="*/ 20 h 48"/>
                <a:gd name="T10" fmla="*/ 0 w 38"/>
                <a:gd name="T11" fmla="*/ 19 h 48"/>
                <a:gd name="T12" fmla="*/ 6 w 38"/>
                <a:gd name="T13" fmla="*/ 35 h 48"/>
                <a:gd name="T14" fmla="*/ 11 w 38"/>
                <a:gd name="T15" fmla="*/ 41 h 48"/>
                <a:gd name="T16" fmla="*/ 11 w 38"/>
                <a:gd name="T17" fmla="*/ 41 h 48"/>
                <a:gd name="T18" fmla="*/ 12 w 38"/>
                <a:gd name="T19" fmla="*/ 41 h 48"/>
                <a:gd name="T20" fmla="*/ 18 w 38"/>
                <a:gd name="T21" fmla="*/ 46 h 48"/>
                <a:gd name="T22" fmla="*/ 20 w 38"/>
                <a:gd name="T23" fmla="*/ 48 h 48"/>
                <a:gd name="T24" fmla="*/ 23 w 38"/>
                <a:gd name="T25" fmla="*/ 47 h 48"/>
                <a:gd name="T26" fmla="*/ 38 w 38"/>
                <a:gd name="T27" fmla="*/ 24 h 48"/>
                <a:gd name="T28" fmla="*/ 26 w 38"/>
                <a:gd name="T29" fmla="*/ 38 h 48"/>
                <a:gd name="T30" fmla="*/ 26 w 38"/>
                <a:gd name="T31" fmla="*/ 38 h 48"/>
                <a:gd name="T32" fmla="*/ 36 w 38"/>
                <a:gd name="T33" fmla="*/ 10 h 48"/>
                <a:gd name="T34" fmla="*/ 20 w 38"/>
                <a:gd name="T35" fmla="*/ 34 h 48"/>
                <a:gd name="T36" fmla="*/ 18 w 38"/>
                <a:gd name="T37" fmla="*/ 33 h 48"/>
                <a:gd name="T38" fmla="*/ 25 w 38"/>
                <a:gd name="T39"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 h="48">
                  <a:moveTo>
                    <a:pt x="25" y="0"/>
                  </a:moveTo>
                  <a:cubicBezTo>
                    <a:pt x="25" y="0"/>
                    <a:pt x="19" y="24"/>
                    <a:pt x="12" y="27"/>
                  </a:cubicBezTo>
                  <a:cubicBezTo>
                    <a:pt x="11" y="28"/>
                    <a:pt x="11" y="28"/>
                    <a:pt x="11" y="28"/>
                  </a:cubicBezTo>
                  <a:cubicBezTo>
                    <a:pt x="5" y="28"/>
                    <a:pt x="9" y="4"/>
                    <a:pt x="10" y="1"/>
                  </a:cubicBezTo>
                  <a:cubicBezTo>
                    <a:pt x="9" y="3"/>
                    <a:pt x="6" y="20"/>
                    <a:pt x="2" y="20"/>
                  </a:cubicBezTo>
                  <a:cubicBezTo>
                    <a:pt x="1" y="20"/>
                    <a:pt x="0" y="20"/>
                    <a:pt x="0" y="19"/>
                  </a:cubicBezTo>
                  <a:cubicBezTo>
                    <a:pt x="2" y="27"/>
                    <a:pt x="5" y="32"/>
                    <a:pt x="6" y="35"/>
                  </a:cubicBezTo>
                  <a:cubicBezTo>
                    <a:pt x="9" y="40"/>
                    <a:pt x="9" y="41"/>
                    <a:pt x="11" y="41"/>
                  </a:cubicBezTo>
                  <a:cubicBezTo>
                    <a:pt x="11" y="41"/>
                    <a:pt x="11" y="41"/>
                    <a:pt x="11" y="41"/>
                  </a:cubicBezTo>
                  <a:cubicBezTo>
                    <a:pt x="12" y="41"/>
                    <a:pt x="12" y="41"/>
                    <a:pt x="12" y="41"/>
                  </a:cubicBezTo>
                  <a:cubicBezTo>
                    <a:pt x="14" y="41"/>
                    <a:pt x="16" y="41"/>
                    <a:pt x="18" y="46"/>
                  </a:cubicBezTo>
                  <a:cubicBezTo>
                    <a:pt x="18" y="48"/>
                    <a:pt x="19" y="48"/>
                    <a:pt x="20" y="48"/>
                  </a:cubicBezTo>
                  <a:cubicBezTo>
                    <a:pt x="22" y="48"/>
                    <a:pt x="23" y="47"/>
                    <a:pt x="23" y="47"/>
                  </a:cubicBezTo>
                  <a:cubicBezTo>
                    <a:pt x="28" y="43"/>
                    <a:pt x="33" y="34"/>
                    <a:pt x="38" y="24"/>
                  </a:cubicBezTo>
                  <a:cubicBezTo>
                    <a:pt x="37" y="25"/>
                    <a:pt x="30" y="38"/>
                    <a:pt x="26" y="38"/>
                  </a:cubicBezTo>
                  <a:cubicBezTo>
                    <a:pt x="26" y="38"/>
                    <a:pt x="26" y="38"/>
                    <a:pt x="26" y="38"/>
                  </a:cubicBezTo>
                  <a:cubicBezTo>
                    <a:pt x="26" y="38"/>
                    <a:pt x="36" y="21"/>
                    <a:pt x="36" y="10"/>
                  </a:cubicBezTo>
                  <a:cubicBezTo>
                    <a:pt x="36" y="10"/>
                    <a:pt x="26" y="34"/>
                    <a:pt x="20" y="34"/>
                  </a:cubicBezTo>
                  <a:cubicBezTo>
                    <a:pt x="19" y="34"/>
                    <a:pt x="18" y="34"/>
                    <a:pt x="18" y="33"/>
                  </a:cubicBezTo>
                  <a:cubicBezTo>
                    <a:pt x="22" y="21"/>
                    <a:pt x="26" y="16"/>
                    <a:pt x="25"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3" name="Freeform 81">
              <a:extLst>
                <a:ext uri="{FF2B5EF4-FFF2-40B4-BE49-F238E27FC236}">
                  <a16:creationId xmlns="" xmlns:a16="http://schemas.microsoft.com/office/drawing/2014/main" id="{B73B712E-58CC-45F1-B6B2-A3165AD1952A}"/>
                </a:ext>
              </a:extLst>
            </p:cNvPr>
            <p:cNvSpPr>
              <a:spLocks/>
            </p:cNvSpPr>
            <p:nvPr/>
          </p:nvSpPr>
          <p:spPr bwMode="auto">
            <a:xfrm flipH="1">
              <a:off x="2254250" y="6272213"/>
              <a:ext cx="7938" cy="0"/>
            </a:xfrm>
            <a:custGeom>
              <a:avLst/>
              <a:gdLst>
                <a:gd name="T0" fmla="*/ 3 w 3"/>
                <a:gd name="T1" fmla="*/ 0 w 3"/>
                <a:gd name="T2" fmla="*/ 3 w 3"/>
              </a:gdLst>
              <a:ahLst/>
              <a:cxnLst>
                <a:cxn ang="0">
                  <a:pos x="T0" y="0"/>
                </a:cxn>
                <a:cxn ang="0">
                  <a:pos x="T1" y="0"/>
                </a:cxn>
                <a:cxn ang="0">
                  <a:pos x="T2" y="0"/>
                </a:cxn>
              </a:cxnLst>
              <a:rect l="0" t="0" r="r" b="b"/>
              <a:pathLst>
                <a:path w="3">
                  <a:moveTo>
                    <a:pt x="3" y="0"/>
                  </a:moveTo>
                  <a:cubicBezTo>
                    <a:pt x="2" y="0"/>
                    <a:pt x="1" y="0"/>
                    <a:pt x="0" y="0"/>
                  </a:cubicBezTo>
                  <a:cubicBezTo>
                    <a:pt x="1" y="0"/>
                    <a:pt x="3" y="0"/>
                    <a:pt x="3"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4" name="Freeform 82">
              <a:extLst>
                <a:ext uri="{FF2B5EF4-FFF2-40B4-BE49-F238E27FC236}">
                  <a16:creationId xmlns="" xmlns:a16="http://schemas.microsoft.com/office/drawing/2014/main" id="{507CAAAC-D1E0-48BC-A29D-D4FC4BD9EE44}"/>
                </a:ext>
              </a:extLst>
            </p:cNvPr>
            <p:cNvSpPr>
              <a:spLocks/>
            </p:cNvSpPr>
            <p:nvPr/>
          </p:nvSpPr>
          <p:spPr bwMode="auto">
            <a:xfrm flipH="1">
              <a:off x="2286000" y="6229350"/>
              <a:ext cx="7938" cy="3175"/>
            </a:xfrm>
            <a:custGeom>
              <a:avLst/>
              <a:gdLst>
                <a:gd name="T0" fmla="*/ 1 w 3"/>
                <a:gd name="T1" fmla="*/ 1 h 1"/>
                <a:gd name="T2" fmla="*/ 0 w 3"/>
                <a:gd name="T3" fmla="*/ 1 h 1"/>
                <a:gd name="T4" fmla="*/ 2 w 3"/>
                <a:gd name="T5" fmla="*/ 0 h 1"/>
                <a:gd name="T6" fmla="*/ 2 w 3"/>
                <a:gd name="T7" fmla="*/ 0 h 1"/>
                <a:gd name="T8" fmla="*/ 3 w 3"/>
                <a:gd name="T9" fmla="*/ 0 h 1"/>
                <a:gd name="T10" fmla="*/ 1 w 3"/>
                <a:gd name="T11" fmla="*/ 1 h 1"/>
              </a:gdLst>
              <a:ahLst/>
              <a:cxnLst>
                <a:cxn ang="0">
                  <a:pos x="T0" y="T1"/>
                </a:cxn>
                <a:cxn ang="0">
                  <a:pos x="T2" y="T3"/>
                </a:cxn>
                <a:cxn ang="0">
                  <a:pos x="T4" y="T5"/>
                </a:cxn>
                <a:cxn ang="0">
                  <a:pos x="T6" y="T7"/>
                </a:cxn>
                <a:cxn ang="0">
                  <a:pos x="T8" y="T9"/>
                </a:cxn>
                <a:cxn ang="0">
                  <a:pos x="T10" y="T11"/>
                </a:cxn>
              </a:cxnLst>
              <a:rect l="0" t="0" r="r" b="b"/>
              <a:pathLst>
                <a:path w="3" h="1">
                  <a:moveTo>
                    <a:pt x="1" y="1"/>
                  </a:moveTo>
                  <a:cubicBezTo>
                    <a:pt x="1" y="1"/>
                    <a:pt x="1" y="1"/>
                    <a:pt x="0" y="1"/>
                  </a:cubicBezTo>
                  <a:cubicBezTo>
                    <a:pt x="1" y="1"/>
                    <a:pt x="2" y="0"/>
                    <a:pt x="2" y="0"/>
                  </a:cubicBezTo>
                  <a:cubicBezTo>
                    <a:pt x="2" y="0"/>
                    <a:pt x="2" y="0"/>
                    <a:pt x="2" y="0"/>
                  </a:cubicBezTo>
                  <a:cubicBezTo>
                    <a:pt x="3" y="0"/>
                    <a:pt x="3" y="0"/>
                    <a:pt x="3" y="0"/>
                  </a:cubicBezTo>
                  <a:cubicBezTo>
                    <a:pt x="3" y="0"/>
                    <a:pt x="2" y="0"/>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5" name="Freeform 83">
              <a:extLst>
                <a:ext uri="{FF2B5EF4-FFF2-40B4-BE49-F238E27FC236}">
                  <a16:creationId xmlns="" xmlns:a16="http://schemas.microsoft.com/office/drawing/2014/main" id="{77EFF8D6-4C24-4FDA-B003-62BA64826C11}"/>
                </a:ext>
              </a:extLst>
            </p:cNvPr>
            <p:cNvSpPr>
              <a:spLocks/>
            </p:cNvSpPr>
            <p:nvPr/>
          </p:nvSpPr>
          <p:spPr bwMode="auto">
            <a:xfrm flipH="1">
              <a:off x="2243138" y="6237288"/>
              <a:ext cx="101600" cy="114300"/>
            </a:xfrm>
            <a:custGeom>
              <a:avLst/>
              <a:gdLst>
                <a:gd name="T0" fmla="*/ 17 w 36"/>
                <a:gd name="T1" fmla="*/ 0 h 40"/>
                <a:gd name="T2" fmla="*/ 15 w 36"/>
                <a:gd name="T3" fmla="*/ 1 h 40"/>
                <a:gd name="T4" fmla="*/ 13 w 36"/>
                <a:gd name="T5" fmla="*/ 3 h 40"/>
                <a:gd name="T6" fmla="*/ 0 w 36"/>
                <a:gd name="T7" fmla="*/ 24 h 40"/>
                <a:gd name="T8" fmla="*/ 0 w 36"/>
                <a:gd name="T9" fmla="*/ 24 h 40"/>
                <a:gd name="T10" fmla="*/ 8 w 36"/>
                <a:gd name="T11" fmla="*/ 27 h 40"/>
                <a:gd name="T12" fmla="*/ 8 w 36"/>
                <a:gd name="T13" fmla="*/ 27 h 40"/>
                <a:gd name="T14" fmla="*/ 8 w 36"/>
                <a:gd name="T15" fmla="*/ 27 h 40"/>
                <a:gd name="T16" fmla="*/ 8 w 36"/>
                <a:gd name="T17" fmla="*/ 29 h 40"/>
                <a:gd name="T18" fmla="*/ 8 w 36"/>
                <a:gd name="T19" fmla="*/ 30 h 40"/>
                <a:gd name="T20" fmla="*/ 8 w 36"/>
                <a:gd name="T21" fmla="*/ 31 h 40"/>
                <a:gd name="T22" fmla="*/ 8 w 36"/>
                <a:gd name="T23" fmla="*/ 34 h 40"/>
                <a:gd name="T24" fmla="*/ 23 w 36"/>
                <a:gd name="T25" fmla="*/ 38 h 40"/>
                <a:gd name="T26" fmla="*/ 36 w 36"/>
                <a:gd name="T27" fmla="*/ 40 h 40"/>
                <a:gd name="T28" fmla="*/ 16 w 36"/>
                <a:gd name="T29" fmla="*/ 31 h 40"/>
                <a:gd name="T30" fmla="*/ 32 w 36"/>
                <a:gd name="T31" fmla="*/ 26 h 40"/>
                <a:gd name="T32" fmla="*/ 35 w 36"/>
                <a:gd name="T33" fmla="*/ 26 h 40"/>
                <a:gd name="T34" fmla="*/ 15 w 36"/>
                <a:gd name="T35" fmla="*/ 21 h 40"/>
                <a:gd name="T36" fmla="*/ 28 w 36"/>
                <a:gd name="T37" fmla="*/ 12 h 40"/>
                <a:gd name="T38" fmla="*/ 13 w 36"/>
                <a:gd name="T39" fmla="*/ 13 h 40"/>
                <a:gd name="T40" fmla="*/ 13 w 36"/>
                <a:gd name="T41" fmla="*/ 14 h 40"/>
                <a:gd name="T42" fmla="*/ 17 w 36"/>
                <a:gd name="T43"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6" h="40">
                  <a:moveTo>
                    <a:pt x="17" y="0"/>
                  </a:moveTo>
                  <a:cubicBezTo>
                    <a:pt x="16" y="0"/>
                    <a:pt x="15" y="1"/>
                    <a:pt x="15" y="1"/>
                  </a:cubicBezTo>
                  <a:cubicBezTo>
                    <a:pt x="14" y="2"/>
                    <a:pt x="13" y="2"/>
                    <a:pt x="13" y="3"/>
                  </a:cubicBezTo>
                  <a:cubicBezTo>
                    <a:pt x="4" y="11"/>
                    <a:pt x="0" y="21"/>
                    <a:pt x="0" y="24"/>
                  </a:cubicBezTo>
                  <a:cubicBezTo>
                    <a:pt x="0" y="24"/>
                    <a:pt x="0" y="24"/>
                    <a:pt x="0" y="24"/>
                  </a:cubicBezTo>
                  <a:cubicBezTo>
                    <a:pt x="1" y="27"/>
                    <a:pt x="8" y="26"/>
                    <a:pt x="8" y="27"/>
                  </a:cubicBezTo>
                  <a:cubicBezTo>
                    <a:pt x="8" y="27"/>
                    <a:pt x="8" y="27"/>
                    <a:pt x="8" y="27"/>
                  </a:cubicBezTo>
                  <a:cubicBezTo>
                    <a:pt x="8" y="27"/>
                    <a:pt x="8" y="27"/>
                    <a:pt x="8" y="27"/>
                  </a:cubicBezTo>
                  <a:cubicBezTo>
                    <a:pt x="8" y="28"/>
                    <a:pt x="8" y="28"/>
                    <a:pt x="8" y="29"/>
                  </a:cubicBezTo>
                  <a:cubicBezTo>
                    <a:pt x="8" y="29"/>
                    <a:pt x="8" y="30"/>
                    <a:pt x="8" y="30"/>
                  </a:cubicBezTo>
                  <a:cubicBezTo>
                    <a:pt x="8" y="30"/>
                    <a:pt x="8" y="31"/>
                    <a:pt x="8" y="31"/>
                  </a:cubicBezTo>
                  <a:cubicBezTo>
                    <a:pt x="8" y="32"/>
                    <a:pt x="8" y="33"/>
                    <a:pt x="8" y="34"/>
                  </a:cubicBezTo>
                  <a:cubicBezTo>
                    <a:pt x="9" y="37"/>
                    <a:pt x="10" y="38"/>
                    <a:pt x="23" y="38"/>
                  </a:cubicBezTo>
                  <a:cubicBezTo>
                    <a:pt x="26" y="39"/>
                    <a:pt x="31" y="39"/>
                    <a:pt x="36" y="40"/>
                  </a:cubicBezTo>
                  <a:cubicBezTo>
                    <a:pt x="36" y="40"/>
                    <a:pt x="17" y="36"/>
                    <a:pt x="16" y="31"/>
                  </a:cubicBezTo>
                  <a:cubicBezTo>
                    <a:pt x="14" y="26"/>
                    <a:pt x="26" y="26"/>
                    <a:pt x="32" y="26"/>
                  </a:cubicBezTo>
                  <a:cubicBezTo>
                    <a:pt x="34" y="26"/>
                    <a:pt x="35" y="26"/>
                    <a:pt x="35" y="26"/>
                  </a:cubicBezTo>
                  <a:cubicBezTo>
                    <a:pt x="35" y="26"/>
                    <a:pt x="16" y="24"/>
                    <a:pt x="15" y="21"/>
                  </a:cubicBezTo>
                  <a:cubicBezTo>
                    <a:pt x="14" y="18"/>
                    <a:pt x="21" y="13"/>
                    <a:pt x="28" y="12"/>
                  </a:cubicBezTo>
                  <a:cubicBezTo>
                    <a:pt x="24" y="12"/>
                    <a:pt x="17" y="13"/>
                    <a:pt x="13" y="13"/>
                  </a:cubicBezTo>
                  <a:cubicBezTo>
                    <a:pt x="13" y="13"/>
                    <a:pt x="13" y="14"/>
                    <a:pt x="13" y="14"/>
                  </a:cubicBezTo>
                  <a:cubicBezTo>
                    <a:pt x="8" y="14"/>
                    <a:pt x="11" y="5"/>
                    <a:pt x="17"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6" name="Freeform 84">
              <a:extLst>
                <a:ext uri="{FF2B5EF4-FFF2-40B4-BE49-F238E27FC236}">
                  <a16:creationId xmlns="" xmlns:a16="http://schemas.microsoft.com/office/drawing/2014/main" id="{917E754E-F31C-4EE3-9893-40B19899C152}"/>
                </a:ext>
              </a:extLst>
            </p:cNvPr>
            <p:cNvSpPr>
              <a:spLocks/>
            </p:cNvSpPr>
            <p:nvPr/>
          </p:nvSpPr>
          <p:spPr bwMode="auto">
            <a:xfrm flipH="1">
              <a:off x="2282825" y="6178550"/>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 name="Freeform 85">
              <a:extLst>
                <a:ext uri="{FF2B5EF4-FFF2-40B4-BE49-F238E27FC236}">
                  <a16:creationId xmlns="" xmlns:a16="http://schemas.microsoft.com/office/drawing/2014/main" id="{9CA3F862-1F6B-4B78-AD98-8F69F0AFE750}"/>
                </a:ext>
              </a:extLst>
            </p:cNvPr>
            <p:cNvSpPr>
              <a:spLocks/>
            </p:cNvSpPr>
            <p:nvPr/>
          </p:nvSpPr>
          <p:spPr bwMode="auto">
            <a:xfrm flipH="1">
              <a:off x="2235200" y="6042025"/>
              <a:ext cx="115888" cy="155575"/>
            </a:xfrm>
            <a:custGeom>
              <a:avLst/>
              <a:gdLst>
                <a:gd name="T0" fmla="*/ 15 w 41"/>
                <a:gd name="T1" fmla="*/ 0 h 55"/>
                <a:gd name="T2" fmla="*/ 5 w 41"/>
                <a:gd name="T3" fmla="*/ 3 h 55"/>
                <a:gd name="T4" fmla="*/ 5 w 41"/>
                <a:gd name="T5" fmla="*/ 5 h 55"/>
                <a:gd name="T6" fmla="*/ 5 w 41"/>
                <a:gd name="T7" fmla="*/ 7 h 55"/>
                <a:gd name="T8" fmla="*/ 3 w 41"/>
                <a:gd name="T9" fmla="*/ 10 h 55"/>
                <a:gd name="T10" fmla="*/ 3 w 41"/>
                <a:gd name="T11" fmla="*/ 10 h 55"/>
                <a:gd name="T12" fmla="*/ 3 w 41"/>
                <a:gd name="T13" fmla="*/ 10 h 55"/>
                <a:gd name="T14" fmla="*/ 0 w 41"/>
                <a:gd name="T15" fmla="*/ 13 h 55"/>
                <a:gd name="T16" fmla="*/ 1 w 41"/>
                <a:gd name="T17" fmla="*/ 19 h 55"/>
                <a:gd name="T18" fmla="*/ 6 w 41"/>
                <a:gd name="T19" fmla="*/ 34 h 55"/>
                <a:gd name="T20" fmla="*/ 15 w 41"/>
                <a:gd name="T21" fmla="*/ 49 h 55"/>
                <a:gd name="T22" fmla="*/ 26 w 41"/>
                <a:gd name="T23" fmla="*/ 55 h 55"/>
                <a:gd name="T24" fmla="*/ 14 w 41"/>
                <a:gd name="T25" fmla="*/ 36 h 55"/>
                <a:gd name="T26" fmla="*/ 28 w 41"/>
                <a:gd name="T27" fmla="*/ 32 h 55"/>
                <a:gd name="T28" fmla="*/ 35 w 41"/>
                <a:gd name="T29" fmla="*/ 32 h 55"/>
                <a:gd name="T30" fmla="*/ 16 w 41"/>
                <a:gd name="T31" fmla="*/ 26 h 55"/>
                <a:gd name="T32" fmla="*/ 14 w 41"/>
                <a:gd name="T33" fmla="*/ 19 h 55"/>
                <a:gd name="T34" fmla="*/ 16 w 41"/>
                <a:gd name="T35" fmla="*/ 19 h 55"/>
                <a:gd name="T36" fmla="*/ 31 w 41"/>
                <a:gd name="T37" fmla="*/ 22 h 55"/>
                <a:gd name="T38" fmla="*/ 15 w 41"/>
                <a:gd name="T39" fmla="*/ 13 h 55"/>
                <a:gd name="T40" fmla="*/ 18 w 41"/>
                <a:gd name="T41" fmla="*/ 7 h 55"/>
                <a:gd name="T42" fmla="*/ 20 w 41"/>
                <a:gd name="T43" fmla="*/ 7 h 55"/>
                <a:gd name="T44" fmla="*/ 41 w 41"/>
                <a:gd name="T45" fmla="*/ 15 h 55"/>
                <a:gd name="T46" fmla="*/ 18 w 41"/>
                <a:gd name="T47" fmla="*/ 0 h 55"/>
                <a:gd name="T48" fmla="*/ 18 w 41"/>
                <a:gd name="T49" fmla="*/ 0 h 55"/>
                <a:gd name="T50" fmla="*/ 18 w 41"/>
                <a:gd name="T51" fmla="*/ 0 h 55"/>
                <a:gd name="T52" fmla="*/ 17 w 41"/>
                <a:gd name="T53" fmla="*/ 0 h 55"/>
                <a:gd name="T54" fmla="*/ 15 w 41"/>
                <a:gd name="T55"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1" h="55">
                  <a:moveTo>
                    <a:pt x="15" y="0"/>
                  </a:moveTo>
                  <a:cubicBezTo>
                    <a:pt x="9" y="0"/>
                    <a:pt x="6" y="1"/>
                    <a:pt x="5" y="3"/>
                  </a:cubicBezTo>
                  <a:cubicBezTo>
                    <a:pt x="5" y="3"/>
                    <a:pt x="5" y="4"/>
                    <a:pt x="5" y="5"/>
                  </a:cubicBezTo>
                  <a:cubicBezTo>
                    <a:pt x="5" y="6"/>
                    <a:pt x="5" y="7"/>
                    <a:pt x="5" y="7"/>
                  </a:cubicBezTo>
                  <a:cubicBezTo>
                    <a:pt x="5" y="9"/>
                    <a:pt x="5" y="10"/>
                    <a:pt x="3" y="10"/>
                  </a:cubicBezTo>
                  <a:cubicBezTo>
                    <a:pt x="3" y="10"/>
                    <a:pt x="3" y="10"/>
                    <a:pt x="3" y="10"/>
                  </a:cubicBezTo>
                  <a:cubicBezTo>
                    <a:pt x="3" y="10"/>
                    <a:pt x="3" y="10"/>
                    <a:pt x="3" y="10"/>
                  </a:cubicBezTo>
                  <a:cubicBezTo>
                    <a:pt x="1" y="10"/>
                    <a:pt x="0" y="11"/>
                    <a:pt x="0" y="13"/>
                  </a:cubicBezTo>
                  <a:cubicBezTo>
                    <a:pt x="0" y="15"/>
                    <a:pt x="0" y="17"/>
                    <a:pt x="1" y="19"/>
                  </a:cubicBezTo>
                  <a:cubicBezTo>
                    <a:pt x="2" y="23"/>
                    <a:pt x="3" y="28"/>
                    <a:pt x="6" y="34"/>
                  </a:cubicBezTo>
                  <a:cubicBezTo>
                    <a:pt x="8" y="39"/>
                    <a:pt x="11" y="44"/>
                    <a:pt x="15" y="49"/>
                  </a:cubicBezTo>
                  <a:cubicBezTo>
                    <a:pt x="17" y="51"/>
                    <a:pt x="21" y="53"/>
                    <a:pt x="26" y="55"/>
                  </a:cubicBezTo>
                  <a:cubicBezTo>
                    <a:pt x="26" y="55"/>
                    <a:pt x="11" y="43"/>
                    <a:pt x="14" y="36"/>
                  </a:cubicBezTo>
                  <a:cubicBezTo>
                    <a:pt x="16" y="32"/>
                    <a:pt x="22" y="32"/>
                    <a:pt x="28" y="32"/>
                  </a:cubicBezTo>
                  <a:cubicBezTo>
                    <a:pt x="32" y="32"/>
                    <a:pt x="35" y="32"/>
                    <a:pt x="35" y="32"/>
                  </a:cubicBezTo>
                  <a:cubicBezTo>
                    <a:pt x="35" y="32"/>
                    <a:pt x="22" y="27"/>
                    <a:pt x="16" y="26"/>
                  </a:cubicBezTo>
                  <a:cubicBezTo>
                    <a:pt x="9" y="26"/>
                    <a:pt x="9" y="20"/>
                    <a:pt x="14" y="19"/>
                  </a:cubicBezTo>
                  <a:cubicBezTo>
                    <a:pt x="15" y="19"/>
                    <a:pt x="16" y="19"/>
                    <a:pt x="16" y="19"/>
                  </a:cubicBezTo>
                  <a:cubicBezTo>
                    <a:pt x="22" y="19"/>
                    <a:pt x="30" y="22"/>
                    <a:pt x="31" y="22"/>
                  </a:cubicBezTo>
                  <a:cubicBezTo>
                    <a:pt x="30" y="21"/>
                    <a:pt x="22" y="15"/>
                    <a:pt x="15" y="13"/>
                  </a:cubicBezTo>
                  <a:cubicBezTo>
                    <a:pt x="8" y="11"/>
                    <a:pt x="11" y="7"/>
                    <a:pt x="18" y="7"/>
                  </a:cubicBezTo>
                  <a:cubicBezTo>
                    <a:pt x="18" y="7"/>
                    <a:pt x="19" y="7"/>
                    <a:pt x="20" y="7"/>
                  </a:cubicBezTo>
                  <a:cubicBezTo>
                    <a:pt x="28" y="8"/>
                    <a:pt x="41" y="15"/>
                    <a:pt x="41" y="15"/>
                  </a:cubicBezTo>
                  <a:cubicBezTo>
                    <a:pt x="41" y="15"/>
                    <a:pt x="32" y="2"/>
                    <a:pt x="18" y="0"/>
                  </a:cubicBezTo>
                  <a:cubicBezTo>
                    <a:pt x="18" y="0"/>
                    <a:pt x="18" y="0"/>
                    <a:pt x="18" y="0"/>
                  </a:cubicBezTo>
                  <a:cubicBezTo>
                    <a:pt x="18" y="0"/>
                    <a:pt x="18" y="0"/>
                    <a:pt x="18" y="0"/>
                  </a:cubicBezTo>
                  <a:cubicBezTo>
                    <a:pt x="17" y="0"/>
                    <a:pt x="17" y="0"/>
                    <a:pt x="17" y="0"/>
                  </a:cubicBezTo>
                  <a:cubicBezTo>
                    <a:pt x="16" y="0"/>
                    <a:pt x="15" y="0"/>
                    <a:pt x="15"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 name="Freeform 86">
              <a:extLst>
                <a:ext uri="{FF2B5EF4-FFF2-40B4-BE49-F238E27FC236}">
                  <a16:creationId xmlns="" xmlns:a16="http://schemas.microsoft.com/office/drawing/2014/main" id="{92171D12-E860-4902-BEF4-D289BF9E5320}"/>
                </a:ext>
              </a:extLst>
            </p:cNvPr>
            <p:cNvSpPr>
              <a:spLocks/>
            </p:cNvSpPr>
            <p:nvPr/>
          </p:nvSpPr>
          <p:spPr bwMode="auto">
            <a:xfrm flipH="1">
              <a:off x="1993900" y="6164263"/>
              <a:ext cx="106363" cy="133350"/>
            </a:xfrm>
            <a:custGeom>
              <a:avLst/>
              <a:gdLst>
                <a:gd name="T0" fmla="*/ 0 w 38"/>
                <a:gd name="T1" fmla="*/ 13 h 47"/>
                <a:gd name="T2" fmla="*/ 22 w 38"/>
                <a:gd name="T3" fmla="*/ 24 h 47"/>
                <a:gd name="T4" fmla="*/ 10 w 38"/>
                <a:gd name="T5" fmla="*/ 38 h 47"/>
                <a:gd name="T6" fmla="*/ 23 w 38"/>
                <a:gd name="T7" fmla="*/ 32 h 47"/>
                <a:gd name="T8" fmla="*/ 26 w 38"/>
                <a:gd name="T9" fmla="*/ 47 h 47"/>
                <a:gd name="T10" fmla="*/ 29 w 38"/>
                <a:gd name="T11" fmla="*/ 36 h 47"/>
                <a:gd name="T12" fmla="*/ 31 w 38"/>
                <a:gd name="T13" fmla="*/ 27 h 47"/>
                <a:gd name="T14" fmla="*/ 31 w 38"/>
                <a:gd name="T15" fmla="*/ 17 h 47"/>
                <a:gd name="T16" fmla="*/ 15 w 38"/>
                <a:gd name="T17" fmla="*/ 0 h 47"/>
                <a:gd name="T18" fmla="*/ 22 w 38"/>
                <a:gd name="T19" fmla="*/ 17 h 47"/>
                <a:gd name="T20" fmla="*/ 0 w 38"/>
                <a:gd name="T21" fmla="*/ 13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 h="47">
                  <a:moveTo>
                    <a:pt x="0" y="13"/>
                  </a:moveTo>
                  <a:cubicBezTo>
                    <a:pt x="0" y="13"/>
                    <a:pt x="19" y="18"/>
                    <a:pt x="22" y="24"/>
                  </a:cubicBezTo>
                  <a:cubicBezTo>
                    <a:pt x="24" y="29"/>
                    <a:pt x="10" y="38"/>
                    <a:pt x="10" y="38"/>
                  </a:cubicBezTo>
                  <a:cubicBezTo>
                    <a:pt x="10" y="38"/>
                    <a:pt x="19" y="38"/>
                    <a:pt x="23" y="32"/>
                  </a:cubicBezTo>
                  <a:cubicBezTo>
                    <a:pt x="23" y="32"/>
                    <a:pt x="27" y="34"/>
                    <a:pt x="26" y="47"/>
                  </a:cubicBezTo>
                  <a:cubicBezTo>
                    <a:pt x="26" y="47"/>
                    <a:pt x="28" y="42"/>
                    <a:pt x="29" y="36"/>
                  </a:cubicBezTo>
                  <a:cubicBezTo>
                    <a:pt x="30" y="34"/>
                    <a:pt x="31" y="27"/>
                    <a:pt x="31" y="27"/>
                  </a:cubicBezTo>
                  <a:cubicBezTo>
                    <a:pt x="31" y="27"/>
                    <a:pt x="38" y="21"/>
                    <a:pt x="31" y="17"/>
                  </a:cubicBezTo>
                  <a:cubicBezTo>
                    <a:pt x="31" y="17"/>
                    <a:pt x="22" y="4"/>
                    <a:pt x="15" y="0"/>
                  </a:cubicBezTo>
                  <a:cubicBezTo>
                    <a:pt x="15" y="0"/>
                    <a:pt x="23" y="11"/>
                    <a:pt x="22" y="17"/>
                  </a:cubicBezTo>
                  <a:cubicBezTo>
                    <a:pt x="22" y="17"/>
                    <a:pt x="12" y="13"/>
                    <a:pt x="0" y="13"/>
                  </a:cubicBezTo>
                  <a:close/>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 name="Freeform 87">
              <a:extLst>
                <a:ext uri="{FF2B5EF4-FFF2-40B4-BE49-F238E27FC236}">
                  <a16:creationId xmlns="" xmlns:a16="http://schemas.microsoft.com/office/drawing/2014/main" id="{37632DB6-8E20-470D-951E-0C3658B4DD91}"/>
                </a:ext>
              </a:extLst>
            </p:cNvPr>
            <p:cNvSpPr>
              <a:spLocks/>
            </p:cNvSpPr>
            <p:nvPr/>
          </p:nvSpPr>
          <p:spPr bwMode="auto">
            <a:xfrm flipH="1">
              <a:off x="1717675" y="6035675"/>
              <a:ext cx="290513" cy="200025"/>
            </a:xfrm>
            <a:custGeom>
              <a:avLst/>
              <a:gdLst>
                <a:gd name="T0" fmla="*/ 0 w 102"/>
                <a:gd name="T1" fmla="*/ 70 h 70"/>
                <a:gd name="T2" fmla="*/ 98 w 102"/>
                <a:gd name="T3" fmla="*/ 5 h 70"/>
                <a:gd name="T4" fmla="*/ 98 w 102"/>
                <a:gd name="T5" fmla="*/ 0 h 70"/>
                <a:gd name="T6" fmla="*/ 0 w 102"/>
                <a:gd name="T7" fmla="*/ 64 h 70"/>
                <a:gd name="T8" fmla="*/ 0 w 102"/>
                <a:gd name="T9" fmla="*/ 70 h 70"/>
              </a:gdLst>
              <a:ahLst/>
              <a:cxnLst>
                <a:cxn ang="0">
                  <a:pos x="T0" y="T1"/>
                </a:cxn>
                <a:cxn ang="0">
                  <a:pos x="T2" y="T3"/>
                </a:cxn>
                <a:cxn ang="0">
                  <a:pos x="T4" y="T5"/>
                </a:cxn>
                <a:cxn ang="0">
                  <a:pos x="T6" y="T7"/>
                </a:cxn>
                <a:cxn ang="0">
                  <a:pos x="T8" y="T9"/>
                </a:cxn>
              </a:cxnLst>
              <a:rect l="0" t="0" r="r" b="b"/>
              <a:pathLst>
                <a:path w="102" h="70">
                  <a:moveTo>
                    <a:pt x="0" y="70"/>
                  </a:moveTo>
                  <a:cubicBezTo>
                    <a:pt x="0" y="70"/>
                    <a:pt x="57" y="55"/>
                    <a:pt x="98" y="5"/>
                  </a:cubicBezTo>
                  <a:cubicBezTo>
                    <a:pt x="98" y="5"/>
                    <a:pt x="102" y="0"/>
                    <a:pt x="98" y="0"/>
                  </a:cubicBezTo>
                  <a:cubicBezTo>
                    <a:pt x="89" y="0"/>
                    <a:pt x="75" y="41"/>
                    <a:pt x="0" y="64"/>
                  </a:cubicBezTo>
                  <a:cubicBezTo>
                    <a:pt x="0" y="70"/>
                    <a:pt x="0" y="70"/>
                    <a:pt x="0" y="70"/>
                  </a:cubicBezTo>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 name="Freeform 88">
              <a:extLst>
                <a:ext uri="{FF2B5EF4-FFF2-40B4-BE49-F238E27FC236}">
                  <a16:creationId xmlns="" xmlns:a16="http://schemas.microsoft.com/office/drawing/2014/main" id="{7F07C9C3-2C81-4299-B561-51E132855ECB}"/>
                </a:ext>
              </a:extLst>
            </p:cNvPr>
            <p:cNvSpPr>
              <a:spLocks/>
            </p:cNvSpPr>
            <p:nvPr/>
          </p:nvSpPr>
          <p:spPr bwMode="auto">
            <a:xfrm flipH="1">
              <a:off x="1720850" y="5468938"/>
              <a:ext cx="193675" cy="171450"/>
            </a:xfrm>
            <a:custGeom>
              <a:avLst/>
              <a:gdLst>
                <a:gd name="T0" fmla="*/ 68 w 68"/>
                <a:gd name="T1" fmla="*/ 51 h 60"/>
                <a:gd name="T2" fmla="*/ 17 w 68"/>
                <a:gd name="T3" fmla="*/ 1 h 60"/>
                <a:gd name="T4" fmla="*/ 12 w 68"/>
                <a:gd name="T5" fmla="*/ 5 h 60"/>
                <a:gd name="T6" fmla="*/ 2 w 68"/>
                <a:gd name="T7" fmla="*/ 9 h 60"/>
                <a:gd name="T8" fmla="*/ 15 w 68"/>
                <a:gd name="T9" fmla="*/ 34 h 60"/>
                <a:gd name="T10" fmla="*/ 59 w 68"/>
                <a:gd name="T11" fmla="*/ 60 h 60"/>
              </a:gdLst>
              <a:ahLst/>
              <a:cxnLst>
                <a:cxn ang="0">
                  <a:pos x="T0" y="T1"/>
                </a:cxn>
                <a:cxn ang="0">
                  <a:pos x="T2" y="T3"/>
                </a:cxn>
                <a:cxn ang="0">
                  <a:pos x="T4" y="T5"/>
                </a:cxn>
                <a:cxn ang="0">
                  <a:pos x="T6" y="T7"/>
                </a:cxn>
                <a:cxn ang="0">
                  <a:pos x="T8" y="T9"/>
                </a:cxn>
                <a:cxn ang="0">
                  <a:pos x="T10" y="T11"/>
                </a:cxn>
              </a:cxnLst>
              <a:rect l="0" t="0" r="r" b="b"/>
              <a:pathLst>
                <a:path w="68" h="60">
                  <a:moveTo>
                    <a:pt x="68" y="51"/>
                  </a:moveTo>
                  <a:cubicBezTo>
                    <a:pt x="68" y="51"/>
                    <a:pt x="57" y="7"/>
                    <a:pt x="17" y="1"/>
                  </a:cubicBezTo>
                  <a:cubicBezTo>
                    <a:pt x="17" y="1"/>
                    <a:pt x="11" y="0"/>
                    <a:pt x="12" y="5"/>
                  </a:cubicBezTo>
                  <a:cubicBezTo>
                    <a:pt x="12" y="9"/>
                    <a:pt x="5" y="5"/>
                    <a:pt x="2" y="9"/>
                  </a:cubicBezTo>
                  <a:cubicBezTo>
                    <a:pt x="0" y="12"/>
                    <a:pt x="6" y="22"/>
                    <a:pt x="15" y="34"/>
                  </a:cubicBezTo>
                  <a:cubicBezTo>
                    <a:pt x="23" y="47"/>
                    <a:pt x="38" y="60"/>
                    <a:pt x="59" y="60"/>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 name="Freeform 89">
              <a:extLst>
                <a:ext uri="{FF2B5EF4-FFF2-40B4-BE49-F238E27FC236}">
                  <a16:creationId xmlns="" xmlns:a16="http://schemas.microsoft.com/office/drawing/2014/main" id="{F2021F85-C45A-4962-98CE-2EF12956C94C}"/>
                </a:ext>
              </a:extLst>
            </p:cNvPr>
            <p:cNvSpPr>
              <a:spLocks/>
            </p:cNvSpPr>
            <p:nvPr/>
          </p:nvSpPr>
          <p:spPr bwMode="auto">
            <a:xfrm flipH="1">
              <a:off x="1738313" y="5518150"/>
              <a:ext cx="119063" cy="111125"/>
            </a:xfrm>
            <a:custGeom>
              <a:avLst/>
              <a:gdLst>
                <a:gd name="T0" fmla="*/ 15 w 42"/>
                <a:gd name="T1" fmla="*/ 0 h 39"/>
                <a:gd name="T2" fmla="*/ 26 w 42"/>
                <a:gd name="T3" fmla="*/ 20 h 39"/>
                <a:gd name="T4" fmla="*/ 8 w 42"/>
                <a:gd name="T5" fmla="*/ 9 h 39"/>
                <a:gd name="T6" fmla="*/ 35 w 42"/>
                <a:gd name="T7" fmla="*/ 39 h 39"/>
                <a:gd name="T8" fmla="*/ 41 w 42"/>
                <a:gd name="T9" fmla="*/ 38 h 39"/>
                <a:gd name="T10" fmla="*/ 39 w 42"/>
                <a:gd name="T11" fmla="*/ 24 h 39"/>
                <a:gd name="T12" fmla="*/ 15 w 42"/>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42" h="39">
                  <a:moveTo>
                    <a:pt x="15" y="0"/>
                  </a:moveTo>
                  <a:cubicBezTo>
                    <a:pt x="15" y="0"/>
                    <a:pt x="25" y="15"/>
                    <a:pt x="26" y="20"/>
                  </a:cubicBezTo>
                  <a:cubicBezTo>
                    <a:pt x="26" y="20"/>
                    <a:pt x="17" y="12"/>
                    <a:pt x="8" y="9"/>
                  </a:cubicBezTo>
                  <a:cubicBezTo>
                    <a:pt x="0" y="7"/>
                    <a:pt x="35" y="39"/>
                    <a:pt x="35" y="39"/>
                  </a:cubicBezTo>
                  <a:cubicBezTo>
                    <a:pt x="41" y="38"/>
                    <a:pt x="41" y="38"/>
                    <a:pt x="41" y="38"/>
                  </a:cubicBezTo>
                  <a:cubicBezTo>
                    <a:pt x="41" y="38"/>
                    <a:pt x="42" y="27"/>
                    <a:pt x="39" y="24"/>
                  </a:cubicBezTo>
                  <a:cubicBezTo>
                    <a:pt x="37" y="21"/>
                    <a:pt x="15" y="0"/>
                    <a:pt x="15" y="0"/>
                  </a:cubicBezTo>
                  <a:close/>
                </a:path>
              </a:pathLst>
            </a:custGeom>
            <a:solidFill>
              <a:srgbClr val="FFE1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2" name="Freeform 90">
              <a:extLst>
                <a:ext uri="{FF2B5EF4-FFF2-40B4-BE49-F238E27FC236}">
                  <a16:creationId xmlns="" xmlns:a16="http://schemas.microsoft.com/office/drawing/2014/main" id="{A8614E0E-D790-46B0-A02B-88070235FB9A}"/>
                </a:ext>
              </a:extLst>
            </p:cNvPr>
            <p:cNvSpPr>
              <a:spLocks/>
            </p:cNvSpPr>
            <p:nvPr/>
          </p:nvSpPr>
          <p:spPr bwMode="auto">
            <a:xfrm flipH="1">
              <a:off x="1738313" y="5503863"/>
              <a:ext cx="180975" cy="169863"/>
            </a:xfrm>
            <a:custGeom>
              <a:avLst/>
              <a:gdLst>
                <a:gd name="T0" fmla="*/ 53 w 64"/>
                <a:gd name="T1" fmla="*/ 60 h 60"/>
                <a:gd name="T2" fmla="*/ 29 w 64"/>
                <a:gd name="T3" fmla="*/ 51 h 60"/>
                <a:gd name="T4" fmla="*/ 28 w 64"/>
                <a:gd name="T5" fmla="*/ 50 h 60"/>
                <a:gd name="T6" fmla="*/ 28 w 64"/>
                <a:gd name="T7" fmla="*/ 50 h 60"/>
                <a:gd name="T8" fmla="*/ 2 w 64"/>
                <a:gd name="T9" fmla="*/ 18 h 60"/>
                <a:gd name="T10" fmla="*/ 3 w 64"/>
                <a:gd name="T11" fmla="*/ 13 h 60"/>
                <a:gd name="T12" fmla="*/ 2 w 64"/>
                <a:gd name="T13" fmla="*/ 2 h 60"/>
                <a:gd name="T14" fmla="*/ 8 w 64"/>
                <a:gd name="T15" fmla="*/ 3 h 60"/>
                <a:gd name="T16" fmla="*/ 62 w 64"/>
                <a:gd name="T17" fmla="*/ 47 h 60"/>
                <a:gd name="T18" fmla="*/ 53 w 64"/>
                <a:gd name="T19"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60">
                  <a:moveTo>
                    <a:pt x="53" y="60"/>
                  </a:moveTo>
                  <a:cubicBezTo>
                    <a:pt x="45" y="60"/>
                    <a:pt x="36" y="56"/>
                    <a:pt x="29" y="51"/>
                  </a:cubicBezTo>
                  <a:cubicBezTo>
                    <a:pt x="29" y="51"/>
                    <a:pt x="29" y="50"/>
                    <a:pt x="28" y="50"/>
                  </a:cubicBezTo>
                  <a:cubicBezTo>
                    <a:pt x="28" y="50"/>
                    <a:pt x="28" y="50"/>
                    <a:pt x="28" y="50"/>
                  </a:cubicBezTo>
                  <a:cubicBezTo>
                    <a:pt x="14" y="39"/>
                    <a:pt x="3" y="22"/>
                    <a:pt x="2" y="18"/>
                  </a:cubicBezTo>
                  <a:cubicBezTo>
                    <a:pt x="0" y="12"/>
                    <a:pt x="3" y="16"/>
                    <a:pt x="3" y="13"/>
                  </a:cubicBezTo>
                  <a:cubicBezTo>
                    <a:pt x="3" y="11"/>
                    <a:pt x="0" y="5"/>
                    <a:pt x="2" y="2"/>
                  </a:cubicBezTo>
                  <a:cubicBezTo>
                    <a:pt x="4" y="0"/>
                    <a:pt x="8" y="3"/>
                    <a:pt x="8" y="3"/>
                  </a:cubicBezTo>
                  <a:cubicBezTo>
                    <a:pt x="37" y="14"/>
                    <a:pt x="57" y="34"/>
                    <a:pt x="62" y="47"/>
                  </a:cubicBezTo>
                  <a:cubicBezTo>
                    <a:pt x="64" y="54"/>
                    <a:pt x="61" y="59"/>
                    <a:pt x="53" y="60"/>
                  </a:cubicBezTo>
                  <a:close/>
                </a:path>
              </a:pathLst>
            </a:custGeom>
            <a:solidFill>
              <a:srgbClr val="FFEE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3" name="Freeform 91">
              <a:extLst>
                <a:ext uri="{FF2B5EF4-FFF2-40B4-BE49-F238E27FC236}">
                  <a16:creationId xmlns="" xmlns:a16="http://schemas.microsoft.com/office/drawing/2014/main" id="{295EBD26-9A36-463D-ABEA-BA68D5AE688B}"/>
                </a:ext>
              </a:extLst>
            </p:cNvPr>
            <p:cNvSpPr>
              <a:spLocks/>
            </p:cNvSpPr>
            <p:nvPr/>
          </p:nvSpPr>
          <p:spPr bwMode="auto">
            <a:xfrm flipH="1">
              <a:off x="1738313" y="5605463"/>
              <a:ext cx="98425" cy="68263"/>
            </a:xfrm>
            <a:custGeom>
              <a:avLst/>
              <a:gdLst>
                <a:gd name="T0" fmla="*/ 24 w 35"/>
                <a:gd name="T1" fmla="*/ 24 h 24"/>
                <a:gd name="T2" fmla="*/ 0 w 35"/>
                <a:gd name="T3" fmla="*/ 15 h 24"/>
                <a:gd name="T4" fmla="*/ 18 w 35"/>
                <a:gd name="T5" fmla="*/ 22 h 24"/>
                <a:gd name="T6" fmla="*/ 3 w 35"/>
                <a:gd name="T7" fmla="*/ 6 h 24"/>
                <a:gd name="T8" fmla="*/ 20 w 35"/>
                <a:gd name="T9" fmla="*/ 14 h 24"/>
                <a:gd name="T10" fmla="*/ 5 w 35"/>
                <a:gd name="T11" fmla="*/ 0 h 24"/>
                <a:gd name="T12" fmla="*/ 21 w 35"/>
                <a:gd name="T13" fmla="*/ 11 h 24"/>
                <a:gd name="T14" fmla="*/ 30 w 35"/>
                <a:gd name="T15" fmla="*/ 9 h 24"/>
                <a:gd name="T16" fmla="*/ 33 w 35"/>
                <a:gd name="T17" fmla="*/ 11 h 24"/>
                <a:gd name="T18" fmla="*/ 24 w 35"/>
                <a:gd name="T19"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24">
                  <a:moveTo>
                    <a:pt x="24" y="24"/>
                  </a:moveTo>
                  <a:cubicBezTo>
                    <a:pt x="16" y="24"/>
                    <a:pt x="7" y="20"/>
                    <a:pt x="0" y="15"/>
                  </a:cubicBezTo>
                  <a:cubicBezTo>
                    <a:pt x="6" y="19"/>
                    <a:pt x="16" y="22"/>
                    <a:pt x="18" y="22"/>
                  </a:cubicBezTo>
                  <a:cubicBezTo>
                    <a:pt x="9" y="18"/>
                    <a:pt x="3" y="6"/>
                    <a:pt x="3" y="6"/>
                  </a:cubicBezTo>
                  <a:cubicBezTo>
                    <a:pt x="10" y="13"/>
                    <a:pt x="20" y="14"/>
                    <a:pt x="20" y="14"/>
                  </a:cubicBezTo>
                  <a:cubicBezTo>
                    <a:pt x="14" y="11"/>
                    <a:pt x="5" y="0"/>
                    <a:pt x="5" y="0"/>
                  </a:cubicBezTo>
                  <a:cubicBezTo>
                    <a:pt x="5" y="0"/>
                    <a:pt x="14" y="9"/>
                    <a:pt x="21" y="11"/>
                  </a:cubicBezTo>
                  <a:cubicBezTo>
                    <a:pt x="27" y="13"/>
                    <a:pt x="30" y="9"/>
                    <a:pt x="30" y="9"/>
                  </a:cubicBezTo>
                  <a:cubicBezTo>
                    <a:pt x="33" y="11"/>
                    <a:pt x="33" y="11"/>
                    <a:pt x="33" y="11"/>
                  </a:cubicBezTo>
                  <a:cubicBezTo>
                    <a:pt x="35" y="18"/>
                    <a:pt x="32" y="23"/>
                    <a:pt x="24" y="24"/>
                  </a:cubicBezTo>
                  <a:close/>
                </a:path>
              </a:pathLst>
            </a:custGeom>
            <a:solidFill>
              <a:srgbClr val="FFE1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4" name="Freeform 92">
              <a:extLst>
                <a:ext uri="{FF2B5EF4-FFF2-40B4-BE49-F238E27FC236}">
                  <a16:creationId xmlns="" xmlns:a16="http://schemas.microsoft.com/office/drawing/2014/main" id="{7373EFC8-349C-46C2-ACEF-072EE44766E6}"/>
                </a:ext>
              </a:extLst>
            </p:cNvPr>
            <p:cNvSpPr>
              <a:spLocks/>
            </p:cNvSpPr>
            <p:nvPr/>
          </p:nvSpPr>
          <p:spPr bwMode="auto">
            <a:xfrm flipH="1">
              <a:off x="1703388" y="5449888"/>
              <a:ext cx="133350" cy="193675"/>
            </a:xfrm>
            <a:custGeom>
              <a:avLst/>
              <a:gdLst>
                <a:gd name="T0" fmla="*/ 37 w 47"/>
                <a:gd name="T1" fmla="*/ 63 h 68"/>
                <a:gd name="T2" fmla="*/ 27 w 47"/>
                <a:gd name="T3" fmla="*/ 50 h 68"/>
                <a:gd name="T4" fmla="*/ 27 w 47"/>
                <a:gd name="T5" fmla="*/ 50 h 68"/>
                <a:gd name="T6" fmla="*/ 24 w 47"/>
                <a:gd name="T7" fmla="*/ 47 h 68"/>
                <a:gd name="T8" fmla="*/ 23 w 47"/>
                <a:gd name="T9" fmla="*/ 46 h 68"/>
                <a:gd name="T10" fmla="*/ 23 w 47"/>
                <a:gd name="T11" fmla="*/ 45 h 68"/>
                <a:gd name="T12" fmla="*/ 1 w 47"/>
                <a:gd name="T13" fmla="*/ 9 h 68"/>
                <a:gd name="T14" fmla="*/ 10 w 47"/>
                <a:gd name="T15" fmla="*/ 7 h 68"/>
                <a:gd name="T16" fmla="*/ 16 w 47"/>
                <a:gd name="T17" fmla="*/ 0 h 68"/>
                <a:gd name="T18" fmla="*/ 40 w 47"/>
                <a:gd name="T19" fmla="*/ 29 h 68"/>
                <a:gd name="T20" fmla="*/ 46 w 47"/>
                <a:gd name="T21" fmla="*/ 59 h 68"/>
                <a:gd name="T22" fmla="*/ 37 w 47"/>
                <a:gd name="T23" fmla="*/ 63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7" h="68">
                  <a:moveTo>
                    <a:pt x="37" y="63"/>
                  </a:moveTo>
                  <a:cubicBezTo>
                    <a:pt x="37" y="63"/>
                    <a:pt x="32" y="58"/>
                    <a:pt x="27" y="50"/>
                  </a:cubicBezTo>
                  <a:cubicBezTo>
                    <a:pt x="27" y="50"/>
                    <a:pt x="27" y="50"/>
                    <a:pt x="27" y="50"/>
                  </a:cubicBezTo>
                  <a:cubicBezTo>
                    <a:pt x="26" y="49"/>
                    <a:pt x="25" y="48"/>
                    <a:pt x="24" y="47"/>
                  </a:cubicBezTo>
                  <a:cubicBezTo>
                    <a:pt x="24" y="46"/>
                    <a:pt x="23" y="46"/>
                    <a:pt x="23" y="46"/>
                  </a:cubicBezTo>
                  <a:cubicBezTo>
                    <a:pt x="23" y="45"/>
                    <a:pt x="23" y="45"/>
                    <a:pt x="23" y="45"/>
                  </a:cubicBezTo>
                  <a:cubicBezTo>
                    <a:pt x="13" y="32"/>
                    <a:pt x="0" y="14"/>
                    <a:pt x="1" y="9"/>
                  </a:cubicBezTo>
                  <a:cubicBezTo>
                    <a:pt x="2" y="0"/>
                    <a:pt x="8" y="7"/>
                    <a:pt x="10" y="7"/>
                  </a:cubicBezTo>
                  <a:cubicBezTo>
                    <a:pt x="12" y="7"/>
                    <a:pt x="13" y="0"/>
                    <a:pt x="16" y="0"/>
                  </a:cubicBezTo>
                  <a:cubicBezTo>
                    <a:pt x="17" y="0"/>
                    <a:pt x="31" y="11"/>
                    <a:pt x="40" y="29"/>
                  </a:cubicBezTo>
                  <a:cubicBezTo>
                    <a:pt x="44" y="38"/>
                    <a:pt x="47" y="48"/>
                    <a:pt x="46" y="59"/>
                  </a:cubicBezTo>
                  <a:cubicBezTo>
                    <a:pt x="46" y="59"/>
                    <a:pt x="42" y="68"/>
                    <a:pt x="37" y="63"/>
                  </a:cubicBezTo>
                  <a:close/>
                </a:path>
              </a:pathLst>
            </a:custGeom>
            <a:solidFill>
              <a:srgbClr val="FFEE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5" name="Freeform 93">
              <a:extLst>
                <a:ext uri="{FF2B5EF4-FFF2-40B4-BE49-F238E27FC236}">
                  <a16:creationId xmlns="" xmlns:a16="http://schemas.microsoft.com/office/drawing/2014/main" id="{6ADD4CF9-3113-4FB2-88D3-AEA7DDF0D8D7}"/>
                </a:ext>
              </a:extLst>
            </p:cNvPr>
            <p:cNvSpPr>
              <a:spLocks/>
            </p:cNvSpPr>
            <p:nvPr/>
          </p:nvSpPr>
          <p:spPr bwMode="auto">
            <a:xfrm flipH="1">
              <a:off x="1706563" y="5586413"/>
              <a:ext cx="96838" cy="93663"/>
            </a:xfrm>
            <a:custGeom>
              <a:avLst/>
              <a:gdLst>
                <a:gd name="T0" fmla="*/ 33 w 34"/>
                <a:gd name="T1" fmla="*/ 8 h 33"/>
                <a:gd name="T2" fmla="*/ 30 w 34"/>
                <a:gd name="T3" fmla="*/ 0 h 33"/>
                <a:gd name="T4" fmla="*/ 26 w 34"/>
                <a:gd name="T5" fmla="*/ 13 h 33"/>
                <a:gd name="T6" fmla="*/ 14 w 34"/>
                <a:gd name="T7" fmla="*/ 7 h 33"/>
                <a:gd name="T8" fmla="*/ 17 w 34"/>
                <a:gd name="T9" fmla="*/ 21 h 33"/>
                <a:gd name="T10" fmla="*/ 0 w 34"/>
                <a:gd name="T11" fmla="*/ 21 h 33"/>
                <a:gd name="T12" fmla="*/ 12 w 34"/>
                <a:gd name="T13" fmla="*/ 28 h 33"/>
                <a:gd name="T14" fmla="*/ 6 w 34"/>
                <a:gd name="T15" fmla="*/ 31 h 33"/>
                <a:gd name="T16" fmla="*/ 24 w 34"/>
                <a:gd name="T17" fmla="*/ 28 h 33"/>
                <a:gd name="T18" fmla="*/ 29 w 34"/>
                <a:gd name="T19" fmla="*/ 28 h 33"/>
                <a:gd name="T20" fmla="*/ 30 w 34"/>
                <a:gd name="T21" fmla="*/ 22 h 33"/>
                <a:gd name="T22" fmla="*/ 33 w 34"/>
                <a:gd name="T23" fmla="*/ 8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 h="33">
                  <a:moveTo>
                    <a:pt x="33" y="8"/>
                  </a:moveTo>
                  <a:cubicBezTo>
                    <a:pt x="33" y="6"/>
                    <a:pt x="32" y="2"/>
                    <a:pt x="30" y="0"/>
                  </a:cubicBezTo>
                  <a:cubicBezTo>
                    <a:pt x="31" y="7"/>
                    <a:pt x="29" y="12"/>
                    <a:pt x="26" y="13"/>
                  </a:cubicBezTo>
                  <a:cubicBezTo>
                    <a:pt x="23" y="13"/>
                    <a:pt x="14" y="7"/>
                    <a:pt x="14" y="7"/>
                  </a:cubicBezTo>
                  <a:cubicBezTo>
                    <a:pt x="14" y="7"/>
                    <a:pt x="19" y="16"/>
                    <a:pt x="17" y="21"/>
                  </a:cubicBezTo>
                  <a:cubicBezTo>
                    <a:pt x="15" y="25"/>
                    <a:pt x="7" y="27"/>
                    <a:pt x="0" y="21"/>
                  </a:cubicBezTo>
                  <a:cubicBezTo>
                    <a:pt x="3" y="26"/>
                    <a:pt x="7" y="28"/>
                    <a:pt x="12" y="28"/>
                  </a:cubicBezTo>
                  <a:cubicBezTo>
                    <a:pt x="14" y="28"/>
                    <a:pt x="6" y="31"/>
                    <a:pt x="6" y="31"/>
                  </a:cubicBezTo>
                  <a:cubicBezTo>
                    <a:pt x="6" y="31"/>
                    <a:pt x="12" y="33"/>
                    <a:pt x="24" y="28"/>
                  </a:cubicBezTo>
                  <a:cubicBezTo>
                    <a:pt x="26" y="27"/>
                    <a:pt x="26" y="30"/>
                    <a:pt x="29" y="28"/>
                  </a:cubicBezTo>
                  <a:cubicBezTo>
                    <a:pt x="31" y="26"/>
                    <a:pt x="29" y="25"/>
                    <a:pt x="30" y="22"/>
                  </a:cubicBezTo>
                  <a:cubicBezTo>
                    <a:pt x="32" y="19"/>
                    <a:pt x="34" y="12"/>
                    <a:pt x="33" y="8"/>
                  </a:cubicBezTo>
                  <a:close/>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6" name="Freeform 94">
              <a:extLst>
                <a:ext uri="{FF2B5EF4-FFF2-40B4-BE49-F238E27FC236}">
                  <a16:creationId xmlns="" xmlns:a16="http://schemas.microsoft.com/office/drawing/2014/main" id="{58573841-8BE2-4F3E-B452-7FF4EAAE2C55}"/>
                </a:ext>
              </a:extLst>
            </p:cNvPr>
            <p:cNvSpPr>
              <a:spLocks/>
            </p:cNvSpPr>
            <p:nvPr/>
          </p:nvSpPr>
          <p:spPr bwMode="auto">
            <a:xfrm flipH="1">
              <a:off x="1428750" y="5651500"/>
              <a:ext cx="306388" cy="230188"/>
            </a:xfrm>
            <a:custGeom>
              <a:avLst/>
              <a:gdLst>
                <a:gd name="T0" fmla="*/ 3 w 108"/>
                <a:gd name="T1" fmla="*/ 0 h 81"/>
                <a:gd name="T2" fmla="*/ 108 w 108"/>
                <a:gd name="T3" fmla="*/ 72 h 81"/>
                <a:gd name="T4" fmla="*/ 105 w 108"/>
                <a:gd name="T5" fmla="*/ 79 h 81"/>
                <a:gd name="T6" fmla="*/ 0 w 108"/>
                <a:gd name="T7" fmla="*/ 2 h 81"/>
                <a:gd name="T8" fmla="*/ 3 w 108"/>
                <a:gd name="T9" fmla="*/ 0 h 81"/>
              </a:gdLst>
              <a:ahLst/>
              <a:cxnLst>
                <a:cxn ang="0">
                  <a:pos x="T0" y="T1"/>
                </a:cxn>
                <a:cxn ang="0">
                  <a:pos x="T2" y="T3"/>
                </a:cxn>
                <a:cxn ang="0">
                  <a:pos x="T4" y="T5"/>
                </a:cxn>
                <a:cxn ang="0">
                  <a:pos x="T6" y="T7"/>
                </a:cxn>
                <a:cxn ang="0">
                  <a:pos x="T8" y="T9"/>
                </a:cxn>
              </a:cxnLst>
              <a:rect l="0" t="0" r="r" b="b"/>
              <a:pathLst>
                <a:path w="108" h="81">
                  <a:moveTo>
                    <a:pt x="3" y="0"/>
                  </a:moveTo>
                  <a:cubicBezTo>
                    <a:pt x="3" y="0"/>
                    <a:pt x="57" y="76"/>
                    <a:pt x="108" y="72"/>
                  </a:cubicBezTo>
                  <a:cubicBezTo>
                    <a:pt x="108" y="72"/>
                    <a:pt x="107" y="76"/>
                    <a:pt x="105" y="79"/>
                  </a:cubicBezTo>
                  <a:cubicBezTo>
                    <a:pt x="103" y="81"/>
                    <a:pt x="56" y="77"/>
                    <a:pt x="0" y="2"/>
                  </a:cubicBezTo>
                  <a:cubicBezTo>
                    <a:pt x="3" y="0"/>
                    <a:pt x="3" y="0"/>
                    <a:pt x="3" y="0"/>
                  </a:cubicBezTo>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7" name="Freeform 95">
              <a:extLst>
                <a:ext uri="{FF2B5EF4-FFF2-40B4-BE49-F238E27FC236}">
                  <a16:creationId xmlns="" xmlns:a16="http://schemas.microsoft.com/office/drawing/2014/main" id="{E480E624-F13B-4BBD-B252-EEA1E42D251A}"/>
                </a:ext>
              </a:extLst>
            </p:cNvPr>
            <p:cNvSpPr>
              <a:spLocks/>
            </p:cNvSpPr>
            <p:nvPr/>
          </p:nvSpPr>
          <p:spPr bwMode="auto">
            <a:xfrm flipH="1">
              <a:off x="1703388" y="5532438"/>
              <a:ext cx="60325" cy="111125"/>
            </a:xfrm>
            <a:custGeom>
              <a:avLst/>
              <a:gdLst>
                <a:gd name="T0" fmla="*/ 11 w 21"/>
                <a:gd name="T1" fmla="*/ 34 h 39"/>
                <a:gd name="T2" fmla="*/ 1 w 21"/>
                <a:gd name="T3" fmla="*/ 21 h 39"/>
                <a:gd name="T4" fmla="*/ 10 w 21"/>
                <a:gd name="T5" fmla="*/ 27 h 39"/>
                <a:gd name="T6" fmla="*/ 0 w 21"/>
                <a:gd name="T7" fmla="*/ 7 h 39"/>
                <a:gd name="T8" fmla="*/ 14 w 21"/>
                <a:gd name="T9" fmla="*/ 25 h 39"/>
                <a:gd name="T10" fmla="*/ 7 w 21"/>
                <a:gd name="T11" fmla="*/ 0 h 39"/>
                <a:gd name="T12" fmla="*/ 17 w 21"/>
                <a:gd name="T13" fmla="*/ 17 h 39"/>
                <a:gd name="T14" fmla="*/ 14 w 21"/>
                <a:gd name="T15" fmla="*/ 5 h 39"/>
                <a:gd name="T16" fmla="*/ 14 w 21"/>
                <a:gd name="T17" fmla="*/ 0 h 39"/>
                <a:gd name="T18" fmla="*/ 20 w 21"/>
                <a:gd name="T19" fmla="*/ 30 h 39"/>
                <a:gd name="T20" fmla="*/ 11 w 21"/>
                <a:gd name="T21" fmla="*/ 3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39">
                  <a:moveTo>
                    <a:pt x="11" y="34"/>
                  </a:moveTo>
                  <a:cubicBezTo>
                    <a:pt x="11" y="34"/>
                    <a:pt x="6" y="29"/>
                    <a:pt x="1" y="21"/>
                  </a:cubicBezTo>
                  <a:cubicBezTo>
                    <a:pt x="4" y="26"/>
                    <a:pt x="9" y="31"/>
                    <a:pt x="10" y="27"/>
                  </a:cubicBezTo>
                  <a:cubicBezTo>
                    <a:pt x="12" y="21"/>
                    <a:pt x="0" y="7"/>
                    <a:pt x="0" y="7"/>
                  </a:cubicBezTo>
                  <a:cubicBezTo>
                    <a:pt x="11" y="13"/>
                    <a:pt x="13" y="24"/>
                    <a:pt x="14" y="25"/>
                  </a:cubicBezTo>
                  <a:cubicBezTo>
                    <a:pt x="17" y="15"/>
                    <a:pt x="7" y="0"/>
                    <a:pt x="7" y="0"/>
                  </a:cubicBezTo>
                  <a:cubicBezTo>
                    <a:pt x="14" y="7"/>
                    <a:pt x="16" y="16"/>
                    <a:pt x="17" y="17"/>
                  </a:cubicBezTo>
                  <a:cubicBezTo>
                    <a:pt x="16" y="16"/>
                    <a:pt x="16" y="11"/>
                    <a:pt x="14" y="5"/>
                  </a:cubicBezTo>
                  <a:cubicBezTo>
                    <a:pt x="14" y="2"/>
                    <a:pt x="13" y="1"/>
                    <a:pt x="14" y="0"/>
                  </a:cubicBezTo>
                  <a:cubicBezTo>
                    <a:pt x="18" y="9"/>
                    <a:pt x="21" y="19"/>
                    <a:pt x="20" y="30"/>
                  </a:cubicBezTo>
                  <a:cubicBezTo>
                    <a:pt x="20" y="30"/>
                    <a:pt x="16" y="39"/>
                    <a:pt x="11" y="34"/>
                  </a:cubicBezTo>
                  <a:close/>
                </a:path>
              </a:pathLst>
            </a:custGeom>
            <a:solidFill>
              <a:srgbClr val="FFE1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8" name="Freeform 96">
              <a:extLst>
                <a:ext uri="{FF2B5EF4-FFF2-40B4-BE49-F238E27FC236}">
                  <a16:creationId xmlns="" xmlns:a16="http://schemas.microsoft.com/office/drawing/2014/main" id="{DF3C83C6-832F-4655-88BA-825E67264A8A}"/>
                </a:ext>
              </a:extLst>
            </p:cNvPr>
            <p:cNvSpPr>
              <a:spLocks/>
            </p:cNvSpPr>
            <p:nvPr/>
          </p:nvSpPr>
          <p:spPr bwMode="auto">
            <a:xfrm flipH="1">
              <a:off x="787400" y="5942013"/>
              <a:ext cx="209550" cy="155575"/>
            </a:xfrm>
            <a:custGeom>
              <a:avLst/>
              <a:gdLst>
                <a:gd name="T0" fmla="*/ 69 w 74"/>
                <a:gd name="T1" fmla="*/ 9 h 55"/>
                <a:gd name="T2" fmla="*/ 3 w 74"/>
                <a:gd name="T3" fmla="*/ 35 h 55"/>
                <a:gd name="T4" fmla="*/ 4 w 74"/>
                <a:gd name="T5" fmla="*/ 41 h 55"/>
                <a:gd name="T6" fmla="*/ 4 w 74"/>
                <a:gd name="T7" fmla="*/ 52 h 55"/>
                <a:gd name="T8" fmla="*/ 33 w 74"/>
                <a:gd name="T9" fmla="*/ 51 h 55"/>
                <a:gd name="T10" fmla="*/ 74 w 74"/>
                <a:gd name="T11" fmla="*/ 20 h 55"/>
              </a:gdLst>
              <a:ahLst/>
              <a:cxnLst>
                <a:cxn ang="0">
                  <a:pos x="T0" y="T1"/>
                </a:cxn>
                <a:cxn ang="0">
                  <a:pos x="T2" y="T3"/>
                </a:cxn>
                <a:cxn ang="0">
                  <a:pos x="T4" y="T5"/>
                </a:cxn>
                <a:cxn ang="0">
                  <a:pos x="T6" y="T7"/>
                </a:cxn>
                <a:cxn ang="0">
                  <a:pos x="T8" y="T9"/>
                </a:cxn>
                <a:cxn ang="0">
                  <a:pos x="T10" y="T11"/>
                </a:cxn>
              </a:cxnLst>
              <a:rect l="0" t="0" r="r" b="b"/>
              <a:pathLst>
                <a:path w="74" h="55">
                  <a:moveTo>
                    <a:pt x="69" y="9"/>
                  </a:moveTo>
                  <a:cubicBezTo>
                    <a:pt x="69" y="9"/>
                    <a:pt x="25" y="0"/>
                    <a:pt x="3" y="35"/>
                  </a:cubicBezTo>
                  <a:cubicBezTo>
                    <a:pt x="3" y="35"/>
                    <a:pt x="0" y="41"/>
                    <a:pt x="4" y="41"/>
                  </a:cubicBezTo>
                  <a:cubicBezTo>
                    <a:pt x="8" y="42"/>
                    <a:pt x="2" y="48"/>
                    <a:pt x="4" y="52"/>
                  </a:cubicBezTo>
                  <a:cubicBezTo>
                    <a:pt x="6" y="55"/>
                    <a:pt x="18" y="53"/>
                    <a:pt x="33" y="51"/>
                  </a:cubicBezTo>
                  <a:cubicBezTo>
                    <a:pt x="47" y="48"/>
                    <a:pt x="66" y="39"/>
                    <a:pt x="74" y="20"/>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9" name="Freeform 97">
              <a:extLst>
                <a:ext uri="{FF2B5EF4-FFF2-40B4-BE49-F238E27FC236}">
                  <a16:creationId xmlns="" xmlns:a16="http://schemas.microsoft.com/office/drawing/2014/main" id="{E644F9E6-95D0-4711-87F7-7634B9EFBD32}"/>
                </a:ext>
              </a:extLst>
            </p:cNvPr>
            <p:cNvSpPr>
              <a:spLocks/>
            </p:cNvSpPr>
            <p:nvPr/>
          </p:nvSpPr>
          <p:spPr bwMode="auto">
            <a:xfrm flipH="1">
              <a:off x="798513" y="5973763"/>
              <a:ext cx="127000" cy="84138"/>
            </a:xfrm>
            <a:custGeom>
              <a:avLst/>
              <a:gdLst>
                <a:gd name="T0" fmla="*/ 0 w 45"/>
                <a:gd name="T1" fmla="*/ 14 h 30"/>
                <a:gd name="T2" fmla="*/ 23 w 45"/>
                <a:gd name="T3" fmla="*/ 12 h 30"/>
                <a:gd name="T4" fmla="*/ 6 w 45"/>
                <a:gd name="T5" fmla="*/ 24 h 30"/>
                <a:gd name="T6" fmla="*/ 44 w 45"/>
                <a:gd name="T7" fmla="*/ 11 h 30"/>
                <a:gd name="T8" fmla="*/ 45 w 45"/>
                <a:gd name="T9" fmla="*/ 5 h 30"/>
                <a:gd name="T10" fmla="*/ 32 w 45"/>
                <a:gd name="T11" fmla="*/ 1 h 30"/>
                <a:gd name="T12" fmla="*/ 0 w 45"/>
                <a:gd name="T13" fmla="*/ 14 h 30"/>
              </a:gdLst>
              <a:ahLst/>
              <a:cxnLst>
                <a:cxn ang="0">
                  <a:pos x="T0" y="T1"/>
                </a:cxn>
                <a:cxn ang="0">
                  <a:pos x="T2" y="T3"/>
                </a:cxn>
                <a:cxn ang="0">
                  <a:pos x="T4" y="T5"/>
                </a:cxn>
                <a:cxn ang="0">
                  <a:pos x="T6" y="T7"/>
                </a:cxn>
                <a:cxn ang="0">
                  <a:pos x="T8" y="T9"/>
                </a:cxn>
                <a:cxn ang="0">
                  <a:pos x="T10" y="T11"/>
                </a:cxn>
                <a:cxn ang="0">
                  <a:pos x="T12" y="T13"/>
                </a:cxn>
              </a:cxnLst>
              <a:rect l="0" t="0" r="r" b="b"/>
              <a:pathLst>
                <a:path w="45" h="30">
                  <a:moveTo>
                    <a:pt x="0" y="14"/>
                  </a:moveTo>
                  <a:cubicBezTo>
                    <a:pt x="0" y="14"/>
                    <a:pt x="18" y="11"/>
                    <a:pt x="23" y="12"/>
                  </a:cubicBezTo>
                  <a:cubicBezTo>
                    <a:pt x="23" y="12"/>
                    <a:pt x="11" y="17"/>
                    <a:pt x="6" y="24"/>
                  </a:cubicBezTo>
                  <a:cubicBezTo>
                    <a:pt x="0" y="30"/>
                    <a:pt x="44" y="11"/>
                    <a:pt x="44" y="11"/>
                  </a:cubicBezTo>
                  <a:cubicBezTo>
                    <a:pt x="45" y="5"/>
                    <a:pt x="45" y="5"/>
                    <a:pt x="45" y="5"/>
                  </a:cubicBezTo>
                  <a:cubicBezTo>
                    <a:pt x="45" y="5"/>
                    <a:pt x="35" y="0"/>
                    <a:pt x="32" y="1"/>
                  </a:cubicBezTo>
                  <a:cubicBezTo>
                    <a:pt x="28" y="3"/>
                    <a:pt x="0" y="14"/>
                    <a:pt x="0" y="14"/>
                  </a:cubicBezTo>
                  <a:close/>
                </a:path>
              </a:pathLst>
            </a:custGeom>
            <a:solidFill>
              <a:srgbClr val="FFE1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0" name="Freeform 98">
              <a:extLst>
                <a:ext uri="{FF2B5EF4-FFF2-40B4-BE49-F238E27FC236}">
                  <a16:creationId xmlns="" xmlns:a16="http://schemas.microsoft.com/office/drawing/2014/main" id="{EFAB6EAA-1429-4072-9FA3-BFF3673BF3AD}"/>
                </a:ext>
              </a:extLst>
            </p:cNvPr>
            <p:cNvSpPr>
              <a:spLocks/>
            </p:cNvSpPr>
            <p:nvPr/>
          </p:nvSpPr>
          <p:spPr bwMode="auto">
            <a:xfrm flipH="1">
              <a:off x="755650" y="5992813"/>
              <a:ext cx="222250" cy="125413"/>
            </a:xfrm>
            <a:custGeom>
              <a:avLst/>
              <a:gdLst>
                <a:gd name="T0" fmla="*/ 75 w 78"/>
                <a:gd name="T1" fmla="*/ 14 h 44"/>
                <a:gd name="T2" fmla="*/ 57 w 78"/>
                <a:gd name="T3" fmla="*/ 32 h 44"/>
                <a:gd name="T4" fmla="*/ 56 w 78"/>
                <a:gd name="T5" fmla="*/ 33 h 44"/>
                <a:gd name="T6" fmla="*/ 55 w 78"/>
                <a:gd name="T7" fmla="*/ 33 h 44"/>
                <a:gd name="T8" fmla="*/ 16 w 78"/>
                <a:gd name="T9" fmla="*/ 44 h 44"/>
                <a:gd name="T10" fmla="*/ 12 w 78"/>
                <a:gd name="T11" fmla="*/ 41 h 44"/>
                <a:gd name="T12" fmla="*/ 1 w 78"/>
                <a:gd name="T13" fmla="*/ 38 h 44"/>
                <a:gd name="T14" fmla="*/ 5 w 78"/>
                <a:gd name="T15" fmla="*/ 32 h 44"/>
                <a:gd name="T16" fmla="*/ 66 w 78"/>
                <a:gd name="T17" fmla="*/ 1 h 44"/>
                <a:gd name="T18" fmla="*/ 75 w 78"/>
                <a:gd name="T19" fmla="*/ 1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8" h="44">
                  <a:moveTo>
                    <a:pt x="75" y="14"/>
                  </a:moveTo>
                  <a:cubicBezTo>
                    <a:pt x="72" y="22"/>
                    <a:pt x="65" y="28"/>
                    <a:pt x="57" y="32"/>
                  </a:cubicBezTo>
                  <a:cubicBezTo>
                    <a:pt x="57" y="33"/>
                    <a:pt x="56" y="33"/>
                    <a:pt x="56" y="33"/>
                  </a:cubicBezTo>
                  <a:cubicBezTo>
                    <a:pt x="55" y="33"/>
                    <a:pt x="55" y="33"/>
                    <a:pt x="55" y="33"/>
                  </a:cubicBezTo>
                  <a:cubicBezTo>
                    <a:pt x="39" y="42"/>
                    <a:pt x="20" y="44"/>
                    <a:pt x="16" y="44"/>
                  </a:cubicBezTo>
                  <a:cubicBezTo>
                    <a:pt x="10" y="43"/>
                    <a:pt x="14" y="42"/>
                    <a:pt x="12" y="41"/>
                  </a:cubicBezTo>
                  <a:cubicBezTo>
                    <a:pt x="10" y="40"/>
                    <a:pt x="3" y="41"/>
                    <a:pt x="1" y="38"/>
                  </a:cubicBezTo>
                  <a:cubicBezTo>
                    <a:pt x="0" y="35"/>
                    <a:pt x="5" y="32"/>
                    <a:pt x="5" y="32"/>
                  </a:cubicBezTo>
                  <a:cubicBezTo>
                    <a:pt x="26" y="11"/>
                    <a:pt x="53" y="0"/>
                    <a:pt x="66" y="1"/>
                  </a:cubicBezTo>
                  <a:cubicBezTo>
                    <a:pt x="74" y="2"/>
                    <a:pt x="78" y="6"/>
                    <a:pt x="75" y="14"/>
                  </a:cubicBezTo>
                  <a:close/>
                </a:path>
              </a:pathLst>
            </a:custGeom>
            <a:solidFill>
              <a:srgbClr val="FFEE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1" name="Freeform 99">
              <a:extLst>
                <a:ext uri="{FF2B5EF4-FFF2-40B4-BE49-F238E27FC236}">
                  <a16:creationId xmlns="" xmlns:a16="http://schemas.microsoft.com/office/drawing/2014/main" id="{02EAAB11-5AC2-47B0-83A2-D763FEED2DEF}"/>
                </a:ext>
              </a:extLst>
            </p:cNvPr>
            <p:cNvSpPr>
              <a:spLocks/>
            </p:cNvSpPr>
            <p:nvPr/>
          </p:nvSpPr>
          <p:spPr bwMode="auto">
            <a:xfrm flipH="1">
              <a:off x="755650" y="5995988"/>
              <a:ext cx="93663" cy="87313"/>
            </a:xfrm>
            <a:custGeom>
              <a:avLst/>
              <a:gdLst>
                <a:gd name="T0" fmla="*/ 30 w 33"/>
                <a:gd name="T1" fmla="*/ 13 h 31"/>
                <a:gd name="T2" fmla="*/ 12 w 33"/>
                <a:gd name="T3" fmla="*/ 31 h 31"/>
                <a:gd name="T4" fmla="*/ 25 w 33"/>
                <a:gd name="T5" fmla="*/ 18 h 31"/>
                <a:gd name="T6" fmla="*/ 5 w 33"/>
                <a:gd name="T7" fmla="*/ 25 h 31"/>
                <a:gd name="T8" fmla="*/ 18 w 33"/>
                <a:gd name="T9" fmla="*/ 13 h 31"/>
                <a:gd name="T10" fmla="*/ 0 w 33"/>
                <a:gd name="T11" fmla="*/ 21 h 31"/>
                <a:gd name="T12" fmla="*/ 16 w 33"/>
                <a:gd name="T13" fmla="*/ 11 h 31"/>
                <a:gd name="T14" fmla="*/ 18 w 33"/>
                <a:gd name="T15" fmla="*/ 1 h 31"/>
                <a:gd name="T16" fmla="*/ 21 w 33"/>
                <a:gd name="T17" fmla="*/ 0 h 31"/>
                <a:gd name="T18" fmla="*/ 30 w 33"/>
                <a:gd name="T19" fmla="*/ 13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 h="31">
                  <a:moveTo>
                    <a:pt x="30" y="13"/>
                  </a:moveTo>
                  <a:cubicBezTo>
                    <a:pt x="27" y="21"/>
                    <a:pt x="20" y="27"/>
                    <a:pt x="12" y="31"/>
                  </a:cubicBezTo>
                  <a:cubicBezTo>
                    <a:pt x="18" y="28"/>
                    <a:pt x="24" y="19"/>
                    <a:pt x="25" y="18"/>
                  </a:cubicBezTo>
                  <a:cubicBezTo>
                    <a:pt x="18" y="25"/>
                    <a:pt x="5" y="25"/>
                    <a:pt x="5" y="25"/>
                  </a:cubicBezTo>
                  <a:cubicBezTo>
                    <a:pt x="15" y="22"/>
                    <a:pt x="18" y="13"/>
                    <a:pt x="18" y="13"/>
                  </a:cubicBezTo>
                  <a:cubicBezTo>
                    <a:pt x="14" y="18"/>
                    <a:pt x="0" y="21"/>
                    <a:pt x="0" y="21"/>
                  </a:cubicBezTo>
                  <a:cubicBezTo>
                    <a:pt x="0" y="21"/>
                    <a:pt x="12" y="16"/>
                    <a:pt x="16" y="11"/>
                  </a:cubicBezTo>
                  <a:cubicBezTo>
                    <a:pt x="21" y="6"/>
                    <a:pt x="18" y="1"/>
                    <a:pt x="18" y="1"/>
                  </a:cubicBezTo>
                  <a:cubicBezTo>
                    <a:pt x="21" y="0"/>
                    <a:pt x="21" y="0"/>
                    <a:pt x="21" y="0"/>
                  </a:cubicBezTo>
                  <a:cubicBezTo>
                    <a:pt x="29" y="1"/>
                    <a:pt x="33" y="5"/>
                    <a:pt x="30" y="13"/>
                  </a:cubicBezTo>
                  <a:close/>
                </a:path>
              </a:pathLst>
            </a:custGeom>
            <a:solidFill>
              <a:srgbClr val="FFE1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2" name="Freeform 100">
              <a:extLst>
                <a:ext uri="{FF2B5EF4-FFF2-40B4-BE49-F238E27FC236}">
                  <a16:creationId xmlns="" xmlns:a16="http://schemas.microsoft.com/office/drawing/2014/main" id="{12FD74B4-54EF-406E-9641-CBE5E11F25A0}"/>
                </a:ext>
              </a:extLst>
            </p:cNvPr>
            <p:cNvSpPr>
              <a:spLocks/>
            </p:cNvSpPr>
            <p:nvPr/>
          </p:nvSpPr>
          <p:spPr bwMode="auto">
            <a:xfrm flipH="1">
              <a:off x="773113" y="5932488"/>
              <a:ext cx="220663" cy="88900"/>
            </a:xfrm>
            <a:custGeom>
              <a:avLst/>
              <a:gdLst>
                <a:gd name="T0" fmla="*/ 71 w 78"/>
                <a:gd name="T1" fmla="*/ 17 h 31"/>
                <a:gd name="T2" fmla="*/ 55 w 78"/>
                <a:gd name="T3" fmla="*/ 21 h 31"/>
                <a:gd name="T4" fmla="*/ 55 w 78"/>
                <a:gd name="T5" fmla="*/ 21 h 31"/>
                <a:gd name="T6" fmla="*/ 52 w 78"/>
                <a:gd name="T7" fmla="*/ 22 h 31"/>
                <a:gd name="T8" fmla="*/ 50 w 78"/>
                <a:gd name="T9" fmla="*/ 23 h 31"/>
                <a:gd name="T10" fmla="*/ 50 w 78"/>
                <a:gd name="T11" fmla="*/ 23 h 31"/>
                <a:gd name="T12" fmla="*/ 7 w 78"/>
                <a:gd name="T13" fmla="*/ 28 h 31"/>
                <a:gd name="T14" fmla="*/ 9 w 78"/>
                <a:gd name="T15" fmla="*/ 19 h 31"/>
                <a:gd name="T16" fmla="*/ 5 w 78"/>
                <a:gd name="T17" fmla="*/ 11 h 31"/>
                <a:gd name="T18" fmla="*/ 41 w 78"/>
                <a:gd name="T19" fmla="*/ 1 h 31"/>
                <a:gd name="T20" fmla="*/ 71 w 78"/>
                <a:gd name="T21" fmla="*/ 7 h 31"/>
                <a:gd name="T22" fmla="*/ 71 w 78"/>
                <a:gd name="T23" fmla="*/ 17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8" h="31">
                  <a:moveTo>
                    <a:pt x="71" y="17"/>
                  </a:moveTo>
                  <a:cubicBezTo>
                    <a:pt x="71" y="17"/>
                    <a:pt x="64" y="19"/>
                    <a:pt x="55" y="21"/>
                  </a:cubicBezTo>
                  <a:cubicBezTo>
                    <a:pt x="55" y="21"/>
                    <a:pt x="55" y="21"/>
                    <a:pt x="55" y="21"/>
                  </a:cubicBezTo>
                  <a:cubicBezTo>
                    <a:pt x="54" y="22"/>
                    <a:pt x="53" y="22"/>
                    <a:pt x="52" y="22"/>
                  </a:cubicBezTo>
                  <a:cubicBezTo>
                    <a:pt x="51" y="23"/>
                    <a:pt x="50" y="23"/>
                    <a:pt x="50" y="23"/>
                  </a:cubicBezTo>
                  <a:cubicBezTo>
                    <a:pt x="50" y="23"/>
                    <a:pt x="50" y="23"/>
                    <a:pt x="50" y="23"/>
                  </a:cubicBezTo>
                  <a:cubicBezTo>
                    <a:pt x="33" y="27"/>
                    <a:pt x="12" y="31"/>
                    <a:pt x="7" y="28"/>
                  </a:cubicBezTo>
                  <a:cubicBezTo>
                    <a:pt x="0" y="24"/>
                    <a:pt x="8" y="21"/>
                    <a:pt x="9" y="19"/>
                  </a:cubicBezTo>
                  <a:cubicBezTo>
                    <a:pt x="10" y="18"/>
                    <a:pt x="4" y="13"/>
                    <a:pt x="5" y="11"/>
                  </a:cubicBezTo>
                  <a:cubicBezTo>
                    <a:pt x="5" y="10"/>
                    <a:pt x="22" y="2"/>
                    <a:pt x="41" y="1"/>
                  </a:cubicBezTo>
                  <a:cubicBezTo>
                    <a:pt x="51" y="0"/>
                    <a:pt x="61" y="2"/>
                    <a:pt x="71" y="7"/>
                  </a:cubicBezTo>
                  <a:cubicBezTo>
                    <a:pt x="71" y="7"/>
                    <a:pt x="78" y="14"/>
                    <a:pt x="71" y="17"/>
                  </a:cubicBezTo>
                  <a:close/>
                </a:path>
              </a:pathLst>
            </a:custGeom>
            <a:solidFill>
              <a:srgbClr val="FFEE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3" name="Freeform 101">
              <a:extLst>
                <a:ext uri="{FF2B5EF4-FFF2-40B4-BE49-F238E27FC236}">
                  <a16:creationId xmlns="" xmlns:a16="http://schemas.microsoft.com/office/drawing/2014/main" id="{F2C828FC-DAB1-4218-8434-01218045282D}"/>
                </a:ext>
              </a:extLst>
            </p:cNvPr>
            <p:cNvSpPr>
              <a:spLocks/>
            </p:cNvSpPr>
            <p:nvPr/>
          </p:nvSpPr>
          <p:spPr bwMode="auto">
            <a:xfrm flipH="1">
              <a:off x="752475" y="5949950"/>
              <a:ext cx="74613" cy="103188"/>
            </a:xfrm>
            <a:custGeom>
              <a:avLst/>
              <a:gdLst>
                <a:gd name="T0" fmla="*/ 9 w 26"/>
                <a:gd name="T1" fmla="*/ 1 h 36"/>
                <a:gd name="T2" fmla="*/ 0 w 26"/>
                <a:gd name="T3" fmla="*/ 1 h 36"/>
                <a:gd name="T4" fmla="*/ 11 w 26"/>
                <a:gd name="T5" fmla="*/ 9 h 36"/>
                <a:gd name="T6" fmla="*/ 0 w 26"/>
                <a:gd name="T7" fmla="*/ 17 h 36"/>
                <a:gd name="T8" fmla="*/ 14 w 26"/>
                <a:gd name="T9" fmla="*/ 20 h 36"/>
                <a:gd name="T10" fmla="*/ 8 w 26"/>
                <a:gd name="T11" fmla="*/ 36 h 36"/>
                <a:gd name="T12" fmla="*/ 19 w 26"/>
                <a:gd name="T13" fmla="*/ 28 h 36"/>
                <a:gd name="T14" fmla="*/ 19 w 26"/>
                <a:gd name="T15" fmla="*/ 34 h 36"/>
                <a:gd name="T16" fmla="*/ 24 w 26"/>
                <a:gd name="T17" fmla="*/ 17 h 36"/>
                <a:gd name="T18" fmla="*/ 25 w 26"/>
                <a:gd name="T19" fmla="*/ 13 h 36"/>
                <a:gd name="T20" fmla="*/ 21 w 26"/>
                <a:gd name="T21" fmla="*/ 9 h 36"/>
                <a:gd name="T22" fmla="*/ 9 w 26"/>
                <a:gd name="T23" fmla="*/ 1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 h="36">
                  <a:moveTo>
                    <a:pt x="9" y="1"/>
                  </a:moveTo>
                  <a:cubicBezTo>
                    <a:pt x="7" y="0"/>
                    <a:pt x="3" y="0"/>
                    <a:pt x="0" y="1"/>
                  </a:cubicBezTo>
                  <a:cubicBezTo>
                    <a:pt x="8" y="2"/>
                    <a:pt x="11" y="6"/>
                    <a:pt x="11" y="9"/>
                  </a:cubicBezTo>
                  <a:cubicBezTo>
                    <a:pt x="10" y="12"/>
                    <a:pt x="0" y="17"/>
                    <a:pt x="0" y="17"/>
                  </a:cubicBezTo>
                  <a:cubicBezTo>
                    <a:pt x="0" y="17"/>
                    <a:pt x="11" y="17"/>
                    <a:pt x="14" y="20"/>
                  </a:cubicBezTo>
                  <a:cubicBezTo>
                    <a:pt x="18" y="24"/>
                    <a:pt x="16" y="32"/>
                    <a:pt x="8" y="36"/>
                  </a:cubicBezTo>
                  <a:cubicBezTo>
                    <a:pt x="14" y="36"/>
                    <a:pt x="17" y="33"/>
                    <a:pt x="19" y="28"/>
                  </a:cubicBezTo>
                  <a:cubicBezTo>
                    <a:pt x="20" y="26"/>
                    <a:pt x="19" y="34"/>
                    <a:pt x="19" y="34"/>
                  </a:cubicBezTo>
                  <a:cubicBezTo>
                    <a:pt x="19" y="34"/>
                    <a:pt x="24" y="30"/>
                    <a:pt x="24" y="17"/>
                  </a:cubicBezTo>
                  <a:cubicBezTo>
                    <a:pt x="24" y="15"/>
                    <a:pt x="26" y="15"/>
                    <a:pt x="25" y="13"/>
                  </a:cubicBezTo>
                  <a:cubicBezTo>
                    <a:pt x="25" y="10"/>
                    <a:pt x="22" y="11"/>
                    <a:pt x="21" y="9"/>
                  </a:cubicBezTo>
                  <a:cubicBezTo>
                    <a:pt x="18" y="6"/>
                    <a:pt x="13" y="2"/>
                    <a:pt x="9" y="1"/>
                  </a:cubicBezTo>
                  <a:close/>
                </a:path>
              </a:pathLst>
            </a:custGeom>
            <a:solidFill>
              <a:srgbClr val="A25C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4" name="Freeform 102">
              <a:extLst>
                <a:ext uri="{FF2B5EF4-FFF2-40B4-BE49-F238E27FC236}">
                  <a16:creationId xmlns="" xmlns:a16="http://schemas.microsoft.com/office/drawing/2014/main" id="{29F693A9-BCC6-4B0F-A717-ED602EB15F5B}"/>
                </a:ext>
              </a:extLst>
            </p:cNvPr>
            <p:cNvSpPr>
              <a:spLocks/>
            </p:cNvSpPr>
            <p:nvPr/>
          </p:nvSpPr>
          <p:spPr bwMode="auto">
            <a:xfrm flipH="1">
              <a:off x="444500" y="5794375"/>
              <a:ext cx="322263" cy="198438"/>
            </a:xfrm>
            <a:custGeom>
              <a:avLst/>
              <a:gdLst>
                <a:gd name="T0" fmla="*/ 0 w 114"/>
                <a:gd name="T1" fmla="*/ 67 h 70"/>
                <a:gd name="T2" fmla="*/ 107 w 114"/>
                <a:gd name="T3" fmla="*/ 0 h 70"/>
                <a:gd name="T4" fmla="*/ 112 w 114"/>
                <a:gd name="T5" fmla="*/ 5 h 70"/>
                <a:gd name="T6" fmla="*/ 0 w 114"/>
                <a:gd name="T7" fmla="*/ 70 h 70"/>
              </a:gdLst>
              <a:ahLst/>
              <a:cxnLst>
                <a:cxn ang="0">
                  <a:pos x="T0" y="T1"/>
                </a:cxn>
                <a:cxn ang="0">
                  <a:pos x="T2" y="T3"/>
                </a:cxn>
                <a:cxn ang="0">
                  <a:pos x="T4" y="T5"/>
                </a:cxn>
                <a:cxn ang="0">
                  <a:pos x="T6" y="T7"/>
                </a:cxn>
              </a:cxnLst>
              <a:rect l="0" t="0" r="r" b="b"/>
              <a:pathLst>
                <a:path w="114" h="70">
                  <a:moveTo>
                    <a:pt x="0" y="67"/>
                  </a:moveTo>
                  <a:cubicBezTo>
                    <a:pt x="0" y="67"/>
                    <a:pt x="90" y="48"/>
                    <a:pt x="107" y="0"/>
                  </a:cubicBezTo>
                  <a:cubicBezTo>
                    <a:pt x="107" y="0"/>
                    <a:pt x="110" y="2"/>
                    <a:pt x="112" y="5"/>
                  </a:cubicBezTo>
                  <a:cubicBezTo>
                    <a:pt x="114" y="8"/>
                    <a:pt x="91" y="49"/>
                    <a:pt x="0" y="70"/>
                  </a:cubicBezTo>
                </a:path>
              </a:pathLst>
            </a:custGeom>
            <a:solidFill>
              <a:srgbClr val="A25C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5" name="Freeform 103">
              <a:extLst>
                <a:ext uri="{FF2B5EF4-FFF2-40B4-BE49-F238E27FC236}">
                  <a16:creationId xmlns="" xmlns:a16="http://schemas.microsoft.com/office/drawing/2014/main" id="{FA3D6036-E922-405A-B720-CCD054015CB2}"/>
                </a:ext>
              </a:extLst>
            </p:cNvPr>
            <p:cNvSpPr>
              <a:spLocks/>
            </p:cNvSpPr>
            <p:nvPr/>
          </p:nvSpPr>
          <p:spPr bwMode="auto">
            <a:xfrm flipH="1">
              <a:off x="773113" y="5932488"/>
              <a:ext cx="111125" cy="60325"/>
            </a:xfrm>
            <a:custGeom>
              <a:avLst/>
              <a:gdLst>
                <a:gd name="T0" fmla="*/ 32 w 39"/>
                <a:gd name="T1" fmla="*/ 17 h 21"/>
                <a:gd name="T2" fmla="*/ 16 w 39"/>
                <a:gd name="T3" fmla="*/ 21 h 21"/>
                <a:gd name="T4" fmla="*/ 25 w 39"/>
                <a:gd name="T5" fmla="*/ 15 h 21"/>
                <a:gd name="T6" fmla="*/ 3 w 39"/>
                <a:gd name="T7" fmla="*/ 16 h 21"/>
                <a:gd name="T8" fmla="*/ 25 w 39"/>
                <a:gd name="T9" fmla="*/ 11 h 21"/>
                <a:gd name="T10" fmla="*/ 0 w 39"/>
                <a:gd name="T11" fmla="*/ 7 h 21"/>
                <a:gd name="T12" fmla="*/ 18 w 39"/>
                <a:gd name="T13" fmla="*/ 5 h 21"/>
                <a:gd name="T14" fmla="*/ 7 w 39"/>
                <a:gd name="T15" fmla="*/ 2 h 21"/>
                <a:gd name="T16" fmla="*/ 2 w 39"/>
                <a:gd name="T17" fmla="*/ 1 h 21"/>
                <a:gd name="T18" fmla="*/ 32 w 39"/>
                <a:gd name="T19" fmla="*/ 7 h 21"/>
                <a:gd name="T20" fmla="*/ 32 w 39"/>
                <a:gd name="T21" fmla="*/ 17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 h="21">
                  <a:moveTo>
                    <a:pt x="32" y="17"/>
                  </a:moveTo>
                  <a:cubicBezTo>
                    <a:pt x="32" y="17"/>
                    <a:pt x="25" y="19"/>
                    <a:pt x="16" y="21"/>
                  </a:cubicBezTo>
                  <a:cubicBezTo>
                    <a:pt x="22" y="20"/>
                    <a:pt x="28" y="17"/>
                    <a:pt x="25" y="15"/>
                  </a:cubicBezTo>
                  <a:cubicBezTo>
                    <a:pt x="21" y="10"/>
                    <a:pt x="3" y="16"/>
                    <a:pt x="3" y="16"/>
                  </a:cubicBezTo>
                  <a:cubicBezTo>
                    <a:pt x="13" y="8"/>
                    <a:pt x="24" y="11"/>
                    <a:pt x="25" y="11"/>
                  </a:cubicBezTo>
                  <a:cubicBezTo>
                    <a:pt x="18" y="4"/>
                    <a:pt x="0" y="7"/>
                    <a:pt x="0" y="7"/>
                  </a:cubicBezTo>
                  <a:cubicBezTo>
                    <a:pt x="9" y="4"/>
                    <a:pt x="18" y="5"/>
                    <a:pt x="18" y="5"/>
                  </a:cubicBezTo>
                  <a:cubicBezTo>
                    <a:pt x="18" y="5"/>
                    <a:pt x="13" y="3"/>
                    <a:pt x="7" y="2"/>
                  </a:cubicBezTo>
                  <a:cubicBezTo>
                    <a:pt x="4" y="2"/>
                    <a:pt x="3" y="1"/>
                    <a:pt x="2" y="1"/>
                  </a:cubicBezTo>
                  <a:cubicBezTo>
                    <a:pt x="12" y="0"/>
                    <a:pt x="22" y="2"/>
                    <a:pt x="32" y="7"/>
                  </a:cubicBezTo>
                  <a:cubicBezTo>
                    <a:pt x="32" y="7"/>
                    <a:pt x="39" y="14"/>
                    <a:pt x="32" y="17"/>
                  </a:cubicBezTo>
                  <a:close/>
                </a:path>
              </a:pathLst>
            </a:custGeom>
            <a:solidFill>
              <a:srgbClr val="FFE1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6" name="Freeform 104">
              <a:extLst>
                <a:ext uri="{FF2B5EF4-FFF2-40B4-BE49-F238E27FC236}">
                  <a16:creationId xmlns="" xmlns:a16="http://schemas.microsoft.com/office/drawing/2014/main" id="{F57D1F4B-9026-4EC5-BA9C-2024E586A001}"/>
                </a:ext>
              </a:extLst>
            </p:cNvPr>
            <p:cNvSpPr>
              <a:spLocks/>
            </p:cNvSpPr>
            <p:nvPr/>
          </p:nvSpPr>
          <p:spPr bwMode="auto">
            <a:xfrm flipH="1">
              <a:off x="2874963" y="6007100"/>
              <a:ext cx="219075" cy="147638"/>
            </a:xfrm>
            <a:custGeom>
              <a:avLst/>
              <a:gdLst>
                <a:gd name="T0" fmla="*/ 75 w 77"/>
                <a:gd name="T1" fmla="*/ 19 h 52"/>
                <a:gd name="T2" fmla="*/ 4 w 77"/>
                <a:gd name="T3" fmla="*/ 28 h 52"/>
                <a:gd name="T4" fmla="*/ 4 w 77"/>
                <a:gd name="T5" fmla="*/ 35 h 52"/>
                <a:gd name="T6" fmla="*/ 1 w 77"/>
                <a:gd name="T7" fmla="*/ 45 h 52"/>
                <a:gd name="T8" fmla="*/ 29 w 77"/>
                <a:gd name="T9" fmla="*/ 51 h 52"/>
                <a:gd name="T10" fmla="*/ 77 w 77"/>
                <a:gd name="T11" fmla="*/ 31 h 52"/>
              </a:gdLst>
              <a:ahLst/>
              <a:cxnLst>
                <a:cxn ang="0">
                  <a:pos x="T0" y="T1"/>
                </a:cxn>
                <a:cxn ang="0">
                  <a:pos x="T2" y="T3"/>
                </a:cxn>
                <a:cxn ang="0">
                  <a:pos x="T4" y="T5"/>
                </a:cxn>
                <a:cxn ang="0">
                  <a:pos x="T6" y="T7"/>
                </a:cxn>
                <a:cxn ang="0">
                  <a:pos x="T8" y="T9"/>
                </a:cxn>
                <a:cxn ang="0">
                  <a:pos x="T10" y="T11"/>
                </a:cxn>
              </a:cxnLst>
              <a:rect l="0" t="0" r="r" b="b"/>
              <a:pathLst>
                <a:path w="77" h="52">
                  <a:moveTo>
                    <a:pt x="75" y="19"/>
                  </a:moveTo>
                  <a:cubicBezTo>
                    <a:pt x="75" y="19"/>
                    <a:pt x="33" y="0"/>
                    <a:pt x="4" y="28"/>
                  </a:cubicBezTo>
                  <a:cubicBezTo>
                    <a:pt x="4" y="28"/>
                    <a:pt x="0" y="33"/>
                    <a:pt x="4" y="35"/>
                  </a:cubicBezTo>
                  <a:cubicBezTo>
                    <a:pt x="7" y="37"/>
                    <a:pt x="0" y="41"/>
                    <a:pt x="1" y="45"/>
                  </a:cubicBezTo>
                  <a:cubicBezTo>
                    <a:pt x="2" y="49"/>
                    <a:pt x="14" y="50"/>
                    <a:pt x="29" y="51"/>
                  </a:cubicBezTo>
                  <a:cubicBezTo>
                    <a:pt x="44" y="52"/>
                    <a:pt x="64" y="48"/>
                    <a:pt x="77" y="31"/>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7" name="Freeform 105">
              <a:extLst>
                <a:ext uri="{FF2B5EF4-FFF2-40B4-BE49-F238E27FC236}">
                  <a16:creationId xmlns="" xmlns:a16="http://schemas.microsoft.com/office/drawing/2014/main" id="{729350DF-300B-4EB8-ADD6-D330A4170AF2}"/>
                </a:ext>
              </a:extLst>
            </p:cNvPr>
            <p:cNvSpPr>
              <a:spLocks/>
            </p:cNvSpPr>
            <p:nvPr/>
          </p:nvSpPr>
          <p:spPr bwMode="auto">
            <a:xfrm flipH="1">
              <a:off x="2884488" y="6061075"/>
              <a:ext cx="141288" cy="60325"/>
            </a:xfrm>
            <a:custGeom>
              <a:avLst/>
              <a:gdLst>
                <a:gd name="T0" fmla="*/ 4 w 50"/>
                <a:gd name="T1" fmla="*/ 5 h 21"/>
                <a:gd name="T2" fmla="*/ 26 w 50"/>
                <a:gd name="T3" fmla="*/ 8 h 21"/>
                <a:gd name="T4" fmla="*/ 7 w 50"/>
                <a:gd name="T5" fmla="*/ 16 h 21"/>
                <a:gd name="T6" fmla="*/ 47 w 50"/>
                <a:gd name="T7" fmla="*/ 13 h 21"/>
                <a:gd name="T8" fmla="*/ 50 w 50"/>
                <a:gd name="T9" fmla="*/ 7 h 21"/>
                <a:gd name="T10" fmla="*/ 38 w 50"/>
                <a:gd name="T11" fmla="*/ 1 h 21"/>
                <a:gd name="T12" fmla="*/ 4 w 50"/>
                <a:gd name="T13" fmla="*/ 5 h 21"/>
              </a:gdLst>
              <a:ahLst/>
              <a:cxnLst>
                <a:cxn ang="0">
                  <a:pos x="T0" y="T1"/>
                </a:cxn>
                <a:cxn ang="0">
                  <a:pos x="T2" y="T3"/>
                </a:cxn>
                <a:cxn ang="0">
                  <a:pos x="T4" y="T5"/>
                </a:cxn>
                <a:cxn ang="0">
                  <a:pos x="T6" y="T7"/>
                </a:cxn>
                <a:cxn ang="0">
                  <a:pos x="T8" y="T9"/>
                </a:cxn>
                <a:cxn ang="0">
                  <a:pos x="T10" y="T11"/>
                </a:cxn>
                <a:cxn ang="0">
                  <a:pos x="T12" y="T13"/>
                </a:cxn>
              </a:cxnLst>
              <a:rect l="0" t="0" r="r" b="b"/>
              <a:pathLst>
                <a:path w="50" h="21">
                  <a:moveTo>
                    <a:pt x="4" y="5"/>
                  </a:moveTo>
                  <a:cubicBezTo>
                    <a:pt x="4" y="5"/>
                    <a:pt x="22" y="7"/>
                    <a:pt x="26" y="8"/>
                  </a:cubicBezTo>
                  <a:cubicBezTo>
                    <a:pt x="26" y="8"/>
                    <a:pt x="14" y="11"/>
                    <a:pt x="7" y="16"/>
                  </a:cubicBezTo>
                  <a:cubicBezTo>
                    <a:pt x="0" y="21"/>
                    <a:pt x="47" y="13"/>
                    <a:pt x="47" y="13"/>
                  </a:cubicBezTo>
                  <a:cubicBezTo>
                    <a:pt x="50" y="7"/>
                    <a:pt x="50" y="7"/>
                    <a:pt x="50" y="7"/>
                  </a:cubicBezTo>
                  <a:cubicBezTo>
                    <a:pt x="50" y="7"/>
                    <a:pt x="41" y="0"/>
                    <a:pt x="38" y="1"/>
                  </a:cubicBezTo>
                  <a:cubicBezTo>
                    <a:pt x="34" y="1"/>
                    <a:pt x="4" y="5"/>
                    <a:pt x="4" y="5"/>
                  </a:cubicBezTo>
                  <a:close/>
                </a:path>
              </a:pathLst>
            </a:custGeom>
            <a:solidFill>
              <a:srgbClr val="FFE1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8" name="Freeform 106">
              <a:extLst>
                <a:ext uri="{FF2B5EF4-FFF2-40B4-BE49-F238E27FC236}">
                  <a16:creationId xmlns="" xmlns:a16="http://schemas.microsoft.com/office/drawing/2014/main" id="{5F19916C-805B-435F-AD6B-B89BE5F1BA05}"/>
                </a:ext>
              </a:extLst>
            </p:cNvPr>
            <p:cNvSpPr>
              <a:spLocks/>
            </p:cNvSpPr>
            <p:nvPr/>
          </p:nvSpPr>
          <p:spPr bwMode="auto">
            <a:xfrm flipH="1">
              <a:off x="2849563" y="6081713"/>
              <a:ext cx="236538" cy="104775"/>
            </a:xfrm>
            <a:custGeom>
              <a:avLst/>
              <a:gdLst>
                <a:gd name="T0" fmla="*/ 78 w 83"/>
                <a:gd name="T1" fmla="*/ 19 h 37"/>
                <a:gd name="T2" fmla="*/ 57 w 83"/>
                <a:gd name="T3" fmla="*/ 32 h 37"/>
                <a:gd name="T4" fmla="*/ 55 w 83"/>
                <a:gd name="T5" fmla="*/ 33 h 37"/>
                <a:gd name="T6" fmla="*/ 55 w 83"/>
                <a:gd name="T7" fmla="*/ 33 h 37"/>
                <a:gd name="T8" fmla="*/ 14 w 83"/>
                <a:gd name="T9" fmla="*/ 34 h 37"/>
                <a:gd name="T10" fmla="*/ 11 w 83"/>
                <a:gd name="T11" fmla="*/ 30 h 37"/>
                <a:gd name="T12" fmla="*/ 1 w 83"/>
                <a:gd name="T13" fmla="*/ 25 h 37"/>
                <a:gd name="T14" fmla="*/ 6 w 83"/>
                <a:gd name="T15" fmla="*/ 20 h 37"/>
                <a:gd name="T16" fmla="*/ 73 w 83"/>
                <a:gd name="T17" fmla="*/ 4 h 37"/>
                <a:gd name="T18" fmla="*/ 78 w 83"/>
                <a:gd name="T19" fmla="*/ 19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 h="37">
                  <a:moveTo>
                    <a:pt x="78" y="19"/>
                  </a:moveTo>
                  <a:cubicBezTo>
                    <a:pt x="73" y="26"/>
                    <a:pt x="65" y="30"/>
                    <a:pt x="57" y="32"/>
                  </a:cubicBezTo>
                  <a:cubicBezTo>
                    <a:pt x="56" y="32"/>
                    <a:pt x="56" y="32"/>
                    <a:pt x="55" y="33"/>
                  </a:cubicBezTo>
                  <a:cubicBezTo>
                    <a:pt x="55" y="33"/>
                    <a:pt x="55" y="33"/>
                    <a:pt x="55" y="33"/>
                  </a:cubicBezTo>
                  <a:cubicBezTo>
                    <a:pt x="37" y="37"/>
                    <a:pt x="18" y="35"/>
                    <a:pt x="14" y="34"/>
                  </a:cubicBezTo>
                  <a:cubicBezTo>
                    <a:pt x="8" y="32"/>
                    <a:pt x="13" y="32"/>
                    <a:pt x="11" y="30"/>
                  </a:cubicBezTo>
                  <a:cubicBezTo>
                    <a:pt x="9" y="29"/>
                    <a:pt x="2" y="28"/>
                    <a:pt x="1" y="25"/>
                  </a:cubicBezTo>
                  <a:cubicBezTo>
                    <a:pt x="0" y="21"/>
                    <a:pt x="6" y="20"/>
                    <a:pt x="6" y="20"/>
                  </a:cubicBezTo>
                  <a:cubicBezTo>
                    <a:pt x="32" y="4"/>
                    <a:pt x="60" y="0"/>
                    <a:pt x="73" y="4"/>
                  </a:cubicBezTo>
                  <a:cubicBezTo>
                    <a:pt x="80" y="7"/>
                    <a:pt x="83" y="12"/>
                    <a:pt x="78" y="19"/>
                  </a:cubicBezTo>
                  <a:close/>
                </a:path>
              </a:pathLst>
            </a:custGeom>
            <a:solidFill>
              <a:srgbClr val="FFEE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9" name="Freeform 107">
              <a:extLst>
                <a:ext uri="{FF2B5EF4-FFF2-40B4-BE49-F238E27FC236}">
                  <a16:creationId xmlns="" xmlns:a16="http://schemas.microsoft.com/office/drawing/2014/main" id="{8A67581D-E661-492B-9F5F-E3C2DF097CE9}"/>
                </a:ext>
              </a:extLst>
            </p:cNvPr>
            <p:cNvSpPr>
              <a:spLocks/>
            </p:cNvSpPr>
            <p:nvPr/>
          </p:nvSpPr>
          <p:spPr bwMode="auto">
            <a:xfrm flipH="1">
              <a:off x="2849563" y="6092825"/>
              <a:ext cx="103188" cy="79375"/>
            </a:xfrm>
            <a:custGeom>
              <a:avLst/>
              <a:gdLst>
                <a:gd name="T0" fmla="*/ 31 w 36"/>
                <a:gd name="T1" fmla="*/ 15 h 28"/>
                <a:gd name="T2" fmla="*/ 10 w 36"/>
                <a:gd name="T3" fmla="*/ 28 h 28"/>
                <a:gd name="T4" fmla="*/ 26 w 36"/>
                <a:gd name="T5" fmla="*/ 19 h 28"/>
                <a:gd name="T6" fmla="*/ 5 w 36"/>
                <a:gd name="T7" fmla="*/ 20 h 28"/>
                <a:gd name="T8" fmla="*/ 20 w 36"/>
                <a:gd name="T9" fmla="*/ 12 h 28"/>
                <a:gd name="T10" fmla="*/ 0 w 36"/>
                <a:gd name="T11" fmla="*/ 15 h 28"/>
                <a:gd name="T12" fmla="*/ 19 w 36"/>
                <a:gd name="T13" fmla="*/ 9 h 28"/>
                <a:gd name="T14" fmla="*/ 23 w 36"/>
                <a:gd name="T15" fmla="*/ 1 h 28"/>
                <a:gd name="T16" fmla="*/ 26 w 36"/>
                <a:gd name="T17" fmla="*/ 0 h 28"/>
                <a:gd name="T18" fmla="*/ 31 w 36"/>
                <a:gd name="T19" fmla="*/ 15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28">
                  <a:moveTo>
                    <a:pt x="31" y="15"/>
                  </a:moveTo>
                  <a:cubicBezTo>
                    <a:pt x="26" y="22"/>
                    <a:pt x="18" y="26"/>
                    <a:pt x="10" y="28"/>
                  </a:cubicBezTo>
                  <a:cubicBezTo>
                    <a:pt x="16" y="26"/>
                    <a:pt x="25" y="19"/>
                    <a:pt x="26" y="19"/>
                  </a:cubicBezTo>
                  <a:cubicBezTo>
                    <a:pt x="17" y="23"/>
                    <a:pt x="5" y="20"/>
                    <a:pt x="5" y="20"/>
                  </a:cubicBezTo>
                  <a:cubicBezTo>
                    <a:pt x="14" y="19"/>
                    <a:pt x="20" y="12"/>
                    <a:pt x="20" y="12"/>
                  </a:cubicBezTo>
                  <a:cubicBezTo>
                    <a:pt x="15" y="15"/>
                    <a:pt x="0" y="15"/>
                    <a:pt x="0" y="15"/>
                  </a:cubicBezTo>
                  <a:cubicBezTo>
                    <a:pt x="0" y="15"/>
                    <a:pt x="13" y="13"/>
                    <a:pt x="19" y="9"/>
                  </a:cubicBezTo>
                  <a:cubicBezTo>
                    <a:pt x="24" y="6"/>
                    <a:pt x="23" y="1"/>
                    <a:pt x="23" y="1"/>
                  </a:cubicBezTo>
                  <a:cubicBezTo>
                    <a:pt x="26" y="0"/>
                    <a:pt x="26" y="0"/>
                    <a:pt x="26" y="0"/>
                  </a:cubicBezTo>
                  <a:cubicBezTo>
                    <a:pt x="33" y="3"/>
                    <a:pt x="36" y="8"/>
                    <a:pt x="31" y="15"/>
                  </a:cubicBezTo>
                  <a:close/>
                </a:path>
              </a:pathLst>
            </a:custGeom>
            <a:solidFill>
              <a:srgbClr val="FFE1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0" name="Freeform 108">
              <a:extLst>
                <a:ext uri="{FF2B5EF4-FFF2-40B4-BE49-F238E27FC236}">
                  <a16:creationId xmlns="" xmlns:a16="http://schemas.microsoft.com/office/drawing/2014/main" id="{F85553BF-11A2-4669-AB4E-9430A7548E32}"/>
                </a:ext>
              </a:extLst>
            </p:cNvPr>
            <p:cNvSpPr>
              <a:spLocks/>
            </p:cNvSpPr>
            <p:nvPr/>
          </p:nvSpPr>
          <p:spPr bwMode="auto">
            <a:xfrm flipH="1">
              <a:off x="2855913" y="6002338"/>
              <a:ext cx="223838" cy="76200"/>
            </a:xfrm>
            <a:custGeom>
              <a:avLst/>
              <a:gdLst>
                <a:gd name="T0" fmla="*/ 71 w 79"/>
                <a:gd name="T1" fmla="*/ 27 h 27"/>
                <a:gd name="T2" fmla="*/ 55 w 79"/>
                <a:gd name="T3" fmla="*/ 27 h 27"/>
                <a:gd name="T4" fmla="*/ 55 w 79"/>
                <a:gd name="T5" fmla="*/ 27 h 27"/>
                <a:gd name="T6" fmla="*/ 51 w 79"/>
                <a:gd name="T7" fmla="*/ 27 h 27"/>
                <a:gd name="T8" fmla="*/ 49 w 79"/>
                <a:gd name="T9" fmla="*/ 27 h 27"/>
                <a:gd name="T10" fmla="*/ 49 w 79"/>
                <a:gd name="T11" fmla="*/ 27 h 27"/>
                <a:gd name="T12" fmla="*/ 7 w 79"/>
                <a:gd name="T13" fmla="*/ 23 h 27"/>
                <a:gd name="T14" fmla="*/ 10 w 79"/>
                <a:gd name="T15" fmla="*/ 14 h 27"/>
                <a:gd name="T16" fmla="*/ 8 w 79"/>
                <a:gd name="T17" fmla="*/ 5 h 27"/>
                <a:gd name="T18" fmla="*/ 46 w 79"/>
                <a:gd name="T19" fmla="*/ 4 h 27"/>
                <a:gd name="T20" fmla="*/ 73 w 79"/>
                <a:gd name="T21" fmla="*/ 17 h 27"/>
                <a:gd name="T22" fmla="*/ 71 w 79"/>
                <a:gd name="T23"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9" h="27">
                  <a:moveTo>
                    <a:pt x="71" y="27"/>
                  </a:moveTo>
                  <a:cubicBezTo>
                    <a:pt x="71" y="27"/>
                    <a:pt x="64" y="27"/>
                    <a:pt x="55" y="27"/>
                  </a:cubicBezTo>
                  <a:cubicBezTo>
                    <a:pt x="55" y="27"/>
                    <a:pt x="55" y="27"/>
                    <a:pt x="55" y="27"/>
                  </a:cubicBezTo>
                  <a:cubicBezTo>
                    <a:pt x="54" y="27"/>
                    <a:pt x="52" y="27"/>
                    <a:pt x="51" y="27"/>
                  </a:cubicBezTo>
                  <a:cubicBezTo>
                    <a:pt x="50" y="27"/>
                    <a:pt x="49" y="27"/>
                    <a:pt x="49" y="27"/>
                  </a:cubicBezTo>
                  <a:cubicBezTo>
                    <a:pt x="49" y="27"/>
                    <a:pt x="49" y="27"/>
                    <a:pt x="49" y="27"/>
                  </a:cubicBezTo>
                  <a:cubicBezTo>
                    <a:pt x="32" y="27"/>
                    <a:pt x="10" y="26"/>
                    <a:pt x="7" y="23"/>
                  </a:cubicBezTo>
                  <a:cubicBezTo>
                    <a:pt x="0" y="16"/>
                    <a:pt x="9" y="16"/>
                    <a:pt x="10" y="14"/>
                  </a:cubicBezTo>
                  <a:cubicBezTo>
                    <a:pt x="12" y="13"/>
                    <a:pt x="7" y="7"/>
                    <a:pt x="8" y="5"/>
                  </a:cubicBezTo>
                  <a:cubicBezTo>
                    <a:pt x="9" y="4"/>
                    <a:pt x="27" y="0"/>
                    <a:pt x="46" y="4"/>
                  </a:cubicBezTo>
                  <a:cubicBezTo>
                    <a:pt x="55" y="6"/>
                    <a:pt x="65" y="10"/>
                    <a:pt x="73" y="17"/>
                  </a:cubicBezTo>
                  <a:cubicBezTo>
                    <a:pt x="73" y="17"/>
                    <a:pt x="79" y="26"/>
                    <a:pt x="71" y="27"/>
                  </a:cubicBezTo>
                  <a:close/>
                </a:path>
              </a:pathLst>
            </a:custGeom>
            <a:solidFill>
              <a:srgbClr val="FFEE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1" name="Freeform 109">
              <a:extLst>
                <a:ext uri="{FF2B5EF4-FFF2-40B4-BE49-F238E27FC236}">
                  <a16:creationId xmlns="" xmlns:a16="http://schemas.microsoft.com/office/drawing/2014/main" id="{46F24427-3857-4159-944A-20743CA8BE99}"/>
                </a:ext>
              </a:extLst>
            </p:cNvPr>
            <p:cNvSpPr>
              <a:spLocks/>
            </p:cNvSpPr>
            <p:nvPr/>
          </p:nvSpPr>
          <p:spPr bwMode="auto">
            <a:xfrm flipH="1">
              <a:off x="2841625" y="6042025"/>
              <a:ext cx="73025" cy="104775"/>
            </a:xfrm>
            <a:custGeom>
              <a:avLst/>
              <a:gdLst>
                <a:gd name="T0" fmla="*/ 13 w 26"/>
                <a:gd name="T1" fmla="*/ 2 h 37"/>
                <a:gd name="T2" fmla="*/ 4 w 26"/>
                <a:gd name="T3" fmla="*/ 0 h 37"/>
                <a:gd name="T4" fmla="*/ 12 w 26"/>
                <a:gd name="T5" fmla="*/ 10 h 37"/>
                <a:gd name="T6" fmla="*/ 0 w 26"/>
                <a:gd name="T7" fmla="*/ 16 h 37"/>
                <a:gd name="T8" fmla="*/ 13 w 26"/>
                <a:gd name="T9" fmla="*/ 23 h 37"/>
                <a:gd name="T10" fmla="*/ 3 w 26"/>
                <a:gd name="T11" fmla="*/ 37 h 37"/>
                <a:gd name="T12" fmla="*/ 16 w 26"/>
                <a:gd name="T13" fmla="*/ 31 h 37"/>
                <a:gd name="T14" fmla="*/ 14 w 26"/>
                <a:gd name="T15" fmla="*/ 37 h 37"/>
                <a:gd name="T16" fmla="*/ 23 w 26"/>
                <a:gd name="T17" fmla="*/ 22 h 37"/>
                <a:gd name="T18" fmla="*/ 26 w 26"/>
                <a:gd name="T19" fmla="*/ 18 h 37"/>
                <a:gd name="T20" fmla="*/ 22 w 26"/>
                <a:gd name="T21" fmla="*/ 13 h 37"/>
                <a:gd name="T22" fmla="*/ 13 w 26"/>
                <a:gd name="T23" fmla="*/ 2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 h="37">
                  <a:moveTo>
                    <a:pt x="13" y="2"/>
                  </a:moveTo>
                  <a:cubicBezTo>
                    <a:pt x="11" y="1"/>
                    <a:pt x="7" y="0"/>
                    <a:pt x="4" y="0"/>
                  </a:cubicBezTo>
                  <a:cubicBezTo>
                    <a:pt x="11" y="3"/>
                    <a:pt x="14" y="7"/>
                    <a:pt x="12" y="10"/>
                  </a:cubicBezTo>
                  <a:cubicBezTo>
                    <a:pt x="11" y="13"/>
                    <a:pt x="0" y="16"/>
                    <a:pt x="0" y="16"/>
                  </a:cubicBezTo>
                  <a:cubicBezTo>
                    <a:pt x="0" y="16"/>
                    <a:pt x="11" y="18"/>
                    <a:pt x="13" y="23"/>
                  </a:cubicBezTo>
                  <a:cubicBezTo>
                    <a:pt x="15" y="27"/>
                    <a:pt x="12" y="34"/>
                    <a:pt x="3" y="37"/>
                  </a:cubicBezTo>
                  <a:cubicBezTo>
                    <a:pt x="9" y="37"/>
                    <a:pt x="13" y="35"/>
                    <a:pt x="16" y="31"/>
                  </a:cubicBezTo>
                  <a:cubicBezTo>
                    <a:pt x="18" y="29"/>
                    <a:pt x="14" y="37"/>
                    <a:pt x="14" y="37"/>
                  </a:cubicBezTo>
                  <a:cubicBezTo>
                    <a:pt x="14" y="37"/>
                    <a:pt x="20" y="34"/>
                    <a:pt x="23" y="22"/>
                  </a:cubicBezTo>
                  <a:cubicBezTo>
                    <a:pt x="24" y="19"/>
                    <a:pt x="26" y="20"/>
                    <a:pt x="26" y="18"/>
                  </a:cubicBezTo>
                  <a:cubicBezTo>
                    <a:pt x="26" y="15"/>
                    <a:pt x="23" y="16"/>
                    <a:pt x="22" y="13"/>
                  </a:cubicBezTo>
                  <a:cubicBezTo>
                    <a:pt x="21" y="10"/>
                    <a:pt x="17" y="4"/>
                    <a:pt x="13" y="2"/>
                  </a:cubicBezTo>
                  <a:close/>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2" name="Freeform 110">
              <a:extLst>
                <a:ext uri="{FF2B5EF4-FFF2-40B4-BE49-F238E27FC236}">
                  <a16:creationId xmlns="" xmlns:a16="http://schemas.microsoft.com/office/drawing/2014/main" id="{AF0BBE50-074A-4C3E-B1F8-C451ED244E9F}"/>
                </a:ext>
              </a:extLst>
            </p:cNvPr>
            <p:cNvSpPr>
              <a:spLocks/>
            </p:cNvSpPr>
            <p:nvPr/>
          </p:nvSpPr>
          <p:spPr bwMode="auto">
            <a:xfrm flipH="1">
              <a:off x="2501900" y="5973763"/>
              <a:ext cx="354013" cy="123825"/>
            </a:xfrm>
            <a:custGeom>
              <a:avLst/>
              <a:gdLst>
                <a:gd name="T0" fmla="*/ 0 w 125"/>
                <a:gd name="T1" fmla="*/ 40 h 44"/>
                <a:gd name="T2" fmla="*/ 120 w 125"/>
                <a:gd name="T3" fmla="*/ 0 h 44"/>
                <a:gd name="T4" fmla="*/ 124 w 125"/>
                <a:gd name="T5" fmla="*/ 7 h 44"/>
                <a:gd name="T6" fmla="*/ 0 w 125"/>
                <a:gd name="T7" fmla="*/ 43 h 44"/>
              </a:gdLst>
              <a:ahLst/>
              <a:cxnLst>
                <a:cxn ang="0">
                  <a:pos x="T0" y="T1"/>
                </a:cxn>
                <a:cxn ang="0">
                  <a:pos x="T2" y="T3"/>
                </a:cxn>
                <a:cxn ang="0">
                  <a:pos x="T4" y="T5"/>
                </a:cxn>
                <a:cxn ang="0">
                  <a:pos x="T6" y="T7"/>
                </a:cxn>
              </a:cxnLst>
              <a:rect l="0" t="0" r="r" b="b"/>
              <a:pathLst>
                <a:path w="125" h="44">
                  <a:moveTo>
                    <a:pt x="0" y="40"/>
                  </a:moveTo>
                  <a:cubicBezTo>
                    <a:pt x="0" y="40"/>
                    <a:pt x="93" y="43"/>
                    <a:pt x="120" y="0"/>
                  </a:cubicBezTo>
                  <a:cubicBezTo>
                    <a:pt x="120" y="0"/>
                    <a:pt x="123" y="4"/>
                    <a:pt x="124" y="7"/>
                  </a:cubicBezTo>
                  <a:cubicBezTo>
                    <a:pt x="125" y="10"/>
                    <a:pt x="94" y="44"/>
                    <a:pt x="0" y="43"/>
                  </a:cubicBezTo>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3" name="Freeform 111">
              <a:extLst>
                <a:ext uri="{FF2B5EF4-FFF2-40B4-BE49-F238E27FC236}">
                  <a16:creationId xmlns="" xmlns:a16="http://schemas.microsoft.com/office/drawing/2014/main" id="{6F6CA216-C41D-472A-A9E0-C91A83526EBE}"/>
                </a:ext>
              </a:extLst>
            </p:cNvPr>
            <p:cNvSpPr>
              <a:spLocks/>
            </p:cNvSpPr>
            <p:nvPr/>
          </p:nvSpPr>
          <p:spPr bwMode="auto">
            <a:xfrm flipH="1">
              <a:off x="2855913" y="6013450"/>
              <a:ext cx="104775" cy="65088"/>
            </a:xfrm>
            <a:custGeom>
              <a:avLst/>
              <a:gdLst>
                <a:gd name="T0" fmla="*/ 29 w 37"/>
                <a:gd name="T1" fmla="*/ 23 h 23"/>
                <a:gd name="T2" fmla="*/ 13 w 37"/>
                <a:gd name="T3" fmla="*/ 23 h 23"/>
                <a:gd name="T4" fmla="*/ 23 w 37"/>
                <a:gd name="T5" fmla="*/ 19 h 23"/>
                <a:gd name="T6" fmla="*/ 1 w 37"/>
                <a:gd name="T7" fmla="*/ 15 h 23"/>
                <a:gd name="T8" fmla="*/ 24 w 37"/>
                <a:gd name="T9" fmla="*/ 15 h 23"/>
                <a:gd name="T10" fmla="*/ 0 w 37"/>
                <a:gd name="T11" fmla="*/ 5 h 23"/>
                <a:gd name="T12" fmla="*/ 19 w 37"/>
                <a:gd name="T13" fmla="*/ 8 h 23"/>
                <a:gd name="T14" fmla="*/ 8 w 37"/>
                <a:gd name="T15" fmla="*/ 3 h 23"/>
                <a:gd name="T16" fmla="*/ 4 w 37"/>
                <a:gd name="T17" fmla="*/ 0 h 23"/>
                <a:gd name="T18" fmla="*/ 31 w 37"/>
                <a:gd name="T19" fmla="*/ 13 h 23"/>
                <a:gd name="T20" fmla="*/ 29 w 37"/>
                <a:gd name="T21"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 h="23">
                  <a:moveTo>
                    <a:pt x="29" y="23"/>
                  </a:moveTo>
                  <a:cubicBezTo>
                    <a:pt x="29" y="23"/>
                    <a:pt x="22" y="23"/>
                    <a:pt x="13" y="23"/>
                  </a:cubicBezTo>
                  <a:cubicBezTo>
                    <a:pt x="19" y="23"/>
                    <a:pt x="26" y="22"/>
                    <a:pt x="23" y="19"/>
                  </a:cubicBezTo>
                  <a:cubicBezTo>
                    <a:pt x="20" y="14"/>
                    <a:pt x="1" y="15"/>
                    <a:pt x="1" y="15"/>
                  </a:cubicBezTo>
                  <a:cubicBezTo>
                    <a:pt x="13" y="10"/>
                    <a:pt x="23" y="15"/>
                    <a:pt x="24" y="15"/>
                  </a:cubicBezTo>
                  <a:cubicBezTo>
                    <a:pt x="18" y="7"/>
                    <a:pt x="0" y="5"/>
                    <a:pt x="0" y="5"/>
                  </a:cubicBezTo>
                  <a:cubicBezTo>
                    <a:pt x="10" y="5"/>
                    <a:pt x="18" y="8"/>
                    <a:pt x="19" y="8"/>
                  </a:cubicBezTo>
                  <a:cubicBezTo>
                    <a:pt x="18" y="8"/>
                    <a:pt x="14" y="5"/>
                    <a:pt x="8" y="3"/>
                  </a:cubicBezTo>
                  <a:cubicBezTo>
                    <a:pt x="6" y="2"/>
                    <a:pt x="5" y="1"/>
                    <a:pt x="4" y="0"/>
                  </a:cubicBezTo>
                  <a:cubicBezTo>
                    <a:pt x="13" y="2"/>
                    <a:pt x="23" y="6"/>
                    <a:pt x="31" y="13"/>
                  </a:cubicBezTo>
                  <a:cubicBezTo>
                    <a:pt x="31" y="13"/>
                    <a:pt x="37" y="22"/>
                    <a:pt x="29" y="23"/>
                  </a:cubicBezTo>
                  <a:close/>
                </a:path>
              </a:pathLst>
            </a:custGeom>
            <a:solidFill>
              <a:srgbClr val="FFE1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4" name="Freeform 112">
              <a:extLst>
                <a:ext uri="{FF2B5EF4-FFF2-40B4-BE49-F238E27FC236}">
                  <a16:creationId xmlns="" xmlns:a16="http://schemas.microsoft.com/office/drawing/2014/main" id="{643263D1-7024-47A3-9A9E-A1C7A4C6A614}"/>
                </a:ext>
              </a:extLst>
            </p:cNvPr>
            <p:cNvSpPr>
              <a:spLocks/>
            </p:cNvSpPr>
            <p:nvPr/>
          </p:nvSpPr>
          <p:spPr bwMode="auto">
            <a:xfrm flipH="1">
              <a:off x="3190875" y="5805488"/>
              <a:ext cx="158750" cy="111125"/>
            </a:xfrm>
            <a:custGeom>
              <a:avLst/>
              <a:gdLst>
                <a:gd name="T0" fmla="*/ 56 w 56"/>
                <a:gd name="T1" fmla="*/ 22 h 39"/>
                <a:gd name="T2" fmla="*/ 6 w 56"/>
                <a:gd name="T3" fmla="*/ 13 h 39"/>
                <a:gd name="T4" fmla="*/ 4 w 56"/>
                <a:gd name="T5" fmla="*/ 18 h 39"/>
                <a:gd name="T6" fmla="*/ 0 w 56"/>
                <a:gd name="T7" fmla="*/ 24 h 39"/>
                <a:gd name="T8" fmla="*/ 18 w 56"/>
                <a:gd name="T9" fmla="*/ 34 h 39"/>
                <a:gd name="T10" fmla="*/ 55 w 56"/>
                <a:gd name="T11" fmla="*/ 31 h 39"/>
              </a:gdLst>
              <a:ahLst/>
              <a:cxnLst>
                <a:cxn ang="0">
                  <a:pos x="T0" y="T1"/>
                </a:cxn>
                <a:cxn ang="0">
                  <a:pos x="T2" y="T3"/>
                </a:cxn>
                <a:cxn ang="0">
                  <a:pos x="T4" y="T5"/>
                </a:cxn>
                <a:cxn ang="0">
                  <a:pos x="T6" y="T7"/>
                </a:cxn>
                <a:cxn ang="0">
                  <a:pos x="T8" y="T9"/>
                </a:cxn>
                <a:cxn ang="0">
                  <a:pos x="T10" y="T11"/>
                </a:cxn>
              </a:cxnLst>
              <a:rect l="0" t="0" r="r" b="b"/>
              <a:pathLst>
                <a:path w="56" h="39">
                  <a:moveTo>
                    <a:pt x="56" y="22"/>
                  </a:moveTo>
                  <a:cubicBezTo>
                    <a:pt x="56" y="22"/>
                    <a:pt x="32" y="0"/>
                    <a:pt x="6" y="13"/>
                  </a:cubicBezTo>
                  <a:cubicBezTo>
                    <a:pt x="6" y="13"/>
                    <a:pt x="2" y="16"/>
                    <a:pt x="4" y="18"/>
                  </a:cubicBezTo>
                  <a:cubicBezTo>
                    <a:pt x="6" y="20"/>
                    <a:pt x="0" y="21"/>
                    <a:pt x="0" y="24"/>
                  </a:cubicBezTo>
                  <a:cubicBezTo>
                    <a:pt x="0" y="27"/>
                    <a:pt x="8" y="30"/>
                    <a:pt x="18" y="34"/>
                  </a:cubicBezTo>
                  <a:cubicBezTo>
                    <a:pt x="28" y="38"/>
                    <a:pt x="43" y="39"/>
                    <a:pt x="55" y="31"/>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5" name="Freeform 113">
              <a:extLst>
                <a:ext uri="{FF2B5EF4-FFF2-40B4-BE49-F238E27FC236}">
                  <a16:creationId xmlns="" xmlns:a16="http://schemas.microsoft.com/office/drawing/2014/main" id="{019FB650-BBD6-42D3-A942-FEB6F4CA8106}"/>
                </a:ext>
              </a:extLst>
            </p:cNvPr>
            <p:cNvSpPr>
              <a:spLocks/>
            </p:cNvSpPr>
            <p:nvPr/>
          </p:nvSpPr>
          <p:spPr bwMode="auto">
            <a:xfrm flipH="1">
              <a:off x="3195638" y="5849938"/>
              <a:ext cx="106363" cy="41275"/>
            </a:xfrm>
            <a:custGeom>
              <a:avLst/>
              <a:gdLst>
                <a:gd name="T0" fmla="*/ 6 w 37"/>
                <a:gd name="T1" fmla="*/ 0 h 14"/>
                <a:gd name="T2" fmla="*/ 21 w 37"/>
                <a:gd name="T3" fmla="*/ 6 h 14"/>
                <a:gd name="T4" fmla="*/ 6 w 37"/>
                <a:gd name="T5" fmla="*/ 7 h 14"/>
                <a:gd name="T6" fmla="*/ 34 w 37"/>
                <a:gd name="T7" fmla="*/ 14 h 14"/>
                <a:gd name="T8" fmla="*/ 37 w 37"/>
                <a:gd name="T9" fmla="*/ 11 h 14"/>
                <a:gd name="T10" fmla="*/ 30 w 37"/>
                <a:gd name="T11" fmla="*/ 4 h 14"/>
                <a:gd name="T12" fmla="*/ 6 w 37"/>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37" h="14">
                  <a:moveTo>
                    <a:pt x="6" y="0"/>
                  </a:moveTo>
                  <a:cubicBezTo>
                    <a:pt x="6" y="0"/>
                    <a:pt x="18" y="4"/>
                    <a:pt x="21" y="6"/>
                  </a:cubicBezTo>
                  <a:cubicBezTo>
                    <a:pt x="21" y="6"/>
                    <a:pt x="12" y="5"/>
                    <a:pt x="6" y="7"/>
                  </a:cubicBezTo>
                  <a:cubicBezTo>
                    <a:pt x="0" y="9"/>
                    <a:pt x="34" y="14"/>
                    <a:pt x="34" y="14"/>
                  </a:cubicBezTo>
                  <a:cubicBezTo>
                    <a:pt x="37" y="11"/>
                    <a:pt x="37" y="11"/>
                    <a:pt x="37" y="11"/>
                  </a:cubicBezTo>
                  <a:cubicBezTo>
                    <a:pt x="37" y="11"/>
                    <a:pt x="33" y="4"/>
                    <a:pt x="30" y="4"/>
                  </a:cubicBezTo>
                  <a:cubicBezTo>
                    <a:pt x="28" y="3"/>
                    <a:pt x="6" y="0"/>
                    <a:pt x="6" y="0"/>
                  </a:cubicBezTo>
                  <a:close/>
                </a:path>
              </a:pathLst>
            </a:custGeom>
            <a:solidFill>
              <a:srgbClr val="FFE1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6" name="Freeform 114">
              <a:extLst>
                <a:ext uri="{FF2B5EF4-FFF2-40B4-BE49-F238E27FC236}">
                  <a16:creationId xmlns="" xmlns:a16="http://schemas.microsoft.com/office/drawing/2014/main" id="{4320E579-53AD-41A3-AE2B-A2DE7E91E44E}"/>
                </a:ext>
              </a:extLst>
            </p:cNvPr>
            <p:cNvSpPr>
              <a:spLocks/>
            </p:cNvSpPr>
            <p:nvPr/>
          </p:nvSpPr>
          <p:spPr bwMode="auto">
            <a:xfrm flipH="1">
              <a:off x="3179763" y="5864225"/>
              <a:ext cx="166688" cy="71438"/>
            </a:xfrm>
            <a:custGeom>
              <a:avLst/>
              <a:gdLst>
                <a:gd name="T0" fmla="*/ 54 w 59"/>
                <a:gd name="T1" fmla="*/ 20 h 25"/>
                <a:gd name="T2" fmla="*/ 37 w 59"/>
                <a:gd name="T3" fmla="*/ 24 h 25"/>
                <a:gd name="T4" fmla="*/ 36 w 59"/>
                <a:gd name="T5" fmla="*/ 24 h 25"/>
                <a:gd name="T6" fmla="*/ 35 w 59"/>
                <a:gd name="T7" fmla="*/ 24 h 25"/>
                <a:gd name="T8" fmla="*/ 7 w 59"/>
                <a:gd name="T9" fmla="*/ 16 h 25"/>
                <a:gd name="T10" fmla="*/ 6 w 59"/>
                <a:gd name="T11" fmla="*/ 13 h 25"/>
                <a:gd name="T12" fmla="*/ 0 w 59"/>
                <a:gd name="T13" fmla="*/ 7 h 25"/>
                <a:gd name="T14" fmla="*/ 4 w 59"/>
                <a:gd name="T15" fmla="*/ 5 h 25"/>
                <a:gd name="T16" fmla="*/ 54 w 59"/>
                <a:gd name="T17" fmla="*/ 9 h 25"/>
                <a:gd name="T18" fmla="*/ 54 w 59"/>
                <a:gd name="T19" fmla="*/ 2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 h="25">
                  <a:moveTo>
                    <a:pt x="54" y="20"/>
                  </a:moveTo>
                  <a:cubicBezTo>
                    <a:pt x="49" y="23"/>
                    <a:pt x="43" y="25"/>
                    <a:pt x="37" y="24"/>
                  </a:cubicBezTo>
                  <a:cubicBezTo>
                    <a:pt x="36" y="24"/>
                    <a:pt x="36" y="24"/>
                    <a:pt x="36" y="24"/>
                  </a:cubicBezTo>
                  <a:cubicBezTo>
                    <a:pt x="35" y="24"/>
                    <a:pt x="35" y="24"/>
                    <a:pt x="35" y="24"/>
                  </a:cubicBezTo>
                  <a:cubicBezTo>
                    <a:pt x="22" y="24"/>
                    <a:pt x="9" y="18"/>
                    <a:pt x="7" y="16"/>
                  </a:cubicBezTo>
                  <a:cubicBezTo>
                    <a:pt x="4" y="14"/>
                    <a:pt x="7" y="15"/>
                    <a:pt x="6" y="13"/>
                  </a:cubicBezTo>
                  <a:cubicBezTo>
                    <a:pt x="5" y="12"/>
                    <a:pt x="0" y="10"/>
                    <a:pt x="0" y="7"/>
                  </a:cubicBezTo>
                  <a:cubicBezTo>
                    <a:pt x="0" y="5"/>
                    <a:pt x="4" y="5"/>
                    <a:pt x="4" y="5"/>
                  </a:cubicBezTo>
                  <a:cubicBezTo>
                    <a:pt x="26" y="0"/>
                    <a:pt x="46" y="3"/>
                    <a:pt x="54" y="9"/>
                  </a:cubicBezTo>
                  <a:cubicBezTo>
                    <a:pt x="58" y="12"/>
                    <a:pt x="59" y="16"/>
                    <a:pt x="54" y="20"/>
                  </a:cubicBezTo>
                  <a:close/>
                </a:path>
              </a:pathLst>
            </a:custGeom>
            <a:solidFill>
              <a:srgbClr val="FFEE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7" name="Freeform 115">
              <a:extLst>
                <a:ext uri="{FF2B5EF4-FFF2-40B4-BE49-F238E27FC236}">
                  <a16:creationId xmlns="" xmlns:a16="http://schemas.microsoft.com/office/drawing/2014/main" id="{6C4905F5-BA90-42F7-9C1F-68AB1C257164}"/>
                </a:ext>
              </a:extLst>
            </p:cNvPr>
            <p:cNvSpPr>
              <a:spLocks/>
            </p:cNvSpPr>
            <p:nvPr/>
          </p:nvSpPr>
          <p:spPr bwMode="auto">
            <a:xfrm flipH="1">
              <a:off x="3179763" y="5888038"/>
              <a:ext cx="73025" cy="47625"/>
            </a:xfrm>
            <a:custGeom>
              <a:avLst/>
              <a:gdLst>
                <a:gd name="T0" fmla="*/ 21 w 26"/>
                <a:gd name="T1" fmla="*/ 12 h 17"/>
                <a:gd name="T2" fmla="*/ 4 w 26"/>
                <a:gd name="T3" fmla="*/ 16 h 17"/>
                <a:gd name="T4" fmla="*/ 17 w 26"/>
                <a:gd name="T5" fmla="*/ 13 h 17"/>
                <a:gd name="T6" fmla="*/ 2 w 26"/>
                <a:gd name="T7" fmla="*/ 10 h 17"/>
                <a:gd name="T8" fmla="*/ 14 w 26"/>
                <a:gd name="T9" fmla="*/ 8 h 17"/>
                <a:gd name="T10" fmla="*/ 0 w 26"/>
                <a:gd name="T11" fmla="*/ 5 h 17"/>
                <a:gd name="T12" fmla="*/ 14 w 26"/>
                <a:gd name="T13" fmla="*/ 5 h 17"/>
                <a:gd name="T14" fmla="*/ 18 w 26"/>
                <a:gd name="T15" fmla="*/ 0 h 17"/>
                <a:gd name="T16" fmla="*/ 21 w 26"/>
                <a:gd name="T17" fmla="*/ 1 h 17"/>
                <a:gd name="T18" fmla="*/ 21 w 26"/>
                <a:gd name="T19" fmla="*/ 12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17">
                  <a:moveTo>
                    <a:pt x="21" y="12"/>
                  </a:moveTo>
                  <a:cubicBezTo>
                    <a:pt x="16" y="15"/>
                    <a:pt x="10" y="17"/>
                    <a:pt x="4" y="16"/>
                  </a:cubicBezTo>
                  <a:cubicBezTo>
                    <a:pt x="8" y="16"/>
                    <a:pt x="16" y="14"/>
                    <a:pt x="17" y="13"/>
                  </a:cubicBezTo>
                  <a:cubicBezTo>
                    <a:pt x="10" y="15"/>
                    <a:pt x="2" y="10"/>
                    <a:pt x="2" y="10"/>
                  </a:cubicBezTo>
                  <a:cubicBezTo>
                    <a:pt x="9" y="11"/>
                    <a:pt x="14" y="8"/>
                    <a:pt x="14" y="8"/>
                  </a:cubicBezTo>
                  <a:cubicBezTo>
                    <a:pt x="10" y="9"/>
                    <a:pt x="0" y="5"/>
                    <a:pt x="0" y="5"/>
                  </a:cubicBezTo>
                  <a:cubicBezTo>
                    <a:pt x="0" y="5"/>
                    <a:pt x="9" y="7"/>
                    <a:pt x="14" y="5"/>
                  </a:cubicBezTo>
                  <a:cubicBezTo>
                    <a:pt x="18" y="4"/>
                    <a:pt x="18" y="0"/>
                    <a:pt x="18" y="0"/>
                  </a:cubicBezTo>
                  <a:cubicBezTo>
                    <a:pt x="21" y="1"/>
                    <a:pt x="21" y="1"/>
                    <a:pt x="21" y="1"/>
                  </a:cubicBezTo>
                  <a:cubicBezTo>
                    <a:pt x="25" y="4"/>
                    <a:pt x="26" y="8"/>
                    <a:pt x="21" y="12"/>
                  </a:cubicBezTo>
                  <a:close/>
                </a:path>
              </a:pathLst>
            </a:custGeom>
            <a:solidFill>
              <a:srgbClr val="FFE1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8" name="Freeform 116">
              <a:extLst>
                <a:ext uri="{FF2B5EF4-FFF2-40B4-BE49-F238E27FC236}">
                  <a16:creationId xmlns="" xmlns:a16="http://schemas.microsoft.com/office/drawing/2014/main" id="{066BFADC-0AEA-4A17-B414-802BBEBF894F}"/>
                </a:ext>
              </a:extLst>
            </p:cNvPr>
            <p:cNvSpPr>
              <a:spLocks/>
            </p:cNvSpPr>
            <p:nvPr/>
          </p:nvSpPr>
          <p:spPr bwMode="auto">
            <a:xfrm flipH="1">
              <a:off x="3176588" y="5795963"/>
              <a:ext cx="144463" cy="85725"/>
            </a:xfrm>
            <a:custGeom>
              <a:avLst/>
              <a:gdLst>
                <a:gd name="T0" fmla="*/ 46 w 51"/>
                <a:gd name="T1" fmla="*/ 29 h 30"/>
                <a:gd name="T2" fmla="*/ 35 w 51"/>
                <a:gd name="T3" fmla="*/ 26 h 30"/>
                <a:gd name="T4" fmla="*/ 35 w 51"/>
                <a:gd name="T5" fmla="*/ 26 h 30"/>
                <a:gd name="T6" fmla="*/ 32 w 51"/>
                <a:gd name="T7" fmla="*/ 25 h 30"/>
                <a:gd name="T8" fmla="*/ 31 w 51"/>
                <a:gd name="T9" fmla="*/ 25 h 30"/>
                <a:gd name="T10" fmla="*/ 31 w 51"/>
                <a:gd name="T11" fmla="*/ 25 h 30"/>
                <a:gd name="T12" fmla="*/ 3 w 51"/>
                <a:gd name="T13" fmla="*/ 12 h 30"/>
                <a:gd name="T14" fmla="*/ 7 w 51"/>
                <a:gd name="T15" fmla="*/ 8 h 30"/>
                <a:gd name="T16" fmla="*/ 8 w 51"/>
                <a:gd name="T17" fmla="*/ 1 h 30"/>
                <a:gd name="T18" fmla="*/ 33 w 51"/>
                <a:gd name="T19" fmla="*/ 8 h 30"/>
                <a:gd name="T20" fmla="*/ 49 w 51"/>
                <a:gd name="T21" fmla="*/ 23 h 30"/>
                <a:gd name="T22" fmla="*/ 46 w 51"/>
                <a:gd name="T23" fmla="*/ 29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1" h="30">
                  <a:moveTo>
                    <a:pt x="46" y="29"/>
                  </a:moveTo>
                  <a:cubicBezTo>
                    <a:pt x="46" y="29"/>
                    <a:pt x="41" y="28"/>
                    <a:pt x="35" y="26"/>
                  </a:cubicBezTo>
                  <a:cubicBezTo>
                    <a:pt x="35" y="26"/>
                    <a:pt x="35" y="26"/>
                    <a:pt x="35" y="26"/>
                  </a:cubicBezTo>
                  <a:cubicBezTo>
                    <a:pt x="34" y="26"/>
                    <a:pt x="33" y="25"/>
                    <a:pt x="32" y="25"/>
                  </a:cubicBezTo>
                  <a:cubicBezTo>
                    <a:pt x="31" y="25"/>
                    <a:pt x="31" y="25"/>
                    <a:pt x="31" y="25"/>
                  </a:cubicBezTo>
                  <a:cubicBezTo>
                    <a:pt x="31" y="25"/>
                    <a:pt x="31" y="25"/>
                    <a:pt x="31" y="25"/>
                  </a:cubicBezTo>
                  <a:cubicBezTo>
                    <a:pt x="19" y="21"/>
                    <a:pt x="4" y="16"/>
                    <a:pt x="3" y="12"/>
                  </a:cubicBezTo>
                  <a:cubicBezTo>
                    <a:pt x="0" y="7"/>
                    <a:pt x="6" y="8"/>
                    <a:pt x="7" y="8"/>
                  </a:cubicBezTo>
                  <a:cubicBezTo>
                    <a:pt x="8" y="7"/>
                    <a:pt x="6" y="2"/>
                    <a:pt x="8" y="1"/>
                  </a:cubicBezTo>
                  <a:cubicBezTo>
                    <a:pt x="8" y="0"/>
                    <a:pt x="21" y="1"/>
                    <a:pt x="33" y="8"/>
                  </a:cubicBezTo>
                  <a:cubicBezTo>
                    <a:pt x="40" y="11"/>
                    <a:pt x="45" y="16"/>
                    <a:pt x="49" y="23"/>
                  </a:cubicBezTo>
                  <a:cubicBezTo>
                    <a:pt x="49" y="23"/>
                    <a:pt x="51" y="30"/>
                    <a:pt x="46" y="29"/>
                  </a:cubicBezTo>
                  <a:close/>
                </a:path>
              </a:pathLst>
            </a:custGeom>
            <a:solidFill>
              <a:srgbClr val="FFEE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9" name="Freeform 117">
              <a:extLst>
                <a:ext uri="{FF2B5EF4-FFF2-40B4-BE49-F238E27FC236}">
                  <a16:creationId xmlns="" xmlns:a16="http://schemas.microsoft.com/office/drawing/2014/main" id="{F6814C86-1268-4EF2-B72C-C79623AEC4AD}"/>
                </a:ext>
              </a:extLst>
            </p:cNvPr>
            <p:cNvSpPr>
              <a:spLocks/>
            </p:cNvSpPr>
            <p:nvPr/>
          </p:nvSpPr>
          <p:spPr bwMode="auto">
            <a:xfrm flipH="1">
              <a:off x="3168650" y="5848350"/>
              <a:ext cx="55563" cy="79375"/>
            </a:xfrm>
            <a:custGeom>
              <a:avLst/>
              <a:gdLst>
                <a:gd name="T0" fmla="*/ 14 w 20"/>
                <a:gd name="T1" fmla="*/ 4 h 28"/>
                <a:gd name="T2" fmla="*/ 9 w 20"/>
                <a:gd name="T3" fmla="*/ 0 h 28"/>
                <a:gd name="T4" fmla="*/ 12 w 20"/>
                <a:gd name="T5" fmla="*/ 9 h 28"/>
                <a:gd name="T6" fmla="*/ 2 w 20"/>
                <a:gd name="T7" fmla="*/ 11 h 28"/>
                <a:gd name="T8" fmla="*/ 10 w 20"/>
                <a:gd name="T9" fmla="*/ 18 h 28"/>
                <a:gd name="T10" fmla="*/ 0 w 20"/>
                <a:gd name="T11" fmla="*/ 25 h 28"/>
                <a:gd name="T12" fmla="*/ 10 w 20"/>
                <a:gd name="T13" fmla="*/ 24 h 28"/>
                <a:gd name="T14" fmla="*/ 8 w 20"/>
                <a:gd name="T15" fmla="*/ 28 h 28"/>
                <a:gd name="T16" fmla="*/ 17 w 20"/>
                <a:gd name="T17" fmla="*/ 19 h 28"/>
                <a:gd name="T18" fmla="*/ 20 w 20"/>
                <a:gd name="T19" fmla="*/ 17 h 28"/>
                <a:gd name="T20" fmla="*/ 18 w 20"/>
                <a:gd name="T21" fmla="*/ 13 h 28"/>
                <a:gd name="T22" fmla="*/ 14 w 20"/>
                <a:gd name="T23" fmla="*/ 4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 h="28">
                  <a:moveTo>
                    <a:pt x="14" y="4"/>
                  </a:moveTo>
                  <a:cubicBezTo>
                    <a:pt x="13" y="3"/>
                    <a:pt x="11" y="1"/>
                    <a:pt x="9" y="0"/>
                  </a:cubicBezTo>
                  <a:cubicBezTo>
                    <a:pt x="12" y="4"/>
                    <a:pt x="13" y="8"/>
                    <a:pt x="12" y="9"/>
                  </a:cubicBezTo>
                  <a:cubicBezTo>
                    <a:pt x="10" y="11"/>
                    <a:pt x="2" y="11"/>
                    <a:pt x="2" y="11"/>
                  </a:cubicBezTo>
                  <a:cubicBezTo>
                    <a:pt x="2" y="11"/>
                    <a:pt x="9" y="14"/>
                    <a:pt x="10" y="18"/>
                  </a:cubicBezTo>
                  <a:cubicBezTo>
                    <a:pt x="11" y="21"/>
                    <a:pt x="7" y="26"/>
                    <a:pt x="0" y="25"/>
                  </a:cubicBezTo>
                  <a:cubicBezTo>
                    <a:pt x="4" y="27"/>
                    <a:pt x="7" y="26"/>
                    <a:pt x="10" y="24"/>
                  </a:cubicBezTo>
                  <a:cubicBezTo>
                    <a:pt x="11" y="23"/>
                    <a:pt x="8" y="28"/>
                    <a:pt x="8" y="28"/>
                  </a:cubicBezTo>
                  <a:cubicBezTo>
                    <a:pt x="8" y="28"/>
                    <a:pt x="12" y="27"/>
                    <a:pt x="17" y="19"/>
                  </a:cubicBezTo>
                  <a:cubicBezTo>
                    <a:pt x="18" y="18"/>
                    <a:pt x="19" y="19"/>
                    <a:pt x="20" y="17"/>
                  </a:cubicBezTo>
                  <a:cubicBezTo>
                    <a:pt x="20" y="15"/>
                    <a:pt x="18" y="15"/>
                    <a:pt x="18" y="13"/>
                  </a:cubicBezTo>
                  <a:cubicBezTo>
                    <a:pt x="18" y="11"/>
                    <a:pt x="16" y="6"/>
                    <a:pt x="14" y="4"/>
                  </a:cubicBezTo>
                  <a:close/>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0" name="Freeform 118">
              <a:extLst>
                <a:ext uri="{FF2B5EF4-FFF2-40B4-BE49-F238E27FC236}">
                  <a16:creationId xmlns="" xmlns:a16="http://schemas.microsoft.com/office/drawing/2014/main" id="{647794BC-EFF1-442D-A3B6-EF8317DBDC20}"/>
                </a:ext>
              </a:extLst>
            </p:cNvPr>
            <p:cNvSpPr>
              <a:spLocks/>
            </p:cNvSpPr>
            <p:nvPr/>
          </p:nvSpPr>
          <p:spPr bwMode="auto">
            <a:xfrm flipH="1">
              <a:off x="2914650" y="5884863"/>
              <a:ext cx="265113" cy="71438"/>
            </a:xfrm>
            <a:custGeom>
              <a:avLst/>
              <a:gdLst>
                <a:gd name="T0" fmla="*/ 1 w 93"/>
                <a:gd name="T1" fmla="*/ 2 h 25"/>
                <a:gd name="T2" fmla="*/ 92 w 93"/>
                <a:gd name="T3" fmla="*/ 0 h 25"/>
                <a:gd name="T4" fmla="*/ 93 w 93"/>
                <a:gd name="T5" fmla="*/ 6 h 25"/>
                <a:gd name="T6" fmla="*/ 0 w 93"/>
                <a:gd name="T7" fmla="*/ 4 h 25"/>
              </a:gdLst>
              <a:ahLst/>
              <a:cxnLst>
                <a:cxn ang="0">
                  <a:pos x="T0" y="T1"/>
                </a:cxn>
                <a:cxn ang="0">
                  <a:pos x="T2" y="T3"/>
                </a:cxn>
                <a:cxn ang="0">
                  <a:pos x="T4" y="T5"/>
                </a:cxn>
                <a:cxn ang="0">
                  <a:pos x="T6" y="T7"/>
                </a:cxn>
              </a:cxnLst>
              <a:rect l="0" t="0" r="r" b="b"/>
              <a:pathLst>
                <a:path w="93" h="25">
                  <a:moveTo>
                    <a:pt x="1" y="2"/>
                  </a:moveTo>
                  <a:cubicBezTo>
                    <a:pt x="1" y="2"/>
                    <a:pt x="63" y="24"/>
                    <a:pt x="92" y="0"/>
                  </a:cubicBezTo>
                  <a:cubicBezTo>
                    <a:pt x="92" y="0"/>
                    <a:pt x="93" y="3"/>
                    <a:pt x="93" y="6"/>
                  </a:cubicBezTo>
                  <a:cubicBezTo>
                    <a:pt x="92" y="8"/>
                    <a:pt x="64" y="25"/>
                    <a:pt x="0" y="4"/>
                  </a:cubicBezTo>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1" name="Freeform 119">
              <a:extLst>
                <a:ext uri="{FF2B5EF4-FFF2-40B4-BE49-F238E27FC236}">
                  <a16:creationId xmlns="" xmlns:a16="http://schemas.microsoft.com/office/drawing/2014/main" id="{1B5A12F2-4A71-404E-A007-99A1852F3E95}"/>
                </a:ext>
              </a:extLst>
            </p:cNvPr>
            <p:cNvSpPr>
              <a:spLocks/>
            </p:cNvSpPr>
            <p:nvPr/>
          </p:nvSpPr>
          <p:spPr bwMode="auto">
            <a:xfrm flipH="1">
              <a:off x="3176588" y="5819775"/>
              <a:ext cx="61913" cy="61913"/>
            </a:xfrm>
            <a:custGeom>
              <a:avLst/>
              <a:gdLst>
                <a:gd name="T0" fmla="*/ 17 w 22"/>
                <a:gd name="T1" fmla="*/ 21 h 22"/>
                <a:gd name="T2" fmla="*/ 6 w 22"/>
                <a:gd name="T3" fmla="*/ 18 h 22"/>
                <a:gd name="T4" fmla="*/ 14 w 22"/>
                <a:gd name="T5" fmla="*/ 17 h 22"/>
                <a:gd name="T6" fmla="*/ 0 w 22"/>
                <a:gd name="T7" fmla="*/ 10 h 22"/>
                <a:gd name="T8" fmla="*/ 15 w 22"/>
                <a:gd name="T9" fmla="*/ 15 h 22"/>
                <a:gd name="T10" fmla="*/ 1 w 22"/>
                <a:gd name="T11" fmla="*/ 3 h 22"/>
                <a:gd name="T12" fmla="*/ 13 w 22"/>
                <a:gd name="T13" fmla="*/ 9 h 22"/>
                <a:gd name="T14" fmla="*/ 7 w 22"/>
                <a:gd name="T15" fmla="*/ 3 h 22"/>
                <a:gd name="T16" fmla="*/ 4 w 22"/>
                <a:gd name="T17" fmla="*/ 0 h 22"/>
                <a:gd name="T18" fmla="*/ 20 w 22"/>
                <a:gd name="T19" fmla="*/ 15 h 22"/>
                <a:gd name="T20" fmla="*/ 17 w 22"/>
                <a:gd name="T21" fmla="*/ 2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 h="22">
                  <a:moveTo>
                    <a:pt x="17" y="21"/>
                  </a:moveTo>
                  <a:cubicBezTo>
                    <a:pt x="17" y="21"/>
                    <a:pt x="12" y="20"/>
                    <a:pt x="6" y="18"/>
                  </a:cubicBezTo>
                  <a:cubicBezTo>
                    <a:pt x="10" y="19"/>
                    <a:pt x="15" y="20"/>
                    <a:pt x="14" y="17"/>
                  </a:cubicBezTo>
                  <a:cubicBezTo>
                    <a:pt x="12" y="13"/>
                    <a:pt x="0" y="10"/>
                    <a:pt x="0" y="10"/>
                  </a:cubicBezTo>
                  <a:cubicBezTo>
                    <a:pt x="9" y="9"/>
                    <a:pt x="14" y="14"/>
                    <a:pt x="15" y="15"/>
                  </a:cubicBezTo>
                  <a:cubicBezTo>
                    <a:pt x="13" y="8"/>
                    <a:pt x="1" y="3"/>
                    <a:pt x="1" y="3"/>
                  </a:cubicBezTo>
                  <a:cubicBezTo>
                    <a:pt x="8" y="5"/>
                    <a:pt x="13" y="8"/>
                    <a:pt x="13" y="9"/>
                  </a:cubicBezTo>
                  <a:cubicBezTo>
                    <a:pt x="13" y="8"/>
                    <a:pt x="10" y="6"/>
                    <a:pt x="7" y="3"/>
                  </a:cubicBezTo>
                  <a:cubicBezTo>
                    <a:pt x="6" y="2"/>
                    <a:pt x="5" y="1"/>
                    <a:pt x="4" y="0"/>
                  </a:cubicBezTo>
                  <a:cubicBezTo>
                    <a:pt x="11" y="3"/>
                    <a:pt x="16" y="8"/>
                    <a:pt x="20" y="15"/>
                  </a:cubicBezTo>
                  <a:cubicBezTo>
                    <a:pt x="20" y="15"/>
                    <a:pt x="22" y="22"/>
                    <a:pt x="17" y="21"/>
                  </a:cubicBezTo>
                  <a:close/>
                </a:path>
              </a:pathLst>
            </a:custGeom>
            <a:solidFill>
              <a:srgbClr val="FFE1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2" name="Freeform 120">
              <a:extLst>
                <a:ext uri="{FF2B5EF4-FFF2-40B4-BE49-F238E27FC236}">
                  <a16:creationId xmlns="" xmlns:a16="http://schemas.microsoft.com/office/drawing/2014/main" id="{F99E97A3-6A27-4B97-A0AA-D021B94052F7}"/>
                </a:ext>
              </a:extLst>
            </p:cNvPr>
            <p:cNvSpPr>
              <a:spLocks/>
            </p:cNvSpPr>
            <p:nvPr/>
          </p:nvSpPr>
          <p:spPr bwMode="auto">
            <a:xfrm flipH="1">
              <a:off x="1360488" y="5370513"/>
              <a:ext cx="101600" cy="190500"/>
            </a:xfrm>
            <a:custGeom>
              <a:avLst/>
              <a:gdLst>
                <a:gd name="T0" fmla="*/ 16 w 36"/>
                <a:gd name="T1" fmla="*/ 1 h 67"/>
                <a:gd name="T2" fmla="*/ 19 w 36"/>
                <a:gd name="T3" fmla="*/ 1 h 67"/>
                <a:gd name="T4" fmla="*/ 28 w 36"/>
                <a:gd name="T5" fmla="*/ 3 h 67"/>
                <a:gd name="T6" fmla="*/ 33 w 36"/>
                <a:gd name="T7" fmla="*/ 6 h 67"/>
                <a:gd name="T8" fmla="*/ 36 w 36"/>
                <a:gd name="T9" fmla="*/ 17 h 67"/>
                <a:gd name="T10" fmla="*/ 35 w 36"/>
                <a:gd name="T11" fmla="*/ 29 h 67"/>
                <a:gd name="T12" fmla="*/ 31 w 36"/>
                <a:gd name="T13" fmla="*/ 19 h 67"/>
                <a:gd name="T14" fmla="*/ 35 w 36"/>
                <a:gd name="T15" fmla="*/ 36 h 67"/>
                <a:gd name="T16" fmla="*/ 31 w 36"/>
                <a:gd name="T17" fmla="*/ 59 h 67"/>
                <a:gd name="T18" fmla="*/ 30 w 36"/>
                <a:gd name="T19" fmla="*/ 58 h 67"/>
                <a:gd name="T20" fmla="*/ 20 w 36"/>
                <a:gd name="T21" fmla="*/ 61 h 67"/>
                <a:gd name="T22" fmla="*/ 17 w 36"/>
                <a:gd name="T23" fmla="*/ 66 h 67"/>
                <a:gd name="T24" fmla="*/ 10 w 36"/>
                <a:gd name="T25" fmla="*/ 53 h 67"/>
                <a:gd name="T26" fmla="*/ 3 w 36"/>
                <a:gd name="T27" fmla="*/ 42 h 67"/>
                <a:gd name="T28" fmla="*/ 1 w 36"/>
                <a:gd name="T29" fmla="*/ 30 h 67"/>
                <a:gd name="T30" fmla="*/ 1 w 36"/>
                <a:gd name="T31" fmla="*/ 30 h 67"/>
                <a:gd name="T32" fmla="*/ 1 w 36"/>
                <a:gd name="T33" fmla="*/ 14 h 67"/>
                <a:gd name="T34" fmla="*/ 11 w 36"/>
                <a:gd name="T35" fmla="*/ 3 h 67"/>
                <a:gd name="T36" fmla="*/ 16 w 36"/>
                <a:gd name="T37" fmla="*/ 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6" h="67">
                  <a:moveTo>
                    <a:pt x="16" y="1"/>
                  </a:moveTo>
                  <a:cubicBezTo>
                    <a:pt x="17" y="1"/>
                    <a:pt x="18" y="1"/>
                    <a:pt x="19" y="1"/>
                  </a:cubicBezTo>
                  <a:cubicBezTo>
                    <a:pt x="21" y="1"/>
                    <a:pt x="24" y="1"/>
                    <a:pt x="28" y="3"/>
                  </a:cubicBezTo>
                  <a:cubicBezTo>
                    <a:pt x="29" y="3"/>
                    <a:pt x="31" y="4"/>
                    <a:pt x="33" y="6"/>
                  </a:cubicBezTo>
                  <a:cubicBezTo>
                    <a:pt x="35" y="7"/>
                    <a:pt x="36" y="11"/>
                    <a:pt x="36" y="17"/>
                  </a:cubicBezTo>
                  <a:cubicBezTo>
                    <a:pt x="36" y="20"/>
                    <a:pt x="36" y="25"/>
                    <a:pt x="35" y="29"/>
                  </a:cubicBezTo>
                  <a:cubicBezTo>
                    <a:pt x="33" y="24"/>
                    <a:pt x="32" y="20"/>
                    <a:pt x="31" y="19"/>
                  </a:cubicBezTo>
                  <a:cubicBezTo>
                    <a:pt x="33" y="23"/>
                    <a:pt x="34" y="29"/>
                    <a:pt x="35" y="36"/>
                  </a:cubicBezTo>
                  <a:cubicBezTo>
                    <a:pt x="34" y="44"/>
                    <a:pt x="32" y="53"/>
                    <a:pt x="31" y="59"/>
                  </a:cubicBezTo>
                  <a:cubicBezTo>
                    <a:pt x="30" y="58"/>
                    <a:pt x="30" y="58"/>
                    <a:pt x="30" y="58"/>
                  </a:cubicBezTo>
                  <a:cubicBezTo>
                    <a:pt x="26" y="53"/>
                    <a:pt x="23" y="57"/>
                    <a:pt x="20" y="61"/>
                  </a:cubicBezTo>
                  <a:cubicBezTo>
                    <a:pt x="19" y="64"/>
                    <a:pt x="18" y="67"/>
                    <a:pt x="17" y="66"/>
                  </a:cubicBezTo>
                  <a:cubicBezTo>
                    <a:pt x="10" y="53"/>
                    <a:pt x="10" y="53"/>
                    <a:pt x="10" y="53"/>
                  </a:cubicBezTo>
                  <a:cubicBezTo>
                    <a:pt x="3" y="42"/>
                    <a:pt x="3" y="42"/>
                    <a:pt x="3" y="42"/>
                  </a:cubicBezTo>
                  <a:cubicBezTo>
                    <a:pt x="3" y="42"/>
                    <a:pt x="2" y="36"/>
                    <a:pt x="1" y="30"/>
                  </a:cubicBezTo>
                  <a:cubicBezTo>
                    <a:pt x="1" y="30"/>
                    <a:pt x="1" y="30"/>
                    <a:pt x="1" y="30"/>
                  </a:cubicBezTo>
                  <a:cubicBezTo>
                    <a:pt x="1" y="24"/>
                    <a:pt x="0" y="18"/>
                    <a:pt x="1" y="14"/>
                  </a:cubicBezTo>
                  <a:cubicBezTo>
                    <a:pt x="4" y="7"/>
                    <a:pt x="10" y="3"/>
                    <a:pt x="11" y="3"/>
                  </a:cubicBezTo>
                  <a:cubicBezTo>
                    <a:pt x="12" y="2"/>
                    <a:pt x="13" y="0"/>
                    <a:pt x="16" y="1"/>
                  </a:cubicBezTo>
                </a:path>
              </a:pathLst>
            </a:custGeom>
            <a:solidFill>
              <a:srgbClr val="F9E5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3" name="Freeform 121">
              <a:extLst>
                <a:ext uri="{FF2B5EF4-FFF2-40B4-BE49-F238E27FC236}">
                  <a16:creationId xmlns="" xmlns:a16="http://schemas.microsoft.com/office/drawing/2014/main" id="{CC15CF23-3965-4CE5-8154-D040EC695A50}"/>
                </a:ext>
              </a:extLst>
            </p:cNvPr>
            <p:cNvSpPr>
              <a:spLocks noEditPoints="1"/>
            </p:cNvSpPr>
            <p:nvPr/>
          </p:nvSpPr>
          <p:spPr bwMode="auto">
            <a:xfrm flipH="1">
              <a:off x="1382713" y="5372100"/>
              <a:ext cx="77788" cy="74613"/>
            </a:xfrm>
            <a:custGeom>
              <a:avLst/>
              <a:gdLst>
                <a:gd name="T0" fmla="*/ 12 w 27"/>
                <a:gd name="T1" fmla="*/ 22 h 26"/>
                <a:gd name="T2" fmla="*/ 13 w 27"/>
                <a:gd name="T3" fmla="*/ 26 h 26"/>
                <a:gd name="T4" fmla="*/ 13 w 27"/>
                <a:gd name="T5" fmla="*/ 22 h 26"/>
                <a:gd name="T6" fmla="*/ 12 w 27"/>
                <a:gd name="T7" fmla="*/ 22 h 26"/>
                <a:gd name="T8" fmla="*/ 0 w 27"/>
                <a:gd name="T9" fmla="*/ 15 h 26"/>
                <a:gd name="T10" fmla="*/ 0 w 27"/>
                <a:gd name="T11" fmla="*/ 20 h 26"/>
                <a:gd name="T12" fmla="*/ 1 w 27"/>
                <a:gd name="T13" fmla="*/ 21 h 26"/>
                <a:gd name="T14" fmla="*/ 3 w 27"/>
                <a:gd name="T15" fmla="*/ 16 h 26"/>
                <a:gd name="T16" fmla="*/ 0 w 27"/>
                <a:gd name="T17" fmla="*/ 15 h 26"/>
                <a:gd name="T18" fmla="*/ 3 w 27"/>
                <a:gd name="T19" fmla="*/ 8 h 26"/>
                <a:gd name="T20" fmla="*/ 0 w 27"/>
                <a:gd name="T21" fmla="*/ 13 h 26"/>
                <a:gd name="T22" fmla="*/ 0 w 27"/>
                <a:gd name="T23" fmla="*/ 14 h 26"/>
                <a:gd name="T24" fmla="*/ 3 w 27"/>
                <a:gd name="T25" fmla="*/ 15 h 26"/>
                <a:gd name="T26" fmla="*/ 6 w 27"/>
                <a:gd name="T27" fmla="*/ 12 h 26"/>
                <a:gd name="T28" fmla="*/ 7 w 27"/>
                <a:gd name="T29" fmla="*/ 12 h 26"/>
                <a:gd name="T30" fmla="*/ 12 w 27"/>
                <a:gd name="T31" fmla="*/ 19 h 26"/>
                <a:gd name="T32" fmla="*/ 13 w 27"/>
                <a:gd name="T33" fmla="*/ 20 h 26"/>
                <a:gd name="T34" fmla="*/ 14 w 27"/>
                <a:gd name="T35" fmla="*/ 15 h 26"/>
                <a:gd name="T36" fmla="*/ 3 w 27"/>
                <a:gd name="T37" fmla="*/ 8 h 26"/>
                <a:gd name="T38" fmla="*/ 10 w 27"/>
                <a:gd name="T39" fmla="*/ 2 h 26"/>
                <a:gd name="T40" fmla="*/ 4 w 27"/>
                <a:gd name="T41" fmla="*/ 7 h 26"/>
                <a:gd name="T42" fmla="*/ 14 w 27"/>
                <a:gd name="T43" fmla="*/ 13 h 26"/>
                <a:gd name="T44" fmla="*/ 16 w 27"/>
                <a:gd name="T45" fmla="*/ 9 h 26"/>
                <a:gd name="T46" fmla="*/ 17 w 27"/>
                <a:gd name="T47" fmla="*/ 9 h 26"/>
                <a:gd name="T48" fmla="*/ 19 w 27"/>
                <a:gd name="T49" fmla="*/ 11 h 26"/>
                <a:gd name="T50" fmla="*/ 19 w 27"/>
                <a:gd name="T51" fmla="*/ 11 h 26"/>
                <a:gd name="T52" fmla="*/ 10 w 27"/>
                <a:gd name="T53" fmla="*/ 2 h 26"/>
                <a:gd name="T54" fmla="*/ 23 w 27"/>
                <a:gd name="T55" fmla="*/ 0 h 26"/>
                <a:gd name="T56" fmla="*/ 25 w 27"/>
                <a:gd name="T57" fmla="*/ 3 h 26"/>
                <a:gd name="T58" fmla="*/ 27 w 27"/>
                <a:gd name="T59" fmla="*/ 2 h 26"/>
                <a:gd name="T60" fmla="*/ 23 w 27"/>
                <a:gd name="T61" fmla="*/ 0 h 26"/>
                <a:gd name="T62" fmla="*/ 13 w 27"/>
                <a:gd name="T63" fmla="*/ 0 h 26"/>
                <a:gd name="T64" fmla="*/ 11 w 27"/>
                <a:gd name="T65" fmla="*/ 0 h 26"/>
                <a:gd name="T66" fmla="*/ 20 w 27"/>
                <a:gd name="T67" fmla="*/ 9 h 26"/>
                <a:gd name="T68" fmla="*/ 21 w 27"/>
                <a:gd name="T69" fmla="*/ 9 h 26"/>
                <a:gd name="T70" fmla="*/ 22 w 27"/>
                <a:gd name="T71" fmla="*/ 5 h 26"/>
                <a:gd name="T72" fmla="*/ 23 w 27"/>
                <a:gd name="T73" fmla="*/ 4 h 26"/>
                <a:gd name="T74" fmla="*/ 23 w 27"/>
                <a:gd name="T75" fmla="*/ 4 h 26"/>
                <a:gd name="T76" fmla="*/ 19 w 27"/>
                <a:gd name="T77" fmla="*/ 0 h 26"/>
                <a:gd name="T78" fmla="*/ 18 w 27"/>
                <a:gd name="T79" fmla="*/ 0 h 26"/>
                <a:gd name="T80" fmla="*/ 17 w 27"/>
                <a:gd name="T81" fmla="*/ 0 h 26"/>
                <a:gd name="T82" fmla="*/ 15 w 27"/>
                <a:gd name="T83" fmla="*/ 0 h 26"/>
                <a:gd name="T84" fmla="*/ 13 w 27"/>
                <a:gd name="T85"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7" h="26">
                  <a:moveTo>
                    <a:pt x="12" y="22"/>
                  </a:moveTo>
                  <a:cubicBezTo>
                    <a:pt x="13" y="24"/>
                    <a:pt x="13" y="26"/>
                    <a:pt x="13" y="26"/>
                  </a:cubicBezTo>
                  <a:cubicBezTo>
                    <a:pt x="13" y="26"/>
                    <a:pt x="13" y="24"/>
                    <a:pt x="13" y="22"/>
                  </a:cubicBezTo>
                  <a:cubicBezTo>
                    <a:pt x="13" y="22"/>
                    <a:pt x="13" y="22"/>
                    <a:pt x="12" y="22"/>
                  </a:cubicBezTo>
                  <a:moveTo>
                    <a:pt x="0" y="15"/>
                  </a:moveTo>
                  <a:cubicBezTo>
                    <a:pt x="0" y="17"/>
                    <a:pt x="0" y="18"/>
                    <a:pt x="0" y="20"/>
                  </a:cubicBezTo>
                  <a:cubicBezTo>
                    <a:pt x="0" y="20"/>
                    <a:pt x="1" y="20"/>
                    <a:pt x="1" y="21"/>
                  </a:cubicBezTo>
                  <a:cubicBezTo>
                    <a:pt x="2" y="19"/>
                    <a:pt x="2" y="18"/>
                    <a:pt x="3" y="16"/>
                  </a:cubicBezTo>
                  <a:cubicBezTo>
                    <a:pt x="2" y="16"/>
                    <a:pt x="1" y="16"/>
                    <a:pt x="0" y="15"/>
                  </a:cubicBezTo>
                  <a:moveTo>
                    <a:pt x="3" y="8"/>
                  </a:moveTo>
                  <a:cubicBezTo>
                    <a:pt x="2" y="10"/>
                    <a:pt x="1" y="11"/>
                    <a:pt x="0" y="13"/>
                  </a:cubicBezTo>
                  <a:cubicBezTo>
                    <a:pt x="0" y="14"/>
                    <a:pt x="0" y="14"/>
                    <a:pt x="0" y="14"/>
                  </a:cubicBezTo>
                  <a:cubicBezTo>
                    <a:pt x="1" y="14"/>
                    <a:pt x="2" y="15"/>
                    <a:pt x="3" y="15"/>
                  </a:cubicBezTo>
                  <a:cubicBezTo>
                    <a:pt x="4" y="14"/>
                    <a:pt x="5" y="12"/>
                    <a:pt x="6" y="12"/>
                  </a:cubicBezTo>
                  <a:cubicBezTo>
                    <a:pt x="7" y="12"/>
                    <a:pt x="7" y="12"/>
                    <a:pt x="7" y="12"/>
                  </a:cubicBezTo>
                  <a:cubicBezTo>
                    <a:pt x="10" y="12"/>
                    <a:pt x="11" y="16"/>
                    <a:pt x="12" y="19"/>
                  </a:cubicBezTo>
                  <a:cubicBezTo>
                    <a:pt x="12" y="20"/>
                    <a:pt x="13" y="20"/>
                    <a:pt x="13" y="20"/>
                  </a:cubicBezTo>
                  <a:cubicBezTo>
                    <a:pt x="13" y="19"/>
                    <a:pt x="13" y="17"/>
                    <a:pt x="14" y="15"/>
                  </a:cubicBezTo>
                  <a:cubicBezTo>
                    <a:pt x="10" y="12"/>
                    <a:pt x="6" y="10"/>
                    <a:pt x="3" y="8"/>
                  </a:cubicBezTo>
                  <a:moveTo>
                    <a:pt x="10" y="2"/>
                  </a:moveTo>
                  <a:cubicBezTo>
                    <a:pt x="9" y="2"/>
                    <a:pt x="6" y="4"/>
                    <a:pt x="4" y="7"/>
                  </a:cubicBezTo>
                  <a:cubicBezTo>
                    <a:pt x="7" y="9"/>
                    <a:pt x="11" y="11"/>
                    <a:pt x="14" y="13"/>
                  </a:cubicBezTo>
                  <a:cubicBezTo>
                    <a:pt x="14" y="12"/>
                    <a:pt x="15" y="10"/>
                    <a:pt x="16" y="9"/>
                  </a:cubicBezTo>
                  <a:cubicBezTo>
                    <a:pt x="16" y="9"/>
                    <a:pt x="16" y="9"/>
                    <a:pt x="17" y="9"/>
                  </a:cubicBezTo>
                  <a:cubicBezTo>
                    <a:pt x="17" y="9"/>
                    <a:pt x="18" y="10"/>
                    <a:pt x="19" y="11"/>
                  </a:cubicBezTo>
                  <a:cubicBezTo>
                    <a:pt x="19" y="11"/>
                    <a:pt x="19" y="11"/>
                    <a:pt x="19" y="11"/>
                  </a:cubicBezTo>
                  <a:cubicBezTo>
                    <a:pt x="16" y="7"/>
                    <a:pt x="13" y="4"/>
                    <a:pt x="10" y="2"/>
                  </a:cubicBezTo>
                  <a:moveTo>
                    <a:pt x="23" y="0"/>
                  </a:moveTo>
                  <a:cubicBezTo>
                    <a:pt x="24" y="1"/>
                    <a:pt x="24" y="2"/>
                    <a:pt x="25" y="3"/>
                  </a:cubicBezTo>
                  <a:cubicBezTo>
                    <a:pt x="26" y="3"/>
                    <a:pt x="26" y="2"/>
                    <a:pt x="27" y="2"/>
                  </a:cubicBezTo>
                  <a:cubicBezTo>
                    <a:pt x="25" y="1"/>
                    <a:pt x="24" y="0"/>
                    <a:pt x="23" y="0"/>
                  </a:cubicBezTo>
                  <a:moveTo>
                    <a:pt x="13" y="0"/>
                  </a:moveTo>
                  <a:cubicBezTo>
                    <a:pt x="12" y="0"/>
                    <a:pt x="12" y="0"/>
                    <a:pt x="11" y="0"/>
                  </a:cubicBezTo>
                  <a:cubicBezTo>
                    <a:pt x="15" y="3"/>
                    <a:pt x="18" y="6"/>
                    <a:pt x="20" y="9"/>
                  </a:cubicBezTo>
                  <a:cubicBezTo>
                    <a:pt x="20" y="9"/>
                    <a:pt x="20" y="9"/>
                    <a:pt x="21" y="9"/>
                  </a:cubicBezTo>
                  <a:cubicBezTo>
                    <a:pt x="21" y="7"/>
                    <a:pt x="21" y="5"/>
                    <a:pt x="22" y="5"/>
                  </a:cubicBezTo>
                  <a:cubicBezTo>
                    <a:pt x="22" y="4"/>
                    <a:pt x="22" y="4"/>
                    <a:pt x="23" y="4"/>
                  </a:cubicBezTo>
                  <a:cubicBezTo>
                    <a:pt x="23" y="4"/>
                    <a:pt x="23" y="4"/>
                    <a:pt x="23" y="4"/>
                  </a:cubicBezTo>
                  <a:cubicBezTo>
                    <a:pt x="22" y="3"/>
                    <a:pt x="21" y="1"/>
                    <a:pt x="19" y="0"/>
                  </a:cubicBezTo>
                  <a:cubicBezTo>
                    <a:pt x="19" y="0"/>
                    <a:pt x="18" y="0"/>
                    <a:pt x="18" y="0"/>
                  </a:cubicBezTo>
                  <a:cubicBezTo>
                    <a:pt x="18" y="0"/>
                    <a:pt x="17" y="0"/>
                    <a:pt x="17" y="0"/>
                  </a:cubicBezTo>
                  <a:cubicBezTo>
                    <a:pt x="16" y="0"/>
                    <a:pt x="16" y="0"/>
                    <a:pt x="15" y="0"/>
                  </a:cubicBezTo>
                  <a:cubicBezTo>
                    <a:pt x="14" y="0"/>
                    <a:pt x="14" y="0"/>
                    <a:pt x="13" y="0"/>
                  </a:cubicBezTo>
                </a:path>
              </a:pathLst>
            </a:custGeom>
            <a:solidFill>
              <a:srgbClr val="FBEC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4" name="Freeform 122">
              <a:extLst>
                <a:ext uri="{FF2B5EF4-FFF2-40B4-BE49-F238E27FC236}">
                  <a16:creationId xmlns="" xmlns:a16="http://schemas.microsoft.com/office/drawing/2014/main" id="{6EBEA736-667F-4B75-AE6F-E5C32F29E65D}"/>
                </a:ext>
              </a:extLst>
            </p:cNvPr>
            <p:cNvSpPr>
              <a:spLocks/>
            </p:cNvSpPr>
            <p:nvPr/>
          </p:nvSpPr>
          <p:spPr bwMode="auto">
            <a:xfrm flipH="1">
              <a:off x="1468438" y="5478463"/>
              <a:ext cx="165100" cy="147638"/>
            </a:xfrm>
            <a:custGeom>
              <a:avLst/>
              <a:gdLst>
                <a:gd name="T0" fmla="*/ 27 w 58"/>
                <a:gd name="T1" fmla="*/ 1 h 52"/>
                <a:gd name="T2" fmla="*/ 27 w 58"/>
                <a:gd name="T3" fmla="*/ 1 h 52"/>
                <a:gd name="T4" fmla="*/ 28 w 58"/>
                <a:gd name="T5" fmla="*/ 1 h 52"/>
                <a:gd name="T6" fmla="*/ 54 w 58"/>
                <a:gd name="T7" fmla="*/ 11 h 52"/>
                <a:gd name="T8" fmla="*/ 58 w 58"/>
                <a:gd name="T9" fmla="*/ 50 h 52"/>
                <a:gd name="T10" fmla="*/ 15 w 58"/>
                <a:gd name="T11" fmla="*/ 38 h 52"/>
                <a:gd name="T12" fmla="*/ 15 w 58"/>
                <a:gd name="T13" fmla="*/ 38 h 52"/>
                <a:gd name="T14" fmla="*/ 3 w 58"/>
                <a:gd name="T15" fmla="*/ 26 h 52"/>
                <a:gd name="T16" fmla="*/ 2 w 58"/>
                <a:gd name="T17" fmla="*/ 22 h 52"/>
                <a:gd name="T18" fmla="*/ 8 w 58"/>
                <a:gd name="T19" fmla="*/ 15 h 52"/>
                <a:gd name="T20" fmla="*/ 9 w 58"/>
                <a:gd name="T21" fmla="*/ 7 h 52"/>
                <a:gd name="T22" fmla="*/ 27 w 58"/>
                <a:gd name="T23" fmla="*/ 1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 h="52">
                  <a:moveTo>
                    <a:pt x="27" y="1"/>
                  </a:moveTo>
                  <a:cubicBezTo>
                    <a:pt x="27" y="1"/>
                    <a:pt x="27" y="1"/>
                    <a:pt x="27" y="1"/>
                  </a:cubicBezTo>
                  <a:cubicBezTo>
                    <a:pt x="28" y="1"/>
                    <a:pt x="28" y="1"/>
                    <a:pt x="28" y="1"/>
                  </a:cubicBezTo>
                  <a:cubicBezTo>
                    <a:pt x="35" y="0"/>
                    <a:pt x="44" y="3"/>
                    <a:pt x="54" y="11"/>
                  </a:cubicBezTo>
                  <a:cubicBezTo>
                    <a:pt x="58" y="50"/>
                    <a:pt x="58" y="50"/>
                    <a:pt x="58" y="50"/>
                  </a:cubicBezTo>
                  <a:cubicBezTo>
                    <a:pt x="58" y="50"/>
                    <a:pt x="35" y="52"/>
                    <a:pt x="15" y="38"/>
                  </a:cubicBezTo>
                  <a:cubicBezTo>
                    <a:pt x="15" y="38"/>
                    <a:pt x="15" y="38"/>
                    <a:pt x="15" y="38"/>
                  </a:cubicBezTo>
                  <a:cubicBezTo>
                    <a:pt x="11" y="35"/>
                    <a:pt x="7" y="31"/>
                    <a:pt x="3" y="26"/>
                  </a:cubicBezTo>
                  <a:cubicBezTo>
                    <a:pt x="3" y="26"/>
                    <a:pt x="0" y="25"/>
                    <a:pt x="2" y="22"/>
                  </a:cubicBezTo>
                  <a:cubicBezTo>
                    <a:pt x="4" y="18"/>
                    <a:pt x="8" y="18"/>
                    <a:pt x="8" y="15"/>
                  </a:cubicBezTo>
                  <a:cubicBezTo>
                    <a:pt x="8" y="12"/>
                    <a:pt x="6" y="10"/>
                    <a:pt x="9" y="7"/>
                  </a:cubicBezTo>
                  <a:cubicBezTo>
                    <a:pt x="11" y="6"/>
                    <a:pt x="17" y="1"/>
                    <a:pt x="27" y="1"/>
                  </a:cubicBezTo>
                </a:path>
              </a:pathLst>
            </a:custGeom>
            <a:solidFill>
              <a:srgbClr val="F9E5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5" name="Freeform 123">
              <a:extLst>
                <a:ext uri="{FF2B5EF4-FFF2-40B4-BE49-F238E27FC236}">
                  <a16:creationId xmlns="" xmlns:a16="http://schemas.microsoft.com/office/drawing/2014/main" id="{A5E73180-8354-48C8-9C77-0359701C43C6}"/>
                </a:ext>
              </a:extLst>
            </p:cNvPr>
            <p:cNvSpPr>
              <a:spLocks noEditPoints="1"/>
            </p:cNvSpPr>
            <p:nvPr/>
          </p:nvSpPr>
          <p:spPr bwMode="auto">
            <a:xfrm flipH="1">
              <a:off x="1555750" y="5480050"/>
              <a:ext cx="74613" cy="106363"/>
            </a:xfrm>
            <a:custGeom>
              <a:avLst/>
              <a:gdLst>
                <a:gd name="T0" fmla="*/ 25 w 26"/>
                <a:gd name="T1" fmla="*/ 17 h 37"/>
                <a:gd name="T2" fmla="*/ 25 w 26"/>
                <a:gd name="T3" fmla="*/ 18 h 37"/>
                <a:gd name="T4" fmla="*/ 25 w 26"/>
                <a:gd name="T5" fmla="*/ 18 h 37"/>
                <a:gd name="T6" fmla="*/ 25 w 26"/>
                <a:gd name="T7" fmla="*/ 17 h 37"/>
                <a:gd name="T8" fmla="*/ 17 w 26"/>
                <a:gd name="T9" fmla="*/ 5 h 37"/>
                <a:gd name="T10" fmla="*/ 19 w 26"/>
                <a:gd name="T11" fmla="*/ 8 h 37"/>
                <a:gd name="T12" fmla="*/ 26 w 26"/>
                <a:gd name="T13" fmla="*/ 6 h 37"/>
                <a:gd name="T14" fmla="*/ 25 w 26"/>
                <a:gd name="T15" fmla="*/ 6 h 37"/>
                <a:gd name="T16" fmla="*/ 17 w 26"/>
                <a:gd name="T17" fmla="*/ 5 h 37"/>
                <a:gd name="T18" fmla="*/ 14 w 26"/>
                <a:gd name="T19" fmla="*/ 2 h 37"/>
                <a:gd name="T20" fmla="*/ 8 w 26"/>
                <a:gd name="T21" fmla="*/ 6 h 37"/>
                <a:gd name="T22" fmla="*/ 6 w 26"/>
                <a:gd name="T23" fmla="*/ 9 h 37"/>
                <a:gd name="T24" fmla="*/ 7 w 26"/>
                <a:gd name="T25" fmla="*/ 14 h 37"/>
                <a:gd name="T26" fmla="*/ 7 w 26"/>
                <a:gd name="T27" fmla="*/ 14 h 37"/>
                <a:gd name="T28" fmla="*/ 1 w 26"/>
                <a:gd name="T29" fmla="*/ 21 h 37"/>
                <a:gd name="T30" fmla="*/ 0 w 26"/>
                <a:gd name="T31" fmla="*/ 22 h 37"/>
                <a:gd name="T32" fmla="*/ 2 w 26"/>
                <a:gd name="T33" fmla="*/ 25 h 37"/>
                <a:gd name="T34" fmla="*/ 14 w 26"/>
                <a:gd name="T35" fmla="*/ 37 h 37"/>
                <a:gd name="T36" fmla="*/ 7 w 26"/>
                <a:gd name="T37" fmla="*/ 24 h 37"/>
                <a:gd name="T38" fmla="*/ 9 w 26"/>
                <a:gd name="T39" fmla="*/ 23 h 37"/>
                <a:gd name="T40" fmla="*/ 20 w 26"/>
                <a:gd name="T41" fmla="*/ 28 h 37"/>
                <a:gd name="T42" fmla="*/ 12 w 26"/>
                <a:gd name="T43" fmla="*/ 16 h 37"/>
                <a:gd name="T44" fmla="*/ 15 w 26"/>
                <a:gd name="T45" fmla="*/ 15 h 37"/>
                <a:gd name="T46" fmla="*/ 22 w 26"/>
                <a:gd name="T47" fmla="*/ 16 h 37"/>
                <a:gd name="T48" fmla="*/ 21 w 26"/>
                <a:gd name="T49" fmla="*/ 15 h 37"/>
                <a:gd name="T50" fmla="*/ 15 w 26"/>
                <a:gd name="T51" fmla="*/ 10 h 37"/>
                <a:gd name="T52" fmla="*/ 17 w 26"/>
                <a:gd name="T53" fmla="*/ 9 h 37"/>
                <a:gd name="T54" fmla="*/ 14 w 26"/>
                <a:gd name="T55" fmla="*/ 2 h 37"/>
                <a:gd name="T56" fmla="*/ 26 w 26"/>
                <a:gd name="T57" fmla="*/ 0 h 37"/>
                <a:gd name="T58" fmla="*/ 16 w 26"/>
                <a:gd name="T59" fmla="*/ 2 h 37"/>
                <a:gd name="T60" fmla="*/ 17 w 26"/>
                <a:gd name="T61" fmla="*/ 4 h 37"/>
                <a:gd name="T62" fmla="*/ 17 w 26"/>
                <a:gd name="T63" fmla="*/ 4 h 37"/>
                <a:gd name="T64" fmla="*/ 26 w 26"/>
                <a:gd name="T65"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6" h="37">
                  <a:moveTo>
                    <a:pt x="25" y="17"/>
                  </a:moveTo>
                  <a:cubicBezTo>
                    <a:pt x="25" y="17"/>
                    <a:pt x="25" y="17"/>
                    <a:pt x="25" y="18"/>
                  </a:cubicBezTo>
                  <a:cubicBezTo>
                    <a:pt x="25" y="18"/>
                    <a:pt x="25" y="18"/>
                    <a:pt x="25" y="18"/>
                  </a:cubicBezTo>
                  <a:cubicBezTo>
                    <a:pt x="25" y="18"/>
                    <a:pt x="25" y="18"/>
                    <a:pt x="25" y="17"/>
                  </a:cubicBezTo>
                  <a:moveTo>
                    <a:pt x="17" y="5"/>
                  </a:moveTo>
                  <a:cubicBezTo>
                    <a:pt x="18" y="6"/>
                    <a:pt x="18" y="7"/>
                    <a:pt x="19" y="8"/>
                  </a:cubicBezTo>
                  <a:cubicBezTo>
                    <a:pt x="22" y="7"/>
                    <a:pt x="26" y="6"/>
                    <a:pt x="26" y="6"/>
                  </a:cubicBezTo>
                  <a:cubicBezTo>
                    <a:pt x="26" y="6"/>
                    <a:pt x="26" y="6"/>
                    <a:pt x="25" y="6"/>
                  </a:cubicBezTo>
                  <a:cubicBezTo>
                    <a:pt x="23" y="6"/>
                    <a:pt x="19" y="6"/>
                    <a:pt x="17" y="5"/>
                  </a:cubicBezTo>
                  <a:moveTo>
                    <a:pt x="14" y="2"/>
                  </a:moveTo>
                  <a:cubicBezTo>
                    <a:pt x="11" y="4"/>
                    <a:pt x="9" y="5"/>
                    <a:pt x="8" y="6"/>
                  </a:cubicBezTo>
                  <a:cubicBezTo>
                    <a:pt x="7" y="8"/>
                    <a:pt x="6" y="8"/>
                    <a:pt x="6" y="9"/>
                  </a:cubicBezTo>
                  <a:cubicBezTo>
                    <a:pt x="6" y="11"/>
                    <a:pt x="7" y="12"/>
                    <a:pt x="7" y="14"/>
                  </a:cubicBezTo>
                  <a:cubicBezTo>
                    <a:pt x="7" y="14"/>
                    <a:pt x="7" y="14"/>
                    <a:pt x="7" y="14"/>
                  </a:cubicBezTo>
                  <a:cubicBezTo>
                    <a:pt x="7" y="17"/>
                    <a:pt x="3" y="17"/>
                    <a:pt x="1" y="21"/>
                  </a:cubicBezTo>
                  <a:cubicBezTo>
                    <a:pt x="0" y="21"/>
                    <a:pt x="0" y="22"/>
                    <a:pt x="0" y="22"/>
                  </a:cubicBezTo>
                  <a:cubicBezTo>
                    <a:pt x="0" y="25"/>
                    <a:pt x="2" y="25"/>
                    <a:pt x="2" y="25"/>
                  </a:cubicBezTo>
                  <a:cubicBezTo>
                    <a:pt x="6" y="30"/>
                    <a:pt x="10" y="34"/>
                    <a:pt x="14" y="37"/>
                  </a:cubicBezTo>
                  <a:cubicBezTo>
                    <a:pt x="13" y="36"/>
                    <a:pt x="6" y="28"/>
                    <a:pt x="7" y="24"/>
                  </a:cubicBezTo>
                  <a:cubicBezTo>
                    <a:pt x="8" y="23"/>
                    <a:pt x="8" y="23"/>
                    <a:pt x="9" y="23"/>
                  </a:cubicBezTo>
                  <a:cubicBezTo>
                    <a:pt x="13" y="23"/>
                    <a:pt x="19" y="28"/>
                    <a:pt x="20" y="28"/>
                  </a:cubicBezTo>
                  <a:cubicBezTo>
                    <a:pt x="19" y="27"/>
                    <a:pt x="11" y="19"/>
                    <a:pt x="12" y="16"/>
                  </a:cubicBezTo>
                  <a:cubicBezTo>
                    <a:pt x="13" y="15"/>
                    <a:pt x="14" y="15"/>
                    <a:pt x="15" y="15"/>
                  </a:cubicBezTo>
                  <a:cubicBezTo>
                    <a:pt x="17" y="15"/>
                    <a:pt x="19" y="16"/>
                    <a:pt x="22" y="16"/>
                  </a:cubicBezTo>
                  <a:cubicBezTo>
                    <a:pt x="21" y="16"/>
                    <a:pt x="21" y="16"/>
                    <a:pt x="21" y="15"/>
                  </a:cubicBezTo>
                  <a:cubicBezTo>
                    <a:pt x="18" y="14"/>
                    <a:pt x="15" y="11"/>
                    <a:pt x="15" y="10"/>
                  </a:cubicBezTo>
                  <a:cubicBezTo>
                    <a:pt x="15" y="10"/>
                    <a:pt x="16" y="9"/>
                    <a:pt x="17" y="9"/>
                  </a:cubicBezTo>
                  <a:cubicBezTo>
                    <a:pt x="16" y="7"/>
                    <a:pt x="15" y="5"/>
                    <a:pt x="14" y="2"/>
                  </a:cubicBezTo>
                  <a:moveTo>
                    <a:pt x="26" y="0"/>
                  </a:moveTo>
                  <a:cubicBezTo>
                    <a:pt x="22" y="0"/>
                    <a:pt x="19" y="1"/>
                    <a:pt x="16" y="2"/>
                  </a:cubicBezTo>
                  <a:cubicBezTo>
                    <a:pt x="16" y="2"/>
                    <a:pt x="17" y="3"/>
                    <a:pt x="17" y="4"/>
                  </a:cubicBezTo>
                  <a:cubicBezTo>
                    <a:pt x="17" y="4"/>
                    <a:pt x="17" y="4"/>
                    <a:pt x="17" y="4"/>
                  </a:cubicBezTo>
                  <a:cubicBezTo>
                    <a:pt x="18" y="1"/>
                    <a:pt x="24" y="0"/>
                    <a:pt x="26" y="0"/>
                  </a:cubicBezTo>
                </a:path>
              </a:pathLst>
            </a:custGeom>
            <a:solidFill>
              <a:srgbClr val="FBEC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6" name="Freeform 124">
              <a:extLst>
                <a:ext uri="{FF2B5EF4-FFF2-40B4-BE49-F238E27FC236}">
                  <a16:creationId xmlns="" xmlns:a16="http://schemas.microsoft.com/office/drawing/2014/main" id="{D1BA9019-8C25-4A18-BEDB-FB9CE2289209}"/>
                </a:ext>
              </a:extLst>
            </p:cNvPr>
            <p:cNvSpPr>
              <a:spLocks/>
            </p:cNvSpPr>
            <p:nvPr/>
          </p:nvSpPr>
          <p:spPr bwMode="auto">
            <a:xfrm flipH="1">
              <a:off x="1385888" y="5418138"/>
              <a:ext cx="147638" cy="161925"/>
            </a:xfrm>
            <a:custGeom>
              <a:avLst/>
              <a:gdLst>
                <a:gd name="T0" fmla="*/ 3 w 52"/>
                <a:gd name="T1" fmla="*/ 6 h 57"/>
                <a:gd name="T2" fmla="*/ 22 w 52"/>
                <a:gd name="T3" fmla="*/ 39 h 57"/>
                <a:gd name="T4" fmla="*/ 52 w 52"/>
                <a:gd name="T5" fmla="*/ 55 h 57"/>
                <a:gd name="T6" fmla="*/ 49 w 52"/>
                <a:gd name="T7" fmla="*/ 57 h 57"/>
                <a:gd name="T8" fmla="*/ 3 w 52"/>
                <a:gd name="T9" fmla="*/ 6 h 57"/>
                <a:gd name="T10" fmla="*/ 3 w 52"/>
                <a:gd name="T11" fmla="*/ 6 h 57"/>
                <a:gd name="T12" fmla="*/ 1 w 52"/>
                <a:gd name="T13" fmla="*/ 2 h 57"/>
                <a:gd name="T14" fmla="*/ 5 w 52"/>
                <a:gd name="T15" fmla="*/ 3 h 57"/>
                <a:gd name="T16" fmla="*/ 3 w 52"/>
                <a:gd name="T17" fmla="*/ 6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 h="57">
                  <a:moveTo>
                    <a:pt x="3" y="6"/>
                  </a:moveTo>
                  <a:cubicBezTo>
                    <a:pt x="5" y="13"/>
                    <a:pt x="9" y="29"/>
                    <a:pt x="22" y="39"/>
                  </a:cubicBezTo>
                  <a:cubicBezTo>
                    <a:pt x="38" y="53"/>
                    <a:pt x="52" y="55"/>
                    <a:pt x="52" y="55"/>
                  </a:cubicBezTo>
                  <a:cubicBezTo>
                    <a:pt x="49" y="57"/>
                    <a:pt x="49" y="57"/>
                    <a:pt x="49" y="57"/>
                  </a:cubicBezTo>
                  <a:cubicBezTo>
                    <a:pt x="49" y="57"/>
                    <a:pt x="9" y="48"/>
                    <a:pt x="3" y="6"/>
                  </a:cubicBezTo>
                  <a:cubicBezTo>
                    <a:pt x="3" y="6"/>
                    <a:pt x="3" y="6"/>
                    <a:pt x="3" y="6"/>
                  </a:cubicBezTo>
                  <a:cubicBezTo>
                    <a:pt x="2" y="5"/>
                    <a:pt x="1" y="4"/>
                    <a:pt x="1" y="2"/>
                  </a:cubicBezTo>
                  <a:cubicBezTo>
                    <a:pt x="0" y="0"/>
                    <a:pt x="3" y="0"/>
                    <a:pt x="5" y="3"/>
                  </a:cubicBezTo>
                  <a:cubicBezTo>
                    <a:pt x="6" y="6"/>
                    <a:pt x="4" y="6"/>
                    <a:pt x="3" y="6"/>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7" name="Freeform 125">
              <a:extLst>
                <a:ext uri="{FF2B5EF4-FFF2-40B4-BE49-F238E27FC236}">
                  <a16:creationId xmlns="" xmlns:a16="http://schemas.microsoft.com/office/drawing/2014/main" id="{17C5C17D-A284-44A7-822A-69C6E0D17571}"/>
                </a:ext>
              </a:extLst>
            </p:cNvPr>
            <p:cNvSpPr>
              <a:spLocks/>
            </p:cNvSpPr>
            <p:nvPr/>
          </p:nvSpPr>
          <p:spPr bwMode="auto">
            <a:xfrm flipH="1">
              <a:off x="1357313" y="5383213"/>
              <a:ext cx="179388" cy="177800"/>
            </a:xfrm>
            <a:custGeom>
              <a:avLst/>
              <a:gdLst>
                <a:gd name="T0" fmla="*/ 59 w 63"/>
                <a:gd name="T1" fmla="*/ 62 h 62"/>
                <a:gd name="T2" fmla="*/ 63 w 63"/>
                <a:gd name="T3" fmla="*/ 61 h 62"/>
                <a:gd name="T4" fmla="*/ 5 w 63"/>
                <a:gd name="T5" fmla="*/ 7 h 62"/>
                <a:gd name="T6" fmla="*/ 3 w 63"/>
                <a:gd name="T7" fmla="*/ 2 h 62"/>
                <a:gd name="T8" fmla="*/ 4 w 63"/>
                <a:gd name="T9" fmla="*/ 7 h 62"/>
                <a:gd name="T10" fmla="*/ 4 w 63"/>
                <a:gd name="T11" fmla="*/ 7 h 62"/>
                <a:gd name="T12" fmla="*/ 18 w 63"/>
                <a:gd name="T13" fmla="*/ 30 h 62"/>
                <a:gd name="T14" fmla="*/ 59 w 63"/>
                <a:gd name="T15" fmla="*/ 62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3" h="62">
                  <a:moveTo>
                    <a:pt x="59" y="62"/>
                  </a:moveTo>
                  <a:cubicBezTo>
                    <a:pt x="63" y="61"/>
                    <a:pt x="63" y="61"/>
                    <a:pt x="63" y="61"/>
                  </a:cubicBezTo>
                  <a:cubicBezTo>
                    <a:pt x="63" y="61"/>
                    <a:pt x="18" y="41"/>
                    <a:pt x="5" y="7"/>
                  </a:cubicBezTo>
                  <a:cubicBezTo>
                    <a:pt x="5" y="7"/>
                    <a:pt x="6" y="3"/>
                    <a:pt x="3" y="2"/>
                  </a:cubicBezTo>
                  <a:cubicBezTo>
                    <a:pt x="1" y="0"/>
                    <a:pt x="0" y="5"/>
                    <a:pt x="4" y="7"/>
                  </a:cubicBezTo>
                  <a:cubicBezTo>
                    <a:pt x="4" y="7"/>
                    <a:pt x="4" y="7"/>
                    <a:pt x="4" y="7"/>
                  </a:cubicBezTo>
                  <a:cubicBezTo>
                    <a:pt x="6" y="12"/>
                    <a:pt x="11" y="21"/>
                    <a:pt x="18" y="30"/>
                  </a:cubicBezTo>
                  <a:cubicBezTo>
                    <a:pt x="29" y="43"/>
                    <a:pt x="52" y="58"/>
                    <a:pt x="59" y="62"/>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8" name="Freeform 126">
              <a:extLst>
                <a:ext uri="{FF2B5EF4-FFF2-40B4-BE49-F238E27FC236}">
                  <a16:creationId xmlns="" xmlns:a16="http://schemas.microsoft.com/office/drawing/2014/main" id="{46664DA6-9157-4C1C-9293-27AA387AB5D7}"/>
                </a:ext>
              </a:extLst>
            </p:cNvPr>
            <p:cNvSpPr>
              <a:spLocks/>
            </p:cNvSpPr>
            <p:nvPr/>
          </p:nvSpPr>
          <p:spPr bwMode="auto">
            <a:xfrm flipH="1">
              <a:off x="1312863" y="5232400"/>
              <a:ext cx="220663" cy="319088"/>
            </a:xfrm>
            <a:custGeom>
              <a:avLst/>
              <a:gdLst>
                <a:gd name="T0" fmla="*/ 10 w 78"/>
                <a:gd name="T1" fmla="*/ 3 h 112"/>
                <a:gd name="T2" fmla="*/ 4 w 78"/>
                <a:gd name="T3" fmla="*/ 1 h 112"/>
                <a:gd name="T4" fmla="*/ 12 w 78"/>
                <a:gd name="T5" fmla="*/ 7 h 112"/>
                <a:gd name="T6" fmla="*/ 56 w 78"/>
                <a:gd name="T7" fmla="*/ 111 h 112"/>
                <a:gd name="T8" fmla="*/ 59 w 78"/>
                <a:gd name="T9" fmla="*/ 112 h 112"/>
                <a:gd name="T10" fmla="*/ 10 w 78"/>
                <a:gd name="T11" fmla="*/ 3 h 112"/>
              </a:gdLst>
              <a:ahLst/>
              <a:cxnLst>
                <a:cxn ang="0">
                  <a:pos x="T0" y="T1"/>
                </a:cxn>
                <a:cxn ang="0">
                  <a:pos x="T2" y="T3"/>
                </a:cxn>
                <a:cxn ang="0">
                  <a:pos x="T4" y="T5"/>
                </a:cxn>
                <a:cxn ang="0">
                  <a:pos x="T6" y="T7"/>
                </a:cxn>
                <a:cxn ang="0">
                  <a:pos x="T8" y="T9"/>
                </a:cxn>
                <a:cxn ang="0">
                  <a:pos x="T10" y="T11"/>
                </a:cxn>
              </a:cxnLst>
              <a:rect l="0" t="0" r="r" b="b"/>
              <a:pathLst>
                <a:path w="78" h="112">
                  <a:moveTo>
                    <a:pt x="10" y="3"/>
                  </a:moveTo>
                  <a:cubicBezTo>
                    <a:pt x="8" y="2"/>
                    <a:pt x="6" y="0"/>
                    <a:pt x="4" y="1"/>
                  </a:cubicBezTo>
                  <a:cubicBezTo>
                    <a:pt x="0" y="3"/>
                    <a:pt x="8" y="11"/>
                    <a:pt x="12" y="7"/>
                  </a:cubicBezTo>
                  <a:cubicBezTo>
                    <a:pt x="77" y="28"/>
                    <a:pt x="56" y="110"/>
                    <a:pt x="56" y="111"/>
                  </a:cubicBezTo>
                  <a:cubicBezTo>
                    <a:pt x="59" y="112"/>
                    <a:pt x="59" y="112"/>
                    <a:pt x="59" y="112"/>
                  </a:cubicBezTo>
                  <a:cubicBezTo>
                    <a:pt x="59" y="111"/>
                    <a:pt x="78" y="24"/>
                    <a:pt x="10" y="3"/>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9" name="Freeform 127">
              <a:extLst>
                <a:ext uri="{FF2B5EF4-FFF2-40B4-BE49-F238E27FC236}">
                  <a16:creationId xmlns="" xmlns:a16="http://schemas.microsoft.com/office/drawing/2014/main" id="{3E9B7079-6113-4F4D-8CA0-6CF571D71861}"/>
                </a:ext>
              </a:extLst>
            </p:cNvPr>
            <p:cNvSpPr>
              <a:spLocks/>
            </p:cNvSpPr>
            <p:nvPr/>
          </p:nvSpPr>
          <p:spPr bwMode="auto">
            <a:xfrm flipH="1">
              <a:off x="1335088" y="5324475"/>
              <a:ext cx="231775" cy="276225"/>
            </a:xfrm>
            <a:custGeom>
              <a:avLst/>
              <a:gdLst>
                <a:gd name="T0" fmla="*/ 10 w 82"/>
                <a:gd name="T1" fmla="*/ 2 h 97"/>
                <a:gd name="T2" fmla="*/ 4 w 82"/>
                <a:gd name="T3" fmla="*/ 1 h 97"/>
                <a:gd name="T4" fmla="*/ 12 w 82"/>
                <a:gd name="T5" fmla="*/ 5 h 97"/>
                <a:gd name="T6" fmla="*/ 79 w 82"/>
                <a:gd name="T7" fmla="*/ 97 h 97"/>
                <a:gd name="T8" fmla="*/ 82 w 82"/>
                <a:gd name="T9" fmla="*/ 97 h 97"/>
                <a:gd name="T10" fmla="*/ 10 w 82"/>
                <a:gd name="T11" fmla="*/ 2 h 97"/>
              </a:gdLst>
              <a:ahLst/>
              <a:cxnLst>
                <a:cxn ang="0">
                  <a:pos x="T0" y="T1"/>
                </a:cxn>
                <a:cxn ang="0">
                  <a:pos x="T2" y="T3"/>
                </a:cxn>
                <a:cxn ang="0">
                  <a:pos x="T4" y="T5"/>
                </a:cxn>
                <a:cxn ang="0">
                  <a:pos x="T6" y="T7"/>
                </a:cxn>
                <a:cxn ang="0">
                  <a:pos x="T8" y="T9"/>
                </a:cxn>
                <a:cxn ang="0">
                  <a:pos x="T10" y="T11"/>
                </a:cxn>
              </a:cxnLst>
              <a:rect l="0" t="0" r="r" b="b"/>
              <a:pathLst>
                <a:path w="82" h="97">
                  <a:moveTo>
                    <a:pt x="10" y="2"/>
                  </a:moveTo>
                  <a:cubicBezTo>
                    <a:pt x="8" y="1"/>
                    <a:pt x="6" y="0"/>
                    <a:pt x="4" y="1"/>
                  </a:cubicBezTo>
                  <a:cubicBezTo>
                    <a:pt x="0" y="4"/>
                    <a:pt x="10" y="10"/>
                    <a:pt x="12" y="5"/>
                  </a:cubicBezTo>
                  <a:cubicBezTo>
                    <a:pt x="81" y="11"/>
                    <a:pt x="79" y="96"/>
                    <a:pt x="79" y="97"/>
                  </a:cubicBezTo>
                  <a:cubicBezTo>
                    <a:pt x="82" y="97"/>
                    <a:pt x="82" y="97"/>
                    <a:pt x="82" y="97"/>
                  </a:cubicBezTo>
                  <a:cubicBezTo>
                    <a:pt x="82" y="96"/>
                    <a:pt x="81" y="7"/>
                    <a:pt x="10" y="2"/>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0" name="Freeform 128">
              <a:extLst>
                <a:ext uri="{FF2B5EF4-FFF2-40B4-BE49-F238E27FC236}">
                  <a16:creationId xmlns="" xmlns:a16="http://schemas.microsoft.com/office/drawing/2014/main" id="{D7C3F70D-2220-4429-B920-D5D5F8E8E8B8}"/>
                </a:ext>
              </a:extLst>
            </p:cNvPr>
            <p:cNvSpPr>
              <a:spLocks/>
            </p:cNvSpPr>
            <p:nvPr/>
          </p:nvSpPr>
          <p:spPr bwMode="auto">
            <a:xfrm flipH="1">
              <a:off x="1368425" y="5367338"/>
              <a:ext cx="255588" cy="276225"/>
            </a:xfrm>
            <a:custGeom>
              <a:avLst/>
              <a:gdLst>
                <a:gd name="T0" fmla="*/ 8 w 90"/>
                <a:gd name="T1" fmla="*/ 10 h 97"/>
                <a:gd name="T2" fmla="*/ 8 w 90"/>
                <a:gd name="T3" fmla="*/ 3 h 97"/>
                <a:gd name="T4" fmla="*/ 10 w 90"/>
                <a:gd name="T5" fmla="*/ 12 h 97"/>
                <a:gd name="T6" fmla="*/ 90 w 90"/>
                <a:gd name="T7" fmla="*/ 94 h 97"/>
                <a:gd name="T8" fmla="*/ 89 w 90"/>
                <a:gd name="T9" fmla="*/ 97 h 97"/>
                <a:gd name="T10" fmla="*/ 8 w 90"/>
                <a:gd name="T11" fmla="*/ 10 h 97"/>
              </a:gdLst>
              <a:ahLst/>
              <a:cxnLst>
                <a:cxn ang="0">
                  <a:pos x="T0" y="T1"/>
                </a:cxn>
                <a:cxn ang="0">
                  <a:pos x="T2" y="T3"/>
                </a:cxn>
                <a:cxn ang="0">
                  <a:pos x="T4" y="T5"/>
                </a:cxn>
                <a:cxn ang="0">
                  <a:pos x="T6" y="T7"/>
                </a:cxn>
                <a:cxn ang="0">
                  <a:pos x="T8" y="T9"/>
                </a:cxn>
                <a:cxn ang="0">
                  <a:pos x="T10" y="T11"/>
                </a:cxn>
              </a:cxnLst>
              <a:rect l="0" t="0" r="r" b="b"/>
              <a:pathLst>
                <a:path w="90" h="97">
                  <a:moveTo>
                    <a:pt x="8" y="10"/>
                  </a:moveTo>
                  <a:cubicBezTo>
                    <a:pt x="7" y="8"/>
                    <a:pt x="6" y="5"/>
                    <a:pt x="8" y="3"/>
                  </a:cubicBezTo>
                  <a:cubicBezTo>
                    <a:pt x="12" y="0"/>
                    <a:pt x="16" y="11"/>
                    <a:pt x="10" y="12"/>
                  </a:cubicBezTo>
                  <a:cubicBezTo>
                    <a:pt x="5" y="81"/>
                    <a:pt x="89" y="94"/>
                    <a:pt x="90" y="94"/>
                  </a:cubicBezTo>
                  <a:cubicBezTo>
                    <a:pt x="89" y="97"/>
                    <a:pt x="89" y="97"/>
                    <a:pt x="89" y="97"/>
                  </a:cubicBezTo>
                  <a:cubicBezTo>
                    <a:pt x="88" y="97"/>
                    <a:pt x="0" y="80"/>
                    <a:pt x="8" y="10"/>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1" name="Freeform 129">
              <a:extLst>
                <a:ext uri="{FF2B5EF4-FFF2-40B4-BE49-F238E27FC236}">
                  <a16:creationId xmlns="" xmlns:a16="http://schemas.microsoft.com/office/drawing/2014/main" id="{8EAB6E34-8426-4423-8366-A4308DC49951}"/>
                </a:ext>
              </a:extLst>
            </p:cNvPr>
            <p:cNvSpPr>
              <a:spLocks/>
            </p:cNvSpPr>
            <p:nvPr/>
          </p:nvSpPr>
          <p:spPr bwMode="auto">
            <a:xfrm flipH="1">
              <a:off x="1443038" y="5440363"/>
              <a:ext cx="176213" cy="174625"/>
            </a:xfrm>
            <a:custGeom>
              <a:avLst/>
              <a:gdLst>
                <a:gd name="T0" fmla="*/ 2 w 62"/>
                <a:gd name="T1" fmla="*/ 6 h 61"/>
                <a:gd name="T2" fmla="*/ 2 w 62"/>
                <a:gd name="T3" fmla="*/ 2 h 61"/>
                <a:gd name="T4" fmla="*/ 4 w 62"/>
                <a:gd name="T5" fmla="*/ 8 h 61"/>
                <a:gd name="T6" fmla="*/ 62 w 62"/>
                <a:gd name="T7" fmla="*/ 59 h 61"/>
                <a:gd name="T8" fmla="*/ 62 w 62"/>
                <a:gd name="T9" fmla="*/ 61 h 61"/>
                <a:gd name="T10" fmla="*/ 2 w 62"/>
                <a:gd name="T11" fmla="*/ 6 h 61"/>
              </a:gdLst>
              <a:ahLst/>
              <a:cxnLst>
                <a:cxn ang="0">
                  <a:pos x="T0" y="T1"/>
                </a:cxn>
                <a:cxn ang="0">
                  <a:pos x="T2" y="T3"/>
                </a:cxn>
                <a:cxn ang="0">
                  <a:pos x="T4" y="T5"/>
                </a:cxn>
                <a:cxn ang="0">
                  <a:pos x="T6" y="T7"/>
                </a:cxn>
                <a:cxn ang="0">
                  <a:pos x="T8" y="T9"/>
                </a:cxn>
                <a:cxn ang="0">
                  <a:pos x="T10" y="T11"/>
                </a:cxn>
              </a:cxnLst>
              <a:rect l="0" t="0" r="r" b="b"/>
              <a:pathLst>
                <a:path w="62" h="61">
                  <a:moveTo>
                    <a:pt x="2" y="6"/>
                  </a:moveTo>
                  <a:cubicBezTo>
                    <a:pt x="1" y="5"/>
                    <a:pt x="0" y="3"/>
                    <a:pt x="2" y="2"/>
                  </a:cubicBezTo>
                  <a:cubicBezTo>
                    <a:pt x="4" y="0"/>
                    <a:pt x="7" y="7"/>
                    <a:pt x="4" y="8"/>
                  </a:cubicBezTo>
                  <a:cubicBezTo>
                    <a:pt x="4" y="55"/>
                    <a:pt x="61" y="59"/>
                    <a:pt x="62" y="59"/>
                  </a:cubicBezTo>
                  <a:cubicBezTo>
                    <a:pt x="62" y="61"/>
                    <a:pt x="62" y="61"/>
                    <a:pt x="62" y="61"/>
                  </a:cubicBezTo>
                  <a:cubicBezTo>
                    <a:pt x="61" y="61"/>
                    <a:pt x="1" y="55"/>
                    <a:pt x="2" y="6"/>
                  </a:cubicBezTo>
                  <a:close/>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2" name="Freeform 130">
              <a:extLst>
                <a:ext uri="{FF2B5EF4-FFF2-40B4-BE49-F238E27FC236}">
                  <a16:creationId xmlns="" xmlns:a16="http://schemas.microsoft.com/office/drawing/2014/main" id="{CB510AAF-3303-4C19-B419-3B10578740BF}"/>
                </a:ext>
              </a:extLst>
            </p:cNvPr>
            <p:cNvSpPr>
              <a:spLocks/>
            </p:cNvSpPr>
            <p:nvPr/>
          </p:nvSpPr>
          <p:spPr bwMode="auto">
            <a:xfrm flipH="1">
              <a:off x="1323975" y="5310188"/>
              <a:ext cx="152400" cy="201613"/>
            </a:xfrm>
            <a:custGeom>
              <a:avLst/>
              <a:gdLst>
                <a:gd name="T0" fmla="*/ 7 w 54"/>
                <a:gd name="T1" fmla="*/ 2 h 71"/>
                <a:gd name="T2" fmla="*/ 3 w 54"/>
                <a:gd name="T3" fmla="*/ 1 h 71"/>
                <a:gd name="T4" fmla="*/ 8 w 54"/>
                <a:gd name="T5" fmla="*/ 4 h 71"/>
                <a:gd name="T6" fmla="*/ 47 w 54"/>
                <a:gd name="T7" fmla="*/ 71 h 71"/>
                <a:gd name="T8" fmla="*/ 50 w 54"/>
                <a:gd name="T9" fmla="*/ 71 h 71"/>
                <a:gd name="T10" fmla="*/ 7 w 54"/>
                <a:gd name="T11" fmla="*/ 2 h 71"/>
              </a:gdLst>
              <a:ahLst/>
              <a:cxnLst>
                <a:cxn ang="0">
                  <a:pos x="T0" y="T1"/>
                </a:cxn>
                <a:cxn ang="0">
                  <a:pos x="T2" y="T3"/>
                </a:cxn>
                <a:cxn ang="0">
                  <a:pos x="T4" y="T5"/>
                </a:cxn>
                <a:cxn ang="0">
                  <a:pos x="T6" y="T7"/>
                </a:cxn>
                <a:cxn ang="0">
                  <a:pos x="T8" y="T9"/>
                </a:cxn>
                <a:cxn ang="0">
                  <a:pos x="T10" y="T11"/>
                </a:cxn>
              </a:cxnLst>
              <a:rect l="0" t="0" r="r" b="b"/>
              <a:pathLst>
                <a:path w="54" h="71">
                  <a:moveTo>
                    <a:pt x="7" y="2"/>
                  </a:moveTo>
                  <a:cubicBezTo>
                    <a:pt x="6" y="1"/>
                    <a:pt x="4" y="0"/>
                    <a:pt x="3" y="1"/>
                  </a:cubicBezTo>
                  <a:cubicBezTo>
                    <a:pt x="0" y="3"/>
                    <a:pt x="6" y="8"/>
                    <a:pt x="8" y="4"/>
                  </a:cubicBezTo>
                  <a:cubicBezTo>
                    <a:pt x="54" y="13"/>
                    <a:pt x="47" y="71"/>
                    <a:pt x="47" y="71"/>
                  </a:cubicBezTo>
                  <a:cubicBezTo>
                    <a:pt x="50" y="71"/>
                    <a:pt x="50" y="71"/>
                    <a:pt x="50" y="71"/>
                  </a:cubicBezTo>
                  <a:cubicBezTo>
                    <a:pt x="50" y="71"/>
                    <a:pt x="54" y="10"/>
                    <a:pt x="7" y="2"/>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3" name="Freeform 131">
              <a:extLst>
                <a:ext uri="{FF2B5EF4-FFF2-40B4-BE49-F238E27FC236}">
                  <a16:creationId xmlns="" xmlns:a16="http://schemas.microsoft.com/office/drawing/2014/main" id="{408038EC-48DC-4F10-9EEE-FCD8D9D7EC29}"/>
                </a:ext>
              </a:extLst>
            </p:cNvPr>
            <p:cNvSpPr>
              <a:spLocks/>
            </p:cNvSpPr>
            <p:nvPr/>
          </p:nvSpPr>
          <p:spPr bwMode="auto">
            <a:xfrm flipH="1">
              <a:off x="1417638" y="5438775"/>
              <a:ext cx="269875" cy="192088"/>
            </a:xfrm>
            <a:custGeom>
              <a:avLst/>
              <a:gdLst>
                <a:gd name="T0" fmla="*/ 3 w 95"/>
                <a:gd name="T1" fmla="*/ 8 h 68"/>
                <a:gd name="T2" fmla="*/ 1 w 95"/>
                <a:gd name="T3" fmla="*/ 3 h 68"/>
                <a:gd name="T4" fmla="*/ 5 w 95"/>
                <a:gd name="T5" fmla="*/ 10 h 68"/>
                <a:gd name="T6" fmla="*/ 94 w 95"/>
                <a:gd name="T7" fmla="*/ 52 h 68"/>
                <a:gd name="T8" fmla="*/ 95 w 95"/>
                <a:gd name="T9" fmla="*/ 55 h 68"/>
                <a:gd name="T10" fmla="*/ 3 w 95"/>
                <a:gd name="T11" fmla="*/ 8 h 68"/>
              </a:gdLst>
              <a:ahLst/>
              <a:cxnLst>
                <a:cxn ang="0">
                  <a:pos x="T0" y="T1"/>
                </a:cxn>
                <a:cxn ang="0">
                  <a:pos x="T2" y="T3"/>
                </a:cxn>
                <a:cxn ang="0">
                  <a:pos x="T4" y="T5"/>
                </a:cxn>
                <a:cxn ang="0">
                  <a:pos x="T6" y="T7"/>
                </a:cxn>
                <a:cxn ang="0">
                  <a:pos x="T8" y="T9"/>
                </a:cxn>
                <a:cxn ang="0">
                  <a:pos x="T10" y="T11"/>
                </a:cxn>
              </a:cxnLst>
              <a:rect l="0" t="0" r="r" b="b"/>
              <a:pathLst>
                <a:path w="95" h="68">
                  <a:moveTo>
                    <a:pt x="3" y="8"/>
                  </a:moveTo>
                  <a:cubicBezTo>
                    <a:pt x="1" y="7"/>
                    <a:pt x="0" y="5"/>
                    <a:pt x="1" y="3"/>
                  </a:cubicBezTo>
                  <a:cubicBezTo>
                    <a:pt x="3" y="0"/>
                    <a:pt x="9" y="7"/>
                    <a:pt x="5" y="10"/>
                  </a:cubicBezTo>
                  <a:cubicBezTo>
                    <a:pt x="22" y="67"/>
                    <a:pt x="93" y="52"/>
                    <a:pt x="94" y="52"/>
                  </a:cubicBezTo>
                  <a:cubicBezTo>
                    <a:pt x="95" y="55"/>
                    <a:pt x="95" y="55"/>
                    <a:pt x="95" y="55"/>
                  </a:cubicBezTo>
                  <a:cubicBezTo>
                    <a:pt x="94" y="55"/>
                    <a:pt x="18" y="68"/>
                    <a:pt x="3" y="8"/>
                  </a:cubicBezTo>
                  <a:close/>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4" name="Freeform 132">
              <a:extLst>
                <a:ext uri="{FF2B5EF4-FFF2-40B4-BE49-F238E27FC236}">
                  <a16:creationId xmlns="" xmlns:a16="http://schemas.microsoft.com/office/drawing/2014/main" id="{3A0662ED-B268-4057-A591-8D3167FDB2BE}"/>
                </a:ext>
              </a:extLst>
            </p:cNvPr>
            <p:cNvSpPr>
              <a:spLocks/>
            </p:cNvSpPr>
            <p:nvPr/>
          </p:nvSpPr>
          <p:spPr bwMode="auto">
            <a:xfrm flipH="1">
              <a:off x="1425575" y="5403850"/>
              <a:ext cx="173038" cy="187325"/>
            </a:xfrm>
            <a:custGeom>
              <a:avLst/>
              <a:gdLst>
                <a:gd name="T0" fmla="*/ 6 w 61"/>
                <a:gd name="T1" fmla="*/ 6 h 66"/>
                <a:gd name="T2" fmla="*/ 6 w 61"/>
                <a:gd name="T3" fmla="*/ 2 h 66"/>
                <a:gd name="T4" fmla="*/ 7 w 61"/>
                <a:gd name="T5" fmla="*/ 8 h 66"/>
                <a:gd name="T6" fmla="*/ 61 w 61"/>
                <a:gd name="T7" fmla="*/ 64 h 66"/>
                <a:gd name="T8" fmla="*/ 60 w 61"/>
                <a:gd name="T9" fmla="*/ 66 h 66"/>
                <a:gd name="T10" fmla="*/ 6 w 61"/>
                <a:gd name="T11" fmla="*/ 6 h 66"/>
              </a:gdLst>
              <a:ahLst/>
              <a:cxnLst>
                <a:cxn ang="0">
                  <a:pos x="T0" y="T1"/>
                </a:cxn>
                <a:cxn ang="0">
                  <a:pos x="T2" y="T3"/>
                </a:cxn>
                <a:cxn ang="0">
                  <a:pos x="T4" y="T5"/>
                </a:cxn>
                <a:cxn ang="0">
                  <a:pos x="T6" y="T7"/>
                </a:cxn>
                <a:cxn ang="0">
                  <a:pos x="T8" y="T9"/>
                </a:cxn>
                <a:cxn ang="0">
                  <a:pos x="T10" y="T11"/>
                </a:cxn>
              </a:cxnLst>
              <a:rect l="0" t="0" r="r" b="b"/>
              <a:pathLst>
                <a:path w="61" h="66">
                  <a:moveTo>
                    <a:pt x="6" y="6"/>
                  </a:moveTo>
                  <a:cubicBezTo>
                    <a:pt x="5" y="4"/>
                    <a:pt x="5" y="3"/>
                    <a:pt x="6" y="2"/>
                  </a:cubicBezTo>
                  <a:cubicBezTo>
                    <a:pt x="8" y="0"/>
                    <a:pt x="11" y="7"/>
                    <a:pt x="7" y="8"/>
                  </a:cubicBezTo>
                  <a:cubicBezTo>
                    <a:pt x="3" y="54"/>
                    <a:pt x="60" y="63"/>
                    <a:pt x="61" y="64"/>
                  </a:cubicBezTo>
                  <a:cubicBezTo>
                    <a:pt x="60" y="66"/>
                    <a:pt x="60" y="66"/>
                    <a:pt x="60" y="66"/>
                  </a:cubicBezTo>
                  <a:cubicBezTo>
                    <a:pt x="60" y="66"/>
                    <a:pt x="0" y="54"/>
                    <a:pt x="6" y="6"/>
                  </a:cubicBezTo>
                  <a:close/>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5" name="Freeform 133">
              <a:extLst>
                <a:ext uri="{FF2B5EF4-FFF2-40B4-BE49-F238E27FC236}">
                  <a16:creationId xmlns="" xmlns:a16="http://schemas.microsoft.com/office/drawing/2014/main" id="{6584EC99-16D6-4660-9D3F-0814987B8256}"/>
                </a:ext>
              </a:extLst>
            </p:cNvPr>
            <p:cNvSpPr>
              <a:spLocks/>
            </p:cNvSpPr>
            <p:nvPr/>
          </p:nvSpPr>
          <p:spPr bwMode="auto">
            <a:xfrm flipH="1">
              <a:off x="1354138" y="5372100"/>
              <a:ext cx="157163" cy="150813"/>
            </a:xfrm>
            <a:custGeom>
              <a:avLst/>
              <a:gdLst>
                <a:gd name="T0" fmla="*/ 6 w 55"/>
                <a:gd name="T1" fmla="*/ 3 h 53"/>
                <a:gd name="T2" fmla="*/ 38 w 55"/>
                <a:gd name="T3" fmla="*/ 22 h 53"/>
                <a:gd name="T4" fmla="*/ 53 w 55"/>
                <a:gd name="T5" fmla="*/ 53 h 53"/>
                <a:gd name="T6" fmla="*/ 55 w 55"/>
                <a:gd name="T7" fmla="*/ 50 h 53"/>
                <a:gd name="T8" fmla="*/ 6 w 55"/>
                <a:gd name="T9" fmla="*/ 2 h 53"/>
                <a:gd name="T10" fmla="*/ 6 w 55"/>
                <a:gd name="T11" fmla="*/ 2 h 53"/>
                <a:gd name="T12" fmla="*/ 2 w 55"/>
                <a:gd name="T13" fmla="*/ 0 h 53"/>
                <a:gd name="T14" fmla="*/ 3 w 55"/>
                <a:gd name="T15" fmla="*/ 4 h 53"/>
                <a:gd name="T16" fmla="*/ 6 w 55"/>
                <a:gd name="T17" fmla="*/ 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5" h="53">
                  <a:moveTo>
                    <a:pt x="6" y="3"/>
                  </a:moveTo>
                  <a:cubicBezTo>
                    <a:pt x="12" y="5"/>
                    <a:pt x="28" y="9"/>
                    <a:pt x="38" y="22"/>
                  </a:cubicBezTo>
                  <a:cubicBezTo>
                    <a:pt x="52" y="39"/>
                    <a:pt x="53" y="53"/>
                    <a:pt x="53" y="53"/>
                  </a:cubicBezTo>
                  <a:cubicBezTo>
                    <a:pt x="55" y="50"/>
                    <a:pt x="55" y="50"/>
                    <a:pt x="55" y="50"/>
                  </a:cubicBezTo>
                  <a:cubicBezTo>
                    <a:pt x="55" y="50"/>
                    <a:pt x="47" y="10"/>
                    <a:pt x="6" y="2"/>
                  </a:cubicBezTo>
                  <a:cubicBezTo>
                    <a:pt x="6" y="2"/>
                    <a:pt x="6" y="2"/>
                    <a:pt x="6" y="2"/>
                  </a:cubicBezTo>
                  <a:cubicBezTo>
                    <a:pt x="5" y="1"/>
                    <a:pt x="4" y="0"/>
                    <a:pt x="2" y="0"/>
                  </a:cubicBezTo>
                  <a:cubicBezTo>
                    <a:pt x="0" y="0"/>
                    <a:pt x="0" y="3"/>
                    <a:pt x="3" y="4"/>
                  </a:cubicBezTo>
                  <a:cubicBezTo>
                    <a:pt x="5" y="5"/>
                    <a:pt x="6" y="4"/>
                    <a:pt x="6" y="3"/>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6" name="Freeform 134">
              <a:extLst>
                <a:ext uri="{FF2B5EF4-FFF2-40B4-BE49-F238E27FC236}">
                  <a16:creationId xmlns="" xmlns:a16="http://schemas.microsoft.com/office/drawing/2014/main" id="{7A19A571-3FBE-43EE-9F57-7A10D2EEC206}"/>
                </a:ext>
              </a:extLst>
            </p:cNvPr>
            <p:cNvSpPr>
              <a:spLocks/>
            </p:cNvSpPr>
            <p:nvPr/>
          </p:nvSpPr>
          <p:spPr bwMode="auto">
            <a:xfrm flipH="1">
              <a:off x="1352550" y="5421313"/>
              <a:ext cx="155575" cy="150813"/>
            </a:xfrm>
            <a:custGeom>
              <a:avLst/>
              <a:gdLst>
                <a:gd name="T0" fmla="*/ 6 w 55"/>
                <a:gd name="T1" fmla="*/ 3 h 53"/>
                <a:gd name="T2" fmla="*/ 38 w 55"/>
                <a:gd name="T3" fmla="*/ 22 h 53"/>
                <a:gd name="T4" fmla="*/ 53 w 55"/>
                <a:gd name="T5" fmla="*/ 53 h 53"/>
                <a:gd name="T6" fmla="*/ 55 w 55"/>
                <a:gd name="T7" fmla="*/ 50 h 53"/>
                <a:gd name="T8" fmla="*/ 6 w 55"/>
                <a:gd name="T9" fmla="*/ 2 h 53"/>
                <a:gd name="T10" fmla="*/ 5 w 55"/>
                <a:gd name="T11" fmla="*/ 2 h 53"/>
                <a:gd name="T12" fmla="*/ 2 w 55"/>
                <a:gd name="T13" fmla="*/ 0 h 53"/>
                <a:gd name="T14" fmla="*/ 3 w 55"/>
                <a:gd name="T15" fmla="*/ 4 h 53"/>
                <a:gd name="T16" fmla="*/ 6 w 55"/>
                <a:gd name="T17" fmla="*/ 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5" h="53">
                  <a:moveTo>
                    <a:pt x="6" y="3"/>
                  </a:moveTo>
                  <a:cubicBezTo>
                    <a:pt x="12" y="5"/>
                    <a:pt x="28" y="9"/>
                    <a:pt x="38" y="22"/>
                  </a:cubicBezTo>
                  <a:cubicBezTo>
                    <a:pt x="51" y="39"/>
                    <a:pt x="53" y="53"/>
                    <a:pt x="53" y="53"/>
                  </a:cubicBezTo>
                  <a:cubicBezTo>
                    <a:pt x="55" y="50"/>
                    <a:pt x="55" y="50"/>
                    <a:pt x="55" y="50"/>
                  </a:cubicBezTo>
                  <a:cubicBezTo>
                    <a:pt x="55" y="50"/>
                    <a:pt x="47" y="10"/>
                    <a:pt x="6" y="2"/>
                  </a:cubicBezTo>
                  <a:cubicBezTo>
                    <a:pt x="5" y="2"/>
                    <a:pt x="5" y="2"/>
                    <a:pt x="5" y="2"/>
                  </a:cubicBezTo>
                  <a:cubicBezTo>
                    <a:pt x="5" y="1"/>
                    <a:pt x="3" y="0"/>
                    <a:pt x="2" y="0"/>
                  </a:cubicBezTo>
                  <a:cubicBezTo>
                    <a:pt x="0" y="0"/>
                    <a:pt x="0" y="3"/>
                    <a:pt x="3" y="4"/>
                  </a:cubicBezTo>
                  <a:cubicBezTo>
                    <a:pt x="5" y="5"/>
                    <a:pt x="6" y="4"/>
                    <a:pt x="6" y="3"/>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7" name="Freeform 135">
              <a:extLst>
                <a:ext uri="{FF2B5EF4-FFF2-40B4-BE49-F238E27FC236}">
                  <a16:creationId xmlns="" xmlns:a16="http://schemas.microsoft.com/office/drawing/2014/main" id="{819D8AE5-2034-418D-8964-EE60113296BF}"/>
                </a:ext>
              </a:extLst>
            </p:cNvPr>
            <p:cNvSpPr>
              <a:spLocks/>
            </p:cNvSpPr>
            <p:nvPr/>
          </p:nvSpPr>
          <p:spPr bwMode="auto">
            <a:xfrm flipH="1">
              <a:off x="1346200" y="5397500"/>
              <a:ext cx="166688" cy="139700"/>
            </a:xfrm>
            <a:custGeom>
              <a:avLst/>
              <a:gdLst>
                <a:gd name="T0" fmla="*/ 6 w 59"/>
                <a:gd name="T1" fmla="*/ 3 h 49"/>
                <a:gd name="T2" fmla="*/ 40 w 59"/>
                <a:gd name="T3" fmla="*/ 20 h 49"/>
                <a:gd name="T4" fmla="*/ 57 w 59"/>
                <a:gd name="T5" fmla="*/ 49 h 49"/>
                <a:gd name="T6" fmla="*/ 59 w 59"/>
                <a:gd name="T7" fmla="*/ 46 h 49"/>
                <a:gd name="T8" fmla="*/ 6 w 59"/>
                <a:gd name="T9" fmla="*/ 2 h 49"/>
                <a:gd name="T10" fmla="*/ 6 w 59"/>
                <a:gd name="T11" fmla="*/ 2 h 49"/>
                <a:gd name="T12" fmla="*/ 2 w 59"/>
                <a:gd name="T13" fmla="*/ 1 h 49"/>
                <a:gd name="T14" fmla="*/ 3 w 59"/>
                <a:gd name="T15" fmla="*/ 5 h 49"/>
                <a:gd name="T16" fmla="*/ 6 w 59"/>
                <a:gd name="T17" fmla="*/ 3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 h="49">
                  <a:moveTo>
                    <a:pt x="6" y="3"/>
                  </a:moveTo>
                  <a:cubicBezTo>
                    <a:pt x="13" y="4"/>
                    <a:pt x="29" y="7"/>
                    <a:pt x="40" y="20"/>
                  </a:cubicBezTo>
                  <a:cubicBezTo>
                    <a:pt x="55" y="36"/>
                    <a:pt x="57" y="49"/>
                    <a:pt x="57" y="49"/>
                  </a:cubicBezTo>
                  <a:cubicBezTo>
                    <a:pt x="59" y="46"/>
                    <a:pt x="59" y="46"/>
                    <a:pt x="59" y="46"/>
                  </a:cubicBezTo>
                  <a:cubicBezTo>
                    <a:pt x="59" y="46"/>
                    <a:pt x="48" y="7"/>
                    <a:pt x="6" y="2"/>
                  </a:cubicBezTo>
                  <a:cubicBezTo>
                    <a:pt x="6" y="2"/>
                    <a:pt x="6" y="2"/>
                    <a:pt x="6" y="2"/>
                  </a:cubicBezTo>
                  <a:cubicBezTo>
                    <a:pt x="5" y="2"/>
                    <a:pt x="4" y="1"/>
                    <a:pt x="2" y="1"/>
                  </a:cubicBezTo>
                  <a:cubicBezTo>
                    <a:pt x="0" y="0"/>
                    <a:pt x="0" y="3"/>
                    <a:pt x="3" y="5"/>
                  </a:cubicBezTo>
                  <a:cubicBezTo>
                    <a:pt x="6" y="5"/>
                    <a:pt x="6" y="4"/>
                    <a:pt x="6" y="3"/>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8" name="Freeform 136">
              <a:extLst>
                <a:ext uri="{FF2B5EF4-FFF2-40B4-BE49-F238E27FC236}">
                  <a16:creationId xmlns="" xmlns:a16="http://schemas.microsoft.com/office/drawing/2014/main" id="{9A7F0882-8AA9-4C7B-85BA-6C953383031F}"/>
                </a:ext>
              </a:extLst>
            </p:cNvPr>
            <p:cNvSpPr>
              <a:spLocks/>
            </p:cNvSpPr>
            <p:nvPr/>
          </p:nvSpPr>
          <p:spPr bwMode="auto">
            <a:xfrm flipH="1">
              <a:off x="1354138" y="5313363"/>
              <a:ext cx="168275" cy="139700"/>
            </a:xfrm>
            <a:custGeom>
              <a:avLst/>
              <a:gdLst>
                <a:gd name="T0" fmla="*/ 6 w 59"/>
                <a:gd name="T1" fmla="*/ 3 h 49"/>
                <a:gd name="T2" fmla="*/ 40 w 59"/>
                <a:gd name="T3" fmla="*/ 20 h 49"/>
                <a:gd name="T4" fmla="*/ 58 w 59"/>
                <a:gd name="T5" fmla="*/ 49 h 49"/>
                <a:gd name="T6" fmla="*/ 59 w 59"/>
                <a:gd name="T7" fmla="*/ 46 h 49"/>
                <a:gd name="T8" fmla="*/ 6 w 59"/>
                <a:gd name="T9" fmla="*/ 2 h 49"/>
                <a:gd name="T10" fmla="*/ 6 w 59"/>
                <a:gd name="T11" fmla="*/ 2 h 49"/>
                <a:gd name="T12" fmla="*/ 2 w 59"/>
                <a:gd name="T13" fmla="*/ 0 h 49"/>
                <a:gd name="T14" fmla="*/ 4 w 59"/>
                <a:gd name="T15" fmla="*/ 5 h 49"/>
                <a:gd name="T16" fmla="*/ 6 w 59"/>
                <a:gd name="T17" fmla="*/ 3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 h="49">
                  <a:moveTo>
                    <a:pt x="6" y="3"/>
                  </a:moveTo>
                  <a:cubicBezTo>
                    <a:pt x="13" y="4"/>
                    <a:pt x="29" y="7"/>
                    <a:pt x="40" y="20"/>
                  </a:cubicBezTo>
                  <a:cubicBezTo>
                    <a:pt x="55" y="36"/>
                    <a:pt x="58" y="49"/>
                    <a:pt x="58" y="49"/>
                  </a:cubicBezTo>
                  <a:cubicBezTo>
                    <a:pt x="59" y="46"/>
                    <a:pt x="59" y="46"/>
                    <a:pt x="59" y="46"/>
                  </a:cubicBezTo>
                  <a:cubicBezTo>
                    <a:pt x="59" y="46"/>
                    <a:pt x="48" y="7"/>
                    <a:pt x="6" y="2"/>
                  </a:cubicBezTo>
                  <a:cubicBezTo>
                    <a:pt x="6" y="2"/>
                    <a:pt x="6" y="2"/>
                    <a:pt x="6" y="2"/>
                  </a:cubicBezTo>
                  <a:cubicBezTo>
                    <a:pt x="5" y="2"/>
                    <a:pt x="4" y="1"/>
                    <a:pt x="2" y="0"/>
                  </a:cubicBezTo>
                  <a:cubicBezTo>
                    <a:pt x="1" y="0"/>
                    <a:pt x="0" y="3"/>
                    <a:pt x="4" y="5"/>
                  </a:cubicBezTo>
                  <a:cubicBezTo>
                    <a:pt x="6" y="5"/>
                    <a:pt x="6" y="4"/>
                    <a:pt x="6" y="3"/>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9" name="Freeform 137">
              <a:extLst>
                <a:ext uri="{FF2B5EF4-FFF2-40B4-BE49-F238E27FC236}">
                  <a16:creationId xmlns="" xmlns:a16="http://schemas.microsoft.com/office/drawing/2014/main" id="{4266C958-DBA4-4251-B95B-1467168A7B1A}"/>
                </a:ext>
              </a:extLst>
            </p:cNvPr>
            <p:cNvSpPr>
              <a:spLocks/>
            </p:cNvSpPr>
            <p:nvPr/>
          </p:nvSpPr>
          <p:spPr bwMode="auto">
            <a:xfrm flipH="1">
              <a:off x="1366838" y="5429250"/>
              <a:ext cx="195263" cy="133350"/>
            </a:xfrm>
            <a:custGeom>
              <a:avLst/>
              <a:gdLst>
                <a:gd name="T0" fmla="*/ 5 w 69"/>
                <a:gd name="T1" fmla="*/ 7 h 47"/>
                <a:gd name="T2" fmla="*/ 34 w 69"/>
                <a:gd name="T3" fmla="*/ 35 h 47"/>
                <a:gd name="T4" fmla="*/ 69 w 69"/>
                <a:gd name="T5" fmla="*/ 42 h 47"/>
                <a:gd name="T6" fmla="*/ 67 w 69"/>
                <a:gd name="T7" fmla="*/ 44 h 47"/>
                <a:gd name="T8" fmla="*/ 4 w 69"/>
                <a:gd name="T9" fmla="*/ 7 h 47"/>
                <a:gd name="T10" fmla="*/ 4 w 69"/>
                <a:gd name="T11" fmla="*/ 7 h 47"/>
                <a:gd name="T12" fmla="*/ 1 w 69"/>
                <a:gd name="T13" fmla="*/ 4 h 47"/>
                <a:gd name="T14" fmla="*/ 6 w 69"/>
                <a:gd name="T15" fmla="*/ 3 h 47"/>
                <a:gd name="T16" fmla="*/ 5 w 69"/>
                <a:gd name="T17"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9" h="47">
                  <a:moveTo>
                    <a:pt x="5" y="7"/>
                  </a:moveTo>
                  <a:cubicBezTo>
                    <a:pt x="9" y="13"/>
                    <a:pt x="18" y="28"/>
                    <a:pt x="34" y="35"/>
                  </a:cubicBezTo>
                  <a:cubicBezTo>
                    <a:pt x="55" y="44"/>
                    <a:pt x="69" y="42"/>
                    <a:pt x="69" y="42"/>
                  </a:cubicBezTo>
                  <a:cubicBezTo>
                    <a:pt x="67" y="44"/>
                    <a:pt x="67" y="44"/>
                    <a:pt x="67" y="44"/>
                  </a:cubicBezTo>
                  <a:cubicBezTo>
                    <a:pt x="67" y="44"/>
                    <a:pt x="24" y="47"/>
                    <a:pt x="4" y="7"/>
                  </a:cubicBezTo>
                  <a:cubicBezTo>
                    <a:pt x="4" y="7"/>
                    <a:pt x="4" y="7"/>
                    <a:pt x="4" y="7"/>
                  </a:cubicBezTo>
                  <a:cubicBezTo>
                    <a:pt x="3" y="6"/>
                    <a:pt x="2" y="5"/>
                    <a:pt x="1" y="4"/>
                  </a:cubicBezTo>
                  <a:cubicBezTo>
                    <a:pt x="0" y="2"/>
                    <a:pt x="3" y="0"/>
                    <a:pt x="6" y="3"/>
                  </a:cubicBezTo>
                  <a:cubicBezTo>
                    <a:pt x="7" y="5"/>
                    <a:pt x="6" y="6"/>
                    <a:pt x="5" y="7"/>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0" name="Freeform 138">
              <a:extLst>
                <a:ext uri="{FF2B5EF4-FFF2-40B4-BE49-F238E27FC236}">
                  <a16:creationId xmlns="" xmlns:a16="http://schemas.microsoft.com/office/drawing/2014/main" id="{35324C8A-920E-4F39-AD39-A10F6A7D29DE}"/>
                </a:ext>
              </a:extLst>
            </p:cNvPr>
            <p:cNvSpPr>
              <a:spLocks/>
            </p:cNvSpPr>
            <p:nvPr/>
          </p:nvSpPr>
          <p:spPr bwMode="auto">
            <a:xfrm flipH="1">
              <a:off x="1377950" y="5575300"/>
              <a:ext cx="285750" cy="122238"/>
            </a:xfrm>
            <a:custGeom>
              <a:avLst/>
              <a:gdLst>
                <a:gd name="T0" fmla="*/ 55 w 101"/>
                <a:gd name="T1" fmla="*/ 4 h 43"/>
                <a:gd name="T2" fmla="*/ 56 w 101"/>
                <a:gd name="T3" fmla="*/ 4 h 43"/>
                <a:gd name="T4" fmla="*/ 56 w 101"/>
                <a:gd name="T5" fmla="*/ 4 h 43"/>
                <a:gd name="T6" fmla="*/ 56 w 101"/>
                <a:gd name="T7" fmla="*/ 4 h 43"/>
                <a:gd name="T8" fmla="*/ 60 w 101"/>
                <a:gd name="T9" fmla="*/ 5 h 43"/>
                <a:gd name="T10" fmla="*/ 101 w 101"/>
                <a:gd name="T11" fmla="*/ 26 h 43"/>
                <a:gd name="T12" fmla="*/ 101 w 101"/>
                <a:gd name="T13" fmla="*/ 29 h 43"/>
                <a:gd name="T14" fmla="*/ 63 w 101"/>
                <a:gd name="T15" fmla="*/ 39 h 43"/>
                <a:gd name="T16" fmla="*/ 31 w 101"/>
                <a:gd name="T17" fmla="*/ 43 h 43"/>
                <a:gd name="T18" fmla="*/ 31 w 101"/>
                <a:gd name="T19" fmla="*/ 43 h 43"/>
                <a:gd name="T20" fmla="*/ 27 w 101"/>
                <a:gd name="T21" fmla="*/ 43 h 43"/>
                <a:gd name="T22" fmla="*/ 27 w 101"/>
                <a:gd name="T23" fmla="*/ 43 h 43"/>
                <a:gd name="T24" fmla="*/ 3 w 101"/>
                <a:gd name="T25" fmla="*/ 37 h 43"/>
                <a:gd name="T26" fmla="*/ 3 w 101"/>
                <a:gd name="T27" fmla="*/ 33 h 43"/>
                <a:gd name="T28" fmla="*/ 6 w 101"/>
                <a:gd name="T29" fmla="*/ 27 h 43"/>
                <a:gd name="T30" fmla="*/ 9 w 101"/>
                <a:gd name="T31" fmla="*/ 21 h 43"/>
                <a:gd name="T32" fmla="*/ 20 w 101"/>
                <a:gd name="T33" fmla="*/ 11 h 43"/>
                <a:gd name="T34" fmla="*/ 20 w 101"/>
                <a:gd name="T35" fmla="*/ 11 h 43"/>
                <a:gd name="T36" fmla="*/ 55 w 101"/>
                <a:gd name="T37" fmla="*/ 4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1" h="43">
                  <a:moveTo>
                    <a:pt x="55" y="4"/>
                  </a:moveTo>
                  <a:cubicBezTo>
                    <a:pt x="56" y="4"/>
                    <a:pt x="56" y="4"/>
                    <a:pt x="56" y="4"/>
                  </a:cubicBezTo>
                  <a:cubicBezTo>
                    <a:pt x="56" y="4"/>
                    <a:pt x="56" y="4"/>
                    <a:pt x="56" y="4"/>
                  </a:cubicBezTo>
                  <a:cubicBezTo>
                    <a:pt x="56" y="4"/>
                    <a:pt x="56" y="4"/>
                    <a:pt x="56" y="4"/>
                  </a:cubicBezTo>
                  <a:cubicBezTo>
                    <a:pt x="57" y="4"/>
                    <a:pt x="59" y="4"/>
                    <a:pt x="60" y="5"/>
                  </a:cubicBezTo>
                  <a:cubicBezTo>
                    <a:pt x="90" y="14"/>
                    <a:pt x="89" y="24"/>
                    <a:pt x="101" y="26"/>
                  </a:cubicBezTo>
                  <a:cubicBezTo>
                    <a:pt x="101" y="29"/>
                    <a:pt x="101" y="29"/>
                    <a:pt x="101" y="29"/>
                  </a:cubicBezTo>
                  <a:cubicBezTo>
                    <a:pt x="101" y="29"/>
                    <a:pt x="82" y="33"/>
                    <a:pt x="63" y="39"/>
                  </a:cubicBezTo>
                  <a:cubicBezTo>
                    <a:pt x="54" y="42"/>
                    <a:pt x="42" y="43"/>
                    <a:pt x="31" y="43"/>
                  </a:cubicBezTo>
                  <a:cubicBezTo>
                    <a:pt x="31" y="43"/>
                    <a:pt x="31" y="43"/>
                    <a:pt x="31" y="43"/>
                  </a:cubicBezTo>
                  <a:cubicBezTo>
                    <a:pt x="29" y="43"/>
                    <a:pt x="28" y="43"/>
                    <a:pt x="27" y="43"/>
                  </a:cubicBezTo>
                  <a:cubicBezTo>
                    <a:pt x="27" y="43"/>
                    <a:pt x="27" y="43"/>
                    <a:pt x="27" y="43"/>
                  </a:cubicBezTo>
                  <a:cubicBezTo>
                    <a:pt x="17" y="42"/>
                    <a:pt x="9" y="40"/>
                    <a:pt x="3" y="37"/>
                  </a:cubicBezTo>
                  <a:cubicBezTo>
                    <a:pt x="3" y="37"/>
                    <a:pt x="0" y="36"/>
                    <a:pt x="3" y="33"/>
                  </a:cubicBezTo>
                  <a:cubicBezTo>
                    <a:pt x="7" y="30"/>
                    <a:pt x="6" y="28"/>
                    <a:pt x="6" y="27"/>
                  </a:cubicBezTo>
                  <a:cubicBezTo>
                    <a:pt x="5" y="25"/>
                    <a:pt x="5" y="25"/>
                    <a:pt x="9" y="21"/>
                  </a:cubicBezTo>
                  <a:cubicBezTo>
                    <a:pt x="10" y="19"/>
                    <a:pt x="14" y="15"/>
                    <a:pt x="20" y="11"/>
                  </a:cubicBezTo>
                  <a:cubicBezTo>
                    <a:pt x="20" y="11"/>
                    <a:pt x="20" y="11"/>
                    <a:pt x="20" y="11"/>
                  </a:cubicBezTo>
                  <a:cubicBezTo>
                    <a:pt x="28" y="5"/>
                    <a:pt x="40" y="0"/>
                    <a:pt x="55" y="4"/>
                  </a:cubicBezTo>
                </a:path>
              </a:pathLst>
            </a:custGeom>
            <a:solidFill>
              <a:srgbClr val="FFDC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1" name="Freeform 139">
              <a:extLst>
                <a:ext uri="{FF2B5EF4-FFF2-40B4-BE49-F238E27FC236}">
                  <a16:creationId xmlns="" xmlns:a16="http://schemas.microsoft.com/office/drawing/2014/main" id="{8EFC960A-CF8D-4CC6-A36D-DC78F941DB3F}"/>
                </a:ext>
              </a:extLst>
            </p:cNvPr>
            <p:cNvSpPr>
              <a:spLocks/>
            </p:cNvSpPr>
            <p:nvPr/>
          </p:nvSpPr>
          <p:spPr bwMode="auto">
            <a:xfrm flipH="1">
              <a:off x="1377950" y="5586413"/>
              <a:ext cx="198438" cy="111125"/>
            </a:xfrm>
            <a:custGeom>
              <a:avLst/>
              <a:gdLst>
                <a:gd name="T0" fmla="*/ 25 w 70"/>
                <a:gd name="T1" fmla="*/ 0 h 39"/>
                <a:gd name="T2" fmla="*/ 29 w 70"/>
                <a:gd name="T3" fmla="*/ 1 h 39"/>
                <a:gd name="T4" fmla="*/ 70 w 70"/>
                <a:gd name="T5" fmla="*/ 22 h 39"/>
                <a:gd name="T6" fmla="*/ 70 w 70"/>
                <a:gd name="T7" fmla="*/ 25 h 39"/>
                <a:gd name="T8" fmla="*/ 32 w 70"/>
                <a:gd name="T9" fmla="*/ 35 h 39"/>
                <a:gd name="T10" fmla="*/ 0 w 70"/>
                <a:gd name="T11" fmla="*/ 39 h 39"/>
                <a:gd name="T12" fmla="*/ 34 w 70"/>
                <a:gd name="T13" fmla="*/ 30 h 39"/>
                <a:gd name="T14" fmla="*/ 29 w 70"/>
                <a:gd name="T15" fmla="*/ 28 h 39"/>
                <a:gd name="T16" fmla="*/ 12 w 70"/>
                <a:gd name="T17" fmla="*/ 27 h 39"/>
                <a:gd name="T18" fmla="*/ 40 w 70"/>
                <a:gd name="T19" fmla="*/ 21 h 39"/>
                <a:gd name="T20" fmla="*/ 19 w 70"/>
                <a:gd name="T21" fmla="*/ 16 h 39"/>
                <a:gd name="T22" fmla="*/ 46 w 70"/>
                <a:gd name="T23" fmla="*/ 11 h 39"/>
                <a:gd name="T24" fmla="*/ 25 w 70"/>
                <a:gd name="T25"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0" h="39">
                  <a:moveTo>
                    <a:pt x="25" y="0"/>
                  </a:moveTo>
                  <a:cubicBezTo>
                    <a:pt x="26" y="0"/>
                    <a:pt x="28" y="0"/>
                    <a:pt x="29" y="1"/>
                  </a:cubicBezTo>
                  <a:cubicBezTo>
                    <a:pt x="59" y="10"/>
                    <a:pt x="58" y="20"/>
                    <a:pt x="70" y="22"/>
                  </a:cubicBezTo>
                  <a:cubicBezTo>
                    <a:pt x="70" y="25"/>
                    <a:pt x="70" y="25"/>
                    <a:pt x="70" y="25"/>
                  </a:cubicBezTo>
                  <a:cubicBezTo>
                    <a:pt x="70" y="25"/>
                    <a:pt x="51" y="29"/>
                    <a:pt x="32" y="35"/>
                  </a:cubicBezTo>
                  <a:cubicBezTo>
                    <a:pt x="23" y="38"/>
                    <a:pt x="11" y="39"/>
                    <a:pt x="0" y="39"/>
                  </a:cubicBezTo>
                  <a:cubicBezTo>
                    <a:pt x="2" y="39"/>
                    <a:pt x="31" y="36"/>
                    <a:pt x="34" y="30"/>
                  </a:cubicBezTo>
                  <a:cubicBezTo>
                    <a:pt x="36" y="27"/>
                    <a:pt x="33" y="28"/>
                    <a:pt x="29" y="28"/>
                  </a:cubicBezTo>
                  <a:cubicBezTo>
                    <a:pt x="24" y="29"/>
                    <a:pt x="19" y="29"/>
                    <a:pt x="12" y="27"/>
                  </a:cubicBezTo>
                  <a:cubicBezTo>
                    <a:pt x="12" y="27"/>
                    <a:pt x="39" y="26"/>
                    <a:pt x="40" y="21"/>
                  </a:cubicBezTo>
                  <a:cubicBezTo>
                    <a:pt x="41" y="17"/>
                    <a:pt x="19" y="16"/>
                    <a:pt x="19" y="16"/>
                  </a:cubicBezTo>
                  <a:cubicBezTo>
                    <a:pt x="19" y="16"/>
                    <a:pt x="47" y="15"/>
                    <a:pt x="46" y="11"/>
                  </a:cubicBezTo>
                  <a:cubicBezTo>
                    <a:pt x="45" y="7"/>
                    <a:pt x="27" y="1"/>
                    <a:pt x="25" y="0"/>
                  </a:cubicBezTo>
                </a:path>
              </a:pathLst>
            </a:custGeom>
            <a:solidFill>
              <a:srgbClr val="F9C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2" name="Freeform 140">
              <a:extLst>
                <a:ext uri="{FF2B5EF4-FFF2-40B4-BE49-F238E27FC236}">
                  <a16:creationId xmlns="" xmlns:a16="http://schemas.microsoft.com/office/drawing/2014/main" id="{44E3DA2C-EF47-4E81-80F0-FEC5C3F51B8F}"/>
                </a:ext>
              </a:extLst>
            </p:cNvPr>
            <p:cNvSpPr>
              <a:spLocks/>
            </p:cNvSpPr>
            <p:nvPr/>
          </p:nvSpPr>
          <p:spPr bwMode="auto">
            <a:xfrm flipH="1">
              <a:off x="1289050" y="5341938"/>
              <a:ext cx="125413" cy="288925"/>
            </a:xfrm>
            <a:custGeom>
              <a:avLst/>
              <a:gdLst>
                <a:gd name="T0" fmla="*/ 30 w 44"/>
                <a:gd name="T1" fmla="*/ 3 h 102"/>
                <a:gd name="T2" fmla="*/ 33 w 44"/>
                <a:gd name="T3" fmla="*/ 3 h 102"/>
                <a:gd name="T4" fmla="*/ 36 w 44"/>
                <a:gd name="T5" fmla="*/ 3 h 102"/>
                <a:gd name="T6" fmla="*/ 42 w 44"/>
                <a:gd name="T7" fmla="*/ 12 h 102"/>
                <a:gd name="T8" fmla="*/ 42 w 44"/>
                <a:gd name="T9" fmla="*/ 12 h 102"/>
                <a:gd name="T10" fmla="*/ 42 w 44"/>
                <a:gd name="T11" fmla="*/ 12 h 102"/>
                <a:gd name="T12" fmla="*/ 44 w 44"/>
                <a:gd name="T13" fmla="*/ 28 h 102"/>
                <a:gd name="T14" fmla="*/ 44 w 44"/>
                <a:gd name="T15" fmla="*/ 30 h 102"/>
                <a:gd name="T16" fmla="*/ 44 w 44"/>
                <a:gd name="T17" fmla="*/ 31 h 102"/>
                <a:gd name="T18" fmla="*/ 44 w 44"/>
                <a:gd name="T19" fmla="*/ 34 h 102"/>
                <a:gd name="T20" fmla="*/ 24 w 44"/>
                <a:gd name="T21" fmla="*/ 102 h 102"/>
                <a:gd name="T22" fmla="*/ 11 w 44"/>
                <a:gd name="T23" fmla="*/ 80 h 102"/>
                <a:gd name="T24" fmla="*/ 10 w 44"/>
                <a:gd name="T25" fmla="*/ 77 h 102"/>
                <a:gd name="T26" fmla="*/ 1 w 44"/>
                <a:gd name="T27" fmla="*/ 40 h 102"/>
                <a:gd name="T28" fmla="*/ 1 w 44"/>
                <a:gd name="T29" fmla="*/ 39 h 102"/>
                <a:gd name="T30" fmla="*/ 1 w 44"/>
                <a:gd name="T31" fmla="*/ 39 h 102"/>
                <a:gd name="T32" fmla="*/ 0 w 44"/>
                <a:gd name="T33" fmla="*/ 34 h 102"/>
                <a:gd name="T34" fmla="*/ 2 w 44"/>
                <a:gd name="T35" fmla="*/ 24 h 102"/>
                <a:gd name="T36" fmla="*/ 11 w 44"/>
                <a:gd name="T37" fmla="*/ 13 h 102"/>
                <a:gd name="T38" fmla="*/ 22 w 44"/>
                <a:gd name="T39" fmla="*/ 4 h 102"/>
                <a:gd name="T40" fmla="*/ 30 w 44"/>
                <a:gd name="T41" fmla="*/ 3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4" h="102">
                  <a:moveTo>
                    <a:pt x="30" y="3"/>
                  </a:moveTo>
                  <a:cubicBezTo>
                    <a:pt x="30" y="5"/>
                    <a:pt x="32" y="4"/>
                    <a:pt x="33" y="3"/>
                  </a:cubicBezTo>
                  <a:cubicBezTo>
                    <a:pt x="34" y="3"/>
                    <a:pt x="35" y="3"/>
                    <a:pt x="36" y="3"/>
                  </a:cubicBezTo>
                  <a:cubicBezTo>
                    <a:pt x="38" y="3"/>
                    <a:pt x="40" y="6"/>
                    <a:pt x="42" y="12"/>
                  </a:cubicBezTo>
                  <a:cubicBezTo>
                    <a:pt x="42" y="12"/>
                    <a:pt x="42" y="12"/>
                    <a:pt x="42" y="12"/>
                  </a:cubicBezTo>
                  <a:cubicBezTo>
                    <a:pt x="42" y="12"/>
                    <a:pt x="42" y="12"/>
                    <a:pt x="42" y="12"/>
                  </a:cubicBezTo>
                  <a:cubicBezTo>
                    <a:pt x="43" y="16"/>
                    <a:pt x="44" y="21"/>
                    <a:pt x="44" y="28"/>
                  </a:cubicBezTo>
                  <a:cubicBezTo>
                    <a:pt x="44" y="29"/>
                    <a:pt x="44" y="29"/>
                    <a:pt x="44" y="30"/>
                  </a:cubicBezTo>
                  <a:cubicBezTo>
                    <a:pt x="44" y="31"/>
                    <a:pt x="44" y="31"/>
                    <a:pt x="44" y="31"/>
                  </a:cubicBezTo>
                  <a:cubicBezTo>
                    <a:pt x="44" y="32"/>
                    <a:pt x="44" y="33"/>
                    <a:pt x="44" y="34"/>
                  </a:cubicBezTo>
                  <a:cubicBezTo>
                    <a:pt x="44" y="53"/>
                    <a:pt x="43" y="88"/>
                    <a:pt x="24" y="102"/>
                  </a:cubicBezTo>
                  <a:cubicBezTo>
                    <a:pt x="11" y="80"/>
                    <a:pt x="11" y="80"/>
                    <a:pt x="11" y="80"/>
                  </a:cubicBezTo>
                  <a:cubicBezTo>
                    <a:pt x="11" y="80"/>
                    <a:pt x="11" y="79"/>
                    <a:pt x="10" y="77"/>
                  </a:cubicBezTo>
                  <a:cubicBezTo>
                    <a:pt x="8" y="71"/>
                    <a:pt x="3" y="53"/>
                    <a:pt x="1" y="40"/>
                  </a:cubicBezTo>
                  <a:cubicBezTo>
                    <a:pt x="1" y="39"/>
                    <a:pt x="1" y="39"/>
                    <a:pt x="1" y="39"/>
                  </a:cubicBezTo>
                  <a:cubicBezTo>
                    <a:pt x="1" y="39"/>
                    <a:pt x="1" y="39"/>
                    <a:pt x="1" y="39"/>
                  </a:cubicBezTo>
                  <a:cubicBezTo>
                    <a:pt x="1" y="37"/>
                    <a:pt x="1" y="36"/>
                    <a:pt x="0" y="34"/>
                  </a:cubicBezTo>
                  <a:cubicBezTo>
                    <a:pt x="0" y="30"/>
                    <a:pt x="1" y="26"/>
                    <a:pt x="2" y="24"/>
                  </a:cubicBezTo>
                  <a:cubicBezTo>
                    <a:pt x="5" y="19"/>
                    <a:pt x="8" y="15"/>
                    <a:pt x="11" y="13"/>
                  </a:cubicBezTo>
                  <a:cubicBezTo>
                    <a:pt x="15" y="9"/>
                    <a:pt x="19" y="6"/>
                    <a:pt x="22" y="4"/>
                  </a:cubicBezTo>
                  <a:cubicBezTo>
                    <a:pt x="26" y="0"/>
                    <a:pt x="29" y="0"/>
                    <a:pt x="30" y="3"/>
                  </a:cubicBezTo>
                </a:path>
              </a:pathLst>
            </a:custGeom>
            <a:solidFill>
              <a:srgbClr val="FFDC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3" name="Freeform 141">
              <a:extLst>
                <a:ext uri="{FF2B5EF4-FFF2-40B4-BE49-F238E27FC236}">
                  <a16:creationId xmlns="" xmlns:a16="http://schemas.microsoft.com/office/drawing/2014/main" id="{1867100C-EBEC-42E4-B76D-750DB5277F14}"/>
                </a:ext>
              </a:extLst>
            </p:cNvPr>
            <p:cNvSpPr>
              <a:spLocks/>
            </p:cNvSpPr>
            <p:nvPr/>
          </p:nvSpPr>
          <p:spPr bwMode="auto">
            <a:xfrm flipH="1">
              <a:off x="1289050" y="5438775"/>
              <a:ext cx="96838" cy="192088"/>
            </a:xfrm>
            <a:custGeom>
              <a:avLst/>
              <a:gdLst>
                <a:gd name="T0" fmla="*/ 8 w 34"/>
                <a:gd name="T1" fmla="*/ 12 h 68"/>
                <a:gd name="T2" fmla="*/ 8 w 34"/>
                <a:gd name="T3" fmla="*/ 5 h 68"/>
                <a:gd name="T4" fmla="*/ 15 w 34"/>
                <a:gd name="T5" fmla="*/ 26 h 68"/>
                <a:gd name="T6" fmla="*/ 20 w 34"/>
                <a:gd name="T7" fmla="*/ 1 h 68"/>
                <a:gd name="T8" fmla="*/ 24 w 34"/>
                <a:gd name="T9" fmla="*/ 31 h 68"/>
                <a:gd name="T10" fmla="*/ 26 w 34"/>
                <a:gd name="T11" fmla="*/ 32 h 68"/>
                <a:gd name="T12" fmla="*/ 34 w 34"/>
                <a:gd name="T13" fmla="*/ 0 h 68"/>
                <a:gd name="T14" fmla="*/ 14 w 34"/>
                <a:gd name="T15" fmla="*/ 68 h 68"/>
                <a:gd name="T16" fmla="*/ 1 w 34"/>
                <a:gd name="T17" fmla="*/ 46 h 68"/>
                <a:gd name="T18" fmla="*/ 0 w 34"/>
                <a:gd name="T19" fmla="*/ 43 h 68"/>
                <a:gd name="T20" fmla="*/ 2 w 34"/>
                <a:gd name="T21" fmla="*/ 42 h 68"/>
                <a:gd name="T22" fmla="*/ 4 w 34"/>
                <a:gd name="T23" fmla="*/ 28 h 68"/>
                <a:gd name="T24" fmla="*/ 8 w 34"/>
                <a:gd name="T25" fmla="*/ 12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 h="68">
                  <a:moveTo>
                    <a:pt x="8" y="12"/>
                  </a:moveTo>
                  <a:cubicBezTo>
                    <a:pt x="8" y="9"/>
                    <a:pt x="8" y="7"/>
                    <a:pt x="8" y="5"/>
                  </a:cubicBezTo>
                  <a:cubicBezTo>
                    <a:pt x="11" y="12"/>
                    <a:pt x="14" y="20"/>
                    <a:pt x="15" y="26"/>
                  </a:cubicBezTo>
                  <a:cubicBezTo>
                    <a:pt x="17" y="39"/>
                    <a:pt x="24" y="16"/>
                    <a:pt x="20" y="1"/>
                  </a:cubicBezTo>
                  <a:cubicBezTo>
                    <a:pt x="20" y="1"/>
                    <a:pt x="26" y="15"/>
                    <a:pt x="24" y="31"/>
                  </a:cubicBezTo>
                  <a:cubicBezTo>
                    <a:pt x="24" y="31"/>
                    <a:pt x="25" y="35"/>
                    <a:pt x="26" y="32"/>
                  </a:cubicBezTo>
                  <a:cubicBezTo>
                    <a:pt x="28" y="29"/>
                    <a:pt x="34" y="11"/>
                    <a:pt x="34" y="0"/>
                  </a:cubicBezTo>
                  <a:cubicBezTo>
                    <a:pt x="34" y="19"/>
                    <a:pt x="33" y="54"/>
                    <a:pt x="14" y="68"/>
                  </a:cubicBezTo>
                  <a:cubicBezTo>
                    <a:pt x="1" y="46"/>
                    <a:pt x="1" y="46"/>
                    <a:pt x="1" y="46"/>
                  </a:cubicBezTo>
                  <a:cubicBezTo>
                    <a:pt x="1" y="46"/>
                    <a:pt x="1" y="45"/>
                    <a:pt x="0" y="43"/>
                  </a:cubicBezTo>
                  <a:cubicBezTo>
                    <a:pt x="2" y="42"/>
                    <a:pt x="2" y="42"/>
                    <a:pt x="2" y="42"/>
                  </a:cubicBezTo>
                  <a:cubicBezTo>
                    <a:pt x="2" y="42"/>
                    <a:pt x="5" y="38"/>
                    <a:pt x="4" y="28"/>
                  </a:cubicBezTo>
                  <a:cubicBezTo>
                    <a:pt x="10" y="41"/>
                    <a:pt x="9" y="25"/>
                    <a:pt x="8" y="12"/>
                  </a:cubicBezTo>
                </a:path>
              </a:pathLst>
            </a:custGeom>
            <a:solidFill>
              <a:srgbClr val="F9C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4" name="Freeform 142">
              <a:extLst>
                <a:ext uri="{FF2B5EF4-FFF2-40B4-BE49-F238E27FC236}">
                  <a16:creationId xmlns="" xmlns:a16="http://schemas.microsoft.com/office/drawing/2014/main" id="{B931B197-A51E-43DB-8108-404A6DCF2F06}"/>
                </a:ext>
              </a:extLst>
            </p:cNvPr>
            <p:cNvSpPr>
              <a:spLocks/>
            </p:cNvSpPr>
            <p:nvPr/>
          </p:nvSpPr>
          <p:spPr bwMode="auto">
            <a:xfrm flipH="1">
              <a:off x="1346200" y="5411788"/>
              <a:ext cx="195263" cy="246063"/>
            </a:xfrm>
            <a:custGeom>
              <a:avLst/>
              <a:gdLst>
                <a:gd name="T0" fmla="*/ 8 w 69"/>
                <a:gd name="T1" fmla="*/ 1 h 86"/>
                <a:gd name="T2" fmla="*/ 32 w 69"/>
                <a:gd name="T3" fmla="*/ 8 h 86"/>
                <a:gd name="T4" fmla="*/ 34 w 69"/>
                <a:gd name="T5" fmla="*/ 8 h 86"/>
                <a:gd name="T6" fmla="*/ 34 w 69"/>
                <a:gd name="T7" fmla="*/ 9 h 86"/>
                <a:gd name="T8" fmla="*/ 36 w 69"/>
                <a:gd name="T9" fmla="*/ 10 h 86"/>
                <a:gd name="T10" fmla="*/ 36 w 69"/>
                <a:gd name="T11" fmla="*/ 10 h 86"/>
                <a:gd name="T12" fmla="*/ 43 w 69"/>
                <a:gd name="T13" fmla="*/ 18 h 86"/>
                <a:gd name="T14" fmla="*/ 53 w 69"/>
                <a:gd name="T15" fmla="*/ 33 h 86"/>
                <a:gd name="T16" fmla="*/ 53 w 69"/>
                <a:gd name="T17" fmla="*/ 33 h 86"/>
                <a:gd name="T18" fmla="*/ 53 w 69"/>
                <a:gd name="T19" fmla="*/ 34 h 86"/>
                <a:gd name="T20" fmla="*/ 69 w 69"/>
                <a:gd name="T21" fmla="*/ 77 h 86"/>
                <a:gd name="T22" fmla="*/ 58 w 69"/>
                <a:gd name="T23" fmla="*/ 86 h 86"/>
                <a:gd name="T24" fmla="*/ 21 w 69"/>
                <a:gd name="T25" fmla="*/ 69 h 86"/>
                <a:gd name="T26" fmla="*/ 9 w 69"/>
                <a:gd name="T27" fmla="*/ 45 h 86"/>
                <a:gd name="T28" fmla="*/ 9 w 69"/>
                <a:gd name="T29" fmla="*/ 45 h 86"/>
                <a:gd name="T30" fmla="*/ 6 w 69"/>
                <a:gd name="T31" fmla="*/ 35 h 86"/>
                <a:gd name="T32" fmla="*/ 3 w 69"/>
                <a:gd name="T33" fmla="*/ 24 h 86"/>
                <a:gd name="T34" fmla="*/ 3 w 69"/>
                <a:gd name="T35" fmla="*/ 11 h 86"/>
                <a:gd name="T36" fmla="*/ 8 w 69"/>
                <a:gd name="T37" fmla="*/ 9 h 86"/>
                <a:gd name="T38" fmla="*/ 8 w 69"/>
                <a:gd name="T39" fmla="*/ 1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9" h="86">
                  <a:moveTo>
                    <a:pt x="8" y="1"/>
                  </a:moveTo>
                  <a:cubicBezTo>
                    <a:pt x="9" y="0"/>
                    <a:pt x="22" y="1"/>
                    <a:pt x="32" y="8"/>
                  </a:cubicBezTo>
                  <a:cubicBezTo>
                    <a:pt x="33" y="8"/>
                    <a:pt x="33" y="8"/>
                    <a:pt x="34" y="8"/>
                  </a:cubicBezTo>
                  <a:cubicBezTo>
                    <a:pt x="34" y="9"/>
                    <a:pt x="34" y="9"/>
                    <a:pt x="34" y="9"/>
                  </a:cubicBezTo>
                  <a:cubicBezTo>
                    <a:pt x="35" y="9"/>
                    <a:pt x="35" y="9"/>
                    <a:pt x="36" y="10"/>
                  </a:cubicBezTo>
                  <a:cubicBezTo>
                    <a:pt x="36" y="10"/>
                    <a:pt x="36" y="10"/>
                    <a:pt x="36" y="10"/>
                  </a:cubicBezTo>
                  <a:cubicBezTo>
                    <a:pt x="39" y="12"/>
                    <a:pt x="41" y="15"/>
                    <a:pt x="43" y="18"/>
                  </a:cubicBezTo>
                  <a:cubicBezTo>
                    <a:pt x="47" y="23"/>
                    <a:pt x="50" y="28"/>
                    <a:pt x="53" y="33"/>
                  </a:cubicBezTo>
                  <a:cubicBezTo>
                    <a:pt x="53" y="33"/>
                    <a:pt x="53" y="33"/>
                    <a:pt x="53" y="33"/>
                  </a:cubicBezTo>
                  <a:cubicBezTo>
                    <a:pt x="53" y="33"/>
                    <a:pt x="53" y="34"/>
                    <a:pt x="53" y="34"/>
                  </a:cubicBezTo>
                  <a:cubicBezTo>
                    <a:pt x="66" y="58"/>
                    <a:pt x="69" y="77"/>
                    <a:pt x="69" y="77"/>
                  </a:cubicBezTo>
                  <a:cubicBezTo>
                    <a:pt x="58" y="86"/>
                    <a:pt x="58" y="86"/>
                    <a:pt x="58" y="86"/>
                  </a:cubicBezTo>
                  <a:cubicBezTo>
                    <a:pt x="58" y="86"/>
                    <a:pt x="33" y="81"/>
                    <a:pt x="21" y="69"/>
                  </a:cubicBezTo>
                  <a:cubicBezTo>
                    <a:pt x="15" y="62"/>
                    <a:pt x="11" y="53"/>
                    <a:pt x="9" y="45"/>
                  </a:cubicBezTo>
                  <a:cubicBezTo>
                    <a:pt x="9" y="45"/>
                    <a:pt x="9" y="45"/>
                    <a:pt x="9" y="45"/>
                  </a:cubicBezTo>
                  <a:cubicBezTo>
                    <a:pt x="8" y="41"/>
                    <a:pt x="7" y="38"/>
                    <a:pt x="6" y="35"/>
                  </a:cubicBezTo>
                  <a:cubicBezTo>
                    <a:pt x="5" y="30"/>
                    <a:pt x="4" y="26"/>
                    <a:pt x="3" y="24"/>
                  </a:cubicBezTo>
                  <a:cubicBezTo>
                    <a:pt x="0" y="14"/>
                    <a:pt x="1" y="12"/>
                    <a:pt x="3" y="11"/>
                  </a:cubicBezTo>
                  <a:cubicBezTo>
                    <a:pt x="5" y="9"/>
                    <a:pt x="7" y="9"/>
                    <a:pt x="8" y="9"/>
                  </a:cubicBezTo>
                  <a:cubicBezTo>
                    <a:pt x="9" y="9"/>
                    <a:pt x="6" y="3"/>
                    <a:pt x="8" y="1"/>
                  </a:cubicBezTo>
                </a:path>
              </a:pathLst>
            </a:custGeom>
            <a:solidFill>
              <a:srgbClr val="FFDC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5" name="Freeform 143">
              <a:extLst>
                <a:ext uri="{FF2B5EF4-FFF2-40B4-BE49-F238E27FC236}">
                  <a16:creationId xmlns="" xmlns:a16="http://schemas.microsoft.com/office/drawing/2014/main" id="{91D15EF8-114B-49E5-9A3F-627BBF1AF310}"/>
                </a:ext>
              </a:extLst>
            </p:cNvPr>
            <p:cNvSpPr>
              <a:spLocks/>
            </p:cNvSpPr>
            <p:nvPr/>
          </p:nvSpPr>
          <p:spPr bwMode="auto">
            <a:xfrm flipH="1">
              <a:off x="1346200" y="5508625"/>
              <a:ext cx="169863" cy="149225"/>
            </a:xfrm>
            <a:custGeom>
              <a:avLst/>
              <a:gdLst>
                <a:gd name="T0" fmla="*/ 52 w 60"/>
                <a:gd name="T1" fmla="*/ 22 h 52"/>
                <a:gd name="T2" fmla="*/ 44 w 60"/>
                <a:gd name="T3" fmla="*/ 0 h 52"/>
                <a:gd name="T4" fmla="*/ 60 w 60"/>
                <a:gd name="T5" fmla="*/ 43 h 52"/>
                <a:gd name="T6" fmla="*/ 49 w 60"/>
                <a:gd name="T7" fmla="*/ 52 h 52"/>
                <a:gd name="T8" fmla="*/ 12 w 60"/>
                <a:gd name="T9" fmla="*/ 35 h 52"/>
                <a:gd name="T10" fmla="*/ 0 w 60"/>
                <a:gd name="T11" fmla="*/ 11 h 52"/>
                <a:gd name="T12" fmla="*/ 26 w 60"/>
                <a:gd name="T13" fmla="*/ 37 h 52"/>
                <a:gd name="T14" fmla="*/ 29 w 60"/>
                <a:gd name="T15" fmla="*/ 34 h 52"/>
                <a:gd name="T16" fmla="*/ 15 w 60"/>
                <a:gd name="T17" fmla="*/ 13 h 52"/>
                <a:gd name="T18" fmla="*/ 34 w 60"/>
                <a:gd name="T19" fmla="*/ 31 h 52"/>
                <a:gd name="T20" fmla="*/ 20 w 60"/>
                <a:gd name="T21" fmla="*/ 1 h 52"/>
                <a:gd name="T22" fmla="*/ 39 w 60"/>
                <a:gd name="T23" fmla="*/ 19 h 52"/>
                <a:gd name="T24" fmla="*/ 35 w 60"/>
                <a:gd name="T25" fmla="*/ 1 h 52"/>
                <a:gd name="T26" fmla="*/ 50 w 60"/>
                <a:gd name="T27" fmla="*/ 21 h 52"/>
                <a:gd name="T28" fmla="*/ 52 w 60"/>
                <a:gd name="T29" fmla="*/ 2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0" h="52">
                  <a:moveTo>
                    <a:pt x="52" y="22"/>
                  </a:moveTo>
                  <a:cubicBezTo>
                    <a:pt x="52" y="20"/>
                    <a:pt x="47" y="6"/>
                    <a:pt x="44" y="0"/>
                  </a:cubicBezTo>
                  <a:cubicBezTo>
                    <a:pt x="57" y="24"/>
                    <a:pt x="60" y="43"/>
                    <a:pt x="60" y="43"/>
                  </a:cubicBezTo>
                  <a:cubicBezTo>
                    <a:pt x="49" y="52"/>
                    <a:pt x="49" y="52"/>
                    <a:pt x="49" y="52"/>
                  </a:cubicBezTo>
                  <a:cubicBezTo>
                    <a:pt x="49" y="52"/>
                    <a:pt x="24" y="47"/>
                    <a:pt x="12" y="35"/>
                  </a:cubicBezTo>
                  <a:cubicBezTo>
                    <a:pt x="6" y="28"/>
                    <a:pt x="2" y="19"/>
                    <a:pt x="0" y="11"/>
                  </a:cubicBezTo>
                  <a:cubicBezTo>
                    <a:pt x="2" y="15"/>
                    <a:pt x="11" y="34"/>
                    <a:pt x="26" y="37"/>
                  </a:cubicBezTo>
                  <a:cubicBezTo>
                    <a:pt x="26" y="37"/>
                    <a:pt x="30" y="37"/>
                    <a:pt x="29" y="34"/>
                  </a:cubicBezTo>
                  <a:cubicBezTo>
                    <a:pt x="27" y="32"/>
                    <a:pt x="17" y="23"/>
                    <a:pt x="15" y="13"/>
                  </a:cubicBezTo>
                  <a:cubicBezTo>
                    <a:pt x="15" y="13"/>
                    <a:pt x="30" y="34"/>
                    <a:pt x="34" y="31"/>
                  </a:cubicBezTo>
                  <a:cubicBezTo>
                    <a:pt x="38" y="27"/>
                    <a:pt x="25" y="6"/>
                    <a:pt x="20" y="1"/>
                  </a:cubicBezTo>
                  <a:cubicBezTo>
                    <a:pt x="22" y="3"/>
                    <a:pt x="34" y="11"/>
                    <a:pt x="39" y="19"/>
                  </a:cubicBezTo>
                  <a:cubicBezTo>
                    <a:pt x="45" y="27"/>
                    <a:pt x="42" y="8"/>
                    <a:pt x="35" y="1"/>
                  </a:cubicBezTo>
                  <a:cubicBezTo>
                    <a:pt x="35" y="1"/>
                    <a:pt x="47" y="10"/>
                    <a:pt x="50" y="21"/>
                  </a:cubicBezTo>
                  <a:cubicBezTo>
                    <a:pt x="50" y="21"/>
                    <a:pt x="51" y="23"/>
                    <a:pt x="52" y="22"/>
                  </a:cubicBezTo>
                </a:path>
              </a:pathLst>
            </a:custGeom>
            <a:solidFill>
              <a:srgbClr val="F9C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6" name="Rectangle 144">
              <a:extLst>
                <a:ext uri="{FF2B5EF4-FFF2-40B4-BE49-F238E27FC236}">
                  <a16:creationId xmlns="" xmlns:a16="http://schemas.microsoft.com/office/drawing/2014/main" id="{5965DC74-1C5F-4895-A3B4-5E381BD57003}"/>
                </a:ext>
              </a:extLst>
            </p:cNvPr>
            <p:cNvSpPr>
              <a:spLocks noChangeArrowheads="1"/>
            </p:cNvSpPr>
            <p:nvPr/>
          </p:nvSpPr>
          <p:spPr bwMode="auto">
            <a:xfrm flipH="1">
              <a:off x="1544638" y="5605463"/>
              <a:ext cx="104775" cy="74613"/>
            </a:xfrm>
            <a:prstGeom prst="rect">
              <a:avLst/>
            </a:prstGeom>
            <a:solidFill>
              <a:srgbClr val="FFE5F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7" name="Freeform 145">
              <a:extLst>
                <a:ext uri="{FF2B5EF4-FFF2-40B4-BE49-F238E27FC236}">
                  <a16:creationId xmlns="" xmlns:a16="http://schemas.microsoft.com/office/drawing/2014/main" id="{30A1B357-064C-4745-BE47-DA3C5C7CABE8}"/>
                </a:ext>
              </a:extLst>
            </p:cNvPr>
            <p:cNvSpPr>
              <a:spLocks/>
            </p:cNvSpPr>
            <p:nvPr/>
          </p:nvSpPr>
          <p:spPr bwMode="auto">
            <a:xfrm flipH="1">
              <a:off x="1465263" y="5472113"/>
              <a:ext cx="3175" cy="6350"/>
            </a:xfrm>
            <a:custGeom>
              <a:avLst/>
              <a:gdLst>
                <a:gd name="T0" fmla="*/ 1 w 1"/>
                <a:gd name="T1" fmla="*/ 2 h 2"/>
                <a:gd name="T2" fmla="*/ 0 w 1"/>
                <a:gd name="T3" fmla="*/ 0 h 2"/>
                <a:gd name="T4" fmla="*/ 1 w 1"/>
                <a:gd name="T5" fmla="*/ 2 h 2"/>
              </a:gdLst>
              <a:ahLst/>
              <a:cxnLst>
                <a:cxn ang="0">
                  <a:pos x="T0" y="T1"/>
                </a:cxn>
                <a:cxn ang="0">
                  <a:pos x="T2" y="T3"/>
                </a:cxn>
                <a:cxn ang="0">
                  <a:pos x="T4" y="T5"/>
                </a:cxn>
              </a:cxnLst>
              <a:rect l="0" t="0" r="r" b="b"/>
              <a:pathLst>
                <a:path w="1" h="2">
                  <a:moveTo>
                    <a:pt x="1" y="2"/>
                  </a:moveTo>
                  <a:cubicBezTo>
                    <a:pt x="1" y="1"/>
                    <a:pt x="0" y="1"/>
                    <a:pt x="0" y="0"/>
                  </a:cubicBezTo>
                  <a:cubicBezTo>
                    <a:pt x="1" y="1"/>
                    <a:pt x="1" y="2"/>
                    <a:pt x="1"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8" name="Freeform 146">
              <a:extLst>
                <a:ext uri="{FF2B5EF4-FFF2-40B4-BE49-F238E27FC236}">
                  <a16:creationId xmlns="" xmlns:a16="http://schemas.microsoft.com/office/drawing/2014/main" id="{E1C038DB-7CCA-4938-B0B0-F28BA925B660}"/>
                </a:ext>
              </a:extLst>
            </p:cNvPr>
            <p:cNvSpPr>
              <a:spLocks/>
            </p:cNvSpPr>
            <p:nvPr/>
          </p:nvSpPr>
          <p:spPr bwMode="auto">
            <a:xfrm flipH="1">
              <a:off x="1439863" y="5435600"/>
              <a:ext cx="6350" cy="4763"/>
            </a:xfrm>
            <a:custGeom>
              <a:avLst/>
              <a:gdLst>
                <a:gd name="T0" fmla="*/ 0 w 2"/>
                <a:gd name="T1" fmla="*/ 1 h 2"/>
                <a:gd name="T2" fmla="*/ 0 w 2"/>
                <a:gd name="T3" fmla="*/ 0 h 2"/>
                <a:gd name="T4" fmla="*/ 2 w 2"/>
                <a:gd name="T5" fmla="*/ 2 h 2"/>
                <a:gd name="T6" fmla="*/ 2 w 2"/>
                <a:gd name="T7" fmla="*/ 2 h 2"/>
                <a:gd name="T8" fmla="*/ 2 w 2"/>
                <a:gd name="T9" fmla="*/ 2 h 2"/>
                <a:gd name="T10" fmla="*/ 0 w 2"/>
                <a:gd name="T11" fmla="*/ 1 h 2"/>
              </a:gdLst>
              <a:ahLst/>
              <a:cxnLst>
                <a:cxn ang="0">
                  <a:pos x="T0" y="T1"/>
                </a:cxn>
                <a:cxn ang="0">
                  <a:pos x="T2" y="T3"/>
                </a:cxn>
                <a:cxn ang="0">
                  <a:pos x="T4" y="T5"/>
                </a:cxn>
                <a:cxn ang="0">
                  <a:pos x="T6" y="T7"/>
                </a:cxn>
                <a:cxn ang="0">
                  <a:pos x="T8" y="T9"/>
                </a:cxn>
                <a:cxn ang="0">
                  <a:pos x="T10" y="T11"/>
                </a:cxn>
              </a:cxnLst>
              <a:rect l="0" t="0" r="r" b="b"/>
              <a:pathLst>
                <a:path w="2" h="2">
                  <a:moveTo>
                    <a:pt x="0" y="1"/>
                  </a:moveTo>
                  <a:cubicBezTo>
                    <a:pt x="0" y="1"/>
                    <a:pt x="0" y="1"/>
                    <a:pt x="0" y="0"/>
                  </a:cubicBezTo>
                  <a:cubicBezTo>
                    <a:pt x="1" y="1"/>
                    <a:pt x="1" y="1"/>
                    <a:pt x="2" y="2"/>
                  </a:cubicBezTo>
                  <a:cubicBezTo>
                    <a:pt x="2" y="2"/>
                    <a:pt x="2" y="2"/>
                    <a:pt x="2" y="2"/>
                  </a:cubicBezTo>
                  <a:cubicBezTo>
                    <a:pt x="2" y="2"/>
                    <a:pt x="2" y="2"/>
                    <a:pt x="2" y="2"/>
                  </a:cubicBezTo>
                  <a:cubicBezTo>
                    <a:pt x="2" y="2"/>
                    <a:pt x="1" y="1"/>
                    <a:pt x="0" y="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9" name="Freeform 147">
              <a:extLst>
                <a:ext uri="{FF2B5EF4-FFF2-40B4-BE49-F238E27FC236}">
                  <a16:creationId xmlns="" xmlns:a16="http://schemas.microsoft.com/office/drawing/2014/main" id="{E8418A3C-98B7-4EEF-8566-3C12AF042C8B}"/>
                </a:ext>
              </a:extLst>
            </p:cNvPr>
            <p:cNvSpPr>
              <a:spLocks/>
            </p:cNvSpPr>
            <p:nvPr/>
          </p:nvSpPr>
          <p:spPr bwMode="auto">
            <a:xfrm flipH="1">
              <a:off x="1450975" y="5414963"/>
              <a:ext cx="88900" cy="96838"/>
            </a:xfrm>
            <a:custGeom>
              <a:avLst/>
              <a:gdLst>
                <a:gd name="T0" fmla="*/ 9 w 31"/>
                <a:gd name="T1" fmla="*/ 0 h 34"/>
                <a:gd name="T2" fmla="*/ 7 w 31"/>
                <a:gd name="T3" fmla="*/ 0 h 34"/>
                <a:gd name="T4" fmla="*/ 7 w 31"/>
                <a:gd name="T5" fmla="*/ 0 h 34"/>
                <a:gd name="T6" fmla="*/ 7 w 31"/>
                <a:gd name="T7" fmla="*/ 1 h 34"/>
                <a:gd name="T8" fmla="*/ 6 w 31"/>
                <a:gd name="T9" fmla="*/ 2 h 34"/>
                <a:gd name="T10" fmla="*/ 7 w 31"/>
                <a:gd name="T11" fmla="*/ 7 h 34"/>
                <a:gd name="T12" fmla="*/ 7 w 31"/>
                <a:gd name="T13" fmla="*/ 8 h 34"/>
                <a:gd name="T14" fmla="*/ 6 w 31"/>
                <a:gd name="T15" fmla="*/ 8 h 34"/>
                <a:gd name="T16" fmla="*/ 5 w 31"/>
                <a:gd name="T17" fmla="*/ 9 h 34"/>
                <a:gd name="T18" fmla="*/ 2 w 31"/>
                <a:gd name="T19" fmla="*/ 10 h 34"/>
                <a:gd name="T20" fmla="*/ 0 w 31"/>
                <a:gd name="T21" fmla="*/ 13 h 34"/>
                <a:gd name="T22" fmla="*/ 2 w 31"/>
                <a:gd name="T23" fmla="*/ 23 h 34"/>
                <a:gd name="T24" fmla="*/ 5 w 31"/>
                <a:gd name="T25" fmla="*/ 34 h 34"/>
                <a:gd name="T26" fmla="*/ 7 w 31"/>
                <a:gd name="T27" fmla="*/ 15 h 34"/>
                <a:gd name="T28" fmla="*/ 7 w 31"/>
                <a:gd name="T29" fmla="*/ 15 h 34"/>
                <a:gd name="T30" fmla="*/ 16 w 31"/>
                <a:gd name="T31" fmla="*/ 29 h 34"/>
                <a:gd name="T32" fmla="*/ 14 w 31"/>
                <a:gd name="T33" fmla="*/ 11 h 34"/>
                <a:gd name="T34" fmla="*/ 15 w 31"/>
                <a:gd name="T35" fmla="*/ 11 h 34"/>
                <a:gd name="T36" fmla="*/ 25 w 31"/>
                <a:gd name="T37" fmla="*/ 19 h 34"/>
                <a:gd name="T38" fmla="*/ 19 w 31"/>
                <a:gd name="T39" fmla="*/ 8 h 34"/>
                <a:gd name="T40" fmla="*/ 23 w 31"/>
                <a:gd name="T41" fmla="*/ 5 h 34"/>
                <a:gd name="T42" fmla="*/ 31 w 31"/>
                <a:gd name="T43" fmla="*/ 7 h 34"/>
                <a:gd name="T44" fmla="*/ 29 w 31"/>
                <a:gd name="T45" fmla="*/ 6 h 34"/>
                <a:gd name="T46" fmla="*/ 28 w 31"/>
                <a:gd name="T47" fmla="*/ 5 h 34"/>
                <a:gd name="T48" fmla="*/ 9 w 31"/>
                <a:gd name="T4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1" h="34">
                  <a:moveTo>
                    <a:pt x="9" y="0"/>
                  </a:moveTo>
                  <a:cubicBezTo>
                    <a:pt x="8" y="0"/>
                    <a:pt x="8" y="0"/>
                    <a:pt x="7" y="0"/>
                  </a:cubicBezTo>
                  <a:cubicBezTo>
                    <a:pt x="7" y="0"/>
                    <a:pt x="7" y="0"/>
                    <a:pt x="7" y="0"/>
                  </a:cubicBezTo>
                  <a:cubicBezTo>
                    <a:pt x="7" y="0"/>
                    <a:pt x="7" y="0"/>
                    <a:pt x="7" y="1"/>
                  </a:cubicBezTo>
                  <a:cubicBezTo>
                    <a:pt x="7" y="1"/>
                    <a:pt x="6" y="2"/>
                    <a:pt x="6" y="2"/>
                  </a:cubicBezTo>
                  <a:cubicBezTo>
                    <a:pt x="6" y="4"/>
                    <a:pt x="7" y="6"/>
                    <a:pt x="7" y="7"/>
                  </a:cubicBezTo>
                  <a:cubicBezTo>
                    <a:pt x="7" y="8"/>
                    <a:pt x="7" y="8"/>
                    <a:pt x="7" y="8"/>
                  </a:cubicBezTo>
                  <a:cubicBezTo>
                    <a:pt x="7" y="8"/>
                    <a:pt x="6" y="8"/>
                    <a:pt x="6" y="8"/>
                  </a:cubicBezTo>
                  <a:cubicBezTo>
                    <a:pt x="5" y="8"/>
                    <a:pt x="5" y="8"/>
                    <a:pt x="5" y="9"/>
                  </a:cubicBezTo>
                  <a:cubicBezTo>
                    <a:pt x="4" y="9"/>
                    <a:pt x="3" y="9"/>
                    <a:pt x="2" y="10"/>
                  </a:cubicBezTo>
                  <a:cubicBezTo>
                    <a:pt x="1" y="11"/>
                    <a:pt x="0" y="11"/>
                    <a:pt x="0" y="13"/>
                  </a:cubicBezTo>
                  <a:cubicBezTo>
                    <a:pt x="0" y="15"/>
                    <a:pt x="1" y="18"/>
                    <a:pt x="2" y="23"/>
                  </a:cubicBezTo>
                  <a:cubicBezTo>
                    <a:pt x="3" y="25"/>
                    <a:pt x="4" y="29"/>
                    <a:pt x="5" y="34"/>
                  </a:cubicBezTo>
                  <a:cubicBezTo>
                    <a:pt x="5" y="34"/>
                    <a:pt x="3" y="18"/>
                    <a:pt x="7" y="15"/>
                  </a:cubicBezTo>
                  <a:cubicBezTo>
                    <a:pt x="7" y="15"/>
                    <a:pt x="7" y="15"/>
                    <a:pt x="7" y="15"/>
                  </a:cubicBezTo>
                  <a:cubicBezTo>
                    <a:pt x="11" y="15"/>
                    <a:pt x="16" y="29"/>
                    <a:pt x="16" y="29"/>
                  </a:cubicBezTo>
                  <a:cubicBezTo>
                    <a:pt x="16" y="29"/>
                    <a:pt x="12" y="13"/>
                    <a:pt x="14" y="11"/>
                  </a:cubicBezTo>
                  <a:cubicBezTo>
                    <a:pt x="14" y="11"/>
                    <a:pt x="15" y="11"/>
                    <a:pt x="15" y="11"/>
                  </a:cubicBezTo>
                  <a:cubicBezTo>
                    <a:pt x="17" y="11"/>
                    <a:pt x="22" y="15"/>
                    <a:pt x="25" y="19"/>
                  </a:cubicBezTo>
                  <a:cubicBezTo>
                    <a:pt x="23" y="16"/>
                    <a:pt x="21" y="11"/>
                    <a:pt x="19" y="8"/>
                  </a:cubicBezTo>
                  <a:cubicBezTo>
                    <a:pt x="18" y="6"/>
                    <a:pt x="20" y="5"/>
                    <a:pt x="23" y="5"/>
                  </a:cubicBezTo>
                  <a:cubicBezTo>
                    <a:pt x="26" y="5"/>
                    <a:pt x="29" y="5"/>
                    <a:pt x="31" y="7"/>
                  </a:cubicBezTo>
                  <a:cubicBezTo>
                    <a:pt x="31" y="6"/>
                    <a:pt x="30" y="6"/>
                    <a:pt x="29" y="6"/>
                  </a:cubicBezTo>
                  <a:cubicBezTo>
                    <a:pt x="29" y="5"/>
                    <a:pt x="28" y="5"/>
                    <a:pt x="28" y="5"/>
                  </a:cubicBezTo>
                  <a:cubicBezTo>
                    <a:pt x="20" y="1"/>
                    <a:pt x="13" y="0"/>
                    <a:pt x="9" y="0"/>
                  </a:cubicBezTo>
                </a:path>
              </a:pathLst>
            </a:custGeom>
            <a:solidFill>
              <a:srgbClr val="FFE5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0" name="Freeform 148">
              <a:extLst>
                <a:ext uri="{FF2B5EF4-FFF2-40B4-BE49-F238E27FC236}">
                  <a16:creationId xmlns="" xmlns:a16="http://schemas.microsoft.com/office/drawing/2014/main" id="{FDC26E62-2E0F-41C3-89B6-D191CDD9DBEC}"/>
                </a:ext>
              </a:extLst>
            </p:cNvPr>
            <p:cNvSpPr>
              <a:spLocks/>
            </p:cNvSpPr>
            <p:nvPr/>
          </p:nvSpPr>
          <p:spPr bwMode="auto">
            <a:xfrm flipH="1">
              <a:off x="1397000" y="5429250"/>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1" name="Freeform 149">
              <a:extLst>
                <a:ext uri="{FF2B5EF4-FFF2-40B4-BE49-F238E27FC236}">
                  <a16:creationId xmlns="" xmlns:a16="http://schemas.microsoft.com/office/drawing/2014/main" id="{FC6DDD2C-9DB9-42F4-A357-5878E59F56CF}"/>
                </a:ext>
              </a:extLst>
            </p:cNvPr>
            <p:cNvSpPr>
              <a:spLocks/>
            </p:cNvSpPr>
            <p:nvPr/>
          </p:nvSpPr>
          <p:spPr bwMode="auto">
            <a:xfrm flipH="1">
              <a:off x="1289050" y="5343525"/>
              <a:ext cx="125413" cy="96838"/>
            </a:xfrm>
            <a:custGeom>
              <a:avLst/>
              <a:gdLst>
                <a:gd name="T0" fmla="*/ 28 w 44"/>
                <a:gd name="T1" fmla="*/ 0 h 34"/>
                <a:gd name="T2" fmla="*/ 22 w 44"/>
                <a:gd name="T3" fmla="*/ 3 h 34"/>
                <a:gd name="T4" fmla="*/ 15 w 44"/>
                <a:gd name="T5" fmla="*/ 8 h 34"/>
                <a:gd name="T6" fmla="*/ 14 w 44"/>
                <a:gd name="T7" fmla="*/ 9 h 34"/>
                <a:gd name="T8" fmla="*/ 14 w 44"/>
                <a:gd name="T9" fmla="*/ 9 h 34"/>
                <a:gd name="T10" fmla="*/ 12 w 44"/>
                <a:gd name="T11" fmla="*/ 10 h 34"/>
                <a:gd name="T12" fmla="*/ 11 w 44"/>
                <a:gd name="T13" fmla="*/ 12 h 34"/>
                <a:gd name="T14" fmla="*/ 9 w 44"/>
                <a:gd name="T15" fmla="*/ 13 h 34"/>
                <a:gd name="T16" fmla="*/ 8 w 44"/>
                <a:gd name="T17" fmla="*/ 15 h 34"/>
                <a:gd name="T18" fmla="*/ 4 w 44"/>
                <a:gd name="T19" fmla="*/ 19 h 34"/>
                <a:gd name="T20" fmla="*/ 3 w 44"/>
                <a:gd name="T21" fmla="*/ 21 h 34"/>
                <a:gd name="T22" fmla="*/ 2 w 44"/>
                <a:gd name="T23" fmla="*/ 23 h 34"/>
                <a:gd name="T24" fmla="*/ 1 w 44"/>
                <a:gd name="T25" fmla="*/ 26 h 34"/>
                <a:gd name="T26" fmla="*/ 1 w 44"/>
                <a:gd name="T27" fmla="*/ 28 h 34"/>
                <a:gd name="T28" fmla="*/ 0 w 44"/>
                <a:gd name="T29" fmla="*/ 31 h 34"/>
                <a:gd name="T30" fmla="*/ 0 w 44"/>
                <a:gd name="T31" fmla="*/ 33 h 34"/>
                <a:gd name="T32" fmla="*/ 12 w 44"/>
                <a:gd name="T33" fmla="*/ 19 h 34"/>
                <a:gd name="T34" fmla="*/ 12 w 44"/>
                <a:gd name="T35" fmla="*/ 19 h 34"/>
                <a:gd name="T36" fmla="*/ 21 w 44"/>
                <a:gd name="T37" fmla="*/ 34 h 34"/>
                <a:gd name="T38" fmla="*/ 20 w 44"/>
                <a:gd name="T39" fmla="*/ 17 h 34"/>
                <a:gd name="T40" fmla="*/ 22 w 44"/>
                <a:gd name="T41" fmla="*/ 12 h 34"/>
                <a:gd name="T42" fmla="*/ 25 w 44"/>
                <a:gd name="T43" fmla="*/ 14 h 34"/>
                <a:gd name="T44" fmla="*/ 28 w 44"/>
                <a:gd name="T45" fmla="*/ 28 h 34"/>
                <a:gd name="T46" fmla="*/ 31 w 44"/>
                <a:gd name="T47" fmla="*/ 12 h 34"/>
                <a:gd name="T48" fmla="*/ 32 w 44"/>
                <a:gd name="T49" fmla="*/ 8 h 34"/>
                <a:gd name="T50" fmla="*/ 37 w 44"/>
                <a:gd name="T51" fmla="*/ 15 h 34"/>
                <a:gd name="T52" fmla="*/ 37 w 44"/>
                <a:gd name="T53" fmla="*/ 34 h 34"/>
                <a:gd name="T54" fmla="*/ 42 w 44"/>
                <a:gd name="T55" fmla="*/ 11 h 34"/>
                <a:gd name="T56" fmla="*/ 42 w 44"/>
                <a:gd name="T57" fmla="*/ 11 h 34"/>
                <a:gd name="T58" fmla="*/ 42 w 44"/>
                <a:gd name="T59" fmla="*/ 11 h 34"/>
                <a:gd name="T60" fmla="*/ 42 w 44"/>
                <a:gd name="T61" fmla="*/ 11 h 34"/>
                <a:gd name="T62" fmla="*/ 36 w 44"/>
                <a:gd name="T63" fmla="*/ 2 h 34"/>
                <a:gd name="T64" fmla="*/ 36 w 44"/>
                <a:gd name="T65" fmla="*/ 2 h 34"/>
                <a:gd name="T66" fmla="*/ 33 w 44"/>
                <a:gd name="T67" fmla="*/ 2 h 34"/>
                <a:gd name="T68" fmla="*/ 31 w 44"/>
                <a:gd name="T69" fmla="*/ 3 h 34"/>
                <a:gd name="T70" fmla="*/ 30 w 44"/>
                <a:gd name="T71" fmla="*/ 2 h 34"/>
                <a:gd name="T72" fmla="*/ 28 w 44"/>
                <a:gd name="T73"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 h="34">
                  <a:moveTo>
                    <a:pt x="28" y="0"/>
                  </a:moveTo>
                  <a:cubicBezTo>
                    <a:pt x="26" y="0"/>
                    <a:pt x="24" y="1"/>
                    <a:pt x="22" y="3"/>
                  </a:cubicBezTo>
                  <a:cubicBezTo>
                    <a:pt x="20" y="4"/>
                    <a:pt x="18" y="6"/>
                    <a:pt x="15" y="8"/>
                  </a:cubicBezTo>
                  <a:cubicBezTo>
                    <a:pt x="14" y="9"/>
                    <a:pt x="14" y="9"/>
                    <a:pt x="14" y="9"/>
                  </a:cubicBezTo>
                  <a:cubicBezTo>
                    <a:pt x="14" y="9"/>
                    <a:pt x="14" y="9"/>
                    <a:pt x="14" y="9"/>
                  </a:cubicBezTo>
                  <a:cubicBezTo>
                    <a:pt x="13" y="9"/>
                    <a:pt x="13" y="10"/>
                    <a:pt x="12" y="10"/>
                  </a:cubicBezTo>
                  <a:cubicBezTo>
                    <a:pt x="12" y="11"/>
                    <a:pt x="11" y="11"/>
                    <a:pt x="11" y="12"/>
                  </a:cubicBezTo>
                  <a:cubicBezTo>
                    <a:pt x="10" y="12"/>
                    <a:pt x="10" y="13"/>
                    <a:pt x="9" y="13"/>
                  </a:cubicBezTo>
                  <a:cubicBezTo>
                    <a:pt x="9" y="14"/>
                    <a:pt x="8" y="14"/>
                    <a:pt x="8" y="15"/>
                  </a:cubicBezTo>
                  <a:cubicBezTo>
                    <a:pt x="6" y="16"/>
                    <a:pt x="5" y="18"/>
                    <a:pt x="4" y="19"/>
                  </a:cubicBezTo>
                  <a:cubicBezTo>
                    <a:pt x="4" y="20"/>
                    <a:pt x="4" y="20"/>
                    <a:pt x="3" y="21"/>
                  </a:cubicBezTo>
                  <a:cubicBezTo>
                    <a:pt x="3" y="21"/>
                    <a:pt x="2" y="22"/>
                    <a:pt x="2" y="23"/>
                  </a:cubicBezTo>
                  <a:cubicBezTo>
                    <a:pt x="2" y="24"/>
                    <a:pt x="1" y="25"/>
                    <a:pt x="1" y="26"/>
                  </a:cubicBezTo>
                  <a:cubicBezTo>
                    <a:pt x="1" y="27"/>
                    <a:pt x="1" y="27"/>
                    <a:pt x="1" y="28"/>
                  </a:cubicBezTo>
                  <a:cubicBezTo>
                    <a:pt x="0" y="29"/>
                    <a:pt x="0" y="30"/>
                    <a:pt x="0" y="31"/>
                  </a:cubicBezTo>
                  <a:cubicBezTo>
                    <a:pt x="0" y="32"/>
                    <a:pt x="0" y="33"/>
                    <a:pt x="0" y="33"/>
                  </a:cubicBezTo>
                  <a:cubicBezTo>
                    <a:pt x="0" y="33"/>
                    <a:pt x="6" y="19"/>
                    <a:pt x="12" y="19"/>
                  </a:cubicBezTo>
                  <a:cubicBezTo>
                    <a:pt x="12" y="19"/>
                    <a:pt x="12" y="19"/>
                    <a:pt x="12" y="19"/>
                  </a:cubicBezTo>
                  <a:cubicBezTo>
                    <a:pt x="18" y="19"/>
                    <a:pt x="21" y="34"/>
                    <a:pt x="21" y="34"/>
                  </a:cubicBezTo>
                  <a:cubicBezTo>
                    <a:pt x="21" y="34"/>
                    <a:pt x="22" y="22"/>
                    <a:pt x="20" y="17"/>
                  </a:cubicBezTo>
                  <a:cubicBezTo>
                    <a:pt x="19" y="13"/>
                    <a:pt x="21" y="12"/>
                    <a:pt x="22" y="12"/>
                  </a:cubicBezTo>
                  <a:cubicBezTo>
                    <a:pt x="23" y="12"/>
                    <a:pt x="25" y="12"/>
                    <a:pt x="25" y="14"/>
                  </a:cubicBezTo>
                  <a:cubicBezTo>
                    <a:pt x="28" y="17"/>
                    <a:pt x="28" y="27"/>
                    <a:pt x="28" y="28"/>
                  </a:cubicBezTo>
                  <a:cubicBezTo>
                    <a:pt x="29" y="27"/>
                    <a:pt x="31" y="19"/>
                    <a:pt x="31" y="12"/>
                  </a:cubicBezTo>
                  <a:cubicBezTo>
                    <a:pt x="30" y="10"/>
                    <a:pt x="31" y="8"/>
                    <a:pt x="32" y="8"/>
                  </a:cubicBezTo>
                  <a:cubicBezTo>
                    <a:pt x="34" y="8"/>
                    <a:pt x="36" y="11"/>
                    <a:pt x="37" y="15"/>
                  </a:cubicBezTo>
                  <a:cubicBezTo>
                    <a:pt x="39" y="21"/>
                    <a:pt x="37" y="34"/>
                    <a:pt x="37" y="34"/>
                  </a:cubicBezTo>
                  <a:cubicBezTo>
                    <a:pt x="37" y="34"/>
                    <a:pt x="44" y="23"/>
                    <a:pt x="42" y="11"/>
                  </a:cubicBezTo>
                  <a:cubicBezTo>
                    <a:pt x="42" y="11"/>
                    <a:pt x="42" y="11"/>
                    <a:pt x="42" y="11"/>
                  </a:cubicBezTo>
                  <a:cubicBezTo>
                    <a:pt x="42" y="11"/>
                    <a:pt x="42" y="11"/>
                    <a:pt x="42" y="11"/>
                  </a:cubicBezTo>
                  <a:cubicBezTo>
                    <a:pt x="42" y="11"/>
                    <a:pt x="42" y="11"/>
                    <a:pt x="42" y="11"/>
                  </a:cubicBezTo>
                  <a:cubicBezTo>
                    <a:pt x="40" y="5"/>
                    <a:pt x="38" y="2"/>
                    <a:pt x="36" y="2"/>
                  </a:cubicBezTo>
                  <a:cubicBezTo>
                    <a:pt x="36" y="2"/>
                    <a:pt x="36" y="2"/>
                    <a:pt x="36" y="2"/>
                  </a:cubicBezTo>
                  <a:cubicBezTo>
                    <a:pt x="35" y="2"/>
                    <a:pt x="34" y="2"/>
                    <a:pt x="33" y="2"/>
                  </a:cubicBezTo>
                  <a:cubicBezTo>
                    <a:pt x="33" y="3"/>
                    <a:pt x="32" y="3"/>
                    <a:pt x="31" y="3"/>
                  </a:cubicBezTo>
                  <a:cubicBezTo>
                    <a:pt x="31" y="3"/>
                    <a:pt x="30" y="3"/>
                    <a:pt x="30" y="2"/>
                  </a:cubicBezTo>
                  <a:cubicBezTo>
                    <a:pt x="30" y="1"/>
                    <a:pt x="29" y="0"/>
                    <a:pt x="28" y="0"/>
                  </a:cubicBezTo>
                </a:path>
              </a:pathLst>
            </a:custGeom>
            <a:solidFill>
              <a:srgbClr val="FFE5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2" name="Freeform 150">
              <a:extLst>
                <a:ext uri="{FF2B5EF4-FFF2-40B4-BE49-F238E27FC236}">
                  <a16:creationId xmlns="" xmlns:a16="http://schemas.microsoft.com/office/drawing/2014/main" id="{ED97604E-B58C-46C9-A63F-269226F34BC3}"/>
                </a:ext>
              </a:extLst>
            </p:cNvPr>
            <p:cNvSpPr>
              <a:spLocks/>
            </p:cNvSpPr>
            <p:nvPr/>
          </p:nvSpPr>
          <p:spPr bwMode="auto">
            <a:xfrm flipH="1">
              <a:off x="1320800" y="5580063"/>
              <a:ext cx="100013" cy="92075"/>
            </a:xfrm>
            <a:custGeom>
              <a:avLst/>
              <a:gdLst>
                <a:gd name="T0" fmla="*/ 20 w 35"/>
                <a:gd name="T1" fmla="*/ 0 h 32"/>
                <a:gd name="T2" fmla="*/ 18 w 35"/>
                <a:gd name="T3" fmla="*/ 21 h 32"/>
                <a:gd name="T4" fmla="*/ 3 w 35"/>
                <a:gd name="T5" fmla="*/ 15 h 32"/>
                <a:gd name="T6" fmla="*/ 11 w 35"/>
                <a:gd name="T7" fmla="*/ 24 h 32"/>
                <a:gd name="T8" fmla="*/ 0 w 35"/>
                <a:gd name="T9" fmla="*/ 31 h 32"/>
                <a:gd name="T10" fmla="*/ 10 w 35"/>
                <a:gd name="T11" fmla="*/ 30 h 32"/>
                <a:gd name="T12" fmla="*/ 17 w 35"/>
                <a:gd name="T13" fmla="*/ 29 h 32"/>
                <a:gd name="T14" fmla="*/ 25 w 35"/>
                <a:gd name="T15" fmla="*/ 26 h 32"/>
                <a:gd name="T16" fmla="*/ 35 w 35"/>
                <a:gd name="T17" fmla="*/ 9 h 32"/>
                <a:gd name="T18" fmla="*/ 23 w 35"/>
                <a:gd name="T19" fmla="*/ 19 h 32"/>
                <a:gd name="T20" fmla="*/ 20 w 35"/>
                <a:gd name="T21"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 h="32">
                  <a:moveTo>
                    <a:pt x="20" y="0"/>
                  </a:moveTo>
                  <a:cubicBezTo>
                    <a:pt x="20" y="0"/>
                    <a:pt x="21" y="17"/>
                    <a:pt x="18" y="21"/>
                  </a:cubicBezTo>
                  <a:cubicBezTo>
                    <a:pt x="14" y="24"/>
                    <a:pt x="3" y="15"/>
                    <a:pt x="3" y="15"/>
                  </a:cubicBezTo>
                  <a:cubicBezTo>
                    <a:pt x="3" y="15"/>
                    <a:pt x="5" y="23"/>
                    <a:pt x="11" y="24"/>
                  </a:cubicBezTo>
                  <a:cubicBezTo>
                    <a:pt x="11" y="24"/>
                    <a:pt x="11" y="27"/>
                    <a:pt x="0" y="31"/>
                  </a:cubicBezTo>
                  <a:cubicBezTo>
                    <a:pt x="0" y="31"/>
                    <a:pt x="5" y="31"/>
                    <a:pt x="10" y="30"/>
                  </a:cubicBezTo>
                  <a:cubicBezTo>
                    <a:pt x="12" y="30"/>
                    <a:pt x="17" y="29"/>
                    <a:pt x="17" y="29"/>
                  </a:cubicBezTo>
                  <a:cubicBezTo>
                    <a:pt x="17" y="29"/>
                    <a:pt x="25" y="32"/>
                    <a:pt x="25" y="26"/>
                  </a:cubicBezTo>
                  <a:cubicBezTo>
                    <a:pt x="25" y="26"/>
                    <a:pt x="33" y="15"/>
                    <a:pt x="35" y="9"/>
                  </a:cubicBezTo>
                  <a:cubicBezTo>
                    <a:pt x="35" y="9"/>
                    <a:pt x="28" y="18"/>
                    <a:pt x="23" y="19"/>
                  </a:cubicBezTo>
                  <a:cubicBezTo>
                    <a:pt x="23" y="19"/>
                    <a:pt x="23" y="10"/>
                    <a:pt x="20" y="0"/>
                  </a:cubicBezTo>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3" name="Freeform 151">
              <a:extLst>
                <a:ext uri="{FF2B5EF4-FFF2-40B4-BE49-F238E27FC236}">
                  <a16:creationId xmlns="" xmlns:a16="http://schemas.microsoft.com/office/drawing/2014/main" id="{FA4115A7-EC07-4082-B949-50E6507BB978}"/>
                </a:ext>
              </a:extLst>
            </p:cNvPr>
            <p:cNvSpPr>
              <a:spLocks/>
            </p:cNvSpPr>
            <p:nvPr/>
          </p:nvSpPr>
          <p:spPr bwMode="auto">
            <a:xfrm flipH="1">
              <a:off x="1122363" y="5659438"/>
              <a:ext cx="241300" cy="179388"/>
            </a:xfrm>
            <a:custGeom>
              <a:avLst/>
              <a:gdLst>
                <a:gd name="T0" fmla="*/ 0 w 85"/>
                <a:gd name="T1" fmla="*/ 2 h 63"/>
                <a:gd name="T2" fmla="*/ 80 w 85"/>
                <a:gd name="T3" fmla="*/ 61 h 63"/>
                <a:gd name="T4" fmla="*/ 84 w 85"/>
                <a:gd name="T5" fmla="*/ 60 h 63"/>
                <a:gd name="T6" fmla="*/ 5 w 85"/>
                <a:gd name="T7" fmla="*/ 0 h 63"/>
                <a:gd name="T8" fmla="*/ 0 w 85"/>
                <a:gd name="T9" fmla="*/ 2 h 63"/>
              </a:gdLst>
              <a:ahLst/>
              <a:cxnLst>
                <a:cxn ang="0">
                  <a:pos x="T0" y="T1"/>
                </a:cxn>
                <a:cxn ang="0">
                  <a:pos x="T2" y="T3"/>
                </a:cxn>
                <a:cxn ang="0">
                  <a:pos x="T4" y="T5"/>
                </a:cxn>
                <a:cxn ang="0">
                  <a:pos x="T6" y="T7"/>
                </a:cxn>
                <a:cxn ang="0">
                  <a:pos x="T8" y="T9"/>
                </a:cxn>
              </a:cxnLst>
              <a:rect l="0" t="0" r="r" b="b"/>
              <a:pathLst>
                <a:path w="85" h="63">
                  <a:moveTo>
                    <a:pt x="0" y="2"/>
                  </a:moveTo>
                  <a:cubicBezTo>
                    <a:pt x="0" y="2"/>
                    <a:pt x="29" y="43"/>
                    <a:pt x="80" y="61"/>
                  </a:cubicBezTo>
                  <a:cubicBezTo>
                    <a:pt x="80" y="61"/>
                    <a:pt x="85" y="63"/>
                    <a:pt x="84" y="60"/>
                  </a:cubicBezTo>
                  <a:cubicBezTo>
                    <a:pt x="82" y="53"/>
                    <a:pt x="45" y="54"/>
                    <a:pt x="5" y="0"/>
                  </a:cubicBezTo>
                  <a:cubicBezTo>
                    <a:pt x="0" y="2"/>
                    <a:pt x="0" y="2"/>
                    <a:pt x="0" y="2"/>
                  </a:cubicBezTo>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4" name="Freeform 152">
              <a:extLst>
                <a:ext uri="{FF2B5EF4-FFF2-40B4-BE49-F238E27FC236}">
                  <a16:creationId xmlns="" xmlns:a16="http://schemas.microsoft.com/office/drawing/2014/main" id="{8DF9965E-3E58-40D3-AEAE-76B1036D7479}"/>
                </a:ext>
              </a:extLst>
            </p:cNvPr>
            <p:cNvSpPr>
              <a:spLocks/>
            </p:cNvSpPr>
            <p:nvPr/>
          </p:nvSpPr>
          <p:spPr bwMode="auto">
            <a:xfrm flipH="1">
              <a:off x="1973263" y="5834063"/>
              <a:ext cx="314325" cy="125413"/>
            </a:xfrm>
            <a:custGeom>
              <a:avLst/>
              <a:gdLst>
                <a:gd name="T0" fmla="*/ 24 w 111"/>
                <a:gd name="T1" fmla="*/ 36 h 44"/>
                <a:gd name="T2" fmla="*/ 23 w 111"/>
                <a:gd name="T3" fmla="*/ 35 h 44"/>
                <a:gd name="T4" fmla="*/ 21 w 111"/>
                <a:gd name="T5" fmla="*/ 34 h 44"/>
                <a:gd name="T6" fmla="*/ 1 w 111"/>
                <a:gd name="T7" fmla="*/ 13 h 44"/>
                <a:gd name="T8" fmla="*/ 2 w 111"/>
                <a:gd name="T9" fmla="*/ 8 h 44"/>
                <a:gd name="T10" fmla="*/ 16 w 111"/>
                <a:gd name="T11" fmla="*/ 8 h 44"/>
                <a:gd name="T12" fmla="*/ 18 w 111"/>
                <a:gd name="T13" fmla="*/ 8 h 44"/>
                <a:gd name="T14" fmla="*/ 18 w 111"/>
                <a:gd name="T15" fmla="*/ 8 h 44"/>
                <a:gd name="T16" fmla="*/ 18 w 111"/>
                <a:gd name="T17" fmla="*/ 8 h 44"/>
                <a:gd name="T18" fmla="*/ 19 w 111"/>
                <a:gd name="T19" fmla="*/ 8 h 44"/>
                <a:gd name="T20" fmla="*/ 31 w 111"/>
                <a:gd name="T21" fmla="*/ 9 h 44"/>
                <a:gd name="T22" fmla="*/ 64 w 111"/>
                <a:gd name="T23" fmla="*/ 7 h 44"/>
                <a:gd name="T24" fmla="*/ 96 w 111"/>
                <a:gd name="T25" fmla="*/ 1 h 44"/>
                <a:gd name="T26" fmla="*/ 102 w 111"/>
                <a:gd name="T27" fmla="*/ 0 h 44"/>
                <a:gd name="T28" fmla="*/ 111 w 111"/>
                <a:gd name="T29" fmla="*/ 7 h 44"/>
                <a:gd name="T30" fmla="*/ 102 w 111"/>
                <a:gd name="T31" fmla="*/ 18 h 44"/>
                <a:gd name="T32" fmla="*/ 50 w 111"/>
                <a:gd name="T33" fmla="*/ 43 h 44"/>
                <a:gd name="T34" fmla="*/ 24 w 111"/>
                <a:gd name="T35" fmla="*/ 36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1" h="44">
                  <a:moveTo>
                    <a:pt x="24" y="36"/>
                  </a:moveTo>
                  <a:cubicBezTo>
                    <a:pt x="23" y="35"/>
                    <a:pt x="23" y="35"/>
                    <a:pt x="23" y="35"/>
                  </a:cubicBezTo>
                  <a:cubicBezTo>
                    <a:pt x="22" y="35"/>
                    <a:pt x="21" y="35"/>
                    <a:pt x="21" y="34"/>
                  </a:cubicBezTo>
                  <a:cubicBezTo>
                    <a:pt x="8" y="28"/>
                    <a:pt x="0" y="15"/>
                    <a:pt x="1" y="13"/>
                  </a:cubicBezTo>
                  <a:cubicBezTo>
                    <a:pt x="0" y="9"/>
                    <a:pt x="2" y="11"/>
                    <a:pt x="2" y="8"/>
                  </a:cubicBezTo>
                  <a:cubicBezTo>
                    <a:pt x="2" y="6"/>
                    <a:pt x="4" y="5"/>
                    <a:pt x="16" y="8"/>
                  </a:cubicBezTo>
                  <a:cubicBezTo>
                    <a:pt x="17" y="8"/>
                    <a:pt x="17" y="8"/>
                    <a:pt x="18" y="8"/>
                  </a:cubicBezTo>
                  <a:cubicBezTo>
                    <a:pt x="18" y="8"/>
                    <a:pt x="18" y="8"/>
                    <a:pt x="18" y="8"/>
                  </a:cubicBezTo>
                  <a:cubicBezTo>
                    <a:pt x="18" y="8"/>
                    <a:pt x="18" y="8"/>
                    <a:pt x="18" y="8"/>
                  </a:cubicBezTo>
                  <a:cubicBezTo>
                    <a:pt x="18" y="8"/>
                    <a:pt x="19" y="8"/>
                    <a:pt x="19" y="8"/>
                  </a:cubicBezTo>
                  <a:cubicBezTo>
                    <a:pt x="22" y="9"/>
                    <a:pt x="26" y="9"/>
                    <a:pt x="31" y="9"/>
                  </a:cubicBezTo>
                  <a:cubicBezTo>
                    <a:pt x="42" y="10"/>
                    <a:pt x="56" y="9"/>
                    <a:pt x="64" y="7"/>
                  </a:cubicBezTo>
                  <a:cubicBezTo>
                    <a:pt x="71" y="6"/>
                    <a:pt x="87" y="3"/>
                    <a:pt x="96" y="1"/>
                  </a:cubicBezTo>
                  <a:cubicBezTo>
                    <a:pt x="99" y="1"/>
                    <a:pt x="102" y="0"/>
                    <a:pt x="102" y="0"/>
                  </a:cubicBezTo>
                  <a:cubicBezTo>
                    <a:pt x="111" y="7"/>
                    <a:pt x="111" y="7"/>
                    <a:pt x="111" y="7"/>
                  </a:cubicBezTo>
                  <a:cubicBezTo>
                    <a:pt x="108" y="11"/>
                    <a:pt x="105" y="15"/>
                    <a:pt x="102" y="18"/>
                  </a:cubicBezTo>
                  <a:cubicBezTo>
                    <a:pt x="84" y="39"/>
                    <a:pt x="66" y="44"/>
                    <a:pt x="50" y="43"/>
                  </a:cubicBezTo>
                  <a:cubicBezTo>
                    <a:pt x="40" y="42"/>
                    <a:pt x="30" y="39"/>
                    <a:pt x="24" y="36"/>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5" name="Freeform 153">
              <a:extLst>
                <a:ext uri="{FF2B5EF4-FFF2-40B4-BE49-F238E27FC236}">
                  <a16:creationId xmlns="" xmlns:a16="http://schemas.microsoft.com/office/drawing/2014/main" id="{8E6027AF-506B-44FC-8A2F-51264673452A}"/>
                </a:ext>
              </a:extLst>
            </p:cNvPr>
            <p:cNvSpPr>
              <a:spLocks noEditPoints="1"/>
            </p:cNvSpPr>
            <p:nvPr/>
          </p:nvSpPr>
          <p:spPr bwMode="auto">
            <a:xfrm flipH="1">
              <a:off x="2009775" y="5859463"/>
              <a:ext cx="190500" cy="96838"/>
            </a:xfrm>
            <a:custGeom>
              <a:avLst/>
              <a:gdLst>
                <a:gd name="T0" fmla="*/ 36 w 67"/>
                <a:gd name="T1" fmla="*/ 31 h 34"/>
                <a:gd name="T2" fmla="*/ 19 w 67"/>
                <a:gd name="T3" fmla="*/ 34 h 34"/>
                <a:gd name="T4" fmla="*/ 23 w 67"/>
                <a:gd name="T5" fmla="*/ 34 h 34"/>
                <a:gd name="T6" fmla="*/ 33 w 67"/>
                <a:gd name="T7" fmla="*/ 33 h 34"/>
                <a:gd name="T8" fmla="*/ 36 w 67"/>
                <a:gd name="T9" fmla="*/ 31 h 34"/>
                <a:gd name="T10" fmla="*/ 67 w 67"/>
                <a:gd name="T11" fmla="*/ 3 h 34"/>
                <a:gd name="T12" fmla="*/ 64 w 67"/>
                <a:gd name="T13" fmla="*/ 3 h 34"/>
                <a:gd name="T14" fmla="*/ 47 w 67"/>
                <a:gd name="T15" fmla="*/ 6 h 34"/>
                <a:gd name="T16" fmla="*/ 44 w 67"/>
                <a:gd name="T17" fmla="*/ 5 h 34"/>
                <a:gd name="T18" fmla="*/ 40 w 67"/>
                <a:gd name="T19" fmla="*/ 10 h 34"/>
                <a:gd name="T20" fmla="*/ 25 w 67"/>
                <a:gd name="T21" fmla="*/ 12 h 34"/>
                <a:gd name="T22" fmla="*/ 7 w 67"/>
                <a:gd name="T23" fmla="*/ 11 h 34"/>
                <a:gd name="T24" fmla="*/ 32 w 67"/>
                <a:gd name="T25" fmla="*/ 16 h 34"/>
                <a:gd name="T26" fmla="*/ 35 w 67"/>
                <a:gd name="T27" fmla="*/ 15 h 34"/>
                <a:gd name="T28" fmla="*/ 47 w 67"/>
                <a:gd name="T29" fmla="*/ 15 h 34"/>
                <a:gd name="T30" fmla="*/ 49 w 67"/>
                <a:gd name="T31" fmla="*/ 19 h 34"/>
                <a:gd name="T32" fmla="*/ 28 w 67"/>
                <a:gd name="T33" fmla="*/ 24 h 34"/>
                <a:gd name="T34" fmla="*/ 18 w 67"/>
                <a:gd name="T35" fmla="*/ 24 h 34"/>
                <a:gd name="T36" fmla="*/ 31 w 67"/>
                <a:gd name="T37" fmla="*/ 27 h 34"/>
                <a:gd name="T38" fmla="*/ 38 w 67"/>
                <a:gd name="T39" fmla="*/ 27 h 34"/>
                <a:gd name="T40" fmla="*/ 42 w 67"/>
                <a:gd name="T41" fmla="*/ 26 h 34"/>
                <a:gd name="T42" fmla="*/ 45 w 67"/>
                <a:gd name="T43" fmla="*/ 23 h 34"/>
                <a:gd name="T44" fmla="*/ 46 w 67"/>
                <a:gd name="T45" fmla="*/ 23 h 34"/>
                <a:gd name="T46" fmla="*/ 67 w 67"/>
                <a:gd name="T47" fmla="*/ 3 h 34"/>
                <a:gd name="T48" fmla="*/ 16 w 67"/>
                <a:gd name="T49" fmla="*/ 0 h 34"/>
                <a:gd name="T50" fmla="*/ 4 w 67"/>
                <a:gd name="T51" fmla="*/ 0 h 34"/>
                <a:gd name="T52" fmla="*/ 0 w 67"/>
                <a:gd name="T53" fmla="*/ 0 h 34"/>
                <a:gd name="T54" fmla="*/ 9 w 67"/>
                <a:gd name="T55" fmla="*/ 2 h 34"/>
                <a:gd name="T56" fmla="*/ 19 w 67"/>
                <a:gd name="T57" fmla="*/ 2 h 34"/>
                <a:gd name="T58" fmla="*/ 21 w 67"/>
                <a:gd name="T59" fmla="*/ 2 h 34"/>
                <a:gd name="T60" fmla="*/ 16 w 67"/>
                <a:gd name="T61"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7" h="34">
                  <a:moveTo>
                    <a:pt x="36" y="31"/>
                  </a:moveTo>
                  <a:cubicBezTo>
                    <a:pt x="30" y="32"/>
                    <a:pt x="23" y="34"/>
                    <a:pt x="19" y="34"/>
                  </a:cubicBezTo>
                  <a:cubicBezTo>
                    <a:pt x="20" y="34"/>
                    <a:pt x="22" y="34"/>
                    <a:pt x="23" y="34"/>
                  </a:cubicBezTo>
                  <a:cubicBezTo>
                    <a:pt x="26" y="34"/>
                    <a:pt x="29" y="34"/>
                    <a:pt x="33" y="33"/>
                  </a:cubicBezTo>
                  <a:cubicBezTo>
                    <a:pt x="34" y="33"/>
                    <a:pt x="35" y="32"/>
                    <a:pt x="36" y="31"/>
                  </a:cubicBezTo>
                  <a:moveTo>
                    <a:pt x="67" y="3"/>
                  </a:moveTo>
                  <a:cubicBezTo>
                    <a:pt x="67" y="3"/>
                    <a:pt x="66" y="3"/>
                    <a:pt x="64" y="3"/>
                  </a:cubicBezTo>
                  <a:cubicBezTo>
                    <a:pt x="59" y="5"/>
                    <a:pt x="53" y="6"/>
                    <a:pt x="47" y="6"/>
                  </a:cubicBezTo>
                  <a:cubicBezTo>
                    <a:pt x="46" y="6"/>
                    <a:pt x="45" y="5"/>
                    <a:pt x="44" y="5"/>
                  </a:cubicBezTo>
                  <a:cubicBezTo>
                    <a:pt x="44" y="7"/>
                    <a:pt x="43" y="9"/>
                    <a:pt x="40" y="10"/>
                  </a:cubicBezTo>
                  <a:cubicBezTo>
                    <a:pt x="37" y="12"/>
                    <a:pt x="31" y="12"/>
                    <a:pt x="25" y="12"/>
                  </a:cubicBezTo>
                  <a:cubicBezTo>
                    <a:pt x="16" y="12"/>
                    <a:pt x="7" y="11"/>
                    <a:pt x="7" y="11"/>
                  </a:cubicBezTo>
                  <a:cubicBezTo>
                    <a:pt x="7" y="11"/>
                    <a:pt x="20" y="16"/>
                    <a:pt x="32" y="16"/>
                  </a:cubicBezTo>
                  <a:cubicBezTo>
                    <a:pt x="33" y="16"/>
                    <a:pt x="34" y="16"/>
                    <a:pt x="35" y="15"/>
                  </a:cubicBezTo>
                  <a:cubicBezTo>
                    <a:pt x="40" y="15"/>
                    <a:pt x="44" y="15"/>
                    <a:pt x="47" y="15"/>
                  </a:cubicBezTo>
                  <a:cubicBezTo>
                    <a:pt x="51" y="15"/>
                    <a:pt x="52" y="16"/>
                    <a:pt x="49" y="19"/>
                  </a:cubicBezTo>
                  <a:cubicBezTo>
                    <a:pt x="46" y="22"/>
                    <a:pt x="38" y="24"/>
                    <a:pt x="28" y="24"/>
                  </a:cubicBezTo>
                  <a:cubicBezTo>
                    <a:pt x="25" y="24"/>
                    <a:pt x="22" y="24"/>
                    <a:pt x="18" y="24"/>
                  </a:cubicBezTo>
                  <a:cubicBezTo>
                    <a:pt x="21" y="26"/>
                    <a:pt x="26" y="27"/>
                    <a:pt x="31" y="27"/>
                  </a:cubicBezTo>
                  <a:cubicBezTo>
                    <a:pt x="33" y="27"/>
                    <a:pt x="36" y="27"/>
                    <a:pt x="38" y="27"/>
                  </a:cubicBezTo>
                  <a:cubicBezTo>
                    <a:pt x="39" y="26"/>
                    <a:pt x="41" y="26"/>
                    <a:pt x="42" y="26"/>
                  </a:cubicBezTo>
                  <a:cubicBezTo>
                    <a:pt x="43" y="25"/>
                    <a:pt x="44" y="24"/>
                    <a:pt x="45" y="23"/>
                  </a:cubicBezTo>
                  <a:cubicBezTo>
                    <a:pt x="46" y="23"/>
                    <a:pt x="46" y="23"/>
                    <a:pt x="46" y="23"/>
                  </a:cubicBezTo>
                  <a:cubicBezTo>
                    <a:pt x="54" y="17"/>
                    <a:pt x="62" y="12"/>
                    <a:pt x="67" y="3"/>
                  </a:cubicBezTo>
                  <a:moveTo>
                    <a:pt x="16" y="0"/>
                  </a:moveTo>
                  <a:cubicBezTo>
                    <a:pt x="12" y="0"/>
                    <a:pt x="8" y="0"/>
                    <a:pt x="4" y="0"/>
                  </a:cubicBezTo>
                  <a:cubicBezTo>
                    <a:pt x="3" y="0"/>
                    <a:pt x="1" y="0"/>
                    <a:pt x="0" y="0"/>
                  </a:cubicBezTo>
                  <a:cubicBezTo>
                    <a:pt x="2" y="2"/>
                    <a:pt x="5" y="2"/>
                    <a:pt x="9" y="2"/>
                  </a:cubicBezTo>
                  <a:cubicBezTo>
                    <a:pt x="12" y="2"/>
                    <a:pt x="15" y="2"/>
                    <a:pt x="19" y="2"/>
                  </a:cubicBezTo>
                  <a:cubicBezTo>
                    <a:pt x="20" y="2"/>
                    <a:pt x="20" y="2"/>
                    <a:pt x="21" y="2"/>
                  </a:cubicBezTo>
                  <a:cubicBezTo>
                    <a:pt x="19" y="1"/>
                    <a:pt x="18" y="1"/>
                    <a:pt x="16" y="0"/>
                  </a:cubicBezTo>
                </a:path>
              </a:pathLst>
            </a:custGeom>
            <a:solidFill>
              <a:srgbClr val="FCE9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6" name="Freeform 154">
              <a:extLst>
                <a:ext uri="{FF2B5EF4-FFF2-40B4-BE49-F238E27FC236}">
                  <a16:creationId xmlns="" xmlns:a16="http://schemas.microsoft.com/office/drawing/2014/main" id="{2918AD70-8891-4B6A-97A2-2443837FD8A9}"/>
                </a:ext>
              </a:extLst>
            </p:cNvPr>
            <p:cNvSpPr>
              <a:spLocks/>
            </p:cNvSpPr>
            <p:nvPr/>
          </p:nvSpPr>
          <p:spPr bwMode="auto">
            <a:xfrm flipH="1">
              <a:off x="1976438" y="5688013"/>
              <a:ext cx="280988" cy="207963"/>
            </a:xfrm>
            <a:custGeom>
              <a:avLst/>
              <a:gdLst>
                <a:gd name="T0" fmla="*/ 20 w 99"/>
                <a:gd name="T1" fmla="*/ 53 h 73"/>
                <a:gd name="T2" fmla="*/ 11 w 99"/>
                <a:gd name="T3" fmla="*/ 46 h 73"/>
                <a:gd name="T4" fmla="*/ 2 w 99"/>
                <a:gd name="T5" fmla="*/ 30 h 73"/>
                <a:gd name="T6" fmla="*/ 2 w 99"/>
                <a:gd name="T7" fmla="*/ 30 h 73"/>
                <a:gd name="T8" fmla="*/ 0 w 99"/>
                <a:gd name="T9" fmla="*/ 17 h 73"/>
                <a:gd name="T10" fmla="*/ 4 w 99"/>
                <a:gd name="T11" fmla="*/ 13 h 73"/>
                <a:gd name="T12" fmla="*/ 7 w 99"/>
                <a:gd name="T13" fmla="*/ 12 h 73"/>
                <a:gd name="T14" fmla="*/ 8 w 99"/>
                <a:gd name="T15" fmla="*/ 8 h 73"/>
                <a:gd name="T16" fmla="*/ 10 w 99"/>
                <a:gd name="T17" fmla="*/ 4 h 73"/>
                <a:gd name="T18" fmla="*/ 27 w 99"/>
                <a:gd name="T19" fmla="*/ 0 h 73"/>
                <a:gd name="T20" fmla="*/ 27 w 99"/>
                <a:gd name="T21" fmla="*/ 0 h 73"/>
                <a:gd name="T22" fmla="*/ 33 w 99"/>
                <a:gd name="T23" fmla="*/ 0 h 73"/>
                <a:gd name="T24" fmla="*/ 50 w 99"/>
                <a:gd name="T25" fmla="*/ 3 h 73"/>
                <a:gd name="T26" fmla="*/ 50 w 99"/>
                <a:gd name="T27" fmla="*/ 3 h 73"/>
                <a:gd name="T28" fmla="*/ 53 w 99"/>
                <a:gd name="T29" fmla="*/ 4 h 73"/>
                <a:gd name="T30" fmla="*/ 53 w 99"/>
                <a:gd name="T31" fmla="*/ 4 h 73"/>
                <a:gd name="T32" fmla="*/ 80 w 99"/>
                <a:gd name="T33" fmla="*/ 21 h 73"/>
                <a:gd name="T34" fmla="*/ 99 w 99"/>
                <a:gd name="T35" fmla="*/ 55 h 73"/>
                <a:gd name="T36" fmla="*/ 20 w 99"/>
                <a:gd name="T37" fmla="*/ 5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9" h="73">
                  <a:moveTo>
                    <a:pt x="20" y="53"/>
                  </a:moveTo>
                  <a:cubicBezTo>
                    <a:pt x="16" y="50"/>
                    <a:pt x="13" y="48"/>
                    <a:pt x="11" y="46"/>
                  </a:cubicBezTo>
                  <a:cubicBezTo>
                    <a:pt x="6" y="40"/>
                    <a:pt x="3" y="35"/>
                    <a:pt x="2" y="30"/>
                  </a:cubicBezTo>
                  <a:cubicBezTo>
                    <a:pt x="2" y="30"/>
                    <a:pt x="2" y="30"/>
                    <a:pt x="2" y="30"/>
                  </a:cubicBezTo>
                  <a:cubicBezTo>
                    <a:pt x="0" y="25"/>
                    <a:pt x="0" y="20"/>
                    <a:pt x="0" y="17"/>
                  </a:cubicBezTo>
                  <a:cubicBezTo>
                    <a:pt x="0" y="15"/>
                    <a:pt x="1" y="14"/>
                    <a:pt x="4" y="13"/>
                  </a:cubicBezTo>
                  <a:cubicBezTo>
                    <a:pt x="5" y="13"/>
                    <a:pt x="6" y="13"/>
                    <a:pt x="7" y="12"/>
                  </a:cubicBezTo>
                  <a:cubicBezTo>
                    <a:pt x="8" y="11"/>
                    <a:pt x="8" y="10"/>
                    <a:pt x="8" y="8"/>
                  </a:cubicBezTo>
                  <a:cubicBezTo>
                    <a:pt x="8" y="6"/>
                    <a:pt x="8" y="4"/>
                    <a:pt x="10" y="4"/>
                  </a:cubicBezTo>
                  <a:cubicBezTo>
                    <a:pt x="14" y="2"/>
                    <a:pt x="19" y="1"/>
                    <a:pt x="27" y="0"/>
                  </a:cubicBezTo>
                  <a:cubicBezTo>
                    <a:pt x="27" y="0"/>
                    <a:pt x="27" y="0"/>
                    <a:pt x="27" y="0"/>
                  </a:cubicBezTo>
                  <a:cubicBezTo>
                    <a:pt x="29" y="0"/>
                    <a:pt x="31" y="0"/>
                    <a:pt x="33" y="0"/>
                  </a:cubicBezTo>
                  <a:cubicBezTo>
                    <a:pt x="38" y="0"/>
                    <a:pt x="44" y="1"/>
                    <a:pt x="50" y="3"/>
                  </a:cubicBezTo>
                  <a:cubicBezTo>
                    <a:pt x="50" y="3"/>
                    <a:pt x="50" y="3"/>
                    <a:pt x="50" y="3"/>
                  </a:cubicBezTo>
                  <a:cubicBezTo>
                    <a:pt x="51" y="3"/>
                    <a:pt x="52" y="3"/>
                    <a:pt x="53" y="4"/>
                  </a:cubicBezTo>
                  <a:cubicBezTo>
                    <a:pt x="53" y="4"/>
                    <a:pt x="53" y="4"/>
                    <a:pt x="53" y="4"/>
                  </a:cubicBezTo>
                  <a:cubicBezTo>
                    <a:pt x="63" y="7"/>
                    <a:pt x="72" y="13"/>
                    <a:pt x="80" y="21"/>
                  </a:cubicBezTo>
                  <a:cubicBezTo>
                    <a:pt x="93" y="36"/>
                    <a:pt x="99" y="55"/>
                    <a:pt x="99" y="55"/>
                  </a:cubicBezTo>
                  <a:cubicBezTo>
                    <a:pt x="79" y="73"/>
                    <a:pt x="40" y="65"/>
                    <a:pt x="20" y="53"/>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7" name="Freeform 155">
              <a:extLst>
                <a:ext uri="{FF2B5EF4-FFF2-40B4-BE49-F238E27FC236}">
                  <a16:creationId xmlns="" xmlns:a16="http://schemas.microsoft.com/office/drawing/2014/main" id="{F98B96D0-B070-4C78-B2F7-76FCDB04141E}"/>
                </a:ext>
              </a:extLst>
            </p:cNvPr>
            <p:cNvSpPr>
              <a:spLocks/>
            </p:cNvSpPr>
            <p:nvPr/>
          </p:nvSpPr>
          <p:spPr bwMode="auto">
            <a:xfrm flipH="1">
              <a:off x="2070100" y="5697538"/>
              <a:ext cx="44450" cy="19050"/>
            </a:xfrm>
            <a:custGeom>
              <a:avLst/>
              <a:gdLst>
                <a:gd name="T0" fmla="*/ 0 w 16"/>
                <a:gd name="T1" fmla="*/ 0 h 7"/>
                <a:gd name="T2" fmla="*/ 0 w 16"/>
                <a:gd name="T3" fmla="*/ 0 h 7"/>
                <a:gd name="T4" fmla="*/ 0 w 16"/>
                <a:gd name="T5" fmla="*/ 0 h 7"/>
                <a:gd name="T6" fmla="*/ 3 w 16"/>
                <a:gd name="T7" fmla="*/ 1 h 7"/>
                <a:gd name="T8" fmla="*/ 3 w 16"/>
                <a:gd name="T9" fmla="*/ 1 h 7"/>
                <a:gd name="T10" fmla="*/ 16 w 16"/>
                <a:gd name="T11" fmla="*/ 7 h 7"/>
                <a:gd name="T12" fmla="*/ 16 w 16"/>
                <a:gd name="T13" fmla="*/ 7 h 7"/>
                <a:gd name="T14" fmla="*/ 3 w 16"/>
                <a:gd name="T15" fmla="*/ 1 h 7"/>
                <a:gd name="T16" fmla="*/ 3 w 16"/>
                <a:gd name="T17" fmla="*/ 1 h 7"/>
                <a:gd name="T18" fmla="*/ 0 w 16"/>
                <a:gd name="T19" fmla="*/ 0 h 7"/>
                <a:gd name="T20" fmla="*/ 0 w 16"/>
                <a:gd name="T21" fmla="*/ 0 h 7"/>
                <a:gd name="T22" fmla="*/ 0 w 16"/>
                <a:gd name="T23"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 h="7">
                  <a:moveTo>
                    <a:pt x="0" y="0"/>
                  </a:moveTo>
                  <a:cubicBezTo>
                    <a:pt x="0" y="0"/>
                    <a:pt x="0" y="0"/>
                    <a:pt x="0" y="0"/>
                  </a:cubicBezTo>
                  <a:cubicBezTo>
                    <a:pt x="0" y="0"/>
                    <a:pt x="0" y="0"/>
                    <a:pt x="0" y="0"/>
                  </a:cubicBezTo>
                  <a:cubicBezTo>
                    <a:pt x="1" y="0"/>
                    <a:pt x="2" y="0"/>
                    <a:pt x="3" y="1"/>
                  </a:cubicBezTo>
                  <a:cubicBezTo>
                    <a:pt x="3" y="1"/>
                    <a:pt x="3" y="1"/>
                    <a:pt x="3" y="1"/>
                  </a:cubicBezTo>
                  <a:cubicBezTo>
                    <a:pt x="7" y="2"/>
                    <a:pt x="12" y="4"/>
                    <a:pt x="16" y="7"/>
                  </a:cubicBezTo>
                  <a:cubicBezTo>
                    <a:pt x="16" y="7"/>
                    <a:pt x="16" y="7"/>
                    <a:pt x="16" y="7"/>
                  </a:cubicBezTo>
                  <a:cubicBezTo>
                    <a:pt x="12" y="4"/>
                    <a:pt x="7" y="2"/>
                    <a:pt x="3" y="1"/>
                  </a:cubicBezTo>
                  <a:cubicBezTo>
                    <a:pt x="3" y="1"/>
                    <a:pt x="3" y="1"/>
                    <a:pt x="3" y="1"/>
                  </a:cubicBezTo>
                  <a:cubicBezTo>
                    <a:pt x="2" y="0"/>
                    <a:pt x="1" y="0"/>
                    <a:pt x="0" y="0"/>
                  </a:cubicBezTo>
                  <a:cubicBezTo>
                    <a:pt x="0" y="0"/>
                    <a:pt x="0" y="0"/>
                    <a:pt x="0" y="0"/>
                  </a:cubicBezTo>
                  <a:cubicBezTo>
                    <a:pt x="0" y="0"/>
                    <a:pt x="0" y="0"/>
                    <a:pt x="0" y="0"/>
                  </a:cubicBezTo>
                </a:path>
              </a:pathLst>
            </a:custGeom>
            <a:solidFill>
              <a:srgbClr val="FDEF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8" name="Freeform 156">
              <a:extLst>
                <a:ext uri="{FF2B5EF4-FFF2-40B4-BE49-F238E27FC236}">
                  <a16:creationId xmlns="" xmlns:a16="http://schemas.microsoft.com/office/drawing/2014/main" id="{67985149-B92D-4BDA-911A-32C066B00E11}"/>
                </a:ext>
              </a:extLst>
            </p:cNvPr>
            <p:cNvSpPr>
              <a:spLocks noEditPoints="1"/>
            </p:cNvSpPr>
            <p:nvPr/>
          </p:nvSpPr>
          <p:spPr bwMode="auto">
            <a:xfrm flipH="1">
              <a:off x="1984375" y="5691188"/>
              <a:ext cx="215900" cy="185738"/>
            </a:xfrm>
            <a:custGeom>
              <a:avLst/>
              <a:gdLst>
                <a:gd name="T0" fmla="*/ 47 w 76"/>
                <a:gd name="T1" fmla="*/ 65 h 65"/>
                <a:gd name="T2" fmla="*/ 59 w 76"/>
                <a:gd name="T3" fmla="*/ 62 h 65"/>
                <a:gd name="T4" fmla="*/ 40 w 76"/>
                <a:gd name="T5" fmla="*/ 60 h 65"/>
                <a:gd name="T6" fmla="*/ 0 w 76"/>
                <a:gd name="T7" fmla="*/ 52 h 65"/>
                <a:gd name="T8" fmla="*/ 72 w 76"/>
                <a:gd name="T9" fmla="*/ 53 h 65"/>
                <a:gd name="T10" fmla="*/ 66 w 76"/>
                <a:gd name="T11" fmla="*/ 50 h 65"/>
                <a:gd name="T12" fmla="*/ 50 w 76"/>
                <a:gd name="T13" fmla="*/ 51 h 65"/>
                <a:gd name="T14" fmla="*/ 71 w 76"/>
                <a:gd name="T15" fmla="*/ 54 h 65"/>
                <a:gd name="T16" fmla="*/ 58 w 76"/>
                <a:gd name="T17" fmla="*/ 47 h 65"/>
                <a:gd name="T18" fmla="*/ 23 w 76"/>
                <a:gd name="T19" fmla="*/ 45 h 65"/>
                <a:gd name="T20" fmla="*/ 44 w 76"/>
                <a:gd name="T21" fmla="*/ 60 h 65"/>
                <a:gd name="T22" fmla="*/ 68 w 76"/>
                <a:gd name="T23" fmla="*/ 60 h 65"/>
                <a:gd name="T24" fmla="*/ 49 w 76"/>
                <a:gd name="T25" fmla="*/ 51 h 65"/>
                <a:gd name="T26" fmla="*/ 39 w 76"/>
                <a:gd name="T27" fmla="*/ 50 h 65"/>
                <a:gd name="T28" fmla="*/ 16 w 76"/>
                <a:gd name="T29" fmla="*/ 39 h 65"/>
                <a:gd name="T30" fmla="*/ 19 w 76"/>
                <a:gd name="T31" fmla="*/ 41 h 65"/>
                <a:gd name="T32" fmla="*/ 49 w 76"/>
                <a:gd name="T33" fmla="*/ 38 h 65"/>
                <a:gd name="T34" fmla="*/ 55 w 76"/>
                <a:gd name="T35" fmla="*/ 40 h 65"/>
                <a:gd name="T36" fmla="*/ 38 w 76"/>
                <a:gd name="T37" fmla="*/ 34 h 65"/>
                <a:gd name="T38" fmla="*/ 52 w 76"/>
                <a:gd name="T39" fmla="*/ 43 h 65"/>
                <a:gd name="T40" fmla="*/ 38 w 76"/>
                <a:gd name="T41" fmla="*/ 34 h 65"/>
                <a:gd name="T42" fmla="*/ 38 w 76"/>
                <a:gd name="T43" fmla="*/ 36 h 65"/>
                <a:gd name="T44" fmla="*/ 34 w 76"/>
                <a:gd name="T45" fmla="*/ 33 h 65"/>
                <a:gd name="T46" fmla="*/ 51 w 76"/>
                <a:gd name="T47" fmla="*/ 31 h 65"/>
                <a:gd name="T48" fmla="*/ 59 w 76"/>
                <a:gd name="T49" fmla="*/ 41 h 65"/>
                <a:gd name="T50" fmla="*/ 56 w 76"/>
                <a:gd name="T51" fmla="*/ 41 h 65"/>
                <a:gd name="T52" fmla="*/ 74 w 76"/>
                <a:gd name="T53" fmla="*/ 50 h 65"/>
                <a:gd name="T54" fmla="*/ 71 w 76"/>
                <a:gd name="T55" fmla="*/ 44 h 65"/>
                <a:gd name="T56" fmla="*/ 58 w 76"/>
                <a:gd name="T57" fmla="*/ 33 h 65"/>
                <a:gd name="T58" fmla="*/ 38 w 76"/>
                <a:gd name="T59" fmla="*/ 24 h 65"/>
                <a:gd name="T60" fmla="*/ 52 w 76"/>
                <a:gd name="T61" fmla="*/ 34 h 65"/>
                <a:gd name="T62" fmla="*/ 50 w 76"/>
                <a:gd name="T63" fmla="*/ 30 h 65"/>
                <a:gd name="T64" fmla="*/ 28 w 76"/>
                <a:gd name="T65" fmla="*/ 20 h 65"/>
                <a:gd name="T66" fmla="*/ 37 w 76"/>
                <a:gd name="T67" fmla="*/ 24 h 65"/>
                <a:gd name="T68" fmla="*/ 28 w 76"/>
                <a:gd name="T69" fmla="*/ 20 h 65"/>
                <a:gd name="T70" fmla="*/ 21 w 76"/>
                <a:gd name="T71" fmla="*/ 1 h 65"/>
                <a:gd name="T72" fmla="*/ 46 w 76"/>
                <a:gd name="T73" fmla="*/ 9 h 65"/>
                <a:gd name="T74" fmla="*/ 33 w 76"/>
                <a:gd name="T75" fmla="*/ 3 h 65"/>
                <a:gd name="T76" fmla="*/ 30 w 76"/>
                <a:gd name="T77" fmla="*/ 2 h 65"/>
                <a:gd name="T78" fmla="*/ 22 w 76"/>
                <a:gd name="T79"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6" h="65">
                  <a:moveTo>
                    <a:pt x="0" y="52"/>
                  </a:moveTo>
                  <a:cubicBezTo>
                    <a:pt x="12" y="59"/>
                    <a:pt x="30" y="65"/>
                    <a:pt x="47" y="65"/>
                  </a:cubicBezTo>
                  <a:cubicBezTo>
                    <a:pt x="53" y="65"/>
                    <a:pt x="59" y="64"/>
                    <a:pt x="64" y="62"/>
                  </a:cubicBezTo>
                  <a:cubicBezTo>
                    <a:pt x="63" y="62"/>
                    <a:pt x="61" y="62"/>
                    <a:pt x="59" y="62"/>
                  </a:cubicBezTo>
                  <a:cubicBezTo>
                    <a:pt x="54" y="62"/>
                    <a:pt x="48" y="62"/>
                    <a:pt x="41" y="60"/>
                  </a:cubicBezTo>
                  <a:cubicBezTo>
                    <a:pt x="41" y="60"/>
                    <a:pt x="41" y="60"/>
                    <a:pt x="40" y="60"/>
                  </a:cubicBezTo>
                  <a:cubicBezTo>
                    <a:pt x="35" y="60"/>
                    <a:pt x="28" y="59"/>
                    <a:pt x="24" y="58"/>
                  </a:cubicBezTo>
                  <a:cubicBezTo>
                    <a:pt x="8" y="54"/>
                    <a:pt x="8" y="54"/>
                    <a:pt x="0" y="52"/>
                  </a:cubicBezTo>
                  <a:moveTo>
                    <a:pt x="66" y="50"/>
                  </a:moveTo>
                  <a:cubicBezTo>
                    <a:pt x="68" y="51"/>
                    <a:pt x="70" y="52"/>
                    <a:pt x="72" y="53"/>
                  </a:cubicBezTo>
                  <a:cubicBezTo>
                    <a:pt x="72" y="52"/>
                    <a:pt x="73" y="52"/>
                    <a:pt x="73" y="51"/>
                  </a:cubicBezTo>
                  <a:cubicBezTo>
                    <a:pt x="71" y="51"/>
                    <a:pt x="69" y="51"/>
                    <a:pt x="66" y="50"/>
                  </a:cubicBezTo>
                  <a:moveTo>
                    <a:pt x="58" y="47"/>
                  </a:moveTo>
                  <a:cubicBezTo>
                    <a:pt x="60" y="49"/>
                    <a:pt x="56" y="51"/>
                    <a:pt x="50" y="51"/>
                  </a:cubicBezTo>
                  <a:cubicBezTo>
                    <a:pt x="57" y="56"/>
                    <a:pt x="65" y="58"/>
                    <a:pt x="69" y="59"/>
                  </a:cubicBezTo>
                  <a:cubicBezTo>
                    <a:pt x="70" y="57"/>
                    <a:pt x="70" y="56"/>
                    <a:pt x="71" y="54"/>
                  </a:cubicBezTo>
                  <a:cubicBezTo>
                    <a:pt x="68" y="53"/>
                    <a:pt x="65" y="51"/>
                    <a:pt x="62" y="48"/>
                  </a:cubicBezTo>
                  <a:cubicBezTo>
                    <a:pt x="61" y="48"/>
                    <a:pt x="60" y="47"/>
                    <a:pt x="58" y="47"/>
                  </a:cubicBezTo>
                  <a:moveTo>
                    <a:pt x="21" y="42"/>
                  </a:moveTo>
                  <a:cubicBezTo>
                    <a:pt x="21" y="43"/>
                    <a:pt x="22" y="44"/>
                    <a:pt x="23" y="45"/>
                  </a:cubicBezTo>
                  <a:cubicBezTo>
                    <a:pt x="29" y="50"/>
                    <a:pt x="38" y="56"/>
                    <a:pt x="45" y="58"/>
                  </a:cubicBezTo>
                  <a:cubicBezTo>
                    <a:pt x="50" y="59"/>
                    <a:pt x="49" y="59"/>
                    <a:pt x="44" y="60"/>
                  </a:cubicBezTo>
                  <a:cubicBezTo>
                    <a:pt x="49" y="61"/>
                    <a:pt x="53" y="61"/>
                    <a:pt x="57" y="61"/>
                  </a:cubicBezTo>
                  <a:cubicBezTo>
                    <a:pt x="62" y="61"/>
                    <a:pt x="66" y="61"/>
                    <a:pt x="68" y="60"/>
                  </a:cubicBezTo>
                  <a:cubicBezTo>
                    <a:pt x="68" y="60"/>
                    <a:pt x="69" y="60"/>
                    <a:pt x="69" y="60"/>
                  </a:cubicBezTo>
                  <a:cubicBezTo>
                    <a:pt x="64" y="59"/>
                    <a:pt x="56" y="56"/>
                    <a:pt x="49" y="51"/>
                  </a:cubicBezTo>
                  <a:cubicBezTo>
                    <a:pt x="49" y="51"/>
                    <a:pt x="49" y="51"/>
                    <a:pt x="49" y="51"/>
                  </a:cubicBezTo>
                  <a:cubicBezTo>
                    <a:pt x="46" y="51"/>
                    <a:pt x="42" y="51"/>
                    <a:pt x="39" y="50"/>
                  </a:cubicBezTo>
                  <a:cubicBezTo>
                    <a:pt x="33" y="48"/>
                    <a:pt x="26" y="44"/>
                    <a:pt x="21" y="42"/>
                  </a:cubicBezTo>
                  <a:moveTo>
                    <a:pt x="16" y="39"/>
                  </a:moveTo>
                  <a:cubicBezTo>
                    <a:pt x="16" y="39"/>
                    <a:pt x="17" y="41"/>
                    <a:pt x="20" y="43"/>
                  </a:cubicBezTo>
                  <a:cubicBezTo>
                    <a:pt x="20" y="42"/>
                    <a:pt x="19" y="42"/>
                    <a:pt x="19" y="41"/>
                  </a:cubicBezTo>
                  <a:cubicBezTo>
                    <a:pt x="17" y="40"/>
                    <a:pt x="16" y="39"/>
                    <a:pt x="16" y="39"/>
                  </a:cubicBezTo>
                  <a:moveTo>
                    <a:pt x="49" y="38"/>
                  </a:moveTo>
                  <a:cubicBezTo>
                    <a:pt x="51" y="41"/>
                    <a:pt x="55" y="44"/>
                    <a:pt x="59" y="46"/>
                  </a:cubicBezTo>
                  <a:cubicBezTo>
                    <a:pt x="58" y="44"/>
                    <a:pt x="56" y="43"/>
                    <a:pt x="55" y="40"/>
                  </a:cubicBezTo>
                  <a:cubicBezTo>
                    <a:pt x="53" y="40"/>
                    <a:pt x="51" y="39"/>
                    <a:pt x="49" y="38"/>
                  </a:cubicBezTo>
                  <a:moveTo>
                    <a:pt x="38" y="34"/>
                  </a:moveTo>
                  <a:cubicBezTo>
                    <a:pt x="39" y="35"/>
                    <a:pt x="39" y="36"/>
                    <a:pt x="39" y="37"/>
                  </a:cubicBezTo>
                  <a:cubicBezTo>
                    <a:pt x="43" y="39"/>
                    <a:pt x="48" y="41"/>
                    <a:pt x="52" y="43"/>
                  </a:cubicBezTo>
                  <a:cubicBezTo>
                    <a:pt x="50" y="41"/>
                    <a:pt x="49" y="39"/>
                    <a:pt x="47" y="37"/>
                  </a:cubicBezTo>
                  <a:cubicBezTo>
                    <a:pt x="44" y="36"/>
                    <a:pt x="41" y="35"/>
                    <a:pt x="38" y="34"/>
                  </a:cubicBezTo>
                  <a:moveTo>
                    <a:pt x="33" y="33"/>
                  </a:moveTo>
                  <a:cubicBezTo>
                    <a:pt x="30" y="33"/>
                    <a:pt x="33" y="34"/>
                    <a:pt x="38" y="36"/>
                  </a:cubicBezTo>
                  <a:cubicBezTo>
                    <a:pt x="38" y="35"/>
                    <a:pt x="38" y="34"/>
                    <a:pt x="37" y="33"/>
                  </a:cubicBezTo>
                  <a:cubicBezTo>
                    <a:pt x="36" y="33"/>
                    <a:pt x="35" y="33"/>
                    <a:pt x="34" y="33"/>
                  </a:cubicBezTo>
                  <a:cubicBezTo>
                    <a:pt x="33" y="33"/>
                    <a:pt x="33" y="33"/>
                    <a:pt x="33" y="33"/>
                  </a:cubicBezTo>
                  <a:moveTo>
                    <a:pt x="51" y="31"/>
                  </a:moveTo>
                  <a:cubicBezTo>
                    <a:pt x="52" y="32"/>
                    <a:pt x="52" y="34"/>
                    <a:pt x="53" y="35"/>
                  </a:cubicBezTo>
                  <a:cubicBezTo>
                    <a:pt x="56" y="37"/>
                    <a:pt x="59" y="39"/>
                    <a:pt x="59" y="41"/>
                  </a:cubicBezTo>
                  <a:cubicBezTo>
                    <a:pt x="59" y="41"/>
                    <a:pt x="59" y="42"/>
                    <a:pt x="58" y="42"/>
                  </a:cubicBezTo>
                  <a:cubicBezTo>
                    <a:pt x="58" y="42"/>
                    <a:pt x="57" y="41"/>
                    <a:pt x="56" y="41"/>
                  </a:cubicBezTo>
                  <a:cubicBezTo>
                    <a:pt x="58" y="43"/>
                    <a:pt x="60" y="45"/>
                    <a:pt x="62" y="47"/>
                  </a:cubicBezTo>
                  <a:cubicBezTo>
                    <a:pt x="67" y="49"/>
                    <a:pt x="71" y="49"/>
                    <a:pt x="74" y="50"/>
                  </a:cubicBezTo>
                  <a:cubicBezTo>
                    <a:pt x="75" y="49"/>
                    <a:pt x="75" y="48"/>
                    <a:pt x="76" y="47"/>
                  </a:cubicBezTo>
                  <a:cubicBezTo>
                    <a:pt x="71" y="44"/>
                    <a:pt x="71" y="44"/>
                    <a:pt x="71" y="44"/>
                  </a:cubicBezTo>
                  <a:cubicBezTo>
                    <a:pt x="67" y="41"/>
                    <a:pt x="63" y="37"/>
                    <a:pt x="59" y="33"/>
                  </a:cubicBezTo>
                  <a:cubicBezTo>
                    <a:pt x="59" y="33"/>
                    <a:pt x="59" y="33"/>
                    <a:pt x="58" y="33"/>
                  </a:cubicBezTo>
                  <a:cubicBezTo>
                    <a:pt x="57" y="33"/>
                    <a:pt x="54" y="33"/>
                    <a:pt x="51" y="31"/>
                  </a:cubicBezTo>
                  <a:moveTo>
                    <a:pt x="38" y="24"/>
                  </a:moveTo>
                  <a:cubicBezTo>
                    <a:pt x="39" y="25"/>
                    <a:pt x="39" y="26"/>
                    <a:pt x="39" y="26"/>
                  </a:cubicBezTo>
                  <a:cubicBezTo>
                    <a:pt x="43" y="29"/>
                    <a:pt x="48" y="32"/>
                    <a:pt x="52" y="34"/>
                  </a:cubicBezTo>
                  <a:cubicBezTo>
                    <a:pt x="51" y="33"/>
                    <a:pt x="51" y="32"/>
                    <a:pt x="51" y="30"/>
                  </a:cubicBezTo>
                  <a:cubicBezTo>
                    <a:pt x="50" y="30"/>
                    <a:pt x="50" y="30"/>
                    <a:pt x="50" y="30"/>
                  </a:cubicBezTo>
                  <a:cubicBezTo>
                    <a:pt x="46" y="28"/>
                    <a:pt x="42" y="26"/>
                    <a:pt x="38" y="24"/>
                  </a:cubicBezTo>
                  <a:moveTo>
                    <a:pt x="28" y="20"/>
                  </a:moveTo>
                  <a:cubicBezTo>
                    <a:pt x="28" y="20"/>
                    <a:pt x="32" y="22"/>
                    <a:pt x="36" y="25"/>
                  </a:cubicBezTo>
                  <a:cubicBezTo>
                    <a:pt x="36" y="25"/>
                    <a:pt x="37" y="24"/>
                    <a:pt x="37" y="24"/>
                  </a:cubicBezTo>
                  <a:cubicBezTo>
                    <a:pt x="37" y="24"/>
                    <a:pt x="37" y="24"/>
                    <a:pt x="37" y="24"/>
                  </a:cubicBezTo>
                  <a:cubicBezTo>
                    <a:pt x="32" y="21"/>
                    <a:pt x="28" y="20"/>
                    <a:pt x="28" y="20"/>
                  </a:cubicBezTo>
                  <a:moveTo>
                    <a:pt x="22" y="0"/>
                  </a:moveTo>
                  <a:cubicBezTo>
                    <a:pt x="22" y="0"/>
                    <a:pt x="21" y="1"/>
                    <a:pt x="21" y="1"/>
                  </a:cubicBezTo>
                  <a:cubicBezTo>
                    <a:pt x="25" y="2"/>
                    <a:pt x="38" y="7"/>
                    <a:pt x="48" y="14"/>
                  </a:cubicBezTo>
                  <a:cubicBezTo>
                    <a:pt x="47" y="12"/>
                    <a:pt x="46" y="10"/>
                    <a:pt x="46" y="9"/>
                  </a:cubicBezTo>
                  <a:cubicBezTo>
                    <a:pt x="42" y="6"/>
                    <a:pt x="37" y="4"/>
                    <a:pt x="33" y="3"/>
                  </a:cubicBezTo>
                  <a:cubicBezTo>
                    <a:pt x="33" y="3"/>
                    <a:pt x="33" y="3"/>
                    <a:pt x="33" y="3"/>
                  </a:cubicBezTo>
                  <a:cubicBezTo>
                    <a:pt x="32" y="2"/>
                    <a:pt x="31" y="2"/>
                    <a:pt x="30" y="2"/>
                  </a:cubicBezTo>
                  <a:cubicBezTo>
                    <a:pt x="30" y="2"/>
                    <a:pt x="30" y="2"/>
                    <a:pt x="30" y="2"/>
                  </a:cubicBezTo>
                  <a:cubicBezTo>
                    <a:pt x="30" y="2"/>
                    <a:pt x="30" y="2"/>
                    <a:pt x="30" y="2"/>
                  </a:cubicBezTo>
                  <a:cubicBezTo>
                    <a:pt x="29" y="1"/>
                    <a:pt x="24" y="0"/>
                    <a:pt x="22" y="0"/>
                  </a:cubicBezTo>
                </a:path>
              </a:pathLst>
            </a:custGeom>
            <a:solidFill>
              <a:srgbClr val="FCE9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9" name="Freeform 157">
              <a:extLst>
                <a:ext uri="{FF2B5EF4-FFF2-40B4-BE49-F238E27FC236}">
                  <a16:creationId xmlns="" xmlns:a16="http://schemas.microsoft.com/office/drawing/2014/main" id="{2ECC192E-183A-49DE-876B-8F105DC6BD8E}"/>
                </a:ext>
              </a:extLst>
            </p:cNvPr>
            <p:cNvSpPr>
              <a:spLocks/>
            </p:cNvSpPr>
            <p:nvPr/>
          </p:nvSpPr>
          <p:spPr bwMode="auto">
            <a:xfrm flipH="1">
              <a:off x="1900238" y="5546725"/>
              <a:ext cx="177800" cy="287338"/>
            </a:xfrm>
            <a:custGeom>
              <a:avLst/>
              <a:gdLst>
                <a:gd name="T0" fmla="*/ 37 w 63"/>
                <a:gd name="T1" fmla="*/ 101 h 101"/>
                <a:gd name="T2" fmla="*/ 28 w 63"/>
                <a:gd name="T3" fmla="*/ 95 h 101"/>
                <a:gd name="T4" fmla="*/ 1 w 63"/>
                <a:gd name="T5" fmla="*/ 51 h 101"/>
                <a:gd name="T6" fmla="*/ 1 w 63"/>
                <a:gd name="T7" fmla="*/ 51 h 101"/>
                <a:gd name="T8" fmla="*/ 0 w 63"/>
                <a:gd name="T9" fmla="*/ 46 h 101"/>
                <a:gd name="T10" fmla="*/ 1 w 63"/>
                <a:gd name="T11" fmla="*/ 33 h 101"/>
                <a:gd name="T12" fmla="*/ 7 w 63"/>
                <a:gd name="T13" fmla="*/ 12 h 101"/>
                <a:gd name="T14" fmla="*/ 8 w 63"/>
                <a:gd name="T15" fmla="*/ 12 h 101"/>
                <a:gd name="T16" fmla="*/ 9 w 63"/>
                <a:gd name="T17" fmla="*/ 10 h 101"/>
                <a:gd name="T18" fmla="*/ 9 w 63"/>
                <a:gd name="T19" fmla="*/ 9 h 101"/>
                <a:gd name="T20" fmla="*/ 19 w 63"/>
                <a:gd name="T21" fmla="*/ 2 h 101"/>
                <a:gd name="T22" fmla="*/ 20 w 63"/>
                <a:gd name="T23" fmla="*/ 3 h 101"/>
                <a:gd name="T24" fmla="*/ 25 w 63"/>
                <a:gd name="T25" fmla="*/ 2 h 101"/>
                <a:gd name="T26" fmla="*/ 31 w 63"/>
                <a:gd name="T27" fmla="*/ 1 h 101"/>
                <a:gd name="T28" fmla="*/ 31 w 63"/>
                <a:gd name="T29" fmla="*/ 1 h 101"/>
                <a:gd name="T30" fmla="*/ 36 w 63"/>
                <a:gd name="T31" fmla="*/ 4 h 101"/>
                <a:gd name="T32" fmla="*/ 43 w 63"/>
                <a:gd name="T33" fmla="*/ 9 h 101"/>
                <a:gd name="T34" fmla="*/ 60 w 63"/>
                <a:gd name="T35" fmla="*/ 34 h 101"/>
                <a:gd name="T36" fmla="*/ 60 w 63"/>
                <a:gd name="T37" fmla="*/ 34 h 101"/>
                <a:gd name="T38" fmla="*/ 62 w 63"/>
                <a:gd name="T39" fmla="*/ 52 h 101"/>
                <a:gd name="T40" fmla="*/ 49 w 63"/>
                <a:gd name="T41" fmla="*/ 87 h 101"/>
                <a:gd name="T42" fmla="*/ 37 w 63"/>
                <a:gd name="T43"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3" h="101">
                  <a:moveTo>
                    <a:pt x="37" y="101"/>
                  </a:moveTo>
                  <a:cubicBezTo>
                    <a:pt x="28" y="95"/>
                    <a:pt x="28" y="95"/>
                    <a:pt x="28" y="95"/>
                  </a:cubicBezTo>
                  <a:cubicBezTo>
                    <a:pt x="14" y="84"/>
                    <a:pt x="4" y="68"/>
                    <a:pt x="1" y="51"/>
                  </a:cubicBezTo>
                  <a:cubicBezTo>
                    <a:pt x="1" y="51"/>
                    <a:pt x="1" y="51"/>
                    <a:pt x="1" y="51"/>
                  </a:cubicBezTo>
                  <a:cubicBezTo>
                    <a:pt x="1" y="49"/>
                    <a:pt x="1" y="48"/>
                    <a:pt x="0" y="46"/>
                  </a:cubicBezTo>
                  <a:cubicBezTo>
                    <a:pt x="0" y="42"/>
                    <a:pt x="0" y="38"/>
                    <a:pt x="1" y="33"/>
                  </a:cubicBezTo>
                  <a:cubicBezTo>
                    <a:pt x="2" y="24"/>
                    <a:pt x="5" y="17"/>
                    <a:pt x="7" y="12"/>
                  </a:cubicBezTo>
                  <a:cubicBezTo>
                    <a:pt x="8" y="12"/>
                    <a:pt x="8" y="12"/>
                    <a:pt x="8" y="12"/>
                  </a:cubicBezTo>
                  <a:cubicBezTo>
                    <a:pt x="8" y="11"/>
                    <a:pt x="8" y="11"/>
                    <a:pt x="9" y="10"/>
                  </a:cubicBezTo>
                  <a:cubicBezTo>
                    <a:pt x="9" y="9"/>
                    <a:pt x="9" y="9"/>
                    <a:pt x="9" y="9"/>
                  </a:cubicBezTo>
                  <a:cubicBezTo>
                    <a:pt x="13" y="3"/>
                    <a:pt x="17" y="0"/>
                    <a:pt x="19" y="2"/>
                  </a:cubicBezTo>
                  <a:cubicBezTo>
                    <a:pt x="20" y="3"/>
                    <a:pt x="20" y="3"/>
                    <a:pt x="20" y="3"/>
                  </a:cubicBezTo>
                  <a:cubicBezTo>
                    <a:pt x="22" y="4"/>
                    <a:pt x="24" y="3"/>
                    <a:pt x="25" y="2"/>
                  </a:cubicBezTo>
                  <a:cubicBezTo>
                    <a:pt x="27" y="2"/>
                    <a:pt x="29" y="1"/>
                    <a:pt x="31" y="1"/>
                  </a:cubicBezTo>
                  <a:cubicBezTo>
                    <a:pt x="31" y="1"/>
                    <a:pt x="31" y="1"/>
                    <a:pt x="31" y="1"/>
                  </a:cubicBezTo>
                  <a:cubicBezTo>
                    <a:pt x="33" y="2"/>
                    <a:pt x="35" y="3"/>
                    <a:pt x="36" y="4"/>
                  </a:cubicBezTo>
                  <a:cubicBezTo>
                    <a:pt x="39" y="6"/>
                    <a:pt x="41" y="7"/>
                    <a:pt x="43" y="9"/>
                  </a:cubicBezTo>
                  <a:cubicBezTo>
                    <a:pt x="52" y="17"/>
                    <a:pt x="58" y="25"/>
                    <a:pt x="60" y="34"/>
                  </a:cubicBezTo>
                  <a:cubicBezTo>
                    <a:pt x="60" y="34"/>
                    <a:pt x="60" y="34"/>
                    <a:pt x="60" y="34"/>
                  </a:cubicBezTo>
                  <a:cubicBezTo>
                    <a:pt x="62" y="40"/>
                    <a:pt x="63" y="47"/>
                    <a:pt x="62" y="52"/>
                  </a:cubicBezTo>
                  <a:cubicBezTo>
                    <a:pt x="62" y="65"/>
                    <a:pt x="57" y="77"/>
                    <a:pt x="49" y="87"/>
                  </a:cubicBezTo>
                  <a:cubicBezTo>
                    <a:pt x="37" y="101"/>
                    <a:pt x="37" y="101"/>
                    <a:pt x="37" y="101"/>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0" name="Freeform 158">
              <a:extLst>
                <a:ext uri="{FF2B5EF4-FFF2-40B4-BE49-F238E27FC236}">
                  <a16:creationId xmlns="" xmlns:a16="http://schemas.microsoft.com/office/drawing/2014/main" id="{850DDB3E-C415-48AA-A9DD-4EC1EE40F2E0}"/>
                </a:ext>
              </a:extLst>
            </p:cNvPr>
            <p:cNvSpPr>
              <a:spLocks noEditPoints="1"/>
            </p:cNvSpPr>
            <p:nvPr/>
          </p:nvSpPr>
          <p:spPr bwMode="auto">
            <a:xfrm flipH="1">
              <a:off x="1900238" y="5637213"/>
              <a:ext cx="177800" cy="187325"/>
            </a:xfrm>
            <a:custGeom>
              <a:avLst/>
              <a:gdLst>
                <a:gd name="T0" fmla="*/ 13 w 63"/>
                <a:gd name="T1" fmla="*/ 47 h 66"/>
                <a:gd name="T2" fmla="*/ 28 w 63"/>
                <a:gd name="T3" fmla="*/ 63 h 66"/>
                <a:gd name="T4" fmla="*/ 33 w 63"/>
                <a:gd name="T5" fmla="*/ 66 h 66"/>
                <a:gd name="T6" fmla="*/ 36 w 63"/>
                <a:gd name="T7" fmla="*/ 63 h 66"/>
                <a:gd name="T8" fmla="*/ 32 w 63"/>
                <a:gd name="T9" fmla="*/ 58 h 66"/>
                <a:gd name="T10" fmla="*/ 27 w 63"/>
                <a:gd name="T11" fmla="*/ 53 h 66"/>
                <a:gd name="T12" fmla="*/ 27 w 63"/>
                <a:gd name="T13" fmla="*/ 55 h 66"/>
                <a:gd name="T14" fmla="*/ 26 w 63"/>
                <a:gd name="T15" fmla="*/ 55 h 66"/>
                <a:gd name="T16" fmla="*/ 19 w 63"/>
                <a:gd name="T17" fmla="*/ 49 h 66"/>
                <a:gd name="T18" fmla="*/ 13 w 63"/>
                <a:gd name="T19" fmla="*/ 47 h 66"/>
                <a:gd name="T20" fmla="*/ 24 w 63"/>
                <a:gd name="T21" fmla="*/ 40 h 66"/>
                <a:gd name="T22" fmla="*/ 27 w 63"/>
                <a:gd name="T23" fmla="*/ 52 h 66"/>
                <a:gd name="T24" fmla="*/ 37 w 63"/>
                <a:gd name="T25" fmla="*/ 62 h 66"/>
                <a:gd name="T26" fmla="*/ 40 w 63"/>
                <a:gd name="T27" fmla="*/ 59 h 66"/>
                <a:gd name="T28" fmla="*/ 34 w 63"/>
                <a:gd name="T29" fmla="*/ 49 h 66"/>
                <a:gd name="T30" fmla="*/ 33 w 63"/>
                <a:gd name="T31" fmla="*/ 49 h 66"/>
                <a:gd name="T32" fmla="*/ 33 w 63"/>
                <a:gd name="T33" fmla="*/ 49 h 66"/>
                <a:gd name="T34" fmla="*/ 28 w 63"/>
                <a:gd name="T35" fmla="*/ 43 h 66"/>
                <a:gd name="T36" fmla="*/ 24 w 63"/>
                <a:gd name="T37" fmla="*/ 40 h 66"/>
                <a:gd name="T38" fmla="*/ 19 w 63"/>
                <a:gd name="T39" fmla="*/ 28 h 66"/>
                <a:gd name="T40" fmla="*/ 23 w 63"/>
                <a:gd name="T41" fmla="*/ 39 h 66"/>
                <a:gd name="T42" fmla="*/ 27 w 63"/>
                <a:gd name="T43" fmla="*/ 41 h 66"/>
                <a:gd name="T44" fmla="*/ 19 w 63"/>
                <a:gd name="T45" fmla="*/ 28 h 66"/>
                <a:gd name="T46" fmla="*/ 33 w 63"/>
                <a:gd name="T47" fmla="*/ 27 h 66"/>
                <a:gd name="T48" fmla="*/ 34 w 63"/>
                <a:gd name="T49" fmla="*/ 47 h 66"/>
                <a:gd name="T50" fmla="*/ 40 w 63"/>
                <a:gd name="T51" fmla="*/ 55 h 66"/>
                <a:gd name="T52" fmla="*/ 39 w 63"/>
                <a:gd name="T53" fmla="*/ 46 h 66"/>
                <a:gd name="T54" fmla="*/ 38 w 63"/>
                <a:gd name="T55" fmla="*/ 48 h 66"/>
                <a:gd name="T56" fmla="*/ 36 w 63"/>
                <a:gd name="T57" fmla="*/ 35 h 66"/>
                <a:gd name="T58" fmla="*/ 33 w 63"/>
                <a:gd name="T59" fmla="*/ 27 h 66"/>
                <a:gd name="T60" fmla="*/ 30 w 63"/>
                <a:gd name="T61" fmla="*/ 16 h 66"/>
                <a:gd name="T62" fmla="*/ 32 w 63"/>
                <a:gd name="T63" fmla="*/ 24 h 66"/>
                <a:gd name="T64" fmla="*/ 35 w 63"/>
                <a:gd name="T65" fmla="*/ 28 h 66"/>
                <a:gd name="T66" fmla="*/ 30 w 63"/>
                <a:gd name="T67" fmla="*/ 16 h 66"/>
                <a:gd name="T68" fmla="*/ 2 w 63"/>
                <a:gd name="T69" fmla="*/ 10 h 66"/>
                <a:gd name="T70" fmla="*/ 1 w 63"/>
                <a:gd name="T71" fmla="*/ 19 h 66"/>
                <a:gd name="T72" fmla="*/ 1 w 63"/>
                <a:gd name="T73" fmla="*/ 19 h 66"/>
                <a:gd name="T74" fmla="*/ 1 w 63"/>
                <a:gd name="T75" fmla="*/ 19 h 66"/>
                <a:gd name="T76" fmla="*/ 1 w 63"/>
                <a:gd name="T77" fmla="*/ 19 h 66"/>
                <a:gd name="T78" fmla="*/ 12 w 63"/>
                <a:gd name="T79" fmla="*/ 47 h 66"/>
                <a:gd name="T80" fmla="*/ 18 w 63"/>
                <a:gd name="T81" fmla="*/ 48 h 66"/>
                <a:gd name="T82" fmla="*/ 11 w 63"/>
                <a:gd name="T83" fmla="*/ 37 h 66"/>
                <a:gd name="T84" fmla="*/ 10 w 63"/>
                <a:gd name="T85" fmla="*/ 37 h 66"/>
                <a:gd name="T86" fmla="*/ 9 w 63"/>
                <a:gd name="T87" fmla="*/ 34 h 66"/>
                <a:gd name="T88" fmla="*/ 2 w 63"/>
                <a:gd name="T89" fmla="*/ 10 h 66"/>
                <a:gd name="T90" fmla="*/ 2 w 63"/>
                <a:gd name="T91" fmla="*/ 10 h 66"/>
                <a:gd name="T92" fmla="*/ 45 w 63"/>
                <a:gd name="T93" fmla="*/ 6 h 66"/>
                <a:gd name="T94" fmla="*/ 40 w 63"/>
                <a:gd name="T95" fmla="*/ 44 h 66"/>
                <a:gd name="T96" fmla="*/ 41 w 63"/>
                <a:gd name="T97" fmla="*/ 57 h 66"/>
                <a:gd name="T98" fmla="*/ 45 w 63"/>
                <a:gd name="T99" fmla="*/ 53 h 66"/>
                <a:gd name="T100" fmla="*/ 44 w 63"/>
                <a:gd name="T101" fmla="*/ 52 h 66"/>
                <a:gd name="T102" fmla="*/ 45 w 63"/>
                <a:gd name="T103" fmla="*/ 6 h 66"/>
                <a:gd name="T104" fmla="*/ 58 w 63"/>
                <a:gd name="T105" fmla="*/ 0 h 66"/>
                <a:gd name="T106" fmla="*/ 58 w 63"/>
                <a:gd name="T107" fmla="*/ 0 h 66"/>
                <a:gd name="T108" fmla="*/ 55 w 63"/>
                <a:gd name="T109" fmla="*/ 42 h 66"/>
                <a:gd name="T110" fmla="*/ 59 w 63"/>
                <a:gd name="T111" fmla="*/ 36 h 66"/>
                <a:gd name="T112" fmla="*/ 62 w 63"/>
                <a:gd name="T113" fmla="*/ 20 h 66"/>
                <a:gd name="T114" fmla="*/ 63 w 63"/>
                <a:gd name="T115" fmla="*/ 17 h 66"/>
                <a:gd name="T116" fmla="*/ 60 w 63"/>
                <a:gd name="T117" fmla="*/ 2 h 66"/>
                <a:gd name="T118" fmla="*/ 60 w 63"/>
                <a:gd name="T119" fmla="*/ 2 h 66"/>
                <a:gd name="T120" fmla="*/ 60 w 63"/>
                <a:gd name="T121" fmla="*/ 2 h 66"/>
                <a:gd name="T122" fmla="*/ 58 w 63"/>
                <a:gd name="T123"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3" h="66">
                  <a:moveTo>
                    <a:pt x="13" y="47"/>
                  </a:moveTo>
                  <a:cubicBezTo>
                    <a:pt x="17" y="53"/>
                    <a:pt x="22" y="58"/>
                    <a:pt x="28" y="63"/>
                  </a:cubicBezTo>
                  <a:cubicBezTo>
                    <a:pt x="33" y="66"/>
                    <a:pt x="33" y="66"/>
                    <a:pt x="33" y="66"/>
                  </a:cubicBezTo>
                  <a:cubicBezTo>
                    <a:pt x="34" y="65"/>
                    <a:pt x="35" y="64"/>
                    <a:pt x="36" y="63"/>
                  </a:cubicBezTo>
                  <a:cubicBezTo>
                    <a:pt x="35" y="61"/>
                    <a:pt x="33" y="59"/>
                    <a:pt x="32" y="58"/>
                  </a:cubicBezTo>
                  <a:cubicBezTo>
                    <a:pt x="30" y="56"/>
                    <a:pt x="29" y="55"/>
                    <a:pt x="27" y="53"/>
                  </a:cubicBezTo>
                  <a:cubicBezTo>
                    <a:pt x="27" y="54"/>
                    <a:pt x="27" y="54"/>
                    <a:pt x="27" y="55"/>
                  </a:cubicBezTo>
                  <a:cubicBezTo>
                    <a:pt x="27" y="55"/>
                    <a:pt x="27" y="55"/>
                    <a:pt x="26" y="55"/>
                  </a:cubicBezTo>
                  <a:cubicBezTo>
                    <a:pt x="25" y="55"/>
                    <a:pt x="22" y="53"/>
                    <a:pt x="19" y="49"/>
                  </a:cubicBezTo>
                  <a:cubicBezTo>
                    <a:pt x="16" y="48"/>
                    <a:pt x="14" y="48"/>
                    <a:pt x="13" y="47"/>
                  </a:cubicBezTo>
                  <a:moveTo>
                    <a:pt x="24" y="40"/>
                  </a:moveTo>
                  <a:cubicBezTo>
                    <a:pt x="25" y="45"/>
                    <a:pt x="27" y="49"/>
                    <a:pt x="27" y="52"/>
                  </a:cubicBezTo>
                  <a:cubicBezTo>
                    <a:pt x="31" y="55"/>
                    <a:pt x="34" y="58"/>
                    <a:pt x="37" y="62"/>
                  </a:cubicBezTo>
                  <a:cubicBezTo>
                    <a:pt x="38" y="61"/>
                    <a:pt x="39" y="60"/>
                    <a:pt x="40" y="59"/>
                  </a:cubicBezTo>
                  <a:cubicBezTo>
                    <a:pt x="38" y="56"/>
                    <a:pt x="37" y="53"/>
                    <a:pt x="34" y="49"/>
                  </a:cubicBezTo>
                  <a:cubicBezTo>
                    <a:pt x="34" y="49"/>
                    <a:pt x="34" y="49"/>
                    <a:pt x="33" y="49"/>
                  </a:cubicBezTo>
                  <a:cubicBezTo>
                    <a:pt x="33" y="49"/>
                    <a:pt x="33" y="49"/>
                    <a:pt x="33" y="49"/>
                  </a:cubicBezTo>
                  <a:cubicBezTo>
                    <a:pt x="32" y="49"/>
                    <a:pt x="30" y="46"/>
                    <a:pt x="28" y="43"/>
                  </a:cubicBezTo>
                  <a:cubicBezTo>
                    <a:pt x="27" y="42"/>
                    <a:pt x="25" y="41"/>
                    <a:pt x="24" y="40"/>
                  </a:cubicBezTo>
                  <a:moveTo>
                    <a:pt x="19" y="28"/>
                  </a:moveTo>
                  <a:cubicBezTo>
                    <a:pt x="19" y="28"/>
                    <a:pt x="21" y="33"/>
                    <a:pt x="23" y="39"/>
                  </a:cubicBezTo>
                  <a:cubicBezTo>
                    <a:pt x="25" y="40"/>
                    <a:pt x="26" y="40"/>
                    <a:pt x="27" y="41"/>
                  </a:cubicBezTo>
                  <a:cubicBezTo>
                    <a:pt x="23" y="35"/>
                    <a:pt x="19" y="28"/>
                    <a:pt x="19" y="28"/>
                  </a:cubicBezTo>
                  <a:moveTo>
                    <a:pt x="33" y="27"/>
                  </a:moveTo>
                  <a:cubicBezTo>
                    <a:pt x="34" y="33"/>
                    <a:pt x="35" y="42"/>
                    <a:pt x="34" y="47"/>
                  </a:cubicBezTo>
                  <a:cubicBezTo>
                    <a:pt x="37" y="50"/>
                    <a:pt x="38" y="53"/>
                    <a:pt x="40" y="55"/>
                  </a:cubicBezTo>
                  <a:cubicBezTo>
                    <a:pt x="40" y="53"/>
                    <a:pt x="40" y="50"/>
                    <a:pt x="39" y="46"/>
                  </a:cubicBezTo>
                  <a:cubicBezTo>
                    <a:pt x="39" y="47"/>
                    <a:pt x="39" y="47"/>
                    <a:pt x="38" y="48"/>
                  </a:cubicBezTo>
                  <a:cubicBezTo>
                    <a:pt x="38" y="43"/>
                    <a:pt x="37" y="39"/>
                    <a:pt x="36" y="35"/>
                  </a:cubicBezTo>
                  <a:cubicBezTo>
                    <a:pt x="36" y="32"/>
                    <a:pt x="34" y="29"/>
                    <a:pt x="33" y="27"/>
                  </a:cubicBezTo>
                  <a:moveTo>
                    <a:pt x="30" y="16"/>
                  </a:moveTo>
                  <a:cubicBezTo>
                    <a:pt x="30" y="16"/>
                    <a:pt x="31" y="19"/>
                    <a:pt x="32" y="24"/>
                  </a:cubicBezTo>
                  <a:cubicBezTo>
                    <a:pt x="33" y="25"/>
                    <a:pt x="34" y="27"/>
                    <a:pt x="35" y="28"/>
                  </a:cubicBezTo>
                  <a:cubicBezTo>
                    <a:pt x="33" y="21"/>
                    <a:pt x="30" y="16"/>
                    <a:pt x="30" y="16"/>
                  </a:cubicBezTo>
                  <a:moveTo>
                    <a:pt x="2" y="10"/>
                  </a:moveTo>
                  <a:cubicBezTo>
                    <a:pt x="0" y="10"/>
                    <a:pt x="1" y="18"/>
                    <a:pt x="1" y="19"/>
                  </a:cubicBezTo>
                  <a:cubicBezTo>
                    <a:pt x="1" y="19"/>
                    <a:pt x="1" y="19"/>
                    <a:pt x="1" y="19"/>
                  </a:cubicBezTo>
                  <a:cubicBezTo>
                    <a:pt x="1" y="19"/>
                    <a:pt x="1" y="19"/>
                    <a:pt x="1" y="19"/>
                  </a:cubicBezTo>
                  <a:cubicBezTo>
                    <a:pt x="1" y="19"/>
                    <a:pt x="1" y="19"/>
                    <a:pt x="1" y="19"/>
                  </a:cubicBezTo>
                  <a:cubicBezTo>
                    <a:pt x="2" y="29"/>
                    <a:pt x="6" y="38"/>
                    <a:pt x="12" y="47"/>
                  </a:cubicBezTo>
                  <a:cubicBezTo>
                    <a:pt x="14" y="47"/>
                    <a:pt x="16" y="47"/>
                    <a:pt x="18" y="48"/>
                  </a:cubicBezTo>
                  <a:cubicBezTo>
                    <a:pt x="16" y="45"/>
                    <a:pt x="13" y="41"/>
                    <a:pt x="11" y="37"/>
                  </a:cubicBezTo>
                  <a:cubicBezTo>
                    <a:pt x="11" y="37"/>
                    <a:pt x="11" y="37"/>
                    <a:pt x="10" y="37"/>
                  </a:cubicBezTo>
                  <a:cubicBezTo>
                    <a:pt x="9" y="36"/>
                    <a:pt x="9" y="35"/>
                    <a:pt x="9" y="34"/>
                  </a:cubicBezTo>
                  <a:cubicBezTo>
                    <a:pt x="6" y="27"/>
                    <a:pt x="3" y="19"/>
                    <a:pt x="2" y="10"/>
                  </a:cubicBezTo>
                  <a:cubicBezTo>
                    <a:pt x="2" y="10"/>
                    <a:pt x="2" y="10"/>
                    <a:pt x="2" y="10"/>
                  </a:cubicBezTo>
                  <a:moveTo>
                    <a:pt x="45" y="6"/>
                  </a:moveTo>
                  <a:cubicBezTo>
                    <a:pt x="45" y="6"/>
                    <a:pt x="46" y="31"/>
                    <a:pt x="40" y="44"/>
                  </a:cubicBezTo>
                  <a:cubicBezTo>
                    <a:pt x="41" y="49"/>
                    <a:pt x="41" y="53"/>
                    <a:pt x="41" y="57"/>
                  </a:cubicBezTo>
                  <a:cubicBezTo>
                    <a:pt x="43" y="56"/>
                    <a:pt x="44" y="55"/>
                    <a:pt x="45" y="53"/>
                  </a:cubicBezTo>
                  <a:cubicBezTo>
                    <a:pt x="45" y="53"/>
                    <a:pt x="44" y="53"/>
                    <a:pt x="44" y="52"/>
                  </a:cubicBezTo>
                  <a:cubicBezTo>
                    <a:pt x="51" y="28"/>
                    <a:pt x="45" y="6"/>
                    <a:pt x="45" y="6"/>
                  </a:cubicBezTo>
                  <a:moveTo>
                    <a:pt x="58" y="0"/>
                  </a:moveTo>
                  <a:cubicBezTo>
                    <a:pt x="58" y="0"/>
                    <a:pt x="58" y="0"/>
                    <a:pt x="58" y="0"/>
                  </a:cubicBezTo>
                  <a:cubicBezTo>
                    <a:pt x="58" y="0"/>
                    <a:pt x="63" y="20"/>
                    <a:pt x="55" y="42"/>
                  </a:cubicBezTo>
                  <a:cubicBezTo>
                    <a:pt x="57" y="40"/>
                    <a:pt x="58" y="38"/>
                    <a:pt x="59" y="36"/>
                  </a:cubicBezTo>
                  <a:cubicBezTo>
                    <a:pt x="61" y="31"/>
                    <a:pt x="62" y="26"/>
                    <a:pt x="62" y="20"/>
                  </a:cubicBezTo>
                  <a:cubicBezTo>
                    <a:pt x="62" y="19"/>
                    <a:pt x="63" y="18"/>
                    <a:pt x="63" y="17"/>
                  </a:cubicBezTo>
                  <a:cubicBezTo>
                    <a:pt x="63" y="12"/>
                    <a:pt x="62" y="7"/>
                    <a:pt x="60" y="2"/>
                  </a:cubicBezTo>
                  <a:cubicBezTo>
                    <a:pt x="60" y="2"/>
                    <a:pt x="60" y="2"/>
                    <a:pt x="60" y="2"/>
                  </a:cubicBezTo>
                  <a:cubicBezTo>
                    <a:pt x="60" y="2"/>
                    <a:pt x="60" y="2"/>
                    <a:pt x="60" y="2"/>
                  </a:cubicBezTo>
                  <a:cubicBezTo>
                    <a:pt x="60" y="0"/>
                    <a:pt x="59" y="0"/>
                    <a:pt x="58" y="0"/>
                  </a:cubicBezTo>
                </a:path>
              </a:pathLst>
            </a:custGeom>
            <a:solidFill>
              <a:srgbClr val="FCE9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1" name="Freeform 159">
              <a:extLst>
                <a:ext uri="{FF2B5EF4-FFF2-40B4-BE49-F238E27FC236}">
                  <a16:creationId xmlns="" xmlns:a16="http://schemas.microsoft.com/office/drawing/2014/main" id="{34D4C223-6F63-46AF-952D-CA9EFE2697AE}"/>
                </a:ext>
              </a:extLst>
            </p:cNvPr>
            <p:cNvSpPr>
              <a:spLocks/>
            </p:cNvSpPr>
            <p:nvPr/>
          </p:nvSpPr>
          <p:spPr bwMode="auto">
            <a:xfrm flipH="1">
              <a:off x="1970088" y="5762625"/>
              <a:ext cx="90488" cy="90488"/>
            </a:xfrm>
            <a:custGeom>
              <a:avLst/>
              <a:gdLst>
                <a:gd name="T0" fmla="*/ 2 w 32"/>
                <a:gd name="T1" fmla="*/ 3 h 32"/>
                <a:gd name="T2" fmla="*/ 13 w 32"/>
                <a:gd name="T3" fmla="*/ 22 h 32"/>
                <a:gd name="T4" fmla="*/ 32 w 32"/>
                <a:gd name="T5" fmla="*/ 31 h 32"/>
                <a:gd name="T6" fmla="*/ 30 w 32"/>
                <a:gd name="T7" fmla="*/ 32 h 32"/>
                <a:gd name="T8" fmla="*/ 1 w 32"/>
                <a:gd name="T9" fmla="*/ 3 h 32"/>
                <a:gd name="T10" fmla="*/ 1 w 32"/>
                <a:gd name="T11" fmla="*/ 3 h 32"/>
                <a:gd name="T12" fmla="*/ 0 w 32"/>
                <a:gd name="T13" fmla="*/ 1 h 32"/>
                <a:gd name="T14" fmla="*/ 2 w 32"/>
                <a:gd name="T15" fmla="*/ 1 h 32"/>
                <a:gd name="T16" fmla="*/ 2 w 32"/>
                <a:gd name="T17" fmla="*/ 3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32">
                  <a:moveTo>
                    <a:pt x="2" y="3"/>
                  </a:moveTo>
                  <a:cubicBezTo>
                    <a:pt x="3" y="7"/>
                    <a:pt x="5" y="16"/>
                    <a:pt x="13" y="22"/>
                  </a:cubicBezTo>
                  <a:cubicBezTo>
                    <a:pt x="24" y="30"/>
                    <a:pt x="32" y="31"/>
                    <a:pt x="32" y="31"/>
                  </a:cubicBezTo>
                  <a:cubicBezTo>
                    <a:pt x="30" y="32"/>
                    <a:pt x="30" y="32"/>
                    <a:pt x="30" y="32"/>
                  </a:cubicBezTo>
                  <a:cubicBezTo>
                    <a:pt x="30" y="32"/>
                    <a:pt x="6" y="28"/>
                    <a:pt x="1" y="3"/>
                  </a:cubicBezTo>
                  <a:cubicBezTo>
                    <a:pt x="1" y="3"/>
                    <a:pt x="1" y="3"/>
                    <a:pt x="1" y="3"/>
                  </a:cubicBezTo>
                  <a:cubicBezTo>
                    <a:pt x="1" y="3"/>
                    <a:pt x="0" y="2"/>
                    <a:pt x="0" y="1"/>
                  </a:cubicBezTo>
                  <a:cubicBezTo>
                    <a:pt x="0" y="0"/>
                    <a:pt x="1" y="0"/>
                    <a:pt x="2" y="1"/>
                  </a:cubicBezTo>
                  <a:cubicBezTo>
                    <a:pt x="3" y="3"/>
                    <a:pt x="2" y="3"/>
                    <a:pt x="2" y="3"/>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2" name="Freeform 160">
              <a:extLst>
                <a:ext uri="{FF2B5EF4-FFF2-40B4-BE49-F238E27FC236}">
                  <a16:creationId xmlns="" xmlns:a16="http://schemas.microsoft.com/office/drawing/2014/main" id="{29B41908-81DD-4BB7-BE97-CCEF01C3E364}"/>
                </a:ext>
              </a:extLst>
            </p:cNvPr>
            <p:cNvSpPr>
              <a:spLocks/>
            </p:cNvSpPr>
            <p:nvPr/>
          </p:nvSpPr>
          <p:spPr bwMode="auto">
            <a:xfrm flipH="1">
              <a:off x="1966913" y="5745163"/>
              <a:ext cx="103188" cy="88900"/>
            </a:xfrm>
            <a:custGeom>
              <a:avLst/>
              <a:gdLst>
                <a:gd name="T0" fmla="*/ 34 w 36"/>
                <a:gd name="T1" fmla="*/ 31 h 31"/>
                <a:gd name="T2" fmla="*/ 36 w 36"/>
                <a:gd name="T3" fmla="*/ 31 h 31"/>
                <a:gd name="T4" fmla="*/ 3 w 36"/>
                <a:gd name="T5" fmla="*/ 3 h 31"/>
                <a:gd name="T6" fmla="*/ 2 w 36"/>
                <a:gd name="T7" fmla="*/ 0 h 31"/>
                <a:gd name="T8" fmla="*/ 2 w 36"/>
                <a:gd name="T9" fmla="*/ 3 h 31"/>
                <a:gd name="T10" fmla="*/ 2 w 36"/>
                <a:gd name="T11" fmla="*/ 3 h 31"/>
                <a:gd name="T12" fmla="*/ 10 w 36"/>
                <a:gd name="T13" fmla="*/ 15 h 31"/>
                <a:gd name="T14" fmla="*/ 34 w 36"/>
                <a:gd name="T15" fmla="*/ 31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 h="31">
                  <a:moveTo>
                    <a:pt x="34" y="31"/>
                  </a:moveTo>
                  <a:cubicBezTo>
                    <a:pt x="36" y="31"/>
                    <a:pt x="36" y="31"/>
                    <a:pt x="36" y="31"/>
                  </a:cubicBezTo>
                  <a:cubicBezTo>
                    <a:pt x="36" y="31"/>
                    <a:pt x="11" y="21"/>
                    <a:pt x="3" y="3"/>
                  </a:cubicBezTo>
                  <a:cubicBezTo>
                    <a:pt x="3" y="3"/>
                    <a:pt x="3" y="1"/>
                    <a:pt x="2" y="0"/>
                  </a:cubicBezTo>
                  <a:cubicBezTo>
                    <a:pt x="1" y="0"/>
                    <a:pt x="0" y="2"/>
                    <a:pt x="2" y="3"/>
                  </a:cubicBezTo>
                  <a:cubicBezTo>
                    <a:pt x="2" y="3"/>
                    <a:pt x="2" y="3"/>
                    <a:pt x="2" y="3"/>
                  </a:cubicBezTo>
                  <a:cubicBezTo>
                    <a:pt x="4" y="6"/>
                    <a:pt x="7" y="11"/>
                    <a:pt x="10" y="15"/>
                  </a:cubicBezTo>
                  <a:cubicBezTo>
                    <a:pt x="17" y="22"/>
                    <a:pt x="30" y="29"/>
                    <a:pt x="34" y="31"/>
                  </a:cubicBezTo>
                  <a:close/>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3" name="Freeform 161">
              <a:extLst>
                <a:ext uri="{FF2B5EF4-FFF2-40B4-BE49-F238E27FC236}">
                  <a16:creationId xmlns="" xmlns:a16="http://schemas.microsoft.com/office/drawing/2014/main" id="{97D066EA-EB93-4A2F-A214-76222A65C178}"/>
                </a:ext>
              </a:extLst>
            </p:cNvPr>
            <p:cNvSpPr>
              <a:spLocks/>
            </p:cNvSpPr>
            <p:nvPr/>
          </p:nvSpPr>
          <p:spPr bwMode="auto">
            <a:xfrm flipH="1">
              <a:off x="1939925" y="5651500"/>
              <a:ext cx="133350" cy="187325"/>
            </a:xfrm>
            <a:custGeom>
              <a:avLst/>
              <a:gdLst>
                <a:gd name="T0" fmla="*/ 6 w 47"/>
                <a:gd name="T1" fmla="*/ 2 h 66"/>
                <a:gd name="T2" fmla="*/ 3 w 47"/>
                <a:gd name="T3" fmla="*/ 1 h 66"/>
                <a:gd name="T4" fmla="*/ 7 w 47"/>
                <a:gd name="T5" fmla="*/ 4 h 66"/>
                <a:gd name="T6" fmla="*/ 37 w 47"/>
                <a:gd name="T7" fmla="*/ 65 h 66"/>
                <a:gd name="T8" fmla="*/ 39 w 47"/>
                <a:gd name="T9" fmla="*/ 66 h 66"/>
                <a:gd name="T10" fmla="*/ 6 w 47"/>
                <a:gd name="T11" fmla="*/ 2 h 66"/>
              </a:gdLst>
              <a:ahLst/>
              <a:cxnLst>
                <a:cxn ang="0">
                  <a:pos x="T0" y="T1"/>
                </a:cxn>
                <a:cxn ang="0">
                  <a:pos x="T2" y="T3"/>
                </a:cxn>
                <a:cxn ang="0">
                  <a:pos x="T4" y="T5"/>
                </a:cxn>
                <a:cxn ang="0">
                  <a:pos x="T6" y="T7"/>
                </a:cxn>
                <a:cxn ang="0">
                  <a:pos x="T8" y="T9"/>
                </a:cxn>
                <a:cxn ang="0">
                  <a:pos x="T10" y="T11"/>
                </a:cxn>
              </a:cxnLst>
              <a:rect l="0" t="0" r="r" b="b"/>
              <a:pathLst>
                <a:path w="47" h="66">
                  <a:moveTo>
                    <a:pt x="6" y="2"/>
                  </a:moveTo>
                  <a:cubicBezTo>
                    <a:pt x="5" y="1"/>
                    <a:pt x="4" y="0"/>
                    <a:pt x="3" y="1"/>
                  </a:cubicBezTo>
                  <a:cubicBezTo>
                    <a:pt x="0" y="3"/>
                    <a:pt x="5" y="7"/>
                    <a:pt x="7" y="4"/>
                  </a:cubicBezTo>
                  <a:cubicBezTo>
                    <a:pt x="47" y="15"/>
                    <a:pt x="37" y="65"/>
                    <a:pt x="37" y="65"/>
                  </a:cubicBezTo>
                  <a:cubicBezTo>
                    <a:pt x="39" y="66"/>
                    <a:pt x="39" y="66"/>
                    <a:pt x="39" y="66"/>
                  </a:cubicBezTo>
                  <a:cubicBezTo>
                    <a:pt x="39" y="65"/>
                    <a:pt x="47" y="13"/>
                    <a:pt x="6" y="2"/>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4" name="Freeform 162">
              <a:extLst>
                <a:ext uri="{FF2B5EF4-FFF2-40B4-BE49-F238E27FC236}">
                  <a16:creationId xmlns="" xmlns:a16="http://schemas.microsoft.com/office/drawing/2014/main" id="{9CE157A0-7E65-464D-B58A-CDE1043FE82C}"/>
                </a:ext>
              </a:extLst>
            </p:cNvPr>
            <p:cNvSpPr>
              <a:spLocks/>
            </p:cNvSpPr>
            <p:nvPr/>
          </p:nvSpPr>
          <p:spPr bwMode="auto">
            <a:xfrm flipH="1">
              <a:off x="2008188" y="5780088"/>
              <a:ext cx="106363" cy="98425"/>
            </a:xfrm>
            <a:custGeom>
              <a:avLst/>
              <a:gdLst>
                <a:gd name="T0" fmla="*/ 1 w 38"/>
                <a:gd name="T1" fmla="*/ 4 h 35"/>
                <a:gd name="T2" fmla="*/ 1 w 38"/>
                <a:gd name="T3" fmla="*/ 1 h 35"/>
                <a:gd name="T4" fmla="*/ 2 w 38"/>
                <a:gd name="T5" fmla="*/ 5 h 35"/>
                <a:gd name="T6" fmla="*/ 38 w 38"/>
                <a:gd name="T7" fmla="*/ 33 h 35"/>
                <a:gd name="T8" fmla="*/ 38 w 38"/>
                <a:gd name="T9" fmla="*/ 35 h 35"/>
                <a:gd name="T10" fmla="*/ 1 w 38"/>
                <a:gd name="T11" fmla="*/ 4 h 35"/>
              </a:gdLst>
              <a:ahLst/>
              <a:cxnLst>
                <a:cxn ang="0">
                  <a:pos x="T0" y="T1"/>
                </a:cxn>
                <a:cxn ang="0">
                  <a:pos x="T2" y="T3"/>
                </a:cxn>
                <a:cxn ang="0">
                  <a:pos x="T4" y="T5"/>
                </a:cxn>
                <a:cxn ang="0">
                  <a:pos x="T6" y="T7"/>
                </a:cxn>
                <a:cxn ang="0">
                  <a:pos x="T8" y="T9"/>
                </a:cxn>
                <a:cxn ang="0">
                  <a:pos x="T10" y="T11"/>
                </a:cxn>
              </a:cxnLst>
              <a:rect l="0" t="0" r="r" b="b"/>
              <a:pathLst>
                <a:path w="38" h="35">
                  <a:moveTo>
                    <a:pt x="1" y="4"/>
                  </a:moveTo>
                  <a:cubicBezTo>
                    <a:pt x="0" y="3"/>
                    <a:pt x="0" y="2"/>
                    <a:pt x="1" y="1"/>
                  </a:cubicBezTo>
                  <a:cubicBezTo>
                    <a:pt x="2" y="0"/>
                    <a:pt x="4" y="4"/>
                    <a:pt x="2" y="5"/>
                  </a:cubicBezTo>
                  <a:cubicBezTo>
                    <a:pt x="3" y="32"/>
                    <a:pt x="38" y="33"/>
                    <a:pt x="38" y="33"/>
                  </a:cubicBezTo>
                  <a:cubicBezTo>
                    <a:pt x="38" y="35"/>
                    <a:pt x="38" y="35"/>
                    <a:pt x="38" y="35"/>
                  </a:cubicBezTo>
                  <a:cubicBezTo>
                    <a:pt x="38" y="35"/>
                    <a:pt x="2" y="32"/>
                    <a:pt x="1" y="4"/>
                  </a:cubicBezTo>
                  <a:close/>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5" name="Freeform 163">
              <a:extLst>
                <a:ext uri="{FF2B5EF4-FFF2-40B4-BE49-F238E27FC236}">
                  <a16:creationId xmlns="" xmlns:a16="http://schemas.microsoft.com/office/drawing/2014/main" id="{30E56595-A336-45F4-AC1B-CA41CD378E22}"/>
                </a:ext>
              </a:extLst>
            </p:cNvPr>
            <p:cNvSpPr>
              <a:spLocks/>
            </p:cNvSpPr>
            <p:nvPr/>
          </p:nvSpPr>
          <p:spPr bwMode="auto">
            <a:xfrm flipH="1">
              <a:off x="1941513" y="5697538"/>
              <a:ext cx="93663" cy="115888"/>
            </a:xfrm>
            <a:custGeom>
              <a:avLst/>
              <a:gdLst>
                <a:gd name="T0" fmla="*/ 4 w 33"/>
                <a:gd name="T1" fmla="*/ 1 h 41"/>
                <a:gd name="T2" fmla="*/ 2 w 33"/>
                <a:gd name="T3" fmla="*/ 1 h 41"/>
                <a:gd name="T4" fmla="*/ 5 w 33"/>
                <a:gd name="T5" fmla="*/ 3 h 41"/>
                <a:gd name="T6" fmla="*/ 30 w 33"/>
                <a:gd name="T7" fmla="*/ 41 h 41"/>
                <a:gd name="T8" fmla="*/ 32 w 33"/>
                <a:gd name="T9" fmla="*/ 41 h 41"/>
                <a:gd name="T10" fmla="*/ 4 w 33"/>
                <a:gd name="T11" fmla="*/ 1 h 41"/>
              </a:gdLst>
              <a:ahLst/>
              <a:cxnLst>
                <a:cxn ang="0">
                  <a:pos x="T0" y="T1"/>
                </a:cxn>
                <a:cxn ang="0">
                  <a:pos x="T2" y="T3"/>
                </a:cxn>
                <a:cxn ang="0">
                  <a:pos x="T4" y="T5"/>
                </a:cxn>
                <a:cxn ang="0">
                  <a:pos x="T6" y="T7"/>
                </a:cxn>
                <a:cxn ang="0">
                  <a:pos x="T8" y="T9"/>
                </a:cxn>
                <a:cxn ang="0">
                  <a:pos x="T10" y="T11"/>
                </a:cxn>
              </a:cxnLst>
              <a:rect l="0" t="0" r="r" b="b"/>
              <a:pathLst>
                <a:path w="33" h="41">
                  <a:moveTo>
                    <a:pt x="4" y="1"/>
                  </a:moveTo>
                  <a:cubicBezTo>
                    <a:pt x="3" y="1"/>
                    <a:pt x="2" y="0"/>
                    <a:pt x="2" y="1"/>
                  </a:cubicBezTo>
                  <a:cubicBezTo>
                    <a:pt x="0" y="2"/>
                    <a:pt x="4" y="5"/>
                    <a:pt x="5" y="3"/>
                  </a:cubicBezTo>
                  <a:cubicBezTo>
                    <a:pt x="33" y="6"/>
                    <a:pt x="30" y="41"/>
                    <a:pt x="30" y="41"/>
                  </a:cubicBezTo>
                  <a:cubicBezTo>
                    <a:pt x="32" y="41"/>
                    <a:pt x="32" y="41"/>
                    <a:pt x="32" y="41"/>
                  </a:cubicBezTo>
                  <a:cubicBezTo>
                    <a:pt x="32" y="41"/>
                    <a:pt x="32" y="5"/>
                    <a:pt x="4" y="1"/>
                  </a:cubicBezTo>
                  <a:close/>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6" name="Freeform 164">
              <a:extLst>
                <a:ext uri="{FF2B5EF4-FFF2-40B4-BE49-F238E27FC236}">
                  <a16:creationId xmlns="" xmlns:a16="http://schemas.microsoft.com/office/drawing/2014/main" id="{D3760091-6BC3-4B6F-AD8F-CF027A4E8AF0}"/>
                </a:ext>
              </a:extLst>
            </p:cNvPr>
            <p:cNvSpPr>
              <a:spLocks/>
            </p:cNvSpPr>
            <p:nvPr/>
          </p:nvSpPr>
          <p:spPr bwMode="auto">
            <a:xfrm flipH="1">
              <a:off x="1993900" y="5780088"/>
              <a:ext cx="163513" cy="112713"/>
            </a:xfrm>
            <a:custGeom>
              <a:avLst/>
              <a:gdLst>
                <a:gd name="T0" fmla="*/ 2 w 58"/>
                <a:gd name="T1" fmla="*/ 5 h 40"/>
                <a:gd name="T2" fmla="*/ 1 w 58"/>
                <a:gd name="T3" fmla="*/ 2 h 40"/>
                <a:gd name="T4" fmla="*/ 4 w 58"/>
                <a:gd name="T5" fmla="*/ 6 h 40"/>
                <a:gd name="T6" fmla="*/ 58 w 58"/>
                <a:gd name="T7" fmla="*/ 28 h 40"/>
                <a:gd name="T8" fmla="*/ 58 w 58"/>
                <a:gd name="T9" fmla="*/ 30 h 40"/>
                <a:gd name="T10" fmla="*/ 2 w 58"/>
                <a:gd name="T11" fmla="*/ 5 h 40"/>
              </a:gdLst>
              <a:ahLst/>
              <a:cxnLst>
                <a:cxn ang="0">
                  <a:pos x="T0" y="T1"/>
                </a:cxn>
                <a:cxn ang="0">
                  <a:pos x="T2" y="T3"/>
                </a:cxn>
                <a:cxn ang="0">
                  <a:pos x="T4" y="T5"/>
                </a:cxn>
                <a:cxn ang="0">
                  <a:pos x="T6" y="T7"/>
                </a:cxn>
                <a:cxn ang="0">
                  <a:pos x="T8" y="T9"/>
                </a:cxn>
                <a:cxn ang="0">
                  <a:pos x="T10" y="T11"/>
                </a:cxn>
              </a:cxnLst>
              <a:rect l="0" t="0" r="r" b="b"/>
              <a:pathLst>
                <a:path w="58" h="40">
                  <a:moveTo>
                    <a:pt x="2" y="5"/>
                  </a:moveTo>
                  <a:cubicBezTo>
                    <a:pt x="1" y="4"/>
                    <a:pt x="0" y="3"/>
                    <a:pt x="1" y="2"/>
                  </a:cubicBezTo>
                  <a:cubicBezTo>
                    <a:pt x="2" y="0"/>
                    <a:pt x="6" y="4"/>
                    <a:pt x="4" y="6"/>
                  </a:cubicBezTo>
                  <a:cubicBezTo>
                    <a:pt x="15" y="39"/>
                    <a:pt x="57" y="28"/>
                    <a:pt x="58" y="28"/>
                  </a:cubicBezTo>
                  <a:cubicBezTo>
                    <a:pt x="58" y="30"/>
                    <a:pt x="58" y="30"/>
                    <a:pt x="58" y="30"/>
                  </a:cubicBezTo>
                  <a:cubicBezTo>
                    <a:pt x="58" y="30"/>
                    <a:pt x="13" y="40"/>
                    <a:pt x="2" y="5"/>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7" name="Freeform 165">
              <a:extLst>
                <a:ext uri="{FF2B5EF4-FFF2-40B4-BE49-F238E27FC236}">
                  <a16:creationId xmlns="" xmlns:a16="http://schemas.microsoft.com/office/drawing/2014/main" id="{1835A98F-60C6-45F7-B28D-BF2A6BD6E44F}"/>
                </a:ext>
              </a:extLst>
            </p:cNvPr>
            <p:cNvSpPr>
              <a:spLocks/>
            </p:cNvSpPr>
            <p:nvPr/>
          </p:nvSpPr>
          <p:spPr bwMode="auto">
            <a:xfrm flipH="1">
              <a:off x="1998663" y="5756275"/>
              <a:ext cx="101600" cy="106363"/>
            </a:xfrm>
            <a:custGeom>
              <a:avLst/>
              <a:gdLst>
                <a:gd name="T0" fmla="*/ 2 w 36"/>
                <a:gd name="T1" fmla="*/ 3 h 37"/>
                <a:gd name="T2" fmla="*/ 2 w 36"/>
                <a:gd name="T3" fmla="*/ 1 h 37"/>
                <a:gd name="T4" fmla="*/ 3 w 36"/>
                <a:gd name="T5" fmla="*/ 4 h 37"/>
                <a:gd name="T6" fmla="*/ 36 w 36"/>
                <a:gd name="T7" fmla="*/ 36 h 37"/>
                <a:gd name="T8" fmla="*/ 36 w 36"/>
                <a:gd name="T9" fmla="*/ 37 h 37"/>
                <a:gd name="T10" fmla="*/ 2 w 36"/>
                <a:gd name="T11" fmla="*/ 3 h 37"/>
              </a:gdLst>
              <a:ahLst/>
              <a:cxnLst>
                <a:cxn ang="0">
                  <a:pos x="T0" y="T1"/>
                </a:cxn>
                <a:cxn ang="0">
                  <a:pos x="T2" y="T3"/>
                </a:cxn>
                <a:cxn ang="0">
                  <a:pos x="T4" y="T5"/>
                </a:cxn>
                <a:cxn ang="0">
                  <a:pos x="T6" y="T7"/>
                </a:cxn>
                <a:cxn ang="0">
                  <a:pos x="T8" y="T9"/>
                </a:cxn>
                <a:cxn ang="0">
                  <a:pos x="T10" y="T11"/>
                </a:cxn>
              </a:cxnLst>
              <a:rect l="0" t="0" r="r" b="b"/>
              <a:pathLst>
                <a:path w="36" h="37">
                  <a:moveTo>
                    <a:pt x="2" y="3"/>
                  </a:moveTo>
                  <a:cubicBezTo>
                    <a:pt x="2" y="3"/>
                    <a:pt x="1" y="1"/>
                    <a:pt x="2" y="1"/>
                  </a:cubicBezTo>
                  <a:cubicBezTo>
                    <a:pt x="3" y="0"/>
                    <a:pt x="5" y="4"/>
                    <a:pt x="3" y="4"/>
                  </a:cubicBezTo>
                  <a:cubicBezTo>
                    <a:pt x="2" y="32"/>
                    <a:pt x="36" y="36"/>
                    <a:pt x="36" y="36"/>
                  </a:cubicBezTo>
                  <a:cubicBezTo>
                    <a:pt x="36" y="37"/>
                    <a:pt x="36" y="37"/>
                    <a:pt x="36" y="37"/>
                  </a:cubicBezTo>
                  <a:cubicBezTo>
                    <a:pt x="36" y="37"/>
                    <a:pt x="0" y="32"/>
                    <a:pt x="2" y="3"/>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8" name="Freeform 166">
              <a:extLst>
                <a:ext uri="{FF2B5EF4-FFF2-40B4-BE49-F238E27FC236}">
                  <a16:creationId xmlns="" xmlns:a16="http://schemas.microsoft.com/office/drawing/2014/main" id="{B77B2207-1582-4D81-8BEB-38BD2EFE1306}"/>
                </a:ext>
              </a:extLst>
            </p:cNvPr>
            <p:cNvSpPr>
              <a:spLocks/>
            </p:cNvSpPr>
            <p:nvPr/>
          </p:nvSpPr>
          <p:spPr bwMode="auto">
            <a:xfrm flipH="1">
              <a:off x="1955800" y="5734050"/>
              <a:ext cx="100013" cy="85725"/>
            </a:xfrm>
            <a:custGeom>
              <a:avLst/>
              <a:gdLst>
                <a:gd name="T0" fmla="*/ 4 w 35"/>
                <a:gd name="T1" fmla="*/ 2 h 30"/>
                <a:gd name="T2" fmla="*/ 24 w 35"/>
                <a:gd name="T3" fmla="*/ 13 h 30"/>
                <a:gd name="T4" fmla="*/ 34 w 35"/>
                <a:gd name="T5" fmla="*/ 30 h 30"/>
                <a:gd name="T6" fmla="*/ 35 w 35"/>
                <a:gd name="T7" fmla="*/ 29 h 30"/>
                <a:gd name="T8" fmla="*/ 4 w 35"/>
                <a:gd name="T9" fmla="*/ 2 h 30"/>
                <a:gd name="T10" fmla="*/ 4 w 35"/>
                <a:gd name="T11" fmla="*/ 2 h 30"/>
                <a:gd name="T12" fmla="*/ 2 w 35"/>
                <a:gd name="T13" fmla="*/ 0 h 30"/>
                <a:gd name="T14" fmla="*/ 2 w 35"/>
                <a:gd name="T15" fmla="*/ 3 h 30"/>
                <a:gd name="T16" fmla="*/ 4 w 35"/>
                <a:gd name="T17" fmla="*/ 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0">
                  <a:moveTo>
                    <a:pt x="4" y="2"/>
                  </a:moveTo>
                  <a:cubicBezTo>
                    <a:pt x="8" y="3"/>
                    <a:pt x="17" y="5"/>
                    <a:pt x="24" y="13"/>
                  </a:cubicBezTo>
                  <a:cubicBezTo>
                    <a:pt x="32" y="22"/>
                    <a:pt x="34" y="30"/>
                    <a:pt x="34" y="30"/>
                  </a:cubicBezTo>
                  <a:cubicBezTo>
                    <a:pt x="35" y="29"/>
                    <a:pt x="35" y="29"/>
                    <a:pt x="35" y="29"/>
                  </a:cubicBezTo>
                  <a:cubicBezTo>
                    <a:pt x="35" y="29"/>
                    <a:pt x="29" y="5"/>
                    <a:pt x="4" y="2"/>
                  </a:cubicBezTo>
                  <a:cubicBezTo>
                    <a:pt x="4" y="2"/>
                    <a:pt x="4" y="2"/>
                    <a:pt x="4" y="2"/>
                  </a:cubicBezTo>
                  <a:cubicBezTo>
                    <a:pt x="4" y="1"/>
                    <a:pt x="3" y="1"/>
                    <a:pt x="2" y="0"/>
                  </a:cubicBezTo>
                  <a:cubicBezTo>
                    <a:pt x="1" y="0"/>
                    <a:pt x="0" y="2"/>
                    <a:pt x="2" y="3"/>
                  </a:cubicBezTo>
                  <a:cubicBezTo>
                    <a:pt x="4" y="3"/>
                    <a:pt x="4" y="3"/>
                    <a:pt x="4" y="2"/>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9" name="Freeform 167">
              <a:extLst>
                <a:ext uri="{FF2B5EF4-FFF2-40B4-BE49-F238E27FC236}">
                  <a16:creationId xmlns="" xmlns:a16="http://schemas.microsoft.com/office/drawing/2014/main" id="{571E39BA-322B-429F-A221-23C93E860571}"/>
                </a:ext>
              </a:extLst>
            </p:cNvPr>
            <p:cNvSpPr>
              <a:spLocks/>
            </p:cNvSpPr>
            <p:nvPr/>
          </p:nvSpPr>
          <p:spPr bwMode="auto">
            <a:xfrm flipH="1">
              <a:off x="1955800" y="5765800"/>
              <a:ext cx="100013" cy="84138"/>
            </a:xfrm>
            <a:custGeom>
              <a:avLst/>
              <a:gdLst>
                <a:gd name="T0" fmla="*/ 4 w 35"/>
                <a:gd name="T1" fmla="*/ 2 h 30"/>
                <a:gd name="T2" fmla="*/ 24 w 35"/>
                <a:gd name="T3" fmla="*/ 13 h 30"/>
                <a:gd name="T4" fmla="*/ 33 w 35"/>
                <a:gd name="T5" fmla="*/ 30 h 30"/>
                <a:gd name="T6" fmla="*/ 35 w 35"/>
                <a:gd name="T7" fmla="*/ 29 h 30"/>
                <a:gd name="T8" fmla="*/ 4 w 35"/>
                <a:gd name="T9" fmla="*/ 2 h 30"/>
                <a:gd name="T10" fmla="*/ 4 w 35"/>
                <a:gd name="T11" fmla="*/ 2 h 30"/>
                <a:gd name="T12" fmla="*/ 2 w 35"/>
                <a:gd name="T13" fmla="*/ 0 h 30"/>
                <a:gd name="T14" fmla="*/ 2 w 35"/>
                <a:gd name="T15" fmla="*/ 3 h 30"/>
                <a:gd name="T16" fmla="*/ 4 w 35"/>
                <a:gd name="T17" fmla="*/ 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0">
                  <a:moveTo>
                    <a:pt x="4" y="2"/>
                  </a:moveTo>
                  <a:cubicBezTo>
                    <a:pt x="8" y="3"/>
                    <a:pt x="17" y="5"/>
                    <a:pt x="24" y="13"/>
                  </a:cubicBezTo>
                  <a:cubicBezTo>
                    <a:pt x="32" y="22"/>
                    <a:pt x="33" y="30"/>
                    <a:pt x="33" y="30"/>
                  </a:cubicBezTo>
                  <a:cubicBezTo>
                    <a:pt x="35" y="29"/>
                    <a:pt x="35" y="29"/>
                    <a:pt x="35" y="29"/>
                  </a:cubicBezTo>
                  <a:cubicBezTo>
                    <a:pt x="35" y="29"/>
                    <a:pt x="29" y="5"/>
                    <a:pt x="4" y="2"/>
                  </a:cubicBezTo>
                  <a:cubicBezTo>
                    <a:pt x="4" y="2"/>
                    <a:pt x="4" y="2"/>
                    <a:pt x="4" y="2"/>
                  </a:cubicBezTo>
                  <a:cubicBezTo>
                    <a:pt x="3" y="1"/>
                    <a:pt x="2" y="1"/>
                    <a:pt x="2" y="0"/>
                  </a:cubicBezTo>
                  <a:cubicBezTo>
                    <a:pt x="0" y="0"/>
                    <a:pt x="0" y="2"/>
                    <a:pt x="2" y="3"/>
                  </a:cubicBezTo>
                  <a:cubicBezTo>
                    <a:pt x="4" y="3"/>
                    <a:pt x="4" y="3"/>
                    <a:pt x="4" y="2"/>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0" name="Freeform 168">
              <a:extLst>
                <a:ext uri="{FF2B5EF4-FFF2-40B4-BE49-F238E27FC236}">
                  <a16:creationId xmlns="" xmlns:a16="http://schemas.microsoft.com/office/drawing/2014/main" id="{A5EAB1CC-8AA7-4D17-A06A-2EDA7D5F2077}"/>
                </a:ext>
              </a:extLst>
            </p:cNvPr>
            <p:cNvSpPr>
              <a:spLocks/>
            </p:cNvSpPr>
            <p:nvPr/>
          </p:nvSpPr>
          <p:spPr bwMode="auto">
            <a:xfrm flipH="1">
              <a:off x="1970088" y="5770563"/>
              <a:ext cx="114300" cy="74613"/>
            </a:xfrm>
            <a:custGeom>
              <a:avLst/>
              <a:gdLst>
                <a:gd name="T0" fmla="*/ 3 w 40"/>
                <a:gd name="T1" fmla="*/ 4 h 26"/>
                <a:gd name="T2" fmla="*/ 20 w 40"/>
                <a:gd name="T3" fmla="*/ 19 h 26"/>
                <a:gd name="T4" fmla="*/ 40 w 40"/>
                <a:gd name="T5" fmla="*/ 22 h 26"/>
                <a:gd name="T6" fmla="*/ 39 w 40"/>
                <a:gd name="T7" fmla="*/ 23 h 26"/>
                <a:gd name="T8" fmla="*/ 3 w 40"/>
                <a:gd name="T9" fmla="*/ 4 h 26"/>
                <a:gd name="T10" fmla="*/ 3 w 40"/>
                <a:gd name="T11" fmla="*/ 4 h 26"/>
                <a:gd name="T12" fmla="*/ 1 w 40"/>
                <a:gd name="T13" fmla="*/ 2 h 26"/>
                <a:gd name="T14" fmla="*/ 3 w 40"/>
                <a:gd name="T15" fmla="*/ 2 h 26"/>
                <a:gd name="T16" fmla="*/ 3 w 40"/>
                <a:gd name="T17" fmla="*/ 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26">
                  <a:moveTo>
                    <a:pt x="3" y="4"/>
                  </a:moveTo>
                  <a:cubicBezTo>
                    <a:pt x="5" y="7"/>
                    <a:pt x="11" y="15"/>
                    <a:pt x="20" y="19"/>
                  </a:cubicBezTo>
                  <a:cubicBezTo>
                    <a:pt x="32" y="23"/>
                    <a:pt x="40" y="22"/>
                    <a:pt x="40" y="22"/>
                  </a:cubicBezTo>
                  <a:cubicBezTo>
                    <a:pt x="39" y="23"/>
                    <a:pt x="39" y="23"/>
                    <a:pt x="39" y="23"/>
                  </a:cubicBezTo>
                  <a:cubicBezTo>
                    <a:pt x="39" y="23"/>
                    <a:pt x="15" y="26"/>
                    <a:pt x="3" y="4"/>
                  </a:cubicBezTo>
                  <a:cubicBezTo>
                    <a:pt x="3" y="4"/>
                    <a:pt x="3" y="4"/>
                    <a:pt x="3" y="4"/>
                  </a:cubicBezTo>
                  <a:cubicBezTo>
                    <a:pt x="2" y="4"/>
                    <a:pt x="1" y="3"/>
                    <a:pt x="1" y="2"/>
                  </a:cubicBezTo>
                  <a:cubicBezTo>
                    <a:pt x="0" y="1"/>
                    <a:pt x="2" y="0"/>
                    <a:pt x="3" y="2"/>
                  </a:cubicBezTo>
                  <a:cubicBezTo>
                    <a:pt x="4" y="3"/>
                    <a:pt x="4" y="4"/>
                    <a:pt x="3" y="4"/>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1" name="Freeform 169">
              <a:extLst>
                <a:ext uri="{FF2B5EF4-FFF2-40B4-BE49-F238E27FC236}">
                  <a16:creationId xmlns="" xmlns:a16="http://schemas.microsoft.com/office/drawing/2014/main" id="{E5912A0F-D3F5-48E1-BB65-D2051563D07B}"/>
                </a:ext>
              </a:extLst>
            </p:cNvPr>
            <p:cNvSpPr>
              <a:spLocks/>
            </p:cNvSpPr>
            <p:nvPr/>
          </p:nvSpPr>
          <p:spPr bwMode="auto">
            <a:xfrm flipH="1">
              <a:off x="1857375" y="5622925"/>
              <a:ext cx="309563" cy="365125"/>
            </a:xfrm>
            <a:custGeom>
              <a:avLst/>
              <a:gdLst>
                <a:gd name="T0" fmla="*/ 29 w 109"/>
                <a:gd name="T1" fmla="*/ 110 h 128"/>
                <a:gd name="T2" fmla="*/ 33 w 109"/>
                <a:gd name="T3" fmla="*/ 106 h 128"/>
                <a:gd name="T4" fmla="*/ 34 w 109"/>
                <a:gd name="T5" fmla="*/ 106 h 128"/>
                <a:gd name="T6" fmla="*/ 59 w 109"/>
                <a:gd name="T7" fmla="*/ 78 h 128"/>
                <a:gd name="T8" fmla="*/ 67 w 109"/>
                <a:gd name="T9" fmla="*/ 67 h 128"/>
                <a:gd name="T10" fmla="*/ 67 w 109"/>
                <a:gd name="T11" fmla="*/ 67 h 128"/>
                <a:gd name="T12" fmla="*/ 72 w 109"/>
                <a:gd name="T13" fmla="*/ 63 h 128"/>
                <a:gd name="T14" fmla="*/ 95 w 109"/>
                <a:gd name="T15" fmla="*/ 33 h 128"/>
                <a:gd name="T16" fmla="*/ 96 w 109"/>
                <a:gd name="T17" fmla="*/ 31 h 128"/>
                <a:gd name="T18" fmla="*/ 107 w 109"/>
                <a:gd name="T19" fmla="*/ 19 h 128"/>
                <a:gd name="T20" fmla="*/ 104 w 109"/>
                <a:gd name="T21" fmla="*/ 42 h 128"/>
                <a:gd name="T22" fmla="*/ 97 w 109"/>
                <a:gd name="T23" fmla="*/ 61 h 128"/>
                <a:gd name="T24" fmla="*/ 97 w 109"/>
                <a:gd name="T25" fmla="*/ 61 h 128"/>
                <a:gd name="T26" fmla="*/ 97 w 109"/>
                <a:gd name="T27" fmla="*/ 62 h 128"/>
                <a:gd name="T28" fmla="*/ 96 w 109"/>
                <a:gd name="T29" fmla="*/ 62 h 128"/>
                <a:gd name="T30" fmla="*/ 96 w 109"/>
                <a:gd name="T31" fmla="*/ 63 h 128"/>
                <a:gd name="T32" fmla="*/ 90 w 109"/>
                <a:gd name="T33" fmla="*/ 71 h 128"/>
                <a:gd name="T34" fmla="*/ 73 w 109"/>
                <a:gd name="T35" fmla="*/ 81 h 128"/>
                <a:gd name="T36" fmla="*/ 68 w 109"/>
                <a:gd name="T37" fmla="*/ 85 h 128"/>
                <a:gd name="T38" fmla="*/ 61 w 109"/>
                <a:gd name="T39" fmla="*/ 99 h 128"/>
                <a:gd name="T40" fmla="*/ 49 w 109"/>
                <a:gd name="T41" fmla="*/ 112 h 128"/>
                <a:gd name="T42" fmla="*/ 49 w 109"/>
                <a:gd name="T43" fmla="*/ 112 h 128"/>
                <a:gd name="T44" fmla="*/ 36 w 109"/>
                <a:gd name="T45" fmla="*/ 121 h 128"/>
                <a:gd name="T46" fmla="*/ 24 w 109"/>
                <a:gd name="T47" fmla="*/ 125 h 128"/>
                <a:gd name="T48" fmla="*/ 29 w 109"/>
                <a:gd name="T49" fmla="*/ 11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9" h="128">
                  <a:moveTo>
                    <a:pt x="29" y="110"/>
                  </a:moveTo>
                  <a:cubicBezTo>
                    <a:pt x="31" y="109"/>
                    <a:pt x="32" y="108"/>
                    <a:pt x="33" y="106"/>
                  </a:cubicBezTo>
                  <a:cubicBezTo>
                    <a:pt x="34" y="106"/>
                    <a:pt x="34" y="106"/>
                    <a:pt x="34" y="106"/>
                  </a:cubicBezTo>
                  <a:cubicBezTo>
                    <a:pt x="44" y="98"/>
                    <a:pt x="54" y="93"/>
                    <a:pt x="59" y="78"/>
                  </a:cubicBezTo>
                  <a:cubicBezTo>
                    <a:pt x="59" y="78"/>
                    <a:pt x="62" y="73"/>
                    <a:pt x="67" y="67"/>
                  </a:cubicBezTo>
                  <a:cubicBezTo>
                    <a:pt x="67" y="67"/>
                    <a:pt x="67" y="67"/>
                    <a:pt x="67" y="67"/>
                  </a:cubicBezTo>
                  <a:cubicBezTo>
                    <a:pt x="68" y="66"/>
                    <a:pt x="70" y="64"/>
                    <a:pt x="72" y="63"/>
                  </a:cubicBezTo>
                  <a:cubicBezTo>
                    <a:pt x="78" y="57"/>
                    <a:pt x="91" y="42"/>
                    <a:pt x="95" y="33"/>
                  </a:cubicBezTo>
                  <a:cubicBezTo>
                    <a:pt x="95" y="32"/>
                    <a:pt x="96" y="32"/>
                    <a:pt x="96" y="31"/>
                  </a:cubicBezTo>
                  <a:cubicBezTo>
                    <a:pt x="107" y="0"/>
                    <a:pt x="109" y="14"/>
                    <a:pt x="107" y="19"/>
                  </a:cubicBezTo>
                  <a:cubicBezTo>
                    <a:pt x="106" y="25"/>
                    <a:pt x="106" y="33"/>
                    <a:pt x="104" y="42"/>
                  </a:cubicBezTo>
                  <a:cubicBezTo>
                    <a:pt x="103" y="48"/>
                    <a:pt x="101" y="55"/>
                    <a:pt x="97" y="61"/>
                  </a:cubicBezTo>
                  <a:cubicBezTo>
                    <a:pt x="97" y="61"/>
                    <a:pt x="97" y="61"/>
                    <a:pt x="97" y="61"/>
                  </a:cubicBezTo>
                  <a:cubicBezTo>
                    <a:pt x="97" y="62"/>
                    <a:pt x="97" y="62"/>
                    <a:pt x="97" y="62"/>
                  </a:cubicBezTo>
                  <a:cubicBezTo>
                    <a:pt x="96" y="62"/>
                    <a:pt x="96" y="62"/>
                    <a:pt x="96" y="62"/>
                  </a:cubicBezTo>
                  <a:cubicBezTo>
                    <a:pt x="96" y="63"/>
                    <a:pt x="96" y="63"/>
                    <a:pt x="96" y="63"/>
                  </a:cubicBezTo>
                  <a:cubicBezTo>
                    <a:pt x="94" y="66"/>
                    <a:pt x="92" y="68"/>
                    <a:pt x="90" y="71"/>
                  </a:cubicBezTo>
                  <a:cubicBezTo>
                    <a:pt x="83" y="78"/>
                    <a:pt x="78" y="81"/>
                    <a:pt x="73" y="81"/>
                  </a:cubicBezTo>
                  <a:cubicBezTo>
                    <a:pt x="71" y="81"/>
                    <a:pt x="69" y="83"/>
                    <a:pt x="68" y="85"/>
                  </a:cubicBezTo>
                  <a:cubicBezTo>
                    <a:pt x="67" y="89"/>
                    <a:pt x="65" y="94"/>
                    <a:pt x="61" y="99"/>
                  </a:cubicBezTo>
                  <a:cubicBezTo>
                    <a:pt x="57" y="105"/>
                    <a:pt x="53" y="109"/>
                    <a:pt x="49" y="112"/>
                  </a:cubicBezTo>
                  <a:cubicBezTo>
                    <a:pt x="49" y="112"/>
                    <a:pt x="49" y="112"/>
                    <a:pt x="49" y="112"/>
                  </a:cubicBezTo>
                  <a:cubicBezTo>
                    <a:pt x="45" y="116"/>
                    <a:pt x="40" y="119"/>
                    <a:pt x="36" y="121"/>
                  </a:cubicBezTo>
                  <a:cubicBezTo>
                    <a:pt x="31" y="123"/>
                    <a:pt x="27" y="125"/>
                    <a:pt x="24" y="125"/>
                  </a:cubicBezTo>
                  <a:cubicBezTo>
                    <a:pt x="0" y="128"/>
                    <a:pt x="16" y="121"/>
                    <a:pt x="29" y="110"/>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2" name="Freeform 170">
              <a:extLst>
                <a:ext uri="{FF2B5EF4-FFF2-40B4-BE49-F238E27FC236}">
                  <a16:creationId xmlns="" xmlns:a16="http://schemas.microsoft.com/office/drawing/2014/main" id="{44D49D6D-9FF2-4786-A436-2542ECB2CDCD}"/>
                </a:ext>
              </a:extLst>
            </p:cNvPr>
            <p:cNvSpPr>
              <a:spLocks/>
            </p:cNvSpPr>
            <p:nvPr/>
          </p:nvSpPr>
          <p:spPr bwMode="auto">
            <a:xfrm flipH="1">
              <a:off x="1887538" y="5784850"/>
              <a:ext cx="146050" cy="160338"/>
            </a:xfrm>
            <a:custGeom>
              <a:avLst/>
              <a:gdLst>
                <a:gd name="T0" fmla="*/ 38 w 51"/>
                <a:gd name="T1" fmla="*/ 0 h 56"/>
                <a:gd name="T2" fmla="*/ 35 w 51"/>
                <a:gd name="T3" fmla="*/ 10 h 56"/>
                <a:gd name="T4" fmla="*/ 27 w 51"/>
                <a:gd name="T5" fmla="*/ 20 h 56"/>
                <a:gd name="T6" fmla="*/ 27 w 51"/>
                <a:gd name="T7" fmla="*/ 20 h 56"/>
                <a:gd name="T8" fmla="*/ 26 w 51"/>
                <a:gd name="T9" fmla="*/ 10 h 56"/>
                <a:gd name="T10" fmla="*/ 25 w 51"/>
                <a:gd name="T11" fmla="*/ 18 h 56"/>
                <a:gd name="T12" fmla="*/ 23 w 51"/>
                <a:gd name="T13" fmla="*/ 22 h 56"/>
                <a:gd name="T14" fmla="*/ 12 w 51"/>
                <a:gd name="T15" fmla="*/ 27 h 56"/>
                <a:gd name="T16" fmla="*/ 14 w 51"/>
                <a:gd name="T17" fmla="*/ 28 h 56"/>
                <a:gd name="T18" fmla="*/ 18 w 51"/>
                <a:gd name="T19" fmla="*/ 26 h 56"/>
                <a:gd name="T20" fmla="*/ 20 w 51"/>
                <a:gd name="T21" fmla="*/ 25 h 56"/>
                <a:gd name="T22" fmla="*/ 20 w 51"/>
                <a:gd name="T23" fmla="*/ 25 h 56"/>
                <a:gd name="T24" fmla="*/ 14 w 51"/>
                <a:gd name="T25" fmla="*/ 33 h 56"/>
                <a:gd name="T26" fmla="*/ 1 w 51"/>
                <a:gd name="T27" fmla="*/ 42 h 56"/>
                <a:gd name="T28" fmla="*/ 15 w 51"/>
                <a:gd name="T29" fmla="*/ 34 h 56"/>
                <a:gd name="T30" fmla="*/ 15 w 51"/>
                <a:gd name="T31" fmla="*/ 34 h 56"/>
                <a:gd name="T32" fmla="*/ 12 w 51"/>
                <a:gd name="T33" fmla="*/ 43 h 56"/>
                <a:gd name="T34" fmla="*/ 1 w 51"/>
                <a:gd name="T35" fmla="*/ 56 h 56"/>
                <a:gd name="T36" fmla="*/ 2 w 51"/>
                <a:gd name="T37" fmla="*/ 55 h 56"/>
                <a:gd name="T38" fmla="*/ 2 w 51"/>
                <a:gd name="T39" fmla="*/ 55 h 56"/>
                <a:gd name="T40" fmla="*/ 14 w 51"/>
                <a:gd name="T41" fmla="*/ 42 h 56"/>
                <a:gd name="T42" fmla="*/ 21 w 51"/>
                <a:gd name="T43" fmla="*/ 28 h 56"/>
                <a:gd name="T44" fmla="*/ 26 w 51"/>
                <a:gd name="T45" fmla="*/ 24 h 56"/>
                <a:gd name="T46" fmla="*/ 43 w 51"/>
                <a:gd name="T47" fmla="*/ 14 h 56"/>
                <a:gd name="T48" fmla="*/ 49 w 51"/>
                <a:gd name="T49" fmla="*/ 6 h 56"/>
                <a:gd name="T50" fmla="*/ 49 w 51"/>
                <a:gd name="T51" fmla="*/ 5 h 56"/>
                <a:gd name="T52" fmla="*/ 50 w 51"/>
                <a:gd name="T53" fmla="*/ 5 h 56"/>
                <a:gd name="T54" fmla="*/ 50 w 51"/>
                <a:gd name="T55" fmla="*/ 4 h 56"/>
                <a:gd name="T56" fmla="*/ 50 w 51"/>
                <a:gd name="T57" fmla="*/ 4 h 56"/>
                <a:gd name="T58" fmla="*/ 51 w 51"/>
                <a:gd name="T59" fmla="*/ 0 h 56"/>
                <a:gd name="T60" fmla="*/ 51 w 51"/>
                <a:gd name="T61" fmla="*/ 0 h 56"/>
                <a:gd name="T62" fmla="*/ 34 w 51"/>
                <a:gd name="T63" fmla="*/ 19 h 56"/>
                <a:gd name="T64" fmla="*/ 31 w 51"/>
                <a:gd name="T65" fmla="*/ 19 h 56"/>
                <a:gd name="T66" fmla="*/ 38 w 51"/>
                <a:gd name="T67" fmla="*/ 3 h 56"/>
                <a:gd name="T68" fmla="*/ 38 w 51"/>
                <a:gd name="T69"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1" h="56">
                  <a:moveTo>
                    <a:pt x="38" y="0"/>
                  </a:moveTo>
                  <a:cubicBezTo>
                    <a:pt x="38" y="0"/>
                    <a:pt x="37" y="3"/>
                    <a:pt x="35" y="10"/>
                  </a:cubicBezTo>
                  <a:cubicBezTo>
                    <a:pt x="33" y="16"/>
                    <a:pt x="29" y="18"/>
                    <a:pt x="27" y="20"/>
                  </a:cubicBezTo>
                  <a:cubicBezTo>
                    <a:pt x="27" y="20"/>
                    <a:pt x="27" y="20"/>
                    <a:pt x="27" y="20"/>
                  </a:cubicBezTo>
                  <a:cubicBezTo>
                    <a:pt x="26" y="20"/>
                    <a:pt x="29" y="14"/>
                    <a:pt x="26" y="10"/>
                  </a:cubicBezTo>
                  <a:cubicBezTo>
                    <a:pt x="26" y="13"/>
                    <a:pt x="27" y="15"/>
                    <a:pt x="25" y="18"/>
                  </a:cubicBezTo>
                  <a:cubicBezTo>
                    <a:pt x="23" y="20"/>
                    <a:pt x="24" y="21"/>
                    <a:pt x="23" y="22"/>
                  </a:cubicBezTo>
                  <a:cubicBezTo>
                    <a:pt x="21" y="23"/>
                    <a:pt x="16" y="26"/>
                    <a:pt x="12" y="27"/>
                  </a:cubicBezTo>
                  <a:cubicBezTo>
                    <a:pt x="12" y="27"/>
                    <a:pt x="13" y="28"/>
                    <a:pt x="14" y="28"/>
                  </a:cubicBezTo>
                  <a:cubicBezTo>
                    <a:pt x="15" y="28"/>
                    <a:pt x="17" y="27"/>
                    <a:pt x="18" y="26"/>
                  </a:cubicBezTo>
                  <a:cubicBezTo>
                    <a:pt x="19" y="26"/>
                    <a:pt x="20" y="25"/>
                    <a:pt x="20" y="25"/>
                  </a:cubicBezTo>
                  <a:cubicBezTo>
                    <a:pt x="20" y="25"/>
                    <a:pt x="20" y="25"/>
                    <a:pt x="20" y="25"/>
                  </a:cubicBezTo>
                  <a:cubicBezTo>
                    <a:pt x="21" y="26"/>
                    <a:pt x="20" y="27"/>
                    <a:pt x="14" y="33"/>
                  </a:cubicBezTo>
                  <a:cubicBezTo>
                    <a:pt x="9" y="37"/>
                    <a:pt x="7" y="38"/>
                    <a:pt x="1" y="42"/>
                  </a:cubicBezTo>
                  <a:cubicBezTo>
                    <a:pt x="11" y="40"/>
                    <a:pt x="13" y="35"/>
                    <a:pt x="15" y="34"/>
                  </a:cubicBezTo>
                  <a:cubicBezTo>
                    <a:pt x="15" y="34"/>
                    <a:pt x="15" y="34"/>
                    <a:pt x="15" y="34"/>
                  </a:cubicBezTo>
                  <a:cubicBezTo>
                    <a:pt x="17" y="34"/>
                    <a:pt x="15" y="38"/>
                    <a:pt x="12" y="43"/>
                  </a:cubicBezTo>
                  <a:cubicBezTo>
                    <a:pt x="8" y="49"/>
                    <a:pt x="0" y="56"/>
                    <a:pt x="1" y="56"/>
                  </a:cubicBezTo>
                  <a:cubicBezTo>
                    <a:pt x="1" y="56"/>
                    <a:pt x="2" y="56"/>
                    <a:pt x="2" y="55"/>
                  </a:cubicBezTo>
                  <a:cubicBezTo>
                    <a:pt x="2" y="55"/>
                    <a:pt x="2" y="55"/>
                    <a:pt x="2" y="55"/>
                  </a:cubicBezTo>
                  <a:cubicBezTo>
                    <a:pt x="6" y="52"/>
                    <a:pt x="10" y="48"/>
                    <a:pt x="14" y="42"/>
                  </a:cubicBezTo>
                  <a:cubicBezTo>
                    <a:pt x="18" y="37"/>
                    <a:pt x="20" y="32"/>
                    <a:pt x="21" y="28"/>
                  </a:cubicBezTo>
                  <a:cubicBezTo>
                    <a:pt x="22" y="26"/>
                    <a:pt x="24" y="24"/>
                    <a:pt x="26" y="24"/>
                  </a:cubicBezTo>
                  <a:cubicBezTo>
                    <a:pt x="31" y="24"/>
                    <a:pt x="36" y="21"/>
                    <a:pt x="43" y="14"/>
                  </a:cubicBezTo>
                  <a:cubicBezTo>
                    <a:pt x="45" y="11"/>
                    <a:pt x="47" y="9"/>
                    <a:pt x="49" y="6"/>
                  </a:cubicBezTo>
                  <a:cubicBezTo>
                    <a:pt x="49" y="5"/>
                    <a:pt x="49" y="5"/>
                    <a:pt x="49" y="5"/>
                  </a:cubicBezTo>
                  <a:cubicBezTo>
                    <a:pt x="50" y="5"/>
                    <a:pt x="50" y="5"/>
                    <a:pt x="50" y="5"/>
                  </a:cubicBezTo>
                  <a:cubicBezTo>
                    <a:pt x="50" y="4"/>
                    <a:pt x="50" y="4"/>
                    <a:pt x="50" y="4"/>
                  </a:cubicBezTo>
                  <a:cubicBezTo>
                    <a:pt x="50" y="4"/>
                    <a:pt x="50" y="4"/>
                    <a:pt x="50" y="4"/>
                  </a:cubicBezTo>
                  <a:cubicBezTo>
                    <a:pt x="51" y="3"/>
                    <a:pt x="51" y="0"/>
                    <a:pt x="51" y="0"/>
                  </a:cubicBezTo>
                  <a:cubicBezTo>
                    <a:pt x="51" y="0"/>
                    <a:pt x="51" y="0"/>
                    <a:pt x="51" y="0"/>
                  </a:cubicBezTo>
                  <a:cubicBezTo>
                    <a:pt x="47" y="6"/>
                    <a:pt x="40" y="18"/>
                    <a:pt x="34" y="19"/>
                  </a:cubicBezTo>
                  <a:cubicBezTo>
                    <a:pt x="32" y="19"/>
                    <a:pt x="32" y="19"/>
                    <a:pt x="31" y="19"/>
                  </a:cubicBezTo>
                  <a:cubicBezTo>
                    <a:pt x="30" y="19"/>
                    <a:pt x="37" y="16"/>
                    <a:pt x="38" y="3"/>
                  </a:cubicBezTo>
                  <a:cubicBezTo>
                    <a:pt x="38" y="1"/>
                    <a:pt x="38" y="0"/>
                    <a:pt x="38" y="0"/>
                  </a:cubicBezTo>
                </a:path>
              </a:pathLst>
            </a:custGeom>
            <a:solidFill>
              <a:srgbClr val="FCE9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3" name="Freeform 171">
              <a:extLst>
                <a:ext uri="{FF2B5EF4-FFF2-40B4-BE49-F238E27FC236}">
                  <a16:creationId xmlns="" xmlns:a16="http://schemas.microsoft.com/office/drawing/2014/main" id="{78E43906-44E4-4D55-990E-415723D50DD5}"/>
                </a:ext>
              </a:extLst>
            </p:cNvPr>
            <p:cNvSpPr>
              <a:spLocks/>
            </p:cNvSpPr>
            <p:nvPr/>
          </p:nvSpPr>
          <p:spPr bwMode="auto">
            <a:xfrm flipH="1">
              <a:off x="1976438" y="5548313"/>
              <a:ext cx="82550" cy="31750"/>
            </a:xfrm>
            <a:custGeom>
              <a:avLst/>
              <a:gdLst>
                <a:gd name="T0" fmla="*/ 22 w 29"/>
                <a:gd name="T1" fmla="*/ 0 h 11"/>
                <a:gd name="T2" fmla="*/ 18 w 29"/>
                <a:gd name="T3" fmla="*/ 1 h 11"/>
                <a:gd name="T4" fmla="*/ 15 w 29"/>
                <a:gd name="T5" fmla="*/ 3 h 11"/>
                <a:gd name="T6" fmla="*/ 13 w 29"/>
                <a:gd name="T7" fmla="*/ 2 h 11"/>
                <a:gd name="T8" fmla="*/ 12 w 29"/>
                <a:gd name="T9" fmla="*/ 1 h 11"/>
                <a:gd name="T10" fmla="*/ 10 w 29"/>
                <a:gd name="T11" fmla="*/ 1 h 11"/>
                <a:gd name="T12" fmla="*/ 2 w 29"/>
                <a:gd name="T13" fmla="*/ 8 h 11"/>
                <a:gd name="T14" fmla="*/ 2 w 29"/>
                <a:gd name="T15" fmla="*/ 9 h 11"/>
                <a:gd name="T16" fmla="*/ 1 w 29"/>
                <a:gd name="T17" fmla="*/ 10 h 11"/>
                <a:gd name="T18" fmla="*/ 1 w 29"/>
                <a:gd name="T19" fmla="*/ 11 h 11"/>
                <a:gd name="T20" fmla="*/ 0 w 29"/>
                <a:gd name="T21" fmla="*/ 11 h 11"/>
                <a:gd name="T22" fmla="*/ 0 w 29"/>
                <a:gd name="T23" fmla="*/ 11 h 11"/>
                <a:gd name="T24" fmla="*/ 0 w 29"/>
                <a:gd name="T25" fmla="*/ 11 h 11"/>
                <a:gd name="T26" fmla="*/ 1 w 29"/>
                <a:gd name="T27" fmla="*/ 11 h 11"/>
                <a:gd name="T28" fmla="*/ 2 w 29"/>
                <a:gd name="T29" fmla="*/ 9 h 11"/>
                <a:gd name="T30" fmla="*/ 2 w 29"/>
                <a:gd name="T31" fmla="*/ 8 h 11"/>
                <a:gd name="T32" fmla="*/ 10 w 29"/>
                <a:gd name="T33" fmla="*/ 1 h 11"/>
                <a:gd name="T34" fmla="*/ 12 w 29"/>
                <a:gd name="T35" fmla="*/ 1 h 11"/>
                <a:gd name="T36" fmla="*/ 13 w 29"/>
                <a:gd name="T37" fmla="*/ 2 h 11"/>
                <a:gd name="T38" fmla="*/ 15 w 29"/>
                <a:gd name="T39" fmla="*/ 3 h 11"/>
                <a:gd name="T40" fmla="*/ 18 w 29"/>
                <a:gd name="T41" fmla="*/ 1 h 11"/>
                <a:gd name="T42" fmla="*/ 22 w 29"/>
                <a:gd name="T43" fmla="*/ 0 h 11"/>
                <a:gd name="T44" fmla="*/ 24 w 29"/>
                <a:gd name="T45" fmla="*/ 0 h 11"/>
                <a:gd name="T46" fmla="*/ 24 w 29"/>
                <a:gd name="T47" fmla="*/ 0 h 11"/>
                <a:gd name="T48" fmla="*/ 29 w 29"/>
                <a:gd name="T49" fmla="*/ 3 h 11"/>
                <a:gd name="T50" fmla="*/ 29 w 29"/>
                <a:gd name="T51" fmla="*/ 3 h 11"/>
                <a:gd name="T52" fmla="*/ 29 w 29"/>
                <a:gd name="T53" fmla="*/ 3 h 11"/>
                <a:gd name="T54" fmla="*/ 24 w 29"/>
                <a:gd name="T55" fmla="*/ 0 h 11"/>
                <a:gd name="T56" fmla="*/ 24 w 29"/>
                <a:gd name="T57" fmla="*/ 0 h 11"/>
                <a:gd name="T58" fmla="*/ 22 w 29"/>
                <a:gd name="T59"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9" h="11">
                  <a:moveTo>
                    <a:pt x="22" y="0"/>
                  </a:moveTo>
                  <a:cubicBezTo>
                    <a:pt x="21" y="0"/>
                    <a:pt x="20" y="1"/>
                    <a:pt x="18" y="1"/>
                  </a:cubicBezTo>
                  <a:cubicBezTo>
                    <a:pt x="17" y="2"/>
                    <a:pt x="16" y="3"/>
                    <a:pt x="15" y="3"/>
                  </a:cubicBezTo>
                  <a:cubicBezTo>
                    <a:pt x="15" y="3"/>
                    <a:pt x="14" y="3"/>
                    <a:pt x="13" y="2"/>
                  </a:cubicBezTo>
                  <a:cubicBezTo>
                    <a:pt x="12" y="1"/>
                    <a:pt x="12" y="1"/>
                    <a:pt x="12" y="1"/>
                  </a:cubicBezTo>
                  <a:cubicBezTo>
                    <a:pt x="12" y="1"/>
                    <a:pt x="11" y="1"/>
                    <a:pt x="10" y="1"/>
                  </a:cubicBezTo>
                  <a:cubicBezTo>
                    <a:pt x="8" y="1"/>
                    <a:pt x="5" y="3"/>
                    <a:pt x="2" y="8"/>
                  </a:cubicBezTo>
                  <a:cubicBezTo>
                    <a:pt x="2" y="9"/>
                    <a:pt x="2" y="9"/>
                    <a:pt x="2" y="9"/>
                  </a:cubicBezTo>
                  <a:cubicBezTo>
                    <a:pt x="1" y="10"/>
                    <a:pt x="1" y="10"/>
                    <a:pt x="1" y="10"/>
                  </a:cubicBezTo>
                  <a:cubicBezTo>
                    <a:pt x="1" y="10"/>
                    <a:pt x="1" y="11"/>
                    <a:pt x="1" y="11"/>
                  </a:cubicBezTo>
                  <a:cubicBezTo>
                    <a:pt x="0" y="11"/>
                    <a:pt x="0" y="11"/>
                    <a:pt x="0" y="11"/>
                  </a:cubicBezTo>
                  <a:cubicBezTo>
                    <a:pt x="0" y="11"/>
                    <a:pt x="0" y="11"/>
                    <a:pt x="0" y="11"/>
                  </a:cubicBezTo>
                  <a:cubicBezTo>
                    <a:pt x="0" y="11"/>
                    <a:pt x="0" y="11"/>
                    <a:pt x="0" y="11"/>
                  </a:cubicBezTo>
                  <a:cubicBezTo>
                    <a:pt x="1" y="11"/>
                    <a:pt x="1" y="11"/>
                    <a:pt x="1" y="11"/>
                  </a:cubicBezTo>
                  <a:cubicBezTo>
                    <a:pt x="1" y="10"/>
                    <a:pt x="1" y="10"/>
                    <a:pt x="2" y="9"/>
                  </a:cubicBezTo>
                  <a:cubicBezTo>
                    <a:pt x="2" y="8"/>
                    <a:pt x="2" y="8"/>
                    <a:pt x="2" y="8"/>
                  </a:cubicBezTo>
                  <a:cubicBezTo>
                    <a:pt x="5" y="3"/>
                    <a:pt x="8" y="1"/>
                    <a:pt x="10" y="1"/>
                  </a:cubicBezTo>
                  <a:cubicBezTo>
                    <a:pt x="11" y="1"/>
                    <a:pt x="12" y="1"/>
                    <a:pt x="12" y="1"/>
                  </a:cubicBezTo>
                  <a:cubicBezTo>
                    <a:pt x="13" y="2"/>
                    <a:pt x="13" y="2"/>
                    <a:pt x="13" y="2"/>
                  </a:cubicBezTo>
                  <a:cubicBezTo>
                    <a:pt x="14" y="3"/>
                    <a:pt x="15" y="3"/>
                    <a:pt x="15" y="3"/>
                  </a:cubicBezTo>
                  <a:cubicBezTo>
                    <a:pt x="16" y="3"/>
                    <a:pt x="17" y="2"/>
                    <a:pt x="18" y="1"/>
                  </a:cubicBezTo>
                  <a:cubicBezTo>
                    <a:pt x="20" y="1"/>
                    <a:pt x="21" y="0"/>
                    <a:pt x="22" y="0"/>
                  </a:cubicBezTo>
                  <a:cubicBezTo>
                    <a:pt x="23" y="0"/>
                    <a:pt x="24" y="0"/>
                    <a:pt x="24" y="0"/>
                  </a:cubicBezTo>
                  <a:cubicBezTo>
                    <a:pt x="24" y="0"/>
                    <a:pt x="24" y="0"/>
                    <a:pt x="24" y="0"/>
                  </a:cubicBezTo>
                  <a:cubicBezTo>
                    <a:pt x="26" y="1"/>
                    <a:pt x="28" y="2"/>
                    <a:pt x="29" y="3"/>
                  </a:cubicBezTo>
                  <a:cubicBezTo>
                    <a:pt x="29" y="3"/>
                    <a:pt x="29" y="3"/>
                    <a:pt x="29" y="3"/>
                  </a:cubicBezTo>
                  <a:cubicBezTo>
                    <a:pt x="29" y="3"/>
                    <a:pt x="29" y="3"/>
                    <a:pt x="29" y="3"/>
                  </a:cubicBezTo>
                  <a:cubicBezTo>
                    <a:pt x="28" y="2"/>
                    <a:pt x="26" y="1"/>
                    <a:pt x="24" y="0"/>
                  </a:cubicBezTo>
                  <a:cubicBezTo>
                    <a:pt x="24" y="0"/>
                    <a:pt x="24" y="0"/>
                    <a:pt x="24" y="0"/>
                  </a:cubicBezTo>
                  <a:cubicBezTo>
                    <a:pt x="24" y="0"/>
                    <a:pt x="23" y="0"/>
                    <a:pt x="2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4" name="Freeform 172">
              <a:extLst>
                <a:ext uri="{FF2B5EF4-FFF2-40B4-BE49-F238E27FC236}">
                  <a16:creationId xmlns="" xmlns:a16="http://schemas.microsoft.com/office/drawing/2014/main" id="{99667149-BB4C-487F-BA9D-586A6702BCB6}"/>
                </a:ext>
              </a:extLst>
            </p:cNvPr>
            <p:cNvSpPr>
              <a:spLocks noEditPoints="1"/>
            </p:cNvSpPr>
            <p:nvPr/>
          </p:nvSpPr>
          <p:spPr bwMode="auto">
            <a:xfrm flipH="1">
              <a:off x="1947863" y="5548313"/>
              <a:ext cx="112713" cy="74613"/>
            </a:xfrm>
            <a:custGeom>
              <a:avLst/>
              <a:gdLst>
                <a:gd name="T0" fmla="*/ 24 w 40"/>
                <a:gd name="T1" fmla="*/ 23 h 26"/>
                <a:gd name="T2" fmla="*/ 23 w 40"/>
                <a:gd name="T3" fmla="*/ 26 h 26"/>
                <a:gd name="T4" fmla="*/ 23 w 40"/>
                <a:gd name="T5" fmla="*/ 26 h 26"/>
                <a:gd name="T6" fmla="*/ 24 w 40"/>
                <a:gd name="T7" fmla="*/ 23 h 26"/>
                <a:gd name="T8" fmla="*/ 5 w 40"/>
                <a:gd name="T9" fmla="*/ 20 h 26"/>
                <a:gd name="T10" fmla="*/ 6 w 40"/>
                <a:gd name="T11" fmla="*/ 26 h 26"/>
                <a:gd name="T12" fmla="*/ 6 w 40"/>
                <a:gd name="T13" fmla="*/ 26 h 26"/>
                <a:gd name="T14" fmla="*/ 6 w 40"/>
                <a:gd name="T15" fmla="*/ 26 h 26"/>
                <a:gd name="T16" fmla="*/ 5 w 40"/>
                <a:gd name="T17" fmla="*/ 20 h 26"/>
                <a:gd name="T18" fmla="*/ 5 w 40"/>
                <a:gd name="T19" fmla="*/ 11 h 26"/>
                <a:gd name="T20" fmla="*/ 5 w 40"/>
                <a:gd name="T21" fmla="*/ 13 h 26"/>
                <a:gd name="T22" fmla="*/ 5 w 40"/>
                <a:gd name="T23" fmla="*/ 11 h 26"/>
                <a:gd name="T24" fmla="*/ 25 w 40"/>
                <a:gd name="T25" fmla="*/ 5 h 26"/>
                <a:gd name="T26" fmla="*/ 25 w 40"/>
                <a:gd name="T27" fmla="*/ 5 h 26"/>
                <a:gd name="T28" fmla="*/ 24 w 40"/>
                <a:gd name="T29" fmla="*/ 6 h 26"/>
                <a:gd name="T30" fmla="*/ 25 w 40"/>
                <a:gd name="T31" fmla="*/ 5 h 26"/>
                <a:gd name="T32" fmla="*/ 23 w 40"/>
                <a:gd name="T33" fmla="*/ 0 h 26"/>
                <a:gd name="T34" fmla="*/ 19 w 40"/>
                <a:gd name="T35" fmla="*/ 1 h 26"/>
                <a:gd name="T36" fmla="*/ 16 w 40"/>
                <a:gd name="T37" fmla="*/ 3 h 26"/>
                <a:gd name="T38" fmla="*/ 14 w 40"/>
                <a:gd name="T39" fmla="*/ 2 h 26"/>
                <a:gd name="T40" fmla="*/ 13 w 40"/>
                <a:gd name="T41" fmla="*/ 1 h 26"/>
                <a:gd name="T42" fmla="*/ 11 w 40"/>
                <a:gd name="T43" fmla="*/ 1 h 26"/>
                <a:gd name="T44" fmla="*/ 3 w 40"/>
                <a:gd name="T45" fmla="*/ 8 h 26"/>
                <a:gd name="T46" fmla="*/ 3 w 40"/>
                <a:gd name="T47" fmla="*/ 9 h 26"/>
                <a:gd name="T48" fmla="*/ 2 w 40"/>
                <a:gd name="T49" fmla="*/ 11 h 26"/>
                <a:gd name="T50" fmla="*/ 1 w 40"/>
                <a:gd name="T51" fmla="*/ 11 h 26"/>
                <a:gd name="T52" fmla="*/ 1 w 40"/>
                <a:gd name="T53" fmla="*/ 11 h 26"/>
                <a:gd name="T54" fmla="*/ 1 w 40"/>
                <a:gd name="T55" fmla="*/ 23 h 26"/>
                <a:gd name="T56" fmla="*/ 5 w 40"/>
                <a:gd name="T57" fmla="*/ 11 h 26"/>
                <a:gd name="T58" fmla="*/ 5 w 40"/>
                <a:gd name="T59" fmla="*/ 11 h 26"/>
                <a:gd name="T60" fmla="*/ 5 w 40"/>
                <a:gd name="T61" fmla="*/ 11 h 26"/>
                <a:gd name="T62" fmla="*/ 5 w 40"/>
                <a:gd name="T63" fmla="*/ 11 h 26"/>
                <a:gd name="T64" fmla="*/ 8 w 40"/>
                <a:gd name="T65" fmla="*/ 9 h 26"/>
                <a:gd name="T66" fmla="*/ 6 w 40"/>
                <a:gd name="T67" fmla="*/ 25 h 26"/>
                <a:gd name="T68" fmla="*/ 8 w 40"/>
                <a:gd name="T69" fmla="*/ 9 h 26"/>
                <a:gd name="T70" fmla="*/ 12 w 40"/>
                <a:gd name="T71" fmla="*/ 4 h 26"/>
                <a:gd name="T72" fmla="*/ 16 w 40"/>
                <a:gd name="T73" fmla="*/ 5 h 26"/>
                <a:gd name="T74" fmla="*/ 17 w 40"/>
                <a:gd name="T75" fmla="*/ 17 h 26"/>
                <a:gd name="T76" fmla="*/ 21 w 40"/>
                <a:gd name="T77" fmla="*/ 6 h 26"/>
                <a:gd name="T78" fmla="*/ 21 w 40"/>
                <a:gd name="T79" fmla="*/ 6 h 26"/>
                <a:gd name="T80" fmla="*/ 23 w 40"/>
                <a:gd name="T81" fmla="*/ 18 h 26"/>
                <a:gd name="T82" fmla="*/ 21 w 40"/>
                <a:gd name="T83" fmla="*/ 6 h 26"/>
                <a:gd name="T84" fmla="*/ 25 w 40"/>
                <a:gd name="T85" fmla="*/ 5 h 26"/>
                <a:gd name="T86" fmla="*/ 25 w 40"/>
                <a:gd name="T87" fmla="*/ 5 h 26"/>
                <a:gd name="T88" fmla="*/ 25 w 40"/>
                <a:gd name="T89" fmla="*/ 5 h 26"/>
                <a:gd name="T90" fmla="*/ 25 w 40"/>
                <a:gd name="T91" fmla="*/ 5 h 26"/>
                <a:gd name="T92" fmla="*/ 25 w 40"/>
                <a:gd name="T93" fmla="*/ 5 h 26"/>
                <a:gd name="T94" fmla="*/ 31 w 40"/>
                <a:gd name="T95" fmla="*/ 18 h 26"/>
                <a:gd name="T96" fmla="*/ 31 w 40"/>
                <a:gd name="T97" fmla="*/ 18 h 26"/>
                <a:gd name="T98" fmla="*/ 31 w 40"/>
                <a:gd name="T99" fmla="*/ 18 h 26"/>
                <a:gd name="T100" fmla="*/ 25 w 40"/>
                <a:gd name="T101" fmla="*/ 5 h 26"/>
                <a:gd name="T102" fmla="*/ 28 w 40"/>
                <a:gd name="T103" fmla="*/ 5 h 26"/>
                <a:gd name="T104" fmla="*/ 28 w 40"/>
                <a:gd name="T105" fmla="*/ 5 h 26"/>
                <a:gd name="T106" fmla="*/ 29 w 40"/>
                <a:gd name="T107" fmla="*/ 4 h 26"/>
                <a:gd name="T108" fmla="*/ 30 w 40"/>
                <a:gd name="T109" fmla="*/ 5 h 26"/>
                <a:gd name="T110" fmla="*/ 30 w 40"/>
                <a:gd name="T111" fmla="*/ 5 h 26"/>
                <a:gd name="T112" fmla="*/ 30 w 40"/>
                <a:gd name="T113" fmla="*/ 5 h 26"/>
                <a:gd name="T114" fmla="*/ 40 w 40"/>
                <a:gd name="T115" fmla="*/ 15 h 26"/>
                <a:gd name="T116" fmla="*/ 30 w 40"/>
                <a:gd name="T117" fmla="*/ 3 h 26"/>
                <a:gd name="T118" fmla="*/ 30 w 40"/>
                <a:gd name="T119" fmla="*/ 3 h 26"/>
                <a:gd name="T120" fmla="*/ 25 w 40"/>
                <a:gd name="T121" fmla="*/ 0 h 26"/>
                <a:gd name="T122" fmla="*/ 25 w 40"/>
                <a:gd name="T123" fmla="*/ 0 h 26"/>
                <a:gd name="T124" fmla="*/ 23 w 40"/>
                <a:gd name="T125"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 h="26">
                  <a:moveTo>
                    <a:pt x="24" y="23"/>
                  </a:moveTo>
                  <a:cubicBezTo>
                    <a:pt x="24" y="24"/>
                    <a:pt x="23" y="25"/>
                    <a:pt x="23" y="26"/>
                  </a:cubicBezTo>
                  <a:cubicBezTo>
                    <a:pt x="23" y="26"/>
                    <a:pt x="23" y="26"/>
                    <a:pt x="23" y="26"/>
                  </a:cubicBezTo>
                  <a:cubicBezTo>
                    <a:pt x="23" y="25"/>
                    <a:pt x="24" y="24"/>
                    <a:pt x="24" y="23"/>
                  </a:cubicBezTo>
                  <a:moveTo>
                    <a:pt x="5" y="20"/>
                  </a:moveTo>
                  <a:cubicBezTo>
                    <a:pt x="4" y="23"/>
                    <a:pt x="4" y="26"/>
                    <a:pt x="6" y="26"/>
                  </a:cubicBezTo>
                  <a:cubicBezTo>
                    <a:pt x="6" y="26"/>
                    <a:pt x="6" y="26"/>
                    <a:pt x="6" y="26"/>
                  </a:cubicBezTo>
                  <a:cubicBezTo>
                    <a:pt x="6" y="26"/>
                    <a:pt x="6" y="26"/>
                    <a:pt x="6" y="26"/>
                  </a:cubicBezTo>
                  <a:cubicBezTo>
                    <a:pt x="5" y="24"/>
                    <a:pt x="4" y="22"/>
                    <a:pt x="5" y="20"/>
                  </a:cubicBezTo>
                  <a:moveTo>
                    <a:pt x="5" y="11"/>
                  </a:moveTo>
                  <a:cubicBezTo>
                    <a:pt x="6" y="11"/>
                    <a:pt x="6" y="12"/>
                    <a:pt x="5" y="13"/>
                  </a:cubicBezTo>
                  <a:cubicBezTo>
                    <a:pt x="6" y="12"/>
                    <a:pt x="6" y="11"/>
                    <a:pt x="5" y="11"/>
                  </a:cubicBezTo>
                  <a:moveTo>
                    <a:pt x="25" y="5"/>
                  </a:moveTo>
                  <a:cubicBezTo>
                    <a:pt x="25" y="5"/>
                    <a:pt x="25" y="5"/>
                    <a:pt x="25" y="5"/>
                  </a:cubicBezTo>
                  <a:cubicBezTo>
                    <a:pt x="25" y="6"/>
                    <a:pt x="25" y="6"/>
                    <a:pt x="24" y="6"/>
                  </a:cubicBezTo>
                  <a:cubicBezTo>
                    <a:pt x="25" y="6"/>
                    <a:pt x="25" y="6"/>
                    <a:pt x="25" y="5"/>
                  </a:cubicBezTo>
                  <a:moveTo>
                    <a:pt x="23" y="0"/>
                  </a:moveTo>
                  <a:cubicBezTo>
                    <a:pt x="22" y="0"/>
                    <a:pt x="21" y="1"/>
                    <a:pt x="19" y="1"/>
                  </a:cubicBezTo>
                  <a:cubicBezTo>
                    <a:pt x="18" y="2"/>
                    <a:pt x="17" y="3"/>
                    <a:pt x="16" y="3"/>
                  </a:cubicBezTo>
                  <a:cubicBezTo>
                    <a:pt x="16" y="3"/>
                    <a:pt x="15" y="3"/>
                    <a:pt x="14" y="2"/>
                  </a:cubicBezTo>
                  <a:cubicBezTo>
                    <a:pt x="13" y="1"/>
                    <a:pt x="13" y="1"/>
                    <a:pt x="13" y="1"/>
                  </a:cubicBezTo>
                  <a:cubicBezTo>
                    <a:pt x="13" y="1"/>
                    <a:pt x="12" y="1"/>
                    <a:pt x="11" y="1"/>
                  </a:cubicBezTo>
                  <a:cubicBezTo>
                    <a:pt x="9" y="1"/>
                    <a:pt x="6" y="3"/>
                    <a:pt x="3" y="8"/>
                  </a:cubicBezTo>
                  <a:cubicBezTo>
                    <a:pt x="3" y="9"/>
                    <a:pt x="3" y="9"/>
                    <a:pt x="3" y="9"/>
                  </a:cubicBezTo>
                  <a:cubicBezTo>
                    <a:pt x="2" y="10"/>
                    <a:pt x="2" y="10"/>
                    <a:pt x="2" y="11"/>
                  </a:cubicBezTo>
                  <a:cubicBezTo>
                    <a:pt x="1" y="11"/>
                    <a:pt x="1" y="11"/>
                    <a:pt x="1" y="11"/>
                  </a:cubicBezTo>
                  <a:cubicBezTo>
                    <a:pt x="1" y="11"/>
                    <a:pt x="1" y="11"/>
                    <a:pt x="1" y="11"/>
                  </a:cubicBezTo>
                  <a:cubicBezTo>
                    <a:pt x="0" y="16"/>
                    <a:pt x="0" y="21"/>
                    <a:pt x="1" y="23"/>
                  </a:cubicBezTo>
                  <a:cubicBezTo>
                    <a:pt x="0" y="20"/>
                    <a:pt x="4" y="11"/>
                    <a:pt x="5" y="11"/>
                  </a:cubicBezTo>
                  <a:cubicBezTo>
                    <a:pt x="5" y="11"/>
                    <a:pt x="5" y="11"/>
                    <a:pt x="5" y="11"/>
                  </a:cubicBezTo>
                  <a:cubicBezTo>
                    <a:pt x="5" y="11"/>
                    <a:pt x="5" y="11"/>
                    <a:pt x="5" y="11"/>
                  </a:cubicBezTo>
                  <a:cubicBezTo>
                    <a:pt x="5" y="11"/>
                    <a:pt x="5" y="11"/>
                    <a:pt x="5" y="11"/>
                  </a:cubicBezTo>
                  <a:cubicBezTo>
                    <a:pt x="8" y="9"/>
                    <a:pt x="8" y="9"/>
                    <a:pt x="8" y="9"/>
                  </a:cubicBezTo>
                  <a:cubicBezTo>
                    <a:pt x="6" y="16"/>
                    <a:pt x="6" y="21"/>
                    <a:pt x="6" y="25"/>
                  </a:cubicBezTo>
                  <a:cubicBezTo>
                    <a:pt x="6" y="21"/>
                    <a:pt x="6" y="16"/>
                    <a:pt x="8" y="9"/>
                  </a:cubicBezTo>
                  <a:cubicBezTo>
                    <a:pt x="9" y="5"/>
                    <a:pt x="11" y="4"/>
                    <a:pt x="12" y="4"/>
                  </a:cubicBezTo>
                  <a:cubicBezTo>
                    <a:pt x="13" y="4"/>
                    <a:pt x="14" y="5"/>
                    <a:pt x="16" y="5"/>
                  </a:cubicBezTo>
                  <a:cubicBezTo>
                    <a:pt x="19" y="7"/>
                    <a:pt x="17" y="13"/>
                    <a:pt x="17" y="17"/>
                  </a:cubicBezTo>
                  <a:cubicBezTo>
                    <a:pt x="19" y="15"/>
                    <a:pt x="19" y="6"/>
                    <a:pt x="21" y="6"/>
                  </a:cubicBezTo>
                  <a:cubicBezTo>
                    <a:pt x="21" y="6"/>
                    <a:pt x="21" y="6"/>
                    <a:pt x="21" y="6"/>
                  </a:cubicBezTo>
                  <a:cubicBezTo>
                    <a:pt x="22" y="7"/>
                    <a:pt x="23" y="12"/>
                    <a:pt x="23" y="18"/>
                  </a:cubicBezTo>
                  <a:cubicBezTo>
                    <a:pt x="23" y="12"/>
                    <a:pt x="22" y="7"/>
                    <a:pt x="21" y="6"/>
                  </a:cubicBezTo>
                  <a:cubicBezTo>
                    <a:pt x="25" y="5"/>
                    <a:pt x="25" y="5"/>
                    <a:pt x="25" y="5"/>
                  </a:cubicBezTo>
                  <a:cubicBezTo>
                    <a:pt x="25" y="5"/>
                    <a:pt x="25" y="5"/>
                    <a:pt x="25" y="5"/>
                  </a:cubicBezTo>
                  <a:cubicBezTo>
                    <a:pt x="25" y="5"/>
                    <a:pt x="25" y="5"/>
                    <a:pt x="25" y="5"/>
                  </a:cubicBezTo>
                  <a:cubicBezTo>
                    <a:pt x="25" y="5"/>
                    <a:pt x="25" y="5"/>
                    <a:pt x="25" y="5"/>
                  </a:cubicBezTo>
                  <a:cubicBezTo>
                    <a:pt x="25" y="5"/>
                    <a:pt x="25" y="5"/>
                    <a:pt x="25" y="5"/>
                  </a:cubicBezTo>
                  <a:cubicBezTo>
                    <a:pt x="28" y="6"/>
                    <a:pt x="29" y="12"/>
                    <a:pt x="31" y="18"/>
                  </a:cubicBezTo>
                  <a:cubicBezTo>
                    <a:pt x="31" y="18"/>
                    <a:pt x="31" y="18"/>
                    <a:pt x="31" y="18"/>
                  </a:cubicBezTo>
                  <a:cubicBezTo>
                    <a:pt x="31" y="18"/>
                    <a:pt x="31" y="18"/>
                    <a:pt x="31" y="18"/>
                  </a:cubicBezTo>
                  <a:cubicBezTo>
                    <a:pt x="29" y="12"/>
                    <a:pt x="28" y="6"/>
                    <a:pt x="25" y="5"/>
                  </a:cubicBezTo>
                  <a:cubicBezTo>
                    <a:pt x="28" y="5"/>
                    <a:pt x="28" y="5"/>
                    <a:pt x="28" y="5"/>
                  </a:cubicBezTo>
                  <a:cubicBezTo>
                    <a:pt x="28" y="5"/>
                    <a:pt x="28" y="5"/>
                    <a:pt x="28" y="5"/>
                  </a:cubicBezTo>
                  <a:cubicBezTo>
                    <a:pt x="28" y="5"/>
                    <a:pt x="29" y="4"/>
                    <a:pt x="29" y="4"/>
                  </a:cubicBezTo>
                  <a:cubicBezTo>
                    <a:pt x="29" y="4"/>
                    <a:pt x="29" y="5"/>
                    <a:pt x="30" y="5"/>
                  </a:cubicBezTo>
                  <a:cubicBezTo>
                    <a:pt x="30" y="5"/>
                    <a:pt x="30" y="5"/>
                    <a:pt x="30" y="5"/>
                  </a:cubicBezTo>
                  <a:cubicBezTo>
                    <a:pt x="30" y="5"/>
                    <a:pt x="30" y="5"/>
                    <a:pt x="30" y="5"/>
                  </a:cubicBezTo>
                  <a:cubicBezTo>
                    <a:pt x="34" y="7"/>
                    <a:pt x="38" y="12"/>
                    <a:pt x="40" y="15"/>
                  </a:cubicBezTo>
                  <a:cubicBezTo>
                    <a:pt x="39" y="8"/>
                    <a:pt x="30" y="3"/>
                    <a:pt x="30" y="3"/>
                  </a:cubicBezTo>
                  <a:cubicBezTo>
                    <a:pt x="30" y="3"/>
                    <a:pt x="30" y="3"/>
                    <a:pt x="30" y="3"/>
                  </a:cubicBezTo>
                  <a:cubicBezTo>
                    <a:pt x="29" y="2"/>
                    <a:pt x="27" y="1"/>
                    <a:pt x="25" y="0"/>
                  </a:cubicBezTo>
                  <a:cubicBezTo>
                    <a:pt x="25" y="0"/>
                    <a:pt x="25" y="0"/>
                    <a:pt x="25" y="0"/>
                  </a:cubicBezTo>
                  <a:cubicBezTo>
                    <a:pt x="25" y="0"/>
                    <a:pt x="24" y="0"/>
                    <a:pt x="23"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5" name="Freeform 173">
              <a:extLst>
                <a:ext uri="{FF2B5EF4-FFF2-40B4-BE49-F238E27FC236}">
                  <a16:creationId xmlns="" xmlns:a16="http://schemas.microsoft.com/office/drawing/2014/main" id="{CC204E09-AAEF-4C1C-B425-D423D8A7A11D}"/>
                </a:ext>
              </a:extLst>
            </p:cNvPr>
            <p:cNvSpPr>
              <a:spLocks/>
            </p:cNvSpPr>
            <p:nvPr/>
          </p:nvSpPr>
          <p:spPr bwMode="auto">
            <a:xfrm flipH="1">
              <a:off x="2135188" y="5688013"/>
              <a:ext cx="122238" cy="117475"/>
            </a:xfrm>
            <a:custGeom>
              <a:avLst/>
              <a:gdLst>
                <a:gd name="T0" fmla="*/ 27 w 43"/>
                <a:gd name="T1" fmla="*/ 0 h 41"/>
                <a:gd name="T2" fmla="*/ 27 w 43"/>
                <a:gd name="T3" fmla="*/ 0 h 41"/>
                <a:gd name="T4" fmla="*/ 27 w 43"/>
                <a:gd name="T5" fmla="*/ 0 h 41"/>
                <a:gd name="T6" fmla="*/ 10 w 43"/>
                <a:gd name="T7" fmla="*/ 4 h 41"/>
                <a:gd name="T8" fmla="*/ 8 w 43"/>
                <a:gd name="T9" fmla="*/ 7 h 41"/>
                <a:gd name="T10" fmla="*/ 8 w 43"/>
                <a:gd name="T11" fmla="*/ 8 h 41"/>
                <a:gd name="T12" fmla="*/ 8 w 43"/>
                <a:gd name="T13" fmla="*/ 10 h 41"/>
                <a:gd name="T14" fmla="*/ 7 w 43"/>
                <a:gd name="T15" fmla="*/ 12 h 41"/>
                <a:gd name="T16" fmla="*/ 4 w 43"/>
                <a:gd name="T17" fmla="*/ 13 h 41"/>
                <a:gd name="T18" fmla="*/ 0 w 43"/>
                <a:gd name="T19" fmla="*/ 17 h 41"/>
                <a:gd name="T20" fmla="*/ 0 w 43"/>
                <a:gd name="T21" fmla="*/ 18 h 41"/>
                <a:gd name="T22" fmla="*/ 2 w 43"/>
                <a:gd name="T23" fmla="*/ 30 h 41"/>
                <a:gd name="T24" fmla="*/ 2 w 43"/>
                <a:gd name="T25" fmla="*/ 30 h 41"/>
                <a:gd name="T26" fmla="*/ 14 w 43"/>
                <a:gd name="T27" fmla="*/ 41 h 41"/>
                <a:gd name="T28" fmla="*/ 6 w 43"/>
                <a:gd name="T29" fmla="*/ 19 h 41"/>
                <a:gd name="T30" fmla="*/ 24 w 43"/>
                <a:gd name="T31" fmla="*/ 37 h 41"/>
                <a:gd name="T32" fmla="*/ 8 w 43"/>
                <a:gd name="T33" fmla="*/ 17 h 41"/>
                <a:gd name="T34" fmla="*/ 9 w 43"/>
                <a:gd name="T35" fmla="*/ 17 h 41"/>
                <a:gd name="T36" fmla="*/ 23 w 43"/>
                <a:gd name="T37" fmla="*/ 24 h 41"/>
                <a:gd name="T38" fmla="*/ 11 w 43"/>
                <a:gd name="T39" fmla="*/ 15 h 41"/>
                <a:gd name="T40" fmla="*/ 12 w 43"/>
                <a:gd name="T41" fmla="*/ 14 h 41"/>
                <a:gd name="T42" fmla="*/ 25 w 43"/>
                <a:gd name="T43" fmla="*/ 21 h 41"/>
                <a:gd name="T44" fmla="*/ 14 w 43"/>
                <a:gd name="T45" fmla="*/ 11 h 41"/>
                <a:gd name="T46" fmla="*/ 15 w 43"/>
                <a:gd name="T47" fmla="*/ 11 h 41"/>
                <a:gd name="T48" fmla="*/ 33 w 43"/>
                <a:gd name="T49" fmla="*/ 21 h 41"/>
                <a:gd name="T50" fmla="*/ 16 w 43"/>
                <a:gd name="T51" fmla="*/ 7 h 41"/>
                <a:gd name="T52" fmla="*/ 19 w 43"/>
                <a:gd name="T53" fmla="*/ 7 h 41"/>
                <a:gd name="T54" fmla="*/ 38 w 43"/>
                <a:gd name="T55" fmla="*/ 14 h 41"/>
                <a:gd name="T56" fmla="*/ 18 w 43"/>
                <a:gd name="T57" fmla="*/ 3 h 41"/>
                <a:gd name="T58" fmla="*/ 27 w 43"/>
                <a:gd name="T59" fmla="*/ 2 h 41"/>
                <a:gd name="T60" fmla="*/ 43 w 43"/>
                <a:gd name="T61" fmla="*/ 4 h 41"/>
                <a:gd name="T62" fmla="*/ 27 w 43"/>
                <a:gd name="T63"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3" h="41">
                  <a:moveTo>
                    <a:pt x="27" y="0"/>
                  </a:moveTo>
                  <a:cubicBezTo>
                    <a:pt x="27" y="0"/>
                    <a:pt x="27" y="0"/>
                    <a:pt x="27" y="0"/>
                  </a:cubicBezTo>
                  <a:cubicBezTo>
                    <a:pt x="27" y="0"/>
                    <a:pt x="27" y="0"/>
                    <a:pt x="27" y="0"/>
                  </a:cubicBezTo>
                  <a:cubicBezTo>
                    <a:pt x="19" y="1"/>
                    <a:pt x="14" y="2"/>
                    <a:pt x="10" y="4"/>
                  </a:cubicBezTo>
                  <a:cubicBezTo>
                    <a:pt x="9" y="4"/>
                    <a:pt x="8" y="6"/>
                    <a:pt x="8" y="7"/>
                  </a:cubicBezTo>
                  <a:cubicBezTo>
                    <a:pt x="8" y="8"/>
                    <a:pt x="8" y="8"/>
                    <a:pt x="8" y="8"/>
                  </a:cubicBezTo>
                  <a:cubicBezTo>
                    <a:pt x="8" y="9"/>
                    <a:pt x="8" y="9"/>
                    <a:pt x="8" y="10"/>
                  </a:cubicBezTo>
                  <a:cubicBezTo>
                    <a:pt x="8" y="11"/>
                    <a:pt x="8" y="11"/>
                    <a:pt x="7" y="12"/>
                  </a:cubicBezTo>
                  <a:cubicBezTo>
                    <a:pt x="6" y="13"/>
                    <a:pt x="5" y="13"/>
                    <a:pt x="4" y="13"/>
                  </a:cubicBezTo>
                  <a:cubicBezTo>
                    <a:pt x="1" y="14"/>
                    <a:pt x="0" y="15"/>
                    <a:pt x="0" y="17"/>
                  </a:cubicBezTo>
                  <a:cubicBezTo>
                    <a:pt x="0" y="17"/>
                    <a:pt x="0" y="18"/>
                    <a:pt x="0" y="18"/>
                  </a:cubicBezTo>
                  <a:cubicBezTo>
                    <a:pt x="0" y="21"/>
                    <a:pt x="0" y="25"/>
                    <a:pt x="2" y="30"/>
                  </a:cubicBezTo>
                  <a:cubicBezTo>
                    <a:pt x="2" y="30"/>
                    <a:pt x="2" y="30"/>
                    <a:pt x="2" y="30"/>
                  </a:cubicBezTo>
                  <a:cubicBezTo>
                    <a:pt x="7" y="39"/>
                    <a:pt x="10" y="40"/>
                    <a:pt x="14" y="41"/>
                  </a:cubicBezTo>
                  <a:cubicBezTo>
                    <a:pt x="1" y="32"/>
                    <a:pt x="3" y="20"/>
                    <a:pt x="6" y="19"/>
                  </a:cubicBezTo>
                  <a:cubicBezTo>
                    <a:pt x="6" y="25"/>
                    <a:pt x="13" y="36"/>
                    <a:pt x="24" y="37"/>
                  </a:cubicBezTo>
                  <a:cubicBezTo>
                    <a:pt x="17" y="36"/>
                    <a:pt x="5" y="19"/>
                    <a:pt x="8" y="17"/>
                  </a:cubicBezTo>
                  <a:cubicBezTo>
                    <a:pt x="9" y="17"/>
                    <a:pt x="9" y="17"/>
                    <a:pt x="9" y="17"/>
                  </a:cubicBezTo>
                  <a:cubicBezTo>
                    <a:pt x="13" y="17"/>
                    <a:pt x="18" y="22"/>
                    <a:pt x="23" y="24"/>
                  </a:cubicBezTo>
                  <a:cubicBezTo>
                    <a:pt x="20" y="20"/>
                    <a:pt x="12" y="17"/>
                    <a:pt x="11" y="15"/>
                  </a:cubicBezTo>
                  <a:cubicBezTo>
                    <a:pt x="11" y="15"/>
                    <a:pt x="12" y="14"/>
                    <a:pt x="12" y="14"/>
                  </a:cubicBezTo>
                  <a:cubicBezTo>
                    <a:pt x="16" y="14"/>
                    <a:pt x="23" y="20"/>
                    <a:pt x="25" y="21"/>
                  </a:cubicBezTo>
                  <a:cubicBezTo>
                    <a:pt x="21" y="15"/>
                    <a:pt x="12" y="12"/>
                    <a:pt x="14" y="11"/>
                  </a:cubicBezTo>
                  <a:cubicBezTo>
                    <a:pt x="14" y="11"/>
                    <a:pt x="15" y="11"/>
                    <a:pt x="15" y="11"/>
                  </a:cubicBezTo>
                  <a:cubicBezTo>
                    <a:pt x="19" y="11"/>
                    <a:pt x="30" y="17"/>
                    <a:pt x="33" y="21"/>
                  </a:cubicBezTo>
                  <a:cubicBezTo>
                    <a:pt x="33" y="13"/>
                    <a:pt x="13" y="9"/>
                    <a:pt x="16" y="7"/>
                  </a:cubicBezTo>
                  <a:cubicBezTo>
                    <a:pt x="16" y="7"/>
                    <a:pt x="17" y="7"/>
                    <a:pt x="19" y="7"/>
                  </a:cubicBezTo>
                  <a:cubicBezTo>
                    <a:pt x="24" y="7"/>
                    <a:pt x="34" y="9"/>
                    <a:pt x="38" y="14"/>
                  </a:cubicBezTo>
                  <a:cubicBezTo>
                    <a:pt x="33" y="1"/>
                    <a:pt x="7" y="6"/>
                    <a:pt x="18" y="3"/>
                  </a:cubicBezTo>
                  <a:cubicBezTo>
                    <a:pt x="22" y="2"/>
                    <a:pt x="24" y="2"/>
                    <a:pt x="27" y="2"/>
                  </a:cubicBezTo>
                  <a:cubicBezTo>
                    <a:pt x="33" y="2"/>
                    <a:pt x="37" y="4"/>
                    <a:pt x="43" y="4"/>
                  </a:cubicBezTo>
                  <a:cubicBezTo>
                    <a:pt x="38" y="1"/>
                    <a:pt x="28" y="0"/>
                    <a:pt x="27"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6" name="Freeform 174">
              <a:extLst>
                <a:ext uri="{FF2B5EF4-FFF2-40B4-BE49-F238E27FC236}">
                  <a16:creationId xmlns="" xmlns:a16="http://schemas.microsoft.com/office/drawing/2014/main" id="{E25952C8-9A18-49D8-941C-CAF89E5D74DF}"/>
                </a:ext>
              </a:extLst>
            </p:cNvPr>
            <p:cNvSpPr>
              <a:spLocks/>
            </p:cNvSpPr>
            <p:nvPr/>
          </p:nvSpPr>
          <p:spPr bwMode="auto">
            <a:xfrm flipH="1">
              <a:off x="2206625" y="5849938"/>
              <a:ext cx="79375" cy="82550"/>
            </a:xfrm>
            <a:custGeom>
              <a:avLst/>
              <a:gdLst>
                <a:gd name="T0" fmla="*/ 4 w 28"/>
                <a:gd name="T1" fmla="*/ 0 h 29"/>
                <a:gd name="T2" fmla="*/ 1 w 28"/>
                <a:gd name="T3" fmla="*/ 2 h 29"/>
                <a:gd name="T4" fmla="*/ 1 w 28"/>
                <a:gd name="T5" fmla="*/ 2 h 29"/>
                <a:gd name="T6" fmla="*/ 1 w 28"/>
                <a:gd name="T7" fmla="*/ 2 h 29"/>
                <a:gd name="T8" fmla="*/ 0 w 28"/>
                <a:gd name="T9" fmla="*/ 5 h 29"/>
                <a:gd name="T10" fmla="*/ 0 w 28"/>
                <a:gd name="T11" fmla="*/ 7 h 29"/>
                <a:gd name="T12" fmla="*/ 0 w 28"/>
                <a:gd name="T13" fmla="*/ 7 h 29"/>
                <a:gd name="T14" fmla="*/ 0 w 28"/>
                <a:gd name="T15" fmla="*/ 7 h 29"/>
                <a:gd name="T16" fmla="*/ 0 w 28"/>
                <a:gd name="T17" fmla="*/ 8 h 29"/>
                <a:gd name="T18" fmla="*/ 20 w 28"/>
                <a:gd name="T19" fmla="*/ 28 h 29"/>
                <a:gd name="T20" fmla="*/ 22 w 28"/>
                <a:gd name="T21" fmla="*/ 29 h 29"/>
                <a:gd name="T22" fmla="*/ 5 w 28"/>
                <a:gd name="T23" fmla="*/ 14 h 29"/>
                <a:gd name="T24" fmla="*/ 8 w 28"/>
                <a:gd name="T25" fmla="*/ 15 h 29"/>
                <a:gd name="T26" fmla="*/ 26 w 28"/>
                <a:gd name="T27" fmla="*/ 23 h 29"/>
                <a:gd name="T28" fmla="*/ 24 w 28"/>
                <a:gd name="T29" fmla="*/ 22 h 29"/>
                <a:gd name="T30" fmla="*/ 3 w 28"/>
                <a:gd name="T31" fmla="*/ 7 h 29"/>
                <a:gd name="T32" fmla="*/ 3 w 28"/>
                <a:gd name="T33" fmla="*/ 7 h 29"/>
                <a:gd name="T34" fmla="*/ 10 w 28"/>
                <a:gd name="T35" fmla="*/ 11 h 29"/>
                <a:gd name="T36" fmla="*/ 18 w 28"/>
                <a:gd name="T37" fmla="*/ 14 h 29"/>
                <a:gd name="T38" fmla="*/ 18 w 28"/>
                <a:gd name="T39" fmla="*/ 13 h 29"/>
                <a:gd name="T40" fmla="*/ 4 w 28"/>
                <a:gd name="T41" fmla="*/ 5 h 29"/>
                <a:gd name="T42" fmla="*/ 4 w 28"/>
                <a:gd name="T43" fmla="*/ 5 h 29"/>
                <a:gd name="T44" fmla="*/ 16 w 28"/>
                <a:gd name="T45" fmla="*/ 9 h 29"/>
                <a:gd name="T46" fmla="*/ 27 w 28"/>
                <a:gd name="T47" fmla="*/ 13 h 29"/>
                <a:gd name="T48" fmla="*/ 28 w 28"/>
                <a:gd name="T49" fmla="*/ 12 h 29"/>
                <a:gd name="T50" fmla="*/ 6 w 28"/>
                <a:gd name="T51" fmla="*/ 2 h 29"/>
                <a:gd name="T52" fmla="*/ 7 w 28"/>
                <a:gd name="T53" fmla="*/ 2 h 29"/>
                <a:gd name="T54" fmla="*/ 16 w 28"/>
                <a:gd name="T55" fmla="*/ 4 h 29"/>
                <a:gd name="T56" fmla="*/ 25 w 28"/>
                <a:gd name="T57" fmla="*/ 6 h 29"/>
                <a:gd name="T58" fmla="*/ 25 w 28"/>
                <a:gd name="T59" fmla="*/ 6 h 29"/>
                <a:gd name="T60" fmla="*/ 18 w 28"/>
                <a:gd name="T61" fmla="*/ 2 h 29"/>
                <a:gd name="T62" fmla="*/ 18 w 28"/>
                <a:gd name="T63" fmla="*/ 2 h 29"/>
                <a:gd name="T64" fmla="*/ 17 w 28"/>
                <a:gd name="T65" fmla="*/ 2 h 29"/>
                <a:gd name="T66" fmla="*/ 17 w 28"/>
                <a:gd name="T67" fmla="*/ 2 h 29"/>
                <a:gd name="T68" fmla="*/ 17 w 28"/>
                <a:gd name="T69" fmla="*/ 2 h 29"/>
                <a:gd name="T70" fmla="*/ 15 w 28"/>
                <a:gd name="T71" fmla="*/ 2 h 29"/>
                <a:gd name="T72" fmla="*/ 4 w 28"/>
                <a:gd name="T73"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8" h="29">
                  <a:moveTo>
                    <a:pt x="4" y="0"/>
                  </a:moveTo>
                  <a:cubicBezTo>
                    <a:pt x="1" y="0"/>
                    <a:pt x="1" y="1"/>
                    <a:pt x="1" y="2"/>
                  </a:cubicBezTo>
                  <a:cubicBezTo>
                    <a:pt x="1" y="2"/>
                    <a:pt x="1" y="2"/>
                    <a:pt x="1" y="2"/>
                  </a:cubicBezTo>
                  <a:cubicBezTo>
                    <a:pt x="1" y="2"/>
                    <a:pt x="1" y="2"/>
                    <a:pt x="1" y="2"/>
                  </a:cubicBezTo>
                  <a:cubicBezTo>
                    <a:pt x="1" y="4"/>
                    <a:pt x="0" y="4"/>
                    <a:pt x="0" y="5"/>
                  </a:cubicBezTo>
                  <a:cubicBezTo>
                    <a:pt x="0" y="6"/>
                    <a:pt x="0" y="6"/>
                    <a:pt x="0" y="7"/>
                  </a:cubicBezTo>
                  <a:cubicBezTo>
                    <a:pt x="0" y="7"/>
                    <a:pt x="0" y="7"/>
                    <a:pt x="0" y="7"/>
                  </a:cubicBezTo>
                  <a:cubicBezTo>
                    <a:pt x="0" y="7"/>
                    <a:pt x="0" y="7"/>
                    <a:pt x="0" y="7"/>
                  </a:cubicBezTo>
                  <a:cubicBezTo>
                    <a:pt x="0" y="7"/>
                    <a:pt x="0" y="8"/>
                    <a:pt x="0" y="8"/>
                  </a:cubicBezTo>
                  <a:cubicBezTo>
                    <a:pt x="0" y="11"/>
                    <a:pt x="8" y="23"/>
                    <a:pt x="20" y="28"/>
                  </a:cubicBezTo>
                  <a:cubicBezTo>
                    <a:pt x="20" y="29"/>
                    <a:pt x="21" y="29"/>
                    <a:pt x="22" y="29"/>
                  </a:cubicBezTo>
                  <a:cubicBezTo>
                    <a:pt x="16" y="26"/>
                    <a:pt x="3" y="14"/>
                    <a:pt x="5" y="14"/>
                  </a:cubicBezTo>
                  <a:cubicBezTo>
                    <a:pt x="6" y="14"/>
                    <a:pt x="7" y="14"/>
                    <a:pt x="8" y="15"/>
                  </a:cubicBezTo>
                  <a:cubicBezTo>
                    <a:pt x="16" y="21"/>
                    <a:pt x="24" y="23"/>
                    <a:pt x="26" y="23"/>
                  </a:cubicBezTo>
                  <a:cubicBezTo>
                    <a:pt x="26" y="23"/>
                    <a:pt x="26" y="22"/>
                    <a:pt x="24" y="22"/>
                  </a:cubicBezTo>
                  <a:cubicBezTo>
                    <a:pt x="18" y="20"/>
                    <a:pt x="2" y="8"/>
                    <a:pt x="3" y="7"/>
                  </a:cubicBezTo>
                  <a:cubicBezTo>
                    <a:pt x="3" y="7"/>
                    <a:pt x="3" y="7"/>
                    <a:pt x="3" y="7"/>
                  </a:cubicBezTo>
                  <a:cubicBezTo>
                    <a:pt x="4" y="7"/>
                    <a:pt x="7" y="9"/>
                    <a:pt x="10" y="11"/>
                  </a:cubicBezTo>
                  <a:cubicBezTo>
                    <a:pt x="13" y="12"/>
                    <a:pt x="17" y="14"/>
                    <a:pt x="18" y="14"/>
                  </a:cubicBezTo>
                  <a:cubicBezTo>
                    <a:pt x="18" y="14"/>
                    <a:pt x="18" y="14"/>
                    <a:pt x="18" y="13"/>
                  </a:cubicBezTo>
                  <a:cubicBezTo>
                    <a:pt x="16" y="10"/>
                    <a:pt x="1" y="5"/>
                    <a:pt x="4" y="5"/>
                  </a:cubicBezTo>
                  <a:cubicBezTo>
                    <a:pt x="4" y="5"/>
                    <a:pt x="4" y="5"/>
                    <a:pt x="4" y="5"/>
                  </a:cubicBezTo>
                  <a:cubicBezTo>
                    <a:pt x="6" y="5"/>
                    <a:pt x="11" y="7"/>
                    <a:pt x="16" y="9"/>
                  </a:cubicBezTo>
                  <a:cubicBezTo>
                    <a:pt x="21" y="11"/>
                    <a:pt x="26" y="13"/>
                    <a:pt x="27" y="13"/>
                  </a:cubicBezTo>
                  <a:cubicBezTo>
                    <a:pt x="28" y="13"/>
                    <a:pt x="28" y="12"/>
                    <a:pt x="28" y="12"/>
                  </a:cubicBezTo>
                  <a:cubicBezTo>
                    <a:pt x="26" y="10"/>
                    <a:pt x="2" y="3"/>
                    <a:pt x="6" y="2"/>
                  </a:cubicBezTo>
                  <a:cubicBezTo>
                    <a:pt x="6" y="2"/>
                    <a:pt x="6" y="2"/>
                    <a:pt x="7" y="2"/>
                  </a:cubicBezTo>
                  <a:cubicBezTo>
                    <a:pt x="9" y="2"/>
                    <a:pt x="12" y="3"/>
                    <a:pt x="16" y="4"/>
                  </a:cubicBezTo>
                  <a:cubicBezTo>
                    <a:pt x="19" y="5"/>
                    <a:pt x="23" y="6"/>
                    <a:pt x="25" y="6"/>
                  </a:cubicBezTo>
                  <a:cubicBezTo>
                    <a:pt x="25" y="6"/>
                    <a:pt x="25" y="6"/>
                    <a:pt x="25" y="6"/>
                  </a:cubicBezTo>
                  <a:cubicBezTo>
                    <a:pt x="26" y="4"/>
                    <a:pt x="20" y="3"/>
                    <a:pt x="18" y="2"/>
                  </a:cubicBezTo>
                  <a:cubicBezTo>
                    <a:pt x="18" y="2"/>
                    <a:pt x="18" y="2"/>
                    <a:pt x="18" y="2"/>
                  </a:cubicBezTo>
                  <a:cubicBezTo>
                    <a:pt x="18" y="2"/>
                    <a:pt x="17" y="2"/>
                    <a:pt x="17" y="2"/>
                  </a:cubicBezTo>
                  <a:cubicBezTo>
                    <a:pt x="17" y="2"/>
                    <a:pt x="17" y="2"/>
                    <a:pt x="17" y="2"/>
                  </a:cubicBezTo>
                  <a:cubicBezTo>
                    <a:pt x="17" y="2"/>
                    <a:pt x="17" y="2"/>
                    <a:pt x="17" y="2"/>
                  </a:cubicBezTo>
                  <a:cubicBezTo>
                    <a:pt x="16" y="2"/>
                    <a:pt x="16" y="2"/>
                    <a:pt x="15" y="2"/>
                  </a:cubicBezTo>
                  <a:cubicBezTo>
                    <a:pt x="10" y="1"/>
                    <a:pt x="6" y="0"/>
                    <a:pt x="4"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7" name="Freeform 175">
              <a:extLst>
                <a:ext uri="{FF2B5EF4-FFF2-40B4-BE49-F238E27FC236}">
                  <a16:creationId xmlns="" xmlns:a16="http://schemas.microsoft.com/office/drawing/2014/main" id="{568933D7-D030-4E12-9F3B-67EB9E5AE656}"/>
                </a:ext>
              </a:extLst>
            </p:cNvPr>
            <p:cNvSpPr>
              <a:spLocks/>
            </p:cNvSpPr>
            <p:nvPr/>
          </p:nvSpPr>
          <p:spPr bwMode="auto">
            <a:xfrm flipH="1">
              <a:off x="2041525" y="5919788"/>
              <a:ext cx="90488" cy="61913"/>
            </a:xfrm>
            <a:custGeom>
              <a:avLst/>
              <a:gdLst>
                <a:gd name="T0" fmla="*/ 26 w 32"/>
                <a:gd name="T1" fmla="*/ 0 h 22"/>
                <a:gd name="T2" fmla="*/ 22 w 32"/>
                <a:gd name="T3" fmla="*/ 2 h 22"/>
                <a:gd name="T4" fmla="*/ 22 w 32"/>
                <a:gd name="T5" fmla="*/ 2 h 22"/>
                <a:gd name="T6" fmla="*/ 22 w 32"/>
                <a:gd name="T7" fmla="*/ 2 h 22"/>
                <a:gd name="T8" fmla="*/ 21 w 32"/>
                <a:gd name="T9" fmla="*/ 2 h 22"/>
                <a:gd name="T10" fmla="*/ 17 w 32"/>
                <a:gd name="T11" fmla="*/ 6 h 22"/>
                <a:gd name="T12" fmla="*/ 0 w 32"/>
                <a:gd name="T13" fmla="*/ 20 h 22"/>
                <a:gd name="T14" fmla="*/ 4 w 32"/>
                <a:gd name="T15" fmla="*/ 22 h 22"/>
                <a:gd name="T16" fmla="*/ 12 w 32"/>
                <a:gd name="T17" fmla="*/ 21 h 22"/>
                <a:gd name="T18" fmla="*/ 24 w 32"/>
                <a:gd name="T19" fmla="*/ 17 h 22"/>
                <a:gd name="T20" fmla="*/ 32 w 32"/>
                <a:gd name="T21" fmla="*/ 7 h 22"/>
                <a:gd name="T22" fmla="*/ 32 w 32"/>
                <a:gd name="T23" fmla="*/ 6 h 22"/>
                <a:gd name="T24" fmla="*/ 30 w 32"/>
                <a:gd name="T25" fmla="*/ 9 h 22"/>
                <a:gd name="T26" fmla="*/ 13 w 32"/>
                <a:gd name="T27" fmla="*/ 19 h 22"/>
                <a:gd name="T28" fmla="*/ 11 w 32"/>
                <a:gd name="T29" fmla="*/ 19 h 22"/>
                <a:gd name="T30" fmla="*/ 24 w 32"/>
                <a:gd name="T31" fmla="*/ 10 h 22"/>
                <a:gd name="T32" fmla="*/ 26 w 32"/>
                <a:gd name="T33" fmla="*/ 8 h 22"/>
                <a:gd name="T34" fmla="*/ 20 w 32"/>
                <a:gd name="T35" fmla="*/ 11 h 22"/>
                <a:gd name="T36" fmla="*/ 8 w 32"/>
                <a:gd name="T37" fmla="*/ 17 h 22"/>
                <a:gd name="T38" fmla="*/ 8 w 32"/>
                <a:gd name="T39" fmla="*/ 17 h 22"/>
                <a:gd name="T40" fmla="*/ 24 w 32"/>
                <a:gd name="T41" fmla="*/ 4 h 22"/>
                <a:gd name="T42" fmla="*/ 26 w 32"/>
                <a:gd name="T43"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 h="22">
                  <a:moveTo>
                    <a:pt x="26" y="0"/>
                  </a:moveTo>
                  <a:cubicBezTo>
                    <a:pt x="25" y="0"/>
                    <a:pt x="24" y="1"/>
                    <a:pt x="22" y="2"/>
                  </a:cubicBezTo>
                  <a:cubicBezTo>
                    <a:pt x="22" y="2"/>
                    <a:pt x="22" y="2"/>
                    <a:pt x="22" y="2"/>
                  </a:cubicBezTo>
                  <a:cubicBezTo>
                    <a:pt x="22" y="2"/>
                    <a:pt x="22" y="2"/>
                    <a:pt x="22" y="2"/>
                  </a:cubicBezTo>
                  <a:cubicBezTo>
                    <a:pt x="21" y="2"/>
                    <a:pt x="21" y="2"/>
                    <a:pt x="21" y="2"/>
                  </a:cubicBezTo>
                  <a:cubicBezTo>
                    <a:pt x="20" y="4"/>
                    <a:pt x="19" y="5"/>
                    <a:pt x="17" y="6"/>
                  </a:cubicBezTo>
                  <a:cubicBezTo>
                    <a:pt x="9" y="13"/>
                    <a:pt x="0" y="18"/>
                    <a:pt x="0" y="20"/>
                  </a:cubicBezTo>
                  <a:cubicBezTo>
                    <a:pt x="0" y="21"/>
                    <a:pt x="1" y="22"/>
                    <a:pt x="4" y="22"/>
                  </a:cubicBezTo>
                  <a:cubicBezTo>
                    <a:pt x="6" y="22"/>
                    <a:pt x="9" y="21"/>
                    <a:pt x="12" y="21"/>
                  </a:cubicBezTo>
                  <a:cubicBezTo>
                    <a:pt x="15" y="21"/>
                    <a:pt x="19" y="19"/>
                    <a:pt x="24" y="17"/>
                  </a:cubicBezTo>
                  <a:cubicBezTo>
                    <a:pt x="24" y="17"/>
                    <a:pt x="31" y="12"/>
                    <a:pt x="32" y="7"/>
                  </a:cubicBezTo>
                  <a:cubicBezTo>
                    <a:pt x="32" y="7"/>
                    <a:pt x="32" y="6"/>
                    <a:pt x="32" y="6"/>
                  </a:cubicBezTo>
                  <a:cubicBezTo>
                    <a:pt x="32" y="6"/>
                    <a:pt x="31" y="7"/>
                    <a:pt x="30" y="9"/>
                  </a:cubicBezTo>
                  <a:cubicBezTo>
                    <a:pt x="27" y="13"/>
                    <a:pt x="21" y="18"/>
                    <a:pt x="13" y="19"/>
                  </a:cubicBezTo>
                  <a:cubicBezTo>
                    <a:pt x="12" y="19"/>
                    <a:pt x="11" y="19"/>
                    <a:pt x="11" y="19"/>
                  </a:cubicBezTo>
                  <a:cubicBezTo>
                    <a:pt x="7" y="19"/>
                    <a:pt x="19" y="14"/>
                    <a:pt x="24" y="10"/>
                  </a:cubicBezTo>
                  <a:cubicBezTo>
                    <a:pt x="26" y="8"/>
                    <a:pt x="26" y="8"/>
                    <a:pt x="26" y="8"/>
                  </a:cubicBezTo>
                  <a:cubicBezTo>
                    <a:pt x="25" y="8"/>
                    <a:pt x="22" y="9"/>
                    <a:pt x="20" y="11"/>
                  </a:cubicBezTo>
                  <a:cubicBezTo>
                    <a:pt x="16" y="14"/>
                    <a:pt x="10" y="16"/>
                    <a:pt x="8" y="17"/>
                  </a:cubicBezTo>
                  <a:cubicBezTo>
                    <a:pt x="8" y="17"/>
                    <a:pt x="8" y="17"/>
                    <a:pt x="8" y="17"/>
                  </a:cubicBezTo>
                  <a:cubicBezTo>
                    <a:pt x="6" y="17"/>
                    <a:pt x="20" y="8"/>
                    <a:pt x="24" y="4"/>
                  </a:cubicBezTo>
                  <a:cubicBezTo>
                    <a:pt x="26" y="1"/>
                    <a:pt x="26" y="0"/>
                    <a:pt x="26"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8" name="Freeform 176">
              <a:extLst>
                <a:ext uri="{FF2B5EF4-FFF2-40B4-BE49-F238E27FC236}">
                  <a16:creationId xmlns="" xmlns:a16="http://schemas.microsoft.com/office/drawing/2014/main" id="{895BCB73-542C-4030-8DFE-CEE7930E908F}"/>
                </a:ext>
              </a:extLst>
            </p:cNvPr>
            <p:cNvSpPr>
              <a:spLocks/>
            </p:cNvSpPr>
            <p:nvPr/>
          </p:nvSpPr>
          <p:spPr bwMode="auto">
            <a:xfrm flipH="1">
              <a:off x="1860550" y="5654675"/>
              <a:ext cx="36513" cy="93663"/>
            </a:xfrm>
            <a:custGeom>
              <a:avLst/>
              <a:gdLst>
                <a:gd name="T0" fmla="*/ 11 w 13"/>
                <a:gd name="T1" fmla="*/ 0 h 33"/>
                <a:gd name="T2" fmla="*/ 1 w 13"/>
                <a:gd name="T3" fmla="*/ 20 h 33"/>
                <a:gd name="T4" fmla="*/ 0 w 13"/>
                <a:gd name="T5" fmla="*/ 22 h 33"/>
                <a:gd name="T6" fmla="*/ 8 w 13"/>
                <a:gd name="T7" fmla="*/ 8 h 33"/>
                <a:gd name="T8" fmla="*/ 9 w 13"/>
                <a:gd name="T9" fmla="*/ 8 h 33"/>
                <a:gd name="T10" fmla="*/ 5 w 13"/>
                <a:gd name="T11" fmla="*/ 24 h 33"/>
                <a:gd name="T12" fmla="*/ 5 w 13"/>
                <a:gd name="T13" fmla="*/ 24 h 33"/>
                <a:gd name="T14" fmla="*/ 10 w 13"/>
                <a:gd name="T15" fmla="*/ 9 h 33"/>
                <a:gd name="T16" fmla="*/ 10 w 13"/>
                <a:gd name="T17" fmla="*/ 12 h 33"/>
                <a:gd name="T18" fmla="*/ 7 w 13"/>
                <a:gd name="T19" fmla="*/ 33 h 33"/>
                <a:gd name="T20" fmla="*/ 7 w 13"/>
                <a:gd name="T21" fmla="*/ 33 h 33"/>
                <a:gd name="T22" fmla="*/ 9 w 13"/>
                <a:gd name="T23" fmla="*/ 31 h 33"/>
                <a:gd name="T24" fmla="*/ 12 w 13"/>
                <a:gd name="T25" fmla="*/ 8 h 33"/>
                <a:gd name="T26" fmla="*/ 13 w 13"/>
                <a:gd name="T27" fmla="*/ 5 h 33"/>
                <a:gd name="T28" fmla="*/ 11 w 13"/>
                <a:gd name="T29"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 h="33">
                  <a:moveTo>
                    <a:pt x="11" y="0"/>
                  </a:moveTo>
                  <a:cubicBezTo>
                    <a:pt x="9" y="0"/>
                    <a:pt x="6" y="5"/>
                    <a:pt x="1" y="20"/>
                  </a:cubicBezTo>
                  <a:cubicBezTo>
                    <a:pt x="1" y="21"/>
                    <a:pt x="0" y="21"/>
                    <a:pt x="0" y="22"/>
                  </a:cubicBezTo>
                  <a:cubicBezTo>
                    <a:pt x="3" y="18"/>
                    <a:pt x="7" y="8"/>
                    <a:pt x="8" y="8"/>
                  </a:cubicBezTo>
                  <a:cubicBezTo>
                    <a:pt x="8" y="8"/>
                    <a:pt x="9" y="8"/>
                    <a:pt x="9" y="8"/>
                  </a:cubicBezTo>
                  <a:cubicBezTo>
                    <a:pt x="9" y="11"/>
                    <a:pt x="4" y="24"/>
                    <a:pt x="5" y="24"/>
                  </a:cubicBezTo>
                  <a:cubicBezTo>
                    <a:pt x="5" y="24"/>
                    <a:pt x="5" y="24"/>
                    <a:pt x="5" y="24"/>
                  </a:cubicBezTo>
                  <a:cubicBezTo>
                    <a:pt x="7" y="22"/>
                    <a:pt x="10" y="9"/>
                    <a:pt x="10" y="9"/>
                  </a:cubicBezTo>
                  <a:cubicBezTo>
                    <a:pt x="11" y="9"/>
                    <a:pt x="10" y="10"/>
                    <a:pt x="10" y="12"/>
                  </a:cubicBezTo>
                  <a:cubicBezTo>
                    <a:pt x="9" y="20"/>
                    <a:pt x="5" y="33"/>
                    <a:pt x="7" y="33"/>
                  </a:cubicBezTo>
                  <a:cubicBezTo>
                    <a:pt x="7" y="33"/>
                    <a:pt x="7" y="33"/>
                    <a:pt x="7" y="33"/>
                  </a:cubicBezTo>
                  <a:cubicBezTo>
                    <a:pt x="8" y="33"/>
                    <a:pt x="9" y="32"/>
                    <a:pt x="9" y="31"/>
                  </a:cubicBezTo>
                  <a:cubicBezTo>
                    <a:pt x="11" y="22"/>
                    <a:pt x="11" y="14"/>
                    <a:pt x="12" y="8"/>
                  </a:cubicBezTo>
                  <a:cubicBezTo>
                    <a:pt x="13" y="7"/>
                    <a:pt x="13" y="6"/>
                    <a:pt x="13" y="5"/>
                  </a:cubicBezTo>
                  <a:cubicBezTo>
                    <a:pt x="13" y="2"/>
                    <a:pt x="12" y="0"/>
                    <a:pt x="11"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9" name="Freeform 177">
              <a:extLst>
                <a:ext uri="{FF2B5EF4-FFF2-40B4-BE49-F238E27FC236}">
                  <a16:creationId xmlns="" xmlns:a16="http://schemas.microsoft.com/office/drawing/2014/main" id="{78F00288-18A4-4833-A4F4-42E54BE5FB56}"/>
                </a:ext>
              </a:extLst>
            </p:cNvPr>
            <p:cNvSpPr>
              <a:spLocks/>
            </p:cNvSpPr>
            <p:nvPr/>
          </p:nvSpPr>
          <p:spPr bwMode="auto">
            <a:xfrm flipH="1">
              <a:off x="1990725" y="5562600"/>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0" name="Freeform 178">
              <a:extLst>
                <a:ext uri="{FF2B5EF4-FFF2-40B4-BE49-F238E27FC236}">
                  <a16:creationId xmlns="" xmlns:a16="http://schemas.microsoft.com/office/drawing/2014/main" id="{EBB477D0-B3B6-470C-8BC9-3782299A3369}"/>
                </a:ext>
              </a:extLst>
            </p:cNvPr>
            <p:cNvSpPr>
              <a:spLocks/>
            </p:cNvSpPr>
            <p:nvPr/>
          </p:nvSpPr>
          <p:spPr bwMode="auto">
            <a:xfrm flipH="1">
              <a:off x="1990725" y="5562600"/>
              <a:ext cx="0" cy="0"/>
            </a:xfrm>
            <a:custGeom>
              <a:avLst/>
              <a:gdLst/>
              <a:ahLst/>
              <a:cxnLst>
                <a:cxn ang="0">
                  <a:pos x="0" y="0"/>
                </a:cxn>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path>
              </a:pathLst>
            </a:custGeom>
            <a:solidFill>
              <a:srgbClr val="FFFC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1" name="Freeform 179">
              <a:extLst>
                <a:ext uri="{FF2B5EF4-FFF2-40B4-BE49-F238E27FC236}">
                  <a16:creationId xmlns="" xmlns:a16="http://schemas.microsoft.com/office/drawing/2014/main" id="{8EBE3AD5-FD18-4186-BBDF-5349FC23B379}"/>
                </a:ext>
              </a:extLst>
            </p:cNvPr>
            <p:cNvSpPr>
              <a:spLocks/>
            </p:cNvSpPr>
            <p:nvPr/>
          </p:nvSpPr>
          <p:spPr bwMode="auto">
            <a:xfrm flipH="1">
              <a:off x="1987550" y="5565775"/>
              <a:ext cx="6350" cy="49213"/>
            </a:xfrm>
            <a:custGeom>
              <a:avLst/>
              <a:gdLst>
                <a:gd name="T0" fmla="*/ 0 w 2"/>
                <a:gd name="T1" fmla="*/ 0 h 17"/>
                <a:gd name="T2" fmla="*/ 0 w 2"/>
                <a:gd name="T3" fmla="*/ 17 h 17"/>
                <a:gd name="T4" fmla="*/ 0 w 2"/>
                <a:gd name="T5" fmla="*/ 0 h 17"/>
              </a:gdLst>
              <a:ahLst/>
              <a:cxnLst>
                <a:cxn ang="0">
                  <a:pos x="T0" y="T1"/>
                </a:cxn>
                <a:cxn ang="0">
                  <a:pos x="T2" y="T3"/>
                </a:cxn>
                <a:cxn ang="0">
                  <a:pos x="T4" y="T5"/>
                </a:cxn>
              </a:cxnLst>
              <a:rect l="0" t="0" r="r" b="b"/>
              <a:pathLst>
                <a:path w="2" h="17">
                  <a:moveTo>
                    <a:pt x="0" y="0"/>
                  </a:moveTo>
                  <a:cubicBezTo>
                    <a:pt x="0" y="3"/>
                    <a:pt x="1" y="12"/>
                    <a:pt x="0" y="17"/>
                  </a:cubicBezTo>
                  <a:cubicBezTo>
                    <a:pt x="2" y="10"/>
                    <a:pt x="0" y="3"/>
                    <a:pt x="0"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2" name="Freeform 180">
              <a:extLst>
                <a:ext uri="{FF2B5EF4-FFF2-40B4-BE49-F238E27FC236}">
                  <a16:creationId xmlns="" xmlns:a16="http://schemas.microsoft.com/office/drawing/2014/main" id="{31E278CE-7933-4CAC-94F9-32AE7AAEAF1B}"/>
                </a:ext>
              </a:extLst>
            </p:cNvPr>
            <p:cNvSpPr>
              <a:spLocks/>
            </p:cNvSpPr>
            <p:nvPr/>
          </p:nvSpPr>
          <p:spPr bwMode="auto">
            <a:xfrm flipH="1">
              <a:off x="1990725" y="5562600"/>
              <a:ext cx="11113" cy="60325"/>
            </a:xfrm>
            <a:custGeom>
              <a:avLst/>
              <a:gdLst>
                <a:gd name="T0" fmla="*/ 4 w 4"/>
                <a:gd name="T1" fmla="*/ 0 h 21"/>
                <a:gd name="T2" fmla="*/ 0 w 4"/>
                <a:gd name="T3" fmla="*/ 1 h 21"/>
                <a:gd name="T4" fmla="*/ 2 w 4"/>
                <a:gd name="T5" fmla="*/ 13 h 21"/>
                <a:gd name="T6" fmla="*/ 2 w 4"/>
                <a:gd name="T7" fmla="*/ 21 h 21"/>
                <a:gd name="T8" fmla="*/ 3 w 4"/>
                <a:gd name="T9" fmla="*/ 18 h 21"/>
                <a:gd name="T10" fmla="*/ 3 w 4"/>
                <a:gd name="T11" fmla="*/ 1 h 21"/>
                <a:gd name="T12" fmla="*/ 4 w 4"/>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4" h="21">
                  <a:moveTo>
                    <a:pt x="4" y="0"/>
                  </a:moveTo>
                  <a:cubicBezTo>
                    <a:pt x="0" y="1"/>
                    <a:pt x="0" y="1"/>
                    <a:pt x="0" y="1"/>
                  </a:cubicBezTo>
                  <a:cubicBezTo>
                    <a:pt x="1" y="2"/>
                    <a:pt x="2" y="7"/>
                    <a:pt x="2" y="13"/>
                  </a:cubicBezTo>
                  <a:cubicBezTo>
                    <a:pt x="2" y="16"/>
                    <a:pt x="2" y="19"/>
                    <a:pt x="2" y="21"/>
                  </a:cubicBezTo>
                  <a:cubicBezTo>
                    <a:pt x="2" y="20"/>
                    <a:pt x="3" y="19"/>
                    <a:pt x="3" y="18"/>
                  </a:cubicBezTo>
                  <a:cubicBezTo>
                    <a:pt x="4" y="13"/>
                    <a:pt x="3" y="4"/>
                    <a:pt x="3" y="1"/>
                  </a:cubicBezTo>
                  <a:cubicBezTo>
                    <a:pt x="4" y="1"/>
                    <a:pt x="4" y="1"/>
                    <a:pt x="4" y="0"/>
                  </a:cubicBezTo>
                </a:path>
              </a:pathLst>
            </a:custGeom>
            <a:solidFill>
              <a:srgbClr val="FFFC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3" name="Freeform 181">
              <a:extLst>
                <a:ext uri="{FF2B5EF4-FFF2-40B4-BE49-F238E27FC236}">
                  <a16:creationId xmlns="" xmlns:a16="http://schemas.microsoft.com/office/drawing/2014/main" id="{4F0B425D-DE2A-4D73-BE7A-48BC2A3197C7}"/>
                </a:ext>
              </a:extLst>
            </p:cNvPr>
            <p:cNvSpPr>
              <a:spLocks/>
            </p:cNvSpPr>
            <p:nvPr/>
          </p:nvSpPr>
          <p:spPr bwMode="auto">
            <a:xfrm flipH="1">
              <a:off x="1976438" y="5561013"/>
              <a:ext cx="4763" cy="1588"/>
            </a:xfrm>
            <a:custGeom>
              <a:avLst/>
              <a:gdLst>
                <a:gd name="T0" fmla="*/ 1 w 2"/>
                <a:gd name="T1" fmla="*/ 0 h 1"/>
                <a:gd name="T2" fmla="*/ 0 w 2"/>
                <a:gd name="T3" fmla="*/ 1 h 1"/>
                <a:gd name="T4" fmla="*/ 0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1"/>
                    <a:pt x="0" y="1"/>
                  </a:cubicBezTo>
                  <a:cubicBezTo>
                    <a:pt x="0" y="1"/>
                    <a:pt x="0" y="1"/>
                    <a:pt x="0" y="1"/>
                  </a:cubicBezTo>
                  <a:cubicBezTo>
                    <a:pt x="2" y="1"/>
                    <a:pt x="2" y="1"/>
                    <a:pt x="2" y="1"/>
                  </a:cubicBezTo>
                  <a:cubicBezTo>
                    <a:pt x="1" y="1"/>
                    <a:pt x="1" y="0"/>
                    <a:pt x="1"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4" name="Freeform 182">
              <a:extLst>
                <a:ext uri="{FF2B5EF4-FFF2-40B4-BE49-F238E27FC236}">
                  <a16:creationId xmlns="" xmlns:a16="http://schemas.microsoft.com/office/drawing/2014/main" id="{345FD13F-36FB-401F-A780-5070946F5FB0}"/>
                </a:ext>
              </a:extLst>
            </p:cNvPr>
            <p:cNvSpPr>
              <a:spLocks/>
            </p:cNvSpPr>
            <p:nvPr/>
          </p:nvSpPr>
          <p:spPr bwMode="auto">
            <a:xfrm flipH="1">
              <a:off x="1976438" y="5561013"/>
              <a:ext cx="4763" cy="1588"/>
            </a:xfrm>
            <a:custGeom>
              <a:avLst/>
              <a:gdLst>
                <a:gd name="T0" fmla="*/ 1 w 2"/>
                <a:gd name="T1" fmla="*/ 0 h 1"/>
                <a:gd name="T2" fmla="*/ 0 w 2"/>
                <a:gd name="T3" fmla="*/ 1 h 1"/>
                <a:gd name="T4" fmla="*/ 1 w 2"/>
                <a:gd name="T5" fmla="*/ 0 h 1"/>
                <a:gd name="T6" fmla="*/ 2 w 2"/>
                <a:gd name="T7" fmla="*/ 1 h 1"/>
                <a:gd name="T8" fmla="*/ 2 w 2"/>
                <a:gd name="T9" fmla="*/ 1 h 1"/>
                <a:gd name="T10" fmla="*/ 1 w 2"/>
                <a:gd name="T11" fmla="*/ 0 h 1"/>
              </a:gdLst>
              <a:ahLst/>
              <a:cxnLst>
                <a:cxn ang="0">
                  <a:pos x="T0" y="T1"/>
                </a:cxn>
                <a:cxn ang="0">
                  <a:pos x="T2" y="T3"/>
                </a:cxn>
                <a:cxn ang="0">
                  <a:pos x="T4" y="T5"/>
                </a:cxn>
                <a:cxn ang="0">
                  <a:pos x="T6" y="T7"/>
                </a:cxn>
                <a:cxn ang="0">
                  <a:pos x="T8" y="T9"/>
                </a:cxn>
                <a:cxn ang="0">
                  <a:pos x="T10" y="T11"/>
                </a:cxn>
              </a:cxnLst>
              <a:rect l="0" t="0" r="r" b="b"/>
              <a:pathLst>
                <a:path w="2" h="1">
                  <a:moveTo>
                    <a:pt x="1" y="0"/>
                  </a:moveTo>
                  <a:cubicBezTo>
                    <a:pt x="1" y="0"/>
                    <a:pt x="0" y="1"/>
                    <a:pt x="0" y="1"/>
                  </a:cubicBezTo>
                  <a:cubicBezTo>
                    <a:pt x="0" y="1"/>
                    <a:pt x="1" y="0"/>
                    <a:pt x="1" y="0"/>
                  </a:cubicBezTo>
                  <a:cubicBezTo>
                    <a:pt x="1" y="0"/>
                    <a:pt x="1" y="1"/>
                    <a:pt x="2" y="1"/>
                  </a:cubicBezTo>
                  <a:cubicBezTo>
                    <a:pt x="2" y="1"/>
                    <a:pt x="2" y="1"/>
                    <a:pt x="2" y="1"/>
                  </a:cubicBezTo>
                  <a:cubicBezTo>
                    <a:pt x="1" y="1"/>
                    <a:pt x="1" y="0"/>
                    <a:pt x="1" y="0"/>
                  </a:cubicBezTo>
                </a:path>
              </a:pathLst>
            </a:custGeom>
            <a:solidFill>
              <a:srgbClr val="FFFC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5" name="Freeform 183">
              <a:extLst>
                <a:ext uri="{FF2B5EF4-FFF2-40B4-BE49-F238E27FC236}">
                  <a16:creationId xmlns="" xmlns:a16="http://schemas.microsoft.com/office/drawing/2014/main" id="{5A554A62-59CC-41D0-BA9F-1314EF77A63B}"/>
                </a:ext>
              </a:extLst>
            </p:cNvPr>
            <p:cNvSpPr>
              <a:spLocks/>
            </p:cNvSpPr>
            <p:nvPr/>
          </p:nvSpPr>
          <p:spPr bwMode="auto">
            <a:xfrm flipH="1">
              <a:off x="1966913" y="5562600"/>
              <a:ext cx="14288" cy="38100"/>
            </a:xfrm>
            <a:custGeom>
              <a:avLst/>
              <a:gdLst>
                <a:gd name="T0" fmla="*/ 0 w 5"/>
                <a:gd name="T1" fmla="*/ 0 h 13"/>
                <a:gd name="T2" fmla="*/ 0 w 5"/>
                <a:gd name="T3" fmla="*/ 0 h 13"/>
                <a:gd name="T4" fmla="*/ 3 w 5"/>
                <a:gd name="T5" fmla="*/ 13 h 13"/>
                <a:gd name="T6" fmla="*/ 0 w 5"/>
                <a:gd name="T7" fmla="*/ 0 h 13"/>
              </a:gdLst>
              <a:ahLst/>
              <a:cxnLst>
                <a:cxn ang="0">
                  <a:pos x="T0" y="T1"/>
                </a:cxn>
                <a:cxn ang="0">
                  <a:pos x="T2" y="T3"/>
                </a:cxn>
                <a:cxn ang="0">
                  <a:pos x="T4" y="T5"/>
                </a:cxn>
                <a:cxn ang="0">
                  <a:pos x="T6" y="T7"/>
                </a:cxn>
              </a:cxnLst>
              <a:rect l="0" t="0" r="r" b="b"/>
              <a:pathLst>
                <a:path w="5" h="13">
                  <a:moveTo>
                    <a:pt x="0" y="0"/>
                  </a:moveTo>
                  <a:cubicBezTo>
                    <a:pt x="0" y="0"/>
                    <a:pt x="0" y="0"/>
                    <a:pt x="0" y="0"/>
                  </a:cubicBezTo>
                  <a:cubicBezTo>
                    <a:pt x="0" y="2"/>
                    <a:pt x="4" y="10"/>
                    <a:pt x="3" y="13"/>
                  </a:cubicBezTo>
                  <a:cubicBezTo>
                    <a:pt x="5" y="9"/>
                    <a:pt x="0" y="2"/>
                    <a:pt x="0"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6" name="Freeform 184">
              <a:extLst>
                <a:ext uri="{FF2B5EF4-FFF2-40B4-BE49-F238E27FC236}">
                  <a16:creationId xmlns="" xmlns:a16="http://schemas.microsoft.com/office/drawing/2014/main" id="{F3D838F0-904C-43DF-AB95-A8D2ADF718D2}"/>
                </a:ext>
              </a:extLst>
            </p:cNvPr>
            <p:cNvSpPr>
              <a:spLocks/>
            </p:cNvSpPr>
            <p:nvPr/>
          </p:nvSpPr>
          <p:spPr bwMode="auto">
            <a:xfrm flipH="1">
              <a:off x="1970088" y="5562600"/>
              <a:ext cx="20638" cy="38100"/>
            </a:xfrm>
            <a:custGeom>
              <a:avLst/>
              <a:gdLst>
                <a:gd name="T0" fmla="*/ 3 w 7"/>
                <a:gd name="T1" fmla="*/ 0 h 13"/>
                <a:gd name="T2" fmla="*/ 0 w 7"/>
                <a:gd name="T3" fmla="*/ 0 h 13"/>
                <a:gd name="T4" fmla="*/ 6 w 7"/>
                <a:gd name="T5" fmla="*/ 13 h 13"/>
                <a:gd name="T6" fmla="*/ 6 w 7"/>
                <a:gd name="T7" fmla="*/ 13 h 13"/>
                <a:gd name="T8" fmla="*/ 3 w 7"/>
                <a:gd name="T9" fmla="*/ 0 h 13"/>
              </a:gdLst>
              <a:ahLst/>
              <a:cxnLst>
                <a:cxn ang="0">
                  <a:pos x="T0" y="T1"/>
                </a:cxn>
                <a:cxn ang="0">
                  <a:pos x="T2" y="T3"/>
                </a:cxn>
                <a:cxn ang="0">
                  <a:pos x="T4" y="T5"/>
                </a:cxn>
                <a:cxn ang="0">
                  <a:pos x="T6" y="T7"/>
                </a:cxn>
                <a:cxn ang="0">
                  <a:pos x="T8" y="T9"/>
                </a:cxn>
              </a:cxnLst>
              <a:rect l="0" t="0" r="r" b="b"/>
              <a:pathLst>
                <a:path w="7" h="13">
                  <a:moveTo>
                    <a:pt x="3" y="0"/>
                  </a:moveTo>
                  <a:cubicBezTo>
                    <a:pt x="0" y="0"/>
                    <a:pt x="0" y="0"/>
                    <a:pt x="0" y="0"/>
                  </a:cubicBezTo>
                  <a:cubicBezTo>
                    <a:pt x="3" y="1"/>
                    <a:pt x="4" y="7"/>
                    <a:pt x="6" y="13"/>
                  </a:cubicBezTo>
                  <a:cubicBezTo>
                    <a:pt x="6" y="13"/>
                    <a:pt x="6" y="13"/>
                    <a:pt x="6" y="13"/>
                  </a:cubicBezTo>
                  <a:cubicBezTo>
                    <a:pt x="7" y="10"/>
                    <a:pt x="3" y="2"/>
                    <a:pt x="3" y="0"/>
                  </a:cubicBezTo>
                </a:path>
              </a:pathLst>
            </a:custGeom>
            <a:solidFill>
              <a:srgbClr val="FFFC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7" name="Freeform 185">
              <a:extLst>
                <a:ext uri="{FF2B5EF4-FFF2-40B4-BE49-F238E27FC236}">
                  <a16:creationId xmlns="" xmlns:a16="http://schemas.microsoft.com/office/drawing/2014/main" id="{E3DD6C09-F79A-46AA-9D84-BE95B1ACEFCA}"/>
                </a:ext>
              </a:extLst>
            </p:cNvPr>
            <p:cNvSpPr>
              <a:spLocks noEditPoints="1"/>
            </p:cNvSpPr>
            <p:nvPr/>
          </p:nvSpPr>
          <p:spPr bwMode="auto">
            <a:xfrm flipH="1">
              <a:off x="2047875" y="5580063"/>
              <a:ext cx="0" cy="25400"/>
            </a:xfrm>
            <a:custGeom>
              <a:avLst/>
              <a:gdLst>
                <a:gd name="T0" fmla="*/ 2 h 9"/>
                <a:gd name="T1" fmla="*/ 9 h 9"/>
                <a:gd name="T2" fmla="*/ 2 h 9"/>
                <a:gd name="T3" fmla="*/ 0 h 9"/>
                <a:gd name="T4" fmla="*/ 0 h 9"/>
                <a:gd name="T5" fmla="*/ 0 h 9"/>
              </a:gdLst>
              <a:ahLst/>
              <a:cxnLst>
                <a:cxn ang="0">
                  <a:pos x="0" y="T0"/>
                </a:cxn>
                <a:cxn ang="0">
                  <a:pos x="0" y="T1"/>
                </a:cxn>
                <a:cxn ang="0">
                  <a:pos x="0" y="T2"/>
                </a:cxn>
                <a:cxn ang="0">
                  <a:pos x="0" y="T3"/>
                </a:cxn>
                <a:cxn ang="0">
                  <a:pos x="0" y="T4"/>
                </a:cxn>
                <a:cxn ang="0">
                  <a:pos x="0" y="T5"/>
                </a:cxn>
              </a:cxnLst>
              <a:rect l="0" t="0" r="r" b="b"/>
              <a:pathLst>
                <a:path h="9">
                  <a:moveTo>
                    <a:pt x="0" y="2"/>
                  </a:moveTo>
                  <a:cubicBezTo>
                    <a:pt x="0" y="3"/>
                    <a:pt x="0" y="6"/>
                    <a:pt x="0" y="9"/>
                  </a:cubicBezTo>
                  <a:cubicBezTo>
                    <a:pt x="0" y="6"/>
                    <a:pt x="0" y="3"/>
                    <a:pt x="0" y="2"/>
                  </a:cubicBezTo>
                  <a:moveTo>
                    <a:pt x="0" y="0"/>
                  </a:moveTo>
                  <a:cubicBezTo>
                    <a:pt x="0" y="0"/>
                    <a:pt x="0" y="0"/>
                    <a:pt x="0" y="0"/>
                  </a:cubicBezTo>
                  <a:cubicBezTo>
                    <a:pt x="0" y="0"/>
                    <a:pt x="0" y="0"/>
                    <a:pt x="0"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8" name="Freeform 186">
              <a:extLst>
                <a:ext uri="{FF2B5EF4-FFF2-40B4-BE49-F238E27FC236}">
                  <a16:creationId xmlns="" xmlns:a16="http://schemas.microsoft.com/office/drawing/2014/main" id="{ADC59709-43E4-4A68-A63C-4163A9545B3C}"/>
                </a:ext>
              </a:extLst>
            </p:cNvPr>
            <p:cNvSpPr>
              <a:spLocks/>
            </p:cNvSpPr>
            <p:nvPr/>
          </p:nvSpPr>
          <p:spPr bwMode="auto">
            <a:xfrm flipH="1">
              <a:off x="2038350" y="5575300"/>
              <a:ext cx="11113" cy="47625"/>
            </a:xfrm>
            <a:custGeom>
              <a:avLst/>
              <a:gdLst>
                <a:gd name="T0" fmla="*/ 4 w 4"/>
                <a:gd name="T1" fmla="*/ 0 h 17"/>
                <a:gd name="T2" fmla="*/ 1 w 4"/>
                <a:gd name="T3" fmla="*/ 2 h 17"/>
                <a:gd name="T4" fmla="*/ 1 w 4"/>
                <a:gd name="T5" fmla="*/ 2 h 17"/>
                <a:gd name="T6" fmla="*/ 1 w 4"/>
                <a:gd name="T7" fmla="*/ 2 h 17"/>
                <a:gd name="T8" fmla="*/ 1 w 4"/>
                <a:gd name="T9" fmla="*/ 4 h 17"/>
                <a:gd name="T10" fmla="*/ 1 w 4"/>
                <a:gd name="T11" fmla="*/ 11 h 17"/>
                <a:gd name="T12" fmla="*/ 2 w 4"/>
                <a:gd name="T13" fmla="*/ 17 h 17"/>
                <a:gd name="T14" fmla="*/ 2 w 4"/>
                <a:gd name="T15" fmla="*/ 16 h 17"/>
                <a:gd name="T16" fmla="*/ 4 w 4"/>
                <a:gd name="T17"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17">
                  <a:moveTo>
                    <a:pt x="4" y="0"/>
                  </a:moveTo>
                  <a:cubicBezTo>
                    <a:pt x="1" y="2"/>
                    <a:pt x="1" y="2"/>
                    <a:pt x="1" y="2"/>
                  </a:cubicBezTo>
                  <a:cubicBezTo>
                    <a:pt x="1" y="2"/>
                    <a:pt x="1" y="2"/>
                    <a:pt x="1" y="2"/>
                  </a:cubicBezTo>
                  <a:cubicBezTo>
                    <a:pt x="1" y="2"/>
                    <a:pt x="1" y="2"/>
                    <a:pt x="1" y="2"/>
                  </a:cubicBezTo>
                  <a:cubicBezTo>
                    <a:pt x="2" y="2"/>
                    <a:pt x="2" y="3"/>
                    <a:pt x="1" y="4"/>
                  </a:cubicBezTo>
                  <a:cubicBezTo>
                    <a:pt x="1" y="5"/>
                    <a:pt x="1" y="8"/>
                    <a:pt x="1" y="11"/>
                  </a:cubicBezTo>
                  <a:cubicBezTo>
                    <a:pt x="0" y="13"/>
                    <a:pt x="1" y="15"/>
                    <a:pt x="2" y="17"/>
                  </a:cubicBezTo>
                  <a:cubicBezTo>
                    <a:pt x="2" y="16"/>
                    <a:pt x="2" y="16"/>
                    <a:pt x="2" y="16"/>
                  </a:cubicBezTo>
                  <a:cubicBezTo>
                    <a:pt x="2" y="12"/>
                    <a:pt x="2" y="7"/>
                    <a:pt x="4" y="0"/>
                  </a:cubicBezTo>
                </a:path>
              </a:pathLst>
            </a:custGeom>
            <a:solidFill>
              <a:srgbClr val="FFFC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9" name="Freeform 187">
              <a:extLst>
                <a:ext uri="{FF2B5EF4-FFF2-40B4-BE49-F238E27FC236}">
                  <a16:creationId xmlns="" xmlns:a16="http://schemas.microsoft.com/office/drawing/2014/main" id="{A7D8C390-B602-4BB7-8C84-15B439E13E2F}"/>
                </a:ext>
              </a:extLst>
            </p:cNvPr>
            <p:cNvSpPr>
              <a:spLocks/>
            </p:cNvSpPr>
            <p:nvPr/>
          </p:nvSpPr>
          <p:spPr bwMode="auto">
            <a:xfrm flipH="1">
              <a:off x="1930400" y="5837238"/>
              <a:ext cx="68263" cy="53975"/>
            </a:xfrm>
            <a:custGeom>
              <a:avLst/>
              <a:gdLst>
                <a:gd name="T0" fmla="*/ 24 w 24"/>
                <a:gd name="T1" fmla="*/ 2 h 19"/>
                <a:gd name="T2" fmla="*/ 14 w 24"/>
                <a:gd name="T3" fmla="*/ 5 h 19"/>
                <a:gd name="T4" fmla="*/ 8 w 24"/>
                <a:gd name="T5" fmla="*/ 0 h 19"/>
                <a:gd name="T6" fmla="*/ 9 w 24"/>
                <a:gd name="T7" fmla="*/ 7 h 19"/>
                <a:gd name="T8" fmla="*/ 0 w 24"/>
                <a:gd name="T9" fmla="*/ 12 h 19"/>
                <a:gd name="T10" fmla="*/ 8 w 24"/>
                <a:gd name="T11" fmla="*/ 12 h 19"/>
                <a:gd name="T12" fmla="*/ 6 w 24"/>
                <a:gd name="T13" fmla="*/ 19 h 19"/>
                <a:gd name="T14" fmla="*/ 11 w 24"/>
                <a:gd name="T15" fmla="*/ 13 h 19"/>
                <a:gd name="T16" fmla="*/ 24 w 24"/>
                <a:gd name="T17" fmla="*/ 2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19">
                  <a:moveTo>
                    <a:pt x="24" y="2"/>
                  </a:moveTo>
                  <a:cubicBezTo>
                    <a:pt x="24" y="2"/>
                    <a:pt x="17" y="5"/>
                    <a:pt x="14" y="5"/>
                  </a:cubicBezTo>
                  <a:cubicBezTo>
                    <a:pt x="12" y="4"/>
                    <a:pt x="8" y="0"/>
                    <a:pt x="8" y="0"/>
                  </a:cubicBezTo>
                  <a:cubicBezTo>
                    <a:pt x="8" y="0"/>
                    <a:pt x="10" y="6"/>
                    <a:pt x="9" y="7"/>
                  </a:cubicBezTo>
                  <a:cubicBezTo>
                    <a:pt x="9" y="10"/>
                    <a:pt x="3" y="10"/>
                    <a:pt x="0" y="12"/>
                  </a:cubicBezTo>
                  <a:cubicBezTo>
                    <a:pt x="0" y="12"/>
                    <a:pt x="8" y="11"/>
                    <a:pt x="8" y="12"/>
                  </a:cubicBezTo>
                  <a:cubicBezTo>
                    <a:pt x="7" y="13"/>
                    <a:pt x="6" y="19"/>
                    <a:pt x="6" y="19"/>
                  </a:cubicBezTo>
                  <a:cubicBezTo>
                    <a:pt x="6" y="19"/>
                    <a:pt x="10" y="16"/>
                    <a:pt x="11" y="13"/>
                  </a:cubicBezTo>
                  <a:cubicBezTo>
                    <a:pt x="13" y="10"/>
                    <a:pt x="21" y="6"/>
                    <a:pt x="24" y="2"/>
                  </a:cubicBezTo>
                  <a:close/>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0" name="Freeform 188">
              <a:extLst>
                <a:ext uri="{FF2B5EF4-FFF2-40B4-BE49-F238E27FC236}">
                  <a16:creationId xmlns="" xmlns:a16="http://schemas.microsoft.com/office/drawing/2014/main" id="{1C681B32-6797-4C36-AD78-75CE5419C092}"/>
                </a:ext>
              </a:extLst>
            </p:cNvPr>
            <p:cNvSpPr>
              <a:spLocks/>
            </p:cNvSpPr>
            <p:nvPr/>
          </p:nvSpPr>
          <p:spPr bwMode="auto">
            <a:xfrm flipH="1">
              <a:off x="1947863" y="5856288"/>
              <a:ext cx="19050" cy="20638"/>
            </a:xfrm>
            <a:custGeom>
              <a:avLst/>
              <a:gdLst>
                <a:gd name="T0" fmla="*/ 7 w 7"/>
                <a:gd name="T1" fmla="*/ 0 h 7"/>
                <a:gd name="T2" fmla="*/ 6 w 7"/>
                <a:gd name="T3" fmla="*/ 5 h 7"/>
                <a:gd name="T4" fmla="*/ 0 w 7"/>
                <a:gd name="T5" fmla="*/ 7 h 7"/>
                <a:gd name="T6" fmla="*/ 3 w 7"/>
                <a:gd name="T7" fmla="*/ 1 h 7"/>
                <a:gd name="T8" fmla="*/ 7 w 7"/>
                <a:gd name="T9" fmla="*/ 0 h 7"/>
              </a:gdLst>
              <a:ahLst/>
              <a:cxnLst>
                <a:cxn ang="0">
                  <a:pos x="T0" y="T1"/>
                </a:cxn>
                <a:cxn ang="0">
                  <a:pos x="T2" y="T3"/>
                </a:cxn>
                <a:cxn ang="0">
                  <a:pos x="T4" y="T5"/>
                </a:cxn>
                <a:cxn ang="0">
                  <a:pos x="T6" y="T7"/>
                </a:cxn>
                <a:cxn ang="0">
                  <a:pos x="T8" y="T9"/>
                </a:cxn>
              </a:cxnLst>
              <a:rect l="0" t="0" r="r" b="b"/>
              <a:pathLst>
                <a:path w="7" h="7">
                  <a:moveTo>
                    <a:pt x="7" y="0"/>
                  </a:moveTo>
                  <a:cubicBezTo>
                    <a:pt x="7" y="0"/>
                    <a:pt x="7" y="2"/>
                    <a:pt x="6" y="5"/>
                  </a:cubicBezTo>
                  <a:cubicBezTo>
                    <a:pt x="4" y="7"/>
                    <a:pt x="0" y="7"/>
                    <a:pt x="0" y="7"/>
                  </a:cubicBezTo>
                  <a:cubicBezTo>
                    <a:pt x="3" y="1"/>
                    <a:pt x="3" y="1"/>
                    <a:pt x="3" y="1"/>
                  </a:cubicBezTo>
                  <a:lnTo>
                    <a:pt x="7" y="0"/>
                  </a:lnTo>
                  <a:close/>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 name="Freeform 189">
              <a:extLst>
                <a:ext uri="{FF2B5EF4-FFF2-40B4-BE49-F238E27FC236}">
                  <a16:creationId xmlns="" xmlns:a16="http://schemas.microsoft.com/office/drawing/2014/main" id="{C66B175A-389D-4B53-901D-1F31341C3A57}"/>
                </a:ext>
              </a:extLst>
            </p:cNvPr>
            <p:cNvSpPr>
              <a:spLocks/>
            </p:cNvSpPr>
            <p:nvPr/>
          </p:nvSpPr>
          <p:spPr bwMode="auto">
            <a:xfrm flipH="1">
              <a:off x="1728788" y="5862638"/>
              <a:ext cx="227013" cy="165100"/>
            </a:xfrm>
            <a:custGeom>
              <a:avLst/>
              <a:gdLst>
                <a:gd name="T0" fmla="*/ 2 w 80"/>
                <a:gd name="T1" fmla="*/ 0 h 58"/>
                <a:gd name="T2" fmla="*/ 74 w 80"/>
                <a:gd name="T3" fmla="*/ 52 h 58"/>
                <a:gd name="T4" fmla="*/ 80 w 80"/>
                <a:gd name="T5" fmla="*/ 56 h 58"/>
                <a:gd name="T6" fmla="*/ 0 w 80"/>
                <a:gd name="T7" fmla="*/ 3 h 58"/>
                <a:gd name="T8" fmla="*/ 2 w 80"/>
                <a:gd name="T9" fmla="*/ 0 h 58"/>
              </a:gdLst>
              <a:ahLst/>
              <a:cxnLst>
                <a:cxn ang="0">
                  <a:pos x="T0" y="T1"/>
                </a:cxn>
                <a:cxn ang="0">
                  <a:pos x="T2" y="T3"/>
                </a:cxn>
                <a:cxn ang="0">
                  <a:pos x="T4" y="T5"/>
                </a:cxn>
                <a:cxn ang="0">
                  <a:pos x="T6" y="T7"/>
                </a:cxn>
                <a:cxn ang="0">
                  <a:pos x="T8" y="T9"/>
                </a:cxn>
              </a:cxnLst>
              <a:rect l="0" t="0" r="r" b="b"/>
              <a:pathLst>
                <a:path w="80" h="58">
                  <a:moveTo>
                    <a:pt x="2" y="0"/>
                  </a:moveTo>
                  <a:cubicBezTo>
                    <a:pt x="2" y="0"/>
                    <a:pt x="29" y="38"/>
                    <a:pt x="74" y="52"/>
                  </a:cubicBezTo>
                  <a:cubicBezTo>
                    <a:pt x="74" y="52"/>
                    <a:pt x="80" y="53"/>
                    <a:pt x="80" y="56"/>
                  </a:cubicBezTo>
                  <a:cubicBezTo>
                    <a:pt x="79" y="58"/>
                    <a:pt x="31" y="44"/>
                    <a:pt x="0" y="3"/>
                  </a:cubicBezTo>
                  <a:cubicBezTo>
                    <a:pt x="2" y="0"/>
                    <a:pt x="2" y="0"/>
                    <a:pt x="2" y="0"/>
                  </a:cubicBezTo>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 name="Freeform 190">
              <a:extLst>
                <a:ext uri="{FF2B5EF4-FFF2-40B4-BE49-F238E27FC236}">
                  <a16:creationId xmlns="" xmlns:a16="http://schemas.microsoft.com/office/drawing/2014/main" id="{CBD3C741-D00A-47DF-A88B-EFEA0BBF6253}"/>
                </a:ext>
              </a:extLst>
            </p:cNvPr>
            <p:cNvSpPr>
              <a:spLocks/>
            </p:cNvSpPr>
            <p:nvPr/>
          </p:nvSpPr>
          <p:spPr bwMode="auto">
            <a:xfrm flipH="1">
              <a:off x="719138" y="5597525"/>
              <a:ext cx="536575" cy="280988"/>
            </a:xfrm>
            <a:custGeom>
              <a:avLst/>
              <a:gdLst>
                <a:gd name="T0" fmla="*/ 29 w 189"/>
                <a:gd name="T1" fmla="*/ 61 h 99"/>
                <a:gd name="T2" fmla="*/ 29 w 189"/>
                <a:gd name="T3" fmla="*/ 61 h 99"/>
                <a:gd name="T4" fmla="*/ 25 w 189"/>
                <a:gd name="T5" fmla="*/ 57 h 99"/>
                <a:gd name="T6" fmla="*/ 4 w 189"/>
                <a:gd name="T7" fmla="*/ 12 h 99"/>
                <a:gd name="T8" fmla="*/ 8 w 189"/>
                <a:gd name="T9" fmla="*/ 4 h 99"/>
                <a:gd name="T10" fmla="*/ 32 w 189"/>
                <a:gd name="T11" fmla="*/ 12 h 99"/>
                <a:gd name="T12" fmla="*/ 34 w 189"/>
                <a:gd name="T13" fmla="*/ 13 h 99"/>
                <a:gd name="T14" fmla="*/ 34 w 189"/>
                <a:gd name="T15" fmla="*/ 13 h 99"/>
                <a:gd name="T16" fmla="*/ 34 w 189"/>
                <a:gd name="T17" fmla="*/ 13 h 99"/>
                <a:gd name="T18" fmla="*/ 36 w 189"/>
                <a:gd name="T19" fmla="*/ 14 h 99"/>
                <a:gd name="T20" fmla="*/ 55 w 189"/>
                <a:gd name="T21" fmla="*/ 22 h 99"/>
                <a:gd name="T22" fmla="*/ 111 w 189"/>
                <a:gd name="T23" fmla="*/ 36 h 99"/>
                <a:gd name="T24" fmla="*/ 166 w 189"/>
                <a:gd name="T25" fmla="*/ 43 h 99"/>
                <a:gd name="T26" fmla="*/ 177 w 189"/>
                <a:gd name="T27" fmla="*/ 44 h 99"/>
                <a:gd name="T28" fmla="*/ 189 w 189"/>
                <a:gd name="T29" fmla="*/ 61 h 99"/>
                <a:gd name="T30" fmla="*/ 168 w 189"/>
                <a:gd name="T31" fmla="*/ 75 h 99"/>
                <a:gd name="T32" fmla="*/ 69 w 189"/>
                <a:gd name="T33" fmla="*/ 88 h 99"/>
                <a:gd name="T34" fmla="*/ 29 w 189"/>
                <a:gd name="T35" fmla="*/ 61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9" h="99">
                  <a:moveTo>
                    <a:pt x="29" y="61"/>
                  </a:moveTo>
                  <a:cubicBezTo>
                    <a:pt x="29" y="61"/>
                    <a:pt x="29" y="61"/>
                    <a:pt x="29" y="61"/>
                  </a:cubicBezTo>
                  <a:cubicBezTo>
                    <a:pt x="27" y="60"/>
                    <a:pt x="26" y="58"/>
                    <a:pt x="25" y="57"/>
                  </a:cubicBezTo>
                  <a:cubicBezTo>
                    <a:pt x="8" y="41"/>
                    <a:pt x="0" y="15"/>
                    <a:pt x="4" y="12"/>
                  </a:cubicBezTo>
                  <a:cubicBezTo>
                    <a:pt x="4" y="5"/>
                    <a:pt x="7" y="8"/>
                    <a:pt x="8" y="4"/>
                  </a:cubicBezTo>
                  <a:cubicBezTo>
                    <a:pt x="9" y="0"/>
                    <a:pt x="12" y="0"/>
                    <a:pt x="32" y="12"/>
                  </a:cubicBezTo>
                  <a:cubicBezTo>
                    <a:pt x="33" y="12"/>
                    <a:pt x="33" y="12"/>
                    <a:pt x="34" y="13"/>
                  </a:cubicBezTo>
                  <a:cubicBezTo>
                    <a:pt x="34" y="13"/>
                    <a:pt x="34" y="13"/>
                    <a:pt x="34" y="13"/>
                  </a:cubicBezTo>
                  <a:cubicBezTo>
                    <a:pt x="34" y="13"/>
                    <a:pt x="34" y="13"/>
                    <a:pt x="34" y="13"/>
                  </a:cubicBezTo>
                  <a:cubicBezTo>
                    <a:pt x="35" y="13"/>
                    <a:pt x="35" y="14"/>
                    <a:pt x="36" y="14"/>
                  </a:cubicBezTo>
                  <a:cubicBezTo>
                    <a:pt x="41" y="17"/>
                    <a:pt x="48" y="19"/>
                    <a:pt x="55" y="22"/>
                  </a:cubicBezTo>
                  <a:cubicBezTo>
                    <a:pt x="74" y="28"/>
                    <a:pt x="97" y="34"/>
                    <a:pt x="111" y="36"/>
                  </a:cubicBezTo>
                  <a:cubicBezTo>
                    <a:pt x="122" y="38"/>
                    <a:pt x="151" y="41"/>
                    <a:pt x="166" y="43"/>
                  </a:cubicBezTo>
                  <a:cubicBezTo>
                    <a:pt x="173" y="43"/>
                    <a:pt x="177" y="44"/>
                    <a:pt x="177" y="44"/>
                  </a:cubicBezTo>
                  <a:cubicBezTo>
                    <a:pt x="189" y="61"/>
                    <a:pt x="189" y="61"/>
                    <a:pt x="189" y="61"/>
                  </a:cubicBezTo>
                  <a:cubicBezTo>
                    <a:pt x="182" y="66"/>
                    <a:pt x="175" y="71"/>
                    <a:pt x="168" y="75"/>
                  </a:cubicBezTo>
                  <a:cubicBezTo>
                    <a:pt x="127" y="99"/>
                    <a:pt x="94" y="98"/>
                    <a:pt x="69" y="88"/>
                  </a:cubicBezTo>
                  <a:cubicBezTo>
                    <a:pt x="52" y="81"/>
                    <a:pt x="39" y="70"/>
                    <a:pt x="29" y="61"/>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3" name="Freeform 191">
              <a:extLst>
                <a:ext uri="{FF2B5EF4-FFF2-40B4-BE49-F238E27FC236}">
                  <a16:creationId xmlns="" xmlns:a16="http://schemas.microsoft.com/office/drawing/2014/main" id="{7330DF8D-FA6A-46AB-9152-E0849CFBCC6B}"/>
                </a:ext>
              </a:extLst>
            </p:cNvPr>
            <p:cNvSpPr>
              <a:spLocks noEditPoints="1"/>
            </p:cNvSpPr>
            <p:nvPr/>
          </p:nvSpPr>
          <p:spPr bwMode="auto">
            <a:xfrm flipH="1">
              <a:off x="787400" y="5659438"/>
              <a:ext cx="312738" cy="204788"/>
            </a:xfrm>
            <a:custGeom>
              <a:avLst/>
              <a:gdLst>
                <a:gd name="T0" fmla="*/ 14 w 110"/>
                <a:gd name="T1" fmla="*/ 66 h 72"/>
                <a:gd name="T2" fmla="*/ 37 w 110"/>
                <a:gd name="T3" fmla="*/ 72 h 72"/>
                <a:gd name="T4" fmla="*/ 43 w 110"/>
                <a:gd name="T5" fmla="*/ 69 h 72"/>
                <a:gd name="T6" fmla="*/ 14 w 110"/>
                <a:gd name="T7" fmla="*/ 66 h 72"/>
                <a:gd name="T8" fmla="*/ 6 w 110"/>
                <a:gd name="T9" fmla="*/ 21 h 72"/>
                <a:gd name="T10" fmla="*/ 51 w 110"/>
                <a:gd name="T11" fmla="*/ 43 h 72"/>
                <a:gd name="T12" fmla="*/ 72 w 110"/>
                <a:gd name="T13" fmla="*/ 56 h 72"/>
                <a:gd name="T14" fmla="*/ 59 w 110"/>
                <a:gd name="T15" fmla="*/ 59 h 72"/>
                <a:gd name="T16" fmla="*/ 18 w 110"/>
                <a:gd name="T17" fmla="*/ 48 h 72"/>
                <a:gd name="T18" fmla="*/ 56 w 110"/>
                <a:gd name="T19" fmla="*/ 65 h 72"/>
                <a:gd name="T20" fmla="*/ 63 w 110"/>
                <a:gd name="T21" fmla="*/ 62 h 72"/>
                <a:gd name="T22" fmla="*/ 63 w 110"/>
                <a:gd name="T23" fmla="*/ 62 h 72"/>
                <a:gd name="T24" fmla="*/ 110 w 110"/>
                <a:gd name="T25" fmla="*/ 40 h 72"/>
                <a:gd name="T26" fmla="*/ 105 w 110"/>
                <a:gd name="T27" fmla="*/ 39 h 72"/>
                <a:gd name="T28" fmla="*/ 71 w 110"/>
                <a:gd name="T29" fmla="*/ 32 h 72"/>
                <a:gd name="T30" fmla="*/ 61 w 110"/>
                <a:gd name="T31" fmla="*/ 37 h 72"/>
                <a:gd name="T32" fmla="*/ 59 w 110"/>
                <a:gd name="T33" fmla="*/ 37 h 72"/>
                <a:gd name="T34" fmla="*/ 6 w 110"/>
                <a:gd name="T35" fmla="*/ 21 h 72"/>
                <a:gd name="T36" fmla="*/ 0 w 110"/>
                <a:gd name="T37" fmla="*/ 0 h 72"/>
                <a:gd name="T38" fmla="*/ 34 w 110"/>
                <a:gd name="T39" fmla="*/ 13 h 72"/>
                <a:gd name="T40" fmla="*/ 27 w 110"/>
                <a:gd name="T41" fmla="*/ 8 h 72"/>
                <a:gd name="T42" fmla="*/ 0 w 110"/>
                <a:gd name="T43"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0" h="72">
                  <a:moveTo>
                    <a:pt x="14" y="66"/>
                  </a:moveTo>
                  <a:cubicBezTo>
                    <a:pt x="21" y="68"/>
                    <a:pt x="29" y="71"/>
                    <a:pt x="37" y="72"/>
                  </a:cubicBezTo>
                  <a:cubicBezTo>
                    <a:pt x="39" y="71"/>
                    <a:pt x="41" y="70"/>
                    <a:pt x="43" y="69"/>
                  </a:cubicBezTo>
                  <a:cubicBezTo>
                    <a:pt x="33" y="69"/>
                    <a:pt x="21" y="67"/>
                    <a:pt x="14" y="66"/>
                  </a:cubicBezTo>
                  <a:moveTo>
                    <a:pt x="6" y="21"/>
                  </a:moveTo>
                  <a:cubicBezTo>
                    <a:pt x="6" y="21"/>
                    <a:pt x="28" y="38"/>
                    <a:pt x="51" y="43"/>
                  </a:cubicBezTo>
                  <a:cubicBezTo>
                    <a:pt x="73" y="49"/>
                    <a:pt x="81" y="50"/>
                    <a:pt x="72" y="56"/>
                  </a:cubicBezTo>
                  <a:cubicBezTo>
                    <a:pt x="69" y="58"/>
                    <a:pt x="64" y="59"/>
                    <a:pt x="59" y="59"/>
                  </a:cubicBezTo>
                  <a:cubicBezTo>
                    <a:pt x="48" y="59"/>
                    <a:pt x="32" y="55"/>
                    <a:pt x="18" y="48"/>
                  </a:cubicBezTo>
                  <a:cubicBezTo>
                    <a:pt x="24" y="58"/>
                    <a:pt x="45" y="62"/>
                    <a:pt x="56" y="65"/>
                  </a:cubicBezTo>
                  <a:cubicBezTo>
                    <a:pt x="58" y="64"/>
                    <a:pt x="61" y="63"/>
                    <a:pt x="63" y="62"/>
                  </a:cubicBezTo>
                  <a:cubicBezTo>
                    <a:pt x="63" y="62"/>
                    <a:pt x="63" y="62"/>
                    <a:pt x="63" y="62"/>
                  </a:cubicBezTo>
                  <a:cubicBezTo>
                    <a:pt x="81" y="56"/>
                    <a:pt x="96" y="52"/>
                    <a:pt x="110" y="40"/>
                  </a:cubicBezTo>
                  <a:cubicBezTo>
                    <a:pt x="109" y="39"/>
                    <a:pt x="107" y="39"/>
                    <a:pt x="105" y="39"/>
                  </a:cubicBezTo>
                  <a:cubicBezTo>
                    <a:pt x="94" y="38"/>
                    <a:pt x="82" y="36"/>
                    <a:pt x="71" y="32"/>
                  </a:cubicBezTo>
                  <a:cubicBezTo>
                    <a:pt x="70" y="34"/>
                    <a:pt x="67" y="36"/>
                    <a:pt x="61" y="37"/>
                  </a:cubicBezTo>
                  <a:cubicBezTo>
                    <a:pt x="60" y="37"/>
                    <a:pt x="59" y="37"/>
                    <a:pt x="59" y="37"/>
                  </a:cubicBezTo>
                  <a:cubicBezTo>
                    <a:pt x="43" y="37"/>
                    <a:pt x="6" y="21"/>
                    <a:pt x="6" y="21"/>
                  </a:cubicBezTo>
                  <a:moveTo>
                    <a:pt x="0" y="0"/>
                  </a:moveTo>
                  <a:cubicBezTo>
                    <a:pt x="6" y="7"/>
                    <a:pt x="19" y="9"/>
                    <a:pt x="34" y="13"/>
                  </a:cubicBezTo>
                  <a:cubicBezTo>
                    <a:pt x="32" y="11"/>
                    <a:pt x="30" y="10"/>
                    <a:pt x="27" y="8"/>
                  </a:cubicBezTo>
                  <a:cubicBezTo>
                    <a:pt x="18" y="6"/>
                    <a:pt x="8" y="3"/>
                    <a:pt x="0" y="0"/>
                  </a:cubicBezTo>
                </a:path>
              </a:pathLst>
            </a:custGeom>
            <a:solidFill>
              <a:srgbClr val="FCE9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4" name="Freeform 192">
              <a:extLst>
                <a:ext uri="{FF2B5EF4-FFF2-40B4-BE49-F238E27FC236}">
                  <a16:creationId xmlns="" xmlns:a16="http://schemas.microsoft.com/office/drawing/2014/main" id="{2CCD70FD-16C3-468F-A4BF-2E77651E56F4}"/>
                </a:ext>
              </a:extLst>
            </p:cNvPr>
            <p:cNvSpPr>
              <a:spLocks/>
            </p:cNvSpPr>
            <p:nvPr/>
          </p:nvSpPr>
          <p:spPr bwMode="auto">
            <a:xfrm flipH="1">
              <a:off x="719138" y="5375275"/>
              <a:ext cx="420688" cy="433388"/>
            </a:xfrm>
            <a:custGeom>
              <a:avLst/>
              <a:gdLst>
                <a:gd name="T0" fmla="*/ 19 w 148"/>
                <a:gd name="T1" fmla="*/ 87 h 152"/>
                <a:gd name="T2" fmla="*/ 7 w 148"/>
                <a:gd name="T3" fmla="*/ 71 h 152"/>
                <a:gd name="T4" fmla="*/ 0 w 148"/>
                <a:gd name="T5" fmla="*/ 39 h 152"/>
                <a:gd name="T6" fmla="*/ 0 w 148"/>
                <a:gd name="T7" fmla="*/ 39 h 152"/>
                <a:gd name="T8" fmla="*/ 4 w 148"/>
                <a:gd name="T9" fmla="*/ 18 h 152"/>
                <a:gd name="T10" fmla="*/ 12 w 148"/>
                <a:gd name="T11" fmla="*/ 14 h 152"/>
                <a:gd name="T12" fmla="*/ 19 w 148"/>
                <a:gd name="T13" fmla="*/ 13 h 152"/>
                <a:gd name="T14" fmla="*/ 22 w 148"/>
                <a:gd name="T15" fmla="*/ 7 h 152"/>
                <a:gd name="T16" fmla="*/ 28 w 148"/>
                <a:gd name="T17" fmla="*/ 1 h 152"/>
                <a:gd name="T18" fmla="*/ 57 w 148"/>
                <a:gd name="T19" fmla="*/ 4 h 152"/>
                <a:gd name="T20" fmla="*/ 57 w 148"/>
                <a:gd name="T21" fmla="*/ 4 h 152"/>
                <a:gd name="T22" fmla="*/ 68 w 148"/>
                <a:gd name="T23" fmla="*/ 7 h 152"/>
                <a:gd name="T24" fmla="*/ 94 w 148"/>
                <a:gd name="T25" fmla="*/ 20 h 152"/>
                <a:gd name="T26" fmla="*/ 94 w 148"/>
                <a:gd name="T27" fmla="*/ 21 h 152"/>
                <a:gd name="T28" fmla="*/ 98 w 148"/>
                <a:gd name="T29" fmla="*/ 23 h 152"/>
                <a:gd name="T30" fmla="*/ 99 w 148"/>
                <a:gd name="T31" fmla="*/ 24 h 152"/>
                <a:gd name="T32" fmla="*/ 134 w 148"/>
                <a:gd name="T33" fmla="*/ 67 h 152"/>
                <a:gd name="T34" fmla="*/ 148 w 148"/>
                <a:gd name="T35" fmla="*/ 133 h 152"/>
                <a:gd name="T36" fmla="*/ 19 w 148"/>
                <a:gd name="T37" fmla="*/ 87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8" h="152">
                  <a:moveTo>
                    <a:pt x="19" y="87"/>
                  </a:moveTo>
                  <a:cubicBezTo>
                    <a:pt x="13" y="81"/>
                    <a:pt x="10" y="76"/>
                    <a:pt x="7" y="71"/>
                  </a:cubicBezTo>
                  <a:cubicBezTo>
                    <a:pt x="2" y="59"/>
                    <a:pt x="0" y="48"/>
                    <a:pt x="0" y="39"/>
                  </a:cubicBezTo>
                  <a:cubicBezTo>
                    <a:pt x="0" y="39"/>
                    <a:pt x="0" y="39"/>
                    <a:pt x="0" y="39"/>
                  </a:cubicBezTo>
                  <a:cubicBezTo>
                    <a:pt x="0" y="30"/>
                    <a:pt x="2" y="23"/>
                    <a:pt x="4" y="18"/>
                  </a:cubicBezTo>
                  <a:cubicBezTo>
                    <a:pt x="5" y="15"/>
                    <a:pt x="9" y="13"/>
                    <a:pt x="12" y="14"/>
                  </a:cubicBezTo>
                  <a:cubicBezTo>
                    <a:pt x="14" y="14"/>
                    <a:pt x="17" y="14"/>
                    <a:pt x="19" y="13"/>
                  </a:cubicBezTo>
                  <a:cubicBezTo>
                    <a:pt x="21" y="12"/>
                    <a:pt x="22" y="10"/>
                    <a:pt x="22" y="7"/>
                  </a:cubicBezTo>
                  <a:cubicBezTo>
                    <a:pt x="22" y="4"/>
                    <a:pt x="25" y="1"/>
                    <a:pt x="28" y="1"/>
                  </a:cubicBezTo>
                  <a:cubicBezTo>
                    <a:pt x="34" y="0"/>
                    <a:pt x="45" y="0"/>
                    <a:pt x="57" y="4"/>
                  </a:cubicBezTo>
                  <a:cubicBezTo>
                    <a:pt x="57" y="4"/>
                    <a:pt x="57" y="4"/>
                    <a:pt x="57" y="4"/>
                  </a:cubicBezTo>
                  <a:cubicBezTo>
                    <a:pt x="61" y="5"/>
                    <a:pt x="64" y="6"/>
                    <a:pt x="68" y="7"/>
                  </a:cubicBezTo>
                  <a:cubicBezTo>
                    <a:pt x="77" y="10"/>
                    <a:pt x="86" y="15"/>
                    <a:pt x="94" y="20"/>
                  </a:cubicBezTo>
                  <a:cubicBezTo>
                    <a:pt x="94" y="21"/>
                    <a:pt x="94" y="21"/>
                    <a:pt x="94" y="21"/>
                  </a:cubicBezTo>
                  <a:cubicBezTo>
                    <a:pt x="96" y="21"/>
                    <a:pt x="97" y="22"/>
                    <a:pt x="98" y="23"/>
                  </a:cubicBezTo>
                  <a:cubicBezTo>
                    <a:pt x="99" y="24"/>
                    <a:pt x="99" y="24"/>
                    <a:pt x="99" y="24"/>
                  </a:cubicBezTo>
                  <a:cubicBezTo>
                    <a:pt x="113" y="34"/>
                    <a:pt x="126" y="49"/>
                    <a:pt x="134" y="67"/>
                  </a:cubicBezTo>
                  <a:cubicBezTo>
                    <a:pt x="148" y="98"/>
                    <a:pt x="148" y="133"/>
                    <a:pt x="148" y="133"/>
                  </a:cubicBezTo>
                  <a:cubicBezTo>
                    <a:pt x="105" y="152"/>
                    <a:pt x="45" y="118"/>
                    <a:pt x="19" y="87"/>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5" name="Freeform 193">
              <a:extLst>
                <a:ext uri="{FF2B5EF4-FFF2-40B4-BE49-F238E27FC236}">
                  <a16:creationId xmlns="" xmlns:a16="http://schemas.microsoft.com/office/drawing/2014/main" id="{67AE6BD8-EB82-4D5C-AB07-D12CDD585B31}"/>
                </a:ext>
              </a:extLst>
            </p:cNvPr>
            <p:cNvSpPr>
              <a:spLocks/>
            </p:cNvSpPr>
            <p:nvPr/>
          </p:nvSpPr>
          <p:spPr bwMode="auto">
            <a:xfrm flipH="1">
              <a:off x="806450" y="5432425"/>
              <a:ext cx="66675" cy="57150"/>
            </a:xfrm>
            <a:custGeom>
              <a:avLst/>
              <a:gdLst>
                <a:gd name="T0" fmla="*/ 0 w 23"/>
                <a:gd name="T1" fmla="*/ 0 h 20"/>
                <a:gd name="T2" fmla="*/ 0 w 23"/>
                <a:gd name="T3" fmla="*/ 0 h 20"/>
                <a:gd name="T4" fmla="*/ 0 w 23"/>
                <a:gd name="T5" fmla="*/ 1 h 20"/>
                <a:gd name="T6" fmla="*/ 4 w 23"/>
                <a:gd name="T7" fmla="*/ 3 h 20"/>
                <a:gd name="T8" fmla="*/ 5 w 23"/>
                <a:gd name="T9" fmla="*/ 4 h 20"/>
                <a:gd name="T10" fmla="*/ 23 w 23"/>
                <a:gd name="T11" fmla="*/ 20 h 20"/>
                <a:gd name="T12" fmla="*/ 23 w 23"/>
                <a:gd name="T13" fmla="*/ 20 h 20"/>
                <a:gd name="T14" fmla="*/ 5 w 23"/>
                <a:gd name="T15" fmla="*/ 4 h 20"/>
                <a:gd name="T16" fmla="*/ 4 w 23"/>
                <a:gd name="T17" fmla="*/ 3 h 20"/>
                <a:gd name="T18" fmla="*/ 0 w 23"/>
                <a:gd name="T19" fmla="*/ 1 h 20"/>
                <a:gd name="T20" fmla="*/ 0 w 23"/>
                <a:gd name="T21" fmla="*/ 0 h 20"/>
                <a:gd name="T22" fmla="*/ 0 w 23"/>
                <a:gd name="T23"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 h="20">
                  <a:moveTo>
                    <a:pt x="0" y="0"/>
                  </a:moveTo>
                  <a:cubicBezTo>
                    <a:pt x="0" y="0"/>
                    <a:pt x="0" y="0"/>
                    <a:pt x="0" y="0"/>
                  </a:cubicBezTo>
                  <a:cubicBezTo>
                    <a:pt x="0" y="1"/>
                    <a:pt x="0" y="1"/>
                    <a:pt x="0" y="1"/>
                  </a:cubicBezTo>
                  <a:cubicBezTo>
                    <a:pt x="2" y="1"/>
                    <a:pt x="3" y="2"/>
                    <a:pt x="4" y="3"/>
                  </a:cubicBezTo>
                  <a:cubicBezTo>
                    <a:pt x="5" y="4"/>
                    <a:pt x="5" y="4"/>
                    <a:pt x="5" y="4"/>
                  </a:cubicBezTo>
                  <a:cubicBezTo>
                    <a:pt x="11" y="8"/>
                    <a:pt x="18" y="14"/>
                    <a:pt x="23" y="20"/>
                  </a:cubicBezTo>
                  <a:cubicBezTo>
                    <a:pt x="23" y="20"/>
                    <a:pt x="23" y="20"/>
                    <a:pt x="23" y="20"/>
                  </a:cubicBezTo>
                  <a:cubicBezTo>
                    <a:pt x="18" y="14"/>
                    <a:pt x="11" y="8"/>
                    <a:pt x="5" y="4"/>
                  </a:cubicBezTo>
                  <a:cubicBezTo>
                    <a:pt x="4" y="3"/>
                    <a:pt x="4" y="3"/>
                    <a:pt x="4" y="3"/>
                  </a:cubicBezTo>
                  <a:cubicBezTo>
                    <a:pt x="4" y="3"/>
                    <a:pt x="2" y="2"/>
                    <a:pt x="0" y="1"/>
                  </a:cubicBezTo>
                  <a:cubicBezTo>
                    <a:pt x="0" y="0"/>
                    <a:pt x="0" y="0"/>
                    <a:pt x="0" y="0"/>
                  </a:cubicBezTo>
                  <a:cubicBezTo>
                    <a:pt x="0" y="0"/>
                    <a:pt x="0" y="0"/>
                    <a:pt x="0" y="0"/>
                  </a:cubicBezTo>
                </a:path>
              </a:pathLst>
            </a:custGeom>
            <a:solidFill>
              <a:srgbClr val="FDEF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6" name="Freeform 194">
              <a:extLst>
                <a:ext uri="{FF2B5EF4-FFF2-40B4-BE49-F238E27FC236}">
                  <a16:creationId xmlns="" xmlns:a16="http://schemas.microsoft.com/office/drawing/2014/main" id="{9CB21D3B-0AFB-44ED-9DCC-683594458C60}"/>
                </a:ext>
              </a:extLst>
            </p:cNvPr>
            <p:cNvSpPr>
              <a:spLocks noEditPoints="1"/>
            </p:cNvSpPr>
            <p:nvPr/>
          </p:nvSpPr>
          <p:spPr bwMode="auto">
            <a:xfrm flipH="1">
              <a:off x="725488" y="5414963"/>
              <a:ext cx="360363" cy="355600"/>
            </a:xfrm>
            <a:custGeom>
              <a:avLst/>
              <a:gdLst>
                <a:gd name="T0" fmla="*/ 100 w 127"/>
                <a:gd name="T1" fmla="*/ 125 h 125"/>
                <a:gd name="T2" fmla="*/ 35 w 127"/>
                <a:gd name="T3" fmla="*/ 97 h 125"/>
                <a:gd name="T4" fmla="*/ 39 w 127"/>
                <a:gd name="T5" fmla="*/ 68 h 125"/>
                <a:gd name="T6" fmla="*/ 71 w 127"/>
                <a:gd name="T7" fmla="*/ 107 h 125"/>
                <a:gd name="T8" fmla="*/ 69 w 127"/>
                <a:gd name="T9" fmla="*/ 110 h 125"/>
                <a:gd name="T10" fmla="*/ 108 w 127"/>
                <a:gd name="T11" fmla="*/ 123 h 125"/>
                <a:gd name="T12" fmla="*/ 65 w 127"/>
                <a:gd name="T13" fmla="*/ 90 h 125"/>
                <a:gd name="T14" fmla="*/ 95 w 127"/>
                <a:gd name="T15" fmla="*/ 66 h 125"/>
                <a:gd name="T16" fmla="*/ 103 w 127"/>
                <a:gd name="T17" fmla="*/ 86 h 125"/>
                <a:gd name="T18" fmla="*/ 98 w 127"/>
                <a:gd name="T19" fmla="*/ 85 h 125"/>
                <a:gd name="T20" fmla="*/ 117 w 127"/>
                <a:gd name="T21" fmla="*/ 113 h 125"/>
                <a:gd name="T22" fmla="*/ 121 w 127"/>
                <a:gd name="T23" fmla="*/ 98 h 125"/>
                <a:gd name="T24" fmla="*/ 95 w 127"/>
                <a:gd name="T25" fmla="*/ 66 h 125"/>
                <a:gd name="T26" fmla="*/ 72 w 127"/>
                <a:gd name="T27" fmla="*/ 69 h 125"/>
                <a:gd name="T28" fmla="*/ 92 w 127"/>
                <a:gd name="T29" fmla="*/ 100 h 125"/>
                <a:gd name="T30" fmla="*/ 110 w 127"/>
                <a:gd name="T31" fmla="*/ 121 h 125"/>
                <a:gd name="T32" fmla="*/ 96 w 127"/>
                <a:gd name="T33" fmla="*/ 84 h 125"/>
                <a:gd name="T34" fmla="*/ 32 w 127"/>
                <a:gd name="T35" fmla="*/ 61 h 125"/>
                <a:gd name="T36" fmla="*/ 37 w 127"/>
                <a:gd name="T37" fmla="*/ 65 h 125"/>
                <a:gd name="T38" fmla="*/ 62 w 127"/>
                <a:gd name="T39" fmla="*/ 59 h 125"/>
                <a:gd name="T40" fmla="*/ 71 w 127"/>
                <a:gd name="T41" fmla="*/ 63 h 125"/>
                <a:gd name="T42" fmla="*/ 62 w 127"/>
                <a:gd name="T43" fmla="*/ 59 h 125"/>
                <a:gd name="T44" fmla="*/ 77 w 127"/>
                <a:gd name="T45" fmla="*/ 52 h 125"/>
                <a:gd name="T46" fmla="*/ 94 w 127"/>
                <a:gd name="T47" fmla="*/ 65 h 125"/>
                <a:gd name="T48" fmla="*/ 78 w 127"/>
                <a:gd name="T49" fmla="*/ 48 h 125"/>
                <a:gd name="T50" fmla="*/ 74 w 127"/>
                <a:gd name="T51" fmla="*/ 48 h 125"/>
                <a:gd name="T52" fmla="*/ 76 w 127"/>
                <a:gd name="T53" fmla="*/ 46 h 125"/>
                <a:gd name="T54" fmla="*/ 62 w 127"/>
                <a:gd name="T55" fmla="*/ 0 h 125"/>
                <a:gd name="T56" fmla="*/ 98 w 127"/>
                <a:gd name="T57" fmla="*/ 37 h 125"/>
                <a:gd name="T58" fmla="*/ 98 w 127"/>
                <a:gd name="T59" fmla="*/ 26 h 125"/>
                <a:gd name="T60" fmla="*/ 79 w 127"/>
                <a:gd name="T61" fmla="*/ 9 h 125"/>
                <a:gd name="T62" fmla="*/ 75 w 127"/>
                <a:gd name="T63" fmla="*/ 6 h 125"/>
                <a:gd name="T64" fmla="*/ 62 w 127"/>
                <a:gd name="T65"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7" h="125">
                  <a:moveTo>
                    <a:pt x="0" y="73"/>
                  </a:moveTo>
                  <a:cubicBezTo>
                    <a:pt x="21" y="97"/>
                    <a:pt x="62" y="124"/>
                    <a:pt x="100" y="125"/>
                  </a:cubicBezTo>
                  <a:cubicBezTo>
                    <a:pt x="90" y="122"/>
                    <a:pt x="76" y="117"/>
                    <a:pt x="63" y="109"/>
                  </a:cubicBezTo>
                  <a:cubicBezTo>
                    <a:pt x="54" y="106"/>
                    <a:pt x="42" y="101"/>
                    <a:pt x="35" y="97"/>
                  </a:cubicBezTo>
                  <a:cubicBezTo>
                    <a:pt x="12" y="82"/>
                    <a:pt x="11" y="81"/>
                    <a:pt x="0" y="73"/>
                  </a:cubicBezTo>
                  <a:moveTo>
                    <a:pt x="39" y="68"/>
                  </a:moveTo>
                  <a:cubicBezTo>
                    <a:pt x="39" y="70"/>
                    <a:pt x="40" y="72"/>
                    <a:pt x="40" y="74"/>
                  </a:cubicBezTo>
                  <a:cubicBezTo>
                    <a:pt x="48" y="85"/>
                    <a:pt x="60" y="101"/>
                    <a:pt x="71" y="107"/>
                  </a:cubicBezTo>
                  <a:cubicBezTo>
                    <a:pt x="76" y="110"/>
                    <a:pt x="77" y="111"/>
                    <a:pt x="74" y="111"/>
                  </a:cubicBezTo>
                  <a:cubicBezTo>
                    <a:pt x="73" y="111"/>
                    <a:pt x="71" y="111"/>
                    <a:pt x="69" y="110"/>
                  </a:cubicBezTo>
                  <a:cubicBezTo>
                    <a:pt x="83" y="119"/>
                    <a:pt x="99" y="122"/>
                    <a:pt x="108" y="123"/>
                  </a:cubicBezTo>
                  <a:cubicBezTo>
                    <a:pt x="108" y="123"/>
                    <a:pt x="108" y="123"/>
                    <a:pt x="108" y="123"/>
                  </a:cubicBezTo>
                  <a:cubicBezTo>
                    <a:pt x="102" y="119"/>
                    <a:pt x="90" y="111"/>
                    <a:pt x="81" y="98"/>
                  </a:cubicBezTo>
                  <a:cubicBezTo>
                    <a:pt x="75" y="97"/>
                    <a:pt x="70" y="94"/>
                    <a:pt x="65" y="90"/>
                  </a:cubicBezTo>
                  <a:cubicBezTo>
                    <a:pt x="55" y="84"/>
                    <a:pt x="46" y="74"/>
                    <a:pt x="39" y="68"/>
                  </a:cubicBezTo>
                  <a:moveTo>
                    <a:pt x="95" y="66"/>
                  </a:moveTo>
                  <a:cubicBezTo>
                    <a:pt x="95" y="68"/>
                    <a:pt x="95" y="71"/>
                    <a:pt x="96" y="74"/>
                  </a:cubicBezTo>
                  <a:cubicBezTo>
                    <a:pt x="100" y="80"/>
                    <a:pt x="103" y="84"/>
                    <a:pt x="103" y="86"/>
                  </a:cubicBezTo>
                  <a:cubicBezTo>
                    <a:pt x="103" y="87"/>
                    <a:pt x="102" y="87"/>
                    <a:pt x="102" y="87"/>
                  </a:cubicBezTo>
                  <a:cubicBezTo>
                    <a:pt x="101" y="87"/>
                    <a:pt x="100" y="87"/>
                    <a:pt x="98" y="85"/>
                  </a:cubicBezTo>
                  <a:cubicBezTo>
                    <a:pt x="100" y="90"/>
                    <a:pt x="102" y="95"/>
                    <a:pt x="105" y="99"/>
                  </a:cubicBezTo>
                  <a:cubicBezTo>
                    <a:pt x="109" y="105"/>
                    <a:pt x="113" y="110"/>
                    <a:pt x="117" y="113"/>
                  </a:cubicBezTo>
                  <a:cubicBezTo>
                    <a:pt x="119" y="112"/>
                    <a:pt x="123" y="109"/>
                    <a:pt x="127" y="106"/>
                  </a:cubicBezTo>
                  <a:cubicBezTo>
                    <a:pt x="121" y="98"/>
                    <a:pt x="121" y="98"/>
                    <a:pt x="121" y="98"/>
                  </a:cubicBezTo>
                  <a:cubicBezTo>
                    <a:pt x="116" y="90"/>
                    <a:pt x="111" y="82"/>
                    <a:pt x="107" y="74"/>
                  </a:cubicBezTo>
                  <a:cubicBezTo>
                    <a:pt x="105" y="74"/>
                    <a:pt x="101" y="72"/>
                    <a:pt x="95" y="66"/>
                  </a:cubicBezTo>
                  <a:moveTo>
                    <a:pt x="72" y="64"/>
                  </a:moveTo>
                  <a:cubicBezTo>
                    <a:pt x="72" y="66"/>
                    <a:pt x="72" y="68"/>
                    <a:pt x="72" y="69"/>
                  </a:cubicBezTo>
                  <a:cubicBezTo>
                    <a:pt x="82" y="78"/>
                    <a:pt x="97" y="90"/>
                    <a:pt x="98" y="95"/>
                  </a:cubicBezTo>
                  <a:cubicBezTo>
                    <a:pt x="99" y="99"/>
                    <a:pt x="97" y="100"/>
                    <a:pt x="92" y="100"/>
                  </a:cubicBezTo>
                  <a:cubicBezTo>
                    <a:pt x="89" y="100"/>
                    <a:pt x="86" y="100"/>
                    <a:pt x="83" y="99"/>
                  </a:cubicBezTo>
                  <a:cubicBezTo>
                    <a:pt x="92" y="111"/>
                    <a:pt x="104" y="118"/>
                    <a:pt x="110" y="121"/>
                  </a:cubicBezTo>
                  <a:cubicBezTo>
                    <a:pt x="112" y="119"/>
                    <a:pt x="114" y="117"/>
                    <a:pt x="115" y="115"/>
                  </a:cubicBezTo>
                  <a:cubicBezTo>
                    <a:pt x="108" y="108"/>
                    <a:pt x="100" y="98"/>
                    <a:pt x="96" y="84"/>
                  </a:cubicBezTo>
                  <a:cubicBezTo>
                    <a:pt x="90" y="79"/>
                    <a:pt x="81" y="70"/>
                    <a:pt x="72" y="64"/>
                  </a:cubicBezTo>
                  <a:moveTo>
                    <a:pt x="32" y="61"/>
                  </a:moveTo>
                  <a:cubicBezTo>
                    <a:pt x="32" y="61"/>
                    <a:pt x="34" y="64"/>
                    <a:pt x="37" y="69"/>
                  </a:cubicBezTo>
                  <a:cubicBezTo>
                    <a:pt x="37" y="68"/>
                    <a:pt x="37" y="67"/>
                    <a:pt x="37" y="65"/>
                  </a:cubicBezTo>
                  <a:cubicBezTo>
                    <a:pt x="34" y="62"/>
                    <a:pt x="32" y="61"/>
                    <a:pt x="32" y="61"/>
                  </a:cubicBezTo>
                  <a:moveTo>
                    <a:pt x="62" y="59"/>
                  </a:moveTo>
                  <a:cubicBezTo>
                    <a:pt x="60" y="59"/>
                    <a:pt x="64" y="63"/>
                    <a:pt x="70" y="68"/>
                  </a:cubicBezTo>
                  <a:cubicBezTo>
                    <a:pt x="70" y="66"/>
                    <a:pt x="71" y="65"/>
                    <a:pt x="71" y="63"/>
                  </a:cubicBezTo>
                  <a:cubicBezTo>
                    <a:pt x="69" y="62"/>
                    <a:pt x="67" y="60"/>
                    <a:pt x="65" y="60"/>
                  </a:cubicBezTo>
                  <a:cubicBezTo>
                    <a:pt x="64" y="59"/>
                    <a:pt x="63" y="59"/>
                    <a:pt x="62" y="59"/>
                  </a:cubicBezTo>
                  <a:moveTo>
                    <a:pt x="78" y="48"/>
                  </a:moveTo>
                  <a:cubicBezTo>
                    <a:pt x="78" y="49"/>
                    <a:pt x="78" y="51"/>
                    <a:pt x="77" y="52"/>
                  </a:cubicBezTo>
                  <a:cubicBezTo>
                    <a:pt x="83" y="58"/>
                    <a:pt x="89" y="66"/>
                    <a:pt x="94" y="72"/>
                  </a:cubicBezTo>
                  <a:cubicBezTo>
                    <a:pt x="94" y="70"/>
                    <a:pt x="94" y="67"/>
                    <a:pt x="94" y="65"/>
                  </a:cubicBezTo>
                  <a:cubicBezTo>
                    <a:pt x="94" y="64"/>
                    <a:pt x="94" y="64"/>
                    <a:pt x="93" y="64"/>
                  </a:cubicBezTo>
                  <a:cubicBezTo>
                    <a:pt x="88" y="58"/>
                    <a:pt x="82" y="52"/>
                    <a:pt x="78" y="48"/>
                  </a:cubicBezTo>
                  <a:moveTo>
                    <a:pt x="62" y="36"/>
                  </a:moveTo>
                  <a:cubicBezTo>
                    <a:pt x="62" y="36"/>
                    <a:pt x="67" y="41"/>
                    <a:pt x="74" y="48"/>
                  </a:cubicBezTo>
                  <a:cubicBezTo>
                    <a:pt x="74" y="48"/>
                    <a:pt x="74" y="47"/>
                    <a:pt x="75" y="47"/>
                  </a:cubicBezTo>
                  <a:cubicBezTo>
                    <a:pt x="75" y="47"/>
                    <a:pt x="76" y="46"/>
                    <a:pt x="76" y="46"/>
                  </a:cubicBezTo>
                  <a:cubicBezTo>
                    <a:pt x="68" y="40"/>
                    <a:pt x="62" y="36"/>
                    <a:pt x="62" y="36"/>
                  </a:cubicBezTo>
                  <a:moveTo>
                    <a:pt x="62" y="0"/>
                  </a:moveTo>
                  <a:cubicBezTo>
                    <a:pt x="61" y="0"/>
                    <a:pt x="61" y="0"/>
                    <a:pt x="61" y="0"/>
                  </a:cubicBezTo>
                  <a:cubicBezTo>
                    <a:pt x="68" y="5"/>
                    <a:pt x="85" y="18"/>
                    <a:pt x="98" y="37"/>
                  </a:cubicBezTo>
                  <a:cubicBezTo>
                    <a:pt x="98" y="34"/>
                    <a:pt x="98" y="31"/>
                    <a:pt x="98" y="29"/>
                  </a:cubicBezTo>
                  <a:cubicBezTo>
                    <a:pt x="98" y="28"/>
                    <a:pt x="98" y="27"/>
                    <a:pt x="98" y="26"/>
                  </a:cubicBezTo>
                  <a:cubicBezTo>
                    <a:pt x="93" y="20"/>
                    <a:pt x="86" y="14"/>
                    <a:pt x="80" y="10"/>
                  </a:cubicBezTo>
                  <a:cubicBezTo>
                    <a:pt x="79" y="9"/>
                    <a:pt x="79" y="9"/>
                    <a:pt x="79" y="9"/>
                  </a:cubicBezTo>
                  <a:cubicBezTo>
                    <a:pt x="78" y="8"/>
                    <a:pt x="77" y="7"/>
                    <a:pt x="75" y="7"/>
                  </a:cubicBezTo>
                  <a:cubicBezTo>
                    <a:pt x="75" y="6"/>
                    <a:pt x="75" y="6"/>
                    <a:pt x="75" y="6"/>
                  </a:cubicBezTo>
                  <a:cubicBezTo>
                    <a:pt x="75" y="6"/>
                    <a:pt x="75" y="6"/>
                    <a:pt x="75" y="6"/>
                  </a:cubicBezTo>
                  <a:cubicBezTo>
                    <a:pt x="73" y="5"/>
                    <a:pt x="64" y="0"/>
                    <a:pt x="62" y="0"/>
                  </a:cubicBezTo>
                </a:path>
              </a:pathLst>
            </a:custGeom>
            <a:solidFill>
              <a:srgbClr val="FCE9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7" name="Freeform 195">
              <a:extLst>
                <a:ext uri="{FF2B5EF4-FFF2-40B4-BE49-F238E27FC236}">
                  <a16:creationId xmlns="" xmlns:a16="http://schemas.microsoft.com/office/drawing/2014/main" id="{D94ED8A3-5574-497D-9158-5B5CCC167191}"/>
                </a:ext>
              </a:extLst>
            </p:cNvPr>
            <p:cNvSpPr>
              <a:spLocks/>
            </p:cNvSpPr>
            <p:nvPr/>
          </p:nvSpPr>
          <p:spPr bwMode="auto">
            <a:xfrm flipH="1">
              <a:off x="498475" y="5232400"/>
              <a:ext cx="320675" cy="508000"/>
            </a:xfrm>
            <a:custGeom>
              <a:avLst/>
              <a:gdLst>
                <a:gd name="T0" fmla="*/ 39 w 113"/>
                <a:gd name="T1" fmla="*/ 178 h 178"/>
                <a:gd name="T2" fmla="*/ 27 w 113"/>
                <a:gd name="T3" fmla="*/ 162 h 178"/>
                <a:gd name="T4" fmla="*/ 6 w 113"/>
                <a:gd name="T5" fmla="*/ 75 h 178"/>
                <a:gd name="T6" fmla="*/ 6 w 113"/>
                <a:gd name="T7" fmla="*/ 75 h 178"/>
                <a:gd name="T8" fmla="*/ 7 w 113"/>
                <a:gd name="T9" fmla="*/ 67 h 178"/>
                <a:gd name="T10" fmla="*/ 15 w 113"/>
                <a:gd name="T11" fmla="*/ 46 h 178"/>
                <a:gd name="T12" fmla="*/ 37 w 113"/>
                <a:gd name="T13" fmla="*/ 14 h 178"/>
                <a:gd name="T14" fmla="*/ 37 w 113"/>
                <a:gd name="T15" fmla="*/ 14 h 178"/>
                <a:gd name="T16" fmla="*/ 40 w 113"/>
                <a:gd name="T17" fmla="*/ 11 h 178"/>
                <a:gd name="T18" fmla="*/ 41 w 113"/>
                <a:gd name="T19" fmla="*/ 10 h 178"/>
                <a:gd name="T20" fmla="*/ 61 w 113"/>
                <a:gd name="T21" fmla="*/ 4 h 178"/>
                <a:gd name="T22" fmla="*/ 63 w 113"/>
                <a:gd name="T23" fmla="*/ 7 h 178"/>
                <a:gd name="T24" fmla="*/ 71 w 113"/>
                <a:gd name="T25" fmla="*/ 8 h 178"/>
                <a:gd name="T26" fmla="*/ 82 w 113"/>
                <a:gd name="T27" fmla="*/ 9 h 178"/>
                <a:gd name="T28" fmla="*/ 82 w 113"/>
                <a:gd name="T29" fmla="*/ 9 h 178"/>
                <a:gd name="T30" fmla="*/ 89 w 113"/>
                <a:gd name="T31" fmla="*/ 16 h 178"/>
                <a:gd name="T32" fmla="*/ 98 w 113"/>
                <a:gd name="T33" fmla="*/ 28 h 178"/>
                <a:gd name="T34" fmla="*/ 112 w 113"/>
                <a:gd name="T35" fmla="*/ 78 h 178"/>
                <a:gd name="T36" fmla="*/ 112 w 113"/>
                <a:gd name="T37" fmla="*/ 78 h 178"/>
                <a:gd name="T38" fmla="*/ 106 w 113"/>
                <a:gd name="T39" fmla="*/ 110 h 178"/>
                <a:gd name="T40" fmla="*/ 66 w 113"/>
                <a:gd name="T41" fmla="*/ 159 h 178"/>
                <a:gd name="T42" fmla="*/ 39 w 113"/>
                <a:gd name="T43" fmla="*/ 178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3" h="178">
                  <a:moveTo>
                    <a:pt x="39" y="178"/>
                  </a:moveTo>
                  <a:cubicBezTo>
                    <a:pt x="27" y="162"/>
                    <a:pt x="27" y="162"/>
                    <a:pt x="27" y="162"/>
                  </a:cubicBezTo>
                  <a:cubicBezTo>
                    <a:pt x="9" y="137"/>
                    <a:pt x="0" y="105"/>
                    <a:pt x="6" y="75"/>
                  </a:cubicBezTo>
                  <a:cubicBezTo>
                    <a:pt x="6" y="75"/>
                    <a:pt x="6" y="75"/>
                    <a:pt x="6" y="75"/>
                  </a:cubicBezTo>
                  <a:cubicBezTo>
                    <a:pt x="6" y="72"/>
                    <a:pt x="7" y="69"/>
                    <a:pt x="7" y="67"/>
                  </a:cubicBezTo>
                  <a:cubicBezTo>
                    <a:pt x="9" y="60"/>
                    <a:pt x="11" y="53"/>
                    <a:pt x="15" y="46"/>
                  </a:cubicBezTo>
                  <a:cubicBezTo>
                    <a:pt x="22" y="32"/>
                    <a:pt x="30" y="22"/>
                    <a:pt x="37" y="14"/>
                  </a:cubicBezTo>
                  <a:cubicBezTo>
                    <a:pt x="37" y="14"/>
                    <a:pt x="37" y="14"/>
                    <a:pt x="37" y="14"/>
                  </a:cubicBezTo>
                  <a:cubicBezTo>
                    <a:pt x="38" y="13"/>
                    <a:pt x="39" y="12"/>
                    <a:pt x="40" y="11"/>
                  </a:cubicBezTo>
                  <a:cubicBezTo>
                    <a:pt x="41" y="10"/>
                    <a:pt x="41" y="10"/>
                    <a:pt x="41" y="10"/>
                  </a:cubicBezTo>
                  <a:cubicBezTo>
                    <a:pt x="51" y="2"/>
                    <a:pt x="59" y="0"/>
                    <a:pt x="61" y="4"/>
                  </a:cubicBezTo>
                  <a:cubicBezTo>
                    <a:pt x="61" y="5"/>
                    <a:pt x="63" y="7"/>
                    <a:pt x="63" y="7"/>
                  </a:cubicBezTo>
                  <a:cubicBezTo>
                    <a:pt x="65" y="9"/>
                    <a:pt x="68" y="9"/>
                    <a:pt x="71" y="8"/>
                  </a:cubicBezTo>
                  <a:cubicBezTo>
                    <a:pt x="75" y="7"/>
                    <a:pt x="78" y="7"/>
                    <a:pt x="82" y="9"/>
                  </a:cubicBezTo>
                  <a:cubicBezTo>
                    <a:pt x="82" y="9"/>
                    <a:pt x="82" y="9"/>
                    <a:pt x="82" y="9"/>
                  </a:cubicBezTo>
                  <a:cubicBezTo>
                    <a:pt x="84" y="11"/>
                    <a:pt x="87" y="14"/>
                    <a:pt x="89" y="16"/>
                  </a:cubicBezTo>
                  <a:cubicBezTo>
                    <a:pt x="92" y="20"/>
                    <a:pt x="95" y="24"/>
                    <a:pt x="98" y="28"/>
                  </a:cubicBezTo>
                  <a:cubicBezTo>
                    <a:pt x="109" y="46"/>
                    <a:pt x="113" y="63"/>
                    <a:pt x="112" y="78"/>
                  </a:cubicBezTo>
                  <a:cubicBezTo>
                    <a:pt x="112" y="78"/>
                    <a:pt x="112" y="78"/>
                    <a:pt x="112" y="78"/>
                  </a:cubicBezTo>
                  <a:cubicBezTo>
                    <a:pt x="112" y="90"/>
                    <a:pt x="110" y="101"/>
                    <a:pt x="106" y="110"/>
                  </a:cubicBezTo>
                  <a:cubicBezTo>
                    <a:pt x="99" y="130"/>
                    <a:pt x="84" y="147"/>
                    <a:pt x="66" y="159"/>
                  </a:cubicBezTo>
                  <a:cubicBezTo>
                    <a:pt x="39" y="178"/>
                    <a:pt x="39" y="178"/>
                    <a:pt x="39" y="178"/>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8" name="Freeform 196">
              <a:extLst>
                <a:ext uri="{FF2B5EF4-FFF2-40B4-BE49-F238E27FC236}">
                  <a16:creationId xmlns="" xmlns:a16="http://schemas.microsoft.com/office/drawing/2014/main" id="{D8C0B9FA-085C-4475-B6C7-51AFC0B6D98C}"/>
                </a:ext>
              </a:extLst>
            </p:cNvPr>
            <p:cNvSpPr>
              <a:spLocks noEditPoints="1"/>
            </p:cNvSpPr>
            <p:nvPr/>
          </p:nvSpPr>
          <p:spPr bwMode="auto">
            <a:xfrm flipH="1">
              <a:off x="500063" y="5407025"/>
              <a:ext cx="306388" cy="309563"/>
            </a:xfrm>
            <a:custGeom>
              <a:avLst/>
              <a:gdLst>
                <a:gd name="T0" fmla="*/ 6 w 108"/>
                <a:gd name="T1" fmla="*/ 67 h 109"/>
                <a:gd name="T2" fmla="*/ 23 w 108"/>
                <a:gd name="T3" fmla="*/ 101 h 109"/>
                <a:gd name="T4" fmla="*/ 29 w 108"/>
                <a:gd name="T5" fmla="*/ 109 h 109"/>
                <a:gd name="T6" fmla="*/ 35 w 108"/>
                <a:gd name="T7" fmla="*/ 105 h 109"/>
                <a:gd name="T8" fmla="*/ 32 w 108"/>
                <a:gd name="T9" fmla="*/ 94 h 109"/>
                <a:gd name="T10" fmla="*/ 26 w 108"/>
                <a:gd name="T11" fmla="*/ 85 h 109"/>
                <a:gd name="T12" fmla="*/ 25 w 108"/>
                <a:gd name="T13" fmla="*/ 87 h 109"/>
                <a:gd name="T14" fmla="*/ 24 w 108"/>
                <a:gd name="T15" fmla="*/ 87 h 109"/>
                <a:gd name="T16" fmla="*/ 15 w 108"/>
                <a:gd name="T17" fmla="*/ 73 h 109"/>
                <a:gd name="T18" fmla="*/ 6 w 108"/>
                <a:gd name="T19" fmla="*/ 67 h 109"/>
                <a:gd name="T20" fmla="*/ 28 w 108"/>
                <a:gd name="T21" fmla="*/ 61 h 109"/>
                <a:gd name="T22" fmla="*/ 27 w 108"/>
                <a:gd name="T23" fmla="*/ 83 h 109"/>
                <a:gd name="T24" fmla="*/ 38 w 108"/>
                <a:gd name="T25" fmla="*/ 104 h 109"/>
                <a:gd name="T26" fmla="*/ 44 w 108"/>
                <a:gd name="T27" fmla="*/ 100 h 109"/>
                <a:gd name="T28" fmla="*/ 40 w 108"/>
                <a:gd name="T29" fmla="*/ 80 h 109"/>
                <a:gd name="T30" fmla="*/ 39 w 108"/>
                <a:gd name="T31" fmla="*/ 81 h 109"/>
                <a:gd name="T32" fmla="*/ 39 w 108"/>
                <a:gd name="T33" fmla="*/ 81 h 109"/>
                <a:gd name="T34" fmla="*/ 33 w 108"/>
                <a:gd name="T35" fmla="*/ 68 h 109"/>
                <a:gd name="T36" fmla="*/ 28 w 108"/>
                <a:gd name="T37" fmla="*/ 61 h 109"/>
                <a:gd name="T38" fmla="*/ 50 w 108"/>
                <a:gd name="T39" fmla="*/ 43 h 109"/>
                <a:gd name="T40" fmla="*/ 41 w 108"/>
                <a:gd name="T41" fmla="*/ 78 h 109"/>
                <a:gd name="T42" fmla="*/ 46 w 108"/>
                <a:gd name="T43" fmla="*/ 95 h 109"/>
                <a:gd name="T44" fmla="*/ 50 w 108"/>
                <a:gd name="T45" fmla="*/ 80 h 109"/>
                <a:gd name="T46" fmla="*/ 48 w 108"/>
                <a:gd name="T47" fmla="*/ 82 h 109"/>
                <a:gd name="T48" fmla="*/ 52 w 108"/>
                <a:gd name="T49" fmla="*/ 59 h 109"/>
                <a:gd name="T50" fmla="*/ 50 w 108"/>
                <a:gd name="T51" fmla="*/ 43 h 109"/>
                <a:gd name="T52" fmla="*/ 27 w 108"/>
                <a:gd name="T53" fmla="*/ 39 h 109"/>
                <a:gd name="T54" fmla="*/ 28 w 108"/>
                <a:gd name="T55" fmla="*/ 59 h 109"/>
                <a:gd name="T56" fmla="*/ 32 w 108"/>
                <a:gd name="T57" fmla="*/ 64 h 109"/>
                <a:gd name="T58" fmla="*/ 27 w 108"/>
                <a:gd name="T59" fmla="*/ 39 h 109"/>
                <a:gd name="T60" fmla="*/ 51 w 108"/>
                <a:gd name="T61" fmla="*/ 25 h 109"/>
                <a:gd name="T62" fmla="*/ 50 w 108"/>
                <a:gd name="T63" fmla="*/ 38 h 109"/>
                <a:gd name="T64" fmla="*/ 52 w 108"/>
                <a:gd name="T65" fmla="*/ 47 h 109"/>
                <a:gd name="T66" fmla="*/ 51 w 108"/>
                <a:gd name="T67" fmla="*/ 25 h 109"/>
                <a:gd name="T68" fmla="*/ 81 w 108"/>
                <a:gd name="T69" fmla="*/ 16 h 109"/>
                <a:gd name="T70" fmla="*/ 53 w 108"/>
                <a:gd name="T71" fmla="*/ 77 h 109"/>
                <a:gd name="T72" fmla="*/ 48 w 108"/>
                <a:gd name="T73" fmla="*/ 98 h 109"/>
                <a:gd name="T74" fmla="*/ 56 w 108"/>
                <a:gd name="T75" fmla="*/ 94 h 109"/>
                <a:gd name="T76" fmla="*/ 54 w 108"/>
                <a:gd name="T77" fmla="*/ 92 h 109"/>
                <a:gd name="T78" fmla="*/ 81 w 108"/>
                <a:gd name="T79" fmla="*/ 16 h 109"/>
                <a:gd name="T80" fmla="*/ 106 w 108"/>
                <a:gd name="T81" fmla="*/ 12 h 109"/>
                <a:gd name="T82" fmla="*/ 105 w 108"/>
                <a:gd name="T83" fmla="*/ 13 h 109"/>
                <a:gd name="T84" fmla="*/ 79 w 108"/>
                <a:gd name="T85" fmla="*/ 81 h 109"/>
                <a:gd name="T86" fmla="*/ 89 w 108"/>
                <a:gd name="T87" fmla="*/ 73 h 109"/>
                <a:gd name="T88" fmla="*/ 102 w 108"/>
                <a:gd name="T89" fmla="*/ 49 h 109"/>
                <a:gd name="T90" fmla="*/ 108 w 108"/>
                <a:gd name="T91" fmla="*/ 17 h 109"/>
                <a:gd name="T92" fmla="*/ 108 w 108"/>
                <a:gd name="T93" fmla="*/ 17 h 109"/>
                <a:gd name="T94" fmla="*/ 108 w 108"/>
                <a:gd name="T95" fmla="*/ 17 h 109"/>
                <a:gd name="T96" fmla="*/ 106 w 108"/>
                <a:gd name="T97" fmla="*/ 12 h 109"/>
                <a:gd name="T98" fmla="*/ 7 w 108"/>
                <a:gd name="T99" fmla="*/ 0 h 109"/>
                <a:gd name="T100" fmla="*/ 2 w 108"/>
                <a:gd name="T101" fmla="*/ 14 h 109"/>
                <a:gd name="T102" fmla="*/ 2 w 108"/>
                <a:gd name="T103" fmla="*/ 14 h 109"/>
                <a:gd name="T104" fmla="*/ 2 w 108"/>
                <a:gd name="T105" fmla="*/ 14 h 109"/>
                <a:gd name="T106" fmla="*/ 0 w 108"/>
                <a:gd name="T107" fmla="*/ 29 h 109"/>
                <a:gd name="T108" fmla="*/ 0 w 108"/>
                <a:gd name="T109" fmla="*/ 32 h 109"/>
                <a:gd name="T110" fmla="*/ 5 w 108"/>
                <a:gd name="T111" fmla="*/ 66 h 109"/>
                <a:gd name="T112" fmla="*/ 14 w 108"/>
                <a:gd name="T113" fmla="*/ 71 h 109"/>
                <a:gd name="T114" fmla="*/ 8 w 108"/>
                <a:gd name="T115" fmla="*/ 49 h 109"/>
                <a:gd name="T116" fmla="*/ 8 w 108"/>
                <a:gd name="T117" fmla="*/ 49 h 109"/>
                <a:gd name="T118" fmla="*/ 7 w 108"/>
                <a:gd name="T119" fmla="*/ 44 h 109"/>
                <a:gd name="T120" fmla="*/ 8 w 108"/>
                <a:gd name="T121" fmla="*/ 0 h 109"/>
                <a:gd name="T122" fmla="*/ 7 w 108"/>
                <a:gd name="T123"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8" h="109">
                  <a:moveTo>
                    <a:pt x="6" y="67"/>
                  </a:moveTo>
                  <a:cubicBezTo>
                    <a:pt x="10" y="79"/>
                    <a:pt x="16" y="91"/>
                    <a:pt x="23" y="101"/>
                  </a:cubicBezTo>
                  <a:cubicBezTo>
                    <a:pt x="29" y="109"/>
                    <a:pt x="29" y="109"/>
                    <a:pt x="29" y="109"/>
                  </a:cubicBezTo>
                  <a:cubicBezTo>
                    <a:pt x="31" y="108"/>
                    <a:pt x="33" y="106"/>
                    <a:pt x="35" y="105"/>
                  </a:cubicBezTo>
                  <a:cubicBezTo>
                    <a:pt x="35" y="102"/>
                    <a:pt x="33" y="98"/>
                    <a:pt x="32" y="94"/>
                  </a:cubicBezTo>
                  <a:cubicBezTo>
                    <a:pt x="30" y="91"/>
                    <a:pt x="28" y="88"/>
                    <a:pt x="26" y="85"/>
                  </a:cubicBezTo>
                  <a:cubicBezTo>
                    <a:pt x="26" y="86"/>
                    <a:pt x="26" y="86"/>
                    <a:pt x="25" y="87"/>
                  </a:cubicBezTo>
                  <a:cubicBezTo>
                    <a:pt x="25" y="87"/>
                    <a:pt x="25" y="87"/>
                    <a:pt x="24" y="87"/>
                  </a:cubicBezTo>
                  <a:cubicBezTo>
                    <a:pt x="22" y="87"/>
                    <a:pt x="19" y="82"/>
                    <a:pt x="15" y="73"/>
                  </a:cubicBezTo>
                  <a:cubicBezTo>
                    <a:pt x="12" y="70"/>
                    <a:pt x="8" y="68"/>
                    <a:pt x="6" y="67"/>
                  </a:cubicBezTo>
                  <a:moveTo>
                    <a:pt x="28" y="61"/>
                  </a:moveTo>
                  <a:cubicBezTo>
                    <a:pt x="28" y="69"/>
                    <a:pt x="28" y="78"/>
                    <a:pt x="27" y="83"/>
                  </a:cubicBezTo>
                  <a:cubicBezTo>
                    <a:pt x="32" y="90"/>
                    <a:pt x="36" y="97"/>
                    <a:pt x="38" y="104"/>
                  </a:cubicBezTo>
                  <a:cubicBezTo>
                    <a:pt x="40" y="102"/>
                    <a:pt x="42" y="101"/>
                    <a:pt x="44" y="100"/>
                  </a:cubicBezTo>
                  <a:cubicBezTo>
                    <a:pt x="44" y="95"/>
                    <a:pt x="42" y="88"/>
                    <a:pt x="40" y="80"/>
                  </a:cubicBezTo>
                  <a:cubicBezTo>
                    <a:pt x="39" y="81"/>
                    <a:pt x="39" y="81"/>
                    <a:pt x="39" y="81"/>
                  </a:cubicBezTo>
                  <a:cubicBezTo>
                    <a:pt x="39" y="81"/>
                    <a:pt x="39" y="81"/>
                    <a:pt x="39" y="81"/>
                  </a:cubicBezTo>
                  <a:cubicBezTo>
                    <a:pt x="37" y="81"/>
                    <a:pt x="35" y="75"/>
                    <a:pt x="33" y="68"/>
                  </a:cubicBezTo>
                  <a:cubicBezTo>
                    <a:pt x="32" y="65"/>
                    <a:pt x="30" y="63"/>
                    <a:pt x="28" y="61"/>
                  </a:cubicBezTo>
                  <a:moveTo>
                    <a:pt x="50" y="43"/>
                  </a:moveTo>
                  <a:cubicBezTo>
                    <a:pt x="49" y="55"/>
                    <a:pt x="46" y="69"/>
                    <a:pt x="41" y="78"/>
                  </a:cubicBezTo>
                  <a:cubicBezTo>
                    <a:pt x="44" y="84"/>
                    <a:pt x="45" y="90"/>
                    <a:pt x="46" y="95"/>
                  </a:cubicBezTo>
                  <a:cubicBezTo>
                    <a:pt x="48" y="90"/>
                    <a:pt x="49" y="85"/>
                    <a:pt x="50" y="80"/>
                  </a:cubicBezTo>
                  <a:cubicBezTo>
                    <a:pt x="49" y="80"/>
                    <a:pt x="49" y="81"/>
                    <a:pt x="48" y="82"/>
                  </a:cubicBezTo>
                  <a:cubicBezTo>
                    <a:pt x="50" y="74"/>
                    <a:pt x="51" y="66"/>
                    <a:pt x="52" y="59"/>
                  </a:cubicBezTo>
                  <a:cubicBezTo>
                    <a:pt x="52" y="54"/>
                    <a:pt x="51" y="49"/>
                    <a:pt x="50" y="43"/>
                  </a:cubicBezTo>
                  <a:moveTo>
                    <a:pt x="27" y="39"/>
                  </a:moveTo>
                  <a:cubicBezTo>
                    <a:pt x="27" y="39"/>
                    <a:pt x="28" y="48"/>
                    <a:pt x="28" y="59"/>
                  </a:cubicBezTo>
                  <a:cubicBezTo>
                    <a:pt x="30" y="61"/>
                    <a:pt x="31" y="62"/>
                    <a:pt x="32" y="64"/>
                  </a:cubicBezTo>
                  <a:cubicBezTo>
                    <a:pt x="29" y="52"/>
                    <a:pt x="27" y="39"/>
                    <a:pt x="27" y="39"/>
                  </a:cubicBezTo>
                  <a:moveTo>
                    <a:pt x="51" y="25"/>
                  </a:moveTo>
                  <a:cubicBezTo>
                    <a:pt x="51" y="25"/>
                    <a:pt x="51" y="30"/>
                    <a:pt x="50" y="38"/>
                  </a:cubicBezTo>
                  <a:cubicBezTo>
                    <a:pt x="51" y="41"/>
                    <a:pt x="52" y="44"/>
                    <a:pt x="52" y="47"/>
                  </a:cubicBezTo>
                  <a:cubicBezTo>
                    <a:pt x="53" y="34"/>
                    <a:pt x="51" y="25"/>
                    <a:pt x="51" y="25"/>
                  </a:cubicBezTo>
                  <a:moveTo>
                    <a:pt x="81" y="16"/>
                  </a:moveTo>
                  <a:cubicBezTo>
                    <a:pt x="81" y="16"/>
                    <a:pt x="70" y="58"/>
                    <a:pt x="53" y="77"/>
                  </a:cubicBezTo>
                  <a:cubicBezTo>
                    <a:pt x="52" y="85"/>
                    <a:pt x="50" y="92"/>
                    <a:pt x="48" y="98"/>
                  </a:cubicBezTo>
                  <a:cubicBezTo>
                    <a:pt x="50" y="97"/>
                    <a:pt x="53" y="96"/>
                    <a:pt x="56" y="94"/>
                  </a:cubicBezTo>
                  <a:cubicBezTo>
                    <a:pt x="55" y="94"/>
                    <a:pt x="55" y="93"/>
                    <a:pt x="54" y="92"/>
                  </a:cubicBezTo>
                  <a:cubicBezTo>
                    <a:pt x="80" y="55"/>
                    <a:pt x="81" y="16"/>
                    <a:pt x="81" y="16"/>
                  </a:cubicBezTo>
                  <a:moveTo>
                    <a:pt x="106" y="12"/>
                  </a:moveTo>
                  <a:cubicBezTo>
                    <a:pt x="106" y="12"/>
                    <a:pt x="106" y="13"/>
                    <a:pt x="105" y="13"/>
                  </a:cubicBezTo>
                  <a:cubicBezTo>
                    <a:pt x="105" y="13"/>
                    <a:pt x="103" y="49"/>
                    <a:pt x="79" y="81"/>
                  </a:cubicBezTo>
                  <a:cubicBezTo>
                    <a:pt x="82" y="78"/>
                    <a:pt x="86" y="76"/>
                    <a:pt x="89" y="73"/>
                  </a:cubicBezTo>
                  <a:cubicBezTo>
                    <a:pt x="94" y="66"/>
                    <a:pt x="99" y="58"/>
                    <a:pt x="102" y="49"/>
                  </a:cubicBezTo>
                  <a:cubicBezTo>
                    <a:pt x="106" y="40"/>
                    <a:pt x="108" y="29"/>
                    <a:pt x="108" y="17"/>
                  </a:cubicBezTo>
                  <a:cubicBezTo>
                    <a:pt x="108" y="17"/>
                    <a:pt x="108" y="17"/>
                    <a:pt x="108" y="17"/>
                  </a:cubicBezTo>
                  <a:cubicBezTo>
                    <a:pt x="108" y="17"/>
                    <a:pt x="108" y="17"/>
                    <a:pt x="108" y="17"/>
                  </a:cubicBezTo>
                  <a:cubicBezTo>
                    <a:pt x="108" y="14"/>
                    <a:pt x="107" y="12"/>
                    <a:pt x="106" y="12"/>
                  </a:cubicBezTo>
                  <a:moveTo>
                    <a:pt x="7" y="0"/>
                  </a:moveTo>
                  <a:cubicBezTo>
                    <a:pt x="5" y="0"/>
                    <a:pt x="2" y="12"/>
                    <a:pt x="2" y="14"/>
                  </a:cubicBezTo>
                  <a:cubicBezTo>
                    <a:pt x="2" y="14"/>
                    <a:pt x="2" y="14"/>
                    <a:pt x="2" y="14"/>
                  </a:cubicBezTo>
                  <a:cubicBezTo>
                    <a:pt x="2" y="14"/>
                    <a:pt x="2" y="14"/>
                    <a:pt x="2" y="14"/>
                  </a:cubicBezTo>
                  <a:cubicBezTo>
                    <a:pt x="1" y="19"/>
                    <a:pt x="0" y="24"/>
                    <a:pt x="0" y="29"/>
                  </a:cubicBezTo>
                  <a:cubicBezTo>
                    <a:pt x="0" y="30"/>
                    <a:pt x="0" y="31"/>
                    <a:pt x="0" y="32"/>
                  </a:cubicBezTo>
                  <a:cubicBezTo>
                    <a:pt x="0" y="43"/>
                    <a:pt x="2" y="55"/>
                    <a:pt x="5" y="66"/>
                  </a:cubicBezTo>
                  <a:cubicBezTo>
                    <a:pt x="9" y="67"/>
                    <a:pt x="12" y="69"/>
                    <a:pt x="14" y="71"/>
                  </a:cubicBezTo>
                  <a:cubicBezTo>
                    <a:pt x="12" y="65"/>
                    <a:pt x="10" y="57"/>
                    <a:pt x="8" y="49"/>
                  </a:cubicBezTo>
                  <a:cubicBezTo>
                    <a:pt x="8" y="49"/>
                    <a:pt x="8" y="49"/>
                    <a:pt x="8" y="49"/>
                  </a:cubicBezTo>
                  <a:cubicBezTo>
                    <a:pt x="5" y="47"/>
                    <a:pt x="6" y="44"/>
                    <a:pt x="7" y="44"/>
                  </a:cubicBezTo>
                  <a:cubicBezTo>
                    <a:pt x="5" y="30"/>
                    <a:pt x="4" y="15"/>
                    <a:pt x="8" y="0"/>
                  </a:cubicBezTo>
                  <a:cubicBezTo>
                    <a:pt x="7" y="0"/>
                    <a:pt x="7" y="0"/>
                    <a:pt x="7" y="0"/>
                  </a:cubicBezTo>
                </a:path>
              </a:pathLst>
            </a:custGeom>
            <a:solidFill>
              <a:srgbClr val="FCE9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9" name="Freeform 197">
              <a:extLst>
                <a:ext uri="{FF2B5EF4-FFF2-40B4-BE49-F238E27FC236}">
                  <a16:creationId xmlns="" xmlns:a16="http://schemas.microsoft.com/office/drawing/2014/main" id="{14BF3969-51EA-4B85-97C5-7ACDA36381F7}"/>
                </a:ext>
              </a:extLst>
            </p:cNvPr>
            <p:cNvSpPr>
              <a:spLocks/>
            </p:cNvSpPr>
            <p:nvPr/>
          </p:nvSpPr>
          <p:spPr bwMode="auto">
            <a:xfrm flipH="1">
              <a:off x="715963" y="5572125"/>
              <a:ext cx="114300" cy="196850"/>
            </a:xfrm>
            <a:custGeom>
              <a:avLst/>
              <a:gdLst>
                <a:gd name="T0" fmla="*/ 5 w 40"/>
                <a:gd name="T1" fmla="*/ 6 h 69"/>
                <a:gd name="T2" fmla="*/ 15 w 40"/>
                <a:gd name="T3" fmla="*/ 44 h 69"/>
                <a:gd name="T4" fmla="*/ 40 w 40"/>
                <a:gd name="T5" fmla="*/ 68 h 69"/>
                <a:gd name="T6" fmla="*/ 37 w 40"/>
                <a:gd name="T7" fmla="*/ 69 h 69"/>
                <a:gd name="T8" fmla="*/ 5 w 40"/>
                <a:gd name="T9" fmla="*/ 6 h 69"/>
                <a:gd name="T10" fmla="*/ 5 w 40"/>
                <a:gd name="T11" fmla="*/ 6 h 69"/>
                <a:gd name="T12" fmla="*/ 4 w 40"/>
                <a:gd name="T13" fmla="*/ 2 h 69"/>
                <a:gd name="T14" fmla="*/ 7 w 40"/>
                <a:gd name="T15" fmla="*/ 4 h 69"/>
                <a:gd name="T16" fmla="*/ 5 w 40"/>
                <a:gd name="T17" fmla="*/ 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69">
                  <a:moveTo>
                    <a:pt x="5" y="6"/>
                  </a:moveTo>
                  <a:cubicBezTo>
                    <a:pt x="5" y="13"/>
                    <a:pt x="5" y="30"/>
                    <a:pt x="15" y="44"/>
                  </a:cubicBezTo>
                  <a:cubicBezTo>
                    <a:pt x="28" y="62"/>
                    <a:pt x="40" y="68"/>
                    <a:pt x="40" y="68"/>
                  </a:cubicBezTo>
                  <a:cubicBezTo>
                    <a:pt x="37" y="69"/>
                    <a:pt x="37" y="69"/>
                    <a:pt x="37" y="69"/>
                  </a:cubicBezTo>
                  <a:cubicBezTo>
                    <a:pt x="37" y="69"/>
                    <a:pt x="0" y="49"/>
                    <a:pt x="5" y="6"/>
                  </a:cubicBezTo>
                  <a:cubicBezTo>
                    <a:pt x="5" y="6"/>
                    <a:pt x="5" y="6"/>
                    <a:pt x="5" y="6"/>
                  </a:cubicBezTo>
                  <a:cubicBezTo>
                    <a:pt x="4" y="5"/>
                    <a:pt x="3" y="3"/>
                    <a:pt x="4" y="2"/>
                  </a:cubicBezTo>
                  <a:cubicBezTo>
                    <a:pt x="4" y="0"/>
                    <a:pt x="7" y="0"/>
                    <a:pt x="7" y="4"/>
                  </a:cubicBezTo>
                  <a:cubicBezTo>
                    <a:pt x="8" y="6"/>
                    <a:pt x="6" y="6"/>
                    <a:pt x="5" y="6"/>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0" name="Freeform 198">
              <a:extLst>
                <a:ext uri="{FF2B5EF4-FFF2-40B4-BE49-F238E27FC236}">
                  <a16:creationId xmlns="" xmlns:a16="http://schemas.microsoft.com/office/drawing/2014/main" id="{FAF273C5-3049-4867-8B52-9CAE091E67BD}"/>
                </a:ext>
              </a:extLst>
            </p:cNvPr>
            <p:cNvSpPr>
              <a:spLocks/>
            </p:cNvSpPr>
            <p:nvPr/>
          </p:nvSpPr>
          <p:spPr bwMode="auto">
            <a:xfrm flipH="1">
              <a:off x="698500" y="5537200"/>
              <a:ext cx="125413" cy="200025"/>
            </a:xfrm>
            <a:custGeom>
              <a:avLst/>
              <a:gdLst>
                <a:gd name="T0" fmla="*/ 40 w 44"/>
                <a:gd name="T1" fmla="*/ 70 h 70"/>
                <a:gd name="T2" fmla="*/ 44 w 44"/>
                <a:gd name="T3" fmla="*/ 70 h 70"/>
                <a:gd name="T4" fmla="*/ 4 w 44"/>
                <a:gd name="T5" fmla="*/ 7 h 70"/>
                <a:gd name="T6" fmla="*/ 4 w 44"/>
                <a:gd name="T7" fmla="*/ 2 h 70"/>
                <a:gd name="T8" fmla="*/ 3 w 44"/>
                <a:gd name="T9" fmla="*/ 7 h 70"/>
                <a:gd name="T10" fmla="*/ 3 w 44"/>
                <a:gd name="T11" fmla="*/ 7 h 70"/>
                <a:gd name="T12" fmla="*/ 10 w 44"/>
                <a:gd name="T13" fmla="*/ 31 h 70"/>
                <a:gd name="T14" fmla="*/ 40 w 44"/>
                <a:gd name="T15" fmla="*/ 70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 h="70">
                  <a:moveTo>
                    <a:pt x="40" y="70"/>
                  </a:moveTo>
                  <a:cubicBezTo>
                    <a:pt x="44" y="70"/>
                    <a:pt x="44" y="70"/>
                    <a:pt x="44" y="70"/>
                  </a:cubicBezTo>
                  <a:cubicBezTo>
                    <a:pt x="44" y="70"/>
                    <a:pt x="8" y="41"/>
                    <a:pt x="4" y="7"/>
                  </a:cubicBezTo>
                  <a:cubicBezTo>
                    <a:pt x="4" y="7"/>
                    <a:pt x="6" y="4"/>
                    <a:pt x="4" y="2"/>
                  </a:cubicBezTo>
                  <a:cubicBezTo>
                    <a:pt x="2" y="0"/>
                    <a:pt x="0" y="4"/>
                    <a:pt x="3" y="7"/>
                  </a:cubicBezTo>
                  <a:cubicBezTo>
                    <a:pt x="3" y="7"/>
                    <a:pt x="3" y="7"/>
                    <a:pt x="3" y="7"/>
                  </a:cubicBezTo>
                  <a:cubicBezTo>
                    <a:pt x="3" y="12"/>
                    <a:pt x="6" y="22"/>
                    <a:pt x="10" y="31"/>
                  </a:cubicBezTo>
                  <a:cubicBezTo>
                    <a:pt x="17" y="46"/>
                    <a:pt x="34" y="65"/>
                    <a:pt x="40" y="70"/>
                  </a:cubicBezTo>
                  <a:close/>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1" name="Freeform 199">
              <a:extLst>
                <a:ext uri="{FF2B5EF4-FFF2-40B4-BE49-F238E27FC236}">
                  <a16:creationId xmlns="" xmlns:a16="http://schemas.microsoft.com/office/drawing/2014/main" id="{8E2AD801-77C2-4C1C-89B7-7216CA129C1C}"/>
                </a:ext>
              </a:extLst>
            </p:cNvPr>
            <p:cNvSpPr>
              <a:spLocks/>
            </p:cNvSpPr>
            <p:nvPr/>
          </p:nvSpPr>
          <p:spPr bwMode="auto">
            <a:xfrm flipH="1">
              <a:off x="574675" y="5389563"/>
              <a:ext cx="204788" cy="358775"/>
            </a:xfrm>
            <a:custGeom>
              <a:avLst/>
              <a:gdLst>
                <a:gd name="T0" fmla="*/ 10 w 72"/>
                <a:gd name="T1" fmla="*/ 5 h 126"/>
                <a:gd name="T2" fmla="*/ 4 w 72"/>
                <a:gd name="T3" fmla="*/ 1 h 126"/>
                <a:gd name="T4" fmla="*/ 10 w 72"/>
                <a:gd name="T5" fmla="*/ 8 h 126"/>
                <a:gd name="T6" fmla="*/ 26 w 72"/>
                <a:gd name="T7" fmla="*/ 124 h 126"/>
                <a:gd name="T8" fmla="*/ 30 w 72"/>
                <a:gd name="T9" fmla="*/ 126 h 126"/>
                <a:gd name="T10" fmla="*/ 10 w 72"/>
                <a:gd name="T11" fmla="*/ 5 h 126"/>
              </a:gdLst>
              <a:ahLst/>
              <a:cxnLst>
                <a:cxn ang="0">
                  <a:pos x="T0" y="T1"/>
                </a:cxn>
                <a:cxn ang="0">
                  <a:pos x="T2" y="T3"/>
                </a:cxn>
                <a:cxn ang="0">
                  <a:pos x="T4" y="T5"/>
                </a:cxn>
                <a:cxn ang="0">
                  <a:pos x="T6" y="T7"/>
                </a:cxn>
                <a:cxn ang="0">
                  <a:pos x="T8" y="T9"/>
                </a:cxn>
                <a:cxn ang="0">
                  <a:pos x="T10" y="T11"/>
                </a:cxn>
              </a:cxnLst>
              <a:rect l="0" t="0" r="r" b="b"/>
              <a:pathLst>
                <a:path w="72" h="126">
                  <a:moveTo>
                    <a:pt x="10" y="5"/>
                  </a:moveTo>
                  <a:cubicBezTo>
                    <a:pt x="9" y="3"/>
                    <a:pt x="7" y="0"/>
                    <a:pt x="4" y="1"/>
                  </a:cubicBezTo>
                  <a:cubicBezTo>
                    <a:pt x="0" y="2"/>
                    <a:pt x="6" y="12"/>
                    <a:pt x="10" y="8"/>
                  </a:cubicBezTo>
                  <a:cubicBezTo>
                    <a:pt x="70" y="47"/>
                    <a:pt x="27" y="124"/>
                    <a:pt x="26" y="124"/>
                  </a:cubicBezTo>
                  <a:cubicBezTo>
                    <a:pt x="30" y="126"/>
                    <a:pt x="30" y="126"/>
                    <a:pt x="30" y="126"/>
                  </a:cubicBezTo>
                  <a:cubicBezTo>
                    <a:pt x="30" y="125"/>
                    <a:pt x="72" y="43"/>
                    <a:pt x="10" y="5"/>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2" name="Freeform 200">
              <a:extLst>
                <a:ext uri="{FF2B5EF4-FFF2-40B4-BE49-F238E27FC236}">
                  <a16:creationId xmlns="" xmlns:a16="http://schemas.microsoft.com/office/drawing/2014/main" id="{47C3C5BF-F833-49D6-828E-E48D09BC660C}"/>
                </a:ext>
              </a:extLst>
            </p:cNvPr>
            <p:cNvSpPr>
              <a:spLocks/>
            </p:cNvSpPr>
            <p:nvPr/>
          </p:nvSpPr>
          <p:spPr bwMode="auto">
            <a:xfrm flipH="1">
              <a:off x="787400" y="5575300"/>
              <a:ext cx="169863" cy="215900"/>
            </a:xfrm>
            <a:custGeom>
              <a:avLst/>
              <a:gdLst>
                <a:gd name="T0" fmla="*/ 15 w 60"/>
                <a:gd name="T1" fmla="*/ 5 h 76"/>
                <a:gd name="T2" fmla="*/ 15 w 60"/>
                <a:gd name="T3" fmla="*/ 1 h 76"/>
                <a:gd name="T4" fmla="*/ 16 w 60"/>
                <a:gd name="T5" fmla="*/ 8 h 76"/>
                <a:gd name="T6" fmla="*/ 60 w 60"/>
                <a:gd name="T7" fmla="*/ 74 h 76"/>
                <a:gd name="T8" fmla="*/ 59 w 60"/>
                <a:gd name="T9" fmla="*/ 76 h 76"/>
                <a:gd name="T10" fmla="*/ 15 w 60"/>
                <a:gd name="T11" fmla="*/ 5 h 76"/>
              </a:gdLst>
              <a:ahLst/>
              <a:cxnLst>
                <a:cxn ang="0">
                  <a:pos x="T0" y="T1"/>
                </a:cxn>
                <a:cxn ang="0">
                  <a:pos x="T2" y="T3"/>
                </a:cxn>
                <a:cxn ang="0">
                  <a:pos x="T4" y="T5"/>
                </a:cxn>
                <a:cxn ang="0">
                  <a:pos x="T6" y="T7"/>
                </a:cxn>
                <a:cxn ang="0">
                  <a:pos x="T8" y="T9"/>
                </a:cxn>
                <a:cxn ang="0">
                  <a:pos x="T10" y="T11"/>
                </a:cxn>
              </a:cxnLst>
              <a:rect l="0" t="0" r="r" b="b"/>
              <a:pathLst>
                <a:path w="60" h="76">
                  <a:moveTo>
                    <a:pt x="15" y="5"/>
                  </a:moveTo>
                  <a:cubicBezTo>
                    <a:pt x="14" y="4"/>
                    <a:pt x="14" y="2"/>
                    <a:pt x="15" y="1"/>
                  </a:cubicBezTo>
                  <a:cubicBezTo>
                    <a:pt x="18" y="0"/>
                    <a:pt x="20" y="7"/>
                    <a:pt x="16" y="8"/>
                  </a:cubicBezTo>
                  <a:cubicBezTo>
                    <a:pt x="3" y="54"/>
                    <a:pt x="60" y="73"/>
                    <a:pt x="60" y="74"/>
                  </a:cubicBezTo>
                  <a:cubicBezTo>
                    <a:pt x="59" y="76"/>
                    <a:pt x="59" y="76"/>
                    <a:pt x="59" y="76"/>
                  </a:cubicBezTo>
                  <a:cubicBezTo>
                    <a:pt x="59" y="76"/>
                    <a:pt x="0" y="53"/>
                    <a:pt x="15" y="5"/>
                  </a:cubicBezTo>
                  <a:close/>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3" name="Freeform 201">
              <a:extLst>
                <a:ext uri="{FF2B5EF4-FFF2-40B4-BE49-F238E27FC236}">
                  <a16:creationId xmlns="" xmlns:a16="http://schemas.microsoft.com/office/drawing/2014/main" id="{DFE9E72E-320D-43BB-9B38-3B757BB47F43}"/>
                </a:ext>
              </a:extLst>
            </p:cNvPr>
            <p:cNvSpPr>
              <a:spLocks/>
            </p:cNvSpPr>
            <p:nvPr/>
          </p:nvSpPr>
          <p:spPr bwMode="auto">
            <a:xfrm flipH="1">
              <a:off x="593725" y="5483225"/>
              <a:ext cx="147638" cy="233363"/>
            </a:xfrm>
            <a:custGeom>
              <a:avLst/>
              <a:gdLst>
                <a:gd name="T0" fmla="*/ 6 w 52"/>
                <a:gd name="T1" fmla="*/ 2 h 82"/>
                <a:gd name="T2" fmla="*/ 3 w 52"/>
                <a:gd name="T3" fmla="*/ 0 h 82"/>
                <a:gd name="T4" fmla="*/ 7 w 52"/>
                <a:gd name="T5" fmla="*/ 5 h 82"/>
                <a:gd name="T6" fmla="*/ 29 w 52"/>
                <a:gd name="T7" fmla="*/ 81 h 82"/>
                <a:gd name="T8" fmla="*/ 31 w 52"/>
                <a:gd name="T9" fmla="*/ 82 h 82"/>
                <a:gd name="T10" fmla="*/ 6 w 52"/>
                <a:gd name="T11" fmla="*/ 2 h 82"/>
              </a:gdLst>
              <a:ahLst/>
              <a:cxnLst>
                <a:cxn ang="0">
                  <a:pos x="T0" y="T1"/>
                </a:cxn>
                <a:cxn ang="0">
                  <a:pos x="T2" y="T3"/>
                </a:cxn>
                <a:cxn ang="0">
                  <a:pos x="T4" y="T5"/>
                </a:cxn>
                <a:cxn ang="0">
                  <a:pos x="T6" y="T7"/>
                </a:cxn>
                <a:cxn ang="0">
                  <a:pos x="T8" y="T9"/>
                </a:cxn>
                <a:cxn ang="0">
                  <a:pos x="T10" y="T11"/>
                </a:cxn>
              </a:cxnLst>
              <a:rect l="0" t="0" r="r" b="b"/>
              <a:pathLst>
                <a:path w="52" h="82">
                  <a:moveTo>
                    <a:pt x="6" y="2"/>
                  </a:moveTo>
                  <a:cubicBezTo>
                    <a:pt x="6" y="1"/>
                    <a:pt x="4" y="0"/>
                    <a:pt x="3" y="0"/>
                  </a:cubicBezTo>
                  <a:cubicBezTo>
                    <a:pt x="0" y="1"/>
                    <a:pt x="4" y="7"/>
                    <a:pt x="7" y="5"/>
                  </a:cubicBezTo>
                  <a:cubicBezTo>
                    <a:pt x="51" y="26"/>
                    <a:pt x="29" y="81"/>
                    <a:pt x="29" y="81"/>
                  </a:cubicBezTo>
                  <a:cubicBezTo>
                    <a:pt x="31" y="82"/>
                    <a:pt x="31" y="82"/>
                    <a:pt x="31" y="82"/>
                  </a:cubicBezTo>
                  <a:cubicBezTo>
                    <a:pt x="31" y="82"/>
                    <a:pt x="52" y="23"/>
                    <a:pt x="6" y="2"/>
                  </a:cubicBezTo>
                  <a:close/>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4" name="Freeform 202">
              <a:extLst>
                <a:ext uri="{FF2B5EF4-FFF2-40B4-BE49-F238E27FC236}">
                  <a16:creationId xmlns="" xmlns:a16="http://schemas.microsoft.com/office/drawing/2014/main" id="{965E83C1-45C1-47D1-BE84-C92F31D12A05}"/>
                </a:ext>
              </a:extLst>
            </p:cNvPr>
            <p:cNvSpPr>
              <a:spLocks/>
            </p:cNvSpPr>
            <p:nvPr/>
          </p:nvSpPr>
          <p:spPr bwMode="auto">
            <a:xfrm flipH="1">
              <a:off x="755650" y="5551488"/>
              <a:ext cx="233363" cy="225425"/>
            </a:xfrm>
            <a:custGeom>
              <a:avLst/>
              <a:gdLst>
                <a:gd name="T0" fmla="*/ 2 w 82"/>
                <a:gd name="T1" fmla="*/ 8 h 79"/>
                <a:gd name="T2" fmla="*/ 2 w 82"/>
                <a:gd name="T3" fmla="*/ 3 h 79"/>
                <a:gd name="T4" fmla="*/ 4 w 82"/>
                <a:gd name="T5" fmla="*/ 11 h 79"/>
                <a:gd name="T6" fmla="*/ 82 w 82"/>
                <a:gd name="T7" fmla="*/ 76 h 79"/>
                <a:gd name="T8" fmla="*/ 81 w 82"/>
                <a:gd name="T9" fmla="*/ 79 h 79"/>
                <a:gd name="T10" fmla="*/ 2 w 82"/>
                <a:gd name="T11" fmla="*/ 8 h 79"/>
              </a:gdLst>
              <a:ahLst/>
              <a:cxnLst>
                <a:cxn ang="0">
                  <a:pos x="T0" y="T1"/>
                </a:cxn>
                <a:cxn ang="0">
                  <a:pos x="T2" y="T3"/>
                </a:cxn>
                <a:cxn ang="0">
                  <a:pos x="T4" y="T5"/>
                </a:cxn>
                <a:cxn ang="0">
                  <a:pos x="T6" y="T7"/>
                </a:cxn>
                <a:cxn ang="0">
                  <a:pos x="T8" y="T9"/>
                </a:cxn>
                <a:cxn ang="0">
                  <a:pos x="T10" y="T11"/>
                </a:cxn>
              </a:cxnLst>
              <a:rect l="0" t="0" r="r" b="b"/>
              <a:pathLst>
                <a:path w="82" h="79">
                  <a:moveTo>
                    <a:pt x="2" y="8"/>
                  </a:moveTo>
                  <a:cubicBezTo>
                    <a:pt x="1" y="7"/>
                    <a:pt x="0" y="4"/>
                    <a:pt x="2" y="3"/>
                  </a:cubicBezTo>
                  <a:cubicBezTo>
                    <a:pt x="5" y="0"/>
                    <a:pt x="9" y="9"/>
                    <a:pt x="4" y="11"/>
                  </a:cubicBezTo>
                  <a:cubicBezTo>
                    <a:pt x="5" y="72"/>
                    <a:pt x="81" y="76"/>
                    <a:pt x="82" y="76"/>
                  </a:cubicBezTo>
                  <a:cubicBezTo>
                    <a:pt x="81" y="79"/>
                    <a:pt x="81" y="79"/>
                    <a:pt x="81" y="79"/>
                  </a:cubicBezTo>
                  <a:cubicBezTo>
                    <a:pt x="81" y="79"/>
                    <a:pt x="1" y="71"/>
                    <a:pt x="2" y="8"/>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5" name="Freeform 203">
              <a:extLst>
                <a:ext uri="{FF2B5EF4-FFF2-40B4-BE49-F238E27FC236}">
                  <a16:creationId xmlns="" xmlns:a16="http://schemas.microsoft.com/office/drawing/2014/main" id="{4C8AB377-E737-40D0-B9FE-BE32C4672770}"/>
                </a:ext>
              </a:extLst>
            </p:cNvPr>
            <p:cNvSpPr>
              <a:spLocks/>
            </p:cNvSpPr>
            <p:nvPr/>
          </p:nvSpPr>
          <p:spPr bwMode="auto">
            <a:xfrm flipH="1">
              <a:off x="765175" y="5543550"/>
              <a:ext cx="160338" cy="227013"/>
            </a:xfrm>
            <a:custGeom>
              <a:avLst/>
              <a:gdLst>
                <a:gd name="T0" fmla="*/ 18 w 57"/>
                <a:gd name="T1" fmla="*/ 6 h 80"/>
                <a:gd name="T2" fmla="*/ 19 w 57"/>
                <a:gd name="T3" fmla="*/ 2 h 80"/>
                <a:gd name="T4" fmla="*/ 19 w 57"/>
                <a:gd name="T5" fmla="*/ 8 h 80"/>
                <a:gd name="T6" fmla="*/ 57 w 57"/>
                <a:gd name="T7" fmla="*/ 78 h 80"/>
                <a:gd name="T8" fmla="*/ 56 w 57"/>
                <a:gd name="T9" fmla="*/ 80 h 80"/>
                <a:gd name="T10" fmla="*/ 18 w 57"/>
                <a:gd name="T11" fmla="*/ 6 h 80"/>
              </a:gdLst>
              <a:ahLst/>
              <a:cxnLst>
                <a:cxn ang="0">
                  <a:pos x="T0" y="T1"/>
                </a:cxn>
                <a:cxn ang="0">
                  <a:pos x="T2" y="T3"/>
                </a:cxn>
                <a:cxn ang="0">
                  <a:pos x="T4" y="T5"/>
                </a:cxn>
                <a:cxn ang="0">
                  <a:pos x="T6" y="T7"/>
                </a:cxn>
                <a:cxn ang="0">
                  <a:pos x="T8" y="T9"/>
                </a:cxn>
                <a:cxn ang="0">
                  <a:pos x="T10" y="T11"/>
                </a:cxn>
              </a:cxnLst>
              <a:rect l="0" t="0" r="r" b="b"/>
              <a:pathLst>
                <a:path w="57" h="80">
                  <a:moveTo>
                    <a:pt x="18" y="6"/>
                  </a:moveTo>
                  <a:cubicBezTo>
                    <a:pt x="18" y="4"/>
                    <a:pt x="18" y="2"/>
                    <a:pt x="19" y="2"/>
                  </a:cubicBezTo>
                  <a:cubicBezTo>
                    <a:pt x="22" y="0"/>
                    <a:pt x="23" y="8"/>
                    <a:pt x="19" y="8"/>
                  </a:cubicBezTo>
                  <a:cubicBezTo>
                    <a:pt x="2" y="53"/>
                    <a:pt x="57" y="78"/>
                    <a:pt x="57" y="78"/>
                  </a:cubicBezTo>
                  <a:cubicBezTo>
                    <a:pt x="56" y="80"/>
                    <a:pt x="56" y="80"/>
                    <a:pt x="56" y="80"/>
                  </a:cubicBezTo>
                  <a:cubicBezTo>
                    <a:pt x="56" y="80"/>
                    <a:pt x="0" y="52"/>
                    <a:pt x="18" y="6"/>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6" name="Freeform 204">
              <a:extLst>
                <a:ext uri="{FF2B5EF4-FFF2-40B4-BE49-F238E27FC236}">
                  <a16:creationId xmlns="" xmlns:a16="http://schemas.microsoft.com/office/drawing/2014/main" id="{E5472F5E-1218-40A0-994F-1FCFC69DB98E}"/>
                </a:ext>
              </a:extLst>
            </p:cNvPr>
            <p:cNvSpPr>
              <a:spLocks/>
            </p:cNvSpPr>
            <p:nvPr/>
          </p:nvSpPr>
          <p:spPr bwMode="auto">
            <a:xfrm flipH="1">
              <a:off x="665163" y="5529263"/>
              <a:ext cx="127000" cy="190500"/>
            </a:xfrm>
            <a:custGeom>
              <a:avLst/>
              <a:gdLst>
                <a:gd name="T0" fmla="*/ 6 w 45"/>
                <a:gd name="T1" fmla="*/ 5 h 67"/>
                <a:gd name="T2" fmla="*/ 33 w 45"/>
                <a:gd name="T3" fmla="*/ 33 h 67"/>
                <a:gd name="T4" fmla="*/ 40 w 45"/>
                <a:gd name="T5" fmla="*/ 67 h 67"/>
                <a:gd name="T6" fmla="*/ 42 w 45"/>
                <a:gd name="T7" fmla="*/ 65 h 67"/>
                <a:gd name="T8" fmla="*/ 6 w 45"/>
                <a:gd name="T9" fmla="*/ 4 h 67"/>
                <a:gd name="T10" fmla="*/ 6 w 45"/>
                <a:gd name="T11" fmla="*/ 4 h 67"/>
                <a:gd name="T12" fmla="*/ 3 w 45"/>
                <a:gd name="T13" fmla="*/ 1 h 67"/>
                <a:gd name="T14" fmla="*/ 3 w 45"/>
                <a:gd name="T15" fmla="*/ 6 h 67"/>
                <a:gd name="T16" fmla="*/ 6 w 45"/>
                <a:gd name="T17" fmla="*/ 5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67">
                  <a:moveTo>
                    <a:pt x="6" y="5"/>
                  </a:moveTo>
                  <a:cubicBezTo>
                    <a:pt x="12" y="9"/>
                    <a:pt x="26" y="17"/>
                    <a:pt x="33" y="33"/>
                  </a:cubicBezTo>
                  <a:cubicBezTo>
                    <a:pt x="42" y="54"/>
                    <a:pt x="40" y="67"/>
                    <a:pt x="40" y="67"/>
                  </a:cubicBezTo>
                  <a:cubicBezTo>
                    <a:pt x="42" y="65"/>
                    <a:pt x="42" y="65"/>
                    <a:pt x="42" y="65"/>
                  </a:cubicBezTo>
                  <a:cubicBezTo>
                    <a:pt x="42" y="65"/>
                    <a:pt x="45" y="23"/>
                    <a:pt x="6" y="4"/>
                  </a:cubicBezTo>
                  <a:cubicBezTo>
                    <a:pt x="6" y="4"/>
                    <a:pt x="6" y="4"/>
                    <a:pt x="6" y="4"/>
                  </a:cubicBezTo>
                  <a:cubicBezTo>
                    <a:pt x="5" y="3"/>
                    <a:pt x="4" y="2"/>
                    <a:pt x="3" y="1"/>
                  </a:cubicBezTo>
                  <a:cubicBezTo>
                    <a:pt x="1" y="0"/>
                    <a:pt x="0" y="3"/>
                    <a:pt x="3" y="6"/>
                  </a:cubicBezTo>
                  <a:cubicBezTo>
                    <a:pt x="5" y="7"/>
                    <a:pt x="6" y="6"/>
                    <a:pt x="6" y="5"/>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206">
              <a:extLst>
                <a:ext uri="{FF2B5EF4-FFF2-40B4-BE49-F238E27FC236}">
                  <a16:creationId xmlns="" xmlns:a16="http://schemas.microsoft.com/office/drawing/2014/main" id="{015A9D1E-572F-4845-A258-6A65BD58804C}"/>
                </a:ext>
              </a:extLst>
            </p:cNvPr>
            <p:cNvSpPr>
              <a:spLocks/>
            </p:cNvSpPr>
            <p:nvPr/>
          </p:nvSpPr>
          <p:spPr bwMode="auto">
            <a:xfrm flipH="1">
              <a:off x="682625" y="5580063"/>
              <a:ext cx="127000" cy="190500"/>
            </a:xfrm>
            <a:custGeom>
              <a:avLst/>
              <a:gdLst>
                <a:gd name="T0" fmla="*/ 6 w 45"/>
                <a:gd name="T1" fmla="*/ 5 h 67"/>
                <a:gd name="T2" fmla="*/ 33 w 45"/>
                <a:gd name="T3" fmla="*/ 33 h 67"/>
                <a:gd name="T4" fmla="*/ 39 w 45"/>
                <a:gd name="T5" fmla="*/ 67 h 67"/>
                <a:gd name="T6" fmla="*/ 42 w 45"/>
                <a:gd name="T7" fmla="*/ 65 h 67"/>
                <a:gd name="T8" fmla="*/ 6 w 45"/>
                <a:gd name="T9" fmla="*/ 4 h 67"/>
                <a:gd name="T10" fmla="*/ 6 w 45"/>
                <a:gd name="T11" fmla="*/ 4 h 67"/>
                <a:gd name="T12" fmla="*/ 3 w 45"/>
                <a:gd name="T13" fmla="*/ 1 h 67"/>
                <a:gd name="T14" fmla="*/ 2 w 45"/>
                <a:gd name="T15" fmla="*/ 6 h 67"/>
                <a:gd name="T16" fmla="*/ 6 w 45"/>
                <a:gd name="T17" fmla="*/ 5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67">
                  <a:moveTo>
                    <a:pt x="6" y="5"/>
                  </a:moveTo>
                  <a:cubicBezTo>
                    <a:pt x="12" y="9"/>
                    <a:pt x="26" y="17"/>
                    <a:pt x="33" y="33"/>
                  </a:cubicBezTo>
                  <a:cubicBezTo>
                    <a:pt x="41" y="54"/>
                    <a:pt x="39" y="67"/>
                    <a:pt x="39" y="67"/>
                  </a:cubicBezTo>
                  <a:cubicBezTo>
                    <a:pt x="42" y="65"/>
                    <a:pt x="42" y="65"/>
                    <a:pt x="42" y="65"/>
                  </a:cubicBezTo>
                  <a:cubicBezTo>
                    <a:pt x="42" y="65"/>
                    <a:pt x="45" y="23"/>
                    <a:pt x="6" y="4"/>
                  </a:cubicBezTo>
                  <a:cubicBezTo>
                    <a:pt x="6" y="4"/>
                    <a:pt x="6" y="4"/>
                    <a:pt x="6" y="4"/>
                  </a:cubicBezTo>
                  <a:cubicBezTo>
                    <a:pt x="5" y="4"/>
                    <a:pt x="4" y="2"/>
                    <a:pt x="3" y="1"/>
                  </a:cubicBezTo>
                  <a:cubicBezTo>
                    <a:pt x="1" y="0"/>
                    <a:pt x="0" y="3"/>
                    <a:pt x="2" y="6"/>
                  </a:cubicBezTo>
                  <a:cubicBezTo>
                    <a:pt x="4" y="7"/>
                    <a:pt x="5" y="6"/>
                    <a:pt x="6" y="5"/>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207">
              <a:extLst>
                <a:ext uri="{FF2B5EF4-FFF2-40B4-BE49-F238E27FC236}">
                  <a16:creationId xmlns="" xmlns:a16="http://schemas.microsoft.com/office/drawing/2014/main" id="{1671D440-EB15-4F37-A77C-24440C5F3FB4}"/>
                </a:ext>
              </a:extLst>
            </p:cNvPr>
            <p:cNvSpPr>
              <a:spLocks/>
            </p:cNvSpPr>
            <p:nvPr/>
          </p:nvSpPr>
          <p:spPr bwMode="auto">
            <a:xfrm flipH="1">
              <a:off x="704849" y="5580063"/>
              <a:ext cx="153988" cy="161925"/>
            </a:xfrm>
            <a:custGeom>
              <a:avLst/>
              <a:gdLst>
                <a:gd name="T0" fmla="*/ 3 w 54"/>
                <a:gd name="T1" fmla="*/ 6 h 57"/>
                <a:gd name="T2" fmla="*/ 23 w 54"/>
                <a:gd name="T3" fmla="*/ 39 h 57"/>
                <a:gd name="T4" fmla="*/ 54 w 54"/>
                <a:gd name="T5" fmla="*/ 55 h 57"/>
                <a:gd name="T6" fmla="*/ 52 w 54"/>
                <a:gd name="T7" fmla="*/ 57 h 57"/>
                <a:gd name="T8" fmla="*/ 2 w 54"/>
                <a:gd name="T9" fmla="*/ 6 h 57"/>
                <a:gd name="T10" fmla="*/ 2 w 54"/>
                <a:gd name="T11" fmla="*/ 6 h 57"/>
                <a:gd name="T12" fmla="*/ 0 w 54"/>
                <a:gd name="T13" fmla="*/ 2 h 57"/>
                <a:gd name="T14" fmla="*/ 4 w 54"/>
                <a:gd name="T15" fmla="*/ 3 h 57"/>
                <a:gd name="T16" fmla="*/ 3 w 54"/>
                <a:gd name="T17" fmla="*/ 6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57">
                  <a:moveTo>
                    <a:pt x="3" y="6"/>
                  </a:moveTo>
                  <a:cubicBezTo>
                    <a:pt x="5" y="13"/>
                    <a:pt x="10" y="29"/>
                    <a:pt x="23" y="39"/>
                  </a:cubicBezTo>
                  <a:cubicBezTo>
                    <a:pt x="41" y="53"/>
                    <a:pt x="54" y="55"/>
                    <a:pt x="54" y="55"/>
                  </a:cubicBezTo>
                  <a:cubicBezTo>
                    <a:pt x="52" y="57"/>
                    <a:pt x="52" y="57"/>
                    <a:pt x="52" y="57"/>
                  </a:cubicBezTo>
                  <a:cubicBezTo>
                    <a:pt x="52" y="57"/>
                    <a:pt x="10" y="49"/>
                    <a:pt x="2" y="6"/>
                  </a:cubicBezTo>
                  <a:cubicBezTo>
                    <a:pt x="2" y="6"/>
                    <a:pt x="2" y="6"/>
                    <a:pt x="2" y="6"/>
                  </a:cubicBezTo>
                  <a:cubicBezTo>
                    <a:pt x="2" y="5"/>
                    <a:pt x="0" y="3"/>
                    <a:pt x="0" y="2"/>
                  </a:cubicBezTo>
                  <a:cubicBezTo>
                    <a:pt x="0" y="0"/>
                    <a:pt x="3" y="0"/>
                    <a:pt x="4" y="3"/>
                  </a:cubicBezTo>
                  <a:cubicBezTo>
                    <a:pt x="5" y="5"/>
                    <a:pt x="4" y="6"/>
                    <a:pt x="3" y="6"/>
                  </a:cubicBezTo>
                  <a:close/>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208">
              <a:extLst>
                <a:ext uri="{FF2B5EF4-FFF2-40B4-BE49-F238E27FC236}">
                  <a16:creationId xmlns="" xmlns:a16="http://schemas.microsoft.com/office/drawing/2014/main" id="{7A6AB4F6-78E2-44DB-ACBB-F93CEE8E4235}"/>
                </a:ext>
              </a:extLst>
            </p:cNvPr>
            <p:cNvSpPr>
              <a:spLocks/>
            </p:cNvSpPr>
            <p:nvPr/>
          </p:nvSpPr>
          <p:spPr bwMode="auto">
            <a:xfrm flipH="1">
              <a:off x="415925" y="5446713"/>
              <a:ext cx="692150" cy="466725"/>
            </a:xfrm>
            <a:custGeom>
              <a:avLst/>
              <a:gdLst>
                <a:gd name="T0" fmla="*/ 57 w 244"/>
                <a:gd name="T1" fmla="*/ 140 h 164"/>
                <a:gd name="T2" fmla="*/ 66 w 244"/>
                <a:gd name="T3" fmla="*/ 137 h 164"/>
                <a:gd name="T4" fmla="*/ 66 w 244"/>
                <a:gd name="T5" fmla="*/ 137 h 164"/>
                <a:gd name="T6" fmla="*/ 123 w 244"/>
                <a:gd name="T7" fmla="*/ 104 h 164"/>
                <a:gd name="T8" fmla="*/ 142 w 244"/>
                <a:gd name="T9" fmla="*/ 90 h 164"/>
                <a:gd name="T10" fmla="*/ 142 w 244"/>
                <a:gd name="T11" fmla="*/ 90 h 164"/>
                <a:gd name="T12" fmla="*/ 152 w 244"/>
                <a:gd name="T13" fmla="*/ 85 h 164"/>
                <a:gd name="T14" fmla="*/ 207 w 244"/>
                <a:gd name="T15" fmla="*/ 48 h 164"/>
                <a:gd name="T16" fmla="*/ 209 w 244"/>
                <a:gd name="T17" fmla="*/ 46 h 164"/>
                <a:gd name="T18" fmla="*/ 235 w 244"/>
                <a:gd name="T19" fmla="*/ 31 h 164"/>
                <a:gd name="T20" fmla="*/ 217 w 244"/>
                <a:gd name="T21" fmla="*/ 68 h 164"/>
                <a:gd name="T22" fmla="*/ 195 w 244"/>
                <a:gd name="T23" fmla="*/ 96 h 164"/>
                <a:gd name="T24" fmla="*/ 195 w 244"/>
                <a:gd name="T25" fmla="*/ 96 h 164"/>
                <a:gd name="T26" fmla="*/ 194 w 244"/>
                <a:gd name="T27" fmla="*/ 97 h 164"/>
                <a:gd name="T28" fmla="*/ 193 w 244"/>
                <a:gd name="T29" fmla="*/ 98 h 164"/>
                <a:gd name="T30" fmla="*/ 192 w 244"/>
                <a:gd name="T31" fmla="*/ 98 h 164"/>
                <a:gd name="T32" fmla="*/ 178 w 244"/>
                <a:gd name="T33" fmla="*/ 108 h 164"/>
                <a:gd name="T34" fmla="*/ 144 w 244"/>
                <a:gd name="T35" fmla="*/ 116 h 164"/>
                <a:gd name="T36" fmla="*/ 135 w 244"/>
                <a:gd name="T37" fmla="*/ 120 h 164"/>
                <a:gd name="T38" fmla="*/ 115 w 244"/>
                <a:gd name="T39" fmla="*/ 140 h 164"/>
                <a:gd name="T40" fmla="*/ 89 w 244"/>
                <a:gd name="T41" fmla="*/ 155 h 164"/>
                <a:gd name="T42" fmla="*/ 89 w 244"/>
                <a:gd name="T43" fmla="*/ 155 h 164"/>
                <a:gd name="T44" fmla="*/ 62 w 244"/>
                <a:gd name="T45" fmla="*/ 163 h 164"/>
                <a:gd name="T46" fmla="*/ 41 w 244"/>
                <a:gd name="T47" fmla="*/ 163 h 164"/>
                <a:gd name="T48" fmla="*/ 57 w 244"/>
                <a:gd name="T49" fmla="*/ 14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44" h="164">
                  <a:moveTo>
                    <a:pt x="57" y="140"/>
                  </a:moveTo>
                  <a:cubicBezTo>
                    <a:pt x="60" y="139"/>
                    <a:pt x="63" y="138"/>
                    <a:pt x="66" y="137"/>
                  </a:cubicBezTo>
                  <a:cubicBezTo>
                    <a:pt x="66" y="137"/>
                    <a:pt x="66" y="137"/>
                    <a:pt x="66" y="137"/>
                  </a:cubicBezTo>
                  <a:cubicBezTo>
                    <a:pt x="89" y="129"/>
                    <a:pt x="106" y="126"/>
                    <a:pt x="123" y="104"/>
                  </a:cubicBezTo>
                  <a:cubicBezTo>
                    <a:pt x="123" y="104"/>
                    <a:pt x="132" y="97"/>
                    <a:pt x="142" y="90"/>
                  </a:cubicBezTo>
                  <a:cubicBezTo>
                    <a:pt x="142" y="90"/>
                    <a:pt x="142" y="90"/>
                    <a:pt x="142" y="90"/>
                  </a:cubicBezTo>
                  <a:cubicBezTo>
                    <a:pt x="146" y="88"/>
                    <a:pt x="149" y="87"/>
                    <a:pt x="152" y="85"/>
                  </a:cubicBezTo>
                  <a:cubicBezTo>
                    <a:pt x="167" y="79"/>
                    <a:pt x="195" y="61"/>
                    <a:pt x="207" y="48"/>
                  </a:cubicBezTo>
                  <a:cubicBezTo>
                    <a:pt x="208" y="47"/>
                    <a:pt x="209" y="46"/>
                    <a:pt x="209" y="46"/>
                  </a:cubicBezTo>
                  <a:cubicBezTo>
                    <a:pt x="244" y="0"/>
                    <a:pt x="240" y="24"/>
                    <a:pt x="235" y="31"/>
                  </a:cubicBezTo>
                  <a:cubicBezTo>
                    <a:pt x="229" y="41"/>
                    <a:pt x="224" y="54"/>
                    <a:pt x="217" y="68"/>
                  </a:cubicBezTo>
                  <a:cubicBezTo>
                    <a:pt x="211" y="77"/>
                    <a:pt x="205" y="87"/>
                    <a:pt x="195" y="96"/>
                  </a:cubicBezTo>
                  <a:cubicBezTo>
                    <a:pt x="195" y="96"/>
                    <a:pt x="195" y="96"/>
                    <a:pt x="195" y="96"/>
                  </a:cubicBezTo>
                  <a:cubicBezTo>
                    <a:pt x="194" y="97"/>
                    <a:pt x="194" y="97"/>
                    <a:pt x="194" y="97"/>
                  </a:cubicBezTo>
                  <a:cubicBezTo>
                    <a:pt x="194" y="97"/>
                    <a:pt x="193" y="97"/>
                    <a:pt x="193" y="98"/>
                  </a:cubicBezTo>
                  <a:cubicBezTo>
                    <a:pt x="192" y="98"/>
                    <a:pt x="192" y="98"/>
                    <a:pt x="192" y="98"/>
                  </a:cubicBezTo>
                  <a:cubicBezTo>
                    <a:pt x="188" y="102"/>
                    <a:pt x="183" y="105"/>
                    <a:pt x="178" y="108"/>
                  </a:cubicBezTo>
                  <a:cubicBezTo>
                    <a:pt x="164" y="116"/>
                    <a:pt x="153" y="118"/>
                    <a:pt x="144" y="116"/>
                  </a:cubicBezTo>
                  <a:cubicBezTo>
                    <a:pt x="141" y="115"/>
                    <a:pt x="137" y="117"/>
                    <a:pt x="135" y="120"/>
                  </a:cubicBezTo>
                  <a:cubicBezTo>
                    <a:pt x="131" y="126"/>
                    <a:pt x="125" y="133"/>
                    <a:pt x="115" y="140"/>
                  </a:cubicBezTo>
                  <a:cubicBezTo>
                    <a:pt x="107" y="147"/>
                    <a:pt x="98" y="152"/>
                    <a:pt x="89" y="155"/>
                  </a:cubicBezTo>
                  <a:cubicBezTo>
                    <a:pt x="89" y="155"/>
                    <a:pt x="89" y="155"/>
                    <a:pt x="89" y="155"/>
                  </a:cubicBezTo>
                  <a:cubicBezTo>
                    <a:pt x="80" y="159"/>
                    <a:pt x="70" y="162"/>
                    <a:pt x="62" y="163"/>
                  </a:cubicBezTo>
                  <a:cubicBezTo>
                    <a:pt x="54" y="164"/>
                    <a:pt x="47" y="164"/>
                    <a:pt x="41" y="163"/>
                  </a:cubicBezTo>
                  <a:cubicBezTo>
                    <a:pt x="0" y="155"/>
                    <a:pt x="30" y="151"/>
                    <a:pt x="57" y="140"/>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209">
              <a:extLst>
                <a:ext uri="{FF2B5EF4-FFF2-40B4-BE49-F238E27FC236}">
                  <a16:creationId xmlns="" xmlns:a16="http://schemas.microsoft.com/office/drawing/2014/main" id="{9DECF304-5FF8-41AC-BE8C-900F8132051E}"/>
                </a:ext>
              </a:extLst>
            </p:cNvPr>
            <p:cNvSpPr>
              <a:spLocks/>
            </p:cNvSpPr>
            <p:nvPr/>
          </p:nvSpPr>
          <p:spPr bwMode="auto">
            <a:xfrm flipH="1">
              <a:off x="542925" y="5683250"/>
              <a:ext cx="327025" cy="207963"/>
            </a:xfrm>
            <a:custGeom>
              <a:avLst/>
              <a:gdLst>
                <a:gd name="T0" fmla="*/ 93 w 115"/>
                <a:gd name="T1" fmla="*/ 0 h 73"/>
                <a:gd name="T2" fmla="*/ 82 w 115"/>
                <a:gd name="T3" fmla="*/ 15 h 73"/>
                <a:gd name="T4" fmla="*/ 65 w 115"/>
                <a:gd name="T5" fmla="*/ 27 h 73"/>
                <a:gd name="T6" fmla="*/ 64 w 115"/>
                <a:gd name="T7" fmla="*/ 27 h 73"/>
                <a:gd name="T8" fmla="*/ 69 w 115"/>
                <a:gd name="T9" fmla="*/ 10 h 73"/>
                <a:gd name="T10" fmla="*/ 62 w 115"/>
                <a:gd name="T11" fmla="*/ 22 h 73"/>
                <a:gd name="T12" fmla="*/ 57 w 115"/>
                <a:gd name="T13" fmla="*/ 28 h 73"/>
                <a:gd name="T14" fmla="*/ 36 w 115"/>
                <a:gd name="T15" fmla="*/ 31 h 73"/>
                <a:gd name="T16" fmla="*/ 36 w 115"/>
                <a:gd name="T17" fmla="*/ 31 h 73"/>
                <a:gd name="T18" fmla="*/ 43 w 115"/>
                <a:gd name="T19" fmla="*/ 33 h 73"/>
                <a:gd name="T20" fmla="*/ 48 w 115"/>
                <a:gd name="T21" fmla="*/ 32 h 73"/>
                <a:gd name="T22" fmla="*/ 51 w 115"/>
                <a:gd name="T23" fmla="*/ 31 h 73"/>
                <a:gd name="T24" fmla="*/ 51 w 115"/>
                <a:gd name="T25" fmla="*/ 32 h 73"/>
                <a:gd name="T26" fmla="*/ 36 w 115"/>
                <a:gd name="T27" fmla="*/ 41 h 73"/>
                <a:gd name="T28" fmla="*/ 10 w 115"/>
                <a:gd name="T29" fmla="*/ 49 h 73"/>
                <a:gd name="T30" fmla="*/ 15 w 115"/>
                <a:gd name="T31" fmla="*/ 49 h 73"/>
                <a:gd name="T32" fmla="*/ 30 w 115"/>
                <a:gd name="T33" fmla="*/ 47 h 73"/>
                <a:gd name="T34" fmla="*/ 37 w 115"/>
                <a:gd name="T35" fmla="*/ 44 h 73"/>
                <a:gd name="T36" fmla="*/ 37 w 115"/>
                <a:gd name="T37" fmla="*/ 44 h 73"/>
                <a:gd name="T38" fmla="*/ 27 w 115"/>
                <a:gd name="T39" fmla="*/ 57 h 73"/>
                <a:gd name="T40" fmla="*/ 3 w 115"/>
                <a:gd name="T41" fmla="*/ 73 h 73"/>
                <a:gd name="T42" fmla="*/ 5 w 115"/>
                <a:gd name="T43" fmla="*/ 72 h 73"/>
                <a:gd name="T44" fmla="*/ 5 w 115"/>
                <a:gd name="T45" fmla="*/ 72 h 73"/>
                <a:gd name="T46" fmla="*/ 31 w 115"/>
                <a:gd name="T47" fmla="*/ 57 h 73"/>
                <a:gd name="T48" fmla="*/ 51 w 115"/>
                <a:gd name="T49" fmla="*/ 37 h 73"/>
                <a:gd name="T50" fmla="*/ 59 w 115"/>
                <a:gd name="T51" fmla="*/ 33 h 73"/>
                <a:gd name="T52" fmla="*/ 60 w 115"/>
                <a:gd name="T53" fmla="*/ 33 h 73"/>
                <a:gd name="T54" fmla="*/ 67 w 115"/>
                <a:gd name="T55" fmla="*/ 34 h 73"/>
                <a:gd name="T56" fmla="*/ 94 w 115"/>
                <a:gd name="T57" fmla="*/ 25 h 73"/>
                <a:gd name="T58" fmla="*/ 108 w 115"/>
                <a:gd name="T59" fmla="*/ 15 h 73"/>
                <a:gd name="T60" fmla="*/ 109 w 115"/>
                <a:gd name="T61" fmla="*/ 15 h 73"/>
                <a:gd name="T62" fmla="*/ 110 w 115"/>
                <a:gd name="T63" fmla="*/ 14 h 73"/>
                <a:gd name="T64" fmla="*/ 111 w 115"/>
                <a:gd name="T65" fmla="*/ 13 h 73"/>
                <a:gd name="T66" fmla="*/ 111 w 115"/>
                <a:gd name="T67" fmla="*/ 13 h 73"/>
                <a:gd name="T68" fmla="*/ 115 w 115"/>
                <a:gd name="T69" fmla="*/ 7 h 73"/>
                <a:gd name="T70" fmla="*/ 114 w 115"/>
                <a:gd name="T71" fmla="*/ 7 h 73"/>
                <a:gd name="T72" fmla="*/ 78 w 115"/>
                <a:gd name="T73" fmla="*/ 29 h 73"/>
                <a:gd name="T74" fmla="*/ 76 w 115"/>
                <a:gd name="T75" fmla="*/ 29 h 73"/>
                <a:gd name="T76" fmla="*/ 91 w 115"/>
                <a:gd name="T77" fmla="*/ 4 h 73"/>
                <a:gd name="T78" fmla="*/ 93 w 115"/>
                <a:gd name="T79" fmla="*/ 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5" h="73">
                  <a:moveTo>
                    <a:pt x="93" y="0"/>
                  </a:moveTo>
                  <a:cubicBezTo>
                    <a:pt x="93" y="0"/>
                    <a:pt x="89" y="5"/>
                    <a:pt x="82" y="15"/>
                  </a:cubicBezTo>
                  <a:cubicBezTo>
                    <a:pt x="76" y="24"/>
                    <a:pt x="70" y="25"/>
                    <a:pt x="65" y="27"/>
                  </a:cubicBezTo>
                  <a:cubicBezTo>
                    <a:pt x="65" y="27"/>
                    <a:pt x="64" y="27"/>
                    <a:pt x="64" y="27"/>
                  </a:cubicBezTo>
                  <a:cubicBezTo>
                    <a:pt x="62" y="27"/>
                    <a:pt x="71" y="19"/>
                    <a:pt x="69" y="10"/>
                  </a:cubicBezTo>
                  <a:cubicBezTo>
                    <a:pt x="67" y="15"/>
                    <a:pt x="67" y="18"/>
                    <a:pt x="62" y="22"/>
                  </a:cubicBezTo>
                  <a:cubicBezTo>
                    <a:pt x="58" y="25"/>
                    <a:pt x="59" y="27"/>
                    <a:pt x="57" y="28"/>
                  </a:cubicBezTo>
                  <a:cubicBezTo>
                    <a:pt x="53" y="29"/>
                    <a:pt x="44" y="31"/>
                    <a:pt x="36" y="31"/>
                  </a:cubicBezTo>
                  <a:cubicBezTo>
                    <a:pt x="36" y="31"/>
                    <a:pt x="36" y="31"/>
                    <a:pt x="36" y="31"/>
                  </a:cubicBezTo>
                  <a:cubicBezTo>
                    <a:pt x="38" y="32"/>
                    <a:pt x="40" y="33"/>
                    <a:pt x="43" y="33"/>
                  </a:cubicBezTo>
                  <a:cubicBezTo>
                    <a:pt x="45" y="33"/>
                    <a:pt x="46" y="32"/>
                    <a:pt x="48" y="32"/>
                  </a:cubicBezTo>
                  <a:cubicBezTo>
                    <a:pt x="49" y="32"/>
                    <a:pt x="50" y="31"/>
                    <a:pt x="51" y="31"/>
                  </a:cubicBezTo>
                  <a:cubicBezTo>
                    <a:pt x="51" y="31"/>
                    <a:pt x="51" y="32"/>
                    <a:pt x="51" y="32"/>
                  </a:cubicBezTo>
                  <a:cubicBezTo>
                    <a:pt x="51" y="34"/>
                    <a:pt x="50" y="35"/>
                    <a:pt x="36" y="41"/>
                  </a:cubicBezTo>
                  <a:cubicBezTo>
                    <a:pt x="27" y="45"/>
                    <a:pt x="23" y="46"/>
                    <a:pt x="10" y="49"/>
                  </a:cubicBezTo>
                  <a:cubicBezTo>
                    <a:pt x="12" y="49"/>
                    <a:pt x="14" y="49"/>
                    <a:pt x="15" y="49"/>
                  </a:cubicBezTo>
                  <a:cubicBezTo>
                    <a:pt x="22" y="49"/>
                    <a:pt x="26" y="48"/>
                    <a:pt x="30" y="47"/>
                  </a:cubicBezTo>
                  <a:cubicBezTo>
                    <a:pt x="33" y="45"/>
                    <a:pt x="35" y="44"/>
                    <a:pt x="37" y="44"/>
                  </a:cubicBezTo>
                  <a:cubicBezTo>
                    <a:pt x="37" y="44"/>
                    <a:pt x="37" y="44"/>
                    <a:pt x="37" y="44"/>
                  </a:cubicBezTo>
                  <a:cubicBezTo>
                    <a:pt x="41" y="45"/>
                    <a:pt x="35" y="50"/>
                    <a:pt x="27" y="57"/>
                  </a:cubicBezTo>
                  <a:cubicBezTo>
                    <a:pt x="18" y="65"/>
                    <a:pt x="0" y="73"/>
                    <a:pt x="3" y="73"/>
                  </a:cubicBezTo>
                  <a:cubicBezTo>
                    <a:pt x="3" y="73"/>
                    <a:pt x="4" y="73"/>
                    <a:pt x="5" y="72"/>
                  </a:cubicBezTo>
                  <a:cubicBezTo>
                    <a:pt x="5" y="72"/>
                    <a:pt x="5" y="72"/>
                    <a:pt x="5" y="72"/>
                  </a:cubicBezTo>
                  <a:cubicBezTo>
                    <a:pt x="14" y="69"/>
                    <a:pt x="23" y="64"/>
                    <a:pt x="31" y="57"/>
                  </a:cubicBezTo>
                  <a:cubicBezTo>
                    <a:pt x="41" y="50"/>
                    <a:pt x="47" y="43"/>
                    <a:pt x="51" y="37"/>
                  </a:cubicBezTo>
                  <a:cubicBezTo>
                    <a:pt x="53" y="34"/>
                    <a:pt x="56" y="33"/>
                    <a:pt x="59" y="33"/>
                  </a:cubicBezTo>
                  <a:cubicBezTo>
                    <a:pt x="59" y="33"/>
                    <a:pt x="60" y="33"/>
                    <a:pt x="60" y="33"/>
                  </a:cubicBezTo>
                  <a:cubicBezTo>
                    <a:pt x="62" y="33"/>
                    <a:pt x="64" y="34"/>
                    <a:pt x="67" y="34"/>
                  </a:cubicBezTo>
                  <a:cubicBezTo>
                    <a:pt x="74" y="34"/>
                    <a:pt x="83" y="31"/>
                    <a:pt x="94" y="25"/>
                  </a:cubicBezTo>
                  <a:cubicBezTo>
                    <a:pt x="99" y="22"/>
                    <a:pt x="104" y="19"/>
                    <a:pt x="108" y="15"/>
                  </a:cubicBezTo>
                  <a:cubicBezTo>
                    <a:pt x="109" y="15"/>
                    <a:pt x="109" y="15"/>
                    <a:pt x="109" y="15"/>
                  </a:cubicBezTo>
                  <a:cubicBezTo>
                    <a:pt x="109" y="14"/>
                    <a:pt x="110" y="14"/>
                    <a:pt x="110" y="14"/>
                  </a:cubicBezTo>
                  <a:cubicBezTo>
                    <a:pt x="111" y="13"/>
                    <a:pt x="111" y="13"/>
                    <a:pt x="111" y="13"/>
                  </a:cubicBezTo>
                  <a:cubicBezTo>
                    <a:pt x="111" y="13"/>
                    <a:pt x="111" y="13"/>
                    <a:pt x="111" y="13"/>
                  </a:cubicBezTo>
                  <a:cubicBezTo>
                    <a:pt x="113" y="11"/>
                    <a:pt x="115" y="7"/>
                    <a:pt x="115" y="7"/>
                  </a:cubicBezTo>
                  <a:cubicBezTo>
                    <a:pt x="115" y="7"/>
                    <a:pt x="114" y="7"/>
                    <a:pt x="114" y="7"/>
                  </a:cubicBezTo>
                  <a:cubicBezTo>
                    <a:pt x="106" y="14"/>
                    <a:pt x="90" y="29"/>
                    <a:pt x="78" y="29"/>
                  </a:cubicBezTo>
                  <a:cubicBezTo>
                    <a:pt x="77" y="29"/>
                    <a:pt x="77" y="29"/>
                    <a:pt x="76" y="29"/>
                  </a:cubicBezTo>
                  <a:cubicBezTo>
                    <a:pt x="64" y="27"/>
                    <a:pt x="81" y="29"/>
                    <a:pt x="91" y="4"/>
                  </a:cubicBezTo>
                  <a:cubicBezTo>
                    <a:pt x="93" y="1"/>
                    <a:pt x="93" y="0"/>
                    <a:pt x="93" y="0"/>
                  </a:cubicBezTo>
                </a:path>
              </a:pathLst>
            </a:custGeom>
            <a:solidFill>
              <a:srgbClr val="FCE9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210">
              <a:extLst>
                <a:ext uri="{FF2B5EF4-FFF2-40B4-BE49-F238E27FC236}">
                  <a16:creationId xmlns="" xmlns:a16="http://schemas.microsoft.com/office/drawing/2014/main" id="{CC22EB4D-29FA-4784-A5AF-2981641D6188}"/>
                </a:ext>
              </a:extLst>
            </p:cNvPr>
            <p:cNvSpPr>
              <a:spLocks/>
            </p:cNvSpPr>
            <p:nvPr/>
          </p:nvSpPr>
          <p:spPr bwMode="auto">
            <a:xfrm flipH="1">
              <a:off x="565149" y="5238750"/>
              <a:ext cx="147638" cy="39688"/>
            </a:xfrm>
            <a:custGeom>
              <a:avLst/>
              <a:gdLst>
                <a:gd name="T0" fmla="*/ 20 w 52"/>
                <a:gd name="T1" fmla="*/ 0 h 14"/>
                <a:gd name="T2" fmla="*/ 4 w 52"/>
                <a:gd name="T3" fmla="*/ 8 h 14"/>
                <a:gd name="T4" fmla="*/ 3 w 52"/>
                <a:gd name="T5" fmla="*/ 9 h 14"/>
                <a:gd name="T6" fmla="*/ 2 w 52"/>
                <a:gd name="T7" fmla="*/ 10 h 14"/>
                <a:gd name="T8" fmla="*/ 0 w 52"/>
                <a:gd name="T9" fmla="*/ 12 h 14"/>
                <a:gd name="T10" fmla="*/ 0 w 52"/>
                <a:gd name="T11" fmla="*/ 12 h 14"/>
                <a:gd name="T12" fmla="*/ 0 w 52"/>
                <a:gd name="T13" fmla="*/ 12 h 14"/>
                <a:gd name="T14" fmla="*/ 0 w 52"/>
                <a:gd name="T15" fmla="*/ 12 h 14"/>
                <a:gd name="T16" fmla="*/ 0 w 52"/>
                <a:gd name="T17" fmla="*/ 12 h 14"/>
                <a:gd name="T18" fmla="*/ 3 w 52"/>
                <a:gd name="T19" fmla="*/ 9 h 14"/>
                <a:gd name="T20" fmla="*/ 4 w 52"/>
                <a:gd name="T21" fmla="*/ 8 h 14"/>
                <a:gd name="T22" fmla="*/ 20 w 52"/>
                <a:gd name="T23" fmla="*/ 0 h 14"/>
                <a:gd name="T24" fmla="*/ 24 w 52"/>
                <a:gd name="T25" fmla="*/ 2 h 14"/>
                <a:gd name="T26" fmla="*/ 26 w 52"/>
                <a:gd name="T27" fmla="*/ 5 h 14"/>
                <a:gd name="T28" fmla="*/ 30 w 52"/>
                <a:gd name="T29" fmla="*/ 7 h 14"/>
                <a:gd name="T30" fmla="*/ 34 w 52"/>
                <a:gd name="T31" fmla="*/ 6 h 14"/>
                <a:gd name="T32" fmla="*/ 39 w 52"/>
                <a:gd name="T33" fmla="*/ 5 h 14"/>
                <a:gd name="T34" fmla="*/ 45 w 52"/>
                <a:gd name="T35" fmla="*/ 7 h 14"/>
                <a:gd name="T36" fmla="*/ 45 w 52"/>
                <a:gd name="T37" fmla="*/ 7 h 14"/>
                <a:gd name="T38" fmla="*/ 52 w 52"/>
                <a:gd name="T39" fmla="*/ 14 h 14"/>
                <a:gd name="T40" fmla="*/ 52 w 52"/>
                <a:gd name="T41" fmla="*/ 14 h 14"/>
                <a:gd name="T42" fmla="*/ 52 w 52"/>
                <a:gd name="T43" fmla="*/ 14 h 14"/>
                <a:gd name="T44" fmla="*/ 45 w 52"/>
                <a:gd name="T45" fmla="*/ 7 h 14"/>
                <a:gd name="T46" fmla="*/ 45 w 52"/>
                <a:gd name="T47" fmla="*/ 7 h 14"/>
                <a:gd name="T48" fmla="*/ 39 w 52"/>
                <a:gd name="T49" fmla="*/ 5 h 14"/>
                <a:gd name="T50" fmla="*/ 34 w 52"/>
                <a:gd name="T51" fmla="*/ 6 h 14"/>
                <a:gd name="T52" fmla="*/ 30 w 52"/>
                <a:gd name="T53" fmla="*/ 7 h 14"/>
                <a:gd name="T54" fmla="*/ 26 w 52"/>
                <a:gd name="T55" fmla="*/ 5 h 14"/>
                <a:gd name="T56" fmla="*/ 24 w 52"/>
                <a:gd name="T57" fmla="*/ 2 h 14"/>
                <a:gd name="T58" fmla="*/ 20 w 52"/>
                <a:gd name="T59"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2" h="14">
                  <a:moveTo>
                    <a:pt x="20" y="0"/>
                  </a:moveTo>
                  <a:cubicBezTo>
                    <a:pt x="16" y="0"/>
                    <a:pt x="11" y="3"/>
                    <a:pt x="4" y="8"/>
                  </a:cubicBezTo>
                  <a:cubicBezTo>
                    <a:pt x="3" y="9"/>
                    <a:pt x="3" y="9"/>
                    <a:pt x="3" y="9"/>
                  </a:cubicBezTo>
                  <a:cubicBezTo>
                    <a:pt x="2" y="10"/>
                    <a:pt x="2" y="10"/>
                    <a:pt x="2" y="10"/>
                  </a:cubicBezTo>
                  <a:cubicBezTo>
                    <a:pt x="1" y="11"/>
                    <a:pt x="1" y="12"/>
                    <a:pt x="0" y="12"/>
                  </a:cubicBezTo>
                  <a:cubicBezTo>
                    <a:pt x="0" y="12"/>
                    <a:pt x="0" y="12"/>
                    <a:pt x="0" y="12"/>
                  </a:cubicBezTo>
                  <a:cubicBezTo>
                    <a:pt x="0" y="12"/>
                    <a:pt x="0" y="12"/>
                    <a:pt x="0" y="12"/>
                  </a:cubicBezTo>
                  <a:cubicBezTo>
                    <a:pt x="0" y="12"/>
                    <a:pt x="0" y="12"/>
                    <a:pt x="0" y="12"/>
                  </a:cubicBezTo>
                  <a:cubicBezTo>
                    <a:pt x="0" y="12"/>
                    <a:pt x="0" y="12"/>
                    <a:pt x="0" y="12"/>
                  </a:cubicBezTo>
                  <a:cubicBezTo>
                    <a:pt x="1" y="11"/>
                    <a:pt x="2" y="10"/>
                    <a:pt x="3" y="9"/>
                  </a:cubicBezTo>
                  <a:cubicBezTo>
                    <a:pt x="4" y="8"/>
                    <a:pt x="4" y="8"/>
                    <a:pt x="4" y="8"/>
                  </a:cubicBezTo>
                  <a:cubicBezTo>
                    <a:pt x="11" y="3"/>
                    <a:pt x="16" y="0"/>
                    <a:pt x="20" y="0"/>
                  </a:cubicBezTo>
                  <a:cubicBezTo>
                    <a:pt x="22" y="0"/>
                    <a:pt x="23" y="1"/>
                    <a:pt x="24" y="2"/>
                  </a:cubicBezTo>
                  <a:cubicBezTo>
                    <a:pt x="24" y="3"/>
                    <a:pt x="26" y="5"/>
                    <a:pt x="26" y="5"/>
                  </a:cubicBezTo>
                  <a:cubicBezTo>
                    <a:pt x="27" y="6"/>
                    <a:pt x="29" y="7"/>
                    <a:pt x="30" y="7"/>
                  </a:cubicBezTo>
                  <a:cubicBezTo>
                    <a:pt x="32" y="7"/>
                    <a:pt x="33" y="6"/>
                    <a:pt x="34" y="6"/>
                  </a:cubicBezTo>
                  <a:cubicBezTo>
                    <a:pt x="36" y="6"/>
                    <a:pt x="37" y="5"/>
                    <a:pt x="39" y="5"/>
                  </a:cubicBezTo>
                  <a:cubicBezTo>
                    <a:pt x="41" y="5"/>
                    <a:pt x="43" y="6"/>
                    <a:pt x="45" y="7"/>
                  </a:cubicBezTo>
                  <a:cubicBezTo>
                    <a:pt x="45" y="7"/>
                    <a:pt x="45" y="7"/>
                    <a:pt x="45" y="7"/>
                  </a:cubicBezTo>
                  <a:cubicBezTo>
                    <a:pt x="47" y="9"/>
                    <a:pt x="50" y="12"/>
                    <a:pt x="52" y="14"/>
                  </a:cubicBezTo>
                  <a:cubicBezTo>
                    <a:pt x="52" y="14"/>
                    <a:pt x="52" y="14"/>
                    <a:pt x="52" y="14"/>
                  </a:cubicBezTo>
                  <a:cubicBezTo>
                    <a:pt x="52" y="14"/>
                    <a:pt x="52" y="14"/>
                    <a:pt x="52" y="14"/>
                  </a:cubicBezTo>
                  <a:cubicBezTo>
                    <a:pt x="50" y="12"/>
                    <a:pt x="47" y="9"/>
                    <a:pt x="45" y="7"/>
                  </a:cubicBezTo>
                  <a:cubicBezTo>
                    <a:pt x="45" y="7"/>
                    <a:pt x="45" y="7"/>
                    <a:pt x="45" y="7"/>
                  </a:cubicBezTo>
                  <a:cubicBezTo>
                    <a:pt x="43" y="6"/>
                    <a:pt x="41" y="5"/>
                    <a:pt x="39" y="5"/>
                  </a:cubicBezTo>
                  <a:cubicBezTo>
                    <a:pt x="37" y="5"/>
                    <a:pt x="36" y="6"/>
                    <a:pt x="34" y="6"/>
                  </a:cubicBezTo>
                  <a:cubicBezTo>
                    <a:pt x="33" y="6"/>
                    <a:pt x="32" y="7"/>
                    <a:pt x="30" y="7"/>
                  </a:cubicBezTo>
                  <a:cubicBezTo>
                    <a:pt x="29" y="7"/>
                    <a:pt x="27" y="6"/>
                    <a:pt x="26" y="5"/>
                  </a:cubicBezTo>
                  <a:cubicBezTo>
                    <a:pt x="26" y="5"/>
                    <a:pt x="24" y="3"/>
                    <a:pt x="24" y="2"/>
                  </a:cubicBezTo>
                  <a:cubicBezTo>
                    <a:pt x="23" y="1"/>
                    <a:pt x="22" y="0"/>
                    <a:pt x="2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211">
              <a:extLst>
                <a:ext uri="{FF2B5EF4-FFF2-40B4-BE49-F238E27FC236}">
                  <a16:creationId xmlns="" xmlns:a16="http://schemas.microsoft.com/office/drawing/2014/main" id="{EB7FC40F-218C-41D1-836B-F774EC0BA362}"/>
                </a:ext>
              </a:extLst>
            </p:cNvPr>
            <p:cNvSpPr>
              <a:spLocks noEditPoints="1"/>
            </p:cNvSpPr>
            <p:nvPr/>
          </p:nvSpPr>
          <p:spPr bwMode="auto">
            <a:xfrm flipH="1">
              <a:off x="531812" y="5238750"/>
              <a:ext cx="204788" cy="136525"/>
            </a:xfrm>
            <a:custGeom>
              <a:avLst/>
              <a:gdLst>
                <a:gd name="T0" fmla="*/ 39 w 72"/>
                <a:gd name="T1" fmla="*/ 43 h 48"/>
                <a:gd name="T2" fmla="*/ 35 w 72"/>
                <a:gd name="T3" fmla="*/ 48 h 48"/>
                <a:gd name="T4" fmla="*/ 35 w 72"/>
                <a:gd name="T5" fmla="*/ 48 h 48"/>
                <a:gd name="T6" fmla="*/ 39 w 72"/>
                <a:gd name="T7" fmla="*/ 43 h 48"/>
                <a:gd name="T8" fmla="*/ 50 w 72"/>
                <a:gd name="T9" fmla="*/ 15 h 48"/>
                <a:gd name="T10" fmla="*/ 48 w 72"/>
                <a:gd name="T11" fmla="*/ 17 h 48"/>
                <a:gd name="T12" fmla="*/ 50 w 72"/>
                <a:gd name="T13" fmla="*/ 15 h 48"/>
                <a:gd name="T14" fmla="*/ 50 w 72"/>
                <a:gd name="T15" fmla="*/ 15 h 48"/>
                <a:gd name="T16" fmla="*/ 28 w 72"/>
                <a:gd name="T17" fmla="*/ 0 h 48"/>
                <a:gd name="T18" fmla="*/ 12 w 72"/>
                <a:gd name="T19" fmla="*/ 8 h 48"/>
                <a:gd name="T20" fmla="*/ 11 w 72"/>
                <a:gd name="T21" fmla="*/ 9 h 48"/>
                <a:gd name="T22" fmla="*/ 8 w 72"/>
                <a:gd name="T23" fmla="*/ 12 h 48"/>
                <a:gd name="T24" fmla="*/ 8 w 72"/>
                <a:gd name="T25" fmla="*/ 12 h 48"/>
                <a:gd name="T26" fmla="*/ 8 w 72"/>
                <a:gd name="T27" fmla="*/ 12 h 48"/>
                <a:gd name="T28" fmla="*/ 1 w 72"/>
                <a:gd name="T29" fmla="*/ 32 h 48"/>
                <a:gd name="T30" fmla="*/ 14 w 72"/>
                <a:gd name="T31" fmla="*/ 14 h 48"/>
                <a:gd name="T32" fmla="*/ 14 w 72"/>
                <a:gd name="T33" fmla="*/ 14 h 48"/>
                <a:gd name="T34" fmla="*/ 14 w 72"/>
                <a:gd name="T35" fmla="*/ 17 h 48"/>
                <a:gd name="T36" fmla="*/ 14 w 72"/>
                <a:gd name="T37" fmla="*/ 14 h 48"/>
                <a:gd name="T38" fmla="*/ 20 w 72"/>
                <a:gd name="T39" fmla="*/ 12 h 48"/>
                <a:gd name="T40" fmla="*/ 7 w 72"/>
                <a:gd name="T41" fmla="*/ 38 h 48"/>
                <a:gd name="T42" fmla="*/ 8 w 72"/>
                <a:gd name="T43" fmla="*/ 28 h 48"/>
                <a:gd name="T44" fmla="*/ 7 w 72"/>
                <a:gd name="T45" fmla="*/ 38 h 48"/>
                <a:gd name="T46" fmla="*/ 20 w 72"/>
                <a:gd name="T47" fmla="*/ 12 h 48"/>
                <a:gd name="T48" fmla="*/ 28 w 72"/>
                <a:gd name="T49" fmla="*/ 6 h 48"/>
                <a:gd name="T50" fmla="*/ 34 w 72"/>
                <a:gd name="T51" fmla="*/ 10 h 48"/>
                <a:gd name="T52" fmla="*/ 30 w 72"/>
                <a:gd name="T53" fmla="*/ 30 h 48"/>
                <a:gd name="T54" fmla="*/ 42 w 72"/>
                <a:gd name="T55" fmla="*/ 13 h 48"/>
                <a:gd name="T56" fmla="*/ 43 w 72"/>
                <a:gd name="T57" fmla="*/ 14 h 48"/>
                <a:gd name="T58" fmla="*/ 44 w 72"/>
                <a:gd name="T59" fmla="*/ 17 h 48"/>
                <a:gd name="T60" fmla="*/ 43 w 72"/>
                <a:gd name="T61" fmla="*/ 14 h 48"/>
                <a:gd name="T62" fmla="*/ 50 w 72"/>
                <a:gd name="T63" fmla="*/ 15 h 48"/>
                <a:gd name="T64" fmla="*/ 50 w 72"/>
                <a:gd name="T65" fmla="*/ 15 h 48"/>
                <a:gd name="T66" fmla="*/ 50 w 72"/>
                <a:gd name="T67" fmla="*/ 15 h 48"/>
                <a:gd name="T68" fmla="*/ 50 w 72"/>
                <a:gd name="T69" fmla="*/ 15 h 48"/>
                <a:gd name="T70" fmla="*/ 50 w 72"/>
                <a:gd name="T71" fmla="*/ 15 h 48"/>
                <a:gd name="T72" fmla="*/ 53 w 72"/>
                <a:gd name="T73" fmla="*/ 28 h 48"/>
                <a:gd name="T74" fmla="*/ 50 w 72"/>
                <a:gd name="T75" fmla="*/ 15 h 48"/>
                <a:gd name="T76" fmla="*/ 56 w 72"/>
                <a:gd name="T77" fmla="*/ 16 h 48"/>
                <a:gd name="T78" fmla="*/ 56 w 72"/>
                <a:gd name="T79" fmla="*/ 16 h 48"/>
                <a:gd name="T80" fmla="*/ 56 w 72"/>
                <a:gd name="T81" fmla="*/ 16 h 48"/>
                <a:gd name="T82" fmla="*/ 58 w 72"/>
                <a:gd name="T83" fmla="*/ 17 h 48"/>
                <a:gd name="T84" fmla="*/ 58 w 72"/>
                <a:gd name="T85" fmla="*/ 17 h 48"/>
                <a:gd name="T86" fmla="*/ 58 w 72"/>
                <a:gd name="T87" fmla="*/ 17 h 48"/>
                <a:gd name="T88" fmla="*/ 70 w 72"/>
                <a:gd name="T89" fmla="*/ 40 h 48"/>
                <a:gd name="T90" fmla="*/ 60 w 72"/>
                <a:gd name="T91" fmla="*/ 14 h 48"/>
                <a:gd name="T92" fmla="*/ 60 w 72"/>
                <a:gd name="T93" fmla="*/ 14 h 48"/>
                <a:gd name="T94" fmla="*/ 53 w 72"/>
                <a:gd name="T95" fmla="*/ 7 h 48"/>
                <a:gd name="T96" fmla="*/ 53 w 72"/>
                <a:gd name="T97" fmla="*/ 7 h 48"/>
                <a:gd name="T98" fmla="*/ 47 w 72"/>
                <a:gd name="T99" fmla="*/ 5 h 48"/>
                <a:gd name="T100" fmla="*/ 42 w 72"/>
                <a:gd name="T101" fmla="*/ 6 h 48"/>
                <a:gd name="T102" fmla="*/ 38 w 72"/>
                <a:gd name="T103" fmla="*/ 7 h 48"/>
                <a:gd name="T104" fmla="*/ 34 w 72"/>
                <a:gd name="T105" fmla="*/ 5 h 48"/>
                <a:gd name="T106" fmla="*/ 32 w 72"/>
                <a:gd name="T107" fmla="*/ 2 h 48"/>
                <a:gd name="T108" fmla="*/ 28 w 72"/>
                <a:gd name="T109"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48">
                  <a:moveTo>
                    <a:pt x="39" y="43"/>
                  </a:moveTo>
                  <a:cubicBezTo>
                    <a:pt x="38" y="45"/>
                    <a:pt x="36" y="47"/>
                    <a:pt x="35" y="48"/>
                  </a:cubicBezTo>
                  <a:cubicBezTo>
                    <a:pt x="35" y="48"/>
                    <a:pt x="35" y="48"/>
                    <a:pt x="35" y="48"/>
                  </a:cubicBezTo>
                  <a:cubicBezTo>
                    <a:pt x="36" y="47"/>
                    <a:pt x="38" y="46"/>
                    <a:pt x="39" y="43"/>
                  </a:cubicBezTo>
                  <a:moveTo>
                    <a:pt x="50" y="15"/>
                  </a:moveTo>
                  <a:cubicBezTo>
                    <a:pt x="49" y="15"/>
                    <a:pt x="49" y="16"/>
                    <a:pt x="48" y="17"/>
                  </a:cubicBezTo>
                  <a:cubicBezTo>
                    <a:pt x="49" y="16"/>
                    <a:pt x="49" y="15"/>
                    <a:pt x="50" y="15"/>
                  </a:cubicBezTo>
                  <a:cubicBezTo>
                    <a:pt x="50" y="15"/>
                    <a:pt x="50" y="15"/>
                    <a:pt x="50" y="15"/>
                  </a:cubicBezTo>
                  <a:moveTo>
                    <a:pt x="28" y="0"/>
                  </a:moveTo>
                  <a:cubicBezTo>
                    <a:pt x="24" y="0"/>
                    <a:pt x="19" y="3"/>
                    <a:pt x="12" y="8"/>
                  </a:cubicBezTo>
                  <a:cubicBezTo>
                    <a:pt x="11" y="9"/>
                    <a:pt x="11" y="9"/>
                    <a:pt x="11" y="9"/>
                  </a:cubicBezTo>
                  <a:cubicBezTo>
                    <a:pt x="10" y="10"/>
                    <a:pt x="9" y="11"/>
                    <a:pt x="8" y="12"/>
                  </a:cubicBezTo>
                  <a:cubicBezTo>
                    <a:pt x="8" y="12"/>
                    <a:pt x="8" y="12"/>
                    <a:pt x="8" y="12"/>
                  </a:cubicBezTo>
                  <a:cubicBezTo>
                    <a:pt x="8" y="12"/>
                    <a:pt x="8" y="12"/>
                    <a:pt x="8" y="12"/>
                  </a:cubicBezTo>
                  <a:cubicBezTo>
                    <a:pt x="2" y="19"/>
                    <a:pt x="0" y="28"/>
                    <a:pt x="1" y="32"/>
                  </a:cubicBezTo>
                  <a:cubicBezTo>
                    <a:pt x="1" y="26"/>
                    <a:pt x="11" y="14"/>
                    <a:pt x="14" y="14"/>
                  </a:cubicBezTo>
                  <a:cubicBezTo>
                    <a:pt x="14" y="14"/>
                    <a:pt x="14" y="14"/>
                    <a:pt x="14" y="14"/>
                  </a:cubicBezTo>
                  <a:cubicBezTo>
                    <a:pt x="15" y="14"/>
                    <a:pt x="14" y="15"/>
                    <a:pt x="14" y="17"/>
                  </a:cubicBezTo>
                  <a:cubicBezTo>
                    <a:pt x="14" y="15"/>
                    <a:pt x="15" y="14"/>
                    <a:pt x="14" y="14"/>
                  </a:cubicBezTo>
                  <a:cubicBezTo>
                    <a:pt x="20" y="12"/>
                    <a:pt x="20" y="12"/>
                    <a:pt x="20" y="12"/>
                  </a:cubicBezTo>
                  <a:cubicBezTo>
                    <a:pt x="12" y="23"/>
                    <a:pt x="9" y="32"/>
                    <a:pt x="7" y="38"/>
                  </a:cubicBezTo>
                  <a:cubicBezTo>
                    <a:pt x="6" y="36"/>
                    <a:pt x="7" y="32"/>
                    <a:pt x="8" y="28"/>
                  </a:cubicBezTo>
                  <a:cubicBezTo>
                    <a:pt x="6" y="33"/>
                    <a:pt x="5" y="38"/>
                    <a:pt x="7" y="38"/>
                  </a:cubicBezTo>
                  <a:cubicBezTo>
                    <a:pt x="9" y="32"/>
                    <a:pt x="12" y="23"/>
                    <a:pt x="20" y="12"/>
                  </a:cubicBezTo>
                  <a:cubicBezTo>
                    <a:pt x="23" y="7"/>
                    <a:pt x="26" y="6"/>
                    <a:pt x="28" y="6"/>
                  </a:cubicBezTo>
                  <a:cubicBezTo>
                    <a:pt x="30" y="6"/>
                    <a:pt x="32" y="8"/>
                    <a:pt x="34" y="10"/>
                  </a:cubicBezTo>
                  <a:cubicBezTo>
                    <a:pt x="38" y="15"/>
                    <a:pt x="33" y="24"/>
                    <a:pt x="30" y="30"/>
                  </a:cubicBezTo>
                  <a:cubicBezTo>
                    <a:pt x="35" y="28"/>
                    <a:pt x="39" y="13"/>
                    <a:pt x="42" y="13"/>
                  </a:cubicBezTo>
                  <a:cubicBezTo>
                    <a:pt x="42" y="13"/>
                    <a:pt x="43" y="13"/>
                    <a:pt x="43" y="14"/>
                  </a:cubicBezTo>
                  <a:cubicBezTo>
                    <a:pt x="43" y="14"/>
                    <a:pt x="44" y="15"/>
                    <a:pt x="44" y="17"/>
                  </a:cubicBezTo>
                  <a:cubicBezTo>
                    <a:pt x="44" y="15"/>
                    <a:pt x="43" y="14"/>
                    <a:pt x="43" y="14"/>
                  </a:cubicBezTo>
                  <a:cubicBezTo>
                    <a:pt x="50" y="15"/>
                    <a:pt x="50" y="15"/>
                    <a:pt x="50" y="15"/>
                  </a:cubicBezTo>
                  <a:cubicBezTo>
                    <a:pt x="50" y="15"/>
                    <a:pt x="50" y="15"/>
                    <a:pt x="50" y="15"/>
                  </a:cubicBezTo>
                  <a:cubicBezTo>
                    <a:pt x="50" y="15"/>
                    <a:pt x="50" y="15"/>
                    <a:pt x="50" y="15"/>
                  </a:cubicBezTo>
                  <a:cubicBezTo>
                    <a:pt x="50" y="15"/>
                    <a:pt x="50" y="15"/>
                    <a:pt x="50" y="15"/>
                  </a:cubicBezTo>
                  <a:cubicBezTo>
                    <a:pt x="50" y="15"/>
                    <a:pt x="50" y="15"/>
                    <a:pt x="50" y="15"/>
                  </a:cubicBezTo>
                  <a:cubicBezTo>
                    <a:pt x="53" y="17"/>
                    <a:pt x="53" y="22"/>
                    <a:pt x="53" y="28"/>
                  </a:cubicBezTo>
                  <a:cubicBezTo>
                    <a:pt x="53" y="22"/>
                    <a:pt x="53" y="17"/>
                    <a:pt x="50" y="15"/>
                  </a:cubicBezTo>
                  <a:cubicBezTo>
                    <a:pt x="56" y="16"/>
                    <a:pt x="56" y="16"/>
                    <a:pt x="56" y="16"/>
                  </a:cubicBezTo>
                  <a:cubicBezTo>
                    <a:pt x="56" y="16"/>
                    <a:pt x="56" y="16"/>
                    <a:pt x="56" y="16"/>
                  </a:cubicBezTo>
                  <a:cubicBezTo>
                    <a:pt x="56" y="16"/>
                    <a:pt x="56" y="16"/>
                    <a:pt x="56" y="16"/>
                  </a:cubicBezTo>
                  <a:cubicBezTo>
                    <a:pt x="57" y="16"/>
                    <a:pt x="57" y="16"/>
                    <a:pt x="58" y="17"/>
                  </a:cubicBezTo>
                  <a:cubicBezTo>
                    <a:pt x="58" y="17"/>
                    <a:pt x="58" y="17"/>
                    <a:pt x="58" y="17"/>
                  </a:cubicBezTo>
                  <a:cubicBezTo>
                    <a:pt x="58" y="17"/>
                    <a:pt x="58" y="17"/>
                    <a:pt x="58" y="17"/>
                  </a:cubicBezTo>
                  <a:cubicBezTo>
                    <a:pt x="64" y="22"/>
                    <a:pt x="68" y="33"/>
                    <a:pt x="70" y="40"/>
                  </a:cubicBezTo>
                  <a:cubicBezTo>
                    <a:pt x="72" y="28"/>
                    <a:pt x="60" y="14"/>
                    <a:pt x="60" y="14"/>
                  </a:cubicBezTo>
                  <a:cubicBezTo>
                    <a:pt x="60" y="14"/>
                    <a:pt x="60" y="14"/>
                    <a:pt x="60" y="14"/>
                  </a:cubicBezTo>
                  <a:cubicBezTo>
                    <a:pt x="58" y="12"/>
                    <a:pt x="55" y="9"/>
                    <a:pt x="53" y="7"/>
                  </a:cubicBezTo>
                  <a:cubicBezTo>
                    <a:pt x="53" y="7"/>
                    <a:pt x="53" y="7"/>
                    <a:pt x="53" y="7"/>
                  </a:cubicBezTo>
                  <a:cubicBezTo>
                    <a:pt x="51" y="6"/>
                    <a:pt x="49" y="5"/>
                    <a:pt x="47" y="5"/>
                  </a:cubicBezTo>
                  <a:cubicBezTo>
                    <a:pt x="45" y="5"/>
                    <a:pt x="44" y="6"/>
                    <a:pt x="42" y="6"/>
                  </a:cubicBezTo>
                  <a:cubicBezTo>
                    <a:pt x="41" y="6"/>
                    <a:pt x="40" y="7"/>
                    <a:pt x="38" y="7"/>
                  </a:cubicBezTo>
                  <a:cubicBezTo>
                    <a:pt x="37" y="7"/>
                    <a:pt x="35" y="6"/>
                    <a:pt x="34" y="5"/>
                  </a:cubicBezTo>
                  <a:cubicBezTo>
                    <a:pt x="34" y="5"/>
                    <a:pt x="32" y="3"/>
                    <a:pt x="32" y="2"/>
                  </a:cubicBezTo>
                  <a:cubicBezTo>
                    <a:pt x="31" y="1"/>
                    <a:pt x="30" y="0"/>
                    <a:pt x="28"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212">
              <a:extLst>
                <a:ext uri="{FF2B5EF4-FFF2-40B4-BE49-F238E27FC236}">
                  <a16:creationId xmlns="" xmlns:a16="http://schemas.microsoft.com/office/drawing/2014/main" id="{33958044-AD00-4733-ABF5-7B868BDA68E6}"/>
                </a:ext>
              </a:extLst>
            </p:cNvPr>
            <p:cNvSpPr>
              <a:spLocks/>
            </p:cNvSpPr>
            <p:nvPr/>
          </p:nvSpPr>
          <p:spPr bwMode="auto">
            <a:xfrm flipH="1">
              <a:off x="906462" y="5378450"/>
              <a:ext cx="234950" cy="182563"/>
            </a:xfrm>
            <a:custGeom>
              <a:avLst/>
              <a:gdLst>
                <a:gd name="T0" fmla="*/ 36 w 83"/>
                <a:gd name="T1" fmla="*/ 0 h 64"/>
                <a:gd name="T2" fmla="*/ 29 w 83"/>
                <a:gd name="T3" fmla="*/ 0 h 64"/>
                <a:gd name="T4" fmla="*/ 23 w 83"/>
                <a:gd name="T5" fmla="*/ 6 h 64"/>
                <a:gd name="T6" fmla="*/ 20 w 83"/>
                <a:gd name="T7" fmla="*/ 12 h 64"/>
                <a:gd name="T8" fmla="*/ 16 w 83"/>
                <a:gd name="T9" fmla="*/ 13 h 64"/>
                <a:gd name="T10" fmla="*/ 13 w 83"/>
                <a:gd name="T11" fmla="*/ 13 h 64"/>
                <a:gd name="T12" fmla="*/ 11 w 83"/>
                <a:gd name="T13" fmla="*/ 12 h 64"/>
                <a:gd name="T14" fmla="*/ 5 w 83"/>
                <a:gd name="T15" fmla="*/ 17 h 64"/>
                <a:gd name="T16" fmla="*/ 1 w 83"/>
                <a:gd name="T17" fmla="*/ 38 h 64"/>
                <a:gd name="T18" fmla="*/ 1 w 83"/>
                <a:gd name="T19" fmla="*/ 38 h 64"/>
                <a:gd name="T20" fmla="*/ 15 w 83"/>
                <a:gd name="T21" fmla="*/ 64 h 64"/>
                <a:gd name="T22" fmla="*/ 14 w 83"/>
                <a:gd name="T23" fmla="*/ 23 h 64"/>
                <a:gd name="T24" fmla="*/ 35 w 83"/>
                <a:gd name="T25" fmla="*/ 62 h 64"/>
                <a:gd name="T26" fmla="*/ 19 w 83"/>
                <a:gd name="T27" fmla="*/ 21 h 64"/>
                <a:gd name="T28" fmla="*/ 19 w 83"/>
                <a:gd name="T29" fmla="*/ 21 h 64"/>
                <a:gd name="T30" fmla="*/ 40 w 83"/>
                <a:gd name="T31" fmla="*/ 40 h 64"/>
                <a:gd name="T32" fmla="*/ 25 w 83"/>
                <a:gd name="T33" fmla="*/ 19 h 64"/>
                <a:gd name="T34" fmla="*/ 25 w 83"/>
                <a:gd name="T35" fmla="*/ 19 h 64"/>
                <a:gd name="T36" fmla="*/ 45 w 83"/>
                <a:gd name="T37" fmla="*/ 37 h 64"/>
                <a:gd name="T38" fmla="*/ 32 w 83"/>
                <a:gd name="T39" fmla="*/ 14 h 64"/>
                <a:gd name="T40" fmla="*/ 32 w 83"/>
                <a:gd name="T41" fmla="*/ 14 h 64"/>
                <a:gd name="T42" fmla="*/ 58 w 83"/>
                <a:gd name="T43" fmla="*/ 40 h 64"/>
                <a:gd name="T44" fmla="*/ 36 w 83"/>
                <a:gd name="T45" fmla="*/ 9 h 64"/>
                <a:gd name="T46" fmla="*/ 37 w 83"/>
                <a:gd name="T47" fmla="*/ 9 h 64"/>
                <a:gd name="T48" fmla="*/ 71 w 83"/>
                <a:gd name="T49" fmla="*/ 32 h 64"/>
                <a:gd name="T50" fmla="*/ 39 w 83"/>
                <a:gd name="T51" fmla="*/ 3 h 64"/>
                <a:gd name="T52" fmla="*/ 43 w 83"/>
                <a:gd name="T53" fmla="*/ 3 h 64"/>
                <a:gd name="T54" fmla="*/ 83 w 83"/>
                <a:gd name="T55" fmla="*/ 19 h 64"/>
                <a:gd name="T56" fmla="*/ 58 w 83"/>
                <a:gd name="T57" fmla="*/ 3 h 64"/>
                <a:gd name="T58" fmla="*/ 58 w 83"/>
                <a:gd name="T59" fmla="*/ 3 h 64"/>
                <a:gd name="T60" fmla="*/ 58 w 83"/>
                <a:gd name="T61" fmla="*/ 3 h 64"/>
                <a:gd name="T62" fmla="*/ 36 w 83"/>
                <a:gd name="T63"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3" h="64">
                  <a:moveTo>
                    <a:pt x="36" y="0"/>
                  </a:moveTo>
                  <a:cubicBezTo>
                    <a:pt x="33" y="0"/>
                    <a:pt x="31" y="0"/>
                    <a:pt x="29" y="0"/>
                  </a:cubicBezTo>
                  <a:cubicBezTo>
                    <a:pt x="26" y="0"/>
                    <a:pt x="23" y="3"/>
                    <a:pt x="23" y="6"/>
                  </a:cubicBezTo>
                  <a:cubicBezTo>
                    <a:pt x="23" y="9"/>
                    <a:pt x="22" y="11"/>
                    <a:pt x="20" y="12"/>
                  </a:cubicBezTo>
                  <a:cubicBezTo>
                    <a:pt x="19" y="13"/>
                    <a:pt x="18" y="13"/>
                    <a:pt x="16" y="13"/>
                  </a:cubicBezTo>
                  <a:cubicBezTo>
                    <a:pt x="15" y="13"/>
                    <a:pt x="14" y="13"/>
                    <a:pt x="13" y="13"/>
                  </a:cubicBezTo>
                  <a:cubicBezTo>
                    <a:pt x="12" y="12"/>
                    <a:pt x="12" y="12"/>
                    <a:pt x="11" y="12"/>
                  </a:cubicBezTo>
                  <a:cubicBezTo>
                    <a:pt x="8" y="12"/>
                    <a:pt x="6" y="14"/>
                    <a:pt x="5" y="17"/>
                  </a:cubicBezTo>
                  <a:cubicBezTo>
                    <a:pt x="3" y="22"/>
                    <a:pt x="1" y="29"/>
                    <a:pt x="1" y="38"/>
                  </a:cubicBezTo>
                  <a:cubicBezTo>
                    <a:pt x="1" y="38"/>
                    <a:pt x="1" y="38"/>
                    <a:pt x="1" y="38"/>
                  </a:cubicBezTo>
                  <a:cubicBezTo>
                    <a:pt x="5" y="57"/>
                    <a:pt x="9" y="59"/>
                    <a:pt x="15" y="64"/>
                  </a:cubicBezTo>
                  <a:cubicBezTo>
                    <a:pt x="0" y="42"/>
                    <a:pt x="9" y="24"/>
                    <a:pt x="14" y="23"/>
                  </a:cubicBezTo>
                  <a:cubicBezTo>
                    <a:pt x="12" y="32"/>
                    <a:pt x="17" y="55"/>
                    <a:pt x="35" y="62"/>
                  </a:cubicBezTo>
                  <a:cubicBezTo>
                    <a:pt x="24" y="56"/>
                    <a:pt x="13" y="22"/>
                    <a:pt x="19" y="21"/>
                  </a:cubicBezTo>
                  <a:cubicBezTo>
                    <a:pt x="19" y="21"/>
                    <a:pt x="19" y="21"/>
                    <a:pt x="19" y="21"/>
                  </a:cubicBezTo>
                  <a:cubicBezTo>
                    <a:pt x="25" y="21"/>
                    <a:pt x="31" y="33"/>
                    <a:pt x="40" y="40"/>
                  </a:cubicBezTo>
                  <a:cubicBezTo>
                    <a:pt x="37" y="33"/>
                    <a:pt x="26" y="23"/>
                    <a:pt x="25" y="19"/>
                  </a:cubicBezTo>
                  <a:cubicBezTo>
                    <a:pt x="25" y="19"/>
                    <a:pt x="25" y="19"/>
                    <a:pt x="25" y="19"/>
                  </a:cubicBezTo>
                  <a:cubicBezTo>
                    <a:pt x="31" y="19"/>
                    <a:pt x="41" y="33"/>
                    <a:pt x="45" y="37"/>
                  </a:cubicBezTo>
                  <a:cubicBezTo>
                    <a:pt x="42" y="24"/>
                    <a:pt x="27" y="15"/>
                    <a:pt x="32" y="14"/>
                  </a:cubicBezTo>
                  <a:cubicBezTo>
                    <a:pt x="32" y="14"/>
                    <a:pt x="32" y="14"/>
                    <a:pt x="32" y="14"/>
                  </a:cubicBezTo>
                  <a:cubicBezTo>
                    <a:pt x="37" y="14"/>
                    <a:pt x="55" y="32"/>
                    <a:pt x="58" y="40"/>
                  </a:cubicBezTo>
                  <a:cubicBezTo>
                    <a:pt x="61" y="28"/>
                    <a:pt x="30" y="10"/>
                    <a:pt x="36" y="9"/>
                  </a:cubicBezTo>
                  <a:cubicBezTo>
                    <a:pt x="36" y="9"/>
                    <a:pt x="36" y="9"/>
                    <a:pt x="37" y="9"/>
                  </a:cubicBezTo>
                  <a:cubicBezTo>
                    <a:pt x="43" y="9"/>
                    <a:pt x="65" y="19"/>
                    <a:pt x="71" y="32"/>
                  </a:cubicBezTo>
                  <a:cubicBezTo>
                    <a:pt x="68" y="9"/>
                    <a:pt x="30" y="3"/>
                    <a:pt x="39" y="3"/>
                  </a:cubicBezTo>
                  <a:cubicBezTo>
                    <a:pt x="40" y="3"/>
                    <a:pt x="41" y="3"/>
                    <a:pt x="43" y="3"/>
                  </a:cubicBezTo>
                  <a:cubicBezTo>
                    <a:pt x="63" y="4"/>
                    <a:pt x="70" y="12"/>
                    <a:pt x="83" y="19"/>
                  </a:cubicBezTo>
                  <a:cubicBezTo>
                    <a:pt x="77" y="10"/>
                    <a:pt x="61" y="4"/>
                    <a:pt x="58" y="3"/>
                  </a:cubicBezTo>
                  <a:cubicBezTo>
                    <a:pt x="58" y="3"/>
                    <a:pt x="58" y="3"/>
                    <a:pt x="58" y="3"/>
                  </a:cubicBezTo>
                  <a:cubicBezTo>
                    <a:pt x="58" y="3"/>
                    <a:pt x="58" y="3"/>
                    <a:pt x="58" y="3"/>
                  </a:cubicBezTo>
                  <a:cubicBezTo>
                    <a:pt x="49" y="0"/>
                    <a:pt x="41" y="0"/>
                    <a:pt x="36"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213">
              <a:extLst>
                <a:ext uri="{FF2B5EF4-FFF2-40B4-BE49-F238E27FC236}">
                  <a16:creationId xmlns="" xmlns:a16="http://schemas.microsoft.com/office/drawing/2014/main" id="{39B52A9D-2A86-4AFC-98EB-3478DD866BFD}"/>
                </a:ext>
              </a:extLst>
            </p:cNvPr>
            <p:cNvSpPr>
              <a:spLocks/>
            </p:cNvSpPr>
            <p:nvPr/>
          </p:nvSpPr>
          <p:spPr bwMode="auto">
            <a:xfrm flipH="1">
              <a:off x="1119187" y="5603875"/>
              <a:ext cx="127000" cy="166688"/>
            </a:xfrm>
            <a:custGeom>
              <a:avLst/>
              <a:gdLst>
                <a:gd name="T0" fmla="*/ 8 w 45"/>
                <a:gd name="T1" fmla="*/ 0 h 59"/>
                <a:gd name="T2" fmla="*/ 5 w 45"/>
                <a:gd name="T3" fmla="*/ 2 h 59"/>
                <a:gd name="T4" fmla="*/ 1 w 45"/>
                <a:gd name="T5" fmla="*/ 10 h 59"/>
                <a:gd name="T6" fmla="*/ 0 w 45"/>
                <a:gd name="T7" fmla="*/ 13 h 59"/>
                <a:gd name="T8" fmla="*/ 22 w 45"/>
                <a:gd name="T9" fmla="*/ 55 h 59"/>
                <a:gd name="T10" fmla="*/ 26 w 45"/>
                <a:gd name="T11" fmla="*/ 59 h 59"/>
                <a:gd name="T12" fmla="*/ 6 w 45"/>
                <a:gd name="T13" fmla="*/ 23 h 59"/>
                <a:gd name="T14" fmla="*/ 10 w 45"/>
                <a:gd name="T15" fmla="*/ 28 h 59"/>
                <a:gd name="T16" fmla="*/ 35 w 45"/>
                <a:gd name="T17" fmla="*/ 50 h 59"/>
                <a:gd name="T18" fmla="*/ 33 w 45"/>
                <a:gd name="T19" fmla="*/ 47 h 59"/>
                <a:gd name="T20" fmla="*/ 6 w 45"/>
                <a:gd name="T21" fmla="*/ 12 h 59"/>
                <a:gd name="T22" fmla="*/ 6 w 45"/>
                <a:gd name="T23" fmla="*/ 12 h 59"/>
                <a:gd name="T24" fmla="*/ 16 w 45"/>
                <a:gd name="T25" fmla="*/ 22 h 59"/>
                <a:gd name="T26" fmla="*/ 27 w 45"/>
                <a:gd name="T27" fmla="*/ 31 h 59"/>
                <a:gd name="T28" fmla="*/ 27 w 45"/>
                <a:gd name="T29" fmla="*/ 30 h 59"/>
                <a:gd name="T30" fmla="*/ 8 w 45"/>
                <a:gd name="T31" fmla="*/ 8 h 59"/>
                <a:gd name="T32" fmla="*/ 9 w 45"/>
                <a:gd name="T33" fmla="*/ 8 h 59"/>
                <a:gd name="T34" fmla="*/ 43 w 45"/>
                <a:gd name="T35" fmla="*/ 34 h 59"/>
                <a:gd name="T36" fmla="*/ 44 w 45"/>
                <a:gd name="T37" fmla="*/ 33 h 59"/>
                <a:gd name="T38" fmla="*/ 13 w 45"/>
                <a:gd name="T39" fmla="*/ 5 h 59"/>
                <a:gd name="T40" fmla="*/ 13 w 45"/>
                <a:gd name="T41" fmla="*/ 5 h 59"/>
                <a:gd name="T42" fmla="*/ 43 w 45"/>
                <a:gd name="T43" fmla="*/ 21 h 59"/>
                <a:gd name="T44" fmla="*/ 44 w 45"/>
                <a:gd name="T45" fmla="*/ 21 h 59"/>
                <a:gd name="T46" fmla="*/ 33 w 45"/>
                <a:gd name="T47" fmla="*/ 12 h 59"/>
                <a:gd name="T48" fmla="*/ 33 w 45"/>
                <a:gd name="T49" fmla="*/ 12 h 59"/>
                <a:gd name="T50" fmla="*/ 31 w 45"/>
                <a:gd name="T51" fmla="*/ 11 h 59"/>
                <a:gd name="T52" fmla="*/ 31 w 45"/>
                <a:gd name="T53" fmla="*/ 11 h 59"/>
                <a:gd name="T54" fmla="*/ 31 w 45"/>
                <a:gd name="T55" fmla="*/ 11 h 59"/>
                <a:gd name="T56" fmla="*/ 29 w 45"/>
                <a:gd name="T57" fmla="*/ 10 h 59"/>
                <a:gd name="T58" fmla="*/ 8 w 45"/>
                <a:gd name="T59"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5" h="59">
                  <a:moveTo>
                    <a:pt x="8" y="0"/>
                  </a:moveTo>
                  <a:cubicBezTo>
                    <a:pt x="6" y="0"/>
                    <a:pt x="5" y="1"/>
                    <a:pt x="5" y="2"/>
                  </a:cubicBezTo>
                  <a:cubicBezTo>
                    <a:pt x="4" y="6"/>
                    <a:pt x="1" y="3"/>
                    <a:pt x="1" y="10"/>
                  </a:cubicBezTo>
                  <a:cubicBezTo>
                    <a:pt x="0" y="11"/>
                    <a:pt x="0" y="12"/>
                    <a:pt x="0" y="13"/>
                  </a:cubicBezTo>
                  <a:cubicBezTo>
                    <a:pt x="0" y="21"/>
                    <a:pt x="7" y="42"/>
                    <a:pt x="22" y="55"/>
                  </a:cubicBezTo>
                  <a:cubicBezTo>
                    <a:pt x="23" y="56"/>
                    <a:pt x="24" y="58"/>
                    <a:pt x="26" y="59"/>
                  </a:cubicBezTo>
                  <a:cubicBezTo>
                    <a:pt x="17" y="50"/>
                    <a:pt x="3" y="23"/>
                    <a:pt x="6" y="23"/>
                  </a:cubicBezTo>
                  <a:cubicBezTo>
                    <a:pt x="6" y="23"/>
                    <a:pt x="8" y="25"/>
                    <a:pt x="10" y="28"/>
                  </a:cubicBezTo>
                  <a:cubicBezTo>
                    <a:pt x="21" y="42"/>
                    <a:pt x="33" y="50"/>
                    <a:pt x="35" y="50"/>
                  </a:cubicBezTo>
                  <a:cubicBezTo>
                    <a:pt x="36" y="50"/>
                    <a:pt x="35" y="49"/>
                    <a:pt x="33" y="47"/>
                  </a:cubicBezTo>
                  <a:cubicBezTo>
                    <a:pt x="24" y="40"/>
                    <a:pt x="4" y="13"/>
                    <a:pt x="6" y="12"/>
                  </a:cubicBezTo>
                  <a:cubicBezTo>
                    <a:pt x="6" y="12"/>
                    <a:pt x="6" y="12"/>
                    <a:pt x="6" y="12"/>
                  </a:cubicBezTo>
                  <a:cubicBezTo>
                    <a:pt x="7" y="12"/>
                    <a:pt x="11" y="17"/>
                    <a:pt x="16" y="22"/>
                  </a:cubicBezTo>
                  <a:cubicBezTo>
                    <a:pt x="20" y="26"/>
                    <a:pt x="25" y="31"/>
                    <a:pt x="27" y="31"/>
                  </a:cubicBezTo>
                  <a:cubicBezTo>
                    <a:pt x="27" y="31"/>
                    <a:pt x="27" y="31"/>
                    <a:pt x="27" y="30"/>
                  </a:cubicBezTo>
                  <a:cubicBezTo>
                    <a:pt x="26" y="24"/>
                    <a:pt x="5" y="8"/>
                    <a:pt x="8" y="8"/>
                  </a:cubicBezTo>
                  <a:cubicBezTo>
                    <a:pt x="9" y="8"/>
                    <a:pt x="9" y="8"/>
                    <a:pt x="9" y="8"/>
                  </a:cubicBezTo>
                  <a:cubicBezTo>
                    <a:pt x="15" y="10"/>
                    <a:pt x="41" y="34"/>
                    <a:pt x="43" y="34"/>
                  </a:cubicBezTo>
                  <a:cubicBezTo>
                    <a:pt x="44" y="34"/>
                    <a:pt x="44" y="33"/>
                    <a:pt x="44" y="33"/>
                  </a:cubicBezTo>
                  <a:cubicBezTo>
                    <a:pt x="42" y="28"/>
                    <a:pt x="7" y="5"/>
                    <a:pt x="13" y="5"/>
                  </a:cubicBezTo>
                  <a:cubicBezTo>
                    <a:pt x="13" y="5"/>
                    <a:pt x="13" y="5"/>
                    <a:pt x="13" y="5"/>
                  </a:cubicBezTo>
                  <a:cubicBezTo>
                    <a:pt x="19" y="5"/>
                    <a:pt x="39" y="21"/>
                    <a:pt x="43" y="21"/>
                  </a:cubicBezTo>
                  <a:cubicBezTo>
                    <a:pt x="43" y="21"/>
                    <a:pt x="43" y="21"/>
                    <a:pt x="44" y="21"/>
                  </a:cubicBezTo>
                  <a:cubicBezTo>
                    <a:pt x="45" y="19"/>
                    <a:pt x="37" y="14"/>
                    <a:pt x="33" y="12"/>
                  </a:cubicBezTo>
                  <a:cubicBezTo>
                    <a:pt x="33" y="12"/>
                    <a:pt x="33" y="12"/>
                    <a:pt x="33" y="12"/>
                  </a:cubicBezTo>
                  <a:cubicBezTo>
                    <a:pt x="32" y="12"/>
                    <a:pt x="32" y="11"/>
                    <a:pt x="31" y="11"/>
                  </a:cubicBezTo>
                  <a:cubicBezTo>
                    <a:pt x="31" y="11"/>
                    <a:pt x="31" y="11"/>
                    <a:pt x="31" y="11"/>
                  </a:cubicBezTo>
                  <a:cubicBezTo>
                    <a:pt x="31" y="11"/>
                    <a:pt x="31" y="11"/>
                    <a:pt x="31" y="11"/>
                  </a:cubicBezTo>
                  <a:cubicBezTo>
                    <a:pt x="30" y="10"/>
                    <a:pt x="30" y="10"/>
                    <a:pt x="29" y="10"/>
                  </a:cubicBezTo>
                  <a:cubicBezTo>
                    <a:pt x="17" y="2"/>
                    <a:pt x="11" y="0"/>
                    <a:pt x="8"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0" name="Freeform 214">
              <a:extLst>
                <a:ext uri="{FF2B5EF4-FFF2-40B4-BE49-F238E27FC236}">
                  <a16:creationId xmlns="" xmlns:a16="http://schemas.microsoft.com/office/drawing/2014/main" id="{FAA28E05-50BD-42EB-AE7D-B4DDE321DA9F}"/>
                </a:ext>
              </a:extLst>
            </p:cNvPr>
            <p:cNvSpPr>
              <a:spLocks/>
            </p:cNvSpPr>
            <p:nvPr/>
          </p:nvSpPr>
          <p:spPr bwMode="auto">
            <a:xfrm flipH="1">
              <a:off x="873125" y="5834063"/>
              <a:ext cx="174625" cy="79375"/>
            </a:xfrm>
            <a:custGeom>
              <a:avLst/>
              <a:gdLst>
                <a:gd name="T0" fmla="*/ 53 w 62"/>
                <a:gd name="T1" fmla="*/ 0 h 28"/>
                <a:gd name="T2" fmla="*/ 45 w 62"/>
                <a:gd name="T3" fmla="*/ 1 h 28"/>
                <a:gd name="T4" fmla="*/ 45 w 62"/>
                <a:gd name="T5" fmla="*/ 1 h 28"/>
                <a:gd name="T6" fmla="*/ 45 w 62"/>
                <a:gd name="T7" fmla="*/ 1 h 28"/>
                <a:gd name="T8" fmla="*/ 45 w 62"/>
                <a:gd name="T9" fmla="*/ 1 h 28"/>
                <a:gd name="T10" fmla="*/ 36 w 62"/>
                <a:gd name="T11" fmla="*/ 4 h 28"/>
                <a:gd name="T12" fmla="*/ 25 w 62"/>
                <a:gd name="T13" fmla="*/ 8 h 28"/>
                <a:gd name="T14" fmla="*/ 19 w 62"/>
                <a:gd name="T15" fmla="*/ 11 h 28"/>
                <a:gd name="T16" fmla="*/ 0 w 62"/>
                <a:gd name="T17" fmla="*/ 20 h 28"/>
                <a:gd name="T18" fmla="*/ 20 w 62"/>
                <a:gd name="T19" fmla="*/ 27 h 28"/>
                <a:gd name="T20" fmla="*/ 30 w 62"/>
                <a:gd name="T21" fmla="*/ 28 h 28"/>
                <a:gd name="T22" fmla="*/ 41 w 62"/>
                <a:gd name="T23" fmla="*/ 27 h 28"/>
                <a:gd name="T24" fmla="*/ 61 w 62"/>
                <a:gd name="T25" fmla="*/ 14 h 28"/>
                <a:gd name="T26" fmla="*/ 61 w 62"/>
                <a:gd name="T27" fmla="*/ 12 h 28"/>
                <a:gd name="T28" fmla="*/ 56 w 62"/>
                <a:gd name="T29" fmla="*/ 16 h 28"/>
                <a:gd name="T30" fmla="*/ 28 w 62"/>
                <a:gd name="T31" fmla="*/ 25 h 28"/>
                <a:gd name="T32" fmla="*/ 21 w 62"/>
                <a:gd name="T33" fmla="*/ 24 h 28"/>
                <a:gd name="T34" fmla="*/ 45 w 62"/>
                <a:gd name="T35" fmla="*/ 15 h 28"/>
                <a:gd name="T36" fmla="*/ 48 w 62"/>
                <a:gd name="T37" fmla="*/ 12 h 28"/>
                <a:gd name="T38" fmla="*/ 38 w 62"/>
                <a:gd name="T39" fmla="*/ 14 h 28"/>
                <a:gd name="T40" fmla="*/ 17 w 62"/>
                <a:gd name="T41" fmla="*/ 18 h 28"/>
                <a:gd name="T42" fmla="*/ 15 w 62"/>
                <a:gd name="T43" fmla="*/ 18 h 28"/>
                <a:gd name="T44" fmla="*/ 49 w 62"/>
                <a:gd name="T45" fmla="*/ 4 h 28"/>
                <a:gd name="T46" fmla="*/ 53 w 62"/>
                <a:gd name="T4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2" h="28">
                  <a:moveTo>
                    <a:pt x="53" y="0"/>
                  </a:moveTo>
                  <a:cubicBezTo>
                    <a:pt x="51" y="0"/>
                    <a:pt x="49" y="0"/>
                    <a:pt x="45" y="1"/>
                  </a:cubicBezTo>
                  <a:cubicBezTo>
                    <a:pt x="45" y="1"/>
                    <a:pt x="45" y="1"/>
                    <a:pt x="45" y="1"/>
                  </a:cubicBezTo>
                  <a:cubicBezTo>
                    <a:pt x="45" y="1"/>
                    <a:pt x="45" y="1"/>
                    <a:pt x="45" y="1"/>
                  </a:cubicBezTo>
                  <a:cubicBezTo>
                    <a:pt x="45" y="1"/>
                    <a:pt x="45" y="1"/>
                    <a:pt x="45" y="1"/>
                  </a:cubicBezTo>
                  <a:cubicBezTo>
                    <a:pt x="42" y="2"/>
                    <a:pt x="39" y="3"/>
                    <a:pt x="36" y="4"/>
                  </a:cubicBezTo>
                  <a:cubicBezTo>
                    <a:pt x="33" y="6"/>
                    <a:pt x="29" y="7"/>
                    <a:pt x="25" y="8"/>
                  </a:cubicBezTo>
                  <a:cubicBezTo>
                    <a:pt x="23" y="9"/>
                    <a:pt x="21" y="10"/>
                    <a:pt x="19" y="11"/>
                  </a:cubicBezTo>
                  <a:cubicBezTo>
                    <a:pt x="8" y="14"/>
                    <a:pt x="0" y="17"/>
                    <a:pt x="0" y="20"/>
                  </a:cubicBezTo>
                  <a:cubicBezTo>
                    <a:pt x="0" y="22"/>
                    <a:pt x="6" y="24"/>
                    <a:pt x="20" y="27"/>
                  </a:cubicBezTo>
                  <a:cubicBezTo>
                    <a:pt x="23" y="27"/>
                    <a:pt x="26" y="28"/>
                    <a:pt x="30" y="28"/>
                  </a:cubicBezTo>
                  <a:cubicBezTo>
                    <a:pt x="34" y="28"/>
                    <a:pt x="37" y="27"/>
                    <a:pt x="41" y="27"/>
                  </a:cubicBezTo>
                  <a:cubicBezTo>
                    <a:pt x="41" y="27"/>
                    <a:pt x="56" y="22"/>
                    <a:pt x="61" y="14"/>
                  </a:cubicBezTo>
                  <a:cubicBezTo>
                    <a:pt x="61" y="14"/>
                    <a:pt x="62" y="12"/>
                    <a:pt x="61" y="12"/>
                  </a:cubicBezTo>
                  <a:cubicBezTo>
                    <a:pt x="60" y="12"/>
                    <a:pt x="59" y="13"/>
                    <a:pt x="56" y="16"/>
                  </a:cubicBezTo>
                  <a:cubicBezTo>
                    <a:pt x="50" y="20"/>
                    <a:pt x="40" y="25"/>
                    <a:pt x="28" y="25"/>
                  </a:cubicBezTo>
                  <a:cubicBezTo>
                    <a:pt x="26" y="25"/>
                    <a:pt x="24" y="25"/>
                    <a:pt x="21" y="24"/>
                  </a:cubicBezTo>
                  <a:cubicBezTo>
                    <a:pt x="7" y="21"/>
                    <a:pt x="33" y="20"/>
                    <a:pt x="45" y="15"/>
                  </a:cubicBezTo>
                  <a:cubicBezTo>
                    <a:pt x="51" y="13"/>
                    <a:pt x="51" y="12"/>
                    <a:pt x="48" y="12"/>
                  </a:cubicBezTo>
                  <a:cubicBezTo>
                    <a:pt x="46" y="12"/>
                    <a:pt x="42" y="13"/>
                    <a:pt x="38" y="14"/>
                  </a:cubicBezTo>
                  <a:cubicBezTo>
                    <a:pt x="31" y="16"/>
                    <a:pt x="21" y="18"/>
                    <a:pt x="17" y="18"/>
                  </a:cubicBezTo>
                  <a:cubicBezTo>
                    <a:pt x="16" y="18"/>
                    <a:pt x="16" y="18"/>
                    <a:pt x="15" y="18"/>
                  </a:cubicBezTo>
                  <a:cubicBezTo>
                    <a:pt x="11" y="17"/>
                    <a:pt x="40" y="10"/>
                    <a:pt x="49" y="4"/>
                  </a:cubicBezTo>
                  <a:cubicBezTo>
                    <a:pt x="54" y="1"/>
                    <a:pt x="55" y="0"/>
                    <a:pt x="53"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1" name="Freeform 215">
              <a:extLst>
                <a:ext uri="{FF2B5EF4-FFF2-40B4-BE49-F238E27FC236}">
                  <a16:creationId xmlns="" xmlns:a16="http://schemas.microsoft.com/office/drawing/2014/main" id="{504EB550-9BA4-4A54-8FF9-0239090B3A79}"/>
                </a:ext>
              </a:extLst>
            </p:cNvPr>
            <p:cNvSpPr>
              <a:spLocks/>
            </p:cNvSpPr>
            <p:nvPr/>
          </p:nvSpPr>
          <p:spPr bwMode="auto">
            <a:xfrm flipH="1">
              <a:off x="431800" y="5497513"/>
              <a:ext cx="88900" cy="147638"/>
            </a:xfrm>
            <a:custGeom>
              <a:avLst/>
              <a:gdLst>
                <a:gd name="T0" fmla="*/ 29 w 31"/>
                <a:gd name="T1" fmla="*/ 0 h 52"/>
                <a:gd name="T2" fmla="*/ 2 w 31"/>
                <a:gd name="T3" fmla="*/ 28 h 52"/>
                <a:gd name="T4" fmla="*/ 0 w 31"/>
                <a:gd name="T5" fmla="*/ 30 h 52"/>
                <a:gd name="T6" fmla="*/ 21 w 31"/>
                <a:gd name="T7" fmla="*/ 12 h 52"/>
                <a:gd name="T8" fmla="*/ 21 w 31"/>
                <a:gd name="T9" fmla="*/ 12 h 52"/>
                <a:gd name="T10" fmla="*/ 7 w 31"/>
                <a:gd name="T11" fmla="*/ 37 h 52"/>
                <a:gd name="T12" fmla="*/ 7 w 31"/>
                <a:gd name="T13" fmla="*/ 36 h 52"/>
                <a:gd name="T14" fmla="*/ 24 w 31"/>
                <a:gd name="T15" fmla="*/ 15 h 52"/>
                <a:gd name="T16" fmla="*/ 22 w 31"/>
                <a:gd name="T17" fmla="*/ 19 h 52"/>
                <a:gd name="T18" fmla="*/ 6 w 31"/>
                <a:gd name="T19" fmla="*/ 52 h 52"/>
                <a:gd name="T20" fmla="*/ 6 w 31"/>
                <a:gd name="T21" fmla="*/ 52 h 52"/>
                <a:gd name="T22" fmla="*/ 10 w 31"/>
                <a:gd name="T23" fmla="*/ 50 h 52"/>
                <a:gd name="T24" fmla="*/ 28 w 31"/>
                <a:gd name="T25" fmla="*/ 13 h 52"/>
                <a:gd name="T26" fmla="*/ 31 w 31"/>
                <a:gd name="T27" fmla="*/ 3 h 52"/>
                <a:gd name="T28" fmla="*/ 29 w 31"/>
                <a:gd name="T29"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1" h="52">
                  <a:moveTo>
                    <a:pt x="29" y="0"/>
                  </a:moveTo>
                  <a:cubicBezTo>
                    <a:pt x="26" y="0"/>
                    <a:pt x="18" y="7"/>
                    <a:pt x="2" y="28"/>
                  </a:cubicBezTo>
                  <a:cubicBezTo>
                    <a:pt x="2" y="28"/>
                    <a:pt x="1" y="29"/>
                    <a:pt x="0" y="30"/>
                  </a:cubicBezTo>
                  <a:cubicBezTo>
                    <a:pt x="7" y="26"/>
                    <a:pt x="18" y="12"/>
                    <a:pt x="21" y="12"/>
                  </a:cubicBezTo>
                  <a:cubicBezTo>
                    <a:pt x="21" y="12"/>
                    <a:pt x="21" y="12"/>
                    <a:pt x="21" y="12"/>
                  </a:cubicBezTo>
                  <a:cubicBezTo>
                    <a:pt x="21" y="17"/>
                    <a:pt x="4" y="37"/>
                    <a:pt x="7" y="37"/>
                  </a:cubicBezTo>
                  <a:cubicBezTo>
                    <a:pt x="7" y="37"/>
                    <a:pt x="7" y="37"/>
                    <a:pt x="7" y="36"/>
                  </a:cubicBezTo>
                  <a:cubicBezTo>
                    <a:pt x="12" y="34"/>
                    <a:pt x="23" y="15"/>
                    <a:pt x="24" y="15"/>
                  </a:cubicBezTo>
                  <a:cubicBezTo>
                    <a:pt x="24" y="15"/>
                    <a:pt x="24" y="16"/>
                    <a:pt x="22" y="19"/>
                  </a:cubicBezTo>
                  <a:cubicBezTo>
                    <a:pt x="16" y="32"/>
                    <a:pt x="2" y="52"/>
                    <a:pt x="6" y="52"/>
                  </a:cubicBezTo>
                  <a:cubicBezTo>
                    <a:pt x="6" y="52"/>
                    <a:pt x="6" y="52"/>
                    <a:pt x="6" y="52"/>
                  </a:cubicBezTo>
                  <a:cubicBezTo>
                    <a:pt x="8" y="52"/>
                    <a:pt x="9" y="51"/>
                    <a:pt x="10" y="50"/>
                  </a:cubicBezTo>
                  <a:cubicBezTo>
                    <a:pt x="17" y="36"/>
                    <a:pt x="22" y="23"/>
                    <a:pt x="28" y="13"/>
                  </a:cubicBezTo>
                  <a:cubicBezTo>
                    <a:pt x="30" y="11"/>
                    <a:pt x="31" y="6"/>
                    <a:pt x="31" y="3"/>
                  </a:cubicBezTo>
                  <a:cubicBezTo>
                    <a:pt x="31" y="2"/>
                    <a:pt x="30" y="0"/>
                    <a:pt x="29"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2" name="Freeform 216">
              <a:extLst>
                <a:ext uri="{FF2B5EF4-FFF2-40B4-BE49-F238E27FC236}">
                  <a16:creationId xmlns="" xmlns:a16="http://schemas.microsoft.com/office/drawing/2014/main" id="{8D5AB818-E5A2-454C-A675-7FA10E1896A8}"/>
                </a:ext>
              </a:extLst>
            </p:cNvPr>
            <p:cNvSpPr>
              <a:spLocks/>
            </p:cNvSpPr>
            <p:nvPr/>
          </p:nvSpPr>
          <p:spPr bwMode="auto">
            <a:xfrm flipH="1">
              <a:off x="600075" y="5287963"/>
              <a:ext cx="25400" cy="73025"/>
            </a:xfrm>
            <a:custGeom>
              <a:avLst/>
              <a:gdLst>
                <a:gd name="T0" fmla="*/ 9 w 9"/>
                <a:gd name="T1" fmla="*/ 0 h 26"/>
                <a:gd name="T2" fmla="*/ 0 w 9"/>
                <a:gd name="T3" fmla="*/ 26 h 26"/>
                <a:gd name="T4" fmla="*/ 9 w 9"/>
                <a:gd name="T5" fmla="*/ 0 h 26"/>
              </a:gdLst>
              <a:ahLst/>
              <a:cxnLst>
                <a:cxn ang="0">
                  <a:pos x="T0" y="T1"/>
                </a:cxn>
                <a:cxn ang="0">
                  <a:pos x="T2" y="T3"/>
                </a:cxn>
                <a:cxn ang="0">
                  <a:pos x="T4" y="T5"/>
                </a:cxn>
              </a:cxnLst>
              <a:rect l="0" t="0" r="r" b="b"/>
              <a:pathLst>
                <a:path w="9" h="26">
                  <a:moveTo>
                    <a:pt x="9" y="0"/>
                  </a:moveTo>
                  <a:cubicBezTo>
                    <a:pt x="7" y="4"/>
                    <a:pt x="4" y="18"/>
                    <a:pt x="0" y="26"/>
                  </a:cubicBezTo>
                  <a:cubicBezTo>
                    <a:pt x="6" y="17"/>
                    <a:pt x="7" y="4"/>
                    <a:pt x="9"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3" name="Freeform 217">
              <a:extLst>
                <a:ext uri="{FF2B5EF4-FFF2-40B4-BE49-F238E27FC236}">
                  <a16:creationId xmlns="" xmlns:a16="http://schemas.microsoft.com/office/drawing/2014/main" id="{683E0170-B25E-4FD8-B79D-1B1ED6BF74D9}"/>
                </a:ext>
              </a:extLst>
            </p:cNvPr>
            <p:cNvSpPr>
              <a:spLocks/>
            </p:cNvSpPr>
            <p:nvPr/>
          </p:nvSpPr>
          <p:spPr bwMode="auto">
            <a:xfrm flipH="1">
              <a:off x="593724" y="5278438"/>
              <a:ext cx="42863" cy="96838"/>
            </a:xfrm>
            <a:custGeom>
              <a:avLst/>
              <a:gdLst>
                <a:gd name="T0" fmla="*/ 8 w 15"/>
                <a:gd name="T1" fmla="*/ 0 h 34"/>
                <a:gd name="T2" fmla="*/ 9 w 15"/>
                <a:gd name="T3" fmla="*/ 3 h 34"/>
                <a:gd name="T4" fmla="*/ 0 w 15"/>
                <a:gd name="T5" fmla="*/ 34 h 34"/>
                <a:gd name="T6" fmla="*/ 4 w 15"/>
                <a:gd name="T7" fmla="*/ 29 h 34"/>
                <a:gd name="T8" fmla="*/ 13 w 15"/>
                <a:gd name="T9" fmla="*/ 3 h 34"/>
                <a:gd name="T10" fmla="*/ 15 w 15"/>
                <a:gd name="T11" fmla="*/ 1 h 34"/>
                <a:gd name="T12" fmla="*/ 8 w 15"/>
                <a:gd name="T13" fmla="*/ 0 h 34"/>
              </a:gdLst>
              <a:ahLst/>
              <a:cxnLst>
                <a:cxn ang="0">
                  <a:pos x="T0" y="T1"/>
                </a:cxn>
                <a:cxn ang="0">
                  <a:pos x="T2" y="T3"/>
                </a:cxn>
                <a:cxn ang="0">
                  <a:pos x="T4" y="T5"/>
                </a:cxn>
                <a:cxn ang="0">
                  <a:pos x="T6" y="T7"/>
                </a:cxn>
                <a:cxn ang="0">
                  <a:pos x="T8" y="T9"/>
                </a:cxn>
                <a:cxn ang="0">
                  <a:pos x="T10" y="T11"/>
                </a:cxn>
                <a:cxn ang="0">
                  <a:pos x="T12" y="T13"/>
                </a:cxn>
              </a:cxnLst>
              <a:rect l="0" t="0" r="r" b="b"/>
              <a:pathLst>
                <a:path w="15" h="34">
                  <a:moveTo>
                    <a:pt x="8" y="0"/>
                  </a:moveTo>
                  <a:cubicBezTo>
                    <a:pt x="8" y="0"/>
                    <a:pt x="9" y="1"/>
                    <a:pt x="9" y="3"/>
                  </a:cubicBezTo>
                  <a:cubicBezTo>
                    <a:pt x="9" y="9"/>
                    <a:pt x="3" y="25"/>
                    <a:pt x="0" y="34"/>
                  </a:cubicBezTo>
                  <a:cubicBezTo>
                    <a:pt x="1" y="33"/>
                    <a:pt x="3" y="31"/>
                    <a:pt x="4" y="29"/>
                  </a:cubicBezTo>
                  <a:cubicBezTo>
                    <a:pt x="8" y="21"/>
                    <a:pt x="11" y="7"/>
                    <a:pt x="13" y="3"/>
                  </a:cubicBezTo>
                  <a:cubicBezTo>
                    <a:pt x="14" y="2"/>
                    <a:pt x="14" y="1"/>
                    <a:pt x="15" y="1"/>
                  </a:cubicBezTo>
                  <a:cubicBezTo>
                    <a:pt x="8" y="0"/>
                    <a:pt x="8" y="0"/>
                    <a:pt x="8" y="0"/>
                  </a:cubicBezTo>
                </a:path>
              </a:pathLst>
            </a:custGeom>
            <a:solidFill>
              <a:srgbClr val="FFFC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4" name="Freeform 218">
              <a:extLst>
                <a:ext uri="{FF2B5EF4-FFF2-40B4-BE49-F238E27FC236}">
                  <a16:creationId xmlns="" xmlns:a16="http://schemas.microsoft.com/office/drawing/2014/main" id="{61B2276E-C450-450B-804B-8F162AD04542}"/>
                </a:ext>
              </a:extLst>
            </p:cNvPr>
            <p:cNvSpPr>
              <a:spLocks/>
            </p:cNvSpPr>
            <p:nvPr/>
          </p:nvSpPr>
          <p:spPr bwMode="auto">
            <a:xfrm flipH="1">
              <a:off x="593725" y="52816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5" name="Freeform 219">
              <a:extLst>
                <a:ext uri="{FF2B5EF4-FFF2-40B4-BE49-F238E27FC236}">
                  <a16:creationId xmlns="" xmlns:a16="http://schemas.microsoft.com/office/drawing/2014/main" id="{62AF3DB8-451C-4980-9F16-7E712D40C45E}"/>
                </a:ext>
              </a:extLst>
            </p:cNvPr>
            <p:cNvSpPr>
              <a:spLocks/>
            </p:cNvSpPr>
            <p:nvPr/>
          </p:nvSpPr>
          <p:spPr bwMode="auto">
            <a:xfrm flipH="1">
              <a:off x="593725" y="5281613"/>
              <a:ext cx="0" cy="0"/>
            </a:xfrm>
            <a:custGeom>
              <a:avLst/>
              <a:gdLst/>
              <a:ahLst/>
              <a:cxnLst>
                <a:cxn ang="0">
                  <a:pos x="0" y="0"/>
                </a:cxn>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path>
              </a:pathLst>
            </a:custGeom>
            <a:solidFill>
              <a:srgbClr val="FFFC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6" name="Freeform 220">
              <a:extLst>
                <a:ext uri="{FF2B5EF4-FFF2-40B4-BE49-F238E27FC236}">
                  <a16:creationId xmlns="" xmlns:a16="http://schemas.microsoft.com/office/drawing/2014/main" id="{BA38B1E2-196C-4FA0-ADE7-2BFF5D89FCB2}"/>
                </a:ext>
              </a:extLst>
            </p:cNvPr>
            <p:cNvSpPr>
              <a:spLocks/>
            </p:cNvSpPr>
            <p:nvPr/>
          </p:nvSpPr>
          <p:spPr bwMode="auto">
            <a:xfrm flipH="1">
              <a:off x="571499" y="5284788"/>
              <a:ext cx="11113" cy="68263"/>
            </a:xfrm>
            <a:custGeom>
              <a:avLst/>
              <a:gdLst>
                <a:gd name="T0" fmla="*/ 2 w 4"/>
                <a:gd name="T1" fmla="*/ 0 h 24"/>
                <a:gd name="T2" fmla="*/ 0 w 4"/>
                <a:gd name="T3" fmla="*/ 24 h 24"/>
                <a:gd name="T4" fmla="*/ 2 w 4"/>
                <a:gd name="T5" fmla="*/ 0 h 24"/>
                <a:gd name="T6" fmla="*/ 2 w 4"/>
                <a:gd name="T7" fmla="*/ 0 h 24"/>
              </a:gdLst>
              <a:ahLst/>
              <a:cxnLst>
                <a:cxn ang="0">
                  <a:pos x="T0" y="T1"/>
                </a:cxn>
                <a:cxn ang="0">
                  <a:pos x="T2" y="T3"/>
                </a:cxn>
                <a:cxn ang="0">
                  <a:pos x="T4" y="T5"/>
                </a:cxn>
                <a:cxn ang="0">
                  <a:pos x="T6" y="T7"/>
                </a:cxn>
              </a:cxnLst>
              <a:rect l="0" t="0" r="r" b="b"/>
              <a:pathLst>
                <a:path w="4" h="24">
                  <a:moveTo>
                    <a:pt x="2" y="0"/>
                  </a:moveTo>
                  <a:cubicBezTo>
                    <a:pt x="0" y="3"/>
                    <a:pt x="3" y="18"/>
                    <a:pt x="0" y="24"/>
                  </a:cubicBezTo>
                  <a:cubicBezTo>
                    <a:pt x="4" y="17"/>
                    <a:pt x="0" y="3"/>
                    <a:pt x="2" y="0"/>
                  </a:cubicBezTo>
                  <a:cubicBezTo>
                    <a:pt x="2" y="0"/>
                    <a:pt x="2" y="0"/>
                    <a:pt x="2"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7" name="Freeform 221">
              <a:extLst>
                <a:ext uri="{FF2B5EF4-FFF2-40B4-BE49-F238E27FC236}">
                  <a16:creationId xmlns="" xmlns:a16="http://schemas.microsoft.com/office/drawing/2014/main" id="{1DD8622B-AC53-4082-AA4E-41D5AA89E60A}"/>
                </a:ext>
              </a:extLst>
            </p:cNvPr>
            <p:cNvSpPr>
              <a:spLocks/>
            </p:cNvSpPr>
            <p:nvPr/>
          </p:nvSpPr>
          <p:spPr bwMode="auto">
            <a:xfrm flipH="1">
              <a:off x="574675" y="5281613"/>
              <a:ext cx="19050" cy="71438"/>
            </a:xfrm>
            <a:custGeom>
              <a:avLst/>
              <a:gdLst>
                <a:gd name="T0" fmla="*/ 0 w 7"/>
                <a:gd name="T1" fmla="*/ 0 h 25"/>
                <a:gd name="T2" fmla="*/ 3 w 7"/>
                <a:gd name="T3" fmla="*/ 13 h 25"/>
                <a:gd name="T4" fmla="*/ 3 w 7"/>
                <a:gd name="T5" fmla="*/ 20 h 25"/>
                <a:gd name="T6" fmla="*/ 4 w 7"/>
                <a:gd name="T7" fmla="*/ 25 h 25"/>
                <a:gd name="T8" fmla="*/ 4 w 7"/>
                <a:gd name="T9" fmla="*/ 25 h 25"/>
                <a:gd name="T10" fmla="*/ 6 w 7"/>
                <a:gd name="T11" fmla="*/ 1 h 25"/>
                <a:gd name="T12" fmla="*/ 0 w 7"/>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7" h="25">
                  <a:moveTo>
                    <a:pt x="0" y="0"/>
                  </a:moveTo>
                  <a:cubicBezTo>
                    <a:pt x="3" y="2"/>
                    <a:pt x="3" y="7"/>
                    <a:pt x="3" y="13"/>
                  </a:cubicBezTo>
                  <a:cubicBezTo>
                    <a:pt x="3" y="15"/>
                    <a:pt x="3" y="18"/>
                    <a:pt x="3" y="20"/>
                  </a:cubicBezTo>
                  <a:cubicBezTo>
                    <a:pt x="3" y="22"/>
                    <a:pt x="3" y="24"/>
                    <a:pt x="4" y="25"/>
                  </a:cubicBezTo>
                  <a:cubicBezTo>
                    <a:pt x="4" y="25"/>
                    <a:pt x="4" y="25"/>
                    <a:pt x="4" y="25"/>
                  </a:cubicBezTo>
                  <a:cubicBezTo>
                    <a:pt x="7" y="19"/>
                    <a:pt x="4" y="4"/>
                    <a:pt x="6" y="1"/>
                  </a:cubicBezTo>
                  <a:cubicBezTo>
                    <a:pt x="0" y="0"/>
                    <a:pt x="0" y="0"/>
                    <a:pt x="0" y="0"/>
                  </a:cubicBezTo>
                </a:path>
              </a:pathLst>
            </a:custGeom>
            <a:solidFill>
              <a:srgbClr val="FFFC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8" name="Freeform 222">
              <a:extLst>
                <a:ext uri="{FF2B5EF4-FFF2-40B4-BE49-F238E27FC236}">
                  <a16:creationId xmlns="" xmlns:a16="http://schemas.microsoft.com/office/drawing/2014/main" id="{DAEA518D-328A-423E-897F-1EBF89CD2C4C}"/>
                </a:ext>
              </a:extLst>
            </p:cNvPr>
            <p:cNvSpPr>
              <a:spLocks/>
            </p:cNvSpPr>
            <p:nvPr/>
          </p:nvSpPr>
          <p:spPr bwMode="auto">
            <a:xfrm flipH="1">
              <a:off x="571500" y="5284788"/>
              <a:ext cx="6350" cy="3175"/>
            </a:xfrm>
            <a:custGeom>
              <a:avLst/>
              <a:gdLst>
                <a:gd name="T0" fmla="*/ 0 w 2"/>
                <a:gd name="T1" fmla="*/ 0 h 1"/>
                <a:gd name="T2" fmla="*/ 0 w 2"/>
                <a:gd name="T3" fmla="*/ 0 h 1"/>
                <a:gd name="T4" fmla="*/ 0 w 2"/>
                <a:gd name="T5" fmla="*/ 0 h 1"/>
                <a:gd name="T6" fmla="*/ 2 w 2"/>
                <a:gd name="T7" fmla="*/ 1 h 1"/>
                <a:gd name="T8" fmla="*/ 0 w 2"/>
                <a:gd name="T9" fmla="*/ 0 h 1"/>
              </a:gdLst>
              <a:ahLst/>
              <a:cxnLst>
                <a:cxn ang="0">
                  <a:pos x="T0" y="T1"/>
                </a:cxn>
                <a:cxn ang="0">
                  <a:pos x="T2" y="T3"/>
                </a:cxn>
                <a:cxn ang="0">
                  <a:pos x="T4" y="T5"/>
                </a:cxn>
                <a:cxn ang="0">
                  <a:pos x="T6" y="T7"/>
                </a:cxn>
                <a:cxn ang="0">
                  <a:pos x="T8" y="T9"/>
                </a:cxn>
              </a:cxnLst>
              <a:rect l="0" t="0" r="r" b="b"/>
              <a:pathLst>
                <a:path w="2" h="1">
                  <a:moveTo>
                    <a:pt x="0" y="0"/>
                  </a:moveTo>
                  <a:cubicBezTo>
                    <a:pt x="0" y="0"/>
                    <a:pt x="0" y="0"/>
                    <a:pt x="0" y="0"/>
                  </a:cubicBezTo>
                  <a:cubicBezTo>
                    <a:pt x="0" y="0"/>
                    <a:pt x="0" y="0"/>
                    <a:pt x="0" y="0"/>
                  </a:cubicBezTo>
                  <a:cubicBezTo>
                    <a:pt x="2" y="1"/>
                    <a:pt x="2" y="1"/>
                    <a:pt x="2" y="1"/>
                  </a:cubicBezTo>
                  <a:cubicBezTo>
                    <a:pt x="1" y="0"/>
                    <a:pt x="1" y="0"/>
                    <a:pt x="0"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9" name="Freeform 223">
              <a:extLst>
                <a:ext uri="{FF2B5EF4-FFF2-40B4-BE49-F238E27FC236}">
                  <a16:creationId xmlns="" xmlns:a16="http://schemas.microsoft.com/office/drawing/2014/main" id="{A643BC8E-7DE8-41AB-A1E1-EFFD547E8157}"/>
                </a:ext>
              </a:extLst>
            </p:cNvPr>
            <p:cNvSpPr>
              <a:spLocks/>
            </p:cNvSpPr>
            <p:nvPr/>
          </p:nvSpPr>
          <p:spPr bwMode="auto">
            <a:xfrm flipH="1">
              <a:off x="571500" y="5284788"/>
              <a:ext cx="6350" cy="3175"/>
            </a:xfrm>
            <a:custGeom>
              <a:avLst/>
              <a:gdLst>
                <a:gd name="T0" fmla="*/ 0 w 2"/>
                <a:gd name="T1" fmla="*/ 0 h 1"/>
                <a:gd name="T2" fmla="*/ 0 w 2"/>
                <a:gd name="T3" fmla="*/ 0 h 1"/>
                <a:gd name="T4" fmla="*/ 0 w 2"/>
                <a:gd name="T5" fmla="*/ 0 h 1"/>
                <a:gd name="T6" fmla="*/ 2 w 2"/>
                <a:gd name="T7" fmla="*/ 1 h 1"/>
                <a:gd name="T8" fmla="*/ 2 w 2"/>
                <a:gd name="T9" fmla="*/ 1 h 1"/>
                <a:gd name="T10" fmla="*/ 0 w 2"/>
                <a:gd name="T11" fmla="*/ 0 h 1"/>
              </a:gdLst>
              <a:ahLst/>
              <a:cxnLst>
                <a:cxn ang="0">
                  <a:pos x="T0" y="T1"/>
                </a:cxn>
                <a:cxn ang="0">
                  <a:pos x="T2" y="T3"/>
                </a:cxn>
                <a:cxn ang="0">
                  <a:pos x="T4" y="T5"/>
                </a:cxn>
                <a:cxn ang="0">
                  <a:pos x="T6" y="T7"/>
                </a:cxn>
                <a:cxn ang="0">
                  <a:pos x="T8" y="T9"/>
                </a:cxn>
                <a:cxn ang="0">
                  <a:pos x="T10" y="T11"/>
                </a:cxn>
              </a:cxnLst>
              <a:rect l="0" t="0" r="r" b="b"/>
              <a:pathLst>
                <a:path w="2" h="1">
                  <a:moveTo>
                    <a:pt x="0" y="0"/>
                  </a:moveTo>
                  <a:cubicBezTo>
                    <a:pt x="0" y="0"/>
                    <a:pt x="0" y="0"/>
                    <a:pt x="0" y="0"/>
                  </a:cubicBezTo>
                  <a:cubicBezTo>
                    <a:pt x="0" y="0"/>
                    <a:pt x="0" y="0"/>
                    <a:pt x="0" y="0"/>
                  </a:cubicBezTo>
                  <a:cubicBezTo>
                    <a:pt x="1" y="0"/>
                    <a:pt x="1" y="0"/>
                    <a:pt x="2" y="1"/>
                  </a:cubicBezTo>
                  <a:cubicBezTo>
                    <a:pt x="2" y="1"/>
                    <a:pt x="2" y="1"/>
                    <a:pt x="2" y="1"/>
                  </a:cubicBezTo>
                  <a:cubicBezTo>
                    <a:pt x="1" y="0"/>
                    <a:pt x="1" y="0"/>
                    <a:pt x="0" y="0"/>
                  </a:cubicBezTo>
                </a:path>
              </a:pathLst>
            </a:custGeom>
            <a:solidFill>
              <a:srgbClr val="FFFC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 name="Freeform 224">
              <a:extLst>
                <a:ext uri="{FF2B5EF4-FFF2-40B4-BE49-F238E27FC236}">
                  <a16:creationId xmlns="" xmlns:a16="http://schemas.microsoft.com/office/drawing/2014/main" id="{A45EFF56-8578-4A46-AD92-0476138DF725}"/>
                </a:ext>
              </a:extLst>
            </p:cNvPr>
            <p:cNvSpPr>
              <a:spLocks/>
            </p:cNvSpPr>
            <p:nvPr/>
          </p:nvSpPr>
          <p:spPr bwMode="auto">
            <a:xfrm flipH="1">
              <a:off x="696912" y="5287963"/>
              <a:ext cx="15875" cy="30163"/>
            </a:xfrm>
            <a:custGeom>
              <a:avLst/>
              <a:gdLst>
                <a:gd name="T0" fmla="*/ 6 w 6"/>
                <a:gd name="T1" fmla="*/ 0 h 11"/>
                <a:gd name="T2" fmla="*/ 0 w 6"/>
                <a:gd name="T3" fmla="*/ 11 h 11"/>
                <a:gd name="T4" fmla="*/ 6 w 6"/>
                <a:gd name="T5" fmla="*/ 0 h 11"/>
              </a:gdLst>
              <a:ahLst/>
              <a:cxnLst>
                <a:cxn ang="0">
                  <a:pos x="T0" y="T1"/>
                </a:cxn>
                <a:cxn ang="0">
                  <a:pos x="T2" y="T3"/>
                </a:cxn>
                <a:cxn ang="0">
                  <a:pos x="T4" y="T5"/>
                </a:cxn>
              </a:cxnLst>
              <a:rect l="0" t="0" r="r" b="b"/>
              <a:pathLst>
                <a:path w="6" h="11">
                  <a:moveTo>
                    <a:pt x="6" y="0"/>
                  </a:moveTo>
                  <a:cubicBezTo>
                    <a:pt x="4" y="3"/>
                    <a:pt x="2" y="7"/>
                    <a:pt x="0" y="11"/>
                  </a:cubicBezTo>
                  <a:cubicBezTo>
                    <a:pt x="2" y="7"/>
                    <a:pt x="4" y="3"/>
                    <a:pt x="6"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1" name="Freeform 225">
              <a:extLst>
                <a:ext uri="{FF2B5EF4-FFF2-40B4-BE49-F238E27FC236}">
                  <a16:creationId xmlns="" xmlns:a16="http://schemas.microsoft.com/office/drawing/2014/main" id="{AC561B88-5789-498C-9EC5-8CEE7BAD439C}"/>
                </a:ext>
              </a:extLst>
            </p:cNvPr>
            <p:cNvSpPr>
              <a:spLocks/>
            </p:cNvSpPr>
            <p:nvPr/>
          </p:nvSpPr>
          <p:spPr bwMode="auto">
            <a:xfrm flipH="1">
              <a:off x="679449" y="5273675"/>
              <a:ext cx="39688" cy="73025"/>
            </a:xfrm>
            <a:custGeom>
              <a:avLst/>
              <a:gdLst>
                <a:gd name="T0" fmla="*/ 14 w 14"/>
                <a:gd name="T1" fmla="*/ 0 h 26"/>
                <a:gd name="T2" fmla="*/ 8 w 14"/>
                <a:gd name="T3" fmla="*/ 2 h 26"/>
                <a:gd name="T4" fmla="*/ 8 w 14"/>
                <a:gd name="T5" fmla="*/ 5 h 26"/>
                <a:gd name="T6" fmla="*/ 2 w 14"/>
                <a:gd name="T7" fmla="*/ 16 h 26"/>
                <a:gd name="T8" fmla="*/ 1 w 14"/>
                <a:gd name="T9" fmla="*/ 26 h 26"/>
                <a:gd name="T10" fmla="*/ 14 w 14"/>
                <a:gd name="T11" fmla="*/ 0 h 26"/>
              </a:gdLst>
              <a:ahLst/>
              <a:cxnLst>
                <a:cxn ang="0">
                  <a:pos x="T0" y="T1"/>
                </a:cxn>
                <a:cxn ang="0">
                  <a:pos x="T2" y="T3"/>
                </a:cxn>
                <a:cxn ang="0">
                  <a:pos x="T4" y="T5"/>
                </a:cxn>
                <a:cxn ang="0">
                  <a:pos x="T6" y="T7"/>
                </a:cxn>
                <a:cxn ang="0">
                  <a:pos x="T8" y="T9"/>
                </a:cxn>
                <a:cxn ang="0">
                  <a:pos x="T10" y="T11"/>
                </a:cxn>
              </a:cxnLst>
              <a:rect l="0" t="0" r="r" b="b"/>
              <a:pathLst>
                <a:path w="14" h="26">
                  <a:moveTo>
                    <a:pt x="14" y="0"/>
                  </a:moveTo>
                  <a:cubicBezTo>
                    <a:pt x="8" y="2"/>
                    <a:pt x="8" y="2"/>
                    <a:pt x="8" y="2"/>
                  </a:cubicBezTo>
                  <a:cubicBezTo>
                    <a:pt x="9" y="2"/>
                    <a:pt x="8" y="3"/>
                    <a:pt x="8" y="5"/>
                  </a:cubicBezTo>
                  <a:cubicBezTo>
                    <a:pt x="6" y="8"/>
                    <a:pt x="4" y="12"/>
                    <a:pt x="2" y="16"/>
                  </a:cubicBezTo>
                  <a:cubicBezTo>
                    <a:pt x="1" y="20"/>
                    <a:pt x="0" y="24"/>
                    <a:pt x="1" y="26"/>
                  </a:cubicBezTo>
                  <a:cubicBezTo>
                    <a:pt x="3" y="20"/>
                    <a:pt x="6" y="11"/>
                    <a:pt x="14" y="0"/>
                  </a:cubicBezTo>
                </a:path>
              </a:pathLst>
            </a:custGeom>
            <a:solidFill>
              <a:srgbClr val="FFFC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2" name="Freeform 226">
              <a:extLst>
                <a:ext uri="{FF2B5EF4-FFF2-40B4-BE49-F238E27FC236}">
                  <a16:creationId xmlns="" xmlns:a16="http://schemas.microsoft.com/office/drawing/2014/main" id="{41DE8711-9E6C-4E2A-968C-9885BE61C0EF}"/>
                </a:ext>
              </a:extLst>
            </p:cNvPr>
            <p:cNvSpPr>
              <a:spLocks/>
            </p:cNvSpPr>
            <p:nvPr/>
          </p:nvSpPr>
          <p:spPr bwMode="auto">
            <a:xfrm flipH="1">
              <a:off x="1147762" y="5597525"/>
              <a:ext cx="655638" cy="649288"/>
            </a:xfrm>
            <a:custGeom>
              <a:avLst/>
              <a:gdLst>
                <a:gd name="T0" fmla="*/ 202 w 231"/>
                <a:gd name="T1" fmla="*/ 160 h 228"/>
                <a:gd name="T2" fmla="*/ 186 w 231"/>
                <a:gd name="T3" fmla="*/ 160 h 228"/>
                <a:gd name="T4" fmla="*/ 121 w 231"/>
                <a:gd name="T5" fmla="*/ 118 h 228"/>
                <a:gd name="T6" fmla="*/ 167 w 231"/>
                <a:gd name="T7" fmla="*/ 166 h 228"/>
                <a:gd name="T8" fmla="*/ 166 w 231"/>
                <a:gd name="T9" fmla="*/ 196 h 228"/>
                <a:gd name="T10" fmla="*/ 147 w 231"/>
                <a:gd name="T11" fmla="*/ 222 h 228"/>
                <a:gd name="T12" fmla="*/ 113 w 231"/>
                <a:gd name="T13" fmla="*/ 212 h 228"/>
                <a:gd name="T14" fmla="*/ 112 w 231"/>
                <a:gd name="T15" fmla="*/ 211 h 228"/>
                <a:gd name="T16" fmla="*/ 112 w 231"/>
                <a:gd name="T17" fmla="*/ 211 h 228"/>
                <a:gd name="T18" fmla="*/ 100 w 231"/>
                <a:gd name="T19" fmla="*/ 146 h 228"/>
                <a:gd name="T20" fmla="*/ 92 w 231"/>
                <a:gd name="T21" fmla="*/ 142 h 228"/>
                <a:gd name="T22" fmla="*/ 63 w 231"/>
                <a:gd name="T23" fmla="*/ 171 h 228"/>
                <a:gd name="T24" fmla="*/ 43 w 231"/>
                <a:gd name="T25" fmla="*/ 176 h 228"/>
                <a:gd name="T26" fmla="*/ 6 w 231"/>
                <a:gd name="T27" fmla="*/ 153 h 228"/>
                <a:gd name="T28" fmla="*/ 19 w 231"/>
                <a:gd name="T29" fmla="*/ 115 h 228"/>
                <a:gd name="T30" fmla="*/ 25 w 231"/>
                <a:gd name="T31" fmla="*/ 109 h 228"/>
                <a:gd name="T32" fmla="*/ 100 w 231"/>
                <a:gd name="T33" fmla="*/ 106 h 228"/>
                <a:gd name="T34" fmla="*/ 67 w 231"/>
                <a:gd name="T35" fmla="*/ 93 h 228"/>
                <a:gd name="T36" fmla="*/ 40 w 231"/>
                <a:gd name="T37" fmla="*/ 80 h 228"/>
                <a:gd name="T38" fmla="*/ 37 w 231"/>
                <a:gd name="T39" fmla="*/ 78 h 228"/>
                <a:gd name="T40" fmla="*/ 26 w 231"/>
                <a:gd name="T41" fmla="*/ 63 h 228"/>
                <a:gd name="T42" fmla="*/ 25 w 231"/>
                <a:gd name="T43" fmla="*/ 32 h 228"/>
                <a:gd name="T44" fmla="*/ 55 w 231"/>
                <a:gd name="T45" fmla="*/ 19 h 228"/>
                <a:gd name="T46" fmla="*/ 64 w 231"/>
                <a:gd name="T47" fmla="*/ 21 h 228"/>
                <a:gd name="T48" fmla="*/ 102 w 231"/>
                <a:gd name="T49" fmla="*/ 49 h 228"/>
                <a:gd name="T50" fmla="*/ 112 w 231"/>
                <a:gd name="T51" fmla="*/ 90 h 228"/>
                <a:gd name="T52" fmla="*/ 123 w 231"/>
                <a:gd name="T53" fmla="*/ 32 h 228"/>
                <a:gd name="T54" fmla="*/ 140 w 231"/>
                <a:gd name="T55" fmla="*/ 10 h 228"/>
                <a:gd name="T56" fmla="*/ 169 w 231"/>
                <a:gd name="T57" fmla="*/ 3 h 228"/>
                <a:gd name="T58" fmla="*/ 188 w 231"/>
                <a:gd name="T59" fmla="*/ 30 h 228"/>
                <a:gd name="T60" fmla="*/ 188 w 231"/>
                <a:gd name="T61" fmla="*/ 40 h 228"/>
                <a:gd name="T62" fmla="*/ 184 w 231"/>
                <a:gd name="T63" fmla="*/ 62 h 228"/>
                <a:gd name="T64" fmla="*/ 182 w 231"/>
                <a:gd name="T65" fmla="*/ 67 h 228"/>
                <a:gd name="T66" fmla="*/ 166 w 231"/>
                <a:gd name="T67" fmla="*/ 83 h 228"/>
                <a:gd name="T68" fmla="*/ 127 w 231"/>
                <a:gd name="T69" fmla="*/ 102 h 228"/>
                <a:gd name="T70" fmla="*/ 126 w 231"/>
                <a:gd name="T71" fmla="*/ 102 h 228"/>
                <a:gd name="T72" fmla="*/ 178 w 231"/>
                <a:gd name="T73" fmla="*/ 88 h 228"/>
                <a:gd name="T74" fmla="*/ 185 w 231"/>
                <a:gd name="T75" fmla="*/ 89 h 228"/>
                <a:gd name="T76" fmla="*/ 187 w 231"/>
                <a:gd name="T77" fmla="*/ 89 h 228"/>
                <a:gd name="T78" fmla="*/ 203 w 231"/>
                <a:gd name="T79" fmla="*/ 96 h 228"/>
                <a:gd name="T80" fmla="*/ 207 w 231"/>
                <a:gd name="T81" fmla="*/ 99 h 228"/>
                <a:gd name="T82" fmla="*/ 221 w 231"/>
                <a:gd name="T83" fmla="*/ 114 h 228"/>
                <a:gd name="T84" fmla="*/ 225 w 231"/>
                <a:gd name="T85" fmla="*/ 146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31" h="228">
                  <a:moveTo>
                    <a:pt x="225" y="146"/>
                  </a:moveTo>
                  <a:cubicBezTo>
                    <a:pt x="225" y="150"/>
                    <a:pt x="215" y="157"/>
                    <a:pt x="202" y="160"/>
                  </a:cubicBezTo>
                  <a:cubicBezTo>
                    <a:pt x="201" y="160"/>
                    <a:pt x="200" y="160"/>
                    <a:pt x="198" y="160"/>
                  </a:cubicBezTo>
                  <a:cubicBezTo>
                    <a:pt x="195" y="161"/>
                    <a:pt x="191" y="161"/>
                    <a:pt x="186" y="160"/>
                  </a:cubicBezTo>
                  <a:cubicBezTo>
                    <a:pt x="165" y="158"/>
                    <a:pt x="152" y="141"/>
                    <a:pt x="142" y="132"/>
                  </a:cubicBezTo>
                  <a:cubicBezTo>
                    <a:pt x="135" y="125"/>
                    <a:pt x="125" y="120"/>
                    <a:pt x="121" y="118"/>
                  </a:cubicBezTo>
                  <a:cubicBezTo>
                    <a:pt x="126" y="125"/>
                    <a:pt x="140" y="131"/>
                    <a:pt x="156" y="148"/>
                  </a:cubicBezTo>
                  <a:cubicBezTo>
                    <a:pt x="162" y="154"/>
                    <a:pt x="165" y="160"/>
                    <a:pt x="167" y="166"/>
                  </a:cubicBezTo>
                  <a:cubicBezTo>
                    <a:pt x="170" y="176"/>
                    <a:pt x="169" y="186"/>
                    <a:pt x="167" y="194"/>
                  </a:cubicBezTo>
                  <a:cubicBezTo>
                    <a:pt x="167" y="195"/>
                    <a:pt x="167" y="195"/>
                    <a:pt x="166" y="196"/>
                  </a:cubicBezTo>
                  <a:cubicBezTo>
                    <a:pt x="166" y="199"/>
                    <a:pt x="165" y="202"/>
                    <a:pt x="164" y="204"/>
                  </a:cubicBezTo>
                  <a:cubicBezTo>
                    <a:pt x="159" y="220"/>
                    <a:pt x="151" y="223"/>
                    <a:pt x="147" y="222"/>
                  </a:cubicBezTo>
                  <a:cubicBezTo>
                    <a:pt x="143" y="221"/>
                    <a:pt x="143" y="224"/>
                    <a:pt x="139" y="226"/>
                  </a:cubicBezTo>
                  <a:cubicBezTo>
                    <a:pt x="136" y="228"/>
                    <a:pt x="123" y="223"/>
                    <a:pt x="113" y="212"/>
                  </a:cubicBezTo>
                  <a:cubicBezTo>
                    <a:pt x="113" y="212"/>
                    <a:pt x="113" y="212"/>
                    <a:pt x="113" y="212"/>
                  </a:cubicBezTo>
                  <a:cubicBezTo>
                    <a:pt x="113" y="212"/>
                    <a:pt x="112" y="211"/>
                    <a:pt x="112" y="211"/>
                  </a:cubicBezTo>
                  <a:cubicBezTo>
                    <a:pt x="112" y="211"/>
                    <a:pt x="112" y="211"/>
                    <a:pt x="112" y="211"/>
                  </a:cubicBezTo>
                  <a:cubicBezTo>
                    <a:pt x="112" y="211"/>
                    <a:pt x="112" y="211"/>
                    <a:pt x="112" y="211"/>
                  </a:cubicBezTo>
                  <a:cubicBezTo>
                    <a:pt x="110" y="208"/>
                    <a:pt x="108" y="205"/>
                    <a:pt x="106" y="202"/>
                  </a:cubicBezTo>
                  <a:cubicBezTo>
                    <a:pt x="97" y="183"/>
                    <a:pt x="93" y="158"/>
                    <a:pt x="100" y="146"/>
                  </a:cubicBezTo>
                  <a:cubicBezTo>
                    <a:pt x="104" y="137"/>
                    <a:pt x="102" y="133"/>
                    <a:pt x="105" y="127"/>
                  </a:cubicBezTo>
                  <a:cubicBezTo>
                    <a:pt x="102" y="131"/>
                    <a:pt x="97" y="137"/>
                    <a:pt x="92" y="142"/>
                  </a:cubicBezTo>
                  <a:cubicBezTo>
                    <a:pt x="85" y="150"/>
                    <a:pt x="77" y="163"/>
                    <a:pt x="63" y="171"/>
                  </a:cubicBezTo>
                  <a:cubicBezTo>
                    <a:pt x="63" y="171"/>
                    <a:pt x="63" y="171"/>
                    <a:pt x="63" y="171"/>
                  </a:cubicBezTo>
                  <a:cubicBezTo>
                    <a:pt x="60" y="172"/>
                    <a:pt x="57" y="174"/>
                    <a:pt x="53" y="175"/>
                  </a:cubicBezTo>
                  <a:cubicBezTo>
                    <a:pt x="50" y="176"/>
                    <a:pt x="46" y="176"/>
                    <a:pt x="43" y="176"/>
                  </a:cubicBezTo>
                  <a:cubicBezTo>
                    <a:pt x="26" y="176"/>
                    <a:pt x="9" y="166"/>
                    <a:pt x="8" y="162"/>
                  </a:cubicBezTo>
                  <a:cubicBezTo>
                    <a:pt x="7" y="158"/>
                    <a:pt x="9" y="155"/>
                    <a:pt x="6" y="153"/>
                  </a:cubicBezTo>
                  <a:cubicBezTo>
                    <a:pt x="3" y="151"/>
                    <a:pt x="0" y="144"/>
                    <a:pt x="8" y="129"/>
                  </a:cubicBezTo>
                  <a:cubicBezTo>
                    <a:pt x="11" y="125"/>
                    <a:pt x="15" y="119"/>
                    <a:pt x="19" y="115"/>
                  </a:cubicBezTo>
                  <a:cubicBezTo>
                    <a:pt x="19" y="114"/>
                    <a:pt x="19" y="114"/>
                    <a:pt x="19" y="114"/>
                  </a:cubicBezTo>
                  <a:cubicBezTo>
                    <a:pt x="21" y="112"/>
                    <a:pt x="23" y="111"/>
                    <a:pt x="25" y="109"/>
                  </a:cubicBezTo>
                  <a:cubicBezTo>
                    <a:pt x="33" y="102"/>
                    <a:pt x="43" y="98"/>
                    <a:pt x="57" y="99"/>
                  </a:cubicBezTo>
                  <a:cubicBezTo>
                    <a:pt x="79" y="100"/>
                    <a:pt x="91" y="106"/>
                    <a:pt x="100" y="106"/>
                  </a:cubicBezTo>
                  <a:cubicBezTo>
                    <a:pt x="96" y="103"/>
                    <a:pt x="88" y="98"/>
                    <a:pt x="80" y="96"/>
                  </a:cubicBezTo>
                  <a:cubicBezTo>
                    <a:pt x="76" y="95"/>
                    <a:pt x="72" y="94"/>
                    <a:pt x="67" y="93"/>
                  </a:cubicBezTo>
                  <a:cubicBezTo>
                    <a:pt x="67" y="93"/>
                    <a:pt x="67" y="93"/>
                    <a:pt x="67" y="93"/>
                  </a:cubicBezTo>
                  <a:cubicBezTo>
                    <a:pt x="58" y="90"/>
                    <a:pt x="48" y="87"/>
                    <a:pt x="40" y="80"/>
                  </a:cubicBezTo>
                  <a:cubicBezTo>
                    <a:pt x="40" y="80"/>
                    <a:pt x="40" y="80"/>
                    <a:pt x="40" y="80"/>
                  </a:cubicBezTo>
                  <a:cubicBezTo>
                    <a:pt x="39" y="79"/>
                    <a:pt x="38" y="78"/>
                    <a:pt x="37" y="78"/>
                  </a:cubicBezTo>
                  <a:cubicBezTo>
                    <a:pt x="35" y="76"/>
                    <a:pt x="34" y="74"/>
                    <a:pt x="32" y="72"/>
                  </a:cubicBezTo>
                  <a:cubicBezTo>
                    <a:pt x="30" y="69"/>
                    <a:pt x="28" y="66"/>
                    <a:pt x="26" y="63"/>
                  </a:cubicBezTo>
                  <a:cubicBezTo>
                    <a:pt x="26" y="62"/>
                    <a:pt x="26" y="62"/>
                    <a:pt x="26" y="62"/>
                  </a:cubicBezTo>
                  <a:cubicBezTo>
                    <a:pt x="20" y="48"/>
                    <a:pt x="21" y="34"/>
                    <a:pt x="25" y="32"/>
                  </a:cubicBezTo>
                  <a:cubicBezTo>
                    <a:pt x="28" y="29"/>
                    <a:pt x="31" y="30"/>
                    <a:pt x="32" y="26"/>
                  </a:cubicBezTo>
                  <a:cubicBezTo>
                    <a:pt x="33" y="22"/>
                    <a:pt x="38" y="17"/>
                    <a:pt x="55" y="19"/>
                  </a:cubicBezTo>
                  <a:cubicBezTo>
                    <a:pt x="58" y="19"/>
                    <a:pt x="60" y="20"/>
                    <a:pt x="63" y="20"/>
                  </a:cubicBezTo>
                  <a:cubicBezTo>
                    <a:pt x="64" y="21"/>
                    <a:pt x="64" y="21"/>
                    <a:pt x="64" y="21"/>
                  </a:cubicBezTo>
                  <a:cubicBezTo>
                    <a:pt x="78" y="23"/>
                    <a:pt x="94" y="30"/>
                    <a:pt x="102" y="49"/>
                  </a:cubicBezTo>
                  <a:cubicBezTo>
                    <a:pt x="102" y="49"/>
                    <a:pt x="102" y="49"/>
                    <a:pt x="102" y="49"/>
                  </a:cubicBezTo>
                  <a:cubicBezTo>
                    <a:pt x="102" y="51"/>
                    <a:pt x="102" y="51"/>
                    <a:pt x="102" y="51"/>
                  </a:cubicBezTo>
                  <a:cubicBezTo>
                    <a:pt x="109" y="69"/>
                    <a:pt x="110" y="82"/>
                    <a:pt x="112" y="90"/>
                  </a:cubicBezTo>
                  <a:cubicBezTo>
                    <a:pt x="114" y="85"/>
                    <a:pt x="117" y="77"/>
                    <a:pt x="117" y="69"/>
                  </a:cubicBezTo>
                  <a:cubicBezTo>
                    <a:pt x="118" y="60"/>
                    <a:pt x="118" y="45"/>
                    <a:pt x="123" y="32"/>
                  </a:cubicBezTo>
                  <a:cubicBezTo>
                    <a:pt x="125" y="27"/>
                    <a:pt x="127" y="22"/>
                    <a:pt x="131" y="18"/>
                  </a:cubicBezTo>
                  <a:cubicBezTo>
                    <a:pt x="134" y="15"/>
                    <a:pt x="137" y="12"/>
                    <a:pt x="140" y="10"/>
                  </a:cubicBezTo>
                  <a:cubicBezTo>
                    <a:pt x="140" y="10"/>
                    <a:pt x="140" y="10"/>
                    <a:pt x="140" y="10"/>
                  </a:cubicBezTo>
                  <a:cubicBezTo>
                    <a:pt x="152" y="1"/>
                    <a:pt x="166" y="0"/>
                    <a:pt x="169" y="3"/>
                  </a:cubicBezTo>
                  <a:cubicBezTo>
                    <a:pt x="172" y="6"/>
                    <a:pt x="172" y="9"/>
                    <a:pt x="176" y="9"/>
                  </a:cubicBezTo>
                  <a:cubicBezTo>
                    <a:pt x="180" y="9"/>
                    <a:pt x="186" y="13"/>
                    <a:pt x="188" y="30"/>
                  </a:cubicBezTo>
                  <a:cubicBezTo>
                    <a:pt x="188" y="33"/>
                    <a:pt x="188" y="36"/>
                    <a:pt x="188" y="40"/>
                  </a:cubicBezTo>
                  <a:cubicBezTo>
                    <a:pt x="188" y="40"/>
                    <a:pt x="188" y="40"/>
                    <a:pt x="188" y="40"/>
                  </a:cubicBezTo>
                  <a:cubicBezTo>
                    <a:pt x="188" y="47"/>
                    <a:pt x="187" y="55"/>
                    <a:pt x="184" y="62"/>
                  </a:cubicBezTo>
                  <a:cubicBezTo>
                    <a:pt x="184" y="62"/>
                    <a:pt x="184" y="62"/>
                    <a:pt x="184" y="62"/>
                  </a:cubicBezTo>
                  <a:cubicBezTo>
                    <a:pt x="184" y="62"/>
                    <a:pt x="184" y="62"/>
                    <a:pt x="184" y="62"/>
                  </a:cubicBezTo>
                  <a:cubicBezTo>
                    <a:pt x="183" y="64"/>
                    <a:pt x="183" y="65"/>
                    <a:pt x="182" y="67"/>
                  </a:cubicBezTo>
                  <a:cubicBezTo>
                    <a:pt x="182" y="67"/>
                    <a:pt x="182" y="67"/>
                    <a:pt x="182" y="67"/>
                  </a:cubicBezTo>
                  <a:cubicBezTo>
                    <a:pt x="178" y="73"/>
                    <a:pt x="173" y="78"/>
                    <a:pt x="166" y="83"/>
                  </a:cubicBezTo>
                  <a:cubicBezTo>
                    <a:pt x="149" y="93"/>
                    <a:pt x="136" y="96"/>
                    <a:pt x="128" y="101"/>
                  </a:cubicBezTo>
                  <a:cubicBezTo>
                    <a:pt x="128" y="101"/>
                    <a:pt x="127" y="101"/>
                    <a:pt x="127" y="102"/>
                  </a:cubicBezTo>
                  <a:cubicBezTo>
                    <a:pt x="126" y="102"/>
                    <a:pt x="126" y="102"/>
                    <a:pt x="126" y="102"/>
                  </a:cubicBezTo>
                  <a:cubicBezTo>
                    <a:pt x="126" y="102"/>
                    <a:pt x="126" y="102"/>
                    <a:pt x="126" y="102"/>
                  </a:cubicBezTo>
                  <a:cubicBezTo>
                    <a:pt x="135" y="101"/>
                    <a:pt x="147" y="93"/>
                    <a:pt x="169" y="89"/>
                  </a:cubicBezTo>
                  <a:cubicBezTo>
                    <a:pt x="172" y="88"/>
                    <a:pt x="175" y="88"/>
                    <a:pt x="178" y="88"/>
                  </a:cubicBezTo>
                  <a:cubicBezTo>
                    <a:pt x="178" y="88"/>
                    <a:pt x="179" y="88"/>
                    <a:pt x="179" y="88"/>
                  </a:cubicBezTo>
                  <a:cubicBezTo>
                    <a:pt x="181" y="88"/>
                    <a:pt x="183" y="88"/>
                    <a:pt x="185" y="89"/>
                  </a:cubicBezTo>
                  <a:cubicBezTo>
                    <a:pt x="186" y="89"/>
                    <a:pt x="186" y="89"/>
                    <a:pt x="187" y="89"/>
                  </a:cubicBezTo>
                  <a:cubicBezTo>
                    <a:pt x="187" y="89"/>
                    <a:pt x="187" y="89"/>
                    <a:pt x="187" y="89"/>
                  </a:cubicBezTo>
                  <a:cubicBezTo>
                    <a:pt x="188" y="89"/>
                    <a:pt x="189" y="90"/>
                    <a:pt x="189" y="90"/>
                  </a:cubicBezTo>
                  <a:cubicBezTo>
                    <a:pt x="194" y="91"/>
                    <a:pt x="199" y="93"/>
                    <a:pt x="203" y="96"/>
                  </a:cubicBezTo>
                  <a:cubicBezTo>
                    <a:pt x="203" y="96"/>
                    <a:pt x="203" y="96"/>
                    <a:pt x="203" y="96"/>
                  </a:cubicBezTo>
                  <a:cubicBezTo>
                    <a:pt x="204" y="97"/>
                    <a:pt x="206" y="98"/>
                    <a:pt x="207" y="99"/>
                  </a:cubicBezTo>
                  <a:cubicBezTo>
                    <a:pt x="207" y="99"/>
                    <a:pt x="207" y="99"/>
                    <a:pt x="207" y="99"/>
                  </a:cubicBezTo>
                  <a:cubicBezTo>
                    <a:pt x="213" y="104"/>
                    <a:pt x="217" y="109"/>
                    <a:pt x="221" y="114"/>
                  </a:cubicBezTo>
                  <a:cubicBezTo>
                    <a:pt x="231" y="127"/>
                    <a:pt x="229" y="134"/>
                    <a:pt x="226" y="137"/>
                  </a:cubicBezTo>
                  <a:cubicBezTo>
                    <a:pt x="223" y="140"/>
                    <a:pt x="225" y="142"/>
                    <a:pt x="225" y="146"/>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3" name="Rectangle 227">
              <a:extLst>
                <a:ext uri="{FF2B5EF4-FFF2-40B4-BE49-F238E27FC236}">
                  <a16:creationId xmlns="" xmlns:a16="http://schemas.microsoft.com/office/drawing/2014/main" id="{FC4F91E0-2ED0-4E52-8BD8-1923637ED50B}"/>
                </a:ext>
              </a:extLst>
            </p:cNvPr>
            <p:cNvSpPr>
              <a:spLocks noChangeArrowheads="1"/>
            </p:cNvSpPr>
            <p:nvPr/>
          </p:nvSpPr>
          <p:spPr bwMode="auto">
            <a:xfrm flipH="1">
              <a:off x="1279524" y="5773738"/>
              <a:ext cx="1588" cy="1588"/>
            </a:xfrm>
            <a:prstGeom prst="rect">
              <a:avLst/>
            </a:prstGeom>
            <a:solidFill>
              <a:srgbClr val="FDEFF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4" name="Rectangle 228">
              <a:extLst>
                <a:ext uri="{FF2B5EF4-FFF2-40B4-BE49-F238E27FC236}">
                  <a16:creationId xmlns="" xmlns:a16="http://schemas.microsoft.com/office/drawing/2014/main" id="{11E1ACED-82A5-46BD-AF23-2E766FDEF41D}"/>
                </a:ext>
              </a:extLst>
            </p:cNvPr>
            <p:cNvSpPr>
              <a:spLocks noChangeArrowheads="1"/>
            </p:cNvSpPr>
            <p:nvPr/>
          </p:nvSpPr>
          <p:spPr bwMode="auto">
            <a:xfrm flipH="1">
              <a:off x="1279524" y="5773738"/>
              <a:ext cx="1588" cy="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5" name="Freeform 229">
              <a:extLst>
                <a:ext uri="{FF2B5EF4-FFF2-40B4-BE49-F238E27FC236}">
                  <a16:creationId xmlns="" xmlns:a16="http://schemas.microsoft.com/office/drawing/2014/main" id="{91A3379D-6A7B-41A9-AAC8-69D9FC5D4121}"/>
                </a:ext>
              </a:extLst>
            </p:cNvPr>
            <p:cNvSpPr>
              <a:spLocks noEditPoints="1"/>
            </p:cNvSpPr>
            <p:nvPr/>
          </p:nvSpPr>
          <p:spPr bwMode="auto">
            <a:xfrm flipH="1">
              <a:off x="1227137" y="5819775"/>
              <a:ext cx="471488" cy="50800"/>
            </a:xfrm>
            <a:custGeom>
              <a:avLst/>
              <a:gdLst>
                <a:gd name="T0" fmla="*/ 148 w 166"/>
                <a:gd name="T1" fmla="*/ 11 h 18"/>
                <a:gd name="T2" fmla="*/ 148 w 166"/>
                <a:gd name="T3" fmla="*/ 11 h 18"/>
                <a:gd name="T4" fmla="*/ 150 w 166"/>
                <a:gd name="T5" fmla="*/ 11 h 18"/>
                <a:gd name="T6" fmla="*/ 150 w 166"/>
                <a:gd name="T7" fmla="*/ 11 h 18"/>
                <a:gd name="T8" fmla="*/ 152 w 166"/>
                <a:gd name="T9" fmla="*/ 12 h 18"/>
                <a:gd name="T10" fmla="*/ 166 w 166"/>
                <a:gd name="T11" fmla="*/ 18 h 18"/>
                <a:gd name="T12" fmla="*/ 166 w 166"/>
                <a:gd name="T13" fmla="*/ 18 h 18"/>
                <a:gd name="T14" fmla="*/ 166 w 166"/>
                <a:gd name="T15" fmla="*/ 18 h 18"/>
                <a:gd name="T16" fmla="*/ 166 w 166"/>
                <a:gd name="T17" fmla="*/ 18 h 18"/>
                <a:gd name="T18" fmla="*/ 152 w 166"/>
                <a:gd name="T19" fmla="*/ 12 h 18"/>
                <a:gd name="T20" fmla="*/ 150 w 166"/>
                <a:gd name="T21" fmla="*/ 11 h 18"/>
                <a:gd name="T22" fmla="*/ 150 w 166"/>
                <a:gd name="T23" fmla="*/ 11 h 18"/>
                <a:gd name="T24" fmla="*/ 148 w 166"/>
                <a:gd name="T25" fmla="*/ 11 h 18"/>
                <a:gd name="T26" fmla="*/ 148 w 166"/>
                <a:gd name="T27" fmla="*/ 11 h 18"/>
                <a:gd name="T28" fmla="*/ 0 w 166"/>
                <a:gd name="T29" fmla="*/ 0 h 18"/>
                <a:gd name="T30" fmla="*/ 3 w 166"/>
                <a:gd name="T31" fmla="*/ 2 h 18"/>
                <a:gd name="T32" fmla="*/ 0 w 166"/>
                <a:gd name="T3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6" h="18">
                  <a:moveTo>
                    <a:pt x="148" y="11"/>
                  </a:moveTo>
                  <a:cubicBezTo>
                    <a:pt x="148" y="11"/>
                    <a:pt x="148" y="11"/>
                    <a:pt x="148" y="11"/>
                  </a:cubicBezTo>
                  <a:cubicBezTo>
                    <a:pt x="149" y="11"/>
                    <a:pt x="149" y="11"/>
                    <a:pt x="150" y="11"/>
                  </a:cubicBezTo>
                  <a:cubicBezTo>
                    <a:pt x="150" y="11"/>
                    <a:pt x="150" y="11"/>
                    <a:pt x="150" y="11"/>
                  </a:cubicBezTo>
                  <a:cubicBezTo>
                    <a:pt x="151" y="11"/>
                    <a:pt x="152" y="12"/>
                    <a:pt x="152" y="12"/>
                  </a:cubicBezTo>
                  <a:cubicBezTo>
                    <a:pt x="157" y="13"/>
                    <a:pt x="162" y="15"/>
                    <a:pt x="166" y="18"/>
                  </a:cubicBezTo>
                  <a:cubicBezTo>
                    <a:pt x="166" y="18"/>
                    <a:pt x="166" y="18"/>
                    <a:pt x="166" y="18"/>
                  </a:cubicBezTo>
                  <a:cubicBezTo>
                    <a:pt x="166" y="18"/>
                    <a:pt x="166" y="18"/>
                    <a:pt x="166" y="18"/>
                  </a:cubicBezTo>
                  <a:cubicBezTo>
                    <a:pt x="166" y="18"/>
                    <a:pt x="166" y="18"/>
                    <a:pt x="166" y="18"/>
                  </a:cubicBezTo>
                  <a:cubicBezTo>
                    <a:pt x="162" y="15"/>
                    <a:pt x="157" y="13"/>
                    <a:pt x="152" y="12"/>
                  </a:cubicBezTo>
                  <a:cubicBezTo>
                    <a:pt x="152" y="12"/>
                    <a:pt x="151" y="11"/>
                    <a:pt x="150" y="11"/>
                  </a:cubicBezTo>
                  <a:cubicBezTo>
                    <a:pt x="150" y="11"/>
                    <a:pt x="150" y="11"/>
                    <a:pt x="150" y="11"/>
                  </a:cubicBezTo>
                  <a:cubicBezTo>
                    <a:pt x="149" y="11"/>
                    <a:pt x="149" y="11"/>
                    <a:pt x="148" y="11"/>
                  </a:cubicBezTo>
                  <a:cubicBezTo>
                    <a:pt x="148" y="11"/>
                    <a:pt x="148" y="11"/>
                    <a:pt x="148" y="11"/>
                  </a:cubicBezTo>
                  <a:moveTo>
                    <a:pt x="0" y="0"/>
                  </a:moveTo>
                  <a:cubicBezTo>
                    <a:pt x="1" y="0"/>
                    <a:pt x="2" y="1"/>
                    <a:pt x="3" y="2"/>
                  </a:cubicBezTo>
                  <a:cubicBezTo>
                    <a:pt x="2" y="1"/>
                    <a:pt x="1" y="0"/>
                    <a:pt x="0" y="0"/>
                  </a:cubicBezTo>
                </a:path>
              </a:pathLst>
            </a:custGeom>
            <a:solidFill>
              <a:srgbClr val="B78B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6" name="Freeform 230">
              <a:extLst>
                <a:ext uri="{FF2B5EF4-FFF2-40B4-BE49-F238E27FC236}">
                  <a16:creationId xmlns="" xmlns:a16="http://schemas.microsoft.com/office/drawing/2014/main" id="{5D6F4594-4572-417A-9E33-49CFB7C12BE3}"/>
                </a:ext>
              </a:extLst>
            </p:cNvPr>
            <p:cNvSpPr>
              <a:spLocks/>
            </p:cNvSpPr>
            <p:nvPr/>
          </p:nvSpPr>
          <p:spPr bwMode="auto">
            <a:xfrm flipH="1">
              <a:off x="1227137" y="5651500"/>
              <a:ext cx="504825" cy="546100"/>
            </a:xfrm>
            <a:custGeom>
              <a:avLst/>
              <a:gdLst>
                <a:gd name="T0" fmla="*/ 98 w 178"/>
                <a:gd name="T1" fmla="*/ 13 h 192"/>
                <a:gd name="T2" fmla="*/ 87 w 178"/>
                <a:gd name="T3" fmla="*/ 71 h 192"/>
                <a:gd name="T4" fmla="*/ 77 w 178"/>
                <a:gd name="T5" fmla="*/ 32 h 192"/>
                <a:gd name="T6" fmla="*/ 77 w 178"/>
                <a:gd name="T7" fmla="*/ 30 h 192"/>
                <a:gd name="T8" fmla="*/ 67 w 178"/>
                <a:gd name="T9" fmla="*/ 22 h 192"/>
                <a:gd name="T10" fmla="*/ 61 w 178"/>
                <a:gd name="T11" fmla="*/ 29 h 192"/>
                <a:gd name="T12" fmla="*/ 75 w 178"/>
                <a:gd name="T13" fmla="*/ 66 h 192"/>
                <a:gd name="T14" fmla="*/ 71 w 178"/>
                <a:gd name="T15" fmla="*/ 68 h 192"/>
                <a:gd name="T16" fmla="*/ 65 w 178"/>
                <a:gd name="T17" fmla="*/ 69 h 192"/>
                <a:gd name="T18" fmla="*/ 20 w 178"/>
                <a:gd name="T19" fmla="*/ 43 h 192"/>
                <a:gd name="T20" fmla="*/ 18 w 178"/>
                <a:gd name="T21" fmla="*/ 61 h 192"/>
                <a:gd name="T22" fmla="*/ 12 w 178"/>
                <a:gd name="T23" fmla="*/ 59 h 192"/>
                <a:gd name="T24" fmla="*/ 15 w 178"/>
                <a:gd name="T25" fmla="*/ 61 h 192"/>
                <a:gd name="T26" fmla="*/ 55 w 178"/>
                <a:gd name="T27" fmla="*/ 77 h 192"/>
                <a:gd name="T28" fmla="*/ 75 w 178"/>
                <a:gd name="T29" fmla="*/ 87 h 192"/>
                <a:gd name="T30" fmla="*/ 32 w 178"/>
                <a:gd name="T31" fmla="*/ 80 h 192"/>
                <a:gd name="T32" fmla="*/ 34 w 178"/>
                <a:gd name="T33" fmla="*/ 85 h 192"/>
                <a:gd name="T34" fmla="*/ 14 w 178"/>
                <a:gd name="T35" fmla="*/ 107 h 192"/>
                <a:gd name="T36" fmla="*/ 42 w 178"/>
                <a:gd name="T37" fmla="*/ 111 h 192"/>
                <a:gd name="T38" fmla="*/ 43 w 178"/>
                <a:gd name="T39" fmla="*/ 122 h 192"/>
                <a:gd name="T40" fmla="*/ 72 w 178"/>
                <a:gd name="T41" fmla="*/ 110 h 192"/>
                <a:gd name="T42" fmla="*/ 80 w 178"/>
                <a:gd name="T43" fmla="*/ 108 h 192"/>
                <a:gd name="T44" fmla="*/ 75 w 178"/>
                <a:gd name="T45" fmla="*/ 127 h 192"/>
                <a:gd name="T46" fmla="*/ 87 w 178"/>
                <a:gd name="T47" fmla="*/ 192 h 192"/>
                <a:gd name="T48" fmla="*/ 85 w 178"/>
                <a:gd name="T49" fmla="*/ 124 h 192"/>
                <a:gd name="T50" fmla="*/ 94 w 178"/>
                <a:gd name="T51" fmla="*/ 125 h 192"/>
                <a:gd name="T52" fmla="*/ 100 w 178"/>
                <a:gd name="T53" fmla="*/ 114 h 192"/>
                <a:gd name="T54" fmla="*/ 117 w 178"/>
                <a:gd name="T55" fmla="*/ 122 h 192"/>
                <a:gd name="T56" fmla="*/ 96 w 178"/>
                <a:gd name="T57" fmla="*/ 99 h 192"/>
                <a:gd name="T58" fmla="*/ 117 w 178"/>
                <a:gd name="T59" fmla="*/ 113 h 192"/>
                <a:gd name="T60" fmla="*/ 173 w 178"/>
                <a:gd name="T61" fmla="*/ 141 h 192"/>
                <a:gd name="T62" fmla="*/ 137 w 178"/>
                <a:gd name="T63" fmla="*/ 117 h 192"/>
                <a:gd name="T64" fmla="*/ 119 w 178"/>
                <a:gd name="T65" fmla="*/ 105 h 192"/>
                <a:gd name="T66" fmla="*/ 143 w 178"/>
                <a:gd name="T67" fmla="*/ 105 h 192"/>
                <a:gd name="T68" fmla="*/ 163 w 178"/>
                <a:gd name="T69" fmla="*/ 92 h 192"/>
                <a:gd name="T70" fmla="*/ 117 w 178"/>
                <a:gd name="T71" fmla="*/ 88 h 192"/>
                <a:gd name="T72" fmla="*/ 178 w 178"/>
                <a:gd name="T73" fmla="*/ 77 h 192"/>
                <a:gd name="T74" fmla="*/ 162 w 178"/>
                <a:gd name="T75" fmla="*/ 70 h 192"/>
                <a:gd name="T76" fmla="*/ 154 w 178"/>
                <a:gd name="T77" fmla="*/ 69 h 192"/>
                <a:gd name="T78" fmla="*/ 153 w 178"/>
                <a:gd name="T79" fmla="*/ 69 h 192"/>
                <a:gd name="T80" fmla="*/ 101 w 178"/>
                <a:gd name="T81" fmla="*/ 83 h 192"/>
                <a:gd name="T82" fmla="*/ 101 w 178"/>
                <a:gd name="T83" fmla="*/ 83 h 192"/>
                <a:gd name="T84" fmla="*/ 157 w 178"/>
                <a:gd name="T85" fmla="*/ 48 h 192"/>
                <a:gd name="T86" fmla="*/ 159 w 178"/>
                <a:gd name="T87" fmla="*/ 43 h 192"/>
                <a:gd name="T88" fmla="*/ 122 w 178"/>
                <a:gd name="T89" fmla="*/ 69 h 192"/>
                <a:gd name="T90" fmla="*/ 145 w 178"/>
                <a:gd name="T91" fmla="*/ 34 h 192"/>
                <a:gd name="T92" fmla="*/ 112 w 178"/>
                <a:gd name="T93" fmla="*/ 59 h 192"/>
                <a:gd name="T94" fmla="*/ 100 w 178"/>
                <a:gd name="T95" fmla="*/ 50 h 192"/>
                <a:gd name="T96" fmla="*/ 97 w 178"/>
                <a:gd name="T97" fmla="*/ 40 h 192"/>
                <a:gd name="T98" fmla="*/ 114 w 178"/>
                <a:gd name="T99" fmla="*/ 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78" h="192">
                  <a:moveTo>
                    <a:pt x="114" y="0"/>
                  </a:moveTo>
                  <a:cubicBezTo>
                    <a:pt x="111" y="0"/>
                    <a:pt x="104" y="4"/>
                    <a:pt x="98" y="13"/>
                  </a:cubicBezTo>
                  <a:cubicBezTo>
                    <a:pt x="98" y="13"/>
                    <a:pt x="98" y="13"/>
                    <a:pt x="98" y="13"/>
                  </a:cubicBezTo>
                  <a:cubicBezTo>
                    <a:pt x="93" y="26"/>
                    <a:pt x="93" y="41"/>
                    <a:pt x="92" y="50"/>
                  </a:cubicBezTo>
                  <a:cubicBezTo>
                    <a:pt x="92" y="58"/>
                    <a:pt x="90" y="65"/>
                    <a:pt x="88" y="70"/>
                  </a:cubicBezTo>
                  <a:cubicBezTo>
                    <a:pt x="87" y="70"/>
                    <a:pt x="87" y="71"/>
                    <a:pt x="87" y="71"/>
                  </a:cubicBezTo>
                  <a:cubicBezTo>
                    <a:pt x="87" y="71"/>
                    <a:pt x="87" y="70"/>
                    <a:pt x="87" y="69"/>
                  </a:cubicBezTo>
                  <a:cubicBezTo>
                    <a:pt x="86" y="68"/>
                    <a:pt x="86" y="66"/>
                    <a:pt x="86" y="65"/>
                  </a:cubicBezTo>
                  <a:cubicBezTo>
                    <a:pt x="84" y="57"/>
                    <a:pt x="83" y="46"/>
                    <a:pt x="77" y="32"/>
                  </a:cubicBezTo>
                  <a:cubicBezTo>
                    <a:pt x="77" y="30"/>
                    <a:pt x="77" y="30"/>
                    <a:pt x="77" y="30"/>
                  </a:cubicBezTo>
                  <a:cubicBezTo>
                    <a:pt x="77" y="30"/>
                    <a:pt x="77" y="30"/>
                    <a:pt x="77" y="30"/>
                  </a:cubicBezTo>
                  <a:cubicBezTo>
                    <a:pt x="77" y="30"/>
                    <a:pt x="77" y="30"/>
                    <a:pt x="77" y="30"/>
                  </a:cubicBezTo>
                  <a:cubicBezTo>
                    <a:pt x="76" y="29"/>
                    <a:pt x="71" y="20"/>
                    <a:pt x="64" y="17"/>
                  </a:cubicBezTo>
                  <a:cubicBezTo>
                    <a:pt x="62" y="16"/>
                    <a:pt x="61" y="16"/>
                    <a:pt x="60" y="16"/>
                  </a:cubicBezTo>
                  <a:cubicBezTo>
                    <a:pt x="60" y="16"/>
                    <a:pt x="64" y="19"/>
                    <a:pt x="67" y="22"/>
                  </a:cubicBezTo>
                  <a:cubicBezTo>
                    <a:pt x="71" y="26"/>
                    <a:pt x="80" y="45"/>
                    <a:pt x="80" y="56"/>
                  </a:cubicBezTo>
                  <a:cubicBezTo>
                    <a:pt x="80" y="57"/>
                    <a:pt x="80" y="58"/>
                    <a:pt x="80" y="58"/>
                  </a:cubicBezTo>
                  <a:cubicBezTo>
                    <a:pt x="78" y="58"/>
                    <a:pt x="70" y="32"/>
                    <a:pt x="61" y="29"/>
                  </a:cubicBezTo>
                  <a:cubicBezTo>
                    <a:pt x="66" y="36"/>
                    <a:pt x="68" y="37"/>
                    <a:pt x="71" y="49"/>
                  </a:cubicBezTo>
                  <a:cubicBezTo>
                    <a:pt x="75" y="60"/>
                    <a:pt x="76" y="64"/>
                    <a:pt x="75" y="66"/>
                  </a:cubicBezTo>
                  <a:cubicBezTo>
                    <a:pt x="75" y="66"/>
                    <a:pt x="75" y="66"/>
                    <a:pt x="75" y="66"/>
                  </a:cubicBezTo>
                  <a:cubicBezTo>
                    <a:pt x="74" y="66"/>
                    <a:pt x="66" y="36"/>
                    <a:pt x="50" y="33"/>
                  </a:cubicBezTo>
                  <a:cubicBezTo>
                    <a:pt x="63" y="44"/>
                    <a:pt x="69" y="57"/>
                    <a:pt x="72" y="66"/>
                  </a:cubicBezTo>
                  <a:cubicBezTo>
                    <a:pt x="72" y="68"/>
                    <a:pt x="72" y="68"/>
                    <a:pt x="71" y="68"/>
                  </a:cubicBezTo>
                  <a:cubicBezTo>
                    <a:pt x="67" y="68"/>
                    <a:pt x="52" y="56"/>
                    <a:pt x="46" y="49"/>
                  </a:cubicBezTo>
                  <a:cubicBezTo>
                    <a:pt x="45" y="47"/>
                    <a:pt x="45" y="47"/>
                    <a:pt x="44" y="47"/>
                  </a:cubicBezTo>
                  <a:cubicBezTo>
                    <a:pt x="43" y="47"/>
                    <a:pt x="51" y="62"/>
                    <a:pt x="65" y="69"/>
                  </a:cubicBezTo>
                  <a:cubicBezTo>
                    <a:pt x="71" y="72"/>
                    <a:pt x="71" y="74"/>
                    <a:pt x="68" y="74"/>
                  </a:cubicBezTo>
                  <a:cubicBezTo>
                    <a:pt x="62" y="74"/>
                    <a:pt x="49" y="70"/>
                    <a:pt x="42" y="65"/>
                  </a:cubicBezTo>
                  <a:cubicBezTo>
                    <a:pt x="32" y="56"/>
                    <a:pt x="27" y="53"/>
                    <a:pt x="20" y="43"/>
                  </a:cubicBezTo>
                  <a:cubicBezTo>
                    <a:pt x="20" y="48"/>
                    <a:pt x="32" y="63"/>
                    <a:pt x="45" y="69"/>
                  </a:cubicBezTo>
                  <a:cubicBezTo>
                    <a:pt x="47" y="71"/>
                    <a:pt x="48" y="71"/>
                    <a:pt x="47" y="71"/>
                  </a:cubicBezTo>
                  <a:cubicBezTo>
                    <a:pt x="43" y="71"/>
                    <a:pt x="23" y="65"/>
                    <a:pt x="18" y="61"/>
                  </a:cubicBezTo>
                  <a:cubicBezTo>
                    <a:pt x="12" y="55"/>
                    <a:pt x="11" y="55"/>
                    <a:pt x="6" y="46"/>
                  </a:cubicBezTo>
                  <a:cubicBezTo>
                    <a:pt x="6" y="47"/>
                    <a:pt x="10" y="56"/>
                    <a:pt x="12" y="59"/>
                  </a:cubicBezTo>
                  <a:cubicBezTo>
                    <a:pt x="12" y="59"/>
                    <a:pt x="12" y="59"/>
                    <a:pt x="12" y="59"/>
                  </a:cubicBezTo>
                  <a:cubicBezTo>
                    <a:pt x="13" y="59"/>
                    <a:pt x="14" y="60"/>
                    <a:pt x="15" y="61"/>
                  </a:cubicBezTo>
                  <a:cubicBezTo>
                    <a:pt x="15" y="61"/>
                    <a:pt x="15" y="61"/>
                    <a:pt x="15" y="61"/>
                  </a:cubicBezTo>
                  <a:cubicBezTo>
                    <a:pt x="15" y="61"/>
                    <a:pt x="15" y="61"/>
                    <a:pt x="15" y="61"/>
                  </a:cubicBezTo>
                  <a:cubicBezTo>
                    <a:pt x="23" y="68"/>
                    <a:pt x="33" y="71"/>
                    <a:pt x="42" y="74"/>
                  </a:cubicBezTo>
                  <a:cubicBezTo>
                    <a:pt x="42" y="74"/>
                    <a:pt x="42" y="74"/>
                    <a:pt x="42" y="74"/>
                  </a:cubicBezTo>
                  <a:cubicBezTo>
                    <a:pt x="47" y="75"/>
                    <a:pt x="51" y="76"/>
                    <a:pt x="55" y="77"/>
                  </a:cubicBezTo>
                  <a:cubicBezTo>
                    <a:pt x="63" y="79"/>
                    <a:pt x="71" y="84"/>
                    <a:pt x="75" y="87"/>
                  </a:cubicBezTo>
                  <a:cubicBezTo>
                    <a:pt x="75" y="87"/>
                    <a:pt x="75" y="87"/>
                    <a:pt x="75" y="87"/>
                  </a:cubicBezTo>
                  <a:cubicBezTo>
                    <a:pt x="75" y="87"/>
                    <a:pt x="75" y="87"/>
                    <a:pt x="75" y="87"/>
                  </a:cubicBezTo>
                  <a:cubicBezTo>
                    <a:pt x="73" y="87"/>
                    <a:pt x="71" y="87"/>
                    <a:pt x="69" y="86"/>
                  </a:cubicBezTo>
                  <a:cubicBezTo>
                    <a:pt x="61" y="85"/>
                    <a:pt x="51" y="81"/>
                    <a:pt x="35" y="80"/>
                  </a:cubicBezTo>
                  <a:cubicBezTo>
                    <a:pt x="34" y="80"/>
                    <a:pt x="33" y="80"/>
                    <a:pt x="32" y="80"/>
                  </a:cubicBezTo>
                  <a:cubicBezTo>
                    <a:pt x="31" y="80"/>
                    <a:pt x="30" y="80"/>
                    <a:pt x="29" y="80"/>
                  </a:cubicBezTo>
                  <a:cubicBezTo>
                    <a:pt x="16" y="80"/>
                    <a:pt x="7" y="84"/>
                    <a:pt x="0" y="90"/>
                  </a:cubicBezTo>
                  <a:cubicBezTo>
                    <a:pt x="0" y="90"/>
                    <a:pt x="17" y="85"/>
                    <a:pt x="34" y="85"/>
                  </a:cubicBezTo>
                  <a:cubicBezTo>
                    <a:pt x="40" y="85"/>
                    <a:pt x="47" y="85"/>
                    <a:pt x="52" y="87"/>
                  </a:cubicBezTo>
                  <a:cubicBezTo>
                    <a:pt x="52" y="87"/>
                    <a:pt x="56" y="89"/>
                    <a:pt x="54" y="93"/>
                  </a:cubicBezTo>
                  <a:cubicBezTo>
                    <a:pt x="52" y="96"/>
                    <a:pt x="32" y="93"/>
                    <a:pt x="14" y="107"/>
                  </a:cubicBezTo>
                  <a:cubicBezTo>
                    <a:pt x="14" y="107"/>
                    <a:pt x="44" y="98"/>
                    <a:pt x="56" y="98"/>
                  </a:cubicBezTo>
                  <a:cubicBezTo>
                    <a:pt x="57" y="98"/>
                    <a:pt x="59" y="98"/>
                    <a:pt x="59" y="99"/>
                  </a:cubicBezTo>
                  <a:cubicBezTo>
                    <a:pt x="67" y="101"/>
                    <a:pt x="45" y="110"/>
                    <a:pt x="42" y="111"/>
                  </a:cubicBezTo>
                  <a:cubicBezTo>
                    <a:pt x="44" y="111"/>
                    <a:pt x="59" y="108"/>
                    <a:pt x="64" y="105"/>
                  </a:cubicBezTo>
                  <a:cubicBezTo>
                    <a:pt x="65" y="105"/>
                    <a:pt x="65" y="105"/>
                    <a:pt x="66" y="105"/>
                  </a:cubicBezTo>
                  <a:cubicBezTo>
                    <a:pt x="69" y="105"/>
                    <a:pt x="66" y="114"/>
                    <a:pt x="43" y="122"/>
                  </a:cubicBezTo>
                  <a:cubicBezTo>
                    <a:pt x="44" y="122"/>
                    <a:pt x="62" y="120"/>
                    <a:pt x="70" y="109"/>
                  </a:cubicBezTo>
                  <a:cubicBezTo>
                    <a:pt x="70" y="109"/>
                    <a:pt x="71" y="108"/>
                    <a:pt x="71" y="108"/>
                  </a:cubicBezTo>
                  <a:cubicBezTo>
                    <a:pt x="72" y="108"/>
                    <a:pt x="72" y="109"/>
                    <a:pt x="72" y="110"/>
                  </a:cubicBezTo>
                  <a:cubicBezTo>
                    <a:pt x="72" y="114"/>
                    <a:pt x="49" y="143"/>
                    <a:pt x="38" y="152"/>
                  </a:cubicBezTo>
                  <a:cubicBezTo>
                    <a:pt x="52" y="144"/>
                    <a:pt x="60" y="131"/>
                    <a:pt x="67" y="123"/>
                  </a:cubicBezTo>
                  <a:cubicBezTo>
                    <a:pt x="72" y="118"/>
                    <a:pt x="77" y="112"/>
                    <a:pt x="80" y="108"/>
                  </a:cubicBezTo>
                  <a:cubicBezTo>
                    <a:pt x="80" y="108"/>
                    <a:pt x="80" y="108"/>
                    <a:pt x="80" y="108"/>
                  </a:cubicBezTo>
                  <a:cubicBezTo>
                    <a:pt x="80" y="108"/>
                    <a:pt x="80" y="108"/>
                    <a:pt x="80" y="108"/>
                  </a:cubicBezTo>
                  <a:cubicBezTo>
                    <a:pt x="77" y="114"/>
                    <a:pt x="79" y="118"/>
                    <a:pt x="75" y="127"/>
                  </a:cubicBezTo>
                  <a:cubicBezTo>
                    <a:pt x="72" y="131"/>
                    <a:pt x="71" y="137"/>
                    <a:pt x="71" y="143"/>
                  </a:cubicBezTo>
                  <a:cubicBezTo>
                    <a:pt x="71" y="155"/>
                    <a:pt x="75" y="170"/>
                    <a:pt x="81" y="183"/>
                  </a:cubicBezTo>
                  <a:cubicBezTo>
                    <a:pt x="83" y="186"/>
                    <a:pt x="85" y="189"/>
                    <a:pt x="87" y="192"/>
                  </a:cubicBezTo>
                  <a:cubicBezTo>
                    <a:pt x="85" y="189"/>
                    <a:pt x="67" y="155"/>
                    <a:pt x="79" y="127"/>
                  </a:cubicBezTo>
                  <a:cubicBezTo>
                    <a:pt x="79" y="127"/>
                    <a:pt x="81" y="124"/>
                    <a:pt x="83" y="124"/>
                  </a:cubicBezTo>
                  <a:cubicBezTo>
                    <a:pt x="84" y="124"/>
                    <a:pt x="84" y="124"/>
                    <a:pt x="85" y="124"/>
                  </a:cubicBezTo>
                  <a:cubicBezTo>
                    <a:pt x="89" y="127"/>
                    <a:pt x="81" y="147"/>
                    <a:pt x="90" y="161"/>
                  </a:cubicBezTo>
                  <a:cubicBezTo>
                    <a:pt x="90" y="159"/>
                    <a:pt x="87" y="127"/>
                    <a:pt x="93" y="125"/>
                  </a:cubicBezTo>
                  <a:cubicBezTo>
                    <a:pt x="94" y="125"/>
                    <a:pt x="94" y="125"/>
                    <a:pt x="94" y="125"/>
                  </a:cubicBezTo>
                  <a:cubicBezTo>
                    <a:pt x="101" y="125"/>
                    <a:pt x="106" y="150"/>
                    <a:pt x="106" y="150"/>
                  </a:cubicBezTo>
                  <a:cubicBezTo>
                    <a:pt x="106" y="150"/>
                    <a:pt x="108" y="132"/>
                    <a:pt x="101" y="119"/>
                  </a:cubicBezTo>
                  <a:cubicBezTo>
                    <a:pt x="99" y="115"/>
                    <a:pt x="99" y="114"/>
                    <a:pt x="100" y="114"/>
                  </a:cubicBezTo>
                  <a:cubicBezTo>
                    <a:pt x="103" y="114"/>
                    <a:pt x="113" y="123"/>
                    <a:pt x="116" y="130"/>
                  </a:cubicBezTo>
                  <a:cubicBezTo>
                    <a:pt x="123" y="146"/>
                    <a:pt x="123" y="153"/>
                    <a:pt x="123" y="166"/>
                  </a:cubicBezTo>
                  <a:cubicBezTo>
                    <a:pt x="123" y="166"/>
                    <a:pt x="132" y="143"/>
                    <a:pt x="117" y="122"/>
                  </a:cubicBezTo>
                  <a:cubicBezTo>
                    <a:pt x="117" y="122"/>
                    <a:pt x="132" y="128"/>
                    <a:pt x="142" y="147"/>
                  </a:cubicBezTo>
                  <a:cubicBezTo>
                    <a:pt x="140" y="141"/>
                    <a:pt x="137" y="135"/>
                    <a:pt x="131" y="129"/>
                  </a:cubicBezTo>
                  <a:cubicBezTo>
                    <a:pt x="115" y="112"/>
                    <a:pt x="101" y="106"/>
                    <a:pt x="96" y="99"/>
                  </a:cubicBezTo>
                  <a:cubicBezTo>
                    <a:pt x="96" y="99"/>
                    <a:pt x="96" y="99"/>
                    <a:pt x="96" y="99"/>
                  </a:cubicBezTo>
                  <a:cubicBezTo>
                    <a:pt x="96" y="99"/>
                    <a:pt x="96" y="99"/>
                    <a:pt x="96" y="99"/>
                  </a:cubicBezTo>
                  <a:cubicBezTo>
                    <a:pt x="100" y="101"/>
                    <a:pt x="110" y="106"/>
                    <a:pt x="117" y="113"/>
                  </a:cubicBezTo>
                  <a:cubicBezTo>
                    <a:pt x="127" y="122"/>
                    <a:pt x="140" y="139"/>
                    <a:pt x="161" y="141"/>
                  </a:cubicBezTo>
                  <a:cubicBezTo>
                    <a:pt x="163" y="142"/>
                    <a:pt x="165" y="142"/>
                    <a:pt x="167" y="142"/>
                  </a:cubicBezTo>
                  <a:cubicBezTo>
                    <a:pt x="170" y="142"/>
                    <a:pt x="172" y="142"/>
                    <a:pt x="173" y="141"/>
                  </a:cubicBezTo>
                  <a:cubicBezTo>
                    <a:pt x="163" y="141"/>
                    <a:pt x="152" y="136"/>
                    <a:pt x="152" y="136"/>
                  </a:cubicBezTo>
                  <a:cubicBezTo>
                    <a:pt x="122" y="119"/>
                    <a:pt x="127" y="115"/>
                    <a:pt x="127" y="115"/>
                  </a:cubicBezTo>
                  <a:cubicBezTo>
                    <a:pt x="130" y="116"/>
                    <a:pt x="133" y="117"/>
                    <a:pt x="137" y="117"/>
                  </a:cubicBezTo>
                  <a:cubicBezTo>
                    <a:pt x="146" y="117"/>
                    <a:pt x="155" y="114"/>
                    <a:pt x="155" y="114"/>
                  </a:cubicBezTo>
                  <a:cubicBezTo>
                    <a:pt x="126" y="113"/>
                    <a:pt x="110" y="104"/>
                    <a:pt x="114" y="104"/>
                  </a:cubicBezTo>
                  <a:cubicBezTo>
                    <a:pt x="115" y="104"/>
                    <a:pt x="117" y="104"/>
                    <a:pt x="119" y="105"/>
                  </a:cubicBezTo>
                  <a:cubicBezTo>
                    <a:pt x="125" y="106"/>
                    <a:pt x="129" y="107"/>
                    <a:pt x="133" y="107"/>
                  </a:cubicBezTo>
                  <a:cubicBezTo>
                    <a:pt x="142" y="107"/>
                    <a:pt x="147" y="105"/>
                    <a:pt x="147" y="105"/>
                  </a:cubicBezTo>
                  <a:cubicBezTo>
                    <a:pt x="146" y="105"/>
                    <a:pt x="145" y="105"/>
                    <a:pt x="143" y="105"/>
                  </a:cubicBezTo>
                  <a:cubicBezTo>
                    <a:pt x="131" y="105"/>
                    <a:pt x="111" y="99"/>
                    <a:pt x="117" y="94"/>
                  </a:cubicBezTo>
                  <a:cubicBezTo>
                    <a:pt x="121" y="92"/>
                    <a:pt x="133" y="91"/>
                    <a:pt x="143" y="91"/>
                  </a:cubicBezTo>
                  <a:cubicBezTo>
                    <a:pt x="154" y="91"/>
                    <a:pt x="163" y="92"/>
                    <a:pt x="163" y="92"/>
                  </a:cubicBezTo>
                  <a:cubicBezTo>
                    <a:pt x="156" y="88"/>
                    <a:pt x="148" y="87"/>
                    <a:pt x="140" y="87"/>
                  </a:cubicBezTo>
                  <a:cubicBezTo>
                    <a:pt x="135" y="87"/>
                    <a:pt x="130" y="87"/>
                    <a:pt x="126" y="88"/>
                  </a:cubicBezTo>
                  <a:cubicBezTo>
                    <a:pt x="122" y="88"/>
                    <a:pt x="119" y="88"/>
                    <a:pt x="117" y="88"/>
                  </a:cubicBezTo>
                  <a:cubicBezTo>
                    <a:pt x="113" y="88"/>
                    <a:pt x="114" y="87"/>
                    <a:pt x="123" y="82"/>
                  </a:cubicBezTo>
                  <a:cubicBezTo>
                    <a:pt x="133" y="75"/>
                    <a:pt x="145" y="73"/>
                    <a:pt x="154" y="73"/>
                  </a:cubicBezTo>
                  <a:cubicBezTo>
                    <a:pt x="167" y="73"/>
                    <a:pt x="177" y="77"/>
                    <a:pt x="178" y="77"/>
                  </a:cubicBezTo>
                  <a:cubicBezTo>
                    <a:pt x="174" y="74"/>
                    <a:pt x="169" y="72"/>
                    <a:pt x="164" y="71"/>
                  </a:cubicBezTo>
                  <a:cubicBezTo>
                    <a:pt x="164" y="71"/>
                    <a:pt x="163" y="70"/>
                    <a:pt x="162" y="70"/>
                  </a:cubicBezTo>
                  <a:cubicBezTo>
                    <a:pt x="162" y="70"/>
                    <a:pt x="162" y="70"/>
                    <a:pt x="162" y="70"/>
                  </a:cubicBezTo>
                  <a:cubicBezTo>
                    <a:pt x="161" y="70"/>
                    <a:pt x="161" y="70"/>
                    <a:pt x="160" y="70"/>
                  </a:cubicBezTo>
                  <a:cubicBezTo>
                    <a:pt x="160" y="70"/>
                    <a:pt x="160" y="70"/>
                    <a:pt x="160" y="70"/>
                  </a:cubicBezTo>
                  <a:cubicBezTo>
                    <a:pt x="158" y="70"/>
                    <a:pt x="156" y="69"/>
                    <a:pt x="154" y="69"/>
                  </a:cubicBezTo>
                  <a:cubicBezTo>
                    <a:pt x="154" y="69"/>
                    <a:pt x="154" y="69"/>
                    <a:pt x="154" y="69"/>
                  </a:cubicBezTo>
                  <a:cubicBezTo>
                    <a:pt x="154" y="69"/>
                    <a:pt x="154" y="69"/>
                    <a:pt x="153" y="69"/>
                  </a:cubicBezTo>
                  <a:cubicBezTo>
                    <a:pt x="153" y="69"/>
                    <a:pt x="153" y="69"/>
                    <a:pt x="153" y="69"/>
                  </a:cubicBezTo>
                  <a:cubicBezTo>
                    <a:pt x="153" y="69"/>
                    <a:pt x="153" y="69"/>
                    <a:pt x="153" y="69"/>
                  </a:cubicBezTo>
                  <a:cubicBezTo>
                    <a:pt x="150" y="69"/>
                    <a:pt x="147" y="69"/>
                    <a:pt x="144" y="70"/>
                  </a:cubicBezTo>
                  <a:cubicBezTo>
                    <a:pt x="122" y="74"/>
                    <a:pt x="110" y="82"/>
                    <a:pt x="101" y="83"/>
                  </a:cubicBezTo>
                  <a:cubicBezTo>
                    <a:pt x="101" y="83"/>
                    <a:pt x="101" y="83"/>
                    <a:pt x="101" y="83"/>
                  </a:cubicBezTo>
                  <a:cubicBezTo>
                    <a:pt x="101" y="83"/>
                    <a:pt x="101" y="83"/>
                    <a:pt x="101" y="83"/>
                  </a:cubicBezTo>
                  <a:cubicBezTo>
                    <a:pt x="101" y="83"/>
                    <a:pt x="101" y="83"/>
                    <a:pt x="101" y="83"/>
                  </a:cubicBezTo>
                  <a:cubicBezTo>
                    <a:pt x="102" y="82"/>
                    <a:pt x="102" y="82"/>
                    <a:pt x="103" y="82"/>
                  </a:cubicBezTo>
                  <a:cubicBezTo>
                    <a:pt x="111" y="77"/>
                    <a:pt x="124" y="74"/>
                    <a:pt x="141" y="64"/>
                  </a:cubicBezTo>
                  <a:cubicBezTo>
                    <a:pt x="148" y="59"/>
                    <a:pt x="153" y="54"/>
                    <a:pt x="157" y="48"/>
                  </a:cubicBezTo>
                  <a:cubicBezTo>
                    <a:pt x="157" y="48"/>
                    <a:pt x="157" y="48"/>
                    <a:pt x="157" y="48"/>
                  </a:cubicBezTo>
                  <a:cubicBezTo>
                    <a:pt x="159" y="43"/>
                    <a:pt x="159" y="43"/>
                    <a:pt x="159" y="43"/>
                  </a:cubicBezTo>
                  <a:cubicBezTo>
                    <a:pt x="159" y="43"/>
                    <a:pt x="159" y="43"/>
                    <a:pt x="159" y="43"/>
                  </a:cubicBezTo>
                  <a:cubicBezTo>
                    <a:pt x="159" y="43"/>
                    <a:pt x="159" y="43"/>
                    <a:pt x="159" y="43"/>
                  </a:cubicBezTo>
                  <a:cubicBezTo>
                    <a:pt x="159" y="43"/>
                    <a:pt x="159" y="43"/>
                    <a:pt x="159" y="43"/>
                  </a:cubicBezTo>
                  <a:cubicBezTo>
                    <a:pt x="153" y="54"/>
                    <a:pt x="127" y="69"/>
                    <a:pt x="122" y="69"/>
                  </a:cubicBezTo>
                  <a:cubicBezTo>
                    <a:pt x="121" y="69"/>
                    <a:pt x="121" y="69"/>
                    <a:pt x="121" y="69"/>
                  </a:cubicBezTo>
                  <a:cubicBezTo>
                    <a:pt x="118" y="69"/>
                    <a:pt x="119" y="68"/>
                    <a:pt x="119" y="68"/>
                  </a:cubicBezTo>
                  <a:cubicBezTo>
                    <a:pt x="137" y="60"/>
                    <a:pt x="143" y="40"/>
                    <a:pt x="145" y="34"/>
                  </a:cubicBezTo>
                  <a:cubicBezTo>
                    <a:pt x="140" y="49"/>
                    <a:pt x="115" y="66"/>
                    <a:pt x="110" y="66"/>
                  </a:cubicBezTo>
                  <a:cubicBezTo>
                    <a:pt x="109" y="66"/>
                    <a:pt x="109" y="66"/>
                    <a:pt x="109" y="66"/>
                  </a:cubicBezTo>
                  <a:cubicBezTo>
                    <a:pt x="108" y="63"/>
                    <a:pt x="112" y="59"/>
                    <a:pt x="112" y="59"/>
                  </a:cubicBezTo>
                  <a:cubicBezTo>
                    <a:pt x="123" y="45"/>
                    <a:pt x="126" y="32"/>
                    <a:pt x="126" y="31"/>
                  </a:cubicBezTo>
                  <a:cubicBezTo>
                    <a:pt x="123" y="38"/>
                    <a:pt x="108" y="57"/>
                    <a:pt x="103" y="57"/>
                  </a:cubicBezTo>
                  <a:cubicBezTo>
                    <a:pt x="101" y="57"/>
                    <a:pt x="100" y="55"/>
                    <a:pt x="100" y="50"/>
                  </a:cubicBezTo>
                  <a:cubicBezTo>
                    <a:pt x="103" y="28"/>
                    <a:pt x="122" y="10"/>
                    <a:pt x="122" y="10"/>
                  </a:cubicBezTo>
                  <a:cubicBezTo>
                    <a:pt x="115" y="11"/>
                    <a:pt x="110" y="18"/>
                    <a:pt x="105" y="25"/>
                  </a:cubicBezTo>
                  <a:cubicBezTo>
                    <a:pt x="103" y="29"/>
                    <a:pt x="98" y="40"/>
                    <a:pt x="97" y="40"/>
                  </a:cubicBezTo>
                  <a:cubicBezTo>
                    <a:pt x="96" y="40"/>
                    <a:pt x="96" y="38"/>
                    <a:pt x="96" y="30"/>
                  </a:cubicBezTo>
                  <a:cubicBezTo>
                    <a:pt x="99" y="8"/>
                    <a:pt x="114" y="0"/>
                    <a:pt x="114" y="0"/>
                  </a:cubicBezTo>
                  <a:cubicBezTo>
                    <a:pt x="114" y="0"/>
                    <a:pt x="114" y="0"/>
                    <a:pt x="114" y="0"/>
                  </a:cubicBezTo>
                </a:path>
              </a:pathLst>
            </a:custGeom>
            <a:solidFill>
              <a:srgbClr val="FCE9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7" name="Freeform 231">
              <a:extLst>
                <a:ext uri="{FF2B5EF4-FFF2-40B4-BE49-F238E27FC236}">
                  <a16:creationId xmlns="" xmlns:a16="http://schemas.microsoft.com/office/drawing/2014/main" id="{18FCC808-AC5A-4AA8-AF7B-672510535019}"/>
                </a:ext>
              </a:extLst>
            </p:cNvPr>
            <p:cNvSpPr>
              <a:spLocks/>
            </p:cNvSpPr>
            <p:nvPr/>
          </p:nvSpPr>
          <p:spPr bwMode="auto">
            <a:xfrm flipH="1">
              <a:off x="1346200" y="5741988"/>
              <a:ext cx="292100" cy="315913"/>
            </a:xfrm>
            <a:custGeom>
              <a:avLst/>
              <a:gdLst>
                <a:gd name="T0" fmla="*/ 61 w 103"/>
                <a:gd name="T1" fmla="*/ 53 h 111"/>
                <a:gd name="T2" fmla="*/ 94 w 103"/>
                <a:gd name="T3" fmla="*/ 52 h 111"/>
                <a:gd name="T4" fmla="*/ 94 w 103"/>
                <a:gd name="T5" fmla="*/ 51 h 111"/>
                <a:gd name="T6" fmla="*/ 58 w 103"/>
                <a:gd name="T7" fmla="*/ 53 h 111"/>
                <a:gd name="T8" fmla="*/ 91 w 103"/>
                <a:gd name="T9" fmla="*/ 25 h 111"/>
                <a:gd name="T10" fmla="*/ 58 w 103"/>
                <a:gd name="T11" fmla="*/ 50 h 111"/>
                <a:gd name="T12" fmla="*/ 57 w 103"/>
                <a:gd name="T13" fmla="*/ 3 h 111"/>
                <a:gd name="T14" fmla="*/ 55 w 103"/>
                <a:gd name="T15" fmla="*/ 3 h 111"/>
                <a:gd name="T16" fmla="*/ 56 w 103"/>
                <a:gd name="T17" fmla="*/ 5 h 111"/>
                <a:gd name="T18" fmla="*/ 54 w 103"/>
                <a:gd name="T19" fmla="*/ 30 h 111"/>
                <a:gd name="T20" fmla="*/ 52 w 103"/>
                <a:gd name="T21" fmla="*/ 30 h 111"/>
                <a:gd name="T22" fmla="*/ 54 w 103"/>
                <a:gd name="T23" fmla="*/ 32 h 111"/>
                <a:gd name="T24" fmla="*/ 55 w 103"/>
                <a:gd name="T25" fmla="*/ 51 h 111"/>
                <a:gd name="T26" fmla="*/ 34 w 103"/>
                <a:gd name="T27" fmla="*/ 16 h 111"/>
                <a:gd name="T28" fmla="*/ 32 w 103"/>
                <a:gd name="T29" fmla="*/ 16 h 111"/>
                <a:gd name="T30" fmla="*/ 34 w 103"/>
                <a:gd name="T31" fmla="*/ 17 h 111"/>
                <a:gd name="T32" fmla="*/ 54 w 103"/>
                <a:gd name="T33" fmla="*/ 51 h 111"/>
                <a:gd name="T34" fmla="*/ 36 w 103"/>
                <a:gd name="T35" fmla="*/ 28 h 111"/>
                <a:gd name="T36" fmla="*/ 33 w 103"/>
                <a:gd name="T37" fmla="*/ 27 h 111"/>
                <a:gd name="T38" fmla="*/ 36 w 103"/>
                <a:gd name="T39" fmla="*/ 29 h 111"/>
                <a:gd name="T40" fmla="*/ 53 w 103"/>
                <a:gd name="T41" fmla="*/ 52 h 111"/>
                <a:gd name="T42" fmla="*/ 7 w 103"/>
                <a:gd name="T43" fmla="*/ 36 h 111"/>
                <a:gd name="T44" fmla="*/ 7 w 103"/>
                <a:gd name="T45" fmla="*/ 37 h 111"/>
                <a:gd name="T46" fmla="*/ 22 w 103"/>
                <a:gd name="T47" fmla="*/ 48 h 111"/>
                <a:gd name="T48" fmla="*/ 19 w 103"/>
                <a:gd name="T49" fmla="*/ 49 h 111"/>
                <a:gd name="T50" fmla="*/ 51 w 103"/>
                <a:gd name="T51" fmla="*/ 54 h 111"/>
                <a:gd name="T52" fmla="*/ 9 w 103"/>
                <a:gd name="T53" fmla="*/ 72 h 111"/>
                <a:gd name="T54" fmla="*/ 10 w 103"/>
                <a:gd name="T55" fmla="*/ 73 h 111"/>
                <a:gd name="T56" fmla="*/ 20 w 103"/>
                <a:gd name="T57" fmla="*/ 79 h 111"/>
                <a:gd name="T58" fmla="*/ 19 w 103"/>
                <a:gd name="T59" fmla="*/ 84 h 111"/>
                <a:gd name="T60" fmla="*/ 53 w 103"/>
                <a:gd name="T61" fmla="*/ 57 h 111"/>
                <a:gd name="T62" fmla="*/ 32 w 103"/>
                <a:gd name="T63" fmla="*/ 78 h 111"/>
                <a:gd name="T64" fmla="*/ 35 w 103"/>
                <a:gd name="T65" fmla="*/ 76 h 111"/>
                <a:gd name="T66" fmla="*/ 33 w 103"/>
                <a:gd name="T67" fmla="*/ 85 h 111"/>
                <a:gd name="T68" fmla="*/ 33 w 103"/>
                <a:gd name="T69" fmla="*/ 87 h 111"/>
                <a:gd name="T70" fmla="*/ 55 w 103"/>
                <a:gd name="T71" fmla="*/ 61 h 111"/>
                <a:gd name="T72" fmla="*/ 45 w 103"/>
                <a:gd name="T73" fmla="*/ 92 h 111"/>
                <a:gd name="T74" fmla="*/ 43 w 103"/>
                <a:gd name="T75" fmla="*/ 97 h 111"/>
                <a:gd name="T76" fmla="*/ 46 w 103"/>
                <a:gd name="T77" fmla="*/ 93 h 111"/>
                <a:gd name="T78" fmla="*/ 56 w 103"/>
                <a:gd name="T79" fmla="*/ 62 h 111"/>
                <a:gd name="T80" fmla="*/ 50 w 103"/>
                <a:gd name="T81" fmla="*/ 104 h 111"/>
                <a:gd name="T82" fmla="*/ 51 w 103"/>
                <a:gd name="T83" fmla="*/ 105 h 111"/>
                <a:gd name="T84" fmla="*/ 58 w 103"/>
                <a:gd name="T85" fmla="*/ 64 h 111"/>
                <a:gd name="T86" fmla="*/ 63 w 103"/>
                <a:gd name="T87" fmla="*/ 97 h 111"/>
                <a:gd name="T88" fmla="*/ 63 w 103"/>
                <a:gd name="T89" fmla="*/ 103 h 111"/>
                <a:gd name="T90" fmla="*/ 65 w 103"/>
                <a:gd name="T91" fmla="*/ 98 h 111"/>
                <a:gd name="T92" fmla="*/ 86 w 103"/>
                <a:gd name="T93" fmla="*/ 84 h 111"/>
                <a:gd name="T94" fmla="*/ 91 w 103"/>
                <a:gd name="T95" fmla="*/ 85 h 111"/>
                <a:gd name="T96" fmla="*/ 67 w 103"/>
                <a:gd name="T97" fmla="*/ 70 h 111"/>
                <a:gd name="T98" fmla="*/ 85 w 103"/>
                <a:gd name="T99" fmla="*/ 76 h 111"/>
                <a:gd name="T100" fmla="*/ 88 w 103"/>
                <a:gd name="T101" fmla="*/ 77 h 111"/>
                <a:gd name="T102" fmla="*/ 89 w 103"/>
                <a:gd name="T103" fmla="*/ 76 h 111"/>
                <a:gd name="T104" fmla="*/ 61 w 103"/>
                <a:gd name="T105" fmla="*/ 59 h 111"/>
                <a:gd name="T106" fmla="*/ 90 w 103"/>
                <a:gd name="T107" fmla="*/ 70 h 111"/>
                <a:gd name="T108" fmla="*/ 94 w 103"/>
                <a:gd name="T109" fmla="*/ 69 h 111"/>
                <a:gd name="T110" fmla="*/ 60 w 103"/>
                <a:gd name="T111" fmla="*/ 56 h 111"/>
                <a:gd name="T112" fmla="*/ 80 w 103"/>
                <a:gd name="T113" fmla="*/ 63 h 111"/>
                <a:gd name="T114" fmla="*/ 78 w 103"/>
                <a:gd name="T115" fmla="*/ 60 h 111"/>
                <a:gd name="T116" fmla="*/ 91 w 103"/>
                <a:gd name="T117" fmla="*/ 57 h 111"/>
                <a:gd name="T118" fmla="*/ 101 w 103"/>
                <a:gd name="T119" fmla="*/ 62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3" h="111">
                  <a:moveTo>
                    <a:pt x="96" y="58"/>
                  </a:moveTo>
                  <a:cubicBezTo>
                    <a:pt x="85" y="51"/>
                    <a:pt x="69" y="52"/>
                    <a:pt x="61" y="53"/>
                  </a:cubicBezTo>
                  <a:cubicBezTo>
                    <a:pt x="63" y="52"/>
                    <a:pt x="67" y="50"/>
                    <a:pt x="73" y="49"/>
                  </a:cubicBezTo>
                  <a:cubicBezTo>
                    <a:pt x="81" y="48"/>
                    <a:pt x="90" y="51"/>
                    <a:pt x="94" y="52"/>
                  </a:cubicBezTo>
                  <a:cubicBezTo>
                    <a:pt x="94" y="53"/>
                    <a:pt x="97" y="56"/>
                    <a:pt x="98" y="53"/>
                  </a:cubicBezTo>
                  <a:cubicBezTo>
                    <a:pt x="100" y="51"/>
                    <a:pt x="94" y="51"/>
                    <a:pt x="94" y="51"/>
                  </a:cubicBezTo>
                  <a:cubicBezTo>
                    <a:pt x="94" y="51"/>
                    <a:pt x="94" y="51"/>
                    <a:pt x="94" y="51"/>
                  </a:cubicBezTo>
                  <a:cubicBezTo>
                    <a:pt x="76" y="45"/>
                    <a:pt x="64" y="50"/>
                    <a:pt x="58" y="53"/>
                  </a:cubicBezTo>
                  <a:cubicBezTo>
                    <a:pt x="68" y="36"/>
                    <a:pt x="79" y="30"/>
                    <a:pt x="84" y="28"/>
                  </a:cubicBezTo>
                  <a:cubicBezTo>
                    <a:pt x="84" y="28"/>
                    <a:pt x="93" y="29"/>
                    <a:pt x="91" y="25"/>
                  </a:cubicBezTo>
                  <a:cubicBezTo>
                    <a:pt x="89" y="21"/>
                    <a:pt x="86" y="25"/>
                    <a:pt x="86" y="25"/>
                  </a:cubicBezTo>
                  <a:cubicBezTo>
                    <a:pt x="72" y="29"/>
                    <a:pt x="62" y="44"/>
                    <a:pt x="58" y="50"/>
                  </a:cubicBezTo>
                  <a:cubicBezTo>
                    <a:pt x="64" y="29"/>
                    <a:pt x="59" y="9"/>
                    <a:pt x="57" y="3"/>
                  </a:cubicBezTo>
                  <a:cubicBezTo>
                    <a:pt x="57" y="3"/>
                    <a:pt x="57" y="3"/>
                    <a:pt x="57" y="3"/>
                  </a:cubicBezTo>
                  <a:cubicBezTo>
                    <a:pt x="58" y="2"/>
                    <a:pt x="57" y="1"/>
                    <a:pt x="56" y="0"/>
                  </a:cubicBezTo>
                  <a:cubicBezTo>
                    <a:pt x="56" y="0"/>
                    <a:pt x="55" y="1"/>
                    <a:pt x="55" y="3"/>
                  </a:cubicBezTo>
                  <a:cubicBezTo>
                    <a:pt x="55" y="4"/>
                    <a:pt x="55" y="5"/>
                    <a:pt x="56" y="5"/>
                  </a:cubicBezTo>
                  <a:cubicBezTo>
                    <a:pt x="56" y="5"/>
                    <a:pt x="56" y="5"/>
                    <a:pt x="56" y="5"/>
                  </a:cubicBezTo>
                  <a:cubicBezTo>
                    <a:pt x="62" y="22"/>
                    <a:pt x="59" y="42"/>
                    <a:pt x="57" y="50"/>
                  </a:cubicBezTo>
                  <a:cubicBezTo>
                    <a:pt x="57" y="40"/>
                    <a:pt x="55" y="32"/>
                    <a:pt x="54" y="30"/>
                  </a:cubicBezTo>
                  <a:cubicBezTo>
                    <a:pt x="54" y="29"/>
                    <a:pt x="54" y="29"/>
                    <a:pt x="54" y="29"/>
                  </a:cubicBezTo>
                  <a:cubicBezTo>
                    <a:pt x="53" y="29"/>
                    <a:pt x="53" y="29"/>
                    <a:pt x="52" y="30"/>
                  </a:cubicBezTo>
                  <a:cubicBezTo>
                    <a:pt x="52" y="31"/>
                    <a:pt x="52" y="32"/>
                    <a:pt x="53" y="32"/>
                  </a:cubicBezTo>
                  <a:cubicBezTo>
                    <a:pt x="54" y="32"/>
                    <a:pt x="54" y="32"/>
                    <a:pt x="54" y="32"/>
                  </a:cubicBezTo>
                  <a:cubicBezTo>
                    <a:pt x="54" y="32"/>
                    <a:pt x="54" y="32"/>
                    <a:pt x="54" y="32"/>
                  </a:cubicBezTo>
                  <a:cubicBezTo>
                    <a:pt x="56" y="39"/>
                    <a:pt x="56" y="47"/>
                    <a:pt x="55" y="51"/>
                  </a:cubicBezTo>
                  <a:cubicBezTo>
                    <a:pt x="52" y="41"/>
                    <a:pt x="46" y="29"/>
                    <a:pt x="42" y="23"/>
                  </a:cubicBezTo>
                  <a:cubicBezTo>
                    <a:pt x="38" y="19"/>
                    <a:pt x="36" y="17"/>
                    <a:pt x="34" y="16"/>
                  </a:cubicBezTo>
                  <a:cubicBezTo>
                    <a:pt x="34" y="15"/>
                    <a:pt x="34" y="15"/>
                    <a:pt x="34" y="14"/>
                  </a:cubicBezTo>
                  <a:cubicBezTo>
                    <a:pt x="33" y="14"/>
                    <a:pt x="32" y="15"/>
                    <a:pt x="32" y="16"/>
                  </a:cubicBezTo>
                  <a:cubicBezTo>
                    <a:pt x="32" y="17"/>
                    <a:pt x="32" y="18"/>
                    <a:pt x="33" y="18"/>
                  </a:cubicBezTo>
                  <a:cubicBezTo>
                    <a:pt x="33" y="18"/>
                    <a:pt x="34" y="18"/>
                    <a:pt x="34" y="17"/>
                  </a:cubicBezTo>
                  <a:cubicBezTo>
                    <a:pt x="35" y="18"/>
                    <a:pt x="37" y="20"/>
                    <a:pt x="37" y="20"/>
                  </a:cubicBezTo>
                  <a:cubicBezTo>
                    <a:pt x="47" y="30"/>
                    <a:pt x="52" y="45"/>
                    <a:pt x="54" y="51"/>
                  </a:cubicBezTo>
                  <a:cubicBezTo>
                    <a:pt x="51" y="46"/>
                    <a:pt x="43" y="32"/>
                    <a:pt x="36" y="28"/>
                  </a:cubicBezTo>
                  <a:cubicBezTo>
                    <a:pt x="36" y="28"/>
                    <a:pt x="36" y="28"/>
                    <a:pt x="36" y="28"/>
                  </a:cubicBezTo>
                  <a:cubicBezTo>
                    <a:pt x="36" y="28"/>
                    <a:pt x="35" y="27"/>
                    <a:pt x="35" y="27"/>
                  </a:cubicBezTo>
                  <a:cubicBezTo>
                    <a:pt x="34" y="26"/>
                    <a:pt x="33" y="26"/>
                    <a:pt x="33" y="27"/>
                  </a:cubicBezTo>
                  <a:cubicBezTo>
                    <a:pt x="33" y="27"/>
                    <a:pt x="33" y="28"/>
                    <a:pt x="34" y="29"/>
                  </a:cubicBezTo>
                  <a:cubicBezTo>
                    <a:pt x="35" y="29"/>
                    <a:pt x="35" y="29"/>
                    <a:pt x="36" y="29"/>
                  </a:cubicBezTo>
                  <a:cubicBezTo>
                    <a:pt x="36" y="29"/>
                    <a:pt x="36" y="29"/>
                    <a:pt x="36" y="29"/>
                  </a:cubicBezTo>
                  <a:cubicBezTo>
                    <a:pt x="39" y="32"/>
                    <a:pt x="47" y="39"/>
                    <a:pt x="53" y="52"/>
                  </a:cubicBezTo>
                  <a:cubicBezTo>
                    <a:pt x="35" y="39"/>
                    <a:pt x="13" y="36"/>
                    <a:pt x="7" y="36"/>
                  </a:cubicBezTo>
                  <a:cubicBezTo>
                    <a:pt x="7" y="36"/>
                    <a:pt x="7" y="36"/>
                    <a:pt x="7" y="36"/>
                  </a:cubicBezTo>
                  <a:cubicBezTo>
                    <a:pt x="7" y="36"/>
                    <a:pt x="4" y="34"/>
                    <a:pt x="2" y="36"/>
                  </a:cubicBezTo>
                  <a:cubicBezTo>
                    <a:pt x="0" y="38"/>
                    <a:pt x="4" y="39"/>
                    <a:pt x="7" y="37"/>
                  </a:cubicBezTo>
                  <a:cubicBezTo>
                    <a:pt x="25" y="37"/>
                    <a:pt x="42" y="47"/>
                    <a:pt x="50" y="52"/>
                  </a:cubicBezTo>
                  <a:cubicBezTo>
                    <a:pt x="43" y="49"/>
                    <a:pt x="32" y="45"/>
                    <a:pt x="22" y="48"/>
                  </a:cubicBezTo>
                  <a:cubicBezTo>
                    <a:pt x="22" y="48"/>
                    <a:pt x="22" y="48"/>
                    <a:pt x="22" y="48"/>
                  </a:cubicBezTo>
                  <a:cubicBezTo>
                    <a:pt x="22" y="48"/>
                    <a:pt x="19" y="47"/>
                    <a:pt x="19" y="49"/>
                  </a:cubicBezTo>
                  <a:cubicBezTo>
                    <a:pt x="20" y="51"/>
                    <a:pt x="23" y="49"/>
                    <a:pt x="23" y="49"/>
                  </a:cubicBezTo>
                  <a:cubicBezTo>
                    <a:pt x="27" y="49"/>
                    <a:pt x="37" y="47"/>
                    <a:pt x="51" y="54"/>
                  </a:cubicBezTo>
                  <a:cubicBezTo>
                    <a:pt x="43" y="54"/>
                    <a:pt x="24" y="56"/>
                    <a:pt x="9" y="72"/>
                  </a:cubicBezTo>
                  <a:cubicBezTo>
                    <a:pt x="9" y="72"/>
                    <a:pt x="9" y="72"/>
                    <a:pt x="9" y="72"/>
                  </a:cubicBezTo>
                  <a:cubicBezTo>
                    <a:pt x="9" y="72"/>
                    <a:pt x="5" y="74"/>
                    <a:pt x="6" y="76"/>
                  </a:cubicBezTo>
                  <a:cubicBezTo>
                    <a:pt x="8" y="78"/>
                    <a:pt x="10" y="73"/>
                    <a:pt x="10" y="73"/>
                  </a:cubicBezTo>
                  <a:cubicBezTo>
                    <a:pt x="15" y="69"/>
                    <a:pt x="29" y="55"/>
                    <a:pt x="52" y="55"/>
                  </a:cubicBezTo>
                  <a:cubicBezTo>
                    <a:pt x="45" y="57"/>
                    <a:pt x="28" y="62"/>
                    <a:pt x="20" y="79"/>
                  </a:cubicBezTo>
                  <a:cubicBezTo>
                    <a:pt x="20" y="79"/>
                    <a:pt x="20" y="79"/>
                    <a:pt x="20" y="79"/>
                  </a:cubicBezTo>
                  <a:cubicBezTo>
                    <a:pt x="20" y="79"/>
                    <a:pt x="16" y="82"/>
                    <a:pt x="19" y="84"/>
                  </a:cubicBezTo>
                  <a:cubicBezTo>
                    <a:pt x="22" y="85"/>
                    <a:pt x="22" y="80"/>
                    <a:pt x="22" y="80"/>
                  </a:cubicBezTo>
                  <a:cubicBezTo>
                    <a:pt x="25" y="74"/>
                    <a:pt x="30" y="61"/>
                    <a:pt x="53" y="57"/>
                  </a:cubicBezTo>
                  <a:cubicBezTo>
                    <a:pt x="51" y="60"/>
                    <a:pt x="44" y="68"/>
                    <a:pt x="35" y="75"/>
                  </a:cubicBezTo>
                  <a:cubicBezTo>
                    <a:pt x="35" y="75"/>
                    <a:pt x="30" y="75"/>
                    <a:pt x="32" y="78"/>
                  </a:cubicBezTo>
                  <a:cubicBezTo>
                    <a:pt x="33" y="80"/>
                    <a:pt x="35" y="76"/>
                    <a:pt x="35" y="76"/>
                  </a:cubicBezTo>
                  <a:cubicBezTo>
                    <a:pt x="35" y="76"/>
                    <a:pt x="35" y="76"/>
                    <a:pt x="35" y="76"/>
                  </a:cubicBezTo>
                  <a:cubicBezTo>
                    <a:pt x="40" y="72"/>
                    <a:pt x="50" y="63"/>
                    <a:pt x="54" y="57"/>
                  </a:cubicBezTo>
                  <a:cubicBezTo>
                    <a:pt x="54" y="62"/>
                    <a:pt x="49" y="79"/>
                    <a:pt x="33" y="85"/>
                  </a:cubicBezTo>
                  <a:cubicBezTo>
                    <a:pt x="32" y="85"/>
                    <a:pt x="28" y="84"/>
                    <a:pt x="28" y="88"/>
                  </a:cubicBezTo>
                  <a:cubicBezTo>
                    <a:pt x="28" y="92"/>
                    <a:pt x="33" y="87"/>
                    <a:pt x="33" y="87"/>
                  </a:cubicBezTo>
                  <a:cubicBezTo>
                    <a:pt x="37" y="85"/>
                    <a:pt x="44" y="81"/>
                    <a:pt x="48" y="75"/>
                  </a:cubicBezTo>
                  <a:cubicBezTo>
                    <a:pt x="51" y="70"/>
                    <a:pt x="53" y="65"/>
                    <a:pt x="55" y="61"/>
                  </a:cubicBezTo>
                  <a:cubicBezTo>
                    <a:pt x="54" y="67"/>
                    <a:pt x="52" y="79"/>
                    <a:pt x="45" y="91"/>
                  </a:cubicBezTo>
                  <a:cubicBezTo>
                    <a:pt x="45" y="91"/>
                    <a:pt x="45" y="91"/>
                    <a:pt x="45" y="92"/>
                  </a:cubicBezTo>
                  <a:cubicBezTo>
                    <a:pt x="45" y="92"/>
                    <a:pt x="45" y="92"/>
                    <a:pt x="45" y="92"/>
                  </a:cubicBezTo>
                  <a:cubicBezTo>
                    <a:pt x="45" y="92"/>
                    <a:pt x="40" y="95"/>
                    <a:pt x="43" y="97"/>
                  </a:cubicBezTo>
                  <a:cubicBezTo>
                    <a:pt x="45" y="99"/>
                    <a:pt x="46" y="93"/>
                    <a:pt x="46" y="93"/>
                  </a:cubicBezTo>
                  <a:cubicBezTo>
                    <a:pt x="46" y="93"/>
                    <a:pt x="46" y="93"/>
                    <a:pt x="46" y="93"/>
                  </a:cubicBezTo>
                  <a:cubicBezTo>
                    <a:pt x="48" y="90"/>
                    <a:pt x="50" y="85"/>
                    <a:pt x="52" y="81"/>
                  </a:cubicBezTo>
                  <a:cubicBezTo>
                    <a:pt x="54" y="75"/>
                    <a:pt x="56" y="67"/>
                    <a:pt x="56" y="62"/>
                  </a:cubicBezTo>
                  <a:cubicBezTo>
                    <a:pt x="58" y="72"/>
                    <a:pt x="59" y="91"/>
                    <a:pt x="50" y="104"/>
                  </a:cubicBezTo>
                  <a:cubicBezTo>
                    <a:pt x="50" y="104"/>
                    <a:pt x="50" y="104"/>
                    <a:pt x="50" y="104"/>
                  </a:cubicBezTo>
                  <a:cubicBezTo>
                    <a:pt x="50" y="104"/>
                    <a:pt x="45" y="106"/>
                    <a:pt x="46" y="108"/>
                  </a:cubicBezTo>
                  <a:cubicBezTo>
                    <a:pt x="48" y="111"/>
                    <a:pt x="51" y="105"/>
                    <a:pt x="51" y="105"/>
                  </a:cubicBezTo>
                  <a:cubicBezTo>
                    <a:pt x="51" y="105"/>
                    <a:pt x="51" y="105"/>
                    <a:pt x="51" y="105"/>
                  </a:cubicBezTo>
                  <a:cubicBezTo>
                    <a:pt x="55" y="101"/>
                    <a:pt x="61" y="88"/>
                    <a:pt x="58" y="64"/>
                  </a:cubicBezTo>
                  <a:cubicBezTo>
                    <a:pt x="61" y="70"/>
                    <a:pt x="65" y="83"/>
                    <a:pt x="63" y="96"/>
                  </a:cubicBezTo>
                  <a:cubicBezTo>
                    <a:pt x="63" y="96"/>
                    <a:pt x="63" y="97"/>
                    <a:pt x="63" y="97"/>
                  </a:cubicBezTo>
                  <a:cubicBezTo>
                    <a:pt x="63" y="97"/>
                    <a:pt x="63" y="97"/>
                    <a:pt x="63" y="97"/>
                  </a:cubicBezTo>
                  <a:cubicBezTo>
                    <a:pt x="63" y="97"/>
                    <a:pt x="60" y="102"/>
                    <a:pt x="63" y="103"/>
                  </a:cubicBezTo>
                  <a:cubicBezTo>
                    <a:pt x="67" y="104"/>
                    <a:pt x="65" y="98"/>
                    <a:pt x="65" y="98"/>
                  </a:cubicBezTo>
                  <a:cubicBezTo>
                    <a:pt x="65" y="98"/>
                    <a:pt x="65" y="98"/>
                    <a:pt x="65" y="98"/>
                  </a:cubicBezTo>
                  <a:cubicBezTo>
                    <a:pt x="66" y="92"/>
                    <a:pt x="65" y="77"/>
                    <a:pt x="60" y="65"/>
                  </a:cubicBezTo>
                  <a:cubicBezTo>
                    <a:pt x="64" y="71"/>
                    <a:pt x="72" y="80"/>
                    <a:pt x="86" y="84"/>
                  </a:cubicBezTo>
                  <a:cubicBezTo>
                    <a:pt x="86" y="84"/>
                    <a:pt x="86" y="84"/>
                    <a:pt x="86" y="84"/>
                  </a:cubicBezTo>
                  <a:cubicBezTo>
                    <a:pt x="86" y="84"/>
                    <a:pt x="92" y="87"/>
                    <a:pt x="91" y="85"/>
                  </a:cubicBezTo>
                  <a:cubicBezTo>
                    <a:pt x="91" y="83"/>
                    <a:pt x="86" y="83"/>
                    <a:pt x="86" y="83"/>
                  </a:cubicBezTo>
                  <a:cubicBezTo>
                    <a:pt x="82" y="82"/>
                    <a:pt x="73" y="78"/>
                    <a:pt x="67" y="70"/>
                  </a:cubicBezTo>
                  <a:cubicBezTo>
                    <a:pt x="60" y="64"/>
                    <a:pt x="58" y="59"/>
                    <a:pt x="58" y="57"/>
                  </a:cubicBezTo>
                  <a:cubicBezTo>
                    <a:pt x="60" y="60"/>
                    <a:pt x="70" y="71"/>
                    <a:pt x="85" y="76"/>
                  </a:cubicBezTo>
                  <a:cubicBezTo>
                    <a:pt x="85" y="76"/>
                    <a:pt x="86" y="77"/>
                    <a:pt x="88" y="77"/>
                  </a:cubicBezTo>
                  <a:cubicBezTo>
                    <a:pt x="88" y="77"/>
                    <a:pt x="88" y="77"/>
                    <a:pt x="88" y="77"/>
                  </a:cubicBezTo>
                  <a:cubicBezTo>
                    <a:pt x="88" y="77"/>
                    <a:pt x="93" y="79"/>
                    <a:pt x="92" y="77"/>
                  </a:cubicBezTo>
                  <a:cubicBezTo>
                    <a:pt x="92" y="76"/>
                    <a:pt x="89" y="76"/>
                    <a:pt x="89" y="76"/>
                  </a:cubicBezTo>
                  <a:cubicBezTo>
                    <a:pt x="86" y="76"/>
                    <a:pt x="81" y="74"/>
                    <a:pt x="77" y="71"/>
                  </a:cubicBezTo>
                  <a:cubicBezTo>
                    <a:pt x="69" y="66"/>
                    <a:pt x="64" y="62"/>
                    <a:pt x="61" y="59"/>
                  </a:cubicBezTo>
                  <a:cubicBezTo>
                    <a:pt x="71" y="66"/>
                    <a:pt x="85" y="70"/>
                    <a:pt x="88" y="70"/>
                  </a:cubicBezTo>
                  <a:cubicBezTo>
                    <a:pt x="89" y="70"/>
                    <a:pt x="89" y="70"/>
                    <a:pt x="90" y="70"/>
                  </a:cubicBezTo>
                  <a:cubicBezTo>
                    <a:pt x="90" y="70"/>
                    <a:pt x="90" y="70"/>
                    <a:pt x="90" y="70"/>
                  </a:cubicBezTo>
                  <a:cubicBezTo>
                    <a:pt x="90" y="70"/>
                    <a:pt x="95" y="71"/>
                    <a:pt x="94" y="69"/>
                  </a:cubicBezTo>
                  <a:cubicBezTo>
                    <a:pt x="93" y="67"/>
                    <a:pt x="90" y="69"/>
                    <a:pt x="90" y="69"/>
                  </a:cubicBezTo>
                  <a:cubicBezTo>
                    <a:pt x="80" y="69"/>
                    <a:pt x="64" y="59"/>
                    <a:pt x="60" y="56"/>
                  </a:cubicBezTo>
                  <a:cubicBezTo>
                    <a:pt x="68" y="56"/>
                    <a:pt x="75" y="59"/>
                    <a:pt x="77" y="61"/>
                  </a:cubicBezTo>
                  <a:cubicBezTo>
                    <a:pt x="77" y="61"/>
                    <a:pt x="78" y="64"/>
                    <a:pt x="80" y="63"/>
                  </a:cubicBezTo>
                  <a:cubicBezTo>
                    <a:pt x="83" y="62"/>
                    <a:pt x="78" y="60"/>
                    <a:pt x="78" y="60"/>
                  </a:cubicBezTo>
                  <a:cubicBezTo>
                    <a:pt x="78" y="60"/>
                    <a:pt x="78" y="60"/>
                    <a:pt x="78" y="60"/>
                  </a:cubicBezTo>
                  <a:cubicBezTo>
                    <a:pt x="73" y="56"/>
                    <a:pt x="66" y="55"/>
                    <a:pt x="61" y="55"/>
                  </a:cubicBezTo>
                  <a:cubicBezTo>
                    <a:pt x="68" y="54"/>
                    <a:pt x="82" y="53"/>
                    <a:pt x="91" y="57"/>
                  </a:cubicBezTo>
                  <a:cubicBezTo>
                    <a:pt x="93" y="58"/>
                    <a:pt x="94" y="58"/>
                    <a:pt x="95" y="59"/>
                  </a:cubicBezTo>
                  <a:cubicBezTo>
                    <a:pt x="95" y="59"/>
                    <a:pt x="99" y="65"/>
                    <a:pt x="101" y="62"/>
                  </a:cubicBezTo>
                  <a:cubicBezTo>
                    <a:pt x="103" y="59"/>
                    <a:pt x="96" y="58"/>
                    <a:pt x="96" y="58"/>
                  </a:cubicBezTo>
                  <a:close/>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8" name="Freeform 232">
              <a:extLst>
                <a:ext uri="{FF2B5EF4-FFF2-40B4-BE49-F238E27FC236}">
                  <a16:creationId xmlns="" xmlns:a16="http://schemas.microsoft.com/office/drawing/2014/main" id="{F0CCDE9B-A52F-4843-B748-5DAEBA1009BD}"/>
                </a:ext>
              </a:extLst>
            </p:cNvPr>
            <p:cNvSpPr>
              <a:spLocks/>
            </p:cNvSpPr>
            <p:nvPr/>
          </p:nvSpPr>
          <p:spPr bwMode="auto">
            <a:xfrm flipH="1">
              <a:off x="1644650" y="5683250"/>
              <a:ext cx="3175" cy="3175"/>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cubicBezTo>
                    <a:pt x="1" y="0"/>
                    <a:pt x="1" y="0"/>
                    <a:pt x="0" y="0"/>
                  </a:cubicBezTo>
                  <a:cubicBezTo>
                    <a:pt x="1" y="1"/>
                    <a:pt x="1" y="1"/>
                    <a:pt x="1" y="1"/>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9" name="Freeform 233">
              <a:extLst>
                <a:ext uri="{FF2B5EF4-FFF2-40B4-BE49-F238E27FC236}">
                  <a16:creationId xmlns="" xmlns:a16="http://schemas.microsoft.com/office/drawing/2014/main" id="{79CB66FE-BA2B-42A3-A937-60F2813DB045}"/>
                </a:ext>
              </a:extLst>
            </p:cNvPr>
            <p:cNvSpPr>
              <a:spLocks/>
            </p:cNvSpPr>
            <p:nvPr/>
          </p:nvSpPr>
          <p:spPr bwMode="auto">
            <a:xfrm flipH="1">
              <a:off x="1624012" y="5651500"/>
              <a:ext cx="115888" cy="125413"/>
            </a:xfrm>
            <a:custGeom>
              <a:avLst/>
              <a:gdLst>
                <a:gd name="T0" fmla="*/ 26 w 41"/>
                <a:gd name="T1" fmla="*/ 0 h 44"/>
                <a:gd name="T2" fmla="*/ 10 w 41"/>
                <a:gd name="T3" fmla="*/ 7 h 44"/>
                <a:gd name="T4" fmla="*/ 10 w 41"/>
                <a:gd name="T5" fmla="*/ 7 h 44"/>
                <a:gd name="T6" fmla="*/ 8 w 41"/>
                <a:gd name="T7" fmla="*/ 10 h 44"/>
                <a:gd name="T8" fmla="*/ 3 w 41"/>
                <a:gd name="T9" fmla="*/ 13 h 44"/>
                <a:gd name="T10" fmla="*/ 0 w 41"/>
                <a:gd name="T11" fmla="*/ 24 h 44"/>
                <a:gd name="T12" fmla="*/ 4 w 41"/>
                <a:gd name="T13" fmla="*/ 43 h 44"/>
                <a:gd name="T14" fmla="*/ 6 w 41"/>
                <a:gd name="T15" fmla="*/ 19 h 44"/>
                <a:gd name="T16" fmla="*/ 7 w 41"/>
                <a:gd name="T17" fmla="*/ 19 h 44"/>
                <a:gd name="T18" fmla="*/ 17 w 41"/>
                <a:gd name="T19" fmla="*/ 44 h 44"/>
                <a:gd name="T20" fmla="*/ 14 w 41"/>
                <a:gd name="T21" fmla="*/ 16 h 44"/>
                <a:gd name="T22" fmla="*/ 16 w 41"/>
                <a:gd name="T23" fmla="*/ 15 h 44"/>
                <a:gd name="T24" fmla="*/ 31 w 41"/>
                <a:gd name="T25" fmla="*/ 26 h 44"/>
                <a:gd name="T26" fmla="*/ 19 w 41"/>
                <a:gd name="T27" fmla="*/ 11 h 44"/>
                <a:gd name="T28" fmla="*/ 19 w 41"/>
                <a:gd name="T29" fmla="*/ 7 h 44"/>
                <a:gd name="T30" fmla="*/ 33 w 41"/>
                <a:gd name="T31" fmla="*/ 11 h 44"/>
                <a:gd name="T32" fmla="*/ 23 w 41"/>
                <a:gd name="T33" fmla="*/ 4 h 44"/>
                <a:gd name="T34" fmla="*/ 37 w 41"/>
                <a:gd name="T35" fmla="*/ 1 h 44"/>
                <a:gd name="T36" fmla="*/ 41 w 41"/>
                <a:gd name="T37" fmla="*/ 1 h 44"/>
                <a:gd name="T38" fmla="*/ 33 w 41"/>
                <a:gd name="T39" fmla="*/ 0 h 44"/>
                <a:gd name="T40" fmla="*/ 33 w 41"/>
                <a:gd name="T41" fmla="*/ 0 h 44"/>
                <a:gd name="T42" fmla="*/ 26 w 41"/>
                <a:gd name="T43"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1" h="44">
                  <a:moveTo>
                    <a:pt x="26" y="0"/>
                  </a:moveTo>
                  <a:cubicBezTo>
                    <a:pt x="15" y="0"/>
                    <a:pt x="11" y="4"/>
                    <a:pt x="10" y="7"/>
                  </a:cubicBezTo>
                  <a:cubicBezTo>
                    <a:pt x="10" y="7"/>
                    <a:pt x="10" y="7"/>
                    <a:pt x="10" y="7"/>
                  </a:cubicBezTo>
                  <a:cubicBezTo>
                    <a:pt x="10" y="9"/>
                    <a:pt x="9" y="10"/>
                    <a:pt x="8" y="10"/>
                  </a:cubicBezTo>
                  <a:cubicBezTo>
                    <a:pt x="7" y="11"/>
                    <a:pt x="5" y="11"/>
                    <a:pt x="3" y="13"/>
                  </a:cubicBezTo>
                  <a:cubicBezTo>
                    <a:pt x="1" y="14"/>
                    <a:pt x="0" y="18"/>
                    <a:pt x="0" y="24"/>
                  </a:cubicBezTo>
                  <a:cubicBezTo>
                    <a:pt x="0" y="29"/>
                    <a:pt x="1" y="36"/>
                    <a:pt x="4" y="43"/>
                  </a:cubicBezTo>
                  <a:cubicBezTo>
                    <a:pt x="4" y="42"/>
                    <a:pt x="1" y="24"/>
                    <a:pt x="6" y="19"/>
                  </a:cubicBezTo>
                  <a:cubicBezTo>
                    <a:pt x="6" y="19"/>
                    <a:pt x="7" y="19"/>
                    <a:pt x="7" y="19"/>
                  </a:cubicBezTo>
                  <a:cubicBezTo>
                    <a:pt x="11" y="19"/>
                    <a:pt x="10" y="36"/>
                    <a:pt x="17" y="44"/>
                  </a:cubicBezTo>
                  <a:cubicBezTo>
                    <a:pt x="17" y="44"/>
                    <a:pt x="11" y="19"/>
                    <a:pt x="14" y="16"/>
                  </a:cubicBezTo>
                  <a:cubicBezTo>
                    <a:pt x="14" y="16"/>
                    <a:pt x="15" y="15"/>
                    <a:pt x="16" y="15"/>
                  </a:cubicBezTo>
                  <a:cubicBezTo>
                    <a:pt x="20" y="15"/>
                    <a:pt x="29" y="22"/>
                    <a:pt x="31" y="26"/>
                  </a:cubicBezTo>
                  <a:cubicBezTo>
                    <a:pt x="31" y="26"/>
                    <a:pt x="28" y="18"/>
                    <a:pt x="19" y="11"/>
                  </a:cubicBezTo>
                  <a:cubicBezTo>
                    <a:pt x="16" y="8"/>
                    <a:pt x="17" y="7"/>
                    <a:pt x="19" y="7"/>
                  </a:cubicBezTo>
                  <a:cubicBezTo>
                    <a:pt x="23" y="7"/>
                    <a:pt x="30" y="9"/>
                    <a:pt x="33" y="11"/>
                  </a:cubicBezTo>
                  <a:cubicBezTo>
                    <a:pt x="30" y="9"/>
                    <a:pt x="23" y="5"/>
                    <a:pt x="23" y="4"/>
                  </a:cubicBezTo>
                  <a:cubicBezTo>
                    <a:pt x="22" y="3"/>
                    <a:pt x="30" y="1"/>
                    <a:pt x="37" y="1"/>
                  </a:cubicBezTo>
                  <a:cubicBezTo>
                    <a:pt x="39" y="1"/>
                    <a:pt x="40" y="1"/>
                    <a:pt x="41" y="1"/>
                  </a:cubicBezTo>
                  <a:cubicBezTo>
                    <a:pt x="38" y="1"/>
                    <a:pt x="36" y="0"/>
                    <a:pt x="33" y="0"/>
                  </a:cubicBezTo>
                  <a:cubicBezTo>
                    <a:pt x="33" y="0"/>
                    <a:pt x="33" y="0"/>
                    <a:pt x="33" y="0"/>
                  </a:cubicBezTo>
                  <a:cubicBezTo>
                    <a:pt x="30" y="0"/>
                    <a:pt x="28" y="0"/>
                    <a:pt x="26"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0" name="Freeform 234">
              <a:extLst>
                <a:ext uri="{FF2B5EF4-FFF2-40B4-BE49-F238E27FC236}">
                  <a16:creationId xmlns="" xmlns:a16="http://schemas.microsoft.com/office/drawing/2014/main" id="{11C25FE5-E3E4-4B0F-8542-588996175CAD}"/>
                </a:ext>
              </a:extLst>
            </p:cNvPr>
            <p:cNvSpPr>
              <a:spLocks/>
            </p:cNvSpPr>
            <p:nvPr/>
          </p:nvSpPr>
          <p:spPr bwMode="auto">
            <a:xfrm flipH="1">
              <a:off x="1270000" y="5600700"/>
              <a:ext cx="136525" cy="111125"/>
            </a:xfrm>
            <a:custGeom>
              <a:avLst/>
              <a:gdLst>
                <a:gd name="T0" fmla="*/ 24 w 48"/>
                <a:gd name="T1" fmla="*/ 0 h 39"/>
                <a:gd name="T2" fmla="*/ 17 w 48"/>
                <a:gd name="T3" fmla="*/ 1 h 39"/>
                <a:gd name="T4" fmla="*/ 15 w 48"/>
                <a:gd name="T5" fmla="*/ 2 h 39"/>
                <a:gd name="T6" fmla="*/ 0 w 48"/>
                <a:gd name="T7" fmla="*/ 9 h 39"/>
                <a:gd name="T8" fmla="*/ 17 w 48"/>
                <a:gd name="T9" fmla="*/ 5 h 39"/>
                <a:gd name="T10" fmla="*/ 24 w 48"/>
                <a:gd name="T11" fmla="*/ 6 h 39"/>
                <a:gd name="T12" fmla="*/ 3 w 48"/>
                <a:gd name="T13" fmla="*/ 23 h 39"/>
                <a:gd name="T14" fmla="*/ 26 w 48"/>
                <a:gd name="T15" fmla="*/ 11 h 39"/>
                <a:gd name="T16" fmla="*/ 27 w 48"/>
                <a:gd name="T17" fmla="*/ 12 h 39"/>
                <a:gd name="T18" fmla="*/ 26 w 48"/>
                <a:gd name="T19" fmla="*/ 29 h 39"/>
                <a:gd name="T20" fmla="*/ 35 w 48"/>
                <a:gd name="T21" fmla="*/ 15 h 39"/>
                <a:gd name="T22" fmla="*/ 36 w 48"/>
                <a:gd name="T23" fmla="*/ 14 h 39"/>
                <a:gd name="T24" fmla="*/ 37 w 48"/>
                <a:gd name="T25" fmla="*/ 31 h 39"/>
                <a:gd name="T26" fmla="*/ 42 w 48"/>
                <a:gd name="T27" fmla="*/ 18 h 39"/>
                <a:gd name="T28" fmla="*/ 48 w 48"/>
                <a:gd name="T29" fmla="*/ 39 h 39"/>
                <a:gd name="T30" fmla="*/ 48 w 48"/>
                <a:gd name="T31" fmla="*/ 38 h 39"/>
                <a:gd name="T32" fmla="*/ 48 w 48"/>
                <a:gd name="T33" fmla="*/ 29 h 39"/>
                <a:gd name="T34" fmla="*/ 36 w 48"/>
                <a:gd name="T35" fmla="*/ 8 h 39"/>
                <a:gd name="T36" fmla="*/ 36 w 48"/>
                <a:gd name="T37" fmla="*/ 8 h 39"/>
                <a:gd name="T38" fmla="*/ 36 w 48"/>
                <a:gd name="T39" fmla="*/ 8 h 39"/>
                <a:gd name="T40" fmla="*/ 29 w 48"/>
                <a:gd name="T41" fmla="*/ 2 h 39"/>
                <a:gd name="T42" fmla="*/ 29 w 48"/>
                <a:gd name="T43" fmla="*/ 2 h 39"/>
                <a:gd name="T44" fmla="*/ 29 w 48"/>
                <a:gd name="T45" fmla="*/ 2 h 39"/>
                <a:gd name="T46" fmla="*/ 24 w 48"/>
                <a:gd name="T47"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8" h="39">
                  <a:moveTo>
                    <a:pt x="24" y="0"/>
                  </a:moveTo>
                  <a:cubicBezTo>
                    <a:pt x="22" y="0"/>
                    <a:pt x="19" y="1"/>
                    <a:pt x="17" y="1"/>
                  </a:cubicBezTo>
                  <a:cubicBezTo>
                    <a:pt x="16" y="1"/>
                    <a:pt x="16" y="2"/>
                    <a:pt x="15" y="2"/>
                  </a:cubicBezTo>
                  <a:cubicBezTo>
                    <a:pt x="10" y="3"/>
                    <a:pt x="5" y="5"/>
                    <a:pt x="0" y="9"/>
                  </a:cubicBezTo>
                  <a:cubicBezTo>
                    <a:pt x="1" y="8"/>
                    <a:pt x="10" y="5"/>
                    <a:pt x="17" y="5"/>
                  </a:cubicBezTo>
                  <a:cubicBezTo>
                    <a:pt x="20" y="5"/>
                    <a:pt x="22" y="5"/>
                    <a:pt x="24" y="6"/>
                  </a:cubicBezTo>
                  <a:cubicBezTo>
                    <a:pt x="24" y="6"/>
                    <a:pt x="14" y="10"/>
                    <a:pt x="3" y="23"/>
                  </a:cubicBezTo>
                  <a:cubicBezTo>
                    <a:pt x="4" y="22"/>
                    <a:pt x="19" y="11"/>
                    <a:pt x="26" y="11"/>
                  </a:cubicBezTo>
                  <a:cubicBezTo>
                    <a:pt x="26" y="11"/>
                    <a:pt x="27" y="12"/>
                    <a:pt x="27" y="12"/>
                  </a:cubicBezTo>
                  <a:cubicBezTo>
                    <a:pt x="32" y="14"/>
                    <a:pt x="26" y="29"/>
                    <a:pt x="26" y="29"/>
                  </a:cubicBezTo>
                  <a:cubicBezTo>
                    <a:pt x="26" y="29"/>
                    <a:pt x="34" y="21"/>
                    <a:pt x="35" y="15"/>
                  </a:cubicBezTo>
                  <a:cubicBezTo>
                    <a:pt x="35" y="14"/>
                    <a:pt x="35" y="14"/>
                    <a:pt x="36" y="14"/>
                  </a:cubicBezTo>
                  <a:cubicBezTo>
                    <a:pt x="37" y="14"/>
                    <a:pt x="39" y="23"/>
                    <a:pt x="37" y="31"/>
                  </a:cubicBezTo>
                  <a:cubicBezTo>
                    <a:pt x="37" y="31"/>
                    <a:pt x="42" y="23"/>
                    <a:pt x="42" y="18"/>
                  </a:cubicBezTo>
                  <a:cubicBezTo>
                    <a:pt x="42" y="18"/>
                    <a:pt x="48" y="29"/>
                    <a:pt x="48" y="39"/>
                  </a:cubicBezTo>
                  <a:cubicBezTo>
                    <a:pt x="48" y="39"/>
                    <a:pt x="48" y="38"/>
                    <a:pt x="48" y="38"/>
                  </a:cubicBezTo>
                  <a:cubicBezTo>
                    <a:pt x="48" y="35"/>
                    <a:pt x="48" y="32"/>
                    <a:pt x="48" y="29"/>
                  </a:cubicBezTo>
                  <a:cubicBezTo>
                    <a:pt x="46" y="12"/>
                    <a:pt x="40" y="8"/>
                    <a:pt x="36" y="8"/>
                  </a:cubicBezTo>
                  <a:cubicBezTo>
                    <a:pt x="36" y="8"/>
                    <a:pt x="36" y="8"/>
                    <a:pt x="36" y="8"/>
                  </a:cubicBezTo>
                  <a:cubicBezTo>
                    <a:pt x="36" y="8"/>
                    <a:pt x="36" y="8"/>
                    <a:pt x="36" y="8"/>
                  </a:cubicBezTo>
                  <a:cubicBezTo>
                    <a:pt x="32" y="8"/>
                    <a:pt x="32" y="5"/>
                    <a:pt x="29" y="2"/>
                  </a:cubicBezTo>
                  <a:cubicBezTo>
                    <a:pt x="29" y="2"/>
                    <a:pt x="29" y="2"/>
                    <a:pt x="29" y="2"/>
                  </a:cubicBezTo>
                  <a:cubicBezTo>
                    <a:pt x="29" y="2"/>
                    <a:pt x="29" y="2"/>
                    <a:pt x="29" y="2"/>
                  </a:cubicBezTo>
                  <a:cubicBezTo>
                    <a:pt x="28" y="1"/>
                    <a:pt x="26" y="0"/>
                    <a:pt x="24"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1" name="Freeform 235">
              <a:extLst>
                <a:ext uri="{FF2B5EF4-FFF2-40B4-BE49-F238E27FC236}">
                  <a16:creationId xmlns="" xmlns:a16="http://schemas.microsoft.com/office/drawing/2014/main" id="{64C39E66-9914-4509-8F9A-81856EC71155}"/>
                </a:ext>
              </a:extLst>
            </p:cNvPr>
            <p:cNvSpPr>
              <a:spLocks/>
            </p:cNvSpPr>
            <p:nvPr/>
          </p:nvSpPr>
          <p:spPr bwMode="auto">
            <a:xfrm flipH="1">
              <a:off x="1155699" y="5878513"/>
              <a:ext cx="96838" cy="174625"/>
            </a:xfrm>
            <a:custGeom>
              <a:avLst/>
              <a:gdLst>
                <a:gd name="T0" fmla="*/ 13 w 34"/>
                <a:gd name="T1" fmla="*/ 0 h 61"/>
                <a:gd name="T2" fmla="*/ 26 w 34"/>
                <a:gd name="T3" fmla="*/ 22 h 61"/>
                <a:gd name="T4" fmla="*/ 25 w 34"/>
                <a:gd name="T5" fmla="*/ 23 h 61"/>
                <a:gd name="T6" fmla="*/ 24 w 34"/>
                <a:gd name="T7" fmla="*/ 23 h 61"/>
                <a:gd name="T8" fmla="*/ 1 w 34"/>
                <a:gd name="T9" fmla="*/ 8 h 61"/>
                <a:gd name="T10" fmla="*/ 22 w 34"/>
                <a:gd name="T11" fmla="*/ 31 h 61"/>
                <a:gd name="T12" fmla="*/ 16 w 34"/>
                <a:gd name="T13" fmla="*/ 34 h 61"/>
                <a:gd name="T14" fmla="*/ 4 w 34"/>
                <a:gd name="T15" fmla="*/ 32 h 61"/>
                <a:gd name="T16" fmla="*/ 20 w 34"/>
                <a:gd name="T17" fmla="*/ 39 h 61"/>
                <a:gd name="T18" fmla="*/ 21 w 34"/>
                <a:gd name="T19" fmla="*/ 39 h 61"/>
                <a:gd name="T20" fmla="*/ 25 w 34"/>
                <a:gd name="T21" fmla="*/ 41 h 61"/>
                <a:gd name="T22" fmla="*/ 9 w 34"/>
                <a:gd name="T23" fmla="*/ 45 h 61"/>
                <a:gd name="T24" fmla="*/ 0 w 34"/>
                <a:gd name="T25" fmla="*/ 43 h 61"/>
                <a:gd name="T26" fmla="*/ 17 w 34"/>
                <a:gd name="T27" fmla="*/ 49 h 61"/>
                <a:gd name="T28" fmla="*/ 20 w 34"/>
                <a:gd name="T29" fmla="*/ 48 h 61"/>
                <a:gd name="T30" fmla="*/ 21 w 34"/>
                <a:gd name="T31" fmla="*/ 48 h 61"/>
                <a:gd name="T32" fmla="*/ 24 w 34"/>
                <a:gd name="T33" fmla="*/ 50 h 61"/>
                <a:gd name="T34" fmla="*/ 8 w 34"/>
                <a:gd name="T35" fmla="*/ 61 h 61"/>
                <a:gd name="T36" fmla="*/ 31 w 34"/>
                <a:gd name="T37" fmla="*/ 47 h 61"/>
                <a:gd name="T38" fmla="*/ 31 w 34"/>
                <a:gd name="T39" fmla="*/ 46 h 61"/>
                <a:gd name="T40" fmla="*/ 30 w 34"/>
                <a:gd name="T41" fmla="*/ 41 h 61"/>
                <a:gd name="T42" fmla="*/ 32 w 34"/>
                <a:gd name="T43" fmla="*/ 38 h 61"/>
                <a:gd name="T44" fmla="*/ 34 w 34"/>
                <a:gd name="T45" fmla="*/ 32 h 61"/>
                <a:gd name="T46" fmla="*/ 27 w 34"/>
                <a:gd name="T47" fmla="*/ 15 h 61"/>
                <a:gd name="T48" fmla="*/ 13 w 34"/>
                <a:gd name="T49"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4" h="61">
                  <a:moveTo>
                    <a:pt x="13" y="0"/>
                  </a:moveTo>
                  <a:cubicBezTo>
                    <a:pt x="14" y="1"/>
                    <a:pt x="24" y="13"/>
                    <a:pt x="26" y="22"/>
                  </a:cubicBezTo>
                  <a:cubicBezTo>
                    <a:pt x="26" y="22"/>
                    <a:pt x="26" y="23"/>
                    <a:pt x="25" y="23"/>
                  </a:cubicBezTo>
                  <a:cubicBezTo>
                    <a:pt x="25" y="23"/>
                    <a:pt x="24" y="23"/>
                    <a:pt x="24" y="23"/>
                  </a:cubicBezTo>
                  <a:cubicBezTo>
                    <a:pt x="20" y="19"/>
                    <a:pt x="12" y="11"/>
                    <a:pt x="1" y="8"/>
                  </a:cubicBezTo>
                  <a:cubicBezTo>
                    <a:pt x="1" y="8"/>
                    <a:pt x="23" y="25"/>
                    <a:pt x="22" y="31"/>
                  </a:cubicBezTo>
                  <a:cubicBezTo>
                    <a:pt x="22" y="33"/>
                    <a:pt x="19" y="34"/>
                    <a:pt x="16" y="34"/>
                  </a:cubicBezTo>
                  <a:cubicBezTo>
                    <a:pt x="11" y="34"/>
                    <a:pt x="4" y="32"/>
                    <a:pt x="4" y="32"/>
                  </a:cubicBezTo>
                  <a:cubicBezTo>
                    <a:pt x="4" y="32"/>
                    <a:pt x="14" y="39"/>
                    <a:pt x="20" y="39"/>
                  </a:cubicBezTo>
                  <a:cubicBezTo>
                    <a:pt x="20" y="39"/>
                    <a:pt x="21" y="39"/>
                    <a:pt x="21" y="39"/>
                  </a:cubicBezTo>
                  <a:cubicBezTo>
                    <a:pt x="21" y="39"/>
                    <a:pt x="26" y="39"/>
                    <a:pt x="25" y="41"/>
                  </a:cubicBezTo>
                  <a:cubicBezTo>
                    <a:pt x="24" y="43"/>
                    <a:pt x="16" y="45"/>
                    <a:pt x="9" y="45"/>
                  </a:cubicBezTo>
                  <a:cubicBezTo>
                    <a:pt x="6" y="45"/>
                    <a:pt x="3" y="44"/>
                    <a:pt x="0" y="43"/>
                  </a:cubicBezTo>
                  <a:cubicBezTo>
                    <a:pt x="1" y="44"/>
                    <a:pt x="10" y="49"/>
                    <a:pt x="17" y="49"/>
                  </a:cubicBezTo>
                  <a:cubicBezTo>
                    <a:pt x="18" y="49"/>
                    <a:pt x="19" y="49"/>
                    <a:pt x="20" y="48"/>
                  </a:cubicBezTo>
                  <a:cubicBezTo>
                    <a:pt x="20" y="48"/>
                    <a:pt x="21" y="48"/>
                    <a:pt x="21" y="48"/>
                  </a:cubicBezTo>
                  <a:cubicBezTo>
                    <a:pt x="22" y="48"/>
                    <a:pt x="24" y="49"/>
                    <a:pt x="24" y="50"/>
                  </a:cubicBezTo>
                  <a:cubicBezTo>
                    <a:pt x="25" y="51"/>
                    <a:pt x="14" y="59"/>
                    <a:pt x="8" y="61"/>
                  </a:cubicBezTo>
                  <a:cubicBezTo>
                    <a:pt x="21" y="58"/>
                    <a:pt x="31" y="51"/>
                    <a:pt x="31" y="47"/>
                  </a:cubicBezTo>
                  <a:cubicBezTo>
                    <a:pt x="31" y="47"/>
                    <a:pt x="31" y="47"/>
                    <a:pt x="31" y="46"/>
                  </a:cubicBezTo>
                  <a:cubicBezTo>
                    <a:pt x="31" y="44"/>
                    <a:pt x="30" y="42"/>
                    <a:pt x="30" y="41"/>
                  </a:cubicBezTo>
                  <a:cubicBezTo>
                    <a:pt x="30" y="40"/>
                    <a:pt x="31" y="39"/>
                    <a:pt x="32" y="38"/>
                  </a:cubicBezTo>
                  <a:cubicBezTo>
                    <a:pt x="33" y="37"/>
                    <a:pt x="34" y="35"/>
                    <a:pt x="34" y="32"/>
                  </a:cubicBezTo>
                  <a:cubicBezTo>
                    <a:pt x="34" y="28"/>
                    <a:pt x="32" y="22"/>
                    <a:pt x="27" y="15"/>
                  </a:cubicBezTo>
                  <a:cubicBezTo>
                    <a:pt x="23" y="10"/>
                    <a:pt x="19" y="5"/>
                    <a:pt x="13"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2" name="Freeform 236">
              <a:extLst>
                <a:ext uri="{FF2B5EF4-FFF2-40B4-BE49-F238E27FC236}">
                  <a16:creationId xmlns="" xmlns:a16="http://schemas.microsoft.com/office/drawing/2014/main" id="{3CBE2FEA-3094-4620-B050-E58C1E0D3BC2}"/>
                </a:ext>
              </a:extLst>
            </p:cNvPr>
            <p:cNvSpPr>
              <a:spLocks/>
            </p:cNvSpPr>
            <p:nvPr/>
          </p:nvSpPr>
          <p:spPr bwMode="auto">
            <a:xfrm flipH="1">
              <a:off x="1331912" y="6140450"/>
              <a:ext cx="150813" cy="100013"/>
            </a:xfrm>
            <a:custGeom>
              <a:avLst/>
              <a:gdLst>
                <a:gd name="T0" fmla="*/ 18 w 53"/>
                <a:gd name="T1" fmla="*/ 0 h 35"/>
                <a:gd name="T2" fmla="*/ 23 w 53"/>
                <a:gd name="T3" fmla="*/ 20 h 35"/>
                <a:gd name="T4" fmla="*/ 21 w 53"/>
                <a:gd name="T5" fmla="*/ 28 h 35"/>
                <a:gd name="T6" fmla="*/ 0 w 53"/>
                <a:gd name="T7" fmla="*/ 6 h 35"/>
                <a:gd name="T8" fmla="*/ 16 w 53"/>
                <a:gd name="T9" fmla="*/ 30 h 35"/>
                <a:gd name="T10" fmla="*/ 0 w 53"/>
                <a:gd name="T11" fmla="*/ 21 h 35"/>
                <a:gd name="T12" fmla="*/ 24 w 53"/>
                <a:gd name="T13" fmla="*/ 35 h 35"/>
                <a:gd name="T14" fmla="*/ 26 w 53"/>
                <a:gd name="T15" fmla="*/ 35 h 35"/>
                <a:gd name="T16" fmla="*/ 33 w 53"/>
                <a:gd name="T17" fmla="*/ 30 h 35"/>
                <a:gd name="T18" fmla="*/ 34 w 53"/>
                <a:gd name="T19" fmla="*/ 31 h 35"/>
                <a:gd name="T20" fmla="*/ 36 w 53"/>
                <a:gd name="T21" fmla="*/ 31 h 35"/>
                <a:gd name="T22" fmla="*/ 51 w 53"/>
                <a:gd name="T23" fmla="*/ 13 h 35"/>
                <a:gd name="T24" fmla="*/ 53 w 53"/>
                <a:gd name="T25" fmla="*/ 5 h 35"/>
                <a:gd name="T26" fmla="*/ 43 w 53"/>
                <a:gd name="T27" fmla="*/ 22 h 35"/>
                <a:gd name="T28" fmla="*/ 45 w 53"/>
                <a:gd name="T29" fmla="*/ 2 h 35"/>
                <a:gd name="T30" fmla="*/ 36 w 53"/>
                <a:gd name="T31" fmla="*/ 23 h 35"/>
                <a:gd name="T32" fmla="*/ 35 w 53"/>
                <a:gd name="T33" fmla="*/ 23 h 35"/>
                <a:gd name="T34" fmla="*/ 31 w 53"/>
                <a:gd name="T35" fmla="*/ 3 h 35"/>
                <a:gd name="T36" fmla="*/ 29 w 53"/>
                <a:gd name="T37" fmla="*/ 23 h 35"/>
                <a:gd name="T38" fmla="*/ 29 w 53"/>
                <a:gd name="T39" fmla="*/ 23 h 35"/>
                <a:gd name="T40" fmla="*/ 18 w 53"/>
                <a:gd name="T41"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3" h="35">
                  <a:moveTo>
                    <a:pt x="18" y="0"/>
                  </a:moveTo>
                  <a:cubicBezTo>
                    <a:pt x="19" y="3"/>
                    <a:pt x="22" y="15"/>
                    <a:pt x="23" y="20"/>
                  </a:cubicBezTo>
                  <a:cubicBezTo>
                    <a:pt x="24" y="26"/>
                    <a:pt x="21" y="28"/>
                    <a:pt x="21" y="28"/>
                  </a:cubicBezTo>
                  <a:cubicBezTo>
                    <a:pt x="13" y="26"/>
                    <a:pt x="0" y="6"/>
                    <a:pt x="0" y="6"/>
                  </a:cubicBezTo>
                  <a:cubicBezTo>
                    <a:pt x="4" y="20"/>
                    <a:pt x="16" y="30"/>
                    <a:pt x="16" y="30"/>
                  </a:cubicBezTo>
                  <a:cubicBezTo>
                    <a:pt x="9" y="28"/>
                    <a:pt x="1" y="22"/>
                    <a:pt x="0" y="21"/>
                  </a:cubicBezTo>
                  <a:cubicBezTo>
                    <a:pt x="9" y="31"/>
                    <a:pt x="19" y="35"/>
                    <a:pt x="24" y="35"/>
                  </a:cubicBezTo>
                  <a:cubicBezTo>
                    <a:pt x="25" y="35"/>
                    <a:pt x="26" y="35"/>
                    <a:pt x="26" y="35"/>
                  </a:cubicBezTo>
                  <a:cubicBezTo>
                    <a:pt x="30" y="33"/>
                    <a:pt x="30" y="30"/>
                    <a:pt x="33" y="30"/>
                  </a:cubicBezTo>
                  <a:cubicBezTo>
                    <a:pt x="33" y="30"/>
                    <a:pt x="34" y="31"/>
                    <a:pt x="34" y="31"/>
                  </a:cubicBezTo>
                  <a:cubicBezTo>
                    <a:pt x="35" y="31"/>
                    <a:pt x="35" y="31"/>
                    <a:pt x="36" y="31"/>
                  </a:cubicBezTo>
                  <a:cubicBezTo>
                    <a:pt x="40" y="31"/>
                    <a:pt x="46" y="27"/>
                    <a:pt x="51" y="13"/>
                  </a:cubicBezTo>
                  <a:cubicBezTo>
                    <a:pt x="52" y="11"/>
                    <a:pt x="53" y="8"/>
                    <a:pt x="53" y="5"/>
                  </a:cubicBezTo>
                  <a:cubicBezTo>
                    <a:pt x="51" y="11"/>
                    <a:pt x="43" y="22"/>
                    <a:pt x="43" y="22"/>
                  </a:cubicBezTo>
                  <a:cubicBezTo>
                    <a:pt x="44" y="18"/>
                    <a:pt x="45" y="6"/>
                    <a:pt x="45" y="2"/>
                  </a:cubicBezTo>
                  <a:cubicBezTo>
                    <a:pt x="44" y="9"/>
                    <a:pt x="38" y="23"/>
                    <a:pt x="36" y="23"/>
                  </a:cubicBezTo>
                  <a:cubicBezTo>
                    <a:pt x="35" y="23"/>
                    <a:pt x="35" y="23"/>
                    <a:pt x="35" y="23"/>
                  </a:cubicBezTo>
                  <a:cubicBezTo>
                    <a:pt x="33" y="22"/>
                    <a:pt x="31" y="6"/>
                    <a:pt x="31" y="3"/>
                  </a:cubicBezTo>
                  <a:cubicBezTo>
                    <a:pt x="31" y="6"/>
                    <a:pt x="32" y="23"/>
                    <a:pt x="29" y="23"/>
                  </a:cubicBezTo>
                  <a:cubicBezTo>
                    <a:pt x="29" y="23"/>
                    <a:pt x="29" y="23"/>
                    <a:pt x="29" y="23"/>
                  </a:cubicBezTo>
                  <a:cubicBezTo>
                    <a:pt x="26" y="22"/>
                    <a:pt x="20" y="4"/>
                    <a:pt x="18"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3" name="Freeform 237">
              <a:extLst>
                <a:ext uri="{FF2B5EF4-FFF2-40B4-BE49-F238E27FC236}">
                  <a16:creationId xmlns="" xmlns:a16="http://schemas.microsoft.com/office/drawing/2014/main" id="{9C8309C3-2931-4383-BD62-0D75391C62AB}"/>
                </a:ext>
              </a:extLst>
            </p:cNvPr>
            <p:cNvSpPr>
              <a:spLocks/>
            </p:cNvSpPr>
            <p:nvPr/>
          </p:nvSpPr>
          <p:spPr bwMode="auto">
            <a:xfrm flipH="1">
              <a:off x="1684337" y="6038850"/>
              <a:ext cx="7938" cy="3175"/>
            </a:xfrm>
            <a:custGeom>
              <a:avLst/>
              <a:gdLst>
                <a:gd name="T0" fmla="*/ 3 w 3"/>
                <a:gd name="T1" fmla="*/ 0 h 1"/>
                <a:gd name="T2" fmla="*/ 0 w 3"/>
                <a:gd name="T3" fmla="*/ 1 h 1"/>
                <a:gd name="T4" fmla="*/ 3 w 3"/>
                <a:gd name="T5" fmla="*/ 0 h 1"/>
              </a:gdLst>
              <a:ahLst/>
              <a:cxnLst>
                <a:cxn ang="0">
                  <a:pos x="T0" y="T1"/>
                </a:cxn>
                <a:cxn ang="0">
                  <a:pos x="T2" y="T3"/>
                </a:cxn>
                <a:cxn ang="0">
                  <a:pos x="T4" y="T5"/>
                </a:cxn>
              </a:cxnLst>
              <a:rect l="0" t="0" r="r" b="b"/>
              <a:pathLst>
                <a:path w="3" h="1">
                  <a:moveTo>
                    <a:pt x="3" y="0"/>
                  </a:moveTo>
                  <a:cubicBezTo>
                    <a:pt x="3" y="1"/>
                    <a:pt x="2" y="1"/>
                    <a:pt x="0" y="1"/>
                  </a:cubicBezTo>
                  <a:cubicBezTo>
                    <a:pt x="2" y="1"/>
                    <a:pt x="3" y="1"/>
                    <a:pt x="3"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4" name="Freeform 238">
              <a:extLst>
                <a:ext uri="{FF2B5EF4-FFF2-40B4-BE49-F238E27FC236}">
                  <a16:creationId xmlns="" xmlns:a16="http://schemas.microsoft.com/office/drawing/2014/main" id="{1C7DF04F-3165-4884-8CFA-925BFEA1478F}"/>
                </a:ext>
              </a:extLst>
            </p:cNvPr>
            <p:cNvSpPr>
              <a:spLocks/>
            </p:cNvSpPr>
            <p:nvPr/>
          </p:nvSpPr>
          <p:spPr bwMode="auto">
            <a:xfrm flipH="1">
              <a:off x="1681162" y="5924550"/>
              <a:ext cx="112713" cy="173038"/>
            </a:xfrm>
            <a:custGeom>
              <a:avLst/>
              <a:gdLst>
                <a:gd name="T0" fmla="*/ 16 w 40"/>
                <a:gd name="T1" fmla="*/ 0 h 61"/>
                <a:gd name="T2" fmla="*/ 5 w 40"/>
                <a:gd name="T3" fmla="*/ 14 h 61"/>
                <a:gd name="T4" fmla="*/ 1 w 40"/>
                <a:gd name="T5" fmla="*/ 23 h 61"/>
                <a:gd name="T6" fmla="*/ 0 w 40"/>
                <a:gd name="T7" fmla="*/ 27 h 61"/>
                <a:gd name="T8" fmla="*/ 0 w 40"/>
                <a:gd name="T9" fmla="*/ 31 h 61"/>
                <a:gd name="T10" fmla="*/ 3 w 40"/>
                <a:gd name="T11" fmla="*/ 38 h 61"/>
                <a:gd name="T12" fmla="*/ 5 w 40"/>
                <a:gd name="T13" fmla="*/ 42 h 61"/>
                <a:gd name="T14" fmla="*/ 5 w 40"/>
                <a:gd name="T15" fmla="*/ 45 h 61"/>
                <a:gd name="T16" fmla="*/ 5 w 40"/>
                <a:gd name="T17" fmla="*/ 47 h 61"/>
                <a:gd name="T18" fmla="*/ 40 w 40"/>
                <a:gd name="T19" fmla="*/ 61 h 61"/>
                <a:gd name="T20" fmla="*/ 40 w 40"/>
                <a:gd name="T21" fmla="*/ 61 h 61"/>
                <a:gd name="T22" fmla="*/ 19 w 40"/>
                <a:gd name="T23" fmla="*/ 51 h 61"/>
                <a:gd name="T24" fmla="*/ 35 w 40"/>
                <a:gd name="T25" fmla="*/ 42 h 61"/>
                <a:gd name="T26" fmla="*/ 20 w 40"/>
                <a:gd name="T27" fmla="*/ 44 h 61"/>
                <a:gd name="T28" fmla="*/ 17 w 40"/>
                <a:gd name="T29" fmla="*/ 43 h 61"/>
                <a:gd name="T30" fmla="*/ 36 w 40"/>
                <a:gd name="T31" fmla="*/ 29 h 61"/>
                <a:gd name="T32" fmla="*/ 15 w 40"/>
                <a:gd name="T33" fmla="*/ 36 h 61"/>
                <a:gd name="T34" fmla="*/ 14 w 40"/>
                <a:gd name="T35" fmla="*/ 36 h 61"/>
                <a:gd name="T36" fmla="*/ 28 w 40"/>
                <a:gd name="T37" fmla="*/ 14 h 61"/>
                <a:gd name="T38" fmla="*/ 10 w 40"/>
                <a:gd name="T39" fmla="*/ 27 h 61"/>
                <a:gd name="T40" fmla="*/ 7 w 40"/>
                <a:gd name="T41" fmla="*/ 26 h 61"/>
                <a:gd name="T42" fmla="*/ 16 w 40"/>
                <a:gd name="T43"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 h="61">
                  <a:moveTo>
                    <a:pt x="16" y="0"/>
                  </a:moveTo>
                  <a:cubicBezTo>
                    <a:pt x="12" y="4"/>
                    <a:pt x="8" y="10"/>
                    <a:pt x="5" y="14"/>
                  </a:cubicBezTo>
                  <a:cubicBezTo>
                    <a:pt x="3" y="18"/>
                    <a:pt x="2" y="21"/>
                    <a:pt x="1" y="23"/>
                  </a:cubicBezTo>
                  <a:cubicBezTo>
                    <a:pt x="1" y="25"/>
                    <a:pt x="0" y="26"/>
                    <a:pt x="0" y="27"/>
                  </a:cubicBezTo>
                  <a:cubicBezTo>
                    <a:pt x="0" y="28"/>
                    <a:pt x="0" y="29"/>
                    <a:pt x="0" y="31"/>
                  </a:cubicBezTo>
                  <a:cubicBezTo>
                    <a:pt x="0" y="35"/>
                    <a:pt x="1" y="37"/>
                    <a:pt x="3" y="38"/>
                  </a:cubicBezTo>
                  <a:cubicBezTo>
                    <a:pt x="5" y="39"/>
                    <a:pt x="5" y="40"/>
                    <a:pt x="5" y="42"/>
                  </a:cubicBezTo>
                  <a:cubicBezTo>
                    <a:pt x="5" y="43"/>
                    <a:pt x="5" y="44"/>
                    <a:pt x="5" y="45"/>
                  </a:cubicBezTo>
                  <a:cubicBezTo>
                    <a:pt x="5" y="45"/>
                    <a:pt x="5" y="46"/>
                    <a:pt x="5" y="47"/>
                  </a:cubicBezTo>
                  <a:cubicBezTo>
                    <a:pt x="6" y="51"/>
                    <a:pt x="22" y="61"/>
                    <a:pt x="40" y="61"/>
                  </a:cubicBezTo>
                  <a:cubicBezTo>
                    <a:pt x="40" y="61"/>
                    <a:pt x="40" y="61"/>
                    <a:pt x="40" y="61"/>
                  </a:cubicBezTo>
                  <a:cubicBezTo>
                    <a:pt x="33" y="60"/>
                    <a:pt x="24" y="56"/>
                    <a:pt x="19" y="51"/>
                  </a:cubicBezTo>
                  <a:cubicBezTo>
                    <a:pt x="16" y="48"/>
                    <a:pt x="28" y="44"/>
                    <a:pt x="35" y="42"/>
                  </a:cubicBezTo>
                  <a:cubicBezTo>
                    <a:pt x="31" y="43"/>
                    <a:pt x="24" y="44"/>
                    <a:pt x="20" y="44"/>
                  </a:cubicBezTo>
                  <a:cubicBezTo>
                    <a:pt x="18" y="44"/>
                    <a:pt x="17" y="44"/>
                    <a:pt x="17" y="43"/>
                  </a:cubicBezTo>
                  <a:cubicBezTo>
                    <a:pt x="16" y="40"/>
                    <a:pt x="35" y="30"/>
                    <a:pt x="36" y="29"/>
                  </a:cubicBezTo>
                  <a:cubicBezTo>
                    <a:pt x="35" y="30"/>
                    <a:pt x="20" y="36"/>
                    <a:pt x="15" y="36"/>
                  </a:cubicBezTo>
                  <a:cubicBezTo>
                    <a:pt x="15" y="36"/>
                    <a:pt x="14" y="36"/>
                    <a:pt x="14" y="36"/>
                  </a:cubicBezTo>
                  <a:cubicBezTo>
                    <a:pt x="11" y="34"/>
                    <a:pt x="25" y="18"/>
                    <a:pt x="28" y="14"/>
                  </a:cubicBezTo>
                  <a:cubicBezTo>
                    <a:pt x="26" y="17"/>
                    <a:pt x="16" y="27"/>
                    <a:pt x="10" y="27"/>
                  </a:cubicBezTo>
                  <a:cubicBezTo>
                    <a:pt x="9" y="27"/>
                    <a:pt x="8" y="27"/>
                    <a:pt x="7" y="26"/>
                  </a:cubicBezTo>
                  <a:cubicBezTo>
                    <a:pt x="3" y="20"/>
                    <a:pt x="15" y="1"/>
                    <a:pt x="16"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5" name="Freeform 239">
              <a:extLst>
                <a:ext uri="{FF2B5EF4-FFF2-40B4-BE49-F238E27FC236}">
                  <a16:creationId xmlns="" xmlns:a16="http://schemas.microsoft.com/office/drawing/2014/main" id="{65EB62CD-CF7E-4A39-A983-3F7FB29A9BBC}"/>
                </a:ext>
              </a:extLst>
            </p:cNvPr>
            <p:cNvSpPr>
              <a:spLocks/>
            </p:cNvSpPr>
            <p:nvPr/>
          </p:nvSpPr>
          <p:spPr bwMode="auto">
            <a:xfrm flipH="1">
              <a:off x="2260599" y="5848350"/>
              <a:ext cx="195263" cy="184150"/>
            </a:xfrm>
            <a:custGeom>
              <a:avLst/>
              <a:gdLst>
                <a:gd name="T0" fmla="*/ 66 w 69"/>
                <a:gd name="T1" fmla="*/ 51 h 65"/>
                <a:gd name="T2" fmla="*/ 49 w 69"/>
                <a:gd name="T3" fmla="*/ 64 h 65"/>
                <a:gd name="T4" fmla="*/ 6 w 69"/>
                <a:gd name="T5" fmla="*/ 40 h 65"/>
                <a:gd name="T6" fmla="*/ 6 w 69"/>
                <a:gd name="T7" fmla="*/ 40 h 65"/>
                <a:gd name="T8" fmla="*/ 1 w 69"/>
                <a:gd name="T9" fmla="*/ 14 h 65"/>
                <a:gd name="T10" fmla="*/ 2 w 69"/>
                <a:gd name="T11" fmla="*/ 4 h 65"/>
                <a:gd name="T12" fmla="*/ 6 w 69"/>
                <a:gd name="T13" fmla="*/ 7 h 65"/>
                <a:gd name="T14" fmla="*/ 10 w 69"/>
                <a:gd name="T15" fmla="*/ 9 h 65"/>
                <a:gd name="T16" fmla="*/ 9 w 69"/>
                <a:gd name="T17" fmla="*/ 3 h 65"/>
                <a:gd name="T18" fmla="*/ 17 w 69"/>
                <a:gd name="T19" fmla="*/ 2 h 65"/>
                <a:gd name="T20" fmla="*/ 39 w 69"/>
                <a:gd name="T21" fmla="*/ 9 h 65"/>
                <a:gd name="T22" fmla="*/ 39 w 69"/>
                <a:gd name="T23" fmla="*/ 9 h 65"/>
                <a:gd name="T24" fmla="*/ 66 w 69"/>
                <a:gd name="T25" fmla="*/ 51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9" h="65">
                  <a:moveTo>
                    <a:pt x="66" y="51"/>
                  </a:moveTo>
                  <a:cubicBezTo>
                    <a:pt x="63" y="65"/>
                    <a:pt x="49" y="64"/>
                    <a:pt x="49" y="64"/>
                  </a:cubicBezTo>
                  <a:cubicBezTo>
                    <a:pt x="24" y="65"/>
                    <a:pt x="12" y="53"/>
                    <a:pt x="6" y="40"/>
                  </a:cubicBezTo>
                  <a:cubicBezTo>
                    <a:pt x="6" y="40"/>
                    <a:pt x="6" y="40"/>
                    <a:pt x="6" y="40"/>
                  </a:cubicBezTo>
                  <a:cubicBezTo>
                    <a:pt x="0" y="27"/>
                    <a:pt x="1" y="14"/>
                    <a:pt x="1" y="14"/>
                  </a:cubicBezTo>
                  <a:cubicBezTo>
                    <a:pt x="1" y="14"/>
                    <a:pt x="0" y="5"/>
                    <a:pt x="2" y="4"/>
                  </a:cubicBezTo>
                  <a:cubicBezTo>
                    <a:pt x="3" y="4"/>
                    <a:pt x="5" y="6"/>
                    <a:pt x="6" y="7"/>
                  </a:cubicBezTo>
                  <a:cubicBezTo>
                    <a:pt x="8" y="8"/>
                    <a:pt x="9" y="9"/>
                    <a:pt x="10" y="9"/>
                  </a:cubicBezTo>
                  <a:cubicBezTo>
                    <a:pt x="11" y="9"/>
                    <a:pt x="9" y="7"/>
                    <a:pt x="9" y="3"/>
                  </a:cubicBezTo>
                  <a:cubicBezTo>
                    <a:pt x="8" y="0"/>
                    <a:pt x="17" y="2"/>
                    <a:pt x="17" y="2"/>
                  </a:cubicBezTo>
                  <a:cubicBezTo>
                    <a:pt x="25" y="4"/>
                    <a:pt x="33" y="6"/>
                    <a:pt x="39" y="9"/>
                  </a:cubicBezTo>
                  <a:cubicBezTo>
                    <a:pt x="39" y="9"/>
                    <a:pt x="39" y="9"/>
                    <a:pt x="39" y="9"/>
                  </a:cubicBezTo>
                  <a:cubicBezTo>
                    <a:pt x="65" y="20"/>
                    <a:pt x="69" y="40"/>
                    <a:pt x="66" y="51"/>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6" name="Freeform 240">
              <a:extLst>
                <a:ext uri="{FF2B5EF4-FFF2-40B4-BE49-F238E27FC236}">
                  <a16:creationId xmlns="" xmlns:a16="http://schemas.microsoft.com/office/drawing/2014/main" id="{74117AB2-E137-4284-9152-1885FD9F0627}"/>
                </a:ext>
              </a:extLst>
            </p:cNvPr>
            <p:cNvSpPr>
              <a:spLocks/>
            </p:cNvSpPr>
            <p:nvPr/>
          </p:nvSpPr>
          <p:spPr bwMode="auto">
            <a:xfrm flipH="1">
              <a:off x="2265362" y="5873750"/>
              <a:ext cx="173038" cy="155575"/>
            </a:xfrm>
            <a:custGeom>
              <a:avLst/>
              <a:gdLst>
                <a:gd name="T0" fmla="*/ 33 w 61"/>
                <a:gd name="T1" fmla="*/ 0 h 55"/>
                <a:gd name="T2" fmla="*/ 53 w 61"/>
                <a:gd name="T3" fmla="*/ 24 h 55"/>
                <a:gd name="T4" fmla="*/ 35 w 61"/>
                <a:gd name="T5" fmla="*/ 13 h 55"/>
                <a:gd name="T6" fmla="*/ 35 w 61"/>
                <a:gd name="T7" fmla="*/ 13 h 55"/>
                <a:gd name="T8" fmla="*/ 51 w 61"/>
                <a:gd name="T9" fmla="*/ 37 h 55"/>
                <a:gd name="T10" fmla="*/ 48 w 61"/>
                <a:gd name="T11" fmla="*/ 36 h 55"/>
                <a:gd name="T12" fmla="*/ 32 w 61"/>
                <a:gd name="T13" fmla="*/ 28 h 55"/>
                <a:gd name="T14" fmla="*/ 40 w 61"/>
                <a:gd name="T15" fmla="*/ 42 h 55"/>
                <a:gd name="T16" fmla="*/ 39 w 61"/>
                <a:gd name="T17" fmla="*/ 42 h 55"/>
                <a:gd name="T18" fmla="*/ 17 w 61"/>
                <a:gd name="T19" fmla="*/ 31 h 55"/>
                <a:gd name="T20" fmla="*/ 31 w 61"/>
                <a:gd name="T21" fmla="*/ 50 h 55"/>
                <a:gd name="T22" fmla="*/ 30 w 61"/>
                <a:gd name="T23" fmla="*/ 50 h 55"/>
                <a:gd name="T24" fmla="*/ 0 w 61"/>
                <a:gd name="T25" fmla="*/ 31 h 55"/>
                <a:gd name="T26" fmla="*/ 40 w 61"/>
                <a:gd name="T27" fmla="*/ 55 h 55"/>
                <a:gd name="T28" fmla="*/ 43 w 61"/>
                <a:gd name="T29" fmla="*/ 55 h 55"/>
                <a:gd name="T30" fmla="*/ 43 w 61"/>
                <a:gd name="T31" fmla="*/ 55 h 55"/>
                <a:gd name="T32" fmla="*/ 60 w 61"/>
                <a:gd name="T33" fmla="*/ 42 h 55"/>
                <a:gd name="T34" fmla="*/ 61 w 61"/>
                <a:gd name="T35" fmla="*/ 36 h 55"/>
                <a:gd name="T36" fmla="*/ 33 w 61"/>
                <a:gd name="T37"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1" h="55">
                  <a:moveTo>
                    <a:pt x="33" y="0"/>
                  </a:moveTo>
                  <a:cubicBezTo>
                    <a:pt x="46" y="9"/>
                    <a:pt x="53" y="23"/>
                    <a:pt x="53" y="24"/>
                  </a:cubicBezTo>
                  <a:cubicBezTo>
                    <a:pt x="45" y="14"/>
                    <a:pt x="37" y="13"/>
                    <a:pt x="35" y="13"/>
                  </a:cubicBezTo>
                  <a:cubicBezTo>
                    <a:pt x="35" y="13"/>
                    <a:pt x="35" y="13"/>
                    <a:pt x="35" y="13"/>
                  </a:cubicBezTo>
                  <a:cubicBezTo>
                    <a:pt x="48" y="19"/>
                    <a:pt x="54" y="37"/>
                    <a:pt x="51" y="37"/>
                  </a:cubicBezTo>
                  <a:cubicBezTo>
                    <a:pt x="50" y="37"/>
                    <a:pt x="49" y="37"/>
                    <a:pt x="48" y="36"/>
                  </a:cubicBezTo>
                  <a:cubicBezTo>
                    <a:pt x="41" y="29"/>
                    <a:pt x="32" y="28"/>
                    <a:pt x="32" y="28"/>
                  </a:cubicBezTo>
                  <a:cubicBezTo>
                    <a:pt x="36" y="29"/>
                    <a:pt x="46" y="39"/>
                    <a:pt x="40" y="42"/>
                  </a:cubicBezTo>
                  <a:cubicBezTo>
                    <a:pt x="40" y="42"/>
                    <a:pt x="39" y="42"/>
                    <a:pt x="39" y="42"/>
                  </a:cubicBezTo>
                  <a:cubicBezTo>
                    <a:pt x="32" y="42"/>
                    <a:pt x="18" y="32"/>
                    <a:pt x="17" y="31"/>
                  </a:cubicBezTo>
                  <a:cubicBezTo>
                    <a:pt x="24" y="43"/>
                    <a:pt x="46" y="49"/>
                    <a:pt x="31" y="50"/>
                  </a:cubicBezTo>
                  <a:cubicBezTo>
                    <a:pt x="31" y="50"/>
                    <a:pt x="30" y="50"/>
                    <a:pt x="30" y="50"/>
                  </a:cubicBezTo>
                  <a:cubicBezTo>
                    <a:pt x="16" y="50"/>
                    <a:pt x="2" y="32"/>
                    <a:pt x="0" y="31"/>
                  </a:cubicBezTo>
                  <a:cubicBezTo>
                    <a:pt x="6" y="43"/>
                    <a:pt x="17" y="55"/>
                    <a:pt x="40" y="55"/>
                  </a:cubicBezTo>
                  <a:cubicBezTo>
                    <a:pt x="41" y="55"/>
                    <a:pt x="42" y="55"/>
                    <a:pt x="43" y="55"/>
                  </a:cubicBezTo>
                  <a:cubicBezTo>
                    <a:pt x="43" y="55"/>
                    <a:pt x="43" y="55"/>
                    <a:pt x="43" y="55"/>
                  </a:cubicBezTo>
                  <a:cubicBezTo>
                    <a:pt x="46" y="55"/>
                    <a:pt x="58" y="54"/>
                    <a:pt x="60" y="42"/>
                  </a:cubicBezTo>
                  <a:cubicBezTo>
                    <a:pt x="61" y="40"/>
                    <a:pt x="61" y="38"/>
                    <a:pt x="61" y="36"/>
                  </a:cubicBezTo>
                  <a:cubicBezTo>
                    <a:pt x="61" y="25"/>
                    <a:pt x="55" y="9"/>
                    <a:pt x="33" y="0"/>
                  </a:cubicBezTo>
                </a:path>
              </a:pathLst>
            </a:custGeom>
            <a:solidFill>
              <a:srgbClr val="F9E3E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7" name="Freeform 241">
              <a:extLst>
                <a:ext uri="{FF2B5EF4-FFF2-40B4-BE49-F238E27FC236}">
                  <a16:creationId xmlns="" xmlns:a16="http://schemas.microsoft.com/office/drawing/2014/main" id="{9C5162C2-F60E-4D87-BDE1-B812908EB0E7}"/>
                </a:ext>
              </a:extLst>
            </p:cNvPr>
            <p:cNvSpPr>
              <a:spLocks/>
            </p:cNvSpPr>
            <p:nvPr/>
          </p:nvSpPr>
          <p:spPr bwMode="auto">
            <a:xfrm flipH="1">
              <a:off x="2260599" y="5973763"/>
              <a:ext cx="65088" cy="61913"/>
            </a:xfrm>
            <a:custGeom>
              <a:avLst/>
              <a:gdLst>
                <a:gd name="T0" fmla="*/ 0 w 23"/>
                <a:gd name="T1" fmla="*/ 20 h 22"/>
                <a:gd name="T2" fmla="*/ 15 w 23"/>
                <a:gd name="T3" fmla="*/ 19 h 22"/>
                <a:gd name="T4" fmla="*/ 19 w 23"/>
                <a:gd name="T5" fmla="*/ 19 h 22"/>
                <a:gd name="T6" fmla="*/ 20 w 23"/>
                <a:gd name="T7" fmla="*/ 15 h 22"/>
                <a:gd name="T8" fmla="*/ 21 w 23"/>
                <a:gd name="T9" fmla="*/ 0 h 22"/>
                <a:gd name="T10" fmla="*/ 18 w 23"/>
                <a:gd name="T11" fmla="*/ 10 h 22"/>
                <a:gd name="T12" fmla="*/ 16 w 23"/>
                <a:gd name="T13" fmla="*/ 3 h 22"/>
                <a:gd name="T14" fmla="*/ 16 w 23"/>
                <a:gd name="T15" fmla="*/ 13 h 22"/>
                <a:gd name="T16" fmla="*/ 7 w 23"/>
                <a:gd name="T17" fmla="*/ 12 h 22"/>
                <a:gd name="T18" fmla="*/ 12 w 23"/>
                <a:gd name="T19" fmla="*/ 17 h 22"/>
                <a:gd name="T20" fmla="*/ 0 w 23"/>
                <a:gd name="T21" fmla="*/ 2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22">
                  <a:moveTo>
                    <a:pt x="0" y="20"/>
                  </a:moveTo>
                  <a:cubicBezTo>
                    <a:pt x="0" y="20"/>
                    <a:pt x="7" y="22"/>
                    <a:pt x="15" y="19"/>
                  </a:cubicBezTo>
                  <a:cubicBezTo>
                    <a:pt x="15" y="19"/>
                    <a:pt x="16" y="20"/>
                    <a:pt x="19" y="19"/>
                  </a:cubicBezTo>
                  <a:cubicBezTo>
                    <a:pt x="21" y="18"/>
                    <a:pt x="20" y="17"/>
                    <a:pt x="20" y="15"/>
                  </a:cubicBezTo>
                  <a:cubicBezTo>
                    <a:pt x="21" y="13"/>
                    <a:pt x="23" y="7"/>
                    <a:pt x="21" y="0"/>
                  </a:cubicBezTo>
                  <a:cubicBezTo>
                    <a:pt x="21" y="0"/>
                    <a:pt x="20" y="7"/>
                    <a:pt x="18" y="10"/>
                  </a:cubicBezTo>
                  <a:cubicBezTo>
                    <a:pt x="18" y="10"/>
                    <a:pt x="17" y="6"/>
                    <a:pt x="16" y="3"/>
                  </a:cubicBezTo>
                  <a:cubicBezTo>
                    <a:pt x="16" y="3"/>
                    <a:pt x="17" y="11"/>
                    <a:pt x="16" y="13"/>
                  </a:cubicBezTo>
                  <a:cubicBezTo>
                    <a:pt x="14" y="16"/>
                    <a:pt x="7" y="12"/>
                    <a:pt x="7" y="12"/>
                  </a:cubicBezTo>
                  <a:cubicBezTo>
                    <a:pt x="7" y="12"/>
                    <a:pt x="10" y="17"/>
                    <a:pt x="12" y="17"/>
                  </a:cubicBezTo>
                  <a:cubicBezTo>
                    <a:pt x="12" y="17"/>
                    <a:pt x="8" y="20"/>
                    <a:pt x="0" y="20"/>
                  </a:cubicBezTo>
                  <a:close/>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8" name="Freeform 242">
              <a:extLst>
                <a:ext uri="{FF2B5EF4-FFF2-40B4-BE49-F238E27FC236}">
                  <a16:creationId xmlns="" xmlns:a16="http://schemas.microsoft.com/office/drawing/2014/main" id="{5B433906-40B7-4808-B17F-93399800C276}"/>
                </a:ext>
              </a:extLst>
            </p:cNvPr>
            <p:cNvSpPr>
              <a:spLocks/>
            </p:cNvSpPr>
            <p:nvPr/>
          </p:nvSpPr>
          <p:spPr bwMode="auto">
            <a:xfrm flipH="1">
              <a:off x="2239962" y="6018213"/>
              <a:ext cx="36513" cy="23813"/>
            </a:xfrm>
            <a:custGeom>
              <a:avLst/>
              <a:gdLst>
                <a:gd name="T0" fmla="*/ 0 w 13"/>
                <a:gd name="T1" fmla="*/ 4 h 8"/>
                <a:gd name="T2" fmla="*/ 7 w 13"/>
                <a:gd name="T3" fmla="*/ 8 h 8"/>
                <a:gd name="T4" fmla="*/ 13 w 13"/>
                <a:gd name="T5" fmla="*/ 7 h 8"/>
                <a:gd name="T6" fmla="*/ 3 w 13"/>
                <a:gd name="T7" fmla="*/ 0 h 8"/>
              </a:gdLst>
              <a:ahLst/>
              <a:cxnLst>
                <a:cxn ang="0">
                  <a:pos x="T0" y="T1"/>
                </a:cxn>
                <a:cxn ang="0">
                  <a:pos x="T2" y="T3"/>
                </a:cxn>
                <a:cxn ang="0">
                  <a:pos x="T4" y="T5"/>
                </a:cxn>
                <a:cxn ang="0">
                  <a:pos x="T6" y="T7"/>
                </a:cxn>
              </a:cxnLst>
              <a:rect l="0" t="0" r="r" b="b"/>
              <a:pathLst>
                <a:path w="13" h="8">
                  <a:moveTo>
                    <a:pt x="0" y="4"/>
                  </a:moveTo>
                  <a:cubicBezTo>
                    <a:pt x="0" y="4"/>
                    <a:pt x="2" y="3"/>
                    <a:pt x="7" y="8"/>
                  </a:cubicBezTo>
                  <a:cubicBezTo>
                    <a:pt x="13" y="7"/>
                    <a:pt x="13" y="7"/>
                    <a:pt x="13" y="7"/>
                  </a:cubicBezTo>
                  <a:cubicBezTo>
                    <a:pt x="13" y="7"/>
                    <a:pt x="6" y="4"/>
                    <a:pt x="3" y="0"/>
                  </a:cubicBezTo>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9" name="Freeform 243">
              <a:extLst>
                <a:ext uri="{FF2B5EF4-FFF2-40B4-BE49-F238E27FC236}">
                  <a16:creationId xmlns="" xmlns:a16="http://schemas.microsoft.com/office/drawing/2014/main" id="{B6613759-64A7-4641-9CDB-CF9C29FAA42A}"/>
                </a:ext>
              </a:extLst>
            </p:cNvPr>
            <p:cNvSpPr>
              <a:spLocks/>
            </p:cNvSpPr>
            <p:nvPr/>
          </p:nvSpPr>
          <p:spPr bwMode="auto">
            <a:xfrm flipH="1">
              <a:off x="2773362" y="5716588"/>
              <a:ext cx="195263" cy="188913"/>
            </a:xfrm>
            <a:custGeom>
              <a:avLst/>
              <a:gdLst>
                <a:gd name="T0" fmla="*/ 66 w 69"/>
                <a:gd name="T1" fmla="*/ 52 h 66"/>
                <a:gd name="T2" fmla="*/ 49 w 69"/>
                <a:gd name="T3" fmla="*/ 65 h 66"/>
                <a:gd name="T4" fmla="*/ 6 w 69"/>
                <a:gd name="T5" fmla="*/ 41 h 66"/>
                <a:gd name="T6" fmla="*/ 6 w 69"/>
                <a:gd name="T7" fmla="*/ 41 h 66"/>
                <a:gd name="T8" fmla="*/ 1 w 69"/>
                <a:gd name="T9" fmla="*/ 14 h 66"/>
                <a:gd name="T10" fmla="*/ 2 w 69"/>
                <a:gd name="T11" fmla="*/ 5 h 66"/>
                <a:gd name="T12" fmla="*/ 6 w 69"/>
                <a:gd name="T13" fmla="*/ 8 h 66"/>
                <a:gd name="T14" fmla="*/ 10 w 69"/>
                <a:gd name="T15" fmla="*/ 10 h 66"/>
                <a:gd name="T16" fmla="*/ 9 w 69"/>
                <a:gd name="T17" fmla="*/ 4 h 66"/>
                <a:gd name="T18" fmla="*/ 17 w 69"/>
                <a:gd name="T19" fmla="*/ 3 h 66"/>
                <a:gd name="T20" fmla="*/ 39 w 69"/>
                <a:gd name="T21" fmla="*/ 9 h 66"/>
                <a:gd name="T22" fmla="*/ 39 w 69"/>
                <a:gd name="T23" fmla="*/ 9 h 66"/>
                <a:gd name="T24" fmla="*/ 66 w 69"/>
                <a:gd name="T25" fmla="*/ 52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9" h="66">
                  <a:moveTo>
                    <a:pt x="66" y="52"/>
                  </a:moveTo>
                  <a:cubicBezTo>
                    <a:pt x="63" y="66"/>
                    <a:pt x="49" y="65"/>
                    <a:pt x="49" y="65"/>
                  </a:cubicBezTo>
                  <a:cubicBezTo>
                    <a:pt x="24" y="66"/>
                    <a:pt x="12" y="53"/>
                    <a:pt x="6" y="41"/>
                  </a:cubicBezTo>
                  <a:cubicBezTo>
                    <a:pt x="6" y="41"/>
                    <a:pt x="6" y="41"/>
                    <a:pt x="6" y="41"/>
                  </a:cubicBezTo>
                  <a:cubicBezTo>
                    <a:pt x="0" y="28"/>
                    <a:pt x="1" y="14"/>
                    <a:pt x="1" y="14"/>
                  </a:cubicBezTo>
                  <a:cubicBezTo>
                    <a:pt x="1" y="14"/>
                    <a:pt x="0" y="5"/>
                    <a:pt x="2" y="5"/>
                  </a:cubicBezTo>
                  <a:cubicBezTo>
                    <a:pt x="3" y="5"/>
                    <a:pt x="5" y="6"/>
                    <a:pt x="6" y="8"/>
                  </a:cubicBezTo>
                  <a:cubicBezTo>
                    <a:pt x="8" y="9"/>
                    <a:pt x="9" y="10"/>
                    <a:pt x="10" y="10"/>
                  </a:cubicBezTo>
                  <a:cubicBezTo>
                    <a:pt x="11" y="10"/>
                    <a:pt x="10" y="8"/>
                    <a:pt x="9" y="4"/>
                  </a:cubicBezTo>
                  <a:cubicBezTo>
                    <a:pt x="8" y="0"/>
                    <a:pt x="17" y="3"/>
                    <a:pt x="17" y="3"/>
                  </a:cubicBezTo>
                  <a:cubicBezTo>
                    <a:pt x="25" y="4"/>
                    <a:pt x="33" y="7"/>
                    <a:pt x="39" y="9"/>
                  </a:cubicBezTo>
                  <a:cubicBezTo>
                    <a:pt x="39" y="9"/>
                    <a:pt x="39" y="9"/>
                    <a:pt x="39" y="9"/>
                  </a:cubicBezTo>
                  <a:cubicBezTo>
                    <a:pt x="65" y="21"/>
                    <a:pt x="69" y="40"/>
                    <a:pt x="66" y="52"/>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0" name="Freeform 244">
              <a:extLst>
                <a:ext uri="{FF2B5EF4-FFF2-40B4-BE49-F238E27FC236}">
                  <a16:creationId xmlns="" xmlns:a16="http://schemas.microsoft.com/office/drawing/2014/main" id="{E5245EB1-A622-4345-B3F3-0332D1645B1F}"/>
                </a:ext>
              </a:extLst>
            </p:cNvPr>
            <p:cNvSpPr>
              <a:spLocks/>
            </p:cNvSpPr>
            <p:nvPr/>
          </p:nvSpPr>
          <p:spPr bwMode="auto">
            <a:xfrm flipH="1">
              <a:off x="2779712" y="5741988"/>
              <a:ext cx="173038" cy="160338"/>
            </a:xfrm>
            <a:custGeom>
              <a:avLst/>
              <a:gdLst>
                <a:gd name="T0" fmla="*/ 33 w 61"/>
                <a:gd name="T1" fmla="*/ 0 h 56"/>
                <a:gd name="T2" fmla="*/ 53 w 61"/>
                <a:gd name="T3" fmla="*/ 25 h 56"/>
                <a:gd name="T4" fmla="*/ 35 w 61"/>
                <a:gd name="T5" fmla="*/ 14 h 56"/>
                <a:gd name="T6" fmla="*/ 35 w 61"/>
                <a:gd name="T7" fmla="*/ 14 h 56"/>
                <a:gd name="T8" fmla="*/ 51 w 61"/>
                <a:gd name="T9" fmla="*/ 38 h 56"/>
                <a:gd name="T10" fmla="*/ 48 w 61"/>
                <a:gd name="T11" fmla="*/ 37 h 56"/>
                <a:gd name="T12" fmla="*/ 32 w 61"/>
                <a:gd name="T13" fmla="*/ 28 h 56"/>
                <a:gd name="T14" fmla="*/ 40 w 61"/>
                <a:gd name="T15" fmla="*/ 43 h 56"/>
                <a:gd name="T16" fmla="*/ 39 w 61"/>
                <a:gd name="T17" fmla="*/ 43 h 56"/>
                <a:gd name="T18" fmla="*/ 17 w 61"/>
                <a:gd name="T19" fmla="*/ 32 h 56"/>
                <a:gd name="T20" fmla="*/ 31 w 61"/>
                <a:gd name="T21" fmla="*/ 50 h 56"/>
                <a:gd name="T22" fmla="*/ 30 w 61"/>
                <a:gd name="T23" fmla="*/ 50 h 56"/>
                <a:gd name="T24" fmla="*/ 0 w 61"/>
                <a:gd name="T25" fmla="*/ 32 h 56"/>
                <a:gd name="T26" fmla="*/ 40 w 61"/>
                <a:gd name="T27" fmla="*/ 56 h 56"/>
                <a:gd name="T28" fmla="*/ 43 w 61"/>
                <a:gd name="T29" fmla="*/ 56 h 56"/>
                <a:gd name="T30" fmla="*/ 43 w 61"/>
                <a:gd name="T31" fmla="*/ 56 h 56"/>
                <a:gd name="T32" fmla="*/ 60 w 61"/>
                <a:gd name="T33" fmla="*/ 43 h 56"/>
                <a:gd name="T34" fmla="*/ 61 w 61"/>
                <a:gd name="T35" fmla="*/ 37 h 56"/>
                <a:gd name="T36" fmla="*/ 33 w 61"/>
                <a:gd name="T37"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1" h="56">
                  <a:moveTo>
                    <a:pt x="33" y="0"/>
                  </a:moveTo>
                  <a:cubicBezTo>
                    <a:pt x="46" y="10"/>
                    <a:pt x="53" y="24"/>
                    <a:pt x="53" y="25"/>
                  </a:cubicBezTo>
                  <a:cubicBezTo>
                    <a:pt x="45" y="14"/>
                    <a:pt x="37" y="14"/>
                    <a:pt x="35" y="14"/>
                  </a:cubicBezTo>
                  <a:cubicBezTo>
                    <a:pt x="35" y="14"/>
                    <a:pt x="35" y="14"/>
                    <a:pt x="35" y="14"/>
                  </a:cubicBezTo>
                  <a:cubicBezTo>
                    <a:pt x="48" y="19"/>
                    <a:pt x="54" y="38"/>
                    <a:pt x="51" y="38"/>
                  </a:cubicBezTo>
                  <a:cubicBezTo>
                    <a:pt x="50" y="38"/>
                    <a:pt x="49" y="38"/>
                    <a:pt x="48" y="37"/>
                  </a:cubicBezTo>
                  <a:cubicBezTo>
                    <a:pt x="41" y="30"/>
                    <a:pt x="32" y="28"/>
                    <a:pt x="32" y="28"/>
                  </a:cubicBezTo>
                  <a:cubicBezTo>
                    <a:pt x="36" y="30"/>
                    <a:pt x="46" y="40"/>
                    <a:pt x="40" y="43"/>
                  </a:cubicBezTo>
                  <a:cubicBezTo>
                    <a:pt x="40" y="43"/>
                    <a:pt x="39" y="43"/>
                    <a:pt x="39" y="43"/>
                  </a:cubicBezTo>
                  <a:cubicBezTo>
                    <a:pt x="32" y="43"/>
                    <a:pt x="18" y="33"/>
                    <a:pt x="17" y="32"/>
                  </a:cubicBezTo>
                  <a:cubicBezTo>
                    <a:pt x="24" y="44"/>
                    <a:pt x="46" y="50"/>
                    <a:pt x="31" y="50"/>
                  </a:cubicBezTo>
                  <a:cubicBezTo>
                    <a:pt x="31" y="50"/>
                    <a:pt x="30" y="50"/>
                    <a:pt x="30" y="50"/>
                  </a:cubicBezTo>
                  <a:cubicBezTo>
                    <a:pt x="16" y="50"/>
                    <a:pt x="2" y="33"/>
                    <a:pt x="0" y="32"/>
                  </a:cubicBezTo>
                  <a:cubicBezTo>
                    <a:pt x="6" y="44"/>
                    <a:pt x="17" y="56"/>
                    <a:pt x="40" y="56"/>
                  </a:cubicBezTo>
                  <a:cubicBezTo>
                    <a:pt x="41" y="56"/>
                    <a:pt x="42" y="56"/>
                    <a:pt x="43" y="56"/>
                  </a:cubicBezTo>
                  <a:cubicBezTo>
                    <a:pt x="43" y="56"/>
                    <a:pt x="43" y="56"/>
                    <a:pt x="43" y="56"/>
                  </a:cubicBezTo>
                  <a:cubicBezTo>
                    <a:pt x="46" y="56"/>
                    <a:pt x="58" y="55"/>
                    <a:pt x="60" y="43"/>
                  </a:cubicBezTo>
                  <a:cubicBezTo>
                    <a:pt x="61" y="41"/>
                    <a:pt x="61" y="39"/>
                    <a:pt x="61" y="37"/>
                  </a:cubicBezTo>
                  <a:cubicBezTo>
                    <a:pt x="61" y="25"/>
                    <a:pt x="55" y="10"/>
                    <a:pt x="33" y="0"/>
                  </a:cubicBezTo>
                </a:path>
              </a:pathLst>
            </a:custGeom>
            <a:solidFill>
              <a:srgbClr val="F9E3E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1" name="Freeform 245">
              <a:extLst>
                <a:ext uri="{FF2B5EF4-FFF2-40B4-BE49-F238E27FC236}">
                  <a16:creationId xmlns="" xmlns:a16="http://schemas.microsoft.com/office/drawing/2014/main" id="{58053197-A377-48E0-B66A-DA7F279EFA20}"/>
                </a:ext>
              </a:extLst>
            </p:cNvPr>
            <p:cNvSpPr>
              <a:spLocks/>
            </p:cNvSpPr>
            <p:nvPr/>
          </p:nvSpPr>
          <p:spPr bwMode="auto">
            <a:xfrm flipH="1">
              <a:off x="2773362" y="5842000"/>
              <a:ext cx="65088" cy="65088"/>
            </a:xfrm>
            <a:custGeom>
              <a:avLst/>
              <a:gdLst>
                <a:gd name="T0" fmla="*/ 0 w 23"/>
                <a:gd name="T1" fmla="*/ 21 h 23"/>
                <a:gd name="T2" fmla="*/ 15 w 23"/>
                <a:gd name="T3" fmla="*/ 20 h 23"/>
                <a:gd name="T4" fmla="*/ 19 w 23"/>
                <a:gd name="T5" fmla="*/ 20 h 23"/>
                <a:gd name="T6" fmla="*/ 20 w 23"/>
                <a:gd name="T7" fmla="*/ 15 h 23"/>
                <a:gd name="T8" fmla="*/ 21 w 23"/>
                <a:gd name="T9" fmla="*/ 0 h 23"/>
                <a:gd name="T10" fmla="*/ 18 w 23"/>
                <a:gd name="T11" fmla="*/ 11 h 23"/>
                <a:gd name="T12" fmla="*/ 16 w 23"/>
                <a:gd name="T13" fmla="*/ 4 h 23"/>
                <a:gd name="T14" fmla="*/ 16 w 23"/>
                <a:gd name="T15" fmla="*/ 14 h 23"/>
                <a:gd name="T16" fmla="*/ 7 w 23"/>
                <a:gd name="T17" fmla="*/ 13 h 23"/>
                <a:gd name="T18" fmla="*/ 12 w 23"/>
                <a:gd name="T19" fmla="*/ 18 h 23"/>
                <a:gd name="T20" fmla="*/ 0 w 23"/>
                <a:gd name="T21" fmla="*/ 2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23">
                  <a:moveTo>
                    <a:pt x="0" y="21"/>
                  </a:moveTo>
                  <a:cubicBezTo>
                    <a:pt x="0" y="21"/>
                    <a:pt x="7" y="23"/>
                    <a:pt x="15" y="20"/>
                  </a:cubicBezTo>
                  <a:cubicBezTo>
                    <a:pt x="15" y="20"/>
                    <a:pt x="17" y="21"/>
                    <a:pt x="19" y="20"/>
                  </a:cubicBezTo>
                  <a:cubicBezTo>
                    <a:pt x="21" y="19"/>
                    <a:pt x="20" y="17"/>
                    <a:pt x="20" y="15"/>
                  </a:cubicBezTo>
                  <a:cubicBezTo>
                    <a:pt x="21" y="13"/>
                    <a:pt x="23" y="8"/>
                    <a:pt x="21" y="0"/>
                  </a:cubicBezTo>
                  <a:cubicBezTo>
                    <a:pt x="21" y="0"/>
                    <a:pt x="20" y="8"/>
                    <a:pt x="18" y="11"/>
                  </a:cubicBezTo>
                  <a:cubicBezTo>
                    <a:pt x="18" y="11"/>
                    <a:pt x="17" y="7"/>
                    <a:pt x="16" y="4"/>
                  </a:cubicBezTo>
                  <a:cubicBezTo>
                    <a:pt x="16" y="4"/>
                    <a:pt x="17" y="12"/>
                    <a:pt x="16" y="14"/>
                  </a:cubicBezTo>
                  <a:cubicBezTo>
                    <a:pt x="14" y="17"/>
                    <a:pt x="7" y="13"/>
                    <a:pt x="7" y="13"/>
                  </a:cubicBezTo>
                  <a:cubicBezTo>
                    <a:pt x="7" y="13"/>
                    <a:pt x="10" y="17"/>
                    <a:pt x="12" y="18"/>
                  </a:cubicBezTo>
                  <a:cubicBezTo>
                    <a:pt x="12" y="18"/>
                    <a:pt x="8" y="21"/>
                    <a:pt x="0" y="21"/>
                  </a:cubicBezTo>
                  <a:close/>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2" name="Freeform 246">
              <a:extLst>
                <a:ext uri="{FF2B5EF4-FFF2-40B4-BE49-F238E27FC236}">
                  <a16:creationId xmlns="" xmlns:a16="http://schemas.microsoft.com/office/drawing/2014/main" id="{5F0117C4-9C7A-4050-A2DF-82BAACCC282C}"/>
                </a:ext>
              </a:extLst>
            </p:cNvPr>
            <p:cNvSpPr>
              <a:spLocks/>
            </p:cNvSpPr>
            <p:nvPr/>
          </p:nvSpPr>
          <p:spPr bwMode="auto">
            <a:xfrm flipH="1">
              <a:off x="2754312" y="5891213"/>
              <a:ext cx="36513" cy="19050"/>
            </a:xfrm>
            <a:custGeom>
              <a:avLst/>
              <a:gdLst>
                <a:gd name="T0" fmla="*/ 0 w 13"/>
                <a:gd name="T1" fmla="*/ 3 h 7"/>
                <a:gd name="T2" fmla="*/ 7 w 13"/>
                <a:gd name="T3" fmla="*/ 7 h 7"/>
                <a:gd name="T4" fmla="*/ 13 w 13"/>
                <a:gd name="T5" fmla="*/ 7 h 7"/>
                <a:gd name="T6" fmla="*/ 3 w 13"/>
                <a:gd name="T7" fmla="*/ 0 h 7"/>
              </a:gdLst>
              <a:ahLst/>
              <a:cxnLst>
                <a:cxn ang="0">
                  <a:pos x="T0" y="T1"/>
                </a:cxn>
                <a:cxn ang="0">
                  <a:pos x="T2" y="T3"/>
                </a:cxn>
                <a:cxn ang="0">
                  <a:pos x="T4" y="T5"/>
                </a:cxn>
                <a:cxn ang="0">
                  <a:pos x="T6" y="T7"/>
                </a:cxn>
              </a:cxnLst>
              <a:rect l="0" t="0" r="r" b="b"/>
              <a:pathLst>
                <a:path w="13" h="7">
                  <a:moveTo>
                    <a:pt x="0" y="3"/>
                  </a:moveTo>
                  <a:cubicBezTo>
                    <a:pt x="0" y="3"/>
                    <a:pt x="2" y="3"/>
                    <a:pt x="7" y="7"/>
                  </a:cubicBezTo>
                  <a:cubicBezTo>
                    <a:pt x="13" y="7"/>
                    <a:pt x="13" y="7"/>
                    <a:pt x="13" y="7"/>
                  </a:cubicBezTo>
                  <a:cubicBezTo>
                    <a:pt x="13" y="7"/>
                    <a:pt x="6" y="4"/>
                    <a:pt x="3" y="0"/>
                  </a:cubicBezTo>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3" name="Freeform 247">
              <a:extLst>
                <a:ext uri="{FF2B5EF4-FFF2-40B4-BE49-F238E27FC236}">
                  <a16:creationId xmlns="" xmlns:a16="http://schemas.microsoft.com/office/drawing/2014/main" id="{B5E6C7D5-0B0D-4947-BE33-226DB07AF45A}"/>
                </a:ext>
              </a:extLst>
            </p:cNvPr>
            <p:cNvSpPr>
              <a:spLocks/>
            </p:cNvSpPr>
            <p:nvPr/>
          </p:nvSpPr>
          <p:spPr bwMode="auto">
            <a:xfrm flipH="1">
              <a:off x="2574925" y="5770563"/>
              <a:ext cx="187325" cy="150813"/>
            </a:xfrm>
            <a:custGeom>
              <a:avLst/>
              <a:gdLst>
                <a:gd name="T0" fmla="*/ 1 w 66"/>
                <a:gd name="T1" fmla="*/ 34 h 53"/>
                <a:gd name="T2" fmla="*/ 13 w 66"/>
                <a:gd name="T3" fmla="*/ 48 h 53"/>
                <a:gd name="T4" fmla="*/ 54 w 66"/>
                <a:gd name="T5" fmla="*/ 35 h 53"/>
                <a:gd name="T6" fmla="*/ 54 w 66"/>
                <a:gd name="T7" fmla="*/ 35 h 53"/>
                <a:gd name="T8" fmla="*/ 63 w 66"/>
                <a:gd name="T9" fmla="*/ 14 h 53"/>
                <a:gd name="T10" fmla="*/ 64 w 66"/>
                <a:gd name="T11" fmla="*/ 6 h 53"/>
                <a:gd name="T12" fmla="*/ 60 w 66"/>
                <a:gd name="T13" fmla="*/ 7 h 53"/>
                <a:gd name="T14" fmla="*/ 57 w 66"/>
                <a:gd name="T15" fmla="*/ 8 h 53"/>
                <a:gd name="T16" fmla="*/ 58 w 66"/>
                <a:gd name="T17" fmla="*/ 3 h 53"/>
                <a:gd name="T18" fmla="*/ 52 w 66"/>
                <a:gd name="T19" fmla="*/ 1 h 53"/>
                <a:gd name="T20" fmla="*/ 32 w 66"/>
                <a:gd name="T21" fmla="*/ 2 h 53"/>
                <a:gd name="T22" fmla="*/ 32 w 66"/>
                <a:gd name="T23" fmla="*/ 2 h 53"/>
                <a:gd name="T24" fmla="*/ 1 w 66"/>
                <a:gd name="T25" fmla="*/ 34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6" h="53">
                  <a:moveTo>
                    <a:pt x="1" y="34"/>
                  </a:moveTo>
                  <a:cubicBezTo>
                    <a:pt x="0" y="46"/>
                    <a:pt x="13" y="48"/>
                    <a:pt x="13" y="48"/>
                  </a:cubicBezTo>
                  <a:cubicBezTo>
                    <a:pt x="34" y="53"/>
                    <a:pt x="46" y="45"/>
                    <a:pt x="54" y="35"/>
                  </a:cubicBezTo>
                  <a:cubicBezTo>
                    <a:pt x="54" y="35"/>
                    <a:pt x="54" y="35"/>
                    <a:pt x="54" y="35"/>
                  </a:cubicBezTo>
                  <a:cubicBezTo>
                    <a:pt x="61" y="25"/>
                    <a:pt x="63" y="14"/>
                    <a:pt x="63" y="14"/>
                  </a:cubicBezTo>
                  <a:cubicBezTo>
                    <a:pt x="63" y="14"/>
                    <a:pt x="66" y="6"/>
                    <a:pt x="64" y="6"/>
                  </a:cubicBezTo>
                  <a:cubicBezTo>
                    <a:pt x="63" y="5"/>
                    <a:pt x="61" y="6"/>
                    <a:pt x="60" y="7"/>
                  </a:cubicBezTo>
                  <a:cubicBezTo>
                    <a:pt x="58" y="8"/>
                    <a:pt x="57" y="8"/>
                    <a:pt x="57" y="8"/>
                  </a:cubicBezTo>
                  <a:cubicBezTo>
                    <a:pt x="55" y="8"/>
                    <a:pt x="57" y="6"/>
                    <a:pt x="58" y="3"/>
                  </a:cubicBezTo>
                  <a:cubicBezTo>
                    <a:pt x="59" y="0"/>
                    <a:pt x="52" y="1"/>
                    <a:pt x="52" y="1"/>
                  </a:cubicBezTo>
                  <a:cubicBezTo>
                    <a:pt x="44" y="1"/>
                    <a:pt x="37" y="1"/>
                    <a:pt x="32" y="2"/>
                  </a:cubicBezTo>
                  <a:cubicBezTo>
                    <a:pt x="32" y="2"/>
                    <a:pt x="32" y="2"/>
                    <a:pt x="32" y="2"/>
                  </a:cubicBezTo>
                  <a:cubicBezTo>
                    <a:pt x="7" y="8"/>
                    <a:pt x="1" y="23"/>
                    <a:pt x="1" y="34"/>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4" name="Freeform 248">
              <a:extLst>
                <a:ext uri="{FF2B5EF4-FFF2-40B4-BE49-F238E27FC236}">
                  <a16:creationId xmlns="" xmlns:a16="http://schemas.microsoft.com/office/drawing/2014/main" id="{B9440643-8EA9-45FC-BD2D-1E25965617AF}"/>
                </a:ext>
              </a:extLst>
            </p:cNvPr>
            <p:cNvSpPr>
              <a:spLocks/>
            </p:cNvSpPr>
            <p:nvPr/>
          </p:nvSpPr>
          <p:spPr bwMode="auto">
            <a:xfrm flipH="1">
              <a:off x="2608262" y="5776913"/>
              <a:ext cx="150813" cy="136525"/>
            </a:xfrm>
            <a:custGeom>
              <a:avLst/>
              <a:gdLst>
                <a:gd name="T0" fmla="*/ 31 w 53"/>
                <a:gd name="T1" fmla="*/ 0 h 48"/>
                <a:gd name="T2" fmla="*/ 0 w 53"/>
                <a:gd name="T3" fmla="*/ 32 h 48"/>
                <a:gd name="T4" fmla="*/ 0 w 53"/>
                <a:gd name="T5" fmla="*/ 32 h 48"/>
                <a:gd name="T6" fmla="*/ 12 w 53"/>
                <a:gd name="T7" fmla="*/ 46 h 48"/>
                <a:gd name="T8" fmla="*/ 25 w 53"/>
                <a:gd name="T9" fmla="*/ 48 h 48"/>
                <a:gd name="T10" fmla="*/ 53 w 53"/>
                <a:gd name="T11" fmla="*/ 33 h 48"/>
                <a:gd name="T12" fmla="*/ 27 w 53"/>
                <a:gd name="T13" fmla="*/ 44 h 48"/>
                <a:gd name="T14" fmla="*/ 23 w 53"/>
                <a:gd name="T15" fmla="*/ 44 h 48"/>
                <a:gd name="T16" fmla="*/ 38 w 53"/>
                <a:gd name="T17" fmla="*/ 30 h 48"/>
                <a:gd name="T18" fmla="*/ 20 w 53"/>
                <a:gd name="T19" fmla="*/ 36 h 48"/>
                <a:gd name="T20" fmla="*/ 17 w 53"/>
                <a:gd name="T21" fmla="*/ 35 h 48"/>
                <a:gd name="T22" fmla="*/ 26 w 53"/>
                <a:gd name="T23" fmla="*/ 25 h 48"/>
                <a:gd name="T24" fmla="*/ 26 w 53"/>
                <a:gd name="T25" fmla="*/ 25 h 48"/>
                <a:gd name="T26" fmla="*/ 11 w 53"/>
                <a:gd name="T27" fmla="*/ 29 h 48"/>
                <a:gd name="T28" fmla="*/ 9 w 53"/>
                <a:gd name="T29" fmla="*/ 29 h 48"/>
                <a:gd name="T30" fmla="*/ 26 w 53"/>
                <a:gd name="T31" fmla="*/ 12 h 48"/>
                <a:gd name="T32" fmla="*/ 24 w 53"/>
                <a:gd name="T33" fmla="*/ 11 h 48"/>
                <a:gd name="T34" fmla="*/ 9 w 53"/>
                <a:gd name="T35" fmla="*/ 17 h 48"/>
                <a:gd name="T36" fmla="*/ 31 w 53"/>
                <a:gd name="T3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3" h="48">
                  <a:moveTo>
                    <a:pt x="31" y="0"/>
                  </a:moveTo>
                  <a:cubicBezTo>
                    <a:pt x="6" y="6"/>
                    <a:pt x="0" y="21"/>
                    <a:pt x="0" y="32"/>
                  </a:cubicBezTo>
                  <a:cubicBezTo>
                    <a:pt x="0" y="32"/>
                    <a:pt x="0" y="32"/>
                    <a:pt x="0" y="32"/>
                  </a:cubicBezTo>
                  <a:cubicBezTo>
                    <a:pt x="0" y="44"/>
                    <a:pt x="12" y="46"/>
                    <a:pt x="12" y="46"/>
                  </a:cubicBezTo>
                  <a:cubicBezTo>
                    <a:pt x="17" y="47"/>
                    <a:pt x="21" y="48"/>
                    <a:pt x="25" y="48"/>
                  </a:cubicBezTo>
                  <a:cubicBezTo>
                    <a:pt x="38" y="48"/>
                    <a:pt x="47" y="41"/>
                    <a:pt x="53" y="33"/>
                  </a:cubicBezTo>
                  <a:cubicBezTo>
                    <a:pt x="52" y="34"/>
                    <a:pt x="39" y="44"/>
                    <a:pt x="27" y="44"/>
                  </a:cubicBezTo>
                  <a:cubicBezTo>
                    <a:pt x="26" y="44"/>
                    <a:pt x="25" y="44"/>
                    <a:pt x="23" y="44"/>
                  </a:cubicBezTo>
                  <a:cubicBezTo>
                    <a:pt x="11" y="40"/>
                    <a:pt x="30" y="39"/>
                    <a:pt x="38" y="30"/>
                  </a:cubicBezTo>
                  <a:cubicBezTo>
                    <a:pt x="38" y="31"/>
                    <a:pt x="26" y="36"/>
                    <a:pt x="20" y="36"/>
                  </a:cubicBezTo>
                  <a:cubicBezTo>
                    <a:pt x="18" y="36"/>
                    <a:pt x="17" y="36"/>
                    <a:pt x="17" y="35"/>
                  </a:cubicBezTo>
                  <a:cubicBezTo>
                    <a:pt x="13" y="32"/>
                    <a:pt x="23" y="25"/>
                    <a:pt x="26" y="25"/>
                  </a:cubicBezTo>
                  <a:cubicBezTo>
                    <a:pt x="26" y="25"/>
                    <a:pt x="26" y="25"/>
                    <a:pt x="26" y="25"/>
                  </a:cubicBezTo>
                  <a:cubicBezTo>
                    <a:pt x="23" y="25"/>
                    <a:pt x="17" y="25"/>
                    <a:pt x="11" y="29"/>
                  </a:cubicBezTo>
                  <a:cubicBezTo>
                    <a:pt x="10" y="29"/>
                    <a:pt x="9" y="29"/>
                    <a:pt x="9" y="29"/>
                  </a:cubicBezTo>
                  <a:cubicBezTo>
                    <a:pt x="5" y="29"/>
                    <a:pt x="14" y="14"/>
                    <a:pt x="26" y="12"/>
                  </a:cubicBezTo>
                  <a:cubicBezTo>
                    <a:pt x="26" y="12"/>
                    <a:pt x="25" y="11"/>
                    <a:pt x="24" y="11"/>
                  </a:cubicBezTo>
                  <a:cubicBezTo>
                    <a:pt x="21" y="11"/>
                    <a:pt x="15" y="12"/>
                    <a:pt x="9" y="17"/>
                  </a:cubicBezTo>
                  <a:cubicBezTo>
                    <a:pt x="9" y="17"/>
                    <a:pt x="18" y="6"/>
                    <a:pt x="31" y="0"/>
                  </a:cubicBezTo>
                </a:path>
              </a:pathLst>
            </a:custGeom>
            <a:solidFill>
              <a:srgbClr val="F9E3E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5" name="Freeform 249">
              <a:extLst>
                <a:ext uri="{FF2B5EF4-FFF2-40B4-BE49-F238E27FC236}">
                  <a16:creationId xmlns="" xmlns:a16="http://schemas.microsoft.com/office/drawing/2014/main" id="{511F8223-2F3A-419E-8D6D-3ED36CC510EE}"/>
                </a:ext>
              </a:extLst>
            </p:cNvPr>
            <p:cNvSpPr>
              <a:spLocks/>
            </p:cNvSpPr>
            <p:nvPr/>
          </p:nvSpPr>
          <p:spPr bwMode="auto">
            <a:xfrm flipH="1">
              <a:off x="2719387" y="5848350"/>
              <a:ext cx="49213" cy="61913"/>
            </a:xfrm>
            <a:custGeom>
              <a:avLst/>
              <a:gdLst>
                <a:gd name="T0" fmla="*/ 17 w 17"/>
                <a:gd name="T1" fmla="*/ 21 h 22"/>
                <a:gd name="T2" fmla="*/ 5 w 17"/>
                <a:gd name="T3" fmla="*/ 18 h 22"/>
                <a:gd name="T4" fmla="*/ 2 w 17"/>
                <a:gd name="T5" fmla="*/ 17 h 22"/>
                <a:gd name="T6" fmla="*/ 1 w 17"/>
                <a:gd name="T7" fmla="*/ 13 h 22"/>
                <a:gd name="T8" fmla="*/ 3 w 17"/>
                <a:gd name="T9" fmla="*/ 0 h 22"/>
                <a:gd name="T10" fmla="*/ 4 w 17"/>
                <a:gd name="T11" fmla="*/ 10 h 22"/>
                <a:gd name="T12" fmla="*/ 7 w 17"/>
                <a:gd name="T13" fmla="*/ 4 h 22"/>
                <a:gd name="T14" fmla="*/ 5 w 17"/>
                <a:gd name="T15" fmla="*/ 13 h 22"/>
                <a:gd name="T16" fmla="*/ 13 w 17"/>
                <a:gd name="T17" fmla="*/ 14 h 22"/>
                <a:gd name="T18" fmla="*/ 8 w 17"/>
                <a:gd name="T19" fmla="*/ 17 h 22"/>
                <a:gd name="T20" fmla="*/ 17 w 17"/>
                <a:gd name="T21" fmla="*/ 2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 h="22">
                  <a:moveTo>
                    <a:pt x="17" y="21"/>
                  </a:moveTo>
                  <a:cubicBezTo>
                    <a:pt x="17" y="21"/>
                    <a:pt x="11" y="22"/>
                    <a:pt x="5" y="18"/>
                  </a:cubicBezTo>
                  <a:cubicBezTo>
                    <a:pt x="5" y="18"/>
                    <a:pt x="3" y="19"/>
                    <a:pt x="2" y="17"/>
                  </a:cubicBezTo>
                  <a:cubicBezTo>
                    <a:pt x="0" y="16"/>
                    <a:pt x="1" y="15"/>
                    <a:pt x="1" y="13"/>
                  </a:cubicBezTo>
                  <a:cubicBezTo>
                    <a:pt x="1" y="11"/>
                    <a:pt x="0" y="6"/>
                    <a:pt x="3" y="0"/>
                  </a:cubicBezTo>
                  <a:cubicBezTo>
                    <a:pt x="3" y="0"/>
                    <a:pt x="3" y="7"/>
                    <a:pt x="4" y="10"/>
                  </a:cubicBezTo>
                  <a:cubicBezTo>
                    <a:pt x="4" y="10"/>
                    <a:pt x="5" y="6"/>
                    <a:pt x="7" y="4"/>
                  </a:cubicBezTo>
                  <a:cubicBezTo>
                    <a:pt x="7" y="4"/>
                    <a:pt x="5" y="11"/>
                    <a:pt x="5" y="13"/>
                  </a:cubicBezTo>
                  <a:cubicBezTo>
                    <a:pt x="7" y="16"/>
                    <a:pt x="13" y="14"/>
                    <a:pt x="13" y="14"/>
                  </a:cubicBezTo>
                  <a:cubicBezTo>
                    <a:pt x="13" y="14"/>
                    <a:pt x="10" y="17"/>
                    <a:pt x="8" y="17"/>
                  </a:cubicBezTo>
                  <a:cubicBezTo>
                    <a:pt x="8" y="17"/>
                    <a:pt x="10" y="20"/>
                    <a:pt x="17" y="21"/>
                  </a:cubicBezTo>
                  <a:close/>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6" name="Freeform 250">
              <a:extLst>
                <a:ext uri="{FF2B5EF4-FFF2-40B4-BE49-F238E27FC236}">
                  <a16:creationId xmlns="" xmlns:a16="http://schemas.microsoft.com/office/drawing/2014/main" id="{BA2ED289-1C7A-40F9-A7AF-0C3CDBD172E2}"/>
                </a:ext>
              </a:extLst>
            </p:cNvPr>
            <p:cNvSpPr>
              <a:spLocks/>
            </p:cNvSpPr>
            <p:nvPr/>
          </p:nvSpPr>
          <p:spPr bwMode="auto">
            <a:xfrm flipH="1">
              <a:off x="2759075" y="5888038"/>
              <a:ext cx="31750" cy="17463"/>
            </a:xfrm>
            <a:custGeom>
              <a:avLst/>
              <a:gdLst>
                <a:gd name="T0" fmla="*/ 11 w 11"/>
                <a:gd name="T1" fmla="*/ 4 h 6"/>
                <a:gd name="T2" fmla="*/ 4 w 11"/>
                <a:gd name="T3" fmla="*/ 6 h 6"/>
                <a:gd name="T4" fmla="*/ 0 w 11"/>
                <a:gd name="T5" fmla="*/ 4 h 6"/>
                <a:gd name="T6" fmla="*/ 9 w 11"/>
                <a:gd name="T7" fmla="*/ 0 h 6"/>
              </a:gdLst>
              <a:ahLst/>
              <a:cxnLst>
                <a:cxn ang="0">
                  <a:pos x="T0" y="T1"/>
                </a:cxn>
                <a:cxn ang="0">
                  <a:pos x="T2" y="T3"/>
                </a:cxn>
                <a:cxn ang="0">
                  <a:pos x="T4" y="T5"/>
                </a:cxn>
                <a:cxn ang="0">
                  <a:pos x="T6" y="T7"/>
                </a:cxn>
              </a:cxnLst>
              <a:rect l="0" t="0" r="r" b="b"/>
              <a:pathLst>
                <a:path w="11" h="6">
                  <a:moveTo>
                    <a:pt x="11" y="4"/>
                  </a:moveTo>
                  <a:cubicBezTo>
                    <a:pt x="11" y="4"/>
                    <a:pt x="10" y="4"/>
                    <a:pt x="4" y="6"/>
                  </a:cubicBezTo>
                  <a:cubicBezTo>
                    <a:pt x="0" y="4"/>
                    <a:pt x="0" y="4"/>
                    <a:pt x="0" y="4"/>
                  </a:cubicBezTo>
                  <a:cubicBezTo>
                    <a:pt x="0" y="4"/>
                    <a:pt x="6" y="4"/>
                    <a:pt x="9" y="0"/>
                  </a:cubicBezTo>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39" name="Hộp Văn bản 438">
            <a:extLst>
              <a:ext uri="{FF2B5EF4-FFF2-40B4-BE49-F238E27FC236}">
                <a16:creationId xmlns="" xmlns:a16="http://schemas.microsoft.com/office/drawing/2014/main" id="{284C96CB-FB12-4086-84AD-976EE64754F9}"/>
              </a:ext>
            </a:extLst>
          </p:cNvPr>
          <p:cNvSpPr txBox="1"/>
          <p:nvPr/>
        </p:nvSpPr>
        <p:spPr>
          <a:xfrm>
            <a:off x="7340530" y="192321"/>
            <a:ext cx="3306832" cy="5232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EC3C5">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I. TÌM HIỂU CHUNG</a:t>
            </a:r>
            <a:endParaRPr kumimoji="0" lang="en-US" sz="2000" b="0" i="0" u="none" strike="noStrike" kern="1200" cap="none" spc="0" normalizeH="0" baseline="0" noProof="0" dirty="0">
              <a:ln>
                <a:noFill/>
              </a:ln>
              <a:solidFill>
                <a:srgbClr val="7EC3C5">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40" name="Hộp Văn bản 439">
            <a:extLst>
              <a:ext uri="{FF2B5EF4-FFF2-40B4-BE49-F238E27FC236}">
                <a16:creationId xmlns="" xmlns:a16="http://schemas.microsoft.com/office/drawing/2014/main" id="{11AC1C45-E064-4244-9732-7D654D8CB840}"/>
              </a:ext>
            </a:extLst>
          </p:cNvPr>
          <p:cNvSpPr txBox="1"/>
          <p:nvPr/>
        </p:nvSpPr>
        <p:spPr>
          <a:xfrm>
            <a:off x="2499265" y="647279"/>
            <a:ext cx="5210002" cy="1395254"/>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2800" b="1" i="0" u="none" strike="noStrike" kern="1200" cap="none" spc="0" normalizeH="0" baseline="0" noProof="0" dirty="0">
                <a:ln>
                  <a:noFill/>
                </a:ln>
                <a:solidFill>
                  <a:srgbClr val="F47280">
                    <a:lumMod val="50000"/>
                  </a:srgbClr>
                </a:solidFill>
                <a:effectLst/>
                <a:uLnTx/>
                <a:uFillTx/>
                <a:latin typeface="Cambria" panose="02040503050406030204" pitchFamily="18" charset="0"/>
                <a:ea typeface="Cambria" panose="02040503050406030204" pitchFamily="18" charset="0"/>
                <a:cs typeface="Times New Roman" panose="02020603050405020304" pitchFamily="18" charset="0"/>
              </a:rPr>
              <a:t>1.</a:t>
            </a:r>
            <a:r>
              <a:rPr kumimoji="0" lang="vi-VN" sz="2800" b="1" i="0" u="none" strike="noStrike" kern="1200" cap="none" spc="0" normalizeH="0" baseline="0" noProof="0" dirty="0">
                <a:ln>
                  <a:noFill/>
                </a:ln>
                <a:solidFill>
                  <a:prstClr val="black"/>
                </a:solidFill>
                <a:effectLst/>
                <a:uLnTx/>
                <a:uFillTx/>
                <a:latin typeface="Arial" panose="020B0604020202020204" pitchFamily="34" charset="0"/>
              </a:rPr>
              <a:t> Vẻ </a:t>
            </a:r>
            <a:r>
              <a:rPr kumimoji="0" lang="vi-VN" sz="2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đẹp của mùa xuân </a:t>
            </a:r>
            <a:r>
              <a:rPr lang="en-US" sz="2800" b="1" noProof="0" dirty="0" err="1" smtClean="0">
                <a:solidFill>
                  <a:prstClr val="black"/>
                </a:solidFill>
                <a:latin typeface="Calibri" panose="020F0502020204030204"/>
              </a:rPr>
              <a:t>đất</a:t>
            </a:r>
            <a:r>
              <a:rPr kumimoji="0" lang="vi-VN" sz="24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 </a:t>
            </a:r>
            <a:r>
              <a:rPr kumimoji="0" lang="vi-VN" sz="2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Bắc</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50000"/>
              </a:lnSpc>
              <a:spcBef>
                <a:spcPts val="0"/>
              </a:spcBef>
              <a:spcAft>
                <a:spcPts val="800"/>
              </a:spcAft>
              <a:buClrTx/>
              <a:buSzTx/>
              <a:buFontTx/>
              <a:buNone/>
              <a:tabLst/>
              <a:defRPr/>
            </a:pPr>
            <a:endParaRPr kumimoji="0" lang="en-US" sz="2400" b="1" i="0" u="none" strike="noStrike" kern="1200" cap="none" spc="0" normalizeH="0" baseline="0" noProof="0" dirty="0">
              <a:ln>
                <a:noFill/>
              </a:ln>
              <a:solidFill>
                <a:srgbClr val="F47280">
                  <a:lumMod val="50000"/>
                </a:srgbClr>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41" name="Hộp Văn bản 440">
            <a:extLst>
              <a:ext uri="{FF2B5EF4-FFF2-40B4-BE49-F238E27FC236}">
                <a16:creationId xmlns="" xmlns:a16="http://schemas.microsoft.com/office/drawing/2014/main" id="{DFE4426A-9C4F-4599-BB38-E24B09C2CC7F}"/>
              </a:ext>
            </a:extLst>
          </p:cNvPr>
          <p:cNvSpPr txBox="1"/>
          <p:nvPr/>
        </p:nvSpPr>
        <p:spPr>
          <a:xfrm>
            <a:off x="993776" y="2754426"/>
            <a:ext cx="2908523"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 panose="020B0604020202020204" pitchFamily="34" charset="0"/>
              </a:rPr>
              <a:t>- Cảnh sắc và con người Hà Nội vào mùa xuân</a:t>
            </a:r>
            <a:endPar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cxnSp>
        <p:nvCxnSpPr>
          <p:cNvPr id="11" name="Đường nối Thẳng 10">
            <a:extLst>
              <a:ext uri="{FF2B5EF4-FFF2-40B4-BE49-F238E27FC236}">
                <a16:creationId xmlns="" xmlns:a16="http://schemas.microsoft.com/office/drawing/2014/main" id="{3182BCDA-EDA2-45C8-AECD-5B7E2EDF74B6}"/>
              </a:ext>
            </a:extLst>
          </p:cNvPr>
          <p:cNvCxnSpPr/>
          <p:nvPr/>
        </p:nvCxnSpPr>
        <p:spPr>
          <a:xfrm>
            <a:off x="4039154" y="1704338"/>
            <a:ext cx="0" cy="3905164"/>
          </a:xfrm>
          <a:prstGeom prst="line">
            <a:avLst/>
          </a:prstGeom>
          <a:ln w="38100">
            <a:solidFill>
              <a:schemeClr val="accent1">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sp>
        <p:nvSpPr>
          <p:cNvPr id="443" name="Hộp Văn bản 442">
            <a:extLst>
              <a:ext uri="{FF2B5EF4-FFF2-40B4-BE49-F238E27FC236}">
                <a16:creationId xmlns="" xmlns:a16="http://schemas.microsoft.com/office/drawing/2014/main" id="{E475C4EF-9D51-43BE-8D1D-958C117B85ED}"/>
              </a:ext>
            </a:extLst>
          </p:cNvPr>
          <p:cNvSpPr txBox="1"/>
          <p:nvPr/>
        </p:nvSpPr>
        <p:spPr>
          <a:xfrm>
            <a:off x="4252184" y="1253991"/>
            <a:ext cx="6415983" cy="3065455"/>
          </a:xfrm>
          <a:prstGeom prst="rect">
            <a:avLst/>
          </a:prstGeom>
          <a:noFill/>
        </p:spPr>
        <p:txBody>
          <a:bodyPr wrap="square">
            <a:spAutoFit/>
          </a:bodyPr>
          <a:lstStyle/>
          <a:p>
            <a:pPr marL="90170" marR="61595" lvl="0" indent="0" algn="just" defTabSz="914400" rtl="0" eaLnBrk="1" fontAlgn="auto" latinLnBrk="0" hangingPunct="1">
              <a:lnSpc>
                <a:spcPct val="115000"/>
              </a:lnSpc>
              <a:spcBef>
                <a:spcPts val="240"/>
              </a:spcBef>
              <a:spcAft>
                <a:spcPts val="240"/>
              </a:spcAft>
              <a:buClrTx/>
              <a:buSzTx/>
              <a:buFontTx/>
              <a:buNone/>
              <a:tabLst/>
              <a:defRPr/>
            </a:pPr>
            <a:r>
              <a:rPr kumimoji="0" lang="vi-VN"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Nghệ thuật: phép điệp ngữ </a:t>
            </a:r>
            <a:r>
              <a:rPr kumimoji="0" lang="vi-VN"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ai bảo… đừng, ai cấm… đừng;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điệp cấu trúc: CN + cụm động từ </a:t>
            </a:r>
            <a:r>
              <a:rPr kumimoji="0" lang="vi-VN"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yêu mùa xuân</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r>
              <a:rPr kumimoji="0" lang="vi-VN"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từ ngữ, hình ảnh đặc sắc... nhấn mạnh tình yêu mùa xuân chính là lẽ tất yếu trong cuộc đời của mỗi con người.</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Hộp Văn bản 442">
            <a:extLst>
              <a:ext uri="{FF2B5EF4-FFF2-40B4-BE49-F238E27FC236}">
                <a16:creationId xmlns="" xmlns:a16="http://schemas.microsoft.com/office/drawing/2014/main" id="{2E1BF4AC-EBB1-B594-68FB-DDF30CECCC4E}"/>
              </a:ext>
            </a:extLst>
          </p:cNvPr>
          <p:cNvSpPr txBox="1"/>
          <p:nvPr/>
        </p:nvSpPr>
        <p:spPr>
          <a:xfrm>
            <a:off x="4404584" y="4269935"/>
            <a:ext cx="6415983" cy="1083374"/>
          </a:xfrm>
          <a:prstGeom prst="rect">
            <a:avLst/>
          </a:prstGeom>
          <a:noFill/>
        </p:spPr>
        <p:txBody>
          <a:bodyPr wrap="square">
            <a:spAutoFit/>
          </a:bodyPr>
          <a:lstStyle/>
          <a:p>
            <a:pPr marL="90170" marR="61595" lvl="0" indent="0" algn="just" defTabSz="914400" rtl="0" eaLnBrk="1" fontAlgn="auto" latinLnBrk="0" hangingPunct="1">
              <a:lnSpc>
                <a:spcPct val="115000"/>
              </a:lnSpc>
              <a:spcBef>
                <a:spcPts val="240"/>
              </a:spcBef>
              <a:spcAft>
                <a:spcPts val="24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=&gt; Cách mở bài tự nhiên, độc đáo, giàu hình ảnh, cảm xúc.</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41757754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30"/>
                                        </p:tgtEl>
                                        <p:attrNameLst>
                                          <p:attrName>style.visibility</p:attrName>
                                        </p:attrNameLst>
                                      </p:cBhvr>
                                      <p:to>
                                        <p:strVal val="visible"/>
                                      </p:to>
                                    </p:set>
                                    <p:anim calcmode="lin" valueType="num">
                                      <p:cBhvr additive="base">
                                        <p:cTn id="7" dur="500" fill="hold"/>
                                        <p:tgtEl>
                                          <p:spTgt spid="430"/>
                                        </p:tgtEl>
                                        <p:attrNameLst>
                                          <p:attrName>ppt_x</p:attrName>
                                        </p:attrNameLst>
                                      </p:cBhvr>
                                      <p:tavLst>
                                        <p:tav tm="0">
                                          <p:val>
                                            <p:strVal val="0-#ppt_w/2"/>
                                          </p:val>
                                        </p:tav>
                                        <p:tav tm="100000">
                                          <p:val>
                                            <p:strVal val="#ppt_x"/>
                                          </p:val>
                                        </p:tav>
                                      </p:tavLst>
                                    </p:anim>
                                    <p:anim calcmode="lin" valueType="num">
                                      <p:cBhvr additive="base">
                                        <p:cTn id="8" dur="500" fill="hold"/>
                                        <p:tgtEl>
                                          <p:spTgt spid="430"/>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439"/>
                                        </p:tgtEl>
                                        <p:attrNameLst>
                                          <p:attrName>style.visibility</p:attrName>
                                        </p:attrNameLst>
                                      </p:cBhvr>
                                      <p:to>
                                        <p:strVal val="visible"/>
                                      </p:to>
                                    </p:set>
                                    <p:anim calcmode="lin" valueType="num">
                                      <p:cBhvr additive="base">
                                        <p:cTn id="11" dur="500" fill="hold"/>
                                        <p:tgtEl>
                                          <p:spTgt spid="439"/>
                                        </p:tgtEl>
                                        <p:attrNameLst>
                                          <p:attrName>ppt_x</p:attrName>
                                        </p:attrNameLst>
                                      </p:cBhvr>
                                      <p:tavLst>
                                        <p:tav tm="0">
                                          <p:val>
                                            <p:strVal val="0-#ppt_w/2"/>
                                          </p:val>
                                        </p:tav>
                                        <p:tav tm="100000">
                                          <p:val>
                                            <p:strVal val="#ppt_x"/>
                                          </p:val>
                                        </p:tav>
                                      </p:tavLst>
                                    </p:anim>
                                    <p:anim calcmode="lin" valueType="num">
                                      <p:cBhvr additive="base">
                                        <p:cTn id="12" dur="500" fill="hold"/>
                                        <p:tgtEl>
                                          <p:spTgt spid="439"/>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440"/>
                                        </p:tgtEl>
                                        <p:attrNameLst>
                                          <p:attrName>style.visibility</p:attrName>
                                        </p:attrNameLst>
                                      </p:cBhvr>
                                      <p:to>
                                        <p:strVal val="visible"/>
                                      </p:to>
                                    </p:set>
                                    <p:animEffect transition="in" filter="fade">
                                      <p:cBhvr>
                                        <p:cTn id="17" dur="1000"/>
                                        <p:tgtEl>
                                          <p:spTgt spid="440"/>
                                        </p:tgtEl>
                                      </p:cBhvr>
                                    </p:animEffect>
                                    <p:anim calcmode="lin" valueType="num">
                                      <p:cBhvr>
                                        <p:cTn id="18" dur="1000" fill="hold"/>
                                        <p:tgtEl>
                                          <p:spTgt spid="440"/>
                                        </p:tgtEl>
                                        <p:attrNameLst>
                                          <p:attrName>ppt_x</p:attrName>
                                        </p:attrNameLst>
                                      </p:cBhvr>
                                      <p:tavLst>
                                        <p:tav tm="0">
                                          <p:val>
                                            <p:strVal val="#ppt_x"/>
                                          </p:val>
                                        </p:tav>
                                        <p:tav tm="100000">
                                          <p:val>
                                            <p:strVal val="#ppt_x"/>
                                          </p:val>
                                        </p:tav>
                                      </p:tavLst>
                                    </p:anim>
                                    <p:anim calcmode="lin" valueType="num">
                                      <p:cBhvr>
                                        <p:cTn id="19" dur="1000" fill="hold"/>
                                        <p:tgtEl>
                                          <p:spTgt spid="44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9" grpId="0"/>
      <p:bldP spid="44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Oval 38">
            <a:extLst>
              <a:ext uri="{FF2B5EF4-FFF2-40B4-BE49-F238E27FC236}">
                <a16:creationId xmlns="" xmlns:a16="http://schemas.microsoft.com/office/drawing/2014/main" id="{E38CEC7B-74E1-449D-A70B-56F1FAC7CF49}"/>
              </a:ext>
            </a:extLst>
          </p:cNvPr>
          <p:cNvSpPr>
            <a:spLocks noChangeArrowheads="1"/>
          </p:cNvSpPr>
          <p:nvPr/>
        </p:nvSpPr>
        <p:spPr bwMode="auto">
          <a:xfrm>
            <a:off x="1752152" y="860537"/>
            <a:ext cx="2776157" cy="2773533"/>
          </a:xfrm>
          <a:prstGeom prst="ellipse">
            <a:avLst/>
          </a:prstGeom>
          <a:solidFill>
            <a:schemeClr val="accent3"/>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40">
            <a:extLst>
              <a:ext uri="{FF2B5EF4-FFF2-40B4-BE49-F238E27FC236}">
                <a16:creationId xmlns="" xmlns:a16="http://schemas.microsoft.com/office/drawing/2014/main" id="{F602E6D7-DE44-4089-85B4-3FF98E46718E}"/>
              </a:ext>
            </a:extLst>
          </p:cNvPr>
          <p:cNvSpPr>
            <a:spLocks noEditPoints="1"/>
          </p:cNvSpPr>
          <p:nvPr/>
        </p:nvSpPr>
        <p:spPr bwMode="auto">
          <a:xfrm>
            <a:off x="2689380" y="1640521"/>
            <a:ext cx="860337" cy="1065570"/>
          </a:xfrm>
          <a:custGeom>
            <a:avLst/>
            <a:gdLst>
              <a:gd name="T0" fmla="*/ 154 w 205"/>
              <a:gd name="T1" fmla="*/ 161 h 254"/>
              <a:gd name="T2" fmla="*/ 170 w 205"/>
              <a:gd name="T3" fmla="*/ 150 h 254"/>
              <a:gd name="T4" fmla="*/ 178 w 205"/>
              <a:gd name="T5" fmla="*/ 145 h 254"/>
              <a:gd name="T6" fmla="*/ 180 w 205"/>
              <a:gd name="T7" fmla="*/ 133 h 254"/>
              <a:gd name="T8" fmla="*/ 181 w 205"/>
              <a:gd name="T9" fmla="*/ 121 h 254"/>
              <a:gd name="T10" fmla="*/ 197 w 205"/>
              <a:gd name="T11" fmla="*/ 123 h 254"/>
              <a:gd name="T12" fmla="*/ 201 w 205"/>
              <a:gd name="T13" fmla="*/ 118 h 254"/>
              <a:gd name="T14" fmla="*/ 203 w 205"/>
              <a:gd name="T15" fmla="*/ 114 h 254"/>
              <a:gd name="T16" fmla="*/ 204 w 205"/>
              <a:gd name="T17" fmla="*/ 104 h 254"/>
              <a:gd name="T18" fmla="*/ 185 w 205"/>
              <a:gd name="T19" fmla="*/ 93 h 254"/>
              <a:gd name="T20" fmla="*/ 180 w 205"/>
              <a:gd name="T21" fmla="*/ 97 h 254"/>
              <a:gd name="T22" fmla="*/ 173 w 205"/>
              <a:gd name="T23" fmla="*/ 106 h 254"/>
              <a:gd name="T24" fmla="*/ 164 w 205"/>
              <a:gd name="T25" fmla="*/ 86 h 254"/>
              <a:gd name="T26" fmla="*/ 124 w 205"/>
              <a:gd name="T27" fmla="*/ 59 h 254"/>
              <a:gd name="T28" fmla="*/ 121 w 205"/>
              <a:gd name="T29" fmla="*/ 36 h 254"/>
              <a:gd name="T30" fmla="*/ 124 w 205"/>
              <a:gd name="T31" fmla="*/ 6 h 254"/>
              <a:gd name="T32" fmla="*/ 103 w 205"/>
              <a:gd name="T33" fmla="*/ 12 h 254"/>
              <a:gd name="T34" fmla="*/ 107 w 205"/>
              <a:gd name="T35" fmla="*/ 44 h 254"/>
              <a:gd name="T36" fmla="*/ 95 w 205"/>
              <a:gd name="T37" fmla="*/ 31 h 254"/>
              <a:gd name="T38" fmla="*/ 35 w 205"/>
              <a:gd name="T39" fmla="*/ 7 h 254"/>
              <a:gd name="T40" fmla="*/ 8 w 205"/>
              <a:gd name="T41" fmla="*/ 10 h 254"/>
              <a:gd name="T42" fmla="*/ 23 w 205"/>
              <a:gd name="T43" fmla="*/ 19 h 254"/>
              <a:gd name="T44" fmla="*/ 61 w 205"/>
              <a:gd name="T45" fmla="*/ 17 h 254"/>
              <a:gd name="T46" fmla="*/ 103 w 205"/>
              <a:gd name="T47" fmla="*/ 61 h 254"/>
              <a:gd name="T48" fmla="*/ 130 w 205"/>
              <a:gd name="T49" fmla="*/ 84 h 254"/>
              <a:gd name="T50" fmla="*/ 158 w 205"/>
              <a:gd name="T51" fmla="*/ 101 h 254"/>
              <a:gd name="T52" fmla="*/ 126 w 205"/>
              <a:gd name="T53" fmla="*/ 94 h 254"/>
              <a:gd name="T54" fmla="*/ 96 w 205"/>
              <a:gd name="T55" fmla="*/ 70 h 254"/>
              <a:gd name="T56" fmla="*/ 79 w 205"/>
              <a:gd name="T57" fmla="*/ 67 h 254"/>
              <a:gd name="T58" fmla="*/ 79 w 205"/>
              <a:gd name="T59" fmla="*/ 76 h 254"/>
              <a:gd name="T60" fmla="*/ 90 w 205"/>
              <a:gd name="T61" fmla="*/ 76 h 254"/>
              <a:gd name="T62" fmla="*/ 117 w 205"/>
              <a:gd name="T63" fmla="*/ 101 h 254"/>
              <a:gd name="T64" fmla="*/ 87 w 205"/>
              <a:gd name="T65" fmla="*/ 103 h 254"/>
              <a:gd name="T66" fmla="*/ 63 w 205"/>
              <a:gd name="T67" fmla="*/ 101 h 254"/>
              <a:gd name="T68" fmla="*/ 61 w 205"/>
              <a:gd name="T69" fmla="*/ 116 h 254"/>
              <a:gd name="T70" fmla="*/ 97 w 205"/>
              <a:gd name="T71" fmla="*/ 119 h 254"/>
              <a:gd name="T72" fmla="*/ 128 w 205"/>
              <a:gd name="T73" fmla="*/ 122 h 254"/>
              <a:gd name="T74" fmla="*/ 95 w 205"/>
              <a:gd name="T75" fmla="*/ 130 h 254"/>
              <a:gd name="T76" fmla="*/ 100 w 205"/>
              <a:gd name="T77" fmla="*/ 141 h 254"/>
              <a:gd name="T78" fmla="*/ 115 w 205"/>
              <a:gd name="T79" fmla="*/ 136 h 254"/>
              <a:gd name="T80" fmla="*/ 131 w 205"/>
              <a:gd name="T81" fmla="*/ 126 h 254"/>
              <a:gd name="T82" fmla="*/ 120 w 205"/>
              <a:gd name="T83" fmla="*/ 152 h 254"/>
              <a:gd name="T84" fmla="*/ 77 w 205"/>
              <a:gd name="T85" fmla="*/ 188 h 254"/>
              <a:gd name="T86" fmla="*/ 60 w 205"/>
              <a:gd name="T87" fmla="*/ 191 h 254"/>
              <a:gd name="T88" fmla="*/ 59 w 205"/>
              <a:gd name="T89" fmla="*/ 197 h 254"/>
              <a:gd name="T90" fmla="*/ 34 w 205"/>
              <a:gd name="T91" fmla="*/ 222 h 254"/>
              <a:gd name="T92" fmla="*/ 11 w 205"/>
              <a:gd name="T93" fmla="*/ 235 h 254"/>
              <a:gd name="T94" fmla="*/ 14 w 205"/>
              <a:gd name="T95" fmla="*/ 252 h 254"/>
              <a:gd name="T96" fmla="*/ 65 w 205"/>
              <a:gd name="T97" fmla="*/ 216 h 254"/>
              <a:gd name="T98" fmla="*/ 72 w 205"/>
              <a:gd name="T99" fmla="*/ 220 h 254"/>
              <a:gd name="T100" fmla="*/ 96 w 205"/>
              <a:gd name="T101" fmla="*/ 198 h 254"/>
              <a:gd name="T102" fmla="*/ 113 w 205"/>
              <a:gd name="T103" fmla="*/ 200 h 254"/>
              <a:gd name="T104" fmla="*/ 165 w 205"/>
              <a:gd name="T105" fmla="*/ 198 h 254"/>
              <a:gd name="T106" fmla="*/ 197 w 205"/>
              <a:gd name="T107" fmla="*/ 186 h 254"/>
              <a:gd name="T108" fmla="*/ 201 w 205"/>
              <a:gd name="T109" fmla="*/ 172 h 254"/>
              <a:gd name="T110" fmla="*/ 200 w 205"/>
              <a:gd name="T111" fmla="*/ 114 h 254"/>
              <a:gd name="T112" fmla="*/ 197 w 205"/>
              <a:gd name="T113" fmla="*/ 110 h 254"/>
              <a:gd name="T114" fmla="*/ 140 w 205"/>
              <a:gd name="T115" fmla="*/ 84 h 254"/>
              <a:gd name="T116" fmla="*/ 114 w 205"/>
              <a:gd name="T117" fmla="*/ 67 h 254"/>
              <a:gd name="T118" fmla="*/ 160 w 205"/>
              <a:gd name="T119" fmla="*/ 93 h 254"/>
              <a:gd name="T120" fmla="*/ 140 w 205"/>
              <a:gd name="T121" fmla="*/ 84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05" h="254">
                <a:moveTo>
                  <a:pt x="187" y="164"/>
                </a:moveTo>
                <a:cubicBezTo>
                  <a:pt x="182" y="162"/>
                  <a:pt x="167" y="162"/>
                  <a:pt x="154" y="161"/>
                </a:cubicBezTo>
                <a:cubicBezTo>
                  <a:pt x="160" y="157"/>
                  <a:pt x="166" y="152"/>
                  <a:pt x="169" y="151"/>
                </a:cubicBezTo>
                <a:cubicBezTo>
                  <a:pt x="169" y="151"/>
                  <a:pt x="169" y="150"/>
                  <a:pt x="170" y="150"/>
                </a:cubicBezTo>
                <a:cubicBezTo>
                  <a:pt x="171" y="150"/>
                  <a:pt x="172" y="149"/>
                  <a:pt x="173" y="149"/>
                </a:cubicBezTo>
                <a:cubicBezTo>
                  <a:pt x="175" y="148"/>
                  <a:pt x="177" y="147"/>
                  <a:pt x="178" y="145"/>
                </a:cubicBezTo>
                <a:cubicBezTo>
                  <a:pt x="178" y="143"/>
                  <a:pt x="177" y="141"/>
                  <a:pt x="178" y="139"/>
                </a:cubicBezTo>
                <a:cubicBezTo>
                  <a:pt x="178" y="137"/>
                  <a:pt x="179" y="135"/>
                  <a:pt x="180" y="133"/>
                </a:cubicBezTo>
                <a:cubicBezTo>
                  <a:pt x="181" y="130"/>
                  <a:pt x="180" y="127"/>
                  <a:pt x="178" y="124"/>
                </a:cubicBezTo>
                <a:cubicBezTo>
                  <a:pt x="181" y="121"/>
                  <a:pt x="181" y="121"/>
                  <a:pt x="181" y="121"/>
                </a:cubicBezTo>
                <a:cubicBezTo>
                  <a:pt x="181" y="121"/>
                  <a:pt x="189" y="128"/>
                  <a:pt x="192" y="128"/>
                </a:cubicBezTo>
                <a:cubicBezTo>
                  <a:pt x="193" y="128"/>
                  <a:pt x="195" y="126"/>
                  <a:pt x="197" y="123"/>
                </a:cubicBezTo>
                <a:cubicBezTo>
                  <a:pt x="198" y="123"/>
                  <a:pt x="199" y="124"/>
                  <a:pt x="200" y="123"/>
                </a:cubicBezTo>
                <a:cubicBezTo>
                  <a:pt x="200" y="123"/>
                  <a:pt x="201" y="120"/>
                  <a:pt x="201" y="118"/>
                </a:cubicBezTo>
                <a:cubicBezTo>
                  <a:pt x="201" y="119"/>
                  <a:pt x="201" y="119"/>
                  <a:pt x="201" y="119"/>
                </a:cubicBezTo>
                <a:cubicBezTo>
                  <a:pt x="203" y="117"/>
                  <a:pt x="203" y="114"/>
                  <a:pt x="203" y="114"/>
                </a:cubicBezTo>
                <a:cubicBezTo>
                  <a:pt x="203" y="113"/>
                  <a:pt x="203" y="113"/>
                  <a:pt x="203" y="113"/>
                </a:cubicBezTo>
                <a:cubicBezTo>
                  <a:pt x="204" y="110"/>
                  <a:pt x="205" y="106"/>
                  <a:pt x="204" y="104"/>
                </a:cubicBezTo>
                <a:cubicBezTo>
                  <a:pt x="201" y="96"/>
                  <a:pt x="195" y="88"/>
                  <a:pt x="190" y="90"/>
                </a:cubicBezTo>
                <a:cubicBezTo>
                  <a:pt x="189" y="90"/>
                  <a:pt x="187" y="92"/>
                  <a:pt x="185" y="93"/>
                </a:cubicBezTo>
                <a:cubicBezTo>
                  <a:pt x="185" y="93"/>
                  <a:pt x="185" y="92"/>
                  <a:pt x="184" y="92"/>
                </a:cubicBezTo>
                <a:cubicBezTo>
                  <a:pt x="182" y="92"/>
                  <a:pt x="180" y="97"/>
                  <a:pt x="180" y="97"/>
                </a:cubicBezTo>
                <a:cubicBezTo>
                  <a:pt x="180" y="97"/>
                  <a:pt x="180" y="98"/>
                  <a:pt x="181" y="98"/>
                </a:cubicBezTo>
                <a:cubicBezTo>
                  <a:pt x="177" y="102"/>
                  <a:pt x="173" y="106"/>
                  <a:pt x="173" y="106"/>
                </a:cubicBezTo>
                <a:cubicBezTo>
                  <a:pt x="172" y="107"/>
                  <a:pt x="172" y="107"/>
                  <a:pt x="172" y="107"/>
                </a:cubicBezTo>
                <a:cubicBezTo>
                  <a:pt x="170" y="100"/>
                  <a:pt x="168" y="93"/>
                  <a:pt x="164" y="86"/>
                </a:cubicBezTo>
                <a:cubicBezTo>
                  <a:pt x="160" y="77"/>
                  <a:pt x="154" y="69"/>
                  <a:pt x="145" y="65"/>
                </a:cubicBezTo>
                <a:cubicBezTo>
                  <a:pt x="138" y="62"/>
                  <a:pt x="131" y="61"/>
                  <a:pt x="124" y="59"/>
                </a:cubicBezTo>
                <a:cubicBezTo>
                  <a:pt x="120" y="57"/>
                  <a:pt x="117" y="55"/>
                  <a:pt x="114" y="53"/>
                </a:cubicBezTo>
                <a:cubicBezTo>
                  <a:pt x="116" y="47"/>
                  <a:pt x="119" y="41"/>
                  <a:pt x="121" y="36"/>
                </a:cubicBezTo>
                <a:cubicBezTo>
                  <a:pt x="124" y="29"/>
                  <a:pt x="127" y="22"/>
                  <a:pt x="126" y="15"/>
                </a:cubicBezTo>
                <a:cubicBezTo>
                  <a:pt x="126" y="12"/>
                  <a:pt x="125" y="9"/>
                  <a:pt x="124" y="6"/>
                </a:cubicBezTo>
                <a:cubicBezTo>
                  <a:pt x="122" y="4"/>
                  <a:pt x="119" y="3"/>
                  <a:pt x="116" y="4"/>
                </a:cubicBezTo>
                <a:cubicBezTo>
                  <a:pt x="111" y="5"/>
                  <a:pt x="108" y="12"/>
                  <a:pt x="103" y="12"/>
                </a:cubicBezTo>
                <a:cubicBezTo>
                  <a:pt x="107" y="12"/>
                  <a:pt x="113" y="14"/>
                  <a:pt x="114" y="18"/>
                </a:cubicBezTo>
                <a:cubicBezTo>
                  <a:pt x="117" y="24"/>
                  <a:pt x="109" y="38"/>
                  <a:pt x="107" y="44"/>
                </a:cubicBezTo>
                <a:cubicBezTo>
                  <a:pt x="107" y="45"/>
                  <a:pt x="107" y="45"/>
                  <a:pt x="107" y="45"/>
                </a:cubicBezTo>
                <a:cubicBezTo>
                  <a:pt x="102" y="41"/>
                  <a:pt x="98" y="36"/>
                  <a:pt x="95" y="31"/>
                </a:cubicBezTo>
                <a:cubicBezTo>
                  <a:pt x="86" y="20"/>
                  <a:pt x="77" y="9"/>
                  <a:pt x="63" y="6"/>
                </a:cubicBezTo>
                <a:cubicBezTo>
                  <a:pt x="54" y="3"/>
                  <a:pt x="45" y="6"/>
                  <a:pt x="35" y="7"/>
                </a:cubicBezTo>
                <a:cubicBezTo>
                  <a:pt x="26" y="8"/>
                  <a:pt x="15" y="7"/>
                  <a:pt x="8" y="0"/>
                </a:cubicBezTo>
                <a:cubicBezTo>
                  <a:pt x="6" y="3"/>
                  <a:pt x="7" y="7"/>
                  <a:pt x="8" y="10"/>
                </a:cubicBezTo>
                <a:cubicBezTo>
                  <a:pt x="9" y="14"/>
                  <a:pt x="12" y="17"/>
                  <a:pt x="16" y="18"/>
                </a:cubicBezTo>
                <a:cubicBezTo>
                  <a:pt x="18" y="18"/>
                  <a:pt x="20" y="18"/>
                  <a:pt x="23" y="19"/>
                </a:cubicBezTo>
                <a:cubicBezTo>
                  <a:pt x="25" y="20"/>
                  <a:pt x="27" y="22"/>
                  <a:pt x="27" y="25"/>
                </a:cubicBezTo>
                <a:cubicBezTo>
                  <a:pt x="37" y="18"/>
                  <a:pt x="49" y="14"/>
                  <a:pt x="61" y="17"/>
                </a:cubicBezTo>
                <a:cubicBezTo>
                  <a:pt x="73" y="19"/>
                  <a:pt x="83" y="27"/>
                  <a:pt x="90" y="37"/>
                </a:cubicBezTo>
                <a:cubicBezTo>
                  <a:pt x="95" y="45"/>
                  <a:pt x="97" y="54"/>
                  <a:pt x="103" y="61"/>
                </a:cubicBezTo>
                <a:cubicBezTo>
                  <a:pt x="103" y="64"/>
                  <a:pt x="104" y="67"/>
                  <a:pt x="106" y="70"/>
                </a:cubicBezTo>
                <a:cubicBezTo>
                  <a:pt x="110" y="79"/>
                  <a:pt x="121" y="82"/>
                  <a:pt x="130" y="84"/>
                </a:cubicBezTo>
                <a:cubicBezTo>
                  <a:pt x="140" y="86"/>
                  <a:pt x="150" y="89"/>
                  <a:pt x="155" y="97"/>
                </a:cubicBezTo>
                <a:cubicBezTo>
                  <a:pt x="156" y="98"/>
                  <a:pt x="157" y="100"/>
                  <a:pt x="158" y="101"/>
                </a:cubicBezTo>
                <a:cubicBezTo>
                  <a:pt x="155" y="100"/>
                  <a:pt x="151" y="100"/>
                  <a:pt x="147" y="101"/>
                </a:cubicBezTo>
                <a:cubicBezTo>
                  <a:pt x="126" y="94"/>
                  <a:pt x="126" y="94"/>
                  <a:pt x="126" y="94"/>
                </a:cubicBezTo>
                <a:cubicBezTo>
                  <a:pt x="126" y="94"/>
                  <a:pt x="122" y="86"/>
                  <a:pt x="111" y="83"/>
                </a:cubicBezTo>
                <a:cubicBezTo>
                  <a:pt x="99" y="79"/>
                  <a:pt x="96" y="70"/>
                  <a:pt x="96" y="70"/>
                </a:cubicBezTo>
                <a:cubicBezTo>
                  <a:pt x="96" y="70"/>
                  <a:pt x="93" y="62"/>
                  <a:pt x="91" y="63"/>
                </a:cubicBezTo>
                <a:cubicBezTo>
                  <a:pt x="90" y="64"/>
                  <a:pt x="79" y="64"/>
                  <a:pt x="79" y="67"/>
                </a:cubicBezTo>
                <a:cubicBezTo>
                  <a:pt x="79" y="69"/>
                  <a:pt x="81" y="70"/>
                  <a:pt x="81" y="70"/>
                </a:cubicBezTo>
                <a:cubicBezTo>
                  <a:pt x="79" y="76"/>
                  <a:pt x="79" y="76"/>
                  <a:pt x="79" y="76"/>
                </a:cubicBezTo>
                <a:cubicBezTo>
                  <a:pt x="85" y="76"/>
                  <a:pt x="85" y="76"/>
                  <a:pt x="85" y="76"/>
                </a:cubicBezTo>
                <a:cubicBezTo>
                  <a:pt x="90" y="76"/>
                  <a:pt x="90" y="76"/>
                  <a:pt x="90" y="76"/>
                </a:cubicBezTo>
                <a:cubicBezTo>
                  <a:pt x="93" y="79"/>
                  <a:pt x="96" y="84"/>
                  <a:pt x="99" y="87"/>
                </a:cubicBezTo>
                <a:cubicBezTo>
                  <a:pt x="105" y="92"/>
                  <a:pt x="107" y="100"/>
                  <a:pt x="117" y="101"/>
                </a:cubicBezTo>
                <a:cubicBezTo>
                  <a:pt x="118" y="102"/>
                  <a:pt x="118" y="102"/>
                  <a:pt x="118" y="102"/>
                </a:cubicBezTo>
                <a:cubicBezTo>
                  <a:pt x="113" y="102"/>
                  <a:pt x="93" y="103"/>
                  <a:pt x="87" y="103"/>
                </a:cubicBezTo>
                <a:cubicBezTo>
                  <a:pt x="81" y="103"/>
                  <a:pt x="73" y="103"/>
                  <a:pt x="73" y="103"/>
                </a:cubicBezTo>
                <a:cubicBezTo>
                  <a:pt x="73" y="103"/>
                  <a:pt x="69" y="100"/>
                  <a:pt x="63" y="101"/>
                </a:cubicBezTo>
                <a:cubicBezTo>
                  <a:pt x="57" y="102"/>
                  <a:pt x="63" y="107"/>
                  <a:pt x="63" y="107"/>
                </a:cubicBezTo>
                <a:cubicBezTo>
                  <a:pt x="63" y="107"/>
                  <a:pt x="59" y="113"/>
                  <a:pt x="61" y="116"/>
                </a:cubicBezTo>
                <a:cubicBezTo>
                  <a:pt x="62" y="119"/>
                  <a:pt x="76" y="113"/>
                  <a:pt x="76" y="113"/>
                </a:cubicBezTo>
                <a:cubicBezTo>
                  <a:pt x="76" y="113"/>
                  <a:pt x="88" y="116"/>
                  <a:pt x="97" y="119"/>
                </a:cubicBezTo>
                <a:cubicBezTo>
                  <a:pt x="107" y="122"/>
                  <a:pt x="117" y="113"/>
                  <a:pt x="117" y="113"/>
                </a:cubicBezTo>
                <a:cubicBezTo>
                  <a:pt x="128" y="122"/>
                  <a:pt x="128" y="122"/>
                  <a:pt x="128" y="122"/>
                </a:cubicBezTo>
                <a:cubicBezTo>
                  <a:pt x="126" y="123"/>
                  <a:pt x="125" y="125"/>
                  <a:pt x="123" y="126"/>
                </a:cubicBezTo>
                <a:cubicBezTo>
                  <a:pt x="115" y="132"/>
                  <a:pt x="104" y="134"/>
                  <a:pt x="95" y="130"/>
                </a:cubicBezTo>
                <a:cubicBezTo>
                  <a:pt x="96" y="133"/>
                  <a:pt x="97" y="136"/>
                  <a:pt x="98" y="138"/>
                </a:cubicBezTo>
                <a:cubicBezTo>
                  <a:pt x="98" y="140"/>
                  <a:pt x="99" y="141"/>
                  <a:pt x="100" y="141"/>
                </a:cubicBezTo>
                <a:cubicBezTo>
                  <a:pt x="101" y="142"/>
                  <a:pt x="102" y="141"/>
                  <a:pt x="103" y="141"/>
                </a:cubicBezTo>
                <a:cubicBezTo>
                  <a:pt x="107" y="140"/>
                  <a:pt x="111" y="138"/>
                  <a:pt x="115" y="136"/>
                </a:cubicBezTo>
                <a:cubicBezTo>
                  <a:pt x="120" y="135"/>
                  <a:pt x="125" y="133"/>
                  <a:pt x="129" y="129"/>
                </a:cubicBezTo>
                <a:cubicBezTo>
                  <a:pt x="130" y="128"/>
                  <a:pt x="130" y="127"/>
                  <a:pt x="131" y="126"/>
                </a:cubicBezTo>
                <a:cubicBezTo>
                  <a:pt x="134" y="128"/>
                  <a:pt x="134" y="128"/>
                  <a:pt x="134" y="128"/>
                </a:cubicBezTo>
                <a:cubicBezTo>
                  <a:pt x="131" y="136"/>
                  <a:pt x="120" y="152"/>
                  <a:pt x="120" y="152"/>
                </a:cubicBezTo>
                <a:cubicBezTo>
                  <a:pt x="120" y="152"/>
                  <a:pt x="103" y="151"/>
                  <a:pt x="96" y="158"/>
                </a:cubicBezTo>
                <a:cubicBezTo>
                  <a:pt x="90" y="164"/>
                  <a:pt x="85" y="179"/>
                  <a:pt x="77" y="188"/>
                </a:cubicBezTo>
                <a:cubicBezTo>
                  <a:pt x="74" y="190"/>
                  <a:pt x="71" y="190"/>
                  <a:pt x="67" y="190"/>
                </a:cubicBezTo>
                <a:cubicBezTo>
                  <a:pt x="65" y="190"/>
                  <a:pt x="62" y="189"/>
                  <a:pt x="60" y="191"/>
                </a:cubicBezTo>
                <a:cubicBezTo>
                  <a:pt x="59" y="192"/>
                  <a:pt x="58" y="193"/>
                  <a:pt x="58" y="195"/>
                </a:cubicBezTo>
                <a:cubicBezTo>
                  <a:pt x="58" y="196"/>
                  <a:pt x="59" y="197"/>
                  <a:pt x="59" y="197"/>
                </a:cubicBezTo>
                <a:cubicBezTo>
                  <a:pt x="56" y="197"/>
                  <a:pt x="53" y="198"/>
                  <a:pt x="51" y="202"/>
                </a:cubicBezTo>
                <a:cubicBezTo>
                  <a:pt x="45" y="211"/>
                  <a:pt x="45" y="217"/>
                  <a:pt x="34" y="222"/>
                </a:cubicBezTo>
                <a:cubicBezTo>
                  <a:pt x="23" y="227"/>
                  <a:pt x="22" y="218"/>
                  <a:pt x="17" y="222"/>
                </a:cubicBezTo>
                <a:cubicBezTo>
                  <a:pt x="13" y="226"/>
                  <a:pt x="14" y="233"/>
                  <a:pt x="11" y="235"/>
                </a:cubicBezTo>
                <a:cubicBezTo>
                  <a:pt x="7" y="238"/>
                  <a:pt x="0" y="241"/>
                  <a:pt x="2" y="246"/>
                </a:cubicBezTo>
                <a:cubicBezTo>
                  <a:pt x="3" y="250"/>
                  <a:pt x="12" y="254"/>
                  <a:pt x="14" y="252"/>
                </a:cubicBezTo>
                <a:cubicBezTo>
                  <a:pt x="16" y="250"/>
                  <a:pt x="11" y="246"/>
                  <a:pt x="11" y="246"/>
                </a:cubicBezTo>
                <a:cubicBezTo>
                  <a:pt x="65" y="216"/>
                  <a:pt x="65" y="216"/>
                  <a:pt x="65" y="216"/>
                </a:cubicBezTo>
                <a:cubicBezTo>
                  <a:pt x="65" y="217"/>
                  <a:pt x="66" y="219"/>
                  <a:pt x="67" y="220"/>
                </a:cubicBezTo>
                <a:cubicBezTo>
                  <a:pt x="69" y="221"/>
                  <a:pt x="70" y="221"/>
                  <a:pt x="72" y="220"/>
                </a:cubicBezTo>
                <a:cubicBezTo>
                  <a:pt x="73" y="220"/>
                  <a:pt x="75" y="218"/>
                  <a:pt x="76" y="217"/>
                </a:cubicBezTo>
                <a:cubicBezTo>
                  <a:pt x="82" y="211"/>
                  <a:pt x="89" y="205"/>
                  <a:pt x="96" y="198"/>
                </a:cubicBezTo>
                <a:cubicBezTo>
                  <a:pt x="98" y="197"/>
                  <a:pt x="98" y="197"/>
                  <a:pt x="98" y="197"/>
                </a:cubicBezTo>
                <a:cubicBezTo>
                  <a:pt x="100" y="203"/>
                  <a:pt x="111" y="203"/>
                  <a:pt x="113" y="200"/>
                </a:cubicBezTo>
                <a:cubicBezTo>
                  <a:pt x="116" y="197"/>
                  <a:pt x="123" y="189"/>
                  <a:pt x="132" y="189"/>
                </a:cubicBezTo>
                <a:cubicBezTo>
                  <a:pt x="141" y="188"/>
                  <a:pt x="158" y="198"/>
                  <a:pt x="165" y="198"/>
                </a:cubicBezTo>
                <a:cubicBezTo>
                  <a:pt x="169" y="197"/>
                  <a:pt x="185" y="189"/>
                  <a:pt x="193" y="184"/>
                </a:cubicBezTo>
                <a:cubicBezTo>
                  <a:pt x="194" y="185"/>
                  <a:pt x="196" y="186"/>
                  <a:pt x="197" y="186"/>
                </a:cubicBezTo>
                <a:cubicBezTo>
                  <a:pt x="200" y="185"/>
                  <a:pt x="203" y="184"/>
                  <a:pt x="204" y="181"/>
                </a:cubicBezTo>
                <a:cubicBezTo>
                  <a:pt x="204" y="178"/>
                  <a:pt x="203" y="175"/>
                  <a:pt x="201" y="172"/>
                </a:cubicBezTo>
                <a:cubicBezTo>
                  <a:pt x="198" y="168"/>
                  <a:pt x="193" y="165"/>
                  <a:pt x="187" y="164"/>
                </a:cubicBezTo>
                <a:close/>
                <a:moveTo>
                  <a:pt x="200" y="114"/>
                </a:moveTo>
                <a:cubicBezTo>
                  <a:pt x="200" y="115"/>
                  <a:pt x="200" y="116"/>
                  <a:pt x="200" y="116"/>
                </a:cubicBezTo>
                <a:cubicBezTo>
                  <a:pt x="200" y="116"/>
                  <a:pt x="197" y="114"/>
                  <a:pt x="197" y="110"/>
                </a:cubicBezTo>
                <a:cubicBezTo>
                  <a:pt x="197" y="110"/>
                  <a:pt x="200" y="112"/>
                  <a:pt x="200" y="114"/>
                </a:cubicBezTo>
                <a:close/>
                <a:moveTo>
                  <a:pt x="140" y="84"/>
                </a:moveTo>
                <a:cubicBezTo>
                  <a:pt x="133" y="82"/>
                  <a:pt x="125" y="81"/>
                  <a:pt x="119" y="76"/>
                </a:cubicBezTo>
                <a:cubicBezTo>
                  <a:pt x="117" y="74"/>
                  <a:pt x="115" y="71"/>
                  <a:pt x="114" y="67"/>
                </a:cubicBezTo>
                <a:cubicBezTo>
                  <a:pt x="121" y="70"/>
                  <a:pt x="128" y="71"/>
                  <a:pt x="135" y="73"/>
                </a:cubicBezTo>
                <a:cubicBezTo>
                  <a:pt x="146" y="76"/>
                  <a:pt x="158" y="82"/>
                  <a:pt x="160" y="93"/>
                </a:cubicBezTo>
                <a:cubicBezTo>
                  <a:pt x="160" y="94"/>
                  <a:pt x="160" y="96"/>
                  <a:pt x="160" y="97"/>
                </a:cubicBezTo>
                <a:cubicBezTo>
                  <a:pt x="155" y="91"/>
                  <a:pt x="148" y="86"/>
                  <a:pt x="140" y="84"/>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6" name="Picture 35">
            <a:extLst>
              <a:ext uri="{FF2B5EF4-FFF2-40B4-BE49-F238E27FC236}">
                <a16:creationId xmlns="" xmlns:a16="http://schemas.microsoft.com/office/drawing/2014/main" id="{950E7A4B-F774-4D89-B2B8-7880AF3065CF}"/>
              </a:ext>
            </a:extLst>
          </p:cNvPr>
          <p:cNvPicPr>
            <a:picLocks noChangeAspect="1"/>
          </p:cNvPicPr>
          <p:nvPr/>
        </p:nvPicPr>
        <p:blipFill rotWithShape="1">
          <a:blip r:embed="rId3"/>
          <a:srcRect t="-2336" b="28466"/>
          <a:stretch/>
        </p:blipFill>
        <p:spPr>
          <a:xfrm>
            <a:off x="0" y="2726833"/>
            <a:ext cx="12192000" cy="4131167"/>
          </a:xfrm>
          <a:prstGeom prst="rect">
            <a:avLst/>
          </a:prstGeom>
        </p:spPr>
      </p:pic>
      <p:grpSp>
        <p:nvGrpSpPr>
          <p:cNvPr id="14" name="Group 13">
            <a:extLst>
              <a:ext uri="{FF2B5EF4-FFF2-40B4-BE49-F238E27FC236}">
                <a16:creationId xmlns="" xmlns:a16="http://schemas.microsoft.com/office/drawing/2014/main" id="{36AC0862-D72C-489E-B0C6-A8D340189FD9}"/>
              </a:ext>
            </a:extLst>
          </p:cNvPr>
          <p:cNvGrpSpPr/>
          <p:nvPr/>
        </p:nvGrpSpPr>
        <p:grpSpPr>
          <a:xfrm>
            <a:off x="4029727" y="4851856"/>
            <a:ext cx="4500073" cy="2006143"/>
            <a:chOff x="3643075" y="4680539"/>
            <a:chExt cx="4884362" cy="2177460"/>
          </a:xfrm>
          <a:solidFill>
            <a:schemeClr val="accent1"/>
          </a:solidFill>
        </p:grpSpPr>
        <p:sp>
          <p:nvSpPr>
            <p:cNvPr id="12" name="Freeform 8">
              <a:extLst>
                <a:ext uri="{FF2B5EF4-FFF2-40B4-BE49-F238E27FC236}">
                  <a16:creationId xmlns="" xmlns:a16="http://schemas.microsoft.com/office/drawing/2014/main" id="{AC8CEFBF-E1E4-4D4E-B3AC-8B5AEDD0B925}"/>
                </a:ext>
              </a:extLst>
            </p:cNvPr>
            <p:cNvSpPr>
              <a:spLocks/>
            </p:cNvSpPr>
            <p:nvPr/>
          </p:nvSpPr>
          <p:spPr bwMode="auto">
            <a:xfrm>
              <a:off x="3643075" y="4918743"/>
              <a:ext cx="954237" cy="1939256"/>
            </a:xfrm>
            <a:custGeom>
              <a:avLst/>
              <a:gdLst>
                <a:gd name="T0" fmla="*/ 163 w 222"/>
                <a:gd name="T1" fmla="*/ 201 h 450"/>
                <a:gd name="T2" fmla="*/ 147 w 222"/>
                <a:gd name="T3" fmla="*/ 194 h 450"/>
                <a:gd name="T4" fmla="*/ 173 w 222"/>
                <a:gd name="T5" fmla="*/ 180 h 450"/>
                <a:gd name="T6" fmla="*/ 212 w 222"/>
                <a:gd name="T7" fmla="*/ 163 h 450"/>
                <a:gd name="T8" fmla="*/ 121 w 222"/>
                <a:gd name="T9" fmla="*/ 121 h 450"/>
                <a:gd name="T10" fmla="*/ 113 w 222"/>
                <a:gd name="T11" fmla="*/ 107 h 450"/>
                <a:gd name="T12" fmla="*/ 114 w 222"/>
                <a:gd name="T13" fmla="*/ 99 h 450"/>
                <a:gd name="T14" fmla="*/ 114 w 222"/>
                <a:gd name="T15" fmla="*/ 88 h 450"/>
                <a:gd name="T16" fmla="*/ 113 w 222"/>
                <a:gd name="T17" fmla="*/ 80 h 450"/>
                <a:gd name="T18" fmla="*/ 113 w 222"/>
                <a:gd name="T19" fmla="*/ 65 h 450"/>
                <a:gd name="T20" fmla="*/ 114 w 222"/>
                <a:gd name="T21" fmla="*/ 57 h 450"/>
                <a:gd name="T22" fmla="*/ 114 w 222"/>
                <a:gd name="T23" fmla="*/ 46 h 450"/>
                <a:gd name="T24" fmla="*/ 113 w 222"/>
                <a:gd name="T25" fmla="*/ 38 h 450"/>
                <a:gd name="T26" fmla="*/ 113 w 222"/>
                <a:gd name="T27" fmla="*/ 10 h 450"/>
                <a:gd name="T28" fmla="*/ 114 w 222"/>
                <a:gd name="T29" fmla="*/ 6 h 450"/>
                <a:gd name="T30" fmla="*/ 109 w 222"/>
                <a:gd name="T31" fmla="*/ 2 h 450"/>
                <a:gd name="T32" fmla="*/ 109 w 222"/>
                <a:gd name="T33" fmla="*/ 8 h 450"/>
                <a:gd name="T34" fmla="*/ 107 w 222"/>
                <a:gd name="T35" fmla="*/ 18 h 450"/>
                <a:gd name="T36" fmla="*/ 108 w 222"/>
                <a:gd name="T37" fmla="*/ 40 h 450"/>
                <a:gd name="T38" fmla="*/ 109 w 222"/>
                <a:gd name="T39" fmla="*/ 48 h 450"/>
                <a:gd name="T40" fmla="*/ 109 w 222"/>
                <a:gd name="T41" fmla="*/ 63 h 450"/>
                <a:gd name="T42" fmla="*/ 108 w 222"/>
                <a:gd name="T43" fmla="*/ 72 h 450"/>
                <a:gd name="T44" fmla="*/ 108 w 222"/>
                <a:gd name="T45" fmla="*/ 82 h 450"/>
                <a:gd name="T46" fmla="*/ 109 w 222"/>
                <a:gd name="T47" fmla="*/ 90 h 450"/>
                <a:gd name="T48" fmla="*/ 109 w 222"/>
                <a:gd name="T49" fmla="*/ 105 h 450"/>
                <a:gd name="T50" fmla="*/ 107 w 222"/>
                <a:gd name="T51" fmla="*/ 114 h 450"/>
                <a:gd name="T52" fmla="*/ 98 w 222"/>
                <a:gd name="T53" fmla="*/ 126 h 450"/>
                <a:gd name="T54" fmla="*/ 20 w 222"/>
                <a:gd name="T55" fmla="*/ 170 h 450"/>
                <a:gd name="T56" fmla="*/ 60 w 222"/>
                <a:gd name="T57" fmla="*/ 191 h 450"/>
                <a:gd name="T58" fmla="*/ 62 w 222"/>
                <a:gd name="T59" fmla="*/ 201 h 450"/>
                <a:gd name="T60" fmla="*/ 58 w 222"/>
                <a:gd name="T61" fmla="*/ 211 h 450"/>
                <a:gd name="T62" fmla="*/ 20 w 222"/>
                <a:gd name="T63" fmla="*/ 233 h 450"/>
                <a:gd name="T64" fmla="*/ 60 w 222"/>
                <a:gd name="T65" fmla="*/ 253 h 450"/>
                <a:gd name="T66" fmla="*/ 62 w 222"/>
                <a:gd name="T67" fmla="*/ 263 h 450"/>
                <a:gd name="T68" fmla="*/ 58 w 222"/>
                <a:gd name="T69" fmla="*/ 273 h 450"/>
                <a:gd name="T70" fmla="*/ 20 w 222"/>
                <a:gd name="T71" fmla="*/ 295 h 450"/>
                <a:gd name="T72" fmla="*/ 60 w 222"/>
                <a:gd name="T73" fmla="*/ 315 h 450"/>
                <a:gd name="T74" fmla="*/ 62 w 222"/>
                <a:gd name="T75" fmla="*/ 325 h 450"/>
                <a:gd name="T76" fmla="*/ 58 w 222"/>
                <a:gd name="T77" fmla="*/ 336 h 450"/>
                <a:gd name="T78" fmla="*/ 20 w 222"/>
                <a:gd name="T79" fmla="*/ 357 h 450"/>
                <a:gd name="T80" fmla="*/ 60 w 222"/>
                <a:gd name="T81" fmla="*/ 377 h 450"/>
                <a:gd name="T82" fmla="*/ 62 w 222"/>
                <a:gd name="T83" fmla="*/ 388 h 450"/>
                <a:gd name="T84" fmla="*/ 58 w 222"/>
                <a:gd name="T85" fmla="*/ 398 h 450"/>
                <a:gd name="T86" fmla="*/ 20 w 222"/>
                <a:gd name="T87" fmla="*/ 419 h 450"/>
                <a:gd name="T88" fmla="*/ 60 w 222"/>
                <a:gd name="T89" fmla="*/ 440 h 450"/>
                <a:gd name="T90" fmla="*/ 111 w 222"/>
                <a:gd name="T91" fmla="*/ 450 h 450"/>
                <a:gd name="T92" fmla="*/ 161 w 222"/>
                <a:gd name="T93" fmla="*/ 442 h 450"/>
                <a:gd name="T94" fmla="*/ 203 w 222"/>
                <a:gd name="T95" fmla="*/ 424 h 450"/>
                <a:gd name="T96" fmla="*/ 222 w 222"/>
                <a:gd name="T97" fmla="*/ 403 h 450"/>
                <a:gd name="T98" fmla="*/ 161 w 222"/>
                <a:gd name="T99" fmla="*/ 386 h 450"/>
                <a:gd name="T100" fmla="*/ 161 w 222"/>
                <a:gd name="T101" fmla="*/ 379 h 450"/>
                <a:gd name="T102" fmla="*/ 203 w 222"/>
                <a:gd name="T103" fmla="*/ 361 h 450"/>
                <a:gd name="T104" fmla="*/ 222 w 222"/>
                <a:gd name="T105" fmla="*/ 341 h 450"/>
                <a:gd name="T106" fmla="*/ 161 w 222"/>
                <a:gd name="T107" fmla="*/ 323 h 450"/>
                <a:gd name="T108" fmla="*/ 161 w 222"/>
                <a:gd name="T109" fmla="*/ 317 h 450"/>
                <a:gd name="T110" fmla="*/ 203 w 222"/>
                <a:gd name="T111" fmla="*/ 299 h 450"/>
                <a:gd name="T112" fmla="*/ 222 w 222"/>
                <a:gd name="T113" fmla="*/ 279 h 450"/>
                <a:gd name="T114" fmla="*/ 161 w 222"/>
                <a:gd name="T115" fmla="*/ 261 h 450"/>
                <a:gd name="T116" fmla="*/ 161 w 222"/>
                <a:gd name="T117" fmla="*/ 255 h 450"/>
                <a:gd name="T118" fmla="*/ 203 w 222"/>
                <a:gd name="T119" fmla="*/ 237 h 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22" h="450">
                  <a:moveTo>
                    <a:pt x="219" y="220"/>
                  </a:moveTo>
                  <a:cubicBezTo>
                    <a:pt x="222" y="216"/>
                    <a:pt x="222" y="216"/>
                    <a:pt x="222" y="216"/>
                  </a:cubicBezTo>
                  <a:cubicBezTo>
                    <a:pt x="210" y="222"/>
                    <a:pt x="187" y="220"/>
                    <a:pt x="164" y="211"/>
                  </a:cubicBezTo>
                  <a:cubicBezTo>
                    <a:pt x="164" y="201"/>
                    <a:pt x="164" y="201"/>
                    <a:pt x="164" y="201"/>
                  </a:cubicBezTo>
                  <a:cubicBezTo>
                    <a:pt x="163" y="201"/>
                    <a:pt x="163" y="201"/>
                    <a:pt x="163" y="201"/>
                  </a:cubicBezTo>
                  <a:cubicBezTo>
                    <a:pt x="163" y="199"/>
                    <a:pt x="163" y="199"/>
                    <a:pt x="163" y="199"/>
                  </a:cubicBezTo>
                  <a:cubicBezTo>
                    <a:pt x="161" y="199"/>
                    <a:pt x="161" y="199"/>
                    <a:pt x="161" y="199"/>
                  </a:cubicBezTo>
                  <a:cubicBezTo>
                    <a:pt x="161" y="201"/>
                    <a:pt x="161" y="201"/>
                    <a:pt x="161" y="201"/>
                  </a:cubicBezTo>
                  <a:cubicBezTo>
                    <a:pt x="147" y="201"/>
                    <a:pt x="147" y="201"/>
                    <a:pt x="147" y="201"/>
                  </a:cubicBezTo>
                  <a:cubicBezTo>
                    <a:pt x="147" y="194"/>
                    <a:pt x="147" y="194"/>
                    <a:pt x="147" y="194"/>
                  </a:cubicBezTo>
                  <a:cubicBezTo>
                    <a:pt x="155" y="191"/>
                    <a:pt x="155" y="191"/>
                    <a:pt x="155" y="191"/>
                  </a:cubicBezTo>
                  <a:cubicBezTo>
                    <a:pt x="161" y="193"/>
                    <a:pt x="161" y="193"/>
                    <a:pt x="161" y="193"/>
                  </a:cubicBezTo>
                  <a:cubicBezTo>
                    <a:pt x="162" y="191"/>
                    <a:pt x="162" y="191"/>
                    <a:pt x="162" y="191"/>
                  </a:cubicBezTo>
                  <a:cubicBezTo>
                    <a:pt x="155" y="188"/>
                    <a:pt x="155" y="188"/>
                    <a:pt x="155" y="188"/>
                  </a:cubicBezTo>
                  <a:cubicBezTo>
                    <a:pt x="173" y="180"/>
                    <a:pt x="173" y="180"/>
                    <a:pt x="173" y="180"/>
                  </a:cubicBezTo>
                  <a:cubicBezTo>
                    <a:pt x="173" y="180"/>
                    <a:pt x="189" y="178"/>
                    <a:pt x="196" y="177"/>
                  </a:cubicBezTo>
                  <a:cubicBezTo>
                    <a:pt x="204" y="176"/>
                    <a:pt x="203" y="175"/>
                    <a:pt x="203" y="175"/>
                  </a:cubicBezTo>
                  <a:cubicBezTo>
                    <a:pt x="202" y="170"/>
                    <a:pt x="202" y="170"/>
                    <a:pt x="202" y="170"/>
                  </a:cubicBezTo>
                  <a:cubicBezTo>
                    <a:pt x="202" y="170"/>
                    <a:pt x="208" y="166"/>
                    <a:pt x="212" y="165"/>
                  </a:cubicBezTo>
                  <a:cubicBezTo>
                    <a:pt x="212" y="163"/>
                    <a:pt x="212" y="163"/>
                    <a:pt x="212" y="163"/>
                  </a:cubicBezTo>
                  <a:cubicBezTo>
                    <a:pt x="212" y="163"/>
                    <a:pt x="215" y="162"/>
                    <a:pt x="219" y="158"/>
                  </a:cubicBezTo>
                  <a:cubicBezTo>
                    <a:pt x="222" y="154"/>
                    <a:pt x="222" y="154"/>
                    <a:pt x="222" y="154"/>
                  </a:cubicBezTo>
                  <a:cubicBezTo>
                    <a:pt x="201" y="164"/>
                    <a:pt x="149" y="150"/>
                    <a:pt x="124" y="126"/>
                  </a:cubicBezTo>
                  <a:cubicBezTo>
                    <a:pt x="125" y="123"/>
                    <a:pt x="125" y="123"/>
                    <a:pt x="125" y="123"/>
                  </a:cubicBezTo>
                  <a:cubicBezTo>
                    <a:pt x="121" y="121"/>
                    <a:pt x="121" y="121"/>
                    <a:pt x="121" y="121"/>
                  </a:cubicBezTo>
                  <a:cubicBezTo>
                    <a:pt x="121" y="118"/>
                    <a:pt x="121" y="118"/>
                    <a:pt x="121" y="118"/>
                  </a:cubicBezTo>
                  <a:cubicBezTo>
                    <a:pt x="115" y="117"/>
                    <a:pt x="115" y="117"/>
                    <a:pt x="115" y="117"/>
                  </a:cubicBezTo>
                  <a:cubicBezTo>
                    <a:pt x="115" y="114"/>
                    <a:pt x="115" y="114"/>
                    <a:pt x="115" y="114"/>
                  </a:cubicBezTo>
                  <a:cubicBezTo>
                    <a:pt x="113" y="112"/>
                    <a:pt x="113" y="112"/>
                    <a:pt x="113" y="112"/>
                  </a:cubicBezTo>
                  <a:cubicBezTo>
                    <a:pt x="113" y="107"/>
                    <a:pt x="113" y="107"/>
                    <a:pt x="113" y="107"/>
                  </a:cubicBezTo>
                  <a:cubicBezTo>
                    <a:pt x="114" y="107"/>
                    <a:pt x="114" y="107"/>
                    <a:pt x="114" y="107"/>
                  </a:cubicBezTo>
                  <a:cubicBezTo>
                    <a:pt x="114" y="105"/>
                    <a:pt x="114" y="105"/>
                    <a:pt x="114" y="105"/>
                  </a:cubicBezTo>
                  <a:cubicBezTo>
                    <a:pt x="113" y="105"/>
                    <a:pt x="113" y="105"/>
                    <a:pt x="113" y="105"/>
                  </a:cubicBezTo>
                  <a:cubicBezTo>
                    <a:pt x="113" y="99"/>
                    <a:pt x="113" y="99"/>
                    <a:pt x="113" y="99"/>
                  </a:cubicBezTo>
                  <a:cubicBezTo>
                    <a:pt x="114" y="99"/>
                    <a:pt x="114" y="99"/>
                    <a:pt x="114" y="99"/>
                  </a:cubicBezTo>
                  <a:cubicBezTo>
                    <a:pt x="114" y="97"/>
                    <a:pt x="114" y="97"/>
                    <a:pt x="114" y="97"/>
                  </a:cubicBezTo>
                  <a:cubicBezTo>
                    <a:pt x="113" y="97"/>
                    <a:pt x="113" y="97"/>
                    <a:pt x="113" y="97"/>
                  </a:cubicBezTo>
                  <a:cubicBezTo>
                    <a:pt x="113" y="90"/>
                    <a:pt x="113" y="90"/>
                    <a:pt x="113" y="90"/>
                  </a:cubicBezTo>
                  <a:cubicBezTo>
                    <a:pt x="114" y="90"/>
                    <a:pt x="114" y="90"/>
                    <a:pt x="114" y="90"/>
                  </a:cubicBezTo>
                  <a:cubicBezTo>
                    <a:pt x="114" y="88"/>
                    <a:pt x="114" y="88"/>
                    <a:pt x="114" y="88"/>
                  </a:cubicBezTo>
                  <a:cubicBezTo>
                    <a:pt x="113" y="88"/>
                    <a:pt x="113" y="88"/>
                    <a:pt x="113" y="88"/>
                  </a:cubicBezTo>
                  <a:cubicBezTo>
                    <a:pt x="113" y="82"/>
                    <a:pt x="113" y="82"/>
                    <a:pt x="113" y="82"/>
                  </a:cubicBezTo>
                  <a:cubicBezTo>
                    <a:pt x="114" y="82"/>
                    <a:pt x="114" y="82"/>
                    <a:pt x="114" y="82"/>
                  </a:cubicBezTo>
                  <a:cubicBezTo>
                    <a:pt x="114" y="80"/>
                    <a:pt x="114" y="80"/>
                    <a:pt x="114" y="80"/>
                  </a:cubicBezTo>
                  <a:cubicBezTo>
                    <a:pt x="113" y="80"/>
                    <a:pt x="113" y="80"/>
                    <a:pt x="113" y="80"/>
                  </a:cubicBezTo>
                  <a:cubicBezTo>
                    <a:pt x="113" y="73"/>
                    <a:pt x="113" y="73"/>
                    <a:pt x="113" y="73"/>
                  </a:cubicBezTo>
                  <a:cubicBezTo>
                    <a:pt x="114" y="73"/>
                    <a:pt x="114" y="73"/>
                    <a:pt x="114" y="73"/>
                  </a:cubicBezTo>
                  <a:cubicBezTo>
                    <a:pt x="114" y="72"/>
                    <a:pt x="114" y="72"/>
                    <a:pt x="114" y="72"/>
                  </a:cubicBezTo>
                  <a:cubicBezTo>
                    <a:pt x="113" y="72"/>
                    <a:pt x="113" y="72"/>
                    <a:pt x="113" y="72"/>
                  </a:cubicBezTo>
                  <a:cubicBezTo>
                    <a:pt x="113" y="65"/>
                    <a:pt x="113" y="65"/>
                    <a:pt x="113" y="65"/>
                  </a:cubicBezTo>
                  <a:cubicBezTo>
                    <a:pt x="114" y="65"/>
                    <a:pt x="114" y="65"/>
                    <a:pt x="114" y="65"/>
                  </a:cubicBezTo>
                  <a:cubicBezTo>
                    <a:pt x="114" y="63"/>
                    <a:pt x="114" y="63"/>
                    <a:pt x="114" y="63"/>
                  </a:cubicBezTo>
                  <a:cubicBezTo>
                    <a:pt x="113" y="63"/>
                    <a:pt x="113" y="63"/>
                    <a:pt x="113" y="63"/>
                  </a:cubicBezTo>
                  <a:cubicBezTo>
                    <a:pt x="113" y="57"/>
                    <a:pt x="113" y="57"/>
                    <a:pt x="113" y="57"/>
                  </a:cubicBezTo>
                  <a:cubicBezTo>
                    <a:pt x="114" y="57"/>
                    <a:pt x="114" y="57"/>
                    <a:pt x="114" y="57"/>
                  </a:cubicBezTo>
                  <a:cubicBezTo>
                    <a:pt x="114" y="55"/>
                    <a:pt x="114" y="55"/>
                    <a:pt x="114" y="55"/>
                  </a:cubicBezTo>
                  <a:cubicBezTo>
                    <a:pt x="113" y="55"/>
                    <a:pt x="113" y="55"/>
                    <a:pt x="113" y="55"/>
                  </a:cubicBezTo>
                  <a:cubicBezTo>
                    <a:pt x="113" y="48"/>
                    <a:pt x="113" y="48"/>
                    <a:pt x="113" y="48"/>
                  </a:cubicBezTo>
                  <a:cubicBezTo>
                    <a:pt x="114" y="48"/>
                    <a:pt x="114" y="48"/>
                    <a:pt x="114" y="48"/>
                  </a:cubicBezTo>
                  <a:cubicBezTo>
                    <a:pt x="114" y="46"/>
                    <a:pt x="114" y="46"/>
                    <a:pt x="114" y="46"/>
                  </a:cubicBezTo>
                  <a:cubicBezTo>
                    <a:pt x="113" y="46"/>
                    <a:pt x="113" y="46"/>
                    <a:pt x="113" y="46"/>
                  </a:cubicBezTo>
                  <a:cubicBezTo>
                    <a:pt x="113" y="40"/>
                    <a:pt x="113" y="40"/>
                    <a:pt x="113" y="40"/>
                  </a:cubicBezTo>
                  <a:cubicBezTo>
                    <a:pt x="114" y="40"/>
                    <a:pt x="114" y="40"/>
                    <a:pt x="114" y="40"/>
                  </a:cubicBezTo>
                  <a:cubicBezTo>
                    <a:pt x="114" y="38"/>
                    <a:pt x="114" y="38"/>
                    <a:pt x="114" y="38"/>
                  </a:cubicBezTo>
                  <a:cubicBezTo>
                    <a:pt x="113" y="38"/>
                    <a:pt x="113" y="38"/>
                    <a:pt x="113" y="38"/>
                  </a:cubicBezTo>
                  <a:cubicBezTo>
                    <a:pt x="113" y="34"/>
                    <a:pt x="113" y="34"/>
                    <a:pt x="113" y="34"/>
                  </a:cubicBezTo>
                  <a:cubicBezTo>
                    <a:pt x="115" y="32"/>
                    <a:pt x="115" y="32"/>
                    <a:pt x="115" y="32"/>
                  </a:cubicBezTo>
                  <a:cubicBezTo>
                    <a:pt x="115" y="18"/>
                    <a:pt x="115" y="18"/>
                    <a:pt x="115" y="18"/>
                  </a:cubicBezTo>
                  <a:cubicBezTo>
                    <a:pt x="113" y="14"/>
                    <a:pt x="113" y="14"/>
                    <a:pt x="113" y="14"/>
                  </a:cubicBezTo>
                  <a:cubicBezTo>
                    <a:pt x="113" y="10"/>
                    <a:pt x="113" y="10"/>
                    <a:pt x="113" y="10"/>
                  </a:cubicBezTo>
                  <a:cubicBezTo>
                    <a:pt x="114" y="10"/>
                    <a:pt x="114" y="10"/>
                    <a:pt x="114" y="10"/>
                  </a:cubicBezTo>
                  <a:cubicBezTo>
                    <a:pt x="114" y="8"/>
                    <a:pt x="114" y="8"/>
                    <a:pt x="114" y="8"/>
                  </a:cubicBezTo>
                  <a:cubicBezTo>
                    <a:pt x="113" y="8"/>
                    <a:pt x="113" y="8"/>
                    <a:pt x="113" y="8"/>
                  </a:cubicBezTo>
                  <a:cubicBezTo>
                    <a:pt x="113" y="6"/>
                    <a:pt x="113" y="6"/>
                    <a:pt x="113" y="6"/>
                  </a:cubicBezTo>
                  <a:cubicBezTo>
                    <a:pt x="114" y="6"/>
                    <a:pt x="114" y="6"/>
                    <a:pt x="114" y="6"/>
                  </a:cubicBezTo>
                  <a:cubicBezTo>
                    <a:pt x="114" y="4"/>
                    <a:pt x="114" y="4"/>
                    <a:pt x="114" y="4"/>
                  </a:cubicBezTo>
                  <a:cubicBezTo>
                    <a:pt x="113" y="4"/>
                    <a:pt x="113" y="4"/>
                    <a:pt x="113" y="4"/>
                  </a:cubicBezTo>
                  <a:cubicBezTo>
                    <a:pt x="113" y="2"/>
                    <a:pt x="113" y="2"/>
                    <a:pt x="113" y="2"/>
                  </a:cubicBezTo>
                  <a:cubicBezTo>
                    <a:pt x="113" y="1"/>
                    <a:pt x="112" y="0"/>
                    <a:pt x="111" y="0"/>
                  </a:cubicBezTo>
                  <a:cubicBezTo>
                    <a:pt x="110" y="0"/>
                    <a:pt x="109" y="1"/>
                    <a:pt x="109" y="2"/>
                  </a:cubicBezTo>
                  <a:cubicBezTo>
                    <a:pt x="109" y="4"/>
                    <a:pt x="109" y="4"/>
                    <a:pt x="109" y="4"/>
                  </a:cubicBezTo>
                  <a:cubicBezTo>
                    <a:pt x="108" y="4"/>
                    <a:pt x="108" y="4"/>
                    <a:pt x="108" y="4"/>
                  </a:cubicBezTo>
                  <a:cubicBezTo>
                    <a:pt x="108" y="6"/>
                    <a:pt x="108" y="6"/>
                    <a:pt x="108" y="6"/>
                  </a:cubicBezTo>
                  <a:cubicBezTo>
                    <a:pt x="109" y="6"/>
                    <a:pt x="109" y="6"/>
                    <a:pt x="109" y="6"/>
                  </a:cubicBezTo>
                  <a:cubicBezTo>
                    <a:pt x="109" y="8"/>
                    <a:pt x="109" y="8"/>
                    <a:pt x="109" y="8"/>
                  </a:cubicBezTo>
                  <a:cubicBezTo>
                    <a:pt x="108" y="8"/>
                    <a:pt x="108" y="8"/>
                    <a:pt x="108" y="8"/>
                  </a:cubicBezTo>
                  <a:cubicBezTo>
                    <a:pt x="108" y="10"/>
                    <a:pt x="108" y="10"/>
                    <a:pt x="108" y="10"/>
                  </a:cubicBezTo>
                  <a:cubicBezTo>
                    <a:pt x="109" y="10"/>
                    <a:pt x="109" y="10"/>
                    <a:pt x="109" y="10"/>
                  </a:cubicBezTo>
                  <a:cubicBezTo>
                    <a:pt x="109" y="14"/>
                    <a:pt x="109" y="14"/>
                    <a:pt x="109" y="14"/>
                  </a:cubicBezTo>
                  <a:cubicBezTo>
                    <a:pt x="107" y="18"/>
                    <a:pt x="107" y="18"/>
                    <a:pt x="107" y="18"/>
                  </a:cubicBezTo>
                  <a:cubicBezTo>
                    <a:pt x="107" y="32"/>
                    <a:pt x="107" y="32"/>
                    <a:pt x="107" y="32"/>
                  </a:cubicBezTo>
                  <a:cubicBezTo>
                    <a:pt x="109" y="34"/>
                    <a:pt x="109" y="34"/>
                    <a:pt x="109" y="34"/>
                  </a:cubicBezTo>
                  <a:cubicBezTo>
                    <a:pt x="109" y="38"/>
                    <a:pt x="109" y="38"/>
                    <a:pt x="109" y="38"/>
                  </a:cubicBezTo>
                  <a:cubicBezTo>
                    <a:pt x="108" y="38"/>
                    <a:pt x="108" y="38"/>
                    <a:pt x="108" y="38"/>
                  </a:cubicBezTo>
                  <a:cubicBezTo>
                    <a:pt x="108" y="40"/>
                    <a:pt x="108" y="40"/>
                    <a:pt x="108" y="40"/>
                  </a:cubicBezTo>
                  <a:cubicBezTo>
                    <a:pt x="109" y="40"/>
                    <a:pt x="109" y="40"/>
                    <a:pt x="109" y="40"/>
                  </a:cubicBezTo>
                  <a:cubicBezTo>
                    <a:pt x="109" y="46"/>
                    <a:pt x="109" y="46"/>
                    <a:pt x="109" y="46"/>
                  </a:cubicBezTo>
                  <a:cubicBezTo>
                    <a:pt x="108" y="46"/>
                    <a:pt x="108" y="46"/>
                    <a:pt x="108" y="46"/>
                  </a:cubicBezTo>
                  <a:cubicBezTo>
                    <a:pt x="108" y="48"/>
                    <a:pt x="108" y="48"/>
                    <a:pt x="108" y="48"/>
                  </a:cubicBezTo>
                  <a:cubicBezTo>
                    <a:pt x="109" y="48"/>
                    <a:pt x="109" y="48"/>
                    <a:pt x="109" y="48"/>
                  </a:cubicBezTo>
                  <a:cubicBezTo>
                    <a:pt x="109" y="55"/>
                    <a:pt x="109" y="55"/>
                    <a:pt x="109" y="55"/>
                  </a:cubicBezTo>
                  <a:cubicBezTo>
                    <a:pt x="108" y="55"/>
                    <a:pt x="108" y="55"/>
                    <a:pt x="108" y="55"/>
                  </a:cubicBezTo>
                  <a:cubicBezTo>
                    <a:pt x="108" y="57"/>
                    <a:pt x="108" y="57"/>
                    <a:pt x="108" y="57"/>
                  </a:cubicBezTo>
                  <a:cubicBezTo>
                    <a:pt x="109" y="57"/>
                    <a:pt x="109" y="57"/>
                    <a:pt x="109" y="57"/>
                  </a:cubicBezTo>
                  <a:cubicBezTo>
                    <a:pt x="109" y="63"/>
                    <a:pt x="109" y="63"/>
                    <a:pt x="109" y="63"/>
                  </a:cubicBezTo>
                  <a:cubicBezTo>
                    <a:pt x="108" y="63"/>
                    <a:pt x="108" y="63"/>
                    <a:pt x="108" y="63"/>
                  </a:cubicBezTo>
                  <a:cubicBezTo>
                    <a:pt x="108" y="65"/>
                    <a:pt x="108" y="65"/>
                    <a:pt x="108" y="65"/>
                  </a:cubicBezTo>
                  <a:cubicBezTo>
                    <a:pt x="109" y="65"/>
                    <a:pt x="109" y="65"/>
                    <a:pt x="109" y="65"/>
                  </a:cubicBezTo>
                  <a:cubicBezTo>
                    <a:pt x="109" y="72"/>
                    <a:pt x="109" y="72"/>
                    <a:pt x="109" y="72"/>
                  </a:cubicBezTo>
                  <a:cubicBezTo>
                    <a:pt x="108" y="72"/>
                    <a:pt x="108" y="72"/>
                    <a:pt x="108" y="72"/>
                  </a:cubicBezTo>
                  <a:cubicBezTo>
                    <a:pt x="108" y="73"/>
                    <a:pt x="108" y="73"/>
                    <a:pt x="108" y="73"/>
                  </a:cubicBezTo>
                  <a:cubicBezTo>
                    <a:pt x="109" y="73"/>
                    <a:pt x="109" y="73"/>
                    <a:pt x="109" y="73"/>
                  </a:cubicBezTo>
                  <a:cubicBezTo>
                    <a:pt x="109" y="80"/>
                    <a:pt x="109" y="80"/>
                    <a:pt x="109" y="80"/>
                  </a:cubicBezTo>
                  <a:cubicBezTo>
                    <a:pt x="108" y="80"/>
                    <a:pt x="108" y="80"/>
                    <a:pt x="108" y="80"/>
                  </a:cubicBezTo>
                  <a:cubicBezTo>
                    <a:pt x="108" y="82"/>
                    <a:pt x="108" y="82"/>
                    <a:pt x="108" y="82"/>
                  </a:cubicBezTo>
                  <a:cubicBezTo>
                    <a:pt x="109" y="82"/>
                    <a:pt x="109" y="82"/>
                    <a:pt x="109" y="82"/>
                  </a:cubicBezTo>
                  <a:cubicBezTo>
                    <a:pt x="109" y="88"/>
                    <a:pt x="109" y="88"/>
                    <a:pt x="109" y="88"/>
                  </a:cubicBezTo>
                  <a:cubicBezTo>
                    <a:pt x="108" y="88"/>
                    <a:pt x="108" y="88"/>
                    <a:pt x="108" y="88"/>
                  </a:cubicBezTo>
                  <a:cubicBezTo>
                    <a:pt x="108" y="90"/>
                    <a:pt x="108" y="90"/>
                    <a:pt x="108" y="90"/>
                  </a:cubicBezTo>
                  <a:cubicBezTo>
                    <a:pt x="109" y="90"/>
                    <a:pt x="109" y="90"/>
                    <a:pt x="109" y="90"/>
                  </a:cubicBezTo>
                  <a:cubicBezTo>
                    <a:pt x="109" y="97"/>
                    <a:pt x="109" y="97"/>
                    <a:pt x="109" y="97"/>
                  </a:cubicBezTo>
                  <a:cubicBezTo>
                    <a:pt x="108" y="97"/>
                    <a:pt x="108" y="97"/>
                    <a:pt x="108" y="97"/>
                  </a:cubicBezTo>
                  <a:cubicBezTo>
                    <a:pt x="108" y="99"/>
                    <a:pt x="108" y="99"/>
                    <a:pt x="108" y="99"/>
                  </a:cubicBezTo>
                  <a:cubicBezTo>
                    <a:pt x="109" y="99"/>
                    <a:pt x="109" y="99"/>
                    <a:pt x="109" y="99"/>
                  </a:cubicBezTo>
                  <a:cubicBezTo>
                    <a:pt x="109" y="105"/>
                    <a:pt x="109" y="105"/>
                    <a:pt x="109" y="105"/>
                  </a:cubicBezTo>
                  <a:cubicBezTo>
                    <a:pt x="108" y="105"/>
                    <a:pt x="108" y="105"/>
                    <a:pt x="108" y="105"/>
                  </a:cubicBezTo>
                  <a:cubicBezTo>
                    <a:pt x="108" y="107"/>
                    <a:pt x="108" y="107"/>
                    <a:pt x="108" y="107"/>
                  </a:cubicBezTo>
                  <a:cubicBezTo>
                    <a:pt x="109" y="107"/>
                    <a:pt x="109" y="107"/>
                    <a:pt x="109" y="107"/>
                  </a:cubicBezTo>
                  <a:cubicBezTo>
                    <a:pt x="109" y="112"/>
                    <a:pt x="109" y="112"/>
                    <a:pt x="109" y="112"/>
                  </a:cubicBezTo>
                  <a:cubicBezTo>
                    <a:pt x="107" y="114"/>
                    <a:pt x="107" y="114"/>
                    <a:pt x="107" y="114"/>
                  </a:cubicBezTo>
                  <a:cubicBezTo>
                    <a:pt x="107" y="117"/>
                    <a:pt x="107" y="117"/>
                    <a:pt x="107" y="117"/>
                  </a:cubicBezTo>
                  <a:cubicBezTo>
                    <a:pt x="101" y="118"/>
                    <a:pt x="101" y="118"/>
                    <a:pt x="101" y="118"/>
                  </a:cubicBezTo>
                  <a:cubicBezTo>
                    <a:pt x="101" y="121"/>
                    <a:pt x="101" y="121"/>
                    <a:pt x="101" y="121"/>
                  </a:cubicBezTo>
                  <a:cubicBezTo>
                    <a:pt x="97" y="123"/>
                    <a:pt x="97" y="123"/>
                    <a:pt x="97" y="123"/>
                  </a:cubicBezTo>
                  <a:cubicBezTo>
                    <a:pt x="98" y="126"/>
                    <a:pt x="98" y="126"/>
                    <a:pt x="98" y="126"/>
                  </a:cubicBezTo>
                  <a:cubicBezTo>
                    <a:pt x="73" y="150"/>
                    <a:pt x="21" y="164"/>
                    <a:pt x="0" y="154"/>
                  </a:cubicBezTo>
                  <a:cubicBezTo>
                    <a:pt x="0" y="154"/>
                    <a:pt x="0" y="154"/>
                    <a:pt x="3" y="158"/>
                  </a:cubicBezTo>
                  <a:cubicBezTo>
                    <a:pt x="7" y="162"/>
                    <a:pt x="11" y="163"/>
                    <a:pt x="11" y="163"/>
                  </a:cubicBezTo>
                  <a:cubicBezTo>
                    <a:pt x="10" y="165"/>
                    <a:pt x="10" y="165"/>
                    <a:pt x="10" y="165"/>
                  </a:cubicBezTo>
                  <a:cubicBezTo>
                    <a:pt x="14" y="166"/>
                    <a:pt x="20" y="170"/>
                    <a:pt x="20" y="170"/>
                  </a:cubicBezTo>
                  <a:cubicBezTo>
                    <a:pt x="19" y="175"/>
                    <a:pt x="19" y="175"/>
                    <a:pt x="19" y="175"/>
                  </a:cubicBezTo>
                  <a:cubicBezTo>
                    <a:pt x="19" y="175"/>
                    <a:pt x="18" y="176"/>
                    <a:pt x="26" y="177"/>
                  </a:cubicBezTo>
                  <a:cubicBezTo>
                    <a:pt x="33" y="178"/>
                    <a:pt x="49" y="180"/>
                    <a:pt x="49" y="180"/>
                  </a:cubicBezTo>
                  <a:cubicBezTo>
                    <a:pt x="67" y="188"/>
                    <a:pt x="67" y="188"/>
                    <a:pt x="67" y="188"/>
                  </a:cubicBezTo>
                  <a:cubicBezTo>
                    <a:pt x="60" y="191"/>
                    <a:pt x="60" y="191"/>
                    <a:pt x="60" y="191"/>
                  </a:cubicBezTo>
                  <a:cubicBezTo>
                    <a:pt x="61" y="193"/>
                    <a:pt x="61" y="193"/>
                    <a:pt x="61" y="193"/>
                  </a:cubicBezTo>
                  <a:cubicBezTo>
                    <a:pt x="67" y="191"/>
                    <a:pt x="67" y="191"/>
                    <a:pt x="67" y="191"/>
                  </a:cubicBezTo>
                  <a:cubicBezTo>
                    <a:pt x="75" y="194"/>
                    <a:pt x="75" y="194"/>
                    <a:pt x="75" y="194"/>
                  </a:cubicBezTo>
                  <a:cubicBezTo>
                    <a:pt x="75" y="201"/>
                    <a:pt x="75" y="201"/>
                    <a:pt x="75" y="201"/>
                  </a:cubicBezTo>
                  <a:cubicBezTo>
                    <a:pt x="62" y="201"/>
                    <a:pt x="62" y="201"/>
                    <a:pt x="62" y="201"/>
                  </a:cubicBezTo>
                  <a:cubicBezTo>
                    <a:pt x="62" y="199"/>
                    <a:pt x="62" y="199"/>
                    <a:pt x="62" y="199"/>
                  </a:cubicBezTo>
                  <a:cubicBezTo>
                    <a:pt x="59" y="199"/>
                    <a:pt x="59" y="199"/>
                    <a:pt x="59" y="199"/>
                  </a:cubicBezTo>
                  <a:cubicBezTo>
                    <a:pt x="59" y="201"/>
                    <a:pt x="59" y="201"/>
                    <a:pt x="59" y="201"/>
                  </a:cubicBezTo>
                  <a:cubicBezTo>
                    <a:pt x="58" y="201"/>
                    <a:pt x="58" y="201"/>
                    <a:pt x="58" y="201"/>
                  </a:cubicBezTo>
                  <a:cubicBezTo>
                    <a:pt x="58" y="211"/>
                    <a:pt x="58" y="211"/>
                    <a:pt x="58" y="211"/>
                  </a:cubicBezTo>
                  <a:cubicBezTo>
                    <a:pt x="35" y="220"/>
                    <a:pt x="12" y="222"/>
                    <a:pt x="0" y="216"/>
                  </a:cubicBezTo>
                  <a:cubicBezTo>
                    <a:pt x="0" y="216"/>
                    <a:pt x="0" y="216"/>
                    <a:pt x="3" y="220"/>
                  </a:cubicBezTo>
                  <a:cubicBezTo>
                    <a:pt x="7" y="224"/>
                    <a:pt x="11" y="225"/>
                    <a:pt x="11" y="225"/>
                  </a:cubicBezTo>
                  <a:cubicBezTo>
                    <a:pt x="10" y="227"/>
                    <a:pt x="10" y="227"/>
                    <a:pt x="10" y="227"/>
                  </a:cubicBezTo>
                  <a:cubicBezTo>
                    <a:pt x="14" y="229"/>
                    <a:pt x="20" y="233"/>
                    <a:pt x="20" y="233"/>
                  </a:cubicBezTo>
                  <a:cubicBezTo>
                    <a:pt x="19" y="237"/>
                    <a:pt x="19" y="237"/>
                    <a:pt x="19" y="237"/>
                  </a:cubicBezTo>
                  <a:cubicBezTo>
                    <a:pt x="19" y="237"/>
                    <a:pt x="18" y="238"/>
                    <a:pt x="26" y="239"/>
                  </a:cubicBezTo>
                  <a:cubicBezTo>
                    <a:pt x="33" y="240"/>
                    <a:pt x="49" y="243"/>
                    <a:pt x="49" y="243"/>
                  </a:cubicBezTo>
                  <a:cubicBezTo>
                    <a:pt x="67" y="250"/>
                    <a:pt x="67" y="250"/>
                    <a:pt x="67" y="250"/>
                  </a:cubicBezTo>
                  <a:cubicBezTo>
                    <a:pt x="60" y="253"/>
                    <a:pt x="60" y="253"/>
                    <a:pt x="60" y="253"/>
                  </a:cubicBezTo>
                  <a:cubicBezTo>
                    <a:pt x="61" y="255"/>
                    <a:pt x="61" y="255"/>
                    <a:pt x="61" y="255"/>
                  </a:cubicBezTo>
                  <a:cubicBezTo>
                    <a:pt x="67" y="253"/>
                    <a:pt x="67" y="253"/>
                    <a:pt x="67" y="253"/>
                  </a:cubicBezTo>
                  <a:cubicBezTo>
                    <a:pt x="75" y="257"/>
                    <a:pt x="75" y="257"/>
                    <a:pt x="75" y="257"/>
                  </a:cubicBezTo>
                  <a:cubicBezTo>
                    <a:pt x="75" y="263"/>
                    <a:pt x="75" y="263"/>
                    <a:pt x="75" y="263"/>
                  </a:cubicBezTo>
                  <a:cubicBezTo>
                    <a:pt x="62" y="263"/>
                    <a:pt x="62" y="263"/>
                    <a:pt x="62" y="263"/>
                  </a:cubicBezTo>
                  <a:cubicBezTo>
                    <a:pt x="62" y="261"/>
                    <a:pt x="62" y="261"/>
                    <a:pt x="62" y="261"/>
                  </a:cubicBezTo>
                  <a:cubicBezTo>
                    <a:pt x="59" y="261"/>
                    <a:pt x="59" y="261"/>
                    <a:pt x="59" y="261"/>
                  </a:cubicBezTo>
                  <a:cubicBezTo>
                    <a:pt x="59" y="263"/>
                    <a:pt x="59" y="263"/>
                    <a:pt x="59" y="263"/>
                  </a:cubicBezTo>
                  <a:cubicBezTo>
                    <a:pt x="58" y="263"/>
                    <a:pt x="58" y="263"/>
                    <a:pt x="58" y="263"/>
                  </a:cubicBezTo>
                  <a:cubicBezTo>
                    <a:pt x="58" y="273"/>
                    <a:pt x="58" y="273"/>
                    <a:pt x="58" y="273"/>
                  </a:cubicBezTo>
                  <a:cubicBezTo>
                    <a:pt x="35" y="282"/>
                    <a:pt x="12" y="285"/>
                    <a:pt x="0" y="279"/>
                  </a:cubicBezTo>
                  <a:cubicBezTo>
                    <a:pt x="0" y="279"/>
                    <a:pt x="0" y="279"/>
                    <a:pt x="3" y="283"/>
                  </a:cubicBezTo>
                  <a:cubicBezTo>
                    <a:pt x="7" y="287"/>
                    <a:pt x="11" y="288"/>
                    <a:pt x="11" y="288"/>
                  </a:cubicBezTo>
                  <a:cubicBezTo>
                    <a:pt x="10" y="290"/>
                    <a:pt x="10" y="290"/>
                    <a:pt x="10" y="290"/>
                  </a:cubicBezTo>
                  <a:cubicBezTo>
                    <a:pt x="14" y="291"/>
                    <a:pt x="20" y="295"/>
                    <a:pt x="20" y="295"/>
                  </a:cubicBezTo>
                  <a:cubicBezTo>
                    <a:pt x="19" y="299"/>
                    <a:pt x="19" y="299"/>
                    <a:pt x="19" y="299"/>
                  </a:cubicBezTo>
                  <a:cubicBezTo>
                    <a:pt x="19" y="299"/>
                    <a:pt x="18" y="300"/>
                    <a:pt x="26" y="301"/>
                  </a:cubicBezTo>
                  <a:cubicBezTo>
                    <a:pt x="33" y="302"/>
                    <a:pt x="49" y="305"/>
                    <a:pt x="49" y="305"/>
                  </a:cubicBezTo>
                  <a:cubicBezTo>
                    <a:pt x="67" y="313"/>
                    <a:pt x="67" y="313"/>
                    <a:pt x="67" y="313"/>
                  </a:cubicBezTo>
                  <a:cubicBezTo>
                    <a:pt x="60" y="315"/>
                    <a:pt x="60" y="315"/>
                    <a:pt x="60" y="315"/>
                  </a:cubicBezTo>
                  <a:cubicBezTo>
                    <a:pt x="61" y="317"/>
                    <a:pt x="61" y="317"/>
                    <a:pt x="61" y="317"/>
                  </a:cubicBezTo>
                  <a:cubicBezTo>
                    <a:pt x="67" y="315"/>
                    <a:pt x="67" y="315"/>
                    <a:pt x="67" y="315"/>
                  </a:cubicBezTo>
                  <a:cubicBezTo>
                    <a:pt x="75" y="319"/>
                    <a:pt x="75" y="319"/>
                    <a:pt x="75" y="319"/>
                  </a:cubicBezTo>
                  <a:cubicBezTo>
                    <a:pt x="75" y="325"/>
                    <a:pt x="75" y="325"/>
                    <a:pt x="75" y="325"/>
                  </a:cubicBezTo>
                  <a:cubicBezTo>
                    <a:pt x="62" y="325"/>
                    <a:pt x="62" y="325"/>
                    <a:pt x="62" y="325"/>
                  </a:cubicBezTo>
                  <a:cubicBezTo>
                    <a:pt x="62" y="323"/>
                    <a:pt x="62" y="323"/>
                    <a:pt x="62" y="323"/>
                  </a:cubicBezTo>
                  <a:cubicBezTo>
                    <a:pt x="59" y="323"/>
                    <a:pt x="59" y="323"/>
                    <a:pt x="59" y="323"/>
                  </a:cubicBezTo>
                  <a:cubicBezTo>
                    <a:pt x="59" y="325"/>
                    <a:pt x="59" y="325"/>
                    <a:pt x="59" y="325"/>
                  </a:cubicBezTo>
                  <a:cubicBezTo>
                    <a:pt x="58" y="325"/>
                    <a:pt x="58" y="325"/>
                    <a:pt x="58" y="325"/>
                  </a:cubicBezTo>
                  <a:cubicBezTo>
                    <a:pt x="58" y="336"/>
                    <a:pt x="58" y="336"/>
                    <a:pt x="58" y="336"/>
                  </a:cubicBezTo>
                  <a:cubicBezTo>
                    <a:pt x="35" y="344"/>
                    <a:pt x="12" y="347"/>
                    <a:pt x="0" y="341"/>
                  </a:cubicBezTo>
                  <a:cubicBezTo>
                    <a:pt x="0" y="341"/>
                    <a:pt x="0" y="341"/>
                    <a:pt x="3" y="345"/>
                  </a:cubicBezTo>
                  <a:cubicBezTo>
                    <a:pt x="7" y="349"/>
                    <a:pt x="11" y="350"/>
                    <a:pt x="11" y="350"/>
                  </a:cubicBezTo>
                  <a:cubicBezTo>
                    <a:pt x="10" y="352"/>
                    <a:pt x="10" y="352"/>
                    <a:pt x="10" y="352"/>
                  </a:cubicBezTo>
                  <a:cubicBezTo>
                    <a:pt x="14" y="353"/>
                    <a:pt x="20" y="357"/>
                    <a:pt x="20" y="357"/>
                  </a:cubicBezTo>
                  <a:cubicBezTo>
                    <a:pt x="19" y="361"/>
                    <a:pt x="19" y="361"/>
                    <a:pt x="19" y="361"/>
                  </a:cubicBezTo>
                  <a:cubicBezTo>
                    <a:pt x="19" y="361"/>
                    <a:pt x="18" y="363"/>
                    <a:pt x="26" y="364"/>
                  </a:cubicBezTo>
                  <a:cubicBezTo>
                    <a:pt x="33" y="364"/>
                    <a:pt x="49" y="367"/>
                    <a:pt x="49" y="367"/>
                  </a:cubicBezTo>
                  <a:cubicBezTo>
                    <a:pt x="67" y="375"/>
                    <a:pt x="67" y="375"/>
                    <a:pt x="67" y="375"/>
                  </a:cubicBezTo>
                  <a:cubicBezTo>
                    <a:pt x="60" y="377"/>
                    <a:pt x="60" y="377"/>
                    <a:pt x="60" y="377"/>
                  </a:cubicBezTo>
                  <a:cubicBezTo>
                    <a:pt x="61" y="379"/>
                    <a:pt x="61" y="379"/>
                    <a:pt x="61" y="379"/>
                  </a:cubicBezTo>
                  <a:cubicBezTo>
                    <a:pt x="67" y="377"/>
                    <a:pt x="67" y="377"/>
                    <a:pt x="67" y="377"/>
                  </a:cubicBezTo>
                  <a:cubicBezTo>
                    <a:pt x="75" y="381"/>
                    <a:pt x="75" y="381"/>
                    <a:pt x="75" y="381"/>
                  </a:cubicBezTo>
                  <a:cubicBezTo>
                    <a:pt x="75" y="388"/>
                    <a:pt x="75" y="388"/>
                    <a:pt x="75" y="388"/>
                  </a:cubicBezTo>
                  <a:cubicBezTo>
                    <a:pt x="62" y="388"/>
                    <a:pt x="62" y="388"/>
                    <a:pt x="62" y="388"/>
                  </a:cubicBezTo>
                  <a:cubicBezTo>
                    <a:pt x="62" y="386"/>
                    <a:pt x="62" y="386"/>
                    <a:pt x="62" y="386"/>
                  </a:cubicBezTo>
                  <a:cubicBezTo>
                    <a:pt x="59" y="386"/>
                    <a:pt x="59" y="386"/>
                    <a:pt x="59" y="386"/>
                  </a:cubicBezTo>
                  <a:cubicBezTo>
                    <a:pt x="59" y="388"/>
                    <a:pt x="59" y="388"/>
                    <a:pt x="59" y="388"/>
                  </a:cubicBezTo>
                  <a:cubicBezTo>
                    <a:pt x="58" y="388"/>
                    <a:pt x="58" y="388"/>
                    <a:pt x="58" y="388"/>
                  </a:cubicBezTo>
                  <a:cubicBezTo>
                    <a:pt x="58" y="398"/>
                    <a:pt x="58" y="398"/>
                    <a:pt x="58" y="398"/>
                  </a:cubicBezTo>
                  <a:cubicBezTo>
                    <a:pt x="35" y="406"/>
                    <a:pt x="12" y="409"/>
                    <a:pt x="0" y="403"/>
                  </a:cubicBezTo>
                  <a:cubicBezTo>
                    <a:pt x="0" y="403"/>
                    <a:pt x="0" y="403"/>
                    <a:pt x="3" y="407"/>
                  </a:cubicBezTo>
                  <a:cubicBezTo>
                    <a:pt x="7" y="411"/>
                    <a:pt x="11" y="412"/>
                    <a:pt x="11" y="412"/>
                  </a:cubicBezTo>
                  <a:cubicBezTo>
                    <a:pt x="10" y="414"/>
                    <a:pt x="10" y="414"/>
                    <a:pt x="10" y="414"/>
                  </a:cubicBezTo>
                  <a:cubicBezTo>
                    <a:pt x="14" y="416"/>
                    <a:pt x="20" y="419"/>
                    <a:pt x="20" y="419"/>
                  </a:cubicBezTo>
                  <a:cubicBezTo>
                    <a:pt x="19" y="424"/>
                    <a:pt x="19" y="424"/>
                    <a:pt x="19" y="424"/>
                  </a:cubicBezTo>
                  <a:cubicBezTo>
                    <a:pt x="19" y="424"/>
                    <a:pt x="18" y="425"/>
                    <a:pt x="26" y="426"/>
                  </a:cubicBezTo>
                  <a:cubicBezTo>
                    <a:pt x="33" y="427"/>
                    <a:pt x="49" y="429"/>
                    <a:pt x="49" y="429"/>
                  </a:cubicBezTo>
                  <a:cubicBezTo>
                    <a:pt x="67" y="437"/>
                    <a:pt x="67" y="437"/>
                    <a:pt x="67" y="437"/>
                  </a:cubicBezTo>
                  <a:cubicBezTo>
                    <a:pt x="60" y="440"/>
                    <a:pt x="60" y="440"/>
                    <a:pt x="60" y="440"/>
                  </a:cubicBezTo>
                  <a:cubicBezTo>
                    <a:pt x="61" y="442"/>
                    <a:pt x="61" y="442"/>
                    <a:pt x="61" y="442"/>
                  </a:cubicBezTo>
                  <a:cubicBezTo>
                    <a:pt x="67" y="440"/>
                    <a:pt x="67" y="440"/>
                    <a:pt x="67" y="440"/>
                  </a:cubicBezTo>
                  <a:cubicBezTo>
                    <a:pt x="75" y="444"/>
                    <a:pt x="75" y="444"/>
                    <a:pt x="75" y="444"/>
                  </a:cubicBezTo>
                  <a:cubicBezTo>
                    <a:pt x="75" y="450"/>
                    <a:pt x="75" y="450"/>
                    <a:pt x="75" y="450"/>
                  </a:cubicBezTo>
                  <a:cubicBezTo>
                    <a:pt x="111" y="450"/>
                    <a:pt x="111" y="450"/>
                    <a:pt x="111" y="450"/>
                  </a:cubicBezTo>
                  <a:cubicBezTo>
                    <a:pt x="111" y="450"/>
                    <a:pt x="111" y="450"/>
                    <a:pt x="111" y="450"/>
                  </a:cubicBezTo>
                  <a:cubicBezTo>
                    <a:pt x="147" y="450"/>
                    <a:pt x="147" y="450"/>
                    <a:pt x="147" y="450"/>
                  </a:cubicBezTo>
                  <a:cubicBezTo>
                    <a:pt x="147" y="444"/>
                    <a:pt x="147" y="444"/>
                    <a:pt x="147" y="444"/>
                  </a:cubicBezTo>
                  <a:cubicBezTo>
                    <a:pt x="155" y="440"/>
                    <a:pt x="155" y="440"/>
                    <a:pt x="155" y="440"/>
                  </a:cubicBezTo>
                  <a:cubicBezTo>
                    <a:pt x="161" y="442"/>
                    <a:pt x="161" y="442"/>
                    <a:pt x="161" y="442"/>
                  </a:cubicBezTo>
                  <a:cubicBezTo>
                    <a:pt x="162" y="440"/>
                    <a:pt x="162" y="440"/>
                    <a:pt x="162" y="440"/>
                  </a:cubicBezTo>
                  <a:cubicBezTo>
                    <a:pt x="155" y="437"/>
                    <a:pt x="155" y="437"/>
                    <a:pt x="155" y="437"/>
                  </a:cubicBezTo>
                  <a:cubicBezTo>
                    <a:pt x="173" y="429"/>
                    <a:pt x="173" y="429"/>
                    <a:pt x="173" y="429"/>
                  </a:cubicBezTo>
                  <a:cubicBezTo>
                    <a:pt x="173" y="429"/>
                    <a:pt x="189" y="427"/>
                    <a:pt x="196" y="426"/>
                  </a:cubicBezTo>
                  <a:cubicBezTo>
                    <a:pt x="204" y="425"/>
                    <a:pt x="203" y="424"/>
                    <a:pt x="203" y="424"/>
                  </a:cubicBezTo>
                  <a:cubicBezTo>
                    <a:pt x="202" y="419"/>
                    <a:pt x="202" y="419"/>
                    <a:pt x="202" y="419"/>
                  </a:cubicBezTo>
                  <a:cubicBezTo>
                    <a:pt x="202" y="419"/>
                    <a:pt x="208" y="416"/>
                    <a:pt x="212" y="414"/>
                  </a:cubicBezTo>
                  <a:cubicBezTo>
                    <a:pt x="212" y="412"/>
                    <a:pt x="212" y="412"/>
                    <a:pt x="212" y="412"/>
                  </a:cubicBezTo>
                  <a:cubicBezTo>
                    <a:pt x="212" y="412"/>
                    <a:pt x="215" y="411"/>
                    <a:pt x="219" y="407"/>
                  </a:cubicBezTo>
                  <a:cubicBezTo>
                    <a:pt x="222" y="403"/>
                    <a:pt x="222" y="403"/>
                    <a:pt x="222" y="403"/>
                  </a:cubicBezTo>
                  <a:cubicBezTo>
                    <a:pt x="210" y="409"/>
                    <a:pt x="187" y="406"/>
                    <a:pt x="164" y="398"/>
                  </a:cubicBezTo>
                  <a:cubicBezTo>
                    <a:pt x="164" y="388"/>
                    <a:pt x="164" y="388"/>
                    <a:pt x="164" y="388"/>
                  </a:cubicBezTo>
                  <a:cubicBezTo>
                    <a:pt x="163" y="388"/>
                    <a:pt x="163" y="388"/>
                    <a:pt x="163" y="388"/>
                  </a:cubicBezTo>
                  <a:cubicBezTo>
                    <a:pt x="163" y="386"/>
                    <a:pt x="163" y="386"/>
                    <a:pt x="163" y="386"/>
                  </a:cubicBezTo>
                  <a:cubicBezTo>
                    <a:pt x="161" y="386"/>
                    <a:pt x="161" y="386"/>
                    <a:pt x="161" y="386"/>
                  </a:cubicBezTo>
                  <a:cubicBezTo>
                    <a:pt x="161" y="388"/>
                    <a:pt x="161" y="388"/>
                    <a:pt x="161" y="388"/>
                  </a:cubicBezTo>
                  <a:cubicBezTo>
                    <a:pt x="147" y="388"/>
                    <a:pt x="147" y="388"/>
                    <a:pt x="147" y="388"/>
                  </a:cubicBezTo>
                  <a:cubicBezTo>
                    <a:pt x="147" y="381"/>
                    <a:pt x="147" y="381"/>
                    <a:pt x="147" y="381"/>
                  </a:cubicBezTo>
                  <a:cubicBezTo>
                    <a:pt x="155" y="377"/>
                    <a:pt x="155" y="377"/>
                    <a:pt x="155" y="377"/>
                  </a:cubicBezTo>
                  <a:cubicBezTo>
                    <a:pt x="161" y="379"/>
                    <a:pt x="161" y="379"/>
                    <a:pt x="161" y="379"/>
                  </a:cubicBezTo>
                  <a:cubicBezTo>
                    <a:pt x="162" y="377"/>
                    <a:pt x="162" y="377"/>
                    <a:pt x="162" y="377"/>
                  </a:cubicBezTo>
                  <a:cubicBezTo>
                    <a:pt x="155" y="375"/>
                    <a:pt x="155" y="375"/>
                    <a:pt x="155" y="375"/>
                  </a:cubicBezTo>
                  <a:cubicBezTo>
                    <a:pt x="173" y="367"/>
                    <a:pt x="173" y="367"/>
                    <a:pt x="173" y="367"/>
                  </a:cubicBezTo>
                  <a:cubicBezTo>
                    <a:pt x="173" y="367"/>
                    <a:pt x="189" y="364"/>
                    <a:pt x="196" y="364"/>
                  </a:cubicBezTo>
                  <a:cubicBezTo>
                    <a:pt x="204" y="363"/>
                    <a:pt x="203" y="361"/>
                    <a:pt x="203" y="361"/>
                  </a:cubicBezTo>
                  <a:cubicBezTo>
                    <a:pt x="202" y="357"/>
                    <a:pt x="202" y="357"/>
                    <a:pt x="202" y="357"/>
                  </a:cubicBezTo>
                  <a:cubicBezTo>
                    <a:pt x="202" y="357"/>
                    <a:pt x="208" y="353"/>
                    <a:pt x="212" y="352"/>
                  </a:cubicBezTo>
                  <a:cubicBezTo>
                    <a:pt x="212" y="350"/>
                    <a:pt x="212" y="350"/>
                    <a:pt x="212" y="350"/>
                  </a:cubicBezTo>
                  <a:cubicBezTo>
                    <a:pt x="212" y="350"/>
                    <a:pt x="215" y="349"/>
                    <a:pt x="219" y="345"/>
                  </a:cubicBezTo>
                  <a:cubicBezTo>
                    <a:pt x="222" y="341"/>
                    <a:pt x="222" y="341"/>
                    <a:pt x="222" y="341"/>
                  </a:cubicBezTo>
                  <a:cubicBezTo>
                    <a:pt x="210" y="347"/>
                    <a:pt x="187" y="344"/>
                    <a:pt x="164" y="336"/>
                  </a:cubicBezTo>
                  <a:cubicBezTo>
                    <a:pt x="164" y="325"/>
                    <a:pt x="164" y="325"/>
                    <a:pt x="164" y="325"/>
                  </a:cubicBezTo>
                  <a:cubicBezTo>
                    <a:pt x="163" y="325"/>
                    <a:pt x="163" y="325"/>
                    <a:pt x="163" y="325"/>
                  </a:cubicBezTo>
                  <a:cubicBezTo>
                    <a:pt x="163" y="323"/>
                    <a:pt x="163" y="323"/>
                    <a:pt x="163" y="323"/>
                  </a:cubicBezTo>
                  <a:cubicBezTo>
                    <a:pt x="161" y="323"/>
                    <a:pt x="161" y="323"/>
                    <a:pt x="161" y="323"/>
                  </a:cubicBezTo>
                  <a:cubicBezTo>
                    <a:pt x="161" y="325"/>
                    <a:pt x="161" y="325"/>
                    <a:pt x="161" y="325"/>
                  </a:cubicBezTo>
                  <a:cubicBezTo>
                    <a:pt x="147" y="325"/>
                    <a:pt x="147" y="325"/>
                    <a:pt x="147" y="325"/>
                  </a:cubicBezTo>
                  <a:cubicBezTo>
                    <a:pt x="147" y="319"/>
                    <a:pt x="147" y="319"/>
                    <a:pt x="147" y="319"/>
                  </a:cubicBezTo>
                  <a:cubicBezTo>
                    <a:pt x="155" y="315"/>
                    <a:pt x="155" y="315"/>
                    <a:pt x="155" y="315"/>
                  </a:cubicBezTo>
                  <a:cubicBezTo>
                    <a:pt x="161" y="317"/>
                    <a:pt x="161" y="317"/>
                    <a:pt x="161" y="317"/>
                  </a:cubicBezTo>
                  <a:cubicBezTo>
                    <a:pt x="162" y="315"/>
                    <a:pt x="162" y="315"/>
                    <a:pt x="162" y="315"/>
                  </a:cubicBezTo>
                  <a:cubicBezTo>
                    <a:pt x="155" y="313"/>
                    <a:pt x="155" y="313"/>
                    <a:pt x="155" y="313"/>
                  </a:cubicBezTo>
                  <a:cubicBezTo>
                    <a:pt x="173" y="305"/>
                    <a:pt x="173" y="305"/>
                    <a:pt x="173" y="305"/>
                  </a:cubicBezTo>
                  <a:cubicBezTo>
                    <a:pt x="173" y="305"/>
                    <a:pt x="189" y="302"/>
                    <a:pt x="196" y="301"/>
                  </a:cubicBezTo>
                  <a:cubicBezTo>
                    <a:pt x="204" y="300"/>
                    <a:pt x="203" y="299"/>
                    <a:pt x="203" y="299"/>
                  </a:cubicBezTo>
                  <a:cubicBezTo>
                    <a:pt x="202" y="295"/>
                    <a:pt x="202" y="295"/>
                    <a:pt x="202" y="295"/>
                  </a:cubicBezTo>
                  <a:cubicBezTo>
                    <a:pt x="202" y="295"/>
                    <a:pt x="208" y="291"/>
                    <a:pt x="212" y="290"/>
                  </a:cubicBezTo>
                  <a:cubicBezTo>
                    <a:pt x="212" y="288"/>
                    <a:pt x="212" y="288"/>
                    <a:pt x="212" y="288"/>
                  </a:cubicBezTo>
                  <a:cubicBezTo>
                    <a:pt x="212" y="288"/>
                    <a:pt x="215" y="287"/>
                    <a:pt x="219" y="283"/>
                  </a:cubicBezTo>
                  <a:cubicBezTo>
                    <a:pt x="222" y="279"/>
                    <a:pt x="222" y="279"/>
                    <a:pt x="222" y="279"/>
                  </a:cubicBezTo>
                  <a:cubicBezTo>
                    <a:pt x="210" y="285"/>
                    <a:pt x="187" y="282"/>
                    <a:pt x="164" y="273"/>
                  </a:cubicBezTo>
                  <a:cubicBezTo>
                    <a:pt x="164" y="263"/>
                    <a:pt x="164" y="263"/>
                    <a:pt x="164" y="263"/>
                  </a:cubicBezTo>
                  <a:cubicBezTo>
                    <a:pt x="163" y="263"/>
                    <a:pt x="163" y="263"/>
                    <a:pt x="163" y="263"/>
                  </a:cubicBezTo>
                  <a:cubicBezTo>
                    <a:pt x="163" y="261"/>
                    <a:pt x="163" y="261"/>
                    <a:pt x="163" y="261"/>
                  </a:cubicBezTo>
                  <a:cubicBezTo>
                    <a:pt x="161" y="261"/>
                    <a:pt x="161" y="261"/>
                    <a:pt x="161" y="261"/>
                  </a:cubicBezTo>
                  <a:cubicBezTo>
                    <a:pt x="161" y="263"/>
                    <a:pt x="161" y="263"/>
                    <a:pt x="161" y="263"/>
                  </a:cubicBezTo>
                  <a:cubicBezTo>
                    <a:pt x="147" y="263"/>
                    <a:pt x="147" y="263"/>
                    <a:pt x="147" y="263"/>
                  </a:cubicBezTo>
                  <a:cubicBezTo>
                    <a:pt x="147" y="257"/>
                    <a:pt x="147" y="257"/>
                    <a:pt x="147" y="257"/>
                  </a:cubicBezTo>
                  <a:cubicBezTo>
                    <a:pt x="155" y="253"/>
                    <a:pt x="155" y="253"/>
                    <a:pt x="155" y="253"/>
                  </a:cubicBezTo>
                  <a:cubicBezTo>
                    <a:pt x="161" y="255"/>
                    <a:pt x="161" y="255"/>
                    <a:pt x="161" y="255"/>
                  </a:cubicBezTo>
                  <a:cubicBezTo>
                    <a:pt x="162" y="253"/>
                    <a:pt x="162" y="253"/>
                    <a:pt x="162" y="253"/>
                  </a:cubicBezTo>
                  <a:cubicBezTo>
                    <a:pt x="155" y="250"/>
                    <a:pt x="155" y="250"/>
                    <a:pt x="155" y="250"/>
                  </a:cubicBezTo>
                  <a:cubicBezTo>
                    <a:pt x="173" y="243"/>
                    <a:pt x="173" y="243"/>
                    <a:pt x="173" y="243"/>
                  </a:cubicBezTo>
                  <a:cubicBezTo>
                    <a:pt x="173" y="243"/>
                    <a:pt x="189" y="240"/>
                    <a:pt x="196" y="239"/>
                  </a:cubicBezTo>
                  <a:cubicBezTo>
                    <a:pt x="204" y="238"/>
                    <a:pt x="203" y="237"/>
                    <a:pt x="203" y="237"/>
                  </a:cubicBezTo>
                  <a:cubicBezTo>
                    <a:pt x="202" y="233"/>
                    <a:pt x="202" y="233"/>
                    <a:pt x="202" y="233"/>
                  </a:cubicBezTo>
                  <a:cubicBezTo>
                    <a:pt x="202" y="233"/>
                    <a:pt x="208" y="229"/>
                    <a:pt x="212" y="227"/>
                  </a:cubicBezTo>
                  <a:cubicBezTo>
                    <a:pt x="212" y="225"/>
                    <a:pt x="212" y="225"/>
                    <a:pt x="212" y="225"/>
                  </a:cubicBezTo>
                  <a:cubicBezTo>
                    <a:pt x="212" y="225"/>
                    <a:pt x="215" y="224"/>
                    <a:pt x="219" y="2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9">
              <a:extLst>
                <a:ext uri="{FF2B5EF4-FFF2-40B4-BE49-F238E27FC236}">
                  <a16:creationId xmlns="" xmlns:a16="http://schemas.microsoft.com/office/drawing/2014/main" id="{E2190F9D-6699-4EBA-8512-17E85605AE99}"/>
                </a:ext>
              </a:extLst>
            </p:cNvPr>
            <p:cNvSpPr>
              <a:spLocks/>
            </p:cNvSpPr>
            <p:nvPr/>
          </p:nvSpPr>
          <p:spPr bwMode="auto">
            <a:xfrm>
              <a:off x="5920214" y="5450584"/>
              <a:ext cx="2607223" cy="1382106"/>
            </a:xfrm>
            <a:custGeom>
              <a:avLst/>
              <a:gdLst>
                <a:gd name="T0" fmla="*/ 605 w 606"/>
                <a:gd name="T1" fmla="*/ 321 h 321"/>
                <a:gd name="T2" fmla="*/ 5 w 606"/>
                <a:gd name="T3" fmla="*/ 318 h 321"/>
                <a:gd name="T4" fmla="*/ 0 w 606"/>
                <a:gd name="T5" fmla="*/ 312 h 321"/>
                <a:gd name="T6" fmla="*/ 8 w 606"/>
                <a:gd name="T7" fmla="*/ 307 h 321"/>
                <a:gd name="T8" fmla="*/ 7 w 606"/>
                <a:gd name="T9" fmla="*/ 301 h 321"/>
                <a:gd name="T10" fmla="*/ 73 w 606"/>
                <a:gd name="T11" fmla="*/ 287 h 321"/>
                <a:gd name="T12" fmla="*/ 110 w 606"/>
                <a:gd name="T13" fmla="*/ 229 h 321"/>
                <a:gd name="T14" fmla="*/ 71 w 606"/>
                <a:gd name="T15" fmla="*/ 224 h 321"/>
                <a:gd name="T16" fmla="*/ 74 w 606"/>
                <a:gd name="T17" fmla="*/ 218 h 321"/>
                <a:gd name="T18" fmla="*/ 68 w 606"/>
                <a:gd name="T19" fmla="*/ 215 h 321"/>
                <a:gd name="T20" fmla="*/ 76 w 606"/>
                <a:gd name="T21" fmla="*/ 208 h 321"/>
                <a:gd name="T22" fmla="*/ 73 w 606"/>
                <a:gd name="T23" fmla="*/ 203 h 321"/>
                <a:gd name="T24" fmla="*/ 142 w 606"/>
                <a:gd name="T25" fmla="*/ 184 h 321"/>
                <a:gd name="T26" fmla="*/ 151 w 606"/>
                <a:gd name="T27" fmla="*/ 174 h 321"/>
                <a:gd name="T28" fmla="*/ 182 w 606"/>
                <a:gd name="T29" fmla="*/ 144 h 321"/>
                <a:gd name="T30" fmla="*/ 184 w 606"/>
                <a:gd name="T31" fmla="*/ 136 h 321"/>
                <a:gd name="T32" fmla="*/ 180 w 606"/>
                <a:gd name="T33" fmla="*/ 120 h 321"/>
                <a:gd name="T34" fmla="*/ 182 w 606"/>
                <a:gd name="T35" fmla="*/ 117 h 321"/>
                <a:gd name="T36" fmla="*/ 138 w 606"/>
                <a:gd name="T37" fmla="*/ 118 h 321"/>
                <a:gd name="T38" fmla="*/ 141 w 606"/>
                <a:gd name="T39" fmla="*/ 106 h 321"/>
                <a:gd name="T40" fmla="*/ 136 w 606"/>
                <a:gd name="T41" fmla="*/ 100 h 321"/>
                <a:gd name="T42" fmla="*/ 141 w 606"/>
                <a:gd name="T43" fmla="*/ 94 h 321"/>
                <a:gd name="T44" fmla="*/ 140 w 606"/>
                <a:gd name="T45" fmla="*/ 88 h 321"/>
                <a:gd name="T46" fmla="*/ 184 w 606"/>
                <a:gd name="T47" fmla="*/ 81 h 321"/>
                <a:gd name="T48" fmla="*/ 218 w 606"/>
                <a:gd name="T49" fmla="*/ 9 h 321"/>
                <a:gd name="T50" fmla="*/ 371 w 606"/>
                <a:gd name="T51" fmla="*/ 14 h 321"/>
                <a:gd name="T52" fmla="*/ 383 w 606"/>
                <a:gd name="T53" fmla="*/ 25 h 321"/>
                <a:gd name="T54" fmla="*/ 433 w 606"/>
                <a:gd name="T55" fmla="*/ 78 h 321"/>
                <a:gd name="T56" fmla="*/ 464 w 606"/>
                <a:gd name="T57" fmla="*/ 84 h 321"/>
                <a:gd name="T58" fmla="*/ 462 w 606"/>
                <a:gd name="T59" fmla="*/ 92 h 321"/>
                <a:gd name="T60" fmla="*/ 468 w 606"/>
                <a:gd name="T61" fmla="*/ 97 h 321"/>
                <a:gd name="T62" fmla="*/ 466 w 606"/>
                <a:gd name="T63" fmla="*/ 102 h 321"/>
                <a:gd name="T64" fmla="*/ 450 w 606"/>
                <a:gd name="T65" fmla="*/ 108 h 321"/>
                <a:gd name="T66" fmla="*/ 423 w 606"/>
                <a:gd name="T67" fmla="*/ 117 h 321"/>
                <a:gd name="T68" fmla="*/ 420 w 606"/>
                <a:gd name="T69" fmla="*/ 121 h 321"/>
                <a:gd name="T70" fmla="*/ 417 w 606"/>
                <a:gd name="T71" fmla="*/ 135 h 321"/>
                <a:gd name="T72" fmla="*/ 446 w 606"/>
                <a:gd name="T73" fmla="*/ 152 h 321"/>
                <a:gd name="T74" fmla="*/ 450 w 606"/>
                <a:gd name="T75" fmla="*/ 147 h 321"/>
                <a:gd name="T76" fmla="*/ 454 w 606"/>
                <a:gd name="T77" fmla="*/ 169 h 321"/>
                <a:gd name="T78" fmla="*/ 462 w 606"/>
                <a:gd name="T79" fmla="*/ 177 h 321"/>
                <a:gd name="T80" fmla="*/ 532 w 606"/>
                <a:gd name="T81" fmla="*/ 195 h 321"/>
                <a:gd name="T82" fmla="*/ 528 w 606"/>
                <a:gd name="T83" fmla="*/ 202 h 321"/>
                <a:gd name="T84" fmla="*/ 536 w 606"/>
                <a:gd name="T85" fmla="*/ 208 h 321"/>
                <a:gd name="T86" fmla="*/ 530 w 606"/>
                <a:gd name="T87" fmla="*/ 213 h 321"/>
                <a:gd name="T88" fmla="*/ 533 w 606"/>
                <a:gd name="T89" fmla="*/ 226 h 321"/>
                <a:gd name="T90" fmla="*/ 528 w 606"/>
                <a:gd name="T91" fmla="*/ 222 h 321"/>
                <a:gd name="T92" fmla="*/ 490 w 606"/>
                <a:gd name="T93" fmla="*/ 263 h 321"/>
                <a:gd name="T94" fmla="*/ 603 w 606"/>
                <a:gd name="T95" fmla="*/ 297 h 321"/>
                <a:gd name="T96" fmla="*/ 599 w 606"/>
                <a:gd name="T97" fmla="*/ 305 h 321"/>
                <a:gd name="T98" fmla="*/ 606 w 606"/>
                <a:gd name="T99" fmla="*/ 309 h 321"/>
                <a:gd name="T100" fmla="*/ 601 w 606"/>
                <a:gd name="T101" fmla="*/ 314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06" h="321">
                  <a:moveTo>
                    <a:pt x="605" y="318"/>
                  </a:moveTo>
                  <a:cubicBezTo>
                    <a:pt x="605" y="321"/>
                    <a:pt x="605" y="321"/>
                    <a:pt x="605" y="321"/>
                  </a:cubicBezTo>
                  <a:cubicBezTo>
                    <a:pt x="5" y="321"/>
                    <a:pt x="5" y="321"/>
                    <a:pt x="5" y="321"/>
                  </a:cubicBezTo>
                  <a:cubicBezTo>
                    <a:pt x="5" y="318"/>
                    <a:pt x="5" y="318"/>
                    <a:pt x="5" y="318"/>
                  </a:cubicBezTo>
                  <a:cubicBezTo>
                    <a:pt x="0" y="315"/>
                    <a:pt x="0" y="315"/>
                    <a:pt x="0" y="315"/>
                  </a:cubicBezTo>
                  <a:cubicBezTo>
                    <a:pt x="0" y="312"/>
                    <a:pt x="0" y="312"/>
                    <a:pt x="0" y="312"/>
                  </a:cubicBezTo>
                  <a:cubicBezTo>
                    <a:pt x="6" y="315"/>
                    <a:pt x="6" y="315"/>
                    <a:pt x="6" y="315"/>
                  </a:cubicBezTo>
                  <a:cubicBezTo>
                    <a:pt x="8" y="307"/>
                    <a:pt x="8" y="307"/>
                    <a:pt x="8" y="307"/>
                  </a:cubicBezTo>
                  <a:cubicBezTo>
                    <a:pt x="6" y="303"/>
                    <a:pt x="6" y="303"/>
                    <a:pt x="6" y="303"/>
                  </a:cubicBezTo>
                  <a:cubicBezTo>
                    <a:pt x="7" y="301"/>
                    <a:pt x="7" y="301"/>
                    <a:pt x="7" y="301"/>
                  </a:cubicBezTo>
                  <a:cubicBezTo>
                    <a:pt x="7" y="301"/>
                    <a:pt x="11" y="306"/>
                    <a:pt x="17" y="306"/>
                  </a:cubicBezTo>
                  <a:cubicBezTo>
                    <a:pt x="23" y="306"/>
                    <a:pt x="57" y="294"/>
                    <a:pt x="73" y="287"/>
                  </a:cubicBezTo>
                  <a:cubicBezTo>
                    <a:pt x="90" y="280"/>
                    <a:pt x="110" y="270"/>
                    <a:pt x="110" y="270"/>
                  </a:cubicBezTo>
                  <a:cubicBezTo>
                    <a:pt x="110" y="229"/>
                    <a:pt x="110" y="229"/>
                    <a:pt x="110" y="229"/>
                  </a:cubicBezTo>
                  <a:cubicBezTo>
                    <a:pt x="72" y="232"/>
                    <a:pt x="72" y="232"/>
                    <a:pt x="72" y="232"/>
                  </a:cubicBezTo>
                  <a:cubicBezTo>
                    <a:pt x="71" y="224"/>
                    <a:pt x="71" y="224"/>
                    <a:pt x="71" y="224"/>
                  </a:cubicBezTo>
                  <a:cubicBezTo>
                    <a:pt x="73" y="224"/>
                    <a:pt x="73" y="224"/>
                    <a:pt x="73" y="224"/>
                  </a:cubicBezTo>
                  <a:cubicBezTo>
                    <a:pt x="74" y="218"/>
                    <a:pt x="74" y="218"/>
                    <a:pt x="74" y="218"/>
                  </a:cubicBezTo>
                  <a:cubicBezTo>
                    <a:pt x="68" y="218"/>
                    <a:pt x="68" y="218"/>
                    <a:pt x="68" y="218"/>
                  </a:cubicBezTo>
                  <a:cubicBezTo>
                    <a:pt x="68" y="215"/>
                    <a:pt x="68" y="215"/>
                    <a:pt x="68" y="215"/>
                  </a:cubicBezTo>
                  <a:cubicBezTo>
                    <a:pt x="75" y="215"/>
                    <a:pt x="75" y="215"/>
                    <a:pt x="75" y="215"/>
                  </a:cubicBezTo>
                  <a:cubicBezTo>
                    <a:pt x="76" y="208"/>
                    <a:pt x="76" y="208"/>
                    <a:pt x="76" y="208"/>
                  </a:cubicBezTo>
                  <a:cubicBezTo>
                    <a:pt x="72" y="205"/>
                    <a:pt x="72" y="205"/>
                    <a:pt x="72" y="205"/>
                  </a:cubicBezTo>
                  <a:cubicBezTo>
                    <a:pt x="73" y="203"/>
                    <a:pt x="73" y="203"/>
                    <a:pt x="73" y="203"/>
                  </a:cubicBezTo>
                  <a:cubicBezTo>
                    <a:pt x="73" y="203"/>
                    <a:pt x="81" y="206"/>
                    <a:pt x="85" y="206"/>
                  </a:cubicBezTo>
                  <a:cubicBezTo>
                    <a:pt x="89" y="206"/>
                    <a:pt x="142" y="184"/>
                    <a:pt x="142" y="184"/>
                  </a:cubicBezTo>
                  <a:cubicBezTo>
                    <a:pt x="142" y="176"/>
                    <a:pt x="142" y="176"/>
                    <a:pt x="142" y="176"/>
                  </a:cubicBezTo>
                  <a:cubicBezTo>
                    <a:pt x="151" y="174"/>
                    <a:pt x="151" y="174"/>
                    <a:pt x="151" y="174"/>
                  </a:cubicBezTo>
                  <a:cubicBezTo>
                    <a:pt x="151" y="149"/>
                    <a:pt x="151" y="149"/>
                    <a:pt x="151" y="149"/>
                  </a:cubicBezTo>
                  <a:cubicBezTo>
                    <a:pt x="182" y="144"/>
                    <a:pt x="182" y="144"/>
                    <a:pt x="182" y="144"/>
                  </a:cubicBezTo>
                  <a:cubicBezTo>
                    <a:pt x="182" y="136"/>
                    <a:pt x="182" y="136"/>
                    <a:pt x="182" y="136"/>
                  </a:cubicBezTo>
                  <a:cubicBezTo>
                    <a:pt x="184" y="136"/>
                    <a:pt x="184" y="136"/>
                    <a:pt x="184" y="136"/>
                  </a:cubicBezTo>
                  <a:cubicBezTo>
                    <a:pt x="184" y="131"/>
                    <a:pt x="184" y="131"/>
                    <a:pt x="184" y="131"/>
                  </a:cubicBezTo>
                  <a:cubicBezTo>
                    <a:pt x="180" y="120"/>
                    <a:pt x="180" y="120"/>
                    <a:pt x="180" y="120"/>
                  </a:cubicBezTo>
                  <a:cubicBezTo>
                    <a:pt x="184" y="120"/>
                    <a:pt x="184" y="120"/>
                    <a:pt x="184" y="120"/>
                  </a:cubicBezTo>
                  <a:cubicBezTo>
                    <a:pt x="182" y="117"/>
                    <a:pt x="182" y="117"/>
                    <a:pt x="182" y="117"/>
                  </a:cubicBezTo>
                  <a:cubicBezTo>
                    <a:pt x="170" y="113"/>
                    <a:pt x="170" y="113"/>
                    <a:pt x="170" y="113"/>
                  </a:cubicBezTo>
                  <a:cubicBezTo>
                    <a:pt x="138" y="118"/>
                    <a:pt x="138" y="118"/>
                    <a:pt x="138" y="118"/>
                  </a:cubicBezTo>
                  <a:cubicBezTo>
                    <a:pt x="138" y="110"/>
                    <a:pt x="138" y="110"/>
                    <a:pt x="138" y="110"/>
                  </a:cubicBezTo>
                  <a:cubicBezTo>
                    <a:pt x="141" y="106"/>
                    <a:pt x="141" y="106"/>
                    <a:pt x="141" y="106"/>
                  </a:cubicBezTo>
                  <a:cubicBezTo>
                    <a:pt x="135" y="103"/>
                    <a:pt x="135" y="103"/>
                    <a:pt x="135" y="103"/>
                  </a:cubicBezTo>
                  <a:cubicBezTo>
                    <a:pt x="136" y="100"/>
                    <a:pt x="136" y="100"/>
                    <a:pt x="136" y="100"/>
                  </a:cubicBezTo>
                  <a:cubicBezTo>
                    <a:pt x="141" y="101"/>
                    <a:pt x="141" y="101"/>
                    <a:pt x="141" y="101"/>
                  </a:cubicBezTo>
                  <a:cubicBezTo>
                    <a:pt x="141" y="94"/>
                    <a:pt x="141" y="94"/>
                    <a:pt x="141" y="94"/>
                  </a:cubicBezTo>
                  <a:cubicBezTo>
                    <a:pt x="138" y="90"/>
                    <a:pt x="138" y="90"/>
                    <a:pt x="138" y="90"/>
                  </a:cubicBezTo>
                  <a:cubicBezTo>
                    <a:pt x="140" y="88"/>
                    <a:pt x="140" y="88"/>
                    <a:pt x="140" y="88"/>
                  </a:cubicBezTo>
                  <a:cubicBezTo>
                    <a:pt x="140" y="88"/>
                    <a:pt x="147" y="92"/>
                    <a:pt x="152" y="92"/>
                  </a:cubicBezTo>
                  <a:cubicBezTo>
                    <a:pt x="157" y="92"/>
                    <a:pt x="184" y="81"/>
                    <a:pt x="184" y="81"/>
                  </a:cubicBezTo>
                  <a:cubicBezTo>
                    <a:pt x="220" y="19"/>
                    <a:pt x="220" y="19"/>
                    <a:pt x="220" y="19"/>
                  </a:cubicBezTo>
                  <a:cubicBezTo>
                    <a:pt x="220" y="19"/>
                    <a:pt x="218" y="14"/>
                    <a:pt x="218" y="9"/>
                  </a:cubicBezTo>
                  <a:cubicBezTo>
                    <a:pt x="218" y="4"/>
                    <a:pt x="224" y="0"/>
                    <a:pt x="227" y="0"/>
                  </a:cubicBezTo>
                  <a:cubicBezTo>
                    <a:pt x="231" y="0"/>
                    <a:pt x="363" y="14"/>
                    <a:pt x="371" y="14"/>
                  </a:cubicBezTo>
                  <a:cubicBezTo>
                    <a:pt x="378" y="15"/>
                    <a:pt x="378" y="18"/>
                    <a:pt x="378" y="21"/>
                  </a:cubicBezTo>
                  <a:cubicBezTo>
                    <a:pt x="378" y="21"/>
                    <a:pt x="383" y="24"/>
                    <a:pt x="383" y="25"/>
                  </a:cubicBezTo>
                  <a:cubicBezTo>
                    <a:pt x="383" y="26"/>
                    <a:pt x="380" y="35"/>
                    <a:pt x="380" y="35"/>
                  </a:cubicBezTo>
                  <a:cubicBezTo>
                    <a:pt x="380" y="35"/>
                    <a:pt x="409" y="71"/>
                    <a:pt x="433" y="78"/>
                  </a:cubicBezTo>
                  <a:cubicBezTo>
                    <a:pt x="457" y="85"/>
                    <a:pt x="464" y="81"/>
                    <a:pt x="464" y="81"/>
                  </a:cubicBezTo>
                  <a:cubicBezTo>
                    <a:pt x="464" y="84"/>
                    <a:pt x="464" y="84"/>
                    <a:pt x="464" y="84"/>
                  </a:cubicBezTo>
                  <a:cubicBezTo>
                    <a:pt x="460" y="86"/>
                    <a:pt x="460" y="86"/>
                    <a:pt x="460" y="86"/>
                  </a:cubicBezTo>
                  <a:cubicBezTo>
                    <a:pt x="460" y="86"/>
                    <a:pt x="461" y="90"/>
                    <a:pt x="462" y="92"/>
                  </a:cubicBezTo>
                  <a:cubicBezTo>
                    <a:pt x="463" y="94"/>
                    <a:pt x="468" y="93"/>
                    <a:pt x="468" y="93"/>
                  </a:cubicBezTo>
                  <a:cubicBezTo>
                    <a:pt x="468" y="97"/>
                    <a:pt x="468" y="97"/>
                    <a:pt x="468" y="97"/>
                  </a:cubicBezTo>
                  <a:cubicBezTo>
                    <a:pt x="462" y="99"/>
                    <a:pt x="462" y="99"/>
                    <a:pt x="462" y="99"/>
                  </a:cubicBezTo>
                  <a:cubicBezTo>
                    <a:pt x="466" y="102"/>
                    <a:pt x="466" y="102"/>
                    <a:pt x="466" y="102"/>
                  </a:cubicBezTo>
                  <a:cubicBezTo>
                    <a:pt x="466" y="108"/>
                    <a:pt x="466" y="108"/>
                    <a:pt x="466" y="108"/>
                  </a:cubicBezTo>
                  <a:cubicBezTo>
                    <a:pt x="450" y="108"/>
                    <a:pt x="450" y="108"/>
                    <a:pt x="450" y="108"/>
                  </a:cubicBezTo>
                  <a:cubicBezTo>
                    <a:pt x="423" y="113"/>
                    <a:pt x="423" y="113"/>
                    <a:pt x="423" y="113"/>
                  </a:cubicBezTo>
                  <a:cubicBezTo>
                    <a:pt x="423" y="117"/>
                    <a:pt x="423" y="117"/>
                    <a:pt x="423" y="117"/>
                  </a:cubicBezTo>
                  <a:cubicBezTo>
                    <a:pt x="420" y="117"/>
                    <a:pt x="420" y="117"/>
                    <a:pt x="420" y="117"/>
                  </a:cubicBezTo>
                  <a:cubicBezTo>
                    <a:pt x="420" y="121"/>
                    <a:pt x="420" y="121"/>
                    <a:pt x="420" y="121"/>
                  </a:cubicBezTo>
                  <a:cubicBezTo>
                    <a:pt x="417" y="121"/>
                    <a:pt x="417" y="121"/>
                    <a:pt x="417" y="121"/>
                  </a:cubicBezTo>
                  <a:cubicBezTo>
                    <a:pt x="417" y="135"/>
                    <a:pt x="417" y="135"/>
                    <a:pt x="417" y="135"/>
                  </a:cubicBezTo>
                  <a:cubicBezTo>
                    <a:pt x="446" y="138"/>
                    <a:pt x="446" y="138"/>
                    <a:pt x="446" y="138"/>
                  </a:cubicBezTo>
                  <a:cubicBezTo>
                    <a:pt x="446" y="152"/>
                    <a:pt x="446" y="152"/>
                    <a:pt x="446" y="152"/>
                  </a:cubicBezTo>
                  <a:cubicBezTo>
                    <a:pt x="450" y="152"/>
                    <a:pt x="450" y="152"/>
                    <a:pt x="450" y="152"/>
                  </a:cubicBezTo>
                  <a:cubicBezTo>
                    <a:pt x="450" y="147"/>
                    <a:pt x="450" y="147"/>
                    <a:pt x="450" y="147"/>
                  </a:cubicBezTo>
                  <a:cubicBezTo>
                    <a:pt x="454" y="148"/>
                    <a:pt x="454" y="148"/>
                    <a:pt x="454" y="148"/>
                  </a:cubicBezTo>
                  <a:cubicBezTo>
                    <a:pt x="454" y="169"/>
                    <a:pt x="454" y="169"/>
                    <a:pt x="454" y="169"/>
                  </a:cubicBezTo>
                  <a:cubicBezTo>
                    <a:pt x="462" y="171"/>
                    <a:pt x="462" y="171"/>
                    <a:pt x="462" y="171"/>
                  </a:cubicBezTo>
                  <a:cubicBezTo>
                    <a:pt x="462" y="177"/>
                    <a:pt x="462" y="177"/>
                    <a:pt x="462" y="177"/>
                  </a:cubicBezTo>
                  <a:cubicBezTo>
                    <a:pt x="462" y="177"/>
                    <a:pt x="506" y="197"/>
                    <a:pt x="518" y="198"/>
                  </a:cubicBezTo>
                  <a:cubicBezTo>
                    <a:pt x="529" y="199"/>
                    <a:pt x="532" y="195"/>
                    <a:pt x="532" y="195"/>
                  </a:cubicBezTo>
                  <a:cubicBezTo>
                    <a:pt x="532" y="197"/>
                    <a:pt x="532" y="197"/>
                    <a:pt x="532" y="197"/>
                  </a:cubicBezTo>
                  <a:cubicBezTo>
                    <a:pt x="528" y="202"/>
                    <a:pt x="528" y="202"/>
                    <a:pt x="528" y="202"/>
                  </a:cubicBezTo>
                  <a:cubicBezTo>
                    <a:pt x="528" y="208"/>
                    <a:pt x="528" y="208"/>
                    <a:pt x="528" y="208"/>
                  </a:cubicBezTo>
                  <a:cubicBezTo>
                    <a:pt x="536" y="208"/>
                    <a:pt x="536" y="208"/>
                    <a:pt x="536" y="208"/>
                  </a:cubicBezTo>
                  <a:cubicBezTo>
                    <a:pt x="536" y="210"/>
                    <a:pt x="536" y="210"/>
                    <a:pt x="536" y="210"/>
                  </a:cubicBezTo>
                  <a:cubicBezTo>
                    <a:pt x="530" y="213"/>
                    <a:pt x="530" y="213"/>
                    <a:pt x="530" y="213"/>
                  </a:cubicBezTo>
                  <a:cubicBezTo>
                    <a:pt x="533" y="216"/>
                    <a:pt x="533" y="216"/>
                    <a:pt x="533" y="216"/>
                  </a:cubicBezTo>
                  <a:cubicBezTo>
                    <a:pt x="533" y="226"/>
                    <a:pt x="533" y="226"/>
                    <a:pt x="533" y="226"/>
                  </a:cubicBezTo>
                  <a:cubicBezTo>
                    <a:pt x="528" y="226"/>
                    <a:pt x="528" y="226"/>
                    <a:pt x="528" y="226"/>
                  </a:cubicBezTo>
                  <a:cubicBezTo>
                    <a:pt x="528" y="222"/>
                    <a:pt x="528" y="222"/>
                    <a:pt x="528" y="222"/>
                  </a:cubicBezTo>
                  <a:cubicBezTo>
                    <a:pt x="490" y="227"/>
                    <a:pt x="490" y="227"/>
                    <a:pt x="490" y="227"/>
                  </a:cubicBezTo>
                  <a:cubicBezTo>
                    <a:pt x="490" y="263"/>
                    <a:pt x="490" y="263"/>
                    <a:pt x="490" y="263"/>
                  </a:cubicBezTo>
                  <a:cubicBezTo>
                    <a:pt x="490" y="263"/>
                    <a:pt x="577" y="299"/>
                    <a:pt x="587" y="300"/>
                  </a:cubicBezTo>
                  <a:cubicBezTo>
                    <a:pt x="596" y="301"/>
                    <a:pt x="603" y="297"/>
                    <a:pt x="603" y="297"/>
                  </a:cubicBezTo>
                  <a:cubicBezTo>
                    <a:pt x="604" y="300"/>
                    <a:pt x="604" y="300"/>
                    <a:pt x="604" y="300"/>
                  </a:cubicBezTo>
                  <a:cubicBezTo>
                    <a:pt x="604" y="300"/>
                    <a:pt x="599" y="303"/>
                    <a:pt x="599" y="305"/>
                  </a:cubicBezTo>
                  <a:cubicBezTo>
                    <a:pt x="599" y="307"/>
                    <a:pt x="599" y="310"/>
                    <a:pt x="599" y="310"/>
                  </a:cubicBezTo>
                  <a:cubicBezTo>
                    <a:pt x="606" y="309"/>
                    <a:pt x="606" y="309"/>
                    <a:pt x="606" y="309"/>
                  </a:cubicBezTo>
                  <a:cubicBezTo>
                    <a:pt x="606" y="312"/>
                    <a:pt x="606" y="312"/>
                    <a:pt x="606" y="312"/>
                  </a:cubicBezTo>
                  <a:cubicBezTo>
                    <a:pt x="601" y="314"/>
                    <a:pt x="601" y="314"/>
                    <a:pt x="601" y="314"/>
                  </a:cubicBezTo>
                  <a:lnTo>
                    <a:pt x="605" y="3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9" name="Group 8">
              <a:extLst>
                <a:ext uri="{FF2B5EF4-FFF2-40B4-BE49-F238E27FC236}">
                  <a16:creationId xmlns="" xmlns:a16="http://schemas.microsoft.com/office/drawing/2014/main" id="{3A3D1026-8916-4155-8F30-C254F9B5F9A3}"/>
                </a:ext>
              </a:extLst>
            </p:cNvPr>
            <p:cNvGrpSpPr/>
            <p:nvPr/>
          </p:nvGrpSpPr>
          <p:grpSpPr>
            <a:xfrm>
              <a:off x="6534411" y="5016533"/>
              <a:ext cx="1443667" cy="1388259"/>
              <a:chOff x="10464331" y="5522622"/>
              <a:chExt cx="1443667" cy="1388259"/>
            </a:xfrm>
            <a:grpFill/>
          </p:grpSpPr>
          <p:sp>
            <p:nvSpPr>
              <p:cNvPr id="15" name="Freeform 11">
                <a:extLst>
                  <a:ext uri="{FF2B5EF4-FFF2-40B4-BE49-F238E27FC236}">
                    <a16:creationId xmlns="" xmlns:a16="http://schemas.microsoft.com/office/drawing/2014/main" id="{41E686BA-330D-4C65-933D-12869F589317}"/>
                  </a:ext>
                </a:extLst>
              </p:cNvPr>
              <p:cNvSpPr>
                <a:spLocks/>
              </p:cNvSpPr>
              <p:nvPr/>
            </p:nvSpPr>
            <p:spPr bwMode="auto">
              <a:xfrm>
                <a:off x="11200016" y="6775442"/>
                <a:ext cx="707982" cy="104659"/>
              </a:xfrm>
              <a:custGeom>
                <a:avLst/>
                <a:gdLst>
                  <a:gd name="T0" fmla="*/ 164 w 164"/>
                  <a:gd name="T1" fmla="*/ 24 h 24"/>
                  <a:gd name="T2" fmla="*/ 82 w 164"/>
                  <a:gd name="T3" fmla="*/ 0 h 24"/>
                  <a:gd name="T4" fmla="*/ 0 w 164"/>
                  <a:gd name="T5" fmla="*/ 24 h 24"/>
                  <a:gd name="T6" fmla="*/ 164 w 164"/>
                  <a:gd name="T7" fmla="*/ 24 h 24"/>
                </a:gdLst>
                <a:ahLst/>
                <a:cxnLst>
                  <a:cxn ang="0">
                    <a:pos x="T0" y="T1"/>
                  </a:cxn>
                  <a:cxn ang="0">
                    <a:pos x="T2" y="T3"/>
                  </a:cxn>
                  <a:cxn ang="0">
                    <a:pos x="T4" y="T5"/>
                  </a:cxn>
                  <a:cxn ang="0">
                    <a:pos x="T6" y="T7"/>
                  </a:cxn>
                </a:cxnLst>
                <a:rect l="0" t="0" r="r" b="b"/>
                <a:pathLst>
                  <a:path w="164" h="24">
                    <a:moveTo>
                      <a:pt x="164" y="24"/>
                    </a:moveTo>
                    <a:cubicBezTo>
                      <a:pt x="140" y="9"/>
                      <a:pt x="112" y="0"/>
                      <a:pt x="82" y="0"/>
                    </a:cubicBezTo>
                    <a:cubicBezTo>
                      <a:pt x="52" y="0"/>
                      <a:pt x="24" y="9"/>
                      <a:pt x="0" y="24"/>
                    </a:cubicBezTo>
                    <a:lnTo>
                      <a:pt x="164"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12">
                <a:extLst>
                  <a:ext uri="{FF2B5EF4-FFF2-40B4-BE49-F238E27FC236}">
                    <a16:creationId xmlns="" xmlns:a16="http://schemas.microsoft.com/office/drawing/2014/main" id="{95C07FB8-3B01-471B-9861-2A5E899910ED}"/>
                  </a:ext>
                </a:extLst>
              </p:cNvPr>
              <p:cNvSpPr>
                <a:spLocks/>
              </p:cNvSpPr>
              <p:nvPr/>
            </p:nvSpPr>
            <p:spPr bwMode="auto">
              <a:xfrm>
                <a:off x="11046107" y="5587263"/>
                <a:ext cx="634106" cy="1243586"/>
              </a:xfrm>
              <a:custGeom>
                <a:avLst/>
                <a:gdLst>
                  <a:gd name="T0" fmla="*/ 108 w 147"/>
                  <a:gd name="T1" fmla="*/ 263 h 289"/>
                  <a:gd name="T2" fmla="*/ 111 w 147"/>
                  <a:gd name="T3" fmla="*/ 203 h 289"/>
                  <a:gd name="T4" fmla="*/ 111 w 147"/>
                  <a:gd name="T5" fmla="*/ 178 h 289"/>
                  <a:gd name="T6" fmla="*/ 104 w 147"/>
                  <a:gd name="T7" fmla="*/ 171 h 289"/>
                  <a:gd name="T8" fmla="*/ 95 w 147"/>
                  <a:gd name="T9" fmla="*/ 169 h 289"/>
                  <a:gd name="T10" fmla="*/ 83 w 147"/>
                  <a:gd name="T11" fmla="*/ 162 h 289"/>
                  <a:gd name="T12" fmla="*/ 65 w 147"/>
                  <a:gd name="T13" fmla="*/ 155 h 289"/>
                  <a:gd name="T14" fmla="*/ 39 w 147"/>
                  <a:gd name="T15" fmla="*/ 152 h 289"/>
                  <a:gd name="T16" fmla="*/ 13 w 147"/>
                  <a:gd name="T17" fmla="*/ 147 h 289"/>
                  <a:gd name="T18" fmla="*/ 6 w 147"/>
                  <a:gd name="T19" fmla="*/ 141 h 289"/>
                  <a:gd name="T20" fmla="*/ 0 w 147"/>
                  <a:gd name="T21" fmla="*/ 118 h 289"/>
                  <a:gd name="T22" fmla="*/ 7 w 147"/>
                  <a:gd name="T23" fmla="*/ 102 h 289"/>
                  <a:gd name="T24" fmla="*/ 22 w 147"/>
                  <a:gd name="T25" fmla="*/ 89 h 289"/>
                  <a:gd name="T26" fmla="*/ 56 w 147"/>
                  <a:gd name="T27" fmla="*/ 64 h 289"/>
                  <a:gd name="T28" fmla="*/ 62 w 147"/>
                  <a:gd name="T29" fmla="*/ 41 h 289"/>
                  <a:gd name="T30" fmla="*/ 71 w 147"/>
                  <a:gd name="T31" fmla="*/ 9 h 289"/>
                  <a:gd name="T32" fmla="*/ 73 w 147"/>
                  <a:gd name="T33" fmla="*/ 10 h 289"/>
                  <a:gd name="T34" fmla="*/ 63 w 147"/>
                  <a:gd name="T35" fmla="*/ 37 h 289"/>
                  <a:gd name="T36" fmla="*/ 45 w 147"/>
                  <a:gd name="T37" fmla="*/ 81 h 289"/>
                  <a:gd name="T38" fmla="*/ 14 w 147"/>
                  <a:gd name="T39" fmla="*/ 104 h 289"/>
                  <a:gd name="T40" fmla="*/ 17 w 147"/>
                  <a:gd name="T41" fmla="*/ 109 h 289"/>
                  <a:gd name="T42" fmla="*/ 22 w 147"/>
                  <a:gd name="T43" fmla="*/ 110 h 289"/>
                  <a:gd name="T44" fmla="*/ 11 w 147"/>
                  <a:gd name="T45" fmla="*/ 118 h 289"/>
                  <a:gd name="T46" fmla="*/ 45 w 147"/>
                  <a:gd name="T47" fmla="*/ 145 h 289"/>
                  <a:gd name="T48" fmla="*/ 64 w 147"/>
                  <a:gd name="T49" fmla="*/ 145 h 289"/>
                  <a:gd name="T50" fmla="*/ 86 w 147"/>
                  <a:gd name="T51" fmla="*/ 151 h 289"/>
                  <a:gd name="T52" fmla="*/ 94 w 147"/>
                  <a:gd name="T53" fmla="*/ 150 h 289"/>
                  <a:gd name="T54" fmla="*/ 103 w 147"/>
                  <a:gd name="T55" fmla="*/ 157 h 289"/>
                  <a:gd name="T56" fmla="*/ 118 w 147"/>
                  <a:gd name="T57" fmla="*/ 162 h 289"/>
                  <a:gd name="T58" fmla="*/ 121 w 147"/>
                  <a:gd name="T59" fmla="*/ 156 h 289"/>
                  <a:gd name="T60" fmla="*/ 125 w 147"/>
                  <a:gd name="T61" fmla="*/ 164 h 289"/>
                  <a:gd name="T62" fmla="*/ 129 w 147"/>
                  <a:gd name="T63" fmla="*/ 232 h 289"/>
                  <a:gd name="T64" fmla="*/ 135 w 147"/>
                  <a:gd name="T65" fmla="*/ 280 h 289"/>
                  <a:gd name="T66" fmla="*/ 128 w 147"/>
                  <a:gd name="T67" fmla="*/ 288 h 289"/>
                  <a:gd name="T68" fmla="*/ 112 w 147"/>
                  <a:gd name="T69" fmla="*/ 287 h 289"/>
                  <a:gd name="T70" fmla="*/ 106 w 147"/>
                  <a:gd name="T71" fmla="*/ 287 h 289"/>
                  <a:gd name="T72" fmla="*/ 111 w 147"/>
                  <a:gd name="T73" fmla="*/ 278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7" h="289">
                    <a:moveTo>
                      <a:pt x="111" y="278"/>
                    </a:moveTo>
                    <a:cubicBezTo>
                      <a:pt x="110" y="273"/>
                      <a:pt x="109" y="268"/>
                      <a:pt x="108" y="263"/>
                    </a:cubicBezTo>
                    <a:cubicBezTo>
                      <a:pt x="107" y="255"/>
                      <a:pt x="106" y="247"/>
                      <a:pt x="108" y="240"/>
                    </a:cubicBezTo>
                    <a:cubicBezTo>
                      <a:pt x="111" y="228"/>
                      <a:pt x="109" y="215"/>
                      <a:pt x="111" y="203"/>
                    </a:cubicBezTo>
                    <a:cubicBezTo>
                      <a:pt x="111" y="197"/>
                      <a:pt x="110" y="190"/>
                      <a:pt x="111" y="183"/>
                    </a:cubicBezTo>
                    <a:cubicBezTo>
                      <a:pt x="111" y="182"/>
                      <a:pt x="111" y="180"/>
                      <a:pt x="111" y="178"/>
                    </a:cubicBezTo>
                    <a:cubicBezTo>
                      <a:pt x="110" y="176"/>
                      <a:pt x="109" y="175"/>
                      <a:pt x="107" y="174"/>
                    </a:cubicBezTo>
                    <a:cubicBezTo>
                      <a:pt x="107" y="172"/>
                      <a:pt x="105" y="171"/>
                      <a:pt x="104" y="171"/>
                    </a:cubicBezTo>
                    <a:cubicBezTo>
                      <a:pt x="103" y="171"/>
                      <a:pt x="102" y="171"/>
                      <a:pt x="100" y="171"/>
                    </a:cubicBezTo>
                    <a:cubicBezTo>
                      <a:pt x="98" y="171"/>
                      <a:pt x="97" y="170"/>
                      <a:pt x="95" y="169"/>
                    </a:cubicBezTo>
                    <a:cubicBezTo>
                      <a:pt x="92" y="168"/>
                      <a:pt x="89" y="166"/>
                      <a:pt x="86" y="164"/>
                    </a:cubicBezTo>
                    <a:cubicBezTo>
                      <a:pt x="85" y="163"/>
                      <a:pt x="84" y="162"/>
                      <a:pt x="83" y="162"/>
                    </a:cubicBezTo>
                    <a:cubicBezTo>
                      <a:pt x="79" y="160"/>
                      <a:pt x="75" y="158"/>
                      <a:pt x="72" y="156"/>
                    </a:cubicBezTo>
                    <a:cubicBezTo>
                      <a:pt x="70" y="156"/>
                      <a:pt x="67" y="155"/>
                      <a:pt x="65" y="155"/>
                    </a:cubicBezTo>
                    <a:cubicBezTo>
                      <a:pt x="64" y="155"/>
                      <a:pt x="64" y="155"/>
                      <a:pt x="64" y="155"/>
                    </a:cubicBezTo>
                    <a:cubicBezTo>
                      <a:pt x="57" y="160"/>
                      <a:pt x="46" y="158"/>
                      <a:pt x="39" y="152"/>
                    </a:cubicBezTo>
                    <a:cubicBezTo>
                      <a:pt x="33" y="147"/>
                      <a:pt x="23" y="147"/>
                      <a:pt x="15" y="147"/>
                    </a:cubicBezTo>
                    <a:cubicBezTo>
                      <a:pt x="14" y="147"/>
                      <a:pt x="14" y="146"/>
                      <a:pt x="13" y="147"/>
                    </a:cubicBezTo>
                    <a:cubicBezTo>
                      <a:pt x="12" y="145"/>
                      <a:pt x="10" y="144"/>
                      <a:pt x="9" y="143"/>
                    </a:cubicBezTo>
                    <a:cubicBezTo>
                      <a:pt x="8" y="142"/>
                      <a:pt x="7" y="142"/>
                      <a:pt x="6" y="141"/>
                    </a:cubicBezTo>
                    <a:cubicBezTo>
                      <a:pt x="2" y="135"/>
                      <a:pt x="6" y="127"/>
                      <a:pt x="2" y="122"/>
                    </a:cubicBezTo>
                    <a:cubicBezTo>
                      <a:pt x="1" y="120"/>
                      <a:pt x="1" y="119"/>
                      <a:pt x="0" y="118"/>
                    </a:cubicBezTo>
                    <a:cubicBezTo>
                      <a:pt x="2" y="114"/>
                      <a:pt x="5" y="112"/>
                      <a:pt x="8" y="110"/>
                    </a:cubicBezTo>
                    <a:cubicBezTo>
                      <a:pt x="6" y="109"/>
                      <a:pt x="5" y="104"/>
                      <a:pt x="7" y="102"/>
                    </a:cubicBezTo>
                    <a:cubicBezTo>
                      <a:pt x="9" y="100"/>
                      <a:pt x="11" y="99"/>
                      <a:pt x="14" y="98"/>
                    </a:cubicBezTo>
                    <a:cubicBezTo>
                      <a:pt x="17" y="96"/>
                      <a:pt x="20" y="92"/>
                      <a:pt x="22" y="89"/>
                    </a:cubicBezTo>
                    <a:cubicBezTo>
                      <a:pt x="25" y="85"/>
                      <a:pt x="28" y="82"/>
                      <a:pt x="32" y="81"/>
                    </a:cubicBezTo>
                    <a:cubicBezTo>
                      <a:pt x="42" y="78"/>
                      <a:pt x="50" y="71"/>
                      <a:pt x="56" y="64"/>
                    </a:cubicBezTo>
                    <a:cubicBezTo>
                      <a:pt x="61" y="60"/>
                      <a:pt x="66" y="55"/>
                      <a:pt x="65" y="48"/>
                    </a:cubicBezTo>
                    <a:cubicBezTo>
                      <a:pt x="65" y="46"/>
                      <a:pt x="63" y="44"/>
                      <a:pt x="62" y="41"/>
                    </a:cubicBezTo>
                    <a:cubicBezTo>
                      <a:pt x="60" y="35"/>
                      <a:pt x="58" y="29"/>
                      <a:pt x="59" y="23"/>
                    </a:cubicBezTo>
                    <a:cubicBezTo>
                      <a:pt x="61" y="17"/>
                      <a:pt x="65" y="11"/>
                      <a:pt x="71" y="9"/>
                    </a:cubicBezTo>
                    <a:cubicBezTo>
                      <a:pt x="75" y="7"/>
                      <a:pt x="79" y="4"/>
                      <a:pt x="81" y="0"/>
                    </a:cubicBezTo>
                    <a:cubicBezTo>
                      <a:pt x="81" y="4"/>
                      <a:pt x="76" y="7"/>
                      <a:pt x="73" y="10"/>
                    </a:cubicBezTo>
                    <a:cubicBezTo>
                      <a:pt x="69" y="12"/>
                      <a:pt x="64" y="15"/>
                      <a:pt x="62" y="19"/>
                    </a:cubicBezTo>
                    <a:cubicBezTo>
                      <a:pt x="59" y="24"/>
                      <a:pt x="61" y="31"/>
                      <a:pt x="63" y="37"/>
                    </a:cubicBezTo>
                    <a:cubicBezTo>
                      <a:pt x="65" y="44"/>
                      <a:pt x="68" y="50"/>
                      <a:pt x="67" y="56"/>
                    </a:cubicBezTo>
                    <a:cubicBezTo>
                      <a:pt x="64" y="68"/>
                      <a:pt x="55" y="75"/>
                      <a:pt x="45" y="81"/>
                    </a:cubicBezTo>
                    <a:cubicBezTo>
                      <a:pt x="40" y="83"/>
                      <a:pt x="35" y="84"/>
                      <a:pt x="30" y="87"/>
                    </a:cubicBezTo>
                    <a:cubicBezTo>
                      <a:pt x="24" y="91"/>
                      <a:pt x="19" y="99"/>
                      <a:pt x="14" y="104"/>
                    </a:cubicBezTo>
                    <a:cubicBezTo>
                      <a:pt x="14" y="105"/>
                      <a:pt x="13" y="106"/>
                      <a:pt x="13" y="107"/>
                    </a:cubicBezTo>
                    <a:cubicBezTo>
                      <a:pt x="14" y="108"/>
                      <a:pt x="15" y="108"/>
                      <a:pt x="17" y="109"/>
                    </a:cubicBezTo>
                    <a:cubicBezTo>
                      <a:pt x="18" y="109"/>
                      <a:pt x="20" y="110"/>
                      <a:pt x="19" y="111"/>
                    </a:cubicBezTo>
                    <a:cubicBezTo>
                      <a:pt x="20" y="111"/>
                      <a:pt x="21" y="111"/>
                      <a:pt x="22" y="110"/>
                    </a:cubicBezTo>
                    <a:cubicBezTo>
                      <a:pt x="22" y="111"/>
                      <a:pt x="22" y="112"/>
                      <a:pt x="22" y="112"/>
                    </a:cubicBezTo>
                    <a:cubicBezTo>
                      <a:pt x="18" y="113"/>
                      <a:pt x="14" y="115"/>
                      <a:pt x="11" y="118"/>
                    </a:cubicBezTo>
                    <a:cubicBezTo>
                      <a:pt x="13" y="123"/>
                      <a:pt x="14" y="129"/>
                      <a:pt x="14" y="135"/>
                    </a:cubicBezTo>
                    <a:cubicBezTo>
                      <a:pt x="24" y="138"/>
                      <a:pt x="35" y="142"/>
                      <a:pt x="45" y="145"/>
                    </a:cubicBezTo>
                    <a:cubicBezTo>
                      <a:pt x="49" y="147"/>
                      <a:pt x="53" y="148"/>
                      <a:pt x="57" y="147"/>
                    </a:cubicBezTo>
                    <a:cubicBezTo>
                      <a:pt x="60" y="147"/>
                      <a:pt x="62" y="145"/>
                      <a:pt x="64" y="145"/>
                    </a:cubicBezTo>
                    <a:cubicBezTo>
                      <a:pt x="66" y="144"/>
                      <a:pt x="69" y="144"/>
                      <a:pt x="71" y="146"/>
                    </a:cubicBezTo>
                    <a:cubicBezTo>
                      <a:pt x="74" y="149"/>
                      <a:pt x="81" y="149"/>
                      <a:pt x="86" y="151"/>
                    </a:cubicBezTo>
                    <a:cubicBezTo>
                      <a:pt x="87" y="152"/>
                      <a:pt x="88" y="152"/>
                      <a:pt x="89" y="152"/>
                    </a:cubicBezTo>
                    <a:cubicBezTo>
                      <a:pt x="91" y="152"/>
                      <a:pt x="92" y="150"/>
                      <a:pt x="94" y="150"/>
                    </a:cubicBezTo>
                    <a:cubicBezTo>
                      <a:pt x="96" y="150"/>
                      <a:pt x="98" y="151"/>
                      <a:pt x="99" y="153"/>
                    </a:cubicBezTo>
                    <a:cubicBezTo>
                      <a:pt x="100" y="154"/>
                      <a:pt x="102" y="156"/>
                      <a:pt x="103" y="157"/>
                    </a:cubicBezTo>
                    <a:cubicBezTo>
                      <a:pt x="103" y="157"/>
                      <a:pt x="104" y="157"/>
                      <a:pt x="104" y="157"/>
                    </a:cubicBezTo>
                    <a:cubicBezTo>
                      <a:pt x="109" y="156"/>
                      <a:pt x="113" y="160"/>
                      <a:pt x="118" y="162"/>
                    </a:cubicBezTo>
                    <a:cubicBezTo>
                      <a:pt x="117" y="161"/>
                      <a:pt x="117" y="159"/>
                      <a:pt x="118" y="158"/>
                    </a:cubicBezTo>
                    <a:cubicBezTo>
                      <a:pt x="118" y="157"/>
                      <a:pt x="120" y="156"/>
                      <a:pt x="121" y="156"/>
                    </a:cubicBezTo>
                    <a:cubicBezTo>
                      <a:pt x="120" y="158"/>
                      <a:pt x="121" y="159"/>
                      <a:pt x="122" y="161"/>
                    </a:cubicBezTo>
                    <a:cubicBezTo>
                      <a:pt x="123" y="162"/>
                      <a:pt x="124" y="163"/>
                      <a:pt x="125" y="164"/>
                    </a:cubicBezTo>
                    <a:cubicBezTo>
                      <a:pt x="128" y="167"/>
                      <a:pt x="129" y="172"/>
                      <a:pt x="129" y="176"/>
                    </a:cubicBezTo>
                    <a:cubicBezTo>
                      <a:pt x="131" y="195"/>
                      <a:pt x="131" y="214"/>
                      <a:pt x="129" y="232"/>
                    </a:cubicBezTo>
                    <a:cubicBezTo>
                      <a:pt x="128" y="240"/>
                      <a:pt x="127" y="249"/>
                      <a:pt x="127" y="257"/>
                    </a:cubicBezTo>
                    <a:cubicBezTo>
                      <a:pt x="127" y="265"/>
                      <a:pt x="129" y="273"/>
                      <a:pt x="135" y="280"/>
                    </a:cubicBezTo>
                    <a:cubicBezTo>
                      <a:pt x="139" y="282"/>
                      <a:pt x="143" y="285"/>
                      <a:pt x="147" y="287"/>
                    </a:cubicBezTo>
                    <a:cubicBezTo>
                      <a:pt x="141" y="286"/>
                      <a:pt x="135" y="286"/>
                      <a:pt x="128" y="288"/>
                    </a:cubicBezTo>
                    <a:cubicBezTo>
                      <a:pt x="125" y="288"/>
                      <a:pt x="122" y="289"/>
                      <a:pt x="119" y="289"/>
                    </a:cubicBezTo>
                    <a:cubicBezTo>
                      <a:pt x="116" y="288"/>
                      <a:pt x="114" y="286"/>
                      <a:pt x="112" y="287"/>
                    </a:cubicBezTo>
                    <a:cubicBezTo>
                      <a:pt x="111" y="287"/>
                      <a:pt x="110" y="288"/>
                      <a:pt x="109" y="288"/>
                    </a:cubicBezTo>
                    <a:cubicBezTo>
                      <a:pt x="108" y="288"/>
                      <a:pt x="106" y="288"/>
                      <a:pt x="106" y="287"/>
                    </a:cubicBezTo>
                    <a:cubicBezTo>
                      <a:pt x="105" y="286"/>
                      <a:pt x="106" y="284"/>
                      <a:pt x="107" y="283"/>
                    </a:cubicBezTo>
                    <a:cubicBezTo>
                      <a:pt x="109" y="282"/>
                      <a:pt x="111" y="279"/>
                      <a:pt x="111" y="27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13">
                <a:extLst>
                  <a:ext uri="{FF2B5EF4-FFF2-40B4-BE49-F238E27FC236}">
                    <a16:creationId xmlns="" xmlns:a16="http://schemas.microsoft.com/office/drawing/2014/main" id="{CD8E667E-A515-482D-8994-559A6AC8CF40}"/>
                  </a:ext>
                </a:extLst>
              </p:cNvPr>
              <p:cNvSpPr>
                <a:spLocks/>
              </p:cNvSpPr>
              <p:nvPr/>
            </p:nvSpPr>
            <p:spPr bwMode="auto">
              <a:xfrm>
                <a:off x="11036873" y="6292168"/>
                <a:ext cx="434025" cy="612560"/>
              </a:xfrm>
              <a:custGeom>
                <a:avLst/>
                <a:gdLst>
                  <a:gd name="T0" fmla="*/ 96 w 101"/>
                  <a:gd name="T1" fmla="*/ 0 h 142"/>
                  <a:gd name="T2" fmla="*/ 84 w 101"/>
                  <a:gd name="T3" fmla="*/ 4 h 142"/>
                  <a:gd name="T4" fmla="*/ 80 w 101"/>
                  <a:gd name="T5" fmla="*/ 8 h 142"/>
                  <a:gd name="T6" fmla="*/ 78 w 101"/>
                  <a:gd name="T7" fmla="*/ 9 h 142"/>
                  <a:gd name="T8" fmla="*/ 78 w 101"/>
                  <a:gd name="T9" fmla="*/ 11 h 142"/>
                  <a:gd name="T10" fmla="*/ 75 w 101"/>
                  <a:gd name="T11" fmla="*/ 13 h 142"/>
                  <a:gd name="T12" fmla="*/ 71 w 101"/>
                  <a:gd name="T13" fmla="*/ 18 h 142"/>
                  <a:gd name="T14" fmla="*/ 70 w 101"/>
                  <a:gd name="T15" fmla="*/ 25 h 142"/>
                  <a:gd name="T16" fmla="*/ 67 w 101"/>
                  <a:gd name="T17" fmla="*/ 29 h 142"/>
                  <a:gd name="T18" fmla="*/ 63 w 101"/>
                  <a:gd name="T19" fmla="*/ 32 h 142"/>
                  <a:gd name="T20" fmla="*/ 56 w 101"/>
                  <a:gd name="T21" fmla="*/ 37 h 142"/>
                  <a:gd name="T22" fmla="*/ 52 w 101"/>
                  <a:gd name="T23" fmla="*/ 40 h 142"/>
                  <a:gd name="T24" fmla="*/ 51 w 101"/>
                  <a:gd name="T25" fmla="*/ 53 h 142"/>
                  <a:gd name="T26" fmla="*/ 41 w 101"/>
                  <a:gd name="T27" fmla="*/ 56 h 142"/>
                  <a:gd name="T28" fmla="*/ 32 w 101"/>
                  <a:gd name="T29" fmla="*/ 63 h 142"/>
                  <a:gd name="T30" fmla="*/ 25 w 101"/>
                  <a:gd name="T31" fmla="*/ 69 h 142"/>
                  <a:gd name="T32" fmla="*/ 17 w 101"/>
                  <a:gd name="T33" fmla="*/ 81 h 142"/>
                  <a:gd name="T34" fmla="*/ 14 w 101"/>
                  <a:gd name="T35" fmla="*/ 101 h 142"/>
                  <a:gd name="T36" fmla="*/ 4 w 101"/>
                  <a:gd name="T37" fmla="*/ 117 h 142"/>
                  <a:gd name="T38" fmla="*/ 1 w 101"/>
                  <a:gd name="T39" fmla="*/ 120 h 142"/>
                  <a:gd name="T40" fmla="*/ 1 w 101"/>
                  <a:gd name="T41" fmla="*/ 125 h 142"/>
                  <a:gd name="T42" fmla="*/ 5 w 101"/>
                  <a:gd name="T43" fmla="*/ 129 h 142"/>
                  <a:gd name="T44" fmla="*/ 12 w 101"/>
                  <a:gd name="T45" fmla="*/ 136 h 142"/>
                  <a:gd name="T46" fmla="*/ 14 w 101"/>
                  <a:gd name="T47" fmla="*/ 138 h 142"/>
                  <a:gd name="T48" fmla="*/ 13 w 101"/>
                  <a:gd name="T49" fmla="*/ 142 h 142"/>
                  <a:gd name="T50" fmla="*/ 13 w 101"/>
                  <a:gd name="T51" fmla="*/ 135 h 142"/>
                  <a:gd name="T52" fmla="*/ 7 w 101"/>
                  <a:gd name="T53" fmla="*/ 130 h 142"/>
                  <a:gd name="T54" fmla="*/ 3 w 101"/>
                  <a:gd name="T55" fmla="*/ 124 h 142"/>
                  <a:gd name="T56" fmla="*/ 5 w 101"/>
                  <a:gd name="T57" fmla="*/ 119 h 142"/>
                  <a:gd name="T58" fmla="*/ 10 w 101"/>
                  <a:gd name="T59" fmla="*/ 115 h 142"/>
                  <a:gd name="T60" fmla="*/ 18 w 101"/>
                  <a:gd name="T61" fmla="*/ 98 h 142"/>
                  <a:gd name="T62" fmla="*/ 28 w 101"/>
                  <a:gd name="T63" fmla="*/ 71 h 142"/>
                  <a:gd name="T64" fmla="*/ 42 w 101"/>
                  <a:gd name="T65" fmla="*/ 61 h 142"/>
                  <a:gd name="T66" fmla="*/ 54 w 101"/>
                  <a:gd name="T67" fmla="*/ 51 h 142"/>
                  <a:gd name="T68" fmla="*/ 54 w 101"/>
                  <a:gd name="T69" fmla="*/ 45 h 142"/>
                  <a:gd name="T70" fmla="*/ 56 w 101"/>
                  <a:gd name="T71" fmla="*/ 41 h 142"/>
                  <a:gd name="T72" fmla="*/ 66 w 101"/>
                  <a:gd name="T73" fmla="*/ 36 h 142"/>
                  <a:gd name="T74" fmla="*/ 71 w 101"/>
                  <a:gd name="T75" fmla="*/ 32 h 142"/>
                  <a:gd name="T76" fmla="*/ 73 w 101"/>
                  <a:gd name="T77" fmla="*/ 27 h 142"/>
                  <a:gd name="T78" fmla="*/ 82 w 101"/>
                  <a:gd name="T79" fmla="*/ 15 h 142"/>
                  <a:gd name="T80" fmla="*/ 91 w 101"/>
                  <a:gd name="T81" fmla="*/ 9 h 142"/>
                  <a:gd name="T82" fmla="*/ 101 w 101"/>
                  <a:gd name="T83" fmla="*/ 4 h 142"/>
                  <a:gd name="T84" fmla="*/ 96 w 101"/>
                  <a:gd name="T85" fmla="*/ 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1" h="142">
                    <a:moveTo>
                      <a:pt x="96" y="0"/>
                    </a:moveTo>
                    <a:cubicBezTo>
                      <a:pt x="92" y="1"/>
                      <a:pt x="88" y="3"/>
                      <a:pt x="84" y="4"/>
                    </a:cubicBezTo>
                    <a:cubicBezTo>
                      <a:pt x="82" y="5"/>
                      <a:pt x="80" y="6"/>
                      <a:pt x="80" y="8"/>
                    </a:cubicBezTo>
                    <a:cubicBezTo>
                      <a:pt x="79" y="8"/>
                      <a:pt x="79" y="8"/>
                      <a:pt x="78" y="9"/>
                    </a:cubicBezTo>
                    <a:cubicBezTo>
                      <a:pt x="78" y="10"/>
                      <a:pt x="78" y="11"/>
                      <a:pt x="78" y="11"/>
                    </a:cubicBezTo>
                    <a:cubicBezTo>
                      <a:pt x="77" y="12"/>
                      <a:pt x="76" y="12"/>
                      <a:pt x="75" y="13"/>
                    </a:cubicBezTo>
                    <a:cubicBezTo>
                      <a:pt x="73" y="14"/>
                      <a:pt x="71" y="16"/>
                      <a:pt x="71" y="18"/>
                    </a:cubicBezTo>
                    <a:cubicBezTo>
                      <a:pt x="70" y="20"/>
                      <a:pt x="70" y="23"/>
                      <a:pt x="70" y="25"/>
                    </a:cubicBezTo>
                    <a:cubicBezTo>
                      <a:pt x="70" y="27"/>
                      <a:pt x="69" y="28"/>
                      <a:pt x="67" y="29"/>
                    </a:cubicBezTo>
                    <a:cubicBezTo>
                      <a:pt x="66" y="30"/>
                      <a:pt x="65" y="31"/>
                      <a:pt x="63" y="32"/>
                    </a:cubicBezTo>
                    <a:cubicBezTo>
                      <a:pt x="61" y="33"/>
                      <a:pt x="59" y="35"/>
                      <a:pt x="56" y="37"/>
                    </a:cubicBezTo>
                    <a:cubicBezTo>
                      <a:pt x="54" y="38"/>
                      <a:pt x="53" y="39"/>
                      <a:pt x="52" y="40"/>
                    </a:cubicBezTo>
                    <a:cubicBezTo>
                      <a:pt x="50" y="44"/>
                      <a:pt x="53" y="49"/>
                      <a:pt x="51" y="53"/>
                    </a:cubicBezTo>
                    <a:cubicBezTo>
                      <a:pt x="47" y="54"/>
                      <a:pt x="44" y="55"/>
                      <a:pt x="41" y="56"/>
                    </a:cubicBezTo>
                    <a:cubicBezTo>
                      <a:pt x="37" y="58"/>
                      <a:pt x="34" y="60"/>
                      <a:pt x="32" y="63"/>
                    </a:cubicBezTo>
                    <a:cubicBezTo>
                      <a:pt x="29" y="65"/>
                      <a:pt x="27" y="67"/>
                      <a:pt x="25" y="69"/>
                    </a:cubicBezTo>
                    <a:cubicBezTo>
                      <a:pt x="21" y="73"/>
                      <a:pt x="19" y="77"/>
                      <a:pt x="17" y="81"/>
                    </a:cubicBezTo>
                    <a:cubicBezTo>
                      <a:pt x="15" y="87"/>
                      <a:pt x="16" y="95"/>
                      <a:pt x="14" y="101"/>
                    </a:cubicBezTo>
                    <a:cubicBezTo>
                      <a:pt x="13" y="108"/>
                      <a:pt x="10" y="114"/>
                      <a:pt x="4" y="117"/>
                    </a:cubicBezTo>
                    <a:cubicBezTo>
                      <a:pt x="3" y="118"/>
                      <a:pt x="2" y="119"/>
                      <a:pt x="1" y="120"/>
                    </a:cubicBezTo>
                    <a:cubicBezTo>
                      <a:pt x="0" y="122"/>
                      <a:pt x="0" y="124"/>
                      <a:pt x="1" y="125"/>
                    </a:cubicBezTo>
                    <a:cubicBezTo>
                      <a:pt x="2" y="127"/>
                      <a:pt x="3" y="128"/>
                      <a:pt x="5" y="129"/>
                    </a:cubicBezTo>
                    <a:cubicBezTo>
                      <a:pt x="7" y="131"/>
                      <a:pt x="9" y="134"/>
                      <a:pt x="12" y="136"/>
                    </a:cubicBezTo>
                    <a:cubicBezTo>
                      <a:pt x="13" y="136"/>
                      <a:pt x="13" y="136"/>
                      <a:pt x="14" y="138"/>
                    </a:cubicBezTo>
                    <a:cubicBezTo>
                      <a:pt x="14" y="139"/>
                      <a:pt x="14" y="141"/>
                      <a:pt x="13" y="142"/>
                    </a:cubicBezTo>
                    <a:cubicBezTo>
                      <a:pt x="16" y="141"/>
                      <a:pt x="15" y="137"/>
                      <a:pt x="13" y="135"/>
                    </a:cubicBezTo>
                    <a:cubicBezTo>
                      <a:pt x="12" y="133"/>
                      <a:pt x="9" y="132"/>
                      <a:pt x="7" y="130"/>
                    </a:cubicBezTo>
                    <a:cubicBezTo>
                      <a:pt x="5" y="129"/>
                      <a:pt x="3" y="127"/>
                      <a:pt x="3" y="124"/>
                    </a:cubicBezTo>
                    <a:cubicBezTo>
                      <a:pt x="3" y="122"/>
                      <a:pt x="4" y="120"/>
                      <a:pt x="5" y="119"/>
                    </a:cubicBezTo>
                    <a:cubicBezTo>
                      <a:pt x="7" y="117"/>
                      <a:pt x="9" y="116"/>
                      <a:pt x="10" y="115"/>
                    </a:cubicBezTo>
                    <a:cubicBezTo>
                      <a:pt x="15" y="111"/>
                      <a:pt x="18" y="104"/>
                      <a:pt x="18" y="98"/>
                    </a:cubicBezTo>
                    <a:cubicBezTo>
                      <a:pt x="17" y="88"/>
                      <a:pt x="20" y="79"/>
                      <a:pt x="28" y="71"/>
                    </a:cubicBezTo>
                    <a:cubicBezTo>
                      <a:pt x="32" y="67"/>
                      <a:pt x="37" y="63"/>
                      <a:pt x="42" y="61"/>
                    </a:cubicBezTo>
                    <a:cubicBezTo>
                      <a:pt x="46" y="58"/>
                      <a:pt x="54" y="57"/>
                      <a:pt x="54" y="51"/>
                    </a:cubicBezTo>
                    <a:cubicBezTo>
                      <a:pt x="54" y="49"/>
                      <a:pt x="54" y="47"/>
                      <a:pt x="54" y="45"/>
                    </a:cubicBezTo>
                    <a:cubicBezTo>
                      <a:pt x="54" y="43"/>
                      <a:pt x="55" y="41"/>
                      <a:pt x="56" y="41"/>
                    </a:cubicBezTo>
                    <a:cubicBezTo>
                      <a:pt x="60" y="39"/>
                      <a:pt x="62" y="37"/>
                      <a:pt x="66" y="36"/>
                    </a:cubicBezTo>
                    <a:cubicBezTo>
                      <a:pt x="68" y="35"/>
                      <a:pt x="70" y="34"/>
                      <a:pt x="71" y="32"/>
                    </a:cubicBezTo>
                    <a:cubicBezTo>
                      <a:pt x="73" y="31"/>
                      <a:pt x="74" y="29"/>
                      <a:pt x="73" y="27"/>
                    </a:cubicBezTo>
                    <a:cubicBezTo>
                      <a:pt x="76" y="23"/>
                      <a:pt x="79" y="18"/>
                      <a:pt x="82" y="15"/>
                    </a:cubicBezTo>
                    <a:cubicBezTo>
                      <a:pt x="85" y="12"/>
                      <a:pt x="88" y="10"/>
                      <a:pt x="91" y="9"/>
                    </a:cubicBezTo>
                    <a:cubicBezTo>
                      <a:pt x="95" y="8"/>
                      <a:pt x="98" y="5"/>
                      <a:pt x="101" y="4"/>
                    </a:cubicBezTo>
                    <a:cubicBezTo>
                      <a:pt x="100" y="1"/>
                      <a:pt x="98" y="0"/>
                      <a:pt x="9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14">
                <a:extLst>
                  <a:ext uri="{FF2B5EF4-FFF2-40B4-BE49-F238E27FC236}">
                    <a16:creationId xmlns="" xmlns:a16="http://schemas.microsoft.com/office/drawing/2014/main" id="{69512D80-A91F-4A4C-9CA3-FB7DC4A54407}"/>
                  </a:ext>
                </a:extLst>
              </p:cNvPr>
              <p:cNvSpPr>
                <a:spLocks/>
              </p:cNvSpPr>
              <p:nvPr/>
            </p:nvSpPr>
            <p:spPr bwMode="auto">
              <a:xfrm>
                <a:off x="10722898" y="6021288"/>
                <a:ext cx="366305" cy="49251"/>
              </a:xfrm>
              <a:custGeom>
                <a:avLst/>
                <a:gdLst>
                  <a:gd name="T0" fmla="*/ 85 w 85"/>
                  <a:gd name="T1" fmla="*/ 0 h 11"/>
                  <a:gd name="T2" fmla="*/ 48 w 85"/>
                  <a:gd name="T3" fmla="*/ 7 h 11"/>
                  <a:gd name="T4" fmla="*/ 41 w 85"/>
                  <a:gd name="T5" fmla="*/ 5 h 11"/>
                  <a:gd name="T6" fmla="*/ 34 w 85"/>
                  <a:gd name="T7" fmla="*/ 5 h 11"/>
                  <a:gd name="T8" fmla="*/ 24 w 85"/>
                  <a:gd name="T9" fmla="*/ 7 h 11"/>
                  <a:gd name="T10" fmla="*/ 5 w 85"/>
                  <a:gd name="T11" fmla="*/ 9 h 11"/>
                  <a:gd name="T12" fmla="*/ 0 w 85"/>
                  <a:gd name="T13" fmla="*/ 7 h 11"/>
                  <a:gd name="T14" fmla="*/ 9 w 85"/>
                  <a:gd name="T15" fmla="*/ 10 h 11"/>
                  <a:gd name="T16" fmla="*/ 33 w 85"/>
                  <a:gd name="T17" fmla="*/ 7 h 11"/>
                  <a:gd name="T18" fmla="*/ 41 w 85"/>
                  <a:gd name="T19" fmla="*/ 9 h 11"/>
                  <a:gd name="T20" fmla="*/ 42 w 85"/>
                  <a:gd name="T21" fmla="*/ 10 h 11"/>
                  <a:gd name="T22" fmla="*/ 44 w 85"/>
                  <a:gd name="T23" fmla="*/ 10 h 11"/>
                  <a:gd name="T24" fmla="*/ 76 w 85"/>
                  <a:gd name="T25" fmla="*/ 5 h 11"/>
                  <a:gd name="T26" fmla="*/ 84 w 85"/>
                  <a:gd name="T27" fmla="*/ 5 h 11"/>
                  <a:gd name="T28" fmla="*/ 85 w 85"/>
                  <a:gd name="T29"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 h="11">
                    <a:moveTo>
                      <a:pt x="85" y="0"/>
                    </a:moveTo>
                    <a:cubicBezTo>
                      <a:pt x="73" y="0"/>
                      <a:pt x="60" y="3"/>
                      <a:pt x="48" y="7"/>
                    </a:cubicBezTo>
                    <a:cubicBezTo>
                      <a:pt x="46" y="8"/>
                      <a:pt x="42" y="7"/>
                      <a:pt x="41" y="5"/>
                    </a:cubicBezTo>
                    <a:cubicBezTo>
                      <a:pt x="39" y="4"/>
                      <a:pt x="37" y="5"/>
                      <a:pt x="34" y="5"/>
                    </a:cubicBezTo>
                    <a:cubicBezTo>
                      <a:pt x="31" y="6"/>
                      <a:pt x="27" y="6"/>
                      <a:pt x="24" y="7"/>
                    </a:cubicBezTo>
                    <a:cubicBezTo>
                      <a:pt x="17" y="8"/>
                      <a:pt x="11" y="8"/>
                      <a:pt x="5" y="9"/>
                    </a:cubicBezTo>
                    <a:cubicBezTo>
                      <a:pt x="3" y="9"/>
                      <a:pt x="1" y="9"/>
                      <a:pt x="0" y="7"/>
                    </a:cubicBezTo>
                    <a:cubicBezTo>
                      <a:pt x="3" y="9"/>
                      <a:pt x="5" y="10"/>
                      <a:pt x="9" y="10"/>
                    </a:cubicBezTo>
                    <a:cubicBezTo>
                      <a:pt x="17" y="9"/>
                      <a:pt x="25" y="8"/>
                      <a:pt x="33" y="7"/>
                    </a:cubicBezTo>
                    <a:cubicBezTo>
                      <a:pt x="36" y="7"/>
                      <a:pt x="40" y="6"/>
                      <a:pt x="41" y="9"/>
                    </a:cubicBezTo>
                    <a:cubicBezTo>
                      <a:pt x="41" y="9"/>
                      <a:pt x="42" y="10"/>
                      <a:pt x="42" y="10"/>
                    </a:cubicBezTo>
                    <a:cubicBezTo>
                      <a:pt x="42" y="11"/>
                      <a:pt x="43" y="11"/>
                      <a:pt x="44" y="10"/>
                    </a:cubicBezTo>
                    <a:cubicBezTo>
                      <a:pt x="55" y="8"/>
                      <a:pt x="65" y="7"/>
                      <a:pt x="76" y="5"/>
                    </a:cubicBezTo>
                    <a:cubicBezTo>
                      <a:pt x="79" y="4"/>
                      <a:pt x="82" y="4"/>
                      <a:pt x="84" y="5"/>
                    </a:cubicBezTo>
                    <a:cubicBezTo>
                      <a:pt x="84" y="4"/>
                      <a:pt x="85" y="1"/>
                      <a:pt x="8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15">
                <a:extLst>
                  <a:ext uri="{FF2B5EF4-FFF2-40B4-BE49-F238E27FC236}">
                    <a16:creationId xmlns="" xmlns:a16="http://schemas.microsoft.com/office/drawing/2014/main" id="{C01C4D9B-7056-4BE9-8F7E-5A5DD316A428}"/>
                  </a:ext>
                </a:extLst>
              </p:cNvPr>
              <p:cNvSpPr>
                <a:spLocks/>
              </p:cNvSpPr>
              <p:nvPr/>
            </p:nvSpPr>
            <p:spPr bwMode="auto">
              <a:xfrm>
                <a:off x="11092280" y="5731939"/>
                <a:ext cx="184691" cy="172378"/>
              </a:xfrm>
              <a:custGeom>
                <a:avLst/>
                <a:gdLst>
                  <a:gd name="T0" fmla="*/ 40 w 43"/>
                  <a:gd name="T1" fmla="*/ 40 h 40"/>
                  <a:gd name="T2" fmla="*/ 31 w 43"/>
                  <a:gd name="T3" fmla="*/ 28 h 40"/>
                  <a:gd name="T4" fmla="*/ 14 w 43"/>
                  <a:gd name="T5" fmla="*/ 26 h 40"/>
                  <a:gd name="T6" fmla="*/ 8 w 43"/>
                  <a:gd name="T7" fmla="*/ 24 h 40"/>
                  <a:gd name="T8" fmla="*/ 7 w 43"/>
                  <a:gd name="T9" fmla="*/ 20 h 40"/>
                  <a:gd name="T10" fmla="*/ 2 w 43"/>
                  <a:gd name="T11" fmla="*/ 18 h 40"/>
                  <a:gd name="T12" fmla="*/ 1 w 43"/>
                  <a:gd name="T13" fmla="*/ 12 h 40"/>
                  <a:gd name="T14" fmla="*/ 6 w 43"/>
                  <a:gd name="T15" fmla="*/ 6 h 40"/>
                  <a:gd name="T16" fmla="*/ 3 w 43"/>
                  <a:gd name="T17" fmla="*/ 1 h 40"/>
                  <a:gd name="T18" fmla="*/ 7 w 43"/>
                  <a:gd name="T19" fmla="*/ 3 h 40"/>
                  <a:gd name="T20" fmla="*/ 6 w 43"/>
                  <a:gd name="T21" fmla="*/ 8 h 40"/>
                  <a:gd name="T22" fmla="*/ 2 w 43"/>
                  <a:gd name="T23" fmla="*/ 13 h 40"/>
                  <a:gd name="T24" fmla="*/ 3 w 43"/>
                  <a:gd name="T25" fmla="*/ 17 h 40"/>
                  <a:gd name="T26" fmla="*/ 8 w 43"/>
                  <a:gd name="T27" fmla="*/ 18 h 40"/>
                  <a:gd name="T28" fmla="*/ 12 w 43"/>
                  <a:gd name="T29" fmla="*/ 22 h 40"/>
                  <a:gd name="T30" fmla="*/ 18 w 43"/>
                  <a:gd name="T31" fmla="*/ 23 h 40"/>
                  <a:gd name="T32" fmla="*/ 31 w 43"/>
                  <a:gd name="T33" fmla="*/ 25 h 40"/>
                  <a:gd name="T34" fmla="*/ 40 w 43"/>
                  <a:gd name="T35" fmla="*/ 30 h 40"/>
                  <a:gd name="T36" fmla="*/ 40 w 43"/>
                  <a:gd name="T37"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3" h="40">
                    <a:moveTo>
                      <a:pt x="40" y="40"/>
                    </a:moveTo>
                    <a:cubicBezTo>
                      <a:pt x="40" y="35"/>
                      <a:pt x="36" y="30"/>
                      <a:pt x="31" y="28"/>
                    </a:cubicBezTo>
                    <a:cubicBezTo>
                      <a:pt x="25" y="26"/>
                      <a:pt x="20" y="26"/>
                      <a:pt x="14" y="26"/>
                    </a:cubicBezTo>
                    <a:cubicBezTo>
                      <a:pt x="12" y="26"/>
                      <a:pt x="9" y="26"/>
                      <a:pt x="8" y="24"/>
                    </a:cubicBezTo>
                    <a:cubicBezTo>
                      <a:pt x="8" y="22"/>
                      <a:pt x="8" y="21"/>
                      <a:pt x="7" y="20"/>
                    </a:cubicBezTo>
                    <a:cubicBezTo>
                      <a:pt x="6" y="18"/>
                      <a:pt x="3" y="19"/>
                      <a:pt x="2" y="18"/>
                    </a:cubicBezTo>
                    <a:cubicBezTo>
                      <a:pt x="0" y="17"/>
                      <a:pt x="0" y="14"/>
                      <a:pt x="1" y="12"/>
                    </a:cubicBezTo>
                    <a:cubicBezTo>
                      <a:pt x="3" y="10"/>
                      <a:pt x="5" y="8"/>
                      <a:pt x="6" y="6"/>
                    </a:cubicBezTo>
                    <a:cubicBezTo>
                      <a:pt x="7" y="4"/>
                      <a:pt x="6" y="1"/>
                      <a:pt x="3" y="1"/>
                    </a:cubicBezTo>
                    <a:cubicBezTo>
                      <a:pt x="5" y="0"/>
                      <a:pt x="7" y="2"/>
                      <a:pt x="7" y="3"/>
                    </a:cubicBezTo>
                    <a:cubicBezTo>
                      <a:pt x="8" y="5"/>
                      <a:pt x="7" y="7"/>
                      <a:pt x="6" y="8"/>
                    </a:cubicBezTo>
                    <a:cubicBezTo>
                      <a:pt x="5" y="10"/>
                      <a:pt x="3" y="11"/>
                      <a:pt x="2" y="13"/>
                    </a:cubicBezTo>
                    <a:cubicBezTo>
                      <a:pt x="2" y="14"/>
                      <a:pt x="2" y="16"/>
                      <a:pt x="3" y="17"/>
                    </a:cubicBezTo>
                    <a:cubicBezTo>
                      <a:pt x="4" y="16"/>
                      <a:pt x="7" y="17"/>
                      <a:pt x="8" y="18"/>
                    </a:cubicBezTo>
                    <a:cubicBezTo>
                      <a:pt x="9" y="19"/>
                      <a:pt x="10" y="21"/>
                      <a:pt x="12" y="22"/>
                    </a:cubicBezTo>
                    <a:cubicBezTo>
                      <a:pt x="14" y="23"/>
                      <a:pt x="16" y="23"/>
                      <a:pt x="18" y="23"/>
                    </a:cubicBezTo>
                    <a:cubicBezTo>
                      <a:pt x="23" y="23"/>
                      <a:pt x="27" y="23"/>
                      <a:pt x="31" y="25"/>
                    </a:cubicBezTo>
                    <a:cubicBezTo>
                      <a:pt x="35" y="26"/>
                      <a:pt x="38" y="27"/>
                      <a:pt x="40" y="30"/>
                    </a:cubicBezTo>
                    <a:cubicBezTo>
                      <a:pt x="42" y="33"/>
                      <a:pt x="43" y="38"/>
                      <a:pt x="40"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16">
                <a:extLst>
                  <a:ext uri="{FF2B5EF4-FFF2-40B4-BE49-F238E27FC236}">
                    <a16:creationId xmlns="" xmlns:a16="http://schemas.microsoft.com/office/drawing/2014/main" id="{7668AF45-519A-4C4F-9E1B-D218BFE11099}"/>
                  </a:ext>
                </a:extLst>
              </p:cNvPr>
              <p:cNvSpPr>
                <a:spLocks/>
              </p:cNvSpPr>
              <p:nvPr/>
            </p:nvSpPr>
            <p:spPr bwMode="auto">
              <a:xfrm>
                <a:off x="10464331" y="5978193"/>
                <a:ext cx="412477" cy="215473"/>
              </a:xfrm>
              <a:custGeom>
                <a:avLst/>
                <a:gdLst>
                  <a:gd name="T0" fmla="*/ 3 w 96"/>
                  <a:gd name="T1" fmla="*/ 20 h 50"/>
                  <a:gd name="T2" fmla="*/ 5 w 96"/>
                  <a:gd name="T3" fmla="*/ 17 h 50"/>
                  <a:gd name="T4" fmla="*/ 8 w 96"/>
                  <a:gd name="T5" fmla="*/ 13 h 50"/>
                  <a:gd name="T6" fmla="*/ 9 w 96"/>
                  <a:gd name="T7" fmla="*/ 8 h 50"/>
                  <a:gd name="T8" fmla="*/ 13 w 96"/>
                  <a:gd name="T9" fmla="*/ 8 h 50"/>
                  <a:gd name="T10" fmla="*/ 18 w 96"/>
                  <a:gd name="T11" fmla="*/ 7 h 50"/>
                  <a:gd name="T12" fmla="*/ 21 w 96"/>
                  <a:gd name="T13" fmla="*/ 10 h 50"/>
                  <a:gd name="T14" fmla="*/ 25 w 96"/>
                  <a:gd name="T15" fmla="*/ 6 h 50"/>
                  <a:gd name="T16" fmla="*/ 29 w 96"/>
                  <a:gd name="T17" fmla="*/ 3 h 50"/>
                  <a:gd name="T18" fmla="*/ 34 w 96"/>
                  <a:gd name="T19" fmla="*/ 4 h 50"/>
                  <a:gd name="T20" fmla="*/ 39 w 96"/>
                  <a:gd name="T21" fmla="*/ 2 h 50"/>
                  <a:gd name="T22" fmla="*/ 43 w 96"/>
                  <a:gd name="T23" fmla="*/ 3 h 50"/>
                  <a:gd name="T24" fmla="*/ 46 w 96"/>
                  <a:gd name="T25" fmla="*/ 5 h 50"/>
                  <a:gd name="T26" fmla="*/ 51 w 96"/>
                  <a:gd name="T27" fmla="*/ 2 h 50"/>
                  <a:gd name="T28" fmla="*/ 55 w 96"/>
                  <a:gd name="T29" fmla="*/ 0 h 50"/>
                  <a:gd name="T30" fmla="*/ 58 w 96"/>
                  <a:gd name="T31" fmla="*/ 1 h 50"/>
                  <a:gd name="T32" fmla="*/ 62 w 96"/>
                  <a:gd name="T33" fmla="*/ 4 h 50"/>
                  <a:gd name="T34" fmla="*/ 65 w 96"/>
                  <a:gd name="T35" fmla="*/ 5 h 50"/>
                  <a:gd name="T36" fmla="*/ 68 w 96"/>
                  <a:gd name="T37" fmla="*/ 10 h 50"/>
                  <a:gd name="T38" fmla="*/ 71 w 96"/>
                  <a:gd name="T39" fmla="*/ 14 h 50"/>
                  <a:gd name="T40" fmla="*/ 73 w 96"/>
                  <a:gd name="T41" fmla="*/ 11 h 50"/>
                  <a:gd name="T42" fmla="*/ 77 w 96"/>
                  <a:gd name="T43" fmla="*/ 17 h 50"/>
                  <a:gd name="T44" fmla="*/ 81 w 96"/>
                  <a:gd name="T45" fmla="*/ 20 h 50"/>
                  <a:gd name="T46" fmla="*/ 85 w 96"/>
                  <a:gd name="T47" fmla="*/ 23 h 50"/>
                  <a:gd name="T48" fmla="*/ 88 w 96"/>
                  <a:gd name="T49" fmla="*/ 24 h 50"/>
                  <a:gd name="T50" fmla="*/ 90 w 96"/>
                  <a:gd name="T51" fmla="*/ 27 h 50"/>
                  <a:gd name="T52" fmla="*/ 92 w 96"/>
                  <a:gd name="T53" fmla="*/ 32 h 50"/>
                  <a:gd name="T54" fmla="*/ 93 w 96"/>
                  <a:gd name="T55" fmla="*/ 42 h 50"/>
                  <a:gd name="T56" fmla="*/ 86 w 96"/>
                  <a:gd name="T57" fmla="*/ 45 h 50"/>
                  <a:gd name="T58" fmla="*/ 81 w 96"/>
                  <a:gd name="T59" fmla="*/ 43 h 50"/>
                  <a:gd name="T60" fmla="*/ 78 w 96"/>
                  <a:gd name="T61" fmla="*/ 41 h 50"/>
                  <a:gd name="T62" fmla="*/ 72 w 96"/>
                  <a:gd name="T63" fmla="*/ 36 h 50"/>
                  <a:gd name="T64" fmla="*/ 71 w 96"/>
                  <a:gd name="T65" fmla="*/ 41 h 50"/>
                  <a:gd name="T66" fmla="*/ 71 w 96"/>
                  <a:gd name="T67" fmla="*/ 48 h 50"/>
                  <a:gd name="T68" fmla="*/ 66 w 96"/>
                  <a:gd name="T69" fmla="*/ 46 h 50"/>
                  <a:gd name="T70" fmla="*/ 64 w 96"/>
                  <a:gd name="T71" fmla="*/ 41 h 50"/>
                  <a:gd name="T72" fmla="*/ 54 w 96"/>
                  <a:gd name="T73" fmla="*/ 42 h 50"/>
                  <a:gd name="T74" fmla="*/ 54 w 96"/>
                  <a:gd name="T75" fmla="*/ 37 h 50"/>
                  <a:gd name="T76" fmla="*/ 59 w 96"/>
                  <a:gd name="T77" fmla="*/ 36 h 50"/>
                  <a:gd name="T78" fmla="*/ 58 w 96"/>
                  <a:gd name="T79" fmla="*/ 31 h 50"/>
                  <a:gd name="T80" fmla="*/ 54 w 96"/>
                  <a:gd name="T81" fmla="*/ 29 h 50"/>
                  <a:gd name="T82" fmla="*/ 49 w 96"/>
                  <a:gd name="T83" fmla="*/ 29 h 50"/>
                  <a:gd name="T84" fmla="*/ 44 w 96"/>
                  <a:gd name="T85" fmla="*/ 28 h 50"/>
                  <a:gd name="T86" fmla="*/ 38 w 96"/>
                  <a:gd name="T87" fmla="*/ 32 h 50"/>
                  <a:gd name="T88" fmla="*/ 31 w 96"/>
                  <a:gd name="T89" fmla="*/ 35 h 50"/>
                  <a:gd name="T90" fmla="*/ 28 w 96"/>
                  <a:gd name="T91" fmla="*/ 37 h 50"/>
                  <a:gd name="T92" fmla="*/ 20 w 96"/>
                  <a:gd name="T93" fmla="*/ 40 h 50"/>
                  <a:gd name="T94" fmla="*/ 21 w 96"/>
                  <a:gd name="T95" fmla="*/ 36 h 50"/>
                  <a:gd name="T96" fmla="*/ 27 w 96"/>
                  <a:gd name="T97" fmla="*/ 30 h 50"/>
                  <a:gd name="T98" fmla="*/ 21 w 96"/>
                  <a:gd name="T99" fmla="*/ 26 h 50"/>
                  <a:gd name="T100" fmla="*/ 16 w 96"/>
                  <a:gd name="T101" fmla="*/ 24 h 50"/>
                  <a:gd name="T102" fmla="*/ 10 w 96"/>
                  <a:gd name="T103" fmla="*/ 25 h 50"/>
                  <a:gd name="T104" fmla="*/ 5 w 96"/>
                  <a:gd name="T105" fmla="*/ 27 h 50"/>
                  <a:gd name="T106" fmla="*/ 1 w 96"/>
                  <a:gd name="T107" fmla="*/ 23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6" h="50">
                    <a:moveTo>
                      <a:pt x="1" y="23"/>
                    </a:moveTo>
                    <a:cubicBezTo>
                      <a:pt x="1" y="23"/>
                      <a:pt x="1" y="21"/>
                      <a:pt x="1" y="20"/>
                    </a:cubicBezTo>
                    <a:cubicBezTo>
                      <a:pt x="2" y="20"/>
                      <a:pt x="3" y="21"/>
                      <a:pt x="3" y="20"/>
                    </a:cubicBezTo>
                    <a:cubicBezTo>
                      <a:pt x="3" y="20"/>
                      <a:pt x="3" y="19"/>
                      <a:pt x="3" y="19"/>
                    </a:cubicBezTo>
                    <a:cubicBezTo>
                      <a:pt x="3" y="18"/>
                      <a:pt x="4" y="18"/>
                      <a:pt x="4" y="18"/>
                    </a:cubicBezTo>
                    <a:cubicBezTo>
                      <a:pt x="5" y="18"/>
                      <a:pt x="5" y="17"/>
                      <a:pt x="5" y="17"/>
                    </a:cubicBezTo>
                    <a:cubicBezTo>
                      <a:pt x="5" y="16"/>
                      <a:pt x="6" y="17"/>
                      <a:pt x="7" y="17"/>
                    </a:cubicBezTo>
                    <a:cubicBezTo>
                      <a:pt x="7" y="16"/>
                      <a:pt x="7" y="15"/>
                      <a:pt x="8" y="14"/>
                    </a:cubicBezTo>
                    <a:cubicBezTo>
                      <a:pt x="8" y="14"/>
                      <a:pt x="8" y="14"/>
                      <a:pt x="8" y="13"/>
                    </a:cubicBezTo>
                    <a:cubicBezTo>
                      <a:pt x="8" y="12"/>
                      <a:pt x="8" y="12"/>
                      <a:pt x="8" y="11"/>
                    </a:cubicBezTo>
                    <a:cubicBezTo>
                      <a:pt x="7" y="11"/>
                      <a:pt x="7" y="10"/>
                      <a:pt x="8" y="9"/>
                    </a:cubicBezTo>
                    <a:cubicBezTo>
                      <a:pt x="8" y="9"/>
                      <a:pt x="9" y="9"/>
                      <a:pt x="9" y="8"/>
                    </a:cubicBezTo>
                    <a:cubicBezTo>
                      <a:pt x="10" y="8"/>
                      <a:pt x="10" y="8"/>
                      <a:pt x="11" y="8"/>
                    </a:cubicBezTo>
                    <a:cubicBezTo>
                      <a:pt x="11" y="8"/>
                      <a:pt x="11" y="9"/>
                      <a:pt x="12" y="9"/>
                    </a:cubicBezTo>
                    <a:cubicBezTo>
                      <a:pt x="12" y="8"/>
                      <a:pt x="12" y="8"/>
                      <a:pt x="13" y="8"/>
                    </a:cubicBezTo>
                    <a:cubicBezTo>
                      <a:pt x="14" y="8"/>
                      <a:pt x="15" y="8"/>
                      <a:pt x="15" y="9"/>
                    </a:cubicBezTo>
                    <a:cubicBezTo>
                      <a:pt x="16" y="9"/>
                      <a:pt x="16" y="9"/>
                      <a:pt x="16" y="8"/>
                    </a:cubicBezTo>
                    <a:cubicBezTo>
                      <a:pt x="16" y="8"/>
                      <a:pt x="17" y="8"/>
                      <a:pt x="18" y="7"/>
                    </a:cubicBezTo>
                    <a:cubicBezTo>
                      <a:pt x="18" y="7"/>
                      <a:pt x="18" y="7"/>
                      <a:pt x="19" y="8"/>
                    </a:cubicBezTo>
                    <a:cubicBezTo>
                      <a:pt x="20" y="8"/>
                      <a:pt x="20" y="9"/>
                      <a:pt x="20" y="9"/>
                    </a:cubicBezTo>
                    <a:cubicBezTo>
                      <a:pt x="20" y="9"/>
                      <a:pt x="21" y="10"/>
                      <a:pt x="21" y="10"/>
                    </a:cubicBezTo>
                    <a:cubicBezTo>
                      <a:pt x="21" y="9"/>
                      <a:pt x="22" y="8"/>
                      <a:pt x="23" y="8"/>
                    </a:cubicBezTo>
                    <a:cubicBezTo>
                      <a:pt x="24" y="8"/>
                      <a:pt x="24" y="8"/>
                      <a:pt x="24" y="7"/>
                    </a:cubicBezTo>
                    <a:cubicBezTo>
                      <a:pt x="25" y="6"/>
                      <a:pt x="24" y="6"/>
                      <a:pt x="25" y="6"/>
                    </a:cubicBezTo>
                    <a:cubicBezTo>
                      <a:pt x="26" y="6"/>
                      <a:pt x="27" y="6"/>
                      <a:pt x="28" y="6"/>
                    </a:cubicBezTo>
                    <a:cubicBezTo>
                      <a:pt x="28" y="5"/>
                      <a:pt x="27" y="5"/>
                      <a:pt x="27" y="4"/>
                    </a:cubicBezTo>
                    <a:cubicBezTo>
                      <a:pt x="28" y="4"/>
                      <a:pt x="29" y="3"/>
                      <a:pt x="29" y="3"/>
                    </a:cubicBezTo>
                    <a:cubicBezTo>
                      <a:pt x="30" y="3"/>
                      <a:pt x="31" y="2"/>
                      <a:pt x="32" y="4"/>
                    </a:cubicBezTo>
                    <a:cubicBezTo>
                      <a:pt x="32" y="4"/>
                      <a:pt x="32" y="4"/>
                      <a:pt x="33" y="5"/>
                    </a:cubicBezTo>
                    <a:cubicBezTo>
                      <a:pt x="34" y="5"/>
                      <a:pt x="34" y="4"/>
                      <a:pt x="34" y="4"/>
                    </a:cubicBezTo>
                    <a:cubicBezTo>
                      <a:pt x="36" y="4"/>
                      <a:pt x="37" y="4"/>
                      <a:pt x="38" y="4"/>
                    </a:cubicBezTo>
                    <a:cubicBezTo>
                      <a:pt x="38" y="4"/>
                      <a:pt x="39" y="5"/>
                      <a:pt x="39" y="4"/>
                    </a:cubicBezTo>
                    <a:cubicBezTo>
                      <a:pt x="39" y="3"/>
                      <a:pt x="39" y="3"/>
                      <a:pt x="39" y="2"/>
                    </a:cubicBezTo>
                    <a:cubicBezTo>
                      <a:pt x="39" y="1"/>
                      <a:pt x="39" y="1"/>
                      <a:pt x="40" y="1"/>
                    </a:cubicBezTo>
                    <a:cubicBezTo>
                      <a:pt x="40" y="2"/>
                      <a:pt x="41" y="2"/>
                      <a:pt x="41" y="2"/>
                    </a:cubicBezTo>
                    <a:cubicBezTo>
                      <a:pt x="42" y="2"/>
                      <a:pt x="42" y="3"/>
                      <a:pt x="43" y="3"/>
                    </a:cubicBezTo>
                    <a:cubicBezTo>
                      <a:pt x="43" y="3"/>
                      <a:pt x="44" y="3"/>
                      <a:pt x="44" y="3"/>
                    </a:cubicBezTo>
                    <a:cubicBezTo>
                      <a:pt x="44" y="4"/>
                      <a:pt x="44" y="4"/>
                      <a:pt x="45" y="4"/>
                    </a:cubicBezTo>
                    <a:cubicBezTo>
                      <a:pt x="45" y="5"/>
                      <a:pt x="45" y="5"/>
                      <a:pt x="46" y="5"/>
                    </a:cubicBezTo>
                    <a:cubicBezTo>
                      <a:pt x="46" y="4"/>
                      <a:pt x="46" y="3"/>
                      <a:pt x="47" y="3"/>
                    </a:cubicBezTo>
                    <a:cubicBezTo>
                      <a:pt x="49" y="2"/>
                      <a:pt x="49" y="4"/>
                      <a:pt x="50" y="5"/>
                    </a:cubicBezTo>
                    <a:cubicBezTo>
                      <a:pt x="51" y="4"/>
                      <a:pt x="51" y="3"/>
                      <a:pt x="51" y="2"/>
                    </a:cubicBezTo>
                    <a:cubicBezTo>
                      <a:pt x="50" y="1"/>
                      <a:pt x="49" y="1"/>
                      <a:pt x="50" y="0"/>
                    </a:cubicBezTo>
                    <a:cubicBezTo>
                      <a:pt x="51" y="0"/>
                      <a:pt x="52" y="0"/>
                      <a:pt x="53" y="0"/>
                    </a:cubicBezTo>
                    <a:cubicBezTo>
                      <a:pt x="54" y="0"/>
                      <a:pt x="55" y="0"/>
                      <a:pt x="55" y="0"/>
                    </a:cubicBezTo>
                    <a:cubicBezTo>
                      <a:pt x="56" y="0"/>
                      <a:pt x="56" y="1"/>
                      <a:pt x="56" y="1"/>
                    </a:cubicBezTo>
                    <a:cubicBezTo>
                      <a:pt x="56" y="2"/>
                      <a:pt x="56" y="2"/>
                      <a:pt x="57" y="2"/>
                    </a:cubicBezTo>
                    <a:cubicBezTo>
                      <a:pt x="57" y="2"/>
                      <a:pt x="57" y="1"/>
                      <a:pt x="58" y="1"/>
                    </a:cubicBezTo>
                    <a:cubicBezTo>
                      <a:pt x="58" y="1"/>
                      <a:pt x="59" y="1"/>
                      <a:pt x="59" y="1"/>
                    </a:cubicBezTo>
                    <a:cubicBezTo>
                      <a:pt x="60" y="1"/>
                      <a:pt x="61" y="1"/>
                      <a:pt x="61" y="2"/>
                    </a:cubicBezTo>
                    <a:cubicBezTo>
                      <a:pt x="62" y="3"/>
                      <a:pt x="60" y="5"/>
                      <a:pt x="62" y="4"/>
                    </a:cubicBezTo>
                    <a:cubicBezTo>
                      <a:pt x="63" y="3"/>
                      <a:pt x="63" y="3"/>
                      <a:pt x="64" y="4"/>
                    </a:cubicBezTo>
                    <a:cubicBezTo>
                      <a:pt x="64" y="4"/>
                      <a:pt x="64" y="5"/>
                      <a:pt x="64" y="5"/>
                    </a:cubicBezTo>
                    <a:cubicBezTo>
                      <a:pt x="64" y="5"/>
                      <a:pt x="64" y="5"/>
                      <a:pt x="65" y="5"/>
                    </a:cubicBezTo>
                    <a:cubicBezTo>
                      <a:pt x="65" y="4"/>
                      <a:pt x="65" y="5"/>
                      <a:pt x="66" y="5"/>
                    </a:cubicBezTo>
                    <a:cubicBezTo>
                      <a:pt x="67" y="5"/>
                      <a:pt x="67" y="5"/>
                      <a:pt x="67" y="6"/>
                    </a:cubicBezTo>
                    <a:cubicBezTo>
                      <a:pt x="67" y="7"/>
                      <a:pt x="67" y="9"/>
                      <a:pt x="68" y="10"/>
                    </a:cubicBezTo>
                    <a:cubicBezTo>
                      <a:pt x="69" y="11"/>
                      <a:pt x="69" y="10"/>
                      <a:pt x="70" y="11"/>
                    </a:cubicBezTo>
                    <a:cubicBezTo>
                      <a:pt x="70" y="11"/>
                      <a:pt x="70" y="11"/>
                      <a:pt x="70" y="12"/>
                    </a:cubicBezTo>
                    <a:cubicBezTo>
                      <a:pt x="70" y="12"/>
                      <a:pt x="70" y="14"/>
                      <a:pt x="71" y="14"/>
                    </a:cubicBezTo>
                    <a:cubicBezTo>
                      <a:pt x="71" y="13"/>
                      <a:pt x="71" y="12"/>
                      <a:pt x="71" y="12"/>
                    </a:cubicBezTo>
                    <a:cubicBezTo>
                      <a:pt x="71" y="11"/>
                      <a:pt x="71" y="11"/>
                      <a:pt x="72" y="11"/>
                    </a:cubicBezTo>
                    <a:cubicBezTo>
                      <a:pt x="72" y="11"/>
                      <a:pt x="72" y="11"/>
                      <a:pt x="73" y="11"/>
                    </a:cubicBezTo>
                    <a:cubicBezTo>
                      <a:pt x="73" y="12"/>
                      <a:pt x="72" y="14"/>
                      <a:pt x="72" y="14"/>
                    </a:cubicBezTo>
                    <a:cubicBezTo>
                      <a:pt x="73" y="15"/>
                      <a:pt x="74" y="14"/>
                      <a:pt x="74" y="15"/>
                    </a:cubicBezTo>
                    <a:cubicBezTo>
                      <a:pt x="75" y="16"/>
                      <a:pt x="75" y="18"/>
                      <a:pt x="77" y="17"/>
                    </a:cubicBezTo>
                    <a:cubicBezTo>
                      <a:pt x="78" y="17"/>
                      <a:pt x="79" y="16"/>
                      <a:pt x="79" y="17"/>
                    </a:cubicBezTo>
                    <a:cubicBezTo>
                      <a:pt x="80" y="18"/>
                      <a:pt x="79" y="18"/>
                      <a:pt x="80" y="18"/>
                    </a:cubicBezTo>
                    <a:cubicBezTo>
                      <a:pt x="80" y="19"/>
                      <a:pt x="80" y="20"/>
                      <a:pt x="81" y="20"/>
                    </a:cubicBezTo>
                    <a:cubicBezTo>
                      <a:pt x="82" y="21"/>
                      <a:pt x="82" y="21"/>
                      <a:pt x="83" y="21"/>
                    </a:cubicBezTo>
                    <a:cubicBezTo>
                      <a:pt x="84" y="21"/>
                      <a:pt x="84" y="21"/>
                      <a:pt x="84" y="21"/>
                    </a:cubicBezTo>
                    <a:cubicBezTo>
                      <a:pt x="84" y="22"/>
                      <a:pt x="84" y="22"/>
                      <a:pt x="85" y="23"/>
                    </a:cubicBezTo>
                    <a:cubicBezTo>
                      <a:pt x="85" y="23"/>
                      <a:pt x="85" y="23"/>
                      <a:pt x="85" y="24"/>
                    </a:cubicBezTo>
                    <a:cubicBezTo>
                      <a:pt x="86" y="24"/>
                      <a:pt x="86" y="22"/>
                      <a:pt x="87" y="22"/>
                    </a:cubicBezTo>
                    <a:cubicBezTo>
                      <a:pt x="88" y="22"/>
                      <a:pt x="88" y="23"/>
                      <a:pt x="88" y="24"/>
                    </a:cubicBezTo>
                    <a:cubicBezTo>
                      <a:pt x="88" y="25"/>
                      <a:pt x="88" y="25"/>
                      <a:pt x="89" y="25"/>
                    </a:cubicBezTo>
                    <a:cubicBezTo>
                      <a:pt x="89" y="26"/>
                      <a:pt x="90" y="26"/>
                      <a:pt x="90" y="26"/>
                    </a:cubicBezTo>
                    <a:cubicBezTo>
                      <a:pt x="90" y="26"/>
                      <a:pt x="90" y="27"/>
                      <a:pt x="90" y="27"/>
                    </a:cubicBezTo>
                    <a:cubicBezTo>
                      <a:pt x="90" y="28"/>
                      <a:pt x="92" y="28"/>
                      <a:pt x="92" y="29"/>
                    </a:cubicBezTo>
                    <a:cubicBezTo>
                      <a:pt x="93" y="30"/>
                      <a:pt x="93" y="30"/>
                      <a:pt x="93" y="31"/>
                    </a:cubicBezTo>
                    <a:cubicBezTo>
                      <a:pt x="93" y="31"/>
                      <a:pt x="92" y="31"/>
                      <a:pt x="92" y="32"/>
                    </a:cubicBezTo>
                    <a:cubicBezTo>
                      <a:pt x="92" y="33"/>
                      <a:pt x="95" y="34"/>
                      <a:pt x="95" y="35"/>
                    </a:cubicBezTo>
                    <a:cubicBezTo>
                      <a:pt x="96" y="36"/>
                      <a:pt x="94" y="36"/>
                      <a:pt x="93" y="36"/>
                    </a:cubicBezTo>
                    <a:cubicBezTo>
                      <a:pt x="93" y="38"/>
                      <a:pt x="93" y="40"/>
                      <a:pt x="93" y="42"/>
                    </a:cubicBezTo>
                    <a:cubicBezTo>
                      <a:pt x="92" y="42"/>
                      <a:pt x="90" y="41"/>
                      <a:pt x="89" y="42"/>
                    </a:cubicBezTo>
                    <a:cubicBezTo>
                      <a:pt x="88" y="43"/>
                      <a:pt x="88" y="43"/>
                      <a:pt x="89" y="44"/>
                    </a:cubicBezTo>
                    <a:cubicBezTo>
                      <a:pt x="89" y="46"/>
                      <a:pt x="86" y="46"/>
                      <a:pt x="86" y="45"/>
                    </a:cubicBezTo>
                    <a:cubicBezTo>
                      <a:pt x="85" y="45"/>
                      <a:pt x="85" y="47"/>
                      <a:pt x="84" y="47"/>
                    </a:cubicBezTo>
                    <a:cubicBezTo>
                      <a:pt x="82" y="48"/>
                      <a:pt x="82" y="47"/>
                      <a:pt x="82" y="45"/>
                    </a:cubicBezTo>
                    <a:cubicBezTo>
                      <a:pt x="81" y="45"/>
                      <a:pt x="81" y="44"/>
                      <a:pt x="81" y="43"/>
                    </a:cubicBezTo>
                    <a:cubicBezTo>
                      <a:pt x="81" y="43"/>
                      <a:pt x="80" y="43"/>
                      <a:pt x="80" y="43"/>
                    </a:cubicBezTo>
                    <a:cubicBezTo>
                      <a:pt x="80" y="42"/>
                      <a:pt x="80" y="42"/>
                      <a:pt x="80" y="41"/>
                    </a:cubicBezTo>
                    <a:cubicBezTo>
                      <a:pt x="79" y="41"/>
                      <a:pt x="78" y="41"/>
                      <a:pt x="78" y="41"/>
                    </a:cubicBezTo>
                    <a:cubicBezTo>
                      <a:pt x="77" y="40"/>
                      <a:pt x="78" y="38"/>
                      <a:pt x="76" y="37"/>
                    </a:cubicBezTo>
                    <a:cubicBezTo>
                      <a:pt x="75" y="39"/>
                      <a:pt x="76" y="41"/>
                      <a:pt x="73" y="40"/>
                    </a:cubicBezTo>
                    <a:cubicBezTo>
                      <a:pt x="72" y="40"/>
                      <a:pt x="73" y="38"/>
                      <a:pt x="72" y="36"/>
                    </a:cubicBezTo>
                    <a:cubicBezTo>
                      <a:pt x="71" y="36"/>
                      <a:pt x="69" y="37"/>
                      <a:pt x="69" y="38"/>
                    </a:cubicBezTo>
                    <a:cubicBezTo>
                      <a:pt x="70" y="38"/>
                      <a:pt x="70" y="39"/>
                      <a:pt x="71" y="39"/>
                    </a:cubicBezTo>
                    <a:cubicBezTo>
                      <a:pt x="71" y="40"/>
                      <a:pt x="71" y="40"/>
                      <a:pt x="71" y="41"/>
                    </a:cubicBezTo>
                    <a:cubicBezTo>
                      <a:pt x="71" y="42"/>
                      <a:pt x="71" y="42"/>
                      <a:pt x="71" y="43"/>
                    </a:cubicBezTo>
                    <a:cubicBezTo>
                      <a:pt x="70" y="43"/>
                      <a:pt x="71" y="43"/>
                      <a:pt x="71" y="44"/>
                    </a:cubicBezTo>
                    <a:cubicBezTo>
                      <a:pt x="73" y="45"/>
                      <a:pt x="72" y="46"/>
                      <a:pt x="71" y="48"/>
                    </a:cubicBezTo>
                    <a:cubicBezTo>
                      <a:pt x="71" y="48"/>
                      <a:pt x="72" y="49"/>
                      <a:pt x="72" y="49"/>
                    </a:cubicBezTo>
                    <a:cubicBezTo>
                      <a:pt x="72" y="50"/>
                      <a:pt x="68" y="49"/>
                      <a:pt x="68" y="49"/>
                    </a:cubicBezTo>
                    <a:cubicBezTo>
                      <a:pt x="67" y="48"/>
                      <a:pt x="65" y="47"/>
                      <a:pt x="66" y="46"/>
                    </a:cubicBezTo>
                    <a:cubicBezTo>
                      <a:pt x="66" y="45"/>
                      <a:pt x="67" y="45"/>
                      <a:pt x="67" y="44"/>
                    </a:cubicBezTo>
                    <a:cubicBezTo>
                      <a:pt x="66" y="44"/>
                      <a:pt x="63" y="44"/>
                      <a:pt x="63" y="43"/>
                    </a:cubicBezTo>
                    <a:cubicBezTo>
                      <a:pt x="62" y="42"/>
                      <a:pt x="63" y="41"/>
                      <a:pt x="64" y="41"/>
                    </a:cubicBezTo>
                    <a:cubicBezTo>
                      <a:pt x="62" y="42"/>
                      <a:pt x="58" y="45"/>
                      <a:pt x="57" y="41"/>
                    </a:cubicBezTo>
                    <a:cubicBezTo>
                      <a:pt x="57" y="41"/>
                      <a:pt x="57" y="41"/>
                      <a:pt x="56" y="41"/>
                    </a:cubicBezTo>
                    <a:cubicBezTo>
                      <a:pt x="56" y="42"/>
                      <a:pt x="55" y="42"/>
                      <a:pt x="54" y="42"/>
                    </a:cubicBezTo>
                    <a:cubicBezTo>
                      <a:pt x="53" y="42"/>
                      <a:pt x="50" y="42"/>
                      <a:pt x="51" y="40"/>
                    </a:cubicBezTo>
                    <a:cubicBezTo>
                      <a:pt x="51" y="39"/>
                      <a:pt x="52" y="39"/>
                      <a:pt x="53" y="38"/>
                    </a:cubicBezTo>
                    <a:cubicBezTo>
                      <a:pt x="54" y="38"/>
                      <a:pt x="54" y="38"/>
                      <a:pt x="54" y="37"/>
                    </a:cubicBezTo>
                    <a:cubicBezTo>
                      <a:pt x="55" y="37"/>
                      <a:pt x="56" y="37"/>
                      <a:pt x="57" y="36"/>
                    </a:cubicBezTo>
                    <a:cubicBezTo>
                      <a:pt x="57" y="36"/>
                      <a:pt x="57" y="36"/>
                      <a:pt x="58" y="36"/>
                    </a:cubicBezTo>
                    <a:cubicBezTo>
                      <a:pt x="58" y="36"/>
                      <a:pt x="59" y="36"/>
                      <a:pt x="59" y="36"/>
                    </a:cubicBezTo>
                    <a:cubicBezTo>
                      <a:pt x="59" y="35"/>
                      <a:pt x="59" y="34"/>
                      <a:pt x="60" y="34"/>
                    </a:cubicBezTo>
                    <a:cubicBezTo>
                      <a:pt x="61" y="33"/>
                      <a:pt x="61" y="34"/>
                      <a:pt x="61" y="33"/>
                    </a:cubicBezTo>
                    <a:cubicBezTo>
                      <a:pt x="61" y="31"/>
                      <a:pt x="59" y="32"/>
                      <a:pt x="58" y="31"/>
                    </a:cubicBezTo>
                    <a:cubicBezTo>
                      <a:pt x="58" y="30"/>
                      <a:pt x="58" y="29"/>
                      <a:pt x="59" y="28"/>
                    </a:cubicBezTo>
                    <a:cubicBezTo>
                      <a:pt x="59" y="29"/>
                      <a:pt x="59" y="29"/>
                      <a:pt x="58" y="29"/>
                    </a:cubicBezTo>
                    <a:cubicBezTo>
                      <a:pt x="57" y="30"/>
                      <a:pt x="55" y="29"/>
                      <a:pt x="54" y="29"/>
                    </a:cubicBezTo>
                    <a:cubicBezTo>
                      <a:pt x="53" y="29"/>
                      <a:pt x="52" y="29"/>
                      <a:pt x="51" y="28"/>
                    </a:cubicBezTo>
                    <a:cubicBezTo>
                      <a:pt x="50" y="28"/>
                      <a:pt x="50" y="27"/>
                      <a:pt x="49" y="26"/>
                    </a:cubicBezTo>
                    <a:cubicBezTo>
                      <a:pt x="49" y="27"/>
                      <a:pt x="50" y="28"/>
                      <a:pt x="49" y="29"/>
                    </a:cubicBezTo>
                    <a:cubicBezTo>
                      <a:pt x="48" y="30"/>
                      <a:pt x="47" y="29"/>
                      <a:pt x="46" y="29"/>
                    </a:cubicBezTo>
                    <a:cubicBezTo>
                      <a:pt x="46" y="29"/>
                      <a:pt x="45" y="29"/>
                      <a:pt x="45" y="29"/>
                    </a:cubicBezTo>
                    <a:cubicBezTo>
                      <a:pt x="45" y="28"/>
                      <a:pt x="44" y="28"/>
                      <a:pt x="44" y="28"/>
                    </a:cubicBezTo>
                    <a:cubicBezTo>
                      <a:pt x="43" y="28"/>
                      <a:pt x="43" y="29"/>
                      <a:pt x="43" y="29"/>
                    </a:cubicBezTo>
                    <a:cubicBezTo>
                      <a:pt x="42" y="30"/>
                      <a:pt x="41" y="30"/>
                      <a:pt x="41" y="30"/>
                    </a:cubicBezTo>
                    <a:cubicBezTo>
                      <a:pt x="39" y="30"/>
                      <a:pt x="39" y="30"/>
                      <a:pt x="38" y="32"/>
                    </a:cubicBezTo>
                    <a:cubicBezTo>
                      <a:pt x="38" y="32"/>
                      <a:pt x="38" y="33"/>
                      <a:pt x="37" y="33"/>
                    </a:cubicBezTo>
                    <a:cubicBezTo>
                      <a:pt x="36" y="33"/>
                      <a:pt x="35" y="32"/>
                      <a:pt x="34" y="32"/>
                    </a:cubicBezTo>
                    <a:cubicBezTo>
                      <a:pt x="33" y="32"/>
                      <a:pt x="32" y="35"/>
                      <a:pt x="31" y="35"/>
                    </a:cubicBezTo>
                    <a:cubicBezTo>
                      <a:pt x="29" y="36"/>
                      <a:pt x="30" y="33"/>
                      <a:pt x="29" y="33"/>
                    </a:cubicBezTo>
                    <a:cubicBezTo>
                      <a:pt x="28" y="33"/>
                      <a:pt x="27" y="35"/>
                      <a:pt x="27" y="35"/>
                    </a:cubicBezTo>
                    <a:cubicBezTo>
                      <a:pt x="27" y="36"/>
                      <a:pt x="28" y="36"/>
                      <a:pt x="28" y="37"/>
                    </a:cubicBezTo>
                    <a:cubicBezTo>
                      <a:pt x="28" y="39"/>
                      <a:pt x="24" y="37"/>
                      <a:pt x="23" y="37"/>
                    </a:cubicBezTo>
                    <a:cubicBezTo>
                      <a:pt x="23" y="38"/>
                      <a:pt x="23" y="40"/>
                      <a:pt x="21" y="40"/>
                    </a:cubicBezTo>
                    <a:cubicBezTo>
                      <a:pt x="21" y="40"/>
                      <a:pt x="20" y="40"/>
                      <a:pt x="20" y="40"/>
                    </a:cubicBezTo>
                    <a:cubicBezTo>
                      <a:pt x="20" y="40"/>
                      <a:pt x="19" y="40"/>
                      <a:pt x="19" y="39"/>
                    </a:cubicBezTo>
                    <a:cubicBezTo>
                      <a:pt x="18" y="39"/>
                      <a:pt x="17" y="39"/>
                      <a:pt x="17" y="38"/>
                    </a:cubicBezTo>
                    <a:cubicBezTo>
                      <a:pt x="17" y="36"/>
                      <a:pt x="20" y="36"/>
                      <a:pt x="21" y="36"/>
                    </a:cubicBezTo>
                    <a:cubicBezTo>
                      <a:pt x="21" y="35"/>
                      <a:pt x="20" y="34"/>
                      <a:pt x="21" y="33"/>
                    </a:cubicBezTo>
                    <a:cubicBezTo>
                      <a:pt x="22" y="33"/>
                      <a:pt x="24" y="33"/>
                      <a:pt x="25" y="33"/>
                    </a:cubicBezTo>
                    <a:cubicBezTo>
                      <a:pt x="25" y="32"/>
                      <a:pt x="25" y="29"/>
                      <a:pt x="27" y="30"/>
                    </a:cubicBezTo>
                    <a:cubicBezTo>
                      <a:pt x="26" y="30"/>
                      <a:pt x="25" y="30"/>
                      <a:pt x="24" y="29"/>
                    </a:cubicBezTo>
                    <a:cubicBezTo>
                      <a:pt x="23" y="29"/>
                      <a:pt x="22" y="29"/>
                      <a:pt x="22" y="29"/>
                    </a:cubicBezTo>
                    <a:cubicBezTo>
                      <a:pt x="21" y="28"/>
                      <a:pt x="21" y="27"/>
                      <a:pt x="21" y="26"/>
                    </a:cubicBezTo>
                    <a:cubicBezTo>
                      <a:pt x="20" y="26"/>
                      <a:pt x="18" y="28"/>
                      <a:pt x="17" y="26"/>
                    </a:cubicBezTo>
                    <a:cubicBezTo>
                      <a:pt x="16" y="25"/>
                      <a:pt x="17" y="25"/>
                      <a:pt x="16" y="24"/>
                    </a:cubicBezTo>
                    <a:cubicBezTo>
                      <a:pt x="16" y="23"/>
                      <a:pt x="16" y="24"/>
                      <a:pt x="16" y="24"/>
                    </a:cubicBezTo>
                    <a:cubicBezTo>
                      <a:pt x="15" y="24"/>
                      <a:pt x="14" y="24"/>
                      <a:pt x="13" y="24"/>
                    </a:cubicBezTo>
                    <a:cubicBezTo>
                      <a:pt x="13" y="24"/>
                      <a:pt x="11" y="24"/>
                      <a:pt x="11" y="24"/>
                    </a:cubicBezTo>
                    <a:cubicBezTo>
                      <a:pt x="11" y="25"/>
                      <a:pt x="11" y="25"/>
                      <a:pt x="10" y="25"/>
                    </a:cubicBezTo>
                    <a:cubicBezTo>
                      <a:pt x="10" y="26"/>
                      <a:pt x="9" y="26"/>
                      <a:pt x="8" y="26"/>
                    </a:cubicBezTo>
                    <a:cubicBezTo>
                      <a:pt x="7" y="26"/>
                      <a:pt x="7" y="25"/>
                      <a:pt x="7" y="25"/>
                    </a:cubicBezTo>
                    <a:cubicBezTo>
                      <a:pt x="7" y="26"/>
                      <a:pt x="6" y="27"/>
                      <a:pt x="5" y="27"/>
                    </a:cubicBezTo>
                    <a:cubicBezTo>
                      <a:pt x="4" y="27"/>
                      <a:pt x="4" y="25"/>
                      <a:pt x="3" y="24"/>
                    </a:cubicBezTo>
                    <a:cubicBezTo>
                      <a:pt x="2" y="25"/>
                      <a:pt x="2" y="25"/>
                      <a:pt x="1" y="24"/>
                    </a:cubicBezTo>
                    <a:cubicBezTo>
                      <a:pt x="0" y="23"/>
                      <a:pt x="1" y="25"/>
                      <a:pt x="1"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17">
                <a:extLst>
                  <a:ext uri="{FF2B5EF4-FFF2-40B4-BE49-F238E27FC236}">
                    <a16:creationId xmlns="" xmlns:a16="http://schemas.microsoft.com/office/drawing/2014/main" id="{FC141EBC-E7E0-4C84-A50A-BEDF2E77845A}"/>
                  </a:ext>
                </a:extLst>
              </p:cNvPr>
              <p:cNvSpPr>
                <a:spLocks/>
              </p:cNvSpPr>
              <p:nvPr/>
            </p:nvSpPr>
            <p:spPr bwMode="auto">
              <a:xfrm>
                <a:off x="10670568" y="5836596"/>
                <a:ext cx="233942" cy="172378"/>
              </a:xfrm>
              <a:custGeom>
                <a:avLst/>
                <a:gdLst>
                  <a:gd name="T0" fmla="*/ 4 w 54"/>
                  <a:gd name="T1" fmla="*/ 32 h 40"/>
                  <a:gd name="T2" fmla="*/ 5 w 54"/>
                  <a:gd name="T3" fmla="*/ 29 h 40"/>
                  <a:gd name="T4" fmla="*/ 2 w 54"/>
                  <a:gd name="T5" fmla="*/ 21 h 40"/>
                  <a:gd name="T6" fmla="*/ 3 w 54"/>
                  <a:gd name="T7" fmla="*/ 18 h 40"/>
                  <a:gd name="T8" fmla="*/ 5 w 54"/>
                  <a:gd name="T9" fmla="*/ 14 h 40"/>
                  <a:gd name="T10" fmla="*/ 4 w 54"/>
                  <a:gd name="T11" fmla="*/ 7 h 40"/>
                  <a:gd name="T12" fmla="*/ 7 w 54"/>
                  <a:gd name="T13" fmla="*/ 10 h 40"/>
                  <a:gd name="T14" fmla="*/ 10 w 54"/>
                  <a:gd name="T15" fmla="*/ 11 h 40"/>
                  <a:gd name="T16" fmla="*/ 13 w 54"/>
                  <a:gd name="T17" fmla="*/ 10 h 40"/>
                  <a:gd name="T18" fmla="*/ 17 w 54"/>
                  <a:gd name="T19" fmla="*/ 6 h 40"/>
                  <a:gd name="T20" fmla="*/ 18 w 54"/>
                  <a:gd name="T21" fmla="*/ 2 h 40"/>
                  <a:gd name="T22" fmla="*/ 22 w 54"/>
                  <a:gd name="T23" fmla="*/ 2 h 40"/>
                  <a:gd name="T24" fmla="*/ 25 w 54"/>
                  <a:gd name="T25" fmla="*/ 1 h 40"/>
                  <a:gd name="T26" fmla="*/ 29 w 54"/>
                  <a:gd name="T27" fmla="*/ 4 h 40"/>
                  <a:gd name="T28" fmla="*/ 34 w 54"/>
                  <a:gd name="T29" fmla="*/ 4 h 40"/>
                  <a:gd name="T30" fmla="*/ 36 w 54"/>
                  <a:gd name="T31" fmla="*/ 7 h 40"/>
                  <a:gd name="T32" fmla="*/ 37 w 54"/>
                  <a:gd name="T33" fmla="*/ 9 h 40"/>
                  <a:gd name="T34" fmla="*/ 37 w 54"/>
                  <a:gd name="T35" fmla="*/ 15 h 40"/>
                  <a:gd name="T36" fmla="*/ 39 w 54"/>
                  <a:gd name="T37" fmla="*/ 20 h 40"/>
                  <a:gd name="T38" fmla="*/ 40 w 54"/>
                  <a:gd name="T39" fmla="*/ 18 h 40"/>
                  <a:gd name="T40" fmla="*/ 43 w 54"/>
                  <a:gd name="T41" fmla="*/ 17 h 40"/>
                  <a:gd name="T42" fmla="*/ 45 w 54"/>
                  <a:gd name="T43" fmla="*/ 19 h 40"/>
                  <a:gd name="T44" fmla="*/ 49 w 54"/>
                  <a:gd name="T45" fmla="*/ 18 h 40"/>
                  <a:gd name="T46" fmla="*/ 51 w 54"/>
                  <a:gd name="T47" fmla="*/ 21 h 40"/>
                  <a:gd name="T48" fmla="*/ 52 w 54"/>
                  <a:gd name="T49" fmla="*/ 25 h 40"/>
                  <a:gd name="T50" fmla="*/ 54 w 54"/>
                  <a:gd name="T51" fmla="*/ 27 h 40"/>
                  <a:gd name="T52" fmla="*/ 50 w 54"/>
                  <a:gd name="T53" fmla="*/ 29 h 40"/>
                  <a:gd name="T54" fmla="*/ 46 w 54"/>
                  <a:gd name="T55" fmla="*/ 31 h 40"/>
                  <a:gd name="T56" fmla="*/ 43 w 54"/>
                  <a:gd name="T57" fmla="*/ 33 h 40"/>
                  <a:gd name="T58" fmla="*/ 44 w 54"/>
                  <a:gd name="T59" fmla="*/ 34 h 40"/>
                  <a:gd name="T60" fmla="*/ 43 w 54"/>
                  <a:gd name="T61" fmla="*/ 39 h 40"/>
                  <a:gd name="T62" fmla="*/ 35 w 54"/>
                  <a:gd name="T63" fmla="*/ 39 h 40"/>
                  <a:gd name="T64" fmla="*/ 29 w 54"/>
                  <a:gd name="T65" fmla="*/ 37 h 40"/>
                  <a:gd name="T66" fmla="*/ 27 w 54"/>
                  <a:gd name="T67" fmla="*/ 37 h 40"/>
                  <a:gd name="T68" fmla="*/ 20 w 54"/>
                  <a:gd name="T69" fmla="*/ 34 h 40"/>
                  <a:gd name="T70" fmla="*/ 16 w 54"/>
                  <a:gd name="T71" fmla="*/ 34 h 40"/>
                  <a:gd name="T72" fmla="*/ 10 w 54"/>
                  <a:gd name="T73" fmla="*/ 37 h 40"/>
                  <a:gd name="T74" fmla="*/ 7 w 54"/>
                  <a:gd name="T75" fmla="*/ 36 h 40"/>
                  <a:gd name="T76" fmla="*/ 7 w 54"/>
                  <a:gd name="T77" fmla="*/ 3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4" h="40">
                    <a:moveTo>
                      <a:pt x="7" y="34"/>
                    </a:moveTo>
                    <a:cubicBezTo>
                      <a:pt x="6" y="34"/>
                      <a:pt x="4" y="33"/>
                      <a:pt x="4" y="32"/>
                    </a:cubicBezTo>
                    <a:cubicBezTo>
                      <a:pt x="4" y="32"/>
                      <a:pt x="4" y="31"/>
                      <a:pt x="4" y="31"/>
                    </a:cubicBezTo>
                    <a:cubicBezTo>
                      <a:pt x="4" y="30"/>
                      <a:pt x="5" y="30"/>
                      <a:pt x="5" y="29"/>
                    </a:cubicBezTo>
                    <a:cubicBezTo>
                      <a:pt x="3" y="28"/>
                      <a:pt x="2" y="27"/>
                      <a:pt x="1" y="26"/>
                    </a:cubicBezTo>
                    <a:cubicBezTo>
                      <a:pt x="1" y="24"/>
                      <a:pt x="3" y="22"/>
                      <a:pt x="2" y="21"/>
                    </a:cubicBezTo>
                    <a:cubicBezTo>
                      <a:pt x="1" y="20"/>
                      <a:pt x="0" y="20"/>
                      <a:pt x="2" y="19"/>
                    </a:cubicBezTo>
                    <a:cubicBezTo>
                      <a:pt x="2" y="19"/>
                      <a:pt x="3" y="19"/>
                      <a:pt x="3" y="18"/>
                    </a:cubicBezTo>
                    <a:cubicBezTo>
                      <a:pt x="4" y="17"/>
                      <a:pt x="3" y="17"/>
                      <a:pt x="3" y="16"/>
                    </a:cubicBezTo>
                    <a:cubicBezTo>
                      <a:pt x="3" y="15"/>
                      <a:pt x="4" y="14"/>
                      <a:pt x="5" y="14"/>
                    </a:cubicBezTo>
                    <a:cubicBezTo>
                      <a:pt x="4" y="13"/>
                      <a:pt x="3" y="12"/>
                      <a:pt x="3" y="11"/>
                    </a:cubicBezTo>
                    <a:cubicBezTo>
                      <a:pt x="3" y="9"/>
                      <a:pt x="3" y="8"/>
                      <a:pt x="4" y="7"/>
                    </a:cubicBezTo>
                    <a:cubicBezTo>
                      <a:pt x="4" y="6"/>
                      <a:pt x="5" y="6"/>
                      <a:pt x="6" y="7"/>
                    </a:cubicBezTo>
                    <a:cubicBezTo>
                      <a:pt x="6" y="7"/>
                      <a:pt x="6" y="9"/>
                      <a:pt x="7" y="10"/>
                    </a:cubicBezTo>
                    <a:cubicBezTo>
                      <a:pt x="7" y="9"/>
                      <a:pt x="8" y="8"/>
                      <a:pt x="9" y="8"/>
                    </a:cubicBezTo>
                    <a:cubicBezTo>
                      <a:pt x="10" y="8"/>
                      <a:pt x="10" y="10"/>
                      <a:pt x="10" y="11"/>
                    </a:cubicBezTo>
                    <a:cubicBezTo>
                      <a:pt x="10" y="11"/>
                      <a:pt x="11" y="11"/>
                      <a:pt x="11" y="10"/>
                    </a:cubicBezTo>
                    <a:cubicBezTo>
                      <a:pt x="11" y="10"/>
                      <a:pt x="12" y="10"/>
                      <a:pt x="13" y="10"/>
                    </a:cubicBezTo>
                    <a:cubicBezTo>
                      <a:pt x="13" y="9"/>
                      <a:pt x="13" y="8"/>
                      <a:pt x="12" y="8"/>
                    </a:cubicBezTo>
                    <a:cubicBezTo>
                      <a:pt x="12" y="5"/>
                      <a:pt x="15" y="5"/>
                      <a:pt x="17" y="6"/>
                    </a:cubicBezTo>
                    <a:cubicBezTo>
                      <a:pt x="17" y="5"/>
                      <a:pt x="17" y="5"/>
                      <a:pt x="17" y="4"/>
                    </a:cubicBezTo>
                    <a:cubicBezTo>
                      <a:pt x="17" y="4"/>
                      <a:pt x="17" y="3"/>
                      <a:pt x="18" y="2"/>
                    </a:cubicBezTo>
                    <a:cubicBezTo>
                      <a:pt x="18" y="2"/>
                      <a:pt x="19" y="1"/>
                      <a:pt x="20" y="1"/>
                    </a:cubicBezTo>
                    <a:cubicBezTo>
                      <a:pt x="21" y="1"/>
                      <a:pt x="21" y="2"/>
                      <a:pt x="22" y="2"/>
                    </a:cubicBezTo>
                    <a:cubicBezTo>
                      <a:pt x="22" y="2"/>
                      <a:pt x="22" y="2"/>
                      <a:pt x="22" y="2"/>
                    </a:cubicBezTo>
                    <a:cubicBezTo>
                      <a:pt x="23" y="1"/>
                      <a:pt x="24" y="0"/>
                      <a:pt x="25" y="1"/>
                    </a:cubicBezTo>
                    <a:cubicBezTo>
                      <a:pt x="26" y="2"/>
                      <a:pt x="24" y="6"/>
                      <a:pt x="27" y="5"/>
                    </a:cubicBezTo>
                    <a:cubicBezTo>
                      <a:pt x="28" y="5"/>
                      <a:pt x="28" y="4"/>
                      <a:pt x="29" y="4"/>
                    </a:cubicBezTo>
                    <a:cubicBezTo>
                      <a:pt x="30" y="5"/>
                      <a:pt x="31" y="6"/>
                      <a:pt x="32" y="7"/>
                    </a:cubicBezTo>
                    <a:cubicBezTo>
                      <a:pt x="32" y="7"/>
                      <a:pt x="33" y="5"/>
                      <a:pt x="34" y="4"/>
                    </a:cubicBezTo>
                    <a:cubicBezTo>
                      <a:pt x="34" y="4"/>
                      <a:pt x="35" y="3"/>
                      <a:pt x="36" y="4"/>
                    </a:cubicBezTo>
                    <a:cubicBezTo>
                      <a:pt x="36" y="5"/>
                      <a:pt x="36" y="6"/>
                      <a:pt x="36" y="7"/>
                    </a:cubicBezTo>
                    <a:cubicBezTo>
                      <a:pt x="36" y="7"/>
                      <a:pt x="36" y="8"/>
                      <a:pt x="37" y="8"/>
                    </a:cubicBezTo>
                    <a:cubicBezTo>
                      <a:pt x="37" y="8"/>
                      <a:pt x="37" y="8"/>
                      <a:pt x="37" y="9"/>
                    </a:cubicBezTo>
                    <a:cubicBezTo>
                      <a:pt x="38" y="10"/>
                      <a:pt x="38" y="12"/>
                      <a:pt x="38" y="13"/>
                    </a:cubicBezTo>
                    <a:cubicBezTo>
                      <a:pt x="37" y="14"/>
                      <a:pt x="37" y="14"/>
                      <a:pt x="37" y="15"/>
                    </a:cubicBezTo>
                    <a:cubicBezTo>
                      <a:pt x="36" y="17"/>
                      <a:pt x="38" y="16"/>
                      <a:pt x="38" y="17"/>
                    </a:cubicBezTo>
                    <a:cubicBezTo>
                      <a:pt x="39" y="18"/>
                      <a:pt x="39" y="19"/>
                      <a:pt x="39" y="20"/>
                    </a:cubicBezTo>
                    <a:cubicBezTo>
                      <a:pt x="39" y="20"/>
                      <a:pt x="39" y="21"/>
                      <a:pt x="38" y="22"/>
                    </a:cubicBezTo>
                    <a:cubicBezTo>
                      <a:pt x="38" y="21"/>
                      <a:pt x="40" y="19"/>
                      <a:pt x="40" y="18"/>
                    </a:cubicBezTo>
                    <a:cubicBezTo>
                      <a:pt x="40" y="18"/>
                      <a:pt x="41" y="17"/>
                      <a:pt x="41" y="17"/>
                    </a:cubicBezTo>
                    <a:cubicBezTo>
                      <a:pt x="42" y="16"/>
                      <a:pt x="43" y="16"/>
                      <a:pt x="43" y="17"/>
                    </a:cubicBezTo>
                    <a:cubicBezTo>
                      <a:pt x="43" y="17"/>
                      <a:pt x="43" y="18"/>
                      <a:pt x="43" y="19"/>
                    </a:cubicBezTo>
                    <a:cubicBezTo>
                      <a:pt x="43" y="19"/>
                      <a:pt x="44" y="18"/>
                      <a:pt x="45" y="19"/>
                    </a:cubicBezTo>
                    <a:cubicBezTo>
                      <a:pt x="46" y="19"/>
                      <a:pt x="45" y="21"/>
                      <a:pt x="46" y="21"/>
                    </a:cubicBezTo>
                    <a:cubicBezTo>
                      <a:pt x="47" y="21"/>
                      <a:pt x="48" y="18"/>
                      <a:pt x="49" y="18"/>
                    </a:cubicBezTo>
                    <a:cubicBezTo>
                      <a:pt x="50" y="18"/>
                      <a:pt x="51" y="18"/>
                      <a:pt x="51" y="18"/>
                    </a:cubicBezTo>
                    <a:cubicBezTo>
                      <a:pt x="52" y="19"/>
                      <a:pt x="51" y="20"/>
                      <a:pt x="51" y="21"/>
                    </a:cubicBezTo>
                    <a:cubicBezTo>
                      <a:pt x="52" y="21"/>
                      <a:pt x="52" y="21"/>
                      <a:pt x="52" y="22"/>
                    </a:cubicBezTo>
                    <a:cubicBezTo>
                      <a:pt x="52" y="23"/>
                      <a:pt x="52" y="24"/>
                      <a:pt x="52" y="25"/>
                    </a:cubicBezTo>
                    <a:cubicBezTo>
                      <a:pt x="52" y="26"/>
                      <a:pt x="52" y="26"/>
                      <a:pt x="53" y="26"/>
                    </a:cubicBezTo>
                    <a:cubicBezTo>
                      <a:pt x="54" y="26"/>
                      <a:pt x="54" y="26"/>
                      <a:pt x="54" y="27"/>
                    </a:cubicBezTo>
                    <a:cubicBezTo>
                      <a:pt x="54" y="27"/>
                      <a:pt x="54" y="28"/>
                      <a:pt x="54" y="28"/>
                    </a:cubicBezTo>
                    <a:cubicBezTo>
                      <a:pt x="53" y="29"/>
                      <a:pt x="52" y="29"/>
                      <a:pt x="50" y="29"/>
                    </a:cubicBezTo>
                    <a:cubicBezTo>
                      <a:pt x="50" y="29"/>
                      <a:pt x="48" y="29"/>
                      <a:pt x="47" y="29"/>
                    </a:cubicBezTo>
                    <a:cubicBezTo>
                      <a:pt x="47" y="30"/>
                      <a:pt x="47" y="31"/>
                      <a:pt x="46" y="31"/>
                    </a:cubicBezTo>
                    <a:cubicBezTo>
                      <a:pt x="45" y="31"/>
                      <a:pt x="44" y="29"/>
                      <a:pt x="43" y="29"/>
                    </a:cubicBezTo>
                    <a:cubicBezTo>
                      <a:pt x="41" y="29"/>
                      <a:pt x="43" y="32"/>
                      <a:pt x="43" y="33"/>
                    </a:cubicBezTo>
                    <a:cubicBezTo>
                      <a:pt x="43" y="33"/>
                      <a:pt x="43" y="33"/>
                      <a:pt x="43" y="34"/>
                    </a:cubicBezTo>
                    <a:cubicBezTo>
                      <a:pt x="44" y="34"/>
                      <a:pt x="44" y="34"/>
                      <a:pt x="44" y="34"/>
                    </a:cubicBezTo>
                    <a:cubicBezTo>
                      <a:pt x="44" y="35"/>
                      <a:pt x="42" y="36"/>
                      <a:pt x="41" y="36"/>
                    </a:cubicBezTo>
                    <a:cubicBezTo>
                      <a:pt x="42" y="37"/>
                      <a:pt x="43" y="38"/>
                      <a:pt x="43" y="39"/>
                    </a:cubicBezTo>
                    <a:cubicBezTo>
                      <a:pt x="42" y="40"/>
                      <a:pt x="41" y="40"/>
                      <a:pt x="40" y="40"/>
                    </a:cubicBezTo>
                    <a:cubicBezTo>
                      <a:pt x="38" y="40"/>
                      <a:pt x="37" y="39"/>
                      <a:pt x="35" y="39"/>
                    </a:cubicBezTo>
                    <a:cubicBezTo>
                      <a:pt x="34" y="39"/>
                      <a:pt x="34" y="40"/>
                      <a:pt x="32" y="39"/>
                    </a:cubicBezTo>
                    <a:cubicBezTo>
                      <a:pt x="31" y="39"/>
                      <a:pt x="30" y="37"/>
                      <a:pt x="29" y="37"/>
                    </a:cubicBezTo>
                    <a:cubicBezTo>
                      <a:pt x="29" y="36"/>
                      <a:pt x="28" y="35"/>
                      <a:pt x="28" y="35"/>
                    </a:cubicBezTo>
                    <a:cubicBezTo>
                      <a:pt x="27" y="35"/>
                      <a:pt x="27" y="36"/>
                      <a:pt x="27" y="37"/>
                    </a:cubicBezTo>
                    <a:cubicBezTo>
                      <a:pt x="26" y="38"/>
                      <a:pt x="23" y="37"/>
                      <a:pt x="22" y="35"/>
                    </a:cubicBezTo>
                    <a:cubicBezTo>
                      <a:pt x="22" y="34"/>
                      <a:pt x="22" y="34"/>
                      <a:pt x="20" y="34"/>
                    </a:cubicBezTo>
                    <a:cubicBezTo>
                      <a:pt x="19" y="34"/>
                      <a:pt x="18" y="35"/>
                      <a:pt x="17" y="35"/>
                    </a:cubicBezTo>
                    <a:cubicBezTo>
                      <a:pt x="17" y="35"/>
                      <a:pt x="16" y="34"/>
                      <a:pt x="16" y="34"/>
                    </a:cubicBezTo>
                    <a:cubicBezTo>
                      <a:pt x="15" y="35"/>
                      <a:pt x="14" y="36"/>
                      <a:pt x="13" y="36"/>
                    </a:cubicBezTo>
                    <a:cubicBezTo>
                      <a:pt x="12" y="37"/>
                      <a:pt x="11" y="37"/>
                      <a:pt x="10" y="37"/>
                    </a:cubicBezTo>
                    <a:cubicBezTo>
                      <a:pt x="9" y="37"/>
                      <a:pt x="9" y="36"/>
                      <a:pt x="9" y="36"/>
                    </a:cubicBezTo>
                    <a:cubicBezTo>
                      <a:pt x="8" y="36"/>
                      <a:pt x="8" y="36"/>
                      <a:pt x="7" y="36"/>
                    </a:cubicBezTo>
                    <a:cubicBezTo>
                      <a:pt x="7" y="36"/>
                      <a:pt x="6" y="36"/>
                      <a:pt x="6" y="36"/>
                    </a:cubicBezTo>
                    <a:cubicBezTo>
                      <a:pt x="5" y="36"/>
                      <a:pt x="5" y="35"/>
                      <a:pt x="7" y="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18">
                <a:extLst>
                  <a:ext uri="{FF2B5EF4-FFF2-40B4-BE49-F238E27FC236}">
                    <a16:creationId xmlns="" xmlns:a16="http://schemas.microsoft.com/office/drawing/2014/main" id="{7FCBCDE8-46D6-4924-81AA-7E17DD47EDE9}"/>
                  </a:ext>
                </a:extLst>
              </p:cNvPr>
              <p:cNvSpPr>
                <a:spLocks/>
              </p:cNvSpPr>
              <p:nvPr/>
            </p:nvSpPr>
            <p:spPr bwMode="auto">
              <a:xfrm>
                <a:off x="11196939" y="5522622"/>
                <a:ext cx="338600" cy="175457"/>
              </a:xfrm>
              <a:custGeom>
                <a:avLst/>
                <a:gdLst>
                  <a:gd name="T0" fmla="*/ 33 w 79"/>
                  <a:gd name="T1" fmla="*/ 28 h 41"/>
                  <a:gd name="T2" fmla="*/ 36 w 79"/>
                  <a:gd name="T3" fmla="*/ 30 h 41"/>
                  <a:gd name="T4" fmla="*/ 39 w 79"/>
                  <a:gd name="T5" fmla="*/ 34 h 41"/>
                  <a:gd name="T6" fmla="*/ 43 w 79"/>
                  <a:gd name="T7" fmla="*/ 34 h 41"/>
                  <a:gd name="T8" fmla="*/ 45 w 79"/>
                  <a:gd name="T9" fmla="*/ 37 h 41"/>
                  <a:gd name="T10" fmla="*/ 48 w 79"/>
                  <a:gd name="T11" fmla="*/ 39 h 41"/>
                  <a:gd name="T12" fmla="*/ 52 w 79"/>
                  <a:gd name="T13" fmla="*/ 39 h 41"/>
                  <a:gd name="T14" fmla="*/ 52 w 79"/>
                  <a:gd name="T15" fmla="*/ 37 h 41"/>
                  <a:gd name="T16" fmla="*/ 55 w 79"/>
                  <a:gd name="T17" fmla="*/ 38 h 41"/>
                  <a:gd name="T18" fmla="*/ 60 w 79"/>
                  <a:gd name="T19" fmla="*/ 39 h 41"/>
                  <a:gd name="T20" fmla="*/ 63 w 79"/>
                  <a:gd name="T21" fmla="*/ 37 h 41"/>
                  <a:gd name="T22" fmla="*/ 67 w 79"/>
                  <a:gd name="T23" fmla="*/ 41 h 41"/>
                  <a:gd name="T24" fmla="*/ 69 w 79"/>
                  <a:gd name="T25" fmla="*/ 37 h 41"/>
                  <a:gd name="T26" fmla="*/ 74 w 79"/>
                  <a:gd name="T27" fmla="*/ 36 h 41"/>
                  <a:gd name="T28" fmla="*/ 76 w 79"/>
                  <a:gd name="T29" fmla="*/ 36 h 41"/>
                  <a:gd name="T30" fmla="*/ 79 w 79"/>
                  <a:gd name="T31" fmla="*/ 32 h 41"/>
                  <a:gd name="T32" fmla="*/ 75 w 79"/>
                  <a:gd name="T33" fmla="*/ 31 h 41"/>
                  <a:gd name="T34" fmla="*/ 72 w 79"/>
                  <a:gd name="T35" fmla="*/ 31 h 41"/>
                  <a:gd name="T36" fmla="*/ 67 w 79"/>
                  <a:gd name="T37" fmla="*/ 31 h 41"/>
                  <a:gd name="T38" fmla="*/ 66 w 79"/>
                  <a:gd name="T39" fmla="*/ 26 h 41"/>
                  <a:gd name="T40" fmla="*/ 63 w 79"/>
                  <a:gd name="T41" fmla="*/ 20 h 41"/>
                  <a:gd name="T42" fmla="*/ 59 w 79"/>
                  <a:gd name="T43" fmla="*/ 22 h 41"/>
                  <a:gd name="T44" fmla="*/ 53 w 79"/>
                  <a:gd name="T45" fmla="*/ 21 h 41"/>
                  <a:gd name="T46" fmla="*/ 51 w 79"/>
                  <a:gd name="T47" fmla="*/ 20 h 41"/>
                  <a:gd name="T48" fmla="*/ 46 w 79"/>
                  <a:gd name="T49" fmla="*/ 28 h 41"/>
                  <a:gd name="T50" fmla="*/ 45 w 79"/>
                  <a:gd name="T51" fmla="*/ 24 h 41"/>
                  <a:gd name="T52" fmla="*/ 41 w 79"/>
                  <a:gd name="T53" fmla="*/ 23 h 41"/>
                  <a:gd name="T54" fmla="*/ 44 w 79"/>
                  <a:gd name="T55" fmla="*/ 22 h 41"/>
                  <a:gd name="T56" fmla="*/ 49 w 79"/>
                  <a:gd name="T57" fmla="*/ 19 h 41"/>
                  <a:gd name="T58" fmla="*/ 53 w 79"/>
                  <a:gd name="T59" fmla="*/ 17 h 41"/>
                  <a:gd name="T60" fmla="*/ 56 w 79"/>
                  <a:gd name="T61" fmla="*/ 12 h 41"/>
                  <a:gd name="T62" fmla="*/ 51 w 79"/>
                  <a:gd name="T63" fmla="*/ 9 h 41"/>
                  <a:gd name="T64" fmla="*/ 50 w 79"/>
                  <a:gd name="T65" fmla="*/ 5 h 41"/>
                  <a:gd name="T66" fmla="*/ 47 w 79"/>
                  <a:gd name="T67" fmla="*/ 5 h 41"/>
                  <a:gd name="T68" fmla="*/ 44 w 79"/>
                  <a:gd name="T69" fmla="*/ 10 h 41"/>
                  <a:gd name="T70" fmla="*/ 39 w 79"/>
                  <a:gd name="T71" fmla="*/ 10 h 41"/>
                  <a:gd name="T72" fmla="*/ 38 w 79"/>
                  <a:gd name="T73" fmla="*/ 10 h 41"/>
                  <a:gd name="T74" fmla="*/ 36 w 79"/>
                  <a:gd name="T75" fmla="*/ 8 h 41"/>
                  <a:gd name="T76" fmla="*/ 35 w 79"/>
                  <a:gd name="T77" fmla="*/ 3 h 41"/>
                  <a:gd name="T78" fmla="*/ 29 w 79"/>
                  <a:gd name="T79" fmla="*/ 2 h 41"/>
                  <a:gd name="T80" fmla="*/ 28 w 79"/>
                  <a:gd name="T81" fmla="*/ 6 h 41"/>
                  <a:gd name="T82" fmla="*/ 24 w 79"/>
                  <a:gd name="T83" fmla="*/ 7 h 41"/>
                  <a:gd name="T84" fmla="*/ 22 w 79"/>
                  <a:gd name="T85" fmla="*/ 7 h 41"/>
                  <a:gd name="T86" fmla="*/ 19 w 79"/>
                  <a:gd name="T87" fmla="*/ 6 h 41"/>
                  <a:gd name="T88" fmla="*/ 14 w 79"/>
                  <a:gd name="T89" fmla="*/ 5 h 41"/>
                  <a:gd name="T90" fmla="*/ 11 w 79"/>
                  <a:gd name="T91" fmla="*/ 6 h 41"/>
                  <a:gd name="T92" fmla="*/ 13 w 79"/>
                  <a:gd name="T93" fmla="*/ 14 h 41"/>
                  <a:gd name="T94" fmla="*/ 9 w 79"/>
                  <a:gd name="T95" fmla="*/ 16 h 41"/>
                  <a:gd name="T96" fmla="*/ 6 w 79"/>
                  <a:gd name="T97" fmla="*/ 12 h 41"/>
                  <a:gd name="T98" fmla="*/ 3 w 79"/>
                  <a:gd name="T99" fmla="*/ 14 h 41"/>
                  <a:gd name="T100" fmla="*/ 5 w 79"/>
                  <a:gd name="T101" fmla="*/ 19 h 41"/>
                  <a:gd name="T102" fmla="*/ 3 w 79"/>
                  <a:gd name="T103" fmla="*/ 22 h 41"/>
                  <a:gd name="T104" fmla="*/ 3 w 79"/>
                  <a:gd name="T105" fmla="*/ 25 h 41"/>
                  <a:gd name="T106" fmla="*/ 9 w 79"/>
                  <a:gd name="T107" fmla="*/ 29 h 41"/>
                  <a:gd name="T108" fmla="*/ 17 w 79"/>
                  <a:gd name="T109" fmla="*/ 28 h 41"/>
                  <a:gd name="T110" fmla="*/ 22 w 79"/>
                  <a:gd name="T111" fmla="*/ 28 h 41"/>
                  <a:gd name="T112" fmla="*/ 25 w 79"/>
                  <a:gd name="T113" fmla="*/ 29 h 41"/>
                  <a:gd name="T114" fmla="*/ 31 w 79"/>
                  <a:gd name="T115" fmla="*/ 29 h 41"/>
                  <a:gd name="T116" fmla="*/ 33 w 79"/>
                  <a:gd name="T117" fmla="*/ 30 h 41"/>
                  <a:gd name="T118" fmla="*/ 33 w 79"/>
                  <a:gd name="T119" fmla="*/ 27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9" h="41">
                    <a:moveTo>
                      <a:pt x="33" y="27"/>
                    </a:moveTo>
                    <a:cubicBezTo>
                      <a:pt x="32" y="27"/>
                      <a:pt x="32" y="28"/>
                      <a:pt x="33" y="28"/>
                    </a:cubicBezTo>
                    <a:cubicBezTo>
                      <a:pt x="33" y="29"/>
                      <a:pt x="34" y="29"/>
                      <a:pt x="34" y="29"/>
                    </a:cubicBezTo>
                    <a:cubicBezTo>
                      <a:pt x="36" y="29"/>
                      <a:pt x="36" y="29"/>
                      <a:pt x="36" y="30"/>
                    </a:cubicBezTo>
                    <a:cubicBezTo>
                      <a:pt x="36" y="31"/>
                      <a:pt x="36" y="31"/>
                      <a:pt x="37" y="31"/>
                    </a:cubicBezTo>
                    <a:cubicBezTo>
                      <a:pt x="38" y="32"/>
                      <a:pt x="38" y="33"/>
                      <a:pt x="39" y="34"/>
                    </a:cubicBezTo>
                    <a:cubicBezTo>
                      <a:pt x="40" y="35"/>
                      <a:pt x="42" y="32"/>
                      <a:pt x="43" y="33"/>
                    </a:cubicBezTo>
                    <a:cubicBezTo>
                      <a:pt x="43" y="33"/>
                      <a:pt x="43" y="34"/>
                      <a:pt x="43" y="34"/>
                    </a:cubicBezTo>
                    <a:cubicBezTo>
                      <a:pt x="43" y="34"/>
                      <a:pt x="43" y="35"/>
                      <a:pt x="43" y="35"/>
                    </a:cubicBezTo>
                    <a:cubicBezTo>
                      <a:pt x="43" y="36"/>
                      <a:pt x="44" y="37"/>
                      <a:pt x="45" y="37"/>
                    </a:cubicBezTo>
                    <a:cubicBezTo>
                      <a:pt x="45" y="37"/>
                      <a:pt x="46" y="36"/>
                      <a:pt x="47" y="37"/>
                    </a:cubicBezTo>
                    <a:cubicBezTo>
                      <a:pt x="47" y="37"/>
                      <a:pt x="48" y="38"/>
                      <a:pt x="48" y="39"/>
                    </a:cubicBezTo>
                    <a:cubicBezTo>
                      <a:pt x="49" y="39"/>
                      <a:pt x="49" y="39"/>
                      <a:pt x="50" y="40"/>
                    </a:cubicBezTo>
                    <a:cubicBezTo>
                      <a:pt x="51" y="40"/>
                      <a:pt x="51" y="40"/>
                      <a:pt x="52" y="39"/>
                    </a:cubicBezTo>
                    <a:cubicBezTo>
                      <a:pt x="52" y="39"/>
                      <a:pt x="52" y="38"/>
                      <a:pt x="52" y="38"/>
                    </a:cubicBezTo>
                    <a:cubicBezTo>
                      <a:pt x="52" y="38"/>
                      <a:pt x="52" y="37"/>
                      <a:pt x="52" y="37"/>
                    </a:cubicBezTo>
                    <a:cubicBezTo>
                      <a:pt x="52" y="36"/>
                      <a:pt x="53" y="37"/>
                      <a:pt x="54" y="37"/>
                    </a:cubicBezTo>
                    <a:cubicBezTo>
                      <a:pt x="54" y="37"/>
                      <a:pt x="54" y="38"/>
                      <a:pt x="55" y="38"/>
                    </a:cubicBezTo>
                    <a:cubicBezTo>
                      <a:pt x="56" y="37"/>
                      <a:pt x="56" y="36"/>
                      <a:pt x="57" y="36"/>
                    </a:cubicBezTo>
                    <a:cubicBezTo>
                      <a:pt x="59" y="36"/>
                      <a:pt x="58" y="38"/>
                      <a:pt x="60" y="39"/>
                    </a:cubicBezTo>
                    <a:cubicBezTo>
                      <a:pt x="61" y="39"/>
                      <a:pt x="61" y="38"/>
                      <a:pt x="62" y="38"/>
                    </a:cubicBezTo>
                    <a:cubicBezTo>
                      <a:pt x="63" y="37"/>
                      <a:pt x="63" y="37"/>
                      <a:pt x="63" y="37"/>
                    </a:cubicBezTo>
                    <a:cubicBezTo>
                      <a:pt x="64" y="37"/>
                      <a:pt x="64" y="37"/>
                      <a:pt x="64" y="37"/>
                    </a:cubicBezTo>
                    <a:cubicBezTo>
                      <a:pt x="65" y="39"/>
                      <a:pt x="65" y="41"/>
                      <a:pt x="67" y="41"/>
                    </a:cubicBezTo>
                    <a:cubicBezTo>
                      <a:pt x="68" y="41"/>
                      <a:pt x="69" y="40"/>
                      <a:pt x="69" y="39"/>
                    </a:cubicBezTo>
                    <a:cubicBezTo>
                      <a:pt x="69" y="38"/>
                      <a:pt x="69" y="37"/>
                      <a:pt x="69" y="37"/>
                    </a:cubicBezTo>
                    <a:cubicBezTo>
                      <a:pt x="70" y="37"/>
                      <a:pt x="71" y="37"/>
                      <a:pt x="72" y="37"/>
                    </a:cubicBezTo>
                    <a:cubicBezTo>
                      <a:pt x="72" y="37"/>
                      <a:pt x="73" y="36"/>
                      <a:pt x="74" y="36"/>
                    </a:cubicBezTo>
                    <a:cubicBezTo>
                      <a:pt x="74" y="36"/>
                      <a:pt x="74" y="37"/>
                      <a:pt x="74" y="37"/>
                    </a:cubicBezTo>
                    <a:cubicBezTo>
                      <a:pt x="75" y="37"/>
                      <a:pt x="75" y="37"/>
                      <a:pt x="76" y="36"/>
                    </a:cubicBezTo>
                    <a:cubicBezTo>
                      <a:pt x="77" y="36"/>
                      <a:pt x="78" y="35"/>
                      <a:pt x="78" y="34"/>
                    </a:cubicBezTo>
                    <a:cubicBezTo>
                      <a:pt x="79" y="33"/>
                      <a:pt x="79" y="33"/>
                      <a:pt x="79" y="32"/>
                    </a:cubicBezTo>
                    <a:cubicBezTo>
                      <a:pt x="79" y="31"/>
                      <a:pt x="79" y="31"/>
                      <a:pt x="78" y="30"/>
                    </a:cubicBezTo>
                    <a:cubicBezTo>
                      <a:pt x="77" y="30"/>
                      <a:pt x="76" y="31"/>
                      <a:pt x="75" y="31"/>
                    </a:cubicBezTo>
                    <a:cubicBezTo>
                      <a:pt x="74" y="32"/>
                      <a:pt x="74" y="32"/>
                      <a:pt x="74" y="32"/>
                    </a:cubicBezTo>
                    <a:cubicBezTo>
                      <a:pt x="73" y="31"/>
                      <a:pt x="73" y="31"/>
                      <a:pt x="72" y="31"/>
                    </a:cubicBezTo>
                    <a:cubicBezTo>
                      <a:pt x="71" y="30"/>
                      <a:pt x="70" y="29"/>
                      <a:pt x="68" y="30"/>
                    </a:cubicBezTo>
                    <a:cubicBezTo>
                      <a:pt x="68" y="30"/>
                      <a:pt x="67" y="31"/>
                      <a:pt x="67" y="31"/>
                    </a:cubicBezTo>
                    <a:cubicBezTo>
                      <a:pt x="66" y="30"/>
                      <a:pt x="66" y="29"/>
                      <a:pt x="66" y="29"/>
                    </a:cubicBezTo>
                    <a:cubicBezTo>
                      <a:pt x="66" y="28"/>
                      <a:pt x="66" y="27"/>
                      <a:pt x="66" y="26"/>
                    </a:cubicBezTo>
                    <a:cubicBezTo>
                      <a:pt x="66" y="25"/>
                      <a:pt x="66" y="23"/>
                      <a:pt x="66" y="22"/>
                    </a:cubicBezTo>
                    <a:cubicBezTo>
                      <a:pt x="65" y="21"/>
                      <a:pt x="64" y="20"/>
                      <a:pt x="63" y="20"/>
                    </a:cubicBezTo>
                    <a:cubicBezTo>
                      <a:pt x="61" y="20"/>
                      <a:pt x="61" y="22"/>
                      <a:pt x="61" y="23"/>
                    </a:cubicBezTo>
                    <a:cubicBezTo>
                      <a:pt x="60" y="22"/>
                      <a:pt x="60" y="22"/>
                      <a:pt x="59" y="22"/>
                    </a:cubicBezTo>
                    <a:cubicBezTo>
                      <a:pt x="58" y="22"/>
                      <a:pt x="57" y="23"/>
                      <a:pt x="56" y="24"/>
                    </a:cubicBezTo>
                    <a:cubicBezTo>
                      <a:pt x="56" y="23"/>
                      <a:pt x="55" y="21"/>
                      <a:pt x="53" y="21"/>
                    </a:cubicBezTo>
                    <a:cubicBezTo>
                      <a:pt x="53" y="21"/>
                      <a:pt x="52" y="22"/>
                      <a:pt x="52" y="22"/>
                    </a:cubicBezTo>
                    <a:cubicBezTo>
                      <a:pt x="51" y="22"/>
                      <a:pt x="51" y="21"/>
                      <a:pt x="51" y="20"/>
                    </a:cubicBezTo>
                    <a:cubicBezTo>
                      <a:pt x="49" y="20"/>
                      <a:pt x="48" y="24"/>
                      <a:pt x="48" y="25"/>
                    </a:cubicBezTo>
                    <a:cubicBezTo>
                      <a:pt x="48" y="26"/>
                      <a:pt x="48" y="27"/>
                      <a:pt x="46" y="28"/>
                    </a:cubicBezTo>
                    <a:cubicBezTo>
                      <a:pt x="46" y="27"/>
                      <a:pt x="46" y="26"/>
                      <a:pt x="46" y="26"/>
                    </a:cubicBezTo>
                    <a:cubicBezTo>
                      <a:pt x="46" y="25"/>
                      <a:pt x="46" y="24"/>
                      <a:pt x="45" y="24"/>
                    </a:cubicBezTo>
                    <a:cubicBezTo>
                      <a:pt x="44" y="24"/>
                      <a:pt x="44" y="24"/>
                      <a:pt x="43" y="24"/>
                    </a:cubicBezTo>
                    <a:cubicBezTo>
                      <a:pt x="42" y="23"/>
                      <a:pt x="42" y="23"/>
                      <a:pt x="41" y="23"/>
                    </a:cubicBezTo>
                    <a:cubicBezTo>
                      <a:pt x="41" y="23"/>
                      <a:pt x="42" y="23"/>
                      <a:pt x="42" y="23"/>
                    </a:cubicBezTo>
                    <a:cubicBezTo>
                      <a:pt x="43" y="23"/>
                      <a:pt x="43" y="22"/>
                      <a:pt x="44" y="22"/>
                    </a:cubicBezTo>
                    <a:cubicBezTo>
                      <a:pt x="45" y="22"/>
                      <a:pt x="46" y="22"/>
                      <a:pt x="47" y="22"/>
                    </a:cubicBezTo>
                    <a:cubicBezTo>
                      <a:pt x="48" y="21"/>
                      <a:pt x="49" y="20"/>
                      <a:pt x="49" y="19"/>
                    </a:cubicBezTo>
                    <a:cubicBezTo>
                      <a:pt x="50" y="18"/>
                      <a:pt x="50" y="17"/>
                      <a:pt x="50" y="16"/>
                    </a:cubicBezTo>
                    <a:cubicBezTo>
                      <a:pt x="51" y="17"/>
                      <a:pt x="52" y="18"/>
                      <a:pt x="53" y="17"/>
                    </a:cubicBezTo>
                    <a:cubicBezTo>
                      <a:pt x="54" y="17"/>
                      <a:pt x="55" y="16"/>
                      <a:pt x="55" y="15"/>
                    </a:cubicBezTo>
                    <a:cubicBezTo>
                      <a:pt x="56" y="14"/>
                      <a:pt x="56" y="13"/>
                      <a:pt x="56" y="12"/>
                    </a:cubicBezTo>
                    <a:cubicBezTo>
                      <a:pt x="55" y="11"/>
                      <a:pt x="52" y="9"/>
                      <a:pt x="51" y="11"/>
                    </a:cubicBezTo>
                    <a:cubicBezTo>
                      <a:pt x="51" y="11"/>
                      <a:pt x="51" y="9"/>
                      <a:pt x="51" y="9"/>
                    </a:cubicBezTo>
                    <a:cubicBezTo>
                      <a:pt x="52" y="8"/>
                      <a:pt x="51" y="7"/>
                      <a:pt x="50" y="6"/>
                    </a:cubicBezTo>
                    <a:cubicBezTo>
                      <a:pt x="50" y="6"/>
                      <a:pt x="50" y="5"/>
                      <a:pt x="50" y="5"/>
                    </a:cubicBezTo>
                    <a:cubicBezTo>
                      <a:pt x="49" y="5"/>
                      <a:pt x="49" y="5"/>
                      <a:pt x="49" y="5"/>
                    </a:cubicBezTo>
                    <a:cubicBezTo>
                      <a:pt x="48" y="5"/>
                      <a:pt x="47" y="5"/>
                      <a:pt x="47" y="5"/>
                    </a:cubicBezTo>
                    <a:cubicBezTo>
                      <a:pt x="46" y="6"/>
                      <a:pt x="45" y="7"/>
                      <a:pt x="45" y="8"/>
                    </a:cubicBezTo>
                    <a:cubicBezTo>
                      <a:pt x="45" y="9"/>
                      <a:pt x="45" y="10"/>
                      <a:pt x="44" y="10"/>
                    </a:cubicBezTo>
                    <a:cubicBezTo>
                      <a:pt x="44" y="11"/>
                      <a:pt x="42" y="10"/>
                      <a:pt x="41" y="10"/>
                    </a:cubicBezTo>
                    <a:cubicBezTo>
                      <a:pt x="41" y="10"/>
                      <a:pt x="40" y="10"/>
                      <a:pt x="39" y="10"/>
                    </a:cubicBezTo>
                    <a:cubicBezTo>
                      <a:pt x="39" y="10"/>
                      <a:pt x="39" y="11"/>
                      <a:pt x="39" y="11"/>
                    </a:cubicBezTo>
                    <a:cubicBezTo>
                      <a:pt x="38" y="11"/>
                      <a:pt x="38" y="10"/>
                      <a:pt x="38" y="10"/>
                    </a:cubicBezTo>
                    <a:cubicBezTo>
                      <a:pt x="37" y="9"/>
                      <a:pt x="37" y="9"/>
                      <a:pt x="37" y="9"/>
                    </a:cubicBezTo>
                    <a:cubicBezTo>
                      <a:pt x="36" y="9"/>
                      <a:pt x="36" y="9"/>
                      <a:pt x="36" y="8"/>
                    </a:cubicBezTo>
                    <a:cubicBezTo>
                      <a:pt x="35" y="8"/>
                      <a:pt x="36" y="7"/>
                      <a:pt x="36" y="7"/>
                    </a:cubicBezTo>
                    <a:cubicBezTo>
                      <a:pt x="36" y="5"/>
                      <a:pt x="36" y="4"/>
                      <a:pt x="35" y="3"/>
                    </a:cubicBezTo>
                    <a:cubicBezTo>
                      <a:pt x="35" y="2"/>
                      <a:pt x="33" y="2"/>
                      <a:pt x="33" y="3"/>
                    </a:cubicBezTo>
                    <a:cubicBezTo>
                      <a:pt x="34" y="0"/>
                      <a:pt x="30" y="1"/>
                      <a:pt x="29" y="2"/>
                    </a:cubicBezTo>
                    <a:cubicBezTo>
                      <a:pt x="29" y="2"/>
                      <a:pt x="28" y="3"/>
                      <a:pt x="28" y="4"/>
                    </a:cubicBezTo>
                    <a:cubicBezTo>
                      <a:pt x="28" y="5"/>
                      <a:pt x="28" y="5"/>
                      <a:pt x="28" y="6"/>
                    </a:cubicBezTo>
                    <a:cubicBezTo>
                      <a:pt x="27" y="6"/>
                      <a:pt x="27" y="6"/>
                      <a:pt x="26" y="6"/>
                    </a:cubicBezTo>
                    <a:cubicBezTo>
                      <a:pt x="25" y="6"/>
                      <a:pt x="25" y="6"/>
                      <a:pt x="24" y="7"/>
                    </a:cubicBezTo>
                    <a:cubicBezTo>
                      <a:pt x="24" y="7"/>
                      <a:pt x="24" y="7"/>
                      <a:pt x="24" y="8"/>
                    </a:cubicBezTo>
                    <a:cubicBezTo>
                      <a:pt x="23" y="8"/>
                      <a:pt x="22" y="7"/>
                      <a:pt x="22" y="7"/>
                    </a:cubicBezTo>
                    <a:cubicBezTo>
                      <a:pt x="21" y="6"/>
                      <a:pt x="21" y="7"/>
                      <a:pt x="20" y="7"/>
                    </a:cubicBezTo>
                    <a:cubicBezTo>
                      <a:pt x="19" y="7"/>
                      <a:pt x="19" y="7"/>
                      <a:pt x="19" y="6"/>
                    </a:cubicBezTo>
                    <a:cubicBezTo>
                      <a:pt x="18" y="6"/>
                      <a:pt x="18" y="5"/>
                      <a:pt x="17" y="5"/>
                    </a:cubicBezTo>
                    <a:cubicBezTo>
                      <a:pt x="16" y="4"/>
                      <a:pt x="15" y="4"/>
                      <a:pt x="14" y="5"/>
                    </a:cubicBezTo>
                    <a:cubicBezTo>
                      <a:pt x="13" y="5"/>
                      <a:pt x="13" y="6"/>
                      <a:pt x="12" y="7"/>
                    </a:cubicBezTo>
                    <a:cubicBezTo>
                      <a:pt x="12" y="7"/>
                      <a:pt x="11" y="6"/>
                      <a:pt x="11" y="6"/>
                    </a:cubicBezTo>
                    <a:cubicBezTo>
                      <a:pt x="10" y="8"/>
                      <a:pt x="10" y="11"/>
                      <a:pt x="11" y="12"/>
                    </a:cubicBezTo>
                    <a:cubicBezTo>
                      <a:pt x="12" y="13"/>
                      <a:pt x="14" y="13"/>
                      <a:pt x="13" y="14"/>
                    </a:cubicBezTo>
                    <a:cubicBezTo>
                      <a:pt x="12" y="14"/>
                      <a:pt x="11" y="13"/>
                      <a:pt x="10" y="13"/>
                    </a:cubicBezTo>
                    <a:cubicBezTo>
                      <a:pt x="9" y="14"/>
                      <a:pt x="9" y="16"/>
                      <a:pt x="9" y="16"/>
                    </a:cubicBezTo>
                    <a:cubicBezTo>
                      <a:pt x="9" y="16"/>
                      <a:pt x="8" y="16"/>
                      <a:pt x="8" y="16"/>
                    </a:cubicBezTo>
                    <a:cubicBezTo>
                      <a:pt x="7" y="15"/>
                      <a:pt x="7" y="13"/>
                      <a:pt x="6" y="12"/>
                    </a:cubicBezTo>
                    <a:cubicBezTo>
                      <a:pt x="6" y="11"/>
                      <a:pt x="4" y="10"/>
                      <a:pt x="3" y="10"/>
                    </a:cubicBezTo>
                    <a:cubicBezTo>
                      <a:pt x="3" y="11"/>
                      <a:pt x="3" y="13"/>
                      <a:pt x="3" y="14"/>
                    </a:cubicBezTo>
                    <a:cubicBezTo>
                      <a:pt x="3" y="14"/>
                      <a:pt x="4" y="15"/>
                      <a:pt x="4" y="16"/>
                    </a:cubicBezTo>
                    <a:cubicBezTo>
                      <a:pt x="5" y="17"/>
                      <a:pt x="4" y="18"/>
                      <a:pt x="5" y="19"/>
                    </a:cubicBezTo>
                    <a:cubicBezTo>
                      <a:pt x="5" y="19"/>
                      <a:pt x="4" y="20"/>
                      <a:pt x="4" y="20"/>
                    </a:cubicBezTo>
                    <a:cubicBezTo>
                      <a:pt x="3" y="21"/>
                      <a:pt x="4" y="21"/>
                      <a:pt x="3" y="22"/>
                    </a:cubicBezTo>
                    <a:cubicBezTo>
                      <a:pt x="3" y="22"/>
                      <a:pt x="2" y="22"/>
                      <a:pt x="1" y="23"/>
                    </a:cubicBezTo>
                    <a:cubicBezTo>
                      <a:pt x="0" y="24"/>
                      <a:pt x="2" y="25"/>
                      <a:pt x="3" y="25"/>
                    </a:cubicBezTo>
                    <a:cubicBezTo>
                      <a:pt x="4" y="25"/>
                      <a:pt x="6" y="24"/>
                      <a:pt x="6" y="25"/>
                    </a:cubicBezTo>
                    <a:cubicBezTo>
                      <a:pt x="8" y="26"/>
                      <a:pt x="7" y="29"/>
                      <a:pt x="9" y="29"/>
                    </a:cubicBezTo>
                    <a:cubicBezTo>
                      <a:pt x="11" y="29"/>
                      <a:pt x="13" y="29"/>
                      <a:pt x="15" y="28"/>
                    </a:cubicBezTo>
                    <a:cubicBezTo>
                      <a:pt x="15" y="28"/>
                      <a:pt x="16" y="27"/>
                      <a:pt x="17" y="28"/>
                    </a:cubicBezTo>
                    <a:cubicBezTo>
                      <a:pt x="18" y="28"/>
                      <a:pt x="18" y="30"/>
                      <a:pt x="20" y="29"/>
                    </a:cubicBezTo>
                    <a:cubicBezTo>
                      <a:pt x="21" y="29"/>
                      <a:pt x="22" y="29"/>
                      <a:pt x="22" y="28"/>
                    </a:cubicBezTo>
                    <a:cubicBezTo>
                      <a:pt x="23" y="28"/>
                      <a:pt x="23" y="28"/>
                      <a:pt x="23" y="28"/>
                    </a:cubicBezTo>
                    <a:cubicBezTo>
                      <a:pt x="23" y="29"/>
                      <a:pt x="24" y="29"/>
                      <a:pt x="25" y="29"/>
                    </a:cubicBezTo>
                    <a:cubicBezTo>
                      <a:pt x="26" y="29"/>
                      <a:pt x="27" y="29"/>
                      <a:pt x="28" y="28"/>
                    </a:cubicBezTo>
                    <a:cubicBezTo>
                      <a:pt x="29" y="28"/>
                      <a:pt x="30" y="28"/>
                      <a:pt x="31" y="29"/>
                    </a:cubicBezTo>
                    <a:cubicBezTo>
                      <a:pt x="31" y="29"/>
                      <a:pt x="32" y="29"/>
                      <a:pt x="32" y="29"/>
                    </a:cubicBezTo>
                    <a:cubicBezTo>
                      <a:pt x="32" y="30"/>
                      <a:pt x="33" y="30"/>
                      <a:pt x="33" y="30"/>
                    </a:cubicBezTo>
                    <a:cubicBezTo>
                      <a:pt x="34" y="30"/>
                      <a:pt x="34" y="30"/>
                      <a:pt x="34" y="30"/>
                    </a:cubicBezTo>
                    <a:cubicBezTo>
                      <a:pt x="33" y="30"/>
                      <a:pt x="33" y="30"/>
                      <a:pt x="33" y="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19">
                <a:extLst>
                  <a:ext uri="{FF2B5EF4-FFF2-40B4-BE49-F238E27FC236}">
                    <a16:creationId xmlns="" xmlns:a16="http://schemas.microsoft.com/office/drawing/2014/main" id="{F580FF52-1958-47B7-9929-9B35971CF0BA}"/>
                  </a:ext>
                </a:extLst>
              </p:cNvPr>
              <p:cNvSpPr>
                <a:spLocks/>
              </p:cNvSpPr>
              <p:nvPr/>
            </p:nvSpPr>
            <p:spPr bwMode="auto">
              <a:xfrm>
                <a:off x="10882964" y="5611888"/>
                <a:ext cx="372461" cy="264724"/>
              </a:xfrm>
              <a:custGeom>
                <a:avLst/>
                <a:gdLst>
                  <a:gd name="T0" fmla="*/ 5 w 87"/>
                  <a:gd name="T1" fmla="*/ 30 h 61"/>
                  <a:gd name="T2" fmla="*/ 10 w 87"/>
                  <a:gd name="T3" fmla="*/ 27 h 61"/>
                  <a:gd name="T4" fmla="*/ 14 w 87"/>
                  <a:gd name="T5" fmla="*/ 24 h 61"/>
                  <a:gd name="T6" fmla="*/ 17 w 87"/>
                  <a:gd name="T7" fmla="*/ 23 h 61"/>
                  <a:gd name="T8" fmla="*/ 22 w 87"/>
                  <a:gd name="T9" fmla="*/ 21 h 61"/>
                  <a:gd name="T10" fmla="*/ 28 w 87"/>
                  <a:gd name="T11" fmla="*/ 19 h 61"/>
                  <a:gd name="T12" fmla="*/ 34 w 87"/>
                  <a:gd name="T13" fmla="*/ 19 h 61"/>
                  <a:gd name="T14" fmla="*/ 33 w 87"/>
                  <a:gd name="T15" fmla="*/ 14 h 61"/>
                  <a:gd name="T16" fmla="*/ 33 w 87"/>
                  <a:gd name="T17" fmla="*/ 10 h 61"/>
                  <a:gd name="T18" fmla="*/ 35 w 87"/>
                  <a:gd name="T19" fmla="*/ 9 h 61"/>
                  <a:gd name="T20" fmla="*/ 37 w 87"/>
                  <a:gd name="T21" fmla="*/ 8 h 61"/>
                  <a:gd name="T22" fmla="*/ 41 w 87"/>
                  <a:gd name="T23" fmla="*/ 7 h 61"/>
                  <a:gd name="T24" fmla="*/ 40 w 87"/>
                  <a:gd name="T25" fmla="*/ 4 h 61"/>
                  <a:gd name="T26" fmla="*/ 43 w 87"/>
                  <a:gd name="T27" fmla="*/ 2 h 61"/>
                  <a:gd name="T28" fmla="*/ 47 w 87"/>
                  <a:gd name="T29" fmla="*/ 4 h 61"/>
                  <a:gd name="T30" fmla="*/ 52 w 87"/>
                  <a:gd name="T31" fmla="*/ 5 h 61"/>
                  <a:gd name="T32" fmla="*/ 54 w 87"/>
                  <a:gd name="T33" fmla="*/ 0 h 61"/>
                  <a:gd name="T34" fmla="*/ 56 w 87"/>
                  <a:gd name="T35" fmla="*/ 7 h 61"/>
                  <a:gd name="T36" fmla="*/ 60 w 87"/>
                  <a:gd name="T37" fmla="*/ 10 h 61"/>
                  <a:gd name="T38" fmla="*/ 61 w 87"/>
                  <a:gd name="T39" fmla="*/ 3 h 61"/>
                  <a:gd name="T40" fmla="*/ 66 w 87"/>
                  <a:gd name="T41" fmla="*/ 1 h 61"/>
                  <a:gd name="T42" fmla="*/ 70 w 87"/>
                  <a:gd name="T43" fmla="*/ 4 h 61"/>
                  <a:gd name="T44" fmla="*/ 71 w 87"/>
                  <a:gd name="T45" fmla="*/ 7 h 61"/>
                  <a:gd name="T46" fmla="*/ 77 w 87"/>
                  <a:gd name="T47" fmla="*/ 7 h 61"/>
                  <a:gd name="T48" fmla="*/ 80 w 87"/>
                  <a:gd name="T49" fmla="*/ 5 h 61"/>
                  <a:gd name="T50" fmla="*/ 85 w 87"/>
                  <a:gd name="T51" fmla="*/ 7 h 61"/>
                  <a:gd name="T52" fmla="*/ 86 w 87"/>
                  <a:gd name="T53" fmla="*/ 9 h 61"/>
                  <a:gd name="T54" fmla="*/ 78 w 87"/>
                  <a:gd name="T55" fmla="*/ 14 h 61"/>
                  <a:gd name="T56" fmla="*/ 77 w 87"/>
                  <a:gd name="T57" fmla="*/ 21 h 61"/>
                  <a:gd name="T58" fmla="*/ 77 w 87"/>
                  <a:gd name="T59" fmla="*/ 26 h 61"/>
                  <a:gd name="T60" fmla="*/ 74 w 87"/>
                  <a:gd name="T61" fmla="*/ 31 h 61"/>
                  <a:gd name="T62" fmla="*/ 73 w 87"/>
                  <a:gd name="T63" fmla="*/ 35 h 61"/>
                  <a:gd name="T64" fmla="*/ 63 w 87"/>
                  <a:gd name="T65" fmla="*/ 41 h 61"/>
                  <a:gd name="T66" fmla="*/ 54 w 87"/>
                  <a:gd name="T67" fmla="*/ 43 h 61"/>
                  <a:gd name="T68" fmla="*/ 49 w 87"/>
                  <a:gd name="T69" fmla="*/ 44 h 61"/>
                  <a:gd name="T70" fmla="*/ 44 w 87"/>
                  <a:gd name="T71" fmla="*/ 47 h 61"/>
                  <a:gd name="T72" fmla="*/ 39 w 87"/>
                  <a:gd name="T73" fmla="*/ 47 h 61"/>
                  <a:gd name="T74" fmla="*/ 33 w 87"/>
                  <a:gd name="T75" fmla="*/ 46 h 61"/>
                  <a:gd name="T76" fmla="*/ 30 w 87"/>
                  <a:gd name="T77" fmla="*/ 47 h 61"/>
                  <a:gd name="T78" fmla="*/ 25 w 87"/>
                  <a:gd name="T79" fmla="*/ 50 h 61"/>
                  <a:gd name="T80" fmla="*/ 20 w 87"/>
                  <a:gd name="T81" fmla="*/ 55 h 61"/>
                  <a:gd name="T82" fmla="*/ 14 w 87"/>
                  <a:gd name="T83" fmla="*/ 59 h 61"/>
                  <a:gd name="T84" fmla="*/ 11 w 87"/>
                  <a:gd name="T85" fmla="*/ 59 h 61"/>
                  <a:gd name="T86" fmla="*/ 5 w 87"/>
                  <a:gd name="T87" fmla="*/ 58 h 61"/>
                  <a:gd name="T88" fmla="*/ 7 w 87"/>
                  <a:gd name="T89" fmla="*/ 55 h 61"/>
                  <a:gd name="T90" fmla="*/ 13 w 87"/>
                  <a:gd name="T91" fmla="*/ 52 h 61"/>
                  <a:gd name="T92" fmla="*/ 11 w 87"/>
                  <a:gd name="T93" fmla="*/ 47 h 61"/>
                  <a:gd name="T94" fmla="*/ 5 w 87"/>
                  <a:gd name="T95" fmla="*/ 46 h 61"/>
                  <a:gd name="T96" fmla="*/ 1 w 87"/>
                  <a:gd name="T97" fmla="*/ 42 h 61"/>
                  <a:gd name="T98" fmla="*/ 8 w 87"/>
                  <a:gd name="T99" fmla="*/ 40 h 61"/>
                  <a:gd name="T100" fmla="*/ 12 w 87"/>
                  <a:gd name="T101" fmla="*/ 36 h 61"/>
                  <a:gd name="T102" fmla="*/ 17 w 87"/>
                  <a:gd name="T103" fmla="*/ 35 h 61"/>
                  <a:gd name="T104" fmla="*/ 19 w 87"/>
                  <a:gd name="T105" fmla="*/ 30 h 61"/>
                  <a:gd name="T106" fmla="*/ 13 w 87"/>
                  <a:gd name="T107" fmla="*/ 29 h 61"/>
                  <a:gd name="T108" fmla="*/ 11 w 87"/>
                  <a:gd name="T109" fmla="*/ 31 h 61"/>
                  <a:gd name="T110" fmla="*/ 7 w 87"/>
                  <a:gd name="T111" fmla="*/ 33 h 61"/>
                  <a:gd name="T112" fmla="*/ 5 w 87"/>
                  <a:gd name="T113" fmla="*/ 33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7" h="61">
                    <a:moveTo>
                      <a:pt x="5" y="33"/>
                    </a:moveTo>
                    <a:cubicBezTo>
                      <a:pt x="4" y="33"/>
                      <a:pt x="2" y="30"/>
                      <a:pt x="3" y="30"/>
                    </a:cubicBezTo>
                    <a:cubicBezTo>
                      <a:pt x="3" y="29"/>
                      <a:pt x="5" y="30"/>
                      <a:pt x="5" y="30"/>
                    </a:cubicBezTo>
                    <a:cubicBezTo>
                      <a:pt x="6" y="29"/>
                      <a:pt x="5" y="28"/>
                      <a:pt x="6" y="27"/>
                    </a:cubicBezTo>
                    <a:cubicBezTo>
                      <a:pt x="7" y="27"/>
                      <a:pt x="8" y="27"/>
                      <a:pt x="9" y="27"/>
                    </a:cubicBezTo>
                    <a:cubicBezTo>
                      <a:pt x="9" y="27"/>
                      <a:pt x="9" y="27"/>
                      <a:pt x="10" y="27"/>
                    </a:cubicBezTo>
                    <a:cubicBezTo>
                      <a:pt x="10" y="27"/>
                      <a:pt x="10" y="26"/>
                      <a:pt x="10" y="26"/>
                    </a:cubicBezTo>
                    <a:cubicBezTo>
                      <a:pt x="11" y="24"/>
                      <a:pt x="13" y="24"/>
                      <a:pt x="14" y="26"/>
                    </a:cubicBezTo>
                    <a:cubicBezTo>
                      <a:pt x="13" y="25"/>
                      <a:pt x="13" y="24"/>
                      <a:pt x="14" y="24"/>
                    </a:cubicBezTo>
                    <a:cubicBezTo>
                      <a:pt x="14" y="24"/>
                      <a:pt x="15" y="23"/>
                      <a:pt x="15" y="23"/>
                    </a:cubicBezTo>
                    <a:cubicBezTo>
                      <a:pt x="16" y="23"/>
                      <a:pt x="15" y="23"/>
                      <a:pt x="16" y="24"/>
                    </a:cubicBezTo>
                    <a:cubicBezTo>
                      <a:pt x="17" y="24"/>
                      <a:pt x="17" y="23"/>
                      <a:pt x="17" y="23"/>
                    </a:cubicBezTo>
                    <a:cubicBezTo>
                      <a:pt x="17" y="22"/>
                      <a:pt x="17" y="22"/>
                      <a:pt x="18" y="21"/>
                    </a:cubicBezTo>
                    <a:cubicBezTo>
                      <a:pt x="18" y="21"/>
                      <a:pt x="19" y="20"/>
                      <a:pt x="20" y="20"/>
                    </a:cubicBezTo>
                    <a:cubicBezTo>
                      <a:pt x="21" y="20"/>
                      <a:pt x="21" y="21"/>
                      <a:pt x="22" y="21"/>
                    </a:cubicBezTo>
                    <a:cubicBezTo>
                      <a:pt x="23" y="21"/>
                      <a:pt x="24" y="20"/>
                      <a:pt x="25" y="20"/>
                    </a:cubicBezTo>
                    <a:cubicBezTo>
                      <a:pt x="25" y="20"/>
                      <a:pt x="26" y="21"/>
                      <a:pt x="27" y="20"/>
                    </a:cubicBezTo>
                    <a:cubicBezTo>
                      <a:pt x="27" y="20"/>
                      <a:pt x="27" y="19"/>
                      <a:pt x="28" y="19"/>
                    </a:cubicBezTo>
                    <a:cubicBezTo>
                      <a:pt x="29" y="19"/>
                      <a:pt x="29" y="19"/>
                      <a:pt x="30" y="19"/>
                    </a:cubicBezTo>
                    <a:cubicBezTo>
                      <a:pt x="31" y="20"/>
                      <a:pt x="31" y="19"/>
                      <a:pt x="32" y="19"/>
                    </a:cubicBezTo>
                    <a:cubicBezTo>
                      <a:pt x="33" y="19"/>
                      <a:pt x="33" y="19"/>
                      <a:pt x="34" y="19"/>
                    </a:cubicBezTo>
                    <a:cubicBezTo>
                      <a:pt x="35" y="20"/>
                      <a:pt x="36" y="19"/>
                      <a:pt x="36" y="18"/>
                    </a:cubicBezTo>
                    <a:cubicBezTo>
                      <a:pt x="37" y="17"/>
                      <a:pt x="36" y="17"/>
                      <a:pt x="35" y="17"/>
                    </a:cubicBezTo>
                    <a:cubicBezTo>
                      <a:pt x="34" y="17"/>
                      <a:pt x="31" y="15"/>
                      <a:pt x="33" y="14"/>
                    </a:cubicBezTo>
                    <a:cubicBezTo>
                      <a:pt x="32" y="14"/>
                      <a:pt x="31" y="14"/>
                      <a:pt x="30" y="13"/>
                    </a:cubicBezTo>
                    <a:cubicBezTo>
                      <a:pt x="30" y="12"/>
                      <a:pt x="30" y="11"/>
                      <a:pt x="30" y="11"/>
                    </a:cubicBezTo>
                    <a:cubicBezTo>
                      <a:pt x="31" y="11"/>
                      <a:pt x="32" y="11"/>
                      <a:pt x="33" y="10"/>
                    </a:cubicBezTo>
                    <a:cubicBezTo>
                      <a:pt x="33" y="10"/>
                      <a:pt x="32" y="10"/>
                      <a:pt x="33" y="9"/>
                    </a:cubicBezTo>
                    <a:cubicBezTo>
                      <a:pt x="33" y="9"/>
                      <a:pt x="33" y="9"/>
                      <a:pt x="34" y="9"/>
                    </a:cubicBezTo>
                    <a:cubicBezTo>
                      <a:pt x="34" y="9"/>
                      <a:pt x="35" y="9"/>
                      <a:pt x="35" y="9"/>
                    </a:cubicBezTo>
                    <a:cubicBezTo>
                      <a:pt x="36" y="9"/>
                      <a:pt x="36" y="10"/>
                      <a:pt x="36" y="10"/>
                    </a:cubicBezTo>
                    <a:cubicBezTo>
                      <a:pt x="36" y="9"/>
                      <a:pt x="36" y="9"/>
                      <a:pt x="37" y="9"/>
                    </a:cubicBezTo>
                    <a:cubicBezTo>
                      <a:pt x="37" y="9"/>
                      <a:pt x="37" y="9"/>
                      <a:pt x="37" y="8"/>
                    </a:cubicBezTo>
                    <a:cubicBezTo>
                      <a:pt x="38" y="8"/>
                      <a:pt x="38" y="8"/>
                      <a:pt x="39" y="8"/>
                    </a:cubicBezTo>
                    <a:cubicBezTo>
                      <a:pt x="39" y="8"/>
                      <a:pt x="40" y="8"/>
                      <a:pt x="40" y="8"/>
                    </a:cubicBezTo>
                    <a:cubicBezTo>
                      <a:pt x="41" y="8"/>
                      <a:pt x="41" y="8"/>
                      <a:pt x="41" y="7"/>
                    </a:cubicBezTo>
                    <a:cubicBezTo>
                      <a:pt x="42" y="7"/>
                      <a:pt x="42" y="6"/>
                      <a:pt x="43" y="6"/>
                    </a:cubicBezTo>
                    <a:cubicBezTo>
                      <a:pt x="43" y="6"/>
                      <a:pt x="43" y="5"/>
                      <a:pt x="44" y="5"/>
                    </a:cubicBezTo>
                    <a:cubicBezTo>
                      <a:pt x="43" y="5"/>
                      <a:pt x="41" y="4"/>
                      <a:pt x="40" y="4"/>
                    </a:cubicBezTo>
                    <a:cubicBezTo>
                      <a:pt x="40" y="3"/>
                      <a:pt x="39" y="3"/>
                      <a:pt x="39" y="2"/>
                    </a:cubicBezTo>
                    <a:cubicBezTo>
                      <a:pt x="40" y="1"/>
                      <a:pt x="40" y="1"/>
                      <a:pt x="41" y="1"/>
                    </a:cubicBezTo>
                    <a:cubicBezTo>
                      <a:pt x="42" y="1"/>
                      <a:pt x="43" y="1"/>
                      <a:pt x="43" y="2"/>
                    </a:cubicBezTo>
                    <a:cubicBezTo>
                      <a:pt x="44" y="1"/>
                      <a:pt x="44" y="1"/>
                      <a:pt x="44" y="2"/>
                    </a:cubicBezTo>
                    <a:cubicBezTo>
                      <a:pt x="45" y="3"/>
                      <a:pt x="45" y="4"/>
                      <a:pt x="46" y="4"/>
                    </a:cubicBezTo>
                    <a:cubicBezTo>
                      <a:pt x="46" y="4"/>
                      <a:pt x="47" y="4"/>
                      <a:pt x="47" y="4"/>
                    </a:cubicBezTo>
                    <a:cubicBezTo>
                      <a:pt x="48" y="3"/>
                      <a:pt x="49" y="3"/>
                      <a:pt x="49" y="3"/>
                    </a:cubicBezTo>
                    <a:cubicBezTo>
                      <a:pt x="50" y="4"/>
                      <a:pt x="51" y="4"/>
                      <a:pt x="51" y="4"/>
                    </a:cubicBezTo>
                    <a:cubicBezTo>
                      <a:pt x="51" y="5"/>
                      <a:pt x="51" y="5"/>
                      <a:pt x="52" y="5"/>
                    </a:cubicBezTo>
                    <a:cubicBezTo>
                      <a:pt x="52" y="4"/>
                      <a:pt x="51" y="4"/>
                      <a:pt x="51" y="3"/>
                    </a:cubicBezTo>
                    <a:cubicBezTo>
                      <a:pt x="51" y="2"/>
                      <a:pt x="51" y="1"/>
                      <a:pt x="52" y="1"/>
                    </a:cubicBezTo>
                    <a:cubicBezTo>
                      <a:pt x="52" y="0"/>
                      <a:pt x="53" y="0"/>
                      <a:pt x="54" y="0"/>
                    </a:cubicBezTo>
                    <a:cubicBezTo>
                      <a:pt x="55" y="0"/>
                      <a:pt x="57" y="2"/>
                      <a:pt x="57" y="3"/>
                    </a:cubicBezTo>
                    <a:cubicBezTo>
                      <a:pt x="57" y="3"/>
                      <a:pt x="57" y="5"/>
                      <a:pt x="57" y="5"/>
                    </a:cubicBezTo>
                    <a:cubicBezTo>
                      <a:pt x="57" y="6"/>
                      <a:pt x="56" y="7"/>
                      <a:pt x="56" y="7"/>
                    </a:cubicBezTo>
                    <a:cubicBezTo>
                      <a:pt x="57" y="7"/>
                      <a:pt x="58" y="6"/>
                      <a:pt x="59" y="7"/>
                    </a:cubicBezTo>
                    <a:cubicBezTo>
                      <a:pt x="60" y="8"/>
                      <a:pt x="59" y="9"/>
                      <a:pt x="60" y="10"/>
                    </a:cubicBezTo>
                    <a:cubicBezTo>
                      <a:pt x="60" y="10"/>
                      <a:pt x="59" y="10"/>
                      <a:pt x="60" y="10"/>
                    </a:cubicBezTo>
                    <a:cubicBezTo>
                      <a:pt x="61" y="10"/>
                      <a:pt x="62" y="9"/>
                      <a:pt x="62" y="9"/>
                    </a:cubicBezTo>
                    <a:cubicBezTo>
                      <a:pt x="62" y="7"/>
                      <a:pt x="61" y="6"/>
                      <a:pt x="61" y="4"/>
                    </a:cubicBezTo>
                    <a:cubicBezTo>
                      <a:pt x="61" y="4"/>
                      <a:pt x="61" y="4"/>
                      <a:pt x="61" y="3"/>
                    </a:cubicBezTo>
                    <a:cubicBezTo>
                      <a:pt x="62" y="3"/>
                      <a:pt x="63" y="3"/>
                      <a:pt x="63" y="3"/>
                    </a:cubicBezTo>
                    <a:cubicBezTo>
                      <a:pt x="64" y="3"/>
                      <a:pt x="64" y="6"/>
                      <a:pt x="65" y="5"/>
                    </a:cubicBezTo>
                    <a:cubicBezTo>
                      <a:pt x="66" y="5"/>
                      <a:pt x="64" y="2"/>
                      <a:pt x="66" y="1"/>
                    </a:cubicBezTo>
                    <a:cubicBezTo>
                      <a:pt x="67" y="0"/>
                      <a:pt x="67" y="4"/>
                      <a:pt x="68" y="5"/>
                    </a:cubicBezTo>
                    <a:cubicBezTo>
                      <a:pt x="68" y="4"/>
                      <a:pt x="68" y="4"/>
                      <a:pt x="69" y="4"/>
                    </a:cubicBezTo>
                    <a:cubicBezTo>
                      <a:pt x="69" y="4"/>
                      <a:pt x="70" y="4"/>
                      <a:pt x="70" y="4"/>
                    </a:cubicBezTo>
                    <a:cubicBezTo>
                      <a:pt x="70" y="5"/>
                      <a:pt x="70" y="5"/>
                      <a:pt x="71" y="5"/>
                    </a:cubicBezTo>
                    <a:cubicBezTo>
                      <a:pt x="71" y="6"/>
                      <a:pt x="71" y="6"/>
                      <a:pt x="71" y="6"/>
                    </a:cubicBezTo>
                    <a:cubicBezTo>
                      <a:pt x="71" y="7"/>
                      <a:pt x="71" y="7"/>
                      <a:pt x="71" y="7"/>
                    </a:cubicBezTo>
                    <a:cubicBezTo>
                      <a:pt x="71" y="6"/>
                      <a:pt x="72" y="5"/>
                      <a:pt x="72" y="5"/>
                    </a:cubicBezTo>
                    <a:cubicBezTo>
                      <a:pt x="72" y="4"/>
                      <a:pt x="73" y="4"/>
                      <a:pt x="74" y="4"/>
                    </a:cubicBezTo>
                    <a:cubicBezTo>
                      <a:pt x="76" y="3"/>
                      <a:pt x="77" y="5"/>
                      <a:pt x="77" y="7"/>
                    </a:cubicBezTo>
                    <a:cubicBezTo>
                      <a:pt x="78" y="7"/>
                      <a:pt x="78" y="6"/>
                      <a:pt x="78" y="6"/>
                    </a:cubicBezTo>
                    <a:cubicBezTo>
                      <a:pt x="79" y="6"/>
                      <a:pt x="79" y="7"/>
                      <a:pt x="80" y="8"/>
                    </a:cubicBezTo>
                    <a:cubicBezTo>
                      <a:pt x="80" y="8"/>
                      <a:pt x="80" y="6"/>
                      <a:pt x="80" y="5"/>
                    </a:cubicBezTo>
                    <a:cubicBezTo>
                      <a:pt x="81" y="4"/>
                      <a:pt x="81" y="3"/>
                      <a:pt x="82" y="3"/>
                    </a:cubicBezTo>
                    <a:cubicBezTo>
                      <a:pt x="83" y="2"/>
                      <a:pt x="84" y="2"/>
                      <a:pt x="84" y="3"/>
                    </a:cubicBezTo>
                    <a:cubicBezTo>
                      <a:pt x="85" y="4"/>
                      <a:pt x="85" y="6"/>
                      <a:pt x="85" y="7"/>
                    </a:cubicBezTo>
                    <a:cubicBezTo>
                      <a:pt x="85" y="7"/>
                      <a:pt x="85" y="7"/>
                      <a:pt x="85" y="8"/>
                    </a:cubicBezTo>
                    <a:cubicBezTo>
                      <a:pt x="85" y="8"/>
                      <a:pt x="85" y="8"/>
                      <a:pt x="85" y="8"/>
                    </a:cubicBezTo>
                    <a:cubicBezTo>
                      <a:pt x="86" y="9"/>
                      <a:pt x="86" y="8"/>
                      <a:pt x="86" y="9"/>
                    </a:cubicBezTo>
                    <a:cubicBezTo>
                      <a:pt x="87" y="10"/>
                      <a:pt x="86" y="10"/>
                      <a:pt x="86" y="11"/>
                    </a:cubicBezTo>
                    <a:cubicBezTo>
                      <a:pt x="85" y="12"/>
                      <a:pt x="84" y="12"/>
                      <a:pt x="83" y="13"/>
                    </a:cubicBezTo>
                    <a:cubicBezTo>
                      <a:pt x="81" y="13"/>
                      <a:pt x="79" y="11"/>
                      <a:pt x="78" y="14"/>
                    </a:cubicBezTo>
                    <a:cubicBezTo>
                      <a:pt x="77" y="15"/>
                      <a:pt x="79" y="17"/>
                      <a:pt x="80" y="17"/>
                    </a:cubicBezTo>
                    <a:cubicBezTo>
                      <a:pt x="79" y="18"/>
                      <a:pt x="76" y="18"/>
                      <a:pt x="76" y="20"/>
                    </a:cubicBezTo>
                    <a:cubicBezTo>
                      <a:pt x="77" y="20"/>
                      <a:pt x="78" y="21"/>
                      <a:pt x="77" y="21"/>
                    </a:cubicBezTo>
                    <a:cubicBezTo>
                      <a:pt x="77" y="22"/>
                      <a:pt x="77" y="22"/>
                      <a:pt x="77" y="22"/>
                    </a:cubicBezTo>
                    <a:cubicBezTo>
                      <a:pt x="77" y="23"/>
                      <a:pt x="76" y="23"/>
                      <a:pt x="76" y="24"/>
                    </a:cubicBezTo>
                    <a:cubicBezTo>
                      <a:pt x="77" y="25"/>
                      <a:pt x="77" y="25"/>
                      <a:pt x="77" y="26"/>
                    </a:cubicBezTo>
                    <a:cubicBezTo>
                      <a:pt x="77" y="26"/>
                      <a:pt x="76" y="27"/>
                      <a:pt x="76" y="27"/>
                    </a:cubicBezTo>
                    <a:cubicBezTo>
                      <a:pt x="75" y="27"/>
                      <a:pt x="74" y="28"/>
                      <a:pt x="73" y="29"/>
                    </a:cubicBezTo>
                    <a:cubicBezTo>
                      <a:pt x="73" y="30"/>
                      <a:pt x="73" y="30"/>
                      <a:pt x="74" y="31"/>
                    </a:cubicBezTo>
                    <a:cubicBezTo>
                      <a:pt x="74" y="31"/>
                      <a:pt x="75" y="31"/>
                      <a:pt x="75" y="32"/>
                    </a:cubicBezTo>
                    <a:cubicBezTo>
                      <a:pt x="75" y="32"/>
                      <a:pt x="73" y="33"/>
                      <a:pt x="73" y="34"/>
                    </a:cubicBezTo>
                    <a:cubicBezTo>
                      <a:pt x="72" y="35"/>
                      <a:pt x="73" y="34"/>
                      <a:pt x="73" y="35"/>
                    </a:cubicBezTo>
                    <a:cubicBezTo>
                      <a:pt x="73" y="36"/>
                      <a:pt x="73" y="37"/>
                      <a:pt x="73" y="37"/>
                    </a:cubicBezTo>
                    <a:cubicBezTo>
                      <a:pt x="72" y="40"/>
                      <a:pt x="67" y="36"/>
                      <a:pt x="66" y="38"/>
                    </a:cubicBezTo>
                    <a:cubicBezTo>
                      <a:pt x="65" y="39"/>
                      <a:pt x="64" y="40"/>
                      <a:pt x="63" y="41"/>
                    </a:cubicBezTo>
                    <a:cubicBezTo>
                      <a:pt x="62" y="41"/>
                      <a:pt x="62" y="41"/>
                      <a:pt x="62" y="42"/>
                    </a:cubicBezTo>
                    <a:cubicBezTo>
                      <a:pt x="61" y="42"/>
                      <a:pt x="60" y="42"/>
                      <a:pt x="59" y="42"/>
                    </a:cubicBezTo>
                    <a:cubicBezTo>
                      <a:pt x="57" y="42"/>
                      <a:pt x="56" y="42"/>
                      <a:pt x="54" y="43"/>
                    </a:cubicBezTo>
                    <a:cubicBezTo>
                      <a:pt x="54" y="43"/>
                      <a:pt x="53" y="43"/>
                      <a:pt x="52" y="43"/>
                    </a:cubicBezTo>
                    <a:cubicBezTo>
                      <a:pt x="52" y="43"/>
                      <a:pt x="52" y="44"/>
                      <a:pt x="52" y="45"/>
                    </a:cubicBezTo>
                    <a:cubicBezTo>
                      <a:pt x="51" y="45"/>
                      <a:pt x="50" y="44"/>
                      <a:pt x="49" y="44"/>
                    </a:cubicBezTo>
                    <a:cubicBezTo>
                      <a:pt x="49" y="45"/>
                      <a:pt x="49" y="45"/>
                      <a:pt x="49" y="45"/>
                    </a:cubicBezTo>
                    <a:cubicBezTo>
                      <a:pt x="49" y="46"/>
                      <a:pt x="48" y="46"/>
                      <a:pt x="47" y="46"/>
                    </a:cubicBezTo>
                    <a:cubicBezTo>
                      <a:pt x="47" y="47"/>
                      <a:pt x="45" y="48"/>
                      <a:pt x="44" y="47"/>
                    </a:cubicBezTo>
                    <a:cubicBezTo>
                      <a:pt x="43" y="47"/>
                      <a:pt x="43" y="46"/>
                      <a:pt x="42" y="45"/>
                    </a:cubicBezTo>
                    <a:cubicBezTo>
                      <a:pt x="42" y="46"/>
                      <a:pt x="41" y="46"/>
                      <a:pt x="40" y="46"/>
                    </a:cubicBezTo>
                    <a:cubicBezTo>
                      <a:pt x="40" y="46"/>
                      <a:pt x="39" y="46"/>
                      <a:pt x="39" y="47"/>
                    </a:cubicBezTo>
                    <a:cubicBezTo>
                      <a:pt x="38" y="47"/>
                      <a:pt x="37" y="48"/>
                      <a:pt x="36" y="47"/>
                    </a:cubicBezTo>
                    <a:cubicBezTo>
                      <a:pt x="35" y="47"/>
                      <a:pt x="35" y="45"/>
                      <a:pt x="34" y="45"/>
                    </a:cubicBezTo>
                    <a:cubicBezTo>
                      <a:pt x="33" y="45"/>
                      <a:pt x="33" y="46"/>
                      <a:pt x="33" y="46"/>
                    </a:cubicBezTo>
                    <a:cubicBezTo>
                      <a:pt x="32" y="46"/>
                      <a:pt x="31" y="45"/>
                      <a:pt x="30" y="45"/>
                    </a:cubicBezTo>
                    <a:cubicBezTo>
                      <a:pt x="30" y="45"/>
                      <a:pt x="30" y="45"/>
                      <a:pt x="30" y="46"/>
                    </a:cubicBezTo>
                    <a:cubicBezTo>
                      <a:pt x="30" y="46"/>
                      <a:pt x="30" y="47"/>
                      <a:pt x="30" y="47"/>
                    </a:cubicBezTo>
                    <a:cubicBezTo>
                      <a:pt x="29" y="48"/>
                      <a:pt x="29" y="49"/>
                      <a:pt x="28" y="49"/>
                    </a:cubicBezTo>
                    <a:cubicBezTo>
                      <a:pt x="27" y="49"/>
                      <a:pt x="27" y="49"/>
                      <a:pt x="26" y="49"/>
                    </a:cubicBezTo>
                    <a:cubicBezTo>
                      <a:pt x="26" y="49"/>
                      <a:pt x="26" y="50"/>
                      <a:pt x="25" y="50"/>
                    </a:cubicBezTo>
                    <a:cubicBezTo>
                      <a:pt x="25" y="51"/>
                      <a:pt x="25" y="51"/>
                      <a:pt x="24" y="52"/>
                    </a:cubicBezTo>
                    <a:cubicBezTo>
                      <a:pt x="24" y="52"/>
                      <a:pt x="23" y="52"/>
                      <a:pt x="22" y="53"/>
                    </a:cubicBezTo>
                    <a:cubicBezTo>
                      <a:pt x="21" y="53"/>
                      <a:pt x="21" y="54"/>
                      <a:pt x="20" y="55"/>
                    </a:cubicBezTo>
                    <a:cubicBezTo>
                      <a:pt x="20" y="56"/>
                      <a:pt x="19" y="58"/>
                      <a:pt x="18" y="59"/>
                    </a:cubicBezTo>
                    <a:cubicBezTo>
                      <a:pt x="17" y="59"/>
                      <a:pt x="16" y="60"/>
                      <a:pt x="15" y="60"/>
                    </a:cubicBezTo>
                    <a:cubicBezTo>
                      <a:pt x="15" y="60"/>
                      <a:pt x="14" y="60"/>
                      <a:pt x="14" y="59"/>
                    </a:cubicBezTo>
                    <a:cubicBezTo>
                      <a:pt x="13" y="59"/>
                      <a:pt x="13" y="59"/>
                      <a:pt x="13" y="59"/>
                    </a:cubicBezTo>
                    <a:cubicBezTo>
                      <a:pt x="12" y="59"/>
                      <a:pt x="12" y="59"/>
                      <a:pt x="12" y="59"/>
                    </a:cubicBezTo>
                    <a:cubicBezTo>
                      <a:pt x="11" y="59"/>
                      <a:pt x="11" y="59"/>
                      <a:pt x="11" y="59"/>
                    </a:cubicBezTo>
                    <a:cubicBezTo>
                      <a:pt x="10" y="59"/>
                      <a:pt x="9" y="60"/>
                      <a:pt x="9" y="60"/>
                    </a:cubicBezTo>
                    <a:cubicBezTo>
                      <a:pt x="7" y="61"/>
                      <a:pt x="5" y="60"/>
                      <a:pt x="4" y="59"/>
                    </a:cubicBezTo>
                    <a:cubicBezTo>
                      <a:pt x="3" y="58"/>
                      <a:pt x="4" y="58"/>
                      <a:pt x="5" y="58"/>
                    </a:cubicBezTo>
                    <a:cubicBezTo>
                      <a:pt x="5" y="58"/>
                      <a:pt x="5" y="57"/>
                      <a:pt x="6" y="57"/>
                    </a:cubicBezTo>
                    <a:cubicBezTo>
                      <a:pt x="6" y="57"/>
                      <a:pt x="6" y="58"/>
                      <a:pt x="7" y="57"/>
                    </a:cubicBezTo>
                    <a:cubicBezTo>
                      <a:pt x="7" y="57"/>
                      <a:pt x="6" y="55"/>
                      <a:pt x="7" y="55"/>
                    </a:cubicBezTo>
                    <a:cubicBezTo>
                      <a:pt x="7" y="55"/>
                      <a:pt x="9" y="55"/>
                      <a:pt x="9" y="54"/>
                    </a:cubicBezTo>
                    <a:cubicBezTo>
                      <a:pt x="10" y="54"/>
                      <a:pt x="9" y="53"/>
                      <a:pt x="10" y="52"/>
                    </a:cubicBezTo>
                    <a:cubicBezTo>
                      <a:pt x="11" y="51"/>
                      <a:pt x="12" y="51"/>
                      <a:pt x="13" y="52"/>
                    </a:cubicBezTo>
                    <a:cubicBezTo>
                      <a:pt x="13" y="52"/>
                      <a:pt x="13" y="51"/>
                      <a:pt x="12" y="51"/>
                    </a:cubicBezTo>
                    <a:cubicBezTo>
                      <a:pt x="12" y="50"/>
                      <a:pt x="12" y="50"/>
                      <a:pt x="11" y="50"/>
                    </a:cubicBezTo>
                    <a:cubicBezTo>
                      <a:pt x="10" y="49"/>
                      <a:pt x="10" y="47"/>
                      <a:pt x="11" y="47"/>
                    </a:cubicBezTo>
                    <a:cubicBezTo>
                      <a:pt x="10" y="47"/>
                      <a:pt x="9" y="47"/>
                      <a:pt x="8" y="47"/>
                    </a:cubicBezTo>
                    <a:cubicBezTo>
                      <a:pt x="7" y="47"/>
                      <a:pt x="6" y="47"/>
                      <a:pt x="6" y="47"/>
                    </a:cubicBezTo>
                    <a:cubicBezTo>
                      <a:pt x="5" y="47"/>
                      <a:pt x="5" y="47"/>
                      <a:pt x="5" y="46"/>
                    </a:cubicBezTo>
                    <a:cubicBezTo>
                      <a:pt x="4" y="46"/>
                      <a:pt x="4" y="45"/>
                      <a:pt x="4" y="45"/>
                    </a:cubicBezTo>
                    <a:cubicBezTo>
                      <a:pt x="4" y="44"/>
                      <a:pt x="2" y="44"/>
                      <a:pt x="2" y="44"/>
                    </a:cubicBezTo>
                    <a:cubicBezTo>
                      <a:pt x="1" y="44"/>
                      <a:pt x="0" y="43"/>
                      <a:pt x="1" y="42"/>
                    </a:cubicBezTo>
                    <a:cubicBezTo>
                      <a:pt x="1" y="41"/>
                      <a:pt x="3" y="41"/>
                      <a:pt x="4" y="41"/>
                    </a:cubicBezTo>
                    <a:cubicBezTo>
                      <a:pt x="4" y="40"/>
                      <a:pt x="5" y="40"/>
                      <a:pt x="6" y="40"/>
                    </a:cubicBezTo>
                    <a:cubicBezTo>
                      <a:pt x="6" y="40"/>
                      <a:pt x="7" y="40"/>
                      <a:pt x="8" y="40"/>
                    </a:cubicBezTo>
                    <a:cubicBezTo>
                      <a:pt x="9" y="40"/>
                      <a:pt x="9" y="38"/>
                      <a:pt x="9" y="38"/>
                    </a:cubicBezTo>
                    <a:cubicBezTo>
                      <a:pt x="9" y="37"/>
                      <a:pt x="10" y="36"/>
                      <a:pt x="11" y="36"/>
                    </a:cubicBezTo>
                    <a:cubicBezTo>
                      <a:pt x="11" y="36"/>
                      <a:pt x="12" y="36"/>
                      <a:pt x="12" y="36"/>
                    </a:cubicBezTo>
                    <a:cubicBezTo>
                      <a:pt x="13" y="36"/>
                      <a:pt x="13" y="35"/>
                      <a:pt x="13" y="35"/>
                    </a:cubicBezTo>
                    <a:cubicBezTo>
                      <a:pt x="14" y="34"/>
                      <a:pt x="14" y="34"/>
                      <a:pt x="15" y="34"/>
                    </a:cubicBezTo>
                    <a:cubicBezTo>
                      <a:pt x="16" y="34"/>
                      <a:pt x="17" y="35"/>
                      <a:pt x="17" y="35"/>
                    </a:cubicBezTo>
                    <a:cubicBezTo>
                      <a:pt x="18" y="34"/>
                      <a:pt x="18" y="34"/>
                      <a:pt x="18" y="34"/>
                    </a:cubicBezTo>
                    <a:cubicBezTo>
                      <a:pt x="18" y="33"/>
                      <a:pt x="18" y="33"/>
                      <a:pt x="19" y="32"/>
                    </a:cubicBezTo>
                    <a:cubicBezTo>
                      <a:pt x="19" y="31"/>
                      <a:pt x="20" y="31"/>
                      <a:pt x="19" y="30"/>
                    </a:cubicBezTo>
                    <a:cubicBezTo>
                      <a:pt x="19" y="30"/>
                      <a:pt x="17" y="28"/>
                      <a:pt x="19" y="29"/>
                    </a:cubicBezTo>
                    <a:cubicBezTo>
                      <a:pt x="18" y="29"/>
                      <a:pt x="17" y="30"/>
                      <a:pt x="16" y="30"/>
                    </a:cubicBezTo>
                    <a:cubicBezTo>
                      <a:pt x="14" y="31"/>
                      <a:pt x="14" y="30"/>
                      <a:pt x="13" y="29"/>
                    </a:cubicBezTo>
                    <a:cubicBezTo>
                      <a:pt x="13" y="30"/>
                      <a:pt x="13" y="30"/>
                      <a:pt x="13" y="30"/>
                    </a:cubicBezTo>
                    <a:cubicBezTo>
                      <a:pt x="13" y="31"/>
                      <a:pt x="13" y="31"/>
                      <a:pt x="12" y="31"/>
                    </a:cubicBezTo>
                    <a:cubicBezTo>
                      <a:pt x="11" y="31"/>
                      <a:pt x="11" y="31"/>
                      <a:pt x="11" y="31"/>
                    </a:cubicBezTo>
                    <a:cubicBezTo>
                      <a:pt x="10" y="32"/>
                      <a:pt x="10" y="33"/>
                      <a:pt x="9" y="33"/>
                    </a:cubicBezTo>
                    <a:cubicBezTo>
                      <a:pt x="8" y="33"/>
                      <a:pt x="9" y="32"/>
                      <a:pt x="8" y="32"/>
                    </a:cubicBezTo>
                    <a:cubicBezTo>
                      <a:pt x="7" y="32"/>
                      <a:pt x="7" y="33"/>
                      <a:pt x="7" y="33"/>
                    </a:cubicBezTo>
                    <a:cubicBezTo>
                      <a:pt x="7" y="33"/>
                      <a:pt x="6" y="33"/>
                      <a:pt x="6" y="33"/>
                    </a:cubicBezTo>
                    <a:cubicBezTo>
                      <a:pt x="6" y="33"/>
                      <a:pt x="6" y="33"/>
                      <a:pt x="6" y="34"/>
                    </a:cubicBezTo>
                    <a:cubicBezTo>
                      <a:pt x="5" y="34"/>
                      <a:pt x="6" y="33"/>
                      <a:pt x="5"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20">
                <a:extLst>
                  <a:ext uri="{FF2B5EF4-FFF2-40B4-BE49-F238E27FC236}">
                    <a16:creationId xmlns="" xmlns:a16="http://schemas.microsoft.com/office/drawing/2014/main" id="{22AAFBE7-1A1A-4C04-B1DA-CA20DAF90BD8}"/>
                  </a:ext>
                </a:extLst>
              </p:cNvPr>
              <p:cNvSpPr>
                <a:spLocks/>
              </p:cNvSpPr>
              <p:nvPr/>
            </p:nvSpPr>
            <p:spPr bwMode="auto">
              <a:xfrm>
                <a:off x="11261580" y="5719625"/>
                <a:ext cx="249334" cy="129284"/>
              </a:xfrm>
              <a:custGeom>
                <a:avLst/>
                <a:gdLst>
                  <a:gd name="T0" fmla="*/ 8 w 58"/>
                  <a:gd name="T1" fmla="*/ 25 h 30"/>
                  <a:gd name="T2" fmla="*/ 2 w 58"/>
                  <a:gd name="T3" fmla="*/ 24 h 30"/>
                  <a:gd name="T4" fmla="*/ 1 w 58"/>
                  <a:gd name="T5" fmla="*/ 20 h 30"/>
                  <a:gd name="T6" fmla="*/ 1 w 58"/>
                  <a:gd name="T7" fmla="*/ 18 h 30"/>
                  <a:gd name="T8" fmla="*/ 4 w 58"/>
                  <a:gd name="T9" fmla="*/ 17 h 30"/>
                  <a:gd name="T10" fmla="*/ 5 w 58"/>
                  <a:gd name="T11" fmla="*/ 13 h 30"/>
                  <a:gd name="T12" fmla="*/ 1 w 58"/>
                  <a:gd name="T13" fmla="*/ 8 h 30"/>
                  <a:gd name="T14" fmla="*/ 2 w 58"/>
                  <a:gd name="T15" fmla="*/ 6 h 30"/>
                  <a:gd name="T16" fmla="*/ 4 w 58"/>
                  <a:gd name="T17" fmla="*/ 4 h 30"/>
                  <a:gd name="T18" fmla="*/ 5 w 58"/>
                  <a:gd name="T19" fmla="*/ 0 h 30"/>
                  <a:gd name="T20" fmla="*/ 10 w 58"/>
                  <a:gd name="T21" fmla="*/ 5 h 30"/>
                  <a:gd name="T22" fmla="*/ 15 w 58"/>
                  <a:gd name="T23" fmla="*/ 6 h 30"/>
                  <a:gd name="T24" fmla="*/ 17 w 58"/>
                  <a:gd name="T25" fmla="*/ 4 h 30"/>
                  <a:gd name="T26" fmla="*/ 21 w 58"/>
                  <a:gd name="T27" fmla="*/ 5 h 30"/>
                  <a:gd name="T28" fmla="*/ 24 w 58"/>
                  <a:gd name="T29" fmla="*/ 6 h 30"/>
                  <a:gd name="T30" fmla="*/ 27 w 58"/>
                  <a:gd name="T31" fmla="*/ 6 h 30"/>
                  <a:gd name="T32" fmla="*/ 31 w 58"/>
                  <a:gd name="T33" fmla="*/ 7 h 30"/>
                  <a:gd name="T34" fmla="*/ 35 w 58"/>
                  <a:gd name="T35" fmla="*/ 10 h 30"/>
                  <a:gd name="T36" fmla="*/ 37 w 58"/>
                  <a:gd name="T37" fmla="*/ 12 h 30"/>
                  <a:gd name="T38" fmla="*/ 38 w 58"/>
                  <a:gd name="T39" fmla="*/ 15 h 30"/>
                  <a:gd name="T40" fmla="*/ 39 w 58"/>
                  <a:gd name="T41" fmla="*/ 17 h 30"/>
                  <a:gd name="T42" fmla="*/ 43 w 58"/>
                  <a:gd name="T43" fmla="*/ 17 h 30"/>
                  <a:gd name="T44" fmla="*/ 43 w 58"/>
                  <a:gd name="T45" fmla="*/ 8 h 30"/>
                  <a:gd name="T46" fmla="*/ 48 w 58"/>
                  <a:gd name="T47" fmla="*/ 1 h 30"/>
                  <a:gd name="T48" fmla="*/ 49 w 58"/>
                  <a:gd name="T49" fmla="*/ 2 h 30"/>
                  <a:gd name="T50" fmla="*/ 52 w 58"/>
                  <a:gd name="T51" fmla="*/ 6 h 30"/>
                  <a:gd name="T52" fmla="*/ 53 w 58"/>
                  <a:gd name="T53" fmla="*/ 9 h 30"/>
                  <a:gd name="T54" fmla="*/ 56 w 58"/>
                  <a:gd name="T55" fmla="*/ 11 h 30"/>
                  <a:gd name="T56" fmla="*/ 58 w 58"/>
                  <a:gd name="T57" fmla="*/ 15 h 30"/>
                  <a:gd name="T58" fmla="*/ 56 w 58"/>
                  <a:gd name="T59" fmla="*/ 18 h 30"/>
                  <a:gd name="T60" fmla="*/ 55 w 58"/>
                  <a:gd name="T61" fmla="*/ 21 h 30"/>
                  <a:gd name="T62" fmla="*/ 49 w 58"/>
                  <a:gd name="T63" fmla="*/ 19 h 30"/>
                  <a:gd name="T64" fmla="*/ 48 w 58"/>
                  <a:gd name="T65" fmla="*/ 20 h 30"/>
                  <a:gd name="T66" fmla="*/ 43 w 58"/>
                  <a:gd name="T67" fmla="*/ 21 h 30"/>
                  <a:gd name="T68" fmla="*/ 39 w 58"/>
                  <a:gd name="T69" fmla="*/ 23 h 30"/>
                  <a:gd name="T70" fmla="*/ 28 w 58"/>
                  <a:gd name="T71" fmla="*/ 19 h 30"/>
                  <a:gd name="T72" fmla="*/ 25 w 58"/>
                  <a:gd name="T73" fmla="*/ 22 h 30"/>
                  <a:gd name="T74" fmla="*/ 26 w 58"/>
                  <a:gd name="T75" fmla="*/ 26 h 30"/>
                  <a:gd name="T76" fmla="*/ 20 w 58"/>
                  <a:gd name="T77" fmla="*/ 27 h 30"/>
                  <a:gd name="T78" fmla="*/ 15 w 58"/>
                  <a:gd name="T79" fmla="*/ 29 h 30"/>
                  <a:gd name="T80" fmla="*/ 13 w 58"/>
                  <a:gd name="T81" fmla="*/ 29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8" h="30">
                    <a:moveTo>
                      <a:pt x="12" y="29"/>
                    </a:moveTo>
                    <a:cubicBezTo>
                      <a:pt x="11" y="28"/>
                      <a:pt x="8" y="27"/>
                      <a:pt x="8" y="25"/>
                    </a:cubicBezTo>
                    <a:cubicBezTo>
                      <a:pt x="8" y="26"/>
                      <a:pt x="6" y="26"/>
                      <a:pt x="5" y="26"/>
                    </a:cubicBezTo>
                    <a:cubicBezTo>
                      <a:pt x="4" y="26"/>
                      <a:pt x="3" y="25"/>
                      <a:pt x="2" y="24"/>
                    </a:cubicBezTo>
                    <a:cubicBezTo>
                      <a:pt x="1" y="23"/>
                      <a:pt x="0" y="22"/>
                      <a:pt x="0" y="21"/>
                    </a:cubicBezTo>
                    <a:cubicBezTo>
                      <a:pt x="0" y="20"/>
                      <a:pt x="0" y="21"/>
                      <a:pt x="1" y="20"/>
                    </a:cubicBezTo>
                    <a:cubicBezTo>
                      <a:pt x="1" y="20"/>
                      <a:pt x="2" y="20"/>
                      <a:pt x="2" y="20"/>
                    </a:cubicBezTo>
                    <a:cubicBezTo>
                      <a:pt x="1" y="20"/>
                      <a:pt x="0" y="19"/>
                      <a:pt x="1" y="18"/>
                    </a:cubicBezTo>
                    <a:cubicBezTo>
                      <a:pt x="1" y="17"/>
                      <a:pt x="2" y="18"/>
                      <a:pt x="3" y="18"/>
                    </a:cubicBezTo>
                    <a:cubicBezTo>
                      <a:pt x="4" y="18"/>
                      <a:pt x="4" y="18"/>
                      <a:pt x="4" y="17"/>
                    </a:cubicBezTo>
                    <a:cubicBezTo>
                      <a:pt x="4" y="16"/>
                      <a:pt x="4" y="16"/>
                      <a:pt x="4" y="15"/>
                    </a:cubicBezTo>
                    <a:cubicBezTo>
                      <a:pt x="4" y="14"/>
                      <a:pt x="4" y="13"/>
                      <a:pt x="5" y="13"/>
                    </a:cubicBezTo>
                    <a:cubicBezTo>
                      <a:pt x="3" y="12"/>
                      <a:pt x="2" y="11"/>
                      <a:pt x="1" y="10"/>
                    </a:cubicBezTo>
                    <a:cubicBezTo>
                      <a:pt x="1" y="9"/>
                      <a:pt x="0" y="9"/>
                      <a:pt x="1" y="8"/>
                    </a:cubicBezTo>
                    <a:cubicBezTo>
                      <a:pt x="1" y="7"/>
                      <a:pt x="2" y="8"/>
                      <a:pt x="2" y="7"/>
                    </a:cubicBezTo>
                    <a:cubicBezTo>
                      <a:pt x="2" y="7"/>
                      <a:pt x="2" y="7"/>
                      <a:pt x="2" y="6"/>
                    </a:cubicBezTo>
                    <a:cubicBezTo>
                      <a:pt x="1" y="6"/>
                      <a:pt x="1" y="5"/>
                      <a:pt x="1" y="5"/>
                    </a:cubicBezTo>
                    <a:cubicBezTo>
                      <a:pt x="1" y="4"/>
                      <a:pt x="3" y="4"/>
                      <a:pt x="4" y="4"/>
                    </a:cubicBezTo>
                    <a:cubicBezTo>
                      <a:pt x="4" y="3"/>
                      <a:pt x="4" y="3"/>
                      <a:pt x="4" y="2"/>
                    </a:cubicBezTo>
                    <a:cubicBezTo>
                      <a:pt x="4" y="1"/>
                      <a:pt x="4" y="1"/>
                      <a:pt x="5" y="0"/>
                    </a:cubicBezTo>
                    <a:cubicBezTo>
                      <a:pt x="6" y="0"/>
                      <a:pt x="7" y="0"/>
                      <a:pt x="7" y="1"/>
                    </a:cubicBezTo>
                    <a:cubicBezTo>
                      <a:pt x="8" y="2"/>
                      <a:pt x="9" y="3"/>
                      <a:pt x="10" y="5"/>
                    </a:cubicBezTo>
                    <a:cubicBezTo>
                      <a:pt x="10" y="4"/>
                      <a:pt x="12" y="3"/>
                      <a:pt x="13" y="4"/>
                    </a:cubicBezTo>
                    <a:cubicBezTo>
                      <a:pt x="14" y="4"/>
                      <a:pt x="15" y="5"/>
                      <a:pt x="15" y="6"/>
                    </a:cubicBezTo>
                    <a:cubicBezTo>
                      <a:pt x="16" y="6"/>
                      <a:pt x="16" y="6"/>
                      <a:pt x="16" y="5"/>
                    </a:cubicBezTo>
                    <a:cubicBezTo>
                      <a:pt x="16" y="5"/>
                      <a:pt x="16" y="5"/>
                      <a:pt x="17" y="4"/>
                    </a:cubicBezTo>
                    <a:cubicBezTo>
                      <a:pt x="18" y="4"/>
                      <a:pt x="19" y="3"/>
                      <a:pt x="20" y="4"/>
                    </a:cubicBezTo>
                    <a:cubicBezTo>
                      <a:pt x="21" y="4"/>
                      <a:pt x="21" y="4"/>
                      <a:pt x="21" y="5"/>
                    </a:cubicBezTo>
                    <a:cubicBezTo>
                      <a:pt x="22" y="5"/>
                      <a:pt x="22" y="5"/>
                      <a:pt x="22" y="5"/>
                    </a:cubicBezTo>
                    <a:cubicBezTo>
                      <a:pt x="23" y="5"/>
                      <a:pt x="23" y="6"/>
                      <a:pt x="24" y="6"/>
                    </a:cubicBezTo>
                    <a:cubicBezTo>
                      <a:pt x="24" y="6"/>
                      <a:pt x="25" y="5"/>
                      <a:pt x="26" y="5"/>
                    </a:cubicBezTo>
                    <a:cubicBezTo>
                      <a:pt x="27" y="5"/>
                      <a:pt x="27" y="6"/>
                      <a:pt x="27" y="6"/>
                    </a:cubicBezTo>
                    <a:cubicBezTo>
                      <a:pt x="28" y="7"/>
                      <a:pt x="29" y="6"/>
                      <a:pt x="30" y="6"/>
                    </a:cubicBezTo>
                    <a:cubicBezTo>
                      <a:pt x="30" y="6"/>
                      <a:pt x="31" y="7"/>
                      <a:pt x="31" y="7"/>
                    </a:cubicBezTo>
                    <a:cubicBezTo>
                      <a:pt x="32" y="7"/>
                      <a:pt x="33" y="7"/>
                      <a:pt x="34" y="8"/>
                    </a:cubicBezTo>
                    <a:cubicBezTo>
                      <a:pt x="34" y="8"/>
                      <a:pt x="34" y="9"/>
                      <a:pt x="35" y="10"/>
                    </a:cubicBezTo>
                    <a:cubicBezTo>
                      <a:pt x="35" y="10"/>
                      <a:pt x="35" y="10"/>
                      <a:pt x="36" y="10"/>
                    </a:cubicBezTo>
                    <a:cubicBezTo>
                      <a:pt x="37" y="11"/>
                      <a:pt x="37" y="11"/>
                      <a:pt x="37" y="12"/>
                    </a:cubicBezTo>
                    <a:cubicBezTo>
                      <a:pt x="37" y="13"/>
                      <a:pt x="37" y="14"/>
                      <a:pt x="37" y="14"/>
                    </a:cubicBezTo>
                    <a:cubicBezTo>
                      <a:pt x="37" y="15"/>
                      <a:pt x="38" y="15"/>
                      <a:pt x="38" y="15"/>
                    </a:cubicBezTo>
                    <a:cubicBezTo>
                      <a:pt x="39" y="15"/>
                      <a:pt x="39" y="15"/>
                      <a:pt x="39" y="16"/>
                    </a:cubicBezTo>
                    <a:cubicBezTo>
                      <a:pt x="39" y="16"/>
                      <a:pt x="39" y="16"/>
                      <a:pt x="39" y="17"/>
                    </a:cubicBezTo>
                    <a:cubicBezTo>
                      <a:pt x="39" y="17"/>
                      <a:pt x="40" y="17"/>
                      <a:pt x="40" y="17"/>
                    </a:cubicBezTo>
                    <a:cubicBezTo>
                      <a:pt x="41" y="17"/>
                      <a:pt x="42" y="17"/>
                      <a:pt x="43" y="17"/>
                    </a:cubicBezTo>
                    <a:cubicBezTo>
                      <a:pt x="45" y="16"/>
                      <a:pt x="44" y="14"/>
                      <a:pt x="44" y="13"/>
                    </a:cubicBezTo>
                    <a:cubicBezTo>
                      <a:pt x="43" y="12"/>
                      <a:pt x="42" y="9"/>
                      <a:pt x="43" y="8"/>
                    </a:cubicBezTo>
                    <a:cubicBezTo>
                      <a:pt x="44" y="7"/>
                      <a:pt x="45" y="8"/>
                      <a:pt x="46" y="8"/>
                    </a:cubicBezTo>
                    <a:cubicBezTo>
                      <a:pt x="44" y="5"/>
                      <a:pt x="43" y="1"/>
                      <a:pt x="48" y="1"/>
                    </a:cubicBezTo>
                    <a:cubicBezTo>
                      <a:pt x="48" y="1"/>
                      <a:pt x="48" y="1"/>
                      <a:pt x="49" y="1"/>
                    </a:cubicBezTo>
                    <a:cubicBezTo>
                      <a:pt x="49" y="2"/>
                      <a:pt x="49" y="2"/>
                      <a:pt x="49" y="2"/>
                    </a:cubicBezTo>
                    <a:cubicBezTo>
                      <a:pt x="51" y="2"/>
                      <a:pt x="50" y="4"/>
                      <a:pt x="50" y="5"/>
                    </a:cubicBezTo>
                    <a:cubicBezTo>
                      <a:pt x="51" y="5"/>
                      <a:pt x="52" y="5"/>
                      <a:pt x="52" y="6"/>
                    </a:cubicBezTo>
                    <a:cubicBezTo>
                      <a:pt x="52" y="7"/>
                      <a:pt x="51" y="7"/>
                      <a:pt x="51" y="8"/>
                    </a:cubicBezTo>
                    <a:cubicBezTo>
                      <a:pt x="52" y="8"/>
                      <a:pt x="53" y="8"/>
                      <a:pt x="53" y="9"/>
                    </a:cubicBezTo>
                    <a:cubicBezTo>
                      <a:pt x="54" y="9"/>
                      <a:pt x="53" y="10"/>
                      <a:pt x="54" y="11"/>
                    </a:cubicBezTo>
                    <a:cubicBezTo>
                      <a:pt x="54" y="11"/>
                      <a:pt x="55" y="11"/>
                      <a:pt x="56" y="11"/>
                    </a:cubicBezTo>
                    <a:cubicBezTo>
                      <a:pt x="56" y="12"/>
                      <a:pt x="56" y="13"/>
                      <a:pt x="56" y="13"/>
                    </a:cubicBezTo>
                    <a:cubicBezTo>
                      <a:pt x="56" y="14"/>
                      <a:pt x="58" y="14"/>
                      <a:pt x="58" y="15"/>
                    </a:cubicBezTo>
                    <a:cubicBezTo>
                      <a:pt x="58" y="16"/>
                      <a:pt x="58" y="17"/>
                      <a:pt x="57" y="17"/>
                    </a:cubicBezTo>
                    <a:cubicBezTo>
                      <a:pt x="57" y="18"/>
                      <a:pt x="56" y="18"/>
                      <a:pt x="56" y="18"/>
                    </a:cubicBezTo>
                    <a:cubicBezTo>
                      <a:pt x="56" y="19"/>
                      <a:pt x="57" y="20"/>
                      <a:pt x="56" y="21"/>
                    </a:cubicBezTo>
                    <a:cubicBezTo>
                      <a:pt x="56" y="21"/>
                      <a:pt x="57" y="21"/>
                      <a:pt x="55" y="21"/>
                    </a:cubicBezTo>
                    <a:cubicBezTo>
                      <a:pt x="55" y="21"/>
                      <a:pt x="54" y="21"/>
                      <a:pt x="53" y="21"/>
                    </a:cubicBezTo>
                    <a:cubicBezTo>
                      <a:pt x="52" y="20"/>
                      <a:pt x="49" y="17"/>
                      <a:pt x="49" y="19"/>
                    </a:cubicBezTo>
                    <a:cubicBezTo>
                      <a:pt x="48" y="19"/>
                      <a:pt x="48" y="19"/>
                      <a:pt x="48" y="18"/>
                    </a:cubicBezTo>
                    <a:cubicBezTo>
                      <a:pt x="47" y="18"/>
                      <a:pt x="48" y="20"/>
                      <a:pt x="48" y="20"/>
                    </a:cubicBezTo>
                    <a:cubicBezTo>
                      <a:pt x="47" y="20"/>
                      <a:pt x="46" y="20"/>
                      <a:pt x="46" y="21"/>
                    </a:cubicBezTo>
                    <a:cubicBezTo>
                      <a:pt x="45" y="21"/>
                      <a:pt x="44" y="21"/>
                      <a:pt x="43" y="21"/>
                    </a:cubicBezTo>
                    <a:cubicBezTo>
                      <a:pt x="42" y="21"/>
                      <a:pt x="41" y="21"/>
                      <a:pt x="41" y="22"/>
                    </a:cubicBezTo>
                    <a:cubicBezTo>
                      <a:pt x="40" y="22"/>
                      <a:pt x="40" y="23"/>
                      <a:pt x="39" y="23"/>
                    </a:cubicBezTo>
                    <a:cubicBezTo>
                      <a:pt x="38" y="23"/>
                      <a:pt x="36" y="23"/>
                      <a:pt x="35" y="22"/>
                    </a:cubicBezTo>
                    <a:cubicBezTo>
                      <a:pt x="34" y="21"/>
                      <a:pt x="28" y="20"/>
                      <a:pt x="28" y="19"/>
                    </a:cubicBezTo>
                    <a:cubicBezTo>
                      <a:pt x="29" y="19"/>
                      <a:pt x="28" y="21"/>
                      <a:pt x="28" y="21"/>
                    </a:cubicBezTo>
                    <a:cubicBezTo>
                      <a:pt x="27" y="22"/>
                      <a:pt x="26" y="22"/>
                      <a:pt x="25" y="22"/>
                    </a:cubicBezTo>
                    <a:cubicBezTo>
                      <a:pt x="25" y="23"/>
                      <a:pt x="26" y="23"/>
                      <a:pt x="26" y="24"/>
                    </a:cubicBezTo>
                    <a:cubicBezTo>
                      <a:pt x="26" y="25"/>
                      <a:pt x="26" y="26"/>
                      <a:pt x="26" y="26"/>
                    </a:cubicBezTo>
                    <a:cubicBezTo>
                      <a:pt x="25" y="27"/>
                      <a:pt x="25" y="28"/>
                      <a:pt x="24" y="28"/>
                    </a:cubicBezTo>
                    <a:cubicBezTo>
                      <a:pt x="23" y="28"/>
                      <a:pt x="21" y="27"/>
                      <a:pt x="20" y="27"/>
                    </a:cubicBezTo>
                    <a:cubicBezTo>
                      <a:pt x="20" y="27"/>
                      <a:pt x="19" y="28"/>
                      <a:pt x="19" y="28"/>
                    </a:cubicBezTo>
                    <a:cubicBezTo>
                      <a:pt x="18" y="29"/>
                      <a:pt x="16" y="28"/>
                      <a:pt x="15" y="29"/>
                    </a:cubicBezTo>
                    <a:cubicBezTo>
                      <a:pt x="15" y="29"/>
                      <a:pt x="16" y="29"/>
                      <a:pt x="15" y="30"/>
                    </a:cubicBezTo>
                    <a:cubicBezTo>
                      <a:pt x="15" y="30"/>
                      <a:pt x="13" y="29"/>
                      <a:pt x="13" y="29"/>
                    </a:cubicBezTo>
                    <a:cubicBezTo>
                      <a:pt x="12" y="29"/>
                      <a:pt x="9" y="29"/>
                      <a:pt x="12"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21">
                <a:extLst>
                  <a:ext uri="{FF2B5EF4-FFF2-40B4-BE49-F238E27FC236}">
                    <a16:creationId xmlns="" xmlns:a16="http://schemas.microsoft.com/office/drawing/2014/main" id="{2478D4E4-D981-4025-8239-8658F40AEEC5}"/>
                  </a:ext>
                </a:extLst>
              </p:cNvPr>
              <p:cNvSpPr>
                <a:spLocks/>
              </p:cNvSpPr>
              <p:nvPr/>
            </p:nvSpPr>
            <p:spPr bwMode="auto">
              <a:xfrm>
                <a:off x="11218485" y="5876612"/>
                <a:ext cx="129284" cy="43095"/>
              </a:xfrm>
              <a:custGeom>
                <a:avLst/>
                <a:gdLst>
                  <a:gd name="T0" fmla="*/ 2 w 30"/>
                  <a:gd name="T1" fmla="*/ 5 h 10"/>
                  <a:gd name="T2" fmla="*/ 5 w 30"/>
                  <a:gd name="T3" fmla="*/ 3 h 10"/>
                  <a:gd name="T4" fmla="*/ 6 w 30"/>
                  <a:gd name="T5" fmla="*/ 3 h 10"/>
                  <a:gd name="T6" fmla="*/ 7 w 30"/>
                  <a:gd name="T7" fmla="*/ 4 h 10"/>
                  <a:gd name="T8" fmla="*/ 11 w 30"/>
                  <a:gd name="T9" fmla="*/ 2 h 10"/>
                  <a:gd name="T10" fmla="*/ 12 w 30"/>
                  <a:gd name="T11" fmla="*/ 2 h 10"/>
                  <a:gd name="T12" fmla="*/ 14 w 30"/>
                  <a:gd name="T13" fmla="*/ 1 h 10"/>
                  <a:gd name="T14" fmla="*/ 16 w 30"/>
                  <a:gd name="T15" fmla="*/ 2 h 10"/>
                  <a:gd name="T16" fmla="*/ 18 w 30"/>
                  <a:gd name="T17" fmla="*/ 2 h 10"/>
                  <a:gd name="T18" fmla="*/ 20 w 30"/>
                  <a:gd name="T19" fmla="*/ 2 h 10"/>
                  <a:gd name="T20" fmla="*/ 21 w 30"/>
                  <a:gd name="T21" fmla="*/ 4 h 10"/>
                  <a:gd name="T22" fmla="*/ 24 w 30"/>
                  <a:gd name="T23" fmla="*/ 1 h 10"/>
                  <a:gd name="T24" fmla="*/ 27 w 30"/>
                  <a:gd name="T25" fmla="*/ 0 h 10"/>
                  <a:gd name="T26" fmla="*/ 29 w 30"/>
                  <a:gd name="T27" fmla="*/ 2 h 10"/>
                  <a:gd name="T28" fmla="*/ 30 w 30"/>
                  <a:gd name="T29" fmla="*/ 4 h 10"/>
                  <a:gd name="T30" fmla="*/ 29 w 30"/>
                  <a:gd name="T31" fmla="*/ 4 h 10"/>
                  <a:gd name="T32" fmla="*/ 28 w 30"/>
                  <a:gd name="T33" fmla="*/ 6 h 10"/>
                  <a:gd name="T34" fmla="*/ 26 w 30"/>
                  <a:gd name="T35" fmla="*/ 8 h 10"/>
                  <a:gd name="T36" fmla="*/ 21 w 30"/>
                  <a:gd name="T37" fmla="*/ 7 h 10"/>
                  <a:gd name="T38" fmla="*/ 19 w 30"/>
                  <a:gd name="T39" fmla="*/ 8 h 10"/>
                  <a:gd name="T40" fmla="*/ 18 w 30"/>
                  <a:gd name="T41" fmla="*/ 10 h 10"/>
                  <a:gd name="T42" fmla="*/ 13 w 30"/>
                  <a:gd name="T43" fmla="*/ 9 h 10"/>
                  <a:gd name="T44" fmla="*/ 11 w 30"/>
                  <a:gd name="T45" fmla="*/ 9 h 10"/>
                  <a:gd name="T46" fmla="*/ 7 w 30"/>
                  <a:gd name="T47" fmla="*/ 9 h 10"/>
                  <a:gd name="T48" fmla="*/ 6 w 30"/>
                  <a:gd name="T49" fmla="*/ 10 h 10"/>
                  <a:gd name="T50" fmla="*/ 5 w 30"/>
                  <a:gd name="T51" fmla="*/ 10 h 10"/>
                  <a:gd name="T52" fmla="*/ 4 w 30"/>
                  <a:gd name="T53" fmla="*/ 10 h 10"/>
                  <a:gd name="T54" fmla="*/ 3 w 30"/>
                  <a:gd name="T55" fmla="*/ 9 h 10"/>
                  <a:gd name="T56" fmla="*/ 1 w 30"/>
                  <a:gd name="T57" fmla="*/ 8 h 10"/>
                  <a:gd name="T58" fmla="*/ 2 w 30"/>
                  <a:gd name="T59" fmla="*/ 6 h 10"/>
                  <a:gd name="T60" fmla="*/ 1 w 30"/>
                  <a:gd name="T61" fmla="*/ 5 h 10"/>
                  <a:gd name="T62" fmla="*/ 2 w 30"/>
                  <a:gd name="T63" fmla="*/ 5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0" h="10">
                    <a:moveTo>
                      <a:pt x="2" y="5"/>
                    </a:moveTo>
                    <a:cubicBezTo>
                      <a:pt x="2" y="4"/>
                      <a:pt x="3" y="3"/>
                      <a:pt x="5" y="3"/>
                    </a:cubicBezTo>
                    <a:cubicBezTo>
                      <a:pt x="5" y="3"/>
                      <a:pt x="6" y="3"/>
                      <a:pt x="6" y="3"/>
                    </a:cubicBezTo>
                    <a:cubicBezTo>
                      <a:pt x="6" y="4"/>
                      <a:pt x="7" y="4"/>
                      <a:pt x="7" y="4"/>
                    </a:cubicBezTo>
                    <a:cubicBezTo>
                      <a:pt x="8" y="3"/>
                      <a:pt x="9" y="2"/>
                      <a:pt x="11" y="2"/>
                    </a:cubicBezTo>
                    <a:cubicBezTo>
                      <a:pt x="12" y="3"/>
                      <a:pt x="12" y="3"/>
                      <a:pt x="12" y="2"/>
                    </a:cubicBezTo>
                    <a:cubicBezTo>
                      <a:pt x="13" y="1"/>
                      <a:pt x="13" y="0"/>
                      <a:pt x="14" y="1"/>
                    </a:cubicBezTo>
                    <a:cubicBezTo>
                      <a:pt x="15" y="1"/>
                      <a:pt x="15" y="1"/>
                      <a:pt x="16" y="2"/>
                    </a:cubicBezTo>
                    <a:cubicBezTo>
                      <a:pt x="16" y="2"/>
                      <a:pt x="17" y="2"/>
                      <a:pt x="18" y="2"/>
                    </a:cubicBezTo>
                    <a:cubicBezTo>
                      <a:pt x="19" y="2"/>
                      <a:pt x="19" y="2"/>
                      <a:pt x="20" y="2"/>
                    </a:cubicBezTo>
                    <a:cubicBezTo>
                      <a:pt x="21" y="3"/>
                      <a:pt x="21" y="3"/>
                      <a:pt x="21" y="4"/>
                    </a:cubicBezTo>
                    <a:cubicBezTo>
                      <a:pt x="22" y="3"/>
                      <a:pt x="23" y="2"/>
                      <a:pt x="24" y="1"/>
                    </a:cubicBezTo>
                    <a:cubicBezTo>
                      <a:pt x="25" y="0"/>
                      <a:pt x="26" y="0"/>
                      <a:pt x="27" y="0"/>
                    </a:cubicBezTo>
                    <a:cubicBezTo>
                      <a:pt x="28" y="0"/>
                      <a:pt x="28" y="1"/>
                      <a:pt x="29" y="2"/>
                    </a:cubicBezTo>
                    <a:cubicBezTo>
                      <a:pt x="29" y="2"/>
                      <a:pt x="30" y="3"/>
                      <a:pt x="30" y="4"/>
                    </a:cubicBezTo>
                    <a:cubicBezTo>
                      <a:pt x="30" y="4"/>
                      <a:pt x="30" y="4"/>
                      <a:pt x="29" y="4"/>
                    </a:cubicBezTo>
                    <a:cubicBezTo>
                      <a:pt x="29" y="5"/>
                      <a:pt x="28" y="5"/>
                      <a:pt x="28" y="6"/>
                    </a:cubicBezTo>
                    <a:cubicBezTo>
                      <a:pt x="27" y="7"/>
                      <a:pt x="27" y="7"/>
                      <a:pt x="26" y="8"/>
                    </a:cubicBezTo>
                    <a:cubicBezTo>
                      <a:pt x="24" y="8"/>
                      <a:pt x="22" y="7"/>
                      <a:pt x="21" y="7"/>
                    </a:cubicBezTo>
                    <a:cubicBezTo>
                      <a:pt x="20" y="6"/>
                      <a:pt x="20" y="7"/>
                      <a:pt x="19" y="8"/>
                    </a:cubicBezTo>
                    <a:cubicBezTo>
                      <a:pt x="19" y="9"/>
                      <a:pt x="19" y="10"/>
                      <a:pt x="18" y="10"/>
                    </a:cubicBezTo>
                    <a:cubicBezTo>
                      <a:pt x="16" y="10"/>
                      <a:pt x="15" y="9"/>
                      <a:pt x="13" y="9"/>
                    </a:cubicBezTo>
                    <a:cubicBezTo>
                      <a:pt x="13" y="9"/>
                      <a:pt x="12" y="8"/>
                      <a:pt x="11" y="9"/>
                    </a:cubicBezTo>
                    <a:cubicBezTo>
                      <a:pt x="10" y="9"/>
                      <a:pt x="9" y="9"/>
                      <a:pt x="7" y="9"/>
                    </a:cubicBezTo>
                    <a:cubicBezTo>
                      <a:pt x="7" y="9"/>
                      <a:pt x="7" y="9"/>
                      <a:pt x="6" y="10"/>
                    </a:cubicBezTo>
                    <a:cubicBezTo>
                      <a:pt x="6" y="10"/>
                      <a:pt x="6" y="10"/>
                      <a:pt x="5" y="10"/>
                    </a:cubicBezTo>
                    <a:cubicBezTo>
                      <a:pt x="5" y="10"/>
                      <a:pt x="4" y="10"/>
                      <a:pt x="4" y="10"/>
                    </a:cubicBezTo>
                    <a:cubicBezTo>
                      <a:pt x="3" y="10"/>
                      <a:pt x="3" y="9"/>
                      <a:pt x="3" y="9"/>
                    </a:cubicBezTo>
                    <a:cubicBezTo>
                      <a:pt x="2" y="9"/>
                      <a:pt x="1" y="8"/>
                      <a:pt x="1" y="8"/>
                    </a:cubicBezTo>
                    <a:cubicBezTo>
                      <a:pt x="0" y="7"/>
                      <a:pt x="2" y="6"/>
                      <a:pt x="2" y="6"/>
                    </a:cubicBezTo>
                    <a:cubicBezTo>
                      <a:pt x="2" y="6"/>
                      <a:pt x="1" y="6"/>
                      <a:pt x="1" y="5"/>
                    </a:cubicBezTo>
                    <a:cubicBezTo>
                      <a:pt x="1" y="4"/>
                      <a:pt x="2" y="5"/>
                      <a:pt x="2"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22">
                <a:extLst>
                  <a:ext uri="{FF2B5EF4-FFF2-40B4-BE49-F238E27FC236}">
                    <a16:creationId xmlns="" xmlns:a16="http://schemas.microsoft.com/office/drawing/2014/main" id="{DEB22E73-E37B-4DEF-AEC1-9B35C4243089}"/>
                  </a:ext>
                </a:extLst>
              </p:cNvPr>
              <p:cNvSpPr>
                <a:spLocks/>
              </p:cNvSpPr>
              <p:nvPr/>
            </p:nvSpPr>
            <p:spPr bwMode="auto">
              <a:xfrm>
                <a:off x="10852182" y="6310637"/>
                <a:ext cx="507901" cy="397087"/>
              </a:xfrm>
              <a:custGeom>
                <a:avLst/>
                <a:gdLst>
                  <a:gd name="T0" fmla="*/ 111 w 118"/>
                  <a:gd name="T1" fmla="*/ 21 h 92"/>
                  <a:gd name="T2" fmla="*/ 106 w 118"/>
                  <a:gd name="T3" fmla="*/ 15 h 92"/>
                  <a:gd name="T4" fmla="*/ 108 w 118"/>
                  <a:gd name="T5" fmla="*/ 10 h 92"/>
                  <a:gd name="T6" fmla="*/ 107 w 118"/>
                  <a:gd name="T7" fmla="*/ 8 h 92"/>
                  <a:gd name="T8" fmla="*/ 108 w 118"/>
                  <a:gd name="T9" fmla="*/ 2 h 92"/>
                  <a:gd name="T10" fmla="*/ 97 w 118"/>
                  <a:gd name="T11" fmla="*/ 4 h 92"/>
                  <a:gd name="T12" fmla="*/ 83 w 118"/>
                  <a:gd name="T13" fmla="*/ 6 h 92"/>
                  <a:gd name="T14" fmla="*/ 75 w 118"/>
                  <a:gd name="T15" fmla="*/ 8 h 92"/>
                  <a:gd name="T16" fmla="*/ 73 w 118"/>
                  <a:gd name="T17" fmla="*/ 11 h 92"/>
                  <a:gd name="T18" fmla="*/ 66 w 118"/>
                  <a:gd name="T19" fmla="*/ 13 h 92"/>
                  <a:gd name="T20" fmla="*/ 59 w 118"/>
                  <a:gd name="T21" fmla="*/ 15 h 92"/>
                  <a:gd name="T22" fmla="*/ 52 w 118"/>
                  <a:gd name="T23" fmla="*/ 17 h 92"/>
                  <a:gd name="T24" fmla="*/ 47 w 118"/>
                  <a:gd name="T25" fmla="*/ 22 h 92"/>
                  <a:gd name="T26" fmla="*/ 42 w 118"/>
                  <a:gd name="T27" fmla="*/ 24 h 92"/>
                  <a:gd name="T28" fmla="*/ 39 w 118"/>
                  <a:gd name="T29" fmla="*/ 25 h 92"/>
                  <a:gd name="T30" fmla="*/ 38 w 118"/>
                  <a:gd name="T31" fmla="*/ 19 h 92"/>
                  <a:gd name="T32" fmla="*/ 38 w 118"/>
                  <a:gd name="T33" fmla="*/ 30 h 92"/>
                  <a:gd name="T34" fmla="*/ 37 w 118"/>
                  <a:gd name="T35" fmla="*/ 39 h 92"/>
                  <a:gd name="T36" fmla="*/ 32 w 118"/>
                  <a:gd name="T37" fmla="*/ 47 h 92"/>
                  <a:gd name="T38" fmla="*/ 29 w 118"/>
                  <a:gd name="T39" fmla="*/ 51 h 92"/>
                  <a:gd name="T40" fmla="*/ 26 w 118"/>
                  <a:gd name="T41" fmla="*/ 54 h 92"/>
                  <a:gd name="T42" fmla="*/ 24 w 118"/>
                  <a:gd name="T43" fmla="*/ 63 h 92"/>
                  <a:gd name="T44" fmla="*/ 20 w 118"/>
                  <a:gd name="T45" fmla="*/ 66 h 92"/>
                  <a:gd name="T46" fmla="*/ 11 w 118"/>
                  <a:gd name="T47" fmla="*/ 65 h 92"/>
                  <a:gd name="T48" fmla="*/ 6 w 118"/>
                  <a:gd name="T49" fmla="*/ 69 h 92"/>
                  <a:gd name="T50" fmla="*/ 1 w 118"/>
                  <a:gd name="T51" fmla="*/ 75 h 92"/>
                  <a:gd name="T52" fmla="*/ 10 w 118"/>
                  <a:gd name="T53" fmla="*/ 80 h 92"/>
                  <a:gd name="T54" fmla="*/ 20 w 118"/>
                  <a:gd name="T55" fmla="*/ 83 h 92"/>
                  <a:gd name="T56" fmla="*/ 29 w 118"/>
                  <a:gd name="T57" fmla="*/ 85 h 92"/>
                  <a:gd name="T58" fmla="*/ 33 w 118"/>
                  <a:gd name="T59" fmla="*/ 91 h 92"/>
                  <a:gd name="T60" fmla="*/ 39 w 118"/>
                  <a:gd name="T61" fmla="*/ 86 h 92"/>
                  <a:gd name="T62" fmla="*/ 48 w 118"/>
                  <a:gd name="T63" fmla="*/ 89 h 92"/>
                  <a:gd name="T64" fmla="*/ 58 w 118"/>
                  <a:gd name="T65" fmla="*/ 91 h 92"/>
                  <a:gd name="T66" fmla="*/ 67 w 118"/>
                  <a:gd name="T67" fmla="*/ 89 h 92"/>
                  <a:gd name="T68" fmla="*/ 73 w 118"/>
                  <a:gd name="T69" fmla="*/ 86 h 92"/>
                  <a:gd name="T70" fmla="*/ 75 w 118"/>
                  <a:gd name="T71" fmla="*/ 81 h 92"/>
                  <a:gd name="T72" fmla="*/ 70 w 118"/>
                  <a:gd name="T73" fmla="*/ 79 h 92"/>
                  <a:gd name="T74" fmla="*/ 63 w 118"/>
                  <a:gd name="T75" fmla="*/ 77 h 92"/>
                  <a:gd name="T76" fmla="*/ 57 w 118"/>
                  <a:gd name="T77" fmla="*/ 73 h 92"/>
                  <a:gd name="T78" fmla="*/ 46 w 118"/>
                  <a:gd name="T79" fmla="*/ 71 h 92"/>
                  <a:gd name="T80" fmla="*/ 40 w 118"/>
                  <a:gd name="T81" fmla="*/ 74 h 92"/>
                  <a:gd name="T82" fmla="*/ 33 w 118"/>
                  <a:gd name="T83" fmla="*/ 69 h 92"/>
                  <a:gd name="T84" fmla="*/ 40 w 118"/>
                  <a:gd name="T85" fmla="*/ 62 h 92"/>
                  <a:gd name="T86" fmla="*/ 45 w 118"/>
                  <a:gd name="T87" fmla="*/ 56 h 92"/>
                  <a:gd name="T88" fmla="*/ 52 w 118"/>
                  <a:gd name="T89" fmla="*/ 51 h 92"/>
                  <a:gd name="T90" fmla="*/ 59 w 118"/>
                  <a:gd name="T91" fmla="*/ 52 h 92"/>
                  <a:gd name="T92" fmla="*/ 63 w 118"/>
                  <a:gd name="T93" fmla="*/ 56 h 92"/>
                  <a:gd name="T94" fmla="*/ 70 w 118"/>
                  <a:gd name="T95" fmla="*/ 49 h 92"/>
                  <a:gd name="T96" fmla="*/ 69 w 118"/>
                  <a:gd name="T97" fmla="*/ 42 h 92"/>
                  <a:gd name="T98" fmla="*/ 77 w 118"/>
                  <a:gd name="T99" fmla="*/ 36 h 92"/>
                  <a:gd name="T100" fmla="*/ 81 w 118"/>
                  <a:gd name="T101" fmla="*/ 32 h 92"/>
                  <a:gd name="T102" fmla="*/ 86 w 118"/>
                  <a:gd name="T103" fmla="*/ 33 h 92"/>
                  <a:gd name="T104" fmla="*/ 98 w 118"/>
                  <a:gd name="T105" fmla="*/ 33 h 92"/>
                  <a:gd name="T106" fmla="*/ 108 w 118"/>
                  <a:gd name="T107" fmla="*/ 32 h 92"/>
                  <a:gd name="T108" fmla="*/ 118 w 118"/>
                  <a:gd name="T109" fmla="*/ 28 h 92"/>
                  <a:gd name="T110" fmla="*/ 112 w 118"/>
                  <a:gd name="T111" fmla="*/ 26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8" h="92">
                    <a:moveTo>
                      <a:pt x="112" y="26"/>
                    </a:moveTo>
                    <a:cubicBezTo>
                      <a:pt x="113" y="26"/>
                      <a:pt x="113" y="24"/>
                      <a:pt x="114" y="24"/>
                    </a:cubicBezTo>
                    <a:cubicBezTo>
                      <a:pt x="114" y="23"/>
                      <a:pt x="113" y="22"/>
                      <a:pt x="112" y="22"/>
                    </a:cubicBezTo>
                    <a:cubicBezTo>
                      <a:pt x="112" y="21"/>
                      <a:pt x="111" y="21"/>
                      <a:pt x="111" y="21"/>
                    </a:cubicBezTo>
                    <a:cubicBezTo>
                      <a:pt x="110" y="20"/>
                      <a:pt x="110" y="20"/>
                      <a:pt x="110" y="19"/>
                    </a:cubicBezTo>
                    <a:cubicBezTo>
                      <a:pt x="110" y="18"/>
                      <a:pt x="108" y="18"/>
                      <a:pt x="108" y="18"/>
                    </a:cubicBezTo>
                    <a:cubicBezTo>
                      <a:pt x="107" y="18"/>
                      <a:pt x="105" y="16"/>
                      <a:pt x="105" y="16"/>
                    </a:cubicBezTo>
                    <a:cubicBezTo>
                      <a:pt x="105" y="16"/>
                      <a:pt x="106" y="16"/>
                      <a:pt x="106" y="15"/>
                    </a:cubicBezTo>
                    <a:cubicBezTo>
                      <a:pt x="107" y="15"/>
                      <a:pt x="107" y="15"/>
                      <a:pt x="107" y="14"/>
                    </a:cubicBezTo>
                    <a:cubicBezTo>
                      <a:pt x="107" y="14"/>
                      <a:pt x="107" y="14"/>
                      <a:pt x="107" y="13"/>
                    </a:cubicBezTo>
                    <a:cubicBezTo>
                      <a:pt x="107" y="13"/>
                      <a:pt x="107" y="13"/>
                      <a:pt x="108" y="12"/>
                    </a:cubicBezTo>
                    <a:cubicBezTo>
                      <a:pt x="108" y="12"/>
                      <a:pt x="108" y="11"/>
                      <a:pt x="108" y="10"/>
                    </a:cubicBezTo>
                    <a:cubicBezTo>
                      <a:pt x="108" y="9"/>
                      <a:pt x="108" y="9"/>
                      <a:pt x="108" y="9"/>
                    </a:cubicBezTo>
                    <a:cubicBezTo>
                      <a:pt x="108" y="9"/>
                      <a:pt x="108" y="8"/>
                      <a:pt x="107" y="8"/>
                    </a:cubicBezTo>
                    <a:cubicBezTo>
                      <a:pt x="107" y="8"/>
                      <a:pt x="107" y="8"/>
                      <a:pt x="107" y="8"/>
                    </a:cubicBezTo>
                    <a:cubicBezTo>
                      <a:pt x="106" y="7"/>
                      <a:pt x="106" y="9"/>
                      <a:pt x="107" y="8"/>
                    </a:cubicBezTo>
                    <a:cubicBezTo>
                      <a:pt x="108" y="8"/>
                      <a:pt x="109" y="6"/>
                      <a:pt x="109" y="5"/>
                    </a:cubicBezTo>
                    <a:cubicBezTo>
                      <a:pt x="109" y="5"/>
                      <a:pt x="110" y="4"/>
                      <a:pt x="109" y="3"/>
                    </a:cubicBezTo>
                    <a:cubicBezTo>
                      <a:pt x="109" y="3"/>
                      <a:pt x="109" y="3"/>
                      <a:pt x="108" y="2"/>
                    </a:cubicBezTo>
                    <a:cubicBezTo>
                      <a:pt x="108" y="2"/>
                      <a:pt x="108" y="2"/>
                      <a:pt x="108" y="2"/>
                    </a:cubicBezTo>
                    <a:cubicBezTo>
                      <a:pt x="107" y="1"/>
                      <a:pt x="106" y="0"/>
                      <a:pt x="105" y="0"/>
                    </a:cubicBezTo>
                    <a:cubicBezTo>
                      <a:pt x="104" y="1"/>
                      <a:pt x="103" y="2"/>
                      <a:pt x="104" y="3"/>
                    </a:cubicBezTo>
                    <a:cubicBezTo>
                      <a:pt x="103" y="1"/>
                      <a:pt x="101" y="1"/>
                      <a:pt x="100" y="1"/>
                    </a:cubicBezTo>
                    <a:cubicBezTo>
                      <a:pt x="98" y="1"/>
                      <a:pt x="98" y="2"/>
                      <a:pt x="97" y="4"/>
                    </a:cubicBezTo>
                    <a:cubicBezTo>
                      <a:pt x="96" y="3"/>
                      <a:pt x="95" y="3"/>
                      <a:pt x="94" y="3"/>
                    </a:cubicBezTo>
                    <a:cubicBezTo>
                      <a:pt x="93" y="3"/>
                      <a:pt x="93" y="5"/>
                      <a:pt x="91" y="5"/>
                    </a:cubicBezTo>
                    <a:cubicBezTo>
                      <a:pt x="90" y="5"/>
                      <a:pt x="85" y="1"/>
                      <a:pt x="85" y="5"/>
                    </a:cubicBezTo>
                    <a:cubicBezTo>
                      <a:pt x="84" y="5"/>
                      <a:pt x="84" y="4"/>
                      <a:pt x="83" y="6"/>
                    </a:cubicBezTo>
                    <a:cubicBezTo>
                      <a:pt x="83" y="5"/>
                      <a:pt x="82" y="5"/>
                      <a:pt x="82" y="5"/>
                    </a:cubicBezTo>
                    <a:cubicBezTo>
                      <a:pt x="80" y="5"/>
                      <a:pt x="80" y="6"/>
                      <a:pt x="80" y="7"/>
                    </a:cubicBezTo>
                    <a:cubicBezTo>
                      <a:pt x="79" y="8"/>
                      <a:pt x="76" y="7"/>
                      <a:pt x="75" y="6"/>
                    </a:cubicBezTo>
                    <a:cubicBezTo>
                      <a:pt x="75" y="7"/>
                      <a:pt x="76" y="7"/>
                      <a:pt x="75" y="8"/>
                    </a:cubicBezTo>
                    <a:cubicBezTo>
                      <a:pt x="75" y="8"/>
                      <a:pt x="74" y="8"/>
                      <a:pt x="73" y="8"/>
                    </a:cubicBezTo>
                    <a:cubicBezTo>
                      <a:pt x="73" y="8"/>
                      <a:pt x="72" y="9"/>
                      <a:pt x="72" y="10"/>
                    </a:cubicBezTo>
                    <a:cubicBezTo>
                      <a:pt x="72" y="11"/>
                      <a:pt x="73" y="11"/>
                      <a:pt x="74" y="11"/>
                    </a:cubicBezTo>
                    <a:cubicBezTo>
                      <a:pt x="74" y="11"/>
                      <a:pt x="73" y="11"/>
                      <a:pt x="73" y="11"/>
                    </a:cubicBezTo>
                    <a:cubicBezTo>
                      <a:pt x="72" y="11"/>
                      <a:pt x="71" y="11"/>
                      <a:pt x="71" y="11"/>
                    </a:cubicBezTo>
                    <a:cubicBezTo>
                      <a:pt x="70" y="12"/>
                      <a:pt x="71" y="13"/>
                      <a:pt x="70" y="13"/>
                    </a:cubicBezTo>
                    <a:cubicBezTo>
                      <a:pt x="69" y="13"/>
                      <a:pt x="68" y="12"/>
                      <a:pt x="67" y="12"/>
                    </a:cubicBezTo>
                    <a:cubicBezTo>
                      <a:pt x="66" y="12"/>
                      <a:pt x="66" y="13"/>
                      <a:pt x="66" y="13"/>
                    </a:cubicBezTo>
                    <a:cubicBezTo>
                      <a:pt x="65" y="14"/>
                      <a:pt x="64" y="13"/>
                      <a:pt x="64" y="12"/>
                    </a:cubicBezTo>
                    <a:cubicBezTo>
                      <a:pt x="63" y="11"/>
                      <a:pt x="63" y="11"/>
                      <a:pt x="62" y="11"/>
                    </a:cubicBezTo>
                    <a:cubicBezTo>
                      <a:pt x="61" y="11"/>
                      <a:pt x="59" y="11"/>
                      <a:pt x="59" y="12"/>
                    </a:cubicBezTo>
                    <a:cubicBezTo>
                      <a:pt x="58" y="13"/>
                      <a:pt x="59" y="14"/>
                      <a:pt x="59" y="15"/>
                    </a:cubicBezTo>
                    <a:cubicBezTo>
                      <a:pt x="59" y="15"/>
                      <a:pt x="58" y="16"/>
                      <a:pt x="58" y="17"/>
                    </a:cubicBezTo>
                    <a:cubicBezTo>
                      <a:pt x="57" y="17"/>
                      <a:pt x="55" y="16"/>
                      <a:pt x="53" y="17"/>
                    </a:cubicBezTo>
                    <a:cubicBezTo>
                      <a:pt x="53" y="17"/>
                      <a:pt x="53" y="17"/>
                      <a:pt x="53" y="17"/>
                    </a:cubicBezTo>
                    <a:cubicBezTo>
                      <a:pt x="53" y="18"/>
                      <a:pt x="52" y="17"/>
                      <a:pt x="52" y="17"/>
                    </a:cubicBezTo>
                    <a:cubicBezTo>
                      <a:pt x="51" y="17"/>
                      <a:pt x="50" y="17"/>
                      <a:pt x="50" y="18"/>
                    </a:cubicBezTo>
                    <a:cubicBezTo>
                      <a:pt x="49" y="18"/>
                      <a:pt x="49" y="18"/>
                      <a:pt x="49" y="19"/>
                    </a:cubicBezTo>
                    <a:cubicBezTo>
                      <a:pt x="49" y="20"/>
                      <a:pt x="50" y="20"/>
                      <a:pt x="50" y="21"/>
                    </a:cubicBezTo>
                    <a:cubicBezTo>
                      <a:pt x="50" y="23"/>
                      <a:pt x="48" y="22"/>
                      <a:pt x="47" y="22"/>
                    </a:cubicBezTo>
                    <a:cubicBezTo>
                      <a:pt x="46" y="22"/>
                      <a:pt x="45" y="21"/>
                      <a:pt x="44" y="22"/>
                    </a:cubicBezTo>
                    <a:cubicBezTo>
                      <a:pt x="44" y="22"/>
                      <a:pt x="44" y="23"/>
                      <a:pt x="44" y="23"/>
                    </a:cubicBezTo>
                    <a:cubicBezTo>
                      <a:pt x="44" y="24"/>
                      <a:pt x="44" y="24"/>
                      <a:pt x="44" y="24"/>
                    </a:cubicBezTo>
                    <a:cubicBezTo>
                      <a:pt x="43" y="24"/>
                      <a:pt x="43" y="24"/>
                      <a:pt x="42" y="24"/>
                    </a:cubicBezTo>
                    <a:cubicBezTo>
                      <a:pt x="42" y="25"/>
                      <a:pt x="42" y="26"/>
                      <a:pt x="42" y="26"/>
                    </a:cubicBezTo>
                    <a:cubicBezTo>
                      <a:pt x="42" y="27"/>
                      <a:pt x="42" y="28"/>
                      <a:pt x="43" y="29"/>
                    </a:cubicBezTo>
                    <a:cubicBezTo>
                      <a:pt x="41" y="30"/>
                      <a:pt x="38" y="29"/>
                      <a:pt x="38" y="28"/>
                    </a:cubicBezTo>
                    <a:cubicBezTo>
                      <a:pt x="38" y="27"/>
                      <a:pt x="38" y="26"/>
                      <a:pt x="39" y="25"/>
                    </a:cubicBezTo>
                    <a:cubicBezTo>
                      <a:pt x="39" y="24"/>
                      <a:pt x="40" y="24"/>
                      <a:pt x="40" y="23"/>
                    </a:cubicBezTo>
                    <a:cubicBezTo>
                      <a:pt x="40" y="22"/>
                      <a:pt x="39" y="21"/>
                      <a:pt x="39" y="21"/>
                    </a:cubicBezTo>
                    <a:cubicBezTo>
                      <a:pt x="39" y="21"/>
                      <a:pt x="39" y="20"/>
                      <a:pt x="38" y="20"/>
                    </a:cubicBezTo>
                    <a:cubicBezTo>
                      <a:pt x="38" y="20"/>
                      <a:pt x="38" y="20"/>
                      <a:pt x="38" y="19"/>
                    </a:cubicBezTo>
                    <a:cubicBezTo>
                      <a:pt x="37" y="19"/>
                      <a:pt x="36" y="19"/>
                      <a:pt x="35" y="20"/>
                    </a:cubicBezTo>
                    <a:cubicBezTo>
                      <a:pt x="35" y="20"/>
                      <a:pt x="37" y="20"/>
                      <a:pt x="37" y="21"/>
                    </a:cubicBezTo>
                    <a:cubicBezTo>
                      <a:pt x="37" y="22"/>
                      <a:pt x="37" y="24"/>
                      <a:pt x="37" y="25"/>
                    </a:cubicBezTo>
                    <a:cubicBezTo>
                      <a:pt x="37" y="27"/>
                      <a:pt x="36" y="29"/>
                      <a:pt x="38" y="30"/>
                    </a:cubicBezTo>
                    <a:cubicBezTo>
                      <a:pt x="38" y="31"/>
                      <a:pt x="36" y="32"/>
                      <a:pt x="36" y="32"/>
                    </a:cubicBezTo>
                    <a:cubicBezTo>
                      <a:pt x="35" y="33"/>
                      <a:pt x="35" y="33"/>
                      <a:pt x="36" y="34"/>
                    </a:cubicBezTo>
                    <a:cubicBezTo>
                      <a:pt x="36" y="35"/>
                      <a:pt x="39" y="37"/>
                      <a:pt x="38" y="38"/>
                    </a:cubicBezTo>
                    <a:cubicBezTo>
                      <a:pt x="38" y="38"/>
                      <a:pt x="37" y="39"/>
                      <a:pt x="37" y="39"/>
                    </a:cubicBezTo>
                    <a:cubicBezTo>
                      <a:pt x="36" y="39"/>
                      <a:pt x="36" y="40"/>
                      <a:pt x="35" y="41"/>
                    </a:cubicBezTo>
                    <a:cubicBezTo>
                      <a:pt x="34" y="41"/>
                      <a:pt x="35" y="42"/>
                      <a:pt x="35" y="43"/>
                    </a:cubicBezTo>
                    <a:cubicBezTo>
                      <a:pt x="34" y="44"/>
                      <a:pt x="33" y="44"/>
                      <a:pt x="32" y="44"/>
                    </a:cubicBezTo>
                    <a:cubicBezTo>
                      <a:pt x="32" y="45"/>
                      <a:pt x="32" y="46"/>
                      <a:pt x="32" y="47"/>
                    </a:cubicBezTo>
                    <a:cubicBezTo>
                      <a:pt x="31" y="47"/>
                      <a:pt x="31" y="47"/>
                      <a:pt x="31" y="48"/>
                    </a:cubicBezTo>
                    <a:cubicBezTo>
                      <a:pt x="31" y="49"/>
                      <a:pt x="31" y="49"/>
                      <a:pt x="30" y="50"/>
                    </a:cubicBezTo>
                    <a:cubicBezTo>
                      <a:pt x="30" y="50"/>
                      <a:pt x="30" y="50"/>
                      <a:pt x="30" y="50"/>
                    </a:cubicBezTo>
                    <a:cubicBezTo>
                      <a:pt x="29" y="51"/>
                      <a:pt x="29" y="51"/>
                      <a:pt x="29" y="51"/>
                    </a:cubicBezTo>
                    <a:cubicBezTo>
                      <a:pt x="28" y="51"/>
                      <a:pt x="27" y="51"/>
                      <a:pt x="27" y="50"/>
                    </a:cubicBezTo>
                    <a:cubicBezTo>
                      <a:pt x="26" y="50"/>
                      <a:pt x="25" y="50"/>
                      <a:pt x="25" y="50"/>
                    </a:cubicBezTo>
                    <a:cubicBezTo>
                      <a:pt x="25" y="51"/>
                      <a:pt x="24" y="52"/>
                      <a:pt x="24" y="54"/>
                    </a:cubicBezTo>
                    <a:cubicBezTo>
                      <a:pt x="24" y="55"/>
                      <a:pt x="25" y="54"/>
                      <a:pt x="26" y="54"/>
                    </a:cubicBezTo>
                    <a:cubicBezTo>
                      <a:pt x="26" y="55"/>
                      <a:pt x="26" y="56"/>
                      <a:pt x="26" y="57"/>
                    </a:cubicBezTo>
                    <a:cubicBezTo>
                      <a:pt x="26" y="58"/>
                      <a:pt x="26" y="58"/>
                      <a:pt x="26" y="59"/>
                    </a:cubicBezTo>
                    <a:cubicBezTo>
                      <a:pt x="25" y="59"/>
                      <a:pt x="24" y="59"/>
                      <a:pt x="24" y="60"/>
                    </a:cubicBezTo>
                    <a:cubicBezTo>
                      <a:pt x="23" y="61"/>
                      <a:pt x="23" y="62"/>
                      <a:pt x="24" y="63"/>
                    </a:cubicBezTo>
                    <a:cubicBezTo>
                      <a:pt x="23" y="62"/>
                      <a:pt x="23" y="64"/>
                      <a:pt x="23" y="65"/>
                    </a:cubicBezTo>
                    <a:cubicBezTo>
                      <a:pt x="24" y="66"/>
                      <a:pt x="25" y="66"/>
                      <a:pt x="23" y="67"/>
                    </a:cubicBezTo>
                    <a:cubicBezTo>
                      <a:pt x="23" y="68"/>
                      <a:pt x="23" y="68"/>
                      <a:pt x="22" y="68"/>
                    </a:cubicBezTo>
                    <a:cubicBezTo>
                      <a:pt x="21" y="67"/>
                      <a:pt x="20" y="66"/>
                      <a:pt x="20" y="66"/>
                    </a:cubicBezTo>
                    <a:cubicBezTo>
                      <a:pt x="18" y="64"/>
                      <a:pt x="16" y="66"/>
                      <a:pt x="16" y="68"/>
                    </a:cubicBezTo>
                    <a:cubicBezTo>
                      <a:pt x="16" y="67"/>
                      <a:pt x="14" y="63"/>
                      <a:pt x="13" y="63"/>
                    </a:cubicBezTo>
                    <a:cubicBezTo>
                      <a:pt x="12" y="63"/>
                      <a:pt x="11" y="64"/>
                      <a:pt x="11" y="65"/>
                    </a:cubicBezTo>
                    <a:cubicBezTo>
                      <a:pt x="11" y="65"/>
                      <a:pt x="11" y="65"/>
                      <a:pt x="11" y="65"/>
                    </a:cubicBezTo>
                    <a:cubicBezTo>
                      <a:pt x="11" y="66"/>
                      <a:pt x="10" y="66"/>
                      <a:pt x="10" y="67"/>
                    </a:cubicBezTo>
                    <a:cubicBezTo>
                      <a:pt x="9" y="68"/>
                      <a:pt x="10" y="68"/>
                      <a:pt x="9" y="69"/>
                    </a:cubicBezTo>
                    <a:cubicBezTo>
                      <a:pt x="9" y="69"/>
                      <a:pt x="8" y="69"/>
                      <a:pt x="7" y="69"/>
                    </a:cubicBezTo>
                    <a:cubicBezTo>
                      <a:pt x="7" y="69"/>
                      <a:pt x="6" y="68"/>
                      <a:pt x="6" y="69"/>
                    </a:cubicBezTo>
                    <a:cubicBezTo>
                      <a:pt x="4" y="69"/>
                      <a:pt x="4" y="72"/>
                      <a:pt x="6" y="73"/>
                    </a:cubicBezTo>
                    <a:cubicBezTo>
                      <a:pt x="6" y="74"/>
                      <a:pt x="3" y="72"/>
                      <a:pt x="3" y="72"/>
                    </a:cubicBezTo>
                    <a:cubicBezTo>
                      <a:pt x="2" y="72"/>
                      <a:pt x="2" y="71"/>
                      <a:pt x="1" y="72"/>
                    </a:cubicBezTo>
                    <a:cubicBezTo>
                      <a:pt x="0" y="72"/>
                      <a:pt x="0" y="74"/>
                      <a:pt x="1" y="75"/>
                    </a:cubicBezTo>
                    <a:cubicBezTo>
                      <a:pt x="1" y="76"/>
                      <a:pt x="1" y="76"/>
                      <a:pt x="2" y="77"/>
                    </a:cubicBezTo>
                    <a:cubicBezTo>
                      <a:pt x="2" y="77"/>
                      <a:pt x="3" y="77"/>
                      <a:pt x="4" y="77"/>
                    </a:cubicBezTo>
                    <a:cubicBezTo>
                      <a:pt x="4" y="79"/>
                      <a:pt x="3" y="81"/>
                      <a:pt x="6" y="81"/>
                    </a:cubicBezTo>
                    <a:cubicBezTo>
                      <a:pt x="7" y="81"/>
                      <a:pt x="8" y="79"/>
                      <a:pt x="10" y="80"/>
                    </a:cubicBezTo>
                    <a:cubicBezTo>
                      <a:pt x="11" y="81"/>
                      <a:pt x="11" y="82"/>
                      <a:pt x="11" y="83"/>
                    </a:cubicBezTo>
                    <a:cubicBezTo>
                      <a:pt x="12" y="84"/>
                      <a:pt x="12" y="84"/>
                      <a:pt x="12" y="84"/>
                    </a:cubicBezTo>
                    <a:cubicBezTo>
                      <a:pt x="13" y="84"/>
                      <a:pt x="15" y="84"/>
                      <a:pt x="16" y="84"/>
                    </a:cubicBezTo>
                    <a:cubicBezTo>
                      <a:pt x="17" y="83"/>
                      <a:pt x="19" y="82"/>
                      <a:pt x="20" y="83"/>
                    </a:cubicBezTo>
                    <a:cubicBezTo>
                      <a:pt x="20" y="85"/>
                      <a:pt x="19" y="87"/>
                      <a:pt x="22" y="87"/>
                    </a:cubicBezTo>
                    <a:cubicBezTo>
                      <a:pt x="22" y="87"/>
                      <a:pt x="23" y="87"/>
                      <a:pt x="23" y="86"/>
                    </a:cubicBezTo>
                    <a:cubicBezTo>
                      <a:pt x="24" y="86"/>
                      <a:pt x="24" y="86"/>
                      <a:pt x="25" y="87"/>
                    </a:cubicBezTo>
                    <a:cubicBezTo>
                      <a:pt x="26" y="87"/>
                      <a:pt x="29" y="87"/>
                      <a:pt x="29" y="85"/>
                    </a:cubicBezTo>
                    <a:cubicBezTo>
                      <a:pt x="30" y="85"/>
                      <a:pt x="30" y="87"/>
                      <a:pt x="30" y="88"/>
                    </a:cubicBezTo>
                    <a:cubicBezTo>
                      <a:pt x="30" y="88"/>
                      <a:pt x="30" y="89"/>
                      <a:pt x="30" y="90"/>
                    </a:cubicBezTo>
                    <a:cubicBezTo>
                      <a:pt x="30" y="90"/>
                      <a:pt x="30" y="90"/>
                      <a:pt x="30" y="91"/>
                    </a:cubicBezTo>
                    <a:cubicBezTo>
                      <a:pt x="30" y="92"/>
                      <a:pt x="32" y="92"/>
                      <a:pt x="33" y="91"/>
                    </a:cubicBezTo>
                    <a:cubicBezTo>
                      <a:pt x="34" y="91"/>
                      <a:pt x="34" y="90"/>
                      <a:pt x="34" y="89"/>
                    </a:cubicBezTo>
                    <a:cubicBezTo>
                      <a:pt x="34" y="89"/>
                      <a:pt x="34" y="87"/>
                      <a:pt x="34" y="87"/>
                    </a:cubicBezTo>
                    <a:cubicBezTo>
                      <a:pt x="34" y="87"/>
                      <a:pt x="35" y="87"/>
                      <a:pt x="35" y="87"/>
                    </a:cubicBezTo>
                    <a:cubicBezTo>
                      <a:pt x="37" y="87"/>
                      <a:pt x="38" y="86"/>
                      <a:pt x="39" y="86"/>
                    </a:cubicBezTo>
                    <a:cubicBezTo>
                      <a:pt x="40" y="86"/>
                      <a:pt x="40" y="88"/>
                      <a:pt x="41" y="89"/>
                    </a:cubicBezTo>
                    <a:cubicBezTo>
                      <a:pt x="41" y="89"/>
                      <a:pt x="42" y="89"/>
                      <a:pt x="43" y="89"/>
                    </a:cubicBezTo>
                    <a:cubicBezTo>
                      <a:pt x="44" y="89"/>
                      <a:pt x="45" y="89"/>
                      <a:pt x="46" y="89"/>
                    </a:cubicBezTo>
                    <a:cubicBezTo>
                      <a:pt x="47" y="89"/>
                      <a:pt x="47" y="88"/>
                      <a:pt x="48" y="89"/>
                    </a:cubicBezTo>
                    <a:cubicBezTo>
                      <a:pt x="49" y="89"/>
                      <a:pt x="49" y="90"/>
                      <a:pt x="50" y="90"/>
                    </a:cubicBezTo>
                    <a:cubicBezTo>
                      <a:pt x="51" y="91"/>
                      <a:pt x="52" y="92"/>
                      <a:pt x="54" y="92"/>
                    </a:cubicBezTo>
                    <a:cubicBezTo>
                      <a:pt x="54" y="91"/>
                      <a:pt x="55" y="90"/>
                      <a:pt x="56" y="90"/>
                    </a:cubicBezTo>
                    <a:cubicBezTo>
                      <a:pt x="56" y="90"/>
                      <a:pt x="58" y="91"/>
                      <a:pt x="58" y="91"/>
                    </a:cubicBezTo>
                    <a:cubicBezTo>
                      <a:pt x="59" y="92"/>
                      <a:pt x="59" y="92"/>
                      <a:pt x="60" y="92"/>
                    </a:cubicBezTo>
                    <a:cubicBezTo>
                      <a:pt x="62" y="92"/>
                      <a:pt x="63" y="91"/>
                      <a:pt x="64" y="91"/>
                    </a:cubicBezTo>
                    <a:cubicBezTo>
                      <a:pt x="64" y="90"/>
                      <a:pt x="65" y="90"/>
                      <a:pt x="65" y="90"/>
                    </a:cubicBezTo>
                    <a:cubicBezTo>
                      <a:pt x="66" y="90"/>
                      <a:pt x="67" y="89"/>
                      <a:pt x="67" y="89"/>
                    </a:cubicBezTo>
                    <a:cubicBezTo>
                      <a:pt x="69" y="89"/>
                      <a:pt x="69" y="90"/>
                      <a:pt x="70" y="91"/>
                    </a:cubicBezTo>
                    <a:cubicBezTo>
                      <a:pt x="71" y="92"/>
                      <a:pt x="71" y="91"/>
                      <a:pt x="71" y="91"/>
                    </a:cubicBezTo>
                    <a:cubicBezTo>
                      <a:pt x="72" y="91"/>
                      <a:pt x="75" y="89"/>
                      <a:pt x="75" y="88"/>
                    </a:cubicBezTo>
                    <a:cubicBezTo>
                      <a:pt x="74" y="88"/>
                      <a:pt x="72" y="87"/>
                      <a:pt x="73" y="86"/>
                    </a:cubicBezTo>
                    <a:cubicBezTo>
                      <a:pt x="74" y="85"/>
                      <a:pt x="76" y="87"/>
                      <a:pt x="76" y="87"/>
                    </a:cubicBezTo>
                    <a:cubicBezTo>
                      <a:pt x="78" y="86"/>
                      <a:pt x="78" y="84"/>
                      <a:pt x="78" y="83"/>
                    </a:cubicBezTo>
                    <a:cubicBezTo>
                      <a:pt x="78" y="83"/>
                      <a:pt x="78" y="81"/>
                      <a:pt x="77" y="81"/>
                    </a:cubicBezTo>
                    <a:cubicBezTo>
                      <a:pt x="77" y="80"/>
                      <a:pt x="76" y="81"/>
                      <a:pt x="75" y="81"/>
                    </a:cubicBezTo>
                    <a:cubicBezTo>
                      <a:pt x="75" y="80"/>
                      <a:pt x="75" y="79"/>
                      <a:pt x="75" y="78"/>
                    </a:cubicBezTo>
                    <a:cubicBezTo>
                      <a:pt x="75" y="78"/>
                      <a:pt x="74" y="78"/>
                      <a:pt x="74" y="79"/>
                    </a:cubicBezTo>
                    <a:cubicBezTo>
                      <a:pt x="74" y="79"/>
                      <a:pt x="73" y="79"/>
                      <a:pt x="73" y="79"/>
                    </a:cubicBezTo>
                    <a:cubicBezTo>
                      <a:pt x="72" y="79"/>
                      <a:pt x="71" y="79"/>
                      <a:pt x="70" y="79"/>
                    </a:cubicBezTo>
                    <a:cubicBezTo>
                      <a:pt x="70" y="80"/>
                      <a:pt x="69" y="80"/>
                      <a:pt x="68" y="80"/>
                    </a:cubicBezTo>
                    <a:cubicBezTo>
                      <a:pt x="67" y="80"/>
                      <a:pt x="66" y="78"/>
                      <a:pt x="66" y="77"/>
                    </a:cubicBezTo>
                    <a:cubicBezTo>
                      <a:pt x="65" y="77"/>
                      <a:pt x="65" y="76"/>
                      <a:pt x="64" y="76"/>
                    </a:cubicBezTo>
                    <a:cubicBezTo>
                      <a:pt x="64" y="77"/>
                      <a:pt x="63" y="77"/>
                      <a:pt x="63" y="77"/>
                    </a:cubicBezTo>
                    <a:cubicBezTo>
                      <a:pt x="62" y="78"/>
                      <a:pt x="62" y="78"/>
                      <a:pt x="61" y="78"/>
                    </a:cubicBezTo>
                    <a:cubicBezTo>
                      <a:pt x="60" y="78"/>
                      <a:pt x="60" y="78"/>
                      <a:pt x="60" y="78"/>
                    </a:cubicBezTo>
                    <a:cubicBezTo>
                      <a:pt x="59" y="77"/>
                      <a:pt x="58" y="77"/>
                      <a:pt x="57" y="75"/>
                    </a:cubicBezTo>
                    <a:cubicBezTo>
                      <a:pt x="57" y="75"/>
                      <a:pt x="57" y="74"/>
                      <a:pt x="57" y="73"/>
                    </a:cubicBezTo>
                    <a:cubicBezTo>
                      <a:pt x="56" y="72"/>
                      <a:pt x="54" y="73"/>
                      <a:pt x="53" y="73"/>
                    </a:cubicBezTo>
                    <a:cubicBezTo>
                      <a:pt x="53" y="72"/>
                      <a:pt x="53" y="71"/>
                      <a:pt x="52" y="70"/>
                    </a:cubicBezTo>
                    <a:cubicBezTo>
                      <a:pt x="52" y="70"/>
                      <a:pt x="50" y="70"/>
                      <a:pt x="49" y="70"/>
                    </a:cubicBezTo>
                    <a:cubicBezTo>
                      <a:pt x="48" y="70"/>
                      <a:pt x="47" y="70"/>
                      <a:pt x="46" y="71"/>
                    </a:cubicBezTo>
                    <a:cubicBezTo>
                      <a:pt x="45" y="71"/>
                      <a:pt x="45" y="72"/>
                      <a:pt x="45" y="72"/>
                    </a:cubicBezTo>
                    <a:cubicBezTo>
                      <a:pt x="44" y="73"/>
                      <a:pt x="44" y="73"/>
                      <a:pt x="44" y="74"/>
                    </a:cubicBezTo>
                    <a:cubicBezTo>
                      <a:pt x="44" y="74"/>
                      <a:pt x="44" y="75"/>
                      <a:pt x="43" y="75"/>
                    </a:cubicBezTo>
                    <a:cubicBezTo>
                      <a:pt x="42" y="75"/>
                      <a:pt x="41" y="74"/>
                      <a:pt x="40" y="74"/>
                    </a:cubicBezTo>
                    <a:cubicBezTo>
                      <a:pt x="38" y="74"/>
                      <a:pt x="37" y="75"/>
                      <a:pt x="35" y="74"/>
                    </a:cubicBezTo>
                    <a:cubicBezTo>
                      <a:pt x="35" y="74"/>
                      <a:pt x="35" y="74"/>
                      <a:pt x="35" y="73"/>
                    </a:cubicBezTo>
                    <a:cubicBezTo>
                      <a:pt x="34" y="73"/>
                      <a:pt x="33" y="74"/>
                      <a:pt x="32" y="74"/>
                    </a:cubicBezTo>
                    <a:cubicBezTo>
                      <a:pt x="31" y="73"/>
                      <a:pt x="31" y="70"/>
                      <a:pt x="33" y="69"/>
                    </a:cubicBezTo>
                    <a:cubicBezTo>
                      <a:pt x="33" y="69"/>
                      <a:pt x="34" y="69"/>
                      <a:pt x="34" y="69"/>
                    </a:cubicBezTo>
                    <a:cubicBezTo>
                      <a:pt x="34" y="68"/>
                      <a:pt x="35" y="67"/>
                      <a:pt x="35" y="66"/>
                    </a:cubicBezTo>
                    <a:cubicBezTo>
                      <a:pt x="35" y="66"/>
                      <a:pt x="35" y="64"/>
                      <a:pt x="36" y="64"/>
                    </a:cubicBezTo>
                    <a:cubicBezTo>
                      <a:pt x="37" y="63"/>
                      <a:pt x="39" y="64"/>
                      <a:pt x="40" y="62"/>
                    </a:cubicBezTo>
                    <a:cubicBezTo>
                      <a:pt x="40" y="61"/>
                      <a:pt x="39" y="59"/>
                      <a:pt x="41" y="58"/>
                    </a:cubicBezTo>
                    <a:cubicBezTo>
                      <a:pt x="41" y="58"/>
                      <a:pt x="42" y="57"/>
                      <a:pt x="43" y="57"/>
                    </a:cubicBezTo>
                    <a:cubicBezTo>
                      <a:pt x="43" y="57"/>
                      <a:pt x="43" y="57"/>
                      <a:pt x="43" y="57"/>
                    </a:cubicBezTo>
                    <a:cubicBezTo>
                      <a:pt x="44" y="57"/>
                      <a:pt x="44" y="57"/>
                      <a:pt x="45" y="56"/>
                    </a:cubicBezTo>
                    <a:cubicBezTo>
                      <a:pt x="45" y="56"/>
                      <a:pt x="46" y="55"/>
                      <a:pt x="47" y="55"/>
                    </a:cubicBezTo>
                    <a:cubicBezTo>
                      <a:pt x="48" y="55"/>
                      <a:pt x="49" y="54"/>
                      <a:pt x="50" y="54"/>
                    </a:cubicBezTo>
                    <a:cubicBezTo>
                      <a:pt x="51" y="54"/>
                      <a:pt x="51" y="54"/>
                      <a:pt x="52" y="54"/>
                    </a:cubicBezTo>
                    <a:cubicBezTo>
                      <a:pt x="52" y="53"/>
                      <a:pt x="52" y="52"/>
                      <a:pt x="52" y="51"/>
                    </a:cubicBezTo>
                    <a:cubicBezTo>
                      <a:pt x="53" y="50"/>
                      <a:pt x="54" y="50"/>
                      <a:pt x="55" y="50"/>
                    </a:cubicBezTo>
                    <a:cubicBezTo>
                      <a:pt x="55" y="50"/>
                      <a:pt x="57" y="49"/>
                      <a:pt x="57" y="50"/>
                    </a:cubicBezTo>
                    <a:cubicBezTo>
                      <a:pt x="58" y="51"/>
                      <a:pt x="57" y="51"/>
                      <a:pt x="58" y="52"/>
                    </a:cubicBezTo>
                    <a:cubicBezTo>
                      <a:pt x="58" y="52"/>
                      <a:pt x="58" y="52"/>
                      <a:pt x="59" y="52"/>
                    </a:cubicBezTo>
                    <a:cubicBezTo>
                      <a:pt x="59" y="53"/>
                      <a:pt x="59" y="53"/>
                      <a:pt x="60" y="53"/>
                    </a:cubicBezTo>
                    <a:cubicBezTo>
                      <a:pt x="60" y="54"/>
                      <a:pt x="60" y="54"/>
                      <a:pt x="61" y="54"/>
                    </a:cubicBezTo>
                    <a:cubicBezTo>
                      <a:pt x="61" y="54"/>
                      <a:pt x="61" y="54"/>
                      <a:pt x="61" y="54"/>
                    </a:cubicBezTo>
                    <a:cubicBezTo>
                      <a:pt x="62" y="55"/>
                      <a:pt x="61" y="55"/>
                      <a:pt x="63" y="56"/>
                    </a:cubicBezTo>
                    <a:cubicBezTo>
                      <a:pt x="64" y="56"/>
                      <a:pt x="66" y="55"/>
                      <a:pt x="67" y="55"/>
                    </a:cubicBezTo>
                    <a:cubicBezTo>
                      <a:pt x="67" y="54"/>
                      <a:pt x="66" y="54"/>
                      <a:pt x="65" y="53"/>
                    </a:cubicBezTo>
                    <a:cubicBezTo>
                      <a:pt x="65" y="53"/>
                      <a:pt x="67" y="52"/>
                      <a:pt x="67" y="52"/>
                    </a:cubicBezTo>
                    <a:cubicBezTo>
                      <a:pt x="68" y="51"/>
                      <a:pt x="69" y="50"/>
                      <a:pt x="70" y="49"/>
                    </a:cubicBezTo>
                    <a:cubicBezTo>
                      <a:pt x="70" y="48"/>
                      <a:pt x="67" y="48"/>
                      <a:pt x="66" y="48"/>
                    </a:cubicBezTo>
                    <a:cubicBezTo>
                      <a:pt x="67" y="47"/>
                      <a:pt x="67" y="46"/>
                      <a:pt x="68" y="45"/>
                    </a:cubicBezTo>
                    <a:cubicBezTo>
                      <a:pt x="68" y="44"/>
                      <a:pt x="69" y="44"/>
                      <a:pt x="69" y="43"/>
                    </a:cubicBezTo>
                    <a:cubicBezTo>
                      <a:pt x="69" y="43"/>
                      <a:pt x="69" y="42"/>
                      <a:pt x="69" y="42"/>
                    </a:cubicBezTo>
                    <a:cubicBezTo>
                      <a:pt x="69" y="41"/>
                      <a:pt x="69" y="41"/>
                      <a:pt x="69" y="40"/>
                    </a:cubicBezTo>
                    <a:cubicBezTo>
                      <a:pt x="69" y="39"/>
                      <a:pt x="71" y="37"/>
                      <a:pt x="72" y="38"/>
                    </a:cubicBezTo>
                    <a:cubicBezTo>
                      <a:pt x="73" y="38"/>
                      <a:pt x="73" y="40"/>
                      <a:pt x="74" y="40"/>
                    </a:cubicBezTo>
                    <a:cubicBezTo>
                      <a:pt x="76" y="40"/>
                      <a:pt x="77" y="38"/>
                      <a:pt x="77" y="36"/>
                    </a:cubicBezTo>
                    <a:cubicBezTo>
                      <a:pt x="77" y="35"/>
                      <a:pt x="77" y="34"/>
                      <a:pt x="77" y="33"/>
                    </a:cubicBezTo>
                    <a:cubicBezTo>
                      <a:pt x="76" y="33"/>
                      <a:pt x="77" y="32"/>
                      <a:pt x="78" y="32"/>
                    </a:cubicBezTo>
                    <a:cubicBezTo>
                      <a:pt x="78" y="32"/>
                      <a:pt x="79" y="32"/>
                      <a:pt x="79" y="32"/>
                    </a:cubicBezTo>
                    <a:cubicBezTo>
                      <a:pt x="80" y="32"/>
                      <a:pt x="80" y="32"/>
                      <a:pt x="81" y="32"/>
                    </a:cubicBezTo>
                    <a:cubicBezTo>
                      <a:pt x="81" y="32"/>
                      <a:pt x="82" y="32"/>
                      <a:pt x="82" y="31"/>
                    </a:cubicBezTo>
                    <a:cubicBezTo>
                      <a:pt x="83" y="30"/>
                      <a:pt x="83" y="29"/>
                      <a:pt x="84" y="28"/>
                    </a:cubicBezTo>
                    <a:cubicBezTo>
                      <a:pt x="85" y="29"/>
                      <a:pt x="86" y="29"/>
                      <a:pt x="86" y="31"/>
                    </a:cubicBezTo>
                    <a:cubicBezTo>
                      <a:pt x="87" y="31"/>
                      <a:pt x="86" y="33"/>
                      <a:pt x="86" y="33"/>
                    </a:cubicBezTo>
                    <a:cubicBezTo>
                      <a:pt x="87" y="34"/>
                      <a:pt x="88" y="34"/>
                      <a:pt x="89" y="34"/>
                    </a:cubicBezTo>
                    <a:cubicBezTo>
                      <a:pt x="90" y="34"/>
                      <a:pt x="91" y="34"/>
                      <a:pt x="92" y="34"/>
                    </a:cubicBezTo>
                    <a:cubicBezTo>
                      <a:pt x="93" y="34"/>
                      <a:pt x="94" y="34"/>
                      <a:pt x="94" y="35"/>
                    </a:cubicBezTo>
                    <a:cubicBezTo>
                      <a:pt x="96" y="35"/>
                      <a:pt x="96" y="34"/>
                      <a:pt x="98" y="33"/>
                    </a:cubicBezTo>
                    <a:cubicBezTo>
                      <a:pt x="99" y="32"/>
                      <a:pt x="100" y="33"/>
                      <a:pt x="101" y="34"/>
                    </a:cubicBezTo>
                    <a:cubicBezTo>
                      <a:pt x="101" y="35"/>
                      <a:pt x="101" y="36"/>
                      <a:pt x="102" y="37"/>
                    </a:cubicBezTo>
                    <a:cubicBezTo>
                      <a:pt x="104" y="37"/>
                      <a:pt x="105" y="35"/>
                      <a:pt x="107" y="34"/>
                    </a:cubicBezTo>
                    <a:cubicBezTo>
                      <a:pt x="107" y="33"/>
                      <a:pt x="108" y="33"/>
                      <a:pt x="108" y="32"/>
                    </a:cubicBezTo>
                    <a:cubicBezTo>
                      <a:pt x="109" y="32"/>
                      <a:pt x="109" y="31"/>
                      <a:pt x="109" y="31"/>
                    </a:cubicBezTo>
                    <a:cubicBezTo>
                      <a:pt x="110" y="30"/>
                      <a:pt x="111" y="31"/>
                      <a:pt x="112" y="32"/>
                    </a:cubicBezTo>
                    <a:cubicBezTo>
                      <a:pt x="113" y="32"/>
                      <a:pt x="115" y="32"/>
                      <a:pt x="116" y="32"/>
                    </a:cubicBezTo>
                    <a:cubicBezTo>
                      <a:pt x="118" y="31"/>
                      <a:pt x="118" y="30"/>
                      <a:pt x="118" y="28"/>
                    </a:cubicBezTo>
                    <a:cubicBezTo>
                      <a:pt x="117" y="27"/>
                      <a:pt x="116" y="27"/>
                      <a:pt x="115" y="27"/>
                    </a:cubicBezTo>
                    <a:cubicBezTo>
                      <a:pt x="115" y="27"/>
                      <a:pt x="114" y="27"/>
                      <a:pt x="114" y="26"/>
                    </a:cubicBezTo>
                    <a:cubicBezTo>
                      <a:pt x="113" y="26"/>
                      <a:pt x="113" y="26"/>
                      <a:pt x="113" y="26"/>
                    </a:cubicBezTo>
                    <a:cubicBezTo>
                      <a:pt x="113" y="24"/>
                      <a:pt x="113" y="25"/>
                      <a:pt x="112" y="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23">
                <a:extLst>
                  <a:ext uri="{FF2B5EF4-FFF2-40B4-BE49-F238E27FC236}">
                    <a16:creationId xmlns="" xmlns:a16="http://schemas.microsoft.com/office/drawing/2014/main" id="{CB201E61-756F-47E2-912F-5326822AE4AC}"/>
                  </a:ext>
                </a:extLst>
              </p:cNvPr>
              <p:cNvSpPr>
                <a:spLocks/>
              </p:cNvSpPr>
              <p:nvPr/>
            </p:nvSpPr>
            <p:spPr bwMode="auto">
              <a:xfrm>
                <a:off x="10769070" y="6744659"/>
                <a:ext cx="409400" cy="166222"/>
              </a:xfrm>
              <a:custGeom>
                <a:avLst/>
                <a:gdLst>
                  <a:gd name="T0" fmla="*/ 1 w 95"/>
                  <a:gd name="T1" fmla="*/ 31 h 38"/>
                  <a:gd name="T2" fmla="*/ 2 w 95"/>
                  <a:gd name="T3" fmla="*/ 28 h 38"/>
                  <a:gd name="T4" fmla="*/ 3 w 95"/>
                  <a:gd name="T5" fmla="*/ 26 h 38"/>
                  <a:gd name="T6" fmla="*/ 6 w 95"/>
                  <a:gd name="T7" fmla="*/ 22 h 38"/>
                  <a:gd name="T8" fmla="*/ 9 w 95"/>
                  <a:gd name="T9" fmla="*/ 18 h 38"/>
                  <a:gd name="T10" fmla="*/ 14 w 95"/>
                  <a:gd name="T11" fmla="*/ 14 h 38"/>
                  <a:gd name="T12" fmla="*/ 14 w 95"/>
                  <a:gd name="T13" fmla="*/ 11 h 38"/>
                  <a:gd name="T14" fmla="*/ 18 w 95"/>
                  <a:gd name="T15" fmla="*/ 8 h 38"/>
                  <a:gd name="T16" fmla="*/ 23 w 95"/>
                  <a:gd name="T17" fmla="*/ 8 h 38"/>
                  <a:gd name="T18" fmla="*/ 22 w 95"/>
                  <a:gd name="T19" fmla="*/ 4 h 38"/>
                  <a:gd name="T20" fmla="*/ 27 w 95"/>
                  <a:gd name="T21" fmla="*/ 2 h 38"/>
                  <a:gd name="T22" fmla="*/ 32 w 95"/>
                  <a:gd name="T23" fmla="*/ 2 h 38"/>
                  <a:gd name="T24" fmla="*/ 35 w 95"/>
                  <a:gd name="T25" fmla="*/ 1 h 38"/>
                  <a:gd name="T26" fmla="*/ 39 w 95"/>
                  <a:gd name="T27" fmla="*/ 3 h 38"/>
                  <a:gd name="T28" fmla="*/ 43 w 95"/>
                  <a:gd name="T29" fmla="*/ 1 h 38"/>
                  <a:gd name="T30" fmla="*/ 45 w 95"/>
                  <a:gd name="T31" fmla="*/ 4 h 38"/>
                  <a:gd name="T32" fmla="*/ 49 w 95"/>
                  <a:gd name="T33" fmla="*/ 1 h 38"/>
                  <a:gd name="T34" fmla="*/ 53 w 95"/>
                  <a:gd name="T35" fmla="*/ 1 h 38"/>
                  <a:gd name="T36" fmla="*/ 59 w 95"/>
                  <a:gd name="T37" fmla="*/ 2 h 38"/>
                  <a:gd name="T38" fmla="*/ 61 w 95"/>
                  <a:gd name="T39" fmla="*/ 0 h 38"/>
                  <a:gd name="T40" fmla="*/ 63 w 95"/>
                  <a:gd name="T41" fmla="*/ 2 h 38"/>
                  <a:gd name="T42" fmla="*/ 64 w 95"/>
                  <a:gd name="T43" fmla="*/ 3 h 38"/>
                  <a:gd name="T44" fmla="*/ 65 w 95"/>
                  <a:gd name="T45" fmla="*/ 5 h 38"/>
                  <a:gd name="T46" fmla="*/ 66 w 95"/>
                  <a:gd name="T47" fmla="*/ 8 h 38"/>
                  <a:gd name="T48" fmla="*/ 70 w 95"/>
                  <a:gd name="T49" fmla="*/ 10 h 38"/>
                  <a:gd name="T50" fmla="*/ 71 w 95"/>
                  <a:gd name="T51" fmla="*/ 13 h 38"/>
                  <a:gd name="T52" fmla="*/ 74 w 95"/>
                  <a:gd name="T53" fmla="*/ 15 h 38"/>
                  <a:gd name="T54" fmla="*/ 75 w 95"/>
                  <a:gd name="T55" fmla="*/ 12 h 38"/>
                  <a:gd name="T56" fmla="*/ 78 w 95"/>
                  <a:gd name="T57" fmla="*/ 14 h 38"/>
                  <a:gd name="T58" fmla="*/ 78 w 95"/>
                  <a:gd name="T59" fmla="*/ 16 h 38"/>
                  <a:gd name="T60" fmla="*/ 80 w 95"/>
                  <a:gd name="T61" fmla="*/ 19 h 38"/>
                  <a:gd name="T62" fmla="*/ 84 w 95"/>
                  <a:gd name="T63" fmla="*/ 22 h 38"/>
                  <a:gd name="T64" fmla="*/ 85 w 95"/>
                  <a:gd name="T65" fmla="*/ 22 h 38"/>
                  <a:gd name="T66" fmla="*/ 88 w 95"/>
                  <a:gd name="T67" fmla="*/ 24 h 38"/>
                  <a:gd name="T68" fmla="*/ 94 w 95"/>
                  <a:gd name="T69" fmla="*/ 28 h 38"/>
                  <a:gd name="T70" fmla="*/ 89 w 95"/>
                  <a:gd name="T71" fmla="*/ 28 h 38"/>
                  <a:gd name="T72" fmla="*/ 90 w 95"/>
                  <a:gd name="T73" fmla="*/ 32 h 38"/>
                  <a:gd name="T74" fmla="*/ 87 w 95"/>
                  <a:gd name="T75" fmla="*/ 35 h 38"/>
                  <a:gd name="T76" fmla="*/ 83 w 95"/>
                  <a:gd name="T77" fmla="*/ 31 h 38"/>
                  <a:gd name="T78" fmla="*/ 78 w 95"/>
                  <a:gd name="T79" fmla="*/ 32 h 38"/>
                  <a:gd name="T80" fmla="*/ 72 w 95"/>
                  <a:gd name="T81" fmla="*/ 26 h 38"/>
                  <a:gd name="T82" fmla="*/ 68 w 95"/>
                  <a:gd name="T83" fmla="*/ 28 h 38"/>
                  <a:gd name="T84" fmla="*/ 60 w 95"/>
                  <a:gd name="T85" fmla="*/ 30 h 38"/>
                  <a:gd name="T86" fmla="*/ 58 w 95"/>
                  <a:gd name="T87" fmla="*/ 33 h 38"/>
                  <a:gd name="T88" fmla="*/ 56 w 95"/>
                  <a:gd name="T89" fmla="*/ 33 h 38"/>
                  <a:gd name="T90" fmla="*/ 53 w 95"/>
                  <a:gd name="T91" fmla="*/ 37 h 38"/>
                  <a:gd name="T92" fmla="*/ 53 w 95"/>
                  <a:gd name="T93" fmla="*/ 33 h 38"/>
                  <a:gd name="T94" fmla="*/ 50 w 95"/>
                  <a:gd name="T95" fmla="*/ 28 h 38"/>
                  <a:gd name="T96" fmla="*/ 53 w 95"/>
                  <a:gd name="T97" fmla="*/ 26 h 38"/>
                  <a:gd name="T98" fmla="*/ 49 w 95"/>
                  <a:gd name="T99" fmla="*/ 20 h 38"/>
                  <a:gd name="T100" fmla="*/ 44 w 95"/>
                  <a:gd name="T101" fmla="*/ 21 h 38"/>
                  <a:gd name="T102" fmla="*/ 38 w 95"/>
                  <a:gd name="T103" fmla="*/ 21 h 38"/>
                  <a:gd name="T104" fmla="*/ 36 w 95"/>
                  <a:gd name="T105" fmla="*/ 20 h 38"/>
                  <a:gd name="T106" fmla="*/ 31 w 95"/>
                  <a:gd name="T107" fmla="*/ 18 h 38"/>
                  <a:gd name="T108" fmla="*/ 28 w 95"/>
                  <a:gd name="T109" fmla="*/ 21 h 38"/>
                  <a:gd name="T110" fmla="*/ 21 w 95"/>
                  <a:gd name="T111" fmla="*/ 26 h 38"/>
                  <a:gd name="T112" fmla="*/ 15 w 95"/>
                  <a:gd name="T113" fmla="*/ 27 h 38"/>
                  <a:gd name="T114" fmla="*/ 10 w 95"/>
                  <a:gd name="T115" fmla="*/ 28 h 38"/>
                  <a:gd name="T116" fmla="*/ 9 w 95"/>
                  <a:gd name="T117" fmla="*/ 28 h 38"/>
                  <a:gd name="T118" fmla="*/ 5 w 95"/>
                  <a:gd name="T119" fmla="*/ 30 h 38"/>
                  <a:gd name="T120" fmla="*/ 4 w 95"/>
                  <a:gd name="T121" fmla="*/ 33 h 38"/>
                  <a:gd name="T122" fmla="*/ 1 w 95"/>
                  <a:gd name="T123" fmla="*/ 31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5" h="38">
                    <a:moveTo>
                      <a:pt x="2" y="31"/>
                    </a:moveTo>
                    <a:cubicBezTo>
                      <a:pt x="2" y="31"/>
                      <a:pt x="1" y="31"/>
                      <a:pt x="1" y="31"/>
                    </a:cubicBezTo>
                    <a:cubicBezTo>
                      <a:pt x="0" y="31"/>
                      <a:pt x="0" y="30"/>
                      <a:pt x="0" y="30"/>
                    </a:cubicBezTo>
                    <a:cubicBezTo>
                      <a:pt x="0" y="28"/>
                      <a:pt x="1" y="29"/>
                      <a:pt x="2" y="28"/>
                    </a:cubicBezTo>
                    <a:cubicBezTo>
                      <a:pt x="2" y="27"/>
                      <a:pt x="2" y="27"/>
                      <a:pt x="2" y="26"/>
                    </a:cubicBezTo>
                    <a:cubicBezTo>
                      <a:pt x="2" y="26"/>
                      <a:pt x="2" y="26"/>
                      <a:pt x="3" y="26"/>
                    </a:cubicBezTo>
                    <a:cubicBezTo>
                      <a:pt x="3" y="25"/>
                      <a:pt x="3" y="25"/>
                      <a:pt x="3" y="25"/>
                    </a:cubicBezTo>
                    <a:cubicBezTo>
                      <a:pt x="4" y="24"/>
                      <a:pt x="5" y="22"/>
                      <a:pt x="6" y="22"/>
                    </a:cubicBezTo>
                    <a:cubicBezTo>
                      <a:pt x="7" y="21"/>
                      <a:pt x="8" y="22"/>
                      <a:pt x="9" y="21"/>
                    </a:cubicBezTo>
                    <a:cubicBezTo>
                      <a:pt x="10" y="20"/>
                      <a:pt x="9" y="19"/>
                      <a:pt x="9" y="18"/>
                    </a:cubicBezTo>
                    <a:cubicBezTo>
                      <a:pt x="9" y="17"/>
                      <a:pt x="10" y="16"/>
                      <a:pt x="10" y="15"/>
                    </a:cubicBezTo>
                    <a:cubicBezTo>
                      <a:pt x="11" y="14"/>
                      <a:pt x="12" y="14"/>
                      <a:pt x="14" y="14"/>
                    </a:cubicBezTo>
                    <a:cubicBezTo>
                      <a:pt x="14" y="14"/>
                      <a:pt x="14" y="13"/>
                      <a:pt x="14" y="13"/>
                    </a:cubicBezTo>
                    <a:cubicBezTo>
                      <a:pt x="14" y="12"/>
                      <a:pt x="14" y="12"/>
                      <a:pt x="14" y="11"/>
                    </a:cubicBezTo>
                    <a:cubicBezTo>
                      <a:pt x="15" y="10"/>
                      <a:pt x="15" y="9"/>
                      <a:pt x="16" y="8"/>
                    </a:cubicBezTo>
                    <a:cubicBezTo>
                      <a:pt x="17" y="7"/>
                      <a:pt x="17" y="8"/>
                      <a:pt x="18" y="8"/>
                    </a:cubicBezTo>
                    <a:cubicBezTo>
                      <a:pt x="20" y="8"/>
                      <a:pt x="20" y="8"/>
                      <a:pt x="19" y="9"/>
                    </a:cubicBezTo>
                    <a:cubicBezTo>
                      <a:pt x="20" y="10"/>
                      <a:pt x="23" y="9"/>
                      <a:pt x="23" y="8"/>
                    </a:cubicBezTo>
                    <a:cubicBezTo>
                      <a:pt x="24" y="7"/>
                      <a:pt x="23" y="6"/>
                      <a:pt x="23" y="5"/>
                    </a:cubicBezTo>
                    <a:cubicBezTo>
                      <a:pt x="22" y="4"/>
                      <a:pt x="22" y="4"/>
                      <a:pt x="22" y="4"/>
                    </a:cubicBezTo>
                    <a:cubicBezTo>
                      <a:pt x="23" y="3"/>
                      <a:pt x="24" y="3"/>
                      <a:pt x="25" y="3"/>
                    </a:cubicBezTo>
                    <a:cubicBezTo>
                      <a:pt x="26" y="3"/>
                      <a:pt x="26" y="2"/>
                      <a:pt x="27" y="2"/>
                    </a:cubicBezTo>
                    <a:cubicBezTo>
                      <a:pt x="28" y="2"/>
                      <a:pt x="28" y="3"/>
                      <a:pt x="28" y="3"/>
                    </a:cubicBezTo>
                    <a:cubicBezTo>
                      <a:pt x="30" y="4"/>
                      <a:pt x="31" y="3"/>
                      <a:pt x="32" y="2"/>
                    </a:cubicBezTo>
                    <a:cubicBezTo>
                      <a:pt x="33" y="1"/>
                      <a:pt x="33" y="0"/>
                      <a:pt x="34" y="0"/>
                    </a:cubicBezTo>
                    <a:cubicBezTo>
                      <a:pt x="34" y="0"/>
                      <a:pt x="35" y="1"/>
                      <a:pt x="35" y="1"/>
                    </a:cubicBezTo>
                    <a:cubicBezTo>
                      <a:pt x="36" y="1"/>
                      <a:pt x="36" y="1"/>
                      <a:pt x="37" y="2"/>
                    </a:cubicBezTo>
                    <a:cubicBezTo>
                      <a:pt x="37" y="2"/>
                      <a:pt x="38" y="2"/>
                      <a:pt x="39" y="3"/>
                    </a:cubicBezTo>
                    <a:cubicBezTo>
                      <a:pt x="39" y="3"/>
                      <a:pt x="40" y="3"/>
                      <a:pt x="41" y="2"/>
                    </a:cubicBezTo>
                    <a:cubicBezTo>
                      <a:pt x="42" y="2"/>
                      <a:pt x="43" y="2"/>
                      <a:pt x="43" y="1"/>
                    </a:cubicBezTo>
                    <a:cubicBezTo>
                      <a:pt x="44" y="2"/>
                      <a:pt x="43" y="4"/>
                      <a:pt x="43" y="4"/>
                    </a:cubicBezTo>
                    <a:cubicBezTo>
                      <a:pt x="44" y="5"/>
                      <a:pt x="45" y="4"/>
                      <a:pt x="45" y="4"/>
                    </a:cubicBezTo>
                    <a:cubicBezTo>
                      <a:pt x="46" y="3"/>
                      <a:pt x="46" y="2"/>
                      <a:pt x="47" y="2"/>
                    </a:cubicBezTo>
                    <a:cubicBezTo>
                      <a:pt x="47" y="1"/>
                      <a:pt x="48" y="1"/>
                      <a:pt x="49" y="1"/>
                    </a:cubicBezTo>
                    <a:cubicBezTo>
                      <a:pt x="49" y="1"/>
                      <a:pt x="50" y="2"/>
                      <a:pt x="50" y="1"/>
                    </a:cubicBezTo>
                    <a:cubicBezTo>
                      <a:pt x="51" y="1"/>
                      <a:pt x="52" y="1"/>
                      <a:pt x="53" y="1"/>
                    </a:cubicBezTo>
                    <a:cubicBezTo>
                      <a:pt x="54" y="1"/>
                      <a:pt x="55" y="1"/>
                      <a:pt x="55" y="1"/>
                    </a:cubicBezTo>
                    <a:cubicBezTo>
                      <a:pt x="56" y="1"/>
                      <a:pt x="58" y="2"/>
                      <a:pt x="59" y="2"/>
                    </a:cubicBezTo>
                    <a:cubicBezTo>
                      <a:pt x="59" y="2"/>
                      <a:pt x="59" y="3"/>
                      <a:pt x="59" y="4"/>
                    </a:cubicBezTo>
                    <a:cubicBezTo>
                      <a:pt x="61" y="4"/>
                      <a:pt x="59" y="0"/>
                      <a:pt x="61" y="0"/>
                    </a:cubicBezTo>
                    <a:cubicBezTo>
                      <a:pt x="62" y="0"/>
                      <a:pt x="62" y="1"/>
                      <a:pt x="63" y="1"/>
                    </a:cubicBezTo>
                    <a:cubicBezTo>
                      <a:pt x="63" y="2"/>
                      <a:pt x="63" y="2"/>
                      <a:pt x="63" y="2"/>
                    </a:cubicBezTo>
                    <a:cubicBezTo>
                      <a:pt x="64" y="2"/>
                      <a:pt x="63" y="3"/>
                      <a:pt x="63" y="3"/>
                    </a:cubicBezTo>
                    <a:cubicBezTo>
                      <a:pt x="64" y="3"/>
                      <a:pt x="64" y="3"/>
                      <a:pt x="64" y="3"/>
                    </a:cubicBezTo>
                    <a:cubicBezTo>
                      <a:pt x="64" y="4"/>
                      <a:pt x="64" y="4"/>
                      <a:pt x="64" y="4"/>
                    </a:cubicBezTo>
                    <a:cubicBezTo>
                      <a:pt x="65" y="5"/>
                      <a:pt x="65" y="5"/>
                      <a:pt x="65" y="5"/>
                    </a:cubicBezTo>
                    <a:cubicBezTo>
                      <a:pt x="65" y="6"/>
                      <a:pt x="65" y="6"/>
                      <a:pt x="65" y="6"/>
                    </a:cubicBezTo>
                    <a:cubicBezTo>
                      <a:pt x="65" y="7"/>
                      <a:pt x="66" y="7"/>
                      <a:pt x="66" y="8"/>
                    </a:cubicBezTo>
                    <a:cubicBezTo>
                      <a:pt x="66" y="8"/>
                      <a:pt x="67" y="9"/>
                      <a:pt x="67" y="10"/>
                    </a:cubicBezTo>
                    <a:cubicBezTo>
                      <a:pt x="68" y="10"/>
                      <a:pt x="70" y="8"/>
                      <a:pt x="70" y="10"/>
                    </a:cubicBezTo>
                    <a:cubicBezTo>
                      <a:pt x="71" y="10"/>
                      <a:pt x="71" y="11"/>
                      <a:pt x="71" y="12"/>
                    </a:cubicBezTo>
                    <a:cubicBezTo>
                      <a:pt x="71" y="12"/>
                      <a:pt x="71" y="12"/>
                      <a:pt x="71" y="13"/>
                    </a:cubicBezTo>
                    <a:cubicBezTo>
                      <a:pt x="72" y="13"/>
                      <a:pt x="72" y="13"/>
                      <a:pt x="72" y="14"/>
                    </a:cubicBezTo>
                    <a:cubicBezTo>
                      <a:pt x="73" y="14"/>
                      <a:pt x="73" y="15"/>
                      <a:pt x="74" y="15"/>
                    </a:cubicBezTo>
                    <a:cubicBezTo>
                      <a:pt x="74" y="15"/>
                      <a:pt x="74" y="14"/>
                      <a:pt x="74" y="14"/>
                    </a:cubicBezTo>
                    <a:cubicBezTo>
                      <a:pt x="74" y="13"/>
                      <a:pt x="74" y="13"/>
                      <a:pt x="75" y="12"/>
                    </a:cubicBezTo>
                    <a:cubicBezTo>
                      <a:pt x="75" y="12"/>
                      <a:pt x="75" y="13"/>
                      <a:pt x="75" y="13"/>
                    </a:cubicBezTo>
                    <a:cubicBezTo>
                      <a:pt x="76" y="14"/>
                      <a:pt x="77" y="14"/>
                      <a:pt x="78" y="14"/>
                    </a:cubicBezTo>
                    <a:cubicBezTo>
                      <a:pt x="78" y="14"/>
                      <a:pt x="78" y="15"/>
                      <a:pt x="78" y="15"/>
                    </a:cubicBezTo>
                    <a:cubicBezTo>
                      <a:pt x="78" y="16"/>
                      <a:pt x="78" y="16"/>
                      <a:pt x="78" y="16"/>
                    </a:cubicBezTo>
                    <a:cubicBezTo>
                      <a:pt x="78" y="17"/>
                      <a:pt x="78" y="17"/>
                      <a:pt x="79" y="18"/>
                    </a:cubicBezTo>
                    <a:cubicBezTo>
                      <a:pt x="80" y="18"/>
                      <a:pt x="80" y="18"/>
                      <a:pt x="80" y="19"/>
                    </a:cubicBezTo>
                    <a:cubicBezTo>
                      <a:pt x="80" y="20"/>
                      <a:pt x="80" y="21"/>
                      <a:pt x="80" y="22"/>
                    </a:cubicBezTo>
                    <a:cubicBezTo>
                      <a:pt x="81" y="22"/>
                      <a:pt x="83" y="23"/>
                      <a:pt x="84" y="22"/>
                    </a:cubicBezTo>
                    <a:cubicBezTo>
                      <a:pt x="84" y="22"/>
                      <a:pt x="84" y="21"/>
                      <a:pt x="84" y="20"/>
                    </a:cubicBezTo>
                    <a:cubicBezTo>
                      <a:pt x="84" y="20"/>
                      <a:pt x="85" y="22"/>
                      <a:pt x="85" y="22"/>
                    </a:cubicBezTo>
                    <a:cubicBezTo>
                      <a:pt x="86" y="23"/>
                      <a:pt x="87" y="22"/>
                      <a:pt x="88" y="23"/>
                    </a:cubicBezTo>
                    <a:cubicBezTo>
                      <a:pt x="88" y="23"/>
                      <a:pt x="88" y="23"/>
                      <a:pt x="88" y="24"/>
                    </a:cubicBezTo>
                    <a:cubicBezTo>
                      <a:pt x="89" y="24"/>
                      <a:pt x="91" y="19"/>
                      <a:pt x="92" y="22"/>
                    </a:cubicBezTo>
                    <a:cubicBezTo>
                      <a:pt x="93" y="24"/>
                      <a:pt x="95" y="26"/>
                      <a:pt x="94" y="28"/>
                    </a:cubicBezTo>
                    <a:cubicBezTo>
                      <a:pt x="93" y="29"/>
                      <a:pt x="92" y="28"/>
                      <a:pt x="91" y="27"/>
                    </a:cubicBezTo>
                    <a:cubicBezTo>
                      <a:pt x="90" y="27"/>
                      <a:pt x="89" y="27"/>
                      <a:pt x="89" y="28"/>
                    </a:cubicBezTo>
                    <a:cubicBezTo>
                      <a:pt x="89" y="29"/>
                      <a:pt x="90" y="29"/>
                      <a:pt x="91" y="30"/>
                    </a:cubicBezTo>
                    <a:cubicBezTo>
                      <a:pt x="91" y="31"/>
                      <a:pt x="90" y="31"/>
                      <a:pt x="90" y="32"/>
                    </a:cubicBezTo>
                    <a:cubicBezTo>
                      <a:pt x="90" y="33"/>
                      <a:pt x="90" y="33"/>
                      <a:pt x="90" y="34"/>
                    </a:cubicBezTo>
                    <a:cubicBezTo>
                      <a:pt x="90" y="36"/>
                      <a:pt x="88" y="36"/>
                      <a:pt x="87" y="35"/>
                    </a:cubicBezTo>
                    <a:cubicBezTo>
                      <a:pt x="85" y="35"/>
                      <a:pt x="85" y="34"/>
                      <a:pt x="84" y="33"/>
                    </a:cubicBezTo>
                    <a:cubicBezTo>
                      <a:pt x="84" y="32"/>
                      <a:pt x="83" y="32"/>
                      <a:pt x="83" y="31"/>
                    </a:cubicBezTo>
                    <a:cubicBezTo>
                      <a:pt x="81" y="31"/>
                      <a:pt x="80" y="31"/>
                      <a:pt x="79" y="32"/>
                    </a:cubicBezTo>
                    <a:cubicBezTo>
                      <a:pt x="79" y="33"/>
                      <a:pt x="78" y="33"/>
                      <a:pt x="78" y="32"/>
                    </a:cubicBezTo>
                    <a:cubicBezTo>
                      <a:pt x="77" y="30"/>
                      <a:pt x="77" y="29"/>
                      <a:pt x="76" y="28"/>
                    </a:cubicBezTo>
                    <a:cubicBezTo>
                      <a:pt x="75" y="26"/>
                      <a:pt x="73" y="26"/>
                      <a:pt x="72" y="26"/>
                    </a:cubicBezTo>
                    <a:cubicBezTo>
                      <a:pt x="71" y="26"/>
                      <a:pt x="69" y="26"/>
                      <a:pt x="69" y="27"/>
                    </a:cubicBezTo>
                    <a:cubicBezTo>
                      <a:pt x="68" y="28"/>
                      <a:pt x="69" y="28"/>
                      <a:pt x="68" y="28"/>
                    </a:cubicBezTo>
                    <a:cubicBezTo>
                      <a:pt x="67" y="29"/>
                      <a:pt x="60" y="31"/>
                      <a:pt x="61" y="28"/>
                    </a:cubicBezTo>
                    <a:cubicBezTo>
                      <a:pt x="62" y="29"/>
                      <a:pt x="60" y="29"/>
                      <a:pt x="60" y="30"/>
                    </a:cubicBezTo>
                    <a:cubicBezTo>
                      <a:pt x="59" y="31"/>
                      <a:pt x="60" y="32"/>
                      <a:pt x="60" y="33"/>
                    </a:cubicBezTo>
                    <a:cubicBezTo>
                      <a:pt x="59" y="33"/>
                      <a:pt x="59" y="33"/>
                      <a:pt x="58" y="33"/>
                    </a:cubicBezTo>
                    <a:cubicBezTo>
                      <a:pt x="58" y="33"/>
                      <a:pt x="57" y="33"/>
                      <a:pt x="57" y="33"/>
                    </a:cubicBezTo>
                    <a:cubicBezTo>
                      <a:pt x="57" y="33"/>
                      <a:pt x="56" y="33"/>
                      <a:pt x="56" y="33"/>
                    </a:cubicBezTo>
                    <a:cubicBezTo>
                      <a:pt x="55" y="33"/>
                      <a:pt x="55" y="33"/>
                      <a:pt x="55" y="33"/>
                    </a:cubicBezTo>
                    <a:cubicBezTo>
                      <a:pt x="55" y="35"/>
                      <a:pt x="53" y="36"/>
                      <a:pt x="53" y="37"/>
                    </a:cubicBezTo>
                    <a:cubicBezTo>
                      <a:pt x="52" y="38"/>
                      <a:pt x="50" y="37"/>
                      <a:pt x="49" y="36"/>
                    </a:cubicBezTo>
                    <a:cubicBezTo>
                      <a:pt x="49" y="34"/>
                      <a:pt x="51" y="33"/>
                      <a:pt x="53" y="33"/>
                    </a:cubicBezTo>
                    <a:cubicBezTo>
                      <a:pt x="53" y="31"/>
                      <a:pt x="51" y="30"/>
                      <a:pt x="51" y="30"/>
                    </a:cubicBezTo>
                    <a:cubicBezTo>
                      <a:pt x="50" y="29"/>
                      <a:pt x="49" y="29"/>
                      <a:pt x="50" y="28"/>
                    </a:cubicBezTo>
                    <a:cubicBezTo>
                      <a:pt x="50" y="27"/>
                      <a:pt x="51" y="27"/>
                      <a:pt x="51" y="26"/>
                    </a:cubicBezTo>
                    <a:cubicBezTo>
                      <a:pt x="52" y="26"/>
                      <a:pt x="53" y="26"/>
                      <a:pt x="53" y="26"/>
                    </a:cubicBezTo>
                    <a:cubicBezTo>
                      <a:pt x="53" y="25"/>
                      <a:pt x="50" y="23"/>
                      <a:pt x="49" y="24"/>
                    </a:cubicBezTo>
                    <a:cubicBezTo>
                      <a:pt x="49" y="22"/>
                      <a:pt x="49" y="21"/>
                      <a:pt x="49" y="20"/>
                    </a:cubicBezTo>
                    <a:cubicBezTo>
                      <a:pt x="48" y="18"/>
                      <a:pt x="46" y="15"/>
                      <a:pt x="44" y="17"/>
                    </a:cubicBezTo>
                    <a:cubicBezTo>
                      <a:pt x="43" y="18"/>
                      <a:pt x="45" y="20"/>
                      <a:pt x="44" y="21"/>
                    </a:cubicBezTo>
                    <a:cubicBezTo>
                      <a:pt x="43" y="23"/>
                      <a:pt x="40" y="22"/>
                      <a:pt x="38" y="22"/>
                    </a:cubicBezTo>
                    <a:cubicBezTo>
                      <a:pt x="38" y="21"/>
                      <a:pt x="38" y="21"/>
                      <a:pt x="38" y="21"/>
                    </a:cubicBezTo>
                    <a:cubicBezTo>
                      <a:pt x="38" y="21"/>
                      <a:pt x="37" y="21"/>
                      <a:pt x="37" y="20"/>
                    </a:cubicBezTo>
                    <a:cubicBezTo>
                      <a:pt x="37" y="20"/>
                      <a:pt x="37" y="20"/>
                      <a:pt x="36" y="20"/>
                    </a:cubicBezTo>
                    <a:cubicBezTo>
                      <a:pt x="34" y="20"/>
                      <a:pt x="33" y="20"/>
                      <a:pt x="32" y="19"/>
                    </a:cubicBezTo>
                    <a:cubicBezTo>
                      <a:pt x="32" y="19"/>
                      <a:pt x="31" y="18"/>
                      <a:pt x="31" y="18"/>
                    </a:cubicBezTo>
                    <a:cubicBezTo>
                      <a:pt x="31" y="18"/>
                      <a:pt x="29" y="18"/>
                      <a:pt x="29" y="18"/>
                    </a:cubicBezTo>
                    <a:cubicBezTo>
                      <a:pt x="28" y="18"/>
                      <a:pt x="27" y="21"/>
                      <a:pt x="28" y="21"/>
                    </a:cubicBezTo>
                    <a:cubicBezTo>
                      <a:pt x="27" y="23"/>
                      <a:pt x="24" y="23"/>
                      <a:pt x="22" y="22"/>
                    </a:cubicBezTo>
                    <a:cubicBezTo>
                      <a:pt x="22" y="23"/>
                      <a:pt x="22" y="25"/>
                      <a:pt x="21" y="26"/>
                    </a:cubicBezTo>
                    <a:cubicBezTo>
                      <a:pt x="19" y="27"/>
                      <a:pt x="16" y="26"/>
                      <a:pt x="16" y="24"/>
                    </a:cubicBezTo>
                    <a:cubicBezTo>
                      <a:pt x="15" y="25"/>
                      <a:pt x="15" y="26"/>
                      <a:pt x="15" y="27"/>
                    </a:cubicBezTo>
                    <a:cubicBezTo>
                      <a:pt x="14" y="27"/>
                      <a:pt x="14" y="29"/>
                      <a:pt x="14" y="29"/>
                    </a:cubicBezTo>
                    <a:cubicBezTo>
                      <a:pt x="13" y="30"/>
                      <a:pt x="11" y="29"/>
                      <a:pt x="10" y="28"/>
                    </a:cubicBezTo>
                    <a:cubicBezTo>
                      <a:pt x="10" y="28"/>
                      <a:pt x="9" y="27"/>
                      <a:pt x="9" y="27"/>
                    </a:cubicBezTo>
                    <a:cubicBezTo>
                      <a:pt x="9" y="27"/>
                      <a:pt x="9" y="28"/>
                      <a:pt x="9" y="28"/>
                    </a:cubicBezTo>
                    <a:cubicBezTo>
                      <a:pt x="9" y="29"/>
                      <a:pt x="8" y="29"/>
                      <a:pt x="8" y="29"/>
                    </a:cubicBezTo>
                    <a:cubicBezTo>
                      <a:pt x="7" y="30"/>
                      <a:pt x="6" y="30"/>
                      <a:pt x="5" y="30"/>
                    </a:cubicBezTo>
                    <a:cubicBezTo>
                      <a:pt x="5" y="30"/>
                      <a:pt x="4" y="30"/>
                      <a:pt x="4" y="31"/>
                    </a:cubicBezTo>
                    <a:cubicBezTo>
                      <a:pt x="4" y="31"/>
                      <a:pt x="4" y="32"/>
                      <a:pt x="4" y="33"/>
                    </a:cubicBezTo>
                    <a:cubicBezTo>
                      <a:pt x="3" y="33"/>
                      <a:pt x="2" y="33"/>
                      <a:pt x="1" y="32"/>
                    </a:cubicBezTo>
                    <a:cubicBezTo>
                      <a:pt x="1" y="32"/>
                      <a:pt x="1" y="32"/>
                      <a:pt x="1" y="31"/>
                    </a:cubicBezTo>
                    <a:cubicBezTo>
                      <a:pt x="1" y="31"/>
                      <a:pt x="0" y="31"/>
                      <a:pt x="2" y="3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24">
                <a:extLst>
                  <a:ext uri="{FF2B5EF4-FFF2-40B4-BE49-F238E27FC236}">
                    <a16:creationId xmlns="" xmlns:a16="http://schemas.microsoft.com/office/drawing/2014/main" id="{D3F2D15C-21AC-44EE-8D35-117E0000DB12}"/>
                  </a:ext>
                </a:extLst>
              </p:cNvPr>
              <p:cNvSpPr>
                <a:spLocks/>
              </p:cNvSpPr>
              <p:nvPr/>
            </p:nvSpPr>
            <p:spPr bwMode="auto">
              <a:xfrm>
                <a:off x="11027637" y="6202900"/>
                <a:ext cx="95424" cy="52330"/>
              </a:xfrm>
              <a:custGeom>
                <a:avLst/>
                <a:gdLst>
                  <a:gd name="T0" fmla="*/ 20 w 22"/>
                  <a:gd name="T1" fmla="*/ 1 h 12"/>
                  <a:gd name="T2" fmla="*/ 18 w 22"/>
                  <a:gd name="T3" fmla="*/ 3 h 12"/>
                  <a:gd name="T4" fmla="*/ 17 w 22"/>
                  <a:gd name="T5" fmla="*/ 3 h 12"/>
                  <a:gd name="T6" fmla="*/ 14 w 22"/>
                  <a:gd name="T7" fmla="*/ 5 h 12"/>
                  <a:gd name="T8" fmla="*/ 12 w 22"/>
                  <a:gd name="T9" fmla="*/ 7 h 12"/>
                  <a:gd name="T10" fmla="*/ 10 w 22"/>
                  <a:gd name="T11" fmla="*/ 6 h 12"/>
                  <a:gd name="T12" fmla="*/ 8 w 22"/>
                  <a:gd name="T13" fmla="*/ 5 h 12"/>
                  <a:gd name="T14" fmla="*/ 7 w 22"/>
                  <a:gd name="T15" fmla="*/ 3 h 12"/>
                  <a:gd name="T16" fmla="*/ 6 w 22"/>
                  <a:gd name="T17" fmla="*/ 1 h 12"/>
                  <a:gd name="T18" fmla="*/ 4 w 22"/>
                  <a:gd name="T19" fmla="*/ 1 h 12"/>
                  <a:gd name="T20" fmla="*/ 4 w 22"/>
                  <a:gd name="T21" fmla="*/ 2 h 12"/>
                  <a:gd name="T22" fmla="*/ 4 w 22"/>
                  <a:gd name="T23" fmla="*/ 3 h 12"/>
                  <a:gd name="T24" fmla="*/ 4 w 22"/>
                  <a:gd name="T25" fmla="*/ 4 h 12"/>
                  <a:gd name="T26" fmla="*/ 1 w 22"/>
                  <a:gd name="T27" fmla="*/ 5 h 12"/>
                  <a:gd name="T28" fmla="*/ 3 w 22"/>
                  <a:gd name="T29" fmla="*/ 7 h 12"/>
                  <a:gd name="T30" fmla="*/ 5 w 22"/>
                  <a:gd name="T31" fmla="*/ 8 h 12"/>
                  <a:gd name="T32" fmla="*/ 4 w 22"/>
                  <a:gd name="T33" fmla="*/ 10 h 12"/>
                  <a:gd name="T34" fmla="*/ 3 w 22"/>
                  <a:gd name="T35" fmla="*/ 12 h 12"/>
                  <a:gd name="T36" fmla="*/ 5 w 22"/>
                  <a:gd name="T37" fmla="*/ 11 h 12"/>
                  <a:gd name="T38" fmla="*/ 7 w 22"/>
                  <a:gd name="T39" fmla="*/ 11 h 12"/>
                  <a:gd name="T40" fmla="*/ 9 w 22"/>
                  <a:gd name="T41" fmla="*/ 10 h 12"/>
                  <a:gd name="T42" fmla="*/ 10 w 22"/>
                  <a:gd name="T43" fmla="*/ 10 h 12"/>
                  <a:gd name="T44" fmla="*/ 16 w 22"/>
                  <a:gd name="T45" fmla="*/ 7 h 12"/>
                  <a:gd name="T46" fmla="*/ 17 w 22"/>
                  <a:gd name="T47" fmla="*/ 6 h 12"/>
                  <a:gd name="T48" fmla="*/ 19 w 22"/>
                  <a:gd name="T49" fmla="*/ 3 h 12"/>
                  <a:gd name="T50" fmla="*/ 22 w 22"/>
                  <a:gd name="T51" fmla="*/ 2 h 12"/>
                  <a:gd name="T52" fmla="*/ 22 w 22"/>
                  <a:gd name="T53" fmla="*/ 1 h 12"/>
                  <a:gd name="T54" fmla="*/ 20 w 22"/>
                  <a:gd name="T55" fmla="*/ 1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2" h="12">
                    <a:moveTo>
                      <a:pt x="20" y="1"/>
                    </a:moveTo>
                    <a:cubicBezTo>
                      <a:pt x="19" y="2"/>
                      <a:pt x="18" y="2"/>
                      <a:pt x="18" y="3"/>
                    </a:cubicBezTo>
                    <a:cubicBezTo>
                      <a:pt x="17" y="3"/>
                      <a:pt x="17" y="3"/>
                      <a:pt x="17" y="3"/>
                    </a:cubicBezTo>
                    <a:cubicBezTo>
                      <a:pt x="16" y="4"/>
                      <a:pt x="15" y="5"/>
                      <a:pt x="14" y="5"/>
                    </a:cubicBezTo>
                    <a:cubicBezTo>
                      <a:pt x="13" y="6"/>
                      <a:pt x="13" y="6"/>
                      <a:pt x="12" y="7"/>
                    </a:cubicBezTo>
                    <a:cubicBezTo>
                      <a:pt x="11" y="7"/>
                      <a:pt x="11" y="6"/>
                      <a:pt x="10" y="6"/>
                    </a:cubicBezTo>
                    <a:cubicBezTo>
                      <a:pt x="10" y="5"/>
                      <a:pt x="9" y="5"/>
                      <a:pt x="8" y="5"/>
                    </a:cubicBezTo>
                    <a:cubicBezTo>
                      <a:pt x="7" y="5"/>
                      <a:pt x="7" y="4"/>
                      <a:pt x="7" y="3"/>
                    </a:cubicBezTo>
                    <a:cubicBezTo>
                      <a:pt x="7" y="2"/>
                      <a:pt x="7" y="1"/>
                      <a:pt x="6" y="1"/>
                    </a:cubicBezTo>
                    <a:cubicBezTo>
                      <a:pt x="6" y="0"/>
                      <a:pt x="4" y="1"/>
                      <a:pt x="4" y="1"/>
                    </a:cubicBezTo>
                    <a:cubicBezTo>
                      <a:pt x="4" y="1"/>
                      <a:pt x="4" y="2"/>
                      <a:pt x="4" y="2"/>
                    </a:cubicBezTo>
                    <a:cubicBezTo>
                      <a:pt x="4" y="3"/>
                      <a:pt x="5" y="3"/>
                      <a:pt x="4" y="3"/>
                    </a:cubicBezTo>
                    <a:cubicBezTo>
                      <a:pt x="4" y="4"/>
                      <a:pt x="4" y="4"/>
                      <a:pt x="4" y="4"/>
                    </a:cubicBezTo>
                    <a:cubicBezTo>
                      <a:pt x="3" y="4"/>
                      <a:pt x="0" y="4"/>
                      <a:pt x="1" y="5"/>
                    </a:cubicBezTo>
                    <a:cubicBezTo>
                      <a:pt x="1" y="6"/>
                      <a:pt x="2" y="6"/>
                      <a:pt x="3" y="7"/>
                    </a:cubicBezTo>
                    <a:cubicBezTo>
                      <a:pt x="3" y="7"/>
                      <a:pt x="5" y="7"/>
                      <a:pt x="5" y="8"/>
                    </a:cubicBezTo>
                    <a:cubicBezTo>
                      <a:pt x="5" y="8"/>
                      <a:pt x="4" y="9"/>
                      <a:pt x="4" y="10"/>
                    </a:cubicBezTo>
                    <a:cubicBezTo>
                      <a:pt x="4" y="10"/>
                      <a:pt x="3" y="11"/>
                      <a:pt x="3" y="12"/>
                    </a:cubicBezTo>
                    <a:cubicBezTo>
                      <a:pt x="4" y="12"/>
                      <a:pt x="4" y="12"/>
                      <a:pt x="5" y="11"/>
                    </a:cubicBezTo>
                    <a:cubicBezTo>
                      <a:pt x="6" y="11"/>
                      <a:pt x="6" y="11"/>
                      <a:pt x="7" y="11"/>
                    </a:cubicBezTo>
                    <a:cubicBezTo>
                      <a:pt x="8" y="10"/>
                      <a:pt x="8" y="10"/>
                      <a:pt x="9" y="10"/>
                    </a:cubicBezTo>
                    <a:cubicBezTo>
                      <a:pt x="9" y="10"/>
                      <a:pt x="10" y="10"/>
                      <a:pt x="10" y="10"/>
                    </a:cubicBezTo>
                    <a:cubicBezTo>
                      <a:pt x="12" y="10"/>
                      <a:pt x="14" y="9"/>
                      <a:pt x="16" y="7"/>
                    </a:cubicBezTo>
                    <a:cubicBezTo>
                      <a:pt x="16" y="7"/>
                      <a:pt x="16" y="6"/>
                      <a:pt x="17" y="6"/>
                    </a:cubicBezTo>
                    <a:cubicBezTo>
                      <a:pt x="17" y="5"/>
                      <a:pt x="18" y="4"/>
                      <a:pt x="19" y="3"/>
                    </a:cubicBezTo>
                    <a:cubicBezTo>
                      <a:pt x="20" y="3"/>
                      <a:pt x="21" y="3"/>
                      <a:pt x="22" y="2"/>
                    </a:cubicBezTo>
                    <a:cubicBezTo>
                      <a:pt x="22" y="2"/>
                      <a:pt x="22" y="2"/>
                      <a:pt x="22" y="1"/>
                    </a:cubicBezTo>
                    <a:cubicBezTo>
                      <a:pt x="22" y="1"/>
                      <a:pt x="22" y="0"/>
                      <a:pt x="20"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25">
                <a:extLst>
                  <a:ext uri="{FF2B5EF4-FFF2-40B4-BE49-F238E27FC236}">
                    <a16:creationId xmlns="" xmlns:a16="http://schemas.microsoft.com/office/drawing/2014/main" id="{977A8D7E-7CB9-4ACA-AF47-8A3BDA3F16FF}"/>
                  </a:ext>
                </a:extLst>
              </p:cNvPr>
              <p:cNvSpPr>
                <a:spLocks/>
              </p:cNvSpPr>
              <p:nvPr/>
            </p:nvSpPr>
            <p:spPr bwMode="auto">
              <a:xfrm>
                <a:off x="11326223" y="6159805"/>
                <a:ext cx="58487" cy="76956"/>
              </a:xfrm>
              <a:custGeom>
                <a:avLst/>
                <a:gdLst>
                  <a:gd name="T0" fmla="*/ 4 w 14"/>
                  <a:gd name="T1" fmla="*/ 17 h 18"/>
                  <a:gd name="T2" fmla="*/ 3 w 14"/>
                  <a:gd name="T3" fmla="*/ 17 h 18"/>
                  <a:gd name="T4" fmla="*/ 6 w 14"/>
                  <a:gd name="T5" fmla="*/ 13 h 18"/>
                  <a:gd name="T6" fmla="*/ 8 w 14"/>
                  <a:gd name="T7" fmla="*/ 9 h 18"/>
                  <a:gd name="T8" fmla="*/ 7 w 14"/>
                  <a:gd name="T9" fmla="*/ 7 h 18"/>
                  <a:gd name="T10" fmla="*/ 5 w 14"/>
                  <a:gd name="T11" fmla="*/ 7 h 18"/>
                  <a:gd name="T12" fmla="*/ 2 w 14"/>
                  <a:gd name="T13" fmla="*/ 6 h 18"/>
                  <a:gd name="T14" fmla="*/ 1 w 14"/>
                  <a:gd name="T15" fmla="*/ 3 h 18"/>
                  <a:gd name="T16" fmla="*/ 0 w 14"/>
                  <a:gd name="T17" fmla="*/ 1 h 18"/>
                  <a:gd name="T18" fmla="*/ 1 w 14"/>
                  <a:gd name="T19" fmla="*/ 0 h 18"/>
                  <a:gd name="T20" fmla="*/ 2 w 14"/>
                  <a:gd name="T21" fmla="*/ 1 h 18"/>
                  <a:gd name="T22" fmla="*/ 4 w 14"/>
                  <a:gd name="T23" fmla="*/ 3 h 18"/>
                  <a:gd name="T24" fmla="*/ 8 w 14"/>
                  <a:gd name="T25" fmla="*/ 3 h 18"/>
                  <a:gd name="T26" fmla="*/ 9 w 14"/>
                  <a:gd name="T27" fmla="*/ 4 h 18"/>
                  <a:gd name="T28" fmla="*/ 11 w 14"/>
                  <a:gd name="T29" fmla="*/ 5 h 18"/>
                  <a:gd name="T30" fmla="*/ 12 w 14"/>
                  <a:gd name="T31" fmla="*/ 7 h 18"/>
                  <a:gd name="T32" fmla="*/ 12 w 14"/>
                  <a:gd name="T33" fmla="*/ 8 h 18"/>
                  <a:gd name="T34" fmla="*/ 13 w 14"/>
                  <a:gd name="T35" fmla="*/ 10 h 18"/>
                  <a:gd name="T36" fmla="*/ 13 w 14"/>
                  <a:gd name="T37" fmla="*/ 12 h 18"/>
                  <a:gd name="T38" fmla="*/ 14 w 14"/>
                  <a:gd name="T39" fmla="*/ 14 h 18"/>
                  <a:gd name="T40" fmla="*/ 10 w 14"/>
                  <a:gd name="T41" fmla="*/ 16 h 18"/>
                  <a:gd name="T42" fmla="*/ 7 w 14"/>
                  <a:gd name="T43" fmla="*/ 17 h 18"/>
                  <a:gd name="T44" fmla="*/ 5 w 14"/>
                  <a:gd name="T45" fmla="*/ 18 h 18"/>
                  <a:gd name="T46" fmla="*/ 4 w 14"/>
                  <a:gd name="T47" fmla="*/ 17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 h="18">
                    <a:moveTo>
                      <a:pt x="4" y="17"/>
                    </a:moveTo>
                    <a:cubicBezTo>
                      <a:pt x="3" y="17"/>
                      <a:pt x="3" y="17"/>
                      <a:pt x="3" y="17"/>
                    </a:cubicBezTo>
                    <a:cubicBezTo>
                      <a:pt x="4" y="16"/>
                      <a:pt x="5" y="15"/>
                      <a:pt x="6" y="13"/>
                    </a:cubicBezTo>
                    <a:cubicBezTo>
                      <a:pt x="7" y="12"/>
                      <a:pt x="8" y="11"/>
                      <a:pt x="8" y="9"/>
                    </a:cubicBezTo>
                    <a:cubicBezTo>
                      <a:pt x="8" y="8"/>
                      <a:pt x="8" y="8"/>
                      <a:pt x="7" y="7"/>
                    </a:cubicBezTo>
                    <a:cubicBezTo>
                      <a:pt x="7" y="7"/>
                      <a:pt x="6" y="7"/>
                      <a:pt x="5" y="7"/>
                    </a:cubicBezTo>
                    <a:cubicBezTo>
                      <a:pt x="4" y="6"/>
                      <a:pt x="3" y="6"/>
                      <a:pt x="2" y="6"/>
                    </a:cubicBezTo>
                    <a:cubicBezTo>
                      <a:pt x="2" y="5"/>
                      <a:pt x="1" y="4"/>
                      <a:pt x="1" y="3"/>
                    </a:cubicBezTo>
                    <a:cubicBezTo>
                      <a:pt x="1" y="3"/>
                      <a:pt x="0" y="2"/>
                      <a:pt x="0" y="1"/>
                    </a:cubicBezTo>
                    <a:cubicBezTo>
                      <a:pt x="0" y="1"/>
                      <a:pt x="1" y="0"/>
                      <a:pt x="1" y="0"/>
                    </a:cubicBezTo>
                    <a:cubicBezTo>
                      <a:pt x="1" y="0"/>
                      <a:pt x="1" y="1"/>
                      <a:pt x="2" y="1"/>
                    </a:cubicBezTo>
                    <a:cubicBezTo>
                      <a:pt x="2" y="2"/>
                      <a:pt x="3" y="3"/>
                      <a:pt x="4" y="3"/>
                    </a:cubicBezTo>
                    <a:cubicBezTo>
                      <a:pt x="5" y="3"/>
                      <a:pt x="7" y="2"/>
                      <a:pt x="8" y="3"/>
                    </a:cubicBezTo>
                    <a:cubicBezTo>
                      <a:pt x="8" y="3"/>
                      <a:pt x="8" y="4"/>
                      <a:pt x="9" y="4"/>
                    </a:cubicBezTo>
                    <a:cubicBezTo>
                      <a:pt x="10" y="4"/>
                      <a:pt x="10" y="5"/>
                      <a:pt x="11" y="5"/>
                    </a:cubicBezTo>
                    <a:cubicBezTo>
                      <a:pt x="11" y="5"/>
                      <a:pt x="11" y="6"/>
                      <a:pt x="12" y="7"/>
                    </a:cubicBezTo>
                    <a:cubicBezTo>
                      <a:pt x="12" y="7"/>
                      <a:pt x="12" y="8"/>
                      <a:pt x="12" y="8"/>
                    </a:cubicBezTo>
                    <a:cubicBezTo>
                      <a:pt x="13" y="9"/>
                      <a:pt x="12" y="10"/>
                      <a:pt x="13" y="10"/>
                    </a:cubicBezTo>
                    <a:cubicBezTo>
                      <a:pt x="13" y="11"/>
                      <a:pt x="13" y="11"/>
                      <a:pt x="13" y="12"/>
                    </a:cubicBezTo>
                    <a:cubicBezTo>
                      <a:pt x="14" y="12"/>
                      <a:pt x="14" y="14"/>
                      <a:pt x="14" y="14"/>
                    </a:cubicBezTo>
                    <a:cubicBezTo>
                      <a:pt x="13" y="15"/>
                      <a:pt x="11" y="15"/>
                      <a:pt x="10" y="16"/>
                    </a:cubicBezTo>
                    <a:cubicBezTo>
                      <a:pt x="9" y="16"/>
                      <a:pt x="8" y="16"/>
                      <a:pt x="7" y="17"/>
                    </a:cubicBezTo>
                    <a:cubicBezTo>
                      <a:pt x="6" y="18"/>
                      <a:pt x="6" y="18"/>
                      <a:pt x="5" y="18"/>
                    </a:cubicBezTo>
                    <a:cubicBezTo>
                      <a:pt x="5" y="17"/>
                      <a:pt x="4" y="16"/>
                      <a:pt x="4"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0" name="Freeform 26">
              <a:extLst>
                <a:ext uri="{FF2B5EF4-FFF2-40B4-BE49-F238E27FC236}">
                  <a16:creationId xmlns="" xmlns:a16="http://schemas.microsoft.com/office/drawing/2014/main" id="{E91DD1A5-951A-438F-8E8A-39DC436343F3}"/>
                </a:ext>
              </a:extLst>
            </p:cNvPr>
            <p:cNvSpPr>
              <a:spLocks noEditPoints="1"/>
            </p:cNvSpPr>
            <p:nvPr/>
          </p:nvSpPr>
          <p:spPr bwMode="auto">
            <a:xfrm>
              <a:off x="4699244" y="4680539"/>
              <a:ext cx="1801771" cy="1874257"/>
            </a:xfrm>
            <a:custGeom>
              <a:avLst/>
              <a:gdLst>
                <a:gd name="T0" fmla="*/ 75 w 373"/>
                <a:gd name="T1" fmla="*/ 270 h 388"/>
                <a:gd name="T2" fmla="*/ 115 w 373"/>
                <a:gd name="T3" fmla="*/ 276 h 388"/>
                <a:gd name="T4" fmla="*/ 143 w 373"/>
                <a:gd name="T5" fmla="*/ 313 h 388"/>
                <a:gd name="T6" fmla="*/ 178 w 373"/>
                <a:gd name="T7" fmla="*/ 385 h 388"/>
                <a:gd name="T8" fmla="*/ 196 w 373"/>
                <a:gd name="T9" fmla="*/ 279 h 388"/>
                <a:gd name="T10" fmla="*/ 222 w 373"/>
                <a:gd name="T11" fmla="*/ 265 h 388"/>
                <a:gd name="T12" fmla="*/ 332 w 373"/>
                <a:gd name="T13" fmla="*/ 259 h 388"/>
                <a:gd name="T14" fmla="*/ 334 w 373"/>
                <a:gd name="T15" fmla="*/ 237 h 388"/>
                <a:gd name="T16" fmla="*/ 323 w 373"/>
                <a:gd name="T17" fmla="*/ 210 h 388"/>
                <a:gd name="T18" fmla="*/ 258 w 373"/>
                <a:gd name="T19" fmla="*/ 189 h 388"/>
                <a:gd name="T20" fmla="*/ 316 w 373"/>
                <a:gd name="T21" fmla="*/ 157 h 388"/>
                <a:gd name="T22" fmla="*/ 321 w 373"/>
                <a:gd name="T23" fmla="*/ 119 h 388"/>
                <a:gd name="T24" fmla="*/ 280 w 373"/>
                <a:gd name="T25" fmla="*/ 19 h 388"/>
                <a:gd name="T26" fmla="*/ 228 w 373"/>
                <a:gd name="T27" fmla="*/ 33 h 388"/>
                <a:gd name="T28" fmla="*/ 156 w 373"/>
                <a:gd name="T29" fmla="*/ 16 h 388"/>
                <a:gd name="T30" fmla="*/ 89 w 373"/>
                <a:gd name="T31" fmla="*/ 39 h 388"/>
                <a:gd name="T32" fmla="*/ 66 w 373"/>
                <a:gd name="T33" fmla="*/ 80 h 388"/>
                <a:gd name="T34" fmla="*/ 43 w 373"/>
                <a:gd name="T35" fmla="*/ 131 h 388"/>
                <a:gd name="T36" fmla="*/ 16 w 373"/>
                <a:gd name="T37" fmla="*/ 205 h 388"/>
                <a:gd name="T38" fmla="*/ 65 w 373"/>
                <a:gd name="T39" fmla="*/ 215 h 388"/>
                <a:gd name="T40" fmla="*/ 21 w 373"/>
                <a:gd name="T41" fmla="*/ 239 h 388"/>
                <a:gd name="T42" fmla="*/ 154 w 373"/>
                <a:gd name="T43" fmla="*/ 133 h 388"/>
                <a:gd name="T44" fmla="*/ 202 w 373"/>
                <a:gd name="T45" fmla="*/ 128 h 388"/>
                <a:gd name="T46" fmla="*/ 167 w 373"/>
                <a:gd name="T47" fmla="*/ 110 h 388"/>
                <a:gd name="T48" fmla="*/ 199 w 373"/>
                <a:gd name="T49" fmla="*/ 98 h 388"/>
                <a:gd name="T50" fmla="*/ 206 w 373"/>
                <a:gd name="T51" fmla="*/ 127 h 388"/>
                <a:gd name="T52" fmla="*/ 223 w 373"/>
                <a:gd name="T53" fmla="*/ 129 h 388"/>
                <a:gd name="T54" fmla="*/ 208 w 373"/>
                <a:gd name="T55" fmla="*/ 123 h 388"/>
                <a:gd name="T56" fmla="*/ 214 w 373"/>
                <a:gd name="T57" fmla="*/ 85 h 388"/>
                <a:gd name="T58" fmla="*/ 235 w 373"/>
                <a:gd name="T59" fmla="*/ 223 h 388"/>
                <a:gd name="T60" fmla="*/ 223 w 373"/>
                <a:gd name="T61" fmla="*/ 136 h 388"/>
                <a:gd name="T62" fmla="*/ 225 w 373"/>
                <a:gd name="T63" fmla="*/ 119 h 388"/>
                <a:gd name="T64" fmla="*/ 225 w 373"/>
                <a:gd name="T65" fmla="*/ 131 h 388"/>
                <a:gd name="T66" fmla="*/ 245 w 373"/>
                <a:gd name="T67" fmla="*/ 153 h 388"/>
                <a:gd name="T68" fmla="*/ 253 w 373"/>
                <a:gd name="T69" fmla="*/ 130 h 388"/>
                <a:gd name="T70" fmla="*/ 218 w 373"/>
                <a:gd name="T71" fmla="*/ 261 h 388"/>
                <a:gd name="T72" fmla="*/ 170 w 373"/>
                <a:gd name="T73" fmla="*/ 225 h 388"/>
                <a:gd name="T74" fmla="*/ 210 w 373"/>
                <a:gd name="T75" fmla="*/ 213 h 388"/>
                <a:gd name="T76" fmla="*/ 221 w 373"/>
                <a:gd name="T77" fmla="*/ 246 h 388"/>
                <a:gd name="T78" fmla="*/ 188 w 373"/>
                <a:gd name="T79" fmla="*/ 265 h 388"/>
                <a:gd name="T80" fmla="*/ 168 w 373"/>
                <a:gd name="T81" fmla="*/ 267 h 388"/>
                <a:gd name="T82" fmla="*/ 154 w 373"/>
                <a:gd name="T83" fmla="*/ 320 h 388"/>
                <a:gd name="T84" fmla="*/ 152 w 373"/>
                <a:gd name="T85" fmla="*/ 167 h 388"/>
                <a:gd name="T86" fmla="*/ 155 w 373"/>
                <a:gd name="T87" fmla="*/ 203 h 388"/>
                <a:gd name="T88" fmla="*/ 84 w 373"/>
                <a:gd name="T89" fmla="*/ 158 h 388"/>
                <a:gd name="T90" fmla="*/ 94 w 373"/>
                <a:gd name="T91" fmla="*/ 156 h 388"/>
                <a:gd name="T92" fmla="*/ 122 w 373"/>
                <a:gd name="T93" fmla="*/ 158 h 388"/>
                <a:gd name="T94" fmla="*/ 138 w 373"/>
                <a:gd name="T95" fmla="*/ 145 h 388"/>
                <a:gd name="T96" fmla="*/ 130 w 373"/>
                <a:gd name="T97" fmla="*/ 181 h 388"/>
                <a:gd name="T98" fmla="*/ 142 w 373"/>
                <a:gd name="T99" fmla="*/ 173 h 388"/>
                <a:gd name="T100" fmla="*/ 148 w 373"/>
                <a:gd name="T101" fmla="*/ 234 h 388"/>
                <a:gd name="T102" fmla="*/ 135 w 373"/>
                <a:gd name="T103" fmla="*/ 261 h 388"/>
                <a:gd name="T104" fmla="*/ 132 w 373"/>
                <a:gd name="T105" fmla="*/ 224 h 388"/>
                <a:gd name="T106" fmla="*/ 150 w 373"/>
                <a:gd name="T107" fmla="*/ 270 h 388"/>
                <a:gd name="T108" fmla="*/ 145 w 373"/>
                <a:gd name="T109" fmla="*/ 277 h 388"/>
                <a:gd name="T110" fmla="*/ 130 w 373"/>
                <a:gd name="T111" fmla="*/ 283 h 388"/>
                <a:gd name="T112" fmla="*/ 116 w 373"/>
                <a:gd name="T113" fmla="*/ 233 h 388"/>
                <a:gd name="T114" fmla="*/ 128 w 373"/>
                <a:gd name="T115" fmla="*/ 275 h 388"/>
                <a:gd name="T116" fmla="*/ 96 w 373"/>
                <a:gd name="T117" fmla="*/ 260 h 388"/>
                <a:gd name="T118" fmla="*/ 89 w 373"/>
                <a:gd name="T119" fmla="*/ 161 h 388"/>
                <a:gd name="T120" fmla="*/ 122 w 373"/>
                <a:gd name="T121" fmla="*/ 182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73" h="388">
                  <a:moveTo>
                    <a:pt x="3" y="278"/>
                  </a:moveTo>
                  <a:cubicBezTo>
                    <a:pt x="5" y="280"/>
                    <a:pt x="10" y="280"/>
                    <a:pt x="11" y="276"/>
                  </a:cubicBezTo>
                  <a:cubicBezTo>
                    <a:pt x="14" y="277"/>
                    <a:pt x="14" y="279"/>
                    <a:pt x="18" y="279"/>
                  </a:cubicBezTo>
                  <a:cubicBezTo>
                    <a:pt x="20" y="280"/>
                    <a:pt x="22" y="278"/>
                    <a:pt x="24" y="278"/>
                  </a:cubicBezTo>
                  <a:cubicBezTo>
                    <a:pt x="27" y="278"/>
                    <a:pt x="32" y="279"/>
                    <a:pt x="34" y="277"/>
                  </a:cubicBezTo>
                  <a:cubicBezTo>
                    <a:pt x="35" y="276"/>
                    <a:pt x="34" y="274"/>
                    <a:pt x="36" y="274"/>
                  </a:cubicBezTo>
                  <a:cubicBezTo>
                    <a:pt x="38" y="273"/>
                    <a:pt x="41" y="276"/>
                    <a:pt x="43" y="277"/>
                  </a:cubicBezTo>
                  <a:cubicBezTo>
                    <a:pt x="46" y="279"/>
                    <a:pt x="50" y="280"/>
                    <a:pt x="54" y="279"/>
                  </a:cubicBezTo>
                  <a:cubicBezTo>
                    <a:pt x="57" y="278"/>
                    <a:pt x="60" y="278"/>
                    <a:pt x="63" y="278"/>
                  </a:cubicBezTo>
                  <a:cubicBezTo>
                    <a:pt x="67" y="277"/>
                    <a:pt x="71" y="277"/>
                    <a:pt x="74" y="273"/>
                  </a:cubicBezTo>
                  <a:cubicBezTo>
                    <a:pt x="75" y="269"/>
                    <a:pt x="74" y="266"/>
                    <a:pt x="73" y="262"/>
                  </a:cubicBezTo>
                  <a:cubicBezTo>
                    <a:pt x="74" y="264"/>
                    <a:pt x="75" y="265"/>
                    <a:pt x="76" y="266"/>
                  </a:cubicBezTo>
                  <a:cubicBezTo>
                    <a:pt x="76" y="267"/>
                    <a:pt x="75" y="267"/>
                    <a:pt x="75" y="268"/>
                  </a:cubicBezTo>
                  <a:cubicBezTo>
                    <a:pt x="75" y="267"/>
                    <a:pt x="76" y="267"/>
                    <a:pt x="76" y="266"/>
                  </a:cubicBezTo>
                  <a:cubicBezTo>
                    <a:pt x="77" y="266"/>
                    <a:pt x="77" y="267"/>
                    <a:pt x="77" y="267"/>
                  </a:cubicBezTo>
                  <a:cubicBezTo>
                    <a:pt x="77" y="267"/>
                    <a:pt x="77" y="268"/>
                    <a:pt x="77" y="268"/>
                  </a:cubicBezTo>
                  <a:cubicBezTo>
                    <a:pt x="76" y="269"/>
                    <a:pt x="76" y="270"/>
                    <a:pt x="75" y="270"/>
                  </a:cubicBezTo>
                  <a:cubicBezTo>
                    <a:pt x="76" y="270"/>
                    <a:pt x="76" y="269"/>
                    <a:pt x="77" y="268"/>
                  </a:cubicBezTo>
                  <a:cubicBezTo>
                    <a:pt x="77" y="268"/>
                    <a:pt x="77" y="267"/>
                    <a:pt x="77" y="267"/>
                  </a:cubicBezTo>
                  <a:cubicBezTo>
                    <a:pt x="77" y="267"/>
                    <a:pt x="78" y="268"/>
                    <a:pt x="78" y="268"/>
                  </a:cubicBezTo>
                  <a:cubicBezTo>
                    <a:pt x="80" y="270"/>
                    <a:pt x="83" y="273"/>
                    <a:pt x="86" y="275"/>
                  </a:cubicBezTo>
                  <a:cubicBezTo>
                    <a:pt x="88" y="276"/>
                    <a:pt x="89" y="275"/>
                    <a:pt x="91" y="274"/>
                  </a:cubicBezTo>
                  <a:cubicBezTo>
                    <a:pt x="93" y="273"/>
                    <a:pt x="95" y="274"/>
                    <a:pt x="95" y="271"/>
                  </a:cubicBezTo>
                  <a:cubicBezTo>
                    <a:pt x="95" y="269"/>
                    <a:pt x="93" y="267"/>
                    <a:pt x="94" y="264"/>
                  </a:cubicBezTo>
                  <a:cubicBezTo>
                    <a:pt x="95" y="264"/>
                    <a:pt x="95" y="264"/>
                    <a:pt x="95" y="264"/>
                  </a:cubicBezTo>
                  <a:cubicBezTo>
                    <a:pt x="96" y="265"/>
                    <a:pt x="97" y="266"/>
                    <a:pt x="98" y="267"/>
                  </a:cubicBezTo>
                  <a:cubicBezTo>
                    <a:pt x="99" y="267"/>
                    <a:pt x="99" y="268"/>
                    <a:pt x="99" y="268"/>
                  </a:cubicBezTo>
                  <a:cubicBezTo>
                    <a:pt x="100" y="269"/>
                    <a:pt x="100" y="269"/>
                    <a:pt x="100" y="269"/>
                  </a:cubicBezTo>
                  <a:cubicBezTo>
                    <a:pt x="101" y="269"/>
                    <a:pt x="102" y="270"/>
                    <a:pt x="102" y="270"/>
                  </a:cubicBezTo>
                  <a:cubicBezTo>
                    <a:pt x="104" y="271"/>
                    <a:pt x="105" y="272"/>
                    <a:pt x="107" y="273"/>
                  </a:cubicBezTo>
                  <a:cubicBezTo>
                    <a:pt x="109" y="274"/>
                    <a:pt x="110" y="274"/>
                    <a:pt x="112" y="275"/>
                  </a:cubicBezTo>
                  <a:cubicBezTo>
                    <a:pt x="112" y="275"/>
                    <a:pt x="112" y="275"/>
                    <a:pt x="113" y="275"/>
                  </a:cubicBezTo>
                  <a:cubicBezTo>
                    <a:pt x="113" y="275"/>
                    <a:pt x="113" y="275"/>
                    <a:pt x="114" y="276"/>
                  </a:cubicBezTo>
                  <a:cubicBezTo>
                    <a:pt x="114" y="276"/>
                    <a:pt x="114" y="276"/>
                    <a:pt x="115" y="276"/>
                  </a:cubicBezTo>
                  <a:cubicBezTo>
                    <a:pt x="115" y="276"/>
                    <a:pt x="115" y="276"/>
                    <a:pt x="115" y="276"/>
                  </a:cubicBezTo>
                  <a:cubicBezTo>
                    <a:pt x="116" y="276"/>
                    <a:pt x="116" y="276"/>
                    <a:pt x="117" y="276"/>
                  </a:cubicBezTo>
                  <a:cubicBezTo>
                    <a:pt x="118" y="276"/>
                    <a:pt x="119" y="276"/>
                    <a:pt x="119" y="277"/>
                  </a:cubicBezTo>
                  <a:cubicBezTo>
                    <a:pt x="120" y="277"/>
                    <a:pt x="121" y="277"/>
                    <a:pt x="121" y="277"/>
                  </a:cubicBezTo>
                  <a:cubicBezTo>
                    <a:pt x="122" y="277"/>
                    <a:pt x="122" y="277"/>
                    <a:pt x="122" y="277"/>
                  </a:cubicBezTo>
                  <a:cubicBezTo>
                    <a:pt x="122" y="278"/>
                    <a:pt x="122" y="278"/>
                    <a:pt x="122" y="278"/>
                  </a:cubicBezTo>
                  <a:cubicBezTo>
                    <a:pt x="122" y="278"/>
                    <a:pt x="123" y="278"/>
                    <a:pt x="123" y="279"/>
                  </a:cubicBezTo>
                  <a:cubicBezTo>
                    <a:pt x="124" y="279"/>
                    <a:pt x="124" y="280"/>
                    <a:pt x="125" y="280"/>
                  </a:cubicBezTo>
                  <a:cubicBezTo>
                    <a:pt x="125" y="281"/>
                    <a:pt x="126" y="281"/>
                    <a:pt x="126" y="282"/>
                  </a:cubicBezTo>
                  <a:cubicBezTo>
                    <a:pt x="126" y="283"/>
                    <a:pt x="127" y="283"/>
                    <a:pt x="127" y="284"/>
                  </a:cubicBezTo>
                  <a:cubicBezTo>
                    <a:pt x="128" y="286"/>
                    <a:pt x="129" y="287"/>
                    <a:pt x="129" y="289"/>
                  </a:cubicBezTo>
                  <a:cubicBezTo>
                    <a:pt x="130" y="290"/>
                    <a:pt x="131" y="292"/>
                    <a:pt x="132" y="294"/>
                  </a:cubicBezTo>
                  <a:cubicBezTo>
                    <a:pt x="133" y="294"/>
                    <a:pt x="134" y="295"/>
                    <a:pt x="134" y="296"/>
                  </a:cubicBezTo>
                  <a:cubicBezTo>
                    <a:pt x="136" y="297"/>
                    <a:pt x="136" y="297"/>
                    <a:pt x="136" y="297"/>
                  </a:cubicBezTo>
                  <a:cubicBezTo>
                    <a:pt x="139" y="299"/>
                    <a:pt x="140" y="302"/>
                    <a:pt x="141" y="305"/>
                  </a:cubicBezTo>
                  <a:cubicBezTo>
                    <a:pt x="141" y="307"/>
                    <a:pt x="142" y="308"/>
                    <a:pt x="142" y="310"/>
                  </a:cubicBezTo>
                  <a:cubicBezTo>
                    <a:pt x="142" y="311"/>
                    <a:pt x="143" y="312"/>
                    <a:pt x="143" y="313"/>
                  </a:cubicBezTo>
                  <a:cubicBezTo>
                    <a:pt x="144" y="314"/>
                    <a:pt x="144" y="314"/>
                    <a:pt x="144" y="315"/>
                  </a:cubicBezTo>
                  <a:cubicBezTo>
                    <a:pt x="146" y="318"/>
                    <a:pt x="146" y="321"/>
                    <a:pt x="148" y="325"/>
                  </a:cubicBezTo>
                  <a:cubicBezTo>
                    <a:pt x="148" y="325"/>
                    <a:pt x="148" y="325"/>
                    <a:pt x="148" y="325"/>
                  </a:cubicBezTo>
                  <a:cubicBezTo>
                    <a:pt x="150" y="341"/>
                    <a:pt x="151" y="368"/>
                    <a:pt x="151" y="385"/>
                  </a:cubicBezTo>
                  <a:cubicBezTo>
                    <a:pt x="155" y="385"/>
                    <a:pt x="155" y="385"/>
                    <a:pt x="155" y="385"/>
                  </a:cubicBezTo>
                  <a:cubicBezTo>
                    <a:pt x="155" y="385"/>
                    <a:pt x="155" y="385"/>
                    <a:pt x="155" y="385"/>
                  </a:cubicBezTo>
                  <a:cubicBezTo>
                    <a:pt x="156" y="385"/>
                    <a:pt x="156" y="385"/>
                    <a:pt x="156" y="385"/>
                  </a:cubicBezTo>
                  <a:cubicBezTo>
                    <a:pt x="156" y="385"/>
                    <a:pt x="156" y="385"/>
                    <a:pt x="156" y="385"/>
                  </a:cubicBezTo>
                  <a:cubicBezTo>
                    <a:pt x="164" y="385"/>
                    <a:pt x="164" y="385"/>
                    <a:pt x="164" y="385"/>
                  </a:cubicBezTo>
                  <a:cubicBezTo>
                    <a:pt x="164" y="384"/>
                    <a:pt x="164" y="386"/>
                    <a:pt x="164" y="385"/>
                  </a:cubicBezTo>
                  <a:cubicBezTo>
                    <a:pt x="164" y="385"/>
                    <a:pt x="164" y="385"/>
                    <a:pt x="164" y="385"/>
                  </a:cubicBezTo>
                  <a:cubicBezTo>
                    <a:pt x="167" y="385"/>
                    <a:pt x="167" y="385"/>
                    <a:pt x="167" y="385"/>
                  </a:cubicBezTo>
                  <a:cubicBezTo>
                    <a:pt x="168" y="384"/>
                    <a:pt x="169" y="387"/>
                    <a:pt x="169" y="385"/>
                  </a:cubicBezTo>
                  <a:cubicBezTo>
                    <a:pt x="170" y="385"/>
                    <a:pt x="170" y="385"/>
                    <a:pt x="170" y="385"/>
                  </a:cubicBezTo>
                  <a:cubicBezTo>
                    <a:pt x="170" y="385"/>
                    <a:pt x="170" y="385"/>
                    <a:pt x="170" y="385"/>
                  </a:cubicBezTo>
                  <a:cubicBezTo>
                    <a:pt x="170" y="386"/>
                    <a:pt x="170" y="388"/>
                    <a:pt x="170" y="385"/>
                  </a:cubicBezTo>
                  <a:cubicBezTo>
                    <a:pt x="178" y="385"/>
                    <a:pt x="178" y="385"/>
                    <a:pt x="178" y="385"/>
                  </a:cubicBezTo>
                  <a:cubicBezTo>
                    <a:pt x="178" y="388"/>
                    <a:pt x="178" y="386"/>
                    <a:pt x="178" y="385"/>
                  </a:cubicBezTo>
                  <a:cubicBezTo>
                    <a:pt x="178" y="385"/>
                    <a:pt x="178" y="385"/>
                    <a:pt x="178" y="385"/>
                  </a:cubicBezTo>
                  <a:cubicBezTo>
                    <a:pt x="184" y="385"/>
                    <a:pt x="184" y="385"/>
                    <a:pt x="184" y="385"/>
                  </a:cubicBezTo>
                  <a:cubicBezTo>
                    <a:pt x="183" y="377"/>
                    <a:pt x="180" y="350"/>
                    <a:pt x="178" y="343"/>
                  </a:cubicBezTo>
                  <a:cubicBezTo>
                    <a:pt x="178" y="343"/>
                    <a:pt x="178" y="343"/>
                    <a:pt x="178" y="342"/>
                  </a:cubicBezTo>
                  <a:cubicBezTo>
                    <a:pt x="178" y="341"/>
                    <a:pt x="178" y="341"/>
                    <a:pt x="178" y="340"/>
                  </a:cubicBezTo>
                  <a:cubicBezTo>
                    <a:pt x="178" y="339"/>
                    <a:pt x="178" y="339"/>
                    <a:pt x="178" y="339"/>
                  </a:cubicBezTo>
                  <a:cubicBezTo>
                    <a:pt x="177" y="338"/>
                    <a:pt x="177" y="338"/>
                    <a:pt x="177" y="338"/>
                  </a:cubicBezTo>
                  <a:cubicBezTo>
                    <a:pt x="178" y="336"/>
                    <a:pt x="178" y="335"/>
                    <a:pt x="178" y="333"/>
                  </a:cubicBezTo>
                  <a:cubicBezTo>
                    <a:pt x="178" y="328"/>
                    <a:pt x="178" y="328"/>
                    <a:pt x="178" y="328"/>
                  </a:cubicBezTo>
                  <a:cubicBezTo>
                    <a:pt x="178" y="314"/>
                    <a:pt x="178" y="314"/>
                    <a:pt x="178" y="314"/>
                  </a:cubicBezTo>
                  <a:cubicBezTo>
                    <a:pt x="178" y="314"/>
                    <a:pt x="178" y="314"/>
                    <a:pt x="178" y="314"/>
                  </a:cubicBezTo>
                  <a:cubicBezTo>
                    <a:pt x="179" y="311"/>
                    <a:pt x="180" y="307"/>
                    <a:pt x="181" y="304"/>
                  </a:cubicBezTo>
                  <a:cubicBezTo>
                    <a:pt x="182" y="301"/>
                    <a:pt x="183" y="297"/>
                    <a:pt x="184" y="294"/>
                  </a:cubicBezTo>
                  <a:cubicBezTo>
                    <a:pt x="185" y="293"/>
                    <a:pt x="185" y="291"/>
                    <a:pt x="186" y="290"/>
                  </a:cubicBezTo>
                  <a:cubicBezTo>
                    <a:pt x="187" y="289"/>
                    <a:pt x="188" y="287"/>
                    <a:pt x="189" y="286"/>
                  </a:cubicBezTo>
                  <a:cubicBezTo>
                    <a:pt x="191" y="284"/>
                    <a:pt x="193" y="281"/>
                    <a:pt x="196" y="279"/>
                  </a:cubicBezTo>
                  <a:cubicBezTo>
                    <a:pt x="197" y="278"/>
                    <a:pt x="197" y="278"/>
                    <a:pt x="197" y="278"/>
                  </a:cubicBezTo>
                  <a:cubicBezTo>
                    <a:pt x="197" y="277"/>
                    <a:pt x="197" y="277"/>
                    <a:pt x="197" y="277"/>
                  </a:cubicBezTo>
                  <a:cubicBezTo>
                    <a:pt x="198" y="276"/>
                    <a:pt x="199" y="276"/>
                    <a:pt x="199" y="275"/>
                  </a:cubicBezTo>
                  <a:cubicBezTo>
                    <a:pt x="200" y="274"/>
                    <a:pt x="202" y="274"/>
                    <a:pt x="203" y="273"/>
                  </a:cubicBezTo>
                  <a:cubicBezTo>
                    <a:pt x="208" y="270"/>
                    <a:pt x="208" y="270"/>
                    <a:pt x="208" y="270"/>
                  </a:cubicBezTo>
                  <a:cubicBezTo>
                    <a:pt x="208" y="270"/>
                    <a:pt x="209" y="270"/>
                    <a:pt x="209" y="269"/>
                  </a:cubicBezTo>
                  <a:cubicBezTo>
                    <a:pt x="210" y="269"/>
                    <a:pt x="210" y="269"/>
                    <a:pt x="210" y="269"/>
                  </a:cubicBezTo>
                  <a:cubicBezTo>
                    <a:pt x="211" y="268"/>
                    <a:pt x="212" y="268"/>
                    <a:pt x="212" y="268"/>
                  </a:cubicBezTo>
                  <a:cubicBezTo>
                    <a:pt x="212" y="268"/>
                    <a:pt x="212" y="268"/>
                    <a:pt x="212" y="268"/>
                  </a:cubicBezTo>
                  <a:cubicBezTo>
                    <a:pt x="212" y="268"/>
                    <a:pt x="212" y="268"/>
                    <a:pt x="212" y="268"/>
                  </a:cubicBezTo>
                  <a:cubicBezTo>
                    <a:pt x="212" y="268"/>
                    <a:pt x="212" y="268"/>
                    <a:pt x="212" y="268"/>
                  </a:cubicBezTo>
                  <a:cubicBezTo>
                    <a:pt x="213" y="268"/>
                    <a:pt x="213" y="267"/>
                    <a:pt x="213" y="267"/>
                  </a:cubicBezTo>
                  <a:cubicBezTo>
                    <a:pt x="213" y="267"/>
                    <a:pt x="214" y="267"/>
                    <a:pt x="214" y="267"/>
                  </a:cubicBezTo>
                  <a:cubicBezTo>
                    <a:pt x="215" y="267"/>
                    <a:pt x="216" y="267"/>
                    <a:pt x="217" y="267"/>
                  </a:cubicBezTo>
                  <a:cubicBezTo>
                    <a:pt x="217" y="267"/>
                    <a:pt x="218" y="266"/>
                    <a:pt x="219" y="266"/>
                  </a:cubicBezTo>
                  <a:cubicBezTo>
                    <a:pt x="220" y="266"/>
                    <a:pt x="220" y="266"/>
                    <a:pt x="221" y="266"/>
                  </a:cubicBezTo>
                  <a:cubicBezTo>
                    <a:pt x="222" y="265"/>
                    <a:pt x="222" y="265"/>
                    <a:pt x="222" y="265"/>
                  </a:cubicBezTo>
                  <a:cubicBezTo>
                    <a:pt x="224" y="264"/>
                    <a:pt x="225" y="264"/>
                    <a:pt x="227" y="263"/>
                  </a:cubicBezTo>
                  <a:cubicBezTo>
                    <a:pt x="229" y="262"/>
                    <a:pt x="230" y="261"/>
                    <a:pt x="231" y="259"/>
                  </a:cubicBezTo>
                  <a:cubicBezTo>
                    <a:pt x="232" y="259"/>
                    <a:pt x="234" y="259"/>
                    <a:pt x="235" y="258"/>
                  </a:cubicBezTo>
                  <a:cubicBezTo>
                    <a:pt x="236" y="258"/>
                    <a:pt x="236" y="258"/>
                    <a:pt x="237" y="258"/>
                  </a:cubicBezTo>
                  <a:cubicBezTo>
                    <a:pt x="238" y="257"/>
                    <a:pt x="239" y="257"/>
                    <a:pt x="239" y="257"/>
                  </a:cubicBezTo>
                  <a:cubicBezTo>
                    <a:pt x="240" y="256"/>
                    <a:pt x="241" y="256"/>
                    <a:pt x="241" y="256"/>
                  </a:cubicBezTo>
                  <a:cubicBezTo>
                    <a:pt x="246" y="256"/>
                    <a:pt x="251" y="255"/>
                    <a:pt x="255" y="255"/>
                  </a:cubicBezTo>
                  <a:cubicBezTo>
                    <a:pt x="256" y="259"/>
                    <a:pt x="260" y="261"/>
                    <a:pt x="263" y="262"/>
                  </a:cubicBezTo>
                  <a:cubicBezTo>
                    <a:pt x="268" y="263"/>
                    <a:pt x="273" y="262"/>
                    <a:pt x="277" y="260"/>
                  </a:cubicBezTo>
                  <a:cubicBezTo>
                    <a:pt x="279" y="260"/>
                    <a:pt x="280" y="261"/>
                    <a:pt x="281" y="261"/>
                  </a:cubicBezTo>
                  <a:cubicBezTo>
                    <a:pt x="284" y="262"/>
                    <a:pt x="287" y="258"/>
                    <a:pt x="291" y="259"/>
                  </a:cubicBezTo>
                  <a:cubicBezTo>
                    <a:pt x="292" y="259"/>
                    <a:pt x="292" y="261"/>
                    <a:pt x="293" y="261"/>
                  </a:cubicBezTo>
                  <a:cubicBezTo>
                    <a:pt x="295" y="262"/>
                    <a:pt x="296" y="262"/>
                    <a:pt x="298" y="262"/>
                  </a:cubicBezTo>
                  <a:cubicBezTo>
                    <a:pt x="302" y="262"/>
                    <a:pt x="305" y="264"/>
                    <a:pt x="309" y="263"/>
                  </a:cubicBezTo>
                  <a:cubicBezTo>
                    <a:pt x="312" y="262"/>
                    <a:pt x="314" y="260"/>
                    <a:pt x="316" y="259"/>
                  </a:cubicBezTo>
                  <a:cubicBezTo>
                    <a:pt x="319" y="258"/>
                    <a:pt x="323" y="259"/>
                    <a:pt x="326" y="259"/>
                  </a:cubicBezTo>
                  <a:cubicBezTo>
                    <a:pt x="328" y="259"/>
                    <a:pt x="330" y="259"/>
                    <a:pt x="332" y="259"/>
                  </a:cubicBezTo>
                  <a:cubicBezTo>
                    <a:pt x="334" y="258"/>
                    <a:pt x="335" y="256"/>
                    <a:pt x="336" y="254"/>
                  </a:cubicBezTo>
                  <a:cubicBezTo>
                    <a:pt x="339" y="251"/>
                    <a:pt x="342" y="254"/>
                    <a:pt x="345" y="253"/>
                  </a:cubicBezTo>
                  <a:cubicBezTo>
                    <a:pt x="348" y="252"/>
                    <a:pt x="349" y="249"/>
                    <a:pt x="349" y="246"/>
                  </a:cubicBezTo>
                  <a:cubicBezTo>
                    <a:pt x="349" y="246"/>
                    <a:pt x="350" y="247"/>
                    <a:pt x="350" y="248"/>
                  </a:cubicBezTo>
                  <a:cubicBezTo>
                    <a:pt x="353" y="247"/>
                    <a:pt x="356" y="246"/>
                    <a:pt x="359" y="245"/>
                  </a:cubicBezTo>
                  <a:cubicBezTo>
                    <a:pt x="360" y="245"/>
                    <a:pt x="362" y="243"/>
                    <a:pt x="362" y="242"/>
                  </a:cubicBezTo>
                  <a:cubicBezTo>
                    <a:pt x="364" y="242"/>
                    <a:pt x="365" y="240"/>
                    <a:pt x="366" y="239"/>
                  </a:cubicBezTo>
                  <a:cubicBezTo>
                    <a:pt x="368" y="238"/>
                    <a:pt x="369" y="237"/>
                    <a:pt x="371" y="236"/>
                  </a:cubicBezTo>
                  <a:cubicBezTo>
                    <a:pt x="372" y="235"/>
                    <a:pt x="373" y="233"/>
                    <a:pt x="372" y="232"/>
                  </a:cubicBezTo>
                  <a:cubicBezTo>
                    <a:pt x="371" y="231"/>
                    <a:pt x="367" y="231"/>
                    <a:pt x="366" y="231"/>
                  </a:cubicBezTo>
                  <a:cubicBezTo>
                    <a:pt x="363" y="232"/>
                    <a:pt x="364" y="233"/>
                    <a:pt x="362" y="235"/>
                  </a:cubicBezTo>
                  <a:cubicBezTo>
                    <a:pt x="361" y="237"/>
                    <a:pt x="359" y="236"/>
                    <a:pt x="357" y="236"/>
                  </a:cubicBezTo>
                  <a:cubicBezTo>
                    <a:pt x="353" y="236"/>
                    <a:pt x="350" y="237"/>
                    <a:pt x="347" y="234"/>
                  </a:cubicBezTo>
                  <a:cubicBezTo>
                    <a:pt x="346" y="235"/>
                    <a:pt x="346" y="236"/>
                    <a:pt x="345" y="237"/>
                  </a:cubicBezTo>
                  <a:cubicBezTo>
                    <a:pt x="344" y="238"/>
                    <a:pt x="342" y="237"/>
                    <a:pt x="341" y="238"/>
                  </a:cubicBezTo>
                  <a:cubicBezTo>
                    <a:pt x="340" y="238"/>
                    <a:pt x="339" y="238"/>
                    <a:pt x="339" y="239"/>
                  </a:cubicBezTo>
                  <a:cubicBezTo>
                    <a:pt x="337" y="238"/>
                    <a:pt x="335" y="237"/>
                    <a:pt x="334" y="237"/>
                  </a:cubicBezTo>
                  <a:cubicBezTo>
                    <a:pt x="333" y="236"/>
                    <a:pt x="333" y="235"/>
                    <a:pt x="333" y="235"/>
                  </a:cubicBezTo>
                  <a:cubicBezTo>
                    <a:pt x="333" y="232"/>
                    <a:pt x="333" y="232"/>
                    <a:pt x="335" y="230"/>
                  </a:cubicBezTo>
                  <a:cubicBezTo>
                    <a:pt x="336" y="229"/>
                    <a:pt x="338" y="227"/>
                    <a:pt x="338" y="226"/>
                  </a:cubicBezTo>
                  <a:cubicBezTo>
                    <a:pt x="337" y="224"/>
                    <a:pt x="333" y="224"/>
                    <a:pt x="332" y="225"/>
                  </a:cubicBezTo>
                  <a:cubicBezTo>
                    <a:pt x="331" y="226"/>
                    <a:pt x="331" y="228"/>
                    <a:pt x="330" y="229"/>
                  </a:cubicBezTo>
                  <a:cubicBezTo>
                    <a:pt x="326" y="233"/>
                    <a:pt x="323" y="230"/>
                    <a:pt x="324" y="226"/>
                  </a:cubicBezTo>
                  <a:cubicBezTo>
                    <a:pt x="325" y="222"/>
                    <a:pt x="329" y="222"/>
                    <a:pt x="332" y="220"/>
                  </a:cubicBezTo>
                  <a:cubicBezTo>
                    <a:pt x="336" y="218"/>
                    <a:pt x="340" y="214"/>
                    <a:pt x="345" y="215"/>
                  </a:cubicBezTo>
                  <a:cubicBezTo>
                    <a:pt x="349" y="216"/>
                    <a:pt x="347" y="222"/>
                    <a:pt x="348" y="225"/>
                  </a:cubicBezTo>
                  <a:cubicBezTo>
                    <a:pt x="350" y="224"/>
                    <a:pt x="353" y="220"/>
                    <a:pt x="354" y="218"/>
                  </a:cubicBezTo>
                  <a:cubicBezTo>
                    <a:pt x="355" y="213"/>
                    <a:pt x="349" y="217"/>
                    <a:pt x="348" y="213"/>
                  </a:cubicBezTo>
                  <a:cubicBezTo>
                    <a:pt x="348" y="212"/>
                    <a:pt x="349" y="211"/>
                    <a:pt x="348" y="210"/>
                  </a:cubicBezTo>
                  <a:cubicBezTo>
                    <a:pt x="346" y="208"/>
                    <a:pt x="343" y="211"/>
                    <a:pt x="341" y="212"/>
                  </a:cubicBezTo>
                  <a:cubicBezTo>
                    <a:pt x="340" y="212"/>
                    <a:pt x="337" y="212"/>
                    <a:pt x="337" y="212"/>
                  </a:cubicBezTo>
                  <a:cubicBezTo>
                    <a:pt x="335" y="211"/>
                    <a:pt x="335" y="205"/>
                    <a:pt x="336" y="204"/>
                  </a:cubicBezTo>
                  <a:cubicBezTo>
                    <a:pt x="332" y="205"/>
                    <a:pt x="328" y="203"/>
                    <a:pt x="325" y="207"/>
                  </a:cubicBezTo>
                  <a:cubicBezTo>
                    <a:pt x="324" y="208"/>
                    <a:pt x="324" y="210"/>
                    <a:pt x="323" y="210"/>
                  </a:cubicBezTo>
                  <a:cubicBezTo>
                    <a:pt x="322" y="211"/>
                    <a:pt x="321" y="211"/>
                    <a:pt x="320" y="212"/>
                  </a:cubicBezTo>
                  <a:cubicBezTo>
                    <a:pt x="319" y="213"/>
                    <a:pt x="319" y="214"/>
                    <a:pt x="318" y="215"/>
                  </a:cubicBezTo>
                  <a:cubicBezTo>
                    <a:pt x="317" y="215"/>
                    <a:pt x="315" y="215"/>
                    <a:pt x="315" y="216"/>
                  </a:cubicBezTo>
                  <a:cubicBezTo>
                    <a:pt x="311" y="216"/>
                    <a:pt x="311" y="219"/>
                    <a:pt x="310" y="222"/>
                  </a:cubicBezTo>
                  <a:cubicBezTo>
                    <a:pt x="308" y="225"/>
                    <a:pt x="308" y="227"/>
                    <a:pt x="304" y="227"/>
                  </a:cubicBezTo>
                  <a:cubicBezTo>
                    <a:pt x="304" y="226"/>
                    <a:pt x="304" y="225"/>
                    <a:pt x="304" y="225"/>
                  </a:cubicBezTo>
                  <a:cubicBezTo>
                    <a:pt x="305" y="224"/>
                    <a:pt x="306" y="222"/>
                    <a:pt x="306" y="221"/>
                  </a:cubicBezTo>
                  <a:cubicBezTo>
                    <a:pt x="304" y="223"/>
                    <a:pt x="304" y="223"/>
                    <a:pt x="304" y="223"/>
                  </a:cubicBezTo>
                  <a:cubicBezTo>
                    <a:pt x="303" y="221"/>
                    <a:pt x="302" y="219"/>
                    <a:pt x="299" y="218"/>
                  </a:cubicBezTo>
                  <a:cubicBezTo>
                    <a:pt x="299" y="212"/>
                    <a:pt x="299" y="207"/>
                    <a:pt x="299" y="201"/>
                  </a:cubicBezTo>
                  <a:cubicBezTo>
                    <a:pt x="292" y="203"/>
                    <a:pt x="284" y="200"/>
                    <a:pt x="282" y="193"/>
                  </a:cubicBezTo>
                  <a:cubicBezTo>
                    <a:pt x="281" y="199"/>
                    <a:pt x="274" y="200"/>
                    <a:pt x="269" y="198"/>
                  </a:cubicBezTo>
                  <a:cubicBezTo>
                    <a:pt x="266" y="197"/>
                    <a:pt x="263" y="196"/>
                    <a:pt x="261" y="194"/>
                  </a:cubicBezTo>
                  <a:cubicBezTo>
                    <a:pt x="258" y="195"/>
                    <a:pt x="256" y="197"/>
                    <a:pt x="253" y="198"/>
                  </a:cubicBezTo>
                  <a:cubicBezTo>
                    <a:pt x="251" y="196"/>
                    <a:pt x="250" y="194"/>
                    <a:pt x="248" y="192"/>
                  </a:cubicBezTo>
                  <a:cubicBezTo>
                    <a:pt x="250" y="192"/>
                    <a:pt x="251" y="191"/>
                    <a:pt x="253" y="191"/>
                  </a:cubicBezTo>
                  <a:cubicBezTo>
                    <a:pt x="255" y="191"/>
                    <a:pt x="257" y="190"/>
                    <a:pt x="258" y="189"/>
                  </a:cubicBezTo>
                  <a:cubicBezTo>
                    <a:pt x="259" y="188"/>
                    <a:pt x="259" y="186"/>
                    <a:pt x="260" y="185"/>
                  </a:cubicBezTo>
                  <a:cubicBezTo>
                    <a:pt x="261" y="183"/>
                    <a:pt x="263" y="182"/>
                    <a:pt x="263" y="181"/>
                  </a:cubicBezTo>
                  <a:cubicBezTo>
                    <a:pt x="265" y="176"/>
                    <a:pt x="259" y="173"/>
                    <a:pt x="256" y="170"/>
                  </a:cubicBezTo>
                  <a:cubicBezTo>
                    <a:pt x="253" y="167"/>
                    <a:pt x="262" y="166"/>
                    <a:pt x="258" y="161"/>
                  </a:cubicBezTo>
                  <a:cubicBezTo>
                    <a:pt x="259" y="162"/>
                    <a:pt x="261" y="162"/>
                    <a:pt x="263" y="163"/>
                  </a:cubicBezTo>
                  <a:cubicBezTo>
                    <a:pt x="264" y="163"/>
                    <a:pt x="265" y="164"/>
                    <a:pt x="267" y="164"/>
                  </a:cubicBezTo>
                  <a:cubicBezTo>
                    <a:pt x="267" y="164"/>
                    <a:pt x="267" y="164"/>
                    <a:pt x="267" y="164"/>
                  </a:cubicBezTo>
                  <a:cubicBezTo>
                    <a:pt x="267" y="167"/>
                    <a:pt x="269" y="173"/>
                    <a:pt x="273" y="173"/>
                  </a:cubicBezTo>
                  <a:cubicBezTo>
                    <a:pt x="274" y="173"/>
                    <a:pt x="276" y="170"/>
                    <a:pt x="277" y="169"/>
                  </a:cubicBezTo>
                  <a:cubicBezTo>
                    <a:pt x="277" y="166"/>
                    <a:pt x="276" y="165"/>
                    <a:pt x="279" y="165"/>
                  </a:cubicBezTo>
                  <a:cubicBezTo>
                    <a:pt x="281" y="164"/>
                    <a:pt x="283" y="165"/>
                    <a:pt x="285" y="165"/>
                  </a:cubicBezTo>
                  <a:cubicBezTo>
                    <a:pt x="287" y="164"/>
                    <a:pt x="287" y="163"/>
                    <a:pt x="289" y="162"/>
                  </a:cubicBezTo>
                  <a:cubicBezTo>
                    <a:pt x="292" y="162"/>
                    <a:pt x="292" y="163"/>
                    <a:pt x="294" y="160"/>
                  </a:cubicBezTo>
                  <a:cubicBezTo>
                    <a:pt x="295" y="159"/>
                    <a:pt x="296" y="157"/>
                    <a:pt x="298" y="157"/>
                  </a:cubicBezTo>
                  <a:cubicBezTo>
                    <a:pt x="300" y="157"/>
                    <a:pt x="301" y="159"/>
                    <a:pt x="302" y="160"/>
                  </a:cubicBezTo>
                  <a:cubicBezTo>
                    <a:pt x="304" y="162"/>
                    <a:pt x="305" y="163"/>
                    <a:pt x="308" y="163"/>
                  </a:cubicBezTo>
                  <a:cubicBezTo>
                    <a:pt x="313" y="164"/>
                    <a:pt x="314" y="161"/>
                    <a:pt x="316" y="157"/>
                  </a:cubicBezTo>
                  <a:cubicBezTo>
                    <a:pt x="319" y="156"/>
                    <a:pt x="321" y="163"/>
                    <a:pt x="325" y="161"/>
                  </a:cubicBezTo>
                  <a:cubicBezTo>
                    <a:pt x="328" y="160"/>
                    <a:pt x="324" y="156"/>
                    <a:pt x="324" y="154"/>
                  </a:cubicBezTo>
                  <a:cubicBezTo>
                    <a:pt x="326" y="154"/>
                    <a:pt x="327" y="154"/>
                    <a:pt x="329" y="152"/>
                  </a:cubicBezTo>
                  <a:cubicBezTo>
                    <a:pt x="331" y="150"/>
                    <a:pt x="331" y="143"/>
                    <a:pt x="328" y="141"/>
                  </a:cubicBezTo>
                  <a:cubicBezTo>
                    <a:pt x="327" y="142"/>
                    <a:pt x="326" y="142"/>
                    <a:pt x="326" y="141"/>
                  </a:cubicBezTo>
                  <a:cubicBezTo>
                    <a:pt x="323" y="142"/>
                    <a:pt x="320" y="143"/>
                    <a:pt x="317" y="142"/>
                  </a:cubicBezTo>
                  <a:cubicBezTo>
                    <a:pt x="316" y="142"/>
                    <a:pt x="316" y="141"/>
                    <a:pt x="315" y="141"/>
                  </a:cubicBezTo>
                  <a:cubicBezTo>
                    <a:pt x="314" y="140"/>
                    <a:pt x="312" y="141"/>
                    <a:pt x="310" y="141"/>
                  </a:cubicBezTo>
                  <a:cubicBezTo>
                    <a:pt x="306" y="140"/>
                    <a:pt x="303" y="139"/>
                    <a:pt x="299" y="138"/>
                  </a:cubicBezTo>
                  <a:cubicBezTo>
                    <a:pt x="294" y="137"/>
                    <a:pt x="289" y="138"/>
                    <a:pt x="284" y="136"/>
                  </a:cubicBezTo>
                  <a:cubicBezTo>
                    <a:pt x="284" y="135"/>
                    <a:pt x="283" y="131"/>
                    <a:pt x="284" y="130"/>
                  </a:cubicBezTo>
                  <a:cubicBezTo>
                    <a:pt x="285" y="129"/>
                    <a:pt x="288" y="130"/>
                    <a:pt x="290" y="130"/>
                  </a:cubicBezTo>
                  <a:cubicBezTo>
                    <a:pt x="293" y="129"/>
                    <a:pt x="297" y="120"/>
                    <a:pt x="302" y="123"/>
                  </a:cubicBezTo>
                  <a:cubicBezTo>
                    <a:pt x="303" y="124"/>
                    <a:pt x="303" y="125"/>
                    <a:pt x="304" y="126"/>
                  </a:cubicBezTo>
                  <a:cubicBezTo>
                    <a:pt x="307" y="128"/>
                    <a:pt x="310" y="129"/>
                    <a:pt x="313" y="131"/>
                  </a:cubicBezTo>
                  <a:cubicBezTo>
                    <a:pt x="320" y="133"/>
                    <a:pt x="316" y="127"/>
                    <a:pt x="318" y="124"/>
                  </a:cubicBezTo>
                  <a:cubicBezTo>
                    <a:pt x="319" y="122"/>
                    <a:pt x="321" y="122"/>
                    <a:pt x="321" y="119"/>
                  </a:cubicBezTo>
                  <a:cubicBezTo>
                    <a:pt x="320" y="116"/>
                    <a:pt x="318" y="113"/>
                    <a:pt x="318" y="111"/>
                  </a:cubicBezTo>
                  <a:cubicBezTo>
                    <a:pt x="318" y="108"/>
                    <a:pt x="321" y="105"/>
                    <a:pt x="322" y="102"/>
                  </a:cubicBezTo>
                  <a:cubicBezTo>
                    <a:pt x="323" y="99"/>
                    <a:pt x="320" y="95"/>
                    <a:pt x="321" y="91"/>
                  </a:cubicBezTo>
                  <a:cubicBezTo>
                    <a:pt x="321" y="88"/>
                    <a:pt x="321" y="84"/>
                    <a:pt x="319" y="82"/>
                  </a:cubicBezTo>
                  <a:cubicBezTo>
                    <a:pt x="317" y="80"/>
                    <a:pt x="316" y="81"/>
                    <a:pt x="313" y="81"/>
                  </a:cubicBezTo>
                  <a:cubicBezTo>
                    <a:pt x="318" y="79"/>
                    <a:pt x="317" y="73"/>
                    <a:pt x="315" y="69"/>
                  </a:cubicBezTo>
                  <a:cubicBezTo>
                    <a:pt x="313" y="66"/>
                    <a:pt x="311" y="65"/>
                    <a:pt x="307" y="65"/>
                  </a:cubicBezTo>
                  <a:cubicBezTo>
                    <a:pt x="305" y="65"/>
                    <a:pt x="297" y="65"/>
                    <a:pt x="297" y="62"/>
                  </a:cubicBezTo>
                  <a:cubicBezTo>
                    <a:pt x="297" y="60"/>
                    <a:pt x="301" y="58"/>
                    <a:pt x="302" y="56"/>
                  </a:cubicBezTo>
                  <a:cubicBezTo>
                    <a:pt x="304" y="52"/>
                    <a:pt x="299" y="42"/>
                    <a:pt x="297" y="39"/>
                  </a:cubicBezTo>
                  <a:cubicBezTo>
                    <a:pt x="296" y="37"/>
                    <a:pt x="294" y="37"/>
                    <a:pt x="295" y="34"/>
                  </a:cubicBezTo>
                  <a:cubicBezTo>
                    <a:pt x="297" y="33"/>
                    <a:pt x="299" y="32"/>
                    <a:pt x="300" y="30"/>
                  </a:cubicBezTo>
                  <a:cubicBezTo>
                    <a:pt x="304" y="27"/>
                    <a:pt x="305" y="19"/>
                    <a:pt x="302" y="15"/>
                  </a:cubicBezTo>
                  <a:cubicBezTo>
                    <a:pt x="300" y="12"/>
                    <a:pt x="292" y="6"/>
                    <a:pt x="288" y="8"/>
                  </a:cubicBezTo>
                  <a:cubicBezTo>
                    <a:pt x="285" y="9"/>
                    <a:pt x="286" y="14"/>
                    <a:pt x="284" y="16"/>
                  </a:cubicBezTo>
                  <a:cubicBezTo>
                    <a:pt x="283" y="17"/>
                    <a:pt x="282" y="17"/>
                    <a:pt x="281" y="18"/>
                  </a:cubicBezTo>
                  <a:cubicBezTo>
                    <a:pt x="280" y="18"/>
                    <a:pt x="280" y="19"/>
                    <a:pt x="280" y="19"/>
                  </a:cubicBezTo>
                  <a:cubicBezTo>
                    <a:pt x="279" y="20"/>
                    <a:pt x="278" y="20"/>
                    <a:pt x="277" y="20"/>
                  </a:cubicBezTo>
                  <a:cubicBezTo>
                    <a:pt x="274" y="23"/>
                    <a:pt x="274" y="27"/>
                    <a:pt x="275" y="31"/>
                  </a:cubicBezTo>
                  <a:cubicBezTo>
                    <a:pt x="276" y="33"/>
                    <a:pt x="278" y="35"/>
                    <a:pt x="275" y="37"/>
                  </a:cubicBezTo>
                  <a:cubicBezTo>
                    <a:pt x="275" y="38"/>
                    <a:pt x="274" y="38"/>
                    <a:pt x="273" y="38"/>
                  </a:cubicBezTo>
                  <a:cubicBezTo>
                    <a:pt x="273" y="38"/>
                    <a:pt x="273" y="38"/>
                    <a:pt x="273" y="37"/>
                  </a:cubicBezTo>
                  <a:cubicBezTo>
                    <a:pt x="271" y="35"/>
                    <a:pt x="269" y="33"/>
                    <a:pt x="268" y="30"/>
                  </a:cubicBezTo>
                  <a:cubicBezTo>
                    <a:pt x="267" y="28"/>
                    <a:pt x="266" y="26"/>
                    <a:pt x="264" y="24"/>
                  </a:cubicBezTo>
                  <a:cubicBezTo>
                    <a:pt x="263" y="21"/>
                    <a:pt x="262" y="21"/>
                    <a:pt x="258" y="21"/>
                  </a:cubicBezTo>
                  <a:cubicBezTo>
                    <a:pt x="258" y="21"/>
                    <a:pt x="257" y="20"/>
                    <a:pt x="256" y="20"/>
                  </a:cubicBezTo>
                  <a:cubicBezTo>
                    <a:pt x="257" y="16"/>
                    <a:pt x="253" y="10"/>
                    <a:pt x="249" y="11"/>
                  </a:cubicBezTo>
                  <a:cubicBezTo>
                    <a:pt x="249" y="10"/>
                    <a:pt x="246" y="12"/>
                    <a:pt x="246" y="14"/>
                  </a:cubicBezTo>
                  <a:cubicBezTo>
                    <a:pt x="245" y="16"/>
                    <a:pt x="246" y="17"/>
                    <a:pt x="244" y="17"/>
                  </a:cubicBezTo>
                  <a:cubicBezTo>
                    <a:pt x="244" y="18"/>
                    <a:pt x="242" y="17"/>
                    <a:pt x="241" y="17"/>
                  </a:cubicBezTo>
                  <a:cubicBezTo>
                    <a:pt x="240" y="19"/>
                    <a:pt x="242" y="21"/>
                    <a:pt x="242" y="22"/>
                  </a:cubicBezTo>
                  <a:cubicBezTo>
                    <a:pt x="243" y="26"/>
                    <a:pt x="241" y="27"/>
                    <a:pt x="238" y="27"/>
                  </a:cubicBezTo>
                  <a:cubicBezTo>
                    <a:pt x="236" y="27"/>
                    <a:pt x="231" y="28"/>
                    <a:pt x="229" y="29"/>
                  </a:cubicBezTo>
                  <a:cubicBezTo>
                    <a:pt x="228" y="31"/>
                    <a:pt x="228" y="31"/>
                    <a:pt x="228" y="33"/>
                  </a:cubicBezTo>
                  <a:cubicBezTo>
                    <a:pt x="223" y="31"/>
                    <a:pt x="217" y="26"/>
                    <a:pt x="219" y="21"/>
                  </a:cubicBezTo>
                  <a:cubicBezTo>
                    <a:pt x="222" y="21"/>
                    <a:pt x="223" y="17"/>
                    <a:pt x="221" y="15"/>
                  </a:cubicBezTo>
                  <a:cubicBezTo>
                    <a:pt x="220" y="13"/>
                    <a:pt x="218" y="14"/>
                    <a:pt x="216" y="13"/>
                  </a:cubicBezTo>
                  <a:cubicBezTo>
                    <a:pt x="215" y="12"/>
                    <a:pt x="215" y="11"/>
                    <a:pt x="215" y="9"/>
                  </a:cubicBezTo>
                  <a:cubicBezTo>
                    <a:pt x="215" y="7"/>
                    <a:pt x="215" y="6"/>
                    <a:pt x="213" y="5"/>
                  </a:cubicBezTo>
                  <a:cubicBezTo>
                    <a:pt x="211" y="5"/>
                    <a:pt x="209" y="5"/>
                    <a:pt x="207" y="5"/>
                  </a:cubicBezTo>
                  <a:cubicBezTo>
                    <a:pt x="204" y="6"/>
                    <a:pt x="200" y="5"/>
                    <a:pt x="197" y="4"/>
                  </a:cubicBezTo>
                  <a:cubicBezTo>
                    <a:pt x="197" y="5"/>
                    <a:pt x="197" y="6"/>
                    <a:pt x="197" y="7"/>
                  </a:cubicBezTo>
                  <a:cubicBezTo>
                    <a:pt x="196" y="5"/>
                    <a:pt x="192" y="0"/>
                    <a:pt x="189" y="0"/>
                  </a:cubicBezTo>
                  <a:cubicBezTo>
                    <a:pt x="188" y="2"/>
                    <a:pt x="186" y="2"/>
                    <a:pt x="185" y="4"/>
                  </a:cubicBezTo>
                  <a:cubicBezTo>
                    <a:pt x="184" y="5"/>
                    <a:pt x="184" y="7"/>
                    <a:pt x="183" y="8"/>
                  </a:cubicBezTo>
                  <a:cubicBezTo>
                    <a:pt x="182" y="10"/>
                    <a:pt x="180" y="11"/>
                    <a:pt x="179" y="13"/>
                  </a:cubicBezTo>
                  <a:cubicBezTo>
                    <a:pt x="177" y="15"/>
                    <a:pt x="175" y="17"/>
                    <a:pt x="173" y="18"/>
                  </a:cubicBezTo>
                  <a:cubicBezTo>
                    <a:pt x="173" y="16"/>
                    <a:pt x="173" y="15"/>
                    <a:pt x="174" y="13"/>
                  </a:cubicBezTo>
                  <a:cubicBezTo>
                    <a:pt x="173" y="13"/>
                    <a:pt x="171" y="13"/>
                    <a:pt x="171" y="13"/>
                  </a:cubicBezTo>
                  <a:cubicBezTo>
                    <a:pt x="168" y="10"/>
                    <a:pt x="163" y="8"/>
                    <a:pt x="159" y="10"/>
                  </a:cubicBezTo>
                  <a:cubicBezTo>
                    <a:pt x="156" y="12"/>
                    <a:pt x="156" y="13"/>
                    <a:pt x="156" y="16"/>
                  </a:cubicBezTo>
                  <a:cubicBezTo>
                    <a:pt x="157" y="18"/>
                    <a:pt x="158" y="19"/>
                    <a:pt x="157" y="21"/>
                  </a:cubicBezTo>
                  <a:cubicBezTo>
                    <a:pt x="157" y="22"/>
                    <a:pt x="156" y="22"/>
                    <a:pt x="156" y="23"/>
                  </a:cubicBezTo>
                  <a:cubicBezTo>
                    <a:pt x="154" y="22"/>
                    <a:pt x="153" y="20"/>
                    <a:pt x="151" y="19"/>
                  </a:cubicBezTo>
                  <a:cubicBezTo>
                    <a:pt x="149" y="18"/>
                    <a:pt x="150" y="18"/>
                    <a:pt x="148" y="19"/>
                  </a:cubicBezTo>
                  <a:cubicBezTo>
                    <a:pt x="148" y="19"/>
                    <a:pt x="148" y="20"/>
                    <a:pt x="147" y="20"/>
                  </a:cubicBezTo>
                  <a:cubicBezTo>
                    <a:pt x="146" y="21"/>
                    <a:pt x="145" y="21"/>
                    <a:pt x="144" y="21"/>
                  </a:cubicBezTo>
                  <a:cubicBezTo>
                    <a:pt x="143" y="21"/>
                    <a:pt x="142" y="22"/>
                    <a:pt x="141" y="22"/>
                  </a:cubicBezTo>
                  <a:cubicBezTo>
                    <a:pt x="140" y="23"/>
                    <a:pt x="139" y="22"/>
                    <a:pt x="137" y="23"/>
                  </a:cubicBezTo>
                  <a:cubicBezTo>
                    <a:pt x="136" y="23"/>
                    <a:pt x="135" y="24"/>
                    <a:pt x="133" y="24"/>
                  </a:cubicBezTo>
                  <a:cubicBezTo>
                    <a:pt x="132" y="27"/>
                    <a:pt x="135" y="29"/>
                    <a:pt x="135" y="31"/>
                  </a:cubicBezTo>
                  <a:cubicBezTo>
                    <a:pt x="132" y="31"/>
                    <a:pt x="130" y="27"/>
                    <a:pt x="126" y="27"/>
                  </a:cubicBezTo>
                  <a:cubicBezTo>
                    <a:pt x="126" y="32"/>
                    <a:pt x="120" y="26"/>
                    <a:pt x="118" y="29"/>
                  </a:cubicBezTo>
                  <a:cubicBezTo>
                    <a:pt x="116" y="31"/>
                    <a:pt x="118" y="35"/>
                    <a:pt x="115" y="36"/>
                  </a:cubicBezTo>
                  <a:cubicBezTo>
                    <a:pt x="113" y="37"/>
                    <a:pt x="111" y="37"/>
                    <a:pt x="109" y="37"/>
                  </a:cubicBezTo>
                  <a:cubicBezTo>
                    <a:pt x="106" y="38"/>
                    <a:pt x="103" y="40"/>
                    <a:pt x="99" y="40"/>
                  </a:cubicBezTo>
                  <a:cubicBezTo>
                    <a:pt x="97" y="40"/>
                    <a:pt x="95" y="40"/>
                    <a:pt x="94" y="40"/>
                  </a:cubicBezTo>
                  <a:cubicBezTo>
                    <a:pt x="92" y="40"/>
                    <a:pt x="91" y="38"/>
                    <a:pt x="89" y="39"/>
                  </a:cubicBezTo>
                  <a:cubicBezTo>
                    <a:pt x="88" y="42"/>
                    <a:pt x="93" y="44"/>
                    <a:pt x="95" y="45"/>
                  </a:cubicBezTo>
                  <a:cubicBezTo>
                    <a:pt x="92" y="47"/>
                    <a:pt x="89" y="46"/>
                    <a:pt x="86" y="48"/>
                  </a:cubicBezTo>
                  <a:cubicBezTo>
                    <a:pt x="84" y="49"/>
                    <a:pt x="85" y="51"/>
                    <a:pt x="84" y="53"/>
                  </a:cubicBezTo>
                  <a:cubicBezTo>
                    <a:pt x="84" y="55"/>
                    <a:pt x="82" y="56"/>
                    <a:pt x="84" y="59"/>
                  </a:cubicBezTo>
                  <a:cubicBezTo>
                    <a:pt x="85" y="61"/>
                    <a:pt x="88" y="62"/>
                    <a:pt x="89" y="65"/>
                  </a:cubicBezTo>
                  <a:cubicBezTo>
                    <a:pt x="89" y="66"/>
                    <a:pt x="88" y="69"/>
                    <a:pt x="90" y="70"/>
                  </a:cubicBezTo>
                  <a:cubicBezTo>
                    <a:pt x="91" y="69"/>
                    <a:pt x="90" y="67"/>
                    <a:pt x="91" y="66"/>
                  </a:cubicBezTo>
                  <a:cubicBezTo>
                    <a:pt x="94" y="67"/>
                    <a:pt x="95" y="70"/>
                    <a:pt x="97" y="72"/>
                  </a:cubicBezTo>
                  <a:cubicBezTo>
                    <a:pt x="96" y="73"/>
                    <a:pt x="95" y="74"/>
                    <a:pt x="95" y="76"/>
                  </a:cubicBezTo>
                  <a:cubicBezTo>
                    <a:pt x="94" y="77"/>
                    <a:pt x="93" y="81"/>
                    <a:pt x="92" y="84"/>
                  </a:cubicBezTo>
                  <a:cubicBezTo>
                    <a:pt x="88" y="84"/>
                    <a:pt x="88" y="78"/>
                    <a:pt x="83" y="78"/>
                  </a:cubicBezTo>
                  <a:cubicBezTo>
                    <a:pt x="83" y="79"/>
                    <a:pt x="84" y="81"/>
                    <a:pt x="82" y="83"/>
                  </a:cubicBezTo>
                  <a:cubicBezTo>
                    <a:pt x="80" y="84"/>
                    <a:pt x="79" y="83"/>
                    <a:pt x="78" y="84"/>
                  </a:cubicBezTo>
                  <a:cubicBezTo>
                    <a:pt x="77" y="85"/>
                    <a:pt x="78" y="86"/>
                    <a:pt x="77" y="86"/>
                  </a:cubicBezTo>
                  <a:cubicBezTo>
                    <a:pt x="75" y="86"/>
                    <a:pt x="76" y="84"/>
                    <a:pt x="75" y="83"/>
                  </a:cubicBezTo>
                  <a:cubicBezTo>
                    <a:pt x="75" y="80"/>
                    <a:pt x="75" y="77"/>
                    <a:pt x="71" y="78"/>
                  </a:cubicBezTo>
                  <a:cubicBezTo>
                    <a:pt x="69" y="78"/>
                    <a:pt x="67" y="79"/>
                    <a:pt x="66" y="80"/>
                  </a:cubicBezTo>
                  <a:cubicBezTo>
                    <a:pt x="64" y="82"/>
                    <a:pt x="65" y="83"/>
                    <a:pt x="66" y="86"/>
                  </a:cubicBezTo>
                  <a:cubicBezTo>
                    <a:pt x="67" y="89"/>
                    <a:pt x="65" y="87"/>
                    <a:pt x="63" y="88"/>
                  </a:cubicBezTo>
                  <a:cubicBezTo>
                    <a:pt x="62" y="89"/>
                    <a:pt x="60" y="91"/>
                    <a:pt x="60" y="92"/>
                  </a:cubicBezTo>
                  <a:cubicBezTo>
                    <a:pt x="59" y="92"/>
                    <a:pt x="58" y="93"/>
                    <a:pt x="58" y="93"/>
                  </a:cubicBezTo>
                  <a:cubicBezTo>
                    <a:pt x="57" y="96"/>
                    <a:pt x="56" y="98"/>
                    <a:pt x="54" y="101"/>
                  </a:cubicBezTo>
                  <a:cubicBezTo>
                    <a:pt x="55" y="101"/>
                    <a:pt x="56" y="101"/>
                    <a:pt x="58" y="101"/>
                  </a:cubicBezTo>
                  <a:cubicBezTo>
                    <a:pt x="58" y="101"/>
                    <a:pt x="57" y="102"/>
                    <a:pt x="57" y="102"/>
                  </a:cubicBezTo>
                  <a:cubicBezTo>
                    <a:pt x="56" y="105"/>
                    <a:pt x="56" y="106"/>
                    <a:pt x="57" y="109"/>
                  </a:cubicBezTo>
                  <a:cubicBezTo>
                    <a:pt x="58" y="111"/>
                    <a:pt x="60" y="113"/>
                    <a:pt x="59" y="115"/>
                  </a:cubicBezTo>
                  <a:cubicBezTo>
                    <a:pt x="59" y="117"/>
                    <a:pt x="56" y="117"/>
                    <a:pt x="57" y="119"/>
                  </a:cubicBezTo>
                  <a:cubicBezTo>
                    <a:pt x="57" y="121"/>
                    <a:pt x="61" y="121"/>
                    <a:pt x="62" y="123"/>
                  </a:cubicBezTo>
                  <a:cubicBezTo>
                    <a:pt x="63" y="124"/>
                    <a:pt x="63" y="125"/>
                    <a:pt x="63" y="126"/>
                  </a:cubicBezTo>
                  <a:cubicBezTo>
                    <a:pt x="61" y="127"/>
                    <a:pt x="58" y="128"/>
                    <a:pt x="57" y="127"/>
                  </a:cubicBezTo>
                  <a:cubicBezTo>
                    <a:pt x="56" y="126"/>
                    <a:pt x="56" y="124"/>
                    <a:pt x="54" y="124"/>
                  </a:cubicBezTo>
                  <a:cubicBezTo>
                    <a:pt x="53" y="123"/>
                    <a:pt x="53" y="124"/>
                    <a:pt x="52" y="125"/>
                  </a:cubicBezTo>
                  <a:cubicBezTo>
                    <a:pt x="49" y="125"/>
                    <a:pt x="50" y="122"/>
                    <a:pt x="47" y="121"/>
                  </a:cubicBezTo>
                  <a:cubicBezTo>
                    <a:pt x="45" y="124"/>
                    <a:pt x="46" y="129"/>
                    <a:pt x="43" y="131"/>
                  </a:cubicBezTo>
                  <a:cubicBezTo>
                    <a:pt x="41" y="133"/>
                    <a:pt x="38" y="133"/>
                    <a:pt x="38" y="135"/>
                  </a:cubicBezTo>
                  <a:cubicBezTo>
                    <a:pt x="37" y="138"/>
                    <a:pt x="40" y="139"/>
                    <a:pt x="39" y="142"/>
                  </a:cubicBezTo>
                  <a:cubicBezTo>
                    <a:pt x="39" y="143"/>
                    <a:pt x="38" y="144"/>
                    <a:pt x="37" y="145"/>
                  </a:cubicBezTo>
                  <a:cubicBezTo>
                    <a:pt x="34" y="145"/>
                    <a:pt x="32" y="145"/>
                    <a:pt x="29" y="145"/>
                  </a:cubicBezTo>
                  <a:cubicBezTo>
                    <a:pt x="25" y="146"/>
                    <a:pt x="23" y="149"/>
                    <a:pt x="19" y="149"/>
                  </a:cubicBezTo>
                  <a:cubicBezTo>
                    <a:pt x="18" y="150"/>
                    <a:pt x="17" y="149"/>
                    <a:pt x="15" y="149"/>
                  </a:cubicBezTo>
                  <a:cubicBezTo>
                    <a:pt x="13" y="148"/>
                    <a:pt x="8" y="148"/>
                    <a:pt x="7" y="151"/>
                  </a:cubicBezTo>
                  <a:cubicBezTo>
                    <a:pt x="6" y="154"/>
                    <a:pt x="8" y="157"/>
                    <a:pt x="7" y="160"/>
                  </a:cubicBezTo>
                  <a:cubicBezTo>
                    <a:pt x="6" y="161"/>
                    <a:pt x="5" y="162"/>
                    <a:pt x="5" y="163"/>
                  </a:cubicBezTo>
                  <a:cubicBezTo>
                    <a:pt x="4" y="166"/>
                    <a:pt x="6" y="167"/>
                    <a:pt x="7" y="170"/>
                  </a:cubicBezTo>
                  <a:cubicBezTo>
                    <a:pt x="8" y="174"/>
                    <a:pt x="5" y="181"/>
                    <a:pt x="12" y="182"/>
                  </a:cubicBezTo>
                  <a:cubicBezTo>
                    <a:pt x="13" y="184"/>
                    <a:pt x="11" y="189"/>
                    <a:pt x="14" y="190"/>
                  </a:cubicBezTo>
                  <a:cubicBezTo>
                    <a:pt x="18" y="191"/>
                    <a:pt x="19" y="186"/>
                    <a:pt x="22" y="186"/>
                  </a:cubicBezTo>
                  <a:cubicBezTo>
                    <a:pt x="25" y="186"/>
                    <a:pt x="25" y="190"/>
                    <a:pt x="25" y="192"/>
                  </a:cubicBezTo>
                  <a:cubicBezTo>
                    <a:pt x="25" y="196"/>
                    <a:pt x="21" y="197"/>
                    <a:pt x="19" y="201"/>
                  </a:cubicBezTo>
                  <a:cubicBezTo>
                    <a:pt x="18" y="203"/>
                    <a:pt x="19" y="204"/>
                    <a:pt x="21" y="205"/>
                  </a:cubicBezTo>
                  <a:cubicBezTo>
                    <a:pt x="19" y="205"/>
                    <a:pt x="17" y="205"/>
                    <a:pt x="16" y="205"/>
                  </a:cubicBezTo>
                  <a:cubicBezTo>
                    <a:pt x="12" y="205"/>
                    <a:pt x="12" y="208"/>
                    <a:pt x="12" y="211"/>
                  </a:cubicBezTo>
                  <a:cubicBezTo>
                    <a:pt x="11" y="209"/>
                    <a:pt x="10" y="207"/>
                    <a:pt x="7" y="208"/>
                  </a:cubicBezTo>
                  <a:cubicBezTo>
                    <a:pt x="6" y="209"/>
                    <a:pt x="4" y="210"/>
                    <a:pt x="5" y="211"/>
                  </a:cubicBezTo>
                  <a:cubicBezTo>
                    <a:pt x="5" y="212"/>
                    <a:pt x="7" y="214"/>
                    <a:pt x="7" y="214"/>
                  </a:cubicBezTo>
                  <a:cubicBezTo>
                    <a:pt x="8" y="215"/>
                    <a:pt x="9" y="216"/>
                    <a:pt x="10" y="216"/>
                  </a:cubicBezTo>
                  <a:cubicBezTo>
                    <a:pt x="11" y="216"/>
                    <a:pt x="13" y="216"/>
                    <a:pt x="13" y="216"/>
                  </a:cubicBezTo>
                  <a:cubicBezTo>
                    <a:pt x="15" y="217"/>
                    <a:pt x="14" y="217"/>
                    <a:pt x="15" y="218"/>
                  </a:cubicBezTo>
                  <a:cubicBezTo>
                    <a:pt x="15" y="218"/>
                    <a:pt x="16" y="220"/>
                    <a:pt x="16" y="220"/>
                  </a:cubicBezTo>
                  <a:cubicBezTo>
                    <a:pt x="17" y="222"/>
                    <a:pt x="17" y="221"/>
                    <a:pt x="19" y="222"/>
                  </a:cubicBezTo>
                  <a:cubicBezTo>
                    <a:pt x="21" y="223"/>
                    <a:pt x="23" y="224"/>
                    <a:pt x="25" y="225"/>
                  </a:cubicBezTo>
                  <a:cubicBezTo>
                    <a:pt x="30" y="226"/>
                    <a:pt x="32" y="223"/>
                    <a:pt x="35" y="219"/>
                  </a:cubicBezTo>
                  <a:cubicBezTo>
                    <a:pt x="37" y="220"/>
                    <a:pt x="40" y="221"/>
                    <a:pt x="43" y="220"/>
                  </a:cubicBezTo>
                  <a:cubicBezTo>
                    <a:pt x="45" y="220"/>
                    <a:pt x="46" y="219"/>
                    <a:pt x="47" y="218"/>
                  </a:cubicBezTo>
                  <a:cubicBezTo>
                    <a:pt x="48" y="217"/>
                    <a:pt x="50" y="215"/>
                    <a:pt x="50" y="214"/>
                  </a:cubicBezTo>
                  <a:cubicBezTo>
                    <a:pt x="53" y="213"/>
                    <a:pt x="52" y="216"/>
                    <a:pt x="54" y="216"/>
                  </a:cubicBezTo>
                  <a:cubicBezTo>
                    <a:pt x="56" y="217"/>
                    <a:pt x="57" y="215"/>
                    <a:pt x="58" y="215"/>
                  </a:cubicBezTo>
                  <a:cubicBezTo>
                    <a:pt x="60" y="215"/>
                    <a:pt x="63" y="215"/>
                    <a:pt x="65" y="215"/>
                  </a:cubicBezTo>
                  <a:cubicBezTo>
                    <a:pt x="65" y="215"/>
                    <a:pt x="65" y="215"/>
                    <a:pt x="66" y="215"/>
                  </a:cubicBezTo>
                  <a:cubicBezTo>
                    <a:pt x="66" y="216"/>
                    <a:pt x="65" y="216"/>
                    <a:pt x="63" y="217"/>
                  </a:cubicBezTo>
                  <a:cubicBezTo>
                    <a:pt x="61" y="219"/>
                    <a:pt x="58" y="220"/>
                    <a:pt x="55" y="220"/>
                  </a:cubicBezTo>
                  <a:cubicBezTo>
                    <a:pt x="54" y="220"/>
                    <a:pt x="53" y="220"/>
                    <a:pt x="51" y="220"/>
                  </a:cubicBezTo>
                  <a:cubicBezTo>
                    <a:pt x="50" y="223"/>
                    <a:pt x="51" y="226"/>
                    <a:pt x="50" y="229"/>
                  </a:cubicBezTo>
                  <a:cubicBezTo>
                    <a:pt x="49" y="229"/>
                    <a:pt x="48" y="229"/>
                    <a:pt x="47" y="229"/>
                  </a:cubicBezTo>
                  <a:cubicBezTo>
                    <a:pt x="46" y="230"/>
                    <a:pt x="45" y="231"/>
                    <a:pt x="44" y="231"/>
                  </a:cubicBezTo>
                  <a:cubicBezTo>
                    <a:pt x="43" y="231"/>
                    <a:pt x="42" y="231"/>
                    <a:pt x="41" y="232"/>
                  </a:cubicBezTo>
                  <a:cubicBezTo>
                    <a:pt x="40" y="232"/>
                    <a:pt x="41" y="233"/>
                    <a:pt x="40" y="233"/>
                  </a:cubicBezTo>
                  <a:cubicBezTo>
                    <a:pt x="40" y="234"/>
                    <a:pt x="39" y="234"/>
                    <a:pt x="38" y="235"/>
                  </a:cubicBezTo>
                  <a:cubicBezTo>
                    <a:pt x="38" y="235"/>
                    <a:pt x="38" y="236"/>
                    <a:pt x="37" y="236"/>
                  </a:cubicBezTo>
                  <a:cubicBezTo>
                    <a:pt x="36" y="236"/>
                    <a:pt x="35" y="236"/>
                    <a:pt x="34" y="236"/>
                  </a:cubicBezTo>
                  <a:cubicBezTo>
                    <a:pt x="34" y="236"/>
                    <a:pt x="33" y="236"/>
                    <a:pt x="32" y="237"/>
                  </a:cubicBezTo>
                  <a:cubicBezTo>
                    <a:pt x="31" y="236"/>
                    <a:pt x="31" y="236"/>
                    <a:pt x="30" y="235"/>
                  </a:cubicBezTo>
                  <a:cubicBezTo>
                    <a:pt x="30" y="235"/>
                    <a:pt x="30" y="234"/>
                    <a:pt x="29" y="233"/>
                  </a:cubicBezTo>
                  <a:cubicBezTo>
                    <a:pt x="28" y="232"/>
                    <a:pt x="26" y="231"/>
                    <a:pt x="25" y="230"/>
                  </a:cubicBezTo>
                  <a:cubicBezTo>
                    <a:pt x="25" y="233"/>
                    <a:pt x="22" y="236"/>
                    <a:pt x="21" y="239"/>
                  </a:cubicBezTo>
                  <a:cubicBezTo>
                    <a:pt x="21" y="240"/>
                    <a:pt x="20" y="241"/>
                    <a:pt x="20" y="242"/>
                  </a:cubicBezTo>
                  <a:cubicBezTo>
                    <a:pt x="19" y="243"/>
                    <a:pt x="19" y="243"/>
                    <a:pt x="19" y="244"/>
                  </a:cubicBezTo>
                  <a:cubicBezTo>
                    <a:pt x="18" y="245"/>
                    <a:pt x="19" y="246"/>
                    <a:pt x="19" y="247"/>
                  </a:cubicBezTo>
                  <a:cubicBezTo>
                    <a:pt x="15" y="247"/>
                    <a:pt x="14" y="250"/>
                    <a:pt x="13" y="253"/>
                  </a:cubicBezTo>
                  <a:cubicBezTo>
                    <a:pt x="13" y="254"/>
                    <a:pt x="12" y="255"/>
                    <a:pt x="13" y="256"/>
                  </a:cubicBezTo>
                  <a:cubicBezTo>
                    <a:pt x="12" y="257"/>
                    <a:pt x="12" y="258"/>
                    <a:pt x="11" y="258"/>
                  </a:cubicBezTo>
                  <a:cubicBezTo>
                    <a:pt x="11" y="259"/>
                    <a:pt x="12" y="259"/>
                    <a:pt x="12" y="260"/>
                  </a:cubicBezTo>
                  <a:cubicBezTo>
                    <a:pt x="10" y="261"/>
                    <a:pt x="8" y="261"/>
                    <a:pt x="6" y="263"/>
                  </a:cubicBezTo>
                  <a:cubicBezTo>
                    <a:pt x="3" y="266"/>
                    <a:pt x="7" y="266"/>
                    <a:pt x="7" y="270"/>
                  </a:cubicBezTo>
                  <a:cubicBezTo>
                    <a:pt x="4" y="270"/>
                    <a:pt x="0" y="276"/>
                    <a:pt x="3" y="278"/>
                  </a:cubicBezTo>
                  <a:close/>
                  <a:moveTo>
                    <a:pt x="334" y="237"/>
                  </a:moveTo>
                  <a:cubicBezTo>
                    <a:pt x="335" y="237"/>
                    <a:pt x="337" y="238"/>
                    <a:pt x="339" y="239"/>
                  </a:cubicBezTo>
                  <a:cubicBezTo>
                    <a:pt x="338" y="239"/>
                    <a:pt x="337" y="240"/>
                    <a:pt x="336" y="240"/>
                  </a:cubicBezTo>
                  <a:cubicBezTo>
                    <a:pt x="334" y="239"/>
                    <a:pt x="334" y="238"/>
                    <a:pt x="334" y="237"/>
                  </a:cubicBezTo>
                  <a:close/>
                  <a:moveTo>
                    <a:pt x="158" y="129"/>
                  </a:moveTo>
                  <a:cubicBezTo>
                    <a:pt x="158" y="129"/>
                    <a:pt x="158" y="130"/>
                    <a:pt x="158" y="130"/>
                  </a:cubicBezTo>
                  <a:cubicBezTo>
                    <a:pt x="157" y="131"/>
                    <a:pt x="155" y="132"/>
                    <a:pt x="154" y="133"/>
                  </a:cubicBezTo>
                  <a:cubicBezTo>
                    <a:pt x="154" y="133"/>
                    <a:pt x="154" y="133"/>
                    <a:pt x="154" y="132"/>
                  </a:cubicBezTo>
                  <a:cubicBezTo>
                    <a:pt x="154" y="130"/>
                    <a:pt x="154" y="129"/>
                    <a:pt x="156" y="129"/>
                  </a:cubicBezTo>
                  <a:cubicBezTo>
                    <a:pt x="157" y="129"/>
                    <a:pt x="158" y="129"/>
                    <a:pt x="158" y="129"/>
                  </a:cubicBezTo>
                  <a:close/>
                  <a:moveTo>
                    <a:pt x="189" y="93"/>
                  </a:moveTo>
                  <a:cubicBezTo>
                    <a:pt x="189" y="93"/>
                    <a:pt x="190" y="94"/>
                    <a:pt x="191" y="95"/>
                  </a:cubicBezTo>
                  <a:cubicBezTo>
                    <a:pt x="192" y="96"/>
                    <a:pt x="194" y="97"/>
                    <a:pt x="195" y="98"/>
                  </a:cubicBezTo>
                  <a:cubicBezTo>
                    <a:pt x="196" y="98"/>
                    <a:pt x="197" y="99"/>
                    <a:pt x="197" y="99"/>
                  </a:cubicBezTo>
                  <a:cubicBezTo>
                    <a:pt x="198" y="100"/>
                    <a:pt x="198" y="101"/>
                    <a:pt x="199" y="101"/>
                  </a:cubicBezTo>
                  <a:cubicBezTo>
                    <a:pt x="200" y="103"/>
                    <a:pt x="200" y="104"/>
                    <a:pt x="201" y="106"/>
                  </a:cubicBezTo>
                  <a:cubicBezTo>
                    <a:pt x="202" y="108"/>
                    <a:pt x="202" y="110"/>
                    <a:pt x="202" y="111"/>
                  </a:cubicBezTo>
                  <a:cubicBezTo>
                    <a:pt x="203" y="113"/>
                    <a:pt x="203" y="115"/>
                    <a:pt x="204" y="116"/>
                  </a:cubicBezTo>
                  <a:cubicBezTo>
                    <a:pt x="204" y="117"/>
                    <a:pt x="204" y="118"/>
                    <a:pt x="204" y="119"/>
                  </a:cubicBezTo>
                  <a:cubicBezTo>
                    <a:pt x="204" y="119"/>
                    <a:pt x="204" y="119"/>
                    <a:pt x="204" y="119"/>
                  </a:cubicBezTo>
                  <a:cubicBezTo>
                    <a:pt x="204" y="119"/>
                    <a:pt x="204" y="119"/>
                    <a:pt x="204" y="120"/>
                  </a:cubicBezTo>
                  <a:cubicBezTo>
                    <a:pt x="204" y="120"/>
                    <a:pt x="204" y="121"/>
                    <a:pt x="204" y="122"/>
                  </a:cubicBezTo>
                  <a:cubicBezTo>
                    <a:pt x="203" y="123"/>
                    <a:pt x="203" y="124"/>
                    <a:pt x="203" y="125"/>
                  </a:cubicBezTo>
                  <a:cubicBezTo>
                    <a:pt x="202" y="126"/>
                    <a:pt x="202" y="127"/>
                    <a:pt x="202" y="128"/>
                  </a:cubicBezTo>
                  <a:cubicBezTo>
                    <a:pt x="202" y="129"/>
                    <a:pt x="202" y="130"/>
                    <a:pt x="201" y="131"/>
                  </a:cubicBezTo>
                  <a:cubicBezTo>
                    <a:pt x="201" y="132"/>
                    <a:pt x="201" y="132"/>
                    <a:pt x="200" y="133"/>
                  </a:cubicBezTo>
                  <a:cubicBezTo>
                    <a:pt x="200" y="134"/>
                    <a:pt x="199" y="135"/>
                    <a:pt x="198" y="135"/>
                  </a:cubicBezTo>
                  <a:cubicBezTo>
                    <a:pt x="198" y="136"/>
                    <a:pt x="197" y="137"/>
                    <a:pt x="197" y="137"/>
                  </a:cubicBezTo>
                  <a:cubicBezTo>
                    <a:pt x="197" y="137"/>
                    <a:pt x="197" y="137"/>
                    <a:pt x="197" y="137"/>
                  </a:cubicBezTo>
                  <a:cubicBezTo>
                    <a:pt x="197" y="138"/>
                    <a:pt x="196" y="138"/>
                    <a:pt x="196" y="138"/>
                  </a:cubicBezTo>
                  <a:cubicBezTo>
                    <a:pt x="195" y="137"/>
                    <a:pt x="194" y="136"/>
                    <a:pt x="193" y="136"/>
                  </a:cubicBezTo>
                  <a:cubicBezTo>
                    <a:pt x="189" y="135"/>
                    <a:pt x="189" y="141"/>
                    <a:pt x="185" y="138"/>
                  </a:cubicBezTo>
                  <a:cubicBezTo>
                    <a:pt x="184" y="136"/>
                    <a:pt x="184" y="135"/>
                    <a:pt x="182" y="135"/>
                  </a:cubicBezTo>
                  <a:cubicBezTo>
                    <a:pt x="181" y="134"/>
                    <a:pt x="179" y="134"/>
                    <a:pt x="177" y="134"/>
                  </a:cubicBezTo>
                  <a:cubicBezTo>
                    <a:pt x="174" y="135"/>
                    <a:pt x="171" y="137"/>
                    <a:pt x="168" y="135"/>
                  </a:cubicBezTo>
                  <a:cubicBezTo>
                    <a:pt x="167" y="134"/>
                    <a:pt x="167" y="133"/>
                    <a:pt x="166" y="132"/>
                  </a:cubicBezTo>
                  <a:cubicBezTo>
                    <a:pt x="166" y="131"/>
                    <a:pt x="165" y="130"/>
                    <a:pt x="164" y="129"/>
                  </a:cubicBezTo>
                  <a:cubicBezTo>
                    <a:pt x="166" y="128"/>
                    <a:pt x="166" y="127"/>
                    <a:pt x="167" y="125"/>
                  </a:cubicBezTo>
                  <a:cubicBezTo>
                    <a:pt x="168" y="123"/>
                    <a:pt x="170" y="121"/>
                    <a:pt x="170" y="119"/>
                  </a:cubicBezTo>
                  <a:cubicBezTo>
                    <a:pt x="170" y="117"/>
                    <a:pt x="169" y="117"/>
                    <a:pt x="168" y="116"/>
                  </a:cubicBezTo>
                  <a:cubicBezTo>
                    <a:pt x="167" y="114"/>
                    <a:pt x="168" y="112"/>
                    <a:pt x="167" y="110"/>
                  </a:cubicBezTo>
                  <a:cubicBezTo>
                    <a:pt x="167" y="108"/>
                    <a:pt x="167" y="107"/>
                    <a:pt x="167" y="105"/>
                  </a:cubicBezTo>
                  <a:cubicBezTo>
                    <a:pt x="167" y="103"/>
                    <a:pt x="165" y="103"/>
                    <a:pt x="165" y="102"/>
                  </a:cubicBezTo>
                  <a:cubicBezTo>
                    <a:pt x="165" y="100"/>
                    <a:pt x="166" y="99"/>
                    <a:pt x="167" y="99"/>
                  </a:cubicBezTo>
                  <a:cubicBezTo>
                    <a:pt x="168" y="99"/>
                    <a:pt x="169" y="100"/>
                    <a:pt x="170" y="100"/>
                  </a:cubicBezTo>
                  <a:cubicBezTo>
                    <a:pt x="171" y="101"/>
                    <a:pt x="172" y="101"/>
                    <a:pt x="173" y="101"/>
                  </a:cubicBezTo>
                  <a:cubicBezTo>
                    <a:pt x="175" y="102"/>
                    <a:pt x="176" y="103"/>
                    <a:pt x="177" y="104"/>
                  </a:cubicBezTo>
                  <a:cubicBezTo>
                    <a:pt x="179" y="102"/>
                    <a:pt x="179" y="99"/>
                    <a:pt x="181" y="97"/>
                  </a:cubicBezTo>
                  <a:cubicBezTo>
                    <a:pt x="181" y="96"/>
                    <a:pt x="181" y="95"/>
                    <a:pt x="183" y="96"/>
                  </a:cubicBezTo>
                  <a:cubicBezTo>
                    <a:pt x="184" y="96"/>
                    <a:pt x="184" y="98"/>
                    <a:pt x="185" y="99"/>
                  </a:cubicBezTo>
                  <a:cubicBezTo>
                    <a:pt x="187" y="97"/>
                    <a:pt x="188" y="95"/>
                    <a:pt x="188" y="92"/>
                  </a:cubicBezTo>
                  <a:cubicBezTo>
                    <a:pt x="189" y="92"/>
                    <a:pt x="189" y="92"/>
                    <a:pt x="189" y="93"/>
                  </a:cubicBezTo>
                  <a:close/>
                  <a:moveTo>
                    <a:pt x="204" y="91"/>
                  </a:moveTo>
                  <a:cubicBezTo>
                    <a:pt x="204" y="100"/>
                    <a:pt x="204" y="100"/>
                    <a:pt x="204" y="100"/>
                  </a:cubicBezTo>
                  <a:cubicBezTo>
                    <a:pt x="204" y="103"/>
                    <a:pt x="204" y="106"/>
                    <a:pt x="204" y="109"/>
                  </a:cubicBezTo>
                  <a:cubicBezTo>
                    <a:pt x="204" y="108"/>
                    <a:pt x="203" y="107"/>
                    <a:pt x="203" y="106"/>
                  </a:cubicBezTo>
                  <a:cubicBezTo>
                    <a:pt x="202" y="104"/>
                    <a:pt x="201" y="102"/>
                    <a:pt x="200" y="100"/>
                  </a:cubicBezTo>
                  <a:cubicBezTo>
                    <a:pt x="200" y="100"/>
                    <a:pt x="199" y="99"/>
                    <a:pt x="199" y="98"/>
                  </a:cubicBezTo>
                  <a:cubicBezTo>
                    <a:pt x="198" y="97"/>
                    <a:pt x="197" y="97"/>
                    <a:pt x="196" y="96"/>
                  </a:cubicBezTo>
                  <a:cubicBezTo>
                    <a:pt x="195" y="95"/>
                    <a:pt x="193" y="95"/>
                    <a:pt x="192" y="94"/>
                  </a:cubicBezTo>
                  <a:cubicBezTo>
                    <a:pt x="191" y="93"/>
                    <a:pt x="191" y="92"/>
                    <a:pt x="190" y="92"/>
                  </a:cubicBezTo>
                  <a:cubicBezTo>
                    <a:pt x="190" y="92"/>
                    <a:pt x="190" y="92"/>
                    <a:pt x="190" y="91"/>
                  </a:cubicBezTo>
                  <a:cubicBezTo>
                    <a:pt x="194" y="91"/>
                    <a:pt x="200" y="93"/>
                    <a:pt x="204" y="91"/>
                  </a:cubicBezTo>
                  <a:close/>
                  <a:moveTo>
                    <a:pt x="207" y="97"/>
                  </a:moveTo>
                  <a:cubicBezTo>
                    <a:pt x="207" y="99"/>
                    <a:pt x="207" y="101"/>
                    <a:pt x="207" y="103"/>
                  </a:cubicBezTo>
                  <a:cubicBezTo>
                    <a:pt x="207" y="106"/>
                    <a:pt x="207" y="106"/>
                    <a:pt x="207" y="106"/>
                  </a:cubicBezTo>
                  <a:cubicBezTo>
                    <a:pt x="207" y="106"/>
                    <a:pt x="207" y="106"/>
                    <a:pt x="207" y="106"/>
                  </a:cubicBezTo>
                  <a:cubicBezTo>
                    <a:pt x="207" y="106"/>
                    <a:pt x="207" y="106"/>
                    <a:pt x="207" y="107"/>
                  </a:cubicBezTo>
                  <a:cubicBezTo>
                    <a:pt x="207" y="107"/>
                    <a:pt x="207" y="108"/>
                    <a:pt x="207" y="108"/>
                  </a:cubicBezTo>
                  <a:cubicBezTo>
                    <a:pt x="207" y="109"/>
                    <a:pt x="206" y="109"/>
                    <a:pt x="206" y="110"/>
                  </a:cubicBezTo>
                  <a:cubicBezTo>
                    <a:pt x="206" y="107"/>
                    <a:pt x="207" y="103"/>
                    <a:pt x="207" y="100"/>
                  </a:cubicBezTo>
                  <a:cubicBezTo>
                    <a:pt x="206" y="90"/>
                    <a:pt x="206" y="90"/>
                    <a:pt x="206" y="90"/>
                  </a:cubicBezTo>
                  <a:cubicBezTo>
                    <a:pt x="207" y="90"/>
                    <a:pt x="207" y="90"/>
                    <a:pt x="207" y="89"/>
                  </a:cubicBezTo>
                  <a:cubicBezTo>
                    <a:pt x="207" y="92"/>
                    <a:pt x="207" y="95"/>
                    <a:pt x="207" y="97"/>
                  </a:cubicBezTo>
                  <a:close/>
                  <a:moveTo>
                    <a:pt x="206" y="127"/>
                  </a:moveTo>
                  <a:cubicBezTo>
                    <a:pt x="206" y="127"/>
                    <a:pt x="206" y="127"/>
                    <a:pt x="207" y="127"/>
                  </a:cubicBezTo>
                  <a:cubicBezTo>
                    <a:pt x="207" y="127"/>
                    <a:pt x="207" y="128"/>
                    <a:pt x="207" y="128"/>
                  </a:cubicBezTo>
                  <a:cubicBezTo>
                    <a:pt x="207" y="129"/>
                    <a:pt x="206" y="130"/>
                    <a:pt x="206" y="131"/>
                  </a:cubicBezTo>
                  <a:cubicBezTo>
                    <a:pt x="206" y="131"/>
                    <a:pt x="206" y="131"/>
                    <a:pt x="206" y="131"/>
                  </a:cubicBezTo>
                  <a:cubicBezTo>
                    <a:pt x="206" y="129"/>
                    <a:pt x="206" y="128"/>
                    <a:pt x="206" y="127"/>
                  </a:cubicBezTo>
                  <a:close/>
                  <a:moveTo>
                    <a:pt x="259" y="66"/>
                  </a:moveTo>
                  <a:cubicBezTo>
                    <a:pt x="259" y="66"/>
                    <a:pt x="259" y="67"/>
                    <a:pt x="258" y="67"/>
                  </a:cubicBezTo>
                  <a:cubicBezTo>
                    <a:pt x="257" y="70"/>
                    <a:pt x="257" y="73"/>
                    <a:pt x="256" y="75"/>
                  </a:cubicBezTo>
                  <a:cubicBezTo>
                    <a:pt x="254" y="79"/>
                    <a:pt x="250" y="78"/>
                    <a:pt x="246" y="80"/>
                  </a:cubicBezTo>
                  <a:cubicBezTo>
                    <a:pt x="244" y="81"/>
                    <a:pt x="241" y="84"/>
                    <a:pt x="239" y="86"/>
                  </a:cubicBezTo>
                  <a:cubicBezTo>
                    <a:pt x="238" y="87"/>
                    <a:pt x="237" y="89"/>
                    <a:pt x="238" y="90"/>
                  </a:cubicBezTo>
                  <a:cubicBezTo>
                    <a:pt x="238" y="91"/>
                    <a:pt x="239" y="91"/>
                    <a:pt x="239" y="91"/>
                  </a:cubicBezTo>
                  <a:cubicBezTo>
                    <a:pt x="236" y="94"/>
                    <a:pt x="232" y="97"/>
                    <a:pt x="230" y="100"/>
                  </a:cubicBezTo>
                  <a:cubicBezTo>
                    <a:pt x="227" y="104"/>
                    <a:pt x="224" y="108"/>
                    <a:pt x="223" y="112"/>
                  </a:cubicBezTo>
                  <a:cubicBezTo>
                    <a:pt x="223" y="115"/>
                    <a:pt x="222" y="117"/>
                    <a:pt x="222" y="119"/>
                  </a:cubicBezTo>
                  <a:cubicBezTo>
                    <a:pt x="222" y="122"/>
                    <a:pt x="222" y="124"/>
                    <a:pt x="223" y="126"/>
                  </a:cubicBezTo>
                  <a:cubicBezTo>
                    <a:pt x="223" y="127"/>
                    <a:pt x="223" y="128"/>
                    <a:pt x="223" y="129"/>
                  </a:cubicBezTo>
                  <a:cubicBezTo>
                    <a:pt x="223" y="131"/>
                    <a:pt x="223" y="132"/>
                    <a:pt x="223" y="133"/>
                  </a:cubicBezTo>
                  <a:cubicBezTo>
                    <a:pt x="223" y="133"/>
                    <a:pt x="223" y="133"/>
                    <a:pt x="223" y="133"/>
                  </a:cubicBezTo>
                  <a:cubicBezTo>
                    <a:pt x="220" y="135"/>
                    <a:pt x="218" y="137"/>
                    <a:pt x="216" y="139"/>
                  </a:cubicBezTo>
                  <a:cubicBezTo>
                    <a:pt x="215" y="140"/>
                    <a:pt x="215" y="141"/>
                    <a:pt x="215" y="142"/>
                  </a:cubicBezTo>
                  <a:cubicBezTo>
                    <a:pt x="214" y="142"/>
                    <a:pt x="214" y="143"/>
                    <a:pt x="214" y="143"/>
                  </a:cubicBezTo>
                  <a:cubicBezTo>
                    <a:pt x="214" y="143"/>
                    <a:pt x="213" y="143"/>
                    <a:pt x="213" y="144"/>
                  </a:cubicBezTo>
                  <a:cubicBezTo>
                    <a:pt x="211" y="144"/>
                    <a:pt x="210" y="144"/>
                    <a:pt x="208" y="144"/>
                  </a:cubicBezTo>
                  <a:cubicBezTo>
                    <a:pt x="207" y="144"/>
                    <a:pt x="207" y="146"/>
                    <a:pt x="205" y="145"/>
                  </a:cubicBezTo>
                  <a:cubicBezTo>
                    <a:pt x="204" y="144"/>
                    <a:pt x="203" y="144"/>
                    <a:pt x="203" y="143"/>
                  </a:cubicBezTo>
                  <a:cubicBezTo>
                    <a:pt x="203" y="143"/>
                    <a:pt x="203" y="143"/>
                    <a:pt x="203" y="143"/>
                  </a:cubicBezTo>
                  <a:cubicBezTo>
                    <a:pt x="203" y="142"/>
                    <a:pt x="204" y="141"/>
                    <a:pt x="204" y="140"/>
                  </a:cubicBezTo>
                  <a:cubicBezTo>
                    <a:pt x="205" y="139"/>
                    <a:pt x="205" y="138"/>
                    <a:pt x="206" y="138"/>
                  </a:cubicBezTo>
                  <a:cubicBezTo>
                    <a:pt x="207" y="136"/>
                    <a:pt x="208" y="134"/>
                    <a:pt x="208" y="132"/>
                  </a:cubicBezTo>
                  <a:cubicBezTo>
                    <a:pt x="209" y="131"/>
                    <a:pt x="209" y="130"/>
                    <a:pt x="209" y="128"/>
                  </a:cubicBezTo>
                  <a:cubicBezTo>
                    <a:pt x="209" y="128"/>
                    <a:pt x="209" y="127"/>
                    <a:pt x="209" y="126"/>
                  </a:cubicBezTo>
                  <a:cubicBezTo>
                    <a:pt x="209" y="126"/>
                    <a:pt x="209" y="125"/>
                    <a:pt x="209" y="125"/>
                  </a:cubicBezTo>
                  <a:cubicBezTo>
                    <a:pt x="209" y="124"/>
                    <a:pt x="208" y="124"/>
                    <a:pt x="208" y="123"/>
                  </a:cubicBezTo>
                  <a:cubicBezTo>
                    <a:pt x="208" y="123"/>
                    <a:pt x="208" y="123"/>
                    <a:pt x="208" y="122"/>
                  </a:cubicBezTo>
                  <a:cubicBezTo>
                    <a:pt x="208" y="122"/>
                    <a:pt x="208" y="122"/>
                    <a:pt x="208" y="122"/>
                  </a:cubicBezTo>
                  <a:cubicBezTo>
                    <a:pt x="208" y="122"/>
                    <a:pt x="208" y="121"/>
                    <a:pt x="208" y="121"/>
                  </a:cubicBezTo>
                  <a:cubicBezTo>
                    <a:pt x="208" y="121"/>
                    <a:pt x="208" y="120"/>
                    <a:pt x="208" y="120"/>
                  </a:cubicBezTo>
                  <a:cubicBezTo>
                    <a:pt x="209" y="118"/>
                    <a:pt x="209" y="116"/>
                    <a:pt x="209" y="115"/>
                  </a:cubicBezTo>
                  <a:cubicBezTo>
                    <a:pt x="209" y="113"/>
                    <a:pt x="209" y="111"/>
                    <a:pt x="209" y="109"/>
                  </a:cubicBezTo>
                  <a:cubicBezTo>
                    <a:pt x="209" y="109"/>
                    <a:pt x="209" y="109"/>
                    <a:pt x="209" y="108"/>
                  </a:cubicBezTo>
                  <a:cubicBezTo>
                    <a:pt x="210" y="108"/>
                    <a:pt x="210" y="107"/>
                    <a:pt x="209" y="107"/>
                  </a:cubicBezTo>
                  <a:cubicBezTo>
                    <a:pt x="209" y="106"/>
                    <a:pt x="209" y="106"/>
                    <a:pt x="209" y="106"/>
                  </a:cubicBezTo>
                  <a:cubicBezTo>
                    <a:pt x="209" y="104"/>
                    <a:pt x="209" y="104"/>
                    <a:pt x="209" y="104"/>
                  </a:cubicBezTo>
                  <a:cubicBezTo>
                    <a:pt x="210" y="103"/>
                    <a:pt x="210" y="101"/>
                    <a:pt x="210" y="100"/>
                  </a:cubicBezTo>
                  <a:cubicBezTo>
                    <a:pt x="210" y="97"/>
                    <a:pt x="209" y="95"/>
                    <a:pt x="209" y="92"/>
                  </a:cubicBezTo>
                  <a:cubicBezTo>
                    <a:pt x="209" y="92"/>
                    <a:pt x="209" y="92"/>
                    <a:pt x="209" y="91"/>
                  </a:cubicBezTo>
                  <a:cubicBezTo>
                    <a:pt x="209" y="91"/>
                    <a:pt x="209" y="90"/>
                    <a:pt x="209" y="89"/>
                  </a:cubicBezTo>
                  <a:cubicBezTo>
                    <a:pt x="209" y="88"/>
                    <a:pt x="209" y="88"/>
                    <a:pt x="209" y="88"/>
                  </a:cubicBezTo>
                  <a:cubicBezTo>
                    <a:pt x="209" y="87"/>
                    <a:pt x="210" y="87"/>
                    <a:pt x="210" y="87"/>
                  </a:cubicBezTo>
                  <a:cubicBezTo>
                    <a:pt x="211" y="86"/>
                    <a:pt x="213" y="86"/>
                    <a:pt x="214" y="85"/>
                  </a:cubicBezTo>
                  <a:cubicBezTo>
                    <a:pt x="215" y="84"/>
                    <a:pt x="216" y="83"/>
                    <a:pt x="217" y="82"/>
                  </a:cubicBezTo>
                  <a:cubicBezTo>
                    <a:pt x="219" y="81"/>
                    <a:pt x="222" y="80"/>
                    <a:pt x="224" y="79"/>
                  </a:cubicBezTo>
                  <a:cubicBezTo>
                    <a:pt x="226" y="78"/>
                    <a:pt x="228" y="77"/>
                    <a:pt x="231" y="76"/>
                  </a:cubicBezTo>
                  <a:cubicBezTo>
                    <a:pt x="232" y="76"/>
                    <a:pt x="233" y="76"/>
                    <a:pt x="234" y="76"/>
                  </a:cubicBezTo>
                  <a:cubicBezTo>
                    <a:pt x="235" y="75"/>
                    <a:pt x="235" y="74"/>
                    <a:pt x="237" y="74"/>
                  </a:cubicBezTo>
                  <a:cubicBezTo>
                    <a:pt x="238" y="74"/>
                    <a:pt x="239" y="74"/>
                    <a:pt x="240" y="74"/>
                  </a:cubicBezTo>
                  <a:cubicBezTo>
                    <a:pt x="243" y="74"/>
                    <a:pt x="244" y="71"/>
                    <a:pt x="246" y="69"/>
                  </a:cubicBezTo>
                  <a:cubicBezTo>
                    <a:pt x="247" y="67"/>
                    <a:pt x="248" y="65"/>
                    <a:pt x="251" y="65"/>
                  </a:cubicBezTo>
                  <a:cubicBezTo>
                    <a:pt x="252" y="64"/>
                    <a:pt x="253" y="64"/>
                    <a:pt x="254" y="65"/>
                  </a:cubicBezTo>
                  <a:cubicBezTo>
                    <a:pt x="255" y="65"/>
                    <a:pt x="256" y="65"/>
                    <a:pt x="257" y="66"/>
                  </a:cubicBezTo>
                  <a:cubicBezTo>
                    <a:pt x="257" y="66"/>
                    <a:pt x="258" y="66"/>
                    <a:pt x="259" y="66"/>
                  </a:cubicBezTo>
                  <a:close/>
                  <a:moveTo>
                    <a:pt x="220" y="206"/>
                  </a:moveTo>
                  <a:cubicBezTo>
                    <a:pt x="220" y="204"/>
                    <a:pt x="220" y="202"/>
                    <a:pt x="220" y="200"/>
                  </a:cubicBezTo>
                  <a:cubicBezTo>
                    <a:pt x="220" y="200"/>
                    <a:pt x="220" y="200"/>
                    <a:pt x="220" y="200"/>
                  </a:cubicBezTo>
                  <a:cubicBezTo>
                    <a:pt x="221" y="200"/>
                    <a:pt x="222" y="201"/>
                    <a:pt x="224" y="202"/>
                  </a:cubicBezTo>
                  <a:cubicBezTo>
                    <a:pt x="228" y="204"/>
                    <a:pt x="233" y="206"/>
                    <a:pt x="236" y="203"/>
                  </a:cubicBezTo>
                  <a:cubicBezTo>
                    <a:pt x="236" y="210"/>
                    <a:pt x="235" y="217"/>
                    <a:pt x="235" y="223"/>
                  </a:cubicBezTo>
                  <a:cubicBezTo>
                    <a:pt x="234" y="223"/>
                    <a:pt x="233" y="222"/>
                    <a:pt x="232" y="221"/>
                  </a:cubicBezTo>
                  <a:cubicBezTo>
                    <a:pt x="232" y="223"/>
                    <a:pt x="232" y="225"/>
                    <a:pt x="232" y="226"/>
                  </a:cubicBezTo>
                  <a:cubicBezTo>
                    <a:pt x="231" y="226"/>
                    <a:pt x="230" y="226"/>
                    <a:pt x="229" y="225"/>
                  </a:cubicBezTo>
                  <a:cubicBezTo>
                    <a:pt x="229" y="225"/>
                    <a:pt x="229" y="225"/>
                    <a:pt x="229" y="225"/>
                  </a:cubicBezTo>
                  <a:cubicBezTo>
                    <a:pt x="228" y="224"/>
                    <a:pt x="227" y="224"/>
                    <a:pt x="226" y="223"/>
                  </a:cubicBezTo>
                  <a:cubicBezTo>
                    <a:pt x="224" y="220"/>
                    <a:pt x="223" y="218"/>
                    <a:pt x="221" y="215"/>
                  </a:cubicBezTo>
                  <a:cubicBezTo>
                    <a:pt x="221" y="214"/>
                    <a:pt x="221" y="213"/>
                    <a:pt x="220" y="212"/>
                  </a:cubicBezTo>
                  <a:cubicBezTo>
                    <a:pt x="220" y="212"/>
                    <a:pt x="220" y="212"/>
                    <a:pt x="220" y="212"/>
                  </a:cubicBezTo>
                  <a:cubicBezTo>
                    <a:pt x="220" y="211"/>
                    <a:pt x="220" y="211"/>
                    <a:pt x="220" y="211"/>
                  </a:cubicBezTo>
                  <a:cubicBezTo>
                    <a:pt x="220" y="209"/>
                    <a:pt x="220" y="208"/>
                    <a:pt x="220" y="206"/>
                  </a:cubicBezTo>
                  <a:close/>
                  <a:moveTo>
                    <a:pt x="239" y="197"/>
                  </a:moveTo>
                  <a:cubicBezTo>
                    <a:pt x="240" y="197"/>
                    <a:pt x="240" y="196"/>
                    <a:pt x="240" y="196"/>
                  </a:cubicBezTo>
                  <a:cubicBezTo>
                    <a:pt x="241" y="194"/>
                    <a:pt x="243" y="194"/>
                    <a:pt x="245" y="193"/>
                  </a:cubicBezTo>
                  <a:cubicBezTo>
                    <a:pt x="243" y="195"/>
                    <a:pt x="241" y="197"/>
                    <a:pt x="239" y="197"/>
                  </a:cubicBezTo>
                  <a:close/>
                  <a:moveTo>
                    <a:pt x="217" y="142"/>
                  </a:moveTo>
                  <a:cubicBezTo>
                    <a:pt x="217" y="141"/>
                    <a:pt x="218" y="141"/>
                    <a:pt x="218" y="141"/>
                  </a:cubicBezTo>
                  <a:cubicBezTo>
                    <a:pt x="219" y="139"/>
                    <a:pt x="221" y="137"/>
                    <a:pt x="223" y="136"/>
                  </a:cubicBezTo>
                  <a:cubicBezTo>
                    <a:pt x="223" y="137"/>
                    <a:pt x="222" y="138"/>
                    <a:pt x="222" y="139"/>
                  </a:cubicBezTo>
                  <a:cubicBezTo>
                    <a:pt x="222" y="140"/>
                    <a:pt x="221" y="141"/>
                    <a:pt x="220" y="142"/>
                  </a:cubicBezTo>
                  <a:cubicBezTo>
                    <a:pt x="220" y="142"/>
                    <a:pt x="220" y="142"/>
                    <a:pt x="220" y="142"/>
                  </a:cubicBezTo>
                  <a:cubicBezTo>
                    <a:pt x="219" y="142"/>
                    <a:pt x="218" y="142"/>
                    <a:pt x="217" y="142"/>
                  </a:cubicBezTo>
                  <a:close/>
                  <a:moveTo>
                    <a:pt x="219" y="221"/>
                  </a:moveTo>
                  <a:cubicBezTo>
                    <a:pt x="218" y="221"/>
                    <a:pt x="218" y="220"/>
                    <a:pt x="217" y="220"/>
                  </a:cubicBezTo>
                  <a:cubicBezTo>
                    <a:pt x="217" y="220"/>
                    <a:pt x="217" y="219"/>
                    <a:pt x="217" y="219"/>
                  </a:cubicBezTo>
                  <a:cubicBezTo>
                    <a:pt x="216" y="218"/>
                    <a:pt x="216" y="217"/>
                    <a:pt x="216" y="216"/>
                  </a:cubicBezTo>
                  <a:cubicBezTo>
                    <a:pt x="215" y="215"/>
                    <a:pt x="215" y="213"/>
                    <a:pt x="214" y="212"/>
                  </a:cubicBezTo>
                  <a:cubicBezTo>
                    <a:pt x="214" y="212"/>
                    <a:pt x="214" y="212"/>
                    <a:pt x="214" y="211"/>
                  </a:cubicBezTo>
                  <a:cubicBezTo>
                    <a:pt x="214" y="211"/>
                    <a:pt x="214" y="211"/>
                    <a:pt x="214" y="211"/>
                  </a:cubicBezTo>
                  <a:cubicBezTo>
                    <a:pt x="215" y="213"/>
                    <a:pt x="215" y="215"/>
                    <a:pt x="216" y="217"/>
                  </a:cubicBezTo>
                  <a:lnTo>
                    <a:pt x="219" y="221"/>
                  </a:lnTo>
                  <a:close/>
                  <a:moveTo>
                    <a:pt x="225" y="131"/>
                  </a:moveTo>
                  <a:cubicBezTo>
                    <a:pt x="225" y="131"/>
                    <a:pt x="225" y="130"/>
                    <a:pt x="225" y="129"/>
                  </a:cubicBezTo>
                  <a:cubicBezTo>
                    <a:pt x="225" y="128"/>
                    <a:pt x="225" y="127"/>
                    <a:pt x="225" y="126"/>
                  </a:cubicBezTo>
                  <a:cubicBezTo>
                    <a:pt x="225" y="124"/>
                    <a:pt x="225" y="122"/>
                    <a:pt x="225" y="119"/>
                  </a:cubicBezTo>
                  <a:cubicBezTo>
                    <a:pt x="225" y="117"/>
                    <a:pt x="225" y="115"/>
                    <a:pt x="225" y="113"/>
                  </a:cubicBezTo>
                  <a:cubicBezTo>
                    <a:pt x="226" y="109"/>
                    <a:pt x="228" y="105"/>
                    <a:pt x="231" y="101"/>
                  </a:cubicBezTo>
                  <a:cubicBezTo>
                    <a:pt x="232" y="100"/>
                    <a:pt x="233" y="99"/>
                    <a:pt x="234" y="98"/>
                  </a:cubicBezTo>
                  <a:cubicBezTo>
                    <a:pt x="234" y="99"/>
                    <a:pt x="234" y="99"/>
                    <a:pt x="233" y="99"/>
                  </a:cubicBezTo>
                  <a:cubicBezTo>
                    <a:pt x="233" y="101"/>
                    <a:pt x="233" y="103"/>
                    <a:pt x="234" y="104"/>
                  </a:cubicBezTo>
                  <a:cubicBezTo>
                    <a:pt x="235" y="106"/>
                    <a:pt x="236" y="105"/>
                    <a:pt x="235" y="108"/>
                  </a:cubicBezTo>
                  <a:cubicBezTo>
                    <a:pt x="234" y="109"/>
                    <a:pt x="234" y="109"/>
                    <a:pt x="233" y="111"/>
                  </a:cubicBezTo>
                  <a:cubicBezTo>
                    <a:pt x="233" y="113"/>
                    <a:pt x="234" y="116"/>
                    <a:pt x="235" y="117"/>
                  </a:cubicBezTo>
                  <a:cubicBezTo>
                    <a:pt x="236" y="120"/>
                    <a:pt x="239" y="120"/>
                    <a:pt x="241" y="119"/>
                  </a:cubicBezTo>
                  <a:cubicBezTo>
                    <a:pt x="240" y="120"/>
                    <a:pt x="239" y="121"/>
                    <a:pt x="238" y="122"/>
                  </a:cubicBezTo>
                  <a:cubicBezTo>
                    <a:pt x="237" y="123"/>
                    <a:pt x="236" y="123"/>
                    <a:pt x="236" y="124"/>
                  </a:cubicBezTo>
                  <a:cubicBezTo>
                    <a:pt x="235" y="124"/>
                    <a:pt x="235" y="124"/>
                    <a:pt x="235" y="124"/>
                  </a:cubicBezTo>
                  <a:cubicBezTo>
                    <a:pt x="233" y="125"/>
                    <a:pt x="231" y="125"/>
                    <a:pt x="229" y="127"/>
                  </a:cubicBezTo>
                  <a:cubicBezTo>
                    <a:pt x="229" y="127"/>
                    <a:pt x="229" y="127"/>
                    <a:pt x="228" y="128"/>
                  </a:cubicBezTo>
                  <a:cubicBezTo>
                    <a:pt x="228" y="128"/>
                    <a:pt x="228" y="129"/>
                    <a:pt x="227" y="129"/>
                  </a:cubicBezTo>
                  <a:cubicBezTo>
                    <a:pt x="227" y="130"/>
                    <a:pt x="227" y="130"/>
                    <a:pt x="227" y="130"/>
                  </a:cubicBezTo>
                  <a:lnTo>
                    <a:pt x="225" y="131"/>
                  </a:lnTo>
                  <a:close/>
                  <a:moveTo>
                    <a:pt x="225" y="134"/>
                  </a:moveTo>
                  <a:cubicBezTo>
                    <a:pt x="225" y="134"/>
                    <a:pt x="225" y="134"/>
                    <a:pt x="225" y="134"/>
                  </a:cubicBezTo>
                  <a:cubicBezTo>
                    <a:pt x="225" y="134"/>
                    <a:pt x="225" y="134"/>
                    <a:pt x="225" y="134"/>
                  </a:cubicBezTo>
                  <a:cubicBezTo>
                    <a:pt x="225" y="134"/>
                    <a:pt x="225" y="134"/>
                    <a:pt x="225" y="134"/>
                  </a:cubicBezTo>
                  <a:close/>
                  <a:moveTo>
                    <a:pt x="243" y="120"/>
                  </a:moveTo>
                  <a:cubicBezTo>
                    <a:pt x="243" y="120"/>
                    <a:pt x="244" y="120"/>
                    <a:pt x="244" y="119"/>
                  </a:cubicBezTo>
                  <a:cubicBezTo>
                    <a:pt x="245" y="119"/>
                    <a:pt x="245" y="119"/>
                    <a:pt x="245" y="120"/>
                  </a:cubicBezTo>
                  <a:cubicBezTo>
                    <a:pt x="245" y="120"/>
                    <a:pt x="245" y="120"/>
                    <a:pt x="245" y="120"/>
                  </a:cubicBezTo>
                  <a:cubicBezTo>
                    <a:pt x="244" y="120"/>
                    <a:pt x="243" y="120"/>
                    <a:pt x="242" y="121"/>
                  </a:cubicBezTo>
                  <a:cubicBezTo>
                    <a:pt x="242" y="121"/>
                    <a:pt x="243" y="120"/>
                    <a:pt x="243" y="120"/>
                  </a:cubicBezTo>
                  <a:close/>
                  <a:moveTo>
                    <a:pt x="261" y="161"/>
                  </a:moveTo>
                  <a:cubicBezTo>
                    <a:pt x="262" y="161"/>
                    <a:pt x="262" y="161"/>
                    <a:pt x="262" y="161"/>
                  </a:cubicBezTo>
                  <a:cubicBezTo>
                    <a:pt x="264" y="161"/>
                    <a:pt x="266" y="161"/>
                    <a:pt x="267" y="161"/>
                  </a:cubicBezTo>
                  <a:cubicBezTo>
                    <a:pt x="267" y="161"/>
                    <a:pt x="267" y="162"/>
                    <a:pt x="267" y="163"/>
                  </a:cubicBezTo>
                  <a:cubicBezTo>
                    <a:pt x="266" y="162"/>
                    <a:pt x="264" y="162"/>
                    <a:pt x="263" y="162"/>
                  </a:cubicBezTo>
                  <a:cubicBezTo>
                    <a:pt x="262" y="161"/>
                    <a:pt x="262" y="161"/>
                    <a:pt x="261" y="161"/>
                  </a:cubicBezTo>
                  <a:close/>
                  <a:moveTo>
                    <a:pt x="245" y="153"/>
                  </a:moveTo>
                  <a:cubicBezTo>
                    <a:pt x="244" y="148"/>
                    <a:pt x="242" y="144"/>
                    <a:pt x="238" y="142"/>
                  </a:cubicBezTo>
                  <a:cubicBezTo>
                    <a:pt x="236" y="141"/>
                    <a:pt x="233" y="142"/>
                    <a:pt x="231" y="143"/>
                  </a:cubicBezTo>
                  <a:cubicBezTo>
                    <a:pt x="229" y="144"/>
                    <a:pt x="228" y="147"/>
                    <a:pt x="227" y="148"/>
                  </a:cubicBezTo>
                  <a:cubicBezTo>
                    <a:pt x="225" y="150"/>
                    <a:pt x="224" y="147"/>
                    <a:pt x="222" y="144"/>
                  </a:cubicBezTo>
                  <a:cubicBezTo>
                    <a:pt x="223" y="144"/>
                    <a:pt x="223" y="143"/>
                    <a:pt x="223" y="143"/>
                  </a:cubicBezTo>
                  <a:cubicBezTo>
                    <a:pt x="224" y="142"/>
                    <a:pt x="225" y="140"/>
                    <a:pt x="226" y="139"/>
                  </a:cubicBezTo>
                  <a:cubicBezTo>
                    <a:pt x="226" y="138"/>
                    <a:pt x="227" y="137"/>
                    <a:pt x="227" y="136"/>
                  </a:cubicBezTo>
                  <a:cubicBezTo>
                    <a:pt x="228" y="135"/>
                    <a:pt x="228" y="134"/>
                    <a:pt x="228" y="133"/>
                  </a:cubicBezTo>
                  <a:cubicBezTo>
                    <a:pt x="228" y="132"/>
                    <a:pt x="229" y="132"/>
                    <a:pt x="229" y="132"/>
                  </a:cubicBezTo>
                  <a:cubicBezTo>
                    <a:pt x="230" y="131"/>
                    <a:pt x="230" y="131"/>
                    <a:pt x="230" y="131"/>
                  </a:cubicBezTo>
                  <a:cubicBezTo>
                    <a:pt x="231" y="130"/>
                    <a:pt x="232" y="130"/>
                    <a:pt x="233" y="129"/>
                  </a:cubicBezTo>
                  <a:cubicBezTo>
                    <a:pt x="233" y="128"/>
                    <a:pt x="234" y="128"/>
                    <a:pt x="235" y="127"/>
                  </a:cubicBezTo>
                  <a:cubicBezTo>
                    <a:pt x="235" y="127"/>
                    <a:pt x="236" y="126"/>
                    <a:pt x="236" y="126"/>
                  </a:cubicBezTo>
                  <a:cubicBezTo>
                    <a:pt x="237" y="125"/>
                    <a:pt x="238" y="125"/>
                    <a:pt x="239" y="125"/>
                  </a:cubicBezTo>
                  <a:cubicBezTo>
                    <a:pt x="240" y="124"/>
                    <a:pt x="240" y="124"/>
                    <a:pt x="241" y="123"/>
                  </a:cubicBezTo>
                  <a:cubicBezTo>
                    <a:pt x="243" y="123"/>
                    <a:pt x="244" y="122"/>
                    <a:pt x="246" y="121"/>
                  </a:cubicBezTo>
                  <a:cubicBezTo>
                    <a:pt x="247" y="125"/>
                    <a:pt x="251" y="130"/>
                    <a:pt x="253" y="130"/>
                  </a:cubicBezTo>
                  <a:cubicBezTo>
                    <a:pt x="257" y="131"/>
                    <a:pt x="262" y="129"/>
                    <a:pt x="266" y="130"/>
                  </a:cubicBezTo>
                  <a:cubicBezTo>
                    <a:pt x="265" y="133"/>
                    <a:pt x="265" y="135"/>
                    <a:pt x="263" y="137"/>
                  </a:cubicBezTo>
                  <a:cubicBezTo>
                    <a:pt x="262" y="139"/>
                    <a:pt x="260" y="140"/>
                    <a:pt x="261" y="142"/>
                  </a:cubicBezTo>
                  <a:cubicBezTo>
                    <a:pt x="261" y="142"/>
                    <a:pt x="262" y="142"/>
                    <a:pt x="262" y="142"/>
                  </a:cubicBezTo>
                  <a:cubicBezTo>
                    <a:pt x="263" y="145"/>
                    <a:pt x="264" y="146"/>
                    <a:pt x="266" y="148"/>
                  </a:cubicBezTo>
                  <a:cubicBezTo>
                    <a:pt x="267" y="148"/>
                    <a:pt x="267" y="149"/>
                    <a:pt x="268" y="150"/>
                  </a:cubicBezTo>
                  <a:cubicBezTo>
                    <a:pt x="269" y="151"/>
                    <a:pt x="270" y="151"/>
                    <a:pt x="271" y="152"/>
                  </a:cubicBezTo>
                  <a:cubicBezTo>
                    <a:pt x="272" y="155"/>
                    <a:pt x="270" y="156"/>
                    <a:pt x="269" y="158"/>
                  </a:cubicBezTo>
                  <a:cubicBezTo>
                    <a:pt x="269" y="159"/>
                    <a:pt x="268" y="159"/>
                    <a:pt x="268" y="159"/>
                  </a:cubicBezTo>
                  <a:cubicBezTo>
                    <a:pt x="266" y="159"/>
                    <a:pt x="264" y="159"/>
                    <a:pt x="262" y="159"/>
                  </a:cubicBezTo>
                  <a:cubicBezTo>
                    <a:pt x="261" y="159"/>
                    <a:pt x="259" y="159"/>
                    <a:pt x="257" y="159"/>
                  </a:cubicBezTo>
                  <a:cubicBezTo>
                    <a:pt x="257" y="159"/>
                    <a:pt x="256" y="159"/>
                    <a:pt x="255" y="159"/>
                  </a:cubicBezTo>
                  <a:cubicBezTo>
                    <a:pt x="254" y="158"/>
                    <a:pt x="251" y="156"/>
                    <a:pt x="250" y="156"/>
                  </a:cubicBezTo>
                  <a:cubicBezTo>
                    <a:pt x="245" y="155"/>
                    <a:pt x="244" y="159"/>
                    <a:pt x="245" y="153"/>
                  </a:cubicBezTo>
                  <a:close/>
                  <a:moveTo>
                    <a:pt x="217" y="261"/>
                  </a:moveTo>
                  <a:cubicBezTo>
                    <a:pt x="217" y="261"/>
                    <a:pt x="217" y="261"/>
                    <a:pt x="218" y="261"/>
                  </a:cubicBezTo>
                  <a:cubicBezTo>
                    <a:pt x="218" y="261"/>
                    <a:pt x="218" y="261"/>
                    <a:pt x="218" y="261"/>
                  </a:cubicBezTo>
                  <a:cubicBezTo>
                    <a:pt x="219" y="261"/>
                    <a:pt x="219" y="260"/>
                    <a:pt x="220" y="260"/>
                  </a:cubicBezTo>
                  <a:cubicBezTo>
                    <a:pt x="220" y="260"/>
                    <a:pt x="220" y="260"/>
                    <a:pt x="220" y="260"/>
                  </a:cubicBezTo>
                  <a:cubicBezTo>
                    <a:pt x="219" y="261"/>
                    <a:pt x="219" y="261"/>
                    <a:pt x="219" y="261"/>
                  </a:cubicBezTo>
                  <a:cubicBezTo>
                    <a:pt x="219" y="261"/>
                    <a:pt x="218" y="261"/>
                    <a:pt x="218" y="261"/>
                  </a:cubicBezTo>
                  <a:cubicBezTo>
                    <a:pt x="218" y="261"/>
                    <a:pt x="217" y="261"/>
                    <a:pt x="217" y="261"/>
                  </a:cubicBezTo>
                  <a:close/>
                  <a:moveTo>
                    <a:pt x="166" y="242"/>
                  </a:moveTo>
                  <a:cubicBezTo>
                    <a:pt x="167" y="240"/>
                    <a:pt x="167" y="239"/>
                    <a:pt x="167" y="237"/>
                  </a:cubicBezTo>
                  <a:cubicBezTo>
                    <a:pt x="167" y="236"/>
                    <a:pt x="167" y="236"/>
                    <a:pt x="168" y="234"/>
                  </a:cubicBezTo>
                  <a:cubicBezTo>
                    <a:pt x="168" y="234"/>
                    <a:pt x="168" y="233"/>
                    <a:pt x="168" y="233"/>
                  </a:cubicBezTo>
                  <a:cubicBezTo>
                    <a:pt x="168" y="232"/>
                    <a:pt x="168" y="232"/>
                    <a:pt x="168" y="232"/>
                  </a:cubicBezTo>
                  <a:cubicBezTo>
                    <a:pt x="168" y="231"/>
                    <a:pt x="168" y="231"/>
                    <a:pt x="168" y="231"/>
                  </a:cubicBezTo>
                  <a:cubicBezTo>
                    <a:pt x="168" y="230"/>
                    <a:pt x="168" y="230"/>
                    <a:pt x="168" y="229"/>
                  </a:cubicBezTo>
                  <a:cubicBezTo>
                    <a:pt x="168" y="229"/>
                    <a:pt x="168" y="229"/>
                    <a:pt x="168" y="229"/>
                  </a:cubicBezTo>
                  <a:cubicBezTo>
                    <a:pt x="168" y="229"/>
                    <a:pt x="168" y="229"/>
                    <a:pt x="168" y="229"/>
                  </a:cubicBezTo>
                  <a:cubicBezTo>
                    <a:pt x="168" y="229"/>
                    <a:pt x="168" y="229"/>
                    <a:pt x="168" y="229"/>
                  </a:cubicBezTo>
                  <a:cubicBezTo>
                    <a:pt x="168" y="229"/>
                    <a:pt x="169" y="228"/>
                    <a:pt x="169" y="227"/>
                  </a:cubicBezTo>
                  <a:cubicBezTo>
                    <a:pt x="169" y="227"/>
                    <a:pt x="170" y="226"/>
                    <a:pt x="170" y="225"/>
                  </a:cubicBezTo>
                  <a:cubicBezTo>
                    <a:pt x="170" y="225"/>
                    <a:pt x="170" y="225"/>
                    <a:pt x="170" y="225"/>
                  </a:cubicBezTo>
                  <a:cubicBezTo>
                    <a:pt x="170" y="224"/>
                    <a:pt x="170" y="224"/>
                    <a:pt x="170" y="224"/>
                  </a:cubicBezTo>
                  <a:cubicBezTo>
                    <a:pt x="171" y="224"/>
                    <a:pt x="171" y="224"/>
                    <a:pt x="171" y="224"/>
                  </a:cubicBezTo>
                  <a:cubicBezTo>
                    <a:pt x="171" y="223"/>
                    <a:pt x="171" y="222"/>
                    <a:pt x="171" y="221"/>
                  </a:cubicBezTo>
                  <a:cubicBezTo>
                    <a:pt x="172" y="218"/>
                    <a:pt x="174" y="214"/>
                    <a:pt x="175" y="210"/>
                  </a:cubicBezTo>
                  <a:cubicBezTo>
                    <a:pt x="176" y="207"/>
                    <a:pt x="176" y="203"/>
                    <a:pt x="176" y="199"/>
                  </a:cubicBezTo>
                  <a:cubicBezTo>
                    <a:pt x="176" y="199"/>
                    <a:pt x="176" y="198"/>
                    <a:pt x="176" y="198"/>
                  </a:cubicBezTo>
                  <a:cubicBezTo>
                    <a:pt x="176" y="198"/>
                    <a:pt x="176" y="198"/>
                    <a:pt x="176" y="198"/>
                  </a:cubicBezTo>
                  <a:cubicBezTo>
                    <a:pt x="180" y="198"/>
                    <a:pt x="183" y="198"/>
                    <a:pt x="186" y="200"/>
                  </a:cubicBezTo>
                  <a:cubicBezTo>
                    <a:pt x="189" y="202"/>
                    <a:pt x="192" y="205"/>
                    <a:pt x="195" y="203"/>
                  </a:cubicBezTo>
                  <a:cubicBezTo>
                    <a:pt x="198" y="202"/>
                    <a:pt x="199" y="200"/>
                    <a:pt x="203" y="200"/>
                  </a:cubicBezTo>
                  <a:cubicBezTo>
                    <a:pt x="205" y="200"/>
                    <a:pt x="207" y="200"/>
                    <a:pt x="209" y="199"/>
                  </a:cubicBezTo>
                  <a:cubicBezTo>
                    <a:pt x="209" y="201"/>
                    <a:pt x="209" y="202"/>
                    <a:pt x="209" y="203"/>
                  </a:cubicBezTo>
                  <a:cubicBezTo>
                    <a:pt x="209" y="205"/>
                    <a:pt x="209" y="205"/>
                    <a:pt x="209" y="205"/>
                  </a:cubicBezTo>
                  <a:cubicBezTo>
                    <a:pt x="209" y="206"/>
                    <a:pt x="209" y="206"/>
                    <a:pt x="209" y="207"/>
                  </a:cubicBezTo>
                  <a:cubicBezTo>
                    <a:pt x="209" y="208"/>
                    <a:pt x="209" y="209"/>
                    <a:pt x="210" y="210"/>
                  </a:cubicBezTo>
                  <a:cubicBezTo>
                    <a:pt x="210" y="211"/>
                    <a:pt x="210" y="212"/>
                    <a:pt x="210" y="213"/>
                  </a:cubicBezTo>
                  <a:cubicBezTo>
                    <a:pt x="210" y="213"/>
                    <a:pt x="210" y="213"/>
                    <a:pt x="210" y="213"/>
                  </a:cubicBezTo>
                  <a:cubicBezTo>
                    <a:pt x="210" y="215"/>
                    <a:pt x="210" y="215"/>
                    <a:pt x="210" y="215"/>
                  </a:cubicBezTo>
                  <a:cubicBezTo>
                    <a:pt x="210" y="215"/>
                    <a:pt x="211" y="215"/>
                    <a:pt x="211" y="216"/>
                  </a:cubicBezTo>
                  <a:cubicBezTo>
                    <a:pt x="211" y="216"/>
                    <a:pt x="211" y="216"/>
                    <a:pt x="211" y="217"/>
                  </a:cubicBezTo>
                  <a:cubicBezTo>
                    <a:pt x="211" y="218"/>
                    <a:pt x="212" y="220"/>
                    <a:pt x="213" y="221"/>
                  </a:cubicBezTo>
                  <a:cubicBezTo>
                    <a:pt x="214" y="222"/>
                    <a:pt x="214" y="223"/>
                    <a:pt x="214" y="224"/>
                  </a:cubicBezTo>
                  <a:cubicBezTo>
                    <a:pt x="215" y="225"/>
                    <a:pt x="216" y="226"/>
                    <a:pt x="217" y="227"/>
                  </a:cubicBezTo>
                  <a:cubicBezTo>
                    <a:pt x="217" y="228"/>
                    <a:pt x="218" y="229"/>
                    <a:pt x="219" y="230"/>
                  </a:cubicBezTo>
                  <a:cubicBezTo>
                    <a:pt x="220" y="230"/>
                    <a:pt x="221" y="231"/>
                    <a:pt x="222" y="232"/>
                  </a:cubicBezTo>
                  <a:cubicBezTo>
                    <a:pt x="223" y="232"/>
                    <a:pt x="224" y="233"/>
                    <a:pt x="225" y="233"/>
                  </a:cubicBezTo>
                  <a:cubicBezTo>
                    <a:pt x="225" y="234"/>
                    <a:pt x="226" y="234"/>
                    <a:pt x="226" y="235"/>
                  </a:cubicBezTo>
                  <a:cubicBezTo>
                    <a:pt x="226" y="235"/>
                    <a:pt x="226" y="236"/>
                    <a:pt x="226" y="237"/>
                  </a:cubicBezTo>
                  <a:cubicBezTo>
                    <a:pt x="226" y="238"/>
                    <a:pt x="226" y="239"/>
                    <a:pt x="226" y="239"/>
                  </a:cubicBezTo>
                  <a:cubicBezTo>
                    <a:pt x="226" y="241"/>
                    <a:pt x="225" y="242"/>
                    <a:pt x="224" y="243"/>
                  </a:cubicBezTo>
                  <a:cubicBezTo>
                    <a:pt x="224" y="244"/>
                    <a:pt x="223" y="244"/>
                    <a:pt x="223" y="245"/>
                  </a:cubicBezTo>
                  <a:cubicBezTo>
                    <a:pt x="222" y="245"/>
                    <a:pt x="222" y="245"/>
                    <a:pt x="222" y="245"/>
                  </a:cubicBezTo>
                  <a:cubicBezTo>
                    <a:pt x="221" y="246"/>
                    <a:pt x="221" y="246"/>
                    <a:pt x="221" y="246"/>
                  </a:cubicBezTo>
                  <a:cubicBezTo>
                    <a:pt x="219" y="248"/>
                    <a:pt x="218" y="249"/>
                    <a:pt x="217" y="250"/>
                  </a:cubicBezTo>
                  <a:cubicBezTo>
                    <a:pt x="217" y="251"/>
                    <a:pt x="216" y="251"/>
                    <a:pt x="216" y="251"/>
                  </a:cubicBezTo>
                  <a:cubicBezTo>
                    <a:pt x="216" y="251"/>
                    <a:pt x="216" y="251"/>
                    <a:pt x="216" y="252"/>
                  </a:cubicBezTo>
                  <a:cubicBezTo>
                    <a:pt x="215" y="252"/>
                    <a:pt x="214" y="252"/>
                    <a:pt x="213" y="252"/>
                  </a:cubicBezTo>
                  <a:cubicBezTo>
                    <a:pt x="212" y="253"/>
                    <a:pt x="211" y="253"/>
                    <a:pt x="211" y="253"/>
                  </a:cubicBezTo>
                  <a:cubicBezTo>
                    <a:pt x="210" y="254"/>
                    <a:pt x="210" y="254"/>
                    <a:pt x="210" y="254"/>
                  </a:cubicBezTo>
                  <a:cubicBezTo>
                    <a:pt x="208" y="255"/>
                    <a:pt x="206" y="256"/>
                    <a:pt x="204" y="256"/>
                  </a:cubicBezTo>
                  <a:cubicBezTo>
                    <a:pt x="204" y="257"/>
                    <a:pt x="203" y="257"/>
                    <a:pt x="202" y="257"/>
                  </a:cubicBezTo>
                  <a:cubicBezTo>
                    <a:pt x="201" y="258"/>
                    <a:pt x="200" y="258"/>
                    <a:pt x="198" y="259"/>
                  </a:cubicBezTo>
                  <a:cubicBezTo>
                    <a:pt x="197" y="259"/>
                    <a:pt x="195" y="260"/>
                    <a:pt x="194" y="261"/>
                  </a:cubicBezTo>
                  <a:cubicBezTo>
                    <a:pt x="194" y="261"/>
                    <a:pt x="193" y="261"/>
                    <a:pt x="193" y="261"/>
                  </a:cubicBezTo>
                  <a:cubicBezTo>
                    <a:pt x="193" y="262"/>
                    <a:pt x="193" y="262"/>
                    <a:pt x="193" y="262"/>
                  </a:cubicBezTo>
                  <a:cubicBezTo>
                    <a:pt x="192" y="262"/>
                    <a:pt x="192" y="262"/>
                    <a:pt x="192" y="262"/>
                  </a:cubicBezTo>
                  <a:cubicBezTo>
                    <a:pt x="190" y="263"/>
                    <a:pt x="190" y="263"/>
                    <a:pt x="190" y="263"/>
                  </a:cubicBezTo>
                  <a:cubicBezTo>
                    <a:pt x="190" y="264"/>
                    <a:pt x="190" y="264"/>
                    <a:pt x="189" y="264"/>
                  </a:cubicBezTo>
                  <a:cubicBezTo>
                    <a:pt x="189" y="264"/>
                    <a:pt x="189" y="264"/>
                    <a:pt x="189" y="265"/>
                  </a:cubicBezTo>
                  <a:cubicBezTo>
                    <a:pt x="188" y="265"/>
                    <a:pt x="188" y="265"/>
                    <a:pt x="188" y="265"/>
                  </a:cubicBezTo>
                  <a:cubicBezTo>
                    <a:pt x="188" y="265"/>
                    <a:pt x="188" y="265"/>
                    <a:pt x="188" y="265"/>
                  </a:cubicBezTo>
                  <a:cubicBezTo>
                    <a:pt x="188" y="265"/>
                    <a:pt x="188" y="265"/>
                    <a:pt x="187" y="265"/>
                  </a:cubicBezTo>
                  <a:cubicBezTo>
                    <a:pt x="187" y="266"/>
                    <a:pt x="186" y="266"/>
                    <a:pt x="186" y="266"/>
                  </a:cubicBezTo>
                  <a:cubicBezTo>
                    <a:pt x="185" y="267"/>
                    <a:pt x="184" y="268"/>
                    <a:pt x="183" y="269"/>
                  </a:cubicBezTo>
                  <a:cubicBezTo>
                    <a:pt x="183" y="269"/>
                    <a:pt x="182" y="269"/>
                    <a:pt x="182" y="269"/>
                  </a:cubicBezTo>
                  <a:cubicBezTo>
                    <a:pt x="181" y="269"/>
                    <a:pt x="180" y="270"/>
                    <a:pt x="179" y="270"/>
                  </a:cubicBezTo>
                  <a:cubicBezTo>
                    <a:pt x="179" y="271"/>
                    <a:pt x="178" y="271"/>
                    <a:pt x="178" y="272"/>
                  </a:cubicBezTo>
                  <a:cubicBezTo>
                    <a:pt x="178" y="272"/>
                    <a:pt x="177" y="272"/>
                    <a:pt x="177" y="272"/>
                  </a:cubicBezTo>
                  <a:cubicBezTo>
                    <a:pt x="177" y="273"/>
                    <a:pt x="177" y="273"/>
                    <a:pt x="177" y="273"/>
                  </a:cubicBezTo>
                  <a:cubicBezTo>
                    <a:pt x="175" y="275"/>
                    <a:pt x="174" y="277"/>
                    <a:pt x="174" y="279"/>
                  </a:cubicBezTo>
                  <a:cubicBezTo>
                    <a:pt x="173" y="279"/>
                    <a:pt x="173" y="280"/>
                    <a:pt x="173" y="280"/>
                  </a:cubicBezTo>
                  <a:cubicBezTo>
                    <a:pt x="173" y="281"/>
                    <a:pt x="173" y="281"/>
                    <a:pt x="173" y="281"/>
                  </a:cubicBezTo>
                  <a:cubicBezTo>
                    <a:pt x="172" y="278"/>
                    <a:pt x="171" y="275"/>
                    <a:pt x="170" y="272"/>
                  </a:cubicBezTo>
                  <a:cubicBezTo>
                    <a:pt x="169" y="270"/>
                    <a:pt x="169" y="270"/>
                    <a:pt x="169" y="270"/>
                  </a:cubicBezTo>
                  <a:cubicBezTo>
                    <a:pt x="169" y="269"/>
                    <a:pt x="169" y="269"/>
                    <a:pt x="169" y="269"/>
                  </a:cubicBezTo>
                  <a:cubicBezTo>
                    <a:pt x="168" y="268"/>
                    <a:pt x="168" y="268"/>
                    <a:pt x="168" y="268"/>
                  </a:cubicBezTo>
                  <a:cubicBezTo>
                    <a:pt x="168" y="267"/>
                    <a:pt x="168" y="267"/>
                    <a:pt x="168" y="267"/>
                  </a:cubicBezTo>
                  <a:cubicBezTo>
                    <a:pt x="168" y="266"/>
                    <a:pt x="168" y="265"/>
                    <a:pt x="167" y="264"/>
                  </a:cubicBezTo>
                  <a:cubicBezTo>
                    <a:pt x="167" y="262"/>
                    <a:pt x="167" y="260"/>
                    <a:pt x="167" y="259"/>
                  </a:cubicBezTo>
                  <a:cubicBezTo>
                    <a:pt x="167" y="258"/>
                    <a:pt x="167" y="257"/>
                    <a:pt x="167" y="256"/>
                  </a:cubicBezTo>
                  <a:cubicBezTo>
                    <a:pt x="167" y="255"/>
                    <a:pt x="167" y="254"/>
                    <a:pt x="167" y="253"/>
                  </a:cubicBezTo>
                  <a:cubicBezTo>
                    <a:pt x="167" y="249"/>
                    <a:pt x="166" y="245"/>
                    <a:pt x="166" y="242"/>
                  </a:cubicBezTo>
                  <a:close/>
                  <a:moveTo>
                    <a:pt x="158" y="217"/>
                  </a:moveTo>
                  <a:cubicBezTo>
                    <a:pt x="159" y="215"/>
                    <a:pt x="159" y="213"/>
                    <a:pt x="161" y="212"/>
                  </a:cubicBezTo>
                  <a:cubicBezTo>
                    <a:pt x="161" y="212"/>
                    <a:pt x="162" y="211"/>
                    <a:pt x="163" y="211"/>
                  </a:cubicBezTo>
                  <a:cubicBezTo>
                    <a:pt x="163" y="212"/>
                    <a:pt x="163" y="213"/>
                    <a:pt x="163" y="214"/>
                  </a:cubicBezTo>
                  <a:cubicBezTo>
                    <a:pt x="162" y="217"/>
                    <a:pt x="162" y="217"/>
                    <a:pt x="162" y="217"/>
                  </a:cubicBezTo>
                  <a:cubicBezTo>
                    <a:pt x="162" y="218"/>
                    <a:pt x="161" y="219"/>
                    <a:pt x="161" y="219"/>
                  </a:cubicBezTo>
                  <a:cubicBezTo>
                    <a:pt x="160" y="221"/>
                    <a:pt x="160" y="222"/>
                    <a:pt x="159" y="223"/>
                  </a:cubicBezTo>
                  <a:cubicBezTo>
                    <a:pt x="159" y="221"/>
                    <a:pt x="158" y="219"/>
                    <a:pt x="158" y="217"/>
                  </a:cubicBezTo>
                  <a:close/>
                  <a:moveTo>
                    <a:pt x="152" y="314"/>
                  </a:moveTo>
                  <a:cubicBezTo>
                    <a:pt x="152" y="315"/>
                    <a:pt x="152" y="315"/>
                    <a:pt x="152" y="315"/>
                  </a:cubicBezTo>
                  <a:cubicBezTo>
                    <a:pt x="153" y="315"/>
                    <a:pt x="153" y="316"/>
                    <a:pt x="153" y="316"/>
                  </a:cubicBezTo>
                  <a:cubicBezTo>
                    <a:pt x="153" y="317"/>
                    <a:pt x="154" y="318"/>
                    <a:pt x="154" y="320"/>
                  </a:cubicBezTo>
                  <a:cubicBezTo>
                    <a:pt x="156" y="326"/>
                    <a:pt x="156" y="326"/>
                    <a:pt x="156" y="326"/>
                  </a:cubicBezTo>
                  <a:cubicBezTo>
                    <a:pt x="156" y="328"/>
                    <a:pt x="157" y="330"/>
                    <a:pt x="157" y="332"/>
                  </a:cubicBezTo>
                  <a:cubicBezTo>
                    <a:pt x="157" y="333"/>
                    <a:pt x="157" y="333"/>
                    <a:pt x="157" y="334"/>
                  </a:cubicBezTo>
                  <a:cubicBezTo>
                    <a:pt x="157" y="335"/>
                    <a:pt x="157" y="335"/>
                    <a:pt x="157" y="335"/>
                  </a:cubicBezTo>
                  <a:cubicBezTo>
                    <a:pt x="157" y="335"/>
                    <a:pt x="157" y="335"/>
                    <a:pt x="157" y="335"/>
                  </a:cubicBezTo>
                  <a:cubicBezTo>
                    <a:pt x="157" y="333"/>
                    <a:pt x="157" y="333"/>
                    <a:pt x="157" y="333"/>
                  </a:cubicBezTo>
                  <a:cubicBezTo>
                    <a:pt x="156" y="333"/>
                    <a:pt x="156" y="333"/>
                    <a:pt x="156" y="332"/>
                  </a:cubicBezTo>
                  <a:cubicBezTo>
                    <a:pt x="156" y="331"/>
                    <a:pt x="155" y="330"/>
                    <a:pt x="155" y="329"/>
                  </a:cubicBezTo>
                  <a:cubicBezTo>
                    <a:pt x="155" y="326"/>
                    <a:pt x="154" y="323"/>
                    <a:pt x="153" y="320"/>
                  </a:cubicBezTo>
                  <a:cubicBezTo>
                    <a:pt x="153" y="318"/>
                    <a:pt x="152" y="316"/>
                    <a:pt x="152" y="314"/>
                  </a:cubicBezTo>
                  <a:close/>
                  <a:moveTo>
                    <a:pt x="151" y="177"/>
                  </a:moveTo>
                  <a:cubicBezTo>
                    <a:pt x="151" y="177"/>
                    <a:pt x="151" y="176"/>
                    <a:pt x="151" y="175"/>
                  </a:cubicBezTo>
                  <a:cubicBezTo>
                    <a:pt x="151" y="175"/>
                    <a:pt x="151" y="174"/>
                    <a:pt x="151" y="174"/>
                  </a:cubicBezTo>
                  <a:cubicBezTo>
                    <a:pt x="151" y="173"/>
                    <a:pt x="151" y="173"/>
                    <a:pt x="151" y="173"/>
                  </a:cubicBezTo>
                  <a:cubicBezTo>
                    <a:pt x="151" y="172"/>
                    <a:pt x="151" y="171"/>
                    <a:pt x="152" y="171"/>
                  </a:cubicBezTo>
                  <a:cubicBezTo>
                    <a:pt x="152" y="170"/>
                    <a:pt x="152" y="169"/>
                    <a:pt x="152" y="168"/>
                  </a:cubicBezTo>
                  <a:cubicBezTo>
                    <a:pt x="152" y="168"/>
                    <a:pt x="152" y="167"/>
                    <a:pt x="152" y="167"/>
                  </a:cubicBezTo>
                  <a:cubicBezTo>
                    <a:pt x="152" y="166"/>
                    <a:pt x="152" y="166"/>
                    <a:pt x="152" y="166"/>
                  </a:cubicBezTo>
                  <a:cubicBezTo>
                    <a:pt x="152" y="165"/>
                    <a:pt x="152" y="165"/>
                    <a:pt x="152" y="165"/>
                  </a:cubicBezTo>
                  <a:cubicBezTo>
                    <a:pt x="152" y="165"/>
                    <a:pt x="152" y="165"/>
                    <a:pt x="152" y="165"/>
                  </a:cubicBezTo>
                  <a:cubicBezTo>
                    <a:pt x="154" y="164"/>
                    <a:pt x="156" y="163"/>
                    <a:pt x="157" y="163"/>
                  </a:cubicBezTo>
                  <a:cubicBezTo>
                    <a:pt x="159" y="164"/>
                    <a:pt x="159" y="165"/>
                    <a:pt x="160" y="167"/>
                  </a:cubicBezTo>
                  <a:cubicBezTo>
                    <a:pt x="161" y="170"/>
                    <a:pt x="160" y="173"/>
                    <a:pt x="160" y="176"/>
                  </a:cubicBezTo>
                  <a:cubicBezTo>
                    <a:pt x="160" y="177"/>
                    <a:pt x="160" y="179"/>
                    <a:pt x="160" y="180"/>
                  </a:cubicBezTo>
                  <a:cubicBezTo>
                    <a:pt x="161" y="182"/>
                    <a:pt x="162" y="182"/>
                    <a:pt x="165" y="183"/>
                  </a:cubicBezTo>
                  <a:cubicBezTo>
                    <a:pt x="165" y="183"/>
                    <a:pt x="166" y="183"/>
                    <a:pt x="168" y="183"/>
                  </a:cubicBezTo>
                  <a:cubicBezTo>
                    <a:pt x="167" y="186"/>
                    <a:pt x="167" y="186"/>
                    <a:pt x="167" y="186"/>
                  </a:cubicBezTo>
                  <a:cubicBezTo>
                    <a:pt x="167" y="187"/>
                    <a:pt x="167" y="187"/>
                    <a:pt x="167" y="188"/>
                  </a:cubicBezTo>
                  <a:cubicBezTo>
                    <a:pt x="167" y="189"/>
                    <a:pt x="166" y="189"/>
                    <a:pt x="166" y="190"/>
                  </a:cubicBezTo>
                  <a:cubicBezTo>
                    <a:pt x="166" y="191"/>
                    <a:pt x="165" y="192"/>
                    <a:pt x="165" y="194"/>
                  </a:cubicBezTo>
                  <a:cubicBezTo>
                    <a:pt x="164" y="195"/>
                    <a:pt x="164" y="196"/>
                    <a:pt x="164" y="197"/>
                  </a:cubicBezTo>
                  <a:cubicBezTo>
                    <a:pt x="164" y="198"/>
                    <a:pt x="163" y="200"/>
                    <a:pt x="163" y="201"/>
                  </a:cubicBezTo>
                  <a:cubicBezTo>
                    <a:pt x="161" y="201"/>
                    <a:pt x="159" y="201"/>
                    <a:pt x="157" y="202"/>
                  </a:cubicBezTo>
                  <a:cubicBezTo>
                    <a:pt x="156" y="203"/>
                    <a:pt x="155" y="203"/>
                    <a:pt x="155" y="203"/>
                  </a:cubicBezTo>
                  <a:cubicBezTo>
                    <a:pt x="155" y="203"/>
                    <a:pt x="155" y="202"/>
                    <a:pt x="155" y="202"/>
                  </a:cubicBezTo>
                  <a:cubicBezTo>
                    <a:pt x="154" y="199"/>
                    <a:pt x="154" y="196"/>
                    <a:pt x="154" y="193"/>
                  </a:cubicBezTo>
                  <a:cubicBezTo>
                    <a:pt x="153" y="192"/>
                    <a:pt x="153" y="191"/>
                    <a:pt x="153" y="191"/>
                  </a:cubicBezTo>
                  <a:cubicBezTo>
                    <a:pt x="153" y="188"/>
                    <a:pt x="153" y="188"/>
                    <a:pt x="153" y="188"/>
                  </a:cubicBezTo>
                  <a:cubicBezTo>
                    <a:pt x="152" y="186"/>
                    <a:pt x="152" y="185"/>
                    <a:pt x="152" y="183"/>
                  </a:cubicBezTo>
                  <a:cubicBezTo>
                    <a:pt x="151" y="181"/>
                    <a:pt x="151" y="179"/>
                    <a:pt x="151" y="177"/>
                  </a:cubicBezTo>
                  <a:close/>
                  <a:moveTo>
                    <a:pt x="84" y="158"/>
                  </a:moveTo>
                  <a:cubicBezTo>
                    <a:pt x="85" y="158"/>
                    <a:pt x="86" y="158"/>
                    <a:pt x="87" y="158"/>
                  </a:cubicBezTo>
                  <a:cubicBezTo>
                    <a:pt x="88" y="158"/>
                    <a:pt x="90" y="158"/>
                    <a:pt x="91" y="158"/>
                  </a:cubicBezTo>
                  <a:cubicBezTo>
                    <a:pt x="91" y="158"/>
                    <a:pt x="91" y="159"/>
                    <a:pt x="91" y="159"/>
                  </a:cubicBezTo>
                  <a:cubicBezTo>
                    <a:pt x="91" y="159"/>
                    <a:pt x="90" y="159"/>
                    <a:pt x="90" y="159"/>
                  </a:cubicBezTo>
                  <a:cubicBezTo>
                    <a:pt x="90" y="159"/>
                    <a:pt x="89" y="159"/>
                    <a:pt x="89" y="159"/>
                  </a:cubicBezTo>
                  <a:cubicBezTo>
                    <a:pt x="88" y="159"/>
                    <a:pt x="87" y="159"/>
                    <a:pt x="86" y="159"/>
                  </a:cubicBezTo>
                  <a:cubicBezTo>
                    <a:pt x="84" y="159"/>
                    <a:pt x="84" y="159"/>
                    <a:pt x="84" y="159"/>
                  </a:cubicBezTo>
                  <a:cubicBezTo>
                    <a:pt x="84" y="159"/>
                    <a:pt x="84" y="159"/>
                    <a:pt x="84" y="159"/>
                  </a:cubicBezTo>
                  <a:cubicBezTo>
                    <a:pt x="84" y="159"/>
                    <a:pt x="84" y="159"/>
                    <a:pt x="84" y="159"/>
                  </a:cubicBezTo>
                  <a:cubicBezTo>
                    <a:pt x="84" y="159"/>
                    <a:pt x="84" y="159"/>
                    <a:pt x="84" y="158"/>
                  </a:cubicBezTo>
                  <a:close/>
                  <a:moveTo>
                    <a:pt x="120" y="171"/>
                  </a:moveTo>
                  <a:cubicBezTo>
                    <a:pt x="120" y="171"/>
                    <a:pt x="119" y="170"/>
                    <a:pt x="118" y="170"/>
                  </a:cubicBezTo>
                  <a:cubicBezTo>
                    <a:pt x="118" y="169"/>
                    <a:pt x="117" y="168"/>
                    <a:pt x="116" y="168"/>
                  </a:cubicBezTo>
                  <a:cubicBezTo>
                    <a:pt x="116" y="167"/>
                    <a:pt x="115" y="167"/>
                    <a:pt x="115" y="166"/>
                  </a:cubicBezTo>
                  <a:cubicBezTo>
                    <a:pt x="114" y="165"/>
                    <a:pt x="113" y="164"/>
                    <a:pt x="111" y="162"/>
                  </a:cubicBezTo>
                  <a:cubicBezTo>
                    <a:pt x="111" y="162"/>
                    <a:pt x="111" y="162"/>
                    <a:pt x="110" y="161"/>
                  </a:cubicBezTo>
                  <a:cubicBezTo>
                    <a:pt x="110" y="161"/>
                    <a:pt x="109" y="161"/>
                    <a:pt x="109" y="161"/>
                  </a:cubicBezTo>
                  <a:cubicBezTo>
                    <a:pt x="108" y="160"/>
                    <a:pt x="107" y="160"/>
                    <a:pt x="106" y="160"/>
                  </a:cubicBezTo>
                  <a:cubicBezTo>
                    <a:pt x="105" y="159"/>
                    <a:pt x="105" y="159"/>
                    <a:pt x="104" y="159"/>
                  </a:cubicBezTo>
                  <a:cubicBezTo>
                    <a:pt x="103" y="159"/>
                    <a:pt x="103" y="159"/>
                    <a:pt x="103" y="159"/>
                  </a:cubicBezTo>
                  <a:cubicBezTo>
                    <a:pt x="102" y="159"/>
                    <a:pt x="102" y="159"/>
                    <a:pt x="101" y="159"/>
                  </a:cubicBezTo>
                  <a:cubicBezTo>
                    <a:pt x="101" y="159"/>
                    <a:pt x="101" y="158"/>
                    <a:pt x="100" y="158"/>
                  </a:cubicBezTo>
                  <a:cubicBezTo>
                    <a:pt x="100" y="158"/>
                    <a:pt x="100" y="158"/>
                    <a:pt x="99" y="158"/>
                  </a:cubicBezTo>
                  <a:cubicBezTo>
                    <a:pt x="99" y="158"/>
                    <a:pt x="98" y="158"/>
                    <a:pt x="98" y="158"/>
                  </a:cubicBezTo>
                  <a:cubicBezTo>
                    <a:pt x="97" y="157"/>
                    <a:pt x="97" y="157"/>
                    <a:pt x="97" y="157"/>
                  </a:cubicBezTo>
                  <a:cubicBezTo>
                    <a:pt x="96" y="157"/>
                    <a:pt x="96" y="157"/>
                    <a:pt x="95" y="156"/>
                  </a:cubicBezTo>
                  <a:cubicBezTo>
                    <a:pt x="95" y="156"/>
                    <a:pt x="94" y="156"/>
                    <a:pt x="94" y="156"/>
                  </a:cubicBezTo>
                  <a:cubicBezTo>
                    <a:pt x="93" y="156"/>
                    <a:pt x="92" y="156"/>
                    <a:pt x="91" y="156"/>
                  </a:cubicBezTo>
                  <a:cubicBezTo>
                    <a:pt x="90" y="156"/>
                    <a:pt x="88" y="156"/>
                    <a:pt x="87" y="156"/>
                  </a:cubicBezTo>
                  <a:cubicBezTo>
                    <a:pt x="86" y="156"/>
                    <a:pt x="85" y="156"/>
                    <a:pt x="84" y="156"/>
                  </a:cubicBezTo>
                  <a:cubicBezTo>
                    <a:pt x="84" y="155"/>
                    <a:pt x="85" y="155"/>
                    <a:pt x="85" y="154"/>
                  </a:cubicBezTo>
                  <a:cubicBezTo>
                    <a:pt x="86" y="152"/>
                    <a:pt x="87" y="151"/>
                    <a:pt x="89" y="150"/>
                  </a:cubicBezTo>
                  <a:cubicBezTo>
                    <a:pt x="92" y="147"/>
                    <a:pt x="97" y="148"/>
                    <a:pt x="100" y="150"/>
                  </a:cubicBezTo>
                  <a:cubicBezTo>
                    <a:pt x="102" y="152"/>
                    <a:pt x="104" y="154"/>
                    <a:pt x="106" y="155"/>
                  </a:cubicBezTo>
                  <a:cubicBezTo>
                    <a:pt x="107" y="156"/>
                    <a:pt x="108" y="157"/>
                    <a:pt x="109" y="156"/>
                  </a:cubicBezTo>
                  <a:cubicBezTo>
                    <a:pt x="110" y="155"/>
                    <a:pt x="109" y="155"/>
                    <a:pt x="110" y="154"/>
                  </a:cubicBezTo>
                  <a:cubicBezTo>
                    <a:pt x="112" y="152"/>
                    <a:pt x="112" y="153"/>
                    <a:pt x="115" y="154"/>
                  </a:cubicBezTo>
                  <a:cubicBezTo>
                    <a:pt x="117" y="155"/>
                    <a:pt x="118" y="156"/>
                    <a:pt x="120" y="157"/>
                  </a:cubicBezTo>
                  <a:cubicBezTo>
                    <a:pt x="120" y="157"/>
                    <a:pt x="120" y="157"/>
                    <a:pt x="120" y="158"/>
                  </a:cubicBezTo>
                  <a:cubicBezTo>
                    <a:pt x="120" y="159"/>
                    <a:pt x="120" y="161"/>
                    <a:pt x="120" y="162"/>
                  </a:cubicBezTo>
                  <a:cubicBezTo>
                    <a:pt x="120" y="162"/>
                    <a:pt x="120" y="162"/>
                    <a:pt x="120" y="162"/>
                  </a:cubicBezTo>
                  <a:cubicBezTo>
                    <a:pt x="116" y="164"/>
                    <a:pt x="117" y="166"/>
                    <a:pt x="120" y="168"/>
                  </a:cubicBezTo>
                  <a:cubicBezTo>
                    <a:pt x="120" y="169"/>
                    <a:pt x="120" y="170"/>
                    <a:pt x="120" y="171"/>
                  </a:cubicBezTo>
                  <a:close/>
                  <a:moveTo>
                    <a:pt x="122" y="158"/>
                  </a:moveTo>
                  <a:cubicBezTo>
                    <a:pt x="122" y="159"/>
                    <a:pt x="122" y="160"/>
                    <a:pt x="121" y="161"/>
                  </a:cubicBezTo>
                  <a:cubicBezTo>
                    <a:pt x="121" y="160"/>
                    <a:pt x="121" y="159"/>
                    <a:pt x="121" y="158"/>
                  </a:cubicBezTo>
                  <a:cubicBezTo>
                    <a:pt x="121" y="157"/>
                    <a:pt x="121" y="157"/>
                    <a:pt x="121" y="157"/>
                  </a:cubicBezTo>
                  <a:cubicBezTo>
                    <a:pt x="122" y="158"/>
                    <a:pt x="122" y="158"/>
                    <a:pt x="122" y="158"/>
                  </a:cubicBezTo>
                  <a:close/>
                  <a:moveTo>
                    <a:pt x="126" y="178"/>
                  </a:moveTo>
                  <a:cubicBezTo>
                    <a:pt x="126" y="178"/>
                    <a:pt x="126" y="177"/>
                    <a:pt x="126" y="177"/>
                  </a:cubicBezTo>
                  <a:cubicBezTo>
                    <a:pt x="125" y="177"/>
                    <a:pt x="125" y="176"/>
                    <a:pt x="125" y="176"/>
                  </a:cubicBezTo>
                  <a:cubicBezTo>
                    <a:pt x="125" y="176"/>
                    <a:pt x="124" y="175"/>
                    <a:pt x="124" y="175"/>
                  </a:cubicBezTo>
                  <a:cubicBezTo>
                    <a:pt x="124" y="174"/>
                    <a:pt x="123" y="173"/>
                    <a:pt x="122" y="173"/>
                  </a:cubicBezTo>
                  <a:cubicBezTo>
                    <a:pt x="122" y="173"/>
                    <a:pt x="122" y="173"/>
                    <a:pt x="122" y="173"/>
                  </a:cubicBezTo>
                  <a:cubicBezTo>
                    <a:pt x="122" y="172"/>
                    <a:pt x="122" y="170"/>
                    <a:pt x="122" y="169"/>
                  </a:cubicBezTo>
                  <a:cubicBezTo>
                    <a:pt x="123" y="170"/>
                    <a:pt x="124" y="170"/>
                    <a:pt x="125" y="171"/>
                  </a:cubicBezTo>
                  <a:cubicBezTo>
                    <a:pt x="125" y="172"/>
                    <a:pt x="125" y="172"/>
                    <a:pt x="125" y="173"/>
                  </a:cubicBezTo>
                  <a:cubicBezTo>
                    <a:pt x="125" y="175"/>
                    <a:pt x="126" y="176"/>
                    <a:pt x="126" y="178"/>
                  </a:cubicBezTo>
                  <a:close/>
                  <a:moveTo>
                    <a:pt x="141" y="144"/>
                  </a:moveTo>
                  <a:cubicBezTo>
                    <a:pt x="140" y="145"/>
                    <a:pt x="140" y="145"/>
                    <a:pt x="139" y="145"/>
                  </a:cubicBezTo>
                  <a:cubicBezTo>
                    <a:pt x="139" y="145"/>
                    <a:pt x="139" y="145"/>
                    <a:pt x="138" y="145"/>
                  </a:cubicBezTo>
                  <a:cubicBezTo>
                    <a:pt x="138" y="143"/>
                    <a:pt x="137" y="142"/>
                    <a:pt x="136" y="141"/>
                  </a:cubicBezTo>
                  <a:cubicBezTo>
                    <a:pt x="138" y="141"/>
                    <a:pt x="140" y="143"/>
                    <a:pt x="141" y="144"/>
                  </a:cubicBezTo>
                  <a:close/>
                  <a:moveTo>
                    <a:pt x="142" y="200"/>
                  </a:moveTo>
                  <a:cubicBezTo>
                    <a:pt x="142" y="202"/>
                    <a:pt x="142" y="204"/>
                    <a:pt x="143" y="207"/>
                  </a:cubicBezTo>
                  <a:cubicBezTo>
                    <a:pt x="142" y="206"/>
                    <a:pt x="142" y="205"/>
                    <a:pt x="140" y="204"/>
                  </a:cubicBezTo>
                  <a:cubicBezTo>
                    <a:pt x="140" y="203"/>
                    <a:pt x="139" y="202"/>
                    <a:pt x="139" y="201"/>
                  </a:cubicBezTo>
                  <a:cubicBezTo>
                    <a:pt x="138" y="200"/>
                    <a:pt x="138" y="198"/>
                    <a:pt x="137" y="196"/>
                  </a:cubicBezTo>
                  <a:cubicBezTo>
                    <a:pt x="137" y="196"/>
                    <a:pt x="137" y="196"/>
                    <a:pt x="137" y="195"/>
                  </a:cubicBezTo>
                  <a:cubicBezTo>
                    <a:pt x="136" y="195"/>
                    <a:pt x="136" y="194"/>
                    <a:pt x="136" y="194"/>
                  </a:cubicBezTo>
                  <a:cubicBezTo>
                    <a:pt x="135" y="193"/>
                    <a:pt x="135" y="193"/>
                    <a:pt x="134" y="193"/>
                  </a:cubicBezTo>
                  <a:cubicBezTo>
                    <a:pt x="134" y="192"/>
                    <a:pt x="134" y="192"/>
                    <a:pt x="134" y="192"/>
                  </a:cubicBezTo>
                  <a:cubicBezTo>
                    <a:pt x="135" y="191"/>
                    <a:pt x="137" y="189"/>
                    <a:pt x="137" y="189"/>
                  </a:cubicBezTo>
                  <a:cubicBezTo>
                    <a:pt x="137" y="185"/>
                    <a:pt x="134" y="185"/>
                    <a:pt x="131" y="185"/>
                  </a:cubicBezTo>
                  <a:cubicBezTo>
                    <a:pt x="131" y="184"/>
                    <a:pt x="131" y="184"/>
                    <a:pt x="131" y="183"/>
                  </a:cubicBezTo>
                  <a:cubicBezTo>
                    <a:pt x="131" y="183"/>
                    <a:pt x="131" y="183"/>
                    <a:pt x="131" y="183"/>
                  </a:cubicBezTo>
                  <a:cubicBezTo>
                    <a:pt x="131" y="182"/>
                    <a:pt x="131" y="182"/>
                    <a:pt x="131" y="182"/>
                  </a:cubicBezTo>
                  <a:cubicBezTo>
                    <a:pt x="130" y="181"/>
                    <a:pt x="130" y="181"/>
                    <a:pt x="130" y="181"/>
                  </a:cubicBezTo>
                  <a:cubicBezTo>
                    <a:pt x="129" y="178"/>
                    <a:pt x="128" y="175"/>
                    <a:pt x="128" y="173"/>
                  </a:cubicBezTo>
                  <a:cubicBezTo>
                    <a:pt x="128" y="173"/>
                    <a:pt x="128" y="172"/>
                    <a:pt x="128" y="172"/>
                  </a:cubicBezTo>
                  <a:cubicBezTo>
                    <a:pt x="131" y="173"/>
                    <a:pt x="133" y="174"/>
                    <a:pt x="136" y="174"/>
                  </a:cubicBezTo>
                  <a:cubicBezTo>
                    <a:pt x="137" y="174"/>
                    <a:pt x="138" y="174"/>
                    <a:pt x="138" y="174"/>
                  </a:cubicBezTo>
                  <a:cubicBezTo>
                    <a:pt x="138" y="176"/>
                    <a:pt x="138" y="177"/>
                    <a:pt x="139" y="179"/>
                  </a:cubicBezTo>
                  <a:cubicBezTo>
                    <a:pt x="140" y="190"/>
                    <a:pt x="140" y="190"/>
                    <a:pt x="140" y="190"/>
                  </a:cubicBezTo>
                  <a:cubicBezTo>
                    <a:pt x="141" y="195"/>
                    <a:pt x="141" y="195"/>
                    <a:pt x="141" y="195"/>
                  </a:cubicBezTo>
                  <a:cubicBezTo>
                    <a:pt x="141" y="196"/>
                    <a:pt x="141" y="197"/>
                    <a:pt x="141" y="198"/>
                  </a:cubicBezTo>
                  <a:cubicBezTo>
                    <a:pt x="141" y="198"/>
                    <a:pt x="141" y="199"/>
                    <a:pt x="142" y="200"/>
                  </a:cubicBezTo>
                  <a:close/>
                  <a:moveTo>
                    <a:pt x="146" y="182"/>
                  </a:moveTo>
                  <a:cubicBezTo>
                    <a:pt x="146" y="185"/>
                    <a:pt x="145" y="187"/>
                    <a:pt x="145" y="190"/>
                  </a:cubicBezTo>
                  <a:cubicBezTo>
                    <a:pt x="145" y="191"/>
                    <a:pt x="145" y="193"/>
                    <a:pt x="145" y="195"/>
                  </a:cubicBezTo>
                  <a:cubicBezTo>
                    <a:pt x="145" y="195"/>
                    <a:pt x="145" y="195"/>
                    <a:pt x="145" y="195"/>
                  </a:cubicBezTo>
                  <a:cubicBezTo>
                    <a:pt x="145" y="195"/>
                    <a:pt x="145" y="195"/>
                    <a:pt x="145" y="194"/>
                  </a:cubicBezTo>
                  <a:cubicBezTo>
                    <a:pt x="144" y="189"/>
                    <a:pt x="144" y="189"/>
                    <a:pt x="144" y="189"/>
                  </a:cubicBezTo>
                  <a:cubicBezTo>
                    <a:pt x="142" y="179"/>
                    <a:pt x="142" y="179"/>
                    <a:pt x="142" y="179"/>
                  </a:cubicBezTo>
                  <a:cubicBezTo>
                    <a:pt x="142" y="177"/>
                    <a:pt x="142" y="175"/>
                    <a:pt x="142" y="173"/>
                  </a:cubicBezTo>
                  <a:cubicBezTo>
                    <a:pt x="143" y="172"/>
                    <a:pt x="143" y="172"/>
                    <a:pt x="144" y="171"/>
                  </a:cubicBezTo>
                  <a:cubicBezTo>
                    <a:pt x="144" y="171"/>
                    <a:pt x="145" y="170"/>
                    <a:pt x="145" y="170"/>
                  </a:cubicBezTo>
                  <a:cubicBezTo>
                    <a:pt x="145" y="171"/>
                    <a:pt x="145" y="171"/>
                    <a:pt x="145" y="171"/>
                  </a:cubicBezTo>
                  <a:cubicBezTo>
                    <a:pt x="145" y="174"/>
                    <a:pt x="145" y="177"/>
                    <a:pt x="146" y="180"/>
                  </a:cubicBezTo>
                  <a:cubicBezTo>
                    <a:pt x="146" y="181"/>
                    <a:pt x="146" y="182"/>
                    <a:pt x="146" y="182"/>
                  </a:cubicBezTo>
                  <a:close/>
                  <a:moveTo>
                    <a:pt x="148" y="234"/>
                  </a:moveTo>
                  <a:cubicBezTo>
                    <a:pt x="146" y="234"/>
                    <a:pt x="147" y="233"/>
                    <a:pt x="146" y="232"/>
                  </a:cubicBezTo>
                  <a:cubicBezTo>
                    <a:pt x="145" y="229"/>
                    <a:pt x="144" y="226"/>
                    <a:pt x="143" y="223"/>
                  </a:cubicBezTo>
                  <a:cubicBezTo>
                    <a:pt x="144" y="223"/>
                    <a:pt x="145" y="222"/>
                    <a:pt x="146" y="222"/>
                  </a:cubicBezTo>
                  <a:cubicBezTo>
                    <a:pt x="146" y="223"/>
                    <a:pt x="146" y="224"/>
                    <a:pt x="146" y="225"/>
                  </a:cubicBezTo>
                  <a:cubicBezTo>
                    <a:pt x="146" y="225"/>
                    <a:pt x="146" y="226"/>
                    <a:pt x="146" y="226"/>
                  </a:cubicBezTo>
                  <a:cubicBezTo>
                    <a:pt x="146" y="227"/>
                    <a:pt x="146" y="227"/>
                    <a:pt x="146" y="228"/>
                  </a:cubicBezTo>
                  <a:cubicBezTo>
                    <a:pt x="146" y="229"/>
                    <a:pt x="147" y="230"/>
                    <a:pt x="147" y="230"/>
                  </a:cubicBezTo>
                  <a:cubicBezTo>
                    <a:pt x="147" y="231"/>
                    <a:pt x="147" y="232"/>
                    <a:pt x="147" y="232"/>
                  </a:cubicBezTo>
                  <a:cubicBezTo>
                    <a:pt x="147" y="233"/>
                    <a:pt x="148" y="233"/>
                    <a:pt x="148" y="233"/>
                  </a:cubicBezTo>
                  <a:cubicBezTo>
                    <a:pt x="148" y="233"/>
                    <a:pt x="148" y="233"/>
                    <a:pt x="148" y="233"/>
                  </a:cubicBezTo>
                  <a:lnTo>
                    <a:pt x="148" y="234"/>
                  </a:lnTo>
                  <a:close/>
                  <a:moveTo>
                    <a:pt x="150" y="166"/>
                  </a:moveTo>
                  <a:cubicBezTo>
                    <a:pt x="150" y="166"/>
                    <a:pt x="150" y="166"/>
                    <a:pt x="150" y="166"/>
                  </a:cubicBezTo>
                  <a:cubicBezTo>
                    <a:pt x="150" y="166"/>
                    <a:pt x="150" y="166"/>
                    <a:pt x="150" y="166"/>
                  </a:cubicBezTo>
                  <a:cubicBezTo>
                    <a:pt x="150" y="166"/>
                    <a:pt x="150" y="166"/>
                    <a:pt x="150" y="166"/>
                  </a:cubicBezTo>
                  <a:cubicBezTo>
                    <a:pt x="150" y="166"/>
                    <a:pt x="150" y="166"/>
                    <a:pt x="150" y="166"/>
                  </a:cubicBezTo>
                  <a:close/>
                  <a:moveTo>
                    <a:pt x="150" y="205"/>
                  </a:moveTo>
                  <a:cubicBezTo>
                    <a:pt x="150" y="205"/>
                    <a:pt x="150" y="205"/>
                    <a:pt x="150" y="205"/>
                  </a:cubicBezTo>
                  <a:cubicBezTo>
                    <a:pt x="149" y="203"/>
                    <a:pt x="149" y="202"/>
                    <a:pt x="149" y="200"/>
                  </a:cubicBezTo>
                  <a:cubicBezTo>
                    <a:pt x="149" y="202"/>
                    <a:pt x="150" y="203"/>
                    <a:pt x="150" y="205"/>
                  </a:cubicBezTo>
                  <a:close/>
                  <a:moveTo>
                    <a:pt x="149" y="271"/>
                  </a:moveTo>
                  <a:cubicBezTo>
                    <a:pt x="148" y="270"/>
                    <a:pt x="148" y="270"/>
                    <a:pt x="147" y="269"/>
                  </a:cubicBezTo>
                  <a:cubicBezTo>
                    <a:pt x="146" y="269"/>
                    <a:pt x="146" y="268"/>
                    <a:pt x="145" y="268"/>
                  </a:cubicBezTo>
                  <a:cubicBezTo>
                    <a:pt x="144" y="267"/>
                    <a:pt x="144" y="267"/>
                    <a:pt x="144" y="267"/>
                  </a:cubicBezTo>
                  <a:cubicBezTo>
                    <a:pt x="143" y="266"/>
                    <a:pt x="143" y="266"/>
                    <a:pt x="143" y="266"/>
                  </a:cubicBezTo>
                  <a:cubicBezTo>
                    <a:pt x="142" y="265"/>
                    <a:pt x="142" y="265"/>
                    <a:pt x="142" y="265"/>
                  </a:cubicBezTo>
                  <a:cubicBezTo>
                    <a:pt x="141" y="264"/>
                    <a:pt x="139" y="264"/>
                    <a:pt x="138" y="263"/>
                  </a:cubicBezTo>
                  <a:cubicBezTo>
                    <a:pt x="137" y="262"/>
                    <a:pt x="136" y="262"/>
                    <a:pt x="135" y="261"/>
                  </a:cubicBezTo>
                  <a:cubicBezTo>
                    <a:pt x="134" y="261"/>
                    <a:pt x="133" y="260"/>
                    <a:pt x="132" y="259"/>
                  </a:cubicBezTo>
                  <a:cubicBezTo>
                    <a:pt x="130" y="257"/>
                    <a:pt x="129" y="255"/>
                    <a:pt x="128" y="253"/>
                  </a:cubicBezTo>
                  <a:cubicBezTo>
                    <a:pt x="127" y="250"/>
                    <a:pt x="126" y="248"/>
                    <a:pt x="125" y="245"/>
                  </a:cubicBezTo>
                  <a:cubicBezTo>
                    <a:pt x="123" y="241"/>
                    <a:pt x="122" y="237"/>
                    <a:pt x="121" y="233"/>
                  </a:cubicBezTo>
                  <a:cubicBezTo>
                    <a:pt x="121" y="231"/>
                    <a:pt x="120" y="229"/>
                    <a:pt x="120" y="227"/>
                  </a:cubicBezTo>
                  <a:cubicBezTo>
                    <a:pt x="120" y="227"/>
                    <a:pt x="120" y="226"/>
                    <a:pt x="119" y="226"/>
                  </a:cubicBezTo>
                  <a:cubicBezTo>
                    <a:pt x="119" y="226"/>
                    <a:pt x="119" y="226"/>
                    <a:pt x="119" y="226"/>
                  </a:cubicBezTo>
                  <a:cubicBezTo>
                    <a:pt x="119" y="224"/>
                    <a:pt x="119" y="223"/>
                    <a:pt x="118" y="222"/>
                  </a:cubicBezTo>
                  <a:cubicBezTo>
                    <a:pt x="118" y="221"/>
                    <a:pt x="118" y="221"/>
                    <a:pt x="118" y="220"/>
                  </a:cubicBezTo>
                  <a:cubicBezTo>
                    <a:pt x="118" y="220"/>
                    <a:pt x="118" y="220"/>
                    <a:pt x="119" y="220"/>
                  </a:cubicBezTo>
                  <a:cubicBezTo>
                    <a:pt x="121" y="219"/>
                    <a:pt x="124" y="220"/>
                    <a:pt x="127" y="219"/>
                  </a:cubicBezTo>
                  <a:cubicBezTo>
                    <a:pt x="127" y="218"/>
                    <a:pt x="126" y="217"/>
                    <a:pt x="126" y="216"/>
                  </a:cubicBezTo>
                  <a:cubicBezTo>
                    <a:pt x="128" y="216"/>
                    <a:pt x="129" y="218"/>
                    <a:pt x="130" y="220"/>
                  </a:cubicBezTo>
                  <a:cubicBezTo>
                    <a:pt x="131" y="220"/>
                    <a:pt x="131" y="220"/>
                    <a:pt x="131" y="220"/>
                  </a:cubicBezTo>
                  <a:cubicBezTo>
                    <a:pt x="131" y="221"/>
                    <a:pt x="131" y="221"/>
                    <a:pt x="131" y="221"/>
                  </a:cubicBezTo>
                  <a:cubicBezTo>
                    <a:pt x="131" y="222"/>
                    <a:pt x="131" y="222"/>
                    <a:pt x="131" y="222"/>
                  </a:cubicBezTo>
                  <a:cubicBezTo>
                    <a:pt x="131" y="223"/>
                    <a:pt x="132" y="223"/>
                    <a:pt x="132" y="224"/>
                  </a:cubicBezTo>
                  <a:cubicBezTo>
                    <a:pt x="132" y="225"/>
                    <a:pt x="132" y="227"/>
                    <a:pt x="133" y="228"/>
                  </a:cubicBezTo>
                  <a:cubicBezTo>
                    <a:pt x="133" y="229"/>
                    <a:pt x="133" y="229"/>
                    <a:pt x="133" y="230"/>
                  </a:cubicBezTo>
                  <a:cubicBezTo>
                    <a:pt x="134" y="230"/>
                    <a:pt x="134" y="231"/>
                    <a:pt x="134" y="231"/>
                  </a:cubicBezTo>
                  <a:cubicBezTo>
                    <a:pt x="134" y="232"/>
                    <a:pt x="134" y="232"/>
                    <a:pt x="134" y="232"/>
                  </a:cubicBezTo>
                  <a:cubicBezTo>
                    <a:pt x="135" y="233"/>
                    <a:pt x="136" y="234"/>
                    <a:pt x="136" y="236"/>
                  </a:cubicBezTo>
                  <a:cubicBezTo>
                    <a:pt x="138" y="238"/>
                    <a:pt x="139" y="240"/>
                    <a:pt x="140" y="243"/>
                  </a:cubicBezTo>
                  <a:cubicBezTo>
                    <a:pt x="141" y="244"/>
                    <a:pt x="142" y="245"/>
                    <a:pt x="143" y="246"/>
                  </a:cubicBezTo>
                  <a:cubicBezTo>
                    <a:pt x="143" y="247"/>
                    <a:pt x="144" y="248"/>
                    <a:pt x="144" y="249"/>
                  </a:cubicBezTo>
                  <a:cubicBezTo>
                    <a:pt x="145" y="250"/>
                    <a:pt x="145" y="250"/>
                    <a:pt x="145" y="251"/>
                  </a:cubicBezTo>
                  <a:cubicBezTo>
                    <a:pt x="145" y="251"/>
                    <a:pt x="145" y="252"/>
                    <a:pt x="146" y="253"/>
                  </a:cubicBezTo>
                  <a:cubicBezTo>
                    <a:pt x="146" y="254"/>
                    <a:pt x="147" y="255"/>
                    <a:pt x="147" y="256"/>
                  </a:cubicBezTo>
                  <a:cubicBezTo>
                    <a:pt x="147" y="257"/>
                    <a:pt x="147" y="257"/>
                    <a:pt x="147" y="258"/>
                  </a:cubicBezTo>
                  <a:cubicBezTo>
                    <a:pt x="147" y="259"/>
                    <a:pt x="148" y="259"/>
                    <a:pt x="148" y="260"/>
                  </a:cubicBezTo>
                  <a:cubicBezTo>
                    <a:pt x="148" y="262"/>
                    <a:pt x="149" y="263"/>
                    <a:pt x="149" y="264"/>
                  </a:cubicBezTo>
                  <a:cubicBezTo>
                    <a:pt x="149" y="265"/>
                    <a:pt x="150" y="266"/>
                    <a:pt x="150" y="268"/>
                  </a:cubicBezTo>
                  <a:cubicBezTo>
                    <a:pt x="150" y="268"/>
                    <a:pt x="150" y="269"/>
                    <a:pt x="150" y="269"/>
                  </a:cubicBezTo>
                  <a:cubicBezTo>
                    <a:pt x="150" y="270"/>
                    <a:pt x="150" y="270"/>
                    <a:pt x="150" y="270"/>
                  </a:cubicBezTo>
                  <a:cubicBezTo>
                    <a:pt x="150" y="271"/>
                    <a:pt x="150" y="271"/>
                    <a:pt x="150" y="271"/>
                  </a:cubicBezTo>
                  <a:cubicBezTo>
                    <a:pt x="150" y="273"/>
                    <a:pt x="150" y="275"/>
                    <a:pt x="151" y="277"/>
                  </a:cubicBezTo>
                  <a:cubicBezTo>
                    <a:pt x="150" y="277"/>
                    <a:pt x="150" y="277"/>
                    <a:pt x="150" y="277"/>
                  </a:cubicBezTo>
                  <a:cubicBezTo>
                    <a:pt x="150" y="276"/>
                    <a:pt x="150" y="276"/>
                    <a:pt x="150" y="276"/>
                  </a:cubicBezTo>
                  <a:cubicBezTo>
                    <a:pt x="150" y="276"/>
                    <a:pt x="150" y="276"/>
                    <a:pt x="150" y="276"/>
                  </a:cubicBezTo>
                  <a:cubicBezTo>
                    <a:pt x="150" y="276"/>
                    <a:pt x="150" y="275"/>
                    <a:pt x="150" y="274"/>
                  </a:cubicBezTo>
                  <a:cubicBezTo>
                    <a:pt x="150" y="274"/>
                    <a:pt x="150" y="274"/>
                    <a:pt x="150" y="273"/>
                  </a:cubicBezTo>
                  <a:cubicBezTo>
                    <a:pt x="150" y="273"/>
                    <a:pt x="149" y="272"/>
                    <a:pt x="149" y="271"/>
                  </a:cubicBezTo>
                  <a:close/>
                  <a:moveTo>
                    <a:pt x="137" y="268"/>
                  </a:moveTo>
                  <a:cubicBezTo>
                    <a:pt x="138" y="269"/>
                    <a:pt x="138" y="269"/>
                    <a:pt x="139" y="270"/>
                  </a:cubicBezTo>
                  <a:cubicBezTo>
                    <a:pt x="140" y="270"/>
                    <a:pt x="140" y="270"/>
                    <a:pt x="140" y="270"/>
                  </a:cubicBezTo>
                  <a:cubicBezTo>
                    <a:pt x="140" y="270"/>
                    <a:pt x="140" y="271"/>
                    <a:pt x="140" y="271"/>
                  </a:cubicBezTo>
                  <a:cubicBezTo>
                    <a:pt x="142" y="272"/>
                    <a:pt x="142" y="272"/>
                    <a:pt x="142" y="272"/>
                  </a:cubicBezTo>
                  <a:cubicBezTo>
                    <a:pt x="143" y="272"/>
                    <a:pt x="143" y="273"/>
                    <a:pt x="143" y="273"/>
                  </a:cubicBezTo>
                  <a:cubicBezTo>
                    <a:pt x="144" y="274"/>
                    <a:pt x="144" y="274"/>
                    <a:pt x="144" y="274"/>
                  </a:cubicBezTo>
                  <a:cubicBezTo>
                    <a:pt x="144" y="274"/>
                    <a:pt x="144" y="274"/>
                    <a:pt x="144" y="275"/>
                  </a:cubicBezTo>
                  <a:cubicBezTo>
                    <a:pt x="144" y="276"/>
                    <a:pt x="145" y="276"/>
                    <a:pt x="145" y="277"/>
                  </a:cubicBezTo>
                  <a:cubicBezTo>
                    <a:pt x="145" y="278"/>
                    <a:pt x="145" y="278"/>
                    <a:pt x="145" y="278"/>
                  </a:cubicBezTo>
                  <a:cubicBezTo>
                    <a:pt x="145" y="278"/>
                    <a:pt x="145" y="279"/>
                    <a:pt x="145" y="279"/>
                  </a:cubicBezTo>
                  <a:cubicBezTo>
                    <a:pt x="146" y="280"/>
                    <a:pt x="146" y="280"/>
                    <a:pt x="146" y="280"/>
                  </a:cubicBezTo>
                  <a:cubicBezTo>
                    <a:pt x="146" y="282"/>
                    <a:pt x="146" y="282"/>
                    <a:pt x="146" y="282"/>
                  </a:cubicBezTo>
                  <a:cubicBezTo>
                    <a:pt x="147" y="283"/>
                    <a:pt x="147" y="284"/>
                    <a:pt x="148" y="285"/>
                  </a:cubicBezTo>
                  <a:cubicBezTo>
                    <a:pt x="148" y="286"/>
                    <a:pt x="148" y="287"/>
                    <a:pt x="149" y="288"/>
                  </a:cubicBezTo>
                  <a:cubicBezTo>
                    <a:pt x="145" y="280"/>
                    <a:pt x="145" y="280"/>
                    <a:pt x="145" y="280"/>
                  </a:cubicBezTo>
                  <a:cubicBezTo>
                    <a:pt x="143" y="276"/>
                    <a:pt x="141" y="271"/>
                    <a:pt x="137" y="268"/>
                  </a:cubicBezTo>
                  <a:close/>
                  <a:moveTo>
                    <a:pt x="127" y="278"/>
                  </a:moveTo>
                  <a:cubicBezTo>
                    <a:pt x="132" y="283"/>
                    <a:pt x="136" y="288"/>
                    <a:pt x="139" y="293"/>
                  </a:cubicBezTo>
                  <a:cubicBezTo>
                    <a:pt x="140" y="294"/>
                    <a:pt x="141" y="295"/>
                    <a:pt x="142" y="296"/>
                  </a:cubicBezTo>
                  <a:cubicBezTo>
                    <a:pt x="142" y="296"/>
                    <a:pt x="142" y="297"/>
                    <a:pt x="142" y="297"/>
                  </a:cubicBezTo>
                  <a:cubicBezTo>
                    <a:pt x="141" y="296"/>
                    <a:pt x="140" y="295"/>
                    <a:pt x="139" y="294"/>
                  </a:cubicBezTo>
                  <a:cubicBezTo>
                    <a:pt x="137" y="292"/>
                    <a:pt x="137" y="292"/>
                    <a:pt x="137" y="292"/>
                  </a:cubicBezTo>
                  <a:cubicBezTo>
                    <a:pt x="136" y="292"/>
                    <a:pt x="136" y="291"/>
                    <a:pt x="135" y="291"/>
                  </a:cubicBezTo>
                  <a:cubicBezTo>
                    <a:pt x="134" y="290"/>
                    <a:pt x="133" y="288"/>
                    <a:pt x="133" y="287"/>
                  </a:cubicBezTo>
                  <a:cubicBezTo>
                    <a:pt x="132" y="286"/>
                    <a:pt x="131" y="284"/>
                    <a:pt x="130" y="283"/>
                  </a:cubicBezTo>
                  <a:cubicBezTo>
                    <a:pt x="130" y="282"/>
                    <a:pt x="129" y="281"/>
                    <a:pt x="129" y="280"/>
                  </a:cubicBezTo>
                  <a:cubicBezTo>
                    <a:pt x="128" y="280"/>
                    <a:pt x="128" y="279"/>
                    <a:pt x="127" y="278"/>
                  </a:cubicBezTo>
                  <a:close/>
                  <a:moveTo>
                    <a:pt x="97" y="263"/>
                  </a:moveTo>
                  <a:cubicBezTo>
                    <a:pt x="97" y="263"/>
                    <a:pt x="97" y="263"/>
                    <a:pt x="97" y="263"/>
                  </a:cubicBezTo>
                  <a:cubicBezTo>
                    <a:pt x="97" y="263"/>
                    <a:pt x="98" y="263"/>
                    <a:pt x="98" y="263"/>
                  </a:cubicBezTo>
                  <a:cubicBezTo>
                    <a:pt x="98" y="264"/>
                    <a:pt x="99" y="264"/>
                    <a:pt x="99" y="265"/>
                  </a:cubicBezTo>
                  <a:cubicBezTo>
                    <a:pt x="100" y="266"/>
                    <a:pt x="100" y="266"/>
                    <a:pt x="100" y="266"/>
                  </a:cubicBezTo>
                  <a:cubicBezTo>
                    <a:pt x="101" y="267"/>
                    <a:pt x="101" y="267"/>
                    <a:pt x="101" y="267"/>
                  </a:cubicBezTo>
                  <a:cubicBezTo>
                    <a:pt x="100" y="266"/>
                    <a:pt x="100" y="266"/>
                    <a:pt x="99" y="266"/>
                  </a:cubicBezTo>
                  <a:cubicBezTo>
                    <a:pt x="98" y="265"/>
                    <a:pt x="98" y="264"/>
                    <a:pt x="97" y="263"/>
                  </a:cubicBezTo>
                  <a:close/>
                  <a:moveTo>
                    <a:pt x="101" y="249"/>
                  </a:moveTo>
                  <a:cubicBezTo>
                    <a:pt x="100" y="248"/>
                    <a:pt x="98" y="247"/>
                    <a:pt x="96" y="246"/>
                  </a:cubicBezTo>
                  <a:cubicBezTo>
                    <a:pt x="96" y="245"/>
                    <a:pt x="96" y="244"/>
                    <a:pt x="97" y="243"/>
                  </a:cubicBezTo>
                  <a:cubicBezTo>
                    <a:pt x="99" y="242"/>
                    <a:pt x="102" y="244"/>
                    <a:pt x="104" y="243"/>
                  </a:cubicBezTo>
                  <a:cubicBezTo>
                    <a:pt x="106" y="242"/>
                    <a:pt x="105" y="241"/>
                    <a:pt x="106" y="239"/>
                  </a:cubicBezTo>
                  <a:cubicBezTo>
                    <a:pt x="109" y="238"/>
                    <a:pt x="112" y="238"/>
                    <a:pt x="114" y="235"/>
                  </a:cubicBezTo>
                  <a:cubicBezTo>
                    <a:pt x="115" y="235"/>
                    <a:pt x="116" y="234"/>
                    <a:pt x="116" y="233"/>
                  </a:cubicBezTo>
                  <a:cubicBezTo>
                    <a:pt x="116" y="233"/>
                    <a:pt x="116" y="234"/>
                    <a:pt x="116" y="234"/>
                  </a:cubicBezTo>
                  <a:cubicBezTo>
                    <a:pt x="117" y="234"/>
                    <a:pt x="117" y="235"/>
                    <a:pt x="117" y="235"/>
                  </a:cubicBezTo>
                  <a:cubicBezTo>
                    <a:pt x="117" y="236"/>
                    <a:pt x="117" y="236"/>
                    <a:pt x="117" y="237"/>
                  </a:cubicBezTo>
                  <a:cubicBezTo>
                    <a:pt x="117" y="237"/>
                    <a:pt x="117" y="238"/>
                    <a:pt x="117" y="238"/>
                  </a:cubicBezTo>
                  <a:cubicBezTo>
                    <a:pt x="117" y="239"/>
                    <a:pt x="117" y="239"/>
                    <a:pt x="117" y="239"/>
                  </a:cubicBezTo>
                  <a:cubicBezTo>
                    <a:pt x="117" y="240"/>
                    <a:pt x="117" y="240"/>
                    <a:pt x="117" y="240"/>
                  </a:cubicBezTo>
                  <a:cubicBezTo>
                    <a:pt x="117" y="240"/>
                    <a:pt x="117" y="240"/>
                    <a:pt x="117" y="240"/>
                  </a:cubicBezTo>
                  <a:cubicBezTo>
                    <a:pt x="117" y="243"/>
                    <a:pt x="118" y="245"/>
                    <a:pt x="119" y="247"/>
                  </a:cubicBezTo>
                  <a:cubicBezTo>
                    <a:pt x="119" y="249"/>
                    <a:pt x="120" y="251"/>
                    <a:pt x="121" y="253"/>
                  </a:cubicBezTo>
                  <a:cubicBezTo>
                    <a:pt x="121" y="254"/>
                    <a:pt x="121" y="254"/>
                    <a:pt x="121" y="254"/>
                  </a:cubicBezTo>
                  <a:cubicBezTo>
                    <a:pt x="122" y="257"/>
                    <a:pt x="123" y="259"/>
                    <a:pt x="124" y="261"/>
                  </a:cubicBezTo>
                  <a:cubicBezTo>
                    <a:pt x="125" y="263"/>
                    <a:pt x="126" y="265"/>
                    <a:pt x="128" y="267"/>
                  </a:cubicBezTo>
                  <a:cubicBezTo>
                    <a:pt x="130" y="269"/>
                    <a:pt x="132" y="270"/>
                    <a:pt x="133" y="271"/>
                  </a:cubicBezTo>
                  <a:cubicBezTo>
                    <a:pt x="134" y="272"/>
                    <a:pt x="135" y="274"/>
                    <a:pt x="136" y="276"/>
                  </a:cubicBezTo>
                  <a:cubicBezTo>
                    <a:pt x="137" y="278"/>
                    <a:pt x="137" y="280"/>
                    <a:pt x="138" y="282"/>
                  </a:cubicBezTo>
                  <a:cubicBezTo>
                    <a:pt x="138" y="283"/>
                    <a:pt x="138" y="284"/>
                    <a:pt x="139" y="285"/>
                  </a:cubicBezTo>
                  <a:cubicBezTo>
                    <a:pt x="136" y="282"/>
                    <a:pt x="132" y="278"/>
                    <a:pt x="128" y="275"/>
                  </a:cubicBezTo>
                  <a:cubicBezTo>
                    <a:pt x="128" y="274"/>
                    <a:pt x="128" y="274"/>
                    <a:pt x="128" y="274"/>
                  </a:cubicBezTo>
                  <a:cubicBezTo>
                    <a:pt x="128" y="274"/>
                    <a:pt x="127" y="274"/>
                    <a:pt x="127" y="274"/>
                  </a:cubicBezTo>
                  <a:cubicBezTo>
                    <a:pt x="127" y="274"/>
                    <a:pt x="126" y="273"/>
                    <a:pt x="126" y="273"/>
                  </a:cubicBezTo>
                  <a:cubicBezTo>
                    <a:pt x="125" y="273"/>
                    <a:pt x="124" y="272"/>
                    <a:pt x="123" y="272"/>
                  </a:cubicBezTo>
                  <a:cubicBezTo>
                    <a:pt x="121" y="272"/>
                    <a:pt x="119" y="272"/>
                    <a:pt x="118" y="272"/>
                  </a:cubicBezTo>
                  <a:cubicBezTo>
                    <a:pt x="116" y="272"/>
                    <a:pt x="114" y="272"/>
                    <a:pt x="113" y="272"/>
                  </a:cubicBezTo>
                  <a:cubicBezTo>
                    <a:pt x="113" y="272"/>
                    <a:pt x="113" y="272"/>
                    <a:pt x="112" y="272"/>
                  </a:cubicBezTo>
                  <a:cubicBezTo>
                    <a:pt x="112" y="272"/>
                    <a:pt x="111" y="272"/>
                    <a:pt x="110" y="272"/>
                  </a:cubicBezTo>
                  <a:cubicBezTo>
                    <a:pt x="109" y="272"/>
                    <a:pt x="108" y="271"/>
                    <a:pt x="108" y="271"/>
                  </a:cubicBezTo>
                  <a:cubicBezTo>
                    <a:pt x="106" y="270"/>
                    <a:pt x="105" y="269"/>
                    <a:pt x="104" y="268"/>
                  </a:cubicBezTo>
                  <a:cubicBezTo>
                    <a:pt x="102" y="266"/>
                    <a:pt x="102" y="266"/>
                    <a:pt x="102" y="266"/>
                  </a:cubicBezTo>
                  <a:cubicBezTo>
                    <a:pt x="101" y="265"/>
                    <a:pt x="101" y="265"/>
                    <a:pt x="101" y="265"/>
                  </a:cubicBezTo>
                  <a:cubicBezTo>
                    <a:pt x="101" y="265"/>
                    <a:pt x="101" y="265"/>
                    <a:pt x="101" y="264"/>
                  </a:cubicBezTo>
                  <a:cubicBezTo>
                    <a:pt x="100" y="264"/>
                    <a:pt x="100" y="263"/>
                    <a:pt x="99" y="262"/>
                  </a:cubicBezTo>
                  <a:cubicBezTo>
                    <a:pt x="98" y="262"/>
                    <a:pt x="98" y="262"/>
                    <a:pt x="97" y="262"/>
                  </a:cubicBezTo>
                  <a:cubicBezTo>
                    <a:pt x="97" y="262"/>
                    <a:pt x="96" y="262"/>
                    <a:pt x="96" y="261"/>
                  </a:cubicBezTo>
                  <a:cubicBezTo>
                    <a:pt x="96" y="261"/>
                    <a:pt x="96" y="261"/>
                    <a:pt x="96" y="260"/>
                  </a:cubicBezTo>
                  <a:cubicBezTo>
                    <a:pt x="96" y="258"/>
                    <a:pt x="98" y="257"/>
                    <a:pt x="99" y="255"/>
                  </a:cubicBezTo>
                  <a:cubicBezTo>
                    <a:pt x="102" y="253"/>
                    <a:pt x="104" y="252"/>
                    <a:pt x="101" y="249"/>
                  </a:cubicBezTo>
                  <a:close/>
                  <a:moveTo>
                    <a:pt x="114" y="228"/>
                  </a:moveTo>
                  <a:cubicBezTo>
                    <a:pt x="114" y="228"/>
                    <a:pt x="115" y="227"/>
                    <a:pt x="115" y="227"/>
                  </a:cubicBezTo>
                  <a:cubicBezTo>
                    <a:pt x="115" y="227"/>
                    <a:pt x="115" y="227"/>
                    <a:pt x="115" y="227"/>
                  </a:cubicBezTo>
                  <a:cubicBezTo>
                    <a:pt x="115" y="229"/>
                    <a:pt x="115" y="229"/>
                    <a:pt x="115" y="229"/>
                  </a:cubicBezTo>
                  <a:cubicBezTo>
                    <a:pt x="115" y="229"/>
                    <a:pt x="115" y="230"/>
                    <a:pt x="115" y="230"/>
                  </a:cubicBezTo>
                  <a:cubicBezTo>
                    <a:pt x="115" y="230"/>
                    <a:pt x="114" y="229"/>
                    <a:pt x="114" y="228"/>
                  </a:cubicBezTo>
                  <a:close/>
                  <a:moveTo>
                    <a:pt x="112" y="223"/>
                  </a:moveTo>
                  <a:cubicBezTo>
                    <a:pt x="112" y="222"/>
                    <a:pt x="112" y="222"/>
                    <a:pt x="112" y="222"/>
                  </a:cubicBezTo>
                  <a:cubicBezTo>
                    <a:pt x="113" y="222"/>
                    <a:pt x="113" y="222"/>
                    <a:pt x="113" y="222"/>
                  </a:cubicBezTo>
                  <a:cubicBezTo>
                    <a:pt x="113" y="222"/>
                    <a:pt x="112" y="223"/>
                    <a:pt x="112" y="223"/>
                  </a:cubicBezTo>
                  <a:close/>
                  <a:moveTo>
                    <a:pt x="80" y="166"/>
                  </a:moveTo>
                  <a:cubicBezTo>
                    <a:pt x="80" y="163"/>
                    <a:pt x="81" y="162"/>
                    <a:pt x="82" y="161"/>
                  </a:cubicBezTo>
                  <a:cubicBezTo>
                    <a:pt x="83" y="161"/>
                    <a:pt x="83" y="161"/>
                    <a:pt x="84" y="161"/>
                  </a:cubicBezTo>
                  <a:cubicBezTo>
                    <a:pt x="86" y="161"/>
                    <a:pt x="86" y="161"/>
                    <a:pt x="86" y="161"/>
                  </a:cubicBezTo>
                  <a:cubicBezTo>
                    <a:pt x="87" y="161"/>
                    <a:pt x="88" y="161"/>
                    <a:pt x="89" y="161"/>
                  </a:cubicBezTo>
                  <a:cubicBezTo>
                    <a:pt x="89" y="161"/>
                    <a:pt x="90" y="161"/>
                    <a:pt x="90" y="161"/>
                  </a:cubicBezTo>
                  <a:cubicBezTo>
                    <a:pt x="91" y="161"/>
                    <a:pt x="91" y="161"/>
                    <a:pt x="91" y="161"/>
                  </a:cubicBezTo>
                  <a:cubicBezTo>
                    <a:pt x="91" y="161"/>
                    <a:pt x="92" y="161"/>
                    <a:pt x="92" y="161"/>
                  </a:cubicBezTo>
                  <a:cubicBezTo>
                    <a:pt x="93" y="160"/>
                    <a:pt x="93" y="160"/>
                    <a:pt x="94" y="160"/>
                  </a:cubicBezTo>
                  <a:cubicBezTo>
                    <a:pt x="94" y="160"/>
                    <a:pt x="95" y="160"/>
                    <a:pt x="96" y="160"/>
                  </a:cubicBezTo>
                  <a:cubicBezTo>
                    <a:pt x="96" y="160"/>
                    <a:pt x="97" y="160"/>
                    <a:pt x="97" y="160"/>
                  </a:cubicBezTo>
                  <a:cubicBezTo>
                    <a:pt x="97" y="160"/>
                    <a:pt x="97" y="160"/>
                    <a:pt x="98" y="160"/>
                  </a:cubicBezTo>
                  <a:cubicBezTo>
                    <a:pt x="98" y="160"/>
                    <a:pt x="98" y="161"/>
                    <a:pt x="99" y="161"/>
                  </a:cubicBezTo>
                  <a:cubicBezTo>
                    <a:pt x="99" y="161"/>
                    <a:pt x="99" y="161"/>
                    <a:pt x="99" y="161"/>
                  </a:cubicBezTo>
                  <a:cubicBezTo>
                    <a:pt x="99" y="161"/>
                    <a:pt x="100" y="161"/>
                    <a:pt x="100" y="161"/>
                  </a:cubicBezTo>
                  <a:cubicBezTo>
                    <a:pt x="101" y="162"/>
                    <a:pt x="102" y="163"/>
                    <a:pt x="104" y="164"/>
                  </a:cubicBezTo>
                  <a:cubicBezTo>
                    <a:pt x="108" y="166"/>
                    <a:pt x="108" y="166"/>
                    <a:pt x="108" y="166"/>
                  </a:cubicBezTo>
                  <a:cubicBezTo>
                    <a:pt x="109" y="167"/>
                    <a:pt x="110" y="168"/>
                    <a:pt x="111" y="169"/>
                  </a:cubicBezTo>
                  <a:cubicBezTo>
                    <a:pt x="114" y="171"/>
                    <a:pt x="116" y="173"/>
                    <a:pt x="118" y="175"/>
                  </a:cubicBezTo>
                  <a:cubicBezTo>
                    <a:pt x="119" y="176"/>
                    <a:pt x="120" y="178"/>
                    <a:pt x="121" y="179"/>
                  </a:cubicBezTo>
                  <a:cubicBezTo>
                    <a:pt x="121" y="180"/>
                    <a:pt x="122" y="181"/>
                    <a:pt x="122" y="181"/>
                  </a:cubicBezTo>
                  <a:cubicBezTo>
                    <a:pt x="122" y="181"/>
                    <a:pt x="122" y="182"/>
                    <a:pt x="122" y="182"/>
                  </a:cubicBezTo>
                  <a:cubicBezTo>
                    <a:pt x="123" y="183"/>
                    <a:pt x="123" y="184"/>
                    <a:pt x="124" y="185"/>
                  </a:cubicBezTo>
                  <a:cubicBezTo>
                    <a:pt x="122" y="185"/>
                    <a:pt x="120" y="185"/>
                    <a:pt x="119" y="185"/>
                  </a:cubicBezTo>
                  <a:cubicBezTo>
                    <a:pt x="117" y="185"/>
                    <a:pt x="115" y="186"/>
                    <a:pt x="113" y="186"/>
                  </a:cubicBezTo>
                  <a:cubicBezTo>
                    <a:pt x="111" y="186"/>
                    <a:pt x="108" y="182"/>
                    <a:pt x="108" y="181"/>
                  </a:cubicBezTo>
                  <a:cubicBezTo>
                    <a:pt x="108" y="179"/>
                    <a:pt x="109" y="178"/>
                    <a:pt x="109" y="176"/>
                  </a:cubicBezTo>
                  <a:cubicBezTo>
                    <a:pt x="110" y="172"/>
                    <a:pt x="108" y="169"/>
                    <a:pt x="104" y="168"/>
                  </a:cubicBezTo>
                  <a:cubicBezTo>
                    <a:pt x="99" y="167"/>
                    <a:pt x="96" y="166"/>
                    <a:pt x="92" y="169"/>
                  </a:cubicBezTo>
                  <a:cubicBezTo>
                    <a:pt x="89" y="170"/>
                    <a:pt x="84" y="174"/>
                    <a:pt x="81" y="172"/>
                  </a:cubicBezTo>
                  <a:cubicBezTo>
                    <a:pt x="79" y="171"/>
                    <a:pt x="80" y="167"/>
                    <a:pt x="80" y="16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188" name="Freeform: Shape 187">
            <a:extLst>
              <a:ext uri="{FF2B5EF4-FFF2-40B4-BE49-F238E27FC236}">
                <a16:creationId xmlns="" xmlns:a16="http://schemas.microsoft.com/office/drawing/2014/main" id="{73749C51-1C37-43F2-81B1-5BA8B6267276}"/>
              </a:ext>
            </a:extLst>
          </p:cNvPr>
          <p:cNvSpPr>
            <a:spLocks/>
          </p:cNvSpPr>
          <p:nvPr/>
        </p:nvSpPr>
        <p:spPr bwMode="auto">
          <a:xfrm>
            <a:off x="1" y="6015294"/>
            <a:ext cx="12192001" cy="842706"/>
          </a:xfrm>
          <a:custGeom>
            <a:avLst/>
            <a:gdLst>
              <a:gd name="connsiteX0" fmla="*/ 281874 w 12192001"/>
              <a:gd name="connsiteY0" fmla="*/ 272 h 842706"/>
              <a:gd name="connsiteX1" fmla="*/ 578419 w 12192001"/>
              <a:gd name="connsiteY1" fmla="*/ 44986 h 842706"/>
              <a:gd name="connsiteX2" fmla="*/ 1323048 w 12192001"/>
              <a:gd name="connsiteY2" fmla="*/ 370586 h 842706"/>
              <a:gd name="connsiteX3" fmla="*/ 2079884 w 12192001"/>
              <a:gd name="connsiteY3" fmla="*/ 69406 h 842706"/>
              <a:gd name="connsiteX4" fmla="*/ 3011688 w 12192001"/>
              <a:gd name="connsiteY4" fmla="*/ 219996 h 842706"/>
              <a:gd name="connsiteX5" fmla="*/ 4089976 w 12192001"/>
              <a:gd name="connsiteY5" fmla="*/ 289186 h 842706"/>
              <a:gd name="connsiteX6" fmla="*/ 5233368 w 12192001"/>
              <a:gd name="connsiteY6" fmla="*/ 57196 h 842706"/>
              <a:gd name="connsiteX7" fmla="*/ 5896617 w 12192001"/>
              <a:gd name="connsiteY7" fmla="*/ 285116 h 842706"/>
              <a:gd name="connsiteX8" fmla="*/ 6580211 w 12192001"/>
              <a:gd name="connsiteY8" fmla="*/ 350236 h 842706"/>
              <a:gd name="connsiteX9" fmla="*/ 7064424 w 12192001"/>
              <a:gd name="connsiteY9" fmla="*/ 81616 h 842706"/>
              <a:gd name="connsiteX10" fmla="*/ 7878226 w 12192001"/>
              <a:gd name="connsiteY10" fmla="*/ 134526 h 842706"/>
              <a:gd name="connsiteX11" fmla="*/ 8643200 w 12192001"/>
              <a:gd name="connsiteY11" fmla="*/ 460126 h 842706"/>
              <a:gd name="connsiteX12" fmla="*/ 9355277 w 12192001"/>
              <a:gd name="connsiteY12" fmla="*/ 431636 h 842706"/>
              <a:gd name="connsiteX13" fmla="*/ 10063285 w 12192001"/>
              <a:gd name="connsiteY13" fmla="*/ 163016 h 842706"/>
              <a:gd name="connsiteX14" fmla="*/ 11418266 w 12192001"/>
              <a:gd name="connsiteY14" fmla="*/ 533386 h 842706"/>
              <a:gd name="connsiteX15" fmla="*/ 12158047 w 12192001"/>
              <a:gd name="connsiteY15" fmla="*/ 251825 h 842706"/>
              <a:gd name="connsiteX16" fmla="*/ 12192001 w 12192001"/>
              <a:gd name="connsiteY16" fmla="*/ 245804 h 842706"/>
              <a:gd name="connsiteX17" fmla="*/ 12192001 w 12192001"/>
              <a:gd name="connsiteY17" fmla="*/ 842706 h 842706"/>
              <a:gd name="connsiteX18" fmla="*/ 0 w 12192001"/>
              <a:gd name="connsiteY18" fmla="*/ 842706 h 842706"/>
              <a:gd name="connsiteX19" fmla="*/ 0 w 12192001"/>
              <a:gd name="connsiteY19" fmla="*/ 47133 h 842706"/>
              <a:gd name="connsiteX20" fmla="*/ 82270 w 12192001"/>
              <a:gd name="connsiteY20" fmla="*/ 25153 h 842706"/>
              <a:gd name="connsiteX21" fmla="*/ 281874 w 12192001"/>
              <a:gd name="connsiteY21" fmla="*/ 272 h 842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192001" h="842706">
                <a:moveTo>
                  <a:pt x="281874" y="272"/>
                </a:moveTo>
                <a:cubicBezTo>
                  <a:pt x="382153" y="-2137"/>
                  <a:pt x="482288" y="11409"/>
                  <a:pt x="578419" y="44986"/>
                </a:cubicBezTo>
                <a:cubicBezTo>
                  <a:pt x="834767" y="134526"/>
                  <a:pt x="1050424" y="366516"/>
                  <a:pt x="1323048" y="370586"/>
                </a:cubicBezTo>
                <a:cubicBezTo>
                  <a:pt x="1595672" y="370586"/>
                  <a:pt x="1815399" y="146736"/>
                  <a:pt x="2079884" y="69406"/>
                </a:cubicBezTo>
                <a:cubicBezTo>
                  <a:pt x="2385060" y="-20134"/>
                  <a:pt x="2710581" y="106036"/>
                  <a:pt x="3011688" y="219996"/>
                </a:cubicBezTo>
                <a:cubicBezTo>
                  <a:pt x="3390106" y="362446"/>
                  <a:pt x="3699351" y="407216"/>
                  <a:pt x="4089976" y="289186"/>
                </a:cubicBezTo>
                <a:cubicBezTo>
                  <a:pt x="4460256" y="175226"/>
                  <a:pt x="4834606" y="216"/>
                  <a:pt x="5233368" y="57196"/>
                </a:cubicBezTo>
                <a:cubicBezTo>
                  <a:pt x="5465302" y="89756"/>
                  <a:pt x="5676891" y="203716"/>
                  <a:pt x="5896617" y="285116"/>
                </a:cubicBezTo>
                <a:cubicBezTo>
                  <a:pt x="6112275" y="370586"/>
                  <a:pt x="6356415" y="427566"/>
                  <a:pt x="6580211" y="350236"/>
                </a:cubicBezTo>
                <a:cubicBezTo>
                  <a:pt x="6755179" y="289186"/>
                  <a:pt x="6893525" y="154876"/>
                  <a:pt x="7064424" y="81616"/>
                </a:cubicBezTo>
                <a:cubicBezTo>
                  <a:pt x="7324840" y="-24204"/>
                  <a:pt x="7617809" y="32776"/>
                  <a:pt x="7878226" y="134526"/>
                </a:cubicBezTo>
                <a:cubicBezTo>
                  <a:pt x="8134573" y="236276"/>
                  <a:pt x="8378714" y="382796"/>
                  <a:pt x="8643200" y="460126"/>
                </a:cubicBezTo>
                <a:cubicBezTo>
                  <a:pt x="8887341" y="533386"/>
                  <a:pt x="9123343" y="529316"/>
                  <a:pt x="9355277" y="431636"/>
                </a:cubicBezTo>
                <a:cubicBezTo>
                  <a:pt x="9587211" y="329886"/>
                  <a:pt x="9802868" y="179296"/>
                  <a:pt x="10063285" y="163016"/>
                </a:cubicBezTo>
                <a:cubicBezTo>
                  <a:pt x="10539359" y="130456"/>
                  <a:pt x="10946260" y="586296"/>
                  <a:pt x="11418266" y="533386"/>
                </a:cubicBezTo>
                <a:cubicBezTo>
                  <a:pt x="11681735" y="501335"/>
                  <a:pt x="11904703" y="316595"/>
                  <a:pt x="12158047" y="251825"/>
                </a:cubicBezTo>
                <a:lnTo>
                  <a:pt x="12192001" y="245804"/>
                </a:lnTo>
                <a:lnTo>
                  <a:pt x="12192001" y="842706"/>
                </a:lnTo>
                <a:lnTo>
                  <a:pt x="0" y="842706"/>
                </a:lnTo>
                <a:lnTo>
                  <a:pt x="0" y="47133"/>
                </a:lnTo>
                <a:lnTo>
                  <a:pt x="82270" y="25153"/>
                </a:lnTo>
                <a:cubicBezTo>
                  <a:pt x="148105" y="10574"/>
                  <a:pt x="215021" y="1878"/>
                  <a:pt x="281874" y="272"/>
                </a:cubicBezTo>
                <a:close/>
              </a:path>
            </a:pathLst>
          </a:custGeom>
          <a:solidFill>
            <a:srgbClr val="7A821C">
              <a:alpha val="84000"/>
            </a:srgbClr>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 name="Freeform: Shape 185">
            <a:extLst>
              <a:ext uri="{FF2B5EF4-FFF2-40B4-BE49-F238E27FC236}">
                <a16:creationId xmlns="" xmlns:a16="http://schemas.microsoft.com/office/drawing/2014/main" id="{E40CCF93-9383-4ED4-A8CE-B7F6B324E77A}"/>
              </a:ext>
            </a:extLst>
          </p:cNvPr>
          <p:cNvSpPr>
            <a:spLocks/>
          </p:cNvSpPr>
          <p:nvPr/>
        </p:nvSpPr>
        <p:spPr bwMode="auto">
          <a:xfrm>
            <a:off x="0" y="6426721"/>
            <a:ext cx="12192001" cy="431278"/>
          </a:xfrm>
          <a:custGeom>
            <a:avLst/>
            <a:gdLst>
              <a:gd name="connsiteX0" fmla="*/ 8249265 w 12192001"/>
              <a:gd name="connsiteY0" fmla="*/ 2578 h 431278"/>
              <a:gd name="connsiteX1" fmla="*/ 8887665 w 12192001"/>
              <a:gd name="connsiteY1" fmla="*/ 59738 h 431278"/>
              <a:gd name="connsiteX2" fmla="*/ 10088163 w 12192001"/>
              <a:gd name="connsiteY2" fmla="*/ 231219 h 431278"/>
              <a:gd name="connsiteX3" fmla="*/ 11203201 w 12192001"/>
              <a:gd name="connsiteY3" fmla="*/ 214887 h 431278"/>
              <a:gd name="connsiteX4" fmla="*/ 12016398 w 12192001"/>
              <a:gd name="connsiteY4" fmla="*/ 90296 h 431278"/>
              <a:gd name="connsiteX5" fmla="*/ 12192001 w 12192001"/>
              <a:gd name="connsiteY5" fmla="*/ 79349 h 431278"/>
              <a:gd name="connsiteX6" fmla="*/ 12192001 w 12192001"/>
              <a:gd name="connsiteY6" fmla="*/ 431278 h 431278"/>
              <a:gd name="connsiteX7" fmla="*/ 0 w 12192001"/>
              <a:gd name="connsiteY7" fmla="*/ 431278 h 431278"/>
              <a:gd name="connsiteX8" fmla="*/ 0 w 12192001"/>
              <a:gd name="connsiteY8" fmla="*/ 10858 h 431278"/>
              <a:gd name="connsiteX9" fmla="*/ 168988 w 12192001"/>
              <a:gd name="connsiteY9" fmla="*/ 8128 h 431278"/>
              <a:gd name="connsiteX10" fmla="*/ 1261454 w 12192001"/>
              <a:gd name="connsiteY10" fmla="*/ 100567 h 431278"/>
              <a:gd name="connsiteX11" fmla="*/ 2954359 w 12192001"/>
              <a:gd name="connsiteY11" fmla="*/ 141396 h 431278"/>
              <a:gd name="connsiteX12" fmla="*/ 4744931 w 12192001"/>
              <a:gd name="connsiteY12" fmla="*/ 18910 h 431278"/>
              <a:gd name="connsiteX13" fmla="*/ 5782650 w 12192001"/>
              <a:gd name="connsiteY13" fmla="*/ 137313 h 431278"/>
              <a:gd name="connsiteX14" fmla="*/ 6852923 w 12192001"/>
              <a:gd name="connsiteY14" fmla="*/ 169976 h 431278"/>
              <a:gd name="connsiteX15" fmla="*/ 7613917 w 12192001"/>
              <a:gd name="connsiteY15" fmla="*/ 31158 h 431278"/>
              <a:gd name="connsiteX16" fmla="*/ 8249265 w 12192001"/>
              <a:gd name="connsiteY16" fmla="*/ 2578 h 431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192001" h="431278">
                <a:moveTo>
                  <a:pt x="8249265" y="2578"/>
                </a:moveTo>
                <a:cubicBezTo>
                  <a:pt x="8466474" y="9723"/>
                  <a:pt x="8684191" y="31158"/>
                  <a:pt x="8887665" y="59738"/>
                </a:cubicBezTo>
                <a:cubicBezTo>
                  <a:pt x="9290544" y="112816"/>
                  <a:pt x="9669006" y="186307"/>
                  <a:pt x="10088163" y="231219"/>
                </a:cubicBezTo>
                <a:cubicBezTo>
                  <a:pt x="10466625" y="267964"/>
                  <a:pt x="10836947" y="263882"/>
                  <a:pt x="11203201" y="214887"/>
                </a:cubicBezTo>
                <a:cubicBezTo>
                  <a:pt x="11474839" y="175079"/>
                  <a:pt x="11732742" y="119195"/>
                  <a:pt x="12016398" y="90296"/>
                </a:cubicBezTo>
                <a:lnTo>
                  <a:pt x="12192001" y="79349"/>
                </a:lnTo>
                <a:lnTo>
                  <a:pt x="12192001" y="431278"/>
                </a:lnTo>
                <a:lnTo>
                  <a:pt x="0" y="431278"/>
                </a:lnTo>
                <a:lnTo>
                  <a:pt x="0" y="10858"/>
                </a:lnTo>
                <a:lnTo>
                  <a:pt x="168988" y="8128"/>
                </a:lnTo>
                <a:cubicBezTo>
                  <a:pt x="536577" y="10233"/>
                  <a:pt x="910461" y="57697"/>
                  <a:pt x="1261454" y="100567"/>
                </a:cubicBezTo>
                <a:cubicBezTo>
                  <a:pt x="1855598" y="178141"/>
                  <a:pt x="2343936" y="202639"/>
                  <a:pt x="2954359" y="141396"/>
                </a:cubicBezTo>
                <a:cubicBezTo>
                  <a:pt x="3536296" y="80153"/>
                  <a:pt x="4122300" y="-13753"/>
                  <a:pt x="4744931" y="18910"/>
                </a:cubicBezTo>
                <a:cubicBezTo>
                  <a:pt x="5107116" y="35241"/>
                  <a:pt x="5436744" y="92401"/>
                  <a:pt x="5782650" y="137313"/>
                </a:cubicBezTo>
                <a:cubicBezTo>
                  <a:pt x="6124486" y="182224"/>
                  <a:pt x="6507017" y="210804"/>
                  <a:pt x="6852923" y="169976"/>
                </a:cubicBezTo>
                <a:cubicBezTo>
                  <a:pt x="7125579" y="141396"/>
                  <a:pt x="7345331" y="67904"/>
                  <a:pt x="7613917" y="31158"/>
                </a:cubicBezTo>
                <a:cubicBezTo>
                  <a:pt x="7815357" y="2578"/>
                  <a:pt x="8032057" y="-4567"/>
                  <a:pt x="8249265" y="2578"/>
                </a:cubicBezTo>
                <a:close/>
              </a:path>
            </a:pathLst>
          </a:custGeom>
          <a:solidFill>
            <a:srgbClr val="CFDA51">
              <a:alpha val="64000"/>
            </a:srgbClr>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Hình chữ nhật: Góc Tròn 1">
            <a:extLst>
              <a:ext uri="{FF2B5EF4-FFF2-40B4-BE49-F238E27FC236}">
                <a16:creationId xmlns="" xmlns:a16="http://schemas.microsoft.com/office/drawing/2014/main" id="{2C2742D4-4BEE-4326-AC7C-0AF4DC3793BF}"/>
              </a:ext>
            </a:extLst>
          </p:cNvPr>
          <p:cNvSpPr/>
          <p:nvPr/>
        </p:nvSpPr>
        <p:spPr>
          <a:xfrm>
            <a:off x="871997" y="632992"/>
            <a:ext cx="10555288" cy="5801788"/>
          </a:xfrm>
          <a:prstGeom prst="roundRect">
            <a:avLst/>
          </a:prstGeom>
          <a:solidFill>
            <a:schemeClr val="bg1">
              <a:alpha val="90000"/>
            </a:schemeClr>
          </a:solid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430" name="Group 429">
            <a:extLst>
              <a:ext uri="{FF2B5EF4-FFF2-40B4-BE49-F238E27FC236}">
                <a16:creationId xmlns="" xmlns:a16="http://schemas.microsoft.com/office/drawing/2014/main" id="{23962742-E498-4B1D-93AF-1AA54B06445D}"/>
              </a:ext>
            </a:extLst>
          </p:cNvPr>
          <p:cNvGrpSpPr/>
          <p:nvPr/>
        </p:nvGrpSpPr>
        <p:grpSpPr>
          <a:xfrm>
            <a:off x="0" y="-90909"/>
            <a:ext cx="3349625" cy="1341438"/>
            <a:chOff x="0" y="5232400"/>
            <a:chExt cx="3349625" cy="1341438"/>
          </a:xfrm>
        </p:grpSpPr>
        <p:sp>
          <p:nvSpPr>
            <p:cNvPr id="429" name="Freeform: Shape 428">
              <a:extLst>
                <a:ext uri="{FF2B5EF4-FFF2-40B4-BE49-F238E27FC236}">
                  <a16:creationId xmlns="" xmlns:a16="http://schemas.microsoft.com/office/drawing/2014/main" id="{1FCD9EBD-8C72-48E2-8432-9527DC8F4F17}"/>
                </a:ext>
              </a:extLst>
            </p:cNvPr>
            <p:cNvSpPr>
              <a:spLocks/>
            </p:cNvSpPr>
            <p:nvPr/>
          </p:nvSpPr>
          <p:spPr bwMode="auto">
            <a:xfrm flipH="1">
              <a:off x="0" y="5510059"/>
              <a:ext cx="3158198" cy="621533"/>
            </a:xfrm>
            <a:custGeom>
              <a:avLst/>
              <a:gdLst>
                <a:gd name="connsiteX0" fmla="*/ 3158198 w 3158198"/>
                <a:gd name="connsiteY0" fmla="*/ 0 h 621533"/>
                <a:gd name="connsiteX1" fmla="*/ 3129724 w 3158198"/>
                <a:gd name="connsiteY1" fmla="*/ 6647 h 621533"/>
                <a:gd name="connsiteX2" fmla="*/ 2827584 w 3158198"/>
                <a:gd name="connsiteY2" fmla="*/ 104238 h 621533"/>
                <a:gd name="connsiteX3" fmla="*/ 2416220 w 3158198"/>
                <a:gd name="connsiteY3" fmla="*/ 229610 h 621533"/>
                <a:gd name="connsiteX4" fmla="*/ 1922583 w 3158198"/>
                <a:gd name="connsiteY4" fmla="*/ 309392 h 621533"/>
                <a:gd name="connsiteX5" fmla="*/ 1369370 w 3158198"/>
                <a:gd name="connsiteY5" fmla="*/ 266651 h 621533"/>
                <a:gd name="connsiteX6" fmla="*/ 1182129 w 3158198"/>
                <a:gd name="connsiteY6" fmla="*/ 246706 h 621533"/>
                <a:gd name="connsiteX7" fmla="*/ 1533916 w 3158198"/>
                <a:gd name="connsiteY7" fmla="*/ 360680 h 621533"/>
                <a:gd name="connsiteX8" fmla="*/ 1298445 w 3158198"/>
                <a:gd name="connsiteY8" fmla="*/ 554436 h 621533"/>
                <a:gd name="connsiteX9" fmla="*/ 929636 w 3158198"/>
                <a:gd name="connsiteY9" fmla="*/ 528792 h 621533"/>
                <a:gd name="connsiteX10" fmla="*/ 393445 w 3158198"/>
                <a:gd name="connsiteY10" fmla="*/ 392023 h 621533"/>
                <a:gd name="connsiteX11" fmla="*/ 356564 w 3158198"/>
                <a:gd name="connsiteY11" fmla="*/ 389174 h 621533"/>
                <a:gd name="connsiteX12" fmla="*/ 7614 w 3158198"/>
                <a:gd name="connsiteY12" fmla="*/ 346433 h 621533"/>
                <a:gd name="connsiteX13" fmla="*/ 248758 w 3158198"/>
                <a:gd name="connsiteY13" fmla="*/ 400571 h 621533"/>
                <a:gd name="connsiteX14" fmla="*/ 818994 w 3158198"/>
                <a:gd name="connsiteY14" fmla="*/ 548738 h 621533"/>
                <a:gd name="connsiteX15" fmla="*/ 864386 w 3158198"/>
                <a:gd name="connsiteY15" fmla="*/ 565834 h 621533"/>
                <a:gd name="connsiteX16" fmla="*/ 1224684 w 3158198"/>
                <a:gd name="connsiteY16" fmla="*/ 617122 h 621533"/>
                <a:gd name="connsiteX17" fmla="*/ 1420436 w 3158198"/>
                <a:gd name="connsiteY17" fmla="*/ 562985 h 621533"/>
                <a:gd name="connsiteX18" fmla="*/ 1579308 w 3158198"/>
                <a:gd name="connsiteY18" fmla="*/ 414818 h 621533"/>
                <a:gd name="connsiteX19" fmla="*/ 1741016 w 3158198"/>
                <a:gd name="connsiteY19" fmla="*/ 377776 h 621533"/>
                <a:gd name="connsiteX20" fmla="*/ 2036063 w 3158198"/>
                <a:gd name="connsiteY20" fmla="*/ 394872 h 621533"/>
                <a:gd name="connsiteX21" fmla="*/ 2589276 w 3158198"/>
                <a:gd name="connsiteY21" fmla="*/ 303693 h 621533"/>
                <a:gd name="connsiteX22" fmla="*/ 2742474 w 3158198"/>
                <a:gd name="connsiteY22" fmla="*/ 295145 h 621533"/>
                <a:gd name="connsiteX23" fmla="*/ 3087967 w 3158198"/>
                <a:gd name="connsiteY23" fmla="*/ 148492 h 621533"/>
                <a:gd name="connsiteX24" fmla="*/ 3158198 w 3158198"/>
                <a:gd name="connsiteY24" fmla="*/ 122357 h 621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158198" h="621533">
                  <a:moveTo>
                    <a:pt x="3158198" y="0"/>
                  </a:moveTo>
                  <a:lnTo>
                    <a:pt x="3129724" y="6647"/>
                  </a:lnTo>
                  <a:cubicBezTo>
                    <a:pt x="3042486" y="28730"/>
                    <a:pt x="2929716" y="61497"/>
                    <a:pt x="2827584" y="104238"/>
                  </a:cubicBezTo>
                  <a:cubicBezTo>
                    <a:pt x="2623320" y="189719"/>
                    <a:pt x="2657364" y="192568"/>
                    <a:pt x="2416220" y="229610"/>
                  </a:cubicBezTo>
                  <a:cubicBezTo>
                    <a:pt x="2177913" y="266651"/>
                    <a:pt x="2124010" y="309392"/>
                    <a:pt x="1922583" y="309392"/>
                  </a:cubicBezTo>
                  <a:cubicBezTo>
                    <a:pt x="1718320" y="312241"/>
                    <a:pt x="1627536" y="363529"/>
                    <a:pt x="1369370" y="266651"/>
                  </a:cubicBezTo>
                  <a:cubicBezTo>
                    <a:pt x="1275749" y="232459"/>
                    <a:pt x="1099856" y="209664"/>
                    <a:pt x="1182129" y="246706"/>
                  </a:cubicBezTo>
                  <a:cubicBezTo>
                    <a:pt x="1264401" y="280898"/>
                    <a:pt x="1533916" y="360680"/>
                    <a:pt x="1533916" y="360680"/>
                  </a:cubicBezTo>
                  <a:cubicBezTo>
                    <a:pt x="1533916" y="360680"/>
                    <a:pt x="1411925" y="531642"/>
                    <a:pt x="1298445" y="554436"/>
                  </a:cubicBezTo>
                  <a:cubicBezTo>
                    <a:pt x="1187803" y="577231"/>
                    <a:pt x="1071486" y="568683"/>
                    <a:pt x="929636" y="528792"/>
                  </a:cubicBezTo>
                  <a:cubicBezTo>
                    <a:pt x="810483" y="497449"/>
                    <a:pt x="407630" y="400571"/>
                    <a:pt x="393445" y="392023"/>
                  </a:cubicBezTo>
                  <a:cubicBezTo>
                    <a:pt x="376423" y="383475"/>
                    <a:pt x="356564" y="389174"/>
                    <a:pt x="356564" y="389174"/>
                  </a:cubicBezTo>
                  <a:cubicBezTo>
                    <a:pt x="356564" y="389174"/>
                    <a:pt x="55843" y="335036"/>
                    <a:pt x="7614" y="346433"/>
                  </a:cubicBezTo>
                  <a:cubicBezTo>
                    <a:pt x="-40615" y="357831"/>
                    <a:pt x="152301" y="383475"/>
                    <a:pt x="248758" y="400571"/>
                  </a:cubicBezTo>
                  <a:cubicBezTo>
                    <a:pt x="348053" y="420517"/>
                    <a:pt x="685655" y="500299"/>
                    <a:pt x="818994" y="548738"/>
                  </a:cubicBezTo>
                  <a:cubicBezTo>
                    <a:pt x="864386" y="565834"/>
                    <a:pt x="864386" y="565834"/>
                    <a:pt x="864386" y="565834"/>
                  </a:cubicBezTo>
                  <a:cubicBezTo>
                    <a:pt x="864386" y="565834"/>
                    <a:pt x="1125389" y="617122"/>
                    <a:pt x="1224684" y="617122"/>
                  </a:cubicBezTo>
                  <a:cubicBezTo>
                    <a:pt x="1326815" y="619972"/>
                    <a:pt x="1309793" y="639917"/>
                    <a:pt x="1420436" y="562985"/>
                  </a:cubicBezTo>
                  <a:cubicBezTo>
                    <a:pt x="1485687" y="517395"/>
                    <a:pt x="1533916" y="468956"/>
                    <a:pt x="1579308" y="414818"/>
                  </a:cubicBezTo>
                  <a:cubicBezTo>
                    <a:pt x="1616188" y="374927"/>
                    <a:pt x="1684276" y="374927"/>
                    <a:pt x="1741016" y="377776"/>
                  </a:cubicBezTo>
                  <a:cubicBezTo>
                    <a:pt x="1831800" y="386324"/>
                    <a:pt x="1973649" y="397722"/>
                    <a:pt x="2036063" y="394872"/>
                  </a:cubicBezTo>
                  <a:cubicBezTo>
                    <a:pt x="2138195" y="392023"/>
                    <a:pt x="2509841" y="300844"/>
                    <a:pt x="2589276" y="303693"/>
                  </a:cubicBezTo>
                  <a:cubicBezTo>
                    <a:pt x="2665875" y="306542"/>
                    <a:pt x="2680060" y="326488"/>
                    <a:pt x="2742474" y="295145"/>
                  </a:cubicBezTo>
                  <a:cubicBezTo>
                    <a:pt x="2791412" y="269500"/>
                    <a:pt x="2958440" y="198979"/>
                    <a:pt x="3087967" y="148492"/>
                  </a:cubicBezTo>
                  <a:lnTo>
                    <a:pt x="3158198" y="122357"/>
                  </a:lnTo>
                  <a:close/>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8" name="Freeform 6">
              <a:extLst>
                <a:ext uri="{FF2B5EF4-FFF2-40B4-BE49-F238E27FC236}">
                  <a16:creationId xmlns="" xmlns:a16="http://schemas.microsoft.com/office/drawing/2014/main" id="{D60D2FB4-CB77-4DD9-8B11-997459F14D6A}"/>
                </a:ext>
              </a:extLst>
            </p:cNvPr>
            <p:cNvSpPr>
              <a:spLocks/>
            </p:cNvSpPr>
            <p:nvPr/>
          </p:nvSpPr>
          <p:spPr bwMode="auto">
            <a:xfrm flipH="1">
              <a:off x="1522413" y="6272213"/>
              <a:ext cx="155575" cy="301625"/>
            </a:xfrm>
            <a:custGeom>
              <a:avLst/>
              <a:gdLst>
                <a:gd name="T0" fmla="*/ 35 w 55"/>
                <a:gd name="T1" fmla="*/ 90 h 106"/>
                <a:gd name="T2" fmla="*/ 34 w 55"/>
                <a:gd name="T3" fmla="*/ 90 h 106"/>
                <a:gd name="T4" fmla="*/ 33 w 55"/>
                <a:gd name="T5" fmla="*/ 92 h 106"/>
                <a:gd name="T6" fmla="*/ 7 w 55"/>
                <a:gd name="T7" fmla="*/ 104 h 106"/>
                <a:gd name="T8" fmla="*/ 3 w 55"/>
                <a:gd name="T9" fmla="*/ 102 h 106"/>
                <a:gd name="T10" fmla="*/ 7 w 55"/>
                <a:gd name="T11" fmla="*/ 89 h 106"/>
                <a:gd name="T12" fmla="*/ 7 w 55"/>
                <a:gd name="T13" fmla="*/ 87 h 106"/>
                <a:gd name="T14" fmla="*/ 7 w 55"/>
                <a:gd name="T15" fmla="*/ 87 h 106"/>
                <a:gd name="T16" fmla="*/ 7 w 55"/>
                <a:gd name="T17" fmla="*/ 87 h 106"/>
                <a:gd name="T18" fmla="*/ 8 w 55"/>
                <a:gd name="T19" fmla="*/ 86 h 106"/>
                <a:gd name="T20" fmla="*/ 12 w 55"/>
                <a:gd name="T21" fmla="*/ 76 h 106"/>
                <a:gd name="T22" fmla="*/ 20 w 55"/>
                <a:gd name="T23" fmla="*/ 44 h 106"/>
                <a:gd name="T24" fmla="*/ 23 w 55"/>
                <a:gd name="T25" fmla="*/ 12 h 106"/>
                <a:gd name="T26" fmla="*/ 24 w 55"/>
                <a:gd name="T27" fmla="*/ 6 h 106"/>
                <a:gd name="T28" fmla="*/ 33 w 55"/>
                <a:gd name="T29" fmla="*/ 0 h 106"/>
                <a:gd name="T30" fmla="*/ 41 w 55"/>
                <a:gd name="T31" fmla="*/ 11 h 106"/>
                <a:gd name="T32" fmla="*/ 49 w 55"/>
                <a:gd name="T33" fmla="*/ 67 h 106"/>
                <a:gd name="T34" fmla="*/ 35 w 55"/>
                <a:gd name="T35" fmla="*/ 9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5" h="106">
                  <a:moveTo>
                    <a:pt x="35" y="90"/>
                  </a:moveTo>
                  <a:cubicBezTo>
                    <a:pt x="34" y="90"/>
                    <a:pt x="34" y="90"/>
                    <a:pt x="34" y="90"/>
                  </a:cubicBezTo>
                  <a:cubicBezTo>
                    <a:pt x="34" y="91"/>
                    <a:pt x="33" y="91"/>
                    <a:pt x="33" y="92"/>
                  </a:cubicBezTo>
                  <a:cubicBezTo>
                    <a:pt x="24" y="102"/>
                    <a:pt x="9" y="106"/>
                    <a:pt x="7" y="104"/>
                  </a:cubicBezTo>
                  <a:cubicBezTo>
                    <a:pt x="3" y="104"/>
                    <a:pt x="5" y="103"/>
                    <a:pt x="3" y="102"/>
                  </a:cubicBezTo>
                  <a:cubicBezTo>
                    <a:pt x="1" y="102"/>
                    <a:pt x="0" y="100"/>
                    <a:pt x="7" y="89"/>
                  </a:cubicBezTo>
                  <a:cubicBezTo>
                    <a:pt x="7" y="88"/>
                    <a:pt x="7" y="88"/>
                    <a:pt x="7" y="87"/>
                  </a:cubicBezTo>
                  <a:cubicBezTo>
                    <a:pt x="7" y="87"/>
                    <a:pt x="7" y="87"/>
                    <a:pt x="7" y="87"/>
                  </a:cubicBezTo>
                  <a:cubicBezTo>
                    <a:pt x="7" y="87"/>
                    <a:pt x="7" y="87"/>
                    <a:pt x="7" y="87"/>
                  </a:cubicBezTo>
                  <a:cubicBezTo>
                    <a:pt x="8" y="87"/>
                    <a:pt x="8" y="87"/>
                    <a:pt x="8" y="86"/>
                  </a:cubicBezTo>
                  <a:cubicBezTo>
                    <a:pt x="9" y="83"/>
                    <a:pt x="11" y="79"/>
                    <a:pt x="12" y="76"/>
                  </a:cubicBezTo>
                  <a:cubicBezTo>
                    <a:pt x="16" y="65"/>
                    <a:pt x="19" y="52"/>
                    <a:pt x="20" y="44"/>
                  </a:cubicBezTo>
                  <a:cubicBezTo>
                    <a:pt x="21" y="37"/>
                    <a:pt x="22" y="21"/>
                    <a:pt x="23" y="12"/>
                  </a:cubicBezTo>
                  <a:cubicBezTo>
                    <a:pt x="24" y="9"/>
                    <a:pt x="24" y="6"/>
                    <a:pt x="24" y="6"/>
                  </a:cubicBezTo>
                  <a:cubicBezTo>
                    <a:pt x="33" y="0"/>
                    <a:pt x="33" y="0"/>
                    <a:pt x="33" y="0"/>
                  </a:cubicBezTo>
                  <a:cubicBezTo>
                    <a:pt x="36" y="4"/>
                    <a:pt x="39" y="7"/>
                    <a:pt x="41" y="11"/>
                  </a:cubicBezTo>
                  <a:cubicBezTo>
                    <a:pt x="55" y="34"/>
                    <a:pt x="55" y="53"/>
                    <a:pt x="49" y="67"/>
                  </a:cubicBezTo>
                  <a:cubicBezTo>
                    <a:pt x="45" y="77"/>
                    <a:pt x="40" y="84"/>
                    <a:pt x="35" y="90"/>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9" name="Freeform 7">
              <a:extLst>
                <a:ext uri="{FF2B5EF4-FFF2-40B4-BE49-F238E27FC236}">
                  <a16:creationId xmlns="" xmlns:a16="http://schemas.microsoft.com/office/drawing/2014/main" id="{8671239C-834E-4B7E-8D32-0FFCB6D7019E}"/>
                </a:ext>
              </a:extLst>
            </p:cNvPr>
            <p:cNvSpPr>
              <a:spLocks noEditPoints="1"/>
            </p:cNvSpPr>
            <p:nvPr/>
          </p:nvSpPr>
          <p:spPr bwMode="auto">
            <a:xfrm flipH="1">
              <a:off x="1530350" y="6308725"/>
              <a:ext cx="114300" cy="179388"/>
            </a:xfrm>
            <a:custGeom>
              <a:avLst/>
              <a:gdLst>
                <a:gd name="T0" fmla="*/ 7 w 40"/>
                <a:gd name="T1" fmla="*/ 43 h 63"/>
                <a:gd name="T2" fmla="*/ 5 w 40"/>
                <a:gd name="T3" fmla="*/ 47 h 63"/>
                <a:gd name="T4" fmla="*/ 0 w 40"/>
                <a:gd name="T5" fmla="*/ 63 h 63"/>
                <a:gd name="T6" fmla="*/ 7 w 40"/>
                <a:gd name="T7" fmla="*/ 43 h 63"/>
                <a:gd name="T8" fmla="*/ 39 w 40"/>
                <a:gd name="T9" fmla="*/ 38 h 63"/>
                <a:gd name="T10" fmla="*/ 37 w 40"/>
                <a:gd name="T11" fmla="*/ 54 h 63"/>
                <a:gd name="T12" fmla="*/ 40 w 40"/>
                <a:gd name="T13" fmla="*/ 41 h 63"/>
                <a:gd name="T14" fmla="*/ 39 w 40"/>
                <a:gd name="T15" fmla="*/ 38 h 63"/>
                <a:gd name="T16" fmla="*/ 22 w 40"/>
                <a:gd name="T17" fmla="*/ 0 h 63"/>
                <a:gd name="T18" fmla="*/ 21 w 40"/>
                <a:gd name="T19" fmla="*/ 3 h 63"/>
                <a:gd name="T20" fmla="*/ 18 w 40"/>
                <a:gd name="T21" fmla="*/ 22 h 63"/>
                <a:gd name="T22" fmla="*/ 21 w 40"/>
                <a:gd name="T23" fmla="*/ 28 h 63"/>
                <a:gd name="T24" fmla="*/ 12 w 40"/>
                <a:gd name="T25" fmla="*/ 59 h 63"/>
                <a:gd name="T26" fmla="*/ 24 w 40"/>
                <a:gd name="T27" fmla="*/ 34 h 63"/>
                <a:gd name="T28" fmla="*/ 29 w 40"/>
                <a:gd name="T29" fmla="*/ 19 h 63"/>
                <a:gd name="T30" fmla="*/ 31 w 40"/>
                <a:gd name="T31" fmla="*/ 22 h 63"/>
                <a:gd name="T32" fmla="*/ 27 w 40"/>
                <a:gd name="T33" fmla="*/ 52 h 63"/>
                <a:gd name="T34" fmla="*/ 37 w 40"/>
                <a:gd name="T35" fmla="*/ 31 h 63"/>
                <a:gd name="T36" fmla="*/ 35 w 40"/>
                <a:gd name="T37" fmla="*/ 26 h 63"/>
                <a:gd name="T38" fmla="*/ 35 w 40"/>
                <a:gd name="T39" fmla="*/ 26 h 63"/>
                <a:gd name="T40" fmla="*/ 22 w 40"/>
                <a:gd name="T41"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0" h="63">
                  <a:moveTo>
                    <a:pt x="7" y="43"/>
                  </a:moveTo>
                  <a:cubicBezTo>
                    <a:pt x="6" y="44"/>
                    <a:pt x="6" y="46"/>
                    <a:pt x="5" y="47"/>
                  </a:cubicBezTo>
                  <a:cubicBezTo>
                    <a:pt x="3" y="52"/>
                    <a:pt x="2" y="58"/>
                    <a:pt x="0" y="63"/>
                  </a:cubicBezTo>
                  <a:cubicBezTo>
                    <a:pt x="4" y="59"/>
                    <a:pt x="6" y="52"/>
                    <a:pt x="7" y="43"/>
                  </a:cubicBezTo>
                  <a:moveTo>
                    <a:pt x="39" y="38"/>
                  </a:moveTo>
                  <a:cubicBezTo>
                    <a:pt x="39" y="43"/>
                    <a:pt x="38" y="50"/>
                    <a:pt x="37" y="54"/>
                  </a:cubicBezTo>
                  <a:cubicBezTo>
                    <a:pt x="39" y="50"/>
                    <a:pt x="40" y="46"/>
                    <a:pt x="40" y="41"/>
                  </a:cubicBezTo>
                  <a:cubicBezTo>
                    <a:pt x="40" y="40"/>
                    <a:pt x="40" y="39"/>
                    <a:pt x="39" y="38"/>
                  </a:cubicBezTo>
                  <a:moveTo>
                    <a:pt x="22" y="0"/>
                  </a:moveTo>
                  <a:cubicBezTo>
                    <a:pt x="22" y="1"/>
                    <a:pt x="22" y="2"/>
                    <a:pt x="21" y="3"/>
                  </a:cubicBezTo>
                  <a:cubicBezTo>
                    <a:pt x="21" y="9"/>
                    <a:pt x="20" y="16"/>
                    <a:pt x="18" y="22"/>
                  </a:cubicBezTo>
                  <a:cubicBezTo>
                    <a:pt x="19" y="23"/>
                    <a:pt x="20" y="25"/>
                    <a:pt x="21" y="28"/>
                  </a:cubicBezTo>
                  <a:cubicBezTo>
                    <a:pt x="22" y="36"/>
                    <a:pt x="12" y="59"/>
                    <a:pt x="12" y="59"/>
                  </a:cubicBezTo>
                  <a:cubicBezTo>
                    <a:pt x="12" y="59"/>
                    <a:pt x="21" y="46"/>
                    <a:pt x="24" y="34"/>
                  </a:cubicBezTo>
                  <a:cubicBezTo>
                    <a:pt x="27" y="24"/>
                    <a:pt x="28" y="19"/>
                    <a:pt x="29" y="19"/>
                  </a:cubicBezTo>
                  <a:cubicBezTo>
                    <a:pt x="30" y="19"/>
                    <a:pt x="31" y="20"/>
                    <a:pt x="31" y="22"/>
                  </a:cubicBezTo>
                  <a:cubicBezTo>
                    <a:pt x="35" y="27"/>
                    <a:pt x="33" y="40"/>
                    <a:pt x="27" y="52"/>
                  </a:cubicBezTo>
                  <a:cubicBezTo>
                    <a:pt x="33" y="48"/>
                    <a:pt x="35" y="36"/>
                    <a:pt x="37" y="31"/>
                  </a:cubicBezTo>
                  <a:cubicBezTo>
                    <a:pt x="36" y="29"/>
                    <a:pt x="35" y="28"/>
                    <a:pt x="35" y="26"/>
                  </a:cubicBezTo>
                  <a:cubicBezTo>
                    <a:pt x="35" y="26"/>
                    <a:pt x="35" y="26"/>
                    <a:pt x="35" y="26"/>
                  </a:cubicBezTo>
                  <a:cubicBezTo>
                    <a:pt x="31" y="16"/>
                    <a:pt x="29" y="8"/>
                    <a:pt x="22" y="0"/>
                  </a:cubicBezTo>
                </a:path>
              </a:pathLst>
            </a:custGeom>
            <a:solidFill>
              <a:srgbClr val="FCE9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0" name="Freeform 8">
              <a:extLst>
                <a:ext uri="{FF2B5EF4-FFF2-40B4-BE49-F238E27FC236}">
                  <a16:creationId xmlns="" xmlns:a16="http://schemas.microsoft.com/office/drawing/2014/main" id="{C14D4402-C434-449F-B283-85C886590C84}"/>
                </a:ext>
              </a:extLst>
            </p:cNvPr>
            <p:cNvSpPr>
              <a:spLocks/>
            </p:cNvSpPr>
            <p:nvPr/>
          </p:nvSpPr>
          <p:spPr bwMode="auto">
            <a:xfrm flipH="1">
              <a:off x="1562100" y="6272213"/>
              <a:ext cx="241300" cy="238125"/>
            </a:xfrm>
            <a:custGeom>
              <a:avLst/>
              <a:gdLst>
                <a:gd name="T0" fmla="*/ 49 w 85"/>
                <a:gd name="T1" fmla="*/ 73 h 84"/>
                <a:gd name="T2" fmla="*/ 40 w 85"/>
                <a:gd name="T3" fmla="*/ 79 h 84"/>
                <a:gd name="T4" fmla="*/ 22 w 85"/>
                <a:gd name="T5" fmla="*/ 84 h 84"/>
                <a:gd name="T6" fmla="*/ 22 w 85"/>
                <a:gd name="T7" fmla="*/ 84 h 84"/>
                <a:gd name="T8" fmla="*/ 10 w 85"/>
                <a:gd name="T9" fmla="*/ 82 h 84"/>
                <a:gd name="T10" fmla="*/ 8 w 85"/>
                <a:gd name="T11" fmla="*/ 77 h 84"/>
                <a:gd name="T12" fmla="*/ 7 w 85"/>
                <a:gd name="T13" fmla="*/ 73 h 84"/>
                <a:gd name="T14" fmla="*/ 4 w 85"/>
                <a:gd name="T15" fmla="*/ 71 h 84"/>
                <a:gd name="T16" fmla="*/ 0 w 85"/>
                <a:gd name="T17" fmla="*/ 68 h 84"/>
                <a:gd name="T18" fmla="*/ 2 w 85"/>
                <a:gd name="T19" fmla="*/ 52 h 84"/>
                <a:gd name="T20" fmla="*/ 2 w 85"/>
                <a:gd name="T21" fmla="*/ 52 h 84"/>
                <a:gd name="T22" fmla="*/ 4 w 85"/>
                <a:gd name="T23" fmla="*/ 46 h 84"/>
                <a:gd name="T24" fmla="*/ 11 w 85"/>
                <a:gd name="T25" fmla="*/ 31 h 84"/>
                <a:gd name="T26" fmla="*/ 11 w 85"/>
                <a:gd name="T27" fmla="*/ 31 h 84"/>
                <a:gd name="T28" fmla="*/ 13 w 85"/>
                <a:gd name="T29" fmla="*/ 28 h 84"/>
                <a:gd name="T30" fmla="*/ 13 w 85"/>
                <a:gd name="T31" fmla="*/ 28 h 84"/>
                <a:gd name="T32" fmla="*/ 37 w 85"/>
                <a:gd name="T33" fmla="*/ 8 h 84"/>
                <a:gd name="T34" fmla="*/ 74 w 85"/>
                <a:gd name="T35" fmla="*/ 0 h 84"/>
                <a:gd name="T36" fmla="*/ 49 w 85"/>
                <a:gd name="T37" fmla="*/ 73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5" h="84">
                  <a:moveTo>
                    <a:pt x="49" y="73"/>
                  </a:moveTo>
                  <a:cubicBezTo>
                    <a:pt x="46" y="76"/>
                    <a:pt x="43" y="78"/>
                    <a:pt x="40" y="79"/>
                  </a:cubicBezTo>
                  <a:cubicBezTo>
                    <a:pt x="33" y="83"/>
                    <a:pt x="27" y="84"/>
                    <a:pt x="22" y="84"/>
                  </a:cubicBezTo>
                  <a:cubicBezTo>
                    <a:pt x="22" y="84"/>
                    <a:pt x="22" y="84"/>
                    <a:pt x="22" y="84"/>
                  </a:cubicBezTo>
                  <a:cubicBezTo>
                    <a:pt x="17" y="84"/>
                    <a:pt x="13" y="83"/>
                    <a:pt x="10" y="82"/>
                  </a:cubicBezTo>
                  <a:cubicBezTo>
                    <a:pt x="8" y="81"/>
                    <a:pt x="7" y="79"/>
                    <a:pt x="8" y="77"/>
                  </a:cubicBezTo>
                  <a:cubicBezTo>
                    <a:pt x="8" y="76"/>
                    <a:pt x="8" y="74"/>
                    <a:pt x="7" y="73"/>
                  </a:cubicBezTo>
                  <a:cubicBezTo>
                    <a:pt x="7" y="72"/>
                    <a:pt x="5" y="71"/>
                    <a:pt x="4" y="71"/>
                  </a:cubicBezTo>
                  <a:cubicBezTo>
                    <a:pt x="2" y="71"/>
                    <a:pt x="1" y="70"/>
                    <a:pt x="0" y="68"/>
                  </a:cubicBezTo>
                  <a:cubicBezTo>
                    <a:pt x="0" y="65"/>
                    <a:pt x="0" y="59"/>
                    <a:pt x="2" y="52"/>
                  </a:cubicBezTo>
                  <a:cubicBezTo>
                    <a:pt x="2" y="52"/>
                    <a:pt x="2" y="52"/>
                    <a:pt x="2" y="52"/>
                  </a:cubicBezTo>
                  <a:cubicBezTo>
                    <a:pt x="2" y="50"/>
                    <a:pt x="3" y="48"/>
                    <a:pt x="4" y="46"/>
                  </a:cubicBezTo>
                  <a:cubicBezTo>
                    <a:pt x="5" y="41"/>
                    <a:pt x="8" y="36"/>
                    <a:pt x="11" y="31"/>
                  </a:cubicBezTo>
                  <a:cubicBezTo>
                    <a:pt x="11" y="31"/>
                    <a:pt x="11" y="31"/>
                    <a:pt x="11" y="31"/>
                  </a:cubicBezTo>
                  <a:cubicBezTo>
                    <a:pt x="12" y="30"/>
                    <a:pt x="12" y="29"/>
                    <a:pt x="13" y="28"/>
                  </a:cubicBezTo>
                  <a:cubicBezTo>
                    <a:pt x="13" y="28"/>
                    <a:pt x="13" y="28"/>
                    <a:pt x="13" y="28"/>
                  </a:cubicBezTo>
                  <a:cubicBezTo>
                    <a:pt x="19" y="20"/>
                    <a:pt x="27" y="13"/>
                    <a:pt x="37" y="8"/>
                  </a:cubicBezTo>
                  <a:cubicBezTo>
                    <a:pt x="54" y="0"/>
                    <a:pt x="74" y="0"/>
                    <a:pt x="74" y="0"/>
                  </a:cubicBezTo>
                  <a:cubicBezTo>
                    <a:pt x="85" y="24"/>
                    <a:pt x="66" y="58"/>
                    <a:pt x="49" y="73"/>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1" name="Freeform 9">
              <a:extLst>
                <a:ext uri="{FF2B5EF4-FFF2-40B4-BE49-F238E27FC236}">
                  <a16:creationId xmlns="" xmlns:a16="http://schemas.microsoft.com/office/drawing/2014/main" id="{8C199A78-83EC-49DF-B8A9-F8280AA485AD}"/>
                </a:ext>
              </a:extLst>
            </p:cNvPr>
            <p:cNvSpPr>
              <a:spLocks/>
            </p:cNvSpPr>
            <p:nvPr/>
          </p:nvSpPr>
          <p:spPr bwMode="auto">
            <a:xfrm flipH="1">
              <a:off x="1739900" y="6323013"/>
              <a:ext cx="31750" cy="36513"/>
            </a:xfrm>
            <a:custGeom>
              <a:avLst/>
              <a:gdLst>
                <a:gd name="T0" fmla="*/ 11 w 11"/>
                <a:gd name="T1" fmla="*/ 0 h 13"/>
                <a:gd name="T2" fmla="*/ 2 w 11"/>
                <a:gd name="T3" fmla="*/ 10 h 13"/>
                <a:gd name="T4" fmla="*/ 2 w 11"/>
                <a:gd name="T5" fmla="*/ 10 h 13"/>
                <a:gd name="T6" fmla="*/ 0 w 11"/>
                <a:gd name="T7" fmla="*/ 13 h 13"/>
                <a:gd name="T8" fmla="*/ 0 w 11"/>
                <a:gd name="T9" fmla="*/ 13 h 13"/>
                <a:gd name="T10" fmla="*/ 0 w 11"/>
                <a:gd name="T11" fmla="*/ 13 h 13"/>
                <a:gd name="T12" fmla="*/ 0 w 11"/>
                <a:gd name="T13" fmla="*/ 13 h 13"/>
                <a:gd name="T14" fmla="*/ 0 w 11"/>
                <a:gd name="T15" fmla="*/ 13 h 13"/>
                <a:gd name="T16" fmla="*/ 2 w 11"/>
                <a:gd name="T17" fmla="*/ 10 h 13"/>
                <a:gd name="T18" fmla="*/ 2 w 11"/>
                <a:gd name="T19" fmla="*/ 10 h 13"/>
                <a:gd name="T20" fmla="*/ 11 w 11"/>
                <a:gd name="T21" fmla="*/ 0 h 13"/>
                <a:gd name="T22" fmla="*/ 11 w 11"/>
                <a:gd name="T23"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 h="13">
                  <a:moveTo>
                    <a:pt x="11" y="0"/>
                  </a:moveTo>
                  <a:cubicBezTo>
                    <a:pt x="7" y="3"/>
                    <a:pt x="4" y="6"/>
                    <a:pt x="2" y="10"/>
                  </a:cubicBezTo>
                  <a:cubicBezTo>
                    <a:pt x="2" y="10"/>
                    <a:pt x="2" y="10"/>
                    <a:pt x="2" y="10"/>
                  </a:cubicBezTo>
                  <a:cubicBezTo>
                    <a:pt x="1" y="11"/>
                    <a:pt x="1" y="12"/>
                    <a:pt x="0" y="13"/>
                  </a:cubicBezTo>
                  <a:cubicBezTo>
                    <a:pt x="0" y="13"/>
                    <a:pt x="0" y="13"/>
                    <a:pt x="0" y="13"/>
                  </a:cubicBezTo>
                  <a:cubicBezTo>
                    <a:pt x="0" y="13"/>
                    <a:pt x="0" y="13"/>
                    <a:pt x="0" y="13"/>
                  </a:cubicBezTo>
                  <a:cubicBezTo>
                    <a:pt x="0" y="13"/>
                    <a:pt x="0" y="13"/>
                    <a:pt x="0" y="13"/>
                  </a:cubicBezTo>
                  <a:cubicBezTo>
                    <a:pt x="0" y="13"/>
                    <a:pt x="0" y="13"/>
                    <a:pt x="0" y="13"/>
                  </a:cubicBezTo>
                  <a:cubicBezTo>
                    <a:pt x="1" y="12"/>
                    <a:pt x="1" y="11"/>
                    <a:pt x="2" y="10"/>
                  </a:cubicBezTo>
                  <a:cubicBezTo>
                    <a:pt x="2" y="10"/>
                    <a:pt x="2" y="10"/>
                    <a:pt x="2" y="10"/>
                  </a:cubicBezTo>
                  <a:cubicBezTo>
                    <a:pt x="4" y="6"/>
                    <a:pt x="7" y="3"/>
                    <a:pt x="11" y="0"/>
                  </a:cubicBezTo>
                  <a:cubicBezTo>
                    <a:pt x="11" y="0"/>
                    <a:pt x="11" y="0"/>
                    <a:pt x="11" y="0"/>
                  </a:cubicBezTo>
                </a:path>
              </a:pathLst>
            </a:custGeom>
            <a:solidFill>
              <a:srgbClr val="FDEF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2" name="Freeform 10">
              <a:extLst>
                <a:ext uri="{FF2B5EF4-FFF2-40B4-BE49-F238E27FC236}">
                  <a16:creationId xmlns="" xmlns:a16="http://schemas.microsoft.com/office/drawing/2014/main" id="{1971E066-6194-4D23-8744-63BDE0FB59CC}"/>
                </a:ext>
              </a:extLst>
            </p:cNvPr>
            <p:cNvSpPr>
              <a:spLocks noEditPoints="1"/>
            </p:cNvSpPr>
            <p:nvPr/>
          </p:nvSpPr>
          <p:spPr bwMode="auto">
            <a:xfrm flipH="1">
              <a:off x="1584325" y="6275388"/>
              <a:ext cx="198438" cy="204788"/>
            </a:xfrm>
            <a:custGeom>
              <a:avLst/>
              <a:gdLst>
                <a:gd name="T0" fmla="*/ 37 w 70"/>
                <a:gd name="T1" fmla="*/ 51 h 72"/>
                <a:gd name="T2" fmla="*/ 39 w 70"/>
                <a:gd name="T3" fmla="*/ 51 h 72"/>
                <a:gd name="T4" fmla="*/ 34 w 70"/>
                <a:gd name="T5" fmla="*/ 35 h 72"/>
                <a:gd name="T6" fmla="*/ 39 w 70"/>
                <a:gd name="T7" fmla="*/ 32 h 72"/>
                <a:gd name="T8" fmla="*/ 26 w 70"/>
                <a:gd name="T9" fmla="*/ 29 h 72"/>
                <a:gd name="T10" fmla="*/ 28 w 70"/>
                <a:gd name="T11" fmla="*/ 30 h 72"/>
                <a:gd name="T12" fmla="*/ 26 w 70"/>
                <a:gd name="T13" fmla="*/ 29 h 72"/>
                <a:gd name="T14" fmla="*/ 42 w 70"/>
                <a:gd name="T15" fmla="*/ 24 h 72"/>
                <a:gd name="T16" fmla="*/ 39 w 70"/>
                <a:gd name="T17" fmla="*/ 31 h 72"/>
                <a:gd name="T18" fmla="*/ 49 w 70"/>
                <a:gd name="T19" fmla="*/ 20 h 72"/>
                <a:gd name="T20" fmla="*/ 38 w 70"/>
                <a:gd name="T21" fmla="*/ 19 h 72"/>
                <a:gd name="T22" fmla="*/ 36 w 70"/>
                <a:gd name="T23" fmla="*/ 19 h 72"/>
                <a:gd name="T24" fmla="*/ 28 w 70"/>
                <a:gd name="T25" fmla="*/ 28 h 72"/>
                <a:gd name="T26" fmla="*/ 41 w 70"/>
                <a:gd name="T27" fmla="*/ 19 h 72"/>
                <a:gd name="T28" fmla="*/ 16 w 70"/>
                <a:gd name="T29" fmla="*/ 17 h 72"/>
                <a:gd name="T30" fmla="*/ 6 w 70"/>
                <a:gd name="T31" fmla="*/ 27 h 72"/>
                <a:gd name="T32" fmla="*/ 4 w 70"/>
                <a:gd name="T33" fmla="*/ 30 h 72"/>
                <a:gd name="T34" fmla="*/ 4 w 70"/>
                <a:gd name="T35" fmla="*/ 30 h 72"/>
                <a:gd name="T36" fmla="*/ 21 w 70"/>
                <a:gd name="T37" fmla="*/ 16 h 72"/>
                <a:gd name="T38" fmla="*/ 47 w 70"/>
                <a:gd name="T39" fmla="*/ 17 h 72"/>
                <a:gd name="T40" fmla="*/ 54 w 70"/>
                <a:gd name="T41" fmla="*/ 15 h 72"/>
                <a:gd name="T42" fmla="*/ 62 w 70"/>
                <a:gd name="T43" fmla="*/ 36 h 72"/>
                <a:gd name="T44" fmla="*/ 42 w 70"/>
                <a:gd name="T45" fmla="*/ 72 h 72"/>
                <a:gd name="T46" fmla="*/ 69 w 70"/>
                <a:gd name="T47" fmla="*/ 10 h 72"/>
                <a:gd name="T48" fmla="*/ 51 w 70"/>
                <a:gd name="T49" fmla="*/ 35 h 72"/>
                <a:gd name="T50" fmla="*/ 42 w 70"/>
                <a:gd name="T51" fmla="*/ 49 h 72"/>
                <a:gd name="T52" fmla="*/ 63 w 70"/>
                <a:gd name="T53" fmla="*/ 29 h 72"/>
                <a:gd name="T54" fmla="*/ 70 w 70"/>
                <a:gd name="T55" fmla="*/ 10 h 72"/>
                <a:gd name="T56" fmla="*/ 65 w 70"/>
                <a:gd name="T57" fmla="*/ 6 h 72"/>
                <a:gd name="T58" fmla="*/ 54 w 70"/>
                <a:gd name="T59" fmla="*/ 16 h 72"/>
                <a:gd name="T60" fmla="*/ 56 w 70"/>
                <a:gd name="T61" fmla="*/ 25 h 72"/>
                <a:gd name="T62" fmla="*/ 65 w 70"/>
                <a:gd name="T63" fmla="*/ 6 h 72"/>
                <a:gd name="T64" fmla="*/ 59 w 70"/>
                <a:gd name="T65" fmla="*/ 10 h 72"/>
                <a:gd name="T66" fmla="*/ 63 w 70"/>
                <a:gd name="T67" fmla="*/ 4 h 72"/>
                <a:gd name="T68" fmla="*/ 55 w 70"/>
                <a:gd name="T69" fmla="*/ 3 h 72"/>
                <a:gd name="T70" fmla="*/ 41 w 70"/>
                <a:gd name="T71" fmla="*/ 14 h 72"/>
                <a:gd name="T72" fmla="*/ 60 w 70"/>
                <a:gd name="T73" fmla="*/ 0 h 72"/>
                <a:gd name="T74" fmla="*/ 40 w 70"/>
                <a:gd name="T75" fmla="*/ 15 h 72"/>
                <a:gd name="T76" fmla="*/ 42 w 70"/>
                <a:gd name="T77" fmla="*/ 18 h 72"/>
                <a:gd name="T78" fmla="*/ 49 w 70"/>
                <a:gd name="T79" fmla="*/ 14 h 72"/>
                <a:gd name="T80" fmla="*/ 56 w 70"/>
                <a:gd name="T81" fmla="*/ 13 h 72"/>
                <a:gd name="T82" fmla="*/ 60 w 70"/>
                <a:gd name="T83"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0" h="72">
                  <a:moveTo>
                    <a:pt x="39" y="51"/>
                  </a:moveTo>
                  <a:cubicBezTo>
                    <a:pt x="39" y="51"/>
                    <a:pt x="38" y="51"/>
                    <a:pt x="37" y="51"/>
                  </a:cubicBezTo>
                  <a:cubicBezTo>
                    <a:pt x="36" y="53"/>
                    <a:pt x="35" y="54"/>
                    <a:pt x="35" y="54"/>
                  </a:cubicBezTo>
                  <a:cubicBezTo>
                    <a:pt x="35" y="54"/>
                    <a:pt x="37" y="53"/>
                    <a:pt x="39" y="51"/>
                  </a:cubicBezTo>
                  <a:moveTo>
                    <a:pt x="36" y="32"/>
                  </a:moveTo>
                  <a:cubicBezTo>
                    <a:pt x="35" y="33"/>
                    <a:pt x="34" y="34"/>
                    <a:pt x="34" y="35"/>
                  </a:cubicBezTo>
                  <a:cubicBezTo>
                    <a:pt x="34" y="36"/>
                    <a:pt x="34" y="37"/>
                    <a:pt x="34" y="37"/>
                  </a:cubicBezTo>
                  <a:cubicBezTo>
                    <a:pt x="34" y="37"/>
                    <a:pt x="36" y="35"/>
                    <a:pt x="39" y="32"/>
                  </a:cubicBezTo>
                  <a:cubicBezTo>
                    <a:pt x="38" y="32"/>
                    <a:pt x="37" y="32"/>
                    <a:pt x="36" y="32"/>
                  </a:cubicBezTo>
                  <a:moveTo>
                    <a:pt x="26" y="29"/>
                  </a:moveTo>
                  <a:cubicBezTo>
                    <a:pt x="23" y="34"/>
                    <a:pt x="21" y="37"/>
                    <a:pt x="21" y="37"/>
                  </a:cubicBezTo>
                  <a:cubicBezTo>
                    <a:pt x="21" y="37"/>
                    <a:pt x="24" y="34"/>
                    <a:pt x="28" y="30"/>
                  </a:cubicBezTo>
                  <a:cubicBezTo>
                    <a:pt x="27" y="30"/>
                    <a:pt x="27" y="30"/>
                    <a:pt x="27" y="29"/>
                  </a:cubicBezTo>
                  <a:cubicBezTo>
                    <a:pt x="27" y="29"/>
                    <a:pt x="27" y="29"/>
                    <a:pt x="26" y="29"/>
                  </a:cubicBezTo>
                  <a:moveTo>
                    <a:pt x="49" y="20"/>
                  </a:moveTo>
                  <a:cubicBezTo>
                    <a:pt x="47" y="22"/>
                    <a:pt x="44" y="23"/>
                    <a:pt x="42" y="24"/>
                  </a:cubicBezTo>
                  <a:cubicBezTo>
                    <a:pt x="40" y="26"/>
                    <a:pt x="38" y="29"/>
                    <a:pt x="36" y="31"/>
                  </a:cubicBezTo>
                  <a:cubicBezTo>
                    <a:pt x="37" y="31"/>
                    <a:pt x="38" y="31"/>
                    <a:pt x="39" y="31"/>
                  </a:cubicBezTo>
                  <a:cubicBezTo>
                    <a:pt x="39" y="31"/>
                    <a:pt x="39" y="31"/>
                    <a:pt x="39" y="31"/>
                  </a:cubicBezTo>
                  <a:cubicBezTo>
                    <a:pt x="42" y="28"/>
                    <a:pt x="46" y="24"/>
                    <a:pt x="49" y="20"/>
                  </a:cubicBezTo>
                  <a:moveTo>
                    <a:pt x="41" y="19"/>
                  </a:moveTo>
                  <a:cubicBezTo>
                    <a:pt x="40" y="19"/>
                    <a:pt x="39" y="19"/>
                    <a:pt x="38" y="19"/>
                  </a:cubicBezTo>
                  <a:cubicBezTo>
                    <a:pt x="38" y="19"/>
                    <a:pt x="37" y="19"/>
                    <a:pt x="37" y="19"/>
                  </a:cubicBezTo>
                  <a:cubicBezTo>
                    <a:pt x="37" y="19"/>
                    <a:pt x="36" y="19"/>
                    <a:pt x="36" y="19"/>
                  </a:cubicBezTo>
                  <a:cubicBezTo>
                    <a:pt x="33" y="22"/>
                    <a:pt x="30" y="25"/>
                    <a:pt x="27" y="28"/>
                  </a:cubicBezTo>
                  <a:cubicBezTo>
                    <a:pt x="28" y="28"/>
                    <a:pt x="28" y="28"/>
                    <a:pt x="28" y="28"/>
                  </a:cubicBezTo>
                  <a:cubicBezTo>
                    <a:pt x="29" y="28"/>
                    <a:pt x="29" y="28"/>
                    <a:pt x="30" y="28"/>
                  </a:cubicBezTo>
                  <a:cubicBezTo>
                    <a:pt x="33" y="25"/>
                    <a:pt x="37" y="21"/>
                    <a:pt x="41" y="19"/>
                  </a:cubicBezTo>
                  <a:moveTo>
                    <a:pt x="21" y="16"/>
                  </a:moveTo>
                  <a:cubicBezTo>
                    <a:pt x="19" y="17"/>
                    <a:pt x="17" y="17"/>
                    <a:pt x="16" y="17"/>
                  </a:cubicBezTo>
                  <a:cubicBezTo>
                    <a:pt x="15" y="17"/>
                    <a:pt x="15" y="17"/>
                    <a:pt x="15" y="17"/>
                  </a:cubicBezTo>
                  <a:cubicBezTo>
                    <a:pt x="11" y="20"/>
                    <a:pt x="8" y="23"/>
                    <a:pt x="6" y="27"/>
                  </a:cubicBezTo>
                  <a:cubicBezTo>
                    <a:pt x="6" y="27"/>
                    <a:pt x="6" y="27"/>
                    <a:pt x="6" y="27"/>
                  </a:cubicBezTo>
                  <a:cubicBezTo>
                    <a:pt x="5" y="28"/>
                    <a:pt x="5" y="29"/>
                    <a:pt x="4" y="30"/>
                  </a:cubicBezTo>
                  <a:cubicBezTo>
                    <a:pt x="4" y="30"/>
                    <a:pt x="4" y="30"/>
                    <a:pt x="4" y="30"/>
                  </a:cubicBezTo>
                  <a:cubicBezTo>
                    <a:pt x="4" y="30"/>
                    <a:pt x="4" y="30"/>
                    <a:pt x="4" y="30"/>
                  </a:cubicBezTo>
                  <a:cubicBezTo>
                    <a:pt x="3" y="31"/>
                    <a:pt x="0" y="37"/>
                    <a:pt x="0" y="38"/>
                  </a:cubicBezTo>
                  <a:cubicBezTo>
                    <a:pt x="3" y="34"/>
                    <a:pt x="11" y="24"/>
                    <a:pt x="21" y="16"/>
                  </a:cubicBezTo>
                  <a:moveTo>
                    <a:pt x="54" y="15"/>
                  </a:moveTo>
                  <a:cubicBezTo>
                    <a:pt x="52" y="16"/>
                    <a:pt x="50" y="17"/>
                    <a:pt x="47" y="17"/>
                  </a:cubicBezTo>
                  <a:cubicBezTo>
                    <a:pt x="46" y="19"/>
                    <a:pt x="45" y="21"/>
                    <a:pt x="43" y="23"/>
                  </a:cubicBezTo>
                  <a:cubicBezTo>
                    <a:pt x="46" y="21"/>
                    <a:pt x="50" y="19"/>
                    <a:pt x="54" y="15"/>
                  </a:cubicBezTo>
                  <a:moveTo>
                    <a:pt x="70" y="15"/>
                  </a:moveTo>
                  <a:cubicBezTo>
                    <a:pt x="69" y="21"/>
                    <a:pt x="66" y="29"/>
                    <a:pt x="62" y="36"/>
                  </a:cubicBezTo>
                  <a:cubicBezTo>
                    <a:pt x="60" y="41"/>
                    <a:pt x="57" y="48"/>
                    <a:pt x="55" y="52"/>
                  </a:cubicBezTo>
                  <a:cubicBezTo>
                    <a:pt x="47" y="65"/>
                    <a:pt x="47" y="66"/>
                    <a:pt x="42" y="72"/>
                  </a:cubicBezTo>
                  <a:cubicBezTo>
                    <a:pt x="56" y="60"/>
                    <a:pt x="70" y="36"/>
                    <a:pt x="70" y="15"/>
                  </a:cubicBezTo>
                  <a:moveTo>
                    <a:pt x="69" y="10"/>
                  </a:moveTo>
                  <a:cubicBezTo>
                    <a:pt x="67" y="14"/>
                    <a:pt x="63" y="21"/>
                    <a:pt x="56" y="26"/>
                  </a:cubicBezTo>
                  <a:cubicBezTo>
                    <a:pt x="55" y="29"/>
                    <a:pt x="53" y="32"/>
                    <a:pt x="51" y="35"/>
                  </a:cubicBezTo>
                  <a:cubicBezTo>
                    <a:pt x="48" y="40"/>
                    <a:pt x="42" y="46"/>
                    <a:pt x="39" y="50"/>
                  </a:cubicBezTo>
                  <a:cubicBezTo>
                    <a:pt x="40" y="49"/>
                    <a:pt x="41" y="49"/>
                    <a:pt x="42" y="49"/>
                  </a:cubicBezTo>
                  <a:cubicBezTo>
                    <a:pt x="49" y="45"/>
                    <a:pt x="57" y="38"/>
                    <a:pt x="61" y="32"/>
                  </a:cubicBezTo>
                  <a:cubicBezTo>
                    <a:pt x="62" y="30"/>
                    <a:pt x="62" y="29"/>
                    <a:pt x="63" y="29"/>
                  </a:cubicBezTo>
                  <a:cubicBezTo>
                    <a:pt x="63" y="29"/>
                    <a:pt x="63" y="30"/>
                    <a:pt x="62" y="33"/>
                  </a:cubicBezTo>
                  <a:cubicBezTo>
                    <a:pt x="67" y="25"/>
                    <a:pt x="69" y="16"/>
                    <a:pt x="70" y="10"/>
                  </a:cubicBezTo>
                  <a:cubicBezTo>
                    <a:pt x="70" y="10"/>
                    <a:pt x="69" y="10"/>
                    <a:pt x="69" y="10"/>
                  </a:cubicBezTo>
                  <a:moveTo>
                    <a:pt x="65" y="6"/>
                  </a:moveTo>
                  <a:cubicBezTo>
                    <a:pt x="63" y="9"/>
                    <a:pt x="60" y="11"/>
                    <a:pt x="57" y="13"/>
                  </a:cubicBezTo>
                  <a:cubicBezTo>
                    <a:pt x="56" y="14"/>
                    <a:pt x="55" y="15"/>
                    <a:pt x="54" y="16"/>
                  </a:cubicBezTo>
                  <a:cubicBezTo>
                    <a:pt x="54" y="16"/>
                    <a:pt x="54" y="16"/>
                    <a:pt x="55" y="16"/>
                  </a:cubicBezTo>
                  <a:cubicBezTo>
                    <a:pt x="57" y="16"/>
                    <a:pt x="57" y="20"/>
                    <a:pt x="56" y="25"/>
                  </a:cubicBezTo>
                  <a:cubicBezTo>
                    <a:pt x="63" y="20"/>
                    <a:pt x="67" y="13"/>
                    <a:pt x="68" y="9"/>
                  </a:cubicBezTo>
                  <a:cubicBezTo>
                    <a:pt x="67" y="8"/>
                    <a:pt x="66" y="7"/>
                    <a:pt x="65" y="6"/>
                  </a:cubicBezTo>
                  <a:moveTo>
                    <a:pt x="63" y="4"/>
                  </a:moveTo>
                  <a:cubicBezTo>
                    <a:pt x="62" y="5"/>
                    <a:pt x="61" y="8"/>
                    <a:pt x="59" y="10"/>
                  </a:cubicBezTo>
                  <a:cubicBezTo>
                    <a:pt x="61" y="8"/>
                    <a:pt x="63" y="7"/>
                    <a:pt x="64" y="5"/>
                  </a:cubicBezTo>
                  <a:cubicBezTo>
                    <a:pt x="63" y="5"/>
                    <a:pt x="63" y="4"/>
                    <a:pt x="63" y="4"/>
                  </a:cubicBezTo>
                  <a:moveTo>
                    <a:pt x="59" y="0"/>
                  </a:moveTo>
                  <a:cubicBezTo>
                    <a:pt x="55" y="3"/>
                    <a:pt x="55" y="3"/>
                    <a:pt x="55" y="3"/>
                  </a:cubicBezTo>
                  <a:cubicBezTo>
                    <a:pt x="51" y="6"/>
                    <a:pt x="46" y="9"/>
                    <a:pt x="42" y="11"/>
                  </a:cubicBezTo>
                  <a:cubicBezTo>
                    <a:pt x="42" y="12"/>
                    <a:pt x="41" y="13"/>
                    <a:pt x="41" y="14"/>
                  </a:cubicBezTo>
                  <a:cubicBezTo>
                    <a:pt x="48" y="10"/>
                    <a:pt x="55" y="5"/>
                    <a:pt x="59" y="0"/>
                  </a:cubicBezTo>
                  <a:moveTo>
                    <a:pt x="60" y="0"/>
                  </a:moveTo>
                  <a:cubicBezTo>
                    <a:pt x="56" y="5"/>
                    <a:pt x="48" y="11"/>
                    <a:pt x="42" y="14"/>
                  </a:cubicBezTo>
                  <a:cubicBezTo>
                    <a:pt x="41" y="14"/>
                    <a:pt x="41" y="15"/>
                    <a:pt x="40" y="15"/>
                  </a:cubicBezTo>
                  <a:cubicBezTo>
                    <a:pt x="39" y="16"/>
                    <a:pt x="38" y="17"/>
                    <a:pt x="37" y="18"/>
                  </a:cubicBezTo>
                  <a:cubicBezTo>
                    <a:pt x="39" y="18"/>
                    <a:pt x="40" y="18"/>
                    <a:pt x="42" y="18"/>
                  </a:cubicBezTo>
                  <a:cubicBezTo>
                    <a:pt x="45" y="15"/>
                    <a:pt x="47" y="14"/>
                    <a:pt x="49" y="14"/>
                  </a:cubicBezTo>
                  <a:cubicBezTo>
                    <a:pt x="49" y="14"/>
                    <a:pt x="49" y="14"/>
                    <a:pt x="49" y="14"/>
                  </a:cubicBezTo>
                  <a:cubicBezTo>
                    <a:pt x="50" y="14"/>
                    <a:pt x="49" y="15"/>
                    <a:pt x="48" y="16"/>
                  </a:cubicBezTo>
                  <a:cubicBezTo>
                    <a:pt x="51" y="15"/>
                    <a:pt x="53" y="14"/>
                    <a:pt x="56" y="13"/>
                  </a:cubicBezTo>
                  <a:cubicBezTo>
                    <a:pt x="58" y="9"/>
                    <a:pt x="60" y="5"/>
                    <a:pt x="61" y="2"/>
                  </a:cubicBezTo>
                  <a:cubicBezTo>
                    <a:pt x="61" y="2"/>
                    <a:pt x="61" y="1"/>
                    <a:pt x="60" y="0"/>
                  </a:cubicBezTo>
                </a:path>
              </a:pathLst>
            </a:custGeom>
            <a:solidFill>
              <a:srgbClr val="FCE9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3" name="Freeform 11">
              <a:extLst>
                <a:ext uri="{FF2B5EF4-FFF2-40B4-BE49-F238E27FC236}">
                  <a16:creationId xmlns="" xmlns:a16="http://schemas.microsoft.com/office/drawing/2014/main" id="{543D8622-099E-4E95-89CA-2336C1CB1DEC}"/>
                </a:ext>
              </a:extLst>
            </p:cNvPr>
            <p:cNvSpPr>
              <a:spLocks/>
            </p:cNvSpPr>
            <p:nvPr/>
          </p:nvSpPr>
          <p:spPr bwMode="auto">
            <a:xfrm flipH="1">
              <a:off x="1601788" y="6149975"/>
              <a:ext cx="284163" cy="179388"/>
            </a:xfrm>
            <a:custGeom>
              <a:avLst/>
              <a:gdLst>
                <a:gd name="T0" fmla="*/ 100 w 100"/>
                <a:gd name="T1" fmla="*/ 40 h 63"/>
                <a:gd name="T2" fmla="*/ 91 w 100"/>
                <a:gd name="T3" fmla="*/ 47 h 63"/>
                <a:gd name="T4" fmla="*/ 42 w 100"/>
                <a:gd name="T5" fmla="*/ 60 h 63"/>
                <a:gd name="T6" fmla="*/ 42 w 100"/>
                <a:gd name="T7" fmla="*/ 60 h 63"/>
                <a:gd name="T8" fmla="*/ 38 w 100"/>
                <a:gd name="T9" fmla="*/ 59 h 63"/>
                <a:gd name="T10" fmla="*/ 26 w 100"/>
                <a:gd name="T11" fmla="*/ 55 h 63"/>
                <a:gd name="T12" fmla="*/ 8 w 100"/>
                <a:gd name="T13" fmla="*/ 43 h 63"/>
                <a:gd name="T14" fmla="*/ 8 w 100"/>
                <a:gd name="T15" fmla="*/ 43 h 63"/>
                <a:gd name="T16" fmla="*/ 6 w 100"/>
                <a:gd name="T17" fmla="*/ 41 h 63"/>
                <a:gd name="T18" fmla="*/ 6 w 100"/>
                <a:gd name="T19" fmla="*/ 40 h 63"/>
                <a:gd name="T20" fmla="*/ 2 w 100"/>
                <a:gd name="T21" fmla="*/ 29 h 63"/>
                <a:gd name="T22" fmla="*/ 3 w 100"/>
                <a:gd name="T23" fmla="*/ 28 h 63"/>
                <a:gd name="T24" fmla="*/ 5 w 100"/>
                <a:gd name="T25" fmla="*/ 17 h 63"/>
                <a:gd name="T26" fmla="*/ 5 w 100"/>
                <a:gd name="T27" fmla="*/ 17 h 63"/>
                <a:gd name="T28" fmla="*/ 9 w 100"/>
                <a:gd name="T29" fmla="*/ 13 h 63"/>
                <a:gd name="T30" fmla="*/ 15 w 100"/>
                <a:gd name="T31" fmla="*/ 8 h 63"/>
                <a:gd name="T32" fmla="*/ 43 w 100"/>
                <a:gd name="T33" fmla="*/ 0 h 63"/>
                <a:gd name="T34" fmla="*/ 43 w 100"/>
                <a:gd name="T35" fmla="*/ 0 h 63"/>
                <a:gd name="T36" fmla="*/ 61 w 100"/>
                <a:gd name="T37" fmla="*/ 3 h 63"/>
                <a:gd name="T38" fmla="*/ 89 w 100"/>
                <a:gd name="T39" fmla="*/ 25 h 63"/>
                <a:gd name="T40" fmla="*/ 100 w 100"/>
                <a:gd name="T41" fmla="*/ 4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0" h="63">
                  <a:moveTo>
                    <a:pt x="100" y="40"/>
                  </a:moveTo>
                  <a:cubicBezTo>
                    <a:pt x="91" y="47"/>
                    <a:pt x="91" y="47"/>
                    <a:pt x="91" y="47"/>
                  </a:cubicBezTo>
                  <a:cubicBezTo>
                    <a:pt x="77" y="58"/>
                    <a:pt x="59" y="63"/>
                    <a:pt x="42" y="60"/>
                  </a:cubicBezTo>
                  <a:cubicBezTo>
                    <a:pt x="42" y="60"/>
                    <a:pt x="42" y="60"/>
                    <a:pt x="42" y="60"/>
                  </a:cubicBezTo>
                  <a:cubicBezTo>
                    <a:pt x="41" y="60"/>
                    <a:pt x="39" y="59"/>
                    <a:pt x="38" y="59"/>
                  </a:cubicBezTo>
                  <a:cubicBezTo>
                    <a:pt x="34" y="58"/>
                    <a:pt x="30" y="57"/>
                    <a:pt x="26" y="55"/>
                  </a:cubicBezTo>
                  <a:cubicBezTo>
                    <a:pt x="18" y="51"/>
                    <a:pt x="12" y="47"/>
                    <a:pt x="8" y="43"/>
                  </a:cubicBezTo>
                  <a:cubicBezTo>
                    <a:pt x="8" y="43"/>
                    <a:pt x="8" y="43"/>
                    <a:pt x="8" y="43"/>
                  </a:cubicBezTo>
                  <a:cubicBezTo>
                    <a:pt x="7" y="42"/>
                    <a:pt x="7" y="42"/>
                    <a:pt x="6" y="41"/>
                  </a:cubicBezTo>
                  <a:cubicBezTo>
                    <a:pt x="6" y="40"/>
                    <a:pt x="6" y="40"/>
                    <a:pt x="6" y="40"/>
                  </a:cubicBezTo>
                  <a:cubicBezTo>
                    <a:pt x="1" y="35"/>
                    <a:pt x="0" y="30"/>
                    <a:pt x="2" y="29"/>
                  </a:cubicBezTo>
                  <a:cubicBezTo>
                    <a:pt x="3" y="29"/>
                    <a:pt x="3" y="28"/>
                    <a:pt x="3" y="28"/>
                  </a:cubicBezTo>
                  <a:cubicBezTo>
                    <a:pt x="6" y="25"/>
                    <a:pt x="2" y="22"/>
                    <a:pt x="5" y="17"/>
                  </a:cubicBezTo>
                  <a:cubicBezTo>
                    <a:pt x="5" y="17"/>
                    <a:pt x="5" y="17"/>
                    <a:pt x="5" y="17"/>
                  </a:cubicBezTo>
                  <a:cubicBezTo>
                    <a:pt x="6" y="16"/>
                    <a:pt x="7" y="15"/>
                    <a:pt x="9" y="13"/>
                  </a:cubicBezTo>
                  <a:cubicBezTo>
                    <a:pt x="11" y="12"/>
                    <a:pt x="13" y="10"/>
                    <a:pt x="15" y="8"/>
                  </a:cubicBezTo>
                  <a:cubicBezTo>
                    <a:pt x="25" y="2"/>
                    <a:pt x="35" y="0"/>
                    <a:pt x="43" y="0"/>
                  </a:cubicBezTo>
                  <a:cubicBezTo>
                    <a:pt x="43" y="0"/>
                    <a:pt x="43" y="0"/>
                    <a:pt x="43" y="0"/>
                  </a:cubicBezTo>
                  <a:cubicBezTo>
                    <a:pt x="50" y="0"/>
                    <a:pt x="56" y="1"/>
                    <a:pt x="61" y="3"/>
                  </a:cubicBezTo>
                  <a:cubicBezTo>
                    <a:pt x="73" y="7"/>
                    <a:pt x="83" y="15"/>
                    <a:pt x="89" y="25"/>
                  </a:cubicBezTo>
                  <a:cubicBezTo>
                    <a:pt x="100" y="40"/>
                    <a:pt x="100" y="40"/>
                    <a:pt x="100" y="40"/>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4" name="Freeform 12">
              <a:extLst>
                <a:ext uri="{FF2B5EF4-FFF2-40B4-BE49-F238E27FC236}">
                  <a16:creationId xmlns="" xmlns:a16="http://schemas.microsoft.com/office/drawing/2014/main" id="{E2C0721A-6DA2-4B0C-8997-9BBDE2EC4D85}"/>
                </a:ext>
              </a:extLst>
            </p:cNvPr>
            <p:cNvSpPr>
              <a:spLocks noEditPoints="1"/>
            </p:cNvSpPr>
            <p:nvPr/>
          </p:nvSpPr>
          <p:spPr bwMode="auto">
            <a:xfrm flipH="1">
              <a:off x="1612900" y="6149975"/>
              <a:ext cx="176213" cy="173038"/>
            </a:xfrm>
            <a:custGeom>
              <a:avLst/>
              <a:gdLst>
                <a:gd name="T0" fmla="*/ 28 w 62"/>
                <a:gd name="T1" fmla="*/ 56 h 61"/>
                <a:gd name="T2" fmla="*/ 26 w 62"/>
                <a:gd name="T3" fmla="*/ 57 h 61"/>
                <a:gd name="T4" fmla="*/ 12 w 62"/>
                <a:gd name="T5" fmla="*/ 58 h 61"/>
                <a:gd name="T6" fmla="*/ 8 w 62"/>
                <a:gd name="T7" fmla="*/ 60 h 61"/>
                <a:gd name="T8" fmla="*/ 18 w 62"/>
                <a:gd name="T9" fmla="*/ 61 h 61"/>
                <a:gd name="T10" fmla="*/ 40 w 62"/>
                <a:gd name="T11" fmla="*/ 52 h 61"/>
                <a:gd name="T12" fmla="*/ 22 w 62"/>
                <a:gd name="T13" fmla="*/ 45 h 61"/>
                <a:gd name="T14" fmla="*/ 36 w 62"/>
                <a:gd name="T15" fmla="*/ 42 h 61"/>
                <a:gd name="T16" fmla="*/ 53 w 62"/>
                <a:gd name="T17" fmla="*/ 42 h 61"/>
                <a:gd name="T18" fmla="*/ 49 w 62"/>
                <a:gd name="T19" fmla="*/ 46 h 61"/>
                <a:gd name="T20" fmla="*/ 38 w 62"/>
                <a:gd name="T21" fmla="*/ 57 h 61"/>
                <a:gd name="T22" fmla="*/ 61 w 62"/>
                <a:gd name="T23" fmla="*/ 44 h 61"/>
                <a:gd name="T24" fmla="*/ 59 w 62"/>
                <a:gd name="T25" fmla="*/ 40 h 61"/>
                <a:gd name="T26" fmla="*/ 46 w 62"/>
                <a:gd name="T27" fmla="*/ 38 h 61"/>
                <a:gd name="T28" fmla="*/ 38 w 62"/>
                <a:gd name="T29" fmla="*/ 42 h 61"/>
                <a:gd name="T30" fmla="*/ 38 w 62"/>
                <a:gd name="T31" fmla="*/ 45 h 61"/>
                <a:gd name="T32" fmla="*/ 59 w 62"/>
                <a:gd name="T33" fmla="*/ 39 h 61"/>
                <a:gd name="T34" fmla="*/ 27 w 62"/>
                <a:gd name="T35" fmla="*/ 32 h 61"/>
                <a:gd name="T36" fmla="*/ 26 w 62"/>
                <a:gd name="T37" fmla="*/ 33 h 61"/>
                <a:gd name="T38" fmla="*/ 33 w 62"/>
                <a:gd name="T39" fmla="*/ 31 h 61"/>
                <a:gd name="T40" fmla="*/ 27 w 62"/>
                <a:gd name="T41" fmla="*/ 33 h 61"/>
                <a:gd name="T42" fmla="*/ 54 w 62"/>
                <a:gd name="T43" fmla="*/ 34 h 61"/>
                <a:gd name="T44" fmla="*/ 46 w 62"/>
                <a:gd name="T45" fmla="*/ 33 h 61"/>
                <a:gd name="T46" fmla="*/ 26 w 62"/>
                <a:gd name="T47" fmla="*/ 31 h 61"/>
                <a:gd name="T48" fmla="*/ 22 w 62"/>
                <a:gd name="T49" fmla="*/ 32 h 61"/>
                <a:gd name="T50" fmla="*/ 26 w 62"/>
                <a:gd name="T51" fmla="*/ 31 h 61"/>
                <a:gd name="T52" fmla="*/ 40 w 62"/>
                <a:gd name="T53" fmla="*/ 28 h 61"/>
                <a:gd name="T54" fmla="*/ 56 w 62"/>
                <a:gd name="T55" fmla="*/ 33 h 61"/>
                <a:gd name="T56" fmla="*/ 53 w 62"/>
                <a:gd name="T57" fmla="*/ 29 h 61"/>
                <a:gd name="T58" fmla="*/ 50 w 62"/>
                <a:gd name="T59" fmla="*/ 28 h 61"/>
                <a:gd name="T60" fmla="*/ 9 w 62"/>
                <a:gd name="T61" fmla="*/ 15 h 61"/>
                <a:gd name="T62" fmla="*/ 45 w 62"/>
                <a:gd name="T63" fmla="*/ 27 h 61"/>
                <a:gd name="T64" fmla="*/ 9 w 62"/>
                <a:gd name="T65" fmla="*/ 15 h 61"/>
                <a:gd name="T66" fmla="*/ 9 w 62"/>
                <a:gd name="T67" fmla="*/ 0 h 61"/>
                <a:gd name="T68" fmla="*/ 9 w 62"/>
                <a:gd name="T69" fmla="*/ 0 h 61"/>
                <a:gd name="T70" fmla="*/ 45 w 62"/>
                <a:gd name="T71" fmla="*/ 16 h 61"/>
                <a:gd name="T72" fmla="*/ 27 w 62"/>
                <a:gd name="T73" fmla="*/ 3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2" h="61">
                  <a:moveTo>
                    <a:pt x="40" y="52"/>
                  </a:moveTo>
                  <a:cubicBezTo>
                    <a:pt x="37" y="54"/>
                    <a:pt x="33" y="55"/>
                    <a:pt x="28" y="56"/>
                  </a:cubicBezTo>
                  <a:cubicBezTo>
                    <a:pt x="28" y="56"/>
                    <a:pt x="28" y="56"/>
                    <a:pt x="28" y="56"/>
                  </a:cubicBezTo>
                  <a:cubicBezTo>
                    <a:pt x="27" y="57"/>
                    <a:pt x="27" y="57"/>
                    <a:pt x="26" y="57"/>
                  </a:cubicBezTo>
                  <a:cubicBezTo>
                    <a:pt x="26" y="57"/>
                    <a:pt x="25" y="57"/>
                    <a:pt x="25" y="57"/>
                  </a:cubicBezTo>
                  <a:cubicBezTo>
                    <a:pt x="21" y="57"/>
                    <a:pt x="17" y="58"/>
                    <a:pt x="12" y="58"/>
                  </a:cubicBezTo>
                  <a:cubicBezTo>
                    <a:pt x="8" y="58"/>
                    <a:pt x="4" y="57"/>
                    <a:pt x="0" y="57"/>
                  </a:cubicBezTo>
                  <a:cubicBezTo>
                    <a:pt x="0" y="58"/>
                    <a:pt x="7" y="60"/>
                    <a:pt x="8" y="60"/>
                  </a:cubicBezTo>
                  <a:cubicBezTo>
                    <a:pt x="8" y="60"/>
                    <a:pt x="8" y="60"/>
                    <a:pt x="8" y="60"/>
                  </a:cubicBezTo>
                  <a:cubicBezTo>
                    <a:pt x="11" y="60"/>
                    <a:pt x="14" y="61"/>
                    <a:pt x="18" y="61"/>
                  </a:cubicBezTo>
                  <a:cubicBezTo>
                    <a:pt x="24" y="61"/>
                    <a:pt x="31" y="60"/>
                    <a:pt x="37" y="58"/>
                  </a:cubicBezTo>
                  <a:cubicBezTo>
                    <a:pt x="38" y="56"/>
                    <a:pt x="39" y="54"/>
                    <a:pt x="40" y="52"/>
                  </a:cubicBezTo>
                  <a:moveTo>
                    <a:pt x="36" y="42"/>
                  </a:moveTo>
                  <a:cubicBezTo>
                    <a:pt x="30" y="44"/>
                    <a:pt x="22" y="45"/>
                    <a:pt x="22" y="45"/>
                  </a:cubicBezTo>
                  <a:cubicBezTo>
                    <a:pt x="22" y="45"/>
                    <a:pt x="28" y="45"/>
                    <a:pt x="34" y="45"/>
                  </a:cubicBezTo>
                  <a:cubicBezTo>
                    <a:pt x="34" y="44"/>
                    <a:pt x="35" y="43"/>
                    <a:pt x="36" y="42"/>
                  </a:cubicBezTo>
                  <a:moveTo>
                    <a:pt x="59" y="40"/>
                  </a:moveTo>
                  <a:cubicBezTo>
                    <a:pt x="57" y="41"/>
                    <a:pt x="55" y="41"/>
                    <a:pt x="53" y="42"/>
                  </a:cubicBezTo>
                  <a:cubicBezTo>
                    <a:pt x="51" y="43"/>
                    <a:pt x="50" y="44"/>
                    <a:pt x="48" y="45"/>
                  </a:cubicBezTo>
                  <a:cubicBezTo>
                    <a:pt x="49" y="46"/>
                    <a:pt x="49" y="46"/>
                    <a:pt x="49" y="46"/>
                  </a:cubicBezTo>
                  <a:cubicBezTo>
                    <a:pt x="50" y="47"/>
                    <a:pt x="47" y="49"/>
                    <a:pt x="42" y="52"/>
                  </a:cubicBezTo>
                  <a:cubicBezTo>
                    <a:pt x="40" y="54"/>
                    <a:pt x="39" y="56"/>
                    <a:pt x="38" y="57"/>
                  </a:cubicBezTo>
                  <a:cubicBezTo>
                    <a:pt x="45" y="55"/>
                    <a:pt x="51" y="52"/>
                    <a:pt x="57" y="47"/>
                  </a:cubicBezTo>
                  <a:cubicBezTo>
                    <a:pt x="61" y="44"/>
                    <a:pt x="61" y="44"/>
                    <a:pt x="61" y="44"/>
                  </a:cubicBezTo>
                  <a:cubicBezTo>
                    <a:pt x="61" y="44"/>
                    <a:pt x="61" y="44"/>
                    <a:pt x="62" y="44"/>
                  </a:cubicBezTo>
                  <a:cubicBezTo>
                    <a:pt x="61" y="43"/>
                    <a:pt x="60" y="41"/>
                    <a:pt x="59" y="40"/>
                  </a:cubicBezTo>
                  <a:moveTo>
                    <a:pt x="57" y="35"/>
                  </a:moveTo>
                  <a:cubicBezTo>
                    <a:pt x="54" y="36"/>
                    <a:pt x="50" y="36"/>
                    <a:pt x="46" y="38"/>
                  </a:cubicBezTo>
                  <a:cubicBezTo>
                    <a:pt x="46" y="38"/>
                    <a:pt x="46" y="38"/>
                    <a:pt x="46" y="38"/>
                  </a:cubicBezTo>
                  <a:cubicBezTo>
                    <a:pt x="47" y="39"/>
                    <a:pt x="43" y="40"/>
                    <a:pt x="38" y="42"/>
                  </a:cubicBezTo>
                  <a:cubicBezTo>
                    <a:pt x="37" y="43"/>
                    <a:pt x="36" y="44"/>
                    <a:pt x="35" y="45"/>
                  </a:cubicBezTo>
                  <a:cubicBezTo>
                    <a:pt x="36" y="45"/>
                    <a:pt x="37" y="45"/>
                    <a:pt x="38" y="45"/>
                  </a:cubicBezTo>
                  <a:cubicBezTo>
                    <a:pt x="42" y="45"/>
                    <a:pt x="45" y="45"/>
                    <a:pt x="47" y="45"/>
                  </a:cubicBezTo>
                  <a:cubicBezTo>
                    <a:pt x="51" y="42"/>
                    <a:pt x="55" y="40"/>
                    <a:pt x="59" y="39"/>
                  </a:cubicBezTo>
                  <a:cubicBezTo>
                    <a:pt x="58" y="38"/>
                    <a:pt x="57" y="36"/>
                    <a:pt x="57" y="35"/>
                  </a:cubicBezTo>
                  <a:moveTo>
                    <a:pt x="27" y="32"/>
                  </a:moveTo>
                  <a:cubicBezTo>
                    <a:pt x="26" y="32"/>
                    <a:pt x="25" y="32"/>
                    <a:pt x="25" y="33"/>
                  </a:cubicBezTo>
                  <a:cubicBezTo>
                    <a:pt x="25" y="33"/>
                    <a:pt x="25" y="33"/>
                    <a:pt x="26" y="33"/>
                  </a:cubicBezTo>
                  <a:cubicBezTo>
                    <a:pt x="26" y="32"/>
                    <a:pt x="26" y="32"/>
                    <a:pt x="27" y="32"/>
                  </a:cubicBezTo>
                  <a:moveTo>
                    <a:pt x="33" y="31"/>
                  </a:moveTo>
                  <a:cubicBezTo>
                    <a:pt x="32" y="31"/>
                    <a:pt x="30" y="32"/>
                    <a:pt x="29" y="32"/>
                  </a:cubicBezTo>
                  <a:cubicBezTo>
                    <a:pt x="28" y="32"/>
                    <a:pt x="28" y="32"/>
                    <a:pt x="27" y="33"/>
                  </a:cubicBezTo>
                  <a:cubicBezTo>
                    <a:pt x="33" y="34"/>
                    <a:pt x="40" y="35"/>
                    <a:pt x="44" y="37"/>
                  </a:cubicBezTo>
                  <a:cubicBezTo>
                    <a:pt x="48" y="36"/>
                    <a:pt x="51" y="35"/>
                    <a:pt x="54" y="34"/>
                  </a:cubicBezTo>
                  <a:cubicBezTo>
                    <a:pt x="51" y="33"/>
                    <a:pt x="48" y="33"/>
                    <a:pt x="45" y="32"/>
                  </a:cubicBezTo>
                  <a:cubicBezTo>
                    <a:pt x="45" y="33"/>
                    <a:pt x="46" y="33"/>
                    <a:pt x="46" y="33"/>
                  </a:cubicBezTo>
                  <a:cubicBezTo>
                    <a:pt x="42" y="32"/>
                    <a:pt x="37" y="32"/>
                    <a:pt x="33" y="31"/>
                  </a:cubicBezTo>
                  <a:moveTo>
                    <a:pt x="26" y="31"/>
                  </a:moveTo>
                  <a:cubicBezTo>
                    <a:pt x="19" y="31"/>
                    <a:pt x="14" y="32"/>
                    <a:pt x="14" y="32"/>
                  </a:cubicBezTo>
                  <a:cubicBezTo>
                    <a:pt x="14" y="32"/>
                    <a:pt x="17" y="32"/>
                    <a:pt x="22" y="32"/>
                  </a:cubicBezTo>
                  <a:cubicBezTo>
                    <a:pt x="23" y="32"/>
                    <a:pt x="25" y="31"/>
                    <a:pt x="27" y="31"/>
                  </a:cubicBezTo>
                  <a:cubicBezTo>
                    <a:pt x="26" y="31"/>
                    <a:pt x="26" y="31"/>
                    <a:pt x="26" y="31"/>
                  </a:cubicBezTo>
                  <a:moveTo>
                    <a:pt x="44" y="28"/>
                  </a:moveTo>
                  <a:cubicBezTo>
                    <a:pt x="43" y="28"/>
                    <a:pt x="41" y="28"/>
                    <a:pt x="40" y="28"/>
                  </a:cubicBezTo>
                  <a:cubicBezTo>
                    <a:pt x="41" y="29"/>
                    <a:pt x="42" y="30"/>
                    <a:pt x="43" y="31"/>
                  </a:cubicBezTo>
                  <a:cubicBezTo>
                    <a:pt x="48" y="31"/>
                    <a:pt x="52" y="32"/>
                    <a:pt x="56" y="33"/>
                  </a:cubicBezTo>
                  <a:cubicBezTo>
                    <a:pt x="55" y="32"/>
                    <a:pt x="54" y="31"/>
                    <a:pt x="53" y="29"/>
                  </a:cubicBezTo>
                  <a:cubicBezTo>
                    <a:pt x="53" y="29"/>
                    <a:pt x="53" y="29"/>
                    <a:pt x="53" y="29"/>
                  </a:cubicBezTo>
                  <a:cubicBezTo>
                    <a:pt x="53" y="29"/>
                    <a:pt x="52" y="29"/>
                    <a:pt x="52" y="30"/>
                  </a:cubicBezTo>
                  <a:cubicBezTo>
                    <a:pt x="51" y="29"/>
                    <a:pt x="50" y="29"/>
                    <a:pt x="50" y="28"/>
                  </a:cubicBezTo>
                  <a:cubicBezTo>
                    <a:pt x="48" y="28"/>
                    <a:pt x="46" y="28"/>
                    <a:pt x="44" y="28"/>
                  </a:cubicBezTo>
                  <a:moveTo>
                    <a:pt x="9" y="15"/>
                  </a:moveTo>
                  <a:cubicBezTo>
                    <a:pt x="9" y="15"/>
                    <a:pt x="27" y="20"/>
                    <a:pt x="39" y="28"/>
                  </a:cubicBezTo>
                  <a:cubicBezTo>
                    <a:pt x="41" y="27"/>
                    <a:pt x="43" y="27"/>
                    <a:pt x="45" y="27"/>
                  </a:cubicBezTo>
                  <a:cubicBezTo>
                    <a:pt x="46" y="27"/>
                    <a:pt x="47" y="27"/>
                    <a:pt x="48" y="27"/>
                  </a:cubicBezTo>
                  <a:cubicBezTo>
                    <a:pt x="28" y="16"/>
                    <a:pt x="9" y="15"/>
                    <a:pt x="9" y="15"/>
                  </a:cubicBezTo>
                  <a:moveTo>
                    <a:pt x="10" y="0"/>
                  </a:moveTo>
                  <a:cubicBezTo>
                    <a:pt x="10" y="0"/>
                    <a:pt x="9" y="0"/>
                    <a:pt x="9" y="0"/>
                  </a:cubicBezTo>
                  <a:cubicBezTo>
                    <a:pt x="9" y="0"/>
                    <a:pt x="9" y="0"/>
                    <a:pt x="9" y="0"/>
                  </a:cubicBezTo>
                  <a:cubicBezTo>
                    <a:pt x="9" y="0"/>
                    <a:pt x="9" y="0"/>
                    <a:pt x="9" y="0"/>
                  </a:cubicBezTo>
                  <a:cubicBezTo>
                    <a:pt x="7" y="0"/>
                    <a:pt x="6" y="1"/>
                    <a:pt x="7" y="2"/>
                  </a:cubicBezTo>
                  <a:cubicBezTo>
                    <a:pt x="7" y="2"/>
                    <a:pt x="27" y="2"/>
                    <a:pt x="45" y="16"/>
                  </a:cubicBezTo>
                  <a:cubicBezTo>
                    <a:pt x="44" y="14"/>
                    <a:pt x="42" y="12"/>
                    <a:pt x="41" y="10"/>
                  </a:cubicBezTo>
                  <a:cubicBezTo>
                    <a:pt x="37" y="7"/>
                    <a:pt x="32" y="5"/>
                    <a:pt x="27" y="3"/>
                  </a:cubicBezTo>
                  <a:cubicBezTo>
                    <a:pt x="22" y="1"/>
                    <a:pt x="16" y="0"/>
                    <a:pt x="10" y="0"/>
                  </a:cubicBezTo>
                </a:path>
              </a:pathLst>
            </a:custGeom>
            <a:solidFill>
              <a:srgbClr val="FCE9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5" name="Freeform 13">
              <a:extLst>
                <a:ext uri="{FF2B5EF4-FFF2-40B4-BE49-F238E27FC236}">
                  <a16:creationId xmlns="" xmlns:a16="http://schemas.microsoft.com/office/drawing/2014/main" id="{6019048B-B14D-4138-B215-0B884D9A13EC}"/>
                </a:ext>
              </a:extLst>
            </p:cNvPr>
            <p:cNvSpPr>
              <a:spLocks/>
            </p:cNvSpPr>
            <p:nvPr/>
          </p:nvSpPr>
          <p:spPr bwMode="auto">
            <a:xfrm flipH="1">
              <a:off x="1584325" y="6269038"/>
              <a:ext cx="111125" cy="65088"/>
            </a:xfrm>
            <a:custGeom>
              <a:avLst/>
              <a:gdLst>
                <a:gd name="T0" fmla="*/ 4 w 39"/>
                <a:gd name="T1" fmla="*/ 20 h 23"/>
                <a:gd name="T2" fmla="*/ 25 w 39"/>
                <a:gd name="T3" fmla="*/ 14 h 23"/>
                <a:gd name="T4" fmla="*/ 38 w 39"/>
                <a:gd name="T5" fmla="*/ 0 h 23"/>
                <a:gd name="T6" fmla="*/ 39 w 39"/>
                <a:gd name="T7" fmla="*/ 2 h 23"/>
                <a:gd name="T8" fmla="*/ 4 w 39"/>
                <a:gd name="T9" fmla="*/ 20 h 23"/>
                <a:gd name="T10" fmla="*/ 3 w 39"/>
                <a:gd name="T11" fmla="*/ 20 h 23"/>
                <a:gd name="T12" fmla="*/ 1 w 39"/>
                <a:gd name="T13" fmla="*/ 21 h 23"/>
                <a:gd name="T14" fmla="*/ 2 w 39"/>
                <a:gd name="T15" fmla="*/ 19 h 23"/>
                <a:gd name="T16" fmla="*/ 4 w 39"/>
                <a:gd name="T17" fmla="*/ 2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23">
                  <a:moveTo>
                    <a:pt x="4" y="20"/>
                  </a:moveTo>
                  <a:cubicBezTo>
                    <a:pt x="8" y="20"/>
                    <a:pt x="17" y="20"/>
                    <a:pt x="25" y="14"/>
                  </a:cubicBezTo>
                  <a:cubicBezTo>
                    <a:pt x="35" y="7"/>
                    <a:pt x="38" y="0"/>
                    <a:pt x="38" y="0"/>
                  </a:cubicBezTo>
                  <a:cubicBezTo>
                    <a:pt x="39" y="2"/>
                    <a:pt x="39" y="2"/>
                    <a:pt x="39" y="2"/>
                  </a:cubicBezTo>
                  <a:cubicBezTo>
                    <a:pt x="39" y="2"/>
                    <a:pt x="28" y="23"/>
                    <a:pt x="4" y="20"/>
                  </a:cubicBezTo>
                  <a:cubicBezTo>
                    <a:pt x="3" y="20"/>
                    <a:pt x="3" y="20"/>
                    <a:pt x="3" y="20"/>
                  </a:cubicBezTo>
                  <a:cubicBezTo>
                    <a:pt x="3" y="21"/>
                    <a:pt x="2" y="21"/>
                    <a:pt x="1" y="21"/>
                  </a:cubicBezTo>
                  <a:cubicBezTo>
                    <a:pt x="0" y="21"/>
                    <a:pt x="0" y="19"/>
                    <a:pt x="2" y="19"/>
                  </a:cubicBezTo>
                  <a:cubicBezTo>
                    <a:pt x="4" y="19"/>
                    <a:pt x="4" y="19"/>
                    <a:pt x="4" y="20"/>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6" name="Freeform 14">
              <a:extLst>
                <a:ext uri="{FF2B5EF4-FFF2-40B4-BE49-F238E27FC236}">
                  <a16:creationId xmlns="" xmlns:a16="http://schemas.microsoft.com/office/drawing/2014/main" id="{A5642CCF-FD56-4AC6-B204-F43B9449845A}"/>
                </a:ext>
              </a:extLst>
            </p:cNvPr>
            <p:cNvSpPr>
              <a:spLocks/>
            </p:cNvSpPr>
            <p:nvPr/>
          </p:nvSpPr>
          <p:spPr bwMode="auto">
            <a:xfrm flipH="1">
              <a:off x="1601788" y="6261100"/>
              <a:ext cx="111125" cy="69850"/>
            </a:xfrm>
            <a:custGeom>
              <a:avLst/>
              <a:gdLst>
                <a:gd name="T0" fmla="*/ 38 w 39"/>
                <a:gd name="T1" fmla="*/ 2 h 25"/>
                <a:gd name="T2" fmla="*/ 39 w 39"/>
                <a:gd name="T3" fmla="*/ 0 h 25"/>
                <a:gd name="T4" fmla="*/ 4 w 39"/>
                <a:gd name="T5" fmla="*/ 23 h 25"/>
                <a:gd name="T6" fmla="*/ 1 w 39"/>
                <a:gd name="T7" fmla="*/ 23 h 25"/>
                <a:gd name="T8" fmla="*/ 4 w 39"/>
                <a:gd name="T9" fmla="*/ 23 h 25"/>
                <a:gd name="T10" fmla="*/ 4 w 39"/>
                <a:gd name="T11" fmla="*/ 23 h 25"/>
                <a:gd name="T12" fmla="*/ 17 w 39"/>
                <a:gd name="T13" fmla="*/ 19 h 25"/>
                <a:gd name="T14" fmla="*/ 38 w 39"/>
                <a:gd name="T15" fmla="*/ 2 h 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25">
                  <a:moveTo>
                    <a:pt x="38" y="2"/>
                  </a:moveTo>
                  <a:cubicBezTo>
                    <a:pt x="39" y="0"/>
                    <a:pt x="39" y="0"/>
                    <a:pt x="39" y="0"/>
                  </a:cubicBezTo>
                  <a:cubicBezTo>
                    <a:pt x="39" y="0"/>
                    <a:pt x="23" y="20"/>
                    <a:pt x="4" y="23"/>
                  </a:cubicBezTo>
                  <a:cubicBezTo>
                    <a:pt x="4" y="23"/>
                    <a:pt x="2" y="22"/>
                    <a:pt x="1" y="23"/>
                  </a:cubicBezTo>
                  <a:cubicBezTo>
                    <a:pt x="0" y="24"/>
                    <a:pt x="2" y="25"/>
                    <a:pt x="4" y="23"/>
                  </a:cubicBezTo>
                  <a:cubicBezTo>
                    <a:pt x="4" y="23"/>
                    <a:pt x="4" y="23"/>
                    <a:pt x="4" y="23"/>
                  </a:cubicBezTo>
                  <a:cubicBezTo>
                    <a:pt x="6" y="23"/>
                    <a:pt x="12" y="22"/>
                    <a:pt x="17" y="19"/>
                  </a:cubicBezTo>
                  <a:cubicBezTo>
                    <a:pt x="25" y="15"/>
                    <a:pt x="36" y="5"/>
                    <a:pt x="38" y="2"/>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7" name="Freeform 15">
              <a:extLst>
                <a:ext uri="{FF2B5EF4-FFF2-40B4-BE49-F238E27FC236}">
                  <a16:creationId xmlns="" xmlns:a16="http://schemas.microsoft.com/office/drawing/2014/main" id="{177186F8-E697-4CDC-B98B-389902750EE9}"/>
                </a:ext>
              </a:extLst>
            </p:cNvPr>
            <p:cNvSpPr>
              <a:spLocks/>
            </p:cNvSpPr>
            <p:nvPr/>
          </p:nvSpPr>
          <p:spPr bwMode="auto">
            <a:xfrm flipH="1">
              <a:off x="1595438" y="6192838"/>
              <a:ext cx="201613" cy="115888"/>
            </a:xfrm>
            <a:custGeom>
              <a:avLst/>
              <a:gdLst>
                <a:gd name="T0" fmla="*/ 3 w 71"/>
                <a:gd name="T1" fmla="*/ 35 h 41"/>
                <a:gd name="T2" fmla="*/ 1 w 71"/>
                <a:gd name="T3" fmla="*/ 38 h 41"/>
                <a:gd name="T4" fmla="*/ 5 w 71"/>
                <a:gd name="T5" fmla="*/ 34 h 41"/>
                <a:gd name="T6" fmla="*/ 70 w 71"/>
                <a:gd name="T7" fmla="*/ 25 h 41"/>
                <a:gd name="T8" fmla="*/ 71 w 71"/>
                <a:gd name="T9" fmla="*/ 23 h 41"/>
                <a:gd name="T10" fmla="*/ 3 w 71"/>
                <a:gd name="T11" fmla="*/ 35 h 41"/>
              </a:gdLst>
              <a:ahLst/>
              <a:cxnLst>
                <a:cxn ang="0">
                  <a:pos x="T0" y="T1"/>
                </a:cxn>
                <a:cxn ang="0">
                  <a:pos x="T2" y="T3"/>
                </a:cxn>
                <a:cxn ang="0">
                  <a:pos x="T4" y="T5"/>
                </a:cxn>
                <a:cxn ang="0">
                  <a:pos x="T6" y="T7"/>
                </a:cxn>
                <a:cxn ang="0">
                  <a:pos x="T8" y="T9"/>
                </a:cxn>
                <a:cxn ang="0">
                  <a:pos x="T10" y="T11"/>
                </a:cxn>
              </a:cxnLst>
              <a:rect l="0" t="0" r="r" b="b"/>
              <a:pathLst>
                <a:path w="71" h="41">
                  <a:moveTo>
                    <a:pt x="3" y="35"/>
                  </a:moveTo>
                  <a:cubicBezTo>
                    <a:pt x="1" y="35"/>
                    <a:pt x="0" y="36"/>
                    <a:pt x="1" y="38"/>
                  </a:cubicBezTo>
                  <a:cubicBezTo>
                    <a:pt x="1" y="41"/>
                    <a:pt x="7" y="37"/>
                    <a:pt x="5" y="34"/>
                  </a:cubicBezTo>
                  <a:cubicBezTo>
                    <a:pt x="26" y="1"/>
                    <a:pt x="70" y="24"/>
                    <a:pt x="70" y="25"/>
                  </a:cubicBezTo>
                  <a:cubicBezTo>
                    <a:pt x="71" y="23"/>
                    <a:pt x="71" y="23"/>
                    <a:pt x="71" y="23"/>
                  </a:cubicBezTo>
                  <a:cubicBezTo>
                    <a:pt x="70" y="23"/>
                    <a:pt x="24" y="0"/>
                    <a:pt x="3" y="35"/>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8" name="Freeform 16">
              <a:extLst>
                <a:ext uri="{FF2B5EF4-FFF2-40B4-BE49-F238E27FC236}">
                  <a16:creationId xmlns="" xmlns:a16="http://schemas.microsoft.com/office/drawing/2014/main" id="{489D38B1-0827-4C75-8543-8971A6805E47}"/>
                </a:ext>
              </a:extLst>
            </p:cNvPr>
            <p:cNvSpPr>
              <a:spLocks/>
            </p:cNvSpPr>
            <p:nvPr/>
          </p:nvSpPr>
          <p:spPr bwMode="auto">
            <a:xfrm flipH="1">
              <a:off x="1570038" y="6308725"/>
              <a:ext cx="122238" cy="96838"/>
            </a:xfrm>
            <a:custGeom>
              <a:avLst/>
              <a:gdLst>
                <a:gd name="T0" fmla="*/ 3 w 43"/>
                <a:gd name="T1" fmla="*/ 26 h 34"/>
                <a:gd name="T2" fmla="*/ 1 w 43"/>
                <a:gd name="T3" fmla="*/ 26 h 34"/>
                <a:gd name="T4" fmla="*/ 4 w 43"/>
                <a:gd name="T5" fmla="*/ 25 h 34"/>
                <a:gd name="T6" fmla="*/ 41 w 43"/>
                <a:gd name="T7" fmla="*/ 0 h 34"/>
                <a:gd name="T8" fmla="*/ 43 w 43"/>
                <a:gd name="T9" fmla="*/ 0 h 34"/>
                <a:gd name="T10" fmla="*/ 3 w 43"/>
                <a:gd name="T11" fmla="*/ 26 h 34"/>
              </a:gdLst>
              <a:ahLst/>
              <a:cxnLst>
                <a:cxn ang="0">
                  <a:pos x="T0" y="T1"/>
                </a:cxn>
                <a:cxn ang="0">
                  <a:pos x="T2" y="T3"/>
                </a:cxn>
                <a:cxn ang="0">
                  <a:pos x="T4" y="T5"/>
                </a:cxn>
                <a:cxn ang="0">
                  <a:pos x="T6" y="T7"/>
                </a:cxn>
                <a:cxn ang="0">
                  <a:pos x="T8" y="T9"/>
                </a:cxn>
                <a:cxn ang="0">
                  <a:pos x="T10" y="T11"/>
                </a:cxn>
              </a:cxnLst>
              <a:rect l="0" t="0" r="r" b="b"/>
              <a:pathLst>
                <a:path w="43" h="34">
                  <a:moveTo>
                    <a:pt x="3" y="26"/>
                  </a:moveTo>
                  <a:cubicBezTo>
                    <a:pt x="2" y="26"/>
                    <a:pt x="1" y="27"/>
                    <a:pt x="1" y="26"/>
                  </a:cubicBezTo>
                  <a:cubicBezTo>
                    <a:pt x="0" y="24"/>
                    <a:pt x="4" y="23"/>
                    <a:pt x="4" y="25"/>
                  </a:cubicBezTo>
                  <a:cubicBezTo>
                    <a:pt x="31" y="32"/>
                    <a:pt x="41" y="0"/>
                    <a:pt x="41" y="0"/>
                  </a:cubicBezTo>
                  <a:cubicBezTo>
                    <a:pt x="43" y="0"/>
                    <a:pt x="43" y="0"/>
                    <a:pt x="43" y="0"/>
                  </a:cubicBezTo>
                  <a:cubicBezTo>
                    <a:pt x="42" y="1"/>
                    <a:pt x="30" y="34"/>
                    <a:pt x="3" y="26"/>
                  </a:cubicBezTo>
                  <a:close/>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9" name="Freeform 17">
              <a:extLst>
                <a:ext uri="{FF2B5EF4-FFF2-40B4-BE49-F238E27FC236}">
                  <a16:creationId xmlns="" xmlns:a16="http://schemas.microsoft.com/office/drawing/2014/main" id="{46802233-3EBA-4F7B-8F80-52550F1B4809}"/>
                </a:ext>
              </a:extLst>
            </p:cNvPr>
            <p:cNvSpPr>
              <a:spLocks/>
            </p:cNvSpPr>
            <p:nvPr/>
          </p:nvSpPr>
          <p:spPr bwMode="auto">
            <a:xfrm flipH="1">
              <a:off x="1612900" y="6200775"/>
              <a:ext cx="133350" cy="85725"/>
            </a:xfrm>
            <a:custGeom>
              <a:avLst/>
              <a:gdLst>
                <a:gd name="T0" fmla="*/ 2 w 47"/>
                <a:gd name="T1" fmla="*/ 26 h 30"/>
                <a:gd name="T2" fmla="*/ 1 w 47"/>
                <a:gd name="T3" fmla="*/ 28 h 30"/>
                <a:gd name="T4" fmla="*/ 3 w 47"/>
                <a:gd name="T5" fmla="*/ 26 h 30"/>
                <a:gd name="T6" fmla="*/ 46 w 47"/>
                <a:gd name="T7" fmla="*/ 13 h 30"/>
                <a:gd name="T8" fmla="*/ 47 w 47"/>
                <a:gd name="T9" fmla="*/ 12 h 30"/>
                <a:gd name="T10" fmla="*/ 2 w 47"/>
                <a:gd name="T11" fmla="*/ 26 h 30"/>
              </a:gdLst>
              <a:ahLst/>
              <a:cxnLst>
                <a:cxn ang="0">
                  <a:pos x="T0" y="T1"/>
                </a:cxn>
                <a:cxn ang="0">
                  <a:pos x="T2" y="T3"/>
                </a:cxn>
                <a:cxn ang="0">
                  <a:pos x="T4" y="T5"/>
                </a:cxn>
                <a:cxn ang="0">
                  <a:pos x="T6" y="T7"/>
                </a:cxn>
                <a:cxn ang="0">
                  <a:pos x="T8" y="T9"/>
                </a:cxn>
                <a:cxn ang="0">
                  <a:pos x="T10" y="T11"/>
                </a:cxn>
              </a:cxnLst>
              <a:rect l="0" t="0" r="r" b="b"/>
              <a:pathLst>
                <a:path w="47" h="30">
                  <a:moveTo>
                    <a:pt x="2" y="26"/>
                  </a:moveTo>
                  <a:cubicBezTo>
                    <a:pt x="1" y="27"/>
                    <a:pt x="0" y="27"/>
                    <a:pt x="1" y="28"/>
                  </a:cubicBezTo>
                  <a:cubicBezTo>
                    <a:pt x="1" y="30"/>
                    <a:pt x="5" y="27"/>
                    <a:pt x="3" y="26"/>
                  </a:cubicBezTo>
                  <a:cubicBezTo>
                    <a:pt x="15" y="1"/>
                    <a:pt x="46" y="13"/>
                    <a:pt x="46" y="13"/>
                  </a:cubicBezTo>
                  <a:cubicBezTo>
                    <a:pt x="47" y="12"/>
                    <a:pt x="47" y="12"/>
                    <a:pt x="47" y="12"/>
                  </a:cubicBezTo>
                  <a:cubicBezTo>
                    <a:pt x="46" y="12"/>
                    <a:pt x="13" y="0"/>
                    <a:pt x="2" y="26"/>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0" name="Freeform 18">
              <a:extLst>
                <a:ext uri="{FF2B5EF4-FFF2-40B4-BE49-F238E27FC236}">
                  <a16:creationId xmlns="" xmlns:a16="http://schemas.microsoft.com/office/drawing/2014/main" id="{F117DE37-A5B2-4CAF-999F-325CE36D05E2}"/>
                </a:ext>
              </a:extLst>
            </p:cNvPr>
            <p:cNvSpPr>
              <a:spLocks/>
            </p:cNvSpPr>
            <p:nvPr/>
          </p:nvSpPr>
          <p:spPr bwMode="auto">
            <a:xfrm flipH="1">
              <a:off x="1579563" y="6291263"/>
              <a:ext cx="123825" cy="134938"/>
            </a:xfrm>
            <a:custGeom>
              <a:avLst/>
              <a:gdLst>
                <a:gd name="T0" fmla="*/ 4 w 44"/>
                <a:gd name="T1" fmla="*/ 45 h 47"/>
                <a:gd name="T2" fmla="*/ 1 w 44"/>
                <a:gd name="T3" fmla="*/ 46 h 47"/>
                <a:gd name="T4" fmla="*/ 6 w 44"/>
                <a:gd name="T5" fmla="*/ 44 h 47"/>
                <a:gd name="T6" fmla="*/ 42 w 44"/>
                <a:gd name="T7" fmla="*/ 0 h 47"/>
                <a:gd name="T8" fmla="*/ 44 w 44"/>
                <a:gd name="T9" fmla="*/ 0 h 47"/>
                <a:gd name="T10" fmla="*/ 4 w 44"/>
                <a:gd name="T11" fmla="*/ 45 h 47"/>
              </a:gdLst>
              <a:ahLst/>
              <a:cxnLst>
                <a:cxn ang="0">
                  <a:pos x="T0" y="T1"/>
                </a:cxn>
                <a:cxn ang="0">
                  <a:pos x="T2" y="T3"/>
                </a:cxn>
                <a:cxn ang="0">
                  <a:pos x="T4" y="T5"/>
                </a:cxn>
                <a:cxn ang="0">
                  <a:pos x="T6" y="T7"/>
                </a:cxn>
                <a:cxn ang="0">
                  <a:pos x="T8" y="T9"/>
                </a:cxn>
                <a:cxn ang="0">
                  <a:pos x="T10" y="T11"/>
                </a:cxn>
              </a:cxnLst>
              <a:rect l="0" t="0" r="r" b="b"/>
              <a:pathLst>
                <a:path w="44" h="47">
                  <a:moveTo>
                    <a:pt x="4" y="45"/>
                  </a:moveTo>
                  <a:cubicBezTo>
                    <a:pt x="3" y="46"/>
                    <a:pt x="2" y="47"/>
                    <a:pt x="1" y="46"/>
                  </a:cubicBezTo>
                  <a:cubicBezTo>
                    <a:pt x="0" y="44"/>
                    <a:pt x="4" y="41"/>
                    <a:pt x="6" y="44"/>
                  </a:cubicBezTo>
                  <a:cubicBezTo>
                    <a:pt x="40" y="43"/>
                    <a:pt x="42" y="1"/>
                    <a:pt x="42" y="0"/>
                  </a:cubicBezTo>
                  <a:cubicBezTo>
                    <a:pt x="44" y="0"/>
                    <a:pt x="44" y="0"/>
                    <a:pt x="44" y="0"/>
                  </a:cubicBezTo>
                  <a:cubicBezTo>
                    <a:pt x="44" y="1"/>
                    <a:pt x="40" y="45"/>
                    <a:pt x="4" y="45"/>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1" name="Freeform 19">
              <a:extLst>
                <a:ext uri="{FF2B5EF4-FFF2-40B4-BE49-F238E27FC236}">
                  <a16:creationId xmlns="" xmlns:a16="http://schemas.microsoft.com/office/drawing/2014/main" id="{84C6D538-AFC2-4336-93E1-BF82A9608429}"/>
                </a:ext>
              </a:extLst>
            </p:cNvPr>
            <p:cNvSpPr>
              <a:spLocks/>
            </p:cNvSpPr>
            <p:nvPr/>
          </p:nvSpPr>
          <p:spPr bwMode="auto">
            <a:xfrm flipH="1">
              <a:off x="1581150" y="6294438"/>
              <a:ext cx="128588" cy="93663"/>
            </a:xfrm>
            <a:custGeom>
              <a:avLst/>
              <a:gdLst>
                <a:gd name="T0" fmla="*/ 3 w 45"/>
                <a:gd name="T1" fmla="*/ 23 h 33"/>
                <a:gd name="T2" fmla="*/ 1 w 45"/>
                <a:gd name="T3" fmla="*/ 22 h 33"/>
                <a:gd name="T4" fmla="*/ 4 w 45"/>
                <a:gd name="T5" fmla="*/ 23 h 33"/>
                <a:gd name="T6" fmla="*/ 43 w 45"/>
                <a:gd name="T7" fmla="*/ 0 h 33"/>
                <a:gd name="T8" fmla="*/ 45 w 45"/>
                <a:gd name="T9" fmla="*/ 1 h 33"/>
                <a:gd name="T10" fmla="*/ 3 w 45"/>
                <a:gd name="T11" fmla="*/ 23 h 33"/>
              </a:gdLst>
              <a:ahLst/>
              <a:cxnLst>
                <a:cxn ang="0">
                  <a:pos x="T0" y="T1"/>
                </a:cxn>
                <a:cxn ang="0">
                  <a:pos x="T2" y="T3"/>
                </a:cxn>
                <a:cxn ang="0">
                  <a:pos x="T4" y="T5"/>
                </a:cxn>
                <a:cxn ang="0">
                  <a:pos x="T6" y="T7"/>
                </a:cxn>
                <a:cxn ang="0">
                  <a:pos x="T8" y="T9"/>
                </a:cxn>
                <a:cxn ang="0">
                  <a:pos x="T10" y="T11"/>
                </a:cxn>
              </a:cxnLst>
              <a:rect l="0" t="0" r="r" b="b"/>
              <a:pathLst>
                <a:path w="45" h="33">
                  <a:moveTo>
                    <a:pt x="3" y="23"/>
                  </a:moveTo>
                  <a:cubicBezTo>
                    <a:pt x="2" y="23"/>
                    <a:pt x="1" y="23"/>
                    <a:pt x="1" y="22"/>
                  </a:cubicBezTo>
                  <a:cubicBezTo>
                    <a:pt x="0" y="21"/>
                    <a:pt x="4" y="20"/>
                    <a:pt x="4" y="23"/>
                  </a:cubicBezTo>
                  <a:cubicBezTo>
                    <a:pt x="30" y="31"/>
                    <a:pt x="43" y="1"/>
                    <a:pt x="43" y="0"/>
                  </a:cubicBezTo>
                  <a:cubicBezTo>
                    <a:pt x="45" y="1"/>
                    <a:pt x="45" y="1"/>
                    <a:pt x="45" y="1"/>
                  </a:cubicBezTo>
                  <a:cubicBezTo>
                    <a:pt x="44" y="1"/>
                    <a:pt x="29" y="33"/>
                    <a:pt x="3" y="23"/>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2" name="Freeform 20">
              <a:extLst>
                <a:ext uri="{FF2B5EF4-FFF2-40B4-BE49-F238E27FC236}">
                  <a16:creationId xmlns="" xmlns:a16="http://schemas.microsoft.com/office/drawing/2014/main" id="{A3F6C5A3-54DC-499F-B09D-8437AACC7C8C}"/>
                </a:ext>
              </a:extLst>
            </p:cNvPr>
            <p:cNvSpPr>
              <a:spLocks/>
            </p:cNvSpPr>
            <p:nvPr/>
          </p:nvSpPr>
          <p:spPr bwMode="auto">
            <a:xfrm flipH="1">
              <a:off x="1612900" y="6240463"/>
              <a:ext cx="104775" cy="74613"/>
            </a:xfrm>
            <a:custGeom>
              <a:avLst/>
              <a:gdLst>
                <a:gd name="T0" fmla="*/ 3 w 37"/>
                <a:gd name="T1" fmla="*/ 22 h 26"/>
                <a:gd name="T2" fmla="*/ 18 w 37"/>
                <a:gd name="T3" fmla="*/ 7 h 26"/>
                <a:gd name="T4" fmla="*/ 37 w 37"/>
                <a:gd name="T5" fmla="*/ 3 h 26"/>
                <a:gd name="T6" fmla="*/ 36 w 37"/>
                <a:gd name="T7" fmla="*/ 2 h 26"/>
                <a:gd name="T8" fmla="*/ 2 w 37"/>
                <a:gd name="T9" fmla="*/ 22 h 26"/>
                <a:gd name="T10" fmla="*/ 2 w 37"/>
                <a:gd name="T11" fmla="*/ 23 h 26"/>
                <a:gd name="T12" fmla="*/ 0 w 37"/>
                <a:gd name="T13" fmla="*/ 24 h 26"/>
                <a:gd name="T14" fmla="*/ 3 w 37"/>
                <a:gd name="T15" fmla="*/ 24 h 26"/>
                <a:gd name="T16" fmla="*/ 3 w 37"/>
                <a:gd name="T17" fmla="*/ 2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 h="26">
                  <a:moveTo>
                    <a:pt x="3" y="22"/>
                  </a:moveTo>
                  <a:cubicBezTo>
                    <a:pt x="4" y="19"/>
                    <a:pt x="9" y="11"/>
                    <a:pt x="18" y="7"/>
                  </a:cubicBezTo>
                  <a:cubicBezTo>
                    <a:pt x="30" y="2"/>
                    <a:pt x="37" y="3"/>
                    <a:pt x="37" y="3"/>
                  </a:cubicBezTo>
                  <a:cubicBezTo>
                    <a:pt x="36" y="2"/>
                    <a:pt x="36" y="2"/>
                    <a:pt x="36" y="2"/>
                  </a:cubicBezTo>
                  <a:cubicBezTo>
                    <a:pt x="36" y="2"/>
                    <a:pt x="12" y="0"/>
                    <a:pt x="2" y="22"/>
                  </a:cubicBezTo>
                  <a:cubicBezTo>
                    <a:pt x="2" y="23"/>
                    <a:pt x="2" y="23"/>
                    <a:pt x="2" y="23"/>
                  </a:cubicBezTo>
                  <a:cubicBezTo>
                    <a:pt x="2" y="23"/>
                    <a:pt x="1" y="23"/>
                    <a:pt x="0" y="24"/>
                  </a:cubicBezTo>
                  <a:cubicBezTo>
                    <a:pt x="0" y="25"/>
                    <a:pt x="2" y="26"/>
                    <a:pt x="3" y="24"/>
                  </a:cubicBezTo>
                  <a:cubicBezTo>
                    <a:pt x="4" y="23"/>
                    <a:pt x="3" y="23"/>
                    <a:pt x="3" y="22"/>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3" name="Freeform 21">
              <a:extLst>
                <a:ext uri="{FF2B5EF4-FFF2-40B4-BE49-F238E27FC236}">
                  <a16:creationId xmlns="" xmlns:a16="http://schemas.microsoft.com/office/drawing/2014/main" id="{365F3335-3FA6-419E-81BB-DD602CCE4867}"/>
                </a:ext>
              </a:extLst>
            </p:cNvPr>
            <p:cNvSpPr>
              <a:spLocks/>
            </p:cNvSpPr>
            <p:nvPr/>
          </p:nvSpPr>
          <p:spPr bwMode="auto">
            <a:xfrm flipH="1">
              <a:off x="1581150" y="6251575"/>
              <a:ext cx="107950" cy="71438"/>
            </a:xfrm>
            <a:custGeom>
              <a:avLst/>
              <a:gdLst>
                <a:gd name="T0" fmla="*/ 3 w 38"/>
                <a:gd name="T1" fmla="*/ 22 h 25"/>
                <a:gd name="T2" fmla="*/ 18 w 38"/>
                <a:gd name="T3" fmla="*/ 6 h 25"/>
                <a:gd name="T4" fmla="*/ 38 w 38"/>
                <a:gd name="T5" fmla="*/ 2 h 25"/>
                <a:gd name="T6" fmla="*/ 36 w 38"/>
                <a:gd name="T7" fmla="*/ 1 h 25"/>
                <a:gd name="T8" fmla="*/ 2 w 38"/>
                <a:gd name="T9" fmla="*/ 22 h 25"/>
                <a:gd name="T10" fmla="*/ 2 w 38"/>
                <a:gd name="T11" fmla="*/ 22 h 25"/>
                <a:gd name="T12" fmla="*/ 1 w 38"/>
                <a:gd name="T13" fmla="*/ 24 h 25"/>
                <a:gd name="T14" fmla="*/ 3 w 38"/>
                <a:gd name="T15" fmla="*/ 24 h 25"/>
                <a:gd name="T16" fmla="*/ 3 w 38"/>
                <a:gd name="T17" fmla="*/ 2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25">
                  <a:moveTo>
                    <a:pt x="3" y="22"/>
                  </a:moveTo>
                  <a:cubicBezTo>
                    <a:pt x="5" y="18"/>
                    <a:pt x="9" y="10"/>
                    <a:pt x="18" y="6"/>
                  </a:cubicBezTo>
                  <a:cubicBezTo>
                    <a:pt x="30" y="1"/>
                    <a:pt x="38" y="2"/>
                    <a:pt x="38" y="2"/>
                  </a:cubicBezTo>
                  <a:cubicBezTo>
                    <a:pt x="36" y="1"/>
                    <a:pt x="36" y="1"/>
                    <a:pt x="36" y="1"/>
                  </a:cubicBezTo>
                  <a:cubicBezTo>
                    <a:pt x="36" y="1"/>
                    <a:pt x="13" y="0"/>
                    <a:pt x="2" y="22"/>
                  </a:cubicBezTo>
                  <a:cubicBezTo>
                    <a:pt x="2" y="22"/>
                    <a:pt x="2" y="22"/>
                    <a:pt x="2" y="22"/>
                  </a:cubicBezTo>
                  <a:cubicBezTo>
                    <a:pt x="2" y="22"/>
                    <a:pt x="1" y="23"/>
                    <a:pt x="1" y="24"/>
                  </a:cubicBezTo>
                  <a:cubicBezTo>
                    <a:pt x="0" y="25"/>
                    <a:pt x="2" y="25"/>
                    <a:pt x="3" y="24"/>
                  </a:cubicBezTo>
                  <a:cubicBezTo>
                    <a:pt x="4" y="23"/>
                    <a:pt x="3" y="22"/>
                    <a:pt x="3" y="22"/>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4" name="Freeform 22">
              <a:extLst>
                <a:ext uri="{FF2B5EF4-FFF2-40B4-BE49-F238E27FC236}">
                  <a16:creationId xmlns="" xmlns:a16="http://schemas.microsoft.com/office/drawing/2014/main" id="{76E0F2DA-1443-4A52-B39F-458F308E0EA5}"/>
                </a:ext>
              </a:extLst>
            </p:cNvPr>
            <p:cNvSpPr>
              <a:spLocks/>
            </p:cNvSpPr>
            <p:nvPr/>
          </p:nvSpPr>
          <p:spPr bwMode="auto">
            <a:xfrm flipH="1">
              <a:off x="1598613" y="6262688"/>
              <a:ext cx="90488" cy="88900"/>
            </a:xfrm>
            <a:custGeom>
              <a:avLst/>
              <a:gdLst>
                <a:gd name="T0" fmla="*/ 3 w 32"/>
                <a:gd name="T1" fmla="*/ 29 h 31"/>
                <a:gd name="T2" fmla="*/ 22 w 32"/>
                <a:gd name="T3" fmla="*/ 17 h 31"/>
                <a:gd name="T4" fmla="*/ 30 w 32"/>
                <a:gd name="T5" fmla="*/ 0 h 31"/>
                <a:gd name="T6" fmla="*/ 32 w 32"/>
                <a:gd name="T7" fmla="*/ 1 h 31"/>
                <a:gd name="T8" fmla="*/ 3 w 32"/>
                <a:gd name="T9" fmla="*/ 29 h 31"/>
                <a:gd name="T10" fmla="*/ 3 w 32"/>
                <a:gd name="T11" fmla="*/ 29 h 31"/>
                <a:gd name="T12" fmla="*/ 1 w 32"/>
                <a:gd name="T13" fmla="*/ 31 h 31"/>
                <a:gd name="T14" fmla="*/ 2 w 32"/>
                <a:gd name="T15" fmla="*/ 28 h 31"/>
                <a:gd name="T16" fmla="*/ 3 w 32"/>
                <a:gd name="T17" fmla="*/ 2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31">
                  <a:moveTo>
                    <a:pt x="3" y="29"/>
                  </a:moveTo>
                  <a:cubicBezTo>
                    <a:pt x="7" y="28"/>
                    <a:pt x="16" y="25"/>
                    <a:pt x="22" y="17"/>
                  </a:cubicBezTo>
                  <a:cubicBezTo>
                    <a:pt x="30" y="7"/>
                    <a:pt x="30" y="0"/>
                    <a:pt x="30" y="0"/>
                  </a:cubicBezTo>
                  <a:cubicBezTo>
                    <a:pt x="32" y="1"/>
                    <a:pt x="32" y="1"/>
                    <a:pt x="32" y="1"/>
                  </a:cubicBezTo>
                  <a:cubicBezTo>
                    <a:pt x="32" y="1"/>
                    <a:pt x="27" y="25"/>
                    <a:pt x="3" y="29"/>
                  </a:cubicBezTo>
                  <a:cubicBezTo>
                    <a:pt x="3" y="29"/>
                    <a:pt x="3" y="29"/>
                    <a:pt x="3" y="29"/>
                  </a:cubicBezTo>
                  <a:cubicBezTo>
                    <a:pt x="3" y="30"/>
                    <a:pt x="2" y="30"/>
                    <a:pt x="1" y="31"/>
                  </a:cubicBezTo>
                  <a:cubicBezTo>
                    <a:pt x="0" y="31"/>
                    <a:pt x="0" y="29"/>
                    <a:pt x="2" y="28"/>
                  </a:cubicBezTo>
                  <a:cubicBezTo>
                    <a:pt x="3" y="28"/>
                    <a:pt x="3" y="28"/>
                    <a:pt x="3" y="29"/>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5" name="Freeform 23">
              <a:extLst>
                <a:ext uri="{FF2B5EF4-FFF2-40B4-BE49-F238E27FC236}">
                  <a16:creationId xmlns="" xmlns:a16="http://schemas.microsoft.com/office/drawing/2014/main" id="{F00A3732-F8CE-48C6-A714-23309397A6DF}"/>
                </a:ext>
              </a:extLst>
            </p:cNvPr>
            <p:cNvSpPr>
              <a:spLocks/>
            </p:cNvSpPr>
            <p:nvPr/>
          </p:nvSpPr>
          <p:spPr bwMode="auto">
            <a:xfrm flipH="1">
              <a:off x="1501775" y="6100763"/>
              <a:ext cx="266700" cy="390525"/>
            </a:xfrm>
            <a:custGeom>
              <a:avLst/>
              <a:gdLst>
                <a:gd name="T0" fmla="*/ 81 w 94"/>
                <a:gd name="T1" fmla="*/ 104 h 137"/>
                <a:gd name="T2" fmla="*/ 79 w 94"/>
                <a:gd name="T3" fmla="*/ 99 h 137"/>
                <a:gd name="T4" fmla="*/ 79 w 94"/>
                <a:gd name="T5" fmla="*/ 99 h 137"/>
                <a:gd name="T6" fmla="*/ 60 w 94"/>
                <a:gd name="T7" fmla="*/ 67 h 137"/>
                <a:gd name="T8" fmla="*/ 52 w 94"/>
                <a:gd name="T9" fmla="*/ 57 h 137"/>
                <a:gd name="T10" fmla="*/ 52 w 94"/>
                <a:gd name="T11" fmla="*/ 57 h 137"/>
                <a:gd name="T12" fmla="*/ 49 w 94"/>
                <a:gd name="T13" fmla="*/ 51 h 137"/>
                <a:gd name="T14" fmla="*/ 28 w 94"/>
                <a:gd name="T15" fmla="*/ 20 h 137"/>
                <a:gd name="T16" fmla="*/ 26 w 94"/>
                <a:gd name="T17" fmla="*/ 19 h 137"/>
                <a:gd name="T18" fmla="*/ 18 w 94"/>
                <a:gd name="T19" fmla="*/ 5 h 137"/>
                <a:gd name="T20" fmla="*/ 39 w 94"/>
                <a:gd name="T21" fmla="*/ 15 h 137"/>
                <a:gd name="T22" fmla="*/ 55 w 94"/>
                <a:gd name="T23" fmla="*/ 27 h 137"/>
                <a:gd name="T24" fmla="*/ 55 w 94"/>
                <a:gd name="T25" fmla="*/ 27 h 137"/>
                <a:gd name="T26" fmla="*/ 55 w 94"/>
                <a:gd name="T27" fmla="*/ 27 h 137"/>
                <a:gd name="T28" fmla="*/ 56 w 94"/>
                <a:gd name="T29" fmla="*/ 28 h 137"/>
                <a:gd name="T30" fmla="*/ 56 w 94"/>
                <a:gd name="T31" fmla="*/ 29 h 137"/>
                <a:gd name="T32" fmla="*/ 62 w 94"/>
                <a:gd name="T33" fmla="*/ 37 h 137"/>
                <a:gd name="T34" fmla="*/ 66 w 94"/>
                <a:gd name="T35" fmla="*/ 55 h 137"/>
                <a:gd name="T36" fmla="*/ 69 w 94"/>
                <a:gd name="T37" fmla="*/ 61 h 137"/>
                <a:gd name="T38" fmla="*/ 80 w 94"/>
                <a:gd name="T39" fmla="*/ 72 h 137"/>
                <a:gd name="T40" fmla="*/ 89 w 94"/>
                <a:gd name="T41" fmla="*/ 86 h 137"/>
                <a:gd name="T42" fmla="*/ 89 w 94"/>
                <a:gd name="T43" fmla="*/ 86 h 137"/>
                <a:gd name="T44" fmla="*/ 93 w 94"/>
                <a:gd name="T45" fmla="*/ 101 h 137"/>
                <a:gd name="T46" fmla="*/ 94 w 94"/>
                <a:gd name="T47" fmla="*/ 113 h 137"/>
                <a:gd name="T48" fmla="*/ 81 w 94"/>
                <a:gd name="T49" fmla="*/ 104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4" h="137">
                  <a:moveTo>
                    <a:pt x="81" y="104"/>
                  </a:moveTo>
                  <a:cubicBezTo>
                    <a:pt x="80" y="103"/>
                    <a:pt x="79" y="101"/>
                    <a:pt x="79" y="99"/>
                  </a:cubicBezTo>
                  <a:cubicBezTo>
                    <a:pt x="79" y="99"/>
                    <a:pt x="79" y="99"/>
                    <a:pt x="79" y="99"/>
                  </a:cubicBezTo>
                  <a:cubicBezTo>
                    <a:pt x="74" y="87"/>
                    <a:pt x="72" y="77"/>
                    <a:pt x="60" y="67"/>
                  </a:cubicBezTo>
                  <a:cubicBezTo>
                    <a:pt x="60" y="67"/>
                    <a:pt x="56" y="63"/>
                    <a:pt x="52" y="57"/>
                  </a:cubicBezTo>
                  <a:cubicBezTo>
                    <a:pt x="52" y="57"/>
                    <a:pt x="52" y="57"/>
                    <a:pt x="52" y="57"/>
                  </a:cubicBezTo>
                  <a:cubicBezTo>
                    <a:pt x="51" y="55"/>
                    <a:pt x="50" y="53"/>
                    <a:pt x="49" y="51"/>
                  </a:cubicBezTo>
                  <a:cubicBezTo>
                    <a:pt x="45" y="43"/>
                    <a:pt x="35" y="27"/>
                    <a:pt x="28" y="20"/>
                  </a:cubicBezTo>
                  <a:cubicBezTo>
                    <a:pt x="27" y="20"/>
                    <a:pt x="27" y="20"/>
                    <a:pt x="26" y="19"/>
                  </a:cubicBezTo>
                  <a:cubicBezTo>
                    <a:pt x="0" y="0"/>
                    <a:pt x="14" y="2"/>
                    <a:pt x="18" y="5"/>
                  </a:cubicBezTo>
                  <a:cubicBezTo>
                    <a:pt x="24" y="8"/>
                    <a:pt x="31" y="11"/>
                    <a:pt x="39" y="15"/>
                  </a:cubicBezTo>
                  <a:cubicBezTo>
                    <a:pt x="44" y="18"/>
                    <a:pt x="50" y="22"/>
                    <a:pt x="55" y="27"/>
                  </a:cubicBezTo>
                  <a:cubicBezTo>
                    <a:pt x="55" y="27"/>
                    <a:pt x="55" y="27"/>
                    <a:pt x="55" y="27"/>
                  </a:cubicBezTo>
                  <a:cubicBezTo>
                    <a:pt x="55" y="27"/>
                    <a:pt x="55" y="27"/>
                    <a:pt x="55" y="27"/>
                  </a:cubicBezTo>
                  <a:cubicBezTo>
                    <a:pt x="56" y="28"/>
                    <a:pt x="56" y="28"/>
                    <a:pt x="56" y="28"/>
                  </a:cubicBezTo>
                  <a:cubicBezTo>
                    <a:pt x="56" y="29"/>
                    <a:pt x="56" y="29"/>
                    <a:pt x="56" y="29"/>
                  </a:cubicBezTo>
                  <a:cubicBezTo>
                    <a:pt x="58" y="31"/>
                    <a:pt x="60" y="34"/>
                    <a:pt x="62" y="37"/>
                  </a:cubicBezTo>
                  <a:cubicBezTo>
                    <a:pt x="66" y="44"/>
                    <a:pt x="67" y="51"/>
                    <a:pt x="66" y="55"/>
                  </a:cubicBezTo>
                  <a:cubicBezTo>
                    <a:pt x="66" y="58"/>
                    <a:pt x="67" y="60"/>
                    <a:pt x="69" y="61"/>
                  </a:cubicBezTo>
                  <a:cubicBezTo>
                    <a:pt x="72" y="63"/>
                    <a:pt x="76" y="66"/>
                    <a:pt x="80" y="72"/>
                  </a:cubicBezTo>
                  <a:cubicBezTo>
                    <a:pt x="84" y="76"/>
                    <a:pt x="87" y="81"/>
                    <a:pt x="89" y="86"/>
                  </a:cubicBezTo>
                  <a:cubicBezTo>
                    <a:pt x="89" y="86"/>
                    <a:pt x="89" y="86"/>
                    <a:pt x="89" y="86"/>
                  </a:cubicBezTo>
                  <a:cubicBezTo>
                    <a:pt x="91" y="92"/>
                    <a:pt x="93" y="97"/>
                    <a:pt x="93" y="101"/>
                  </a:cubicBezTo>
                  <a:cubicBezTo>
                    <a:pt x="94" y="106"/>
                    <a:pt x="94" y="110"/>
                    <a:pt x="94" y="113"/>
                  </a:cubicBezTo>
                  <a:cubicBezTo>
                    <a:pt x="90" y="137"/>
                    <a:pt x="87" y="119"/>
                    <a:pt x="81" y="104"/>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6" name="Freeform 24">
              <a:extLst>
                <a:ext uri="{FF2B5EF4-FFF2-40B4-BE49-F238E27FC236}">
                  <a16:creationId xmlns="" xmlns:a16="http://schemas.microsoft.com/office/drawing/2014/main" id="{4BD55F74-BEB8-4EC5-A6CC-433C526B52D9}"/>
                </a:ext>
              </a:extLst>
            </p:cNvPr>
            <p:cNvSpPr>
              <a:spLocks/>
            </p:cNvSpPr>
            <p:nvPr/>
          </p:nvSpPr>
          <p:spPr bwMode="auto">
            <a:xfrm flipH="1">
              <a:off x="1516063" y="6172200"/>
              <a:ext cx="119063" cy="179388"/>
            </a:xfrm>
            <a:custGeom>
              <a:avLst/>
              <a:gdLst>
                <a:gd name="T0" fmla="*/ 4 w 42"/>
                <a:gd name="T1" fmla="*/ 0 h 63"/>
                <a:gd name="T2" fmla="*/ 4 w 42"/>
                <a:gd name="T3" fmla="*/ 0 h 63"/>
                <a:gd name="T4" fmla="*/ 17 w 42"/>
                <a:gd name="T5" fmla="*/ 22 h 63"/>
                <a:gd name="T6" fmla="*/ 16 w 42"/>
                <a:gd name="T7" fmla="*/ 24 h 63"/>
                <a:gd name="T8" fmla="*/ 3 w 42"/>
                <a:gd name="T9" fmla="*/ 13 h 63"/>
                <a:gd name="T10" fmla="*/ 0 w 42"/>
                <a:gd name="T11" fmla="*/ 12 h 63"/>
                <a:gd name="T12" fmla="*/ 9 w 42"/>
                <a:gd name="T13" fmla="*/ 18 h 63"/>
                <a:gd name="T14" fmla="*/ 16 w 42"/>
                <a:gd name="T15" fmla="*/ 28 h 63"/>
                <a:gd name="T16" fmla="*/ 16 w 42"/>
                <a:gd name="T17" fmla="*/ 28 h 63"/>
                <a:gd name="T18" fmla="*/ 13 w 42"/>
                <a:gd name="T19" fmla="*/ 27 h 63"/>
                <a:gd name="T20" fmla="*/ 9 w 42"/>
                <a:gd name="T21" fmla="*/ 26 h 63"/>
                <a:gd name="T22" fmla="*/ 7 w 42"/>
                <a:gd name="T23" fmla="*/ 26 h 63"/>
                <a:gd name="T24" fmla="*/ 13 w 42"/>
                <a:gd name="T25" fmla="*/ 29 h 63"/>
                <a:gd name="T26" fmla="*/ 17 w 42"/>
                <a:gd name="T27" fmla="*/ 33 h 63"/>
                <a:gd name="T28" fmla="*/ 18 w 42"/>
                <a:gd name="T29" fmla="*/ 44 h 63"/>
                <a:gd name="T30" fmla="*/ 19 w 42"/>
                <a:gd name="T31" fmla="*/ 36 h 63"/>
                <a:gd name="T32" fmla="*/ 19 w 42"/>
                <a:gd name="T33" fmla="*/ 36 h 63"/>
                <a:gd name="T34" fmla="*/ 24 w 42"/>
                <a:gd name="T35" fmla="*/ 44 h 63"/>
                <a:gd name="T36" fmla="*/ 29 w 42"/>
                <a:gd name="T37" fmla="*/ 59 h 63"/>
                <a:gd name="T38" fmla="*/ 26 w 42"/>
                <a:gd name="T39" fmla="*/ 43 h 63"/>
                <a:gd name="T40" fmla="*/ 27 w 42"/>
                <a:gd name="T41" fmla="*/ 43 h 63"/>
                <a:gd name="T42" fmla="*/ 33 w 42"/>
                <a:gd name="T43" fmla="*/ 49 h 63"/>
                <a:gd name="T44" fmla="*/ 42 w 42"/>
                <a:gd name="T45" fmla="*/ 63 h 63"/>
                <a:gd name="T46" fmla="*/ 42 w 42"/>
                <a:gd name="T47" fmla="*/ 61 h 63"/>
                <a:gd name="T48" fmla="*/ 42 w 42"/>
                <a:gd name="T49" fmla="*/ 61 h 63"/>
                <a:gd name="T50" fmla="*/ 42 w 42"/>
                <a:gd name="T51" fmla="*/ 61 h 63"/>
                <a:gd name="T52" fmla="*/ 33 w 42"/>
                <a:gd name="T53" fmla="*/ 47 h 63"/>
                <a:gd name="T54" fmla="*/ 22 w 42"/>
                <a:gd name="T55" fmla="*/ 36 h 63"/>
                <a:gd name="T56" fmla="*/ 19 w 42"/>
                <a:gd name="T57" fmla="*/ 31 h 63"/>
                <a:gd name="T58" fmla="*/ 19 w 42"/>
                <a:gd name="T59" fmla="*/ 30 h 63"/>
                <a:gd name="T60" fmla="*/ 20 w 42"/>
                <a:gd name="T61" fmla="*/ 27 h 63"/>
                <a:gd name="T62" fmla="*/ 15 w 42"/>
                <a:gd name="T63" fmla="*/ 12 h 63"/>
                <a:gd name="T64" fmla="*/ 9 w 42"/>
                <a:gd name="T65" fmla="*/ 4 h 63"/>
                <a:gd name="T66" fmla="*/ 9 w 42"/>
                <a:gd name="T67" fmla="*/ 3 h 63"/>
                <a:gd name="T68" fmla="*/ 8 w 42"/>
                <a:gd name="T69" fmla="*/ 2 h 63"/>
                <a:gd name="T70" fmla="*/ 8 w 42"/>
                <a:gd name="T71" fmla="*/ 2 h 63"/>
                <a:gd name="T72" fmla="*/ 8 w 42"/>
                <a:gd name="T73" fmla="*/ 2 h 63"/>
                <a:gd name="T74" fmla="*/ 8 w 42"/>
                <a:gd name="T75" fmla="*/ 2 h 63"/>
                <a:gd name="T76" fmla="*/ 4 w 42"/>
                <a:gd name="T77"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2" h="63">
                  <a:moveTo>
                    <a:pt x="4" y="0"/>
                  </a:moveTo>
                  <a:cubicBezTo>
                    <a:pt x="4" y="0"/>
                    <a:pt x="4" y="0"/>
                    <a:pt x="4" y="0"/>
                  </a:cubicBezTo>
                  <a:cubicBezTo>
                    <a:pt x="9" y="5"/>
                    <a:pt x="18" y="15"/>
                    <a:pt x="17" y="22"/>
                  </a:cubicBezTo>
                  <a:cubicBezTo>
                    <a:pt x="17" y="23"/>
                    <a:pt x="17" y="24"/>
                    <a:pt x="16" y="24"/>
                  </a:cubicBezTo>
                  <a:cubicBezTo>
                    <a:pt x="16" y="24"/>
                    <a:pt x="14" y="17"/>
                    <a:pt x="3" y="13"/>
                  </a:cubicBezTo>
                  <a:cubicBezTo>
                    <a:pt x="2" y="12"/>
                    <a:pt x="1" y="12"/>
                    <a:pt x="0" y="12"/>
                  </a:cubicBezTo>
                  <a:cubicBezTo>
                    <a:pt x="0" y="12"/>
                    <a:pt x="3" y="14"/>
                    <a:pt x="9" y="18"/>
                  </a:cubicBezTo>
                  <a:cubicBezTo>
                    <a:pt x="14" y="22"/>
                    <a:pt x="15" y="25"/>
                    <a:pt x="16" y="28"/>
                  </a:cubicBezTo>
                  <a:cubicBezTo>
                    <a:pt x="16" y="28"/>
                    <a:pt x="16" y="28"/>
                    <a:pt x="16" y="28"/>
                  </a:cubicBezTo>
                  <a:cubicBezTo>
                    <a:pt x="16" y="28"/>
                    <a:pt x="15" y="28"/>
                    <a:pt x="13" y="27"/>
                  </a:cubicBezTo>
                  <a:cubicBezTo>
                    <a:pt x="12" y="26"/>
                    <a:pt x="10" y="26"/>
                    <a:pt x="9" y="26"/>
                  </a:cubicBezTo>
                  <a:cubicBezTo>
                    <a:pt x="8" y="26"/>
                    <a:pt x="7" y="26"/>
                    <a:pt x="7" y="26"/>
                  </a:cubicBezTo>
                  <a:cubicBezTo>
                    <a:pt x="9" y="27"/>
                    <a:pt x="11" y="27"/>
                    <a:pt x="13" y="29"/>
                  </a:cubicBezTo>
                  <a:cubicBezTo>
                    <a:pt x="15" y="32"/>
                    <a:pt x="16" y="31"/>
                    <a:pt x="17" y="33"/>
                  </a:cubicBezTo>
                  <a:cubicBezTo>
                    <a:pt x="18" y="34"/>
                    <a:pt x="18" y="40"/>
                    <a:pt x="18" y="44"/>
                  </a:cubicBezTo>
                  <a:cubicBezTo>
                    <a:pt x="21" y="40"/>
                    <a:pt x="18" y="36"/>
                    <a:pt x="19" y="36"/>
                  </a:cubicBezTo>
                  <a:cubicBezTo>
                    <a:pt x="19" y="36"/>
                    <a:pt x="19" y="36"/>
                    <a:pt x="19" y="36"/>
                  </a:cubicBezTo>
                  <a:cubicBezTo>
                    <a:pt x="20" y="36"/>
                    <a:pt x="21" y="36"/>
                    <a:pt x="24" y="44"/>
                  </a:cubicBezTo>
                  <a:cubicBezTo>
                    <a:pt x="26" y="49"/>
                    <a:pt x="27" y="52"/>
                    <a:pt x="29" y="59"/>
                  </a:cubicBezTo>
                  <a:cubicBezTo>
                    <a:pt x="30" y="48"/>
                    <a:pt x="25" y="46"/>
                    <a:pt x="26" y="43"/>
                  </a:cubicBezTo>
                  <a:cubicBezTo>
                    <a:pt x="26" y="43"/>
                    <a:pt x="26" y="43"/>
                    <a:pt x="27" y="43"/>
                  </a:cubicBezTo>
                  <a:cubicBezTo>
                    <a:pt x="28" y="43"/>
                    <a:pt x="30" y="45"/>
                    <a:pt x="33" y="49"/>
                  </a:cubicBezTo>
                  <a:cubicBezTo>
                    <a:pt x="38" y="54"/>
                    <a:pt x="42" y="63"/>
                    <a:pt x="42" y="63"/>
                  </a:cubicBezTo>
                  <a:cubicBezTo>
                    <a:pt x="42" y="63"/>
                    <a:pt x="42" y="62"/>
                    <a:pt x="42" y="61"/>
                  </a:cubicBezTo>
                  <a:cubicBezTo>
                    <a:pt x="42" y="61"/>
                    <a:pt x="42" y="61"/>
                    <a:pt x="42" y="61"/>
                  </a:cubicBezTo>
                  <a:cubicBezTo>
                    <a:pt x="42" y="61"/>
                    <a:pt x="42" y="61"/>
                    <a:pt x="42" y="61"/>
                  </a:cubicBezTo>
                  <a:cubicBezTo>
                    <a:pt x="40" y="56"/>
                    <a:pt x="37" y="51"/>
                    <a:pt x="33" y="47"/>
                  </a:cubicBezTo>
                  <a:cubicBezTo>
                    <a:pt x="29" y="41"/>
                    <a:pt x="25" y="38"/>
                    <a:pt x="22" y="36"/>
                  </a:cubicBezTo>
                  <a:cubicBezTo>
                    <a:pt x="20" y="35"/>
                    <a:pt x="19" y="33"/>
                    <a:pt x="19" y="31"/>
                  </a:cubicBezTo>
                  <a:cubicBezTo>
                    <a:pt x="19" y="31"/>
                    <a:pt x="19" y="31"/>
                    <a:pt x="19" y="30"/>
                  </a:cubicBezTo>
                  <a:cubicBezTo>
                    <a:pt x="20" y="29"/>
                    <a:pt x="20" y="28"/>
                    <a:pt x="20" y="27"/>
                  </a:cubicBezTo>
                  <a:cubicBezTo>
                    <a:pt x="20" y="23"/>
                    <a:pt x="18" y="18"/>
                    <a:pt x="15" y="12"/>
                  </a:cubicBezTo>
                  <a:cubicBezTo>
                    <a:pt x="13" y="9"/>
                    <a:pt x="11" y="6"/>
                    <a:pt x="9" y="4"/>
                  </a:cubicBezTo>
                  <a:cubicBezTo>
                    <a:pt x="9" y="3"/>
                    <a:pt x="9" y="3"/>
                    <a:pt x="9" y="3"/>
                  </a:cubicBezTo>
                  <a:cubicBezTo>
                    <a:pt x="8" y="2"/>
                    <a:pt x="8" y="2"/>
                    <a:pt x="8" y="2"/>
                  </a:cubicBezTo>
                  <a:cubicBezTo>
                    <a:pt x="8" y="2"/>
                    <a:pt x="8" y="2"/>
                    <a:pt x="8" y="2"/>
                  </a:cubicBezTo>
                  <a:cubicBezTo>
                    <a:pt x="8" y="2"/>
                    <a:pt x="8" y="2"/>
                    <a:pt x="8" y="2"/>
                  </a:cubicBezTo>
                  <a:cubicBezTo>
                    <a:pt x="8" y="2"/>
                    <a:pt x="8" y="2"/>
                    <a:pt x="8" y="2"/>
                  </a:cubicBezTo>
                  <a:cubicBezTo>
                    <a:pt x="7" y="1"/>
                    <a:pt x="5" y="0"/>
                    <a:pt x="4" y="0"/>
                  </a:cubicBezTo>
                </a:path>
              </a:pathLst>
            </a:custGeom>
            <a:solidFill>
              <a:srgbClr val="FCE9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7" name="Freeform 25">
              <a:extLst>
                <a:ext uri="{FF2B5EF4-FFF2-40B4-BE49-F238E27FC236}">
                  <a16:creationId xmlns="" xmlns:a16="http://schemas.microsoft.com/office/drawing/2014/main" id="{113995FE-C8FB-48FA-9E3B-FDA4803BFA8E}"/>
                </a:ext>
              </a:extLst>
            </p:cNvPr>
            <p:cNvSpPr>
              <a:spLocks noEditPoints="1"/>
            </p:cNvSpPr>
            <p:nvPr/>
          </p:nvSpPr>
          <p:spPr bwMode="auto">
            <a:xfrm flipH="1">
              <a:off x="1860550" y="6186488"/>
              <a:ext cx="11113" cy="85725"/>
            </a:xfrm>
            <a:custGeom>
              <a:avLst/>
              <a:gdLst>
                <a:gd name="T0" fmla="*/ 1 w 4"/>
                <a:gd name="T1" fmla="*/ 28 h 30"/>
                <a:gd name="T2" fmla="*/ 2 w 4"/>
                <a:gd name="T3" fmla="*/ 28 h 30"/>
                <a:gd name="T4" fmla="*/ 3 w 4"/>
                <a:gd name="T5" fmla="*/ 30 h 30"/>
                <a:gd name="T6" fmla="*/ 1 w 4"/>
                <a:gd name="T7" fmla="*/ 28 h 30"/>
                <a:gd name="T8" fmla="*/ 4 w 4"/>
                <a:gd name="T9" fmla="*/ 0 h 30"/>
                <a:gd name="T10" fmla="*/ 4 w 4"/>
                <a:gd name="T11" fmla="*/ 0 h 30"/>
                <a:gd name="T12" fmla="*/ 0 w 4"/>
                <a:gd name="T13" fmla="*/ 4 h 30"/>
                <a:gd name="T14" fmla="*/ 0 w 4"/>
                <a:gd name="T15" fmla="*/ 4 h 30"/>
                <a:gd name="T16" fmla="*/ 4 w 4"/>
                <a:gd name="T17" fmla="*/ 0 h 30"/>
                <a:gd name="T18" fmla="*/ 4 w 4"/>
                <a:gd name="T19"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30">
                  <a:moveTo>
                    <a:pt x="1" y="28"/>
                  </a:moveTo>
                  <a:cubicBezTo>
                    <a:pt x="2" y="28"/>
                    <a:pt x="2" y="28"/>
                    <a:pt x="2" y="28"/>
                  </a:cubicBezTo>
                  <a:cubicBezTo>
                    <a:pt x="2" y="29"/>
                    <a:pt x="2" y="29"/>
                    <a:pt x="3" y="30"/>
                  </a:cubicBezTo>
                  <a:cubicBezTo>
                    <a:pt x="2" y="29"/>
                    <a:pt x="2" y="29"/>
                    <a:pt x="1" y="28"/>
                  </a:cubicBezTo>
                  <a:moveTo>
                    <a:pt x="4" y="0"/>
                  </a:moveTo>
                  <a:cubicBezTo>
                    <a:pt x="4" y="0"/>
                    <a:pt x="4" y="0"/>
                    <a:pt x="4" y="0"/>
                  </a:cubicBezTo>
                  <a:cubicBezTo>
                    <a:pt x="2" y="2"/>
                    <a:pt x="1" y="3"/>
                    <a:pt x="0" y="4"/>
                  </a:cubicBezTo>
                  <a:cubicBezTo>
                    <a:pt x="0" y="4"/>
                    <a:pt x="0" y="4"/>
                    <a:pt x="0" y="4"/>
                  </a:cubicBezTo>
                  <a:cubicBezTo>
                    <a:pt x="1" y="3"/>
                    <a:pt x="2" y="2"/>
                    <a:pt x="4" y="0"/>
                  </a:cubicBezTo>
                  <a:cubicBezTo>
                    <a:pt x="4" y="0"/>
                    <a:pt x="4" y="0"/>
                    <a:pt x="4"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8" name="Freeform 26">
              <a:extLst>
                <a:ext uri="{FF2B5EF4-FFF2-40B4-BE49-F238E27FC236}">
                  <a16:creationId xmlns="" xmlns:a16="http://schemas.microsoft.com/office/drawing/2014/main" id="{E293BBB3-DFAA-4A57-A1BA-BE73DF5349C0}"/>
                </a:ext>
              </a:extLst>
            </p:cNvPr>
            <p:cNvSpPr>
              <a:spLocks noEditPoints="1"/>
            </p:cNvSpPr>
            <p:nvPr/>
          </p:nvSpPr>
          <p:spPr bwMode="auto">
            <a:xfrm flipH="1">
              <a:off x="1806575" y="6172200"/>
              <a:ext cx="76200" cy="111125"/>
            </a:xfrm>
            <a:custGeom>
              <a:avLst/>
              <a:gdLst>
                <a:gd name="T0" fmla="*/ 16 w 27"/>
                <a:gd name="T1" fmla="*/ 34 h 39"/>
                <a:gd name="T2" fmla="*/ 20 w 27"/>
                <a:gd name="T3" fmla="*/ 36 h 39"/>
                <a:gd name="T4" fmla="*/ 22 w 27"/>
                <a:gd name="T5" fmla="*/ 35 h 39"/>
                <a:gd name="T6" fmla="*/ 22 w 27"/>
                <a:gd name="T7" fmla="*/ 35 h 39"/>
                <a:gd name="T8" fmla="*/ 20 w 27"/>
                <a:gd name="T9" fmla="*/ 35 h 39"/>
                <a:gd name="T10" fmla="*/ 16 w 27"/>
                <a:gd name="T11" fmla="*/ 34 h 39"/>
                <a:gd name="T12" fmla="*/ 8 w 27"/>
                <a:gd name="T13" fmla="*/ 11 h 39"/>
                <a:gd name="T14" fmla="*/ 8 w 27"/>
                <a:gd name="T15" fmla="*/ 11 h 39"/>
                <a:gd name="T16" fmla="*/ 9 w 27"/>
                <a:gd name="T17" fmla="*/ 12 h 39"/>
                <a:gd name="T18" fmla="*/ 8 w 27"/>
                <a:gd name="T19" fmla="*/ 11 h 39"/>
                <a:gd name="T20" fmla="*/ 20 w 27"/>
                <a:gd name="T21" fmla="*/ 0 h 39"/>
                <a:gd name="T22" fmla="*/ 8 w 27"/>
                <a:gd name="T23" fmla="*/ 5 h 39"/>
                <a:gd name="T24" fmla="*/ 8 w 27"/>
                <a:gd name="T25" fmla="*/ 5 h 39"/>
                <a:gd name="T26" fmla="*/ 4 w 27"/>
                <a:gd name="T27" fmla="*/ 9 h 39"/>
                <a:gd name="T28" fmla="*/ 4 w 27"/>
                <a:gd name="T29" fmla="*/ 9 h 39"/>
                <a:gd name="T30" fmla="*/ 4 w 27"/>
                <a:gd name="T31" fmla="*/ 9 h 39"/>
                <a:gd name="T32" fmla="*/ 3 w 27"/>
                <a:gd name="T33" fmla="*/ 13 h 39"/>
                <a:gd name="T34" fmla="*/ 3 w 27"/>
                <a:gd name="T35" fmla="*/ 18 h 39"/>
                <a:gd name="T36" fmla="*/ 2 w 27"/>
                <a:gd name="T37" fmla="*/ 20 h 39"/>
                <a:gd name="T38" fmla="*/ 1 w 27"/>
                <a:gd name="T39" fmla="*/ 21 h 39"/>
                <a:gd name="T40" fmla="*/ 0 w 27"/>
                <a:gd name="T41" fmla="*/ 23 h 39"/>
                <a:gd name="T42" fmla="*/ 5 w 27"/>
                <a:gd name="T43" fmla="*/ 32 h 39"/>
                <a:gd name="T44" fmla="*/ 5 w 27"/>
                <a:gd name="T45" fmla="*/ 33 h 39"/>
                <a:gd name="T46" fmla="*/ 7 w 27"/>
                <a:gd name="T47" fmla="*/ 35 h 39"/>
                <a:gd name="T48" fmla="*/ 7 w 27"/>
                <a:gd name="T49" fmla="*/ 35 h 39"/>
                <a:gd name="T50" fmla="*/ 7 w 27"/>
                <a:gd name="T51" fmla="*/ 35 h 39"/>
                <a:gd name="T52" fmla="*/ 16 w 27"/>
                <a:gd name="T53" fmla="*/ 39 h 39"/>
                <a:gd name="T54" fmla="*/ 18 w 27"/>
                <a:gd name="T55" fmla="*/ 38 h 39"/>
                <a:gd name="T56" fmla="*/ 8 w 27"/>
                <a:gd name="T57" fmla="*/ 31 h 39"/>
                <a:gd name="T58" fmla="*/ 8 w 27"/>
                <a:gd name="T59" fmla="*/ 31 h 39"/>
                <a:gd name="T60" fmla="*/ 9 w 27"/>
                <a:gd name="T61" fmla="*/ 31 h 39"/>
                <a:gd name="T62" fmla="*/ 8 w 27"/>
                <a:gd name="T63" fmla="*/ 31 h 39"/>
                <a:gd name="T64" fmla="*/ 8 w 27"/>
                <a:gd name="T65" fmla="*/ 31 h 39"/>
                <a:gd name="T66" fmla="*/ 7 w 27"/>
                <a:gd name="T67" fmla="*/ 28 h 39"/>
                <a:gd name="T68" fmla="*/ 7 w 27"/>
                <a:gd name="T69" fmla="*/ 28 h 39"/>
                <a:gd name="T70" fmla="*/ 6 w 27"/>
                <a:gd name="T71" fmla="*/ 20 h 39"/>
                <a:gd name="T72" fmla="*/ 8 w 27"/>
                <a:gd name="T73" fmla="*/ 19 h 39"/>
                <a:gd name="T74" fmla="*/ 16 w 27"/>
                <a:gd name="T75" fmla="*/ 22 h 39"/>
                <a:gd name="T76" fmla="*/ 8 w 27"/>
                <a:gd name="T77" fmla="*/ 15 h 39"/>
                <a:gd name="T78" fmla="*/ 9 w 27"/>
                <a:gd name="T79" fmla="*/ 15 h 39"/>
                <a:gd name="T80" fmla="*/ 27 w 27"/>
                <a:gd name="T81" fmla="*/ 19 h 39"/>
                <a:gd name="T82" fmla="*/ 24 w 27"/>
                <a:gd name="T83" fmla="*/ 17 h 39"/>
                <a:gd name="T84" fmla="*/ 27 w 27"/>
                <a:gd name="T85" fmla="*/ 19 h 39"/>
                <a:gd name="T86" fmla="*/ 9 w 27"/>
                <a:gd name="T87" fmla="*/ 15 h 39"/>
                <a:gd name="T88" fmla="*/ 8 w 27"/>
                <a:gd name="T89" fmla="*/ 15 h 39"/>
                <a:gd name="T90" fmla="*/ 8 w 27"/>
                <a:gd name="T91" fmla="*/ 11 h 39"/>
                <a:gd name="T92" fmla="*/ 8 w 27"/>
                <a:gd name="T93" fmla="*/ 11 h 39"/>
                <a:gd name="T94" fmla="*/ 8 w 27"/>
                <a:gd name="T95" fmla="*/ 11 h 39"/>
                <a:gd name="T96" fmla="*/ 8 w 27"/>
                <a:gd name="T97" fmla="*/ 11 h 39"/>
                <a:gd name="T98" fmla="*/ 8 w 27"/>
                <a:gd name="T99" fmla="*/ 11 h 39"/>
                <a:gd name="T100" fmla="*/ 22 w 27"/>
                <a:gd name="T101" fmla="*/ 9 h 39"/>
                <a:gd name="T102" fmla="*/ 22 w 27"/>
                <a:gd name="T103" fmla="*/ 9 h 39"/>
                <a:gd name="T104" fmla="*/ 8 w 27"/>
                <a:gd name="T105" fmla="*/ 11 h 39"/>
                <a:gd name="T106" fmla="*/ 9 w 27"/>
                <a:gd name="T107" fmla="*/ 8 h 39"/>
                <a:gd name="T108" fmla="*/ 9 w 27"/>
                <a:gd name="T109" fmla="*/ 8 h 39"/>
                <a:gd name="T110" fmla="*/ 9 w 27"/>
                <a:gd name="T111" fmla="*/ 7 h 39"/>
                <a:gd name="T112" fmla="*/ 9 w 27"/>
                <a:gd name="T113" fmla="*/ 7 h 39"/>
                <a:gd name="T114" fmla="*/ 9 w 27"/>
                <a:gd name="T115" fmla="*/ 7 h 39"/>
                <a:gd name="T116" fmla="*/ 9 w 27"/>
                <a:gd name="T117" fmla="*/ 7 h 39"/>
                <a:gd name="T118" fmla="*/ 22 w 27"/>
                <a:gd name="T119" fmla="*/ 0 h 39"/>
                <a:gd name="T120" fmla="*/ 20 w 27"/>
                <a:gd name="T121"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7" h="39">
                  <a:moveTo>
                    <a:pt x="16" y="34"/>
                  </a:moveTo>
                  <a:cubicBezTo>
                    <a:pt x="18" y="35"/>
                    <a:pt x="19" y="36"/>
                    <a:pt x="20" y="36"/>
                  </a:cubicBezTo>
                  <a:cubicBezTo>
                    <a:pt x="21" y="36"/>
                    <a:pt x="22" y="36"/>
                    <a:pt x="22" y="35"/>
                  </a:cubicBezTo>
                  <a:cubicBezTo>
                    <a:pt x="22" y="35"/>
                    <a:pt x="22" y="35"/>
                    <a:pt x="22" y="35"/>
                  </a:cubicBezTo>
                  <a:cubicBezTo>
                    <a:pt x="21" y="35"/>
                    <a:pt x="21" y="35"/>
                    <a:pt x="20" y="35"/>
                  </a:cubicBezTo>
                  <a:cubicBezTo>
                    <a:pt x="19" y="35"/>
                    <a:pt x="17" y="35"/>
                    <a:pt x="16" y="34"/>
                  </a:cubicBezTo>
                  <a:moveTo>
                    <a:pt x="8" y="11"/>
                  </a:moveTo>
                  <a:cubicBezTo>
                    <a:pt x="8" y="11"/>
                    <a:pt x="8" y="11"/>
                    <a:pt x="8" y="11"/>
                  </a:cubicBezTo>
                  <a:cubicBezTo>
                    <a:pt x="8" y="11"/>
                    <a:pt x="9" y="12"/>
                    <a:pt x="9" y="12"/>
                  </a:cubicBezTo>
                  <a:cubicBezTo>
                    <a:pt x="9" y="12"/>
                    <a:pt x="8" y="11"/>
                    <a:pt x="8" y="11"/>
                  </a:cubicBezTo>
                  <a:moveTo>
                    <a:pt x="20" y="0"/>
                  </a:moveTo>
                  <a:cubicBezTo>
                    <a:pt x="14" y="0"/>
                    <a:pt x="8" y="5"/>
                    <a:pt x="8" y="5"/>
                  </a:cubicBezTo>
                  <a:cubicBezTo>
                    <a:pt x="8" y="5"/>
                    <a:pt x="8" y="5"/>
                    <a:pt x="8" y="5"/>
                  </a:cubicBezTo>
                  <a:cubicBezTo>
                    <a:pt x="6" y="7"/>
                    <a:pt x="5" y="8"/>
                    <a:pt x="4" y="9"/>
                  </a:cubicBezTo>
                  <a:cubicBezTo>
                    <a:pt x="4" y="9"/>
                    <a:pt x="4" y="9"/>
                    <a:pt x="4" y="9"/>
                  </a:cubicBezTo>
                  <a:cubicBezTo>
                    <a:pt x="4" y="9"/>
                    <a:pt x="4" y="9"/>
                    <a:pt x="4" y="9"/>
                  </a:cubicBezTo>
                  <a:cubicBezTo>
                    <a:pt x="3" y="11"/>
                    <a:pt x="3" y="12"/>
                    <a:pt x="3" y="13"/>
                  </a:cubicBezTo>
                  <a:cubicBezTo>
                    <a:pt x="3" y="15"/>
                    <a:pt x="3" y="16"/>
                    <a:pt x="3" y="18"/>
                  </a:cubicBezTo>
                  <a:cubicBezTo>
                    <a:pt x="3" y="19"/>
                    <a:pt x="3" y="19"/>
                    <a:pt x="2" y="20"/>
                  </a:cubicBezTo>
                  <a:cubicBezTo>
                    <a:pt x="2" y="20"/>
                    <a:pt x="2" y="21"/>
                    <a:pt x="1" y="21"/>
                  </a:cubicBezTo>
                  <a:cubicBezTo>
                    <a:pt x="0" y="22"/>
                    <a:pt x="0" y="22"/>
                    <a:pt x="0" y="23"/>
                  </a:cubicBezTo>
                  <a:cubicBezTo>
                    <a:pt x="0" y="26"/>
                    <a:pt x="1" y="29"/>
                    <a:pt x="5" y="32"/>
                  </a:cubicBezTo>
                  <a:cubicBezTo>
                    <a:pt x="5" y="33"/>
                    <a:pt x="5" y="33"/>
                    <a:pt x="5" y="33"/>
                  </a:cubicBezTo>
                  <a:cubicBezTo>
                    <a:pt x="6" y="34"/>
                    <a:pt x="6" y="34"/>
                    <a:pt x="7" y="35"/>
                  </a:cubicBezTo>
                  <a:cubicBezTo>
                    <a:pt x="7" y="35"/>
                    <a:pt x="7" y="35"/>
                    <a:pt x="7" y="35"/>
                  </a:cubicBezTo>
                  <a:cubicBezTo>
                    <a:pt x="7" y="35"/>
                    <a:pt x="7" y="35"/>
                    <a:pt x="7" y="35"/>
                  </a:cubicBezTo>
                  <a:cubicBezTo>
                    <a:pt x="10" y="37"/>
                    <a:pt x="14" y="39"/>
                    <a:pt x="16" y="39"/>
                  </a:cubicBezTo>
                  <a:cubicBezTo>
                    <a:pt x="17" y="39"/>
                    <a:pt x="17" y="39"/>
                    <a:pt x="18" y="38"/>
                  </a:cubicBezTo>
                  <a:cubicBezTo>
                    <a:pt x="14" y="38"/>
                    <a:pt x="6" y="32"/>
                    <a:pt x="8" y="31"/>
                  </a:cubicBezTo>
                  <a:cubicBezTo>
                    <a:pt x="8" y="31"/>
                    <a:pt x="8" y="31"/>
                    <a:pt x="8" y="31"/>
                  </a:cubicBezTo>
                  <a:cubicBezTo>
                    <a:pt x="8" y="31"/>
                    <a:pt x="9" y="31"/>
                    <a:pt x="9" y="31"/>
                  </a:cubicBezTo>
                  <a:cubicBezTo>
                    <a:pt x="9" y="31"/>
                    <a:pt x="8" y="31"/>
                    <a:pt x="8" y="31"/>
                  </a:cubicBezTo>
                  <a:cubicBezTo>
                    <a:pt x="8" y="31"/>
                    <a:pt x="8" y="31"/>
                    <a:pt x="8" y="31"/>
                  </a:cubicBezTo>
                  <a:cubicBezTo>
                    <a:pt x="7" y="28"/>
                    <a:pt x="7" y="28"/>
                    <a:pt x="7" y="28"/>
                  </a:cubicBezTo>
                  <a:cubicBezTo>
                    <a:pt x="7" y="28"/>
                    <a:pt x="7" y="28"/>
                    <a:pt x="7" y="28"/>
                  </a:cubicBezTo>
                  <a:cubicBezTo>
                    <a:pt x="1" y="24"/>
                    <a:pt x="3" y="22"/>
                    <a:pt x="6" y="20"/>
                  </a:cubicBezTo>
                  <a:cubicBezTo>
                    <a:pt x="6" y="19"/>
                    <a:pt x="7" y="19"/>
                    <a:pt x="8" y="19"/>
                  </a:cubicBezTo>
                  <a:cubicBezTo>
                    <a:pt x="11" y="19"/>
                    <a:pt x="14" y="21"/>
                    <a:pt x="16" y="22"/>
                  </a:cubicBezTo>
                  <a:cubicBezTo>
                    <a:pt x="15" y="19"/>
                    <a:pt x="5" y="17"/>
                    <a:pt x="8" y="15"/>
                  </a:cubicBezTo>
                  <a:cubicBezTo>
                    <a:pt x="8" y="15"/>
                    <a:pt x="8" y="15"/>
                    <a:pt x="9" y="15"/>
                  </a:cubicBezTo>
                  <a:cubicBezTo>
                    <a:pt x="13" y="15"/>
                    <a:pt x="22" y="18"/>
                    <a:pt x="27" y="19"/>
                  </a:cubicBezTo>
                  <a:cubicBezTo>
                    <a:pt x="26" y="19"/>
                    <a:pt x="25" y="18"/>
                    <a:pt x="24" y="17"/>
                  </a:cubicBezTo>
                  <a:cubicBezTo>
                    <a:pt x="25" y="18"/>
                    <a:pt x="26" y="19"/>
                    <a:pt x="27" y="19"/>
                  </a:cubicBezTo>
                  <a:cubicBezTo>
                    <a:pt x="22" y="18"/>
                    <a:pt x="13" y="15"/>
                    <a:pt x="9" y="15"/>
                  </a:cubicBezTo>
                  <a:cubicBezTo>
                    <a:pt x="8" y="15"/>
                    <a:pt x="8" y="15"/>
                    <a:pt x="8" y="15"/>
                  </a:cubicBezTo>
                  <a:cubicBezTo>
                    <a:pt x="8" y="11"/>
                    <a:pt x="8" y="11"/>
                    <a:pt x="8" y="11"/>
                  </a:cubicBezTo>
                  <a:cubicBezTo>
                    <a:pt x="8" y="11"/>
                    <a:pt x="8" y="11"/>
                    <a:pt x="8" y="11"/>
                  </a:cubicBezTo>
                  <a:cubicBezTo>
                    <a:pt x="8" y="11"/>
                    <a:pt x="8" y="11"/>
                    <a:pt x="8" y="11"/>
                  </a:cubicBezTo>
                  <a:cubicBezTo>
                    <a:pt x="8" y="11"/>
                    <a:pt x="8" y="11"/>
                    <a:pt x="8" y="11"/>
                  </a:cubicBezTo>
                  <a:cubicBezTo>
                    <a:pt x="8" y="11"/>
                    <a:pt x="8" y="11"/>
                    <a:pt x="8" y="11"/>
                  </a:cubicBezTo>
                  <a:cubicBezTo>
                    <a:pt x="10" y="8"/>
                    <a:pt x="16" y="9"/>
                    <a:pt x="22" y="9"/>
                  </a:cubicBezTo>
                  <a:cubicBezTo>
                    <a:pt x="22" y="9"/>
                    <a:pt x="22" y="9"/>
                    <a:pt x="22" y="9"/>
                  </a:cubicBezTo>
                  <a:cubicBezTo>
                    <a:pt x="16" y="9"/>
                    <a:pt x="10" y="8"/>
                    <a:pt x="8" y="11"/>
                  </a:cubicBezTo>
                  <a:cubicBezTo>
                    <a:pt x="9" y="8"/>
                    <a:pt x="9" y="8"/>
                    <a:pt x="9" y="8"/>
                  </a:cubicBezTo>
                  <a:cubicBezTo>
                    <a:pt x="9" y="8"/>
                    <a:pt x="9" y="8"/>
                    <a:pt x="9" y="8"/>
                  </a:cubicBezTo>
                  <a:cubicBezTo>
                    <a:pt x="8" y="8"/>
                    <a:pt x="8" y="7"/>
                    <a:pt x="9" y="7"/>
                  </a:cubicBezTo>
                  <a:cubicBezTo>
                    <a:pt x="9" y="7"/>
                    <a:pt x="9" y="7"/>
                    <a:pt x="9" y="7"/>
                  </a:cubicBezTo>
                  <a:cubicBezTo>
                    <a:pt x="9" y="7"/>
                    <a:pt x="9" y="7"/>
                    <a:pt x="9" y="7"/>
                  </a:cubicBezTo>
                  <a:cubicBezTo>
                    <a:pt x="9" y="7"/>
                    <a:pt x="9" y="7"/>
                    <a:pt x="9" y="7"/>
                  </a:cubicBezTo>
                  <a:cubicBezTo>
                    <a:pt x="12" y="3"/>
                    <a:pt x="18" y="1"/>
                    <a:pt x="22" y="0"/>
                  </a:cubicBezTo>
                  <a:cubicBezTo>
                    <a:pt x="22" y="0"/>
                    <a:pt x="21" y="0"/>
                    <a:pt x="20"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9" name="Freeform 27">
              <a:extLst>
                <a:ext uri="{FF2B5EF4-FFF2-40B4-BE49-F238E27FC236}">
                  <a16:creationId xmlns="" xmlns:a16="http://schemas.microsoft.com/office/drawing/2014/main" id="{8F272C5A-07CE-4631-A931-59ED7689E457}"/>
                </a:ext>
              </a:extLst>
            </p:cNvPr>
            <p:cNvSpPr>
              <a:spLocks/>
            </p:cNvSpPr>
            <p:nvPr/>
          </p:nvSpPr>
          <p:spPr bwMode="auto">
            <a:xfrm flipH="1">
              <a:off x="1698625" y="6380163"/>
              <a:ext cx="104775" cy="130175"/>
            </a:xfrm>
            <a:custGeom>
              <a:avLst/>
              <a:gdLst>
                <a:gd name="T0" fmla="*/ 11 w 37"/>
                <a:gd name="T1" fmla="*/ 0 h 46"/>
                <a:gd name="T2" fmla="*/ 2 w 37"/>
                <a:gd name="T3" fmla="*/ 14 h 46"/>
                <a:gd name="T4" fmla="*/ 2 w 37"/>
                <a:gd name="T5" fmla="*/ 14 h 46"/>
                <a:gd name="T6" fmla="*/ 2 w 37"/>
                <a:gd name="T7" fmla="*/ 14 h 46"/>
                <a:gd name="T8" fmla="*/ 0 w 37"/>
                <a:gd name="T9" fmla="*/ 26 h 46"/>
                <a:gd name="T10" fmla="*/ 0 w 37"/>
                <a:gd name="T11" fmla="*/ 30 h 46"/>
                <a:gd name="T12" fmla="*/ 4 w 37"/>
                <a:gd name="T13" fmla="*/ 33 h 46"/>
                <a:gd name="T14" fmla="*/ 7 w 37"/>
                <a:gd name="T15" fmla="*/ 35 h 46"/>
                <a:gd name="T16" fmla="*/ 8 w 37"/>
                <a:gd name="T17" fmla="*/ 37 h 46"/>
                <a:gd name="T18" fmla="*/ 8 w 37"/>
                <a:gd name="T19" fmla="*/ 39 h 46"/>
                <a:gd name="T20" fmla="*/ 8 w 37"/>
                <a:gd name="T21" fmla="*/ 40 h 46"/>
                <a:gd name="T22" fmla="*/ 10 w 37"/>
                <a:gd name="T23" fmla="*/ 44 h 46"/>
                <a:gd name="T24" fmla="*/ 22 w 37"/>
                <a:gd name="T25" fmla="*/ 46 h 46"/>
                <a:gd name="T26" fmla="*/ 22 w 37"/>
                <a:gd name="T27" fmla="*/ 46 h 46"/>
                <a:gd name="T28" fmla="*/ 37 w 37"/>
                <a:gd name="T29" fmla="*/ 38 h 46"/>
                <a:gd name="T30" fmla="*/ 23 w 37"/>
                <a:gd name="T31" fmla="*/ 43 h 46"/>
                <a:gd name="T32" fmla="*/ 14 w 37"/>
                <a:gd name="T33" fmla="*/ 38 h 46"/>
                <a:gd name="T34" fmla="*/ 16 w 37"/>
                <a:gd name="T35" fmla="*/ 39 h 46"/>
                <a:gd name="T36" fmla="*/ 35 w 37"/>
                <a:gd name="T37" fmla="*/ 26 h 46"/>
                <a:gd name="T38" fmla="*/ 15 w 37"/>
                <a:gd name="T39" fmla="*/ 37 h 46"/>
                <a:gd name="T40" fmla="*/ 13 w 37"/>
                <a:gd name="T41" fmla="*/ 36 h 46"/>
                <a:gd name="T42" fmla="*/ 23 w 37"/>
                <a:gd name="T43" fmla="*/ 24 h 46"/>
                <a:gd name="T44" fmla="*/ 11 w 37"/>
                <a:gd name="T45" fmla="*/ 33 h 46"/>
                <a:gd name="T46" fmla="*/ 21 w 37"/>
                <a:gd name="T47" fmla="*/ 21 h 46"/>
                <a:gd name="T48" fmla="*/ 9 w 37"/>
                <a:gd name="T49" fmla="*/ 29 h 46"/>
                <a:gd name="T50" fmla="*/ 8 w 37"/>
                <a:gd name="T51" fmla="*/ 28 h 46"/>
                <a:gd name="T52" fmla="*/ 23 w 37"/>
                <a:gd name="T53" fmla="*/ 14 h 46"/>
                <a:gd name="T54" fmla="*/ 22 w 37"/>
                <a:gd name="T55" fmla="*/ 14 h 46"/>
                <a:gd name="T56" fmla="*/ 12 w 37"/>
                <a:gd name="T57" fmla="*/ 20 h 46"/>
                <a:gd name="T58" fmla="*/ 6 w 37"/>
                <a:gd name="T59" fmla="*/ 26 h 46"/>
                <a:gd name="T60" fmla="*/ 6 w 37"/>
                <a:gd name="T61" fmla="*/ 26 h 46"/>
                <a:gd name="T62" fmla="*/ 18 w 37"/>
                <a:gd name="T63" fmla="*/ 7 h 46"/>
                <a:gd name="T64" fmla="*/ 2 w 37"/>
                <a:gd name="T65" fmla="*/ 25 h 46"/>
                <a:gd name="T66" fmla="*/ 2 w 37"/>
                <a:gd name="T67" fmla="*/ 22 h 46"/>
                <a:gd name="T68" fmla="*/ 11 w 37"/>
                <a:gd name="T69"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7" h="46">
                  <a:moveTo>
                    <a:pt x="11" y="0"/>
                  </a:moveTo>
                  <a:cubicBezTo>
                    <a:pt x="6" y="3"/>
                    <a:pt x="2" y="12"/>
                    <a:pt x="2" y="14"/>
                  </a:cubicBezTo>
                  <a:cubicBezTo>
                    <a:pt x="2" y="14"/>
                    <a:pt x="2" y="14"/>
                    <a:pt x="2" y="14"/>
                  </a:cubicBezTo>
                  <a:cubicBezTo>
                    <a:pt x="2" y="14"/>
                    <a:pt x="2" y="14"/>
                    <a:pt x="2" y="14"/>
                  </a:cubicBezTo>
                  <a:cubicBezTo>
                    <a:pt x="1" y="18"/>
                    <a:pt x="0" y="23"/>
                    <a:pt x="0" y="26"/>
                  </a:cubicBezTo>
                  <a:cubicBezTo>
                    <a:pt x="0" y="28"/>
                    <a:pt x="0" y="29"/>
                    <a:pt x="0" y="30"/>
                  </a:cubicBezTo>
                  <a:cubicBezTo>
                    <a:pt x="1" y="32"/>
                    <a:pt x="2" y="33"/>
                    <a:pt x="4" y="33"/>
                  </a:cubicBezTo>
                  <a:cubicBezTo>
                    <a:pt x="5" y="33"/>
                    <a:pt x="7" y="34"/>
                    <a:pt x="7" y="35"/>
                  </a:cubicBezTo>
                  <a:cubicBezTo>
                    <a:pt x="8" y="36"/>
                    <a:pt x="8" y="37"/>
                    <a:pt x="8" y="37"/>
                  </a:cubicBezTo>
                  <a:cubicBezTo>
                    <a:pt x="8" y="38"/>
                    <a:pt x="8" y="39"/>
                    <a:pt x="8" y="39"/>
                  </a:cubicBezTo>
                  <a:cubicBezTo>
                    <a:pt x="8" y="39"/>
                    <a:pt x="8" y="40"/>
                    <a:pt x="8" y="40"/>
                  </a:cubicBezTo>
                  <a:cubicBezTo>
                    <a:pt x="8" y="42"/>
                    <a:pt x="9" y="43"/>
                    <a:pt x="10" y="44"/>
                  </a:cubicBezTo>
                  <a:cubicBezTo>
                    <a:pt x="13" y="45"/>
                    <a:pt x="17" y="46"/>
                    <a:pt x="22" y="46"/>
                  </a:cubicBezTo>
                  <a:cubicBezTo>
                    <a:pt x="22" y="46"/>
                    <a:pt x="22" y="46"/>
                    <a:pt x="22" y="46"/>
                  </a:cubicBezTo>
                  <a:cubicBezTo>
                    <a:pt x="33" y="43"/>
                    <a:pt x="34" y="41"/>
                    <a:pt x="37" y="38"/>
                  </a:cubicBezTo>
                  <a:cubicBezTo>
                    <a:pt x="31" y="41"/>
                    <a:pt x="27" y="43"/>
                    <a:pt x="23" y="43"/>
                  </a:cubicBezTo>
                  <a:cubicBezTo>
                    <a:pt x="17" y="43"/>
                    <a:pt x="14" y="40"/>
                    <a:pt x="14" y="38"/>
                  </a:cubicBezTo>
                  <a:cubicBezTo>
                    <a:pt x="14" y="39"/>
                    <a:pt x="15" y="39"/>
                    <a:pt x="16" y="39"/>
                  </a:cubicBezTo>
                  <a:cubicBezTo>
                    <a:pt x="22" y="39"/>
                    <a:pt x="32" y="35"/>
                    <a:pt x="35" y="26"/>
                  </a:cubicBezTo>
                  <a:cubicBezTo>
                    <a:pt x="33" y="31"/>
                    <a:pt x="20" y="37"/>
                    <a:pt x="15" y="37"/>
                  </a:cubicBezTo>
                  <a:cubicBezTo>
                    <a:pt x="13" y="37"/>
                    <a:pt x="13" y="36"/>
                    <a:pt x="13" y="36"/>
                  </a:cubicBezTo>
                  <a:cubicBezTo>
                    <a:pt x="12" y="32"/>
                    <a:pt x="19" y="29"/>
                    <a:pt x="23" y="24"/>
                  </a:cubicBezTo>
                  <a:cubicBezTo>
                    <a:pt x="19" y="25"/>
                    <a:pt x="13" y="32"/>
                    <a:pt x="11" y="33"/>
                  </a:cubicBezTo>
                  <a:cubicBezTo>
                    <a:pt x="10" y="29"/>
                    <a:pt x="19" y="23"/>
                    <a:pt x="21" y="21"/>
                  </a:cubicBezTo>
                  <a:cubicBezTo>
                    <a:pt x="15" y="23"/>
                    <a:pt x="10" y="29"/>
                    <a:pt x="9" y="29"/>
                  </a:cubicBezTo>
                  <a:cubicBezTo>
                    <a:pt x="9" y="29"/>
                    <a:pt x="8" y="29"/>
                    <a:pt x="8" y="28"/>
                  </a:cubicBezTo>
                  <a:cubicBezTo>
                    <a:pt x="8" y="26"/>
                    <a:pt x="18" y="15"/>
                    <a:pt x="23" y="14"/>
                  </a:cubicBezTo>
                  <a:cubicBezTo>
                    <a:pt x="23" y="14"/>
                    <a:pt x="22" y="14"/>
                    <a:pt x="22" y="14"/>
                  </a:cubicBezTo>
                  <a:cubicBezTo>
                    <a:pt x="19" y="14"/>
                    <a:pt x="15" y="17"/>
                    <a:pt x="12" y="20"/>
                  </a:cubicBezTo>
                  <a:cubicBezTo>
                    <a:pt x="9" y="23"/>
                    <a:pt x="7" y="26"/>
                    <a:pt x="6" y="26"/>
                  </a:cubicBezTo>
                  <a:cubicBezTo>
                    <a:pt x="6" y="26"/>
                    <a:pt x="6" y="26"/>
                    <a:pt x="6" y="26"/>
                  </a:cubicBezTo>
                  <a:cubicBezTo>
                    <a:pt x="5" y="23"/>
                    <a:pt x="11" y="10"/>
                    <a:pt x="18" y="7"/>
                  </a:cubicBezTo>
                  <a:cubicBezTo>
                    <a:pt x="7" y="8"/>
                    <a:pt x="3" y="25"/>
                    <a:pt x="2" y="25"/>
                  </a:cubicBezTo>
                  <a:cubicBezTo>
                    <a:pt x="2" y="25"/>
                    <a:pt x="2" y="24"/>
                    <a:pt x="2" y="22"/>
                  </a:cubicBezTo>
                  <a:cubicBezTo>
                    <a:pt x="2" y="11"/>
                    <a:pt x="7" y="7"/>
                    <a:pt x="11"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0" name="Freeform 28">
              <a:extLst>
                <a:ext uri="{FF2B5EF4-FFF2-40B4-BE49-F238E27FC236}">
                  <a16:creationId xmlns="" xmlns:a16="http://schemas.microsoft.com/office/drawing/2014/main" id="{DCD38580-8C86-4B90-AE15-A017EA1012CF}"/>
                </a:ext>
              </a:extLst>
            </p:cNvPr>
            <p:cNvSpPr>
              <a:spLocks/>
            </p:cNvSpPr>
            <p:nvPr/>
          </p:nvSpPr>
          <p:spPr bwMode="auto">
            <a:xfrm flipH="1">
              <a:off x="1581150" y="6499225"/>
              <a:ext cx="93663" cy="71438"/>
            </a:xfrm>
            <a:custGeom>
              <a:avLst/>
              <a:gdLst>
                <a:gd name="T0" fmla="*/ 19 w 33"/>
                <a:gd name="T1" fmla="*/ 0 h 25"/>
                <a:gd name="T2" fmla="*/ 19 w 33"/>
                <a:gd name="T3" fmla="*/ 0 h 25"/>
                <a:gd name="T4" fmla="*/ 3 w 33"/>
                <a:gd name="T5" fmla="*/ 18 h 25"/>
                <a:gd name="T6" fmla="*/ 3 w 33"/>
                <a:gd name="T7" fmla="*/ 18 h 25"/>
                <a:gd name="T8" fmla="*/ 12 w 33"/>
                <a:gd name="T9" fmla="*/ 0 h 25"/>
                <a:gd name="T10" fmla="*/ 12 w 33"/>
                <a:gd name="T11" fmla="*/ 0 h 25"/>
                <a:gd name="T12" fmla="*/ 7 w 33"/>
                <a:gd name="T13" fmla="*/ 6 h 25"/>
                <a:gd name="T14" fmla="*/ 7 w 33"/>
                <a:gd name="T15" fmla="*/ 6 h 25"/>
                <a:gd name="T16" fmla="*/ 6 w 33"/>
                <a:gd name="T17" fmla="*/ 7 h 25"/>
                <a:gd name="T18" fmla="*/ 6 w 33"/>
                <a:gd name="T19" fmla="*/ 7 h 25"/>
                <a:gd name="T20" fmla="*/ 6 w 33"/>
                <a:gd name="T21" fmla="*/ 7 h 25"/>
                <a:gd name="T22" fmla="*/ 6 w 33"/>
                <a:gd name="T23" fmla="*/ 9 h 25"/>
                <a:gd name="T24" fmla="*/ 0 w 33"/>
                <a:gd name="T25" fmla="*/ 20 h 25"/>
                <a:gd name="T26" fmla="*/ 2 w 33"/>
                <a:gd name="T27" fmla="*/ 22 h 25"/>
                <a:gd name="T28" fmla="*/ 6 w 33"/>
                <a:gd name="T29" fmla="*/ 24 h 25"/>
                <a:gd name="T30" fmla="*/ 8 w 33"/>
                <a:gd name="T31" fmla="*/ 25 h 25"/>
                <a:gd name="T32" fmla="*/ 32 w 33"/>
                <a:gd name="T33" fmla="*/ 12 h 25"/>
                <a:gd name="T34" fmla="*/ 33 w 33"/>
                <a:gd name="T35" fmla="*/ 10 h 25"/>
                <a:gd name="T36" fmla="*/ 14 w 33"/>
                <a:gd name="T37" fmla="*/ 22 h 25"/>
                <a:gd name="T38" fmla="*/ 16 w 33"/>
                <a:gd name="T39" fmla="*/ 19 h 25"/>
                <a:gd name="T40" fmla="*/ 28 w 33"/>
                <a:gd name="T41" fmla="*/ 4 h 25"/>
                <a:gd name="T42" fmla="*/ 27 w 33"/>
                <a:gd name="T43" fmla="*/ 6 h 25"/>
                <a:gd name="T44" fmla="*/ 7 w 33"/>
                <a:gd name="T45" fmla="*/ 22 h 25"/>
                <a:gd name="T46" fmla="*/ 7 w 33"/>
                <a:gd name="T47" fmla="*/ 21 h 25"/>
                <a:gd name="T48" fmla="*/ 17 w 33"/>
                <a:gd name="T49" fmla="*/ 9 h 25"/>
                <a:gd name="T50" fmla="*/ 17 w 33"/>
                <a:gd name="T51" fmla="*/ 9 h 25"/>
                <a:gd name="T52" fmla="*/ 5 w 33"/>
                <a:gd name="T53" fmla="*/ 20 h 25"/>
                <a:gd name="T54" fmla="*/ 5 w 33"/>
                <a:gd name="T55" fmla="*/ 20 h 25"/>
                <a:gd name="T56" fmla="*/ 19 w 33"/>
                <a:gd name="T57"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3" h="25">
                  <a:moveTo>
                    <a:pt x="19" y="0"/>
                  </a:moveTo>
                  <a:cubicBezTo>
                    <a:pt x="19" y="0"/>
                    <a:pt x="19" y="0"/>
                    <a:pt x="19" y="0"/>
                  </a:cubicBezTo>
                  <a:cubicBezTo>
                    <a:pt x="16" y="1"/>
                    <a:pt x="5" y="18"/>
                    <a:pt x="3" y="18"/>
                  </a:cubicBezTo>
                  <a:cubicBezTo>
                    <a:pt x="3" y="18"/>
                    <a:pt x="3" y="18"/>
                    <a:pt x="3" y="18"/>
                  </a:cubicBezTo>
                  <a:cubicBezTo>
                    <a:pt x="3" y="14"/>
                    <a:pt x="14" y="1"/>
                    <a:pt x="12" y="0"/>
                  </a:cubicBezTo>
                  <a:cubicBezTo>
                    <a:pt x="12" y="0"/>
                    <a:pt x="12" y="0"/>
                    <a:pt x="12" y="0"/>
                  </a:cubicBezTo>
                  <a:cubicBezTo>
                    <a:pt x="10" y="0"/>
                    <a:pt x="8" y="4"/>
                    <a:pt x="7" y="6"/>
                  </a:cubicBezTo>
                  <a:cubicBezTo>
                    <a:pt x="7" y="6"/>
                    <a:pt x="7" y="6"/>
                    <a:pt x="7" y="6"/>
                  </a:cubicBezTo>
                  <a:cubicBezTo>
                    <a:pt x="7" y="7"/>
                    <a:pt x="7" y="7"/>
                    <a:pt x="6" y="7"/>
                  </a:cubicBezTo>
                  <a:cubicBezTo>
                    <a:pt x="6" y="7"/>
                    <a:pt x="6" y="7"/>
                    <a:pt x="6" y="7"/>
                  </a:cubicBezTo>
                  <a:cubicBezTo>
                    <a:pt x="6" y="7"/>
                    <a:pt x="6" y="7"/>
                    <a:pt x="6" y="7"/>
                  </a:cubicBezTo>
                  <a:cubicBezTo>
                    <a:pt x="6" y="8"/>
                    <a:pt x="6" y="8"/>
                    <a:pt x="6" y="9"/>
                  </a:cubicBezTo>
                  <a:cubicBezTo>
                    <a:pt x="2" y="15"/>
                    <a:pt x="0" y="19"/>
                    <a:pt x="0" y="20"/>
                  </a:cubicBezTo>
                  <a:cubicBezTo>
                    <a:pt x="0" y="21"/>
                    <a:pt x="1" y="22"/>
                    <a:pt x="2" y="22"/>
                  </a:cubicBezTo>
                  <a:cubicBezTo>
                    <a:pt x="4" y="23"/>
                    <a:pt x="2" y="24"/>
                    <a:pt x="6" y="24"/>
                  </a:cubicBezTo>
                  <a:cubicBezTo>
                    <a:pt x="7" y="25"/>
                    <a:pt x="7" y="25"/>
                    <a:pt x="8" y="25"/>
                  </a:cubicBezTo>
                  <a:cubicBezTo>
                    <a:pt x="12" y="25"/>
                    <a:pt x="24" y="20"/>
                    <a:pt x="32" y="12"/>
                  </a:cubicBezTo>
                  <a:cubicBezTo>
                    <a:pt x="32" y="11"/>
                    <a:pt x="33" y="11"/>
                    <a:pt x="33" y="10"/>
                  </a:cubicBezTo>
                  <a:cubicBezTo>
                    <a:pt x="29" y="15"/>
                    <a:pt x="16" y="22"/>
                    <a:pt x="14" y="22"/>
                  </a:cubicBezTo>
                  <a:cubicBezTo>
                    <a:pt x="13" y="22"/>
                    <a:pt x="14" y="21"/>
                    <a:pt x="16" y="19"/>
                  </a:cubicBezTo>
                  <a:cubicBezTo>
                    <a:pt x="25" y="12"/>
                    <a:pt x="29" y="4"/>
                    <a:pt x="28" y="4"/>
                  </a:cubicBezTo>
                  <a:cubicBezTo>
                    <a:pt x="28" y="4"/>
                    <a:pt x="27" y="5"/>
                    <a:pt x="27" y="6"/>
                  </a:cubicBezTo>
                  <a:cubicBezTo>
                    <a:pt x="23" y="11"/>
                    <a:pt x="9" y="22"/>
                    <a:pt x="7" y="22"/>
                  </a:cubicBezTo>
                  <a:cubicBezTo>
                    <a:pt x="7" y="22"/>
                    <a:pt x="7" y="21"/>
                    <a:pt x="7" y="21"/>
                  </a:cubicBezTo>
                  <a:cubicBezTo>
                    <a:pt x="7" y="20"/>
                    <a:pt x="20" y="9"/>
                    <a:pt x="17" y="9"/>
                  </a:cubicBezTo>
                  <a:cubicBezTo>
                    <a:pt x="17" y="9"/>
                    <a:pt x="17" y="9"/>
                    <a:pt x="17" y="9"/>
                  </a:cubicBezTo>
                  <a:cubicBezTo>
                    <a:pt x="14" y="10"/>
                    <a:pt x="6" y="20"/>
                    <a:pt x="5" y="20"/>
                  </a:cubicBezTo>
                  <a:cubicBezTo>
                    <a:pt x="5" y="20"/>
                    <a:pt x="5" y="20"/>
                    <a:pt x="5" y="20"/>
                  </a:cubicBezTo>
                  <a:cubicBezTo>
                    <a:pt x="6" y="16"/>
                    <a:pt x="21" y="0"/>
                    <a:pt x="19"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1" name="Freeform 29">
              <a:extLst>
                <a:ext uri="{FF2B5EF4-FFF2-40B4-BE49-F238E27FC236}">
                  <a16:creationId xmlns="" xmlns:a16="http://schemas.microsoft.com/office/drawing/2014/main" id="{2CE8D28A-3107-4E32-8CAC-4C6BA0503B00}"/>
                </a:ext>
              </a:extLst>
            </p:cNvPr>
            <p:cNvSpPr>
              <a:spLocks/>
            </p:cNvSpPr>
            <p:nvPr/>
          </p:nvSpPr>
          <p:spPr bwMode="auto">
            <a:xfrm flipH="1">
              <a:off x="1501775" y="6357938"/>
              <a:ext cx="46038" cy="98425"/>
            </a:xfrm>
            <a:custGeom>
              <a:avLst/>
              <a:gdLst>
                <a:gd name="T0" fmla="*/ 7 w 16"/>
                <a:gd name="T1" fmla="*/ 0 h 35"/>
                <a:gd name="T2" fmla="*/ 9 w 16"/>
                <a:gd name="T3" fmla="*/ 3 h 35"/>
                <a:gd name="T4" fmla="*/ 14 w 16"/>
                <a:gd name="T5" fmla="*/ 23 h 35"/>
                <a:gd name="T6" fmla="*/ 13 w 16"/>
                <a:gd name="T7" fmla="*/ 25 h 35"/>
                <a:gd name="T8" fmla="*/ 9 w 16"/>
                <a:gd name="T9" fmla="*/ 9 h 35"/>
                <a:gd name="T10" fmla="*/ 7 w 16"/>
                <a:gd name="T11" fmla="*/ 7 h 35"/>
                <a:gd name="T12" fmla="*/ 8 w 16"/>
                <a:gd name="T13" fmla="*/ 13 h 35"/>
                <a:gd name="T14" fmla="*/ 10 w 16"/>
                <a:gd name="T15" fmla="*/ 26 h 35"/>
                <a:gd name="T16" fmla="*/ 10 w 16"/>
                <a:gd name="T17" fmla="*/ 26 h 35"/>
                <a:gd name="T18" fmla="*/ 3 w 16"/>
                <a:gd name="T19" fmla="*/ 7 h 35"/>
                <a:gd name="T20" fmla="*/ 0 w 16"/>
                <a:gd name="T21" fmla="*/ 5 h 35"/>
                <a:gd name="T22" fmla="*/ 1 w 16"/>
                <a:gd name="T23" fmla="*/ 9 h 35"/>
                <a:gd name="T24" fmla="*/ 1 w 16"/>
                <a:gd name="T25" fmla="*/ 9 h 35"/>
                <a:gd name="T26" fmla="*/ 1 w 16"/>
                <a:gd name="T27" fmla="*/ 9 h 35"/>
                <a:gd name="T28" fmla="*/ 3 w 16"/>
                <a:gd name="T29" fmla="*/ 14 h 35"/>
                <a:gd name="T30" fmla="*/ 12 w 16"/>
                <a:gd name="T31" fmla="*/ 35 h 35"/>
                <a:gd name="T32" fmla="*/ 16 w 16"/>
                <a:gd name="T33" fmla="*/ 23 h 35"/>
                <a:gd name="T34" fmla="*/ 16 w 16"/>
                <a:gd name="T35" fmla="*/ 18 h 35"/>
                <a:gd name="T36" fmla="*/ 15 w 16"/>
                <a:gd name="T37" fmla="*/ 11 h 35"/>
                <a:gd name="T38" fmla="*/ 15 w 16"/>
                <a:gd name="T39" fmla="*/ 11 h 35"/>
                <a:gd name="T40" fmla="*/ 8 w 16"/>
                <a:gd name="T41" fmla="*/ 1 h 35"/>
                <a:gd name="T42" fmla="*/ 7 w 16"/>
                <a:gd name="T43"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 h="35">
                  <a:moveTo>
                    <a:pt x="7" y="0"/>
                  </a:moveTo>
                  <a:cubicBezTo>
                    <a:pt x="7" y="0"/>
                    <a:pt x="7" y="1"/>
                    <a:pt x="9" y="3"/>
                  </a:cubicBezTo>
                  <a:cubicBezTo>
                    <a:pt x="12" y="7"/>
                    <a:pt x="15" y="14"/>
                    <a:pt x="14" y="23"/>
                  </a:cubicBezTo>
                  <a:cubicBezTo>
                    <a:pt x="14" y="24"/>
                    <a:pt x="13" y="25"/>
                    <a:pt x="13" y="25"/>
                  </a:cubicBezTo>
                  <a:cubicBezTo>
                    <a:pt x="12" y="25"/>
                    <a:pt x="11" y="15"/>
                    <a:pt x="9" y="9"/>
                  </a:cubicBezTo>
                  <a:cubicBezTo>
                    <a:pt x="8" y="7"/>
                    <a:pt x="8" y="7"/>
                    <a:pt x="7" y="7"/>
                  </a:cubicBezTo>
                  <a:cubicBezTo>
                    <a:pt x="7" y="7"/>
                    <a:pt x="7" y="10"/>
                    <a:pt x="8" y="13"/>
                  </a:cubicBezTo>
                  <a:cubicBezTo>
                    <a:pt x="10" y="18"/>
                    <a:pt x="11" y="24"/>
                    <a:pt x="10" y="26"/>
                  </a:cubicBezTo>
                  <a:cubicBezTo>
                    <a:pt x="10" y="26"/>
                    <a:pt x="10" y="26"/>
                    <a:pt x="10" y="26"/>
                  </a:cubicBezTo>
                  <a:cubicBezTo>
                    <a:pt x="10" y="26"/>
                    <a:pt x="6" y="12"/>
                    <a:pt x="3" y="7"/>
                  </a:cubicBezTo>
                  <a:cubicBezTo>
                    <a:pt x="1" y="5"/>
                    <a:pt x="1" y="5"/>
                    <a:pt x="0" y="5"/>
                  </a:cubicBezTo>
                  <a:cubicBezTo>
                    <a:pt x="0" y="5"/>
                    <a:pt x="0" y="6"/>
                    <a:pt x="1" y="9"/>
                  </a:cubicBezTo>
                  <a:cubicBezTo>
                    <a:pt x="1" y="9"/>
                    <a:pt x="1" y="9"/>
                    <a:pt x="1" y="9"/>
                  </a:cubicBezTo>
                  <a:cubicBezTo>
                    <a:pt x="1" y="9"/>
                    <a:pt x="1" y="9"/>
                    <a:pt x="1" y="9"/>
                  </a:cubicBezTo>
                  <a:cubicBezTo>
                    <a:pt x="1" y="11"/>
                    <a:pt x="2" y="13"/>
                    <a:pt x="3" y="14"/>
                  </a:cubicBezTo>
                  <a:cubicBezTo>
                    <a:pt x="7" y="24"/>
                    <a:pt x="9" y="35"/>
                    <a:pt x="12" y="35"/>
                  </a:cubicBezTo>
                  <a:cubicBezTo>
                    <a:pt x="13" y="35"/>
                    <a:pt x="14" y="31"/>
                    <a:pt x="16" y="23"/>
                  </a:cubicBezTo>
                  <a:cubicBezTo>
                    <a:pt x="16" y="22"/>
                    <a:pt x="16" y="20"/>
                    <a:pt x="16" y="18"/>
                  </a:cubicBezTo>
                  <a:cubicBezTo>
                    <a:pt x="16" y="16"/>
                    <a:pt x="16" y="14"/>
                    <a:pt x="15" y="11"/>
                  </a:cubicBezTo>
                  <a:cubicBezTo>
                    <a:pt x="15" y="11"/>
                    <a:pt x="15" y="11"/>
                    <a:pt x="15" y="11"/>
                  </a:cubicBezTo>
                  <a:cubicBezTo>
                    <a:pt x="15" y="11"/>
                    <a:pt x="13" y="3"/>
                    <a:pt x="8" y="1"/>
                  </a:cubicBezTo>
                  <a:cubicBezTo>
                    <a:pt x="8" y="0"/>
                    <a:pt x="8" y="0"/>
                    <a:pt x="7"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2" name="Freeform 30">
              <a:extLst>
                <a:ext uri="{FF2B5EF4-FFF2-40B4-BE49-F238E27FC236}">
                  <a16:creationId xmlns="" xmlns:a16="http://schemas.microsoft.com/office/drawing/2014/main" id="{70B9C0B8-C656-4169-85B3-440247E559AA}"/>
                </a:ext>
              </a:extLst>
            </p:cNvPr>
            <p:cNvSpPr>
              <a:spLocks/>
            </p:cNvSpPr>
            <p:nvPr/>
          </p:nvSpPr>
          <p:spPr bwMode="auto">
            <a:xfrm flipH="1">
              <a:off x="1655763" y="6110288"/>
              <a:ext cx="82550" cy="47625"/>
            </a:xfrm>
            <a:custGeom>
              <a:avLst/>
              <a:gdLst>
                <a:gd name="T0" fmla="*/ 1 w 29"/>
                <a:gd name="T1" fmla="*/ 0 h 17"/>
                <a:gd name="T2" fmla="*/ 0 w 29"/>
                <a:gd name="T3" fmla="*/ 1 h 17"/>
                <a:gd name="T4" fmla="*/ 15 w 29"/>
                <a:gd name="T5" fmla="*/ 16 h 17"/>
                <a:gd name="T6" fmla="*/ 17 w 29"/>
                <a:gd name="T7" fmla="*/ 17 h 17"/>
                <a:gd name="T8" fmla="*/ 7 w 29"/>
                <a:gd name="T9" fmla="*/ 6 h 17"/>
                <a:gd name="T10" fmla="*/ 7 w 29"/>
                <a:gd name="T11" fmla="*/ 6 h 17"/>
                <a:gd name="T12" fmla="*/ 20 w 29"/>
                <a:gd name="T13" fmla="*/ 14 h 17"/>
                <a:gd name="T14" fmla="*/ 20 w 29"/>
                <a:gd name="T15" fmla="*/ 13 h 17"/>
                <a:gd name="T16" fmla="*/ 8 w 29"/>
                <a:gd name="T17" fmla="*/ 4 h 17"/>
                <a:gd name="T18" fmla="*/ 10 w 29"/>
                <a:gd name="T19" fmla="*/ 5 h 17"/>
                <a:gd name="T20" fmla="*/ 29 w 29"/>
                <a:gd name="T21" fmla="*/ 15 h 17"/>
                <a:gd name="T22" fmla="*/ 29 w 29"/>
                <a:gd name="T23" fmla="*/ 14 h 17"/>
                <a:gd name="T24" fmla="*/ 28 w 29"/>
                <a:gd name="T25" fmla="*/ 12 h 17"/>
                <a:gd name="T26" fmla="*/ 28 w 29"/>
                <a:gd name="T27" fmla="*/ 12 h 17"/>
                <a:gd name="T28" fmla="*/ 7 w 29"/>
                <a:gd name="T29" fmla="*/ 2 h 17"/>
                <a:gd name="T30" fmla="*/ 1 w 29"/>
                <a:gd name="T31"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9" h="17">
                  <a:moveTo>
                    <a:pt x="1" y="0"/>
                  </a:moveTo>
                  <a:cubicBezTo>
                    <a:pt x="0" y="0"/>
                    <a:pt x="0" y="1"/>
                    <a:pt x="0" y="1"/>
                  </a:cubicBezTo>
                  <a:cubicBezTo>
                    <a:pt x="0" y="3"/>
                    <a:pt x="3" y="7"/>
                    <a:pt x="15" y="16"/>
                  </a:cubicBezTo>
                  <a:cubicBezTo>
                    <a:pt x="16" y="17"/>
                    <a:pt x="16" y="17"/>
                    <a:pt x="17" y="17"/>
                  </a:cubicBezTo>
                  <a:cubicBezTo>
                    <a:pt x="14" y="13"/>
                    <a:pt x="4" y="6"/>
                    <a:pt x="7" y="6"/>
                  </a:cubicBezTo>
                  <a:cubicBezTo>
                    <a:pt x="7" y="6"/>
                    <a:pt x="7" y="6"/>
                    <a:pt x="7" y="6"/>
                  </a:cubicBezTo>
                  <a:cubicBezTo>
                    <a:pt x="9" y="6"/>
                    <a:pt x="19" y="14"/>
                    <a:pt x="20" y="14"/>
                  </a:cubicBezTo>
                  <a:cubicBezTo>
                    <a:pt x="20" y="14"/>
                    <a:pt x="20" y="14"/>
                    <a:pt x="20" y="13"/>
                  </a:cubicBezTo>
                  <a:cubicBezTo>
                    <a:pt x="19" y="11"/>
                    <a:pt x="7" y="4"/>
                    <a:pt x="8" y="4"/>
                  </a:cubicBezTo>
                  <a:cubicBezTo>
                    <a:pt x="8" y="4"/>
                    <a:pt x="9" y="5"/>
                    <a:pt x="10" y="5"/>
                  </a:cubicBezTo>
                  <a:cubicBezTo>
                    <a:pt x="17" y="8"/>
                    <a:pt x="26" y="15"/>
                    <a:pt x="29" y="15"/>
                  </a:cubicBezTo>
                  <a:cubicBezTo>
                    <a:pt x="29" y="15"/>
                    <a:pt x="29" y="14"/>
                    <a:pt x="29" y="14"/>
                  </a:cubicBezTo>
                  <a:cubicBezTo>
                    <a:pt x="29" y="13"/>
                    <a:pt x="29" y="13"/>
                    <a:pt x="28" y="12"/>
                  </a:cubicBezTo>
                  <a:cubicBezTo>
                    <a:pt x="28" y="12"/>
                    <a:pt x="28" y="12"/>
                    <a:pt x="28" y="12"/>
                  </a:cubicBezTo>
                  <a:cubicBezTo>
                    <a:pt x="20" y="8"/>
                    <a:pt x="13" y="5"/>
                    <a:pt x="7" y="2"/>
                  </a:cubicBezTo>
                  <a:cubicBezTo>
                    <a:pt x="6" y="1"/>
                    <a:pt x="3" y="0"/>
                    <a:pt x="1"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3" name="Freeform 31">
              <a:extLst>
                <a:ext uri="{FF2B5EF4-FFF2-40B4-BE49-F238E27FC236}">
                  <a16:creationId xmlns="" xmlns:a16="http://schemas.microsoft.com/office/drawing/2014/main" id="{B9A9D4FD-6915-4B05-9559-895F92755230}"/>
                </a:ext>
              </a:extLst>
            </p:cNvPr>
            <p:cNvSpPr>
              <a:spLocks/>
            </p:cNvSpPr>
            <p:nvPr/>
          </p:nvSpPr>
          <p:spPr bwMode="auto">
            <a:xfrm flipH="1">
              <a:off x="1860550" y="6203950"/>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4" name="Oval 32">
              <a:extLst>
                <a:ext uri="{FF2B5EF4-FFF2-40B4-BE49-F238E27FC236}">
                  <a16:creationId xmlns="" xmlns:a16="http://schemas.microsoft.com/office/drawing/2014/main" id="{73BC5F46-1B8F-4B6E-ABE0-3DA999F2B3CD}"/>
                </a:ext>
              </a:extLst>
            </p:cNvPr>
            <p:cNvSpPr>
              <a:spLocks noChangeArrowheads="1"/>
            </p:cNvSpPr>
            <p:nvPr/>
          </p:nvSpPr>
          <p:spPr bwMode="auto">
            <a:xfrm flipH="1">
              <a:off x="1858963" y="6203950"/>
              <a:ext cx="1588" cy="1588"/>
            </a:xfrm>
            <a:prstGeom prst="ellipse">
              <a:avLst/>
            </a:prstGeom>
            <a:solidFill>
              <a:srgbClr val="FFFC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5" name="Freeform 33">
              <a:extLst>
                <a:ext uri="{FF2B5EF4-FFF2-40B4-BE49-F238E27FC236}">
                  <a16:creationId xmlns="" xmlns:a16="http://schemas.microsoft.com/office/drawing/2014/main" id="{16160185-806A-44A0-93C1-24C7FCEEDE51}"/>
                </a:ext>
              </a:extLst>
            </p:cNvPr>
            <p:cNvSpPr>
              <a:spLocks/>
            </p:cNvSpPr>
            <p:nvPr/>
          </p:nvSpPr>
          <p:spPr bwMode="auto">
            <a:xfrm flipH="1">
              <a:off x="1814513" y="6207125"/>
              <a:ext cx="42863" cy="14288"/>
            </a:xfrm>
            <a:custGeom>
              <a:avLst/>
              <a:gdLst>
                <a:gd name="T0" fmla="*/ 0 w 15"/>
                <a:gd name="T1" fmla="*/ 0 h 5"/>
                <a:gd name="T2" fmla="*/ 15 w 15"/>
                <a:gd name="T3" fmla="*/ 5 h 5"/>
                <a:gd name="T4" fmla="*/ 0 w 15"/>
                <a:gd name="T5" fmla="*/ 0 h 5"/>
              </a:gdLst>
              <a:ahLst/>
              <a:cxnLst>
                <a:cxn ang="0">
                  <a:pos x="T0" y="T1"/>
                </a:cxn>
                <a:cxn ang="0">
                  <a:pos x="T2" y="T3"/>
                </a:cxn>
                <a:cxn ang="0">
                  <a:pos x="T4" y="T5"/>
                </a:cxn>
              </a:cxnLst>
              <a:rect l="0" t="0" r="r" b="b"/>
              <a:pathLst>
                <a:path w="15" h="5">
                  <a:moveTo>
                    <a:pt x="0" y="0"/>
                  </a:moveTo>
                  <a:cubicBezTo>
                    <a:pt x="2" y="1"/>
                    <a:pt x="11" y="3"/>
                    <a:pt x="15" y="5"/>
                  </a:cubicBezTo>
                  <a:cubicBezTo>
                    <a:pt x="10" y="2"/>
                    <a:pt x="2" y="1"/>
                    <a:pt x="0"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6" name="Freeform 34">
              <a:extLst>
                <a:ext uri="{FF2B5EF4-FFF2-40B4-BE49-F238E27FC236}">
                  <a16:creationId xmlns="" xmlns:a16="http://schemas.microsoft.com/office/drawing/2014/main" id="{40ECCD7E-374C-422A-A58E-88E974BDC3CA}"/>
                </a:ext>
              </a:extLst>
            </p:cNvPr>
            <p:cNvSpPr>
              <a:spLocks/>
            </p:cNvSpPr>
            <p:nvPr/>
          </p:nvSpPr>
          <p:spPr bwMode="auto">
            <a:xfrm flipH="1">
              <a:off x="1806575" y="6203950"/>
              <a:ext cx="53975" cy="22225"/>
            </a:xfrm>
            <a:custGeom>
              <a:avLst/>
              <a:gdLst>
                <a:gd name="T0" fmla="*/ 0 w 19"/>
                <a:gd name="T1" fmla="*/ 0 h 8"/>
                <a:gd name="T2" fmla="*/ 0 w 19"/>
                <a:gd name="T3" fmla="*/ 4 h 8"/>
                <a:gd name="T4" fmla="*/ 1 w 19"/>
                <a:gd name="T5" fmla="*/ 4 h 8"/>
                <a:gd name="T6" fmla="*/ 19 w 19"/>
                <a:gd name="T7" fmla="*/ 8 h 8"/>
                <a:gd name="T8" fmla="*/ 16 w 19"/>
                <a:gd name="T9" fmla="*/ 6 h 8"/>
                <a:gd name="T10" fmla="*/ 1 w 19"/>
                <a:gd name="T11" fmla="*/ 1 h 8"/>
                <a:gd name="T12" fmla="*/ 0 w 19"/>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19" h="8">
                  <a:moveTo>
                    <a:pt x="0" y="0"/>
                  </a:moveTo>
                  <a:cubicBezTo>
                    <a:pt x="0" y="4"/>
                    <a:pt x="0" y="4"/>
                    <a:pt x="0" y="4"/>
                  </a:cubicBezTo>
                  <a:cubicBezTo>
                    <a:pt x="0" y="4"/>
                    <a:pt x="0" y="4"/>
                    <a:pt x="1" y="4"/>
                  </a:cubicBezTo>
                  <a:cubicBezTo>
                    <a:pt x="5" y="4"/>
                    <a:pt x="14" y="7"/>
                    <a:pt x="19" y="8"/>
                  </a:cubicBezTo>
                  <a:cubicBezTo>
                    <a:pt x="18" y="8"/>
                    <a:pt x="17" y="7"/>
                    <a:pt x="16" y="6"/>
                  </a:cubicBezTo>
                  <a:cubicBezTo>
                    <a:pt x="12" y="4"/>
                    <a:pt x="3" y="2"/>
                    <a:pt x="1" y="1"/>
                  </a:cubicBezTo>
                  <a:cubicBezTo>
                    <a:pt x="1" y="1"/>
                    <a:pt x="0" y="0"/>
                    <a:pt x="0" y="0"/>
                  </a:cubicBezTo>
                </a:path>
              </a:pathLst>
            </a:custGeom>
            <a:solidFill>
              <a:srgbClr val="FFFC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7" name="Freeform 35">
              <a:extLst>
                <a:ext uri="{FF2B5EF4-FFF2-40B4-BE49-F238E27FC236}">
                  <a16:creationId xmlns="" xmlns:a16="http://schemas.microsoft.com/office/drawing/2014/main" id="{FB29C46A-B5D2-4802-A48B-279361441A96}"/>
                </a:ext>
              </a:extLst>
            </p:cNvPr>
            <p:cNvSpPr>
              <a:spLocks/>
            </p:cNvSpPr>
            <p:nvPr/>
          </p:nvSpPr>
          <p:spPr bwMode="auto">
            <a:xfrm flipH="1">
              <a:off x="1857375" y="6192838"/>
              <a:ext cx="3175" cy="1588"/>
            </a:xfrm>
            <a:custGeom>
              <a:avLst/>
              <a:gdLst>
                <a:gd name="T0" fmla="*/ 1 w 1"/>
                <a:gd name="T1" fmla="*/ 0 h 1"/>
                <a:gd name="T2" fmla="*/ 1 w 1"/>
                <a:gd name="T3" fmla="*/ 1 h 1"/>
                <a:gd name="T4" fmla="*/ 1 w 1"/>
                <a:gd name="T5" fmla="*/ 1 h 1"/>
                <a:gd name="T6" fmla="*/ 1 w 1"/>
                <a:gd name="T7" fmla="*/ 0 h 1"/>
              </a:gdLst>
              <a:ahLst/>
              <a:cxnLst>
                <a:cxn ang="0">
                  <a:pos x="T0" y="T1"/>
                </a:cxn>
                <a:cxn ang="0">
                  <a:pos x="T2" y="T3"/>
                </a:cxn>
                <a:cxn ang="0">
                  <a:pos x="T4" y="T5"/>
                </a:cxn>
                <a:cxn ang="0">
                  <a:pos x="T6" y="T7"/>
                </a:cxn>
              </a:cxnLst>
              <a:rect l="0" t="0" r="r" b="b"/>
              <a:pathLst>
                <a:path w="1" h="1">
                  <a:moveTo>
                    <a:pt x="1" y="0"/>
                  </a:moveTo>
                  <a:cubicBezTo>
                    <a:pt x="0" y="0"/>
                    <a:pt x="0" y="1"/>
                    <a:pt x="1" y="1"/>
                  </a:cubicBezTo>
                  <a:cubicBezTo>
                    <a:pt x="1" y="1"/>
                    <a:pt x="1" y="1"/>
                    <a:pt x="1" y="1"/>
                  </a:cubicBezTo>
                  <a:cubicBezTo>
                    <a:pt x="1" y="0"/>
                    <a:pt x="1" y="0"/>
                    <a:pt x="1"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8" name="Freeform 36">
              <a:extLst>
                <a:ext uri="{FF2B5EF4-FFF2-40B4-BE49-F238E27FC236}">
                  <a16:creationId xmlns="" xmlns:a16="http://schemas.microsoft.com/office/drawing/2014/main" id="{364DFEAF-D8A4-4597-9143-71DFD72EB986}"/>
                </a:ext>
              </a:extLst>
            </p:cNvPr>
            <p:cNvSpPr>
              <a:spLocks/>
            </p:cNvSpPr>
            <p:nvPr/>
          </p:nvSpPr>
          <p:spPr bwMode="auto">
            <a:xfrm flipH="1">
              <a:off x="1857375" y="6192838"/>
              <a:ext cx="3175" cy="1588"/>
            </a:xfrm>
            <a:custGeom>
              <a:avLst/>
              <a:gdLst>
                <a:gd name="T0" fmla="*/ 1 w 1"/>
                <a:gd name="T1" fmla="*/ 0 h 1"/>
                <a:gd name="T2" fmla="*/ 1 w 1"/>
                <a:gd name="T3" fmla="*/ 1 h 1"/>
                <a:gd name="T4" fmla="*/ 1 w 1"/>
                <a:gd name="T5" fmla="*/ 0 h 1"/>
                <a:gd name="T6" fmla="*/ 1 w 1"/>
                <a:gd name="T7" fmla="*/ 0 h 1"/>
              </a:gdLst>
              <a:ahLst/>
              <a:cxnLst>
                <a:cxn ang="0">
                  <a:pos x="T0" y="T1"/>
                </a:cxn>
                <a:cxn ang="0">
                  <a:pos x="T2" y="T3"/>
                </a:cxn>
                <a:cxn ang="0">
                  <a:pos x="T4" y="T5"/>
                </a:cxn>
                <a:cxn ang="0">
                  <a:pos x="T6" y="T7"/>
                </a:cxn>
              </a:cxnLst>
              <a:rect l="0" t="0" r="r" b="b"/>
              <a:pathLst>
                <a:path w="1" h="1">
                  <a:moveTo>
                    <a:pt x="1" y="0"/>
                  </a:moveTo>
                  <a:cubicBezTo>
                    <a:pt x="0" y="0"/>
                    <a:pt x="0" y="1"/>
                    <a:pt x="1" y="1"/>
                  </a:cubicBezTo>
                  <a:cubicBezTo>
                    <a:pt x="0" y="1"/>
                    <a:pt x="0" y="0"/>
                    <a:pt x="1" y="0"/>
                  </a:cubicBezTo>
                  <a:cubicBezTo>
                    <a:pt x="1" y="0"/>
                    <a:pt x="1" y="0"/>
                    <a:pt x="1" y="0"/>
                  </a:cubicBezTo>
                </a:path>
              </a:pathLst>
            </a:custGeom>
            <a:solidFill>
              <a:srgbClr val="FFFC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9" name="Freeform 37">
              <a:extLst>
                <a:ext uri="{FF2B5EF4-FFF2-40B4-BE49-F238E27FC236}">
                  <a16:creationId xmlns="" xmlns:a16="http://schemas.microsoft.com/office/drawing/2014/main" id="{9182A2C9-01F2-4AAA-8A63-DE1CCE9156A5}"/>
                </a:ext>
              </a:extLst>
            </p:cNvPr>
            <p:cNvSpPr>
              <a:spLocks/>
            </p:cNvSpPr>
            <p:nvPr/>
          </p:nvSpPr>
          <p:spPr bwMode="auto">
            <a:xfrm flipH="1">
              <a:off x="1820863" y="6194425"/>
              <a:ext cx="36513" cy="3175"/>
            </a:xfrm>
            <a:custGeom>
              <a:avLst/>
              <a:gdLst>
                <a:gd name="T0" fmla="*/ 7 w 13"/>
                <a:gd name="T1" fmla="*/ 0 h 1"/>
                <a:gd name="T2" fmla="*/ 4 w 13"/>
                <a:gd name="T3" fmla="*/ 0 h 1"/>
                <a:gd name="T4" fmla="*/ 1 w 13"/>
                <a:gd name="T5" fmla="*/ 0 h 1"/>
                <a:gd name="T6" fmla="*/ 0 w 13"/>
                <a:gd name="T7" fmla="*/ 0 h 1"/>
                <a:gd name="T8" fmla="*/ 0 w 13"/>
                <a:gd name="T9" fmla="*/ 0 h 1"/>
                <a:gd name="T10" fmla="*/ 2 w 13"/>
                <a:gd name="T11" fmla="*/ 0 h 1"/>
                <a:gd name="T12" fmla="*/ 5 w 13"/>
                <a:gd name="T13" fmla="*/ 0 h 1"/>
                <a:gd name="T14" fmla="*/ 8 w 13"/>
                <a:gd name="T15" fmla="*/ 0 h 1"/>
                <a:gd name="T16" fmla="*/ 13 w 13"/>
                <a:gd name="T17" fmla="*/ 1 h 1"/>
                <a:gd name="T18" fmla="*/ 13 w 13"/>
                <a:gd name="T19" fmla="*/ 1 h 1"/>
                <a:gd name="T20" fmla="*/ 7 w 13"/>
                <a:gd name="T21"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1">
                  <a:moveTo>
                    <a:pt x="7" y="0"/>
                  </a:moveTo>
                  <a:cubicBezTo>
                    <a:pt x="6" y="0"/>
                    <a:pt x="5" y="0"/>
                    <a:pt x="4" y="0"/>
                  </a:cubicBezTo>
                  <a:cubicBezTo>
                    <a:pt x="3" y="0"/>
                    <a:pt x="2" y="0"/>
                    <a:pt x="1" y="0"/>
                  </a:cubicBezTo>
                  <a:cubicBezTo>
                    <a:pt x="0" y="0"/>
                    <a:pt x="0" y="0"/>
                    <a:pt x="0" y="0"/>
                  </a:cubicBezTo>
                  <a:cubicBezTo>
                    <a:pt x="0" y="0"/>
                    <a:pt x="0" y="0"/>
                    <a:pt x="0" y="0"/>
                  </a:cubicBezTo>
                  <a:cubicBezTo>
                    <a:pt x="0" y="0"/>
                    <a:pt x="1" y="0"/>
                    <a:pt x="2" y="0"/>
                  </a:cubicBezTo>
                  <a:cubicBezTo>
                    <a:pt x="3" y="0"/>
                    <a:pt x="4" y="0"/>
                    <a:pt x="5" y="0"/>
                  </a:cubicBezTo>
                  <a:cubicBezTo>
                    <a:pt x="6" y="0"/>
                    <a:pt x="7" y="0"/>
                    <a:pt x="8" y="0"/>
                  </a:cubicBezTo>
                  <a:cubicBezTo>
                    <a:pt x="10" y="0"/>
                    <a:pt x="12" y="0"/>
                    <a:pt x="13" y="1"/>
                  </a:cubicBezTo>
                  <a:cubicBezTo>
                    <a:pt x="13" y="1"/>
                    <a:pt x="13" y="1"/>
                    <a:pt x="13" y="1"/>
                  </a:cubicBezTo>
                  <a:cubicBezTo>
                    <a:pt x="12" y="0"/>
                    <a:pt x="10" y="0"/>
                    <a:pt x="7"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0" name="Freeform 38">
              <a:extLst>
                <a:ext uri="{FF2B5EF4-FFF2-40B4-BE49-F238E27FC236}">
                  <a16:creationId xmlns="" xmlns:a16="http://schemas.microsoft.com/office/drawing/2014/main" id="{C4C91280-9218-42FF-8FA4-F39F81AB4208}"/>
                </a:ext>
              </a:extLst>
            </p:cNvPr>
            <p:cNvSpPr>
              <a:spLocks/>
            </p:cNvSpPr>
            <p:nvPr/>
          </p:nvSpPr>
          <p:spPr bwMode="auto">
            <a:xfrm flipH="1">
              <a:off x="1820863" y="6194425"/>
              <a:ext cx="39688" cy="9525"/>
            </a:xfrm>
            <a:custGeom>
              <a:avLst/>
              <a:gdLst>
                <a:gd name="T0" fmla="*/ 1 w 14"/>
                <a:gd name="T1" fmla="*/ 0 h 3"/>
                <a:gd name="T2" fmla="*/ 0 w 14"/>
                <a:gd name="T3" fmla="*/ 3 h 3"/>
                <a:gd name="T4" fmla="*/ 14 w 14"/>
                <a:gd name="T5" fmla="*/ 1 h 3"/>
                <a:gd name="T6" fmla="*/ 9 w 14"/>
                <a:gd name="T7" fmla="*/ 0 h 3"/>
                <a:gd name="T8" fmla="*/ 6 w 14"/>
                <a:gd name="T9" fmla="*/ 0 h 3"/>
                <a:gd name="T10" fmla="*/ 3 w 14"/>
                <a:gd name="T11" fmla="*/ 0 h 3"/>
                <a:gd name="T12" fmla="*/ 1 w 14"/>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14" h="3">
                  <a:moveTo>
                    <a:pt x="1" y="0"/>
                  </a:moveTo>
                  <a:cubicBezTo>
                    <a:pt x="0" y="3"/>
                    <a:pt x="0" y="3"/>
                    <a:pt x="0" y="3"/>
                  </a:cubicBezTo>
                  <a:cubicBezTo>
                    <a:pt x="2" y="0"/>
                    <a:pt x="8" y="1"/>
                    <a:pt x="14" y="1"/>
                  </a:cubicBezTo>
                  <a:cubicBezTo>
                    <a:pt x="13" y="0"/>
                    <a:pt x="11" y="0"/>
                    <a:pt x="9" y="0"/>
                  </a:cubicBezTo>
                  <a:cubicBezTo>
                    <a:pt x="8" y="0"/>
                    <a:pt x="7" y="0"/>
                    <a:pt x="6" y="0"/>
                  </a:cubicBezTo>
                  <a:cubicBezTo>
                    <a:pt x="5" y="0"/>
                    <a:pt x="4" y="0"/>
                    <a:pt x="3" y="0"/>
                  </a:cubicBezTo>
                  <a:cubicBezTo>
                    <a:pt x="2" y="0"/>
                    <a:pt x="1" y="0"/>
                    <a:pt x="1" y="0"/>
                  </a:cubicBezTo>
                </a:path>
              </a:pathLst>
            </a:custGeom>
            <a:solidFill>
              <a:srgbClr val="FFFC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1" name="Freeform 39">
              <a:extLst>
                <a:ext uri="{FF2B5EF4-FFF2-40B4-BE49-F238E27FC236}">
                  <a16:creationId xmlns="" xmlns:a16="http://schemas.microsoft.com/office/drawing/2014/main" id="{61C7444E-BDA8-426E-89D5-B5BBA424EFE8}"/>
                </a:ext>
              </a:extLst>
            </p:cNvPr>
            <p:cNvSpPr>
              <a:spLocks/>
            </p:cNvSpPr>
            <p:nvPr/>
          </p:nvSpPr>
          <p:spPr bwMode="auto">
            <a:xfrm flipH="1">
              <a:off x="1836738" y="6261100"/>
              <a:ext cx="20638" cy="7938"/>
            </a:xfrm>
            <a:custGeom>
              <a:avLst/>
              <a:gdLst>
                <a:gd name="T0" fmla="*/ 0 w 7"/>
                <a:gd name="T1" fmla="*/ 0 h 3"/>
                <a:gd name="T2" fmla="*/ 4 w 7"/>
                <a:gd name="T3" fmla="*/ 2 h 3"/>
                <a:gd name="T4" fmla="*/ 7 w 7"/>
                <a:gd name="T5" fmla="*/ 3 h 3"/>
                <a:gd name="T6" fmla="*/ 5 w 7"/>
                <a:gd name="T7" fmla="*/ 2 h 3"/>
                <a:gd name="T8" fmla="*/ 0 w 7"/>
                <a:gd name="T9" fmla="*/ 0 h 3"/>
              </a:gdLst>
              <a:ahLst/>
              <a:cxnLst>
                <a:cxn ang="0">
                  <a:pos x="T0" y="T1"/>
                </a:cxn>
                <a:cxn ang="0">
                  <a:pos x="T2" y="T3"/>
                </a:cxn>
                <a:cxn ang="0">
                  <a:pos x="T4" y="T5"/>
                </a:cxn>
                <a:cxn ang="0">
                  <a:pos x="T6" y="T7"/>
                </a:cxn>
                <a:cxn ang="0">
                  <a:pos x="T8" y="T9"/>
                </a:cxn>
              </a:cxnLst>
              <a:rect l="0" t="0" r="r" b="b"/>
              <a:pathLst>
                <a:path w="7" h="3">
                  <a:moveTo>
                    <a:pt x="0" y="0"/>
                  </a:moveTo>
                  <a:cubicBezTo>
                    <a:pt x="1" y="1"/>
                    <a:pt x="3" y="2"/>
                    <a:pt x="4" y="2"/>
                  </a:cubicBezTo>
                  <a:cubicBezTo>
                    <a:pt x="5" y="3"/>
                    <a:pt x="6" y="3"/>
                    <a:pt x="7" y="3"/>
                  </a:cubicBezTo>
                  <a:cubicBezTo>
                    <a:pt x="6" y="3"/>
                    <a:pt x="5" y="3"/>
                    <a:pt x="5" y="2"/>
                  </a:cubicBezTo>
                  <a:cubicBezTo>
                    <a:pt x="3" y="2"/>
                    <a:pt x="2" y="1"/>
                    <a:pt x="0"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2" name="Freeform 40">
              <a:extLst>
                <a:ext uri="{FF2B5EF4-FFF2-40B4-BE49-F238E27FC236}">
                  <a16:creationId xmlns="" xmlns:a16="http://schemas.microsoft.com/office/drawing/2014/main" id="{D4A50130-CE89-4DA1-8892-7C8AAB1999D3}"/>
                </a:ext>
              </a:extLst>
            </p:cNvPr>
            <p:cNvSpPr>
              <a:spLocks/>
            </p:cNvSpPr>
            <p:nvPr/>
          </p:nvSpPr>
          <p:spPr bwMode="auto">
            <a:xfrm flipH="1">
              <a:off x="1820863" y="6251575"/>
              <a:ext cx="41275" cy="20638"/>
            </a:xfrm>
            <a:custGeom>
              <a:avLst/>
              <a:gdLst>
                <a:gd name="T0" fmla="*/ 0 w 15"/>
                <a:gd name="T1" fmla="*/ 0 h 7"/>
                <a:gd name="T2" fmla="*/ 1 w 15"/>
                <a:gd name="T3" fmla="*/ 3 h 7"/>
                <a:gd name="T4" fmla="*/ 1 w 15"/>
                <a:gd name="T5" fmla="*/ 3 h 7"/>
                <a:gd name="T6" fmla="*/ 2 w 15"/>
                <a:gd name="T7" fmla="*/ 3 h 7"/>
                <a:gd name="T8" fmla="*/ 7 w 15"/>
                <a:gd name="T9" fmla="*/ 5 h 7"/>
                <a:gd name="T10" fmla="*/ 9 w 15"/>
                <a:gd name="T11" fmla="*/ 6 h 7"/>
                <a:gd name="T12" fmla="*/ 13 w 15"/>
                <a:gd name="T13" fmla="*/ 7 h 7"/>
                <a:gd name="T14" fmla="*/ 15 w 15"/>
                <a:gd name="T15" fmla="*/ 7 h 7"/>
                <a:gd name="T16" fmla="*/ 0 w 15"/>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7">
                  <a:moveTo>
                    <a:pt x="0" y="0"/>
                  </a:moveTo>
                  <a:cubicBezTo>
                    <a:pt x="1" y="3"/>
                    <a:pt x="1" y="3"/>
                    <a:pt x="1" y="3"/>
                  </a:cubicBezTo>
                  <a:cubicBezTo>
                    <a:pt x="1" y="3"/>
                    <a:pt x="1" y="3"/>
                    <a:pt x="1" y="3"/>
                  </a:cubicBezTo>
                  <a:cubicBezTo>
                    <a:pt x="1" y="3"/>
                    <a:pt x="2" y="3"/>
                    <a:pt x="2" y="3"/>
                  </a:cubicBezTo>
                  <a:cubicBezTo>
                    <a:pt x="4" y="4"/>
                    <a:pt x="5" y="5"/>
                    <a:pt x="7" y="5"/>
                  </a:cubicBezTo>
                  <a:cubicBezTo>
                    <a:pt x="7" y="6"/>
                    <a:pt x="8" y="6"/>
                    <a:pt x="9" y="6"/>
                  </a:cubicBezTo>
                  <a:cubicBezTo>
                    <a:pt x="10" y="7"/>
                    <a:pt x="12" y="7"/>
                    <a:pt x="13" y="7"/>
                  </a:cubicBezTo>
                  <a:cubicBezTo>
                    <a:pt x="14" y="7"/>
                    <a:pt x="14" y="7"/>
                    <a:pt x="15" y="7"/>
                  </a:cubicBezTo>
                  <a:cubicBezTo>
                    <a:pt x="11" y="6"/>
                    <a:pt x="6" y="4"/>
                    <a:pt x="0" y="0"/>
                  </a:cubicBezTo>
                </a:path>
              </a:pathLst>
            </a:custGeom>
            <a:solidFill>
              <a:srgbClr val="FFFC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3" name="Freeform 41">
              <a:extLst>
                <a:ext uri="{FF2B5EF4-FFF2-40B4-BE49-F238E27FC236}">
                  <a16:creationId xmlns="" xmlns:a16="http://schemas.microsoft.com/office/drawing/2014/main" id="{92465173-1026-4F90-B778-241C807CE2DF}"/>
                </a:ext>
              </a:extLst>
            </p:cNvPr>
            <p:cNvSpPr>
              <a:spLocks/>
            </p:cNvSpPr>
            <p:nvPr/>
          </p:nvSpPr>
          <p:spPr bwMode="auto">
            <a:xfrm flipH="1">
              <a:off x="1554163" y="6229350"/>
              <a:ext cx="44450" cy="68263"/>
            </a:xfrm>
            <a:custGeom>
              <a:avLst/>
              <a:gdLst>
                <a:gd name="T0" fmla="*/ 6 w 16"/>
                <a:gd name="T1" fmla="*/ 0 h 24"/>
                <a:gd name="T2" fmla="*/ 5 w 16"/>
                <a:gd name="T3" fmla="*/ 9 h 24"/>
                <a:gd name="T4" fmla="*/ 0 w 16"/>
                <a:gd name="T5" fmla="*/ 14 h 24"/>
                <a:gd name="T6" fmla="*/ 6 w 16"/>
                <a:gd name="T7" fmla="*/ 15 h 24"/>
                <a:gd name="T8" fmla="*/ 8 w 16"/>
                <a:gd name="T9" fmla="*/ 24 h 24"/>
                <a:gd name="T10" fmla="*/ 10 w 16"/>
                <a:gd name="T11" fmla="*/ 18 h 24"/>
                <a:gd name="T12" fmla="*/ 16 w 16"/>
                <a:gd name="T13" fmla="*/ 22 h 24"/>
                <a:gd name="T14" fmla="*/ 12 w 16"/>
                <a:gd name="T15" fmla="*/ 15 h 24"/>
                <a:gd name="T16" fmla="*/ 6 w 16"/>
                <a:gd name="T1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24">
                  <a:moveTo>
                    <a:pt x="6" y="0"/>
                  </a:moveTo>
                  <a:cubicBezTo>
                    <a:pt x="6" y="0"/>
                    <a:pt x="6" y="7"/>
                    <a:pt x="5" y="9"/>
                  </a:cubicBezTo>
                  <a:cubicBezTo>
                    <a:pt x="4" y="12"/>
                    <a:pt x="0" y="14"/>
                    <a:pt x="0" y="14"/>
                  </a:cubicBezTo>
                  <a:cubicBezTo>
                    <a:pt x="0" y="14"/>
                    <a:pt x="5" y="14"/>
                    <a:pt x="6" y="15"/>
                  </a:cubicBezTo>
                  <a:cubicBezTo>
                    <a:pt x="8" y="16"/>
                    <a:pt x="8" y="21"/>
                    <a:pt x="8" y="24"/>
                  </a:cubicBezTo>
                  <a:cubicBezTo>
                    <a:pt x="8" y="24"/>
                    <a:pt x="9" y="17"/>
                    <a:pt x="10" y="18"/>
                  </a:cubicBezTo>
                  <a:cubicBezTo>
                    <a:pt x="11" y="18"/>
                    <a:pt x="16" y="22"/>
                    <a:pt x="16" y="22"/>
                  </a:cubicBezTo>
                  <a:cubicBezTo>
                    <a:pt x="16" y="22"/>
                    <a:pt x="15" y="17"/>
                    <a:pt x="12" y="15"/>
                  </a:cubicBezTo>
                  <a:cubicBezTo>
                    <a:pt x="10" y="12"/>
                    <a:pt x="8" y="4"/>
                    <a:pt x="6" y="0"/>
                  </a:cubicBezTo>
                  <a:close/>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4" name="Freeform 42">
              <a:extLst>
                <a:ext uri="{FF2B5EF4-FFF2-40B4-BE49-F238E27FC236}">
                  <a16:creationId xmlns="" xmlns:a16="http://schemas.microsoft.com/office/drawing/2014/main" id="{1F78E23D-64DD-47C8-AC05-40FAED32919A}"/>
                </a:ext>
              </a:extLst>
            </p:cNvPr>
            <p:cNvSpPr>
              <a:spLocks/>
            </p:cNvSpPr>
            <p:nvPr/>
          </p:nvSpPr>
          <p:spPr bwMode="auto">
            <a:xfrm flipH="1">
              <a:off x="1558925" y="6246813"/>
              <a:ext cx="17463" cy="25400"/>
            </a:xfrm>
            <a:custGeom>
              <a:avLst/>
              <a:gdLst>
                <a:gd name="T0" fmla="*/ 0 w 6"/>
                <a:gd name="T1" fmla="*/ 0 h 9"/>
                <a:gd name="T2" fmla="*/ 4 w 6"/>
                <a:gd name="T3" fmla="*/ 3 h 9"/>
                <a:gd name="T4" fmla="*/ 5 w 6"/>
                <a:gd name="T5" fmla="*/ 9 h 9"/>
                <a:gd name="T6" fmla="*/ 1 w 6"/>
                <a:gd name="T7" fmla="*/ 5 h 9"/>
                <a:gd name="T8" fmla="*/ 0 w 6"/>
                <a:gd name="T9" fmla="*/ 0 h 9"/>
              </a:gdLst>
              <a:ahLst/>
              <a:cxnLst>
                <a:cxn ang="0">
                  <a:pos x="T0" y="T1"/>
                </a:cxn>
                <a:cxn ang="0">
                  <a:pos x="T2" y="T3"/>
                </a:cxn>
                <a:cxn ang="0">
                  <a:pos x="T4" y="T5"/>
                </a:cxn>
                <a:cxn ang="0">
                  <a:pos x="T6" y="T7"/>
                </a:cxn>
                <a:cxn ang="0">
                  <a:pos x="T8" y="T9"/>
                </a:cxn>
              </a:cxnLst>
              <a:rect l="0" t="0" r="r" b="b"/>
              <a:pathLst>
                <a:path w="6" h="9">
                  <a:moveTo>
                    <a:pt x="0" y="0"/>
                  </a:moveTo>
                  <a:cubicBezTo>
                    <a:pt x="0" y="0"/>
                    <a:pt x="3" y="1"/>
                    <a:pt x="4" y="3"/>
                  </a:cubicBezTo>
                  <a:cubicBezTo>
                    <a:pt x="6" y="5"/>
                    <a:pt x="5" y="9"/>
                    <a:pt x="5" y="9"/>
                  </a:cubicBezTo>
                  <a:cubicBezTo>
                    <a:pt x="1" y="5"/>
                    <a:pt x="1" y="5"/>
                    <a:pt x="1" y="5"/>
                  </a:cubicBezTo>
                  <a:lnTo>
                    <a:pt x="0" y="0"/>
                  </a:lnTo>
                  <a:close/>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5" name="Freeform 43">
              <a:extLst>
                <a:ext uri="{FF2B5EF4-FFF2-40B4-BE49-F238E27FC236}">
                  <a16:creationId xmlns="" xmlns:a16="http://schemas.microsoft.com/office/drawing/2014/main" id="{53F3B8B3-EC55-474F-9BD2-231508BCE81B}"/>
                </a:ext>
              </a:extLst>
            </p:cNvPr>
            <p:cNvSpPr>
              <a:spLocks/>
            </p:cNvSpPr>
            <p:nvPr/>
          </p:nvSpPr>
          <p:spPr bwMode="auto">
            <a:xfrm flipH="1">
              <a:off x="1352550" y="6086475"/>
              <a:ext cx="217488" cy="174625"/>
            </a:xfrm>
            <a:custGeom>
              <a:avLst/>
              <a:gdLst>
                <a:gd name="T0" fmla="*/ 0 w 77"/>
                <a:gd name="T1" fmla="*/ 58 h 61"/>
                <a:gd name="T2" fmla="*/ 69 w 77"/>
                <a:gd name="T3" fmla="*/ 5 h 61"/>
                <a:gd name="T4" fmla="*/ 74 w 77"/>
                <a:gd name="T5" fmla="*/ 1 h 61"/>
                <a:gd name="T6" fmla="*/ 2 w 77"/>
                <a:gd name="T7" fmla="*/ 61 h 61"/>
                <a:gd name="T8" fmla="*/ 0 w 77"/>
                <a:gd name="T9" fmla="*/ 58 h 61"/>
              </a:gdLst>
              <a:ahLst/>
              <a:cxnLst>
                <a:cxn ang="0">
                  <a:pos x="T0" y="T1"/>
                </a:cxn>
                <a:cxn ang="0">
                  <a:pos x="T2" y="T3"/>
                </a:cxn>
                <a:cxn ang="0">
                  <a:pos x="T4" y="T5"/>
                </a:cxn>
                <a:cxn ang="0">
                  <a:pos x="T6" y="T7"/>
                </a:cxn>
                <a:cxn ang="0">
                  <a:pos x="T8" y="T9"/>
                </a:cxn>
              </a:cxnLst>
              <a:rect l="0" t="0" r="r" b="b"/>
              <a:pathLst>
                <a:path w="77" h="61">
                  <a:moveTo>
                    <a:pt x="0" y="58"/>
                  </a:moveTo>
                  <a:cubicBezTo>
                    <a:pt x="0" y="58"/>
                    <a:pt x="43" y="44"/>
                    <a:pt x="69" y="5"/>
                  </a:cubicBezTo>
                  <a:cubicBezTo>
                    <a:pt x="69" y="5"/>
                    <a:pt x="72" y="0"/>
                    <a:pt x="74" y="1"/>
                  </a:cubicBezTo>
                  <a:cubicBezTo>
                    <a:pt x="77" y="3"/>
                    <a:pt x="50" y="43"/>
                    <a:pt x="2" y="61"/>
                  </a:cubicBezTo>
                  <a:cubicBezTo>
                    <a:pt x="0" y="58"/>
                    <a:pt x="0" y="58"/>
                    <a:pt x="0" y="58"/>
                  </a:cubicBezTo>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6" name="Freeform 44">
              <a:extLst>
                <a:ext uri="{FF2B5EF4-FFF2-40B4-BE49-F238E27FC236}">
                  <a16:creationId xmlns="" xmlns:a16="http://schemas.microsoft.com/office/drawing/2014/main" id="{859ACCBB-8A1D-4856-B854-512A0E9A694D}"/>
                </a:ext>
              </a:extLst>
            </p:cNvPr>
            <p:cNvSpPr>
              <a:spLocks/>
            </p:cNvSpPr>
            <p:nvPr/>
          </p:nvSpPr>
          <p:spPr bwMode="auto">
            <a:xfrm flipH="1">
              <a:off x="838200" y="5988050"/>
              <a:ext cx="403225" cy="398463"/>
            </a:xfrm>
            <a:custGeom>
              <a:avLst/>
              <a:gdLst>
                <a:gd name="T0" fmla="*/ 124 w 142"/>
                <a:gd name="T1" fmla="*/ 98 h 140"/>
                <a:gd name="T2" fmla="*/ 114 w 142"/>
                <a:gd name="T3" fmla="*/ 99 h 140"/>
                <a:gd name="T4" fmla="*/ 74 w 142"/>
                <a:gd name="T5" fmla="*/ 73 h 140"/>
                <a:gd name="T6" fmla="*/ 103 w 142"/>
                <a:gd name="T7" fmla="*/ 102 h 140"/>
                <a:gd name="T8" fmla="*/ 102 w 142"/>
                <a:gd name="T9" fmla="*/ 120 h 140"/>
                <a:gd name="T10" fmla="*/ 91 w 142"/>
                <a:gd name="T11" fmla="*/ 136 h 140"/>
                <a:gd name="T12" fmla="*/ 70 w 142"/>
                <a:gd name="T13" fmla="*/ 131 h 140"/>
                <a:gd name="T14" fmla="*/ 69 w 142"/>
                <a:gd name="T15" fmla="*/ 130 h 140"/>
                <a:gd name="T16" fmla="*/ 69 w 142"/>
                <a:gd name="T17" fmla="*/ 129 h 140"/>
                <a:gd name="T18" fmla="*/ 61 w 142"/>
                <a:gd name="T19" fmla="*/ 90 h 140"/>
                <a:gd name="T20" fmla="*/ 57 w 142"/>
                <a:gd name="T21" fmla="*/ 87 h 140"/>
                <a:gd name="T22" fmla="*/ 39 w 142"/>
                <a:gd name="T23" fmla="*/ 105 h 140"/>
                <a:gd name="T24" fmla="*/ 27 w 142"/>
                <a:gd name="T25" fmla="*/ 108 h 140"/>
                <a:gd name="T26" fmla="*/ 4 w 142"/>
                <a:gd name="T27" fmla="*/ 94 h 140"/>
                <a:gd name="T28" fmla="*/ 12 w 142"/>
                <a:gd name="T29" fmla="*/ 71 h 140"/>
                <a:gd name="T30" fmla="*/ 15 w 142"/>
                <a:gd name="T31" fmla="*/ 67 h 140"/>
                <a:gd name="T32" fmla="*/ 62 w 142"/>
                <a:gd name="T33" fmla="*/ 65 h 140"/>
                <a:gd name="T34" fmla="*/ 41 w 142"/>
                <a:gd name="T35" fmla="*/ 57 h 140"/>
                <a:gd name="T36" fmla="*/ 25 w 142"/>
                <a:gd name="T37" fmla="*/ 49 h 140"/>
                <a:gd name="T38" fmla="*/ 23 w 142"/>
                <a:gd name="T39" fmla="*/ 48 h 140"/>
                <a:gd name="T40" fmla="*/ 16 w 142"/>
                <a:gd name="T41" fmla="*/ 39 h 140"/>
                <a:gd name="T42" fmla="*/ 15 w 142"/>
                <a:gd name="T43" fmla="*/ 20 h 140"/>
                <a:gd name="T44" fmla="*/ 34 w 142"/>
                <a:gd name="T45" fmla="*/ 12 h 140"/>
                <a:gd name="T46" fmla="*/ 40 w 142"/>
                <a:gd name="T47" fmla="*/ 13 h 140"/>
                <a:gd name="T48" fmla="*/ 63 w 142"/>
                <a:gd name="T49" fmla="*/ 30 h 140"/>
                <a:gd name="T50" fmla="*/ 69 w 142"/>
                <a:gd name="T51" fmla="*/ 56 h 140"/>
                <a:gd name="T52" fmla="*/ 75 w 142"/>
                <a:gd name="T53" fmla="*/ 20 h 140"/>
                <a:gd name="T54" fmla="*/ 86 w 142"/>
                <a:gd name="T55" fmla="*/ 6 h 140"/>
                <a:gd name="T56" fmla="*/ 104 w 142"/>
                <a:gd name="T57" fmla="*/ 2 h 140"/>
                <a:gd name="T58" fmla="*/ 115 w 142"/>
                <a:gd name="T59" fmla="*/ 19 h 140"/>
                <a:gd name="T60" fmla="*/ 116 w 142"/>
                <a:gd name="T61" fmla="*/ 25 h 140"/>
                <a:gd name="T62" fmla="*/ 113 w 142"/>
                <a:gd name="T63" fmla="*/ 38 h 140"/>
                <a:gd name="T64" fmla="*/ 112 w 142"/>
                <a:gd name="T65" fmla="*/ 41 h 140"/>
                <a:gd name="T66" fmla="*/ 102 w 142"/>
                <a:gd name="T67" fmla="*/ 51 h 140"/>
                <a:gd name="T68" fmla="*/ 78 w 142"/>
                <a:gd name="T69" fmla="*/ 63 h 140"/>
                <a:gd name="T70" fmla="*/ 78 w 142"/>
                <a:gd name="T71" fmla="*/ 63 h 140"/>
                <a:gd name="T72" fmla="*/ 109 w 142"/>
                <a:gd name="T73" fmla="*/ 54 h 140"/>
                <a:gd name="T74" fmla="*/ 114 w 142"/>
                <a:gd name="T75" fmla="*/ 55 h 140"/>
                <a:gd name="T76" fmla="*/ 115 w 142"/>
                <a:gd name="T77" fmla="*/ 55 h 140"/>
                <a:gd name="T78" fmla="*/ 125 w 142"/>
                <a:gd name="T79" fmla="*/ 59 h 140"/>
                <a:gd name="T80" fmla="*/ 127 w 142"/>
                <a:gd name="T81" fmla="*/ 61 h 140"/>
                <a:gd name="T82" fmla="*/ 135 w 142"/>
                <a:gd name="T83" fmla="*/ 70 h 140"/>
                <a:gd name="T84" fmla="*/ 138 w 142"/>
                <a:gd name="T85" fmla="*/ 9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2" h="140">
                  <a:moveTo>
                    <a:pt x="138" y="90"/>
                  </a:moveTo>
                  <a:cubicBezTo>
                    <a:pt x="138" y="92"/>
                    <a:pt x="132" y="97"/>
                    <a:pt x="124" y="98"/>
                  </a:cubicBezTo>
                  <a:cubicBezTo>
                    <a:pt x="123" y="99"/>
                    <a:pt x="123" y="99"/>
                    <a:pt x="122" y="99"/>
                  </a:cubicBezTo>
                  <a:cubicBezTo>
                    <a:pt x="120" y="99"/>
                    <a:pt x="117" y="99"/>
                    <a:pt x="114" y="99"/>
                  </a:cubicBezTo>
                  <a:cubicBezTo>
                    <a:pt x="101" y="97"/>
                    <a:pt x="93" y="87"/>
                    <a:pt x="87" y="81"/>
                  </a:cubicBezTo>
                  <a:cubicBezTo>
                    <a:pt x="83" y="77"/>
                    <a:pt x="77" y="74"/>
                    <a:pt x="74" y="73"/>
                  </a:cubicBezTo>
                  <a:cubicBezTo>
                    <a:pt x="78" y="77"/>
                    <a:pt x="86" y="81"/>
                    <a:pt x="96" y="91"/>
                  </a:cubicBezTo>
                  <a:cubicBezTo>
                    <a:pt x="99" y="95"/>
                    <a:pt x="101" y="98"/>
                    <a:pt x="103" y="102"/>
                  </a:cubicBezTo>
                  <a:cubicBezTo>
                    <a:pt x="104" y="108"/>
                    <a:pt x="104" y="114"/>
                    <a:pt x="102" y="120"/>
                  </a:cubicBezTo>
                  <a:cubicBezTo>
                    <a:pt x="102" y="120"/>
                    <a:pt x="102" y="120"/>
                    <a:pt x="102" y="120"/>
                  </a:cubicBezTo>
                  <a:cubicBezTo>
                    <a:pt x="102" y="122"/>
                    <a:pt x="101" y="124"/>
                    <a:pt x="101" y="126"/>
                  </a:cubicBezTo>
                  <a:cubicBezTo>
                    <a:pt x="97" y="135"/>
                    <a:pt x="93" y="137"/>
                    <a:pt x="91" y="136"/>
                  </a:cubicBezTo>
                  <a:cubicBezTo>
                    <a:pt x="88" y="136"/>
                    <a:pt x="88" y="138"/>
                    <a:pt x="85" y="139"/>
                  </a:cubicBezTo>
                  <a:cubicBezTo>
                    <a:pt x="83" y="140"/>
                    <a:pt x="76" y="137"/>
                    <a:pt x="70" y="131"/>
                  </a:cubicBezTo>
                  <a:cubicBezTo>
                    <a:pt x="69" y="130"/>
                    <a:pt x="69" y="130"/>
                    <a:pt x="69" y="130"/>
                  </a:cubicBezTo>
                  <a:cubicBezTo>
                    <a:pt x="69" y="130"/>
                    <a:pt x="69" y="130"/>
                    <a:pt x="69" y="130"/>
                  </a:cubicBezTo>
                  <a:cubicBezTo>
                    <a:pt x="69" y="129"/>
                    <a:pt x="69" y="129"/>
                    <a:pt x="69" y="129"/>
                  </a:cubicBezTo>
                  <a:cubicBezTo>
                    <a:pt x="69" y="129"/>
                    <a:pt x="69" y="129"/>
                    <a:pt x="69" y="129"/>
                  </a:cubicBezTo>
                  <a:cubicBezTo>
                    <a:pt x="67" y="128"/>
                    <a:pt x="66" y="126"/>
                    <a:pt x="65" y="124"/>
                  </a:cubicBezTo>
                  <a:cubicBezTo>
                    <a:pt x="59" y="112"/>
                    <a:pt x="57" y="97"/>
                    <a:pt x="61" y="90"/>
                  </a:cubicBezTo>
                  <a:cubicBezTo>
                    <a:pt x="64" y="85"/>
                    <a:pt x="63" y="82"/>
                    <a:pt x="65" y="78"/>
                  </a:cubicBezTo>
                  <a:cubicBezTo>
                    <a:pt x="63" y="80"/>
                    <a:pt x="59" y="84"/>
                    <a:pt x="57" y="87"/>
                  </a:cubicBezTo>
                  <a:cubicBezTo>
                    <a:pt x="52" y="93"/>
                    <a:pt x="47" y="101"/>
                    <a:pt x="39" y="105"/>
                  </a:cubicBezTo>
                  <a:cubicBezTo>
                    <a:pt x="39" y="105"/>
                    <a:pt x="39" y="105"/>
                    <a:pt x="39" y="105"/>
                  </a:cubicBezTo>
                  <a:cubicBezTo>
                    <a:pt x="37" y="106"/>
                    <a:pt x="35" y="107"/>
                    <a:pt x="33" y="107"/>
                  </a:cubicBezTo>
                  <a:cubicBezTo>
                    <a:pt x="31" y="108"/>
                    <a:pt x="29" y="108"/>
                    <a:pt x="27" y="108"/>
                  </a:cubicBezTo>
                  <a:cubicBezTo>
                    <a:pt x="16" y="108"/>
                    <a:pt x="6" y="102"/>
                    <a:pt x="5" y="100"/>
                  </a:cubicBezTo>
                  <a:cubicBezTo>
                    <a:pt x="4" y="97"/>
                    <a:pt x="6" y="96"/>
                    <a:pt x="4" y="94"/>
                  </a:cubicBezTo>
                  <a:cubicBezTo>
                    <a:pt x="2" y="93"/>
                    <a:pt x="0" y="88"/>
                    <a:pt x="5" y="80"/>
                  </a:cubicBezTo>
                  <a:cubicBezTo>
                    <a:pt x="7" y="77"/>
                    <a:pt x="9" y="73"/>
                    <a:pt x="12" y="71"/>
                  </a:cubicBezTo>
                  <a:cubicBezTo>
                    <a:pt x="12" y="71"/>
                    <a:pt x="12" y="71"/>
                    <a:pt x="12" y="71"/>
                  </a:cubicBezTo>
                  <a:cubicBezTo>
                    <a:pt x="13" y="69"/>
                    <a:pt x="14" y="68"/>
                    <a:pt x="15" y="67"/>
                  </a:cubicBezTo>
                  <a:cubicBezTo>
                    <a:pt x="20" y="63"/>
                    <a:pt x="26" y="60"/>
                    <a:pt x="35" y="61"/>
                  </a:cubicBezTo>
                  <a:cubicBezTo>
                    <a:pt x="48" y="62"/>
                    <a:pt x="56" y="65"/>
                    <a:pt x="62" y="65"/>
                  </a:cubicBezTo>
                  <a:cubicBezTo>
                    <a:pt x="59" y="64"/>
                    <a:pt x="54" y="61"/>
                    <a:pt x="49" y="59"/>
                  </a:cubicBezTo>
                  <a:cubicBezTo>
                    <a:pt x="47" y="58"/>
                    <a:pt x="44" y="58"/>
                    <a:pt x="41" y="57"/>
                  </a:cubicBezTo>
                  <a:cubicBezTo>
                    <a:pt x="41" y="57"/>
                    <a:pt x="41" y="57"/>
                    <a:pt x="41" y="57"/>
                  </a:cubicBezTo>
                  <a:cubicBezTo>
                    <a:pt x="36" y="56"/>
                    <a:pt x="30" y="53"/>
                    <a:pt x="25" y="49"/>
                  </a:cubicBezTo>
                  <a:cubicBezTo>
                    <a:pt x="25" y="49"/>
                    <a:pt x="25" y="49"/>
                    <a:pt x="25" y="49"/>
                  </a:cubicBezTo>
                  <a:cubicBezTo>
                    <a:pt x="24" y="49"/>
                    <a:pt x="23" y="48"/>
                    <a:pt x="23" y="48"/>
                  </a:cubicBezTo>
                  <a:cubicBezTo>
                    <a:pt x="22" y="47"/>
                    <a:pt x="21" y="46"/>
                    <a:pt x="20" y="45"/>
                  </a:cubicBezTo>
                  <a:cubicBezTo>
                    <a:pt x="18" y="43"/>
                    <a:pt x="17" y="41"/>
                    <a:pt x="16" y="39"/>
                  </a:cubicBezTo>
                  <a:cubicBezTo>
                    <a:pt x="16" y="39"/>
                    <a:pt x="16" y="39"/>
                    <a:pt x="16" y="39"/>
                  </a:cubicBezTo>
                  <a:cubicBezTo>
                    <a:pt x="12" y="30"/>
                    <a:pt x="13" y="21"/>
                    <a:pt x="15" y="20"/>
                  </a:cubicBezTo>
                  <a:cubicBezTo>
                    <a:pt x="17" y="18"/>
                    <a:pt x="19" y="19"/>
                    <a:pt x="20" y="16"/>
                  </a:cubicBezTo>
                  <a:cubicBezTo>
                    <a:pt x="20" y="14"/>
                    <a:pt x="24" y="11"/>
                    <a:pt x="34" y="12"/>
                  </a:cubicBezTo>
                  <a:cubicBezTo>
                    <a:pt x="35" y="12"/>
                    <a:pt x="37" y="12"/>
                    <a:pt x="39" y="13"/>
                  </a:cubicBezTo>
                  <a:cubicBezTo>
                    <a:pt x="40" y="13"/>
                    <a:pt x="40" y="13"/>
                    <a:pt x="40" y="13"/>
                  </a:cubicBezTo>
                  <a:cubicBezTo>
                    <a:pt x="48" y="15"/>
                    <a:pt x="58" y="19"/>
                    <a:pt x="62" y="30"/>
                  </a:cubicBezTo>
                  <a:cubicBezTo>
                    <a:pt x="63" y="30"/>
                    <a:pt x="63" y="30"/>
                    <a:pt x="63" y="30"/>
                  </a:cubicBezTo>
                  <a:cubicBezTo>
                    <a:pt x="63" y="31"/>
                    <a:pt x="63" y="31"/>
                    <a:pt x="63" y="31"/>
                  </a:cubicBezTo>
                  <a:cubicBezTo>
                    <a:pt x="67" y="42"/>
                    <a:pt x="67" y="50"/>
                    <a:pt x="69" y="56"/>
                  </a:cubicBezTo>
                  <a:cubicBezTo>
                    <a:pt x="70" y="53"/>
                    <a:pt x="72" y="48"/>
                    <a:pt x="72" y="43"/>
                  </a:cubicBezTo>
                  <a:cubicBezTo>
                    <a:pt x="73" y="37"/>
                    <a:pt x="72" y="28"/>
                    <a:pt x="75" y="20"/>
                  </a:cubicBezTo>
                  <a:cubicBezTo>
                    <a:pt x="77" y="17"/>
                    <a:pt x="78" y="14"/>
                    <a:pt x="80" y="11"/>
                  </a:cubicBezTo>
                  <a:cubicBezTo>
                    <a:pt x="82" y="9"/>
                    <a:pt x="84" y="8"/>
                    <a:pt x="86" y="6"/>
                  </a:cubicBezTo>
                  <a:cubicBezTo>
                    <a:pt x="86" y="6"/>
                    <a:pt x="86" y="6"/>
                    <a:pt x="86" y="6"/>
                  </a:cubicBezTo>
                  <a:cubicBezTo>
                    <a:pt x="94" y="1"/>
                    <a:pt x="102" y="0"/>
                    <a:pt x="104" y="2"/>
                  </a:cubicBezTo>
                  <a:cubicBezTo>
                    <a:pt x="106" y="4"/>
                    <a:pt x="106" y="6"/>
                    <a:pt x="108" y="6"/>
                  </a:cubicBezTo>
                  <a:cubicBezTo>
                    <a:pt x="111" y="6"/>
                    <a:pt x="114" y="8"/>
                    <a:pt x="115" y="19"/>
                  </a:cubicBezTo>
                  <a:cubicBezTo>
                    <a:pt x="115" y="21"/>
                    <a:pt x="116" y="23"/>
                    <a:pt x="116" y="25"/>
                  </a:cubicBezTo>
                  <a:cubicBezTo>
                    <a:pt x="116" y="25"/>
                    <a:pt x="116" y="25"/>
                    <a:pt x="116" y="25"/>
                  </a:cubicBezTo>
                  <a:cubicBezTo>
                    <a:pt x="115" y="29"/>
                    <a:pt x="115" y="34"/>
                    <a:pt x="113" y="38"/>
                  </a:cubicBezTo>
                  <a:cubicBezTo>
                    <a:pt x="113" y="38"/>
                    <a:pt x="113" y="38"/>
                    <a:pt x="113" y="38"/>
                  </a:cubicBezTo>
                  <a:cubicBezTo>
                    <a:pt x="113" y="38"/>
                    <a:pt x="113" y="38"/>
                    <a:pt x="113" y="38"/>
                  </a:cubicBezTo>
                  <a:cubicBezTo>
                    <a:pt x="113" y="39"/>
                    <a:pt x="112" y="40"/>
                    <a:pt x="112" y="41"/>
                  </a:cubicBezTo>
                  <a:cubicBezTo>
                    <a:pt x="112" y="41"/>
                    <a:pt x="112" y="41"/>
                    <a:pt x="112" y="41"/>
                  </a:cubicBezTo>
                  <a:cubicBezTo>
                    <a:pt x="110" y="45"/>
                    <a:pt x="107" y="48"/>
                    <a:pt x="102" y="51"/>
                  </a:cubicBezTo>
                  <a:cubicBezTo>
                    <a:pt x="92" y="58"/>
                    <a:pt x="83" y="59"/>
                    <a:pt x="79" y="62"/>
                  </a:cubicBezTo>
                  <a:cubicBezTo>
                    <a:pt x="78" y="63"/>
                    <a:pt x="78" y="63"/>
                    <a:pt x="78" y="63"/>
                  </a:cubicBezTo>
                  <a:cubicBezTo>
                    <a:pt x="78" y="63"/>
                    <a:pt x="78" y="63"/>
                    <a:pt x="78" y="63"/>
                  </a:cubicBezTo>
                  <a:cubicBezTo>
                    <a:pt x="78" y="63"/>
                    <a:pt x="78" y="63"/>
                    <a:pt x="78" y="63"/>
                  </a:cubicBezTo>
                  <a:cubicBezTo>
                    <a:pt x="83" y="62"/>
                    <a:pt x="90" y="57"/>
                    <a:pt x="104" y="55"/>
                  </a:cubicBezTo>
                  <a:cubicBezTo>
                    <a:pt x="106" y="55"/>
                    <a:pt x="108" y="54"/>
                    <a:pt x="109" y="54"/>
                  </a:cubicBezTo>
                  <a:cubicBezTo>
                    <a:pt x="110" y="54"/>
                    <a:pt x="110" y="54"/>
                    <a:pt x="110" y="54"/>
                  </a:cubicBezTo>
                  <a:cubicBezTo>
                    <a:pt x="111" y="54"/>
                    <a:pt x="113" y="55"/>
                    <a:pt x="114" y="55"/>
                  </a:cubicBezTo>
                  <a:cubicBezTo>
                    <a:pt x="114" y="55"/>
                    <a:pt x="114" y="55"/>
                    <a:pt x="115" y="55"/>
                  </a:cubicBezTo>
                  <a:cubicBezTo>
                    <a:pt x="115" y="55"/>
                    <a:pt x="115" y="55"/>
                    <a:pt x="115" y="55"/>
                  </a:cubicBezTo>
                  <a:cubicBezTo>
                    <a:pt x="116" y="55"/>
                    <a:pt x="116" y="55"/>
                    <a:pt x="116" y="55"/>
                  </a:cubicBezTo>
                  <a:cubicBezTo>
                    <a:pt x="119" y="56"/>
                    <a:pt x="122" y="58"/>
                    <a:pt x="125" y="59"/>
                  </a:cubicBezTo>
                  <a:cubicBezTo>
                    <a:pt x="125" y="59"/>
                    <a:pt x="125" y="59"/>
                    <a:pt x="125" y="59"/>
                  </a:cubicBezTo>
                  <a:cubicBezTo>
                    <a:pt x="126" y="60"/>
                    <a:pt x="126" y="61"/>
                    <a:pt x="127" y="61"/>
                  </a:cubicBezTo>
                  <a:cubicBezTo>
                    <a:pt x="127" y="61"/>
                    <a:pt x="127" y="61"/>
                    <a:pt x="127" y="61"/>
                  </a:cubicBezTo>
                  <a:cubicBezTo>
                    <a:pt x="131" y="64"/>
                    <a:pt x="133" y="67"/>
                    <a:pt x="135" y="70"/>
                  </a:cubicBezTo>
                  <a:cubicBezTo>
                    <a:pt x="142" y="78"/>
                    <a:pt x="141" y="83"/>
                    <a:pt x="139" y="84"/>
                  </a:cubicBezTo>
                  <a:cubicBezTo>
                    <a:pt x="137" y="86"/>
                    <a:pt x="138" y="87"/>
                    <a:pt x="138" y="90"/>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7" name="Freeform 45">
              <a:extLst>
                <a:ext uri="{FF2B5EF4-FFF2-40B4-BE49-F238E27FC236}">
                  <a16:creationId xmlns="" xmlns:a16="http://schemas.microsoft.com/office/drawing/2014/main" id="{4495077A-383F-49F0-A8C4-9FBBAD092BE5}"/>
                </a:ext>
              </a:extLst>
            </p:cNvPr>
            <p:cNvSpPr>
              <a:spLocks noEditPoints="1"/>
            </p:cNvSpPr>
            <p:nvPr/>
          </p:nvSpPr>
          <p:spPr bwMode="auto">
            <a:xfrm flipH="1">
              <a:off x="885825" y="6096000"/>
              <a:ext cx="290513" cy="58738"/>
            </a:xfrm>
            <a:custGeom>
              <a:avLst/>
              <a:gdLst>
                <a:gd name="T0" fmla="*/ 91 w 102"/>
                <a:gd name="T1" fmla="*/ 17 h 21"/>
                <a:gd name="T2" fmla="*/ 91 w 102"/>
                <a:gd name="T3" fmla="*/ 17 h 21"/>
                <a:gd name="T4" fmla="*/ 92 w 102"/>
                <a:gd name="T5" fmla="*/ 17 h 21"/>
                <a:gd name="T6" fmla="*/ 92 w 102"/>
                <a:gd name="T7" fmla="*/ 17 h 21"/>
                <a:gd name="T8" fmla="*/ 93 w 102"/>
                <a:gd name="T9" fmla="*/ 17 h 21"/>
                <a:gd name="T10" fmla="*/ 102 w 102"/>
                <a:gd name="T11" fmla="*/ 21 h 21"/>
                <a:gd name="T12" fmla="*/ 102 w 102"/>
                <a:gd name="T13" fmla="*/ 21 h 21"/>
                <a:gd name="T14" fmla="*/ 102 w 102"/>
                <a:gd name="T15" fmla="*/ 21 h 21"/>
                <a:gd name="T16" fmla="*/ 102 w 102"/>
                <a:gd name="T17" fmla="*/ 21 h 21"/>
                <a:gd name="T18" fmla="*/ 93 w 102"/>
                <a:gd name="T19" fmla="*/ 17 h 21"/>
                <a:gd name="T20" fmla="*/ 92 w 102"/>
                <a:gd name="T21" fmla="*/ 17 h 21"/>
                <a:gd name="T22" fmla="*/ 92 w 102"/>
                <a:gd name="T23" fmla="*/ 17 h 21"/>
                <a:gd name="T24" fmla="*/ 91 w 102"/>
                <a:gd name="T25" fmla="*/ 17 h 21"/>
                <a:gd name="T26" fmla="*/ 91 w 102"/>
                <a:gd name="T27" fmla="*/ 17 h 21"/>
                <a:gd name="T28" fmla="*/ 0 w 102"/>
                <a:gd name="T29" fmla="*/ 10 h 21"/>
                <a:gd name="T30" fmla="*/ 2 w 102"/>
                <a:gd name="T31" fmla="*/ 11 h 21"/>
                <a:gd name="T32" fmla="*/ 0 w 102"/>
                <a:gd name="T33" fmla="*/ 10 h 21"/>
                <a:gd name="T34" fmla="*/ 90 w 102"/>
                <a:gd name="T35" fmla="*/ 0 h 21"/>
                <a:gd name="T36" fmla="*/ 90 w 102"/>
                <a:gd name="T37" fmla="*/ 0 h 21"/>
                <a:gd name="T38" fmla="*/ 90 w 102"/>
                <a:gd name="T39" fmla="*/ 0 h 21"/>
                <a:gd name="T40" fmla="*/ 90 w 102"/>
                <a:gd name="T41" fmla="*/ 0 h 21"/>
                <a:gd name="T42" fmla="*/ 90 w 102"/>
                <a:gd name="T43"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2" h="21">
                  <a:moveTo>
                    <a:pt x="91" y="17"/>
                  </a:moveTo>
                  <a:cubicBezTo>
                    <a:pt x="91" y="17"/>
                    <a:pt x="91" y="17"/>
                    <a:pt x="91" y="17"/>
                  </a:cubicBezTo>
                  <a:cubicBezTo>
                    <a:pt x="91" y="17"/>
                    <a:pt x="91" y="17"/>
                    <a:pt x="92" y="17"/>
                  </a:cubicBezTo>
                  <a:cubicBezTo>
                    <a:pt x="92" y="17"/>
                    <a:pt x="92" y="17"/>
                    <a:pt x="92" y="17"/>
                  </a:cubicBezTo>
                  <a:cubicBezTo>
                    <a:pt x="93" y="17"/>
                    <a:pt x="93" y="17"/>
                    <a:pt x="93" y="17"/>
                  </a:cubicBezTo>
                  <a:cubicBezTo>
                    <a:pt x="96" y="18"/>
                    <a:pt x="99" y="20"/>
                    <a:pt x="102" y="21"/>
                  </a:cubicBezTo>
                  <a:cubicBezTo>
                    <a:pt x="102" y="21"/>
                    <a:pt x="102" y="21"/>
                    <a:pt x="102" y="21"/>
                  </a:cubicBezTo>
                  <a:cubicBezTo>
                    <a:pt x="102" y="21"/>
                    <a:pt x="102" y="21"/>
                    <a:pt x="102" y="21"/>
                  </a:cubicBezTo>
                  <a:cubicBezTo>
                    <a:pt x="102" y="21"/>
                    <a:pt x="102" y="21"/>
                    <a:pt x="102" y="21"/>
                  </a:cubicBezTo>
                  <a:cubicBezTo>
                    <a:pt x="99" y="19"/>
                    <a:pt x="96" y="18"/>
                    <a:pt x="93" y="17"/>
                  </a:cubicBezTo>
                  <a:cubicBezTo>
                    <a:pt x="93" y="17"/>
                    <a:pt x="93" y="17"/>
                    <a:pt x="92" y="17"/>
                  </a:cubicBezTo>
                  <a:cubicBezTo>
                    <a:pt x="92" y="17"/>
                    <a:pt x="92" y="17"/>
                    <a:pt x="92" y="17"/>
                  </a:cubicBezTo>
                  <a:cubicBezTo>
                    <a:pt x="91" y="17"/>
                    <a:pt x="91" y="17"/>
                    <a:pt x="91" y="17"/>
                  </a:cubicBezTo>
                  <a:cubicBezTo>
                    <a:pt x="91" y="17"/>
                    <a:pt x="91" y="17"/>
                    <a:pt x="91" y="17"/>
                  </a:cubicBezTo>
                  <a:moveTo>
                    <a:pt x="0" y="10"/>
                  </a:moveTo>
                  <a:cubicBezTo>
                    <a:pt x="0" y="10"/>
                    <a:pt x="1" y="11"/>
                    <a:pt x="2" y="11"/>
                  </a:cubicBezTo>
                  <a:cubicBezTo>
                    <a:pt x="1" y="11"/>
                    <a:pt x="0" y="10"/>
                    <a:pt x="0" y="10"/>
                  </a:cubicBezTo>
                  <a:moveTo>
                    <a:pt x="90" y="0"/>
                  </a:moveTo>
                  <a:cubicBezTo>
                    <a:pt x="90" y="0"/>
                    <a:pt x="90" y="0"/>
                    <a:pt x="90" y="0"/>
                  </a:cubicBezTo>
                  <a:cubicBezTo>
                    <a:pt x="90" y="0"/>
                    <a:pt x="90" y="0"/>
                    <a:pt x="90" y="0"/>
                  </a:cubicBezTo>
                  <a:cubicBezTo>
                    <a:pt x="90" y="0"/>
                    <a:pt x="90" y="0"/>
                    <a:pt x="90" y="0"/>
                  </a:cubicBezTo>
                  <a:cubicBezTo>
                    <a:pt x="90" y="0"/>
                    <a:pt x="90" y="0"/>
                    <a:pt x="90" y="0"/>
                  </a:cubicBezTo>
                </a:path>
              </a:pathLst>
            </a:custGeom>
            <a:solidFill>
              <a:srgbClr val="FDEF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8" name="Freeform 46">
              <a:extLst>
                <a:ext uri="{FF2B5EF4-FFF2-40B4-BE49-F238E27FC236}">
                  <a16:creationId xmlns="" xmlns:a16="http://schemas.microsoft.com/office/drawing/2014/main" id="{3D8AD7C7-69D1-47BE-A636-D416629B2986}"/>
                </a:ext>
              </a:extLst>
            </p:cNvPr>
            <p:cNvSpPr>
              <a:spLocks/>
            </p:cNvSpPr>
            <p:nvPr/>
          </p:nvSpPr>
          <p:spPr bwMode="auto">
            <a:xfrm flipH="1">
              <a:off x="885825" y="6021388"/>
              <a:ext cx="312738" cy="333375"/>
            </a:xfrm>
            <a:custGeom>
              <a:avLst/>
              <a:gdLst>
                <a:gd name="T0" fmla="*/ 60 w 110"/>
                <a:gd name="T1" fmla="*/ 8 h 117"/>
                <a:gd name="T2" fmla="*/ 48 w 110"/>
                <a:gd name="T3" fmla="*/ 19 h 117"/>
                <a:gd name="T4" fmla="*/ 47 w 110"/>
                <a:gd name="T5" fmla="*/ 18 h 117"/>
                <a:gd name="T6" fmla="*/ 42 w 110"/>
                <a:gd name="T7" fmla="*/ 13 h 117"/>
                <a:gd name="T8" fmla="*/ 38 w 110"/>
                <a:gd name="T9" fmla="*/ 18 h 117"/>
                <a:gd name="T10" fmla="*/ 47 w 110"/>
                <a:gd name="T11" fmla="*/ 40 h 117"/>
                <a:gd name="T12" fmla="*/ 44 w 110"/>
                <a:gd name="T13" fmla="*/ 42 h 117"/>
                <a:gd name="T14" fmla="*/ 40 w 110"/>
                <a:gd name="T15" fmla="*/ 42 h 117"/>
                <a:gd name="T16" fmla="*/ 12 w 110"/>
                <a:gd name="T17" fmla="*/ 27 h 117"/>
                <a:gd name="T18" fmla="*/ 12 w 110"/>
                <a:gd name="T19" fmla="*/ 37 h 117"/>
                <a:gd name="T20" fmla="*/ 8 w 110"/>
                <a:gd name="T21" fmla="*/ 36 h 117"/>
                <a:gd name="T22" fmla="*/ 10 w 110"/>
                <a:gd name="T23" fmla="*/ 37 h 117"/>
                <a:gd name="T24" fmla="*/ 34 w 110"/>
                <a:gd name="T25" fmla="*/ 47 h 117"/>
                <a:gd name="T26" fmla="*/ 47 w 110"/>
                <a:gd name="T27" fmla="*/ 53 h 117"/>
                <a:gd name="T28" fmla="*/ 0 w 110"/>
                <a:gd name="T29" fmla="*/ 55 h 117"/>
                <a:gd name="T30" fmla="*/ 34 w 110"/>
                <a:gd name="T31" fmla="*/ 57 h 117"/>
                <a:gd name="T32" fmla="*/ 37 w 110"/>
                <a:gd name="T33" fmla="*/ 60 h 117"/>
                <a:gd name="T34" fmla="*/ 41 w 110"/>
                <a:gd name="T35" fmla="*/ 64 h 117"/>
                <a:gd name="T36" fmla="*/ 44 w 110"/>
                <a:gd name="T37" fmla="*/ 66 h 117"/>
                <a:gd name="T38" fmla="*/ 42 w 110"/>
                <a:gd name="T39" fmla="*/ 75 h 117"/>
                <a:gd name="T40" fmla="*/ 50 w 110"/>
                <a:gd name="T41" fmla="*/ 66 h 117"/>
                <a:gd name="T42" fmla="*/ 50 w 110"/>
                <a:gd name="T43" fmla="*/ 112 h 117"/>
                <a:gd name="T44" fmla="*/ 51 w 110"/>
                <a:gd name="T45" fmla="*/ 76 h 117"/>
                <a:gd name="T46" fmla="*/ 58 w 110"/>
                <a:gd name="T47" fmla="*/ 77 h 117"/>
                <a:gd name="T48" fmla="*/ 62 w 110"/>
                <a:gd name="T49" fmla="*/ 73 h 117"/>
                <a:gd name="T50" fmla="*/ 76 w 110"/>
                <a:gd name="T51" fmla="*/ 102 h 117"/>
                <a:gd name="T52" fmla="*/ 81 w 110"/>
                <a:gd name="T53" fmla="*/ 79 h 117"/>
                <a:gd name="T54" fmla="*/ 59 w 110"/>
                <a:gd name="T55" fmla="*/ 61 h 117"/>
                <a:gd name="T56" fmla="*/ 103 w 110"/>
                <a:gd name="T57" fmla="*/ 87 h 117"/>
                <a:gd name="T58" fmla="*/ 78 w 110"/>
                <a:gd name="T59" fmla="*/ 71 h 117"/>
                <a:gd name="T60" fmla="*/ 71 w 110"/>
                <a:gd name="T61" fmla="*/ 64 h 117"/>
                <a:gd name="T62" fmla="*/ 91 w 110"/>
                <a:gd name="T63" fmla="*/ 64 h 117"/>
                <a:gd name="T64" fmla="*/ 88 w 110"/>
                <a:gd name="T65" fmla="*/ 56 h 117"/>
                <a:gd name="T66" fmla="*/ 78 w 110"/>
                <a:gd name="T67" fmla="*/ 54 h 117"/>
                <a:gd name="T68" fmla="*/ 95 w 110"/>
                <a:gd name="T69" fmla="*/ 45 h 117"/>
                <a:gd name="T70" fmla="*/ 100 w 110"/>
                <a:gd name="T71" fmla="*/ 43 h 117"/>
                <a:gd name="T72" fmla="*/ 99 w 110"/>
                <a:gd name="T73" fmla="*/ 43 h 117"/>
                <a:gd name="T74" fmla="*/ 94 w 110"/>
                <a:gd name="T75" fmla="*/ 42 h 117"/>
                <a:gd name="T76" fmla="*/ 63 w 110"/>
                <a:gd name="T77" fmla="*/ 51 h 117"/>
                <a:gd name="T78" fmla="*/ 63 w 110"/>
                <a:gd name="T79" fmla="*/ 51 h 117"/>
                <a:gd name="T80" fmla="*/ 97 w 110"/>
                <a:gd name="T81" fmla="*/ 29 h 117"/>
                <a:gd name="T82" fmla="*/ 98 w 110"/>
                <a:gd name="T83" fmla="*/ 26 h 117"/>
                <a:gd name="T84" fmla="*/ 75 w 110"/>
                <a:gd name="T85" fmla="*/ 42 h 117"/>
                <a:gd name="T86" fmla="*/ 89 w 110"/>
                <a:gd name="T87" fmla="*/ 21 h 117"/>
                <a:gd name="T88" fmla="*/ 69 w 110"/>
                <a:gd name="T89" fmla="*/ 36 h 117"/>
                <a:gd name="T90" fmla="*/ 62 w 110"/>
                <a:gd name="T91" fmla="*/ 30 h 117"/>
                <a:gd name="T92" fmla="*/ 60 w 110"/>
                <a:gd name="T93" fmla="*/ 25 h 117"/>
                <a:gd name="T94" fmla="*/ 70 w 110"/>
                <a:gd name="T95"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10" h="117">
                  <a:moveTo>
                    <a:pt x="70" y="0"/>
                  </a:moveTo>
                  <a:cubicBezTo>
                    <a:pt x="69" y="0"/>
                    <a:pt x="64" y="2"/>
                    <a:pt x="60" y="8"/>
                  </a:cubicBezTo>
                  <a:cubicBezTo>
                    <a:pt x="60" y="8"/>
                    <a:pt x="60" y="8"/>
                    <a:pt x="60" y="8"/>
                  </a:cubicBezTo>
                  <a:cubicBezTo>
                    <a:pt x="57" y="16"/>
                    <a:pt x="58" y="25"/>
                    <a:pt x="57" y="31"/>
                  </a:cubicBezTo>
                  <a:cubicBezTo>
                    <a:pt x="57" y="36"/>
                    <a:pt x="55" y="41"/>
                    <a:pt x="54" y="44"/>
                  </a:cubicBezTo>
                  <a:cubicBezTo>
                    <a:pt x="52" y="38"/>
                    <a:pt x="52" y="30"/>
                    <a:pt x="48" y="19"/>
                  </a:cubicBezTo>
                  <a:cubicBezTo>
                    <a:pt x="48" y="18"/>
                    <a:pt x="48" y="18"/>
                    <a:pt x="48" y="18"/>
                  </a:cubicBezTo>
                  <a:cubicBezTo>
                    <a:pt x="47" y="18"/>
                    <a:pt x="47" y="18"/>
                    <a:pt x="47" y="18"/>
                  </a:cubicBezTo>
                  <a:cubicBezTo>
                    <a:pt x="47" y="18"/>
                    <a:pt x="47" y="18"/>
                    <a:pt x="47" y="18"/>
                  </a:cubicBezTo>
                  <a:cubicBezTo>
                    <a:pt x="47" y="18"/>
                    <a:pt x="44" y="12"/>
                    <a:pt x="40" y="11"/>
                  </a:cubicBezTo>
                  <a:cubicBezTo>
                    <a:pt x="38" y="10"/>
                    <a:pt x="38" y="10"/>
                    <a:pt x="38" y="10"/>
                  </a:cubicBezTo>
                  <a:cubicBezTo>
                    <a:pt x="37" y="10"/>
                    <a:pt x="40" y="11"/>
                    <a:pt x="42" y="13"/>
                  </a:cubicBezTo>
                  <a:cubicBezTo>
                    <a:pt x="44" y="16"/>
                    <a:pt x="50" y="28"/>
                    <a:pt x="50" y="34"/>
                  </a:cubicBezTo>
                  <a:cubicBezTo>
                    <a:pt x="50" y="35"/>
                    <a:pt x="50" y="35"/>
                    <a:pt x="49" y="35"/>
                  </a:cubicBezTo>
                  <a:cubicBezTo>
                    <a:pt x="48" y="35"/>
                    <a:pt x="43" y="19"/>
                    <a:pt x="38" y="18"/>
                  </a:cubicBezTo>
                  <a:cubicBezTo>
                    <a:pt x="41" y="22"/>
                    <a:pt x="42" y="23"/>
                    <a:pt x="44" y="30"/>
                  </a:cubicBezTo>
                  <a:cubicBezTo>
                    <a:pt x="47" y="37"/>
                    <a:pt x="47" y="39"/>
                    <a:pt x="47" y="40"/>
                  </a:cubicBezTo>
                  <a:cubicBezTo>
                    <a:pt x="47" y="40"/>
                    <a:pt x="47" y="40"/>
                    <a:pt x="47" y="40"/>
                  </a:cubicBezTo>
                  <a:cubicBezTo>
                    <a:pt x="46" y="40"/>
                    <a:pt x="41" y="22"/>
                    <a:pt x="31" y="20"/>
                  </a:cubicBezTo>
                  <a:cubicBezTo>
                    <a:pt x="39" y="27"/>
                    <a:pt x="43" y="35"/>
                    <a:pt x="44" y="40"/>
                  </a:cubicBezTo>
                  <a:cubicBezTo>
                    <a:pt x="45" y="41"/>
                    <a:pt x="45" y="42"/>
                    <a:pt x="44" y="42"/>
                  </a:cubicBezTo>
                  <a:cubicBezTo>
                    <a:pt x="41" y="42"/>
                    <a:pt x="32" y="34"/>
                    <a:pt x="29" y="30"/>
                  </a:cubicBezTo>
                  <a:cubicBezTo>
                    <a:pt x="28" y="29"/>
                    <a:pt x="28" y="29"/>
                    <a:pt x="28" y="29"/>
                  </a:cubicBezTo>
                  <a:cubicBezTo>
                    <a:pt x="27" y="29"/>
                    <a:pt x="32" y="38"/>
                    <a:pt x="40" y="42"/>
                  </a:cubicBezTo>
                  <a:cubicBezTo>
                    <a:pt x="44" y="44"/>
                    <a:pt x="44" y="45"/>
                    <a:pt x="42" y="45"/>
                  </a:cubicBezTo>
                  <a:cubicBezTo>
                    <a:pt x="39" y="45"/>
                    <a:pt x="30" y="43"/>
                    <a:pt x="26" y="40"/>
                  </a:cubicBezTo>
                  <a:cubicBezTo>
                    <a:pt x="20" y="34"/>
                    <a:pt x="17" y="32"/>
                    <a:pt x="12" y="27"/>
                  </a:cubicBezTo>
                  <a:cubicBezTo>
                    <a:pt x="13" y="29"/>
                    <a:pt x="20" y="39"/>
                    <a:pt x="28" y="43"/>
                  </a:cubicBezTo>
                  <a:cubicBezTo>
                    <a:pt x="30" y="43"/>
                    <a:pt x="30" y="44"/>
                    <a:pt x="29" y="44"/>
                  </a:cubicBezTo>
                  <a:cubicBezTo>
                    <a:pt x="27" y="44"/>
                    <a:pt x="14" y="40"/>
                    <a:pt x="12" y="37"/>
                  </a:cubicBezTo>
                  <a:cubicBezTo>
                    <a:pt x="8" y="34"/>
                    <a:pt x="7" y="34"/>
                    <a:pt x="4" y="28"/>
                  </a:cubicBezTo>
                  <a:cubicBezTo>
                    <a:pt x="4" y="29"/>
                    <a:pt x="6" y="34"/>
                    <a:pt x="8" y="36"/>
                  </a:cubicBezTo>
                  <a:cubicBezTo>
                    <a:pt x="8" y="36"/>
                    <a:pt x="8" y="36"/>
                    <a:pt x="8" y="36"/>
                  </a:cubicBezTo>
                  <a:cubicBezTo>
                    <a:pt x="8" y="36"/>
                    <a:pt x="9" y="37"/>
                    <a:pt x="10" y="37"/>
                  </a:cubicBezTo>
                  <a:cubicBezTo>
                    <a:pt x="10" y="37"/>
                    <a:pt x="10" y="37"/>
                    <a:pt x="10" y="37"/>
                  </a:cubicBezTo>
                  <a:cubicBezTo>
                    <a:pt x="10" y="37"/>
                    <a:pt x="10" y="37"/>
                    <a:pt x="10" y="37"/>
                  </a:cubicBezTo>
                  <a:cubicBezTo>
                    <a:pt x="15" y="41"/>
                    <a:pt x="21" y="44"/>
                    <a:pt x="26" y="45"/>
                  </a:cubicBezTo>
                  <a:cubicBezTo>
                    <a:pt x="26" y="45"/>
                    <a:pt x="26" y="45"/>
                    <a:pt x="26" y="45"/>
                  </a:cubicBezTo>
                  <a:cubicBezTo>
                    <a:pt x="29" y="46"/>
                    <a:pt x="32" y="46"/>
                    <a:pt x="34" y="47"/>
                  </a:cubicBezTo>
                  <a:cubicBezTo>
                    <a:pt x="39" y="49"/>
                    <a:pt x="44" y="52"/>
                    <a:pt x="47" y="53"/>
                  </a:cubicBezTo>
                  <a:cubicBezTo>
                    <a:pt x="47" y="53"/>
                    <a:pt x="47" y="53"/>
                    <a:pt x="47" y="53"/>
                  </a:cubicBezTo>
                  <a:cubicBezTo>
                    <a:pt x="47" y="53"/>
                    <a:pt x="47" y="53"/>
                    <a:pt x="47" y="53"/>
                  </a:cubicBezTo>
                  <a:cubicBezTo>
                    <a:pt x="41" y="53"/>
                    <a:pt x="33" y="50"/>
                    <a:pt x="20" y="49"/>
                  </a:cubicBezTo>
                  <a:cubicBezTo>
                    <a:pt x="19" y="49"/>
                    <a:pt x="19" y="49"/>
                    <a:pt x="18" y="49"/>
                  </a:cubicBezTo>
                  <a:cubicBezTo>
                    <a:pt x="11" y="49"/>
                    <a:pt x="5" y="51"/>
                    <a:pt x="0" y="55"/>
                  </a:cubicBezTo>
                  <a:cubicBezTo>
                    <a:pt x="0" y="55"/>
                    <a:pt x="11" y="52"/>
                    <a:pt x="21" y="52"/>
                  </a:cubicBezTo>
                  <a:cubicBezTo>
                    <a:pt x="25" y="52"/>
                    <a:pt x="29" y="52"/>
                    <a:pt x="32" y="54"/>
                  </a:cubicBezTo>
                  <a:cubicBezTo>
                    <a:pt x="32" y="54"/>
                    <a:pt x="35" y="55"/>
                    <a:pt x="34" y="57"/>
                  </a:cubicBezTo>
                  <a:cubicBezTo>
                    <a:pt x="33" y="59"/>
                    <a:pt x="20" y="57"/>
                    <a:pt x="9" y="66"/>
                  </a:cubicBezTo>
                  <a:cubicBezTo>
                    <a:pt x="9" y="66"/>
                    <a:pt x="27" y="60"/>
                    <a:pt x="35" y="60"/>
                  </a:cubicBezTo>
                  <a:cubicBezTo>
                    <a:pt x="36" y="60"/>
                    <a:pt x="36" y="60"/>
                    <a:pt x="37" y="60"/>
                  </a:cubicBezTo>
                  <a:cubicBezTo>
                    <a:pt x="42" y="62"/>
                    <a:pt x="28" y="67"/>
                    <a:pt x="26" y="68"/>
                  </a:cubicBezTo>
                  <a:cubicBezTo>
                    <a:pt x="28" y="68"/>
                    <a:pt x="37" y="66"/>
                    <a:pt x="40" y="65"/>
                  </a:cubicBezTo>
                  <a:cubicBezTo>
                    <a:pt x="40" y="64"/>
                    <a:pt x="41" y="64"/>
                    <a:pt x="41" y="64"/>
                  </a:cubicBezTo>
                  <a:cubicBezTo>
                    <a:pt x="43" y="64"/>
                    <a:pt x="41" y="70"/>
                    <a:pt x="27" y="75"/>
                  </a:cubicBezTo>
                  <a:cubicBezTo>
                    <a:pt x="27" y="75"/>
                    <a:pt x="38" y="73"/>
                    <a:pt x="43" y="67"/>
                  </a:cubicBezTo>
                  <a:cubicBezTo>
                    <a:pt x="43" y="67"/>
                    <a:pt x="44" y="66"/>
                    <a:pt x="44" y="66"/>
                  </a:cubicBezTo>
                  <a:cubicBezTo>
                    <a:pt x="44" y="66"/>
                    <a:pt x="45" y="67"/>
                    <a:pt x="45" y="67"/>
                  </a:cubicBezTo>
                  <a:cubicBezTo>
                    <a:pt x="45" y="70"/>
                    <a:pt x="31" y="88"/>
                    <a:pt x="24" y="93"/>
                  </a:cubicBezTo>
                  <a:cubicBezTo>
                    <a:pt x="32" y="89"/>
                    <a:pt x="37" y="81"/>
                    <a:pt x="42" y="75"/>
                  </a:cubicBezTo>
                  <a:cubicBezTo>
                    <a:pt x="44" y="72"/>
                    <a:pt x="48" y="68"/>
                    <a:pt x="50" y="66"/>
                  </a:cubicBezTo>
                  <a:cubicBezTo>
                    <a:pt x="50" y="66"/>
                    <a:pt x="50" y="66"/>
                    <a:pt x="50" y="66"/>
                  </a:cubicBezTo>
                  <a:cubicBezTo>
                    <a:pt x="50" y="66"/>
                    <a:pt x="50" y="66"/>
                    <a:pt x="50" y="66"/>
                  </a:cubicBezTo>
                  <a:cubicBezTo>
                    <a:pt x="48" y="70"/>
                    <a:pt x="49" y="73"/>
                    <a:pt x="46" y="78"/>
                  </a:cubicBezTo>
                  <a:cubicBezTo>
                    <a:pt x="45" y="80"/>
                    <a:pt x="44" y="84"/>
                    <a:pt x="44" y="88"/>
                  </a:cubicBezTo>
                  <a:cubicBezTo>
                    <a:pt x="44" y="95"/>
                    <a:pt x="46" y="104"/>
                    <a:pt x="50" y="112"/>
                  </a:cubicBezTo>
                  <a:cubicBezTo>
                    <a:pt x="51" y="114"/>
                    <a:pt x="52" y="116"/>
                    <a:pt x="54" y="117"/>
                  </a:cubicBezTo>
                  <a:cubicBezTo>
                    <a:pt x="53" y="116"/>
                    <a:pt x="42" y="95"/>
                    <a:pt x="49" y="78"/>
                  </a:cubicBezTo>
                  <a:cubicBezTo>
                    <a:pt x="49" y="78"/>
                    <a:pt x="50" y="76"/>
                    <a:pt x="51" y="76"/>
                  </a:cubicBezTo>
                  <a:cubicBezTo>
                    <a:pt x="52" y="76"/>
                    <a:pt x="52" y="76"/>
                    <a:pt x="53" y="76"/>
                  </a:cubicBezTo>
                  <a:cubicBezTo>
                    <a:pt x="55" y="78"/>
                    <a:pt x="50" y="90"/>
                    <a:pt x="56" y="99"/>
                  </a:cubicBezTo>
                  <a:cubicBezTo>
                    <a:pt x="56" y="98"/>
                    <a:pt x="54" y="78"/>
                    <a:pt x="58" y="77"/>
                  </a:cubicBezTo>
                  <a:cubicBezTo>
                    <a:pt x="58" y="77"/>
                    <a:pt x="58" y="77"/>
                    <a:pt x="58" y="77"/>
                  </a:cubicBezTo>
                  <a:cubicBezTo>
                    <a:pt x="62" y="77"/>
                    <a:pt x="66" y="92"/>
                    <a:pt x="66" y="92"/>
                  </a:cubicBezTo>
                  <a:cubicBezTo>
                    <a:pt x="66" y="92"/>
                    <a:pt x="67" y="81"/>
                    <a:pt x="62" y="73"/>
                  </a:cubicBezTo>
                  <a:cubicBezTo>
                    <a:pt x="61" y="71"/>
                    <a:pt x="61" y="70"/>
                    <a:pt x="62" y="70"/>
                  </a:cubicBezTo>
                  <a:cubicBezTo>
                    <a:pt x="64" y="70"/>
                    <a:pt x="70" y="76"/>
                    <a:pt x="72" y="79"/>
                  </a:cubicBezTo>
                  <a:cubicBezTo>
                    <a:pt x="76" y="90"/>
                    <a:pt x="76" y="94"/>
                    <a:pt x="76" y="102"/>
                  </a:cubicBezTo>
                  <a:cubicBezTo>
                    <a:pt x="76" y="102"/>
                    <a:pt x="81" y="88"/>
                    <a:pt x="72" y="75"/>
                  </a:cubicBezTo>
                  <a:cubicBezTo>
                    <a:pt x="72" y="75"/>
                    <a:pt x="81" y="78"/>
                    <a:pt x="88" y="90"/>
                  </a:cubicBezTo>
                  <a:cubicBezTo>
                    <a:pt x="86" y="86"/>
                    <a:pt x="84" y="83"/>
                    <a:pt x="81" y="79"/>
                  </a:cubicBezTo>
                  <a:cubicBezTo>
                    <a:pt x="71" y="69"/>
                    <a:pt x="63" y="65"/>
                    <a:pt x="59" y="61"/>
                  </a:cubicBezTo>
                  <a:cubicBezTo>
                    <a:pt x="59" y="61"/>
                    <a:pt x="59" y="61"/>
                    <a:pt x="59" y="61"/>
                  </a:cubicBezTo>
                  <a:cubicBezTo>
                    <a:pt x="59" y="61"/>
                    <a:pt x="59" y="61"/>
                    <a:pt x="59" y="61"/>
                  </a:cubicBezTo>
                  <a:cubicBezTo>
                    <a:pt x="62" y="62"/>
                    <a:pt x="68" y="65"/>
                    <a:pt x="72" y="69"/>
                  </a:cubicBezTo>
                  <a:cubicBezTo>
                    <a:pt x="78" y="75"/>
                    <a:pt x="86" y="85"/>
                    <a:pt x="99" y="87"/>
                  </a:cubicBezTo>
                  <a:cubicBezTo>
                    <a:pt x="101" y="87"/>
                    <a:pt x="102" y="87"/>
                    <a:pt x="103" y="87"/>
                  </a:cubicBezTo>
                  <a:cubicBezTo>
                    <a:pt x="104" y="87"/>
                    <a:pt x="106" y="87"/>
                    <a:pt x="107" y="87"/>
                  </a:cubicBezTo>
                  <a:cubicBezTo>
                    <a:pt x="100" y="86"/>
                    <a:pt x="94" y="83"/>
                    <a:pt x="94" y="83"/>
                  </a:cubicBezTo>
                  <a:cubicBezTo>
                    <a:pt x="75" y="73"/>
                    <a:pt x="78" y="71"/>
                    <a:pt x="78" y="71"/>
                  </a:cubicBezTo>
                  <a:cubicBezTo>
                    <a:pt x="80" y="71"/>
                    <a:pt x="82" y="72"/>
                    <a:pt x="85" y="72"/>
                  </a:cubicBezTo>
                  <a:cubicBezTo>
                    <a:pt x="90" y="72"/>
                    <a:pt x="96" y="70"/>
                    <a:pt x="96" y="70"/>
                  </a:cubicBezTo>
                  <a:cubicBezTo>
                    <a:pt x="78" y="69"/>
                    <a:pt x="68" y="64"/>
                    <a:pt x="71" y="64"/>
                  </a:cubicBezTo>
                  <a:cubicBezTo>
                    <a:pt x="71" y="64"/>
                    <a:pt x="72" y="64"/>
                    <a:pt x="74" y="64"/>
                  </a:cubicBezTo>
                  <a:cubicBezTo>
                    <a:pt x="77" y="65"/>
                    <a:pt x="80" y="66"/>
                    <a:pt x="82" y="66"/>
                  </a:cubicBezTo>
                  <a:cubicBezTo>
                    <a:pt x="87" y="66"/>
                    <a:pt x="91" y="64"/>
                    <a:pt x="91" y="64"/>
                  </a:cubicBezTo>
                  <a:cubicBezTo>
                    <a:pt x="90" y="64"/>
                    <a:pt x="89" y="64"/>
                    <a:pt x="88" y="64"/>
                  </a:cubicBezTo>
                  <a:cubicBezTo>
                    <a:pt x="81" y="64"/>
                    <a:pt x="69" y="61"/>
                    <a:pt x="73" y="58"/>
                  </a:cubicBezTo>
                  <a:cubicBezTo>
                    <a:pt x="75" y="56"/>
                    <a:pt x="82" y="56"/>
                    <a:pt x="88" y="56"/>
                  </a:cubicBezTo>
                  <a:cubicBezTo>
                    <a:pt x="95" y="56"/>
                    <a:pt x="100" y="56"/>
                    <a:pt x="100" y="56"/>
                  </a:cubicBezTo>
                  <a:cubicBezTo>
                    <a:pt x="96" y="54"/>
                    <a:pt x="91" y="53"/>
                    <a:pt x="86" y="53"/>
                  </a:cubicBezTo>
                  <a:cubicBezTo>
                    <a:pt x="83" y="53"/>
                    <a:pt x="80" y="53"/>
                    <a:pt x="78" y="54"/>
                  </a:cubicBezTo>
                  <a:cubicBezTo>
                    <a:pt x="75" y="54"/>
                    <a:pt x="73" y="54"/>
                    <a:pt x="72" y="54"/>
                  </a:cubicBezTo>
                  <a:cubicBezTo>
                    <a:pt x="70" y="54"/>
                    <a:pt x="71" y="53"/>
                    <a:pt x="76" y="50"/>
                  </a:cubicBezTo>
                  <a:cubicBezTo>
                    <a:pt x="82" y="46"/>
                    <a:pt x="89" y="45"/>
                    <a:pt x="95" y="45"/>
                  </a:cubicBezTo>
                  <a:cubicBezTo>
                    <a:pt x="103" y="45"/>
                    <a:pt x="109" y="47"/>
                    <a:pt x="110" y="47"/>
                  </a:cubicBezTo>
                  <a:cubicBezTo>
                    <a:pt x="107" y="46"/>
                    <a:pt x="104" y="44"/>
                    <a:pt x="101" y="43"/>
                  </a:cubicBezTo>
                  <a:cubicBezTo>
                    <a:pt x="101" y="43"/>
                    <a:pt x="101" y="43"/>
                    <a:pt x="100" y="43"/>
                  </a:cubicBezTo>
                  <a:cubicBezTo>
                    <a:pt x="100" y="43"/>
                    <a:pt x="100" y="43"/>
                    <a:pt x="100" y="43"/>
                  </a:cubicBezTo>
                  <a:cubicBezTo>
                    <a:pt x="99" y="43"/>
                    <a:pt x="99" y="43"/>
                    <a:pt x="99" y="43"/>
                  </a:cubicBezTo>
                  <a:cubicBezTo>
                    <a:pt x="99" y="43"/>
                    <a:pt x="99" y="43"/>
                    <a:pt x="99" y="43"/>
                  </a:cubicBezTo>
                  <a:cubicBezTo>
                    <a:pt x="97" y="43"/>
                    <a:pt x="96" y="42"/>
                    <a:pt x="95" y="42"/>
                  </a:cubicBezTo>
                  <a:cubicBezTo>
                    <a:pt x="95" y="42"/>
                    <a:pt x="95" y="42"/>
                    <a:pt x="95" y="42"/>
                  </a:cubicBezTo>
                  <a:cubicBezTo>
                    <a:pt x="94" y="42"/>
                    <a:pt x="94" y="42"/>
                    <a:pt x="94" y="42"/>
                  </a:cubicBezTo>
                  <a:cubicBezTo>
                    <a:pt x="94" y="42"/>
                    <a:pt x="94" y="42"/>
                    <a:pt x="94" y="42"/>
                  </a:cubicBezTo>
                  <a:cubicBezTo>
                    <a:pt x="92" y="42"/>
                    <a:pt x="91" y="43"/>
                    <a:pt x="89" y="43"/>
                  </a:cubicBezTo>
                  <a:cubicBezTo>
                    <a:pt x="75" y="45"/>
                    <a:pt x="68" y="50"/>
                    <a:pt x="63" y="51"/>
                  </a:cubicBezTo>
                  <a:cubicBezTo>
                    <a:pt x="63" y="51"/>
                    <a:pt x="63" y="51"/>
                    <a:pt x="63" y="51"/>
                  </a:cubicBezTo>
                  <a:cubicBezTo>
                    <a:pt x="63" y="51"/>
                    <a:pt x="63" y="51"/>
                    <a:pt x="63" y="51"/>
                  </a:cubicBezTo>
                  <a:cubicBezTo>
                    <a:pt x="63" y="51"/>
                    <a:pt x="63" y="51"/>
                    <a:pt x="63" y="51"/>
                  </a:cubicBezTo>
                  <a:cubicBezTo>
                    <a:pt x="63" y="50"/>
                    <a:pt x="63" y="50"/>
                    <a:pt x="64" y="50"/>
                  </a:cubicBezTo>
                  <a:cubicBezTo>
                    <a:pt x="68" y="47"/>
                    <a:pt x="77" y="46"/>
                    <a:pt x="87" y="39"/>
                  </a:cubicBezTo>
                  <a:cubicBezTo>
                    <a:pt x="92" y="36"/>
                    <a:pt x="95" y="33"/>
                    <a:pt x="97" y="29"/>
                  </a:cubicBezTo>
                  <a:cubicBezTo>
                    <a:pt x="97" y="29"/>
                    <a:pt x="97" y="29"/>
                    <a:pt x="97" y="29"/>
                  </a:cubicBezTo>
                  <a:cubicBezTo>
                    <a:pt x="98" y="26"/>
                    <a:pt x="98" y="26"/>
                    <a:pt x="98" y="26"/>
                  </a:cubicBezTo>
                  <a:cubicBezTo>
                    <a:pt x="98" y="26"/>
                    <a:pt x="98" y="26"/>
                    <a:pt x="98" y="26"/>
                  </a:cubicBezTo>
                  <a:cubicBezTo>
                    <a:pt x="98" y="26"/>
                    <a:pt x="98" y="26"/>
                    <a:pt x="98" y="26"/>
                  </a:cubicBezTo>
                  <a:cubicBezTo>
                    <a:pt x="98" y="26"/>
                    <a:pt x="98" y="26"/>
                    <a:pt x="98" y="26"/>
                  </a:cubicBezTo>
                  <a:cubicBezTo>
                    <a:pt x="94" y="33"/>
                    <a:pt x="78" y="42"/>
                    <a:pt x="75" y="42"/>
                  </a:cubicBezTo>
                  <a:cubicBezTo>
                    <a:pt x="75" y="43"/>
                    <a:pt x="75" y="43"/>
                    <a:pt x="74" y="43"/>
                  </a:cubicBezTo>
                  <a:cubicBezTo>
                    <a:pt x="73" y="43"/>
                    <a:pt x="74" y="41"/>
                    <a:pt x="74" y="41"/>
                  </a:cubicBezTo>
                  <a:cubicBezTo>
                    <a:pt x="84" y="37"/>
                    <a:pt x="88" y="24"/>
                    <a:pt x="89" y="21"/>
                  </a:cubicBezTo>
                  <a:cubicBezTo>
                    <a:pt x="86" y="30"/>
                    <a:pt x="71" y="40"/>
                    <a:pt x="68" y="40"/>
                  </a:cubicBezTo>
                  <a:cubicBezTo>
                    <a:pt x="68" y="40"/>
                    <a:pt x="67" y="40"/>
                    <a:pt x="67" y="40"/>
                  </a:cubicBezTo>
                  <a:cubicBezTo>
                    <a:pt x="66" y="38"/>
                    <a:pt x="69" y="36"/>
                    <a:pt x="69" y="36"/>
                  </a:cubicBezTo>
                  <a:cubicBezTo>
                    <a:pt x="76" y="28"/>
                    <a:pt x="78" y="19"/>
                    <a:pt x="78" y="19"/>
                  </a:cubicBezTo>
                  <a:cubicBezTo>
                    <a:pt x="76" y="23"/>
                    <a:pt x="67" y="35"/>
                    <a:pt x="63" y="35"/>
                  </a:cubicBezTo>
                  <a:cubicBezTo>
                    <a:pt x="62" y="35"/>
                    <a:pt x="62" y="34"/>
                    <a:pt x="62" y="30"/>
                  </a:cubicBezTo>
                  <a:cubicBezTo>
                    <a:pt x="64" y="17"/>
                    <a:pt x="75" y="6"/>
                    <a:pt x="75" y="6"/>
                  </a:cubicBezTo>
                  <a:cubicBezTo>
                    <a:pt x="71" y="6"/>
                    <a:pt x="68" y="11"/>
                    <a:pt x="65" y="15"/>
                  </a:cubicBezTo>
                  <a:cubicBezTo>
                    <a:pt x="63" y="18"/>
                    <a:pt x="61" y="25"/>
                    <a:pt x="60" y="25"/>
                  </a:cubicBezTo>
                  <a:cubicBezTo>
                    <a:pt x="59" y="25"/>
                    <a:pt x="59" y="23"/>
                    <a:pt x="60" y="19"/>
                  </a:cubicBezTo>
                  <a:cubicBezTo>
                    <a:pt x="61" y="5"/>
                    <a:pt x="71" y="0"/>
                    <a:pt x="71" y="0"/>
                  </a:cubicBezTo>
                  <a:cubicBezTo>
                    <a:pt x="71" y="0"/>
                    <a:pt x="70" y="0"/>
                    <a:pt x="70" y="0"/>
                  </a:cubicBezTo>
                </a:path>
              </a:pathLst>
            </a:custGeom>
            <a:solidFill>
              <a:srgbClr val="FCE9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9" name="Freeform 47">
              <a:extLst>
                <a:ext uri="{FF2B5EF4-FFF2-40B4-BE49-F238E27FC236}">
                  <a16:creationId xmlns="" xmlns:a16="http://schemas.microsoft.com/office/drawing/2014/main" id="{0E43324F-85AD-4648-B68C-5B9725108781}"/>
                </a:ext>
              </a:extLst>
            </p:cNvPr>
            <p:cNvSpPr>
              <a:spLocks/>
            </p:cNvSpPr>
            <p:nvPr/>
          </p:nvSpPr>
          <p:spPr bwMode="auto">
            <a:xfrm flipH="1">
              <a:off x="960438" y="6078538"/>
              <a:ext cx="179388" cy="190500"/>
            </a:xfrm>
            <a:custGeom>
              <a:avLst/>
              <a:gdLst>
                <a:gd name="T0" fmla="*/ 37 w 63"/>
                <a:gd name="T1" fmla="*/ 32 h 67"/>
                <a:gd name="T2" fmla="*/ 57 w 63"/>
                <a:gd name="T3" fmla="*/ 32 h 67"/>
                <a:gd name="T4" fmla="*/ 57 w 63"/>
                <a:gd name="T5" fmla="*/ 31 h 67"/>
                <a:gd name="T6" fmla="*/ 36 w 63"/>
                <a:gd name="T7" fmla="*/ 32 h 67"/>
                <a:gd name="T8" fmla="*/ 55 w 63"/>
                <a:gd name="T9" fmla="*/ 15 h 67"/>
                <a:gd name="T10" fmla="*/ 36 w 63"/>
                <a:gd name="T11" fmla="*/ 31 h 67"/>
                <a:gd name="T12" fmla="*/ 35 w 63"/>
                <a:gd name="T13" fmla="*/ 1 h 67"/>
                <a:gd name="T14" fmla="*/ 33 w 63"/>
                <a:gd name="T15" fmla="*/ 1 h 67"/>
                <a:gd name="T16" fmla="*/ 34 w 63"/>
                <a:gd name="T17" fmla="*/ 3 h 67"/>
                <a:gd name="T18" fmla="*/ 33 w 63"/>
                <a:gd name="T19" fmla="*/ 18 h 67"/>
                <a:gd name="T20" fmla="*/ 32 w 63"/>
                <a:gd name="T21" fmla="*/ 18 h 67"/>
                <a:gd name="T22" fmla="*/ 33 w 63"/>
                <a:gd name="T23" fmla="*/ 19 h 67"/>
                <a:gd name="T24" fmla="*/ 34 w 63"/>
                <a:gd name="T25" fmla="*/ 31 h 67"/>
                <a:gd name="T26" fmla="*/ 21 w 63"/>
                <a:gd name="T27" fmla="*/ 9 h 67"/>
                <a:gd name="T28" fmla="*/ 20 w 63"/>
                <a:gd name="T29" fmla="*/ 9 h 67"/>
                <a:gd name="T30" fmla="*/ 20 w 63"/>
                <a:gd name="T31" fmla="*/ 10 h 67"/>
                <a:gd name="T32" fmla="*/ 33 w 63"/>
                <a:gd name="T33" fmla="*/ 31 h 67"/>
                <a:gd name="T34" fmla="*/ 22 w 63"/>
                <a:gd name="T35" fmla="*/ 17 h 67"/>
                <a:gd name="T36" fmla="*/ 20 w 63"/>
                <a:gd name="T37" fmla="*/ 16 h 67"/>
                <a:gd name="T38" fmla="*/ 22 w 63"/>
                <a:gd name="T39" fmla="*/ 17 h 67"/>
                <a:gd name="T40" fmla="*/ 32 w 63"/>
                <a:gd name="T41" fmla="*/ 32 h 67"/>
                <a:gd name="T42" fmla="*/ 4 w 63"/>
                <a:gd name="T43" fmla="*/ 21 h 67"/>
                <a:gd name="T44" fmla="*/ 4 w 63"/>
                <a:gd name="T45" fmla="*/ 22 h 67"/>
                <a:gd name="T46" fmla="*/ 13 w 63"/>
                <a:gd name="T47" fmla="*/ 29 h 67"/>
                <a:gd name="T48" fmla="*/ 12 w 63"/>
                <a:gd name="T49" fmla="*/ 30 h 67"/>
                <a:gd name="T50" fmla="*/ 31 w 63"/>
                <a:gd name="T51" fmla="*/ 32 h 67"/>
                <a:gd name="T52" fmla="*/ 5 w 63"/>
                <a:gd name="T53" fmla="*/ 44 h 67"/>
                <a:gd name="T54" fmla="*/ 6 w 63"/>
                <a:gd name="T55" fmla="*/ 45 h 67"/>
                <a:gd name="T56" fmla="*/ 12 w 63"/>
                <a:gd name="T57" fmla="*/ 48 h 67"/>
                <a:gd name="T58" fmla="*/ 11 w 63"/>
                <a:gd name="T59" fmla="*/ 51 h 67"/>
                <a:gd name="T60" fmla="*/ 32 w 63"/>
                <a:gd name="T61" fmla="*/ 34 h 67"/>
                <a:gd name="T62" fmla="*/ 19 w 63"/>
                <a:gd name="T63" fmla="*/ 47 h 67"/>
                <a:gd name="T64" fmla="*/ 21 w 63"/>
                <a:gd name="T65" fmla="*/ 46 h 67"/>
                <a:gd name="T66" fmla="*/ 20 w 63"/>
                <a:gd name="T67" fmla="*/ 52 h 67"/>
                <a:gd name="T68" fmla="*/ 20 w 63"/>
                <a:gd name="T69" fmla="*/ 53 h 67"/>
                <a:gd name="T70" fmla="*/ 33 w 63"/>
                <a:gd name="T71" fmla="*/ 37 h 67"/>
                <a:gd name="T72" fmla="*/ 27 w 63"/>
                <a:gd name="T73" fmla="*/ 56 h 67"/>
                <a:gd name="T74" fmla="*/ 26 w 63"/>
                <a:gd name="T75" fmla="*/ 59 h 67"/>
                <a:gd name="T76" fmla="*/ 28 w 63"/>
                <a:gd name="T77" fmla="*/ 57 h 67"/>
                <a:gd name="T78" fmla="*/ 34 w 63"/>
                <a:gd name="T79" fmla="*/ 37 h 67"/>
                <a:gd name="T80" fmla="*/ 30 w 63"/>
                <a:gd name="T81" fmla="*/ 64 h 67"/>
                <a:gd name="T82" fmla="*/ 31 w 63"/>
                <a:gd name="T83" fmla="*/ 64 h 67"/>
                <a:gd name="T84" fmla="*/ 39 w 63"/>
                <a:gd name="T85" fmla="*/ 58 h 67"/>
                <a:gd name="T86" fmla="*/ 38 w 63"/>
                <a:gd name="T87" fmla="*/ 59 h 67"/>
                <a:gd name="T88" fmla="*/ 40 w 63"/>
                <a:gd name="T89" fmla="*/ 60 h 67"/>
                <a:gd name="T90" fmla="*/ 36 w 63"/>
                <a:gd name="T91" fmla="*/ 39 h 67"/>
                <a:gd name="T92" fmla="*/ 53 w 63"/>
                <a:gd name="T93" fmla="*/ 51 h 67"/>
                <a:gd name="T94" fmla="*/ 56 w 63"/>
                <a:gd name="T95" fmla="*/ 52 h 67"/>
                <a:gd name="T96" fmla="*/ 41 w 63"/>
                <a:gd name="T97" fmla="*/ 43 h 67"/>
                <a:gd name="T98" fmla="*/ 52 w 63"/>
                <a:gd name="T99" fmla="*/ 46 h 67"/>
                <a:gd name="T100" fmla="*/ 54 w 63"/>
                <a:gd name="T101" fmla="*/ 47 h 67"/>
                <a:gd name="T102" fmla="*/ 54 w 63"/>
                <a:gd name="T103" fmla="*/ 46 h 67"/>
                <a:gd name="T104" fmla="*/ 37 w 63"/>
                <a:gd name="T105" fmla="*/ 35 h 67"/>
                <a:gd name="T106" fmla="*/ 55 w 63"/>
                <a:gd name="T107" fmla="*/ 43 h 67"/>
                <a:gd name="T108" fmla="*/ 55 w 63"/>
                <a:gd name="T109" fmla="*/ 42 h 67"/>
                <a:gd name="T110" fmla="*/ 47 w 63"/>
                <a:gd name="T111" fmla="*/ 37 h 67"/>
                <a:gd name="T112" fmla="*/ 48 w 63"/>
                <a:gd name="T113" fmla="*/ 36 h 67"/>
                <a:gd name="T114" fmla="*/ 37 w 63"/>
                <a:gd name="T115" fmla="*/ 33 h 67"/>
                <a:gd name="T116" fmla="*/ 58 w 63"/>
                <a:gd name="T117" fmla="*/ 36 h 67"/>
                <a:gd name="T118" fmla="*/ 58 w 63"/>
                <a:gd name="T119" fmla="*/ 35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3" h="67">
                  <a:moveTo>
                    <a:pt x="58" y="35"/>
                  </a:moveTo>
                  <a:cubicBezTo>
                    <a:pt x="52" y="31"/>
                    <a:pt x="42" y="32"/>
                    <a:pt x="37" y="32"/>
                  </a:cubicBezTo>
                  <a:cubicBezTo>
                    <a:pt x="39" y="31"/>
                    <a:pt x="41" y="31"/>
                    <a:pt x="44" y="30"/>
                  </a:cubicBezTo>
                  <a:cubicBezTo>
                    <a:pt x="49" y="29"/>
                    <a:pt x="55" y="31"/>
                    <a:pt x="57" y="32"/>
                  </a:cubicBezTo>
                  <a:cubicBezTo>
                    <a:pt x="58" y="32"/>
                    <a:pt x="59" y="34"/>
                    <a:pt x="60" y="32"/>
                  </a:cubicBezTo>
                  <a:cubicBezTo>
                    <a:pt x="61" y="31"/>
                    <a:pt x="57" y="31"/>
                    <a:pt x="57" y="31"/>
                  </a:cubicBezTo>
                  <a:cubicBezTo>
                    <a:pt x="57" y="31"/>
                    <a:pt x="57" y="31"/>
                    <a:pt x="57" y="31"/>
                  </a:cubicBezTo>
                  <a:cubicBezTo>
                    <a:pt x="47" y="27"/>
                    <a:pt x="39" y="30"/>
                    <a:pt x="36" y="32"/>
                  </a:cubicBezTo>
                  <a:cubicBezTo>
                    <a:pt x="41" y="21"/>
                    <a:pt x="48" y="18"/>
                    <a:pt x="51" y="17"/>
                  </a:cubicBezTo>
                  <a:cubicBezTo>
                    <a:pt x="51" y="17"/>
                    <a:pt x="57" y="17"/>
                    <a:pt x="55" y="15"/>
                  </a:cubicBezTo>
                  <a:cubicBezTo>
                    <a:pt x="54" y="13"/>
                    <a:pt x="52" y="15"/>
                    <a:pt x="52" y="15"/>
                  </a:cubicBezTo>
                  <a:cubicBezTo>
                    <a:pt x="44" y="17"/>
                    <a:pt x="38" y="26"/>
                    <a:pt x="36" y="31"/>
                  </a:cubicBezTo>
                  <a:cubicBezTo>
                    <a:pt x="39" y="18"/>
                    <a:pt x="36" y="5"/>
                    <a:pt x="35" y="2"/>
                  </a:cubicBezTo>
                  <a:cubicBezTo>
                    <a:pt x="35" y="1"/>
                    <a:pt x="35" y="1"/>
                    <a:pt x="35" y="1"/>
                  </a:cubicBezTo>
                  <a:cubicBezTo>
                    <a:pt x="35" y="1"/>
                    <a:pt x="35" y="0"/>
                    <a:pt x="34" y="0"/>
                  </a:cubicBezTo>
                  <a:cubicBezTo>
                    <a:pt x="34" y="0"/>
                    <a:pt x="33" y="0"/>
                    <a:pt x="33" y="1"/>
                  </a:cubicBezTo>
                  <a:cubicBezTo>
                    <a:pt x="33" y="2"/>
                    <a:pt x="33" y="3"/>
                    <a:pt x="34" y="3"/>
                  </a:cubicBezTo>
                  <a:cubicBezTo>
                    <a:pt x="34" y="3"/>
                    <a:pt x="34" y="3"/>
                    <a:pt x="34" y="3"/>
                  </a:cubicBezTo>
                  <a:cubicBezTo>
                    <a:pt x="38" y="13"/>
                    <a:pt x="36" y="25"/>
                    <a:pt x="34" y="31"/>
                  </a:cubicBezTo>
                  <a:cubicBezTo>
                    <a:pt x="35" y="24"/>
                    <a:pt x="34" y="19"/>
                    <a:pt x="33" y="18"/>
                  </a:cubicBezTo>
                  <a:cubicBezTo>
                    <a:pt x="33" y="18"/>
                    <a:pt x="33" y="17"/>
                    <a:pt x="33" y="17"/>
                  </a:cubicBezTo>
                  <a:cubicBezTo>
                    <a:pt x="32" y="17"/>
                    <a:pt x="32" y="18"/>
                    <a:pt x="32" y="18"/>
                  </a:cubicBezTo>
                  <a:cubicBezTo>
                    <a:pt x="32" y="19"/>
                    <a:pt x="32" y="19"/>
                    <a:pt x="32" y="19"/>
                  </a:cubicBezTo>
                  <a:cubicBezTo>
                    <a:pt x="33" y="19"/>
                    <a:pt x="33" y="19"/>
                    <a:pt x="33" y="19"/>
                  </a:cubicBezTo>
                  <a:cubicBezTo>
                    <a:pt x="33" y="19"/>
                    <a:pt x="33" y="19"/>
                    <a:pt x="33" y="19"/>
                  </a:cubicBezTo>
                  <a:cubicBezTo>
                    <a:pt x="34" y="23"/>
                    <a:pt x="34" y="28"/>
                    <a:pt x="34" y="31"/>
                  </a:cubicBezTo>
                  <a:cubicBezTo>
                    <a:pt x="32" y="25"/>
                    <a:pt x="28" y="17"/>
                    <a:pt x="25" y="14"/>
                  </a:cubicBezTo>
                  <a:cubicBezTo>
                    <a:pt x="23" y="11"/>
                    <a:pt x="22" y="10"/>
                    <a:pt x="21" y="9"/>
                  </a:cubicBezTo>
                  <a:cubicBezTo>
                    <a:pt x="21" y="9"/>
                    <a:pt x="21" y="8"/>
                    <a:pt x="20" y="8"/>
                  </a:cubicBezTo>
                  <a:cubicBezTo>
                    <a:pt x="20" y="8"/>
                    <a:pt x="20" y="9"/>
                    <a:pt x="20" y="9"/>
                  </a:cubicBezTo>
                  <a:cubicBezTo>
                    <a:pt x="19" y="10"/>
                    <a:pt x="20" y="10"/>
                    <a:pt x="20" y="10"/>
                  </a:cubicBezTo>
                  <a:cubicBezTo>
                    <a:pt x="20" y="10"/>
                    <a:pt x="20" y="10"/>
                    <a:pt x="20" y="10"/>
                  </a:cubicBezTo>
                  <a:cubicBezTo>
                    <a:pt x="21" y="11"/>
                    <a:pt x="22" y="12"/>
                    <a:pt x="22" y="12"/>
                  </a:cubicBezTo>
                  <a:cubicBezTo>
                    <a:pt x="28" y="18"/>
                    <a:pt x="31" y="27"/>
                    <a:pt x="33" y="31"/>
                  </a:cubicBezTo>
                  <a:cubicBezTo>
                    <a:pt x="31" y="28"/>
                    <a:pt x="26" y="19"/>
                    <a:pt x="22" y="17"/>
                  </a:cubicBezTo>
                  <a:cubicBezTo>
                    <a:pt x="22" y="17"/>
                    <a:pt x="22" y="17"/>
                    <a:pt x="22" y="17"/>
                  </a:cubicBezTo>
                  <a:cubicBezTo>
                    <a:pt x="21" y="16"/>
                    <a:pt x="21" y="16"/>
                    <a:pt x="21" y="16"/>
                  </a:cubicBezTo>
                  <a:cubicBezTo>
                    <a:pt x="21" y="16"/>
                    <a:pt x="20" y="16"/>
                    <a:pt x="20" y="16"/>
                  </a:cubicBezTo>
                  <a:cubicBezTo>
                    <a:pt x="20" y="16"/>
                    <a:pt x="20" y="17"/>
                    <a:pt x="20" y="17"/>
                  </a:cubicBezTo>
                  <a:cubicBezTo>
                    <a:pt x="21" y="17"/>
                    <a:pt x="21" y="18"/>
                    <a:pt x="22" y="17"/>
                  </a:cubicBezTo>
                  <a:cubicBezTo>
                    <a:pt x="22" y="17"/>
                    <a:pt x="22" y="17"/>
                    <a:pt x="22" y="17"/>
                  </a:cubicBezTo>
                  <a:cubicBezTo>
                    <a:pt x="24" y="19"/>
                    <a:pt x="28" y="24"/>
                    <a:pt x="32" y="32"/>
                  </a:cubicBezTo>
                  <a:cubicBezTo>
                    <a:pt x="21" y="24"/>
                    <a:pt x="8" y="21"/>
                    <a:pt x="4" y="21"/>
                  </a:cubicBezTo>
                  <a:cubicBezTo>
                    <a:pt x="4" y="21"/>
                    <a:pt x="4" y="21"/>
                    <a:pt x="4" y="21"/>
                  </a:cubicBezTo>
                  <a:cubicBezTo>
                    <a:pt x="4" y="21"/>
                    <a:pt x="2" y="21"/>
                    <a:pt x="1" y="22"/>
                  </a:cubicBezTo>
                  <a:cubicBezTo>
                    <a:pt x="0" y="23"/>
                    <a:pt x="2" y="24"/>
                    <a:pt x="4" y="22"/>
                  </a:cubicBezTo>
                  <a:cubicBezTo>
                    <a:pt x="15" y="23"/>
                    <a:pt x="25" y="28"/>
                    <a:pt x="30" y="31"/>
                  </a:cubicBezTo>
                  <a:cubicBezTo>
                    <a:pt x="26" y="30"/>
                    <a:pt x="19" y="27"/>
                    <a:pt x="13" y="29"/>
                  </a:cubicBezTo>
                  <a:cubicBezTo>
                    <a:pt x="13" y="29"/>
                    <a:pt x="13" y="29"/>
                    <a:pt x="13" y="29"/>
                  </a:cubicBezTo>
                  <a:cubicBezTo>
                    <a:pt x="13" y="29"/>
                    <a:pt x="11" y="28"/>
                    <a:pt x="12" y="30"/>
                  </a:cubicBezTo>
                  <a:cubicBezTo>
                    <a:pt x="12" y="31"/>
                    <a:pt x="14" y="30"/>
                    <a:pt x="14" y="30"/>
                  </a:cubicBezTo>
                  <a:cubicBezTo>
                    <a:pt x="16" y="29"/>
                    <a:pt x="23" y="28"/>
                    <a:pt x="31" y="32"/>
                  </a:cubicBezTo>
                  <a:cubicBezTo>
                    <a:pt x="26" y="33"/>
                    <a:pt x="14" y="34"/>
                    <a:pt x="5" y="44"/>
                  </a:cubicBezTo>
                  <a:cubicBezTo>
                    <a:pt x="5" y="44"/>
                    <a:pt x="5" y="44"/>
                    <a:pt x="5" y="44"/>
                  </a:cubicBezTo>
                  <a:cubicBezTo>
                    <a:pt x="5" y="44"/>
                    <a:pt x="3" y="45"/>
                    <a:pt x="4" y="46"/>
                  </a:cubicBezTo>
                  <a:cubicBezTo>
                    <a:pt x="5" y="47"/>
                    <a:pt x="6" y="45"/>
                    <a:pt x="6" y="45"/>
                  </a:cubicBezTo>
                  <a:cubicBezTo>
                    <a:pt x="9" y="42"/>
                    <a:pt x="18" y="33"/>
                    <a:pt x="32" y="34"/>
                  </a:cubicBezTo>
                  <a:cubicBezTo>
                    <a:pt x="27" y="34"/>
                    <a:pt x="17" y="38"/>
                    <a:pt x="12" y="48"/>
                  </a:cubicBezTo>
                  <a:cubicBezTo>
                    <a:pt x="12" y="48"/>
                    <a:pt x="12" y="48"/>
                    <a:pt x="12" y="48"/>
                  </a:cubicBezTo>
                  <a:cubicBezTo>
                    <a:pt x="12" y="48"/>
                    <a:pt x="10" y="50"/>
                    <a:pt x="11" y="51"/>
                  </a:cubicBezTo>
                  <a:cubicBezTo>
                    <a:pt x="13" y="52"/>
                    <a:pt x="13" y="48"/>
                    <a:pt x="13" y="48"/>
                  </a:cubicBezTo>
                  <a:cubicBezTo>
                    <a:pt x="15" y="45"/>
                    <a:pt x="18" y="37"/>
                    <a:pt x="32" y="34"/>
                  </a:cubicBezTo>
                  <a:cubicBezTo>
                    <a:pt x="31" y="36"/>
                    <a:pt x="27" y="41"/>
                    <a:pt x="21" y="45"/>
                  </a:cubicBezTo>
                  <a:cubicBezTo>
                    <a:pt x="21" y="45"/>
                    <a:pt x="18" y="46"/>
                    <a:pt x="19" y="47"/>
                  </a:cubicBezTo>
                  <a:cubicBezTo>
                    <a:pt x="20" y="49"/>
                    <a:pt x="21" y="46"/>
                    <a:pt x="21" y="46"/>
                  </a:cubicBezTo>
                  <a:cubicBezTo>
                    <a:pt x="21" y="46"/>
                    <a:pt x="21" y="46"/>
                    <a:pt x="21" y="46"/>
                  </a:cubicBezTo>
                  <a:cubicBezTo>
                    <a:pt x="24" y="44"/>
                    <a:pt x="31" y="38"/>
                    <a:pt x="33" y="35"/>
                  </a:cubicBezTo>
                  <a:cubicBezTo>
                    <a:pt x="33" y="37"/>
                    <a:pt x="30" y="48"/>
                    <a:pt x="20" y="52"/>
                  </a:cubicBezTo>
                  <a:cubicBezTo>
                    <a:pt x="20" y="52"/>
                    <a:pt x="17" y="51"/>
                    <a:pt x="17" y="54"/>
                  </a:cubicBezTo>
                  <a:cubicBezTo>
                    <a:pt x="17" y="56"/>
                    <a:pt x="20" y="53"/>
                    <a:pt x="20" y="53"/>
                  </a:cubicBezTo>
                  <a:cubicBezTo>
                    <a:pt x="22" y="52"/>
                    <a:pt x="27" y="49"/>
                    <a:pt x="29" y="46"/>
                  </a:cubicBezTo>
                  <a:cubicBezTo>
                    <a:pt x="31" y="43"/>
                    <a:pt x="33" y="39"/>
                    <a:pt x="33" y="37"/>
                  </a:cubicBezTo>
                  <a:cubicBezTo>
                    <a:pt x="33" y="41"/>
                    <a:pt x="32" y="48"/>
                    <a:pt x="28" y="55"/>
                  </a:cubicBezTo>
                  <a:cubicBezTo>
                    <a:pt x="28" y="55"/>
                    <a:pt x="27" y="56"/>
                    <a:pt x="27" y="56"/>
                  </a:cubicBezTo>
                  <a:cubicBezTo>
                    <a:pt x="27" y="56"/>
                    <a:pt x="27" y="56"/>
                    <a:pt x="27" y="56"/>
                  </a:cubicBezTo>
                  <a:cubicBezTo>
                    <a:pt x="27" y="56"/>
                    <a:pt x="25" y="58"/>
                    <a:pt x="26" y="59"/>
                  </a:cubicBezTo>
                  <a:cubicBezTo>
                    <a:pt x="27" y="60"/>
                    <a:pt x="28" y="57"/>
                    <a:pt x="28" y="57"/>
                  </a:cubicBezTo>
                  <a:cubicBezTo>
                    <a:pt x="28" y="57"/>
                    <a:pt x="28" y="57"/>
                    <a:pt x="28" y="57"/>
                  </a:cubicBezTo>
                  <a:cubicBezTo>
                    <a:pt x="29" y="55"/>
                    <a:pt x="31" y="52"/>
                    <a:pt x="31" y="49"/>
                  </a:cubicBezTo>
                  <a:cubicBezTo>
                    <a:pt x="33" y="45"/>
                    <a:pt x="34" y="40"/>
                    <a:pt x="34" y="37"/>
                  </a:cubicBezTo>
                  <a:cubicBezTo>
                    <a:pt x="35" y="44"/>
                    <a:pt x="36" y="56"/>
                    <a:pt x="30" y="63"/>
                  </a:cubicBezTo>
                  <a:cubicBezTo>
                    <a:pt x="30" y="64"/>
                    <a:pt x="30" y="64"/>
                    <a:pt x="30" y="64"/>
                  </a:cubicBezTo>
                  <a:cubicBezTo>
                    <a:pt x="30" y="64"/>
                    <a:pt x="27" y="64"/>
                    <a:pt x="28" y="66"/>
                  </a:cubicBezTo>
                  <a:cubicBezTo>
                    <a:pt x="29" y="67"/>
                    <a:pt x="31" y="64"/>
                    <a:pt x="31" y="64"/>
                  </a:cubicBezTo>
                  <a:cubicBezTo>
                    <a:pt x="33" y="61"/>
                    <a:pt x="37" y="54"/>
                    <a:pt x="35" y="39"/>
                  </a:cubicBezTo>
                  <a:cubicBezTo>
                    <a:pt x="37" y="43"/>
                    <a:pt x="40" y="51"/>
                    <a:pt x="39" y="58"/>
                  </a:cubicBezTo>
                  <a:cubicBezTo>
                    <a:pt x="39" y="58"/>
                    <a:pt x="39" y="59"/>
                    <a:pt x="38" y="59"/>
                  </a:cubicBezTo>
                  <a:cubicBezTo>
                    <a:pt x="38" y="59"/>
                    <a:pt x="38" y="59"/>
                    <a:pt x="38" y="59"/>
                  </a:cubicBezTo>
                  <a:cubicBezTo>
                    <a:pt x="38" y="59"/>
                    <a:pt x="36" y="62"/>
                    <a:pt x="38" y="63"/>
                  </a:cubicBezTo>
                  <a:cubicBezTo>
                    <a:pt x="41" y="63"/>
                    <a:pt x="40" y="60"/>
                    <a:pt x="40" y="60"/>
                  </a:cubicBezTo>
                  <a:cubicBezTo>
                    <a:pt x="40" y="60"/>
                    <a:pt x="40" y="60"/>
                    <a:pt x="40" y="60"/>
                  </a:cubicBezTo>
                  <a:cubicBezTo>
                    <a:pt x="40" y="56"/>
                    <a:pt x="39" y="47"/>
                    <a:pt x="36" y="39"/>
                  </a:cubicBezTo>
                  <a:cubicBezTo>
                    <a:pt x="39" y="43"/>
                    <a:pt x="44" y="49"/>
                    <a:pt x="52" y="51"/>
                  </a:cubicBezTo>
                  <a:cubicBezTo>
                    <a:pt x="53" y="51"/>
                    <a:pt x="53" y="51"/>
                    <a:pt x="53" y="51"/>
                  </a:cubicBezTo>
                  <a:cubicBezTo>
                    <a:pt x="53" y="51"/>
                    <a:pt x="53" y="51"/>
                    <a:pt x="53" y="51"/>
                  </a:cubicBezTo>
                  <a:cubicBezTo>
                    <a:pt x="53" y="51"/>
                    <a:pt x="56" y="53"/>
                    <a:pt x="56" y="52"/>
                  </a:cubicBezTo>
                  <a:cubicBezTo>
                    <a:pt x="56" y="50"/>
                    <a:pt x="53" y="51"/>
                    <a:pt x="53" y="51"/>
                  </a:cubicBezTo>
                  <a:cubicBezTo>
                    <a:pt x="50" y="50"/>
                    <a:pt x="45" y="47"/>
                    <a:pt x="41" y="43"/>
                  </a:cubicBezTo>
                  <a:cubicBezTo>
                    <a:pt x="37" y="39"/>
                    <a:pt x="35" y="36"/>
                    <a:pt x="35" y="34"/>
                  </a:cubicBezTo>
                  <a:cubicBezTo>
                    <a:pt x="37" y="36"/>
                    <a:pt x="43" y="43"/>
                    <a:pt x="52" y="46"/>
                  </a:cubicBezTo>
                  <a:cubicBezTo>
                    <a:pt x="52" y="46"/>
                    <a:pt x="53" y="47"/>
                    <a:pt x="54" y="47"/>
                  </a:cubicBezTo>
                  <a:cubicBezTo>
                    <a:pt x="54" y="47"/>
                    <a:pt x="54" y="47"/>
                    <a:pt x="54" y="47"/>
                  </a:cubicBezTo>
                  <a:cubicBezTo>
                    <a:pt x="54" y="47"/>
                    <a:pt x="57" y="48"/>
                    <a:pt x="56" y="47"/>
                  </a:cubicBezTo>
                  <a:cubicBezTo>
                    <a:pt x="56" y="46"/>
                    <a:pt x="54" y="46"/>
                    <a:pt x="54" y="46"/>
                  </a:cubicBezTo>
                  <a:cubicBezTo>
                    <a:pt x="52" y="46"/>
                    <a:pt x="50" y="45"/>
                    <a:pt x="47" y="43"/>
                  </a:cubicBezTo>
                  <a:cubicBezTo>
                    <a:pt x="42" y="40"/>
                    <a:pt x="39" y="37"/>
                    <a:pt x="37" y="35"/>
                  </a:cubicBezTo>
                  <a:cubicBezTo>
                    <a:pt x="43" y="40"/>
                    <a:pt x="52" y="42"/>
                    <a:pt x="54" y="43"/>
                  </a:cubicBezTo>
                  <a:cubicBezTo>
                    <a:pt x="54" y="43"/>
                    <a:pt x="55" y="43"/>
                    <a:pt x="55" y="43"/>
                  </a:cubicBezTo>
                  <a:cubicBezTo>
                    <a:pt x="55" y="43"/>
                    <a:pt x="58" y="43"/>
                    <a:pt x="57" y="42"/>
                  </a:cubicBezTo>
                  <a:cubicBezTo>
                    <a:pt x="57" y="41"/>
                    <a:pt x="55" y="42"/>
                    <a:pt x="55" y="42"/>
                  </a:cubicBezTo>
                  <a:cubicBezTo>
                    <a:pt x="49" y="42"/>
                    <a:pt x="39" y="35"/>
                    <a:pt x="36" y="34"/>
                  </a:cubicBezTo>
                  <a:cubicBezTo>
                    <a:pt x="42" y="34"/>
                    <a:pt x="46" y="36"/>
                    <a:pt x="47" y="37"/>
                  </a:cubicBezTo>
                  <a:cubicBezTo>
                    <a:pt x="47" y="37"/>
                    <a:pt x="48" y="39"/>
                    <a:pt x="49" y="38"/>
                  </a:cubicBezTo>
                  <a:cubicBezTo>
                    <a:pt x="51" y="37"/>
                    <a:pt x="48" y="36"/>
                    <a:pt x="48" y="36"/>
                  </a:cubicBezTo>
                  <a:cubicBezTo>
                    <a:pt x="48" y="36"/>
                    <a:pt x="48" y="36"/>
                    <a:pt x="48" y="36"/>
                  </a:cubicBezTo>
                  <a:cubicBezTo>
                    <a:pt x="45" y="34"/>
                    <a:pt x="40" y="33"/>
                    <a:pt x="37" y="33"/>
                  </a:cubicBezTo>
                  <a:cubicBezTo>
                    <a:pt x="41" y="33"/>
                    <a:pt x="50" y="32"/>
                    <a:pt x="55" y="34"/>
                  </a:cubicBezTo>
                  <a:cubicBezTo>
                    <a:pt x="57" y="35"/>
                    <a:pt x="57" y="35"/>
                    <a:pt x="58" y="36"/>
                  </a:cubicBezTo>
                  <a:cubicBezTo>
                    <a:pt x="58" y="36"/>
                    <a:pt x="60" y="39"/>
                    <a:pt x="62" y="37"/>
                  </a:cubicBezTo>
                  <a:cubicBezTo>
                    <a:pt x="63" y="36"/>
                    <a:pt x="59" y="35"/>
                    <a:pt x="58" y="35"/>
                  </a:cubicBezTo>
                  <a:close/>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0" name="Freeform 48">
              <a:extLst>
                <a:ext uri="{FF2B5EF4-FFF2-40B4-BE49-F238E27FC236}">
                  <a16:creationId xmlns="" xmlns:a16="http://schemas.microsoft.com/office/drawing/2014/main" id="{07C7AAF2-C4E8-47A3-8CC9-2602093E7E19}"/>
                </a:ext>
              </a:extLst>
            </p:cNvPr>
            <p:cNvSpPr>
              <a:spLocks/>
            </p:cNvSpPr>
            <p:nvPr/>
          </p:nvSpPr>
          <p:spPr bwMode="auto">
            <a:xfrm flipH="1">
              <a:off x="1141413" y="6042025"/>
              <a:ext cx="3175" cy="0"/>
            </a:xfrm>
            <a:custGeom>
              <a:avLst/>
              <a:gdLst>
                <a:gd name="T0" fmla="*/ 2 w 2"/>
                <a:gd name="T1" fmla="*/ 0 w 2"/>
                <a:gd name="T2" fmla="*/ 2 w 2"/>
              </a:gdLst>
              <a:ahLst/>
              <a:cxnLst>
                <a:cxn ang="0">
                  <a:pos x="T0" y="0"/>
                </a:cxn>
                <a:cxn ang="0">
                  <a:pos x="T1" y="0"/>
                </a:cxn>
                <a:cxn ang="0">
                  <a:pos x="T2" y="0"/>
                </a:cxn>
              </a:cxnLst>
              <a:rect l="0" t="0" r="r" b="b"/>
              <a:pathLst>
                <a:path w="2">
                  <a:moveTo>
                    <a:pt x="2" y="0"/>
                  </a:moveTo>
                  <a:lnTo>
                    <a:pt x="0" y="0"/>
                  </a:lnTo>
                  <a:lnTo>
                    <a:pt x="2" y="0"/>
                  </a:lnTo>
                  <a:close/>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1" name="Freeform 49">
              <a:extLst>
                <a:ext uri="{FF2B5EF4-FFF2-40B4-BE49-F238E27FC236}">
                  <a16:creationId xmlns="" xmlns:a16="http://schemas.microsoft.com/office/drawing/2014/main" id="{888C1A60-32B7-40C1-9466-50F8CADCD209}"/>
                </a:ext>
              </a:extLst>
            </p:cNvPr>
            <p:cNvSpPr>
              <a:spLocks/>
            </p:cNvSpPr>
            <p:nvPr/>
          </p:nvSpPr>
          <p:spPr bwMode="auto">
            <a:xfrm flipH="1">
              <a:off x="1141413" y="6042025"/>
              <a:ext cx="3175" cy="0"/>
            </a:xfrm>
            <a:custGeom>
              <a:avLst/>
              <a:gdLst>
                <a:gd name="T0" fmla="*/ 2 w 2"/>
                <a:gd name="T1" fmla="*/ 0 w 2"/>
                <a:gd name="T2" fmla="*/ 2 w 2"/>
              </a:gdLst>
              <a:ahLst/>
              <a:cxnLst>
                <a:cxn ang="0">
                  <a:pos x="T0" y="0"/>
                </a:cxn>
                <a:cxn ang="0">
                  <a:pos x="T1" y="0"/>
                </a:cxn>
                <a:cxn ang="0">
                  <a:pos x="T2" y="0"/>
                </a:cxn>
              </a:cxnLst>
              <a:rect l="0" t="0" r="r" b="b"/>
              <a:pathLst>
                <a:path w="2">
                  <a:moveTo>
                    <a:pt x="2" y="0"/>
                  </a:moveTo>
                  <a:lnTo>
                    <a:pt x="0" y="0"/>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2" name="Freeform 50">
              <a:extLst>
                <a:ext uri="{FF2B5EF4-FFF2-40B4-BE49-F238E27FC236}">
                  <a16:creationId xmlns="" xmlns:a16="http://schemas.microsoft.com/office/drawing/2014/main" id="{C2EDE601-A63F-4087-9FD3-AA56A309375C}"/>
                </a:ext>
              </a:extLst>
            </p:cNvPr>
            <p:cNvSpPr>
              <a:spLocks/>
            </p:cNvSpPr>
            <p:nvPr/>
          </p:nvSpPr>
          <p:spPr bwMode="auto">
            <a:xfrm flipH="1">
              <a:off x="1130300" y="6021388"/>
              <a:ext cx="71438" cy="76200"/>
            </a:xfrm>
            <a:custGeom>
              <a:avLst/>
              <a:gdLst>
                <a:gd name="T0" fmla="*/ 16 w 25"/>
                <a:gd name="T1" fmla="*/ 0 h 27"/>
                <a:gd name="T2" fmla="*/ 12 w 25"/>
                <a:gd name="T3" fmla="*/ 0 h 27"/>
                <a:gd name="T4" fmla="*/ 6 w 25"/>
                <a:gd name="T5" fmla="*/ 5 h 27"/>
                <a:gd name="T6" fmla="*/ 1 w 25"/>
                <a:gd name="T7" fmla="*/ 8 h 27"/>
                <a:gd name="T8" fmla="*/ 0 w 25"/>
                <a:gd name="T9" fmla="*/ 14 h 27"/>
                <a:gd name="T10" fmla="*/ 2 w 25"/>
                <a:gd name="T11" fmla="*/ 27 h 27"/>
                <a:gd name="T12" fmla="*/ 3 w 25"/>
                <a:gd name="T13" fmla="*/ 12 h 27"/>
                <a:gd name="T14" fmla="*/ 4 w 25"/>
                <a:gd name="T15" fmla="*/ 11 h 27"/>
                <a:gd name="T16" fmla="*/ 10 w 25"/>
                <a:gd name="T17" fmla="*/ 27 h 27"/>
                <a:gd name="T18" fmla="*/ 8 w 25"/>
                <a:gd name="T19" fmla="*/ 10 h 27"/>
                <a:gd name="T20" fmla="*/ 9 w 25"/>
                <a:gd name="T21" fmla="*/ 9 h 27"/>
                <a:gd name="T22" fmla="*/ 19 w 25"/>
                <a:gd name="T23" fmla="*/ 16 h 27"/>
                <a:gd name="T24" fmla="*/ 11 w 25"/>
                <a:gd name="T25" fmla="*/ 7 h 27"/>
                <a:gd name="T26" fmla="*/ 11 w 25"/>
                <a:gd name="T27" fmla="*/ 4 h 27"/>
                <a:gd name="T28" fmla="*/ 20 w 25"/>
                <a:gd name="T29" fmla="*/ 7 h 27"/>
                <a:gd name="T30" fmla="*/ 13 w 25"/>
                <a:gd name="T31" fmla="*/ 2 h 27"/>
                <a:gd name="T32" fmla="*/ 22 w 25"/>
                <a:gd name="T33" fmla="*/ 1 h 27"/>
                <a:gd name="T34" fmla="*/ 25 w 25"/>
                <a:gd name="T35" fmla="*/ 1 h 27"/>
                <a:gd name="T36" fmla="*/ 20 w 25"/>
                <a:gd name="T37" fmla="*/ 0 h 27"/>
                <a:gd name="T38" fmla="*/ 16 w 25"/>
                <a:gd name="T39"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 h="27">
                  <a:moveTo>
                    <a:pt x="16" y="0"/>
                  </a:moveTo>
                  <a:cubicBezTo>
                    <a:pt x="14" y="0"/>
                    <a:pt x="13" y="0"/>
                    <a:pt x="12" y="0"/>
                  </a:cubicBezTo>
                  <a:cubicBezTo>
                    <a:pt x="10" y="1"/>
                    <a:pt x="8" y="3"/>
                    <a:pt x="6" y="5"/>
                  </a:cubicBezTo>
                  <a:cubicBezTo>
                    <a:pt x="5" y="7"/>
                    <a:pt x="3" y="6"/>
                    <a:pt x="1" y="8"/>
                  </a:cubicBezTo>
                  <a:cubicBezTo>
                    <a:pt x="0" y="9"/>
                    <a:pt x="0" y="11"/>
                    <a:pt x="0" y="14"/>
                  </a:cubicBezTo>
                  <a:cubicBezTo>
                    <a:pt x="0" y="18"/>
                    <a:pt x="0" y="22"/>
                    <a:pt x="2" y="27"/>
                  </a:cubicBezTo>
                  <a:cubicBezTo>
                    <a:pt x="2" y="25"/>
                    <a:pt x="0" y="14"/>
                    <a:pt x="3" y="12"/>
                  </a:cubicBezTo>
                  <a:cubicBezTo>
                    <a:pt x="4" y="11"/>
                    <a:pt x="4" y="11"/>
                    <a:pt x="4" y="11"/>
                  </a:cubicBezTo>
                  <a:cubicBezTo>
                    <a:pt x="6" y="11"/>
                    <a:pt x="6" y="22"/>
                    <a:pt x="10" y="27"/>
                  </a:cubicBezTo>
                  <a:cubicBezTo>
                    <a:pt x="10" y="27"/>
                    <a:pt x="6" y="12"/>
                    <a:pt x="8" y="10"/>
                  </a:cubicBezTo>
                  <a:cubicBezTo>
                    <a:pt x="8" y="10"/>
                    <a:pt x="9" y="9"/>
                    <a:pt x="9" y="9"/>
                  </a:cubicBezTo>
                  <a:cubicBezTo>
                    <a:pt x="12" y="9"/>
                    <a:pt x="17" y="13"/>
                    <a:pt x="19" y="16"/>
                  </a:cubicBezTo>
                  <a:cubicBezTo>
                    <a:pt x="19" y="16"/>
                    <a:pt x="17" y="11"/>
                    <a:pt x="11" y="7"/>
                  </a:cubicBezTo>
                  <a:cubicBezTo>
                    <a:pt x="9" y="5"/>
                    <a:pt x="10" y="4"/>
                    <a:pt x="11" y="4"/>
                  </a:cubicBezTo>
                  <a:cubicBezTo>
                    <a:pt x="14" y="4"/>
                    <a:pt x="18" y="5"/>
                    <a:pt x="20" y="7"/>
                  </a:cubicBezTo>
                  <a:cubicBezTo>
                    <a:pt x="18" y="5"/>
                    <a:pt x="14" y="3"/>
                    <a:pt x="13" y="2"/>
                  </a:cubicBezTo>
                  <a:cubicBezTo>
                    <a:pt x="13" y="2"/>
                    <a:pt x="18" y="1"/>
                    <a:pt x="22" y="1"/>
                  </a:cubicBezTo>
                  <a:cubicBezTo>
                    <a:pt x="23" y="1"/>
                    <a:pt x="24" y="1"/>
                    <a:pt x="25" y="1"/>
                  </a:cubicBezTo>
                  <a:cubicBezTo>
                    <a:pt x="23" y="0"/>
                    <a:pt x="21" y="0"/>
                    <a:pt x="20" y="0"/>
                  </a:cubicBezTo>
                  <a:cubicBezTo>
                    <a:pt x="18" y="0"/>
                    <a:pt x="17" y="0"/>
                    <a:pt x="16"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3" name="Freeform 51">
              <a:extLst>
                <a:ext uri="{FF2B5EF4-FFF2-40B4-BE49-F238E27FC236}">
                  <a16:creationId xmlns="" xmlns:a16="http://schemas.microsoft.com/office/drawing/2014/main" id="{7FDF8390-663E-4743-AFFD-62D4325564AC}"/>
                </a:ext>
              </a:extLst>
            </p:cNvPr>
            <p:cNvSpPr>
              <a:spLocks/>
            </p:cNvSpPr>
            <p:nvPr/>
          </p:nvSpPr>
          <p:spPr bwMode="auto">
            <a:xfrm flipH="1">
              <a:off x="912813" y="5989638"/>
              <a:ext cx="84138" cy="68263"/>
            </a:xfrm>
            <a:custGeom>
              <a:avLst/>
              <a:gdLst>
                <a:gd name="T0" fmla="*/ 15 w 30"/>
                <a:gd name="T1" fmla="*/ 0 h 24"/>
                <a:gd name="T2" fmla="*/ 0 w 30"/>
                <a:gd name="T3" fmla="*/ 5 h 24"/>
                <a:gd name="T4" fmla="*/ 10 w 30"/>
                <a:gd name="T5" fmla="*/ 3 h 24"/>
                <a:gd name="T6" fmla="*/ 14 w 30"/>
                <a:gd name="T7" fmla="*/ 4 h 24"/>
                <a:gd name="T8" fmla="*/ 2 w 30"/>
                <a:gd name="T9" fmla="*/ 14 h 24"/>
                <a:gd name="T10" fmla="*/ 16 w 30"/>
                <a:gd name="T11" fmla="*/ 7 h 24"/>
                <a:gd name="T12" fmla="*/ 17 w 30"/>
                <a:gd name="T13" fmla="*/ 7 h 24"/>
                <a:gd name="T14" fmla="*/ 16 w 30"/>
                <a:gd name="T15" fmla="*/ 18 h 24"/>
                <a:gd name="T16" fmla="*/ 21 w 30"/>
                <a:gd name="T17" fmla="*/ 9 h 24"/>
                <a:gd name="T18" fmla="*/ 22 w 30"/>
                <a:gd name="T19" fmla="*/ 9 h 24"/>
                <a:gd name="T20" fmla="*/ 23 w 30"/>
                <a:gd name="T21" fmla="*/ 19 h 24"/>
                <a:gd name="T22" fmla="*/ 26 w 30"/>
                <a:gd name="T23" fmla="*/ 11 h 24"/>
                <a:gd name="T24" fmla="*/ 30 w 30"/>
                <a:gd name="T25" fmla="*/ 24 h 24"/>
                <a:gd name="T26" fmla="*/ 30 w 30"/>
                <a:gd name="T27" fmla="*/ 23 h 24"/>
                <a:gd name="T28" fmla="*/ 29 w 30"/>
                <a:gd name="T29" fmla="*/ 18 h 24"/>
                <a:gd name="T30" fmla="*/ 22 w 30"/>
                <a:gd name="T31" fmla="*/ 5 h 24"/>
                <a:gd name="T32" fmla="*/ 22 w 30"/>
                <a:gd name="T33" fmla="*/ 5 h 24"/>
                <a:gd name="T34" fmla="*/ 22 w 30"/>
                <a:gd name="T35" fmla="*/ 5 h 24"/>
                <a:gd name="T36" fmla="*/ 18 w 30"/>
                <a:gd name="T37" fmla="*/ 1 h 24"/>
                <a:gd name="T38" fmla="*/ 15 w 30"/>
                <a:gd name="T3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0" h="24">
                  <a:moveTo>
                    <a:pt x="15" y="0"/>
                  </a:moveTo>
                  <a:cubicBezTo>
                    <a:pt x="11" y="0"/>
                    <a:pt x="5" y="2"/>
                    <a:pt x="0" y="5"/>
                  </a:cubicBezTo>
                  <a:cubicBezTo>
                    <a:pt x="1" y="5"/>
                    <a:pt x="6" y="3"/>
                    <a:pt x="10" y="3"/>
                  </a:cubicBezTo>
                  <a:cubicBezTo>
                    <a:pt x="12" y="3"/>
                    <a:pt x="13" y="3"/>
                    <a:pt x="14" y="4"/>
                  </a:cubicBezTo>
                  <a:cubicBezTo>
                    <a:pt x="14" y="4"/>
                    <a:pt x="8" y="6"/>
                    <a:pt x="2" y="14"/>
                  </a:cubicBezTo>
                  <a:cubicBezTo>
                    <a:pt x="3" y="13"/>
                    <a:pt x="12" y="7"/>
                    <a:pt x="16" y="7"/>
                  </a:cubicBezTo>
                  <a:cubicBezTo>
                    <a:pt x="16" y="7"/>
                    <a:pt x="16" y="7"/>
                    <a:pt x="17" y="7"/>
                  </a:cubicBezTo>
                  <a:cubicBezTo>
                    <a:pt x="20" y="9"/>
                    <a:pt x="16" y="18"/>
                    <a:pt x="16" y="18"/>
                  </a:cubicBezTo>
                  <a:cubicBezTo>
                    <a:pt x="16" y="18"/>
                    <a:pt x="21" y="12"/>
                    <a:pt x="21" y="9"/>
                  </a:cubicBezTo>
                  <a:cubicBezTo>
                    <a:pt x="22" y="9"/>
                    <a:pt x="22" y="9"/>
                    <a:pt x="22" y="9"/>
                  </a:cubicBezTo>
                  <a:cubicBezTo>
                    <a:pt x="23" y="9"/>
                    <a:pt x="24" y="14"/>
                    <a:pt x="23" y="19"/>
                  </a:cubicBezTo>
                  <a:cubicBezTo>
                    <a:pt x="23" y="19"/>
                    <a:pt x="26" y="14"/>
                    <a:pt x="26" y="11"/>
                  </a:cubicBezTo>
                  <a:cubicBezTo>
                    <a:pt x="26" y="11"/>
                    <a:pt x="29" y="17"/>
                    <a:pt x="30" y="24"/>
                  </a:cubicBezTo>
                  <a:cubicBezTo>
                    <a:pt x="30" y="24"/>
                    <a:pt x="30" y="24"/>
                    <a:pt x="30" y="23"/>
                  </a:cubicBezTo>
                  <a:cubicBezTo>
                    <a:pt x="30" y="21"/>
                    <a:pt x="29" y="19"/>
                    <a:pt x="29" y="18"/>
                  </a:cubicBezTo>
                  <a:cubicBezTo>
                    <a:pt x="29" y="7"/>
                    <a:pt x="25" y="5"/>
                    <a:pt x="22" y="5"/>
                  </a:cubicBezTo>
                  <a:cubicBezTo>
                    <a:pt x="22" y="5"/>
                    <a:pt x="22" y="5"/>
                    <a:pt x="22" y="5"/>
                  </a:cubicBezTo>
                  <a:cubicBezTo>
                    <a:pt x="22" y="5"/>
                    <a:pt x="22" y="5"/>
                    <a:pt x="22" y="5"/>
                  </a:cubicBezTo>
                  <a:cubicBezTo>
                    <a:pt x="20" y="5"/>
                    <a:pt x="20" y="3"/>
                    <a:pt x="18" y="1"/>
                  </a:cubicBezTo>
                  <a:cubicBezTo>
                    <a:pt x="17" y="0"/>
                    <a:pt x="16" y="0"/>
                    <a:pt x="15"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4" name="Freeform 52">
              <a:extLst>
                <a:ext uri="{FF2B5EF4-FFF2-40B4-BE49-F238E27FC236}">
                  <a16:creationId xmlns="" xmlns:a16="http://schemas.microsoft.com/office/drawing/2014/main" id="{2506834D-D3E0-424D-8461-7F5881258BDD}"/>
                </a:ext>
              </a:extLst>
            </p:cNvPr>
            <p:cNvSpPr>
              <a:spLocks/>
            </p:cNvSpPr>
            <p:nvPr/>
          </p:nvSpPr>
          <p:spPr bwMode="auto">
            <a:xfrm flipH="1">
              <a:off x="844550" y="6161088"/>
              <a:ext cx="58738" cy="104775"/>
            </a:xfrm>
            <a:custGeom>
              <a:avLst/>
              <a:gdLst>
                <a:gd name="T0" fmla="*/ 8 w 21"/>
                <a:gd name="T1" fmla="*/ 0 h 37"/>
                <a:gd name="T2" fmla="*/ 16 w 21"/>
                <a:gd name="T3" fmla="*/ 13 h 37"/>
                <a:gd name="T4" fmla="*/ 15 w 21"/>
                <a:gd name="T5" fmla="*/ 14 h 37"/>
                <a:gd name="T6" fmla="*/ 15 w 21"/>
                <a:gd name="T7" fmla="*/ 14 h 37"/>
                <a:gd name="T8" fmla="*/ 1 w 21"/>
                <a:gd name="T9" fmla="*/ 5 h 37"/>
                <a:gd name="T10" fmla="*/ 14 w 21"/>
                <a:gd name="T11" fmla="*/ 19 h 37"/>
                <a:gd name="T12" fmla="*/ 10 w 21"/>
                <a:gd name="T13" fmla="*/ 21 h 37"/>
                <a:gd name="T14" fmla="*/ 3 w 21"/>
                <a:gd name="T15" fmla="*/ 20 h 37"/>
                <a:gd name="T16" fmla="*/ 13 w 21"/>
                <a:gd name="T17" fmla="*/ 24 h 37"/>
                <a:gd name="T18" fmla="*/ 13 w 21"/>
                <a:gd name="T19" fmla="*/ 24 h 37"/>
                <a:gd name="T20" fmla="*/ 15 w 21"/>
                <a:gd name="T21" fmla="*/ 25 h 37"/>
                <a:gd name="T22" fmla="*/ 6 w 21"/>
                <a:gd name="T23" fmla="*/ 27 h 37"/>
                <a:gd name="T24" fmla="*/ 0 w 21"/>
                <a:gd name="T25" fmla="*/ 27 h 37"/>
                <a:gd name="T26" fmla="*/ 11 w 21"/>
                <a:gd name="T27" fmla="*/ 30 h 37"/>
                <a:gd name="T28" fmla="*/ 13 w 21"/>
                <a:gd name="T29" fmla="*/ 30 h 37"/>
                <a:gd name="T30" fmla="*/ 13 w 21"/>
                <a:gd name="T31" fmla="*/ 30 h 37"/>
                <a:gd name="T32" fmla="*/ 15 w 21"/>
                <a:gd name="T33" fmla="*/ 30 h 37"/>
                <a:gd name="T34" fmla="*/ 5 w 21"/>
                <a:gd name="T35" fmla="*/ 37 h 37"/>
                <a:gd name="T36" fmla="*/ 19 w 21"/>
                <a:gd name="T37" fmla="*/ 29 h 37"/>
                <a:gd name="T38" fmla="*/ 19 w 21"/>
                <a:gd name="T39" fmla="*/ 28 h 37"/>
                <a:gd name="T40" fmla="*/ 19 w 21"/>
                <a:gd name="T41" fmla="*/ 25 h 37"/>
                <a:gd name="T42" fmla="*/ 20 w 21"/>
                <a:gd name="T43" fmla="*/ 23 h 37"/>
                <a:gd name="T44" fmla="*/ 21 w 21"/>
                <a:gd name="T45" fmla="*/ 20 h 37"/>
                <a:gd name="T46" fmla="*/ 16 w 21"/>
                <a:gd name="T47" fmla="*/ 9 h 37"/>
                <a:gd name="T48" fmla="*/ 8 w 21"/>
                <a:gd name="T49"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1" h="37">
                  <a:moveTo>
                    <a:pt x="8" y="0"/>
                  </a:moveTo>
                  <a:cubicBezTo>
                    <a:pt x="9" y="1"/>
                    <a:pt x="15" y="8"/>
                    <a:pt x="16" y="13"/>
                  </a:cubicBezTo>
                  <a:cubicBezTo>
                    <a:pt x="16" y="14"/>
                    <a:pt x="16" y="14"/>
                    <a:pt x="15" y="14"/>
                  </a:cubicBezTo>
                  <a:cubicBezTo>
                    <a:pt x="15" y="14"/>
                    <a:pt x="15" y="14"/>
                    <a:pt x="15" y="14"/>
                  </a:cubicBezTo>
                  <a:cubicBezTo>
                    <a:pt x="13" y="11"/>
                    <a:pt x="8" y="7"/>
                    <a:pt x="1" y="5"/>
                  </a:cubicBezTo>
                  <a:cubicBezTo>
                    <a:pt x="1" y="5"/>
                    <a:pt x="14" y="15"/>
                    <a:pt x="14" y="19"/>
                  </a:cubicBezTo>
                  <a:cubicBezTo>
                    <a:pt x="14" y="20"/>
                    <a:pt x="12" y="21"/>
                    <a:pt x="10" y="21"/>
                  </a:cubicBezTo>
                  <a:cubicBezTo>
                    <a:pt x="7" y="21"/>
                    <a:pt x="3" y="20"/>
                    <a:pt x="3" y="20"/>
                  </a:cubicBezTo>
                  <a:cubicBezTo>
                    <a:pt x="3" y="20"/>
                    <a:pt x="9" y="24"/>
                    <a:pt x="13" y="24"/>
                  </a:cubicBezTo>
                  <a:cubicBezTo>
                    <a:pt x="13" y="24"/>
                    <a:pt x="13" y="24"/>
                    <a:pt x="13" y="24"/>
                  </a:cubicBezTo>
                  <a:cubicBezTo>
                    <a:pt x="13" y="24"/>
                    <a:pt x="16" y="24"/>
                    <a:pt x="15" y="25"/>
                  </a:cubicBezTo>
                  <a:cubicBezTo>
                    <a:pt x="15" y="26"/>
                    <a:pt x="10" y="27"/>
                    <a:pt x="6" y="27"/>
                  </a:cubicBezTo>
                  <a:cubicBezTo>
                    <a:pt x="4" y="27"/>
                    <a:pt x="2" y="27"/>
                    <a:pt x="0" y="27"/>
                  </a:cubicBezTo>
                  <a:cubicBezTo>
                    <a:pt x="1" y="27"/>
                    <a:pt x="6" y="30"/>
                    <a:pt x="11" y="30"/>
                  </a:cubicBezTo>
                  <a:cubicBezTo>
                    <a:pt x="11" y="30"/>
                    <a:pt x="12" y="30"/>
                    <a:pt x="13" y="30"/>
                  </a:cubicBezTo>
                  <a:cubicBezTo>
                    <a:pt x="13" y="30"/>
                    <a:pt x="13" y="30"/>
                    <a:pt x="13" y="30"/>
                  </a:cubicBezTo>
                  <a:cubicBezTo>
                    <a:pt x="14" y="30"/>
                    <a:pt x="15" y="30"/>
                    <a:pt x="15" y="30"/>
                  </a:cubicBezTo>
                  <a:cubicBezTo>
                    <a:pt x="15" y="31"/>
                    <a:pt x="9" y="36"/>
                    <a:pt x="5" y="37"/>
                  </a:cubicBezTo>
                  <a:cubicBezTo>
                    <a:pt x="13" y="36"/>
                    <a:pt x="19" y="31"/>
                    <a:pt x="19" y="29"/>
                  </a:cubicBezTo>
                  <a:cubicBezTo>
                    <a:pt x="19" y="29"/>
                    <a:pt x="19" y="29"/>
                    <a:pt x="19" y="28"/>
                  </a:cubicBezTo>
                  <a:cubicBezTo>
                    <a:pt x="19" y="27"/>
                    <a:pt x="19" y="26"/>
                    <a:pt x="19" y="25"/>
                  </a:cubicBezTo>
                  <a:cubicBezTo>
                    <a:pt x="19" y="25"/>
                    <a:pt x="19" y="24"/>
                    <a:pt x="20" y="23"/>
                  </a:cubicBezTo>
                  <a:cubicBezTo>
                    <a:pt x="21" y="23"/>
                    <a:pt x="21" y="21"/>
                    <a:pt x="21" y="20"/>
                  </a:cubicBezTo>
                  <a:cubicBezTo>
                    <a:pt x="21" y="17"/>
                    <a:pt x="20" y="14"/>
                    <a:pt x="16" y="9"/>
                  </a:cubicBezTo>
                  <a:cubicBezTo>
                    <a:pt x="14" y="6"/>
                    <a:pt x="12" y="3"/>
                    <a:pt x="8"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5" name="Freeform 53">
              <a:extLst>
                <a:ext uri="{FF2B5EF4-FFF2-40B4-BE49-F238E27FC236}">
                  <a16:creationId xmlns="" xmlns:a16="http://schemas.microsoft.com/office/drawing/2014/main" id="{B6CB4C2A-B9CE-474B-9236-EF773C2ADC94}"/>
                </a:ext>
              </a:extLst>
            </p:cNvPr>
            <p:cNvSpPr>
              <a:spLocks/>
            </p:cNvSpPr>
            <p:nvPr/>
          </p:nvSpPr>
          <p:spPr bwMode="auto">
            <a:xfrm flipH="1">
              <a:off x="952500" y="6319838"/>
              <a:ext cx="90488" cy="63500"/>
            </a:xfrm>
            <a:custGeom>
              <a:avLst/>
              <a:gdLst>
                <a:gd name="T0" fmla="*/ 11 w 32"/>
                <a:gd name="T1" fmla="*/ 0 h 22"/>
                <a:gd name="T2" fmla="*/ 14 w 32"/>
                <a:gd name="T3" fmla="*/ 13 h 22"/>
                <a:gd name="T4" fmla="*/ 13 w 32"/>
                <a:gd name="T5" fmla="*/ 18 h 22"/>
                <a:gd name="T6" fmla="*/ 0 w 32"/>
                <a:gd name="T7" fmla="*/ 4 h 22"/>
                <a:gd name="T8" fmla="*/ 9 w 32"/>
                <a:gd name="T9" fmla="*/ 19 h 22"/>
                <a:gd name="T10" fmla="*/ 0 w 32"/>
                <a:gd name="T11" fmla="*/ 14 h 22"/>
                <a:gd name="T12" fmla="*/ 14 w 32"/>
                <a:gd name="T13" fmla="*/ 22 h 22"/>
                <a:gd name="T14" fmla="*/ 15 w 32"/>
                <a:gd name="T15" fmla="*/ 22 h 22"/>
                <a:gd name="T16" fmla="*/ 20 w 32"/>
                <a:gd name="T17" fmla="*/ 19 h 22"/>
                <a:gd name="T18" fmla="*/ 21 w 32"/>
                <a:gd name="T19" fmla="*/ 19 h 22"/>
                <a:gd name="T20" fmla="*/ 22 w 32"/>
                <a:gd name="T21" fmla="*/ 19 h 22"/>
                <a:gd name="T22" fmla="*/ 31 w 32"/>
                <a:gd name="T23" fmla="*/ 9 h 22"/>
                <a:gd name="T24" fmla="*/ 32 w 32"/>
                <a:gd name="T25" fmla="*/ 3 h 22"/>
                <a:gd name="T26" fmla="*/ 26 w 32"/>
                <a:gd name="T27" fmla="*/ 14 h 22"/>
                <a:gd name="T28" fmla="*/ 27 w 32"/>
                <a:gd name="T29" fmla="*/ 2 h 22"/>
                <a:gd name="T30" fmla="*/ 21 w 32"/>
                <a:gd name="T31" fmla="*/ 14 h 22"/>
                <a:gd name="T32" fmla="*/ 21 w 32"/>
                <a:gd name="T33" fmla="*/ 14 h 22"/>
                <a:gd name="T34" fmla="*/ 19 w 32"/>
                <a:gd name="T35" fmla="*/ 2 h 22"/>
                <a:gd name="T36" fmla="*/ 17 w 32"/>
                <a:gd name="T37" fmla="*/ 15 h 22"/>
                <a:gd name="T38" fmla="*/ 17 w 32"/>
                <a:gd name="T39" fmla="*/ 15 h 22"/>
                <a:gd name="T40" fmla="*/ 11 w 32"/>
                <a:gd name="T41"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2" h="22">
                  <a:moveTo>
                    <a:pt x="11" y="0"/>
                  </a:moveTo>
                  <a:cubicBezTo>
                    <a:pt x="11" y="2"/>
                    <a:pt x="13" y="9"/>
                    <a:pt x="14" y="13"/>
                  </a:cubicBezTo>
                  <a:cubicBezTo>
                    <a:pt x="14" y="16"/>
                    <a:pt x="13" y="18"/>
                    <a:pt x="13" y="18"/>
                  </a:cubicBezTo>
                  <a:cubicBezTo>
                    <a:pt x="8" y="17"/>
                    <a:pt x="0" y="4"/>
                    <a:pt x="0" y="4"/>
                  </a:cubicBezTo>
                  <a:cubicBezTo>
                    <a:pt x="2" y="13"/>
                    <a:pt x="9" y="19"/>
                    <a:pt x="9" y="19"/>
                  </a:cubicBezTo>
                  <a:cubicBezTo>
                    <a:pt x="5" y="18"/>
                    <a:pt x="0" y="14"/>
                    <a:pt x="0" y="14"/>
                  </a:cubicBezTo>
                  <a:cubicBezTo>
                    <a:pt x="5" y="19"/>
                    <a:pt x="11" y="22"/>
                    <a:pt x="14" y="22"/>
                  </a:cubicBezTo>
                  <a:cubicBezTo>
                    <a:pt x="15" y="22"/>
                    <a:pt x="15" y="22"/>
                    <a:pt x="15" y="22"/>
                  </a:cubicBezTo>
                  <a:cubicBezTo>
                    <a:pt x="18" y="21"/>
                    <a:pt x="18" y="19"/>
                    <a:pt x="20" y="19"/>
                  </a:cubicBezTo>
                  <a:cubicBezTo>
                    <a:pt x="20" y="19"/>
                    <a:pt x="20" y="19"/>
                    <a:pt x="21" y="19"/>
                  </a:cubicBezTo>
                  <a:cubicBezTo>
                    <a:pt x="21" y="19"/>
                    <a:pt x="21" y="19"/>
                    <a:pt x="22" y="19"/>
                  </a:cubicBezTo>
                  <a:cubicBezTo>
                    <a:pt x="24" y="19"/>
                    <a:pt x="28" y="17"/>
                    <a:pt x="31" y="9"/>
                  </a:cubicBezTo>
                  <a:cubicBezTo>
                    <a:pt x="31" y="7"/>
                    <a:pt x="32" y="5"/>
                    <a:pt x="32" y="3"/>
                  </a:cubicBezTo>
                  <a:cubicBezTo>
                    <a:pt x="31" y="7"/>
                    <a:pt x="26" y="14"/>
                    <a:pt x="26" y="14"/>
                  </a:cubicBezTo>
                  <a:cubicBezTo>
                    <a:pt x="27" y="12"/>
                    <a:pt x="27" y="4"/>
                    <a:pt x="27" y="2"/>
                  </a:cubicBezTo>
                  <a:cubicBezTo>
                    <a:pt x="27" y="6"/>
                    <a:pt x="23" y="14"/>
                    <a:pt x="21" y="14"/>
                  </a:cubicBezTo>
                  <a:cubicBezTo>
                    <a:pt x="21" y="14"/>
                    <a:pt x="21" y="14"/>
                    <a:pt x="21" y="14"/>
                  </a:cubicBezTo>
                  <a:cubicBezTo>
                    <a:pt x="20" y="14"/>
                    <a:pt x="19" y="4"/>
                    <a:pt x="19" y="2"/>
                  </a:cubicBezTo>
                  <a:cubicBezTo>
                    <a:pt x="19" y="4"/>
                    <a:pt x="19" y="15"/>
                    <a:pt x="17" y="15"/>
                  </a:cubicBezTo>
                  <a:cubicBezTo>
                    <a:pt x="17" y="15"/>
                    <a:pt x="17" y="15"/>
                    <a:pt x="17" y="15"/>
                  </a:cubicBezTo>
                  <a:cubicBezTo>
                    <a:pt x="15" y="14"/>
                    <a:pt x="12" y="3"/>
                    <a:pt x="11"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6" name="Freeform 54">
              <a:extLst>
                <a:ext uri="{FF2B5EF4-FFF2-40B4-BE49-F238E27FC236}">
                  <a16:creationId xmlns="" xmlns:a16="http://schemas.microsoft.com/office/drawing/2014/main" id="{C0411C29-EDC1-4EE0-B71D-3042E33AB51C}"/>
                </a:ext>
              </a:extLst>
            </p:cNvPr>
            <p:cNvSpPr>
              <a:spLocks/>
            </p:cNvSpPr>
            <p:nvPr/>
          </p:nvSpPr>
          <p:spPr bwMode="auto">
            <a:xfrm flipH="1">
              <a:off x="1166813" y="6261100"/>
              <a:ext cx="6350" cy="0"/>
            </a:xfrm>
            <a:custGeom>
              <a:avLst/>
              <a:gdLst>
                <a:gd name="T0" fmla="*/ 2 w 2"/>
                <a:gd name="T1" fmla="*/ 0 w 2"/>
                <a:gd name="T2" fmla="*/ 2 w 2"/>
              </a:gdLst>
              <a:ahLst/>
              <a:cxnLst>
                <a:cxn ang="0">
                  <a:pos x="T0" y="0"/>
                </a:cxn>
                <a:cxn ang="0">
                  <a:pos x="T1" y="0"/>
                </a:cxn>
                <a:cxn ang="0">
                  <a:pos x="T2" y="0"/>
                </a:cxn>
              </a:cxnLst>
              <a:rect l="0" t="0" r="r" b="b"/>
              <a:pathLst>
                <a:path w="2">
                  <a:moveTo>
                    <a:pt x="2" y="0"/>
                  </a:moveTo>
                  <a:cubicBezTo>
                    <a:pt x="2" y="0"/>
                    <a:pt x="1" y="0"/>
                    <a:pt x="0" y="0"/>
                  </a:cubicBezTo>
                  <a:cubicBezTo>
                    <a:pt x="1" y="0"/>
                    <a:pt x="2" y="0"/>
                    <a:pt x="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7" name="Freeform 55">
              <a:extLst>
                <a:ext uri="{FF2B5EF4-FFF2-40B4-BE49-F238E27FC236}">
                  <a16:creationId xmlns="" xmlns:a16="http://schemas.microsoft.com/office/drawing/2014/main" id="{F2736327-C1CD-4CA4-BACF-ABD4C2F19F7A}"/>
                </a:ext>
              </a:extLst>
            </p:cNvPr>
            <p:cNvSpPr>
              <a:spLocks/>
            </p:cNvSpPr>
            <p:nvPr/>
          </p:nvSpPr>
          <p:spPr bwMode="auto">
            <a:xfrm flipH="1">
              <a:off x="1165225" y="6189663"/>
              <a:ext cx="69850" cy="104775"/>
            </a:xfrm>
            <a:custGeom>
              <a:avLst/>
              <a:gdLst>
                <a:gd name="T0" fmla="*/ 10 w 25"/>
                <a:gd name="T1" fmla="*/ 0 h 37"/>
                <a:gd name="T2" fmla="*/ 3 w 25"/>
                <a:gd name="T3" fmla="*/ 9 h 37"/>
                <a:gd name="T4" fmla="*/ 0 w 25"/>
                <a:gd name="T5" fmla="*/ 19 h 37"/>
                <a:gd name="T6" fmla="*/ 2 w 25"/>
                <a:gd name="T7" fmla="*/ 23 h 37"/>
                <a:gd name="T8" fmla="*/ 3 w 25"/>
                <a:gd name="T9" fmla="*/ 25 h 37"/>
                <a:gd name="T10" fmla="*/ 3 w 25"/>
                <a:gd name="T11" fmla="*/ 27 h 37"/>
                <a:gd name="T12" fmla="*/ 3 w 25"/>
                <a:gd name="T13" fmla="*/ 29 h 37"/>
                <a:gd name="T14" fmla="*/ 24 w 25"/>
                <a:gd name="T15" fmla="*/ 37 h 37"/>
                <a:gd name="T16" fmla="*/ 25 w 25"/>
                <a:gd name="T17" fmla="*/ 37 h 37"/>
                <a:gd name="T18" fmla="*/ 12 w 25"/>
                <a:gd name="T19" fmla="*/ 31 h 37"/>
                <a:gd name="T20" fmla="*/ 22 w 25"/>
                <a:gd name="T21" fmla="*/ 25 h 37"/>
                <a:gd name="T22" fmla="*/ 12 w 25"/>
                <a:gd name="T23" fmla="*/ 27 h 37"/>
                <a:gd name="T24" fmla="*/ 10 w 25"/>
                <a:gd name="T25" fmla="*/ 26 h 37"/>
                <a:gd name="T26" fmla="*/ 22 w 25"/>
                <a:gd name="T27" fmla="*/ 18 h 37"/>
                <a:gd name="T28" fmla="*/ 9 w 25"/>
                <a:gd name="T29" fmla="*/ 22 h 37"/>
                <a:gd name="T30" fmla="*/ 9 w 25"/>
                <a:gd name="T31" fmla="*/ 22 h 37"/>
                <a:gd name="T32" fmla="*/ 17 w 25"/>
                <a:gd name="T33" fmla="*/ 9 h 37"/>
                <a:gd name="T34" fmla="*/ 6 w 25"/>
                <a:gd name="T35" fmla="*/ 17 h 37"/>
                <a:gd name="T36" fmla="*/ 5 w 25"/>
                <a:gd name="T37" fmla="*/ 16 h 37"/>
                <a:gd name="T38" fmla="*/ 10 w 25"/>
                <a:gd name="T39"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 h="37">
                  <a:moveTo>
                    <a:pt x="10" y="0"/>
                  </a:moveTo>
                  <a:cubicBezTo>
                    <a:pt x="7" y="2"/>
                    <a:pt x="5" y="6"/>
                    <a:pt x="3" y="9"/>
                  </a:cubicBezTo>
                  <a:cubicBezTo>
                    <a:pt x="1" y="13"/>
                    <a:pt x="0" y="16"/>
                    <a:pt x="0" y="19"/>
                  </a:cubicBezTo>
                  <a:cubicBezTo>
                    <a:pt x="0" y="21"/>
                    <a:pt x="1" y="23"/>
                    <a:pt x="2" y="23"/>
                  </a:cubicBezTo>
                  <a:cubicBezTo>
                    <a:pt x="3" y="24"/>
                    <a:pt x="3" y="25"/>
                    <a:pt x="3" y="25"/>
                  </a:cubicBezTo>
                  <a:cubicBezTo>
                    <a:pt x="3" y="26"/>
                    <a:pt x="3" y="27"/>
                    <a:pt x="3" y="27"/>
                  </a:cubicBezTo>
                  <a:cubicBezTo>
                    <a:pt x="3" y="28"/>
                    <a:pt x="3" y="28"/>
                    <a:pt x="3" y="29"/>
                  </a:cubicBezTo>
                  <a:cubicBezTo>
                    <a:pt x="4" y="31"/>
                    <a:pt x="14" y="37"/>
                    <a:pt x="24" y="37"/>
                  </a:cubicBezTo>
                  <a:cubicBezTo>
                    <a:pt x="24" y="37"/>
                    <a:pt x="24" y="37"/>
                    <a:pt x="25" y="37"/>
                  </a:cubicBezTo>
                  <a:cubicBezTo>
                    <a:pt x="20" y="37"/>
                    <a:pt x="14" y="34"/>
                    <a:pt x="12" y="31"/>
                  </a:cubicBezTo>
                  <a:cubicBezTo>
                    <a:pt x="10" y="29"/>
                    <a:pt x="17" y="27"/>
                    <a:pt x="22" y="25"/>
                  </a:cubicBezTo>
                  <a:cubicBezTo>
                    <a:pt x="19" y="26"/>
                    <a:pt x="15" y="27"/>
                    <a:pt x="12" y="27"/>
                  </a:cubicBezTo>
                  <a:cubicBezTo>
                    <a:pt x="11" y="27"/>
                    <a:pt x="11" y="27"/>
                    <a:pt x="10" y="26"/>
                  </a:cubicBezTo>
                  <a:cubicBezTo>
                    <a:pt x="10" y="24"/>
                    <a:pt x="21" y="18"/>
                    <a:pt x="22" y="18"/>
                  </a:cubicBezTo>
                  <a:cubicBezTo>
                    <a:pt x="22" y="18"/>
                    <a:pt x="12" y="22"/>
                    <a:pt x="9" y="22"/>
                  </a:cubicBezTo>
                  <a:cubicBezTo>
                    <a:pt x="9" y="22"/>
                    <a:pt x="9" y="22"/>
                    <a:pt x="9" y="22"/>
                  </a:cubicBezTo>
                  <a:cubicBezTo>
                    <a:pt x="7" y="21"/>
                    <a:pt x="16" y="11"/>
                    <a:pt x="17" y="9"/>
                  </a:cubicBezTo>
                  <a:cubicBezTo>
                    <a:pt x="16" y="10"/>
                    <a:pt x="10" y="17"/>
                    <a:pt x="6" y="17"/>
                  </a:cubicBezTo>
                  <a:cubicBezTo>
                    <a:pt x="5" y="17"/>
                    <a:pt x="5" y="16"/>
                    <a:pt x="5" y="16"/>
                  </a:cubicBezTo>
                  <a:cubicBezTo>
                    <a:pt x="2" y="12"/>
                    <a:pt x="9" y="1"/>
                    <a:pt x="10"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8" name="Freeform 56">
              <a:extLst>
                <a:ext uri="{FF2B5EF4-FFF2-40B4-BE49-F238E27FC236}">
                  <a16:creationId xmlns="" xmlns:a16="http://schemas.microsoft.com/office/drawing/2014/main" id="{FCD934A4-BD2A-4E74-A130-FC99E4BC1CB2}"/>
                </a:ext>
              </a:extLst>
            </p:cNvPr>
            <p:cNvSpPr>
              <a:spLocks/>
            </p:cNvSpPr>
            <p:nvPr/>
          </p:nvSpPr>
          <p:spPr bwMode="auto">
            <a:xfrm flipH="1">
              <a:off x="2141538" y="6124575"/>
              <a:ext cx="217488" cy="138113"/>
            </a:xfrm>
            <a:custGeom>
              <a:avLst/>
              <a:gdLst>
                <a:gd name="T0" fmla="*/ 2 w 77"/>
                <a:gd name="T1" fmla="*/ 18 h 49"/>
                <a:gd name="T2" fmla="*/ 9 w 77"/>
                <a:gd name="T3" fmla="*/ 5 h 49"/>
                <a:gd name="T4" fmla="*/ 14 w 77"/>
                <a:gd name="T5" fmla="*/ 1 h 49"/>
                <a:gd name="T6" fmla="*/ 28 w 77"/>
                <a:gd name="T7" fmla="*/ 3 h 49"/>
                <a:gd name="T8" fmla="*/ 41 w 77"/>
                <a:gd name="T9" fmla="*/ 8 h 49"/>
                <a:gd name="T10" fmla="*/ 28 w 77"/>
                <a:gd name="T11" fmla="*/ 9 h 49"/>
                <a:gd name="T12" fmla="*/ 48 w 77"/>
                <a:gd name="T13" fmla="*/ 11 h 49"/>
                <a:gd name="T14" fmla="*/ 73 w 77"/>
                <a:gd name="T15" fmla="*/ 25 h 49"/>
                <a:gd name="T16" fmla="*/ 72 w 77"/>
                <a:gd name="T17" fmla="*/ 25 h 49"/>
                <a:gd name="T18" fmla="*/ 75 w 77"/>
                <a:gd name="T19" fmla="*/ 43 h 49"/>
                <a:gd name="T20" fmla="*/ 58 w 77"/>
                <a:gd name="T21" fmla="*/ 46 h 49"/>
                <a:gd name="T22" fmla="*/ 42 w 77"/>
                <a:gd name="T23" fmla="*/ 49 h 49"/>
                <a:gd name="T24" fmla="*/ 29 w 77"/>
                <a:gd name="T25" fmla="*/ 46 h 49"/>
                <a:gd name="T26" fmla="*/ 28 w 77"/>
                <a:gd name="T27" fmla="*/ 46 h 49"/>
                <a:gd name="T28" fmla="*/ 11 w 77"/>
                <a:gd name="T29" fmla="*/ 40 h 49"/>
                <a:gd name="T30" fmla="*/ 2 w 77"/>
                <a:gd name="T31" fmla="*/ 24 h 49"/>
                <a:gd name="T32" fmla="*/ 2 w 77"/>
                <a:gd name="T33" fmla="*/ 18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7" h="49">
                  <a:moveTo>
                    <a:pt x="2" y="18"/>
                  </a:moveTo>
                  <a:cubicBezTo>
                    <a:pt x="4" y="15"/>
                    <a:pt x="4" y="11"/>
                    <a:pt x="9" y="5"/>
                  </a:cubicBezTo>
                  <a:cubicBezTo>
                    <a:pt x="10" y="4"/>
                    <a:pt x="12" y="3"/>
                    <a:pt x="14" y="1"/>
                  </a:cubicBezTo>
                  <a:cubicBezTo>
                    <a:pt x="17" y="0"/>
                    <a:pt x="22" y="1"/>
                    <a:pt x="28" y="3"/>
                  </a:cubicBezTo>
                  <a:cubicBezTo>
                    <a:pt x="32" y="4"/>
                    <a:pt x="36" y="6"/>
                    <a:pt x="41" y="8"/>
                  </a:cubicBezTo>
                  <a:cubicBezTo>
                    <a:pt x="35" y="8"/>
                    <a:pt x="30" y="9"/>
                    <a:pt x="28" y="9"/>
                  </a:cubicBezTo>
                  <a:cubicBezTo>
                    <a:pt x="33" y="9"/>
                    <a:pt x="41" y="10"/>
                    <a:pt x="48" y="11"/>
                  </a:cubicBezTo>
                  <a:cubicBezTo>
                    <a:pt x="57" y="16"/>
                    <a:pt x="67" y="21"/>
                    <a:pt x="73" y="25"/>
                  </a:cubicBezTo>
                  <a:cubicBezTo>
                    <a:pt x="72" y="25"/>
                    <a:pt x="72" y="25"/>
                    <a:pt x="72" y="25"/>
                  </a:cubicBezTo>
                  <a:cubicBezTo>
                    <a:pt x="59" y="30"/>
                    <a:pt x="77" y="43"/>
                    <a:pt x="75" y="43"/>
                  </a:cubicBezTo>
                  <a:cubicBezTo>
                    <a:pt x="58" y="46"/>
                    <a:pt x="58" y="46"/>
                    <a:pt x="58" y="46"/>
                  </a:cubicBezTo>
                  <a:cubicBezTo>
                    <a:pt x="42" y="49"/>
                    <a:pt x="42" y="49"/>
                    <a:pt x="42" y="49"/>
                  </a:cubicBezTo>
                  <a:cubicBezTo>
                    <a:pt x="42" y="49"/>
                    <a:pt x="36" y="48"/>
                    <a:pt x="29" y="46"/>
                  </a:cubicBezTo>
                  <a:cubicBezTo>
                    <a:pt x="28" y="46"/>
                    <a:pt x="28" y="46"/>
                    <a:pt x="28" y="46"/>
                  </a:cubicBezTo>
                  <a:cubicBezTo>
                    <a:pt x="22" y="45"/>
                    <a:pt x="15" y="42"/>
                    <a:pt x="11" y="40"/>
                  </a:cubicBezTo>
                  <a:cubicBezTo>
                    <a:pt x="4" y="34"/>
                    <a:pt x="3" y="26"/>
                    <a:pt x="2" y="24"/>
                  </a:cubicBezTo>
                  <a:cubicBezTo>
                    <a:pt x="2" y="23"/>
                    <a:pt x="0" y="21"/>
                    <a:pt x="2" y="18"/>
                  </a:cubicBezTo>
                </a:path>
              </a:pathLst>
            </a:custGeom>
            <a:solidFill>
              <a:srgbClr val="F9E5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9" name="Freeform 57">
              <a:extLst>
                <a:ext uri="{FF2B5EF4-FFF2-40B4-BE49-F238E27FC236}">
                  <a16:creationId xmlns="" xmlns:a16="http://schemas.microsoft.com/office/drawing/2014/main" id="{A8AE993C-BD03-43EA-A5EC-CDB935ECECF4}"/>
                </a:ext>
              </a:extLst>
            </p:cNvPr>
            <p:cNvSpPr>
              <a:spLocks noEditPoints="1"/>
            </p:cNvSpPr>
            <p:nvPr/>
          </p:nvSpPr>
          <p:spPr bwMode="auto">
            <a:xfrm flipH="1">
              <a:off x="2271713" y="6138863"/>
              <a:ext cx="84138" cy="107950"/>
            </a:xfrm>
            <a:custGeom>
              <a:avLst/>
              <a:gdLst>
                <a:gd name="T0" fmla="*/ 15 w 30"/>
                <a:gd name="T1" fmla="*/ 33 h 38"/>
                <a:gd name="T2" fmla="*/ 12 w 30"/>
                <a:gd name="T3" fmla="*/ 36 h 38"/>
                <a:gd name="T4" fmla="*/ 17 w 30"/>
                <a:gd name="T5" fmla="*/ 38 h 38"/>
                <a:gd name="T6" fmla="*/ 19 w 30"/>
                <a:gd name="T7" fmla="*/ 36 h 38"/>
                <a:gd name="T8" fmla="*/ 15 w 30"/>
                <a:gd name="T9" fmla="*/ 33 h 38"/>
                <a:gd name="T10" fmla="*/ 25 w 30"/>
                <a:gd name="T11" fmla="*/ 24 h 38"/>
                <a:gd name="T12" fmla="*/ 24 w 30"/>
                <a:gd name="T13" fmla="*/ 25 h 38"/>
                <a:gd name="T14" fmla="*/ 30 w 30"/>
                <a:gd name="T15" fmla="*/ 26 h 38"/>
                <a:gd name="T16" fmla="*/ 25 w 30"/>
                <a:gd name="T17" fmla="*/ 24 h 38"/>
                <a:gd name="T18" fmla="*/ 18 w 30"/>
                <a:gd name="T19" fmla="*/ 21 h 38"/>
                <a:gd name="T20" fmla="*/ 6 w 30"/>
                <a:gd name="T21" fmla="*/ 30 h 38"/>
                <a:gd name="T22" fmla="*/ 10 w 30"/>
                <a:gd name="T23" fmla="*/ 35 h 38"/>
                <a:gd name="T24" fmla="*/ 11 w 30"/>
                <a:gd name="T25" fmla="*/ 35 h 38"/>
                <a:gd name="T26" fmla="*/ 13 w 30"/>
                <a:gd name="T27" fmla="*/ 32 h 38"/>
                <a:gd name="T28" fmla="*/ 11 w 30"/>
                <a:gd name="T29" fmla="*/ 27 h 38"/>
                <a:gd name="T30" fmla="*/ 18 w 30"/>
                <a:gd name="T31" fmla="*/ 24 h 38"/>
                <a:gd name="T32" fmla="*/ 22 w 30"/>
                <a:gd name="T33" fmla="*/ 24 h 38"/>
                <a:gd name="T34" fmla="*/ 23 w 30"/>
                <a:gd name="T35" fmla="*/ 23 h 38"/>
                <a:gd name="T36" fmla="*/ 18 w 30"/>
                <a:gd name="T37" fmla="*/ 21 h 38"/>
                <a:gd name="T38" fmla="*/ 15 w 30"/>
                <a:gd name="T39" fmla="*/ 13 h 38"/>
                <a:gd name="T40" fmla="*/ 1 w 30"/>
                <a:gd name="T41" fmla="*/ 19 h 38"/>
                <a:gd name="T42" fmla="*/ 5 w 30"/>
                <a:gd name="T43" fmla="*/ 29 h 38"/>
                <a:gd name="T44" fmla="*/ 16 w 30"/>
                <a:gd name="T45" fmla="*/ 20 h 38"/>
                <a:gd name="T46" fmla="*/ 12 w 30"/>
                <a:gd name="T47" fmla="*/ 16 h 38"/>
                <a:gd name="T48" fmla="*/ 15 w 30"/>
                <a:gd name="T49" fmla="*/ 13 h 38"/>
                <a:gd name="T50" fmla="*/ 15 w 30"/>
                <a:gd name="T51" fmla="*/ 13 h 38"/>
                <a:gd name="T52" fmla="*/ 10 w 30"/>
                <a:gd name="T53" fmla="*/ 6 h 38"/>
                <a:gd name="T54" fmla="*/ 3 w 30"/>
                <a:gd name="T55" fmla="*/ 8 h 38"/>
                <a:gd name="T56" fmla="*/ 1 w 30"/>
                <a:gd name="T57" fmla="*/ 13 h 38"/>
                <a:gd name="T58" fmla="*/ 0 w 30"/>
                <a:gd name="T59" fmla="*/ 16 h 38"/>
                <a:gd name="T60" fmla="*/ 0 w 30"/>
                <a:gd name="T61" fmla="*/ 17 h 38"/>
                <a:gd name="T62" fmla="*/ 14 w 30"/>
                <a:gd name="T63" fmla="*/ 11 h 38"/>
                <a:gd name="T64" fmla="*/ 13 w 30"/>
                <a:gd name="T65" fmla="*/ 10 h 38"/>
                <a:gd name="T66" fmla="*/ 9 w 30"/>
                <a:gd name="T67" fmla="*/ 7 h 38"/>
                <a:gd name="T68" fmla="*/ 10 w 30"/>
                <a:gd name="T69" fmla="*/ 6 h 38"/>
                <a:gd name="T70" fmla="*/ 8 w 30"/>
                <a:gd name="T71" fmla="*/ 0 h 38"/>
                <a:gd name="T72" fmla="*/ 8 w 30"/>
                <a:gd name="T73" fmla="*/ 0 h 38"/>
                <a:gd name="T74" fmla="*/ 5 w 30"/>
                <a:gd name="T75" fmla="*/ 5 h 38"/>
                <a:gd name="T76" fmla="*/ 9 w 30"/>
                <a:gd name="T77" fmla="*/ 3 h 38"/>
                <a:gd name="T78" fmla="*/ 8 w 30"/>
                <a:gd name="T79"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0" h="38">
                  <a:moveTo>
                    <a:pt x="15" y="33"/>
                  </a:moveTo>
                  <a:cubicBezTo>
                    <a:pt x="14" y="34"/>
                    <a:pt x="13" y="35"/>
                    <a:pt x="12" y="36"/>
                  </a:cubicBezTo>
                  <a:cubicBezTo>
                    <a:pt x="14" y="37"/>
                    <a:pt x="15" y="37"/>
                    <a:pt x="17" y="38"/>
                  </a:cubicBezTo>
                  <a:cubicBezTo>
                    <a:pt x="17" y="37"/>
                    <a:pt x="18" y="37"/>
                    <a:pt x="19" y="36"/>
                  </a:cubicBezTo>
                  <a:cubicBezTo>
                    <a:pt x="17" y="35"/>
                    <a:pt x="16" y="34"/>
                    <a:pt x="15" y="33"/>
                  </a:cubicBezTo>
                  <a:moveTo>
                    <a:pt x="25" y="24"/>
                  </a:moveTo>
                  <a:cubicBezTo>
                    <a:pt x="25" y="24"/>
                    <a:pt x="24" y="25"/>
                    <a:pt x="24" y="25"/>
                  </a:cubicBezTo>
                  <a:cubicBezTo>
                    <a:pt x="27" y="25"/>
                    <a:pt x="29" y="26"/>
                    <a:pt x="30" y="26"/>
                  </a:cubicBezTo>
                  <a:cubicBezTo>
                    <a:pt x="29" y="26"/>
                    <a:pt x="27" y="25"/>
                    <a:pt x="25" y="24"/>
                  </a:cubicBezTo>
                  <a:moveTo>
                    <a:pt x="18" y="21"/>
                  </a:moveTo>
                  <a:cubicBezTo>
                    <a:pt x="13" y="24"/>
                    <a:pt x="9" y="27"/>
                    <a:pt x="6" y="30"/>
                  </a:cubicBezTo>
                  <a:cubicBezTo>
                    <a:pt x="7" y="32"/>
                    <a:pt x="8" y="33"/>
                    <a:pt x="10" y="35"/>
                  </a:cubicBezTo>
                  <a:cubicBezTo>
                    <a:pt x="10" y="35"/>
                    <a:pt x="11" y="35"/>
                    <a:pt x="11" y="35"/>
                  </a:cubicBezTo>
                  <a:cubicBezTo>
                    <a:pt x="12" y="34"/>
                    <a:pt x="13" y="33"/>
                    <a:pt x="13" y="32"/>
                  </a:cubicBezTo>
                  <a:cubicBezTo>
                    <a:pt x="12" y="31"/>
                    <a:pt x="11" y="29"/>
                    <a:pt x="11" y="27"/>
                  </a:cubicBezTo>
                  <a:cubicBezTo>
                    <a:pt x="11" y="25"/>
                    <a:pt x="14" y="24"/>
                    <a:pt x="18" y="24"/>
                  </a:cubicBezTo>
                  <a:cubicBezTo>
                    <a:pt x="19" y="24"/>
                    <a:pt x="20" y="24"/>
                    <a:pt x="22" y="24"/>
                  </a:cubicBezTo>
                  <a:cubicBezTo>
                    <a:pt x="22" y="24"/>
                    <a:pt x="22" y="24"/>
                    <a:pt x="23" y="23"/>
                  </a:cubicBezTo>
                  <a:cubicBezTo>
                    <a:pt x="21" y="23"/>
                    <a:pt x="19" y="22"/>
                    <a:pt x="18" y="21"/>
                  </a:cubicBezTo>
                  <a:moveTo>
                    <a:pt x="15" y="13"/>
                  </a:moveTo>
                  <a:cubicBezTo>
                    <a:pt x="10" y="15"/>
                    <a:pt x="6" y="17"/>
                    <a:pt x="1" y="19"/>
                  </a:cubicBezTo>
                  <a:cubicBezTo>
                    <a:pt x="1" y="21"/>
                    <a:pt x="2" y="24"/>
                    <a:pt x="5" y="29"/>
                  </a:cubicBezTo>
                  <a:cubicBezTo>
                    <a:pt x="8" y="25"/>
                    <a:pt x="12" y="22"/>
                    <a:pt x="16" y="20"/>
                  </a:cubicBezTo>
                  <a:cubicBezTo>
                    <a:pt x="14" y="19"/>
                    <a:pt x="12" y="17"/>
                    <a:pt x="12" y="16"/>
                  </a:cubicBezTo>
                  <a:cubicBezTo>
                    <a:pt x="12" y="14"/>
                    <a:pt x="13" y="14"/>
                    <a:pt x="15" y="13"/>
                  </a:cubicBezTo>
                  <a:cubicBezTo>
                    <a:pt x="15" y="13"/>
                    <a:pt x="15" y="13"/>
                    <a:pt x="15" y="13"/>
                  </a:cubicBezTo>
                  <a:moveTo>
                    <a:pt x="10" y="6"/>
                  </a:moveTo>
                  <a:cubicBezTo>
                    <a:pt x="7" y="7"/>
                    <a:pt x="5" y="7"/>
                    <a:pt x="3" y="8"/>
                  </a:cubicBezTo>
                  <a:cubicBezTo>
                    <a:pt x="2" y="10"/>
                    <a:pt x="2" y="12"/>
                    <a:pt x="1" y="13"/>
                  </a:cubicBezTo>
                  <a:cubicBezTo>
                    <a:pt x="0" y="14"/>
                    <a:pt x="0" y="15"/>
                    <a:pt x="0" y="16"/>
                  </a:cubicBezTo>
                  <a:cubicBezTo>
                    <a:pt x="0" y="17"/>
                    <a:pt x="0" y="17"/>
                    <a:pt x="0" y="17"/>
                  </a:cubicBezTo>
                  <a:cubicBezTo>
                    <a:pt x="5" y="15"/>
                    <a:pt x="9" y="13"/>
                    <a:pt x="14" y="11"/>
                  </a:cubicBezTo>
                  <a:cubicBezTo>
                    <a:pt x="14" y="11"/>
                    <a:pt x="13" y="11"/>
                    <a:pt x="13" y="10"/>
                  </a:cubicBezTo>
                  <a:cubicBezTo>
                    <a:pt x="11" y="10"/>
                    <a:pt x="10" y="9"/>
                    <a:pt x="9" y="7"/>
                  </a:cubicBezTo>
                  <a:cubicBezTo>
                    <a:pt x="9" y="7"/>
                    <a:pt x="9" y="6"/>
                    <a:pt x="10" y="6"/>
                  </a:cubicBezTo>
                  <a:moveTo>
                    <a:pt x="8" y="0"/>
                  </a:moveTo>
                  <a:cubicBezTo>
                    <a:pt x="8" y="0"/>
                    <a:pt x="8" y="0"/>
                    <a:pt x="8" y="0"/>
                  </a:cubicBezTo>
                  <a:cubicBezTo>
                    <a:pt x="6" y="2"/>
                    <a:pt x="5" y="3"/>
                    <a:pt x="5" y="5"/>
                  </a:cubicBezTo>
                  <a:cubicBezTo>
                    <a:pt x="6" y="4"/>
                    <a:pt x="8" y="4"/>
                    <a:pt x="9" y="3"/>
                  </a:cubicBezTo>
                  <a:cubicBezTo>
                    <a:pt x="9" y="2"/>
                    <a:pt x="8" y="1"/>
                    <a:pt x="8" y="0"/>
                  </a:cubicBezTo>
                </a:path>
              </a:pathLst>
            </a:custGeom>
            <a:solidFill>
              <a:srgbClr val="FCF2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0" name="Freeform 58">
              <a:extLst>
                <a:ext uri="{FF2B5EF4-FFF2-40B4-BE49-F238E27FC236}">
                  <a16:creationId xmlns="" xmlns:a16="http://schemas.microsoft.com/office/drawing/2014/main" id="{51DB9795-34C7-4458-8FEA-17D0427191E5}"/>
                </a:ext>
              </a:extLst>
            </p:cNvPr>
            <p:cNvSpPr>
              <a:spLocks/>
            </p:cNvSpPr>
            <p:nvPr/>
          </p:nvSpPr>
          <p:spPr bwMode="auto">
            <a:xfrm flipH="1">
              <a:off x="2098675" y="6297613"/>
              <a:ext cx="201613" cy="190500"/>
            </a:xfrm>
            <a:custGeom>
              <a:avLst/>
              <a:gdLst>
                <a:gd name="T0" fmla="*/ 3 w 71"/>
                <a:gd name="T1" fmla="*/ 26 h 67"/>
                <a:gd name="T2" fmla="*/ 3 w 71"/>
                <a:gd name="T3" fmla="*/ 26 h 67"/>
                <a:gd name="T4" fmla="*/ 4 w 71"/>
                <a:gd name="T5" fmla="*/ 26 h 67"/>
                <a:gd name="T6" fmla="*/ 26 w 71"/>
                <a:gd name="T7" fmla="*/ 0 h 67"/>
                <a:gd name="T8" fmla="*/ 71 w 71"/>
                <a:gd name="T9" fmla="*/ 12 h 67"/>
                <a:gd name="T10" fmla="*/ 40 w 71"/>
                <a:gd name="T11" fmla="*/ 55 h 67"/>
                <a:gd name="T12" fmla="*/ 40 w 71"/>
                <a:gd name="T13" fmla="*/ 55 h 67"/>
                <a:gd name="T14" fmla="*/ 22 w 71"/>
                <a:gd name="T15" fmla="*/ 63 h 67"/>
                <a:gd name="T16" fmla="*/ 16 w 71"/>
                <a:gd name="T17" fmla="*/ 63 h 67"/>
                <a:gd name="T18" fmla="*/ 11 w 71"/>
                <a:gd name="T19" fmla="*/ 53 h 67"/>
                <a:gd name="T20" fmla="*/ 3 w 71"/>
                <a:gd name="T21" fmla="*/ 49 h 67"/>
                <a:gd name="T22" fmla="*/ 3 w 71"/>
                <a:gd name="T23" fmla="*/ 26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1" h="67">
                  <a:moveTo>
                    <a:pt x="3" y="26"/>
                  </a:moveTo>
                  <a:cubicBezTo>
                    <a:pt x="3" y="26"/>
                    <a:pt x="3" y="26"/>
                    <a:pt x="3" y="26"/>
                  </a:cubicBezTo>
                  <a:cubicBezTo>
                    <a:pt x="4" y="26"/>
                    <a:pt x="4" y="26"/>
                    <a:pt x="4" y="26"/>
                  </a:cubicBezTo>
                  <a:cubicBezTo>
                    <a:pt x="6" y="17"/>
                    <a:pt x="13" y="8"/>
                    <a:pt x="26" y="0"/>
                  </a:cubicBezTo>
                  <a:cubicBezTo>
                    <a:pt x="71" y="12"/>
                    <a:pt x="71" y="12"/>
                    <a:pt x="71" y="12"/>
                  </a:cubicBezTo>
                  <a:cubicBezTo>
                    <a:pt x="71" y="12"/>
                    <a:pt x="63" y="39"/>
                    <a:pt x="40" y="55"/>
                  </a:cubicBezTo>
                  <a:cubicBezTo>
                    <a:pt x="40" y="55"/>
                    <a:pt x="40" y="55"/>
                    <a:pt x="40" y="55"/>
                  </a:cubicBezTo>
                  <a:cubicBezTo>
                    <a:pt x="35" y="58"/>
                    <a:pt x="29" y="61"/>
                    <a:pt x="22" y="63"/>
                  </a:cubicBezTo>
                  <a:cubicBezTo>
                    <a:pt x="22" y="63"/>
                    <a:pt x="19" y="67"/>
                    <a:pt x="16" y="63"/>
                  </a:cubicBezTo>
                  <a:cubicBezTo>
                    <a:pt x="13" y="60"/>
                    <a:pt x="15" y="54"/>
                    <a:pt x="11" y="53"/>
                  </a:cubicBezTo>
                  <a:cubicBezTo>
                    <a:pt x="8" y="52"/>
                    <a:pt x="6" y="54"/>
                    <a:pt x="3" y="49"/>
                  </a:cubicBezTo>
                  <a:cubicBezTo>
                    <a:pt x="2" y="47"/>
                    <a:pt x="0" y="37"/>
                    <a:pt x="3" y="26"/>
                  </a:cubicBezTo>
                </a:path>
              </a:pathLst>
            </a:custGeom>
            <a:solidFill>
              <a:srgbClr val="F9E5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1" name="Freeform 59">
              <a:extLst>
                <a:ext uri="{FF2B5EF4-FFF2-40B4-BE49-F238E27FC236}">
                  <a16:creationId xmlns="" xmlns:a16="http://schemas.microsoft.com/office/drawing/2014/main" id="{F6DE8AB7-2506-4470-8D3D-053950999AF5}"/>
                </a:ext>
              </a:extLst>
            </p:cNvPr>
            <p:cNvSpPr>
              <a:spLocks noEditPoints="1"/>
            </p:cNvSpPr>
            <p:nvPr/>
          </p:nvSpPr>
          <p:spPr bwMode="auto">
            <a:xfrm flipH="1">
              <a:off x="2185988" y="6372225"/>
              <a:ext cx="111125" cy="109538"/>
            </a:xfrm>
            <a:custGeom>
              <a:avLst/>
              <a:gdLst>
                <a:gd name="T0" fmla="*/ 39 w 39"/>
                <a:gd name="T1" fmla="*/ 29 h 39"/>
                <a:gd name="T2" fmla="*/ 28 w 39"/>
                <a:gd name="T3" fmla="*/ 32 h 39"/>
                <a:gd name="T4" fmla="*/ 18 w 39"/>
                <a:gd name="T5" fmla="*/ 39 h 39"/>
                <a:gd name="T6" fmla="*/ 18 w 39"/>
                <a:gd name="T7" fmla="*/ 39 h 39"/>
                <a:gd name="T8" fmla="*/ 21 w 39"/>
                <a:gd name="T9" fmla="*/ 37 h 39"/>
                <a:gd name="T10" fmla="*/ 39 w 39"/>
                <a:gd name="T11" fmla="*/ 29 h 39"/>
                <a:gd name="T12" fmla="*/ 32 w 39"/>
                <a:gd name="T13" fmla="*/ 18 h 39"/>
                <a:gd name="T14" fmla="*/ 17 w 39"/>
                <a:gd name="T15" fmla="*/ 23 h 39"/>
                <a:gd name="T16" fmla="*/ 16 w 39"/>
                <a:gd name="T17" fmla="*/ 23 h 39"/>
                <a:gd name="T18" fmla="*/ 7 w 39"/>
                <a:gd name="T19" fmla="*/ 24 h 39"/>
                <a:gd name="T20" fmla="*/ 3 w 39"/>
                <a:gd name="T21" fmla="*/ 24 h 39"/>
                <a:gd name="T22" fmla="*/ 10 w 39"/>
                <a:gd name="T23" fmla="*/ 27 h 39"/>
                <a:gd name="T24" fmla="*/ 15 w 39"/>
                <a:gd name="T25" fmla="*/ 37 h 39"/>
                <a:gd name="T26" fmla="*/ 16 w 39"/>
                <a:gd name="T27" fmla="*/ 38 h 39"/>
                <a:gd name="T28" fmla="*/ 25 w 39"/>
                <a:gd name="T29" fmla="*/ 32 h 39"/>
                <a:gd name="T30" fmla="*/ 22 w 39"/>
                <a:gd name="T31" fmla="*/ 31 h 39"/>
                <a:gd name="T32" fmla="*/ 32 w 39"/>
                <a:gd name="T33" fmla="*/ 18 h 39"/>
                <a:gd name="T34" fmla="*/ 19 w 39"/>
                <a:gd name="T35" fmla="*/ 12 h 39"/>
                <a:gd name="T36" fmla="*/ 18 w 39"/>
                <a:gd name="T37" fmla="*/ 12 h 39"/>
                <a:gd name="T38" fmla="*/ 10 w 39"/>
                <a:gd name="T39" fmla="*/ 17 h 39"/>
                <a:gd name="T40" fmla="*/ 9 w 39"/>
                <a:gd name="T41" fmla="*/ 17 h 39"/>
                <a:gd name="T42" fmla="*/ 9 w 39"/>
                <a:gd name="T43" fmla="*/ 14 h 39"/>
                <a:gd name="T44" fmla="*/ 1 w 39"/>
                <a:gd name="T45" fmla="*/ 15 h 39"/>
                <a:gd name="T46" fmla="*/ 2 w 39"/>
                <a:gd name="T47" fmla="*/ 22 h 39"/>
                <a:gd name="T48" fmla="*/ 8 w 39"/>
                <a:gd name="T49" fmla="*/ 22 h 39"/>
                <a:gd name="T50" fmla="*/ 14 w 39"/>
                <a:gd name="T51" fmla="*/ 22 h 39"/>
                <a:gd name="T52" fmla="*/ 19 w 39"/>
                <a:gd name="T53" fmla="*/ 12 h 39"/>
                <a:gd name="T54" fmla="*/ 22 w 39"/>
                <a:gd name="T55" fmla="*/ 9 h 39"/>
                <a:gd name="T56" fmla="*/ 21 w 39"/>
                <a:gd name="T57" fmla="*/ 9 h 39"/>
                <a:gd name="T58" fmla="*/ 22 w 39"/>
                <a:gd name="T59" fmla="*/ 9 h 39"/>
                <a:gd name="T60" fmla="*/ 22 w 39"/>
                <a:gd name="T61" fmla="*/ 9 h 39"/>
                <a:gd name="T62" fmla="*/ 2 w 39"/>
                <a:gd name="T63" fmla="*/ 9 h 39"/>
                <a:gd name="T64" fmla="*/ 1 w 39"/>
                <a:gd name="T65" fmla="*/ 9 h 39"/>
                <a:gd name="T66" fmla="*/ 0 w 39"/>
                <a:gd name="T67" fmla="*/ 12 h 39"/>
                <a:gd name="T68" fmla="*/ 3 w 39"/>
                <a:gd name="T69" fmla="*/ 12 h 39"/>
                <a:gd name="T70" fmla="*/ 3 w 39"/>
                <a:gd name="T71" fmla="*/ 12 h 39"/>
                <a:gd name="T72" fmla="*/ 2 w 39"/>
                <a:gd name="T73" fmla="*/ 9 h 39"/>
                <a:gd name="T74" fmla="*/ 9 w 39"/>
                <a:gd name="T75" fmla="*/ 8 h 39"/>
                <a:gd name="T76" fmla="*/ 8 w 39"/>
                <a:gd name="T77" fmla="*/ 8 h 39"/>
                <a:gd name="T78" fmla="*/ 5 w 39"/>
                <a:gd name="T79" fmla="*/ 12 h 39"/>
                <a:gd name="T80" fmla="*/ 9 w 39"/>
                <a:gd name="T81" fmla="*/ 12 h 39"/>
                <a:gd name="T82" fmla="*/ 9 w 39"/>
                <a:gd name="T83" fmla="*/ 8 h 39"/>
                <a:gd name="T84" fmla="*/ 10 w 39"/>
                <a:gd name="T85" fmla="*/ 3 h 39"/>
                <a:gd name="T86" fmla="*/ 8 w 39"/>
                <a:gd name="T87" fmla="*/ 6 h 39"/>
                <a:gd name="T88" fmla="*/ 9 w 39"/>
                <a:gd name="T89" fmla="*/ 6 h 39"/>
                <a:gd name="T90" fmla="*/ 10 w 39"/>
                <a:gd name="T91" fmla="*/ 3 h 39"/>
                <a:gd name="T92" fmla="*/ 2 w 39"/>
                <a:gd name="T93" fmla="*/ 0 h 39"/>
                <a:gd name="T94" fmla="*/ 1 w 39"/>
                <a:gd name="T95" fmla="*/ 7 h 39"/>
                <a:gd name="T96" fmla="*/ 1 w 39"/>
                <a:gd name="T97" fmla="*/ 7 h 39"/>
                <a:gd name="T98" fmla="*/ 2 w 39"/>
                <a:gd name="T99" fmla="*/ 7 h 39"/>
                <a:gd name="T100" fmla="*/ 2 w 39"/>
                <a:gd name="T101" fmla="*/ 0 h 39"/>
                <a:gd name="T102" fmla="*/ 2 w 39"/>
                <a:gd name="T103" fmla="*/ 0 h 39"/>
                <a:gd name="T104" fmla="*/ 2 w 39"/>
                <a:gd name="T105" fmla="*/ 0 h 39"/>
                <a:gd name="T106" fmla="*/ 2 w 39"/>
                <a:gd name="T107"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9" h="39">
                  <a:moveTo>
                    <a:pt x="39" y="29"/>
                  </a:moveTo>
                  <a:cubicBezTo>
                    <a:pt x="38" y="29"/>
                    <a:pt x="33" y="31"/>
                    <a:pt x="28" y="32"/>
                  </a:cubicBezTo>
                  <a:cubicBezTo>
                    <a:pt x="25" y="34"/>
                    <a:pt x="22" y="37"/>
                    <a:pt x="18" y="39"/>
                  </a:cubicBezTo>
                  <a:cubicBezTo>
                    <a:pt x="18" y="39"/>
                    <a:pt x="18" y="39"/>
                    <a:pt x="18" y="39"/>
                  </a:cubicBezTo>
                  <a:cubicBezTo>
                    <a:pt x="20" y="39"/>
                    <a:pt x="21" y="37"/>
                    <a:pt x="21" y="37"/>
                  </a:cubicBezTo>
                  <a:cubicBezTo>
                    <a:pt x="28" y="35"/>
                    <a:pt x="34" y="32"/>
                    <a:pt x="39" y="29"/>
                  </a:cubicBezTo>
                  <a:moveTo>
                    <a:pt x="32" y="18"/>
                  </a:moveTo>
                  <a:cubicBezTo>
                    <a:pt x="31" y="19"/>
                    <a:pt x="22" y="23"/>
                    <a:pt x="17" y="23"/>
                  </a:cubicBezTo>
                  <a:cubicBezTo>
                    <a:pt x="17" y="23"/>
                    <a:pt x="17" y="23"/>
                    <a:pt x="16" y="23"/>
                  </a:cubicBezTo>
                  <a:cubicBezTo>
                    <a:pt x="13" y="24"/>
                    <a:pt x="10" y="24"/>
                    <a:pt x="7" y="24"/>
                  </a:cubicBezTo>
                  <a:cubicBezTo>
                    <a:pt x="6" y="24"/>
                    <a:pt x="4" y="24"/>
                    <a:pt x="3" y="24"/>
                  </a:cubicBezTo>
                  <a:cubicBezTo>
                    <a:pt x="5" y="28"/>
                    <a:pt x="7" y="26"/>
                    <a:pt x="10" y="27"/>
                  </a:cubicBezTo>
                  <a:cubicBezTo>
                    <a:pt x="14" y="28"/>
                    <a:pt x="12" y="34"/>
                    <a:pt x="15" y="37"/>
                  </a:cubicBezTo>
                  <a:cubicBezTo>
                    <a:pt x="15" y="37"/>
                    <a:pt x="16" y="37"/>
                    <a:pt x="16" y="38"/>
                  </a:cubicBezTo>
                  <a:cubicBezTo>
                    <a:pt x="19" y="36"/>
                    <a:pt x="22" y="34"/>
                    <a:pt x="25" y="32"/>
                  </a:cubicBezTo>
                  <a:cubicBezTo>
                    <a:pt x="23" y="32"/>
                    <a:pt x="22" y="32"/>
                    <a:pt x="22" y="31"/>
                  </a:cubicBezTo>
                  <a:cubicBezTo>
                    <a:pt x="18" y="28"/>
                    <a:pt x="30" y="19"/>
                    <a:pt x="32" y="18"/>
                  </a:cubicBezTo>
                  <a:moveTo>
                    <a:pt x="19" y="12"/>
                  </a:moveTo>
                  <a:cubicBezTo>
                    <a:pt x="19" y="12"/>
                    <a:pt x="18" y="12"/>
                    <a:pt x="18" y="12"/>
                  </a:cubicBezTo>
                  <a:cubicBezTo>
                    <a:pt x="15" y="15"/>
                    <a:pt x="12" y="17"/>
                    <a:pt x="10" y="17"/>
                  </a:cubicBezTo>
                  <a:cubicBezTo>
                    <a:pt x="10" y="17"/>
                    <a:pt x="10" y="17"/>
                    <a:pt x="9" y="17"/>
                  </a:cubicBezTo>
                  <a:cubicBezTo>
                    <a:pt x="9" y="17"/>
                    <a:pt x="9" y="16"/>
                    <a:pt x="9" y="14"/>
                  </a:cubicBezTo>
                  <a:cubicBezTo>
                    <a:pt x="6" y="15"/>
                    <a:pt x="3" y="15"/>
                    <a:pt x="1" y="15"/>
                  </a:cubicBezTo>
                  <a:cubicBezTo>
                    <a:pt x="1" y="18"/>
                    <a:pt x="1" y="20"/>
                    <a:pt x="2" y="22"/>
                  </a:cubicBezTo>
                  <a:cubicBezTo>
                    <a:pt x="4" y="22"/>
                    <a:pt x="6" y="22"/>
                    <a:pt x="8" y="22"/>
                  </a:cubicBezTo>
                  <a:cubicBezTo>
                    <a:pt x="10" y="22"/>
                    <a:pt x="12" y="22"/>
                    <a:pt x="14" y="22"/>
                  </a:cubicBezTo>
                  <a:cubicBezTo>
                    <a:pt x="13" y="20"/>
                    <a:pt x="16" y="15"/>
                    <a:pt x="19" y="12"/>
                  </a:cubicBezTo>
                  <a:moveTo>
                    <a:pt x="22" y="9"/>
                  </a:moveTo>
                  <a:cubicBezTo>
                    <a:pt x="22" y="9"/>
                    <a:pt x="22" y="9"/>
                    <a:pt x="21" y="9"/>
                  </a:cubicBezTo>
                  <a:cubicBezTo>
                    <a:pt x="21" y="9"/>
                    <a:pt x="21" y="9"/>
                    <a:pt x="22" y="9"/>
                  </a:cubicBezTo>
                  <a:cubicBezTo>
                    <a:pt x="22" y="9"/>
                    <a:pt x="22" y="9"/>
                    <a:pt x="22" y="9"/>
                  </a:cubicBezTo>
                  <a:moveTo>
                    <a:pt x="2" y="9"/>
                  </a:moveTo>
                  <a:cubicBezTo>
                    <a:pt x="1" y="9"/>
                    <a:pt x="1" y="9"/>
                    <a:pt x="1" y="9"/>
                  </a:cubicBezTo>
                  <a:cubicBezTo>
                    <a:pt x="0" y="10"/>
                    <a:pt x="0" y="11"/>
                    <a:pt x="0" y="12"/>
                  </a:cubicBezTo>
                  <a:cubicBezTo>
                    <a:pt x="1" y="12"/>
                    <a:pt x="2" y="12"/>
                    <a:pt x="3" y="12"/>
                  </a:cubicBezTo>
                  <a:cubicBezTo>
                    <a:pt x="3" y="12"/>
                    <a:pt x="3" y="12"/>
                    <a:pt x="3" y="12"/>
                  </a:cubicBezTo>
                  <a:cubicBezTo>
                    <a:pt x="2" y="11"/>
                    <a:pt x="2" y="10"/>
                    <a:pt x="2" y="9"/>
                  </a:cubicBezTo>
                  <a:moveTo>
                    <a:pt x="9" y="8"/>
                  </a:moveTo>
                  <a:cubicBezTo>
                    <a:pt x="9" y="8"/>
                    <a:pt x="8" y="8"/>
                    <a:pt x="8" y="8"/>
                  </a:cubicBezTo>
                  <a:cubicBezTo>
                    <a:pt x="7" y="10"/>
                    <a:pt x="6" y="12"/>
                    <a:pt x="5" y="12"/>
                  </a:cubicBezTo>
                  <a:cubicBezTo>
                    <a:pt x="6" y="12"/>
                    <a:pt x="7" y="12"/>
                    <a:pt x="9" y="12"/>
                  </a:cubicBezTo>
                  <a:cubicBezTo>
                    <a:pt x="9" y="11"/>
                    <a:pt x="9" y="9"/>
                    <a:pt x="9" y="8"/>
                  </a:cubicBezTo>
                  <a:moveTo>
                    <a:pt x="10" y="3"/>
                  </a:moveTo>
                  <a:cubicBezTo>
                    <a:pt x="10" y="3"/>
                    <a:pt x="9" y="5"/>
                    <a:pt x="8" y="6"/>
                  </a:cubicBezTo>
                  <a:cubicBezTo>
                    <a:pt x="9" y="6"/>
                    <a:pt x="9" y="6"/>
                    <a:pt x="9" y="6"/>
                  </a:cubicBezTo>
                  <a:cubicBezTo>
                    <a:pt x="9" y="4"/>
                    <a:pt x="10" y="3"/>
                    <a:pt x="10" y="3"/>
                  </a:cubicBezTo>
                  <a:moveTo>
                    <a:pt x="2" y="0"/>
                  </a:moveTo>
                  <a:cubicBezTo>
                    <a:pt x="2" y="3"/>
                    <a:pt x="1" y="5"/>
                    <a:pt x="1" y="7"/>
                  </a:cubicBezTo>
                  <a:cubicBezTo>
                    <a:pt x="1" y="7"/>
                    <a:pt x="1" y="7"/>
                    <a:pt x="1" y="7"/>
                  </a:cubicBezTo>
                  <a:cubicBezTo>
                    <a:pt x="2" y="7"/>
                    <a:pt x="2" y="7"/>
                    <a:pt x="2" y="7"/>
                  </a:cubicBezTo>
                  <a:cubicBezTo>
                    <a:pt x="2" y="4"/>
                    <a:pt x="2" y="2"/>
                    <a:pt x="2" y="0"/>
                  </a:cubicBezTo>
                  <a:moveTo>
                    <a:pt x="2" y="0"/>
                  </a:moveTo>
                  <a:cubicBezTo>
                    <a:pt x="2" y="0"/>
                    <a:pt x="2" y="0"/>
                    <a:pt x="2" y="0"/>
                  </a:cubicBezTo>
                  <a:cubicBezTo>
                    <a:pt x="2" y="0"/>
                    <a:pt x="2" y="0"/>
                    <a:pt x="2" y="0"/>
                  </a:cubicBezTo>
                </a:path>
              </a:pathLst>
            </a:custGeom>
            <a:solidFill>
              <a:srgbClr val="FCF2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2" name="Freeform 60">
              <a:extLst>
                <a:ext uri="{FF2B5EF4-FFF2-40B4-BE49-F238E27FC236}">
                  <a16:creationId xmlns="" xmlns:a16="http://schemas.microsoft.com/office/drawing/2014/main" id="{369B3B1E-C411-4346-8FEF-6D531FCC4864}"/>
                </a:ext>
              </a:extLst>
            </p:cNvPr>
            <p:cNvSpPr>
              <a:spLocks/>
            </p:cNvSpPr>
            <p:nvPr/>
          </p:nvSpPr>
          <p:spPr bwMode="auto">
            <a:xfrm flipH="1">
              <a:off x="2114550" y="6223000"/>
              <a:ext cx="233363" cy="125413"/>
            </a:xfrm>
            <a:custGeom>
              <a:avLst/>
              <a:gdLst>
                <a:gd name="T0" fmla="*/ 8 w 82"/>
                <a:gd name="T1" fmla="*/ 34 h 44"/>
                <a:gd name="T2" fmla="*/ 52 w 82"/>
                <a:gd name="T3" fmla="*/ 27 h 44"/>
                <a:gd name="T4" fmla="*/ 81 w 82"/>
                <a:gd name="T5" fmla="*/ 0 h 44"/>
                <a:gd name="T6" fmla="*/ 82 w 82"/>
                <a:gd name="T7" fmla="*/ 4 h 44"/>
                <a:gd name="T8" fmla="*/ 7 w 82"/>
                <a:gd name="T9" fmla="*/ 35 h 44"/>
                <a:gd name="T10" fmla="*/ 7 w 82"/>
                <a:gd name="T11" fmla="*/ 35 h 44"/>
                <a:gd name="T12" fmla="*/ 2 w 82"/>
                <a:gd name="T13" fmla="*/ 35 h 44"/>
                <a:gd name="T14" fmla="*/ 5 w 82"/>
                <a:gd name="T15" fmla="*/ 31 h 44"/>
                <a:gd name="T16" fmla="*/ 8 w 82"/>
                <a:gd name="T17" fmla="*/ 3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 h="44">
                  <a:moveTo>
                    <a:pt x="8" y="34"/>
                  </a:moveTo>
                  <a:cubicBezTo>
                    <a:pt x="16" y="35"/>
                    <a:pt x="35" y="37"/>
                    <a:pt x="52" y="27"/>
                  </a:cubicBezTo>
                  <a:cubicBezTo>
                    <a:pt x="74" y="14"/>
                    <a:pt x="81" y="0"/>
                    <a:pt x="81" y="0"/>
                  </a:cubicBezTo>
                  <a:cubicBezTo>
                    <a:pt x="82" y="4"/>
                    <a:pt x="82" y="4"/>
                    <a:pt x="82" y="4"/>
                  </a:cubicBezTo>
                  <a:cubicBezTo>
                    <a:pt x="82" y="4"/>
                    <a:pt x="56" y="44"/>
                    <a:pt x="7" y="35"/>
                  </a:cubicBezTo>
                  <a:cubicBezTo>
                    <a:pt x="7" y="35"/>
                    <a:pt x="7" y="35"/>
                    <a:pt x="7" y="35"/>
                  </a:cubicBezTo>
                  <a:cubicBezTo>
                    <a:pt x="6" y="35"/>
                    <a:pt x="4" y="36"/>
                    <a:pt x="2" y="35"/>
                  </a:cubicBezTo>
                  <a:cubicBezTo>
                    <a:pt x="0" y="35"/>
                    <a:pt x="1" y="31"/>
                    <a:pt x="5" y="31"/>
                  </a:cubicBezTo>
                  <a:cubicBezTo>
                    <a:pt x="8" y="31"/>
                    <a:pt x="8" y="33"/>
                    <a:pt x="8" y="34"/>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3" name="Freeform 61">
              <a:extLst>
                <a:ext uri="{FF2B5EF4-FFF2-40B4-BE49-F238E27FC236}">
                  <a16:creationId xmlns="" xmlns:a16="http://schemas.microsoft.com/office/drawing/2014/main" id="{F40582F1-C438-4A6B-A0D5-F8D0018E8773}"/>
                </a:ext>
              </a:extLst>
            </p:cNvPr>
            <p:cNvSpPr>
              <a:spLocks/>
            </p:cNvSpPr>
            <p:nvPr/>
          </p:nvSpPr>
          <p:spPr bwMode="auto">
            <a:xfrm flipH="1">
              <a:off x="2124075" y="6183313"/>
              <a:ext cx="263525" cy="134938"/>
            </a:xfrm>
            <a:custGeom>
              <a:avLst/>
              <a:gdLst>
                <a:gd name="T0" fmla="*/ 92 w 93"/>
                <a:gd name="T1" fmla="*/ 5 h 47"/>
                <a:gd name="T2" fmla="*/ 93 w 93"/>
                <a:gd name="T3" fmla="*/ 0 h 47"/>
                <a:gd name="T4" fmla="*/ 9 w 93"/>
                <a:gd name="T5" fmla="*/ 43 h 47"/>
                <a:gd name="T6" fmla="*/ 3 w 93"/>
                <a:gd name="T7" fmla="*/ 42 h 47"/>
                <a:gd name="T8" fmla="*/ 9 w 93"/>
                <a:gd name="T9" fmla="*/ 44 h 47"/>
                <a:gd name="T10" fmla="*/ 9 w 93"/>
                <a:gd name="T11" fmla="*/ 44 h 47"/>
                <a:gd name="T12" fmla="*/ 40 w 93"/>
                <a:gd name="T13" fmla="*/ 38 h 47"/>
                <a:gd name="T14" fmla="*/ 92 w 93"/>
                <a:gd name="T15" fmla="*/ 5 h 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3" h="47">
                  <a:moveTo>
                    <a:pt x="92" y="5"/>
                  </a:moveTo>
                  <a:cubicBezTo>
                    <a:pt x="93" y="0"/>
                    <a:pt x="93" y="0"/>
                    <a:pt x="93" y="0"/>
                  </a:cubicBezTo>
                  <a:cubicBezTo>
                    <a:pt x="93" y="0"/>
                    <a:pt x="52" y="42"/>
                    <a:pt x="9" y="43"/>
                  </a:cubicBezTo>
                  <a:cubicBezTo>
                    <a:pt x="9" y="43"/>
                    <a:pt x="6" y="40"/>
                    <a:pt x="3" y="42"/>
                  </a:cubicBezTo>
                  <a:cubicBezTo>
                    <a:pt x="0" y="44"/>
                    <a:pt x="5" y="47"/>
                    <a:pt x="9" y="44"/>
                  </a:cubicBezTo>
                  <a:cubicBezTo>
                    <a:pt x="9" y="44"/>
                    <a:pt x="9" y="44"/>
                    <a:pt x="9" y="44"/>
                  </a:cubicBezTo>
                  <a:cubicBezTo>
                    <a:pt x="16" y="44"/>
                    <a:pt x="28" y="42"/>
                    <a:pt x="40" y="38"/>
                  </a:cubicBezTo>
                  <a:cubicBezTo>
                    <a:pt x="60" y="30"/>
                    <a:pt x="85" y="11"/>
                    <a:pt x="92" y="5"/>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4" name="Freeform 62">
              <a:extLst>
                <a:ext uri="{FF2B5EF4-FFF2-40B4-BE49-F238E27FC236}">
                  <a16:creationId xmlns="" xmlns:a16="http://schemas.microsoft.com/office/drawing/2014/main" id="{DB969AD3-45F1-4B10-B0F3-3DCA686557A4}"/>
                </a:ext>
              </a:extLst>
            </p:cNvPr>
            <p:cNvSpPr>
              <a:spLocks/>
            </p:cNvSpPr>
            <p:nvPr/>
          </p:nvSpPr>
          <p:spPr bwMode="auto">
            <a:xfrm flipH="1">
              <a:off x="2132013" y="6029325"/>
              <a:ext cx="414338" cy="222250"/>
            </a:xfrm>
            <a:custGeom>
              <a:avLst/>
              <a:gdLst>
                <a:gd name="T0" fmla="*/ 5 w 146"/>
                <a:gd name="T1" fmla="*/ 67 h 78"/>
                <a:gd name="T2" fmla="*/ 0 w 146"/>
                <a:gd name="T3" fmla="*/ 73 h 78"/>
                <a:gd name="T4" fmla="*/ 10 w 146"/>
                <a:gd name="T5" fmla="*/ 67 h 78"/>
                <a:gd name="T6" fmla="*/ 143 w 146"/>
                <a:gd name="T7" fmla="*/ 60 h 78"/>
                <a:gd name="T8" fmla="*/ 146 w 146"/>
                <a:gd name="T9" fmla="*/ 57 h 78"/>
                <a:gd name="T10" fmla="*/ 5 w 146"/>
                <a:gd name="T11" fmla="*/ 67 h 78"/>
              </a:gdLst>
              <a:ahLst/>
              <a:cxnLst>
                <a:cxn ang="0">
                  <a:pos x="T0" y="T1"/>
                </a:cxn>
                <a:cxn ang="0">
                  <a:pos x="T2" y="T3"/>
                </a:cxn>
                <a:cxn ang="0">
                  <a:pos x="T4" y="T5"/>
                </a:cxn>
                <a:cxn ang="0">
                  <a:pos x="T6" y="T7"/>
                </a:cxn>
                <a:cxn ang="0">
                  <a:pos x="T8" y="T9"/>
                </a:cxn>
                <a:cxn ang="0">
                  <a:pos x="T10" y="T11"/>
                </a:cxn>
              </a:cxnLst>
              <a:rect l="0" t="0" r="r" b="b"/>
              <a:pathLst>
                <a:path w="146" h="78">
                  <a:moveTo>
                    <a:pt x="5" y="67"/>
                  </a:moveTo>
                  <a:cubicBezTo>
                    <a:pt x="3" y="68"/>
                    <a:pt x="0" y="70"/>
                    <a:pt x="0" y="73"/>
                  </a:cubicBezTo>
                  <a:cubicBezTo>
                    <a:pt x="1" y="78"/>
                    <a:pt x="13" y="73"/>
                    <a:pt x="10" y="67"/>
                  </a:cubicBezTo>
                  <a:cubicBezTo>
                    <a:pt x="60" y="3"/>
                    <a:pt x="142" y="60"/>
                    <a:pt x="143" y="60"/>
                  </a:cubicBezTo>
                  <a:cubicBezTo>
                    <a:pt x="146" y="57"/>
                    <a:pt x="146" y="57"/>
                    <a:pt x="146" y="57"/>
                  </a:cubicBezTo>
                  <a:cubicBezTo>
                    <a:pt x="145" y="56"/>
                    <a:pt x="55" y="0"/>
                    <a:pt x="5" y="67"/>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5" name="Freeform 63">
              <a:extLst>
                <a:ext uri="{FF2B5EF4-FFF2-40B4-BE49-F238E27FC236}">
                  <a16:creationId xmlns="" xmlns:a16="http://schemas.microsoft.com/office/drawing/2014/main" id="{4A099E95-F191-43E8-83FF-53A818EB7C61}"/>
                </a:ext>
              </a:extLst>
            </p:cNvPr>
            <p:cNvSpPr>
              <a:spLocks/>
            </p:cNvSpPr>
            <p:nvPr/>
          </p:nvSpPr>
          <p:spPr bwMode="auto">
            <a:xfrm flipH="1">
              <a:off x="2066925" y="6075363"/>
              <a:ext cx="395288" cy="250825"/>
            </a:xfrm>
            <a:custGeom>
              <a:avLst/>
              <a:gdLst>
                <a:gd name="T0" fmla="*/ 5 w 139"/>
                <a:gd name="T1" fmla="*/ 77 h 88"/>
                <a:gd name="T2" fmla="*/ 1 w 139"/>
                <a:gd name="T3" fmla="*/ 83 h 88"/>
                <a:gd name="T4" fmla="*/ 9 w 139"/>
                <a:gd name="T5" fmla="*/ 75 h 88"/>
                <a:gd name="T6" fmla="*/ 138 w 139"/>
                <a:gd name="T7" fmla="*/ 39 h 88"/>
                <a:gd name="T8" fmla="*/ 139 w 139"/>
                <a:gd name="T9" fmla="*/ 35 h 88"/>
                <a:gd name="T10" fmla="*/ 5 w 139"/>
                <a:gd name="T11" fmla="*/ 77 h 88"/>
              </a:gdLst>
              <a:ahLst/>
              <a:cxnLst>
                <a:cxn ang="0">
                  <a:pos x="T0" y="T1"/>
                </a:cxn>
                <a:cxn ang="0">
                  <a:pos x="T2" y="T3"/>
                </a:cxn>
                <a:cxn ang="0">
                  <a:pos x="T4" y="T5"/>
                </a:cxn>
                <a:cxn ang="0">
                  <a:pos x="T6" y="T7"/>
                </a:cxn>
                <a:cxn ang="0">
                  <a:pos x="T8" y="T9"/>
                </a:cxn>
                <a:cxn ang="0">
                  <a:pos x="T10" y="T11"/>
                </a:cxn>
              </a:cxnLst>
              <a:rect l="0" t="0" r="r" b="b"/>
              <a:pathLst>
                <a:path w="139" h="88">
                  <a:moveTo>
                    <a:pt x="5" y="77"/>
                  </a:moveTo>
                  <a:cubicBezTo>
                    <a:pt x="2" y="78"/>
                    <a:pt x="0" y="80"/>
                    <a:pt x="1" y="83"/>
                  </a:cubicBezTo>
                  <a:cubicBezTo>
                    <a:pt x="3" y="88"/>
                    <a:pt x="13" y="80"/>
                    <a:pt x="9" y="75"/>
                  </a:cubicBezTo>
                  <a:cubicBezTo>
                    <a:pt x="44" y="2"/>
                    <a:pt x="137" y="39"/>
                    <a:pt x="138" y="39"/>
                  </a:cubicBezTo>
                  <a:cubicBezTo>
                    <a:pt x="139" y="35"/>
                    <a:pt x="139" y="35"/>
                    <a:pt x="139" y="35"/>
                  </a:cubicBezTo>
                  <a:cubicBezTo>
                    <a:pt x="138" y="35"/>
                    <a:pt x="39" y="0"/>
                    <a:pt x="5" y="77"/>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6" name="Freeform 64">
              <a:extLst>
                <a:ext uri="{FF2B5EF4-FFF2-40B4-BE49-F238E27FC236}">
                  <a16:creationId xmlns="" xmlns:a16="http://schemas.microsoft.com/office/drawing/2014/main" id="{11E14151-B1C2-4AF0-83D9-97EF4BD87134}"/>
                </a:ext>
              </a:extLst>
            </p:cNvPr>
            <p:cNvSpPr>
              <a:spLocks/>
            </p:cNvSpPr>
            <p:nvPr/>
          </p:nvSpPr>
          <p:spPr bwMode="auto">
            <a:xfrm flipH="1">
              <a:off x="2033588" y="6229350"/>
              <a:ext cx="393700" cy="265113"/>
            </a:xfrm>
            <a:custGeom>
              <a:avLst/>
              <a:gdLst>
                <a:gd name="T0" fmla="*/ 9 w 139"/>
                <a:gd name="T1" fmla="*/ 56 h 93"/>
                <a:gd name="T2" fmla="*/ 2 w 139"/>
                <a:gd name="T3" fmla="*/ 53 h 93"/>
                <a:gd name="T4" fmla="*/ 13 w 139"/>
                <a:gd name="T5" fmla="*/ 55 h 93"/>
                <a:gd name="T6" fmla="*/ 135 w 139"/>
                <a:gd name="T7" fmla="*/ 0 h 93"/>
                <a:gd name="T8" fmla="*/ 139 w 139"/>
                <a:gd name="T9" fmla="*/ 2 h 93"/>
                <a:gd name="T10" fmla="*/ 9 w 139"/>
                <a:gd name="T11" fmla="*/ 56 h 93"/>
              </a:gdLst>
              <a:ahLst/>
              <a:cxnLst>
                <a:cxn ang="0">
                  <a:pos x="T0" y="T1"/>
                </a:cxn>
                <a:cxn ang="0">
                  <a:pos x="T2" y="T3"/>
                </a:cxn>
                <a:cxn ang="0">
                  <a:pos x="T4" y="T5"/>
                </a:cxn>
                <a:cxn ang="0">
                  <a:pos x="T6" y="T7"/>
                </a:cxn>
                <a:cxn ang="0">
                  <a:pos x="T8" y="T9"/>
                </a:cxn>
                <a:cxn ang="0">
                  <a:pos x="T10" y="T11"/>
                </a:cxn>
              </a:cxnLst>
              <a:rect l="0" t="0" r="r" b="b"/>
              <a:pathLst>
                <a:path w="139" h="93">
                  <a:moveTo>
                    <a:pt x="9" y="56"/>
                  </a:moveTo>
                  <a:cubicBezTo>
                    <a:pt x="6" y="56"/>
                    <a:pt x="3" y="56"/>
                    <a:pt x="2" y="53"/>
                  </a:cubicBezTo>
                  <a:cubicBezTo>
                    <a:pt x="0" y="48"/>
                    <a:pt x="13" y="48"/>
                    <a:pt x="13" y="55"/>
                  </a:cubicBezTo>
                  <a:cubicBezTo>
                    <a:pt x="86" y="89"/>
                    <a:pt x="134" y="1"/>
                    <a:pt x="135" y="0"/>
                  </a:cubicBezTo>
                  <a:cubicBezTo>
                    <a:pt x="139" y="2"/>
                    <a:pt x="139" y="2"/>
                    <a:pt x="139" y="2"/>
                  </a:cubicBezTo>
                  <a:cubicBezTo>
                    <a:pt x="138" y="3"/>
                    <a:pt x="83" y="93"/>
                    <a:pt x="9" y="56"/>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7" name="Freeform 65">
              <a:extLst>
                <a:ext uri="{FF2B5EF4-FFF2-40B4-BE49-F238E27FC236}">
                  <a16:creationId xmlns="" xmlns:a16="http://schemas.microsoft.com/office/drawing/2014/main" id="{C208DF90-0CB9-4F0A-AF9E-6D48A3108487}"/>
                </a:ext>
              </a:extLst>
            </p:cNvPr>
            <p:cNvSpPr>
              <a:spLocks/>
            </p:cNvSpPr>
            <p:nvPr/>
          </p:nvSpPr>
          <p:spPr bwMode="auto">
            <a:xfrm flipH="1">
              <a:off x="2095500" y="6300788"/>
              <a:ext cx="258763" cy="187325"/>
            </a:xfrm>
            <a:custGeom>
              <a:avLst/>
              <a:gdLst>
                <a:gd name="T0" fmla="*/ 6 w 91"/>
                <a:gd name="T1" fmla="*/ 45 h 66"/>
                <a:gd name="T2" fmla="*/ 1 w 91"/>
                <a:gd name="T3" fmla="*/ 43 h 66"/>
                <a:gd name="T4" fmla="*/ 9 w 91"/>
                <a:gd name="T5" fmla="*/ 44 h 66"/>
                <a:gd name="T6" fmla="*/ 89 w 91"/>
                <a:gd name="T7" fmla="*/ 0 h 66"/>
                <a:gd name="T8" fmla="*/ 91 w 91"/>
                <a:gd name="T9" fmla="*/ 1 h 66"/>
                <a:gd name="T10" fmla="*/ 6 w 91"/>
                <a:gd name="T11" fmla="*/ 45 h 66"/>
              </a:gdLst>
              <a:ahLst/>
              <a:cxnLst>
                <a:cxn ang="0">
                  <a:pos x="T0" y="T1"/>
                </a:cxn>
                <a:cxn ang="0">
                  <a:pos x="T2" y="T3"/>
                </a:cxn>
                <a:cxn ang="0">
                  <a:pos x="T4" y="T5"/>
                </a:cxn>
                <a:cxn ang="0">
                  <a:pos x="T6" y="T7"/>
                </a:cxn>
                <a:cxn ang="0">
                  <a:pos x="T8" y="T9"/>
                </a:cxn>
                <a:cxn ang="0">
                  <a:pos x="T10" y="T11"/>
                </a:cxn>
              </a:cxnLst>
              <a:rect l="0" t="0" r="r" b="b"/>
              <a:pathLst>
                <a:path w="91" h="66">
                  <a:moveTo>
                    <a:pt x="6" y="45"/>
                  </a:moveTo>
                  <a:cubicBezTo>
                    <a:pt x="4" y="45"/>
                    <a:pt x="2" y="45"/>
                    <a:pt x="1" y="43"/>
                  </a:cubicBezTo>
                  <a:cubicBezTo>
                    <a:pt x="0" y="40"/>
                    <a:pt x="9" y="39"/>
                    <a:pt x="9" y="44"/>
                  </a:cubicBezTo>
                  <a:cubicBezTo>
                    <a:pt x="61" y="63"/>
                    <a:pt x="88" y="0"/>
                    <a:pt x="89" y="0"/>
                  </a:cubicBezTo>
                  <a:cubicBezTo>
                    <a:pt x="91" y="1"/>
                    <a:pt x="91" y="1"/>
                    <a:pt x="91" y="1"/>
                  </a:cubicBezTo>
                  <a:cubicBezTo>
                    <a:pt x="91" y="2"/>
                    <a:pt x="59" y="66"/>
                    <a:pt x="6" y="45"/>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8" name="Freeform 66">
              <a:extLst>
                <a:ext uri="{FF2B5EF4-FFF2-40B4-BE49-F238E27FC236}">
                  <a16:creationId xmlns="" xmlns:a16="http://schemas.microsoft.com/office/drawing/2014/main" id="{FF7367F7-8994-4F64-9EF6-260869BF0657}"/>
                </a:ext>
              </a:extLst>
            </p:cNvPr>
            <p:cNvSpPr>
              <a:spLocks/>
            </p:cNvSpPr>
            <p:nvPr/>
          </p:nvSpPr>
          <p:spPr bwMode="auto">
            <a:xfrm flipH="1">
              <a:off x="2163763" y="6056313"/>
              <a:ext cx="274638" cy="165100"/>
            </a:xfrm>
            <a:custGeom>
              <a:avLst/>
              <a:gdLst>
                <a:gd name="T0" fmla="*/ 3 w 97"/>
                <a:gd name="T1" fmla="*/ 50 h 58"/>
                <a:gd name="T2" fmla="*/ 0 w 97"/>
                <a:gd name="T3" fmla="*/ 54 h 58"/>
                <a:gd name="T4" fmla="*/ 6 w 97"/>
                <a:gd name="T5" fmla="*/ 49 h 58"/>
                <a:gd name="T6" fmla="*/ 95 w 97"/>
                <a:gd name="T7" fmla="*/ 33 h 58"/>
                <a:gd name="T8" fmla="*/ 97 w 97"/>
                <a:gd name="T9" fmla="*/ 30 h 58"/>
                <a:gd name="T10" fmla="*/ 3 w 97"/>
                <a:gd name="T11" fmla="*/ 50 h 58"/>
              </a:gdLst>
              <a:ahLst/>
              <a:cxnLst>
                <a:cxn ang="0">
                  <a:pos x="T0" y="T1"/>
                </a:cxn>
                <a:cxn ang="0">
                  <a:pos x="T2" y="T3"/>
                </a:cxn>
                <a:cxn ang="0">
                  <a:pos x="T4" y="T5"/>
                </a:cxn>
                <a:cxn ang="0">
                  <a:pos x="T6" y="T7"/>
                </a:cxn>
                <a:cxn ang="0">
                  <a:pos x="T8" y="T9"/>
                </a:cxn>
                <a:cxn ang="0">
                  <a:pos x="T10" y="T11"/>
                </a:cxn>
              </a:cxnLst>
              <a:rect l="0" t="0" r="r" b="b"/>
              <a:pathLst>
                <a:path w="97" h="58">
                  <a:moveTo>
                    <a:pt x="3" y="50"/>
                  </a:moveTo>
                  <a:cubicBezTo>
                    <a:pt x="1" y="51"/>
                    <a:pt x="0" y="52"/>
                    <a:pt x="0" y="54"/>
                  </a:cubicBezTo>
                  <a:cubicBezTo>
                    <a:pt x="1" y="58"/>
                    <a:pt x="9" y="53"/>
                    <a:pt x="6" y="49"/>
                  </a:cubicBezTo>
                  <a:cubicBezTo>
                    <a:pt x="34" y="2"/>
                    <a:pt x="95" y="33"/>
                    <a:pt x="95" y="33"/>
                  </a:cubicBezTo>
                  <a:cubicBezTo>
                    <a:pt x="97" y="30"/>
                    <a:pt x="97" y="30"/>
                    <a:pt x="97" y="30"/>
                  </a:cubicBezTo>
                  <a:cubicBezTo>
                    <a:pt x="96" y="30"/>
                    <a:pt x="31" y="0"/>
                    <a:pt x="3" y="50"/>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9" name="Freeform 67">
              <a:extLst>
                <a:ext uri="{FF2B5EF4-FFF2-40B4-BE49-F238E27FC236}">
                  <a16:creationId xmlns="" xmlns:a16="http://schemas.microsoft.com/office/drawing/2014/main" id="{10590114-D487-4297-9F29-84ECBBE6B1BE}"/>
                </a:ext>
              </a:extLst>
            </p:cNvPr>
            <p:cNvSpPr>
              <a:spLocks/>
            </p:cNvSpPr>
            <p:nvPr/>
          </p:nvSpPr>
          <p:spPr bwMode="auto">
            <a:xfrm flipH="1">
              <a:off x="2106613" y="6262688"/>
              <a:ext cx="277813" cy="260350"/>
            </a:xfrm>
            <a:custGeom>
              <a:avLst/>
              <a:gdLst>
                <a:gd name="T0" fmla="*/ 9 w 98"/>
                <a:gd name="T1" fmla="*/ 84 h 91"/>
                <a:gd name="T2" fmla="*/ 3 w 98"/>
                <a:gd name="T3" fmla="*/ 84 h 91"/>
                <a:gd name="T4" fmla="*/ 12 w 98"/>
                <a:gd name="T5" fmla="*/ 82 h 91"/>
                <a:gd name="T6" fmla="*/ 94 w 98"/>
                <a:gd name="T7" fmla="*/ 0 h 91"/>
                <a:gd name="T8" fmla="*/ 98 w 98"/>
                <a:gd name="T9" fmla="*/ 1 h 91"/>
                <a:gd name="T10" fmla="*/ 9 w 98"/>
                <a:gd name="T11" fmla="*/ 84 h 91"/>
              </a:gdLst>
              <a:ahLst/>
              <a:cxnLst>
                <a:cxn ang="0">
                  <a:pos x="T0" y="T1"/>
                </a:cxn>
                <a:cxn ang="0">
                  <a:pos x="T2" y="T3"/>
                </a:cxn>
                <a:cxn ang="0">
                  <a:pos x="T4" y="T5"/>
                </a:cxn>
                <a:cxn ang="0">
                  <a:pos x="T6" y="T7"/>
                </a:cxn>
                <a:cxn ang="0">
                  <a:pos x="T8" y="T9"/>
                </a:cxn>
                <a:cxn ang="0">
                  <a:pos x="T10" y="T11"/>
                </a:cxn>
              </a:cxnLst>
              <a:rect l="0" t="0" r="r" b="b"/>
              <a:pathLst>
                <a:path w="98" h="91">
                  <a:moveTo>
                    <a:pt x="9" y="84"/>
                  </a:moveTo>
                  <a:cubicBezTo>
                    <a:pt x="7" y="85"/>
                    <a:pt x="4" y="86"/>
                    <a:pt x="3" y="84"/>
                  </a:cubicBezTo>
                  <a:cubicBezTo>
                    <a:pt x="0" y="80"/>
                    <a:pt x="10" y="76"/>
                    <a:pt x="12" y="82"/>
                  </a:cubicBezTo>
                  <a:cubicBezTo>
                    <a:pt x="82" y="87"/>
                    <a:pt x="94" y="1"/>
                    <a:pt x="94" y="0"/>
                  </a:cubicBezTo>
                  <a:cubicBezTo>
                    <a:pt x="98" y="1"/>
                    <a:pt x="98" y="1"/>
                    <a:pt x="98" y="1"/>
                  </a:cubicBezTo>
                  <a:cubicBezTo>
                    <a:pt x="98" y="2"/>
                    <a:pt x="81" y="91"/>
                    <a:pt x="9" y="84"/>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0" name="Freeform 68">
              <a:extLst>
                <a:ext uri="{FF2B5EF4-FFF2-40B4-BE49-F238E27FC236}">
                  <a16:creationId xmlns="" xmlns:a16="http://schemas.microsoft.com/office/drawing/2014/main" id="{F1280C77-9A21-4B3E-9831-BAF3429E748E}"/>
                </a:ext>
              </a:extLst>
            </p:cNvPr>
            <p:cNvSpPr>
              <a:spLocks/>
            </p:cNvSpPr>
            <p:nvPr/>
          </p:nvSpPr>
          <p:spPr bwMode="auto">
            <a:xfrm flipH="1">
              <a:off x="2114550" y="6272213"/>
              <a:ext cx="266700" cy="179388"/>
            </a:xfrm>
            <a:custGeom>
              <a:avLst/>
              <a:gdLst>
                <a:gd name="T0" fmla="*/ 5 w 94"/>
                <a:gd name="T1" fmla="*/ 37 h 63"/>
                <a:gd name="T2" fmla="*/ 1 w 94"/>
                <a:gd name="T3" fmla="*/ 36 h 63"/>
                <a:gd name="T4" fmla="*/ 8 w 94"/>
                <a:gd name="T5" fmla="*/ 36 h 63"/>
                <a:gd name="T6" fmla="*/ 92 w 94"/>
                <a:gd name="T7" fmla="*/ 0 h 63"/>
                <a:gd name="T8" fmla="*/ 94 w 94"/>
                <a:gd name="T9" fmla="*/ 1 h 63"/>
                <a:gd name="T10" fmla="*/ 5 w 94"/>
                <a:gd name="T11" fmla="*/ 37 h 63"/>
              </a:gdLst>
              <a:ahLst/>
              <a:cxnLst>
                <a:cxn ang="0">
                  <a:pos x="T0" y="T1"/>
                </a:cxn>
                <a:cxn ang="0">
                  <a:pos x="T2" y="T3"/>
                </a:cxn>
                <a:cxn ang="0">
                  <a:pos x="T4" y="T5"/>
                </a:cxn>
                <a:cxn ang="0">
                  <a:pos x="T6" y="T7"/>
                </a:cxn>
                <a:cxn ang="0">
                  <a:pos x="T8" y="T9"/>
                </a:cxn>
                <a:cxn ang="0">
                  <a:pos x="T10" y="T11"/>
                </a:cxn>
              </a:cxnLst>
              <a:rect l="0" t="0" r="r" b="b"/>
              <a:pathLst>
                <a:path w="94" h="63">
                  <a:moveTo>
                    <a:pt x="5" y="37"/>
                  </a:moveTo>
                  <a:cubicBezTo>
                    <a:pt x="4" y="38"/>
                    <a:pt x="2" y="38"/>
                    <a:pt x="1" y="36"/>
                  </a:cubicBezTo>
                  <a:cubicBezTo>
                    <a:pt x="0" y="32"/>
                    <a:pt x="9" y="32"/>
                    <a:pt x="8" y="36"/>
                  </a:cubicBezTo>
                  <a:cubicBezTo>
                    <a:pt x="58" y="60"/>
                    <a:pt x="91" y="0"/>
                    <a:pt x="92" y="0"/>
                  </a:cubicBezTo>
                  <a:cubicBezTo>
                    <a:pt x="94" y="1"/>
                    <a:pt x="94" y="1"/>
                    <a:pt x="94" y="1"/>
                  </a:cubicBezTo>
                  <a:cubicBezTo>
                    <a:pt x="94" y="2"/>
                    <a:pt x="56" y="63"/>
                    <a:pt x="5" y="37"/>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1" name="Freeform 69">
              <a:extLst>
                <a:ext uri="{FF2B5EF4-FFF2-40B4-BE49-F238E27FC236}">
                  <a16:creationId xmlns="" xmlns:a16="http://schemas.microsoft.com/office/drawing/2014/main" id="{20256EA7-D4AB-4B8B-B537-AFF9B6772EC3}"/>
                </a:ext>
              </a:extLst>
            </p:cNvPr>
            <p:cNvSpPr>
              <a:spLocks/>
            </p:cNvSpPr>
            <p:nvPr/>
          </p:nvSpPr>
          <p:spPr bwMode="auto">
            <a:xfrm flipH="1">
              <a:off x="2163763" y="6140450"/>
              <a:ext cx="227013" cy="142875"/>
            </a:xfrm>
            <a:custGeom>
              <a:avLst/>
              <a:gdLst>
                <a:gd name="T0" fmla="*/ 6 w 80"/>
                <a:gd name="T1" fmla="*/ 43 h 50"/>
                <a:gd name="T2" fmla="*/ 40 w 80"/>
                <a:gd name="T3" fmla="*/ 15 h 50"/>
                <a:gd name="T4" fmla="*/ 80 w 80"/>
                <a:gd name="T5" fmla="*/ 11 h 50"/>
                <a:gd name="T6" fmla="*/ 78 w 80"/>
                <a:gd name="T7" fmla="*/ 8 h 50"/>
                <a:gd name="T8" fmla="*/ 5 w 80"/>
                <a:gd name="T9" fmla="*/ 43 h 50"/>
                <a:gd name="T10" fmla="*/ 5 w 80"/>
                <a:gd name="T11" fmla="*/ 43 h 50"/>
                <a:gd name="T12" fmla="*/ 1 w 80"/>
                <a:gd name="T13" fmla="*/ 46 h 50"/>
                <a:gd name="T14" fmla="*/ 6 w 80"/>
                <a:gd name="T15" fmla="*/ 47 h 50"/>
                <a:gd name="T16" fmla="*/ 6 w 80"/>
                <a:gd name="T17" fmla="*/ 43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 h="50">
                  <a:moveTo>
                    <a:pt x="6" y="43"/>
                  </a:moveTo>
                  <a:cubicBezTo>
                    <a:pt x="10" y="37"/>
                    <a:pt x="21" y="21"/>
                    <a:pt x="40" y="15"/>
                  </a:cubicBezTo>
                  <a:cubicBezTo>
                    <a:pt x="65" y="7"/>
                    <a:pt x="80" y="11"/>
                    <a:pt x="80" y="11"/>
                  </a:cubicBezTo>
                  <a:cubicBezTo>
                    <a:pt x="78" y="8"/>
                    <a:pt x="78" y="8"/>
                    <a:pt x="78" y="8"/>
                  </a:cubicBezTo>
                  <a:cubicBezTo>
                    <a:pt x="78" y="8"/>
                    <a:pt x="30" y="0"/>
                    <a:pt x="5" y="43"/>
                  </a:cubicBezTo>
                  <a:cubicBezTo>
                    <a:pt x="5" y="43"/>
                    <a:pt x="5" y="43"/>
                    <a:pt x="5" y="43"/>
                  </a:cubicBezTo>
                  <a:cubicBezTo>
                    <a:pt x="4" y="44"/>
                    <a:pt x="2" y="45"/>
                    <a:pt x="1" y="46"/>
                  </a:cubicBezTo>
                  <a:cubicBezTo>
                    <a:pt x="0" y="48"/>
                    <a:pt x="3" y="50"/>
                    <a:pt x="6" y="47"/>
                  </a:cubicBezTo>
                  <a:cubicBezTo>
                    <a:pt x="8" y="45"/>
                    <a:pt x="7" y="44"/>
                    <a:pt x="6" y="43"/>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2" name="Freeform 70">
              <a:extLst>
                <a:ext uri="{FF2B5EF4-FFF2-40B4-BE49-F238E27FC236}">
                  <a16:creationId xmlns="" xmlns:a16="http://schemas.microsoft.com/office/drawing/2014/main" id="{C3DA1D07-7771-460A-A073-117853E44F0D}"/>
                </a:ext>
              </a:extLst>
            </p:cNvPr>
            <p:cNvSpPr>
              <a:spLocks/>
            </p:cNvSpPr>
            <p:nvPr/>
          </p:nvSpPr>
          <p:spPr bwMode="auto">
            <a:xfrm flipH="1">
              <a:off x="2109788" y="6157913"/>
              <a:ext cx="227013" cy="142875"/>
            </a:xfrm>
            <a:custGeom>
              <a:avLst/>
              <a:gdLst>
                <a:gd name="T0" fmla="*/ 6 w 80"/>
                <a:gd name="T1" fmla="*/ 43 h 50"/>
                <a:gd name="T2" fmla="*/ 40 w 80"/>
                <a:gd name="T3" fmla="*/ 15 h 50"/>
                <a:gd name="T4" fmla="*/ 80 w 80"/>
                <a:gd name="T5" fmla="*/ 11 h 50"/>
                <a:gd name="T6" fmla="*/ 78 w 80"/>
                <a:gd name="T7" fmla="*/ 8 h 50"/>
                <a:gd name="T8" fmla="*/ 5 w 80"/>
                <a:gd name="T9" fmla="*/ 43 h 50"/>
                <a:gd name="T10" fmla="*/ 5 w 80"/>
                <a:gd name="T11" fmla="*/ 43 h 50"/>
                <a:gd name="T12" fmla="*/ 1 w 80"/>
                <a:gd name="T13" fmla="*/ 46 h 50"/>
                <a:gd name="T14" fmla="*/ 6 w 80"/>
                <a:gd name="T15" fmla="*/ 47 h 50"/>
                <a:gd name="T16" fmla="*/ 6 w 80"/>
                <a:gd name="T17" fmla="*/ 43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 h="50">
                  <a:moveTo>
                    <a:pt x="6" y="43"/>
                  </a:moveTo>
                  <a:cubicBezTo>
                    <a:pt x="10" y="37"/>
                    <a:pt x="22" y="21"/>
                    <a:pt x="40" y="15"/>
                  </a:cubicBezTo>
                  <a:cubicBezTo>
                    <a:pt x="65" y="8"/>
                    <a:pt x="80" y="11"/>
                    <a:pt x="80" y="11"/>
                  </a:cubicBezTo>
                  <a:cubicBezTo>
                    <a:pt x="78" y="8"/>
                    <a:pt x="78" y="8"/>
                    <a:pt x="78" y="8"/>
                  </a:cubicBezTo>
                  <a:cubicBezTo>
                    <a:pt x="78" y="8"/>
                    <a:pt x="30" y="0"/>
                    <a:pt x="5" y="43"/>
                  </a:cubicBezTo>
                  <a:cubicBezTo>
                    <a:pt x="5" y="43"/>
                    <a:pt x="5" y="43"/>
                    <a:pt x="5" y="43"/>
                  </a:cubicBezTo>
                  <a:cubicBezTo>
                    <a:pt x="4" y="44"/>
                    <a:pt x="2" y="45"/>
                    <a:pt x="1" y="46"/>
                  </a:cubicBezTo>
                  <a:cubicBezTo>
                    <a:pt x="0" y="48"/>
                    <a:pt x="3" y="50"/>
                    <a:pt x="6" y="47"/>
                  </a:cubicBezTo>
                  <a:cubicBezTo>
                    <a:pt x="8" y="45"/>
                    <a:pt x="7" y="44"/>
                    <a:pt x="6" y="43"/>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3" name="Freeform 71">
              <a:extLst>
                <a:ext uri="{FF2B5EF4-FFF2-40B4-BE49-F238E27FC236}">
                  <a16:creationId xmlns="" xmlns:a16="http://schemas.microsoft.com/office/drawing/2014/main" id="{A170AFDB-EF9F-46E7-8C99-25FEC1053EB4}"/>
                </a:ext>
              </a:extLst>
            </p:cNvPr>
            <p:cNvSpPr>
              <a:spLocks/>
            </p:cNvSpPr>
            <p:nvPr/>
          </p:nvSpPr>
          <p:spPr bwMode="auto">
            <a:xfrm flipH="1">
              <a:off x="2143125" y="6149975"/>
              <a:ext cx="219075" cy="147638"/>
            </a:xfrm>
            <a:custGeom>
              <a:avLst/>
              <a:gdLst>
                <a:gd name="T0" fmla="*/ 6 w 77"/>
                <a:gd name="T1" fmla="*/ 45 h 52"/>
                <a:gd name="T2" fmla="*/ 38 w 77"/>
                <a:gd name="T3" fmla="*/ 14 h 52"/>
                <a:gd name="T4" fmla="*/ 77 w 77"/>
                <a:gd name="T5" fmla="*/ 7 h 52"/>
                <a:gd name="T6" fmla="*/ 75 w 77"/>
                <a:gd name="T7" fmla="*/ 4 h 52"/>
                <a:gd name="T8" fmla="*/ 5 w 77"/>
                <a:gd name="T9" fmla="*/ 45 h 52"/>
                <a:gd name="T10" fmla="*/ 4 w 77"/>
                <a:gd name="T11" fmla="*/ 45 h 52"/>
                <a:gd name="T12" fmla="*/ 1 w 77"/>
                <a:gd name="T13" fmla="*/ 48 h 52"/>
                <a:gd name="T14" fmla="*/ 6 w 77"/>
                <a:gd name="T15" fmla="*/ 49 h 52"/>
                <a:gd name="T16" fmla="*/ 6 w 77"/>
                <a:gd name="T17" fmla="*/ 4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52">
                  <a:moveTo>
                    <a:pt x="6" y="45"/>
                  </a:moveTo>
                  <a:cubicBezTo>
                    <a:pt x="9" y="38"/>
                    <a:pt x="20" y="22"/>
                    <a:pt x="38" y="14"/>
                  </a:cubicBezTo>
                  <a:cubicBezTo>
                    <a:pt x="61" y="4"/>
                    <a:pt x="77" y="7"/>
                    <a:pt x="77" y="7"/>
                  </a:cubicBezTo>
                  <a:cubicBezTo>
                    <a:pt x="75" y="4"/>
                    <a:pt x="75" y="4"/>
                    <a:pt x="75" y="4"/>
                  </a:cubicBezTo>
                  <a:cubicBezTo>
                    <a:pt x="75" y="4"/>
                    <a:pt x="26" y="0"/>
                    <a:pt x="5" y="45"/>
                  </a:cubicBezTo>
                  <a:cubicBezTo>
                    <a:pt x="4" y="45"/>
                    <a:pt x="4" y="45"/>
                    <a:pt x="4" y="45"/>
                  </a:cubicBezTo>
                  <a:cubicBezTo>
                    <a:pt x="4" y="45"/>
                    <a:pt x="2" y="47"/>
                    <a:pt x="1" y="48"/>
                  </a:cubicBezTo>
                  <a:cubicBezTo>
                    <a:pt x="0" y="50"/>
                    <a:pt x="3" y="52"/>
                    <a:pt x="6" y="49"/>
                  </a:cubicBezTo>
                  <a:cubicBezTo>
                    <a:pt x="8" y="46"/>
                    <a:pt x="6" y="45"/>
                    <a:pt x="6" y="45"/>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4" name="Freeform 72">
              <a:extLst>
                <a:ext uri="{FF2B5EF4-FFF2-40B4-BE49-F238E27FC236}">
                  <a16:creationId xmlns="" xmlns:a16="http://schemas.microsoft.com/office/drawing/2014/main" id="{14BE2E0B-3064-4600-A4DA-C1712724F433}"/>
                </a:ext>
              </a:extLst>
            </p:cNvPr>
            <p:cNvSpPr>
              <a:spLocks/>
            </p:cNvSpPr>
            <p:nvPr/>
          </p:nvSpPr>
          <p:spPr bwMode="auto">
            <a:xfrm flipH="1">
              <a:off x="2239963" y="6124575"/>
              <a:ext cx="219075" cy="147638"/>
            </a:xfrm>
            <a:custGeom>
              <a:avLst/>
              <a:gdLst>
                <a:gd name="T0" fmla="*/ 5 w 77"/>
                <a:gd name="T1" fmla="*/ 45 h 52"/>
                <a:gd name="T2" fmla="*/ 37 w 77"/>
                <a:gd name="T3" fmla="*/ 14 h 52"/>
                <a:gd name="T4" fmla="*/ 77 w 77"/>
                <a:gd name="T5" fmla="*/ 6 h 52"/>
                <a:gd name="T6" fmla="*/ 74 w 77"/>
                <a:gd name="T7" fmla="*/ 3 h 52"/>
                <a:gd name="T8" fmla="*/ 4 w 77"/>
                <a:gd name="T9" fmla="*/ 44 h 52"/>
                <a:gd name="T10" fmla="*/ 4 w 77"/>
                <a:gd name="T11" fmla="*/ 45 h 52"/>
                <a:gd name="T12" fmla="*/ 1 w 77"/>
                <a:gd name="T13" fmla="*/ 48 h 52"/>
                <a:gd name="T14" fmla="*/ 6 w 77"/>
                <a:gd name="T15" fmla="*/ 48 h 52"/>
                <a:gd name="T16" fmla="*/ 5 w 77"/>
                <a:gd name="T17" fmla="*/ 4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52">
                  <a:moveTo>
                    <a:pt x="5" y="45"/>
                  </a:moveTo>
                  <a:cubicBezTo>
                    <a:pt x="9" y="38"/>
                    <a:pt x="19" y="21"/>
                    <a:pt x="37" y="14"/>
                  </a:cubicBezTo>
                  <a:cubicBezTo>
                    <a:pt x="61" y="4"/>
                    <a:pt x="77" y="6"/>
                    <a:pt x="77" y="6"/>
                  </a:cubicBezTo>
                  <a:cubicBezTo>
                    <a:pt x="74" y="3"/>
                    <a:pt x="74" y="3"/>
                    <a:pt x="74" y="3"/>
                  </a:cubicBezTo>
                  <a:cubicBezTo>
                    <a:pt x="74" y="3"/>
                    <a:pt x="26" y="0"/>
                    <a:pt x="4" y="44"/>
                  </a:cubicBezTo>
                  <a:cubicBezTo>
                    <a:pt x="4" y="45"/>
                    <a:pt x="4" y="45"/>
                    <a:pt x="4" y="45"/>
                  </a:cubicBezTo>
                  <a:cubicBezTo>
                    <a:pt x="3" y="45"/>
                    <a:pt x="1" y="47"/>
                    <a:pt x="1" y="48"/>
                  </a:cubicBezTo>
                  <a:cubicBezTo>
                    <a:pt x="0" y="50"/>
                    <a:pt x="3" y="52"/>
                    <a:pt x="6" y="48"/>
                  </a:cubicBezTo>
                  <a:cubicBezTo>
                    <a:pt x="7" y="46"/>
                    <a:pt x="6" y="45"/>
                    <a:pt x="5" y="45"/>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5" name="Freeform 73">
              <a:extLst>
                <a:ext uri="{FF2B5EF4-FFF2-40B4-BE49-F238E27FC236}">
                  <a16:creationId xmlns="" xmlns:a16="http://schemas.microsoft.com/office/drawing/2014/main" id="{8D9B17B9-B6B7-4DEB-A4D0-5AC937858BC0}"/>
                </a:ext>
              </a:extLst>
            </p:cNvPr>
            <p:cNvSpPr>
              <a:spLocks/>
            </p:cNvSpPr>
            <p:nvPr/>
          </p:nvSpPr>
          <p:spPr bwMode="auto">
            <a:xfrm flipH="1">
              <a:off x="2132013" y="6189663"/>
              <a:ext cx="209550" cy="169863"/>
            </a:xfrm>
            <a:custGeom>
              <a:avLst/>
              <a:gdLst>
                <a:gd name="T0" fmla="*/ 8 w 74"/>
                <a:gd name="T1" fmla="*/ 57 h 60"/>
                <a:gd name="T2" fmla="*/ 50 w 74"/>
                <a:gd name="T3" fmla="*/ 36 h 60"/>
                <a:gd name="T4" fmla="*/ 72 w 74"/>
                <a:gd name="T5" fmla="*/ 0 h 60"/>
                <a:gd name="T6" fmla="*/ 74 w 74"/>
                <a:gd name="T7" fmla="*/ 3 h 60"/>
                <a:gd name="T8" fmla="*/ 7 w 74"/>
                <a:gd name="T9" fmla="*/ 58 h 60"/>
                <a:gd name="T10" fmla="*/ 7 w 74"/>
                <a:gd name="T11" fmla="*/ 58 h 60"/>
                <a:gd name="T12" fmla="*/ 2 w 74"/>
                <a:gd name="T13" fmla="*/ 60 h 60"/>
                <a:gd name="T14" fmla="*/ 4 w 74"/>
                <a:gd name="T15" fmla="*/ 55 h 60"/>
                <a:gd name="T16" fmla="*/ 8 w 74"/>
                <a:gd name="T17" fmla="*/ 57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4" h="60">
                  <a:moveTo>
                    <a:pt x="8" y="57"/>
                  </a:moveTo>
                  <a:cubicBezTo>
                    <a:pt x="16" y="55"/>
                    <a:pt x="36" y="51"/>
                    <a:pt x="50" y="36"/>
                  </a:cubicBezTo>
                  <a:cubicBezTo>
                    <a:pt x="68" y="16"/>
                    <a:pt x="72" y="0"/>
                    <a:pt x="72" y="0"/>
                  </a:cubicBezTo>
                  <a:cubicBezTo>
                    <a:pt x="74" y="3"/>
                    <a:pt x="74" y="3"/>
                    <a:pt x="74" y="3"/>
                  </a:cubicBezTo>
                  <a:cubicBezTo>
                    <a:pt x="74" y="3"/>
                    <a:pt x="60" y="53"/>
                    <a:pt x="7" y="58"/>
                  </a:cubicBezTo>
                  <a:cubicBezTo>
                    <a:pt x="7" y="58"/>
                    <a:pt x="7" y="58"/>
                    <a:pt x="7" y="58"/>
                  </a:cubicBezTo>
                  <a:cubicBezTo>
                    <a:pt x="6" y="58"/>
                    <a:pt x="4" y="60"/>
                    <a:pt x="2" y="60"/>
                  </a:cubicBezTo>
                  <a:cubicBezTo>
                    <a:pt x="0" y="60"/>
                    <a:pt x="0" y="56"/>
                    <a:pt x="4" y="55"/>
                  </a:cubicBezTo>
                  <a:cubicBezTo>
                    <a:pt x="7" y="54"/>
                    <a:pt x="7" y="56"/>
                    <a:pt x="8" y="57"/>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6" name="Freeform 74">
              <a:extLst>
                <a:ext uri="{FF2B5EF4-FFF2-40B4-BE49-F238E27FC236}">
                  <a16:creationId xmlns="" xmlns:a16="http://schemas.microsoft.com/office/drawing/2014/main" id="{A4F76FCD-380B-48CB-BC1B-77DBDBBC000F}"/>
                </a:ext>
              </a:extLst>
            </p:cNvPr>
            <p:cNvSpPr>
              <a:spLocks/>
            </p:cNvSpPr>
            <p:nvPr/>
          </p:nvSpPr>
          <p:spPr bwMode="auto">
            <a:xfrm flipH="1">
              <a:off x="2020888" y="6240463"/>
              <a:ext cx="161925" cy="333375"/>
            </a:xfrm>
            <a:custGeom>
              <a:avLst/>
              <a:gdLst>
                <a:gd name="T0" fmla="*/ 10 w 57"/>
                <a:gd name="T1" fmla="*/ 42 h 117"/>
                <a:gd name="T2" fmla="*/ 10 w 57"/>
                <a:gd name="T3" fmla="*/ 42 h 117"/>
                <a:gd name="T4" fmla="*/ 10 w 57"/>
                <a:gd name="T5" fmla="*/ 42 h 117"/>
                <a:gd name="T6" fmla="*/ 10 w 57"/>
                <a:gd name="T7" fmla="*/ 42 h 117"/>
                <a:gd name="T8" fmla="*/ 13 w 57"/>
                <a:gd name="T9" fmla="*/ 38 h 117"/>
                <a:gd name="T10" fmla="*/ 54 w 57"/>
                <a:gd name="T11" fmla="*/ 0 h 117"/>
                <a:gd name="T12" fmla="*/ 57 w 57"/>
                <a:gd name="T13" fmla="*/ 2 h 117"/>
                <a:gd name="T14" fmla="*/ 53 w 57"/>
                <a:gd name="T15" fmla="*/ 48 h 117"/>
                <a:gd name="T16" fmla="*/ 44 w 57"/>
                <a:gd name="T17" fmla="*/ 85 h 117"/>
                <a:gd name="T18" fmla="*/ 44 w 57"/>
                <a:gd name="T19" fmla="*/ 86 h 117"/>
                <a:gd name="T20" fmla="*/ 42 w 57"/>
                <a:gd name="T21" fmla="*/ 90 h 117"/>
                <a:gd name="T22" fmla="*/ 42 w 57"/>
                <a:gd name="T23" fmla="*/ 90 h 117"/>
                <a:gd name="T24" fmla="*/ 27 w 57"/>
                <a:gd name="T25" fmla="*/ 113 h 117"/>
                <a:gd name="T26" fmla="*/ 22 w 57"/>
                <a:gd name="T27" fmla="*/ 112 h 117"/>
                <a:gd name="T28" fmla="*/ 15 w 57"/>
                <a:gd name="T29" fmla="*/ 107 h 117"/>
                <a:gd name="T30" fmla="*/ 10 w 57"/>
                <a:gd name="T31" fmla="*/ 101 h 117"/>
                <a:gd name="T32" fmla="*/ 4 w 57"/>
                <a:gd name="T33" fmla="*/ 85 h 117"/>
                <a:gd name="T34" fmla="*/ 4 w 57"/>
                <a:gd name="T35" fmla="*/ 85 h 117"/>
                <a:gd name="T36" fmla="*/ 10 w 57"/>
                <a:gd name="T37" fmla="*/ 42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7" h="117">
                  <a:moveTo>
                    <a:pt x="10" y="42"/>
                  </a:moveTo>
                  <a:cubicBezTo>
                    <a:pt x="10" y="42"/>
                    <a:pt x="10" y="42"/>
                    <a:pt x="10" y="42"/>
                  </a:cubicBezTo>
                  <a:cubicBezTo>
                    <a:pt x="10" y="42"/>
                    <a:pt x="10" y="42"/>
                    <a:pt x="10" y="42"/>
                  </a:cubicBezTo>
                  <a:cubicBezTo>
                    <a:pt x="10" y="42"/>
                    <a:pt x="10" y="42"/>
                    <a:pt x="10" y="42"/>
                  </a:cubicBezTo>
                  <a:cubicBezTo>
                    <a:pt x="11" y="40"/>
                    <a:pt x="12" y="39"/>
                    <a:pt x="13" y="38"/>
                  </a:cubicBezTo>
                  <a:cubicBezTo>
                    <a:pt x="35" y="8"/>
                    <a:pt x="46" y="13"/>
                    <a:pt x="54" y="0"/>
                  </a:cubicBezTo>
                  <a:cubicBezTo>
                    <a:pt x="57" y="2"/>
                    <a:pt x="57" y="2"/>
                    <a:pt x="57" y="2"/>
                  </a:cubicBezTo>
                  <a:cubicBezTo>
                    <a:pt x="57" y="2"/>
                    <a:pt x="54" y="24"/>
                    <a:pt x="53" y="48"/>
                  </a:cubicBezTo>
                  <a:cubicBezTo>
                    <a:pt x="52" y="60"/>
                    <a:pt x="49" y="73"/>
                    <a:pt x="44" y="85"/>
                  </a:cubicBezTo>
                  <a:cubicBezTo>
                    <a:pt x="44" y="86"/>
                    <a:pt x="44" y="86"/>
                    <a:pt x="44" y="86"/>
                  </a:cubicBezTo>
                  <a:cubicBezTo>
                    <a:pt x="43" y="87"/>
                    <a:pt x="43" y="88"/>
                    <a:pt x="42" y="90"/>
                  </a:cubicBezTo>
                  <a:cubicBezTo>
                    <a:pt x="42" y="90"/>
                    <a:pt x="42" y="90"/>
                    <a:pt x="42" y="90"/>
                  </a:cubicBezTo>
                  <a:cubicBezTo>
                    <a:pt x="37" y="100"/>
                    <a:pt x="32" y="109"/>
                    <a:pt x="27" y="113"/>
                  </a:cubicBezTo>
                  <a:cubicBezTo>
                    <a:pt x="27" y="113"/>
                    <a:pt x="23" y="117"/>
                    <a:pt x="22" y="112"/>
                  </a:cubicBezTo>
                  <a:cubicBezTo>
                    <a:pt x="20" y="106"/>
                    <a:pt x="17" y="106"/>
                    <a:pt x="15" y="107"/>
                  </a:cubicBezTo>
                  <a:cubicBezTo>
                    <a:pt x="14" y="107"/>
                    <a:pt x="13" y="107"/>
                    <a:pt x="10" y="101"/>
                  </a:cubicBezTo>
                  <a:cubicBezTo>
                    <a:pt x="9" y="98"/>
                    <a:pt x="6" y="93"/>
                    <a:pt x="4" y="85"/>
                  </a:cubicBezTo>
                  <a:cubicBezTo>
                    <a:pt x="4" y="85"/>
                    <a:pt x="4" y="85"/>
                    <a:pt x="4" y="85"/>
                  </a:cubicBezTo>
                  <a:cubicBezTo>
                    <a:pt x="1" y="74"/>
                    <a:pt x="0" y="58"/>
                    <a:pt x="10" y="42"/>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7" name="Freeform 75">
              <a:extLst>
                <a:ext uri="{FF2B5EF4-FFF2-40B4-BE49-F238E27FC236}">
                  <a16:creationId xmlns="" xmlns:a16="http://schemas.microsoft.com/office/drawing/2014/main" id="{748EA260-DEE5-44C6-8AAC-A3AFE042E6CF}"/>
                </a:ext>
              </a:extLst>
            </p:cNvPr>
            <p:cNvSpPr>
              <a:spLocks noEditPoints="1"/>
            </p:cNvSpPr>
            <p:nvPr/>
          </p:nvSpPr>
          <p:spPr bwMode="auto">
            <a:xfrm flipH="1">
              <a:off x="2020888" y="6246813"/>
              <a:ext cx="133350" cy="234950"/>
            </a:xfrm>
            <a:custGeom>
              <a:avLst/>
              <a:gdLst>
                <a:gd name="T0" fmla="*/ 3 w 47"/>
                <a:gd name="T1" fmla="*/ 37 h 83"/>
                <a:gd name="T2" fmla="*/ 2 w 47"/>
                <a:gd name="T3" fmla="*/ 37 h 83"/>
                <a:gd name="T4" fmla="*/ 0 w 47"/>
                <a:gd name="T5" fmla="*/ 40 h 83"/>
                <a:gd name="T6" fmla="*/ 3 w 47"/>
                <a:gd name="T7" fmla="*/ 37 h 83"/>
                <a:gd name="T8" fmla="*/ 47 w 47"/>
                <a:gd name="T9" fmla="*/ 0 h 83"/>
                <a:gd name="T10" fmla="*/ 22 w 47"/>
                <a:gd name="T11" fmla="*/ 28 h 83"/>
                <a:gd name="T12" fmla="*/ 16 w 47"/>
                <a:gd name="T13" fmla="*/ 53 h 83"/>
                <a:gd name="T14" fmla="*/ 29 w 47"/>
                <a:gd name="T15" fmla="*/ 32 h 83"/>
                <a:gd name="T16" fmla="*/ 30 w 47"/>
                <a:gd name="T17" fmla="*/ 32 h 83"/>
                <a:gd name="T18" fmla="*/ 26 w 47"/>
                <a:gd name="T19" fmla="*/ 65 h 83"/>
                <a:gd name="T20" fmla="*/ 36 w 47"/>
                <a:gd name="T21" fmla="*/ 41 h 83"/>
                <a:gd name="T22" fmla="*/ 38 w 47"/>
                <a:gd name="T23" fmla="*/ 42 h 83"/>
                <a:gd name="T24" fmla="*/ 34 w 47"/>
                <a:gd name="T25" fmla="*/ 83 h 83"/>
                <a:gd name="T26" fmla="*/ 43 w 47"/>
                <a:gd name="T27" fmla="*/ 46 h 83"/>
                <a:gd name="T28" fmla="*/ 47 w 47"/>
                <a:gd name="T29" fmla="*/ 0 h 83"/>
                <a:gd name="T30" fmla="*/ 47 w 47"/>
                <a:gd name="T31"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7" h="83">
                  <a:moveTo>
                    <a:pt x="3" y="37"/>
                  </a:moveTo>
                  <a:cubicBezTo>
                    <a:pt x="3" y="37"/>
                    <a:pt x="2" y="37"/>
                    <a:pt x="2" y="37"/>
                  </a:cubicBezTo>
                  <a:cubicBezTo>
                    <a:pt x="2" y="38"/>
                    <a:pt x="1" y="39"/>
                    <a:pt x="0" y="40"/>
                  </a:cubicBezTo>
                  <a:cubicBezTo>
                    <a:pt x="1" y="39"/>
                    <a:pt x="2" y="38"/>
                    <a:pt x="3" y="37"/>
                  </a:cubicBezTo>
                  <a:moveTo>
                    <a:pt x="47" y="0"/>
                  </a:moveTo>
                  <a:cubicBezTo>
                    <a:pt x="47" y="0"/>
                    <a:pt x="36" y="17"/>
                    <a:pt x="22" y="28"/>
                  </a:cubicBezTo>
                  <a:cubicBezTo>
                    <a:pt x="21" y="38"/>
                    <a:pt x="16" y="53"/>
                    <a:pt x="16" y="53"/>
                  </a:cubicBezTo>
                  <a:cubicBezTo>
                    <a:pt x="16" y="53"/>
                    <a:pt x="25" y="32"/>
                    <a:pt x="29" y="32"/>
                  </a:cubicBezTo>
                  <a:cubicBezTo>
                    <a:pt x="30" y="32"/>
                    <a:pt x="30" y="32"/>
                    <a:pt x="30" y="32"/>
                  </a:cubicBezTo>
                  <a:cubicBezTo>
                    <a:pt x="35" y="35"/>
                    <a:pt x="26" y="65"/>
                    <a:pt x="26" y="65"/>
                  </a:cubicBezTo>
                  <a:cubicBezTo>
                    <a:pt x="34" y="53"/>
                    <a:pt x="34" y="41"/>
                    <a:pt x="36" y="41"/>
                  </a:cubicBezTo>
                  <a:cubicBezTo>
                    <a:pt x="37" y="41"/>
                    <a:pt x="37" y="41"/>
                    <a:pt x="38" y="42"/>
                  </a:cubicBezTo>
                  <a:cubicBezTo>
                    <a:pt x="43" y="47"/>
                    <a:pt x="34" y="81"/>
                    <a:pt x="34" y="83"/>
                  </a:cubicBezTo>
                  <a:cubicBezTo>
                    <a:pt x="39" y="71"/>
                    <a:pt x="42" y="58"/>
                    <a:pt x="43" y="46"/>
                  </a:cubicBezTo>
                  <a:cubicBezTo>
                    <a:pt x="44" y="22"/>
                    <a:pt x="47" y="0"/>
                    <a:pt x="47" y="0"/>
                  </a:cubicBezTo>
                  <a:cubicBezTo>
                    <a:pt x="47" y="0"/>
                    <a:pt x="47" y="0"/>
                    <a:pt x="47" y="0"/>
                  </a:cubicBezTo>
                </a:path>
              </a:pathLst>
            </a:custGeom>
            <a:solidFill>
              <a:srgbClr val="F9E3E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8" name="Freeform 76">
              <a:extLst>
                <a:ext uri="{FF2B5EF4-FFF2-40B4-BE49-F238E27FC236}">
                  <a16:creationId xmlns="" xmlns:a16="http://schemas.microsoft.com/office/drawing/2014/main" id="{36011EC4-A649-4952-AA7A-609A58C28158}"/>
                </a:ext>
              </a:extLst>
            </p:cNvPr>
            <p:cNvSpPr>
              <a:spLocks/>
            </p:cNvSpPr>
            <p:nvPr/>
          </p:nvSpPr>
          <p:spPr bwMode="auto">
            <a:xfrm flipH="1">
              <a:off x="2035175" y="6042025"/>
              <a:ext cx="319088" cy="176213"/>
            </a:xfrm>
            <a:custGeom>
              <a:avLst/>
              <a:gdLst>
                <a:gd name="T0" fmla="*/ 4 w 112"/>
                <a:gd name="T1" fmla="*/ 10 h 62"/>
                <a:gd name="T2" fmla="*/ 6 w 112"/>
                <a:gd name="T3" fmla="*/ 3 h 62"/>
                <a:gd name="T4" fmla="*/ 18 w 112"/>
                <a:gd name="T5" fmla="*/ 0 h 62"/>
                <a:gd name="T6" fmla="*/ 19 w 112"/>
                <a:gd name="T7" fmla="*/ 0 h 62"/>
                <a:gd name="T8" fmla="*/ 19 w 112"/>
                <a:gd name="T9" fmla="*/ 0 h 62"/>
                <a:gd name="T10" fmla="*/ 38 w 112"/>
                <a:gd name="T11" fmla="*/ 4 h 62"/>
                <a:gd name="T12" fmla="*/ 39 w 112"/>
                <a:gd name="T13" fmla="*/ 5 h 62"/>
                <a:gd name="T14" fmla="*/ 40 w 112"/>
                <a:gd name="T15" fmla="*/ 5 h 62"/>
                <a:gd name="T16" fmla="*/ 44 w 112"/>
                <a:gd name="T17" fmla="*/ 6 h 62"/>
                <a:gd name="T18" fmla="*/ 112 w 112"/>
                <a:gd name="T19" fmla="*/ 57 h 62"/>
                <a:gd name="T20" fmla="*/ 82 w 112"/>
                <a:gd name="T21" fmla="*/ 62 h 62"/>
                <a:gd name="T22" fmla="*/ 78 w 112"/>
                <a:gd name="T23" fmla="*/ 62 h 62"/>
                <a:gd name="T24" fmla="*/ 33 w 112"/>
                <a:gd name="T25" fmla="*/ 56 h 62"/>
                <a:gd name="T26" fmla="*/ 32 w 112"/>
                <a:gd name="T27" fmla="*/ 56 h 62"/>
                <a:gd name="T28" fmla="*/ 32 w 112"/>
                <a:gd name="T29" fmla="*/ 56 h 62"/>
                <a:gd name="T30" fmla="*/ 27 w 112"/>
                <a:gd name="T31" fmla="*/ 55 h 62"/>
                <a:gd name="T32" fmla="*/ 16 w 112"/>
                <a:gd name="T33" fmla="*/ 49 h 62"/>
                <a:gd name="T34" fmla="*/ 7 w 112"/>
                <a:gd name="T35" fmla="*/ 34 h 62"/>
                <a:gd name="T36" fmla="*/ 2 w 112"/>
                <a:gd name="T37" fmla="*/ 19 h 62"/>
                <a:gd name="T38" fmla="*/ 4 w 112"/>
                <a:gd name="T39" fmla="*/ 1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2" h="62">
                  <a:moveTo>
                    <a:pt x="4" y="10"/>
                  </a:moveTo>
                  <a:cubicBezTo>
                    <a:pt x="7" y="10"/>
                    <a:pt x="5" y="5"/>
                    <a:pt x="6" y="3"/>
                  </a:cubicBezTo>
                  <a:cubicBezTo>
                    <a:pt x="7" y="1"/>
                    <a:pt x="11" y="0"/>
                    <a:pt x="18" y="0"/>
                  </a:cubicBezTo>
                  <a:cubicBezTo>
                    <a:pt x="19" y="0"/>
                    <a:pt x="19" y="0"/>
                    <a:pt x="19" y="0"/>
                  </a:cubicBezTo>
                  <a:cubicBezTo>
                    <a:pt x="19" y="0"/>
                    <a:pt x="19" y="0"/>
                    <a:pt x="19" y="0"/>
                  </a:cubicBezTo>
                  <a:cubicBezTo>
                    <a:pt x="24" y="1"/>
                    <a:pt x="30" y="2"/>
                    <a:pt x="38" y="4"/>
                  </a:cubicBezTo>
                  <a:cubicBezTo>
                    <a:pt x="38" y="4"/>
                    <a:pt x="39" y="5"/>
                    <a:pt x="39" y="5"/>
                  </a:cubicBezTo>
                  <a:cubicBezTo>
                    <a:pt x="40" y="5"/>
                    <a:pt x="40" y="5"/>
                    <a:pt x="40" y="5"/>
                  </a:cubicBezTo>
                  <a:cubicBezTo>
                    <a:pt x="41" y="5"/>
                    <a:pt x="42" y="6"/>
                    <a:pt x="44" y="6"/>
                  </a:cubicBezTo>
                  <a:cubicBezTo>
                    <a:pt x="65" y="14"/>
                    <a:pt x="103" y="29"/>
                    <a:pt x="112" y="57"/>
                  </a:cubicBezTo>
                  <a:cubicBezTo>
                    <a:pt x="82" y="62"/>
                    <a:pt x="82" y="62"/>
                    <a:pt x="82" y="62"/>
                  </a:cubicBezTo>
                  <a:cubicBezTo>
                    <a:pt x="82" y="62"/>
                    <a:pt x="80" y="62"/>
                    <a:pt x="78" y="62"/>
                  </a:cubicBezTo>
                  <a:cubicBezTo>
                    <a:pt x="70" y="61"/>
                    <a:pt x="49" y="60"/>
                    <a:pt x="33" y="56"/>
                  </a:cubicBezTo>
                  <a:cubicBezTo>
                    <a:pt x="32" y="56"/>
                    <a:pt x="32" y="56"/>
                    <a:pt x="32" y="56"/>
                  </a:cubicBezTo>
                  <a:cubicBezTo>
                    <a:pt x="32" y="56"/>
                    <a:pt x="32" y="56"/>
                    <a:pt x="32" y="56"/>
                  </a:cubicBezTo>
                  <a:cubicBezTo>
                    <a:pt x="30" y="56"/>
                    <a:pt x="28" y="55"/>
                    <a:pt x="27" y="55"/>
                  </a:cubicBezTo>
                  <a:cubicBezTo>
                    <a:pt x="22" y="53"/>
                    <a:pt x="18" y="51"/>
                    <a:pt x="16" y="49"/>
                  </a:cubicBezTo>
                  <a:cubicBezTo>
                    <a:pt x="12" y="44"/>
                    <a:pt x="9" y="39"/>
                    <a:pt x="7" y="34"/>
                  </a:cubicBezTo>
                  <a:cubicBezTo>
                    <a:pt x="4" y="28"/>
                    <a:pt x="3" y="23"/>
                    <a:pt x="2" y="19"/>
                  </a:cubicBezTo>
                  <a:cubicBezTo>
                    <a:pt x="0" y="13"/>
                    <a:pt x="1" y="9"/>
                    <a:pt x="4" y="10"/>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9" name="Freeform 77">
              <a:extLst>
                <a:ext uri="{FF2B5EF4-FFF2-40B4-BE49-F238E27FC236}">
                  <a16:creationId xmlns="" xmlns:a16="http://schemas.microsoft.com/office/drawing/2014/main" id="{C969FEE8-1D71-42C7-A1BF-DAFF7CE23095}"/>
                </a:ext>
              </a:extLst>
            </p:cNvPr>
            <p:cNvSpPr>
              <a:spLocks/>
            </p:cNvSpPr>
            <p:nvPr/>
          </p:nvSpPr>
          <p:spPr bwMode="auto">
            <a:xfrm flipH="1">
              <a:off x="2035175" y="6057900"/>
              <a:ext cx="207963" cy="146050"/>
            </a:xfrm>
            <a:custGeom>
              <a:avLst/>
              <a:gdLst>
                <a:gd name="T0" fmla="*/ 5 w 73"/>
                <a:gd name="T1" fmla="*/ 0 h 51"/>
                <a:gd name="T2" fmla="*/ 37 w 73"/>
                <a:gd name="T3" fmla="*/ 22 h 51"/>
                <a:gd name="T4" fmla="*/ 36 w 73"/>
                <a:gd name="T5" fmla="*/ 24 h 51"/>
                <a:gd name="T6" fmla="*/ 35 w 73"/>
                <a:gd name="T7" fmla="*/ 24 h 51"/>
                <a:gd name="T8" fmla="*/ 2 w 73"/>
                <a:gd name="T9" fmla="*/ 17 h 51"/>
                <a:gd name="T10" fmla="*/ 0 w 73"/>
                <a:gd name="T11" fmla="*/ 17 h 51"/>
                <a:gd name="T12" fmla="*/ 29 w 73"/>
                <a:gd name="T13" fmla="*/ 33 h 51"/>
                <a:gd name="T14" fmla="*/ 26 w 73"/>
                <a:gd name="T15" fmla="*/ 32 h 51"/>
                <a:gd name="T16" fmla="*/ 7 w 73"/>
                <a:gd name="T17" fmla="*/ 31 h 51"/>
                <a:gd name="T18" fmla="*/ 0 w 73"/>
                <a:gd name="T19" fmla="*/ 31 h 51"/>
                <a:gd name="T20" fmla="*/ 7 w 73"/>
                <a:gd name="T21" fmla="*/ 34 h 51"/>
                <a:gd name="T22" fmla="*/ 32 w 73"/>
                <a:gd name="T23" fmla="*/ 48 h 51"/>
                <a:gd name="T24" fmla="*/ 33 w 73"/>
                <a:gd name="T25" fmla="*/ 49 h 51"/>
                <a:gd name="T26" fmla="*/ 46 w 73"/>
                <a:gd name="T27" fmla="*/ 49 h 51"/>
                <a:gd name="T28" fmla="*/ 73 w 73"/>
                <a:gd name="T29" fmla="*/ 51 h 51"/>
                <a:gd name="T30" fmla="*/ 5 w 73"/>
                <a:gd name="T31"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3" h="51">
                  <a:moveTo>
                    <a:pt x="5" y="0"/>
                  </a:moveTo>
                  <a:cubicBezTo>
                    <a:pt x="17" y="5"/>
                    <a:pt x="34" y="19"/>
                    <a:pt x="37" y="22"/>
                  </a:cubicBezTo>
                  <a:cubicBezTo>
                    <a:pt x="39" y="24"/>
                    <a:pt x="37" y="24"/>
                    <a:pt x="36" y="24"/>
                  </a:cubicBezTo>
                  <a:cubicBezTo>
                    <a:pt x="35" y="24"/>
                    <a:pt x="35" y="24"/>
                    <a:pt x="35" y="24"/>
                  </a:cubicBezTo>
                  <a:cubicBezTo>
                    <a:pt x="22" y="17"/>
                    <a:pt x="8" y="17"/>
                    <a:pt x="2" y="17"/>
                  </a:cubicBezTo>
                  <a:cubicBezTo>
                    <a:pt x="1" y="17"/>
                    <a:pt x="0" y="17"/>
                    <a:pt x="0" y="17"/>
                  </a:cubicBezTo>
                  <a:cubicBezTo>
                    <a:pt x="17" y="18"/>
                    <a:pt x="38" y="33"/>
                    <a:pt x="29" y="33"/>
                  </a:cubicBezTo>
                  <a:cubicBezTo>
                    <a:pt x="28" y="33"/>
                    <a:pt x="27" y="33"/>
                    <a:pt x="26" y="32"/>
                  </a:cubicBezTo>
                  <a:cubicBezTo>
                    <a:pt x="21" y="31"/>
                    <a:pt x="14" y="31"/>
                    <a:pt x="7" y="31"/>
                  </a:cubicBezTo>
                  <a:cubicBezTo>
                    <a:pt x="5" y="31"/>
                    <a:pt x="2" y="31"/>
                    <a:pt x="0" y="31"/>
                  </a:cubicBezTo>
                  <a:cubicBezTo>
                    <a:pt x="3" y="32"/>
                    <a:pt x="5" y="33"/>
                    <a:pt x="7" y="34"/>
                  </a:cubicBezTo>
                  <a:cubicBezTo>
                    <a:pt x="23" y="38"/>
                    <a:pt x="38" y="45"/>
                    <a:pt x="32" y="48"/>
                  </a:cubicBezTo>
                  <a:cubicBezTo>
                    <a:pt x="32" y="48"/>
                    <a:pt x="33" y="49"/>
                    <a:pt x="33" y="49"/>
                  </a:cubicBezTo>
                  <a:cubicBezTo>
                    <a:pt x="38" y="49"/>
                    <a:pt x="42" y="49"/>
                    <a:pt x="46" y="49"/>
                  </a:cubicBezTo>
                  <a:cubicBezTo>
                    <a:pt x="62" y="49"/>
                    <a:pt x="73" y="51"/>
                    <a:pt x="73" y="51"/>
                  </a:cubicBezTo>
                  <a:cubicBezTo>
                    <a:pt x="64" y="23"/>
                    <a:pt x="26" y="8"/>
                    <a:pt x="5" y="0"/>
                  </a:cubicBezTo>
                </a:path>
              </a:pathLst>
            </a:custGeom>
            <a:solidFill>
              <a:srgbClr val="F9E3E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0" name="Freeform 78">
              <a:extLst>
                <a:ext uri="{FF2B5EF4-FFF2-40B4-BE49-F238E27FC236}">
                  <a16:creationId xmlns="" xmlns:a16="http://schemas.microsoft.com/office/drawing/2014/main" id="{915BC330-ABC5-4584-8876-E4B9E1B9B29B}"/>
                </a:ext>
              </a:extLst>
            </p:cNvPr>
            <p:cNvSpPr>
              <a:spLocks/>
            </p:cNvSpPr>
            <p:nvPr/>
          </p:nvSpPr>
          <p:spPr bwMode="auto">
            <a:xfrm flipH="1">
              <a:off x="2020888" y="6189663"/>
              <a:ext cx="327025" cy="165100"/>
            </a:xfrm>
            <a:custGeom>
              <a:avLst/>
              <a:gdLst>
                <a:gd name="T0" fmla="*/ 1 w 115"/>
                <a:gd name="T1" fmla="*/ 41 h 58"/>
                <a:gd name="T2" fmla="*/ 18 w 115"/>
                <a:gd name="T3" fmla="*/ 17 h 58"/>
                <a:gd name="T4" fmla="*/ 19 w 115"/>
                <a:gd name="T5" fmla="*/ 15 h 58"/>
                <a:gd name="T6" fmla="*/ 20 w 115"/>
                <a:gd name="T7" fmla="*/ 15 h 58"/>
                <a:gd name="T8" fmla="*/ 21 w 115"/>
                <a:gd name="T9" fmla="*/ 14 h 58"/>
                <a:gd name="T10" fmla="*/ 21 w 115"/>
                <a:gd name="T11" fmla="*/ 14 h 58"/>
                <a:gd name="T12" fmla="*/ 33 w 115"/>
                <a:gd name="T13" fmla="*/ 9 h 58"/>
                <a:gd name="T14" fmla="*/ 54 w 115"/>
                <a:gd name="T15" fmla="*/ 5 h 58"/>
                <a:gd name="T16" fmla="*/ 54 w 115"/>
                <a:gd name="T17" fmla="*/ 5 h 58"/>
                <a:gd name="T18" fmla="*/ 55 w 115"/>
                <a:gd name="T19" fmla="*/ 4 h 58"/>
                <a:gd name="T20" fmla="*/ 110 w 115"/>
                <a:gd name="T21" fmla="*/ 5 h 58"/>
                <a:gd name="T22" fmla="*/ 115 w 115"/>
                <a:gd name="T23" fmla="*/ 20 h 58"/>
                <a:gd name="T24" fmla="*/ 81 w 115"/>
                <a:gd name="T25" fmla="*/ 54 h 58"/>
                <a:gd name="T26" fmla="*/ 49 w 115"/>
                <a:gd name="T27" fmla="*/ 58 h 58"/>
                <a:gd name="T28" fmla="*/ 49 w 115"/>
                <a:gd name="T29" fmla="*/ 58 h 58"/>
                <a:gd name="T30" fmla="*/ 37 w 115"/>
                <a:gd name="T31" fmla="*/ 57 h 58"/>
                <a:gd name="T32" fmla="*/ 24 w 115"/>
                <a:gd name="T33" fmla="*/ 55 h 58"/>
                <a:gd name="T34" fmla="*/ 9 w 115"/>
                <a:gd name="T35" fmla="*/ 51 h 58"/>
                <a:gd name="T36" fmla="*/ 9 w 115"/>
                <a:gd name="T37" fmla="*/ 44 h 58"/>
                <a:gd name="T38" fmla="*/ 1 w 115"/>
                <a:gd name="T39" fmla="*/ 4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5" h="58">
                  <a:moveTo>
                    <a:pt x="1" y="41"/>
                  </a:moveTo>
                  <a:cubicBezTo>
                    <a:pt x="0" y="39"/>
                    <a:pt x="6" y="26"/>
                    <a:pt x="18" y="17"/>
                  </a:cubicBezTo>
                  <a:cubicBezTo>
                    <a:pt x="18" y="16"/>
                    <a:pt x="18" y="16"/>
                    <a:pt x="19" y="15"/>
                  </a:cubicBezTo>
                  <a:cubicBezTo>
                    <a:pt x="20" y="15"/>
                    <a:pt x="20" y="15"/>
                    <a:pt x="20" y="15"/>
                  </a:cubicBezTo>
                  <a:cubicBezTo>
                    <a:pt x="20" y="15"/>
                    <a:pt x="21" y="14"/>
                    <a:pt x="21" y="14"/>
                  </a:cubicBezTo>
                  <a:cubicBezTo>
                    <a:pt x="21" y="14"/>
                    <a:pt x="21" y="14"/>
                    <a:pt x="21" y="14"/>
                  </a:cubicBezTo>
                  <a:cubicBezTo>
                    <a:pt x="25" y="11"/>
                    <a:pt x="29" y="10"/>
                    <a:pt x="33" y="9"/>
                  </a:cubicBezTo>
                  <a:cubicBezTo>
                    <a:pt x="40" y="7"/>
                    <a:pt x="47" y="5"/>
                    <a:pt x="54" y="5"/>
                  </a:cubicBezTo>
                  <a:cubicBezTo>
                    <a:pt x="54" y="5"/>
                    <a:pt x="54" y="5"/>
                    <a:pt x="54" y="5"/>
                  </a:cubicBezTo>
                  <a:cubicBezTo>
                    <a:pt x="54" y="4"/>
                    <a:pt x="55" y="4"/>
                    <a:pt x="55" y="4"/>
                  </a:cubicBezTo>
                  <a:cubicBezTo>
                    <a:pt x="87" y="0"/>
                    <a:pt x="110" y="5"/>
                    <a:pt x="110" y="5"/>
                  </a:cubicBezTo>
                  <a:cubicBezTo>
                    <a:pt x="115" y="20"/>
                    <a:pt x="115" y="20"/>
                    <a:pt x="115" y="20"/>
                  </a:cubicBezTo>
                  <a:cubicBezTo>
                    <a:pt x="115" y="20"/>
                    <a:pt x="99" y="46"/>
                    <a:pt x="81" y="54"/>
                  </a:cubicBezTo>
                  <a:cubicBezTo>
                    <a:pt x="71" y="58"/>
                    <a:pt x="60" y="58"/>
                    <a:pt x="49" y="58"/>
                  </a:cubicBezTo>
                  <a:cubicBezTo>
                    <a:pt x="49" y="58"/>
                    <a:pt x="49" y="58"/>
                    <a:pt x="49" y="58"/>
                  </a:cubicBezTo>
                  <a:cubicBezTo>
                    <a:pt x="45" y="58"/>
                    <a:pt x="41" y="57"/>
                    <a:pt x="37" y="57"/>
                  </a:cubicBezTo>
                  <a:cubicBezTo>
                    <a:pt x="32" y="56"/>
                    <a:pt x="27" y="56"/>
                    <a:pt x="24" y="55"/>
                  </a:cubicBezTo>
                  <a:cubicBezTo>
                    <a:pt x="11" y="55"/>
                    <a:pt x="10" y="54"/>
                    <a:pt x="9" y="51"/>
                  </a:cubicBezTo>
                  <a:cubicBezTo>
                    <a:pt x="9" y="47"/>
                    <a:pt x="9" y="46"/>
                    <a:pt x="9" y="44"/>
                  </a:cubicBezTo>
                  <a:cubicBezTo>
                    <a:pt x="9" y="43"/>
                    <a:pt x="2" y="44"/>
                    <a:pt x="1" y="41"/>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1" name="Freeform 79">
              <a:extLst>
                <a:ext uri="{FF2B5EF4-FFF2-40B4-BE49-F238E27FC236}">
                  <a16:creationId xmlns="" xmlns:a16="http://schemas.microsoft.com/office/drawing/2014/main" id="{CC3386B1-A11F-4D85-BE8D-9A6D81ACACB0}"/>
                </a:ext>
              </a:extLst>
            </p:cNvPr>
            <p:cNvSpPr>
              <a:spLocks/>
            </p:cNvSpPr>
            <p:nvPr/>
          </p:nvSpPr>
          <p:spPr bwMode="auto">
            <a:xfrm flipH="1">
              <a:off x="2020888" y="6197600"/>
              <a:ext cx="193675" cy="157163"/>
            </a:xfrm>
            <a:custGeom>
              <a:avLst/>
              <a:gdLst>
                <a:gd name="T0" fmla="*/ 36 w 68"/>
                <a:gd name="T1" fmla="*/ 0 h 55"/>
                <a:gd name="T2" fmla="*/ 8 w 68"/>
                <a:gd name="T3" fmla="*/ 1 h 55"/>
                <a:gd name="T4" fmla="*/ 18 w 68"/>
                <a:gd name="T5" fmla="*/ 1 h 55"/>
                <a:gd name="T6" fmla="*/ 35 w 68"/>
                <a:gd name="T7" fmla="*/ 2 h 55"/>
                <a:gd name="T8" fmla="*/ 34 w 68"/>
                <a:gd name="T9" fmla="*/ 4 h 55"/>
                <a:gd name="T10" fmla="*/ 31 w 68"/>
                <a:gd name="T11" fmla="*/ 4 h 55"/>
                <a:gd name="T12" fmla="*/ 6 w 68"/>
                <a:gd name="T13" fmla="*/ 13 h 55"/>
                <a:gd name="T14" fmla="*/ 18 w 68"/>
                <a:gd name="T15" fmla="*/ 10 h 55"/>
                <a:gd name="T16" fmla="*/ 27 w 68"/>
                <a:gd name="T17" fmla="*/ 15 h 55"/>
                <a:gd name="T18" fmla="*/ 0 w 68"/>
                <a:gd name="T19" fmla="*/ 28 h 55"/>
                <a:gd name="T20" fmla="*/ 30 w 68"/>
                <a:gd name="T21" fmla="*/ 23 h 55"/>
                <a:gd name="T22" fmla="*/ 38 w 68"/>
                <a:gd name="T23" fmla="*/ 25 h 55"/>
                <a:gd name="T24" fmla="*/ 11 w 68"/>
                <a:gd name="T25" fmla="*/ 39 h 55"/>
                <a:gd name="T26" fmla="*/ 14 w 68"/>
                <a:gd name="T27" fmla="*/ 39 h 55"/>
                <a:gd name="T28" fmla="*/ 40 w 68"/>
                <a:gd name="T29" fmla="*/ 33 h 55"/>
                <a:gd name="T30" fmla="*/ 40 w 68"/>
                <a:gd name="T31" fmla="*/ 33 h 55"/>
                <a:gd name="T32" fmla="*/ 42 w 68"/>
                <a:gd name="T33" fmla="*/ 36 h 55"/>
                <a:gd name="T34" fmla="*/ 2 w 68"/>
                <a:gd name="T35" fmla="*/ 55 h 55"/>
                <a:gd name="T36" fmla="*/ 9 w 68"/>
                <a:gd name="T37" fmla="*/ 55 h 55"/>
                <a:gd name="T38" fmla="*/ 34 w 68"/>
                <a:gd name="T39" fmla="*/ 51 h 55"/>
                <a:gd name="T40" fmla="*/ 68 w 68"/>
                <a:gd name="T41" fmla="*/ 17 h 55"/>
                <a:gd name="T42" fmla="*/ 63 w 68"/>
                <a:gd name="T43" fmla="*/ 2 h 55"/>
                <a:gd name="T44" fmla="*/ 36 w 68"/>
                <a:gd name="T45"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8" h="55">
                  <a:moveTo>
                    <a:pt x="36" y="0"/>
                  </a:moveTo>
                  <a:cubicBezTo>
                    <a:pt x="28" y="0"/>
                    <a:pt x="18" y="0"/>
                    <a:pt x="8" y="1"/>
                  </a:cubicBezTo>
                  <a:cubicBezTo>
                    <a:pt x="11" y="1"/>
                    <a:pt x="14" y="1"/>
                    <a:pt x="18" y="1"/>
                  </a:cubicBezTo>
                  <a:cubicBezTo>
                    <a:pt x="26" y="1"/>
                    <a:pt x="34" y="2"/>
                    <a:pt x="35" y="2"/>
                  </a:cubicBezTo>
                  <a:cubicBezTo>
                    <a:pt x="37" y="3"/>
                    <a:pt x="34" y="4"/>
                    <a:pt x="34" y="4"/>
                  </a:cubicBezTo>
                  <a:cubicBezTo>
                    <a:pt x="33" y="4"/>
                    <a:pt x="32" y="4"/>
                    <a:pt x="31" y="4"/>
                  </a:cubicBezTo>
                  <a:cubicBezTo>
                    <a:pt x="18" y="4"/>
                    <a:pt x="6" y="13"/>
                    <a:pt x="6" y="13"/>
                  </a:cubicBezTo>
                  <a:cubicBezTo>
                    <a:pt x="9" y="11"/>
                    <a:pt x="14" y="10"/>
                    <a:pt x="18" y="10"/>
                  </a:cubicBezTo>
                  <a:cubicBezTo>
                    <a:pt x="27" y="10"/>
                    <a:pt x="34" y="13"/>
                    <a:pt x="27" y="15"/>
                  </a:cubicBezTo>
                  <a:cubicBezTo>
                    <a:pt x="16" y="17"/>
                    <a:pt x="2" y="27"/>
                    <a:pt x="0" y="28"/>
                  </a:cubicBezTo>
                  <a:cubicBezTo>
                    <a:pt x="5" y="26"/>
                    <a:pt x="20" y="23"/>
                    <a:pt x="30" y="23"/>
                  </a:cubicBezTo>
                  <a:cubicBezTo>
                    <a:pt x="34" y="23"/>
                    <a:pt x="38" y="23"/>
                    <a:pt x="38" y="25"/>
                  </a:cubicBezTo>
                  <a:cubicBezTo>
                    <a:pt x="40" y="31"/>
                    <a:pt x="11" y="39"/>
                    <a:pt x="11" y="39"/>
                  </a:cubicBezTo>
                  <a:cubicBezTo>
                    <a:pt x="12" y="39"/>
                    <a:pt x="13" y="39"/>
                    <a:pt x="14" y="39"/>
                  </a:cubicBezTo>
                  <a:cubicBezTo>
                    <a:pt x="25" y="39"/>
                    <a:pt x="37" y="33"/>
                    <a:pt x="40" y="33"/>
                  </a:cubicBezTo>
                  <a:cubicBezTo>
                    <a:pt x="40" y="33"/>
                    <a:pt x="40" y="33"/>
                    <a:pt x="40" y="33"/>
                  </a:cubicBezTo>
                  <a:cubicBezTo>
                    <a:pt x="44" y="33"/>
                    <a:pt x="42" y="36"/>
                    <a:pt x="42" y="36"/>
                  </a:cubicBezTo>
                  <a:cubicBezTo>
                    <a:pt x="33" y="51"/>
                    <a:pt x="8" y="54"/>
                    <a:pt x="2" y="55"/>
                  </a:cubicBezTo>
                  <a:cubicBezTo>
                    <a:pt x="4" y="55"/>
                    <a:pt x="7" y="55"/>
                    <a:pt x="9" y="55"/>
                  </a:cubicBezTo>
                  <a:cubicBezTo>
                    <a:pt x="18" y="55"/>
                    <a:pt x="26" y="54"/>
                    <a:pt x="34" y="51"/>
                  </a:cubicBezTo>
                  <a:cubicBezTo>
                    <a:pt x="52" y="43"/>
                    <a:pt x="68" y="17"/>
                    <a:pt x="68" y="17"/>
                  </a:cubicBezTo>
                  <a:cubicBezTo>
                    <a:pt x="63" y="2"/>
                    <a:pt x="63" y="2"/>
                    <a:pt x="63" y="2"/>
                  </a:cubicBezTo>
                  <a:cubicBezTo>
                    <a:pt x="63" y="2"/>
                    <a:pt x="52" y="0"/>
                    <a:pt x="36" y="0"/>
                  </a:cubicBezTo>
                </a:path>
              </a:pathLst>
            </a:custGeom>
            <a:solidFill>
              <a:srgbClr val="F9E3E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2" name="Freeform 80">
              <a:extLst>
                <a:ext uri="{FF2B5EF4-FFF2-40B4-BE49-F238E27FC236}">
                  <a16:creationId xmlns="" xmlns:a16="http://schemas.microsoft.com/office/drawing/2014/main" id="{4C4214FD-DA61-471B-9885-77B377B480AC}"/>
                </a:ext>
              </a:extLst>
            </p:cNvPr>
            <p:cNvSpPr>
              <a:spLocks/>
            </p:cNvSpPr>
            <p:nvPr/>
          </p:nvSpPr>
          <p:spPr bwMode="auto">
            <a:xfrm flipH="1">
              <a:off x="2063750" y="6427788"/>
              <a:ext cx="107950" cy="136525"/>
            </a:xfrm>
            <a:custGeom>
              <a:avLst/>
              <a:gdLst>
                <a:gd name="T0" fmla="*/ 25 w 38"/>
                <a:gd name="T1" fmla="*/ 0 h 48"/>
                <a:gd name="T2" fmla="*/ 12 w 38"/>
                <a:gd name="T3" fmla="*/ 27 h 48"/>
                <a:gd name="T4" fmla="*/ 11 w 38"/>
                <a:gd name="T5" fmla="*/ 28 h 48"/>
                <a:gd name="T6" fmla="*/ 10 w 38"/>
                <a:gd name="T7" fmla="*/ 1 h 48"/>
                <a:gd name="T8" fmla="*/ 2 w 38"/>
                <a:gd name="T9" fmla="*/ 20 h 48"/>
                <a:gd name="T10" fmla="*/ 0 w 38"/>
                <a:gd name="T11" fmla="*/ 19 h 48"/>
                <a:gd name="T12" fmla="*/ 6 w 38"/>
                <a:gd name="T13" fmla="*/ 35 h 48"/>
                <a:gd name="T14" fmla="*/ 11 w 38"/>
                <a:gd name="T15" fmla="*/ 41 h 48"/>
                <a:gd name="T16" fmla="*/ 11 w 38"/>
                <a:gd name="T17" fmla="*/ 41 h 48"/>
                <a:gd name="T18" fmla="*/ 12 w 38"/>
                <a:gd name="T19" fmla="*/ 41 h 48"/>
                <a:gd name="T20" fmla="*/ 18 w 38"/>
                <a:gd name="T21" fmla="*/ 46 h 48"/>
                <a:gd name="T22" fmla="*/ 20 w 38"/>
                <a:gd name="T23" fmla="*/ 48 h 48"/>
                <a:gd name="T24" fmla="*/ 23 w 38"/>
                <a:gd name="T25" fmla="*/ 47 h 48"/>
                <a:gd name="T26" fmla="*/ 38 w 38"/>
                <a:gd name="T27" fmla="*/ 24 h 48"/>
                <a:gd name="T28" fmla="*/ 26 w 38"/>
                <a:gd name="T29" fmla="*/ 38 h 48"/>
                <a:gd name="T30" fmla="*/ 26 w 38"/>
                <a:gd name="T31" fmla="*/ 38 h 48"/>
                <a:gd name="T32" fmla="*/ 36 w 38"/>
                <a:gd name="T33" fmla="*/ 10 h 48"/>
                <a:gd name="T34" fmla="*/ 20 w 38"/>
                <a:gd name="T35" fmla="*/ 34 h 48"/>
                <a:gd name="T36" fmla="*/ 18 w 38"/>
                <a:gd name="T37" fmla="*/ 33 h 48"/>
                <a:gd name="T38" fmla="*/ 25 w 38"/>
                <a:gd name="T39"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 h="48">
                  <a:moveTo>
                    <a:pt x="25" y="0"/>
                  </a:moveTo>
                  <a:cubicBezTo>
                    <a:pt x="25" y="0"/>
                    <a:pt x="19" y="24"/>
                    <a:pt x="12" y="27"/>
                  </a:cubicBezTo>
                  <a:cubicBezTo>
                    <a:pt x="11" y="28"/>
                    <a:pt x="11" y="28"/>
                    <a:pt x="11" y="28"/>
                  </a:cubicBezTo>
                  <a:cubicBezTo>
                    <a:pt x="5" y="28"/>
                    <a:pt x="9" y="4"/>
                    <a:pt x="10" y="1"/>
                  </a:cubicBezTo>
                  <a:cubicBezTo>
                    <a:pt x="9" y="3"/>
                    <a:pt x="6" y="20"/>
                    <a:pt x="2" y="20"/>
                  </a:cubicBezTo>
                  <a:cubicBezTo>
                    <a:pt x="1" y="20"/>
                    <a:pt x="0" y="20"/>
                    <a:pt x="0" y="19"/>
                  </a:cubicBezTo>
                  <a:cubicBezTo>
                    <a:pt x="2" y="27"/>
                    <a:pt x="5" y="32"/>
                    <a:pt x="6" y="35"/>
                  </a:cubicBezTo>
                  <a:cubicBezTo>
                    <a:pt x="9" y="40"/>
                    <a:pt x="9" y="41"/>
                    <a:pt x="11" y="41"/>
                  </a:cubicBezTo>
                  <a:cubicBezTo>
                    <a:pt x="11" y="41"/>
                    <a:pt x="11" y="41"/>
                    <a:pt x="11" y="41"/>
                  </a:cubicBezTo>
                  <a:cubicBezTo>
                    <a:pt x="12" y="41"/>
                    <a:pt x="12" y="41"/>
                    <a:pt x="12" y="41"/>
                  </a:cubicBezTo>
                  <a:cubicBezTo>
                    <a:pt x="14" y="41"/>
                    <a:pt x="16" y="41"/>
                    <a:pt x="18" y="46"/>
                  </a:cubicBezTo>
                  <a:cubicBezTo>
                    <a:pt x="18" y="48"/>
                    <a:pt x="19" y="48"/>
                    <a:pt x="20" y="48"/>
                  </a:cubicBezTo>
                  <a:cubicBezTo>
                    <a:pt x="22" y="48"/>
                    <a:pt x="23" y="47"/>
                    <a:pt x="23" y="47"/>
                  </a:cubicBezTo>
                  <a:cubicBezTo>
                    <a:pt x="28" y="43"/>
                    <a:pt x="33" y="34"/>
                    <a:pt x="38" y="24"/>
                  </a:cubicBezTo>
                  <a:cubicBezTo>
                    <a:pt x="37" y="25"/>
                    <a:pt x="30" y="38"/>
                    <a:pt x="26" y="38"/>
                  </a:cubicBezTo>
                  <a:cubicBezTo>
                    <a:pt x="26" y="38"/>
                    <a:pt x="26" y="38"/>
                    <a:pt x="26" y="38"/>
                  </a:cubicBezTo>
                  <a:cubicBezTo>
                    <a:pt x="26" y="38"/>
                    <a:pt x="36" y="21"/>
                    <a:pt x="36" y="10"/>
                  </a:cubicBezTo>
                  <a:cubicBezTo>
                    <a:pt x="36" y="10"/>
                    <a:pt x="26" y="34"/>
                    <a:pt x="20" y="34"/>
                  </a:cubicBezTo>
                  <a:cubicBezTo>
                    <a:pt x="19" y="34"/>
                    <a:pt x="18" y="34"/>
                    <a:pt x="18" y="33"/>
                  </a:cubicBezTo>
                  <a:cubicBezTo>
                    <a:pt x="22" y="21"/>
                    <a:pt x="26" y="16"/>
                    <a:pt x="25"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3" name="Freeform 81">
              <a:extLst>
                <a:ext uri="{FF2B5EF4-FFF2-40B4-BE49-F238E27FC236}">
                  <a16:creationId xmlns="" xmlns:a16="http://schemas.microsoft.com/office/drawing/2014/main" id="{B73B712E-58CC-45F1-B6B2-A3165AD1952A}"/>
                </a:ext>
              </a:extLst>
            </p:cNvPr>
            <p:cNvSpPr>
              <a:spLocks/>
            </p:cNvSpPr>
            <p:nvPr/>
          </p:nvSpPr>
          <p:spPr bwMode="auto">
            <a:xfrm flipH="1">
              <a:off x="2254250" y="6272213"/>
              <a:ext cx="7938" cy="0"/>
            </a:xfrm>
            <a:custGeom>
              <a:avLst/>
              <a:gdLst>
                <a:gd name="T0" fmla="*/ 3 w 3"/>
                <a:gd name="T1" fmla="*/ 0 w 3"/>
                <a:gd name="T2" fmla="*/ 3 w 3"/>
              </a:gdLst>
              <a:ahLst/>
              <a:cxnLst>
                <a:cxn ang="0">
                  <a:pos x="T0" y="0"/>
                </a:cxn>
                <a:cxn ang="0">
                  <a:pos x="T1" y="0"/>
                </a:cxn>
                <a:cxn ang="0">
                  <a:pos x="T2" y="0"/>
                </a:cxn>
              </a:cxnLst>
              <a:rect l="0" t="0" r="r" b="b"/>
              <a:pathLst>
                <a:path w="3">
                  <a:moveTo>
                    <a:pt x="3" y="0"/>
                  </a:moveTo>
                  <a:cubicBezTo>
                    <a:pt x="2" y="0"/>
                    <a:pt x="1" y="0"/>
                    <a:pt x="0" y="0"/>
                  </a:cubicBezTo>
                  <a:cubicBezTo>
                    <a:pt x="1" y="0"/>
                    <a:pt x="3" y="0"/>
                    <a:pt x="3"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4" name="Freeform 82">
              <a:extLst>
                <a:ext uri="{FF2B5EF4-FFF2-40B4-BE49-F238E27FC236}">
                  <a16:creationId xmlns="" xmlns:a16="http://schemas.microsoft.com/office/drawing/2014/main" id="{507CAAAC-D1E0-48BC-A29D-D4FC4BD9EE44}"/>
                </a:ext>
              </a:extLst>
            </p:cNvPr>
            <p:cNvSpPr>
              <a:spLocks/>
            </p:cNvSpPr>
            <p:nvPr/>
          </p:nvSpPr>
          <p:spPr bwMode="auto">
            <a:xfrm flipH="1">
              <a:off x="2286000" y="6229350"/>
              <a:ext cx="7938" cy="3175"/>
            </a:xfrm>
            <a:custGeom>
              <a:avLst/>
              <a:gdLst>
                <a:gd name="T0" fmla="*/ 1 w 3"/>
                <a:gd name="T1" fmla="*/ 1 h 1"/>
                <a:gd name="T2" fmla="*/ 0 w 3"/>
                <a:gd name="T3" fmla="*/ 1 h 1"/>
                <a:gd name="T4" fmla="*/ 2 w 3"/>
                <a:gd name="T5" fmla="*/ 0 h 1"/>
                <a:gd name="T6" fmla="*/ 2 w 3"/>
                <a:gd name="T7" fmla="*/ 0 h 1"/>
                <a:gd name="T8" fmla="*/ 3 w 3"/>
                <a:gd name="T9" fmla="*/ 0 h 1"/>
                <a:gd name="T10" fmla="*/ 1 w 3"/>
                <a:gd name="T11" fmla="*/ 1 h 1"/>
              </a:gdLst>
              <a:ahLst/>
              <a:cxnLst>
                <a:cxn ang="0">
                  <a:pos x="T0" y="T1"/>
                </a:cxn>
                <a:cxn ang="0">
                  <a:pos x="T2" y="T3"/>
                </a:cxn>
                <a:cxn ang="0">
                  <a:pos x="T4" y="T5"/>
                </a:cxn>
                <a:cxn ang="0">
                  <a:pos x="T6" y="T7"/>
                </a:cxn>
                <a:cxn ang="0">
                  <a:pos x="T8" y="T9"/>
                </a:cxn>
                <a:cxn ang="0">
                  <a:pos x="T10" y="T11"/>
                </a:cxn>
              </a:cxnLst>
              <a:rect l="0" t="0" r="r" b="b"/>
              <a:pathLst>
                <a:path w="3" h="1">
                  <a:moveTo>
                    <a:pt x="1" y="1"/>
                  </a:moveTo>
                  <a:cubicBezTo>
                    <a:pt x="1" y="1"/>
                    <a:pt x="1" y="1"/>
                    <a:pt x="0" y="1"/>
                  </a:cubicBezTo>
                  <a:cubicBezTo>
                    <a:pt x="1" y="1"/>
                    <a:pt x="2" y="0"/>
                    <a:pt x="2" y="0"/>
                  </a:cubicBezTo>
                  <a:cubicBezTo>
                    <a:pt x="2" y="0"/>
                    <a:pt x="2" y="0"/>
                    <a:pt x="2" y="0"/>
                  </a:cubicBezTo>
                  <a:cubicBezTo>
                    <a:pt x="3" y="0"/>
                    <a:pt x="3" y="0"/>
                    <a:pt x="3" y="0"/>
                  </a:cubicBezTo>
                  <a:cubicBezTo>
                    <a:pt x="3" y="0"/>
                    <a:pt x="2" y="0"/>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5" name="Freeform 83">
              <a:extLst>
                <a:ext uri="{FF2B5EF4-FFF2-40B4-BE49-F238E27FC236}">
                  <a16:creationId xmlns="" xmlns:a16="http://schemas.microsoft.com/office/drawing/2014/main" id="{77EFF8D6-4C24-4FDA-B003-62BA64826C11}"/>
                </a:ext>
              </a:extLst>
            </p:cNvPr>
            <p:cNvSpPr>
              <a:spLocks/>
            </p:cNvSpPr>
            <p:nvPr/>
          </p:nvSpPr>
          <p:spPr bwMode="auto">
            <a:xfrm flipH="1">
              <a:off x="2243138" y="6237288"/>
              <a:ext cx="101600" cy="114300"/>
            </a:xfrm>
            <a:custGeom>
              <a:avLst/>
              <a:gdLst>
                <a:gd name="T0" fmla="*/ 17 w 36"/>
                <a:gd name="T1" fmla="*/ 0 h 40"/>
                <a:gd name="T2" fmla="*/ 15 w 36"/>
                <a:gd name="T3" fmla="*/ 1 h 40"/>
                <a:gd name="T4" fmla="*/ 13 w 36"/>
                <a:gd name="T5" fmla="*/ 3 h 40"/>
                <a:gd name="T6" fmla="*/ 0 w 36"/>
                <a:gd name="T7" fmla="*/ 24 h 40"/>
                <a:gd name="T8" fmla="*/ 0 w 36"/>
                <a:gd name="T9" fmla="*/ 24 h 40"/>
                <a:gd name="T10" fmla="*/ 8 w 36"/>
                <a:gd name="T11" fmla="*/ 27 h 40"/>
                <a:gd name="T12" fmla="*/ 8 w 36"/>
                <a:gd name="T13" fmla="*/ 27 h 40"/>
                <a:gd name="T14" fmla="*/ 8 w 36"/>
                <a:gd name="T15" fmla="*/ 27 h 40"/>
                <a:gd name="T16" fmla="*/ 8 w 36"/>
                <a:gd name="T17" fmla="*/ 29 h 40"/>
                <a:gd name="T18" fmla="*/ 8 w 36"/>
                <a:gd name="T19" fmla="*/ 30 h 40"/>
                <a:gd name="T20" fmla="*/ 8 w 36"/>
                <a:gd name="T21" fmla="*/ 31 h 40"/>
                <a:gd name="T22" fmla="*/ 8 w 36"/>
                <a:gd name="T23" fmla="*/ 34 h 40"/>
                <a:gd name="T24" fmla="*/ 23 w 36"/>
                <a:gd name="T25" fmla="*/ 38 h 40"/>
                <a:gd name="T26" fmla="*/ 36 w 36"/>
                <a:gd name="T27" fmla="*/ 40 h 40"/>
                <a:gd name="T28" fmla="*/ 16 w 36"/>
                <a:gd name="T29" fmla="*/ 31 h 40"/>
                <a:gd name="T30" fmla="*/ 32 w 36"/>
                <a:gd name="T31" fmla="*/ 26 h 40"/>
                <a:gd name="T32" fmla="*/ 35 w 36"/>
                <a:gd name="T33" fmla="*/ 26 h 40"/>
                <a:gd name="T34" fmla="*/ 15 w 36"/>
                <a:gd name="T35" fmla="*/ 21 h 40"/>
                <a:gd name="T36" fmla="*/ 28 w 36"/>
                <a:gd name="T37" fmla="*/ 12 h 40"/>
                <a:gd name="T38" fmla="*/ 13 w 36"/>
                <a:gd name="T39" fmla="*/ 13 h 40"/>
                <a:gd name="T40" fmla="*/ 13 w 36"/>
                <a:gd name="T41" fmla="*/ 14 h 40"/>
                <a:gd name="T42" fmla="*/ 17 w 36"/>
                <a:gd name="T43"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6" h="40">
                  <a:moveTo>
                    <a:pt x="17" y="0"/>
                  </a:moveTo>
                  <a:cubicBezTo>
                    <a:pt x="16" y="0"/>
                    <a:pt x="15" y="1"/>
                    <a:pt x="15" y="1"/>
                  </a:cubicBezTo>
                  <a:cubicBezTo>
                    <a:pt x="14" y="2"/>
                    <a:pt x="13" y="2"/>
                    <a:pt x="13" y="3"/>
                  </a:cubicBezTo>
                  <a:cubicBezTo>
                    <a:pt x="4" y="11"/>
                    <a:pt x="0" y="21"/>
                    <a:pt x="0" y="24"/>
                  </a:cubicBezTo>
                  <a:cubicBezTo>
                    <a:pt x="0" y="24"/>
                    <a:pt x="0" y="24"/>
                    <a:pt x="0" y="24"/>
                  </a:cubicBezTo>
                  <a:cubicBezTo>
                    <a:pt x="1" y="27"/>
                    <a:pt x="8" y="26"/>
                    <a:pt x="8" y="27"/>
                  </a:cubicBezTo>
                  <a:cubicBezTo>
                    <a:pt x="8" y="27"/>
                    <a:pt x="8" y="27"/>
                    <a:pt x="8" y="27"/>
                  </a:cubicBezTo>
                  <a:cubicBezTo>
                    <a:pt x="8" y="27"/>
                    <a:pt x="8" y="27"/>
                    <a:pt x="8" y="27"/>
                  </a:cubicBezTo>
                  <a:cubicBezTo>
                    <a:pt x="8" y="28"/>
                    <a:pt x="8" y="28"/>
                    <a:pt x="8" y="29"/>
                  </a:cubicBezTo>
                  <a:cubicBezTo>
                    <a:pt x="8" y="29"/>
                    <a:pt x="8" y="30"/>
                    <a:pt x="8" y="30"/>
                  </a:cubicBezTo>
                  <a:cubicBezTo>
                    <a:pt x="8" y="30"/>
                    <a:pt x="8" y="31"/>
                    <a:pt x="8" y="31"/>
                  </a:cubicBezTo>
                  <a:cubicBezTo>
                    <a:pt x="8" y="32"/>
                    <a:pt x="8" y="33"/>
                    <a:pt x="8" y="34"/>
                  </a:cubicBezTo>
                  <a:cubicBezTo>
                    <a:pt x="9" y="37"/>
                    <a:pt x="10" y="38"/>
                    <a:pt x="23" y="38"/>
                  </a:cubicBezTo>
                  <a:cubicBezTo>
                    <a:pt x="26" y="39"/>
                    <a:pt x="31" y="39"/>
                    <a:pt x="36" y="40"/>
                  </a:cubicBezTo>
                  <a:cubicBezTo>
                    <a:pt x="36" y="40"/>
                    <a:pt x="17" y="36"/>
                    <a:pt x="16" y="31"/>
                  </a:cubicBezTo>
                  <a:cubicBezTo>
                    <a:pt x="14" y="26"/>
                    <a:pt x="26" y="26"/>
                    <a:pt x="32" y="26"/>
                  </a:cubicBezTo>
                  <a:cubicBezTo>
                    <a:pt x="34" y="26"/>
                    <a:pt x="35" y="26"/>
                    <a:pt x="35" y="26"/>
                  </a:cubicBezTo>
                  <a:cubicBezTo>
                    <a:pt x="35" y="26"/>
                    <a:pt x="16" y="24"/>
                    <a:pt x="15" y="21"/>
                  </a:cubicBezTo>
                  <a:cubicBezTo>
                    <a:pt x="14" y="18"/>
                    <a:pt x="21" y="13"/>
                    <a:pt x="28" y="12"/>
                  </a:cubicBezTo>
                  <a:cubicBezTo>
                    <a:pt x="24" y="12"/>
                    <a:pt x="17" y="13"/>
                    <a:pt x="13" y="13"/>
                  </a:cubicBezTo>
                  <a:cubicBezTo>
                    <a:pt x="13" y="13"/>
                    <a:pt x="13" y="14"/>
                    <a:pt x="13" y="14"/>
                  </a:cubicBezTo>
                  <a:cubicBezTo>
                    <a:pt x="8" y="14"/>
                    <a:pt x="11" y="5"/>
                    <a:pt x="17"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6" name="Freeform 84">
              <a:extLst>
                <a:ext uri="{FF2B5EF4-FFF2-40B4-BE49-F238E27FC236}">
                  <a16:creationId xmlns="" xmlns:a16="http://schemas.microsoft.com/office/drawing/2014/main" id="{917E754E-F31C-4EE3-9893-40B19899C152}"/>
                </a:ext>
              </a:extLst>
            </p:cNvPr>
            <p:cNvSpPr>
              <a:spLocks/>
            </p:cNvSpPr>
            <p:nvPr/>
          </p:nvSpPr>
          <p:spPr bwMode="auto">
            <a:xfrm flipH="1">
              <a:off x="2282825" y="6178550"/>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 name="Freeform 85">
              <a:extLst>
                <a:ext uri="{FF2B5EF4-FFF2-40B4-BE49-F238E27FC236}">
                  <a16:creationId xmlns="" xmlns:a16="http://schemas.microsoft.com/office/drawing/2014/main" id="{9CA3F862-1F6B-4B78-AD98-8F69F0AFE750}"/>
                </a:ext>
              </a:extLst>
            </p:cNvPr>
            <p:cNvSpPr>
              <a:spLocks/>
            </p:cNvSpPr>
            <p:nvPr/>
          </p:nvSpPr>
          <p:spPr bwMode="auto">
            <a:xfrm flipH="1">
              <a:off x="2235200" y="6042025"/>
              <a:ext cx="115888" cy="155575"/>
            </a:xfrm>
            <a:custGeom>
              <a:avLst/>
              <a:gdLst>
                <a:gd name="T0" fmla="*/ 15 w 41"/>
                <a:gd name="T1" fmla="*/ 0 h 55"/>
                <a:gd name="T2" fmla="*/ 5 w 41"/>
                <a:gd name="T3" fmla="*/ 3 h 55"/>
                <a:gd name="T4" fmla="*/ 5 w 41"/>
                <a:gd name="T5" fmla="*/ 5 h 55"/>
                <a:gd name="T6" fmla="*/ 5 w 41"/>
                <a:gd name="T7" fmla="*/ 7 h 55"/>
                <a:gd name="T8" fmla="*/ 3 w 41"/>
                <a:gd name="T9" fmla="*/ 10 h 55"/>
                <a:gd name="T10" fmla="*/ 3 w 41"/>
                <a:gd name="T11" fmla="*/ 10 h 55"/>
                <a:gd name="T12" fmla="*/ 3 w 41"/>
                <a:gd name="T13" fmla="*/ 10 h 55"/>
                <a:gd name="T14" fmla="*/ 0 w 41"/>
                <a:gd name="T15" fmla="*/ 13 h 55"/>
                <a:gd name="T16" fmla="*/ 1 w 41"/>
                <a:gd name="T17" fmla="*/ 19 h 55"/>
                <a:gd name="T18" fmla="*/ 6 w 41"/>
                <a:gd name="T19" fmla="*/ 34 h 55"/>
                <a:gd name="T20" fmla="*/ 15 w 41"/>
                <a:gd name="T21" fmla="*/ 49 h 55"/>
                <a:gd name="T22" fmla="*/ 26 w 41"/>
                <a:gd name="T23" fmla="*/ 55 h 55"/>
                <a:gd name="T24" fmla="*/ 14 w 41"/>
                <a:gd name="T25" fmla="*/ 36 h 55"/>
                <a:gd name="T26" fmla="*/ 28 w 41"/>
                <a:gd name="T27" fmla="*/ 32 h 55"/>
                <a:gd name="T28" fmla="*/ 35 w 41"/>
                <a:gd name="T29" fmla="*/ 32 h 55"/>
                <a:gd name="T30" fmla="*/ 16 w 41"/>
                <a:gd name="T31" fmla="*/ 26 h 55"/>
                <a:gd name="T32" fmla="*/ 14 w 41"/>
                <a:gd name="T33" fmla="*/ 19 h 55"/>
                <a:gd name="T34" fmla="*/ 16 w 41"/>
                <a:gd name="T35" fmla="*/ 19 h 55"/>
                <a:gd name="T36" fmla="*/ 31 w 41"/>
                <a:gd name="T37" fmla="*/ 22 h 55"/>
                <a:gd name="T38" fmla="*/ 15 w 41"/>
                <a:gd name="T39" fmla="*/ 13 h 55"/>
                <a:gd name="T40" fmla="*/ 18 w 41"/>
                <a:gd name="T41" fmla="*/ 7 h 55"/>
                <a:gd name="T42" fmla="*/ 20 w 41"/>
                <a:gd name="T43" fmla="*/ 7 h 55"/>
                <a:gd name="T44" fmla="*/ 41 w 41"/>
                <a:gd name="T45" fmla="*/ 15 h 55"/>
                <a:gd name="T46" fmla="*/ 18 w 41"/>
                <a:gd name="T47" fmla="*/ 0 h 55"/>
                <a:gd name="T48" fmla="*/ 18 w 41"/>
                <a:gd name="T49" fmla="*/ 0 h 55"/>
                <a:gd name="T50" fmla="*/ 18 w 41"/>
                <a:gd name="T51" fmla="*/ 0 h 55"/>
                <a:gd name="T52" fmla="*/ 17 w 41"/>
                <a:gd name="T53" fmla="*/ 0 h 55"/>
                <a:gd name="T54" fmla="*/ 15 w 41"/>
                <a:gd name="T55"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1" h="55">
                  <a:moveTo>
                    <a:pt x="15" y="0"/>
                  </a:moveTo>
                  <a:cubicBezTo>
                    <a:pt x="9" y="0"/>
                    <a:pt x="6" y="1"/>
                    <a:pt x="5" y="3"/>
                  </a:cubicBezTo>
                  <a:cubicBezTo>
                    <a:pt x="5" y="3"/>
                    <a:pt x="5" y="4"/>
                    <a:pt x="5" y="5"/>
                  </a:cubicBezTo>
                  <a:cubicBezTo>
                    <a:pt x="5" y="6"/>
                    <a:pt x="5" y="7"/>
                    <a:pt x="5" y="7"/>
                  </a:cubicBezTo>
                  <a:cubicBezTo>
                    <a:pt x="5" y="9"/>
                    <a:pt x="5" y="10"/>
                    <a:pt x="3" y="10"/>
                  </a:cubicBezTo>
                  <a:cubicBezTo>
                    <a:pt x="3" y="10"/>
                    <a:pt x="3" y="10"/>
                    <a:pt x="3" y="10"/>
                  </a:cubicBezTo>
                  <a:cubicBezTo>
                    <a:pt x="3" y="10"/>
                    <a:pt x="3" y="10"/>
                    <a:pt x="3" y="10"/>
                  </a:cubicBezTo>
                  <a:cubicBezTo>
                    <a:pt x="1" y="10"/>
                    <a:pt x="0" y="11"/>
                    <a:pt x="0" y="13"/>
                  </a:cubicBezTo>
                  <a:cubicBezTo>
                    <a:pt x="0" y="15"/>
                    <a:pt x="0" y="17"/>
                    <a:pt x="1" y="19"/>
                  </a:cubicBezTo>
                  <a:cubicBezTo>
                    <a:pt x="2" y="23"/>
                    <a:pt x="3" y="28"/>
                    <a:pt x="6" y="34"/>
                  </a:cubicBezTo>
                  <a:cubicBezTo>
                    <a:pt x="8" y="39"/>
                    <a:pt x="11" y="44"/>
                    <a:pt x="15" y="49"/>
                  </a:cubicBezTo>
                  <a:cubicBezTo>
                    <a:pt x="17" y="51"/>
                    <a:pt x="21" y="53"/>
                    <a:pt x="26" y="55"/>
                  </a:cubicBezTo>
                  <a:cubicBezTo>
                    <a:pt x="26" y="55"/>
                    <a:pt x="11" y="43"/>
                    <a:pt x="14" y="36"/>
                  </a:cubicBezTo>
                  <a:cubicBezTo>
                    <a:pt x="16" y="32"/>
                    <a:pt x="22" y="32"/>
                    <a:pt x="28" y="32"/>
                  </a:cubicBezTo>
                  <a:cubicBezTo>
                    <a:pt x="32" y="32"/>
                    <a:pt x="35" y="32"/>
                    <a:pt x="35" y="32"/>
                  </a:cubicBezTo>
                  <a:cubicBezTo>
                    <a:pt x="35" y="32"/>
                    <a:pt x="22" y="27"/>
                    <a:pt x="16" y="26"/>
                  </a:cubicBezTo>
                  <a:cubicBezTo>
                    <a:pt x="9" y="26"/>
                    <a:pt x="9" y="20"/>
                    <a:pt x="14" y="19"/>
                  </a:cubicBezTo>
                  <a:cubicBezTo>
                    <a:pt x="15" y="19"/>
                    <a:pt x="16" y="19"/>
                    <a:pt x="16" y="19"/>
                  </a:cubicBezTo>
                  <a:cubicBezTo>
                    <a:pt x="22" y="19"/>
                    <a:pt x="30" y="22"/>
                    <a:pt x="31" y="22"/>
                  </a:cubicBezTo>
                  <a:cubicBezTo>
                    <a:pt x="30" y="21"/>
                    <a:pt x="22" y="15"/>
                    <a:pt x="15" y="13"/>
                  </a:cubicBezTo>
                  <a:cubicBezTo>
                    <a:pt x="8" y="11"/>
                    <a:pt x="11" y="7"/>
                    <a:pt x="18" y="7"/>
                  </a:cubicBezTo>
                  <a:cubicBezTo>
                    <a:pt x="18" y="7"/>
                    <a:pt x="19" y="7"/>
                    <a:pt x="20" y="7"/>
                  </a:cubicBezTo>
                  <a:cubicBezTo>
                    <a:pt x="28" y="8"/>
                    <a:pt x="41" y="15"/>
                    <a:pt x="41" y="15"/>
                  </a:cubicBezTo>
                  <a:cubicBezTo>
                    <a:pt x="41" y="15"/>
                    <a:pt x="32" y="2"/>
                    <a:pt x="18" y="0"/>
                  </a:cubicBezTo>
                  <a:cubicBezTo>
                    <a:pt x="18" y="0"/>
                    <a:pt x="18" y="0"/>
                    <a:pt x="18" y="0"/>
                  </a:cubicBezTo>
                  <a:cubicBezTo>
                    <a:pt x="18" y="0"/>
                    <a:pt x="18" y="0"/>
                    <a:pt x="18" y="0"/>
                  </a:cubicBezTo>
                  <a:cubicBezTo>
                    <a:pt x="17" y="0"/>
                    <a:pt x="17" y="0"/>
                    <a:pt x="17" y="0"/>
                  </a:cubicBezTo>
                  <a:cubicBezTo>
                    <a:pt x="16" y="0"/>
                    <a:pt x="15" y="0"/>
                    <a:pt x="15"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 name="Freeform 86">
              <a:extLst>
                <a:ext uri="{FF2B5EF4-FFF2-40B4-BE49-F238E27FC236}">
                  <a16:creationId xmlns="" xmlns:a16="http://schemas.microsoft.com/office/drawing/2014/main" id="{92171D12-E860-4902-BEF4-D289BF9E5320}"/>
                </a:ext>
              </a:extLst>
            </p:cNvPr>
            <p:cNvSpPr>
              <a:spLocks/>
            </p:cNvSpPr>
            <p:nvPr/>
          </p:nvSpPr>
          <p:spPr bwMode="auto">
            <a:xfrm flipH="1">
              <a:off x="1993900" y="6164263"/>
              <a:ext cx="106363" cy="133350"/>
            </a:xfrm>
            <a:custGeom>
              <a:avLst/>
              <a:gdLst>
                <a:gd name="T0" fmla="*/ 0 w 38"/>
                <a:gd name="T1" fmla="*/ 13 h 47"/>
                <a:gd name="T2" fmla="*/ 22 w 38"/>
                <a:gd name="T3" fmla="*/ 24 h 47"/>
                <a:gd name="T4" fmla="*/ 10 w 38"/>
                <a:gd name="T5" fmla="*/ 38 h 47"/>
                <a:gd name="T6" fmla="*/ 23 w 38"/>
                <a:gd name="T7" fmla="*/ 32 h 47"/>
                <a:gd name="T8" fmla="*/ 26 w 38"/>
                <a:gd name="T9" fmla="*/ 47 h 47"/>
                <a:gd name="T10" fmla="*/ 29 w 38"/>
                <a:gd name="T11" fmla="*/ 36 h 47"/>
                <a:gd name="T12" fmla="*/ 31 w 38"/>
                <a:gd name="T13" fmla="*/ 27 h 47"/>
                <a:gd name="T14" fmla="*/ 31 w 38"/>
                <a:gd name="T15" fmla="*/ 17 h 47"/>
                <a:gd name="T16" fmla="*/ 15 w 38"/>
                <a:gd name="T17" fmla="*/ 0 h 47"/>
                <a:gd name="T18" fmla="*/ 22 w 38"/>
                <a:gd name="T19" fmla="*/ 17 h 47"/>
                <a:gd name="T20" fmla="*/ 0 w 38"/>
                <a:gd name="T21" fmla="*/ 13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 h="47">
                  <a:moveTo>
                    <a:pt x="0" y="13"/>
                  </a:moveTo>
                  <a:cubicBezTo>
                    <a:pt x="0" y="13"/>
                    <a:pt x="19" y="18"/>
                    <a:pt x="22" y="24"/>
                  </a:cubicBezTo>
                  <a:cubicBezTo>
                    <a:pt x="24" y="29"/>
                    <a:pt x="10" y="38"/>
                    <a:pt x="10" y="38"/>
                  </a:cubicBezTo>
                  <a:cubicBezTo>
                    <a:pt x="10" y="38"/>
                    <a:pt x="19" y="38"/>
                    <a:pt x="23" y="32"/>
                  </a:cubicBezTo>
                  <a:cubicBezTo>
                    <a:pt x="23" y="32"/>
                    <a:pt x="27" y="34"/>
                    <a:pt x="26" y="47"/>
                  </a:cubicBezTo>
                  <a:cubicBezTo>
                    <a:pt x="26" y="47"/>
                    <a:pt x="28" y="42"/>
                    <a:pt x="29" y="36"/>
                  </a:cubicBezTo>
                  <a:cubicBezTo>
                    <a:pt x="30" y="34"/>
                    <a:pt x="31" y="27"/>
                    <a:pt x="31" y="27"/>
                  </a:cubicBezTo>
                  <a:cubicBezTo>
                    <a:pt x="31" y="27"/>
                    <a:pt x="38" y="21"/>
                    <a:pt x="31" y="17"/>
                  </a:cubicBezTo>
                  <a:cubicBezTo>
                    <a:pt x="31" y="17"/>
                    <a:pt x="22" y="4"/>
                    <a:pt x="15" y="0"/>
                  </a:cubicBezTo>
                  <a:cubicBezTo>
                    <a:pt x="15" y="0"/>
                    <a:pt x="23" y="11"/>
                    <a:pt x="22" y="17"/>
                  </a:cubicBezTo>
                  <a:cubicBezTo>
                    <a:pt x="22" y="17"/>
                    <a:pt x="12" y="13"/>
                    <a:pt x="0" y="13"/>
                  </a:cubicBezTo>
                  <a:close/>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 name="Freeform 87">
              <a:extLst>
                <a:ext uri="{FF2B5EF4-FFF2-40B4-BE49-F238E27FC236}">
                  <a16:creationId xmlns="" xmlns:a16="http://schemas.microsoft.com/office/drawing/2014/main" id="{37632DB6-8E20-470D-951E-0C3658B4DD91}"/>
                </a:ext>
              </a:extLst>
            </p:cNvPr>
            <p:cNvSpPr>
              <a:spLocks/>
            </p:cNvSpPr>
            <p:nvPr/>
          </p:nvSpPr>
          <p:spPr bwMode="auto">
            <a:xfrm flipH="1">
              <a:off x="1717675" y="6035675"/>
              <a:ext cx="290513" cy="200025"/>
            </a:xfrm>
            <a:custGeom>
              <a:avLst/>
              <a:gdLst>
                <a:gd name="T0" fmla="*/ 0 w 102"/>
                <a:gd name="T1" fmla="*/ 70 h 70"/>
                <a:gd name="T2" fmla="*/ 98 w 102"/>
                <a:gd name="T3" fmla="*/ 5 h 70"/>
                <a:gd name="T4" fmla="*/ 98 w 102"/>
                <a:gd name="T5" fmla="*/ 0 h 70"/>
                <a:gd name="T6" fmla="*/ 0 w 102"/>
                <a:gd name="T7" fmla="*/ 64 h 70"/>
                <a:gd name="T8" fmla="*/ 0 w 102"/>
                <a:gd name="T9" fmla="*/ 70 h 70"/>
              </a:gdLst>
              <a:ahLst/>
              <a:cxnLst>
                <a:cxn ang="0">
                  <a:pos x="T0" y="T1"/>
                </a:cxn>
                <a:cxn ang="0">
                  <a:pos x="T2" y="T3"/>
                </a:cxn>
                <a:cxn ang="0">
                  <a:pos x="T4" y="T5"/>
                </a:cxn>
                <a:cxn ang="0">
                  <a:pos x="T6" y="T7"/>
                </a:cxn>
                <a:cxn ang="0">
                  <a:pos x="T8" y="T9"/>
                </a:cxn>
              </a:cxnLst>
              <a:rect l="0" t="0" r="r" b="b"/>
              <a:pathLst>
                <a:path w="102" h="70">
                  <a:moveTo>
                    <a:pt x="0" y="70"/>
                  </a:moveTo>
                  <a:cubicBezTo>
                    <a:pt x="0" y="70"/>
                    <a:pt x="57" y="55"/>
                    <a:pt x="98" y="5"/>
                  </a:cubicBezTo>
                  <a:cubicBezTo>
                    <a:pt x="98" y="5"/>
                    <a:pt x="102" y="0"/>
                    <a:pt x="98" y="0"/>
                  </a:cubicBezTo>
                  <a:cubicBezTo>
                    <a:pt x="89" y="0"/>
                    <a:pt x="75" y="41"/>
                    <a:pt x="0" y="64"/>
                  </a:cubicBezTo>
                  <a:cubicBezTo>
                    <a:pt x="0" y="70"/>
                    <a:pt x="0" y="70"/>
                    <a:pt x="0" y="70"/>
                  </a:cubicBezTo>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 name="Freeform 88">
              <a:extLst>
                <a:ext uri="{FF2B5EF4-FFF2-40B4-BE49-F238E27FC236}">
                  <a16:creationId xmlns="" xmlns:a16="http://schemas.microsoft.com/office/drawing/2014/main" id="{7F07C9C3-2C81-4299-B561-51E132855ECB}"/>
                </a:ext>
              </a:extLst>
            </p:cNvPr>
            <p:cNvSpPr>
              <a:spLocks/>
            </p:cNvSpPr>
            <p:nvPr/>
          </p:nvSpPr>
          <p:spPr bwMode="auto">
            <a:xfrm flipH="1">
              <a:off x="1720850" y="5468938"/>
              <a:ext cx="193675" cy="171450"/>
            </a:xfrm>
            <a:custGeom>
              <a:avLst/>
              <a:gdLst>
                <a:gd name="T0" fmla="*/ 68 w 68"/>
                <a:gd name="T1" fmla="*/ 51 h 60"/>
                <a:gd name="T2" fmla="*/ 17 w 68"/>
                <a:gd name="T3" fmla="*/ 1 h 60"/>
                <a:gd name="T4" fmla="*/ 12 w 68"/>
                <a:gd name="T5" fmla="*/ 5 h 60"/>
                <a:gd name="T6" fmla="*/ 2 w 68"/>
                <a:gd name="T7" fmla="*/ 9 h 60"/>
                <a:gd name="T8" fmla="*/ 15 w 68"/>
                <a:gd name="T9" fmla="*/ 34 h 60"/>
                <a:gd name="T10" fmla="*/ 59 w 68"/>
                <a:gd name="T11" fmla="*/ 60 h 60"/>
              </a:gdLst>
              <a:ahLst/>
              <a:cxnLst>
                <a:cxn ang="0">
                  <a:pos x="T0" y="T1"/>
                </a:cxn>
                <a:cxn ang="0">
                  <a:pos x="T2" y="T3"/>
                </a:cxn>
                <a:cxn ang="0">
                  <a:pos x="T4" y="T5"/>
                </a:cxn>
                <a:cxn ang="0">
                  <a:pos x="T6" y="T7"/>
                </a:cxn>
                <a:cxn ang="0">
                  <a:pos x="T8" y="T9"/>
                </a:cxn>
                <a:cxn ang="0">
                  <a:pos x="T10" y="T11"/>
                </a:cxn>
              </a:cxnLst>
              <a:rect l="0" t="0" r="r" b="b"/>
              <a:pathLst>
                <a:path w="68" h="60">
                  <a:moveTo>
                    <a:pt x="68" y="51"/>
                  </a:moveTo>
                  <a:cubicBezTo>
                    <a:pt x="68" y="51"/>
                    <a:pt x="57" y="7"/>
                    <a:pt x="17" y="1"/>
                  </a:cubicBezTo>
                  <a:cubicBezTo>
                    <a:pt x="17" y="1"/>
                    <a:pt x="11" y="0"/>
                    <a:pt x="12" y="5"/>
                  </a:cubicBezTo>
                  <a:cubicBezTo>
                    <a:pt x="12" y="9"/>
                    <a:pt x="5" y="5"/>
                    <a:pt x="2" y="9"/>
                  </a:cubicBezTo>
                  <a:cubicBezTo>
                    <a:pt x="0" y="12"/>
                    <a:pt x="6" y="22"/>
                    <a:pt x="15" y="34"/>
                  </a:cubicBezTo>
                  <a:cubicBezTo>
                    <a:pt x="23" y="47"/>
                    <a:pt x="38" y="60"/>
                    <a:pt x="59" y="60"/>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 name="Freeform 89">
              <a:extLst>
                <a:ext uri="{FF2B5EF4-FFF2-40B4-BE49-F238E27FC236}">
                  <a16:creationId xmlns="" xmlns:a16="http://schemas.microsoft.com/office/drawing/2014/main" id="{F2021F85-C45A-4962-98CE-2EF12956C94C}"/>
                </a:ext>
              </a:extLst>
            </p:cNvPr>
            <p:cNvSpPr>
              <a:spLocks/>
            </p:cNvSpPr>
            <p:nvPr/>
          </p:nvSpPr>
          <p:spPr bwMode="auto">
            <a:xfrm flipH="1">
              <a:off x="1738313" y="5518150"/>
              <a:ext cx="119063" cy="111125"/>
            </a:xfrm>
            <a:custGeom>
              <a:avLst/>
              <a:gdLst>
                <a:gd name="T0" fmla="*/ 15 w 42"/>
                <a:gd name="T1" fmla="*/ 0 h 39"/>
                <a:gd name="T2" fmla="*/ 26 w 42"/>
                <a:gd name="T3" fmla="*/ 20 h 39"/>
                <a:gd name="T4" fmla="*/ 8 w 42"/>
                <a:gd name="T5" fmla="*/ 9 h 39"/>
                <a:gd name="T6" fmla="*/ 35 w 42"/>
                <a:gd name="T7" fmla="*/ 39 h 39"/>
                <a:gd name="T8" fmla="*/ 41 w 42"/>
                <a:gd name="T9" fmla="*/ 38 h 39"/>
                <a:gd name="T10" fmla="*/ 39 w 42"/>
                <a:gd name="T11" fmla="*/ 24 h 39"/>
                <a:gd name="T12" fmla="*/ 15 w 42"/>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42" h="39">
                  <a:moveTo>
                    <a:pt x="15" y="0"/>
                  </a:moveTo>
                  <a:cubicBezTo>
                    <a:pt x="15" y="0"/>
                    <a:pt x="25" y="15"/>
                    <a:pt x="26" y="20"/>
                  </a:cubicBezTo>
                  <a:cubicBezTo>
                    <a:pt x="26" y="20"/>
                    <a:pt x="17" y="12"/>
                    <a:pt x="8" y="9"/>
                  </a:cubicBezTo>
                  <a:cubicBezTo>
                    <a:pt x="0" y="7"/>
                    <a:pt x="35" y="39"/>
                    <a:pt x="35" y="39"/>
                  </a:cubicBezTo>
                  <a:cubicBezTo>
                    <a:pt x="41" y="38"/>
                    <a:pt x="41" y="38"/>
                    <a:pt x="41" y="38"/>
                  </a:cubicBezTo>
                  <a:cubicBezTo>
                    <a:pt x="41" y="38"/>
                    <a:pt x="42" y="27"/>
                    <a:pt x="39" y="24"/>
                  </a:cubicBezTo>
                  <a:cubicBezTo>
                    <a:pt x="37" y="21"/>
                    <a:pt x="15" y="0"/>
                    <a:pt x="15" y="0"/>
                  </a:cubicBezTo>
                  <a:close/>
                </a:path>
              </a:pathLst>
            </a:custGeom>
            <a:solidFill>
              <a:srgbClr val="FFE1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2" name="Freeform 90">
              <a:extLst>
                <a:ext uri="{FF2B5EF4-FFF2-40B4-BE49-F238E27FC236}">
                  <a16:creationId xmlns="" xmlns:a16="http://schemas.microsoft.com/office/drawing/2014/main" id="{A8614E0E-D790-46B0-A02B-88070235FB9A}"/>
                </a:ext>
              </a:extLst>
            </p:cNvPr>
            <p:cNvSpPr>
              <a:spLocks/>
            </p:cNvSpPr>
            <p:nvPr/>
          </p:nvSpPr>
          <p:spPr bwMode="auto">
            <a:xfrm flipH="1">
              <a:off x="1738313" y="5503863"/>
              <a:ext cx="180975" cy="169863"/>
            </a:xfrm>
            <a:custGeom>
              <a:avLst/>
              <a:gdLst>
                <a:gd name="T0" fmla="*/ 53 w 64"/>
                <a:gd name="T1" fmla="*/ 60 h 60"/>
                <a:gd name="T2" fmla="*/ 29 w 64"/>
                <a:gd name="T3" fmla="*/ 51 h 60"/>
                <a:gd name="T4" fmla="*/ 28 w 64"/>
                <a:gd name="T5" fmla="*/ 50 h 60"/>
                <a:gd name="T6" fmla="*/ 28 w 64"/>
                <a:gd name="T7" fmla="*/ 50 h 60"/>
                <a:gd name="T8" fmla="*/ 2 w 64"/>
                <a:gd name="T9" fmla="*/ 18 h 60"/>
                <a:gd name="T10" fmla="*/ 3 w 64"/>
                <a:gd name="T11" fmla="*/ 13 h 60"/>
                <a:gd name="T12" fmla="*/ 2 w 64"/>
                <a:gd name="T13" fmla="*/ 2 h 60"/>
                <a:gd name="T14" fmla="*/ 8 w 64"/>
                <a:gd name="T15" fmla="*/ 3 h 60"/>
                <a:gd name="T16" fmla="*/ 62 w 64"/>
                <a:gd name="T17" fmla="*/ 47 h 60"/>
                <a:gd name="T18" fmla="*/ 53 w 64"/>
                <a:gd name="T19"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60">
                  <a:moveTo>
                    <a:pt x="53" y="60"/>
                  </a:moveTo>
                  <a:cubicBezTo>
                    <a:pt x="45" y="60"/>
                    <a:pt x="36" y="56"/>
                    <a:pt x="29" y="51"/>
                  </a:cubicBezTo>
                  <a:cubicBezTo>
                    <a:pt x="29" y="51"/>
                    <a:pt x="29" y="50"/>
                    <a:pt x="28" y="50"/>
                  </a:cubicBezTo>
                  <a:cubicBezTo>
                    <a:pt x="28" y="50"/>
                    <a:pt x="28" y="50"/>
                    <a:pt x="28" y="50"/>
                  </a:cubicBezTo>
                  <a:cubicBezTo>
                    <a:pt x="14" y="39"/>
                    <a:pt x="3" y="22"/>
                    <a:pt x="2" y="18"/>
                  </a:cubicBezTo>
                  <a:cubicBezTo>
                    <a:pt x="0" y="12"/>
                    <a:pt x="3" y="16"/>
                    <a:pt x="3" y="13"/>
                  </a:cubicBezTo>
                  <a:cubicBezTo>
                    <a:pt x="3" y="11"/>
                    <a:pt x="0" y="5"/>
                    <a:pt x="2" y="2"/>
                  </a:cubicBezTo>
                  <a:cubicBezTo>
                    <a:pt x="4" y="0"/>
                    <a:pt x="8" y="3"/>
                    <a:pt x="8" y="3"/>
                  </a:cubicBezTo>
                  <a:cubicBezTo>
                    <a:pt x="37" y="14"/>
                    <a:pt x="57" y="34"/>
                    <a:pt x="62" y="47"/>
                  </a:cubicBezTo>
                  <a:cubicBezTo>
                    <a:pt x="64" y="54"/>
                    <a:pt x="61" y="59"/>
                    <a:pt x="53" y="60"/>
                  </a:cubicBezTo>
                  <a:close/>
                </a:path>
              </a:pathLst>
            </a:custGeom>
            <a:solidFill>
              <a:srgbClr val="FFEE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3" name="Freeform 91">
              <a:extLst>
                <a:ext uri="{FF2B5EF4-FFF2-40B4-BE49-F238E27FC236}">
                  <a16:creationId xmlns="" xmlns:a16="http://schemas.microsoft.com/office/drawing/2014/main" id="{295EBD26-9A36-463D-ABEA-BA68D5AE688B}"/>
                </a:ext>
              </a:extLst>
            </p:cNvPr>
            <p:cNvSpPr>
              <a:spLocks/>
            </p:cNvSpPr>
            <p:nvPr/>
          </p:nvSpPr>
          <p:spPr bwMode="auto">
            <a:xfrm flipH="1">
              <a:off x="1738313" y="5605463"/>
              <a:ext cx="98425" cy="68263"/>
            </a:xfrm>
            <a:custGeom>
              <a:avLst/>
              <a:gdLst>
                <a:gd name="T0" fmla="*/ 24 w 35"/>
                <a:gd name="T1" fmla="*/ 24 h 24"/>
                <a:gd name="T2" fmla="*/ 0 w 35"/>
                <a:gd name="T3" fmla="*/ 15 h 24"/>
                <a:gd name="T4" fmla="*/ 18 w 35"/>
                <a:gd name="T5" fmla="*/ 22 h 24"/>
                <a:gd name="T6" fmla="*/ 3 w 35"/>
                <a:gd name="T7" fmla="*/ 6 h 24"/>
                <a:gd name="T8" fmla="*/ 20 w 35"/>
                <a:gd name="T9" fmla="*/ 14 h 24"/>
                <a:gd name="T10" fmla="*/ 5 w 35"/>
                <a:gd name="T11" fmla="*/ 0 h 24"/>
                <a:gd name="T12" fmla="*/ 21 w 35"/>
                <a:gd name="T13" fmla="*/ 11 h 24"/>
                <a:gd name="T14" fmla="*/ 30 w 35"/>
                <a:gd name="T15" fmla="*/ 9 h 24"/>
                <a:gd name="T16" fmla="*/ 33 w 35"/>
                <a:gd name="T17" fmla="*/ 11 h 24"/>
                <a:gd name="T18" fmla="*/ 24 w 35"/>
                <a:gd name="T19"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24">
                  <a:moveTo>
                    <a:pt x="24" y="24"/>
                  </a:moveTo>
                  <a:cubicBezTo>
                    <a:pt x="16" y="24"/>
                    <a:pt x="7" y="20"/>
                    <a:pt x="0" y="15"/>
                  </a:cubicBezTo>
                  <a:cubicBezTo>
                    <a:pt x="6" y="19"/>
                    <a:pt x="16" y="22"/>
                    <a:pt x="18" y="22"/>
                  </a:cubicBezTo>
                  <a:cubicBezTo>
                    <a:pt x="9" y="18"/>
                    <a:pt x="3" y="6"/>
                    <a:pt x="3" y="6"/>
                  </a:cubicBezTo>
                  <a:cubicBezTo>
                    <a:pt x="10" y="13"/>
                    <a:pt x="20" y="14"/>
                    <a:pt x="20" y="14"/>
                  </a:cubicBezTo>
                  <a:cubicBezTo>
                    <a:pt x="14" y="11"/>
                    <a:pt x="5" y="0"/>
                    <a:pt x="5" y="0"/>
                  </a:cubicBezTo>
                  <a:cubicBezTo>
                    <a:pt x="5" y="0"/>
                    <a:pt x="14" y="9"/>
                    <a:pt x="21" y="11"/>
                  </a:cubicBezTo>
                  <a:cubicBezTo>
                    <a:pt x="27" y="13"/>
                    <a:pt x="30" y="9"/>
                    <a:pt x="30" y="9"/>
                  </a:cubicBezTo>
                  <a:cubicBezTo>
                    <a:pt x="33" y="11"/>
                    <a:pt x="33" y="11"/>
                    <a:pt x="33" y="11"/>
                  </a:cubicBezTo>
                  <a:cubicBezTo>
                    <a:pt x="35" y="18"/>
                    <a:pt x="32" y="23"/>
                    <a:pt x="24" y="24"/>
                  </a:cubicBezTo>
                  <a:close/>
                </a:path>
              </a:pathLst>
            </a:custGeom>
            <a:solidFill>
              <a:srgbClr val="FFE1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4" name="Freeform 92">
              <a:extLst>
                <a:ext uri="{FF2B5EF4-FFF2-40B4-BE49-F238E27FC236}">
                  <a16:creationId xmlns="" xmlns:a16="http://schemas.microsoft.com/office/drawing/2014/main" id="{7373EFC8-349C-46C2-ACEF-072EE44766E6}"/>
                </a:ext>
              </a:extLst>
            </p:cNvPr>
            <p:cNvSpPr>
              <a:spLocks/>
            </p:cNvSpPr>
            <p:nvPr/>
          </p:nvSpPr>
          <p:spPr bwMode="auto">
            <a:xfrm flipH="1">
              <a:off x="1703388" y="5449888"/>
              <a:ext cx="133350" cy="193675"/>
            </a:xfrm>
            <a:custGeom>
              <a:avLst/>
              <a:gdLst>
                <a:gd name="T0" fmla="*/ 37 w 47"/>
                <a:gd name="T1" fmla="*/ 63 h 68"/>
                <a:gd name="T2" fmla="*/ 27 w 47"/>
                <a:gd name="T3" fmla="*/ 50 h 68"/>
                <a:gd name="T4" fmla="*/ 27 w 47"/>
                <a:gd name="T5" fmla="*/ 50 h 68"/>
                <a:gd name="T6" fmla="*/ 24 w 47"/>
                <a:gd name="T7" fmla="*/ 47 h 68"/>
                <a:gd name="T8" fmla="*/ 23 w 47"/>
                <a:gd name="T9" fmla="*/ 46 h 68"/>
                <a:gd name="T10" fmla="*/ 23 w 47"/>
                <a:gd name="T11" fmla="*/ 45 h 68"/>
                <a:gd name="T12" fmla="*/ 1 w 47"/>
                <a:gd name="T13" fmla="*/ 9 h 68"/>
                <a:gd name="T14" fmla="*/ 10 w 47"/>
                <a:gd name="T15" fmla="*/ 7 h 68"/>
                <a:gd name="T16" fmla="*/ 16 w 47"/>
                <a:gd name="T17" fmla="*/ 0 h 68"/>
                <a:gd name="T18" fmla="*/ 40 w 47"/>
                <a:gd name="T19" fmla="*/ 29 h 68"/>
                <a:gd name="T20" fmla="*/ 46 w 47"/>
                <a:gd name="T21" fmla="*/ 59 h 68"/>
                <a:gd name="T22" fmla="*/ 37 w 47"/>
                <a:gd name="T23" fmla="*/ 63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7" h="68">
                  <a:moveTo>
                    <a:pt x="37" y="63"/>
                  </a:moveTo>
                  <a:cubicBezTo>
                    <a:pt x="37" y="63"/>
                    <a:pt x="32" y="58"/>
                    <a:pt x="27" y="50"/>
                  </a:cubicBezTo>
                  <a:cubicBezTo>
                    <a:pt x="27" y="50"/>
                    <a:pt x="27" y="50"/>
                    <a:pt x="27" y="50"/>
                  </a:cubicBezTo>
                  <a:cubicBezTo>
                    <a:pt x="26" y="49"/>
                    <a:pt x="25" y="48"/>
                    <a:pt x="24" y="47"/>
                  </a:cubicBezTo>
                  <a:cubicBezTo>
                    <a:pt x="24" y="46"/>
                    <a:pt x="23" y="46"/>
                    <a:pt x="23" y="46"/>
                  </a:cubicBezTo>
                  <a:cubicBezTo>
                    <a:pt x="23" y="45"/>
                    <a:pt x="23" y="45"/>
                    <a:pt x="23" y="45"/>
                  </a:cubicBezTo>
                  <a:cubicBezTo>
                    <a:pt x="13" y="32"/>
                    <a:pt x="0" y="14"/>
                    <a:pt x="1" y="9"/>
                  </a:cubicBezTo>
                  <a:cubicBezTo>
                    <a:pt x="2" y="0"/>
                    <a:pt x="8" y="7"/>
                    <a:pt x="10" y="7"/>
                  </a:cubicBezTo>
                  <a:cubicBezTo>
                    <a:pt x="12" y="7"/>
                    <a:pt x="13" y="0"/>
                    <a:pt x="16" y="0"/>
                  </a:cubicBezTo>
                  <a:cubicBezTo>
                    <a:pt x="17" y="0"/>
                    <a:pt x="31" y="11"/>
                    <a:pt x="40" y="29"/>
                  </a:cubicBezTo>
                  <a:cubicBezTo>
                    <a:pt x="44" y="38"/>
                    <a:pt x="47" y="48"/>
                    <a:pt x="46" y="59"/>
                  </a:cubicBezTo>
                  <a:cubicBezTo>
                    <a:pt x="46" y="59"/>
                    <a:pt x="42" y="68"/>
                    <a:pt x="37" y="63"/>
                  </a:cubicBezTo>
                  <a:close/>
                </a:path>
              </a:pathLst>
            </a:custGeom>
            <a:solidFill>
              <a:srgbClr val="FFEE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5" name="Freeform 93">
              <a:extLst>
                <a:ext uri="{FF2B5EF4-FFF2-40B4-BE49-F238E27FC236}">
                  <a16:creationId xmlns="" xmlns:a16="http://schemas.microsoft.com/office/drawing/2014/main" id="{6ADD4CF9-3113-4FB2-88D3-AEA7DDF0D8D7}"/>
                </a:ext>
              </a:extLst>
            </p:cNvPr>
            <p:cNvSpPr>
              <a:spLocks/>
            </p:cNvSpPr>
            <p:nvPr/>
          </p:nvSpPr>
          <p:spPr bwMode="auto">
            <a:xfrm flipH="1">
              <a:off x="1706563" y="5586413"/>
              <a:ext cx="96838" cy="93663"/>
            </a:xfrm>
            <a:custGeom>
              <a:avLst/>
              <a:gdLst>
                <a:gd name="T0" fmla="*/ 33 w 34"/>
                <a:gd name="T1" fmla="*/ 8 h 33"/>
                <a:gd name="T2" fmla="*/ 30 w 34"/>
                <a:gd name="T3" fmla="*/ 0 h 33"/>
                <a:gd name="T4" fmla="*/ 26 w 34"/>
                <a:gd name="T5" fmla="*/ 13 h 33"/>
                <a:gd name="T6" fmla="*/ 14 w 34"/>
                <a:gd name="T7" fmla="*/ 7 h 33"/>
                <a:gd name="T8" fmla="*/ 17 w 34"/>
                <a:gd name="T9" fmla="*/ 21 h 33"/>
                <a:gd name="T10" fmla="*/ 0 w 34"/>
                <a:gd name="T11" fmla="*/ 21 h 33"/>
                <a:gd name="T12" fmla="*/ 12 w 34"/>
                <a:gd name="T13" fmla="*/ 28 h 33"/>
                <a:gd name="T14" fmla="*/ 6 w 34"/>
                <a:gd name="T15" fmla="*/ 31 h 33"/>
                <a:gd name="T16" fmla="*/ 24 w 34"/>
                <a:gd name="T17" fmla="*/ 28 h 33"/>
                <a:gd name="T18" fmla="*/ 29 w 34"/>
                <a:gd name="T19" fmla="*/ 28 h 33"/>
                <a:gd name="T20" fmla="*/ 30 w 34"/>
                <a:gd name="T21" fmla="*/ 22 h 33"/>
                <a:gd name="T22" fmla="*/ 33 w 34"/>
                <a:gd name="T23" fmla="*/ 8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 h="33">
                  <a:moveTo>
                    <a:pt x="33" y="8"/>
                  </a:moveTo>
                  <a:cubicBezTo>
                    <a:pt x="33" y="6"/>
                    <a:pt x="32" y="2"/>
                    <a:pt x="30" y="0"/>
                  </a:cubicBezTo>
                  <a:cubicBezTo>
                    <a:pt x="31" y="7"/>
                    <a:pt x="29" y="12"/>
                    <a:pt x="26" y="13"/>
                  </a:cubicBezTo>
                  <a:cubicBezTo>
                    <a:pt x="23" y="13"/>
                    <a:pt x="14" y="7"/>
                    <a:pt x="14" y="7"/>
                  </a:cubicBezTo>
                  <a:cubicBezTo>
                    <a:pt x="14" y="7"/>
                    <a:pt x="19" y="16"/>
                    <a:pt x="17" y="21"/>
                  </a:cubicBezTo>
                  <a:cubicBezTo>
                    <a:pt x="15" y="25"/>
                    <a:pt x="7" y="27"/>
                    <a:pt x="0" y="21"/>
                  </a:cubicBezTo>
                  <a:cubicBezTo>
                    <a:pt x="3" y="26"/>
                    <a:pt x="7" y="28"/>
                    <a:pt x="12" y="28"/>
                  </a:cubicBezTo>
                  <a:cubicBezTo>
                    <a:pt x="14" y="28"/>
                    <a:pt x="6" y="31"/>
                    <a:pt x="6" y="31"/>
                  </a:cubicBezTo>
                  <a:cubicBezTo>
                    <a:pt x="6" y="31"/>
                    <a:pt x="12" y="33"/>
                    <a:pt x="24" y="28"/>
                  </a:cubicBezTo>
                  <a:cubicBezTo>
                    <a:pt x="26" y="27"/>
                    <a:pt x="26" y="30"/>
                    <a:pt x="29" y="28"/>
                  </a:cubicBezTo>
                  <a:cubicBezTo>
                    <a:pt x="31" y="26"/>
                    <a:pt x="29" y="25"/>
                    <a:pt x="30" y="22"/>
                  </a:cubicBezTo>
                  <a:cubicBezTo>
                    <a:pt x="32" y="19"/>
                    <a:pt x="34" y="12"/>
                    <a:pt x="33" y="8"/>
                  </a:cubicBezTo>
                  <a:close/>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6" name="Freeform 94">
              <a:extLst>
                <a:ext uri="{FF2B5EF4-FFF2-40B4-BE49-F238E27FC236}">
                  <a16:creationId xmlns="" xmlns:a16="http://schemas.microsoft.com/office/drawing/2014/main" id="{58573841-8BE2-4F3E-B452-7FF4EAAE2C55}"/>
                </a:ext>
              </a:extLst>
            </p:cNvPr>
            <p:cNvSpPr>
              <a:spLocks/>
            </p:cNvSpPr>
            <p:nvPr/>
          </p:nvSpPr>
          <p:spPr bwMode="auto">
            <a:xfrm flipH="1">
              <a:off x="1428750" y="5651500"/>
              <a:ext cx="306388" cy="230188"/>
            </a:xfrm>
            <a:custGeom>
              <a:avLst/>
              <a:gdLst>
                <a:gd name="T0" fmla="*/ 3 w 108"/>
                <a:gd name="T1" fmla="*/ 0 h 81"/>
                <a:gd name="T2" fmla="*/ 108 w 108"/>
                <a:gd name="T3" fmla="*/ 72 h 81"/>
                <a:gd name="T4" fmla="*/ 105 w 108"/>
                <a:gd name="T5" fmla="*/ 79 h 81"/>
                <a:gd name="T6" fmla="*/ 0 w 108"/>
                <a:gd name="T7" fmla="*/ 2 h 81"/>
                <a:gd name="T8" fmla="*/ 3 w 108"/>
                <a:gd name="T9" fmla="*/ 0 h 81"/>
              </a:gdLst>
              <a:ahLst/>
              <a:cxnLst>
                <a:cxn ang="0">
                  <a:pos x="T0" y="T1"/>
                </a:cxn>
                <a:cxn ang="0">
                  <a:pos x="T2" y="T3"/>
                </a:cxn>
                <a:cxn ang="0">
                  <a:pos x="T4" y="T5"/>
                </a:cxn>
                <a:cxn ang="0">
                  <a:pos x="T6" y="T7"/>
                </a:cxn>
                <a:cxn ang="0">
                  <a:pos x="T8" y="T9"/>
                </a:cxn>
              </a:cxnLst>
              <a:rect l="0" t="0" r="r" b="b"/>
              <a:pathLst>
                <a:path w="108" h="81">
                  <a:moveTo>
                    <a:pt x="3" y="0"/>
                  </a:moveTo>
                  <a:cubicBezTo>
                    <a:pt x="3" y="0"/>
                    <a:pt x="57" y="76"/>
                    <a:pt x="108" y="72"/>
                  </a:cubicBezTo>
                  <a:cubicBezTo>
                    <a:pt x="108" y="72"/>
                    <a:pt x="107" y="76"/>
                    <a:pt x="105" y="79"/>
                  </a:cubicBezTo>
                  <a:cubicBezTo>
                    <a:pt x="103" y="81"/>
                    <a:pt x="56" y="77"/>
                    <a:pt x="0" y="2"/>
                  </a:cubicBezTo>
                  <a:cubicBezTo>
                    <a:pt x="3" y="0"/>
                    <a:pt x="3" y="0"/>
                    <a:pt x="3" y="0"/>
                  </a:cubicBezTo>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7" name="Freeform 95">
              <a:extLst>
                <a:ext uri="{FF2B5EF4-FFF2-40B4-BE49-F238E27FC236}">
                  <a16:creationId xmlns="" xmlns:a16="http://schemas.microsoft.com/office/drawing/2014/main" id="{E480E624-F13B-4BBD-B252-EEA1E42D251A}"/>
                </a:ext>
              </a:extLst>
            </p:cNvPr>
            <p:cNvSpPr>
              <a:spLocks/>
            </p:cNvSpPr>
            <p:nvPr/>
          </p:nvSpPr>
          <p:spPr bwMode="auto">
            <a:xfrm flipH="1">
              <a:off x="1703388" y="5532438"/>
              <a:ext cx="60325" cy="111125"/>
            </a:xfrm>
            <a:custGeom>
              <a:avLst/>
              <a:gdLst>
                <a:gd name="T0" fmla="*/ 11 w 21"/>
                <a:gd name="T1" fmla="*/ 34 h 39"/>
                <a:gd name="T2" fmla="*/ 1 w 21"/>
                <a:gd name="T3" fmla="*/ 21 h 39"/>
                <a:gd name="T4" fmla="*/ 10 w 21"/>
                <a:gd name="T5" fmla="*/ 27 h 39"/>
                <a:gd name="T6" fmla="*/ 0 w 21"/>
                <a:gd name="T7" fmla="*/ 7 h 39"/>
                <a:gd name="T8" fmla="*/ 14 w 21"/>
                <a:gd name="T9" fmla="*/ 25 h 39"/>
                <a:gd name="T10" fmla="*/ 7 w 21"/>
                <a:gd name="T11" fmla="*/ 0 h 39"/>
                <a:gd name="T12" fmla="*/ 17 w 21"/>
                <a:gd name="T13" fmla="*/ 17 h 39"/>
                <a:gd name="T14" fmla="*/ 14 w 21"/>
                <a:gd name="T15" fmla="*/ 5 h 39"/>
                <a:gd name="T16" fmla="*/ 14 w 21"/>
                <a:gd name="T17" fmla="*/ 0 h 39"/>
                <a:gd name="T18" fmla="*/ 20 w 21"/>
                <a:gd name="T19" fmla="*/ 30 h 39"/>
                <a:gd name="T20" fmla="*/ 11 w 21"/>
                <a:gd name="T21" fmla="*/ 3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39">
                  <a:moveTo>
                    <a:pt x="11" y="34"/>
                  </a:moveTo>
                  <a:cubicBezTo>
                    <a:pt x="11" y="34"/>
                    <a:pt x="6" y="29"/>
                    <a:pt x="1" y="21"/>
                  </a:cubicBezTo>
                  <a:cubicBezTo>
                    <a:pt x="4" y="26"/>
                    <a:pt x="9" y="31"/>
                    <a:pt x="10" y="27"/>
                  </a:cubicBezTo>
                  <a:cubicBezTo>
                    <a:pt x="12" y="21"/>
                    <a:pt x="0" y="7"/>
                    <a:pt x="0" y="7"/>
                  </a:cubicBezTo>
                  <a:cubicBezTo>
                    <a:pt x="11" y="13"/>
                    <a:pt x="13" y="24"/>
                    <a:pt x="14" y="25"/>
                  </a:cubicBezTo>
                  <a:cubicBezTo>
                    <a:pt x="17" y="15"/>
                    <a:pt x="7" y="0"/>
                    <a:pt x="7" y="0"/>
                  </a:cubicBezTo>
                  <a:cubicBezTo>
                    <a:pt x="14" y="7"/>
                    <a:pt x="16" y="16"/>
                    <a:pt x="17" y="17"/>
                  </a:cubicBezTo>
                  <a:cubicBezTo>
                    <a:pt x="16" y="16"/>
                    <a:pt x="16" y="11"/>
                    <a:pt x="14" y="5"/>
                  </a:cubicBezTo>
                  <a:cubicBezTo>
                    <a:pt x="14" y="2"/>
                    <a:pt x="13" y="1"/>
                    <a:pt x="14" y="0"/>
                  </a:cubicBezTo>
                  <a:cubicBezTo>
                    <a:pt x="18" y="9"/>
                    <a:pt x="21" y="19"/>
                    <a:pt x="20" y="30"/>
                  </a:cubicBezTo>
                  <a:cubicBezTo>
                    <a:pt x="20" y="30"/>
                    <a:pt x="16" y="39"/>
                    <a:pt x="11" y="34"/>
                  </a:cubicBezTo>
                  <a:close/>
                </a:path>
              </a:pathLst>
            </a:custGeom>
            <a:solidFill>
              <a:srgbClr val="FFE1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8" name="Freeform 96">
              <a:extLst>
                <a:ext uri="{FF2B5EF4-FFF2-40B4-BE49-F238E27FC236}">
                  <a16:creationId xmlns="" xmlns:a16="http://schemas.microsoft.com/office/drawing/2014/main" id="{DF3C83C6-832F-4655-88BA-825E67264A8A}"/>
                </a:ext>
              </a:extLst>
            </p:cNvPr>
            <p:cNvSpPr>
              <a:spLocks/>
            </p:cNvSpPr>
            <p:nvPr/>
          </p:nvSpPr>
          <p:spPr bwMode="auto">
            <a:xfrm flipH="1">
              <a:off x="787400" y="5942013"/>
              <a:ext cx="209550" cy="155575"/>
            </a:xfrm>
            <a:custGeom>
              <a:avLst/>
              <a:gdLst>
                <a:gd name="T0" fmla="*/ 69 w 74"/>
                <a:gd name="T1" fmla="*/ 9 h 55"/>
                <a:gd name="T2" fmla="*/ 3 w 74"/>
                <a:gd name="T3" fmla="*/ 35 h 55"/>
                <a:gd name="T4" fmla="*/ 4 w 74"/>
                <a:gd name="T5" fmla="*/ 41 h 55"/>
                <a:gd name="T6" fmla="*/ 4 w 74"/>
                <a:gd name="T7" fmla="*/ 52 h 55"/>
                <a:gd name="T8" fmla="*/ 33 w 74"/>
                <a:gd name="T9" fmla="*/ 51 h 55"/>
                <a:gd name="T10" fmla="*/ 74 w 74"/>
                <a:gd name="T11" fmla="*/ 20 h 55"/>
              </a:gdLst>
              <a:ahLst/>
              <a:cxnLst>
                <a:cxn ang="0">
                  <a:pos x="T0" y="T1"/>
                </a:cxn>
                <a:cxn ang="0">
                  <a:pos x="T2" y="T3"/>
                </a:cxn>
                <a:cxn ang="0">
                  <a:pos x="T4" y="T5"/>
                </a:cxn>
                <a:cxn ang="0">
                  <a:pos x="T6" y="T7"/>
                </a:cxn>
                <a:cxn ang="0">
                  <a:pos x="T8" y="T9"/>
                </a:cxn>
                <a:cxn ang="0">
                  <a:pos x="T10" y="T11"/>
                </a:cxn>
              </a:cxnLst>
              <a:rect l="0" t="0" r="r" b="b"/>
              <a:pathLst>
                <a:path w="74" h="55">
                  <a:moveTo>
                    <a:pt x="69" y="9"/>
                  </a:moveTo>
                  <a:cubicBezTo>
                    <a:pt x="69" y="9"/>
                    <a:pt x="25" y="0"/>
                    <a:pt x="3" y="35"/>
                  </a:cubicBezTo>
                  <a:cubicBezTo>
                    <a:pt x="3" y="35"/>
                    <a:pt x="0" y="41"/>
                    <a:pt x="4" y="41"/>
                  </a:cubicBezTo>
                  <a:cubicBezTo>
                    <a:pt x="8" y="42"/>
                    <a:pt x="2" y="48"/>
                    <a:pt x="4" y="52"/>
                  </a:cubicBezTo>
                  <a:cubicBezTo>
                    <a:pt x="6" y="55"/>
                    <a:pt x="18" y="53"/>
                    <a:pt x="33" y="51"/>
                  </a:cubicBezTo>
                  <a:cubicBezTo>
                    <a:pt x="47" y="48"/>
                    <a:pt x="66" y="39"/>
                    <a:pt x="74" y="20"/>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9" name="Freeform 97">
              <a:extLst>
                <a:ext uri="{FF2B5EF4-FFF2-40B4-BE49-F238E27FC236}">
                  <a16:creationId xmlns="" xmlns:a16="http://schemas.microsoft.com/office/drawing/2014/main" id="{E644F9E6-95D0-4711-87F7-7634B9EFBD32}"/>
                </a:ext>
              </a:extLst>
            </p:cNvPr>
            <p:cNvSpPr>
              <a:spLocks/>
            </p:cNvSpPr>
            <p:nvPr/>
          </p:nvSpPr>
          <p:spPr bwMode="auto">
            <a:xfrm flipH="1">
              <a:off x="798513" y="5973763"/>
              <a:ext cx="127000" cy="84138"/>
            </a:xfrm>
            <a:custGeom>
              <a:avLst/>
              <a:gdLst>
                <a:gd name="T0" fmla="*/ 0 w 45"/>
                <a:gd name="T1" fmla="*/ 14 h 30"/>
                <a:gd name="T2" fmla="*/ 23 w 45"/>
                <a:gd name="T3" fmla="*/ 12 h 30"/>
                <a:gd name="T4" fmla="*/ 6 w 45"/>
                <a:gd name="T5" fmla="*/ 24 h 30"/>
                <a:gd name="T6" fmla="*/ 44 w 45"/>
                <a:gd name="T7" fmla="*/ 11 h 30"/>
                <a:gd name="T8" fmla="*/ 45 w 45"/>
                <a:gd name="T9" fmla="*/ 5 h 30"/>
                <a:gd name="T10" fmla="*/ 32 w 45"/>
                <a:gd name="T11" fmla="*/ 1 h 30"/>
                <a:gd name="T12" fmla="*/ 0 w 45"/>
                <a:gd name="T13" fmla="*/ 14 h 30"/>
              </a:gdLst>
              <a:ahLst/>
              <a:cxnLst>
                <a:cxn ang="0">
                  <a:pos x="T0" y="T1"/>
                </a:cxn>
                <a:cxn ang="0">
                  <a:pos x="T2" y="T3"/>
                </a:cxn>
                <a:cxn ang="0">
                  <a:pos x="T4" y="T5"/>
                </a:cxn>
                <a:cxn ang="0">
                  <a:pos x="T6" y="T7"/>
                </a:cxn>
                <a:cxn ang="0">
                  <a:pos x="T8" y="T9"/>
                </a:cxn>
                <a:cxn ang="0">
                  <a:pos x="T10" y="T11"/>
                </a:cxn>
                <a:cxn ang="0">
                  <a:pos x="T12" y="T13"/>
                </a:cxn>
              </a:cxnLst>
              <a:rect l="0" t="0" r="r" b="b"/>
              <a:pathLst>
                <a:path w="45" h="30">
                  <a:moveTo>
                    <a:pt x="0" y="14"/>
                  </a:moveTo>
                  <a:cubicBezTo>
                    <a:pt x="0" y="14"/>
                    <a:pt x="18" y="11"/>
                    <a:pt x="23" y="12"/>
                  </a:cubicBezTo>
                  <a:cubicBezTo>
                    <a:pt x="23" y="12"/>
                    <a:pt x="11" y="17"/>
                    <a:pt x="6" y="24"/>
                  </a:cubicBezTo>
                  <a:cubicBezTo>
                    <a:pt x="0" y="30"/>
                    <a:pt x="44" y="11"/>
                    <a:pt x="44" y="11"/>
                  </a:cubicBezTo>
                  <a:cubicBezTo>
                    <a:pt x="45" y="5"/>
                    <a:pt x="45" y="5"/>
                    <a:pt x="45" y="5"/>
                  </a:cubicBezTo>
                  <a:cubicBezTo>
                    <a:pt x="45" y="5"/>
                    <a:pt x="35" y="0"/>
                    <a:pt x="32" y="1"/>
                  </a:cubicBezTo>
                  <a:cubicBezTo>
                    <a:pt x="28" y="3"/>
                    <a:pt x="0" y="14"/>
                    <a:pt x="0" y="14"/>
                  </a:cubicBezTo>
                  <a:close/>
                </a:path>
              </a:pathLst>
            </a:custGeom>
            <a:solidFill>
              <a:srgbClr val="FFE1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0" name="Freeform 98">
              <a:extLst>
                <a:ext uri="{FF2B5EF4-FFF2-40B4-BE49-F238E27FC236}">
                  <a16:creationId xmlns="" xmlns:a16="http://schemas.microsoft.com/office/drawing/2014/main" id="{EFAB6EAA-1429-4072-9FA3-BFF3673BF3AD}"/>
                </a:ext>
              </a:extLst>
            </p:cNvPr>
            <p:cNvSpPr>
              <a:spLocks/>
            </p:cNvSpPr>
            <p:nvPr/>
          </p:nvSpPr>
          <p:spPr bwMode="auto">
            <a:xfrm flipH="1">
              <a:off x="755650" y="5992813"/>
              <a:ext cx="222250" cy="125413"/>
            </a:xfrm>
            <a:custGeom>
              <a:avLst/>
              <a:gdLst>
                <a:gd name="T0" fmla="*/ 75 w 78"/>
                <a:gd name="T1" fmla="*/ 14 h 44"/>
                <a:gd name="T2" fmla="*/ 57 w 78"/>
                <a:gd name="T3" fmla="*/ 32 h 44"/>
                <a:gd name="T4" fmla="*/ 56 w 78"/>
                <a:gd name="T5" fmla="*/ 33 h 44"/>
                <a:gd name="T6" fmla="*/ 55 w 78"/>
                <a:gd name="T7" fmla="*/ 33 h 44"/>
                <a:gd name="T8" fmla="*/ 16 w 78"/>
                <a:gd name="T9" fmla="*/ 44 h 44"/>
                <a:gd name="T10" fmla="*/ 12 w 78"/>
                <a:gd name="T11" fmla="*/ 41 h 44"/>
                <a:gd name="T12" fmla="*/ 1 w 78"/>
                <a:gd name="T13" fmla="*/ 38 h 44"/>
                <a:gd name="T14" fmla="*/ 5 w 78"/>
                <a:gd name="T15" fmla="*/ 32 h 44"/>
                <a:gd name="T16" fmla="*/ 66 w 78"/>
                <a:gd name="T17" fmla="*/ 1 h 44"/>
                <a:gd name="T18" fmla="*/ 75 w 78"/>
                <a:gd name="T19" fmla="*/ 1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8" h="44">
                  <a:moveTo>
                    <a:pt x="75" y="14"/>
                  </a:moveTo>
                  <a:cubicBezTo>
                    <a:pt x="72" y="22"/>
                    <a:pt x="65" y="28"/>
                    <a:pt x="57" y="32"/>
                  </a:cubicBezTo>
                  <a:cubicBezTo>
                    <a:pt x="57" y="33"/>
                    <a:pt x="56" y="33"/>
                    <a:pt x="56" y="33"/>
                  </a:cubicBezTo>
                  <a:cubicBezTo>
                    <a:pt x="55" y="33"/>
                    <a:pt x="55" y="33"/>
                    <a:pt x="55" y="33"/>
                  </a:cubicBezTo>
                  <a:cubicBezTo>
                    <a:pt x="39" y="42"/>
                    <a:pt x="20" y="44"/>
                    <a:pt x="16" y="44"/>
                  </a:cubicBezTo>
                  <a:cubicBezTo>
                    <a:pt x="10" y="43"/>
                    <a:pt x="14" y="42"/>
                    <a:pt x="12" y="41"/>
                  </a:cubicBezTo>
                  <a:cubicBezTo>
                    <a:pt x="10" y="40"/>
                    <a:pt x="3" y="41"/>
                    <a:pt x="1" y="38"/>
                  </a:cubicBezTo>
                  <a:cubicBezTo>
                    <a:pt x="0" y="35"/>
                    <a:pt x="5" y="32"/>
                    <a:pt x="5" y="32"/>
                  </a:cubicBezTo>
                  <a:cubicBezTo>
                    <a:pt x="26" y="11"/>
                    <a:pt x="53" y="0"/>
                    <a:pt x="66" y="1"/>
                  </a:cubicBezTo>
                  <a:cubicBezTo>
                    <a:pt x="74" y="2"/>
                    <a:pt x="78" y="6"/>
                    <a:pt x="75" y="14"/>
                  </a:cubicBezTo>
                  <a:close/>
                </a:path>
              </a:pathLst>
            </a:custGeom>
            <a:solidFill>
              <a:srgbClr val="FFEE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1" name="Freeform 99">
              <a:extLst>
                <a:ext uri="{FF2B5EF4-FFF2-40B4-BE49-F238E27FC236}">
                  <a16:creationId xmlns="" xmlns:a16="http://schemas.microsoft.com/office/drawing/2014/main" id="{02EAAB11-5AC2-47B0-83A2-D763FEED2DEF}"/>
                </a:ext>
              </a:extLst>
            </p:cNvPr>
            <p:cNvSpPr>
              <a:spLocks/>
            </p:cNvSpPr>
            <p:nvPr/>
          </p:nvSpPr>
          <p:spPr bwMode="auto">
            <a:xfrm flipH="1">
              <a:off x="755650" y="5995988"/>
              <a:ext cx="93663" cy="87313"/>
            </a:xfrm>
            <a:custGeom>
              <a:avLst/>
              <a:gdLst>
                <a:gd name="T0" fmla="*/ 30 w 33"/>
                <a:gd name="T1" fmla="*/ 13 h 31"/>
                <a:gd name="T2" fmla="*/ 12 w 33"/>
                <a:gd name="T3" fmla="*/ 31 h 31"/>
                <a:gd name="T4" fmla="*/ 25 w 33"/>
                <a:gd name="T5" fmla="*/ 18 h 31"/>
                <a:gd name="T6" fmla="*/ 5 w 33"/>
                <a:gd name="T7" fmla="*/ 25 h 31"/>
                <a:gd name="T8" fmla="*/ 18 w 33"/>
                <a:gd name="T9" fmla="*/ 13 h 31"/>
                <a:gd name="T10" fmla="*/ 0 w 33"/>
                <a:gd name="T11" fmla="*/ 21 h 31"/>
                <a:gd name="T12" fmla="*/ 16 w 33"/>
                <a:gd name="T13" fmla="*/ 11 h 31"/>
                <a:gd name="T14" fmla="*/ 18 w 33"/>
                <a:gd name="T15" fmla="*/ 1 h 31"/>
                <a:gd name="T16" fmla="*/ 21 w 33"/>
                <a:gd name="T17" fmla="*/ 0 h 31"/>
                <a:gd name="T18" fmla="*/ 30 w 33"/>
                <a:gd name="T19" fmla="*/ 13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 h="31">
                  <a:moveTo>
                    <a:pt x="30" y="13"/>
                  </a:moveTo>
                  <a:cubicBezTo>
                    <a:pt x="27" y="21"/>
                    <a:pt x="20" y="27"/>
                    <a:pt x="12" y="31"/>
                  </a:cubicBezTo>
                  <a:cubicBezTo>
                    <a:pt x="18" y="28"/>
                    <a:pt x="24" y="19"/>
                    <a:pt x="25" y="18"/>
                  </a:cubicBezTo>
                  <a:cubicBezTo>
                    <a:pt x="18" y="25"/>
                    <a:pt x="5" y="25"/>
                    <a:pt x="5" y="25"/>
                  </a:cubicBezTo>
                  <a:cubicBezTo>
                    <a:pt x="15" y="22"/>
                    <a:pt x="18" y="13"/>
                    <a:pt x="18" y="13"/>
                  </a:cubicBezTo>
                  <a:cubicBezTo>
                    <a:pt x="14" y="18"/>
                    <a:pt x="0" y="21"/>
                    <a:pt x="0" y="21"/>
                  </a:cubicBezTo>
                  <a:cubicBezTo>
                    <a:pt x="0" y="21"/>
                    <a:pt x="12" y="16"/>
                    <a:pt x="16" y="11"/>
                  </a:cubicBezTo>
                  <a:cubicBezTo>
                    <a:pt x="21" y="6"/>
                    <a:pt x="18" y="1"/>
                    <a:pt x="18" y="1"/>
                  </a:cubicBezTo>
                  <a:cubicBezTo>
                    <a:pt x="21" y="0"/>
                    <a:pt x="21" y="0"/>
                    <a:pt x="21" y="0"/>
                  </a:cubicBezTo>
                  <a:cubicBezTo>
                    <a:pt x="29" y="1"/>
                    <a:pt x="33" y="5"/>
                    <a:pt x="30" y="13"/>
                  </a:cubicBezTo>
                  <a:close/>
                </a:path>
              </a:pathLst>
            </a:custGeom>
            <a:solidFill>
              <a:srgbClr val="FFE1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2" name="Freeform 100">
              <a:extLst>
                <a:ext uri="{FF2B5EF4-FFF2-40B4-BE49-F238E27FC236}">
                  <a16:creationId xmlns="" xmlns:a16="http://schemas.microsoft.com/office/drawing/2014/main" id="{12FD74B4-54EF-406E-9641-CBE5E11F25A0}"/>
                </a:ext>
              </a:extLst>
            </p:cNvPr>
            <p:cNvSpPr>
              <a:spLocks/>
            </p:cNvSpPr>
            <p:nvPr/>
          </p:nvSpPr>
          <p:spPr bwMode="auto">
            <a:xfrm flipH="1">
              <a:off x="773113" y="5932488"/>
              <a:ext cx="220663" cy="88900"/>
            </a:xfrm>
            <a:custGeom>
              <a:avLst/>
              <a:gdLst>
                <a:gd name="T0" fmla="*/ 71 w 78"/>
                <a:gd name="T1" fmla="*/ 17 h 31"/>
                <a:gd name="T2" fmla="*/ 55 w 78"/>
                <a:gd name="T3" fmla="*/ 21 h 31"/>
                <a:gd name="T4" fmla="*/ 55 w 78"/>
                <a:gd name="T5" fmla="*/ 21 h 31"/>
                <a:gd name="T6" fmla="*/ 52 w 78"/>
                <a:gd name="T7" fmla="*/ 22 h 31"/>
                <a:gd name="T8" fmla="*/ 50 w 78"/>
                <a:gd name="T9" fmla="*/ 23 h 31"/>
                <a:gd name="T10" fmla="*/ 50 w 78"/>
                <a:gd name="T11" fmla="*/ 23 h 31"/>
                <a:gd name="T12" fmla="*/ 7 w 78"/>
                <a:gd name="T13" fmla="*/ 28 h 31"/>
                <a:gd name="T14" fmla="*/ 9 w 78"/>
                <a:gd name="T15" fmla="*/ 19 h 31"/>
                <a:gd name="T16" fmla="*/ 5 w 78"/>
                <a:gd name="T17" fmla="*/ 11 h 31"/>
                <a:gd name="T18" fmla="*/ 41 w 78"/>
                <a:gd name="T19" fmla="*/ 1 h 31"/>
                <a:gd name="T20" fmla="*/ 71 w 78"/>
                <a:gd name="T21" fmla="*/ 7 h 31"/>
                <a:gd name="T22" fmla="*/ 71 w 78"/>
                <a:gd name="T23" fmla="*/ 17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8" h="31">
                  <a:moveTo>
                    <a:pt x="71" y="17"/>
                  </a:moveTo>
                  <a:cubicBezTo>
                    <a:pt x="71" y="17"/>
                    <a:pt x="64" y="19"/>
                    <a:pt x="55" y="21"/>
                  </a:cubicBezTo>
                  <a:cubicBezTo>
                    <a:pt x="55" y="21"/>
                    <a:pt x="55" y="21"/>
                    <a:pt x="55" y="21"/>
                  </a:cubicBezTo>
                  <a:cubicBezTo>
                    <a:pt x="54" y="22"/>
                    <a:pt x="53" y="22"/>
                    <a:pt x="52" y="22"/>
                  </a:cubicBezTo>
                  <a:cubicBezTo>
                    <a:pt x="51" y="23"/>
                    <a:pt x="50" y="23"/>
                    <a:pt x="50" y="23"/>
                  </a:cubicBezTo>
                  <a:cubicBezTo>
                    <a:pt x="50" y="23"/>
                    <a:pt x="50" y="23"/>
                    <a:pt x="50" y="23"/>
                  </a:cubicBezTo>
                  <a:cubicBezTo>
                    <a:pt x="33" y="27"/>
                    <a:pt x="12" y="31"/>
                    <a:pt x="7" y="28"/>
                  </a:cubicBezTo>
                  <a:cubicBezTo>
                    <a:pt x="0" y="24"/>
                    <a:pt x="8" y="21"/>
                    <a:pt x="9" y="19"/>
                  </a:cubicBezTo>
                  <a:cubicBezTo>
                    <a:pt x="10" y="18"/>
                    <a:pt x="4" y="13"/>
                    <a:pt x="5" y="11"/>
                  </a:cubicBezTo>
                  <a:cubicBezTo>
                    <a:pt x="5" y="10"/>
                    <a:pt x="22" y="2"/>
                    <a:pt x="41" y="1"/>
                  </a:cubicBezTo>
                  <a:cubicBezTo>
                    <a:pt x="51" y="0"/>
                    <a:pt x="61" y="2"/>
                    <a:pt x="71" y="7"/>
                  </a:cubicBezTo>
                  <a:cubicBezTo>
                    <a:pt x="71" y="7"/>
                    <a:pt x="78" y="14"/>
                    <a:pt x="71" y="17"/>
                  </a:cubicBezTo>
                  <a:close/>
                </a:path>
              </a:pathLst>
            </a:custGeom>
            <a:solidFill>
              <a:srgbClr val="FFEE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3" name="Freeform 101">
              <a:extLst>
                <a:ext uri="{FF2B5EF4-FFF2-40B4-BE49-F238E27FC236}">
                  <a16:creationId xmlns="" xmlns:a16="http://schemas.microsoft.com/office/drawing/2014/main" id="{F2C828FC-DAB1-4218-8434-01218045282D}"/>
                </a:ext>
              </a:extLst>
            </p:cNvPr>
            <p:cNvSpPr>
              <a:spLocks/>
            </p:cNvSpPr>
            <p:nvPr/>
          </p:nvSpPr>
          <p:spPr bwMode="auto">
            <a:xfrm flipH="1">
              <a:off x="752475" y="5949950"/>
              <a:ext cx="74613" cy="103188"/>
            </a:xfrm>
            <a:custGeom>
              <a:avLst/>
              <a:gdLst>
                <a:gd name="T0" fmla="*/ 9 w 26"/>
                <a:gd name="T1" fmla="*/ 1 h 36"/>
                <a:gd name="T2" fmla="*/ 0 w 26"/>
                <a:gd name="T3" fmla="*/ 1 h 36"/>
                <a:gd name="T4" fmla="*/ 11 w 26"/>
                <a:gd name="T5" fmla="*/ 9 h 36"/>
                <a:gd name="T6" fmla="*/ 0 w 26"/>
                <a:gd name="T7" fmla="*/ 17 h 36"/>
                <a:gd name="T8" fmla="*/ 14 w 26"/>
                <a:gd name="T9" fmla="*/ 20 h 36"/>
                <a:gd name="T10" fmla="*/ 8 w 26"/>
                <a:gd name="T11" fmla="*/ 36 h 36"/>
                <a:gd name="T12" fmla="*/ 19 w 26"/>
                <a:gd name="T13" fmla="*/ 28 h 36"/>
                <a:gd name="T14" fmla="*/ 19 w 26"/>
                <a:gd name="T15" fmla="*/ 34 h 36"/>
                <a:gd name="T16" fmla="*/ 24 w 26"/>
                <a:gd name="T17" fmla="*/ 17 h 36"/>
                <a:gd name="T18" fmla="*/ 25 w 26"/>
                <a:gd name="T19" fmla="*/ 13 h 36"/>
                <a:gd name="T20" fmla="*/ 21 w 26"/>
                <a:gd name="T21" fmla="*/ 9 h 36"/>
                <a:gd name="T22" fmla="*/ 9 w 26"/>
                <a:gd name="T23" fmla="*/ 1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 h="36">
                  <a:moveTo>
                    <a:pt x="9" y="1"/>
                  </a:moveTo>
                  <a:cubicBezTo>
                    <a:pt x="7" y="0"/>
                    <a:pt x="3" y="0"/>
                    <a:pt x="0" y="1"/>
                  </a:cubicBezTo>
                  <a:cubicBezTo>
                    <a:pt x="8" y="2"/>
                    <a:pt x="11" y="6"/>
                    <a:pt x="11" y="9"/>
                  </a:cubicBezTo>
                  <a:cubicBezTo>
                    <a:pt x="10" y="12"/>
                    <a:pt x="0" y="17"/>
                    <a:pt x="0" y="17"/>
                  </a:cubicBezTo>
                  <a:cubicBezTo>
                    <a:pt x="0" y="17"/>
                    <a:pt x="11" y="17"/>
                    <a:pt x="14" y="20"/>
                  </a:cubicBezTo>
                  <a:cubicBezTo>
                    <a:pt x="18" y="24"/>
                    <a:pt x="16" y="32"/>
                    <a:pt x="8" y="36"/>
                  </a:cubicBezTo>
                  <a:cubicBezTo>
                    <a:pt x="14" y="36"/>
                    <a:pt x="17" y="33"/>
                    <a:pt x="19" y="28"/>
                  </a:cubicBezTo>
                  <a:cubicBezTo>
                    <a:pt x="20" y="26"/>
                    <a:pt x="19" y="34"/>
                    <a:pt x="19" y="34"/>
                  </a:cubicBezTo>
                  <a:cubicBezTo>
                    <a:pt x="19" y="34"/>
                    <a:pt x="24" y="30"/>
                    <a:pt x="24" y="17"/>
                  </a:cubicBezTo>
                  <a:cubicBezTo>
                    <a:pt x="24" y="15"/>
                    <a:pt x="26" y="15"/>
                    <a:pt x="25" y="13"/>
                  </a:cubicBezTo>
                  <a:cubicBezTo>
                    <a:pt x="25" y="10"/>
                    <a:pt x="22" y="11"/>
                    <a:pt x="21" y="9"/>
                  </a:cubicBezTo>
                  <a:cubicBezTo>
                    <a:pt x="18" y="6"/>
                    <a:pt x="13" y="2"/>
                    <a:pt x="9" y="1"/>
                  </a:cubicBezTo>
                  <a:close/>
                </a:path>
              </a:pathLst>
            </a:custGeom>
            <a:solidFill>
              <a:srgbClr val="A25C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4" name="Freeform 102">
              <a:extLst>
                <a:ext uri="{FF2B5EF4-FFF2-40B4-BE49-F238E27FC236}">
                  <a16:creationId xmlns="" xmlns:a16="http://schemas.microsoft.com/office/drawing/2014/main" id="{29F693A9-BCC6-4B0F-A717-ED602EB15F5B}"/>
                </a:ext>
              </a:extLst>
            </p:cNvPr>
            <p:cNvSpPr>
              <a:spLocks/>
            </p:cNvSpPr>
            <p:nvPr/>
          </p:nvSpPr>
          <p:spPr bwMode="auto">
            <a:xfrm flipH="1">
              <a:off x="444500" y="5794375"/>
              <a:ext cx="322263" cy="198438"/>
            </a:xfrm>
            <a:custGeom>
              <a:avLst/>
              <a:gdLst>
                <a:gd name="T0" fmla="*/ 0 w 114"/>
                <a:gd name="T1" fmla="*/ 67 h 70"/>
                <a:gd name="T2" fmla="*/ 107 w 114"/>
                <a:gd name="T3" fmla="*/ 0 h 70"/>
                <a:gd name="T4" fmla="*/ 112 w 114"/>
                <a:gd name="T5" fmla="*/ 5 h 70"/>
                <a:gd name="T6" fmla="*/ 0 w 114"/>
                <a:gd name="T7" fmla="*/ 70 h 70"/>
              </a:gdLst>
              <a:ahLst/>
              <a:cxnLst>
                <a:cxn ang="0">
                  <a:pos x="T0" y="T1"/>
                </a:cxn>
                <a:cxn ang="0">
                  <a:pos x="T2" y="T3"/>
                </a:cxn>
                <a:cxn ang="0">
                  <a:pos x="T4" y="T5"/>
                </a:cxn>
                <a:cxn ang="0">
                  <a:pos x="T6" y="T7"/>
                </a:cxn>
              </a:cxnLst>
              <a:rect l="0" t="0" r="r" b="b"/>
              <a:pathLst>
                <a:path w="114" h="70">
                  <a:moveTo>
                    <a:pt x="0" y="67"/>
                  </a:moveTo>
                  <a:cubicBezTo>
                    <a:pt x="0" y="67"/>
                    <a:pt x="90" y="48"/>
                    <a:pt x="107" y="0"/>
                  </a:cubicBezTo>
                  <a:cubicBezTo>
                    <a:pt x="107" y="0"/>
                    <a:pt x="110" y="2"/>
                    <a:pt x="112" y="5"/>
                  </a:cubicBezTo>
                  <a:cubicBezTo>
                    <a:pt x="114" y="8"/>
                    <a:pt x="91" y="49"/>
                    <a:pt x="0" y="70"/>
                  </a:cubicBezTo>
                </a:path>
              </a:pathLst>
            </a:custGeom>
            <a:solidFill>
              <a:srgbClr val="A25C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5" name="Freeform 103">
              <a:extLst>
                <a:ext uri="{FF2B5EF4-FFF2-40B4-BE49-F238E27FC236}">
                  <a16:creationId xmlns="" xmlns:a16="http://schemas.microsoft.com/office/drawing/2014/main" id="{FA3D6036-E922-405A-B720-CCD054015CB2}"/>
                </a:ext>
              </a:extLst>
            </p:cNvPr>
            <p:cNvSpPr>
              <a:spLocks/>
            </p:cNvSpPr>
            <p:nvPr/>
          </p:nvSpPr>
          <p:spPr bwMode="auto">
            <a:xfrm flipH="1">
              <a:off x="773113" y="5932488"/>
              <a:ext cx="111125" cy="60325"/>
            </a:xfrm>
            <a:custGeom>
              <a:avLst/>
              <a:gdLst>
                <a:gd name="T0" fmla="*/ 32 w 39"/>
                <a:gd name="T1" fmla="*/ 17 h 21"/>
                <a:gd name="T2" fmla="*/ 16 w 39"/>
                <a:gd name="T3" fmla="*/ 21 h 21"/>
                <a:gd name="T4" fmla="*/ 25 w 39"/>
                <a:gd name="T5" fmla="*/ 15 h 21"/>
                <a:gd name="T6" fmla="*/ 3 w 39"/>
                <a:gd name="T7" fmla="*/ 16 h 21"/>
                <a:gd name="T8" fmla="*/ 25 w 39"/>
                <a:gd name="T9" fmla="*/ 11 h 21"/>
                <a:gd name="T10" fmla="*/ 0 w 39"/>
                <a:gd name="T11" fmla="*/ 7 h 21"/>
                <a:gd name="T12" fmla="*/ 18 w 39"/>
                <a:gd name="T13" fmla="*/ 5 h 21"/>
                <a:gd name="T14" fmla="*/ 7 w 39"/>
                <a:gd name="T15" fmla="*/ 2 h 21"/>
                <a:gd name="T16" fmla="*/ 2 w 39"/>
                <a:gd name="T17" fmla="*/ 1 h 21"/>
                <a:gd name="T18" fmla="*/ 32 w 39"/>
                <a:gd name="T19" fmla="*/ 7 h 21"/>
                <a:gd name="T20" fmla="*/ 32 w 39"/>
                <a:gd name="T21" fmla="*/ 17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 h="21">
                  <a:moveTo>
                    <a:pt x="32" y="17"/>
                  </a:moveTo>
                  <a:cubicBezTo>
                    <a:pt x="32" y="17"/>
                    <a:pt x="25" y="19"/>
                    <a:pt x="16" y="21"/>
                  </a:cubicBezTo>
                  <a:cubicBezTo>
                    <a:pt x="22" y="20"/>
                    <a:pt x="28" y="17"/>
                    <a:pt x="25" y="15"/>
                  </a:cubicBezTo>
                  <a:cubicBezTo>
                    <a:pt x="21" y="10"/>
                    <a:pt x="3" y="16"/>
                    <a:pt x="3" y="16"/>
                  </a:cubicBezTo>
                  <a:cubicBezTo>
                    <a:pt x="13" y="8"/>
                    <a:pt x="24" y="11"/>
                    <a:pt x="25" y="11"/>
                  </a:cubicBezTo>
                  <a:cubicBezTo>
                    <a:pt x="18" y="4"/>
                    <a:pt x="0" y="7"/>
                    <a:pt x="0" y="7"/>
                  </a:cubicBezTo>
                  <a:cubicBezTo>
                    <a:pt x="9" y="4"/>
                    <a:pt x="18" y="5"/>
                    <a:pt x="18" y="5"/>
                  </a:cubicBezTo>
                  <a:cubicBezTo>
                    <a:pt x="18" y="5"/>
                    <a:pt x="13" y="3"/>
                    <a:pt x="7" y="2"/>
                  </a:cubicBezTo>
                  <a:cubicBezTo>
                    <a:pt x="4" y="2"/>
                    <a:pt x="3" y="1"/>
                    <a:pt x="2" y="1"/>
                  </a:cubicBezTo>
                  <a:cubicBezTo>
                    <a:pt x="12" y="0"/>
                    <a:pt x="22" y="2"/>
                    <a:pt x="32" y="7"/>
                  </a:cubicBezTo>
                  <a:cubicBezTo>
                    <a:pt x="32" y="7"/>
                    <a:pt x="39" y="14"/>
                    <a:pt x="32" y="17"/>
                  </a:cubicBezTo>
                  <a:close/>
                </a:path>
              </a:pathLst>
            </a:custGeom>
            <a:solidFill>
              <a:srgbClr val="FFE1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6" name="Freeform 104">
              <a:extLst>
                <a:ext uri="{FF2B5EF4-FFF2-40B4-BE49-F238E27FC236}">
                  <a16:creationId xmlns="" xmlns:a16="http://schemas.microsoft.com/office/drawing/2014/main" id="{F57D1F4B-9026-4EC5-BA9C-2024E586A001}"/>
                </a:ext>
              </a:extLst>
            </p:cNvPr>
            <p:cNvSpPr>
              <a:spLocks/>
            </p:cNvSpPr>
            <p:nvPr/>
          </p:nvSpPr>
          <p:spPr bwMode="auto">
            <a:xfrm flipH="1">
              <a:off x="2874963" y="6007100"/>
              <a:ext cx="219075" cy="147638"/>
            </a:xfrm>
            <a:custGeom>
              <a:avLst/>
              <a:gdLst>
                <a:gd name="T0" fmla="*/ 75 w 77"/>
                <a:gd name="T1" fmla="*/ 19 h 52"/>
                <a:gd name="T2" fmla="*/ 4 w 77"/>
                <a:gd name="T3" fmla="*/ 28 h 52"/>
                <a:gd name="T4" fmla="*/ 4 w 77"/>
                <a:gd name="T5" fmla="*/ 35 h 52"/>
                <a:gd name="T6" fmla="*/ 1 w 77"/>
                <a:gd name="T7" fmla="*/ 45 h 52"/>
                <a:gd name="T8" fmla="*/ 29 w 77"/>
                <a:gd name="T9" fmla="*/ 51 h 52"/>
                <a:gd name="T10" fmla="*/ 77 w 77"/>
                <a:gd name="T11" fmla="*/ 31 h 52"/>
              </a:gdLst>
              <a:ahLst/>
              <a:cxnLst>
                <a:cxn ang="0">
                  <a:pos x="T0" y="T1"/>
                </a:cxn>
                <a:cxn ang="0">
                  <a:pos x="T2" y="T3"/>
                </a:cxn>
                <a:cxn ang="0">
                  <a:pos x="T4" y="T5"/>
                </a:cxn>
                <a:cxn ang="0">
                  <a:pos x="T6" y="T7"/>
                </a:cxn>
                <a:cxn ang="0">
                  <a:pos x="T8" y="T9"/>
                </a:cxn>
                <a:cxn ang="0">
                  <a:pos x="T10" y="T11"/>
                </a:cxn>
              </a:cxnLst>
              <a:rect l="0" t="0" r="r" b="b"/>
              <a:pathLst>
                <a:path w="77" h="52">
                  <a:moveTo>
                    <a:pt x="75" y="19"/>
                  </a:moveTo>
                  <a:cubicBezTo>
                    <a:pt x="75" y="19"/>
                    <a:pt x="33" y="0"/>
                    <a:pt x="4" y="28"/>
                  </a:cubicBezTo>
                  <a:cubicBezTo>
                    <a:pt x="4" y="28"/>
                    <a:pt x="0" y="33"/>
                    <a:pt x="4" y="35"/>
                  </a:cubicBezTo>
                  <a:cubicBezTo>
                    <a:pt x="7" y="37"/>
                    <a:pt x="0" y="41"/>
                    <a:pt x="1" y="45"/>
                  </a:cubicBezTo>
                  <a:cubicBezTo>
                    <a:pt x="2" y="49"/>
                    <a:pt x="14" y="50"/>
                    <a:pt x="29" y="51"/>
                  </a:cubicBezTo>
                  <a:cubicBezTo>
                    <a:pt x="44" y="52"/>
                    <a:pt x="64" y="48"/>
                    <a:pt x="77" y="31"/>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7" name="Freeform 105">
              <a:extLst>
                <a:ext uri="{FF2B5EF4-FFF2-40B4-BE49-F238E27FC236}">
                  <a16:creationId xmlns="" xmlns:a16="http://schemas.microsoft.com/office/drawing/2014/main" id="{729350DF-300B-4EB8-ADD6-D330A4170AF2}"/>
                </a:ext>
              </a:extLst>
            </p:cNvPr>
            <p:cNvSpPr>
              <a:spLocks/>
            </p:cNvSpPr>
            <p:nvPr/>
          </p:nvSpPr>
          <p:spPr bwMode="auto">
            <a:xfrm flipH="1">
              <a:off x="2884488" y="6061075"/>
              <a:ext cx="141288" cy="60325"/>
            </a:xfrm>
            <a:custGeom>
              <a:avLst/>
              <a:gdLst>
                <a:gd name="T0" fmla="*/ 4 w 50"/>
                <a:gd name="T1" fmla="*/ 5 h 21"/>
                <a:gd name="T2" fmla="*/ 26 w 50"/>
                <a:gd name="T3" fmla="*/ 8 h 21"/>
                <a:gd name="T4" fmla="*/ 7 w 50"/>
                <a:gd name="T5" fmla="*/ 16 h 21"/>
                <a:gd name="T6" fmla="*/ 47 w 50"/>
                <a:gd name="T7" fmla="*/ 13 h 21"/>
                <a:gd name="T8" fmla="*/ 50 w 50"/>
                <a:gd name="T9" fmla="*/ 7 h 21"/>
                <a:gd name="T10" fmla="*/ 38 w 50"/>
                <a:gd name="T11" fmla="*/ 1 h 21"/>
                <a:gd name="T12" fmla="*/ 4 w 50"/>
                <a:gd name="T13" fmla="*/ 5 h 21"/>
              </a:gdLst>
              <a:ahLst/>
              <a:cxnLst>
                <a:cxn ang="0">
                  <a:pos x="T0" y="T1"/>
                </a:cxn>
                <a:cxn ang="0">
                  <a:pos x="T2" y="T3"/>
                </a:cxn>
                <a:cxn ang="0">
                  <a:pos x="T4" y="T5"/>
                </a:cxn>
                <a:cxn ang="0">
                  <a:pos x="T6" y="T7"/>
                </a:cxn>
                <a:cxn ang="0">
                  <a:pos x="T8" y="T9"/>
                </a:cxn>
                <a:cxn ang="0">
                  <a:pos x="T10" y="T11"/>
                </a:cxn>
                <a:cxn ang="0">
                  <a:pos x="T12" y="T13"/>
                </a:cxn>
              </a:cxnLst>
              <a:rect l="0" t="0" r="r" b="b"/>
              <a:pathLst>
                <a:path w="50" h="21">
                  <a:moveTo>
                    <a:pt x="4" y="5"/>
                  </a:moveTo>
                  <a:cubicBezTo>
                    <a:pt x="4" y="5"/>
                    <a:pt x="22" y="7"/>
                    <a:pt x="26" y="8"/>
                  </a:cubicBezTo>
                  <a:cubicBezTo>
                    <a:pt x="26" y="8"/>
                    <a:pt x="14" y="11"/>
                    <a:pt x="7" y="16"/>
                  </a:cubicBezTo>
                  <a:cubicBezTo>
                    <a:pt x="0" y="21"/>
                    <a:pt x="47" y="13"/>
                    <a:pt x="47" y="13"/>
                  </a:cubicBezTo>
                  <a:cubicBezTo>
                    <a:pt x="50" y="7"/>
                    <a:pt x="50" y="7"/>
                    <a:pt x="50" y="7"/>
                  </a:cubicBezTo>
                  <a:cubicBezTo>
                    <a:pt x="50" y="7"/>
                    <a:pt x="41" y="0"/>
                    <a:pt x="38" y="1"/>
                  </a:cubicBezTo>
                  <a:cubicBezTo>
                    <a:pt x="34" y="1"/>
                    <a:pt x="4" y="5"/>
                    <a:pt x="4" y="5"/>
                  </a:cubicBezTo>
                  <a:close/>
                </a:path>
              </a:pathLst>
            </a:custGeom>
            <a:solidFill>
              <a:srgbClr val="FFE1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8" name="Freeform 106">
              <a:extLst>
                <a:ext uri="{FF2B5EF4-FFF2-40B4-BE49-F238E27FC236}">
                  <a16:creationId xmlns="" xmlns:a16="http://schemas.microsoft.com/office/drawing/2014/main" id="{5F19916C-805B-435F-AD6B-B89BE5F1BA05}"/>
                </a:ext>
              </a:extLst>
            </p:cNvPr>
            <p:cNvSpPr>
              <a:spLocks/>
            </p:cNvSpPr>
            <p:nvPr/>
          </p:nvSpPr>
          <p:spPr bwMode="auto">
            <a:xfrm flipH="1">
              <a:off x="2849563" y="6081713"/>
              <a:ext cx="236538" cy="104775"/>
            </a:xfrm>
            <a:custGeom>
              <a:avLst/>
              <a:gdLst>
                <a:gd name="T0" fmla="*/ 78 w 83"/>
                <a:gd name="T1" fmla="*/ 19 h 37"/>
                <a:gd name="T2" fmla="*/ 57 w 83"/>
                <a:gd name="T3" fmla="*/ 32 h 37"/>
                <a:gd name="T4" fmla="*/ 55 w 83"/>
                <a:gd name="T5" fmla="*/ 33 h 37"/>
                <a:gd name="T6" fmla="*/ 55 w 83"/>
                <a:gd name="T7" fmla="*/ 33 h 37"/>
                <a:gd name="T8" fmla="*/ 14 w 83"/>
                <a:gd name="T9" fmla="*/ 34 h 37"/>
                <a:gd name="T10" fmla="*/ 11 w 83"/>
                <a:gd name="T11" fmla="*/ 30 h 37"/>
                <a:gd name="T12" fmla="*/ 1 w 83"/>
                <a:gd name="T13" fmla="*/ 25 h 37"/>
                <a:gd name="T14" fmla="*/ 6 w 83"/>
                <a:gd name="T15" fmla="*/ 20 h 37"/>
                <a:gd name="T16" fmla="*/ 73 w 83"/>
                <a:gd name="T17" fmla="*/ 4 h 37"/>
                <a:gd name="T18" fmla="*/ 78 w 83"/>
                <a:gd name="T19" fmla="*/ 19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 h="37">
                  <a:moveTo>
                    <a:pt x="78" y="19"/>
                  </a:moveTo>
                  <a:cubicBezTo>
                    <a:pt x="73" y="26"/>
                    <a:pt x="65" y="30"/>
                    <a:pt x="57" y="32"/>
                  </a:cubicBezTo>
                  <a:cubicBezTo>
                    <a:pt x="56" y="32"/>
                    <a:pt x="56" y="32"/>
                    <a:pt x="55" y="33"/>
                  </a:cubicBezTo>
                  <a:cubicBezTo>
                    <a:pt x="55" y="33"/>
                    <a:pt x="55" y="33"/>
                    <a:pt x="55" y="33"/>
                  </a:cubicBezTo>
                  <a:cubicBezTo>
                    <a:pt x="37" y="37"/>
                    <a:pt x="18" y="35"/>
                    <a:pt x="14" y="34"/>
                  </a:cubicBezTo>
                  <a:cubicBezTo>
                    <a:pt x="8" y="32"/>
                    <a:pt x="13" y="32"/>
                    <a:pt x="11" y="30"/>
                  </a:cubicBezTo>
                  <a:cubicBezTo>
                    <a:pt x="9" y="29"/>
                    <a:pt x="2" y="28"/>
                    <a:pt x="1" y="25"/>
                  </a:cubicBezTo>
                  <a:cubicBezTo>
                    <a:pt x="0" y="21"/>
                    <a:pt x="6" y="20"/>
                    <a:pt x="6" y="20"/>
                  </a:cubicBezTo>
                  <a:cubicBezTo>
                    <a:pt x="32" y="4"/>
                    <a:pt x="60" y="0"/>
                    <a:pt x="73" y="4"/>
                  </a:cubicBezTo>
                  <a:cubicBezTo>
                    <a:pt x="80" y="7"/>
                    <a:pt x="83" y="12"/>
                    <a:pt x="78" y="19"/>
                  </a:cubicBezTo>
                  <a:close/>
                </a:path>
              </a:pathLst>
            </a:custGeom>
            <a:solidFill>
              <a:srgbClr val="FFEE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9" name="Freeform 107">
              <a:extLst>
                <a:ext uri="{FF2B5EF4-FFF2-40B4-BE49-F238E27FC236}">
                  <a16:creationId xmlns="" xmlns:a16="http://schemas.microsoft.com/office/drawing/2014/main" id="{8A67581D-E661-492B-9F5F-E3C2DF097CE9}"/>
                </a:ext>
              </a:extLst>
            </p:cNvPr>
            <p:cNvSpPr>
              <a:spLocks/>
            </p:cNvSpPr>
            <p:nvPr/>
          </p:nvSpPr>
          <p:spPr bwMode="auto">
            <a:xfrm flipH="1">
              <a:off x="2849563" y="6092825"/>
              <a:ext cx="103188" cy="79375"/>
            </a:xfrm>
            <a:custGeom>
              <a:avLst/>
              <a:gdLst>
                <a:gd name="T0" fmla="*/ 31 w 36"/>
                <a:gd name="T1" fmla="*/ 15 h 28"/>
                <a:gd name="T2" fmla="*/ 10 w 36"/>
                <a:gd name="T3" fmla="*/ 28 h 28"/>
                <a:gd name="T4" fmla="*/ 26 w 36"/>
                <a:gd name="T5" fmla="*/ 19 h 28"/>
                <a:gd name="T6" fmla="*/ 5 w 36"/>
                <a:gd name="T7" fmla="*/ 20 h 28"/>
                <a:gd name="T8" fmla="*/ 20 w 36"/>
                <a:gd name="T9" fmla="*/ 12 h 28"/>
                <a:gd name="T10" fmla="*/ 0 w 36"/>
                <a:gd name="T11" fmla="*/ 15 h 28"/>
                <a:gd name="T12" fmla="*/ 19 w 36"/>
                <a:gd name="T13" fmla="*/ 9 h 28"/>
                <a:gd name="T14" fmla="*/ 23 w 36"/>
                <a:gd name="T15" fmla="*/ 1 h 28"/>
                <a:gd name="T16" fmla="*/ 26 w 36"/>
                <a:gd name="T17" fmla="*/ 0 h 28"/>
                <a:gd name="T18" fmla="*/ 31 w 36"/>
                <a:gd name="T19" fmla="*/ 15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28">
                  <a:moveTo>
                    <a:pt x="31" y="15"/>
                  </a:moveTo>
                  <a:cubicBezTo>
                    <a:pt x="26" y="22"/>
                    <a:pt x="18" y="26"/>
                    <a:pt x="10" y="28"/>
                  </a:cubicBezTo>
                  <a:cubicBezTo>
                    <a:pt x="16" y="26"/>
                    <a:pt x="25" y="19"/>
                    <a:pt x="26" y="19"/>
                  </a:cubicBezTo>
                  <a:cubicBezTo>
                    <a:pt x="17" y="23"/>
                    <a:pt x="5" y="20"/>
                    <a:pt x="5" y="20"/>
                  </a:cubicBezTo>
                  <a:cubicBezTo>
                    <a:pt x="14" y="19"/>
                    <a:pt x="20" y="12"/>
                    <a:pt x="20" y="12"/>
                  </a:cubicBezTo>
                  <a:cubicBezTo>
                    <a:pt x="15" y="15"/>
                    <a:pt x="0" y="15"/>
                    <a:pt x="0" y="15"/>
                  </a:cubicBezTo>
                  <a:cubicBezTo>
                    <a:pt x="0" y="15"/>
                    <a:pt x="13" y="13"/>
                    <a:pt x="19" y="9"/>
                  </a:cubicBezTo>
                  <a:cubicBezTo>
                    <a:pt x="24" y="6"/>
                    <a:pt x="23" y="1"/>
                    <a:pt x="23" y="1"/>
                  </a:cubicBezTo>
                  <a:cubicBezTo>
                    <a:pt x="26" y="0"/>
                    <a:pt x="26" y="0"/>
                    <a:pt x="26" y="0"/>
                  </a:cubicBezTo>
                  <a:cubicBezTo>
                    <a:pt x="33" y="3"/>
                    <a:pt x="36" y="8"/>
                    <a:pt x="31" y="15"/>
                  </a:cubicBezTo>
                  <a:close/>
                </a:path>
              </a:pathLst>
            </a:custGeom>
            <a:solidFill>
              <a:srgbClr val="FFE1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0" name="Freeform 108">
              <a:extLst>
                <a:ext uri="{FF2B5EF4-FFF2-40B4-BE49-F238E27FC236}">
                  <a16:creationId xmlns="" xmlns:a16="http://schemas.microsoft.com/office/drawing/2014/main" id="{F85553BF-11A2-4669-AB4E-9430A7548E32}"/>
                </a:ext>
              </a:extLst>
            </p:cNvPr>
            <p:cNvSpPr>
              <a:spLocks/>
            </p:cNvSpPr>
            <p:nvPr/>
          </p:nvSpPr>
          <p:spPr bwMode="auto">
            <a:xfrm flipH="1">
              <a:off x="2855913" y="6002338"/>
              <a:ext cx="223838" cy="76200"/>
            </a:xfrm>
            <a:custGeom>
              <a:avLst/>
              <a:gdLst>
                <a:gd name="T0" fmla="*/ 71 w 79"/>
                <a:gd name="T1" fmla="*/ 27 h 27"/>
                <a:gd name="T2" fmla="*/ 55 w 79"/>
                <a:gd name="T3" fmla="*/ 27 h 27"/>
                <a:gd name="T4" fmla="*/ 55 w 79"/>
                <a:gd name="T5" fmla="*/ 27 h 27"/>
                <a:gd name="T6" fmla="*/ 51 w 79"/>
                <a:gd name="T7" fmla="*/ 27 h 27"/>
                <a:gd name="T8" fmla="*/ 49 w 79"/>
                <a:gd name="T9" fmla="*/ 27 h 27"/>
                <a:gd name="T10" fmla="*/ 49 w 79"/>
                <a:gd name="T11" fmla="*/ 27 h 27"/>
                <a:gd name="T12" fmla="*/ 7 w 79"/>
                <a:gd name="T13" fmla="*/ 23 h 27"/>
                <a:gd name="T14" fmla="*/ 10 w 79"/>
                <a:gd name="T15" fmla="*/ 14 h 27"/>
                <a:gd name="T16" fmla="*/ 8 w 79"/>
                <a:gd name="T17" fmla="*/ 5 h 27"/>
                <a:gd name="T18" fmla="*/ 46 w 79"/>
                <a:gd name="T19" fmla="*/ 4 h 27"/>
                <a:gd name="T20" fmla="*/ 73 w 79"/>
                <a:gd name="T21" fmla="*/ 17 h 27"/>
                <a:gd name="T22" fmla="*/ 71 w 79"/>
                <a:gd name="T23"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9" h="27">
                  <a:moveTo>
                    <a:pt x="71" y="27"/>
                  </a:moveTo>
                  <a:cubicBezTo>
                    <a:pt x="71" y="27"/>
                    <a:pt x="64" y="27"/>
                    <a:pt x="55" y="27"/>
                  </a:cubicBezTo>
                  <a:cubicBezTo>
                    <a:pt x="55" y="27"/>
                    <a:pt x="55" y="27"/>
                    <a:pt x="55" y="27"/>
                  </a:cubicBezTo>
                  <a:cubicBezTo>
                    <a:pt x="54" y="27"/>
                    <a:pt x="52" y="27"/>
                    <a:pt x="51" y="27"/>
                  </a:cubicBezTo>
                  <a:cubicBezTo>
                    <a:pt x="50" y="27"/>
                    <a:pt x="49" y="27"/>
                    <a:pt x="49" y="27"/>
                  </a:cubicBezTo>
                  <a:cubicBezTo>
                    <a:pt x="49" y="27"/>
                    <a:pt x="49" y="27"/>
                    <a:pt x="49" y="27"/>
                  </a:cubicBezTo>
                  <a:cubicBezTo>
                    <a:pt x="32" y="27"/>
                    <a:pt x="10" y="26"/>
                    <a:pt x="7" y="23"/>
                  </a:cubicBezTo>
                  <a:cubicBezTo>
                    <a:pt x="0" y="16"/>
                    <a:pt x="9" y="16"/>
                    <a:pt x="10" y="14"/>
                  </a:cubicBezTo>
                  <a:cubicBezTo>
                    <a:pt x="12" y="13"/>
                    <a:pt x="7" y="7"/>
                    <a:pt x="8" y="5"/>
                  </a:cubicBezTo>
                  <a:cubicBezTo>
                    <a:pt x="9" y="4"/>
                    <a:pt x="27" y="0"/>
                    <a:pt x="46" y="4"/>
                  </a:cubicBezTo>
                  <a:cubicBezTo>
                    <a:pt x="55" y="6"/>
                    <a:pt x="65" y="10"/>
                    <a:pt x="73" y="17"/>
                  </a:cubicBezTo>
                  <a:cubicBezTo>
                    <a:pt x="73" y="17"/>
                    <a:pt x="79" y="26"/>
                    <a:pt x="71" y="27"/>
                  </a:cubicBezTo>
                  <a:close/>
                </a:path>
              </a:pathLst>
            </a:custGeom>
            <a:solidFill>
              <a:srgbClr val="FFEE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1" name="Freeform 109">
              <a:extLst>
                <a:ext uri="{FF2B5EF4-FFF2-40B4-BE49-F238E27FC236}">
                  <a16:creationId xmlns="" xmlns:a16="http://schemas.microsoft.com/office/drawing/2014/main" id="{46F24427-3857-4159-944A-20743CA8BE99}"/>
                </a:ext>
              </a:extLst>
            </p:cNvPr>
            <p:cNvSpPr>
              <a:spLocks/>
            </p:cNvSpPr>
            <p:nvPr/>
          </p:nvSpPr>
          <p:spPr bwMode="auto">
            <a:xfrm flipH="1">
              <a:off x="2841625" y="6042025"/>
              <a:ext cx="73025" cy="104775"/>
            </a:xfrm>
            <a:custGeom>
              <a:avLst/>
              <a:gdLst>
                <a:gd name="T0" fmla="*/ 13 w 26"/>
                <a:gd name="T1" fmla="*/ 2 h 37"/>
                <a:gd name="T2" fmla="*/ 4 w 26"/>
                <a:gd name="T3" fmla="*/ 0 h 37"/>
                <a:gd name="T4" fmla="*/ 12 w 26"/>
                <a:gd name="T5" fmla="*/ 10 h 37"/>
                <a:gd name="T6" fmla="*/ 0 w 26"/>
                <a:gd name="T7" fmla="*/ 16 h 37"/>
                <a:gd name="T8" fmla="*/ 13 w 26"/>
                <a:gd name="T9" fmla="*/ 23 h 37"/>
                <a:gd name="T10" fmla="*/ 3 w 26"/>
                <a:gd name="T11" fmla="*/ 37 h 37"/>
                <a:gd name="T12" fmla="*/ 16 w 26"/>
                <a:gd name="T13" fmla="*/ 31 h 37"/>
                <a:gd name="T14" fmla="*/ 14 w 26"/>
                <a:gd name="T15" fmla="*/ 37 h 37"/>
                <a:gd name="T16" fmla="*/ 23 w 26"/>
                <a:gd name="T17" fmla="*/ 22 h 37"/>
                <a:gd name="T18" fmla="*/ 26 w 26"/>
                <a:gd name="T19" fmla="*/ 18 h 37"/>
                <a:gd name="T20" fmla="*/ 22 w 26"/>
                <a:gd name="T21" fmla="*/ 13 h 37"/>
                <a:gd name="T22" fmla="*/ 13 w 26"/>
                <a:gd name="T23" fmla="*/ 2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 h="37">
                  <a:moveTo>
                    <a:pt x="13" y="2"/>
                  </a:moveTo>
                  <a:cubicBezTo>
                    <a:pt x="11" y="1"/>
                    <a:pt x="7" y="0"/>
                    <a:pt x="4" y="0"/>
                  </a:cubicBezTo>
                  <a:cubicBezTo>
                    <a:pt x="11" y="3"/>
                    <a:pt x="14" y="7"/>
                    <a:pt x="12" y="10"/>
                  </a:cubicBezTo>
                  <a:cubicBezTo>
                    <a:pt x="11" y="13"/>
                    <a:pt x="0" y="16"/>
                    <a:pt x="0" y="16"/>
                  </a:cubicBezTo>
                  <a:cubicBezTo>
                    <a:pt x="0" y="16"/>
                    <a:pt x="11" y="18"/>
                    <a:pt x="13" y="23"/>
                  </a:cubicBezTo>
                  <a:cubicBezTo>
                    <a:pt x="15" y="27"/>
                    <a:pt x="12" y="34"/>
                    <a:pt x="3" y="37"/>
                  </a:cubicBezTo>
                  <a:cubicBezTo>
                    <a:pt x="9" y="37"/>
                    <a:pt x="13" y="35"/>
                    <a:pt x="16" y="31"/>
                  </a:cubicBezTo>
                  <a:cubicBezTo>
                    <a:pt x="18" y="29"/>
                    <a:pt x="14" y="37"/>
                    <a:pt x="14" y="37"/>
                  </a:cubicBezTo>
                  <a:cubicBezTo>
                    <a:pt x="14" y="37"/>
                    <a:pt x="20" y="34"/>
                    <a:pt x="23" y="22"/>
                  </a:cubicBezTo>
                  <a:cubicBezTo>
                    <a:pt x="24" y="19"/>
                    <a:pt x="26" y="20"/>
                    <a:pt x="26" y="18"/>
                  </a:cubicBezTo>
                  <a:cubicBezTo>
                    <a:pt x="26" y="15"/>
                    <a:pt x="23" y="16"/>
                    <a:pt x="22" y="13"/>
                  </a:cubicBezTo>
                  <a:cubicBezTo>
                    <a:pt x="21" y="10"/>
                    <a:pt x="17" y="4"/>
                    <a:pt x="13" y="2"/>
                  </a:cubicBezTo>
                  <a:close/>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2" name="Freeform 110">
              <a:extLst>
                <a:ext uri="{FF2B5EF4-FFF2-40B4-BE49-F238E27FC236}">
                  <a16:creationId xmlns="" xmlns:a16="http://schemas.microsoft.com/office/drawing/2014/main" id="{AF0BBE50-074A-4C3E-B1F8-C451ED244E9F}"/>
                </a:ext>
              </a:extLst>
            </p:cNvPr>
            <p:cNvSpPr>
              <a:spLocks/>
            </p:cNvSpPr>
            <p:nvPr/>
          </p:nvSpPr>
          <p:spPr bwMode="auto">
            <a:xfrm flipH="1">
              <a:off x="2501900" y="5973763"/>
              <a:ext cx="354013" cy="123825"/>
            </a:xfrm>
            <a:custGeom>
              <a:avLst/>
              <a:gdLst>
                <a:gd name="T0" fmla="*/ 0 w 125"/>
                <a:gd name="T1" fmla="*/ 40 h 44"/>
                <a:gd name="T2" fmla="*/ 120 w 125"/>
                <a:gd name="T3" fmla="*/ 0 h 44"/>
                <a:gd name="T4" fmla="*/ 124 w 125"/>
                <a:gd name="T5" fmla="*/ 7 h 44"/>
                <a:gd name="T6" fmla="*/ 0 w 125"/>
                <a:gd name="T7" fmla="*/ 43 h 44"/>
              </a:gdLst>
              <a:ahLst/>
              <a:cxnLst>
                <a:cxn ang="0">
                  <a:pos x="T0" y="T1"/>
                </a:cxn>
                <a:cxn ang="0">
                  <a:pos x="T2" y="T3"/>
                </a:cxn>
                <a:cxn ang="0">
                  <a:pos x="T4" y="T5"/>
                </a:cxn>
                <a:cxn ang="0">
                  <a:pos x="T6" y="T7"/>
                </a:cxn>
              </a:cxnLst>
              <a:rect l="0" t="0" r="r" b="b"/>
              <a:pathLst>
                <a:path w="125" h="44">
                  <a:moveTo>
                    <a:pt x="0" y="40"/>
                  </a:moveTo>
                  <a:cubicBezTo>
                    <a:pt x="0" y="40"/>
                    <a:pt x="93" y="43"/>
                    <a:pt x="120" y="0"/>
                  </a:cubicBezTo>
                  <a:cubicBezTo>
                    <a:pt x="120" y="0"/>
                    <a:pt x="123" y="4"/>
                    <a:pt x="124" y="7"/>
                  </a:cubicBezTo>
                  <a:cubicBezTo>
                    <a:pt x="125" y="10"/>
                    <a:pt x="94" y="44"/>
                    <a:pt x="0" y="43"/>
                  </a:cubicBezTo>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3" name="Freeform 111">
              <a:extLst>
                <a:ext uri="{FF2B5EF4-FFF2-40B4-BE49-F238E27FC236}">
                  <a16:creationId xmlns="" xmlns:a16="http://schemas.microsoft.com/office/drawing/2014/main" id="{6F6CA216-C41D-472A-A9E0-C91A83526EBE}"/>
                </a:ext>
              </a:extLst>
            </p:cNvPr>
            <p:cNvSpPr>
              <a:spLocks/>
            </p:cNvSpPr>
            <p:nvPr/>
          </p:nvSpPr>
          <p:spPr bwMode="auto">
            <a:xfrm flipH="1">
              <a:off x="2855913" y="6013450"/>
              <a:ext cx="104775" cy="65088"/>
            </a:xfrm>
            <a:custGeom>
              <a:avLst/>
              <a:gdLst>
                <a:gd name="T0" fmla="*/ 29 w 37"/>
                <a:gd name="T1" fmla="*/ 23 h 23"/>
                <a:gd name="T2" fmla="*/ 13 w 37"/>
                <a:gd name="T3" fmla="*/ 23 h 23"/>
                <a:gd name="T4" fmla="*/ 23 w 37"/>
                <a:gd name="T5" fmla="*/ 19 h 23"/>
                <a:gd name="T6" fmla="*/ 1 w 37"/>
                <a:gd name="T7" fmla="*/ 15 h 23"/>
                <a:gd name="T8" fmla="*/ 24 w 37"/>
                <a:gd name="T9" fmla="*/ 15 h 23"/>
                <a:gd name="T10" fmla="*/ 0 w 37"/>
                <a:gd name="T11" fmla="*/ 5 h 23"/>
                <a:gd name="T12" fmla="*/ 19 w 37"/>
                <a:gd name="T13" fmla="*/ 8 h 23"/>
                <a:gd name="T14" fmla="*/ 8 w 37"/>
                <a:gd name="T15" fmla="*/ 3 h 23"/>
                <a:gd name="T16" fmla="*/ 4 w 37"/>
                <a:gd name="T17" fmla="*/ 0 h 23"/>
                <a:gd name="T18" fmla="*/ 31 w 37"/>
                <a:gd name="T19" fmla="*/ 13 h 23"/>
                <a:gd name="T20" fmla="*/ 29 w 37"/>
                <a:gd name="T21"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 h="23">
                  <a:moveTo>
                    <a:pt x="29" y="23"/>
                  </a:moveTo>
                  <a:cubicBezTo>
                    <a:pt x="29" y="23"/>
                    <a:pt x="22" y="23"/>
                    <a:pt x="13" y="23"/>
                  </a:cubicBezTo>
                  <a:cubicBezTo>
                    <a:pt x="19" y="23"/>
                    <a:pt x="26" y="22"/>
                    <a:pt x="23" y="19"/>
                  </a:cubicBezTo>
                  <a:cubicBezTo>
                    <a:pt x="20" y="14"/>
                    <a:pt x="1" y="15"/>
                    <a:pt x="1" y="15"/>
                  </a:cubicBezTo>
                  <a:cubicBezTo>
                    <a:pt x="13" y="10"/>
                    <a:pt x="23" y="15"/>
                    <a:pt x="24" y="15"/>
                  </a:cubicBezTo>
                  <a:cubicBezTo>
                    <a:pt x="18" y="7"/>
                    <a:pt x="0" y="5"/>
                    <a:pt x="0" y="5"/>
                  </a:cubicBezTo>
                  <a:cubicBezTo>
                    <a:pt x="10" y="5"/>
                    <a:pt x="18" y="8"/>
                    <a:pt x="19" y="8"/>
                  </a:cubicBezTo>
                  <a:cubicBezTo>
                    <a:pt x="18" y="8"/>
                    <a:pt x="14" y="5"/>
                    <a:pt x="8" y="3"/>
                  </a:cubicBezTo>
                  <a:cubicBezTo>
                    <a:pt x="6" y="2"/>
                    <a:pt x="5" y="1"/>
                    <a:pt x="4" y="0"/>
                  </a:cubicBezTo>
                  <a:cubicBezTo>
                    <a:pt x="13" y="2"/>
                    <a:pt x="23" y="6"/>
                    <a:pt x="31" y="13"/>
                  </a:cubicBezTo>
                  <a:cubicBezTo>
                    <a:pt x="31" y="13"/>
                    <a:pt x="37" y="22"/>
                    <a:pt x="29" y="23"/>
                  </a:cubicBezTo>
                  <a:close/>
                </a:path>
              </a:pathLst>
            </a:custGeom>
            <a:solidFill>
              <a:srgbClr val="FFE1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4" name="Freeform 112">
              <a:extLst>
                <a:ext uri="{FF2B5EF4-FFF2-40B4-BE49-F238E27FC236}">
                  <a16:creationId xmlns="" xmlns:a16="http://schemas.microsoft.com/office/drawing/2014/main" id="{643263D1-7024-47A3-9A9E-A1C7A4C6A614}"/>
                </a:ext>
              </a:extLst>
            </p:cNvPr>
            <p:cNvSpPr>
              <a:spLocks/>
            </p:cNvSpPr>
            <p:nvPr/>
          </p:nvSpPr>
          <p:spPr bwMode="auto">
            <a:xfrm flipH="1">
              <a:off x="3190875" y="5805488"/>
              <a:ext cx="158750" cy="111125"/>
            </a:xfrm>
            <a:custGeom>
              <a:avLst/>
              <a:gdLst>
                <a:gd name="T0" fmla="*/ 56 w 56"/>
                <a:gd name="T1" fmla="*/ 22 h 39"/>
                <a:gd name="T2" fmla="*/ 6 w 56"/>
                <a:gd name="T3" fmla="*/ 13 h 39"/>
                <a:gd name="T4" fmla="*/ 4 w 56"/>
                <a:gd name="T5" fmla="*/ 18 h 39"/>
                <a:gd name="T6" fmla="*/ 0 w 56"/>
                <a:gd name="T7" fmla="*/ 24 h 39"/>
                <a:gd name="T8" fmla="*/ 18 w 56"/>
                <a:gd name="T9" fmla="*/ 34 h 39"/>
                <a:gd name="T10" fmla="*/ 55 w 56"/>
                <a:gd name="T11" fmla="*/ 31 h 39"/>
              </a:gdLst>
              <a:ahLst/>
              <a:cxnLst>
                <a:cxn ang="0">
                  <a:pos x="T0" y="T1"/>
                </a:cxn>
                <a:cxn ang="0">
                  <a:pos x="T2" y="T3"/>
                </a:cxn>
                <a:cxn ang="0">
                  <a:pos x="T4" y="T5"/>
                </a:cxn>
                <a:cxn ang="0">
                  <a:pos x="T6" y="T7"/>
                </a:cxn>
                <a:cxn ang="0">
                  <a:pos x="T8" y="T9"/>
                </a:cxn>
                <a:cxn ang="0">
                  <a:pos x="T10" y="T11"/>
                </a:cxn>
              </a:cxnLst>
              <a:rect l="0" t="0" r="r" b="b"/>
              <a:pathLst>
                <a:path w="56" h="39">
                  <a:moveTo>
                    <a:pt x="56" y="22"/>
                  </a:moveTo>
                  <a:cubicBezTo>
                    <a:pt x="56" y="22"/>
                    <a:pt x="32" y="0"/>
                    <a:pt x="6" y="13"/>
                  </a:cubicBezTo>
                  <a:cubicBezTo>
                    <a:pt x="6" y="13"/>
                    <a:pt x="2" y="16"/>
                    <a:pt x="4" y="18"/>
                  </a:cubicBezTo>
                  <a:cubicBezTo>
                    <a:pt x="6" y="20"/>
                    <a:pt x="0" y="21"/>
                    <a:pt x="0" y="24"/>
                  </a:cubicBezTo>
                  <a:cubicBezTo>
                    <a:pt x="0" y="27"/>
                    <a:pt x="8" y="30"/>
                    <a:pt x="18" y="34"/>
                  </a:cubicBezTo>
                  <a:cubicBezTo>
                    <a:pt x="28" y="38"/>
                    <a:pt x="43" y="39"/>
                    <a:pt x="55" y="31"/>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5" name="Freeform 113">
              <a:extLst>
                <a:ext uri="{FF2B5EF4-FFF2-40B4-BE49-F238E27FC236}">
                  <a16:creationId xmlns="" xmlns:a16="http://schemas.microsoft.com/office/drawing/2014/main" id="{019FB650-BBD6-42D3-A942-FEB6F4CA8106}"/>
                </a:ext>
              </a:extLst>
            </p:cNvPr>
            <p:cNvSpPr>
              <a:spLocks/>
            </p:cNvSpPr>
            <p:nvPr/>
          </p:nvSpPr>
          <p:spPr bwMode="auto">
            <a:xfrm flipH="1">
              <a:off x="3195638" y="5849938"/>
              <a:ext cx="106363" cy="41275"/>
            </a:xfrm>
            <a:custGeom>
              <a:avLst/>
              <a:gdLst>
                <a:gd name="T0" fmla="*/ 6 w 37"/>
                <a:gd name="T1" fmla="*/ 0 h 14"/>
                <a:gd name="T2" fmla="*/ 21 w 37"/>
                <a:gd name="T3" fmla="*/ 6 h 14"/>
                <a:gd name="T4" fmla="*/ 6 w 37"/>
                <a:gd name="T5" fmla="*/ 7 h 14"/>
                <a:gd name="T6" fmla="*/ 34 w 37"/>
                <a:gd name="T7" fmla="*/ 14 h 14"/>
                <a:gd name="T8" fmla="*/ 37 w 37"/>
                <a:gd name="T9" fmla="*/ 11 h 14"/>
                <a:gd name="T10" fmla="*/ 30 w 37"/>
                <a:gd name="T11" fmla="*/ 4 h 14"/>
                <a:gd name="T12" fmla="*/ 6 w 37"/>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37" h="14">
                  <a:moveTo>
                    <a:pt x="6" y="0"/>
                  </a:moveTo>
                  <a:cubicBezTo>
                    <a:pt x="6" y="0"/>
                    <a:pt x="18" y="4"/>
                    <a:pt x="21" y="6"/>
                  </a:cubicBezTo>
                  <a:cubicBezTo>
                    <a:pt x="21" y="6"/>
                    <a:pt x="12" y="5"/>
                    <a:pt x="6" y="7"/>
                  </a:cubicBezTo>
                  <a:cubicBezTo>
                    <a:pt x="0" y="9"/>
                    <a:pt x="34" y="14"/>
                    <a:pt x="34" y="14"/>
                  </a:cubicBezTo>
                  <a:cubicBezTo>
                    <a:pt x="37" y="11"/>
                    <a:pt x="37" y="11"/>
                    <a:pt x="37" y="11"/>
                  </a:cubicBezTo>
                  <a:cubicBezTo>
                    <a:pt x="37" y="11"/>
                    <a:pt x="33" y="4"/>
                    <a:pt x="30" y="4"/>
                  </a:cubicBezTo>
                  <a:cubicBezTo>
                    <a:pt x="28" y="3"/>
                    <a:pt x="6" y="0"/>
                    <a:pt x="6" y="0"/>
                  </a:cubicBezTo>
                  <a:close/>
                </a:path>
              </a:pathLst>
            </a:custGeom>
            <a:solidFill>
              <a:srgbClr val="FFE1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6" name="Freeform 114">
              <a:extLst>
                <a:ext uri="{FF2B5EF4-FFF2-40B4-BE49-F238E27FC236}">
                  <a16:creationId xmlns="" xmlns:a16="http://schemas.microsoft.com/office/drawing/2014/main" id="{4320E579-53AD-41A3-AE2B-A2DE7E91E44E}"/>
                </a:ext>
              </a:extLst>
            </p:cNvPr>
            <p:cNvSpPr>
              <a:spLocks/>
            </p:cNvSpPr>
            <p:nvPr/>
          </p:nvSpPr>
          <p:spPr bwMode="auto">
            <a:xfrm flipH="1">
              <a:off x="3179763" y="5864225"/>
              <a:ext cx="166688" cy="71438"/>
            </a:xfrm>
            <a:custGeom>
              <a:avLst/>
              <a:gdLst>
                <a:gd name="T0" fmla="*/ 54 w 59"/>
                <a:gd name="T1" fmla="*/ 20 h 25"/>
                <a:gd name="T2" fmla="*/ 37 w 59"/>
                <a:gd name="T3" fmla="*/ 24 h 25"/>
                <a:gd name="T4" fmla="*/ 36 w 59"/>
                <a:gd name="T5" fmla="*/ 24 h 25"/>
                <a:gd name="T6" fmla="*/ 35 w 59"/>
                <a:gd name="T7" fmla="*/ 24 h 25"/>
                <a:gd name="T8" fmla="*/ 7 w 59"/>
                <a:gd name="T9" fmla="*/ 16 h 25"/>
                <a:gd name="T10" fmla="*/ 6 w 59"/>
                <a:gd name="T11" fmla="*/ 13 h 25"/>
                <a:gd name="T12" fmla="*/ 0 w 59"/>
                <a:gd name="T13" fmla="*/ 7 h 25"/>
                <a:gd name="T14" fmla="*/ 4 w 59"/>
                <a:gd name="T15" fmla="*/ 5 h 25"/>
                <a:gd name="T16" fmla="*/ 54 w 59"/>
                <a:gd name="T17" fmla="*/ 9 h 25"/>
                <a:gd name="T18" fmla="*/ 54 w 59"/>
                <a:gd name="T19" fmla="*/ 2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 h="25">
                  <a:moveTo>
                    <a:pt x="54" y="20"/>
                  </a:moveTo>
                  <a:cubicBezTo>
                    <a:pt x="49" y="23"/>
                    <a:pt x="43" y="25"/>
                    <a:pt x="37" y="24"/>
                  </a:cubicBezTo>
                  <a:cubicBezTo>
                    <a:pt x="36" y="24"/>
                    <a:pt x="36" y="24"/>
                    <a:pt x="36" y="24"/>
                  </a:cubicBezTo>
                  <a:cubicBezTo>
                    <a:pt x="35" y="24"/>
                    <a:pt x="35" y="24"/>
                    <a:pt x="35" y="24"/>
                  </a:cubicBezTo>
                  <a:cubicBezTo>
                    <a:pt x="22" y="24"/>
                    <a:pt x="9" y="18"/>
                    <a:pt x="7" y="16"/>
                  </a:cubicBezTo>
                  <a:cubicBezTo>
                    <a:pt x="4" y="14"/>
                    <a:pt x="7" y="15"/>
                    <a:pt x="6" y="13"/>
                  </a:cubicBezTo>
                  <a:cubicBezTo>
                    <a:pt x="5" y="12"/>
                    <a:pt x="0" y="10"/>
                    <a:pt x="0" y="7"/>
                  </a:cubicBezTo>
                  <a:cubicBezTo>
                    <a:pt x="0" y="5"/>
                    <a:pt x="4" y="5"/>
                    <a:pt x="4" y="5"/>
                  </a:cubicBezTo>
                  <a:cubicBezTo>
                    <a:pt x="26" y="0"/>
                    <a:pt x="46" y="3"/>
                    <a:pt x="54" y="9"/>
                  </a:cubicBezTo>
                  <a:cubicBezTo>
                    <a:pt x="58" y="12"/>
                    <a:pt x="59" y="16"/>
                    <a:pt x="54" y="20"/>
                  </a:cubicBezTo>
                  <a:close/>
                </a:path>
              </a:pathLst>
            </a:custGeom>
            <a:solidFill>
              <a:srgbClr val="FFEE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7" name="Freeform 115">
              <a:extLst>
                <a:ext uri="{FF2B5EF4-FFF2-40B4-BE49-F238E27FC236}">
                  <a16:creationId xmlns="" xmlns:a16="http://schemas.microsoft.com/office/drawing/2014/main" id="{6C4905F5-BA90-42F7-9C1F-68AB1C257164}"/>
                </a:ext>
              </a:extLst>
            </p:cNvPr>
            <p:cNvSpPr>
              <a:spLocks/>
            </p:cNvSpPr>
            <p:nvPr/>
          </p:nvSpPr>
          <p:spPr bwMode="auto">
            <a:xfrm flipH="1">
              <a:off x="3179763" y="5888038"/>
              <a:ext cx="73025" cy="47625"/>
            </a:xfrm>
            <a:custGeom>
              <a:avLst/>
              <a:gdLst>
                <a:gd name="T0" fmla="*/ 21 w 26"/>
                <a:gd name="T1" fmla="*/ 12 h 17"/>
                <a:gd name="T2" fmla="*/ 4 w 26"/>
                <a:gd name="T3" fmla="*/ 16 h 17"/>
                <a:gd name="T4" fmla="*/ 17 w 26"/>
                <a:gd name="T5" fmla="*/ 13 h 17"/>
                <a:gd name="T6" fmla="*/ 2 w 26"/>
                <a:gd name="T7" fmla="*/ 10 h 17"/>
                <a:gd name="T8" fmla="*/ 14 w 26"/>
                <a:gd name="T9" fmla="*/ 8 h 17"/>
                <a:gd name="T10" fmla="*/ 0 w 26"/>
                <a:gd name="T11" fmla="*/ 5 h 17"/>
                <a:gd name="T12" fmla="*/ 14 w 26"/>
                <a:gd name="T13" fmla="*/ 5 h 17"/>
                <a:gd name="T14" fmla="*/ 18 w 26"/>
                <a:gd name="T15" fmla="*/ 0 h 17"/>
                <a:gd name="T16" fmla="*/ 21 w 26"/>
                <a:gd name="T17" fmla="*/ 1 h 17"/>
                <a:gd name="T18" fmla="*/ 21 w 26"/>
                <a:gd name="T19" fmla="*/ 12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17">
                  <a:moveTo>
                    <a:pt x="21" y="12"/>
                  </a:moveTo>
                  <a:cubicBezTo>
                    <a:pt x="16" y="15"/>
                    <a:pt x="10" y="17"/>
                    <a:pt x="4" y="16"/>
                  </a:cubicBezTo>
                  <a:cubicBezTo>
                    <a:pt x="8" y="16"/>
                    <a:pt x="16" y="14"/>
                    <a:pt x="17" y="13"/>
                  </a:cubicBezTo>
                  <a:cubicBezTo>
                    <a:pt x="10" y="15"/>
                    <a:pt x="2" y="10"/>
                    <a:pt x="2" y="10"/>
                  </a:cubicBezTo>
                  <a:cubicBezTo>
                    <a:pt x="9" y="11"/>
                    <a:pt x="14" y="8"/>
                    <a:pt x="14" y="8"/>
                  </a:cubicBezTo>
                  <a:cubicBezTo>
                    <a:pt x="10" y="9"/>
                    <a:pt x="0" y="5"/>
                    <a:pt x="0" y="5"/>
                  </a:cubicBezTo>
                  <a:cubicBezTo>
                    <a:pt x="0" y="5"/>
                    <a:pt x="9" y="7"/>
                    <a:pt x="14" y="5"/>
                  </a:cubicBezTo>
                  <a:cubicBezTo>
                    <a:pt x="18" y="4"/>
                    <a:pt x="18" y="0"/>
                    <a:pt x="18" y="0"/>
                  </a:cubicBezTo>
                  <a:cubicBezTo>
                    <a:pt x="21" y="1"/>
                    <a:pt x="21" y="1"/>
                    <a:pt x="21" y="1"/>
                  </a:cubicBezTo>
                  <a:cubicBezTo>
                    <a:pt x="25" y="4"/>
                    <a:pt x="26" y="8"/>
                    <a:pt x="21" y="12"/>
                  </a:cubicBezTo>
                  <a:close/>
                </a:path>
              </a:pathLst>
            </a:custGeom>
            <a:solidFill>
              <a:srgbClr val="FFE1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8" name="Freeform 116">
              <a:extLst>
                <a:ext uri="{FF2B5EF4-FFF2-40B4-BE49-F238E27FC236}">
                  <a16:creationId xmlns="" xmlns:a16="http://schemas.microsoft.com/office/drawing/2014/main" id="{066BFADC-0AEA-4A17-B414-802BBEBF894F}"/>
                </a:ext>
              </a:extLst>
            </p:cNvPr>
            <p:cNvSpPr>
              <a:spLocks/>
            </p:cNvSpPr>
            <p:nvPr/>
          </p:nvSpPr>
          <p:spPr bwMode="auto">
            <a:xfrm flipH="1">
              <a:off x="3176588" y="5795963"/>
              <a:ext cx="144463" cy="85725"/>
            </a:xfrm>
            <a:custGeom>
              <a:avLst/>
              <a:gdLst>
                <a:gd name="T0" fmla="*/ 46 w 51"/>
                <a:gd name="T1" fmla="*/ 29 h 30"/>
                <a:gd name="T2" fmla="*/ 35 w 51"/>
                <a:gd name="T3" fmla="*/ 26 h 30"/>
                <a:gd name="T4" fmla="*/ 35 w 51"/>
                <a:gd name="T5" fmla="*/ 26 h 30"/>
                <a:gd name="T6" fmla="*/ 32 w 51"/>
                <a:gd name="T7" fmla="*/ 25 h 30"/>
                <a:gd name="T8" fmla="*/ 31 w 51"/>
                <a:gd name="T9" fmla="*/ 25 h 30"/>
                <a:gd name="T10" fmla="*/ 31 w 51"/>
                <a:gd name="T11" fmla="*/ 25 h 30"/>
                <a:gd name="T12" fmla="*/ 3 w 51"/>
                <a:gd name="T13" fmla="*/ 12 h 30"/>
                <a:gd name="T14" fmla="*/ 7 w 51"/>
                <a:gd name="T15" fmla="*/ 8 h 30"/>
                <a:gd name="T16" fmla="*/ 8 w 51"/>
                <a:gd name="T17" fmla="*/ 1 h 30"/>
                <a:gd name="T18" fmla="*/ 33 w 51"/>
                <a:gd name="T19" fmla="*/ 8 h 30"/>
                <a:gd name="T20" fmla="*/ 49 w 51"/>
                <a:gd name="T21" fmla="*/ 23 h 30"/>
                <a:gd name="T22" fmla="*/ 46 w 51"/>
                <a:gd name="T23" fmla="*/ 29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1" h="30">
                  <a:moveTo>
                    <a:pt x="46" y="29"/>
                  </a:moveTo>
                  <a:cubicBezTo>
                    <a:pt x="46" y="29"/>
                    <a:pt x="41" y="28"/>
                    <a:pt x="35" y="26"/>
                  </a:cubicBezTo>
                  <a:cubicBezTo>
                    <a:pt x="35" y="26"/>
                    <a:pt x="35" y="26"/>
                    <a:pt x="35" y="26"/>
                  </a:cubicBezTo>
                  <a:cubicBezTo>
                    <a:pt x="34" y="26"/>
                    <a:pt x="33" y="25"/>
                    <a:pt x="32" y="25"/>
                  </a:cubicBezTo>
                  <a:cubicBezTo>
                    <a:pt x="31" y="25"/>
                    <a:pt x="31" y="25"/>
                    <a:pt x="31" y="25"/>
                  </a:cubicBezTo>
                  <a:cubicBezTo>
                    <a:pt x="31" y="25"/>
                    <a:pt x="31" y="25"/>
                    <a:pt x="31" y="25"/>
                  </a:cubicBezTo>
                  <a:cubicBezTo>
                    <a:pt x="19" y="21"/>
                    <a:pt x="4" y="16"/>
                    <a:pt x="3" y="12"/>
                  </a:cubicBezTo>
                  <a:cubicBezTo>
                    <a:pt x="0" y="7"/>
                    <a:pt x="6" y="8"/>
                    <a:pt x="7" y="8"/>
                  </a:cubicBezTo>
                  <a:cubicBezTo>
                    <a:pt x="8" y="7"/>
                    <a:pt x="6" y="2"/>
                    <a:pt x="8" y="1"/>
                  </a:cubicBezTo>
                  <a:cubicBezTo>
                    <a:pt x="8" y="0"/>
                    <a:pt x="21" y="1"/>
                    <a:pt x="33" y="8"/>
                  </a:cubicBezTo>
                  <a:cubicBezTo>
                    <a:pt x="40" y="11"/>
                    <a:pt x="45" y="16"/>
                    <a:pt x="49" y="23"/>
                  </a:cubicBezTo>
                  <a:cubicBezTo>
                    <a:pt x="49" y="23"/>
                    <a:pt x="51" y="30"/>
                    <a:pt x="46" y="29"/>
                  </a:cubicBezTo>
                  <a:close/>
                </a:path>
              </a:pathLst>
            </a:custGeom>
            <a:solidFill>
              <a:srgbClr val="FFEE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9" name="Freeform 117">
              <a:extLst>
                <a:ext uri="{FF2B5EF4-FFF2-40B4-BE49-F238E27FC236}">
                  <a16:creationId xmlns="" xmlns:a16="http://schemas.microsoft.com/office/drawing/2014/main" id="{F6814C86-1268-4EF2-B72C-C79623AEC4AD}"/>
                </a:ext>
              </a:extLst>
            </p:cNvPr>
            <p:cNvSpPr>
              <a:spLocks/>
            </p:cNvSpPr>
            <p:nvPr/>
          </p:nvSpPr>
          <p:spPr bwMode="auto">
            <a:xfrm flipH="1">
              <a:off x="3168650" y="5848350"/>
              <a:ext cx="55563" cy="79375"/>
            </a:xfrm>
            <a:custGeom>
              <a:avLst/>
              <a:gdLst>
                <a:gd name="T0" fmla="*/ 14 w 20"/>
                <a:gd name="T1" fmla="*/ 4 h 28"/>
                <a:gd name="T2" fmla="*/ 9 w 20"/>
                <a:gd name="T3" fmla="*/ 0 h 28"/>
                <a:gd name="T4" fmla="*/ 12 w 20"/>
                <a:gd name="T5" fmla="*/ 9 h 28"/>
                <a:gd name="T6" fmla="*/ 2 w 20"/>
                <a:gd name="T7" fmla="*/ 11 h 28"/>
                <a:gd name="T8" fmla="*/ 10 w 20"/>
                <a:gd name="T9" fmla="*/ 18 h 28"/>
                <a:gd name="T10" fmla="*/ 0 w 20"/>
                <a:gd name="T11" fmla="*/ 25 h 28"/>
                <a:gd name="T12" fmla="*/ 10 w 20"/>
                <a:gd name="T13" fmla="*/ 24 h 28"/>
                <a:gd name="T14" fmla="*/ 8 w 20"/>
                <a:gd name="T15" fmla="*/ 28 h 28"/>
                <a:gd name="T16" fmla="*/ 17 w 20"/>
                <a:gd name="T17" fmla="*/ 19 h 28"/>
                <a:gd name="T18" fmla="*/ 20 w 20"/>
                <a:gd name="T19" fmla="*/ 17 h 28"/>
                <a:gd name="T20" fmla="*/ 18 w 20"/>
                <a:gd name="T21" fmla="*/ 13 h 28"/>
                <a:gd name="T22" fmla="*/ 14 w 20"/>
                <a:gd name="T23" fmla="*/ 4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 h="28">
                  <a:moveTo>
                    <a:pt x="14" y="4"/>
                  </a:moveTo>
                  <a:cubicBezTo>
                    <a:pt x="13" y="3"/>
                    <a:pt x="11" y="1"/>
                    <a:pt x="9" y="0"/>
                  </a:cubicBezTo>
                  <a:cubicBezTo>
                    <a:pt x="12" y="4"/>
                    <a:pt x="13" y="8"/>
                    <a:pt x="12" y="9"/>
                  </a:cubicBezTo>
                  <a:cubicBezTo>
                    <a:pt x="10" y="11"/>
                    <a:pt x="2" y="11"/>
                    <a:pt x="2" y="11"/>
                  </a:cubicBezTo>
                  <a:cubicBezTo>
                    <a:pt x="2" y="11"/>
                    <a:pt x="9" y="14"/>
                    <a:pt x="10" y="18"/>
                  </a:cubicBezTo>
                  <a:cubicBezTo>
                    <a:pt x="11" y="21"/>
                    <a:pt x="7" y="26"/>
                    <a:pt x="0" y="25"/>
                  </a:cubicBezTo>
                  <a:cubicBezTo>
                    <a:pt x="4" y="27"/>
                    <a:pt x="7" y="26"/>
                    <a:pt x="10" y="24"/>
                  </a:cubicBezTo>
                  <a:cubicBezTo>
                    <a:pt x="11" y="23"/>
                    <a:pt x="8" y="28"/>
                    <a:pt x="8" y="28"/>
                  </a:cubicBezTo>
                  <a:cubicBezTo>
                    <a:pt x="8" y="28"/>
                    <a:pt x="12" y="27"/>
                    <a:pt x="17" y="19"/>
                  </a:cubicBezTo>
                  <a:cubicBezTo>
                    <a:pt x="18" y="18"/>
                    <a:pt x="19" y="19"/>
                    <a:pt x="20" y="17"/>
                  </a:cubicBezTo>
                  <a:cubicBezTo>
                    <a:pt x="20" y="15"/>
                    <a:pt x="18" y="15"/>
                    <a:pt x="18" y="13"/>
                  </a:cubicBezTo>
                  <a:cubicBezTo>
                    <a:pt x="18" y="11"/>
                    <a:pt x="16" y="6"/>
                    <a:pt x="14" y="4"/>
                  </a:cubicBezTo>
                  <a:close/>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0" name="Freeform 118">
              <a:extLst>
                <a:ext uri="{FF2B5EF4-FFF2-40B4-BE49-F238E27FC236}">
                  <a16:creationId xmlns="" xmlns:a16="http://schemas.microsoft.com/office/drawing/2014/main" id="{647794BC-EFF1-442D-A3B6-EF8317DBDC20}"/>
                </a:ext>
              </a:extLst>
            </p:cNvPr>
            <p:cNvSpPr>
              <a:spLocks/>
            </p:cNvSpPr>
            <p:nvPr/>
          </p:nvSpPr>
          <p:spPr bwMode="auto">
            <a:xfrm flipH="1">
              <a:off x="2914650" y="5884863"/>
              <a:ext cx="265113" cy="71438"/>
            </a:xfrm>
            <a:custGeom>
              <a:avLst/>
              <a:gdLst>
                <a:gd name="T0" fmla="*/ 1 w 93"/>
                <a:gd name="T1" fmla="*/ 2 h 25"/>
                <a:gd name="T2" fmla="*/ 92 w 93"/>
                <a:gd name="T3" fmla="*/ 0 h 25"/>
                <a:gd name="T4" fmla="*/ 93 w 93"/>
                <a:gd name="T5" fmla="*/ 6 h 25"/>
                <a:gd name="T6" fmla="*/ 0 w 93"/>
                <a:gd name="T7" fmla="*/ 4 h 25"/>
              </a:gdLst>
              <a:ahLst/>
              <a:cxnLst>
                <a:cxn ang="0">
                  <a:pos x="T0" y="T1"/>
                </a:cxn>
                <a:cxn ang="0">
                  <a:pos x="T2" y="T3"/>
                </a:cxn>
                <a:cxn ang="0">
                  <a:pos x="T4" y="T5"/>
                </a:cxn>
                <a:cxn ang="0">
                  <a:pos x="T6" y="T7"/>
                </a:cxn>
              </a:cxnLst>
              <a:rect l="0" t="0" r="r" b="b"/>
              <a:pathLst>
                <a:path w="93" h="25">
                  <a:moveTo>
                    <a:pt x="1" y="2"/>
                  </a:moveTo>
                  <a:cubicBezTo>
                    <a:pt x="1" y="2"/>
                    <a:pt x="63" y="24"/>
                    <a:pt x="92" y="0"/>
                  </a:cubicBezTo>
                  <a:cubicBezTo>
                    <a:pt x="92" y="0"/>
                    <a:pt x="93" y="3"/>
                    <a:pt x="93" y="6"/>
                  </a:cubicBezTo>
                  <a:cubicBezTo>
                    <a:pt x="92" y="8"/>
                    <a:pt x="64" y="25"/>
                    <a:pt x="0" y="4"/>
                  </a:cubicBezTo>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1" name="Freeform 119">
              <a:extLst>
                <a:ext uri="{FF2B5EF4-FFF2-40B4-BE49-F238E27FC236}">
                  <a16:creationId xmlns="" xmlns:a16="http://schemas.microsoft.com/office/drawing/2014/main" id="{1B5A12F2-4A71-404E-A007-99A1852F3E95}"/>
                </a:ext>
              </a:extLst>
            </p:cNvPr>
            <p:cNvSpPr>
              <a:spLocks/>
            </p:cNvSpPr>
            <p:nvPr/>
          </p:nvSpPr>
          <p:spPr bwMode="auto">
            <a:xfrm flipH="1">
              <a:off x="3176588" y="5819775"/>
              <a:ext cx="61913" cy="61913"/>
            </a:xfrm>
            <a:custGeom>
              <a:avLst/>
              <a:gdLst>
                <a:gd name="T0" fmla="*/ 17 w 22"/>
                <a:gd name="T1" fmla="*/ 21 h 22"/>
                <a:gd name="T2" fmla="*/ 6 w 22"/>
                <a:gd name="T3" fmla="*/ 18 h 22"/>
                <a:gd name="T4" fmla="*/ 14 w 22"/>
                <a:gd name="T5" fmla="*/ 17 h 22"/>
                <a:gd name="T6" fmla="*/ 0 w 22"/>
                <a:gd name="T7" fmla="*/ 10 h 22"/>
                <a:gd name="T8" fmla="*/ 15 w 22"/>
                <a:gd name="T9" fmla="*/ 15 h 22"/>
                <a:gd name="T10" fmla="*/ 1 w 22"/>
                <a:gd name="T11" fmla="*/ 3 h 22"/>
                <a:gd name="T12" fmla="*/ 13 w 22"/>
                <a:gd name="T13" fmla="*/ 9 h 22"/>
                <a:gd name="T14" fmla="*/ 7 w 22"/>
                <a:gd name="T15" fmla="*/ 3 h 22"/>
                <a:gd name="T16" fmla="*/ 4 w 22"/>
                <a:gd name="T17" fmla="*/ 0 h 22"/>
                <a:gd name="T18" fmla="*/ 20 w 22"/>
                <a:gd name="T19" fmla="*/ 15 h 22"/>
                <a:gd name="T20" fmla="*/ 17 w 22"/>
                <a:gd name="T21" fmla="*/ 2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 h="22">
                  <a:moveTo>
                    <a:pt x="17" y="21"/>
                  </a:moveTo>
                  <a:cubicBezTo>
                    <a:pt x="17" y="21"/>
                    <a:pt x="12" y="20"/>
                    <a:pt x="6" y="18"/>
                  </a:cubicBezTo>
                  <a:cubicBezTo>
                    <a:pt x="10" y="19"/>
                    <a:pt x="15" y="20"/>
                    <a:pt x="14" y="17"/>
                  </a:cubicBezTo>
                  <a:cubicBezTo>
                    <a:pt x="12" y="13"/>
                    <a:pt x="0" y="10"/>
                    <a:pt x="0" y="10"/>
                  </a:cubicBezTo>
                  <a:cubicBezTo>
                    <a:pt x="9" y="9"/>
                    <a:pt x="14" y="14"/>
                    <a:pt x="15" y="15"/>
                  </a:cubicBezTo>
                  <a:cubicBezTo>
                    <a:pt x="13" y="8"/>
                    <a:pt x="1" y="3"/>
                    <a:pt x="1" y="3"/>
                  </a:cubicBezTo>
                  <a:cubicBezTo>
                    <a:pt x="8" y="5"/>
                    <a:pt x="13" y="8"/>
                    <a:pt x="13" y="9"/>
                  </a:cubicBezTo>
                  <a:cubicBezTo>
                    <a:pt x="13" y="8"/>
                    <a:pt x="10" y="6"/>
                    <a:pt x="7" y="3"/>
                  </a:cubicBezTo>
                  <a:cubicBezTo>
                    <a:pt x="6" y="2"/>
                    <a:pt x="5" y="1"/>
                    <a:pt x="4" y="0"/>
                  </a:cubicBezTo>
                  <a:cubicBezTo>
                    <a:pt x="11" y="3"/>
                    <a:pt x="16" y="8"/>
                    <a:pt x="20" y="15"/>
                  </a:cubicBezTo>
                  <a:cubicBezTo>
                    <a:pt x="20" y="15"/>
                    <a:pt x="22" y="22"/>
                    <a:pt x="17" y="21"/>
                  </a:cubicBezTo>
                  <a:close/>
                </a:path>
              </a:pathLst>
            </a:custGeom>
            <a:solidFill>
              <a:srgbClr val="FFE1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2" name="Freeform 120">
              <a:extLst>
                <a:ext uri="{FF2B5EF4-FFF2-40B4-BE49-F238E27FC236}">
                  <a16:creationId xmlns="" xmlns:a16="http://schemas.microsoft.com/office/drawing/2014/main" id="{F99E97A3-6A27-4B97-A0AA-D021B94052F7}"/>
                </a:ext>
              </a:extLst>
            </p:cNvPr>
            <p:cNvSpPr>
              <a:spLocks/>
            </p:cNvSpPr>
            <p:nvPr/>
          </p:nvSpPr>
          <p:spPr bwMode="auto">
            <a:xfrm flipH="1">
              <a:off x="1360488" y="5370513"/>
              <a:ext cx="101600" cy="190500"/>
            </a:xfrm>
            <a:custGeom>
              <a:avLst/>
              <a:gdLst>
                <a:gd name="T0" fmla="*/ 16 w 36"/>
                <a:gd name="T1" fmla="*/ 1 h 67"/>
                <a:gd name="T2" fmla="*/ 19 w 36"/>
                <a:gd name="T3" fmla="*/ 1 h 67"/>
                <a:gd name="T4" fmla="*/ 28 w 36"/>
                <a:gd name="T5" fmla="*/ 3 h 67"/>
                <a:gd name="T6" fmla="*/ 33 w 36"/>
                <a:gd name="T7" fmla="*/ 6 h 67"/>
                <a:gd name="T8" fmla="*/ 36 w 36"/>
                <a:gd name="T9" fmla="*/ 17 h 67"/>
                <a:gd name="T10" fmla="*/ 35 w 36"/>
                <a:gd name="T11" fmla="*/ 29 h 67"/>
                <a:gd name="T12" fmla="*/ 31 w 36"/>
                <a:gd name="T13" fmla="*/ 19 h 67"/>
                <a:gd name="T14" fmla="*/ 35 w 36"/>
                <a:gd name="T15" fmla="*/ 36 h 67"/>
                <a:gd name="T16" fmla="*/ 31 w 36"/>
                <a:gd name="T17" fmla="*/ 59 h 67"/>
                <a:gd name="T18" fmla="*/ 30 w 36"/>
                <a:gd name="T19" fmla="*/ 58 h 67"/>
                <a:gd name="T20" fmla="*/ 20 w 36"/>
                <a:gd name="T21" fmla="*/ 61 h 67"/>
                <a:gd name="T22" fmla="*/ 17 w 36"/>
                <a:gd name="T23" fmla="*/ 66 h 67"/>
                <a:gd name="T24" fmla="*/ 10 w 36"/>
                <a:gd name="T25" fmla="*/ 53 h 67"/>
                <a:gd name="T26" fmla="*/ 3 w 36"/>
                <a:gd name="T27" fmla="*/ 42 h 67"/>
                <a:gd name="T28" fmla="*/ 1 w 36"/>
                <a:gd name="T29" fmla="*/ 30 h 67"/>
                <a:gd name="T30" fmla="*/ 1 w 36"/>
                <a:gd name="T31" fmla="*/ 30 h 67"/>
                <a:gd name="T32" fmla="*/ 1 w 36"/>
                <a:gd name="T33" fmla="*/ 14 h 67"/>
                <a:gd name="T34" fmla="*/ 11 w 36"/>
                <a:gd name="T35" fmla="*/ 3 h 67"/>
                <a:gd name="T36" fmla="*/ 16 w 36"/>
                <a:gd name="T37" fmla="*/ 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6" h="67">
                  <a:moveTo>
                    <a:pt x="16" y="1"/>
                  </a:moveTo>
                  <a:cubicBezTo>
                    <a:pt x="17" y="1"/>
                    <a:pt x="18" y="1"/>
                    <a:pt x="19" y="1"/>
                  </a:cubicBezTo>
                  <a:cubicBezTo>
                    <a:pt x="21" y="1"/>
                    <a:pt x="24" y="1"/>
                    <a:pt x="28" y="3"/>
                  </a:cubicBezTo>
                  <a:cubicBezTo>
                    <a:pt x="29" y="3"/>
                    <a:pt x="31" y="4"/>
                    <a:pt x="33" y="6"/>
                  </a:cubicBezTo>
                  <a:cubicBezTo>
                    <a:pt x="35" y="7"/>
                    <a:pt x="36" y="11"/>
                    <a:pt x="36" y="17"/>
                  </a:cubicBezTo>
                  <a:cubicBezTo>
                    <a:pt x="36" y="20"/>
                    <a:pt x="36" y="25"/>
                    <a:pt x="35" y="29"/>
                  </a:cubicBezTo>
                  <a:cubicBezTo>
                    <a:pt x="33" y="24"/>
                    <a:pt x="32" y="20"/>
                    <a:pt x="31" y="19"/>
                  </a:cubicBezTo>
                  <a:cubicBezTo>
                    <a:pt x="33" y="23"/>
                    <a:pt x="34" y="29"/>
                    <a:pt x="35" y="36"/>
                  </a:cubicBezTo>
                  <a:cubicBezTo>
                    <a:pt x="34" y="44"/>
                    <a:pt x="32" y="53"/>
                    <a:pt x="31" y="59"/>
                  </a:cubicBezTo>
                  <a:cubicBezTo>
                    <a:pt x="30" y="58"/>
                    <a:pt x="30" y="58"/>
                    <a:pt x="30" y="58"/>
                  </a:cubicBezTo>
                  <a:cubicBezTo>
                    <a:pt x="26" y="53"/>
                    <a:pt x="23" y="57"/>
                    <a:pt x="20" y="61"/>
                  </a:cubicBezTo>
                  <a:cubicBezTo>
                    <a:pt x="19" y="64"/>
                    <a:pt x="18" y="67"/>
                    <a:pt x="17" y="66"/>
                  </a:cubicBezTo>
                  <a:cubicBezTo>
                    <a:pt x="10" y="53"/>
                    <a:pt x="10" y="53"/>
                    <a:pt x="10" y="53"/>
                  </a:cubicBezTo>
                  <a:cubicBezTo>
                    <a:pt x="3" y="42"/>
                    <a:pt x="3" y="42"/>
                    <a:pt x="3" y="42"/>
                  </a:cubicBezTo>
                  <a:cubicBezTo>
                    <a:pt x="3" y="42"/>
                    <a:pt x="2" y="36"/>
                    <a:pt x="1" y="30"/>
                  </a:cubicBezTo>
                  <a:cubicBezTo>
                    <a:pt x="1" y="30"/>
                    <a:pt x="1" y="30"/>
                    <a:pt x="1" y="30"/>
                  </a:cubicBezTo>
                  <a:cubicBezTo>
                    <a:pt x="1" y="24"/>
                    <a:pt x="0" y="18"/>
                    <a:pt x="1" y="14"/>
                  </a:cubicBezTo>
                  <a:cubicBezTo>
                    <a:pt x="4" y="7"/>
                    <a:pt x="10" y="3"/>
                    <a:pt x="11" y="3"/>
                  </a:cubicBezTo>
                  <a:cubicBezTo>
                    <a:pt x="12" y="2"/>
                    <a:pt x="13" y="0"/>
                    <a:pt x="16" y="1"/>
                  </a:cubicBezTo>
                </a:path>
              </a:pathLst>
            </a:custGeom>
            <a:solidFill>
              <a:srgbClr val="F9E5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3" name="Freeform 121">
              <a:extLst>
                <a:ext uri="{FF2B5EF4-FFF2-40B4-BE49-F238E27FC236}">
                  <a16:creationId xmlns="" xmlns:a16="http://schemas.microsoft.com/office/drawing/2014/main" id="{CC15CF23-3965-4CE5-8154-D040EC695A50}"/>
                </a:ext>
              </a:extLst>
            </p:cNvPr>
            <p:cNvSpPr>
              <a:spLocks noEditPoints="1"/>
            </p:cNvSpPr>
            <p:nvPr/>
          </p:nvSpPr>
          <p:spPr bwMode="auto">
            <a:xfrm flipH="1">
              <a:off x="1382713" y="5372100"/>
              <a:ext cx="77788" cy="74613"/>
            </a:xfrm>
            <a:custGeom>
              <a:avLst/>
              <a:gdLst>
                <a:gd name="T0" fmla="*/ 12 w 27"/>
                <a:gd name="T1" fmla="*/ 22 h 26"/>
                <a:gd name="T2" fmla="*/ 13 w 27"/>
                <a:gd name="T3" fmla="*/ 26 h 26"/>
                <a:gd name="T4" fmla="*/ 13 w 27"/>
                <a:gd name="T5" fmla="*/ 22 h 26"/>
                <a:gd name="T6" fmla="*/ 12 w 27"/>
                <a:gd name="T7" fmla="*/ 22 h 26"/>
                <a:gd name="T8" fmla="*/ 0 w 27"/>
                <a:gd name="T9" fmla="*/ 15 h 26"/>
                <a:gd name="T10" fmla="*/ 0 w 27"/>
                <a:gd name="T11" fmla="*/ 20 h 26"/>
                <a:gd name="T12" fmla="*/ 1 w 27"/>
                <a:gd name="T13" fmla="*/ 21 h 26"/>
                <a:gd name="T14" fmla="*/ 3 w 27"/>
                <a:gd name="T15" fmla="*/ 16 h 26"/>
                <a:gd name="T16" fmla="*/ 0 w 27"/>
                <a:gd name="T17" fmla="*/ 15 h 26"/>
                <a:gd name="T18" fmla="*/ 3 w 27"/>
                <a:gd name="T19" fmla="*/ 8 h 26"/>
                <a:gd name="T20" fmla="*/ 0 w 27"/>
                <a:gd name="T21" fmla="*/ 13 h 26"/>
                <a:gd name="T22" fmla="*/ 0 w 27"/>
                <a:gd name="T23" fmla="*/ 14 h 26"/>
                <a:gd name="T24" fmla="*/ 3 w 27"/>
                <a:gd name="T25" fmla="*/ 15 h 26"/>
                <a:gd name="T26" fmla="*/ 6 w 27"/>
                <a:gd name="T27" fmla="*/ 12 h 26"/>
                <a:gd name="T28" fmla="*/ 7 w 27"/>
                <a:gd name="T29" fmla="*/ 12 h 26"/>
                <a:gd name="T30" fmla="*/ 12 w 27"/>
                <a:gd name="T31" fmla="*/ 19 h 26"/>
                <a:gd name="T32" fmla="*/ 13 w 27"/>
                <a:gd name="T33" fmla="*/ 20 h 26"/>
                <a:gd name="T34" fmla="*/ 14 w 27"/>
                <a:gd name="T35" fmla="*/ 15 h 26"/>
                <a:gd name="T36" fmla="*/ 3 w 27"/>
                <a:gd name="T37" fmla="*/ 8 h 26"/>
                <a:gd name="T38" fmla="*/ 10 w 27"/>
                <a:gd name="T39" fmla="*/ 2 h 26"/>
                <a:gd name="T40" fmla="*/ 4 w 27"/>
                <a:gd name="T41" fmla="*/ 7 h 26"/>
                <a:gd name="T42" fmla="*/ 14 w 27"/>
                <a:gd name="T43" fmla="*/ 13 h 26"/>
                <a:gd name="T44" fmla="*/ 16 w 27"/>
                <a:gd name="T45" fmla="*/ 9 h 26"/>
                <a:gd name="T46" fmla="*/ 17 w 27"/>
                <a:gd name="T47" fmla="*/ 9 h 26"/>
                <a:gd name="T48" fmla="*/ 19 w 27"/>
                <a:gd name="T49" fmla="*/ 11 h 26"/>
                <a:gd name="T50" fmla="*/ 19 w 27"/>
                <a:gd name="T51" fmla="*/ 11 h 26"/>
                <a:gd name="T52" fmla="*/ 10 w 27"/>
                <a:gd name="T53" fmla="*/ 2 h 26"/>
                <a:gd name="T54" fmla="*/ 23 w 27"/>
                <a:gd name="T55" fmla="*/ 0 h 26"/>
                <a:gd name="T56" fmla="*/ 25 w 27"/>
                <a:gd name="T57" fmla="*/ 3 h 26"/>
                <a:gd name="T58" fmla="*/ 27 w 27"/>
                <a:gd name="T59" fmla="*/ 2 h 26"/>
                <a:gd name="T60" fmla="*/ 23 w 27"/>
                <a:gd name="T61" fmla="*/ 0 h 26"/>
                <a:gd name="T62" fmla="*/ 13 w 27"/>
                <a:gd name="T63" fmla="*/ 0 h 26"/>
                <a:gd name="T64" fmla="*/ 11 w 27"/>
                <a:gd name="T65" fmla="*/ 0 h 26"/>
                <a:gd name="T66" fmla="*/ 20 w 27"/>
                <a:gd name="T67" fmla="*/ 9 h 26"/>
                <a:gd name="T68" fmla="*/ 21 w 27"/>
                <a:gd name="T69" fmla="*/ 9 h 26"/>
                <a:gd name="T70" fmla="*/ 22 w 27"/>
                <a:gd name="T71" fmla="*/ 5 h 26"/>
                <a:gd name="T72" fmla="*/ 23 w 27"/>
                <a:gd name="T73" fmla="*/ 4 h 26"/>
                <a:gd name="T74" fmla="*/ 23 w 27"/>
                <a:gd name="T75" fmla="*/ 4 h 26"/>
                <a:gd name="T76" fmla="*/ 19 w 27"/>
                <a:gd name="T77" fmla="*/ 0 h 26"/>
                <a:gd name="T78" fmla="*/ 18 w 27"/>
                <a:gd name="T79" fmla="*/ 0 h 26"/>
                <a:gd name="T80" fmla="*/ 17 w 27"/>
                <a:gd name="T81" fmla="*/ 0 h 26"/>
                <a:gd name="T82" fmla="*/ 15 w 27"/>
                <a:gd name="T83" fmla="*/ 0 h 26"/>
                <a:gd name="T84" fmla="*/ 13 w 27"/>
                <a:gd name="T85"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7" h="26">
                  <a:moveTo>
                    <a:pt x="12" y="22"/>
                  </a:moveTo>
                  <a:cubicBezTo>
                    <a:pt x="13" y="24"/>
                    <a:pt x="13" y="26"/>
                    <a:pt x="13" y="26"/>
                  </a:cubicBezTo>
                  <a:cubicBezTo>
                    <a:pt x="13" y="26"/>
                    <a:pt x="13" y="24"/>
                    <a:pt x="13" y="22"/>
                  </a:cubicBezTo>
                  <a:cubicBezTo>
                    <a:pt x="13" y="22"/>
                    <a:pt x="13" y="22"/>
                    <a:pt x="12" y="22"/>
                  </a:cubicBezTo>
                  <a:moveTo>
                    <a:pt x="0" y="15"/>
                  </a:moveTo>
                  <a:cubicBezTo>
                    <a:pt x="0" y="17"/>
                    <a:pt x="0" y="18"/>
                    <a:pt x="0" y="20"/>
                  </a:cubicBezTo>
                  <a:cubicBezTo>
                    <a:pt x="0" y="20"/>
                    <a:pt x="1" y="20"/>
                    <a:pt x="1" y="21"/>
                  </a:cubicBezTo>
                  <a:cubicBezTo>
                    <a:pt x="2" y="19"/>
                    <a:pt x="2" y="18"/>
                    <a:pt x="3" y="16"/>
                  </a:cubicBezTo>
                  <a:cubicBezTo>
                    <a:pt x="2" y="16"/>
                    <a:pt x="1" y="16"/>
                    <a:pt x="0" y="15"/>
                  </a:cubicBezTo>
                  <a:moveTo>
                    <a:pt x="3" y="8"/>
                  </a:moveTo>
                  <a:cubicBezTo>
                    <a:pt x="2" y="10"/>
                    <a:pt x="1" y="11"/>
                    <a:pt x="0" y="13"/>
                  </a:cubicBezTo>
                  <a:cubicBezTo>
                    <a:pt x="0" y="14"/>
                    <a:pt x="0" y="14"/>
                    <a:pt x="0" y="14"/>
                  </a:cubicBezTo>
                  <a:cubicBezTo>
                    <a:pt x="1" y="14"/>
                    <a:pt x="2" y="15"/>
                    <a:pt x="3" y="15"/>
                  </a:cubicBezTo>
                  <a:cubicBezTo>
                    <a:pt x="4" y="14"/>
                    <a:pt x="5" y="12"/>
                    <a:pt x="6" y="12"/>
                  </a:cubicBezTo>
                  <a:cubicBezTo>
                    <a:pt x="7" y="12"/>
                    <a:pt x="7" y="12"/>
                    <a:pt x="7" y="12"/>
                  </a:cubicBezTo>
                  <a:cubicBezTo>
                    <a:pt x="10" y="12"/>
                    <a:pt x="11" y="16"/>
                    <a:pt x="12" y="19"/>
                  </a:cubicBezTo>
                  <a:cubicBezTo>
                    <a:pt x="12" y="20"/>
                    <a:pt x="13" y="20"/>
                    <a:pt x="13" y="20"/>
                  </a:cubicBezTo>
                  <a:cubicBezTo>
                    <a:pt x="13" y="19"/>
                    <a:pt x="13" y="17"/>
                    <a:pt x="14" y="15"/>
                  </a:cubicBezTo>
                  <a:cubicBezTo>
                    <a:pt x="10" y="12"/>
                    <a:pt x="6" y="10"/>
                    <a:pt x="3" y="8"/>
                  </a:cubicBezTo>
                  <a:moveTo>
                    <a:pt x="10" y="2"/>
                  </a:moveTo>
                  <a:cubicBezTo>
                    <a:pt x="9" y="2"/>
                    <a:pt x="6" y="4"/>
                    <a:pt x="4" y="7"/>
                  </a:cubicBezTo>
                  <a:cubicBezTo>
                    <a:pt x="7" y="9"/>
                    <a:pt x="11" y="11"/>
                    <a:pt x="14" y="13"/>
                  </a:cubicBezTo>
                  <a:cubicBezTo>
                    <a:pt x="14" y="12"/>
                    <a:pt x="15" y="10"/>
                    <a:pt x="16" y="9"/>
                  </a:cubicBezTo>
                  <a:cubicBezTo>
                    <a:pt x="16" y="9"/>
                    <a:pt x="16" y="9"/>
                    <a:pt x="17" y="9"/>
                  </a:cubicBezTo>
                  <a:cubicBezTo>
                    <a:pt x="17" y="9"/>
                    <a:pt x="18" y="10"/>
                    <a:pt x="19" y="11"/>
                  </a:cubicBezTo>
                  <a:cubicBezTo>
                    <a:pt x="19" y="11"/>
                    <a:pt x="19" y="11"/>
                    <a:pt x="19" y="11"/>
                  </a:cubicBezTo>
                  <a:cubicBezTo>
                    <a:pt x="16" y="7"/>
                    <a:pt x="13" y="4"/>
                    <a:pt x="10" y="2"/>
                  </a:cubicBezTo>
                  <a:moveTo>
                    <a:pt x="23" y="0"/>
                  </a:moveTo>
                  <a:cubicBezTo>
                    <a:pt x="24" y="1"/>
                    <a:pt x="24" y="2"/>
                    <a:pt x="25" y="3"/>
                  </a:cubicBezTo>
                  <a:cubicBezTo>
                    <a:pt x="26" y="3"/>
                    <a:pt x="26" y="2"/>
                    <a:pt x="27" y="2"/>
                  </a:cubicBezTo>
                  <a:cubicBezTo>
                    <a:pt x="25" y="1"/>
                    <a:pt x="24" y="0"/>
                    <a:pt x="23" y="0"/>
                  </a:cubicBezTo>
                  <a:moveTo>
                    <a:pt x="13" y="0"/>
                  </a:moveTo>
                  <a:cubicBezTo>
                    <a:pt x="12" y="0"/>
                    <a:pt x="12" y="0"/>
                    <a:pt x="11" y="0"/>
                  </a:cubicBezTo>
                  <a:cubicBezTo>
                    <a:pt x="15" y="3"/>
                    <a:pt x="18" y="6"/>
                    <a:pt x="20" y="9"/>
                  </a:cubicBezTo>
                  <a:cubicBezTo>
                    <a:pt x="20" y="9"/>
                    <a:pt x="20" y="9"/>
                    <a:pt x="21" y="9"/>
                  </a:cubicBezTo>
                  <a:cubicBezTo>
                    <a:pt x="21" y="7"/>
                    <a:pt x="21" y="5"/>
                    <a:pt x="22" y="5"/>
                  </a:cubicBezTo>
                  <a:cubicBezTo>
                    <a:pt x="22" y="4"/>
                    <a:pt x="22" y="4"/>
                    <a:pt x="23" y="4"/>
                  </a:cubicBezTo>
                  <a:cubicBezTo>
                    <a:pt x="23" y="4"/>
                    <a:pt x="23" y="4"/>
                    <a:pt x="23" y="4"/>
                  </a:cubicBezTo>
                  <a:cubicBezTo>
                    <a:pt x="22" y="3"/>
                    <a:pt x="21" y="1"/>
                    <a:pt x="19" y="0"/>
                  </a:cubicBezTo>
                  <a:cubicBezTo>
                    <a:pt x="19" y="0"/>
                    <a:pt x="18" y="0"/>
                    <a:pt x="18" y="0"/>
                  </a:cubicBezTo>
                  <a:cubicBezTo>
                    <a:pt x="18" y="0"/>
                    <a:pt x="17" y="0"/>
                    <a:pt x="17" y="0"/>
                  </a:cubicBezTo>
                  <a:cubicBezTo>
                    <a:pt x="16" y="0"/>
                    <a:pt x="16" y="0"/>
                    <a:pt x="15" y="0"/>
                  </a:cubicBezTo>
                  <a:cubicBezTo>
                    <a:pt x="14" y="0"/>
                    <a:pt x="14" y="0"/>
                    <a:pt x="13" y="0"/>
                  </a:cubicBezTo>
                </a:path>
              </a:pathLst>
            </a:custGeom>
            <a:solidFill>
              <a:srgbClr val="FBEC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4" name="Freeform 122">
              <a:extLst>
                <a:ext uri="{FF2B5EF4-FFF2-40B4-BE49-F238E27FC236}">
                  <a16:creationId xmlns="" xmlns:a16="http://schemas.microsoft.com/office/drawing/2014/main" id="{6EBEA736-667F-4B75-AE6F-E5C32F29E65D}"/>
                </a:ext>
              </a:extLst>
            </p:cNvPr>
            <p:cNvSpPr>
              <a:spLocks/>
            </p:cNvSpPr>
            <p:nvPr/>
          </p:nvSpPr>
          <p:spPr bwMode="auto">
            <a:xfrm flipH="1">
              <a:off x="1468438" y="5478463"/>
              <a:ext cx="165100" cy="147638"/>
            </a:xfrm>
            <a:custGeom>
              <a:avLst/>
              <a:gdLst>
                <a:gd name="T0" fmla="*/ 27 w 58"/>
                <a:gd name="T1" fmla="*/ 1 h 52"/>
                <a:gd name="T2" fmla="*/ 27 w 58"/>
                <a:gd name="T3" fmla="*/ 1 h 52"/>
                <a:gd name="T4" fmla="*/ 28 w 58"/>
                <a:gd name="T5" fmla="*/ 1 h 52"/>
                <a:gd name="T6" fmla="*/ 54 w 58"/>
                <a:gd name="T7" fmla="*/ 11 h 52"/>
                <a:gd name="T8" fmla="*/ 58 w 58"/>
                <a:gd name="T9" fmla="*/ 50 h 52"/>
                <a:gd name="T10" fmla="*/ 15 w 58"/>
                <a:gd name="T11" fmla="*/ 38 h 52"/>
                <a:gd name="T12" fmla="*/ 15 w 58"/>
                <a:gd name="T13" fmla="*/ 38 h 52"/>
                <a:gd name="T14" fmla="*/ 3 w 58"/>
                <a:gd name="T15" fmla="*/ 26 h 52"/>
                <a:gd name="T16" fmla="*/ 2 w 58"/>
                <a:gd name="T17" fmla="*/ 22 h 52"/>
                <a:gd name="T18" fmla="*/ 8 w 58"/>
                <a:gd name="T19" fmla="*/ 15 h 52"/>
                <a:gd name="T20" fmla="*/ 9 w 58"/>
                <a:gd name="T21" fmla="*/ 7 h 52"/>
                <a:gd name="T22" fmla="*/ 27 w 58"/>
                <a:gd name="T23" fmla="*/ 1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 h="52">
                  <a:moveTo>
                    <a:pt x="27" y="1"/>
                  </a:moveTo>
                  <a:cubicBezTo>
                    <a:pt x="27" y="1"/>
                    <a:pt x="27" y="1"/>
                    <a:pt x="27" y="1"/>
                  </a:cubicBezTo>
                  <a:cubicBezTo>
                    <a:pt x="28" y="1"/>
                    <a:pt x="28" y="1"/>
                    <a:pt x="28" y="1"/>
                  </a:cubicBezTo>
                  <a:cubicBezTo>
                    <a:pt x="35" y="0"/>
                    <a:pt x="44" y="3"/>
                    <a:pt x="54" y="11"/>
                  </a:cubicBezTo>
                  <a:cubicBezTo>
                    <a:pt x="58" y="50"/>
                    <a:pt x="58" y="50"/>
                    <a:pt x="58" y="50"/>
                  </a:cubicBezTo>
                  <a:cubicBezTo>
                    <a:pt x="58" y="50"/>
                    <a:pt x="35" y="52"/>
                    <a:pt x="15" y="38"/>
                  </a:cubicBezTo>
                  <a:cubicBezTo>
                    <a:pt x="15" y="38"/>
                    <a:pt x="15" y="38"/>
                    <a:pt x="15" y="38"/>
                  </a:cubicBezTo>
                  <a:cubicBezTo>
                    <a:pt x="11" y="35"/>
                    <a:pt x="7" y="31"/>
                    <a:pt x="3" y="26"/>
                  </a:cubicBezTo>
                  <a:cubicBezTo>
                    <a:pt x="3" y="26"/>
                    <a:pt x="0" y="25"/>
                    <a:pt x="2" y="22"/>
                  </a:cubicBezTo>
                  <a:cubicBezTo>
                    <a:pt x="4" y="18"/>
                    <a:pt x="8" y="18"/>
                    <a:pt x="8" y="15"/>
                  </a:cubicBezTo>
                  <a:cubicBezTo>
                    <a:pt x="8" y="12"/>
                    <a:pt x="6" y="10"/>
                    <a:pt x="9" y="7"/>
                  </a:cubicBezTo>
                  <a:cubicBezTo>
                    <a:pt x="11" y="6"/>
                    <a:pt x="17" y="1"/>
                    <a:pt x="27" y="1"/>
                  </a:cubicBezTo>
                </a:path>
              </a:pathLst>
            </a:custGeom>
            <a:solidFill>
              <a:srgbClr val="F9E5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5" name="Freeform 123">
              <a:extLst>
                <a:ext uri="{FF2B5EF4-FFF2-40B4-BE49-F238E27FC236}">
                  <a16:creationId xmlns="" xmlns:a16="http://schemas.microsoft.com/office/drawing/2014/main" id="{A5E73180-8354-48C8-9C77-0359701C43C6}"/>
                </a:ext>
              </a:extLst>
            </p:cNvPr>
            <p:cNvSpPr>
              <a:spLocks noEditPoints="1"/>
            </p:cNvSpPr>
            <p:nvPr/>
          </p:nvSpPr>
          <p:spPr bwMode="auto">
            <a:xfrm flipH="1">
              <a:off x="1555750" y="5480050"/>
              <a:ext cx="74613" cy="106363"/>
            </a:xfrm>
            <a:custGeom>
              <a:avLst/>
              <a:gdLst>
                <a:gd name="T0" fmla="*/ 25 w 26"/>
                <a:gd name="T1" fmla="*/ 17 h 37"/>
                <a:gd name="T2" fmla="*/ 25 w 26"/>
                <a:gd name="T3" fmla="*/ 18 h 37"/>
                <a:gd name="T4" fmla="*/ 25 w 26"/>
                <a:gd name="T5" fmla="*/ 18 h 37"/>
                <a:gd name="T6" fmla="*/ 25 w 26"/>
                <a:gd name="T7" fmla="*/ 17 h 37"/>
                <a:gd name="T8" fmla="*/ 17 w 26"/>
                <a:gd name="T9" fmla="*/ 5 h 37"/>
                <a:gd name="T10" fmla="*/ 19 w 26"/>
                <a:gd name="T11" fmla="*/ 8 h 37"/>
                <a:gd name="T12" fmla="*/ 26 w 26"/>
                <a:gd name="T13" fmla="*/ 6 h 37"/>
                <a:gd name="T14" fmla="*/ 25 w 26"/>
                <a:gd name="T15" fmla="*/ 6 h 37"/>
                <a:gd name="T16" fmla="*/ 17 w 26"/>
                <a:gd name="T17" fmla="*/ 5 h 37"/>
                <a:gd name="T18" fmla="*/ 14 w 26"/>
                <a:gd name="T19" fmla="*/ 2 h 37"/>
                <a:gd name="T20" fmla="*/ 8 w 26"/>
                <a:gd name="T21" fmla="*/ 6 h 37"/>
                <a:gd name="T22" fmla="*/ 6 w 26"/>
                <a:gd name="T23" fmla="*/ 9 h 37"/>
                <a:gd name="T24" fmla="*/ 7 w 26"/>
                <a:gd name="T25" fmla="*/ 14 h 37"/>
                <a:gd name="T26" fmla="*/ 7 w 26"/>
                <a:gd name="T27" fmla="*/ 14 h 37"/>
                <a:gd name="T28" fmla="*/ 1 w 26"/>
                <a:gd name="T29" fmla="*/ 21 h 37"/>
                <a:gd name="T30" fmla="*/ 0 w 26"/>
                <a:gd name="T31" fmla="*/ 22 h 37"/>
                <a:gd name="T32" fmla="*/ 2 w 26"/>
                <a:gd name="T33" fmla="*/ 25 h 37"/>
                <a:gd name="T34" fmla="*/ 14 w 26"/>
                <a:gd name="T35" fmla="*/ 37 h 37"/>
                <a:gd name="T36" fmla="*/ 7 w 26"/>
                <a:gd name="T37" fmla="*/ 24 h 37"/>
                <a:gd name="T38" fmla="*/ 9 w 26"/>
                <a:gd name="T39" fmla="*/ 23 h 37"/>
                <a:gd name="T40" fmla="*/ 20 w 26"/>
                <a:gd name="T41" fmla="*/ 28 h 37"/>
                <a:gd name="T42" fmla="*/ 12 w 26"/>
                <a:gd name="T43" fmla="*/ 16 h 37"/>
                <a:gd name="T44" fmla="*/ 15 w 26"/>
                <a:gd name="T45" fmla="*/ 15 h 37"/>
                <a:gd name="T46" fmla="*/ 22 w 26"/>
                <a:gd name="T47" fmla="*/ 16 h 37"/>
                <a:gd name="T48" fmla="*/ 21 w 26"/>
                <a:gd name="T49" fmla="*/ 15 h 37"/>
                <a:gd name="T50" fmla="*/ 15 w 26"/>
                <a:gd name="T51" fmla="*/ 10 h 37"/>
                <a:gd name="T52" fmla="*/ 17 w 26"/>
                <a:gd name="T53" fmla="*/ 9 h 37"/>
                <a:gd name="T54" fmla="*/ 14 w 26"/>
                <a:gd name="T55" fmla="*/ 2 h 37"/>
                <a:gd name="T56" fmla="*/ 26 w 26"/>
                <a:gd name="T57" fmla="*/ 0 h 37"/>
                <a:gd name="T58" fmla="*/ 16 w 26"/>
                <a:gd name="T59" fmla="*/ 2 h 37"/>
                <a:gd name="T60" fmla="*/ 17 w 26"/>
                <a:gd name="T61" fmla="*/ 4 h 37"/>
                <a:gd name="T62" fmla="*/ 17 w 26"/>
                <a:gd name="T63" fmla="*/ 4 h 37"/>
                <a:gd name="T64" fmla="*/ 26 w 26"/>
                <a:gd name="T65"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6" h="37">
                  <a:moveTo>
                    <a:pt x="25" y="17"/>
                  </a:moveTo>
                  <a:cubicBezTo>
                    <a:pt x="25" y="17"/>
                    <a:pt x="25" y="17"/>
                    <a:pt x="25" y="18"/>
                  </a:cubicBezTo>
                  <a:cubicBezTo>
                    <a:pt x="25" y="18"/>
                    <a:pt x="25" y="18"/>
                    <a:pt x="25" y="18"/>
                  </a:cubicBezTo>
                  <a:cubicBezTo>
                    <a:pt x="25" y="18"/>
                    <a:pt x="25" y="18"/>
                    <a:pt x="25" y="17"/>
                  </a:cubicBezTo>
                  <a:moveTo>
                    <a:pt x="17" y="5"/>
                  </a:moveTo>
                  <a:cubicBezTo>
                    <a:pt x="18" y="6"/>
                    <a:pt x="18" y="7"/>
                    <a:pt x="19" y="8"/>
                  </a:cubicBezTo>
                  <a:cubicBezTo>
                    <a:pt x="22" y="7"/>
                    <a:pt x="26" y="6"/>
                    <a:pt x="26" y="6"/>
                  </a:cubicBezTo>
                  <a:cubicBezTo>
                    <a:pt x="26" y="6"/>
                    <a:pt x="26" y="6"/>
                    <a:pt x="25" y="6"/>
                  </a:cubicBezTo>
                  <a:cubicBezTo>
                    <a:pt x="23" y="6"/>
                    <a:pt x="19" y="6"/>
                    <a:pt x="17" y="5"/>
                  </a:cubicBezTo>
                  <a:moveTo>
                    <a:pt x="14" y="2"/>
                  </a:moveTo>
                  <a:cubicBezTo>
                    <a:pt x="11" y="4"/>
                    <a:pt x="9" y="5"/>
                    <a:pt x="8" y="6"/>
                  </a:cubicBezTo>
                  <a:cubicBezTo>
                    <a:pt x="7" y="8"/>
                    <a:pt x="6" y="8"/>
                    <a:pt x="6" y="9"/>
                  </a:cubicBezTo>
                  <a:cubicBezTo>
                    <a:pt x="6" y="11"/>
                    <a:pt x="7" y="12"/>
                    <a:pt x="7" y="14"/>
                  </a:cubicBezTo>
                  <a:cubicBezTo>
                    <a:pt x="7" y="14"/>
                    <a:pt x="7" y="14"/>
                    <a:pt x="7" y="14"/>
                  </a:cubicBezTo>
                  <a:cubicBezTo>
                    <a:pt x="7" y="17"/>
                    <a:pt x="3" y="17"/>
                    <a:pt x="1" y="21"/>
                  </a:cubicBezTo>
                  <a:cubicBezTo>
                    <a:pt x="0" y="21"/>
                    <a:pt x="0" y="22"/>
                    <a:pt x="0" y="22"/>
                  </a:cubicBezTo>
                  <a:cubicBezTo>
                    <a:pt x="0" y="25"/>
                    <a:pt x="2" y="25"/>
                    <a:pt x="2" y="25"/>
                  </a:cubicBezTo>
                  <a:cubicBezTo>
                    <a:pt x="6" y="30"/>
                    <a:pt x="10" y="34"/>
                    <a:pt x="14" y="37"/>
                  </a:cubicBezTo>
                  <a:cubicBezTo>
                    <a:pt x="13" y="36"/>
                    <a:pt x="6" y="28"/>
                    <a:pt x="7" y="24"/>
                  </a:cubicBezTo>
                  <a:cubicBezTo>
                    <a:pt x="8" y="23"/>
                    <a:pt x="8" y="23"/>
                    <a:pt x="9" y="23"/>
                  </a:cubicBezTo>
                  <a:cubicBezTo>
                    <a:pt x="13" y="23"/>
                    <a:pt x="19" y="28"/>
                    <a:pt x="20" y="28"/>
                  </a:cubicBezTo>
                  <a:cubicBezTo>
                    <a:pt x="19" y="27"/>
                    <a:pt x="11" y="19"/>
                    <a:pt x="12" y="16"/>
                  </a:cubicBezTo>
                  <a:cubicBezTo>
                    <a:pt x="13" y="15"/>
                    <a:pt x="14" y="15"/>
                    <a:pt x="15" y="15"/>
                  </a:cubicBezTo>
                  <a:cubicBezTo>
                    <a:pt x="17" y="15"/>
                    <a:pt x="19" y="16"/>
                    <a:pt x="22" y="16"/>
                  </a:cubicBezTo>
                  <a:cubicBezTo>
                    <a:pt x="21" y="16"/>
                    <a:pt x="21" y="16"/>
                    <a:pt x="21" y="15"/>
                  </a:cubicBezTo>
                  <a:cubicBezTo>
                    <a:pt x="18" y="14"/>
                    <a:pt x="15" y="11"/>
                    <a:pt x="15" y="10"/>
                  </a:cubicBezTo>
                  <a:cubicBezTo>
                    <a:pt x="15" y="10"/>
                    <a:pt x="16" y="9"/>
                    <a:pt x="17" y="9"/>
                  </a:cubicBezTo>
                  <a:cubicBezTo>
                    <a:pt x="16" y="7"/>
                    <a:pt x="15" y="5"/>
                    <a:pt x="14" y="2"/>
                  </a:cubicBezTo>
                  <a:moveTo>
                    <a:pt x="26" y="0"/>
                  </a:moveTo>
                  <a:cubicBezTo>
                    <a:pt x="22" y="0"/>
                    <a:pt x="19" y="1"/>
                    <a:pt x="16" y="2"/>
                  </a:cubicBezTo>
                  <a:cubicBezTo>
                    <a:pt x="16" y="2"/>
                    <a:pt x="17" y="3"/>
                    <a:pt x="17" y="4"/>
                  </a:cubicBezTo>
                  <a:cubicBezTo>
                    <a:pt x="17" y="4"/>
                    <a:pt x="17" y="4"/>
                    <a:pt x="17" y="4"/>
                  </a:cubicBezTo>
                  <a:cubicBezTo>
                    <a:pt x="18" y="1"/>
                    <a:pt x="24" y="0"/>
                    <a:pt x="26" y="0"/>
                  </a:cubicBezTo>
                </a:path>
              </a:pathLst>
            </a:custGeom>
            <a:solidFill>
              <a:srgbClr val="FBEC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6" name="Freeform 124">
              <a:extLst>
                <a:ext uri="{FF2B5EF4-FFF2-40B4-BE49-F238E27FC236}">
                  <a16:creationId xmlns="" xmlns:a16="http://schemas.microsoft.com/office/drawing/2014/main" id="{D1BA9019-8C25-4A18-BEDB-FB9CE2289209}"/>
                </a:ext>
              </a:extLst>
            </p:cNvPr>
            <p:cNvSpPr>
              <a:spLocks/>
            </p:cNvSpPr>
            <p:nvPr/>
          </p:nvSpPr>
          <p:spPr bwMode="auto">
            <a:xfrm flipH="1">
              <a:off x="1385888" y="5418138"/>
              <a:ext cx="147638" cy="161925"/>
            </a:xfrm>
            <a:custGeom>
              <a:avLst/>
              <a:gdLst>
                <a:gd name="T0" fmla="*/ 3 w 52"/>
                <a:gd name="T1" fmla="*/ 6 h 57"/>
                <a:gd name="T2" fmla="*/ 22 w 52"/>
                <a:gd name="T3" fmla="*/ 39 h 57"/>
                <a:gd name="T4" fmla="*/ 52 w 52"/>
                <a:gd name="T5" fmla="*/ 55 h 57"/>
                <a:gd name="T6" fmla="*/ 49 w 52"/>
                <a:gd name="T7" fmla="*/ 57 h 57"/>
                <a:gd name="T8" fmla="*/ 3 w 52"/>
                <a:gd name="T9" fmla="*/ 6 h 57"/>
                <a:gd name="T10" fmla="*/ 3 w 52"/>
                <a:gd name="T11" fmla="*/ 6 h 57"/>
                <a:gd name="T12" fmla="*/ 1 w 52"/>
                <a:gd name="T13" fmla="*/ 2 h 57"/>
                <a:gd name="T14" fmla="*/ 5 w 52"/>
                <a:gd name="T15" fmla="*/ 3 h 57"/>
                <a:gd name="T16" fmla="*/ 3 w 52"/>
                <a:gd name="T17" fmla="*/ 6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 h="57">
                  <a:moveTo>
                    <a:pt x="3" y="6"/>
                  </a:moveTo>
                  <a:cubicBezTo>
                    <a:pt x="5" y="13"/>
                    <a:pt x="9" y="29"/>
                    <a:pt x="22" y="39"/>
                  </a:cubicBezTo>
                  <a:cubicBezTo>
                    <a:pt x="38" y="53"/>
                    <a:pt x="52" y="55"/>
                    <a:pt x="52" y="55"/>
                  </a:cubicBezTo>
                  <a:cubicBezTo>
                    <a:pt x="49" y="57"/>
                    <a:pt x="49" y="57"/>
                    <a:pt x="49" y="57"/>
                  </a:cubicBezTo>
                  <a:cubicBezTo>
                    <a:pt x="49" y="57"/>
                    <a:pt x="9" y="48"/>
                    <a:pt x="3" y="6"/>
                  </a:cubicBezTo>
                  <a:cubicBezTo>
                    <a:pt x="3" y="6"/>
                    <a:pt x="3" y="6"/>
                    <a:pt x="3" y="6"/>
                  </a:cubicBezTo>
                  <a:cubicBezTo>
                    <a:pt x="2" y="5"/>
                    <a:pt x="1" y="4"/>
                    <a:pt x="1" y="2"/>
                  </a:cubicBezTo>
                  <a:cubicBezTo>
                    <a:pt x="0" y="0"/>
                    <a:pt x="3" y="0"/>
                    <a:pt x="5" y="3"/>
                  </a:cubicBezTo>
                  <a:cubicBezTo>
                    <a:pt x="6" y="6"/>
                    <a:pt x="4" y="6"/>
                    <a:pt x="3" y="6"/>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7" name="Freeform 125">
              <a:extLst>
                <a:ext uri="{FF2B5EF4-FFF2-40B4-BE49-F238E27FC236}">
                  <a16:creationId xmlns="" xmlns:a16="http://schemas.microsoft.com/office/drawing/2014/main" id="{17C5C17D-A284-44A7-822A-69C6E0D17571}"/>
                </a:ext>
              </a:extLst>
            </p:cNvPr>
            <p:cNvSpPr>
              <a:spLocks/>
            </p:cNvSpPr>
            <p:nvPr/>
          </p:nvSpPr>
          <p:spPr bwMode="auto">
            <a:xfrm flipH="1">
              <a:off x="1357313" y="5383213"/>
              <a:ext cx="179388" cy="177800"/>
            </a:xfrm>
            <a:custGeom>
              <a:avLst/>
              <a:gdLst>
                <a:gd name="T0" fmla="*/ 59 w 63"/>
                <a:gd name="T1" fmla="*/ 62 h 62"/>
                <a:gd name="T2" fmla="*/ 63 w 63"/>
                <a:gd name="T3" fmla="*/ 61 h 62"/>
                <a:gd name="T4" fmla="*/ 5 w 63"/>
                <a:gd name="T5" fmla="*/ 7 h 62"/>
                <a:gd name="T6" fmla="*/ 3 w 63"/>
                <a:gd name="T7" fmla="*/ 2 h 62"/>
                <a:gd name="T8" fmla="*/ 4 w 63"/>
                <a:gd name="T9" fmla="*/ 7 h 62"/>
                <a:gd name="T10" fmla="*/ 4 w 63"/>
                <a:gd name="T11" fmla="*/ 7 h 62"/>
                <a:gd name="T12" fmla="*/ 18 w 63"/>
                <a:gd name="T13" fmla="*/ 30 h 62"/>
                <a:gd name="T14" fmla="*/ 59 w 63"/>
                <a:gd name="T15" fmla="*/ 62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3" h="62">
                  <a:moveTo>
                    <a:pt x="59" y="62"/>
                  </a:moveTo>
                  <a:cubicBezTo>
                    <a:pt x="63" y="61"/>
                    <a:pt x="63" y="61"/>
                    <a:pt x="63" y="61"/>
                  </a:cubicBezTo>
                  <a:cubicBezTo>
                    <a:pt x="63" y="61"/>
                    <a:pt x="18" y="41"/>
                    <a:pt x="5" y="7"/>
                  </a:cubicBezTo>
                  <a:cubicBezTo>
                    <a:pt x="5" y="7"/>
                    <a:pt x="6" y="3"/>
                    <a:pt x="3" y="2"/>
                  </a:cubicBezTo>
                  <a:cubicBezTo>
                    <a:pt x="1" y="0"/>
                    <a:pt x="0" y="5"/>
                    <a:pt x="4" y="7"/>
                  </a:cubicBezTo>
                  <a:cubicBezTo>
                    <a:pt x="4" y="7"/>
                    <a:pt x="4" y="7"/>
                    <a:pt x="4" y="7"/>
                  </a:cubicBezTo>
                  <a:cubicBezTo>
                    <a:pt x="6" y="12"/>
                    <a:pt x="11" y="21"/>
                    <a:pt x="18" y="30"/>
                  </a:cubicBezTo>
                  <a:cubicBezTo>
                    <a:pt x="29" y="43"/>
                    <a:pt x="52" y="58"/>
                    <a:pt x="59" y="62"/>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8" name="Freeform 126">
              <a:extLst>
                <a:ext uri="{FF2B5EF4-FFF2-40B4-BE49-F238E27FC236}">
                  <a16:creationId xmlns="" xmlns:a16="http://schemas.microsoft.com/office/drawing/2014/main" id="{46664DA6-9157-4C1C-9293-27AA387AB5D7}"/>
                </a:ext>
              </a:extLst>
            </p:cNvPr>
            <p:cNvSpPr>
              <a:spLocks/>
            </p:cNvSpPr>
            <p:nvPr/>
          </p:nvSpPr>
          <p:spPr bwMode="auto">
            <a:xfrm flipH="1">
              <a:off x="1312863" y="5232400"/>
              <a:ext cx="220663" cy="319088"/>
            </a:xfrm>
            <a:custGeom>
              <a:avLst/>
              <a:gdLst>
                <a:gd name="T0" fmla="*/ 10 w 78"/>
                <a:gd name="T1" fmla="*/ 3 h 112"/>
                <a:gd name="T2" fmla="*/ 4 w 78"/>
                <a:gd name="T3" fmla="*/ 1 h 112"/>
                <a:gd name="T4" fmla="*/ 12 w 78"/>
                <a:gd name="T5" fmla="*/ 7 h 112"/>
                <a:gd name="T6" fmla="*/ 56 w 78"/>
                <a:gd name="T7" fmla="*/ 111 h 112"/>
                <a:gd name="T8" fmla="*/ 59 w 78"/>
                <a:gd name="T9" fmla="*/ 112 h 112"/>
                <a:gd name="T10" fmla="*/ 10 w 78"/>
                <a:gd name="T11" fmla="*/ 3 h 112"/>
              </a:gdLst>
              <a:ahLst/>
              <a:cxnLst>
                <a:cxn ang="0">
                  <a:pos x="T0" y="T1"/>
                </a:cxn>
                <a:cxn ang="0">
                  <a:pos x="T2" y="T3"/>
                </a:cxn>
                <a:cxn ang="0">
                  <a:pos x="T4" y="T5"/>
                </a:cxn>
                <a:cxn ang="0">
                  <a:pos x="T6" y="T7"/>
                </a:cxn>
                <a:cxn ang="0">
                  <a:pos x="T8" y="T9"/>
                </a:cxn>
                <a:cxn ang="0">
                  <a:pos x="T10" y="T11"/>
                </a:cxn>
              </a:cxnLst>
              <a:rect l="0" t="0" r="r" b="b"/>
              <a:pathLst>
                <a:path w="78" h="112">
                  <a:moveTo>
                    <a:pt x="10" y="3"/>
                  </a:moveTo>
                  <a:cubicBezTo>
                    <a:pt x="8" y="2"/>
                    <a:pt x="6" y="0"/>
                    <a:pt x="4" y="1"/>
                  </a:cubicBezTo>
                  <a:cubicBezTo>
                    <a:pt x="0" y="3"/>
                    <a:pt x="8" y="11"/>
                    <a:pt x="12" y="7"/>
                  </a:cubicBezTo>
                  <a:cubicBezTo>
                    <a:pt x="77" y="28"/>
                    <a:pt x="56" y="110"/>
                    <a:pt x="56" y="111"/>
                  </a:cubicBezTo>
                  <a:cubicBezTo>
                    <a:pt x="59" y="112"/>
                    <a:pt x="59" y="112"/>
                    <a:pt x="59" y="112"/>
                  </a:cubicBezTo>
                  <a:cubicBezTo>
                    <a:pt x="59" y="111"/>
                    <a:pt x="78" y="24"/>
                    <a:pt x="10" y="3"/>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9" name="Freeform 127">
              <a:extLst>
                <a:ext uri="{FF2B5EF4-FFF2-40B4-BE49-F238E27FC236}">
                  <a16:creationId xmlns="" xmlns:a16="http://schemas.microsoft.com/office/drawing/2014/main" id="{3E9B7079-6113-4F4D-8CA0-6CF571D71861}"/>
                </a:ext>
              </a:extLst>
            </p:cNvPr>
            <p:cNvSpPr>
              <a:spLocks/>
            </p:cNvSpPr>
            <p:nvPr/>
          </p:nvSpPr>
          <p:spPr bwMode="auto">
            <a:xfrm flipH="1">
              <a:off x="1335088" y="5324475"/>
              <a:ext cx="231775" cy="276225"/>
            </a:xfrm>
            <a:custGeom>
              <a:avLst/>
              <a:gdLst>
                <a:gd name="T0" fmla="*/ 10 w 82"/>
                <a:gd name="T1" fmla="*/ 2 h 97"/>
                <a:gd name="T2" fmla="*/ 4 w 82"/>
                <a:gd name="T3" fmla="*/ 1 h 97"/>
                <a:gd name="T4" fmla="*/ 12 w 82"/>
                <a:gd name="T5" fmla="*/ 5 h 97"/>
                <a:gd name="T6" fmla="*/ 79 w 82"/>
                <a:gd name="T7" fmla="*/ 97 h 97"/>
                <a:gd name="T8" fmla="*/ 82 w 82"/>
                <a:gd name="T9" fmla="*/ 97 h 97"/>
                <a:gd name="T10" fmla="*/ 10 w 82"/>
                <a:gd name="T11" fmla="*/ 2 h 97"/>
              </a:gdLst>
              <a:ahLst/>
              <a:cxnLst>
                <a:cxn ang="0">
                  <a:pos x="T0" y="T1"/>
                </a:cxn>
                <a:cxn ang="0">
                  <a:pos x="T2" y="T3"/>
                </a:cxn>
                <a:cxn ang="0">
                  <a:pos x="T4" y="T5"/>
                </a:cxn>
                <a:cxn ang="0">
                  <a:pos x="T6" y="T7"/>
                </a:cxn>
                <a:cxn ang="0">
                  <a:pos x="T8" y="T9"/>
                </a:cxn>
                <a:cxn ang="0">
                  <a:pos x="T10" y="T11"/>
                </a:cxn>
              </a:cxnLst>
              <a:rect l="0" t="0" r="r" b="b"/>
              <a:pathLst>
                <a:path w="82" h="97">
                  <a:moveTo>
                    <a:pt x="10" y="2"/>
                  </a:moveTo>
                  <a:cubicBezTo>
                    <a:pt x="8" y="1"/>
                    <a:pt x="6" y="0"/>
                    <a:pt x="4" y="1"/>
                  </a:cubicBezTo>
                  <a:cubicBezTo>
                    <a:pt x="0" y="4"/>
                    <a:pt x="10" y="10"/>
                    <a:pt x="12" y="5"/>
                  </a:cubicBezTo>
                  <a:cubicBezTo>
                    <a:pt x="81" y="11"/>
                    <a:pt x="79" y="96"/>
                    <a:pt x="79" y="97"/>
                  </a:cubicBezTo>
                  <a:cubicBezTo>
                    <a:pt x="82" y="97"/>
                    <a:pt x="82" y="97"/>
                    <a:pt x="82" y="97"/>
                  </a:cubicBezTo>
                  <a:cubicBezTo>
                    <a:pt x="82" y="96"/>
                    <a:pt x="81" y="7"/>
                    <a:pt x="10" y="2"/>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0" name="Freeform 128">
              <a:extLst>
                <a:ext uri="{FF2B5EF4-FFF2-40B4-BE49-F238E27FC236}">
                  <a16:creationId xmlns="" xmlns:a16="http://schemas.microsoft.com/office/drawing/2014/main" id="{D7C3F70D-2220-4429-B920-D5D5F8E8E8B8}"/>
                </a:ext>
              </a:extLst>
            </p:cNvPr>
            <p:cNvSpPr>
              <a:spLocks/>
            </p:cNvSpPr>
            <p:nvPr/>
          </p:nvSpPr>
          <p:spPr bwMode="auto">
            <a:xfrm flipH="1">
              <a:off x="1368425" y="5367338"/>
              <a:ext cx="255588" cy="276225"/>
            </a:xfrm>
            <a:custGeom>
              <a:avLst/>
              <a:gdLst>
                <a:gd name="T0" fmla="*/ 8 w 90"/>
                <a:gd name="T1" fmla="*/ 10 h 97"/>
                <a:gd name="T2" fmla="*/ 8 w 90"/>
                <a:gd name="T3" fmla="*/ 3 h 97"/>
                <a:gd name="T4" fmla="*/ 10 w 90"/>
                <a:gd name="T5" fmla="*/ 12 h 97"/>
                <a:gd name="T6" fmla="*/ 90 w 90"/>
                <a:gd name="T7" fmla="*/ 94 h 97"/>
                <a:gd name="T8" fmla="*/ 89 w 90"/>
                <a:gd name="T9" fmla="*/ 97 h 97"/>
                <a:gd name="T10" fmla="*/ 8 w 90"/>
                <a:gd name="T11" fmla="*/ 10 h 97"/>
              </a:gdLst>
              <a:ahLst/>
              <a:cxnLst>
                <a:cxn ang="0">
                  <a:pos x="T0" y="T1"/>
                </a:cxn>
                <a:cxn ang="0">
                  <a:pos x="T2" y="T3"/>
                </a:cxn>
                <a:cxn ang="0">
                  <a:pos x="T4" y="T5"/>
                </a:cxn>
                <a:cxn ang="0">
                  <a:pos x="T6" y="T7"/>
                </a:cxn>
                <a:cxn ang="0">
                  <a:pos x="T8" y="T9"/>
                </a:cxn>
                <a:cxn ang="0">
                  <a:pos x="T10" y="T11"/>
                </a:cxn>
              </a:cxnLst>
              <a:rect l="0" t="0" r="r" b="b"/>
              <a:pathLst>
                <a:path w="90" h="97">
                  <a:moveTo>
                    <a:pt x="8" y="10"/>
                  </a:moveTo>
                  <a:cubicBezTo>
                    <a:pt x="7" y="8"/>
                    <a:pt x="6" y="5"/>
                    <a:pt x="8" y="3"/>
                  </a:cubicBezTo>
                  <a:cubicBezTo>
                    <a:pt x="12" y="0"/>
                    <a:pt x="16" y="11"/>
                    <a:pt x="10" y="12"/>
                  </a:cubicBezTo>
                  <a:cubicBezTo>
                    <a:pt x="5" y="81"/>
                    <a:pt x="89" y="94"/>
                    <a:pt x="90" y="94"/>
                  </a:cubicBezTo>
                  <a:cubicBezTo>
                    <a:pt x="89" y="97"/>
                    <a:pt x="89" y="97"/>
                    <a:pt x="89" y="97"/>
                  </a:cubicBezTo>
                  <a:cubicBezTo>
                    <a:pt x="88" y="97"/>
                    <a:pt x="0" y="80"/>
                    <a:pt x="8" y="10"/>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1" name="Freeform 129">
              <a:extLst>
                <a:ext uri="{FF2B5EF4-FFF2-40B4-BE49-F238E27FC236}">
                  <a16:creationId xmlns="" xmlns:a16="http://schemas.microsoft.com/office/drawing/2014/main" id="{8EAB6E34-8426-4423-8366-A4308DC49951}"/>
                </a:ext>
              </a:extLst>
            </p:cNvPr>
            <p:cNvSpPr>
              <a:spLocks/>
            </p:cNvSpPr>
            <p:nvPr/>
          </p:nvSpPr>
          <p:spPr bwMode="auto">
            <a:xfrm flipH="1">
              <a:off x="1443038" y="5440363"/>
              <a:ext cx="176213" cy="174625"/>
            </a:xfrm>
            <a:custGeom>
              <a:avLst/>
              <a:gdLst>
                <a:gd name="T0" fmla="*/ 2 w 62"/>
                <a:gd name="T1" fmla="*/ 6 h 61"/>
                <a:gd name="T2" fmla="*/ 2 w 62"/>
                <a:gd name="T3" fmla="*/ 2 h 61"/>
                <a:gd name="T4" fmla="*/ 4 w 62"/>
                <a:gd name="T5" fmla="*/ 8 h 61"/>
                <a:gd name="T6" fmla="*/ 62 w 62"/>
                <a:gd name="T7" fmla="*/ 59 h 61"/>
                <a:gd name="T8" fmla="*/ 62 w 62"/>
                <a:gd name="T9" fmla="*/ 61 h 61"/>
                <a:gd name="T10" fmla="*/ 2 w 62"/>
                <a:gd name="T11" fmla="*/ 6 h 61"/>
              </a:gdLst>
              <a:ahLst/>
              <a:cxnLst>
                <a:cxn ang="0">
                  <a:pos x="T0" y="T1"/>
                </a:cxn>
                <a:cxn ang="0">
                  <a:pos x="T2" y="T3"/>
                </a:cxn>
                <a:cxn ang="0">
                  <a:pos x="T4" y="T5"/>
                </a:cxn>
                <a:cxn ang="0">
                  <a:pos x="T6" y="T7"/>
                </a:cxn>
                <a:cxn ang="0">
                  <a:pos x="T8" y="T9"/>
                </a:cxn>
                <a:cxn ang="0">
                  <a:pos x="T10" y="T11"/>
                </a:cxn>
              </a:cxnLst>
              <a:rect l="0" t="0" r="r" b="b"/>
              <a:pathLst>
                <a:path w="62" h="61">
                  <a:moveTo>
                    <a:pt x="2" y="6"/>
                  </a:moveTo>
                  <a:cubicBezTo>
                    <a:pt x="1" y="5"/>
                    <a:pt x="0" y="3"/>
                    <a:pt x="2" y="2"/>
                  </a:cubicBezTo>
                  <a:cubicBezTo>
                    <a:pt x="4" y="0"/>
                    <a:pt x="7" y="7"/>
                    <a:pt x="4" y="8"/>
                  </a:cubicBezTo>
                  <a:cubicBezTo>
                    <a:pt x="4" y="55"/>
                    <a:pt x="61" y="59"/>
                    <a:pt x="62" y="59"/>
                  </a:cubicBezTo>
                  <a:cubicBezTo>
                    <a:pt x="62" y="61"/>
                    <a:pt x="62" y="61"/>
                    <a:pt x="62" y="61"/>
                  </a:cubicBezTo>
                  <a:cubicBezTo>
                    <a:pt x="61" y="61"/>
                    <a:pt x="1" y="55"/>
                    <a:pt x="2" y="6"/>
                  </a:cubicBezTo>
                  <a:close/>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2" name="Freeform 130">
              <a:extLst>
                <a:ext uri="{FF2B5EF4-FFF2-40B4-BE49-F238E27FC236}">
                  <a16:creationId xmlns="" xmlns:a16="http://schemas.microsoft.com/office/drawing/2014/main" id="{CB510AAF-3303-4C19-B419-3B10578740BF}"/>
                </a:ext>
              </a:extLst>
            </p:cNvPr>
            <p:cNvSpPr>
              <a:spLocks/>
            </p:cNvSpPr>
            <p:nvPr/>
          </p:nvSpPr>
          <p:spPr bwMode="auto">
            <a:xfrm flipH="1">
              <a:off x="1323975" y="5310188"/>
              <a:ext cx="152400" cy="201613"/>
            </a:xfrm>
            <a:custGeom>
              <a:avLst/>
              <a:gdLst>
                <a:gd name="T0" fmla="*/ 7 w 54"/>
                <a:gd name="T1" fmla="*/ 2 h 71"/>
                <a:gd name="T2" fmla="*/ 3 w 54"/>
                <a:gd name="T3" fmla="*/ 1 h 71"/>
                <a:gd name="T4" fmla="*/ 8 w 54"/>
                <a:gd name="T5" fmla="*/ 4 h 71"/>
                <a:gd name="T6" fmla="*/ 47 w 54"/>
                <a:gd name="T7" fmla="*/ 71 h 71"/>
                <a:gd name="T8" fmla="*/ 50 w 54"/>
                <a:gd name="T9" fmla="*/ 71 h 71"/>
                <a:gd name="T10" fmla="*/ 7 w 54"/>
                <a:gd name="T11" fmla="*/ 2 h 71"/>
              </a:gdLst>
              <a:ahLst/>
              <a:cxnLst>
                <a:cxn ang="0">
                  <a:pos x="T0" y="T1"/>
                </a:cxn>
                <a:cxn ang="0">
                  <a:pos x="T2" y="T3"/>
                </a:cxn>
                <a:cxn ang="0">
                  <a:pos x="T4" y="T5"/>
                </a:cxn>
                <a:cxn ang="0">
                  <a:pos x="T6" y="T7"/>
                </a:cxn>
                <a:cxn ang="0">
                  <a:pos x="T8" y="T9"/>
                </a:cxn>
                <a:cxn ang="0">
                  <a:pos x="T10" y="T11"/>
                </a:cxn>
              </a:cxnLst>
              <a:rect l="0" t="0" r="r" b="b"/>
              <a:pathLst>
                <a:path w="54" h="71">
                  <a:moveTo>
                    <a:pt x="7" y="2"/>
                  </a:moveTo>
                  <a:cubicBezTo>
                    <a:pt x="6" y="1"/>
                    <a:pt x="4" y="0"/>
                    <a:pt x="3" y="1"/>
                  </a:cubicBezTo>
                  <a:cubicBezTo>
                    <a:pt x="0" y="3"/>
                    <a:pt x="6" y="8"/>
                    <a:pt x="8" y="4"/>
                  </a:cubicBezTo>
                  <a:cubicBezTo>
                    <a:pt x="54" y="13"/>
                    <a:pt x="47" y="71"/>
                    <a:pt x="47" y="71"/>
                  </a:cubicBezTo>
                  <a:cubicBezTo>
                    <a:pt x="50" y="71"/>
                    <a:pt x="50" y="71"/>
                    <a:pt x="50" y="71"/>
                  </a:cubicBezTo>
                  <a:cubicBezTo>
                    <a:pt x="50" y="71"/>
                    <a:pt x="54" y="10"/>
                    <a:pt x="7" y="2"/>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3" name="Freeform 131">
              <a:extLst>
                <a:ext uri="{FF2B5EF4-FFF2-40B4-BE49-F238E27FC236}">
                  <a16:creationId xmlns="" xmlns:a16="http://schemas.microsoft.com/office/drawing/2014/main" id="{408038EC-48DC-4F10-9EEE-FCD8D9D7EC29}"/>
                </a:ext>
              </a:extLst>
            </p:cNvPr>
            <p:cNvSpPr>
              <a:spLocks/>
            </p:cNvSpPr>
            <p:nvPr/>
          </p:nvSpPr>
          <p:spPr bwMode="auto">
            <a:xfrm flipH="1">
              <a:off x="1417638" y="5438775"/>
              <a:ext cx="269875" cy="192088"/>
            </a:xfrm>
            <a:custGeom>
              <a:avLst/>
              <a:gdLst>
                <a:gd name="T0" fmla="*/ 3 w 95"/>
                <a:gd name="T1" fmla="*/ 8 h 68"/>
                <a:gd name="T2" fmla="*/ 1 w 95"/>
                <a:gd name="T3" fmla="*/ 3 h 68"/>
                <a:gd name="T4" fmla="*/ 5 w 95"/>
                <a:gd name="T5" fmla="*/ 10 h 68"/>
                <a:gd name="T6" fmla="*/ 94 w 95"/>
                <a:gd name="T7" fmla="*/ 52 h 68"/>
                <a:gd name="T8" fmla="*/ 95 w 95"/>
                <a:gd name="T9" fmla="*/ 55 h 68"/>
                <a:gd name="T10" fmla="*/ 3 w 95"/>
                <a:gd name="T11" fmla="*/ 8 h 68"/>
              </a:gdLst>
              <a:ahLst/>
              <a:cxnLst>
                <a:cxn ang="0">
                  <a:pos x="T0" y="T1"/>
                </a:cxn>
                <a:cxn ang="0">
                  <a:pos x="T2" y="T3"/>
                </a:cxn>
                <a:cxn ang="0">
                  <a:pos x="T4" y="T5"/>
                </a:cxn>
                <a:cxn ang="0">
                  <a:pos x="T6" y="T7"/>
                </a:cxn>
                <a:cxn ang="0">
                  <a:pos x="T8" y="T9"/>
                </a:cxn>
                <a:cxn ang="0">
                  <a:pos x="T10" y="T11"/>
                </a:cxn>
              </a:cxnLst>
              <a:rect l="0" t="0" r="r" b="b"/>
              <a:pathLst>
                <a:path w="95" h="68">
                  <a:moveTo>
                    <a:pt x="3" y="8"/>
                  </a:moveTo>
                  <a:cubicBezTo>
                    <a:pt x="1" y="7"/>
                    <a:pt x="0" y="5"/>
                    <a:pt x="1" y="3"/>
                  </a:cubicBezTo>
                  <a:cubicBezTo>
                    <a:pt x="3" y="0"/>
                    <a:pt x="9" y="7"/>
                    <a:pt x="5" y="10"/>
                  </a:cubicBezTo>
                  <a:cubicBezTo>
                    <a:pt x="22" y="67"/>
                    <a:pt x="93" y="52"/>
                    <a:pt x="94" y="52"/>
                  </a:cubicBezTo>
                  <a:cubicBezTo>
                    <a:pt x="95" y="55"/>
                    <a:pt x="95" y="55"/>
                    <a:pt x="95" y="55"/>
                  </a:cubicBezTo>
                  <a:cubicBezTo>
                    <a:pt x="94" y="55"/>
                    <a:pt x="18" y="68"/>
                    <a:pt x="3" y="8"/>
                  </a:cubicBezTo>
                  <a:close/>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4" name="Freeform 132">
              <a:extLst>
                <a:ext uri="{FF2B5EF4-FFF2-40B4-BE49-F238E27FC236}">
                  <a16:creationId xmlns="" xmlns:a16="http://schemas.microsoft.com/office/drawing/2014/main" id="{3A0662ED-B268-4057-A591-8D3167FDB2BE}"/>
                </a:ext>
              </a:extLst>
            </p:cNvPr>
            <p:cNvSpPr>
              <a:spLocks/>
            </p:cNvSpPr>
            <p:nvPr/>
          </p:nvSpPr>
          <p:spPr bwMode="auto">
            <a:xfrm flipH="1">
              <a:off x="1425575" y="5403850"/>
              <a:ext cx="173038" cy="187325"/>
            </a:xfrm>
            <a:custGeom>
              <a:avLst/>
              <a:gdLst>
                <a:gd name="T0" fmla="*/ 6 w 61"/>
                <a:gd name="T1" fmla="*/ 6 h 66"/>
                <a:gd name="T2" fmla="*/ 6 w 61"/>
                <a:gd name="T3" fmla="*/ 2 h 66"/>
                <a:gd name="T4" fmla="*/ 7 w 61"/>
                <a:gd name="T5" fmla="*/ 8 h 66"/>
                <a:gd name="T6" fmla="*/ 61 w 61"/>
                <a:gd name="T7" fmla="*/ 64 h 66"/>
                <a:gd name="T8" fmla="*/ 60 w 61"/>
                <a:gd name="T9" fmla="*/ 66 h 66"/>
                <a:gd name="T10" fmla="*/ 6 w 61"/>
                <a:gd name="T11" fmla="*/ 6 h 66"/>
              </a:gdLst>
              <a:ahLst/>
              <a:cxnLst>
                <a:cxn ang="0">
                  <a:pos x="T0" y="T1"/>
                </a:cxn>
                <a:cxn ang="0">
                  <a:pos x="T2" y="T3"/>
                </a:cxn>
                <a:cxn ang="0">
                  <a:pos x="T4" y="T5"/>
                </a:cxn>
                <a:cxn ang="0">
                  <a:pos x="T6" y="T7"/>
                </a:cxn>
                <a:cxn ang="0">
                  <a:pos x="T8" y="T9"/>
                </a:cxn>
                <a:cxn ang="0">
                  <a:pos x="T10" y="T11"/>
                </a:cxn>
              </a:cxnLst>
              <a:rect l="0" t="0" r="r" b="b"/>
              <a:pathLst>
                <a:path w="61" h="66">
                  <a:moveTo>
                    <a:pt x="6" y="6"/>
                  </a:moveTo>
                  <a:cubicBezTo>
                    <a:pt x="5" y="4"/>
                    <a:pt x="5" y="3"/>
                    <a:pt x="6" y="2"/>
                  </a:cubicBezTo>
                  <a:cubicBezTo>
                    <a:pt x="8" y="0"/>
                    <a:pt x="11" y="7"/>
                    <a:pt x="7" y="8"/>
                  </a:cubicBezTo>
                  <a:cubicBezTo>
                    <a:pt x="3" y="54"/>
                    <a:pt x="60" y="63"/>
                    <a:pt x="61" y="64"/>
                  </a:cubicBezTo>
                  <a:cubicBezTo>
                    <a:pt x="60" y="66"/>
                    <a:pt x="60" y="66"/>
                    <a:pt x="60" y="66"/>
                  </a:cubicBezTo>
                  <a:cubicBezTo>
                    <a:pt x="60" y="66"/>
                    <a:pt x="0" y="54"/>
                    <a:pt x="6" y="6"/>
                  </a:cubicBezTo>
                  <a:close/>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5" name="Freeform 133">
              <a:extLst>
                <a:ext uri="{FF2B5EF4-FFF2-40B4-BE49-F238E27FC236}">
                  <a16:creationId xmlns="" xmlns:a16="http://schemas.microsoft.com/office/drawing/2014/main" id="{6584EC99-16D6-4660-9D3F-0814987B8256}"/>
                </a:ext>
              </a:extLst>
            </p:cNvPr>
            <p:cNvSpPr>
              <a:spLocks/>
            </p:cNvSpPr>
            <p:nvPr/>
          </p:nvSpPr>
          <p:spPr bwMode="auto">
            <a:xfrm flipH="1">
              <a:off x="1354138" y="5372100"/>
              <a:ext cx="157163" cy="150813"/>
            </a:xfrm>
            <a:custGeom>
              <a:avLst/>
              <a:gdLst>
                <a:gd name="T0" fmla="*/ 6 w 55"/>
                <a:gd name="T1" fmla="*/ 3 h 53"/>
                <a:gd name="T2" fmla="*/ 38 w 55"/>
                <a:gd name="T3" fmla="*/ 22 h 53"/>
                <a:gd name="T4" fmla="*/ 53 w 55"/>
                <a:gd name="T5" fmla="*/ 53 h 53"/>
                <a:gd name="T6" fmla="*/ 55 w 55"/>
                <a:gd name="T7" fmla="*/ 50 h 53"/>
                <a:gd name="T8" fmla="*/ 6 w 55"/>
                <a:gd name="T9" fmla="*/ 2 h 53"/>
                <a:gd name="T10" fmla="*/ 6 w 55"/>
                <a:gd name="T11" fmla="*/ 2 h 53"/>
                <a:gd name="T12" fmla="*/ 2 w 55"/>
                <a:gd name="T13" fmla="*/ 0 h 53"/>
                <a:gd name="T14" fmla="*/ 3 w 55"/>
                <a:gd name="T15" fmla="*/ 4 h 53"/>
                <a:gd name="T16" fmla="*/ 6 w 55"/>
                <a:gd name="T17" fmla="*/ 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5" h="53">
                  <a:moveTo>
                    <a:pt x="6" y="3"/>
                  </a:moveTo>
                  <a:cubicBezTo>
                    <a:pt x="12" y="5"/>
                    <a:pt x="28" y="9"/>
                    <a:pt x="38" y="22"/>
                  </a:cubicBezTo>
                  <a:cubicBezTo>
                    <a:pt x="52" y="39"/>
                    <a:pt x="53" y="53"/>
                    <a:pt x="53" y="53"/>
                  </a:cubicBezTo>
                  <a:cubicBezTo>
                    <a:pt x="55" y="50"/>
                    <a:pt x="55" y="50"/>
                    <a:pt x="55" y="50"/>
                  </a:cubicBezTo>
                  <a:cubicBezTo>
                    <a:pt x="55" y="50"/>
                    <a:pt x="47" y="10"/>
                    <a:pt x="6" y="2"/>
                  </a:cubicBezTo>
                  <a:cubicBezTo>
                    <a:pt x="6" y="2"/>
                    <a:pt x="6" y="2"/>
                    <a:pt x="6" y="2"/>
                  </a:cubicBezTo>
                  <a:cubicBezTo>
                    <a:pt x="5" y="1"/>
                    <a:pt x="4" y="0"/>
                    <a:pt x="2" y="0"/>
                  </a:cubicBezTo>
                  <a:cubicBezTo>
                    <a:pt x="0" y="0"/>
                    <a:pt x="0" y="3"/>
                    <a:pt x="3" y="4"/>
                  </a:cubicBezTo>
                  <a:cubicBezTo>
                    <a:pt x="5" y="5"/>
                    <a:pt x="6" y="4"/>
                    <a:pt x="6" y="3"/>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6" name="Freeform 134">
              <a:extLst>
                <a:ext uri="{FF2B5EF4-FFF2-40B4-BE49-F238E27FC236}">
                  <a16:creationId xmlns="" xmlns:a16="http://schemas.microsoft.com/office/drawing/2014/main" id="{7A19A571-3FBE-43EE-9F57-7A10D2EEC206}"/>
                </a:ext>
              </a:extLst>
            </p:cNvPr>
            <p:cNvSpPr>
              <a:spLocks/>
            </p:cNvSpPr>
            <p:nvPr/>
          </p:nvSpPr>
          <p:spPr bwMode="auto">
            <a:xfrm flipH="1">
              <a:off x="1352550" y="5421313"/>
              <a:ext cx="155575" cy="150813"/>
            </a:xfrm>
            <a:custGeom>
              <a:avLst/>
              <a:gdLst>
                <a:gd name="T0" fmla="*/ 6 w 55"/>
                <a:gd name="T1" fmla="*/ 3 h 53"/>
                <a:gd name="T2" fmla="*/ 38 w 55"/>
                <a:gd name="T3" fmla="*/ 22 h 53"/>
                <a:gd name="T4" fmla="*/ 53 w 55"/>
                <a:gd name="T5" fmla="*/ 53 h 53"/>
                <a:gd name="T6" fmla="*/ 55 w 55"/>
                <a:gd name="T7" fmla="*/ 50 h 53"/>
                <a:gd name="T8" fmla="*/ 6 w 55"/>
                <a:gd name="T9" fmla="*/ 2 h 53"/>
                <a:gd name="T10" fmla="*/ 5 w 55"/>
                <a:gd name="T11" fmla="*/ 2 h 53"/>
                <a:gd name="T12" fmla="*/ 2 w 55"/>
                <a:gd name="T13" fmla="*/ 0 h 53"/>
                <a:gd name="T14" fmla="*/ 3 w 55"/>
                <a:gd name="T15" fmla="*/ 4 h 53"/>
                <a:gd name="T16" fmla="*/ 6 w 55"/>
                <a:gd name="T17" fmla="*/ 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5" h="53">
                  <a:moveTo>
                    <a:pt x="6" y="3"/>
                  </a:moveTo>
                  <a:cubicBezTo>
                    <a:pt x="12" y="5"/>
                    <a:pt x="28" y="9"/>
                    <a:pt x="38" y="22"/>
                  </a:cubicBezTo>
                  <a:cubicBezTo>
                    <a:pt x="51" y="39"/>
                    <a:pt x="53" y="53"/>
                    <a:pt x="53" y="53"/>
                  </a:cubicBezTo>
                  <a:cubicBezTo>
                    <a:pt x="55" y="50"/>
                    <a:pt x="55" y="50"/>
                    <a:pt x="55" y="50"/>
                  </a:cubicBezTo>
                  <a:cubicBezTo>
                    <a:pt x="55" y="50"/>
                    <a:pt x="47" y="10"/>
                    <a:pt x="6" y="2"/>
                  </a:cubicBezTo>
                  <a:cubicBezTo>
                    <a:pt x="5" y="2"/>
                    <a:pt x="5" y="2"/>
                    <a:pt x="5" y="2"/>
                  </a:cubicBezTo>
                  <a:cubicBezTo>
                    <a:pt x="5" y="1"/>
                    <a:pt x="3" y="0"/>
                    <a:pt x="2" y="0"/>
                  </a:cubicBezTo>
                  <a:cubicBezTo>
                    <a:pt x="0" y="0"/>
                    <a:pt x="0" y="3"/>
                    <a:pt x="3" y="4"/>
                  </a:cubicBezTo>
                  <a:cubicBezTo>
                    <a:pt x="5" y="5"/>
                    <a:pt x="6" y="4"/>
                    <a:pt x="6" y="3"/>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7" name="Freeform 135">
              <a:extLst>
                <a:ext uri="{FF2B5EF4-FFF2-40B4-BE49-F238E27FC236}">
                  <a16:creationId xmlns="" xmlns:a16="http://schemas.microsoft.com/office/drawing/2014/main" id="{819D8AE5-2034-418D-8964-EE60113296BF}"/>
                </a:ext>
              </a:extLst>
            </p:cNvPr>
            <p:cNvSpPr>
              <a:spLocks/>
            </p:cNvSpPr>
            <p:nvPr/>
          </p:nvSpPr>
          <p:spPr bwMode="auto">
            <a:xfrm flipH="1">
              <a:off x="1346200" y="5397500"/>
              <a:ext cx="166688" cy="139700"/>
            </a:xfrm>
            <a:custGeom>
              <a:avLst/>
              <a:gdLst>
                <a:gd name="T0" fmla="*/ 6 w 59"/>
                <a:gd name="T1" fmla="*/ 3 h 49"/>
                <a:gd name="T2" fmla="*/ 40 w 59"/>
                <a:gd name="T3" fmla="*/ 20 h 49"/>
                <a:gd name="T4" fmla="*/ 57 w 59"/>
                <a:gd name="T5" fmla="*/ 49 h 49"/>
                <a:gd name="T6" fmla="*/ 59 w 59"/>
                <a:gd name="T7" fmla="*/ 46 h 49"/>
                <a:gd name="T8" fmla="*/ 6 w 59"/>
                <a:gd name="T9" fmla="*/ 2 h 49"/>
                <a:gd name="T10" fmla="*/ 6 w 59"/>
                <a:gd name="T11" fmla="*/ 2 h 49"/>
                <a:gd name="T12" fmla="*/ 2 w 59"/>
                <a:gd name="T13" fmla="*/ 1 h 49"/>
                <a:gd name="T14" fmla="*/ 3 w 59"/>
                <a:gd name="T15" fmla="*/ 5 h 49"/>
                <a:gd name="T16" fmla="*/ 6 w 59"/>
                <a:gd name="T17" fmla="*/ 3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 h="49">
                  <a:moveTo>
                    <a:pt x="6" y="3"/>
                  </a:moveTo>
                  <a:cubicBezTo>
                    <a:pt x="13" y="4"/>
                    <a:pt x="29" y="7"/>
                    <a:pt x="40" y="20"/>
                  </a:cubicBezTo>
                  <a:cubicBezTo>
                    <a:pt x="55" y="36"/>
                    <a:pt x="57" y="49"/>
                    <a:pt x="57" y="49"/>
                  </a:cubicBezTo>
                  <a:cubicBezTo>
                    <a:pt x="59" y="46"/>
                    <a:pt x="59" y="46"/>
                    <a:pt x="59" y="46"/>
                  </a:cubicBezTo>
                  <a:cubicBezTo>
                    <a:pt x="59" y="46"/>
                    <a:pt x="48" y="7"/>
                    <a:pt x="6" y="2"/>
                  </a:cubicBezTo>
                  <a:cubicBezTo>
                    <a:pt x="6" y="2"/>
                    <a:pt x="6" y="2"/>
                    <a:pt x="6" y="2"/>
                  </a:cubicBezTo>
                  <a:cubicBezTo>
                    <a:pt x="5" y="2"/>
                    <a:pt x="4" y="1"/>
                    <a:pt x="2" y="1"/>
                  </a:cubicBezTo>
                  <a:cubicBezTo>
                    <a:pt x="0" y="0"/>
                    <a:pt x="0" y="3"/>
                    <a:pt x="3" y="5"/>
                  </a:cubicBezTo>
                  <a:cubicBezTo>
                    <a:pt x="6" y="5"/>
                    <a:pt x="6" y="4"/>
                    <a:pt x="6" y="3"/>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8" name="Freeform 136">
              <a:extLst>
                <a:ext uri="{FF2B5EF4-FFF2-40B4-BE49-F238E27FC236}">
                  <a16:creationId xmlns="" xmlns:a16="http://schemas.microsoft.com/office/drawing/2014/main" id="{9A7F0882-8AA9-4C7B-85BA-6C953383031F}"/>
                </a:ext>
              </a:extLst>
            </p:cNvPr>
            <p:cNvSpPr>
              <a:spLocks/>
            </p:cNvSpPr>
            <p:nvPr/>
          </p:nvSpPr>
          <p:spPr bwMode="auto">
            <a:xfrm flipH="1">
              <a:off x="1354138" y="5313363"/>
              <a:ext cx="168275" cy="139700"/>
            </a:xfrm>
            <a:custGeom>
              <a:avLst/>
              <a:gdLst>
                <a:gd name="T0" fmla="*/ 6 w 59"/>
                <a:gd name="T1" fmla="*/ 3 h 49"/>
                <a:gd name="T2" fmla="*/ 40 w 59"/>
                <a:gd name="T3" fmla="*/ 20 h 49"/>
                <a:gd name="T4" fmla="*/ 58 w 59"/>
                <a:gd name="T5" fmla="*/ 49 h 49"/>
                <a:gd name="T6" fmla="*/ 59 w 59"/>
                <a:gd name="T7" fmla="*/ 46 h 49"/>
                <a:gd name="T8" fmla="*/ 6 w 59"/>
                <a:gd name="T9" fmla="*/ 2 h 49"/>
                <a:gd name="T10" fmla="*/ 6 w 59"/>
                <a:gd name="T11" fmla="*/ 2 h 49"/>
                <a:gd name="T12" fmla="*/ 2 w 59"/>
                <a:gd name="T13" fmla="*/ 0 h 49"/>
                <a:gd name="T14" fmla="*/ 4 w 59"/>
                <a:gd name="T15" fmla="*/ 5 h 49"/>
                <a:gd name="T16" fmla="*/ 6 w 59"/>
                <a:gd name="T17" fmla="*/ 3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 h="49">
                  <a:moveTo>
                    <a:pt x="6" y="3"/>
                  </a:moveTo>
                  <a:cubicBezTo>
                    <a:pt x="13" y="4"/>
                    <a:pt x="29" y="7"/>
                    <a:pt x="40" y="20"/>
                  </a:cubicBezTo>
                  <a:cubicBezTo>
                    <a:pt x="55" y="36"/>
                    <a:pt x="58" y="49"/>
                    <a:pt x="58" y="49"/>
                  </a:cubicBezTo>
                  <a:cubicBezTo>
                    <a:pt x="59" y="46"/>
                    <a:pt x="59" y="46"/>
                    <a:pt x="59" y="46"/>
                  </a:cubicBezTo>
                  <a:cubicBezTo>
                    <a:pt x="59" y="46"/>
                    <a:pt x="48" y="7"/>
                    <a:pt x="6" y="2"/>
                  </a:cubicBezTo>
                  <a:cubicBezTo>
                    <a:pt x="6" y="2"/>
                    <a:pt x="6" y="2"/>
                    <a:pt x="6" y="2"/>
                  </a:cubicBezTo>
                  <a:cubicBezTo>
                    <a:pt x="5" y="2"/>
                    <a:pt x="4" y="1"/>
                    <a:pt x="2" y="0"/>
                  </a:cubicBezTo>
                  <a:cubicBezTo>
                    <a:pt x="1" y="0"/>
                    <a:pt x="0" y="3"/>
                    <a:pt x="4" y="5"/>
                  </a:cubicBezTo>
                  <a:cubicBezTo>
                    <a:pt x="6" y="5"/>
                    <a:pt x="6" y="4"/>
                    <a:pt x="6" y="3"/>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9" name="Freeform 137">
              <a:extLst>
                <a:ext uri="{FF2B5EF4-FFF2-40B4-BE49-F238E27FC236}">
                  <a16:creationId xmlns="" xmlns:a16="http://schemas.microsoft.com/office/drawing/2014/main" id="{4266C958-DBA4-4251-B95B-1467168A7B1A}"/>
                </a:ext>
              </a:extLst>
            </p:cNvPr>
            <p:cNvSpPr>
              <a:spLocks/>
            </p:cNvSpPr>
            <p:nvPr/>
          </p:nvSpPr>
          <p:spPr bwMode="auto">
            <a:xfrm flipH="1">
              <a:off x="1366838" y="5429250"/>
              <a:ext cx="195263" cy="133350"/>
            </a:xfrm>
            <a:custGeom>
              <a:avLst/>
              <a:gdLst>
                <a:gd name="T0" fmla="*/ 5 w 69"/>
                <a:gd name="T1" fmla="*/ 7 h 47"/>
                <a:gd name="T2" fmla="*/ 34 w 69"/>
                <a:gd name="T3" fmla="*/ 35 h 47"/>
                <a:gd name="T4" fmla="*/ 69 w 69"/>
                <a:gd name="T5" fmla="*/ 42 h 47"/>
                <a:gd name="T6" fmla="*/ 67 w 69"/>
                <a:gd name="T7" fmla="*/ 44 h 47"/>
                <a:gd name="T8" fmla="*/ 4 w 69"/>
                <a:gd name="T9" fmla="*/ 7 h 47"/>
                <a:gd name="T10" fmla="*/ 4 w 69"/>
                <a:gd name="T11" fmla="*/ 7 h 47"/>
                <a:gd name="T12" fmla="*/ 1 w 69"/>
                <a:gd name="T13" fmla="*/ 4 h 47"/>
                <a:gd name="T14" fmla="*/ 6 w 69"/>
                <a:gd name="T15" fmla="*/ 3 h 47"/>
                <a:gd name="T16" fmla="*/ 5 w 69"/>
                <a:gd name="T17"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9" h="47">
                  <a:moveTo>
                    <a:pt x="5" y="7"/>
                  </a:moveTo>
                  <a:cubicBezTo>
                    <a:pt x="9" y="13"/>
                    <a:pt x="18" y="28"/>
                    <a:pt x="34" y="35"/>
                  </a:cubicBezTo>
                  <a:cubicBezTo>
                    <a:pt x="55" y="44"/>
                    <a:pt x="69" y="42"/>
                    <a:pt x="69" y="42"/>
                  </a:cubicBezTo>
                  <a:cubicBezTo>
                    <a:pt x="67" y="44"/>
                    <a:pt x="67" y="44"/>
                    <a:pt x="67" y="44"/>
                  </a:cubicBezTo>
                  <a:cubicBezTo>
                    <a:pt x="67" y="44"/>
                    <a:pt x="24" y="47"/>
                    <a:pt x="4" y="7"/>
                  </a:cubicBezTo>
                  <a:cubicBezTo>
                    <a:pt x="4" y="7"/>
                    <a:pt x="4" y="7"/>
                    <a:pt x="4" y="7"/>
                  </a:cubicBezTo>
                  <a:cubicBezTo>
                    <a:pt x="3" y="6"/>
                    <a:pt x="2" y="5"/>
                    <a:pt x="1" y="4"/>
                  </a:cubicBezTo>
                  <a:cubicBezTo>
                    <a:pt x="0" y="2"/>
                    <a:pt x="3" y="0"/>
                    <a:pt x="6" y="3"/>
                  </a:cubicBezTo>
                  <a:cubicBezTo>
                    <a:pt x="7" y="5"/>
                    <a:pt x="6" y="6"/>
                    <a:pt x="5" y="7"/>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0" name="Freeform 138">
              <a:extLst>
                <a:ext uri="{FF2B5EF4-FFF2-40B4-BE49-F238E27FC236}">
                  <a16:creationId xmlns="" xmlns:a16="http://schemas.microsoft.com/office/drawing/2014/main" id="{35324C8A-920E-4F39-AD39-A10F6A7D29DE}"/>
                </a:ext>
              </a:extLst>
            </p:cNvPr>
            <p:cNvSpPr>
              <a:spLocks/>
            </p:cNvSpPr>
            <p:nvPr/>
          </p:nvSpPr>
          <p:spPr bwMode="auto">
            <a:xfrm flipH="1">
              <a:off x="1377950" y="5575300"/>
              <a:ext cx="285750" cy="122238"/>
            </a:xfrm>
            <a:custGeom>
              <a:avLst/>
              <a:gdLst>
                <a:gd name="T0" fmla="*/ 55 w 101"/>
                <a:gd name="T1" fmla="*/ 4 h 43"/>
                <a:gd name="T2" fmla="*/ 56 w 101"/>
                <a:gd name="T3" fmla="*/ 4 h 43"/>
                <a:gd name="T4" fmla="*/ 56 w 101"/>
                <a:gd name="T5" fmla="*/ 4 h 43"/>
                <a:gd name="T6" fmla="*/ 56 w 101"/>
                <a:gd name="T7" fmla="*/ 4 h 43"/>
                <a:gd name="T8" fmla="*/ 60 w 101"/>
                <a:gd name="T9" fmla="*/ 5 h 43"/>
                <a:gd name="T10" fmla="*/ 101 w 101"/>
                <a:gd name="T11" fmla="*/ 26 h 43"/>
                <a:gd name="T12" fmla="*/ 101 w 101"/>
                <a:gd name="T13" fmla="*/ 29 h 43"/>
                <a:gd name="T14" fmla="*/ 63 w 101"/>
                <a:gd name="T15" fmla="*/ 39 h 43"/>
                <a:gd name="T16" fmla="*/ 31 w 101"/>
                <a:gd name="T17" fmla="*/ 43 h 43"/>
                <a:gd name="T18" fmla="*/ 31 w 101"/>
                <a:gd name="T19" fmla="*/ 43 h 43"/>
                <a:gd name="T20" fmla="*/ 27 w 101"/>
                <a:gd name="T21" fmla="*/ 43 h 43"/>
                <a:gd name="T22" fmla="*/ 27 w 101"/>
                <a:gd name="T23" fmla="*/ 43 h 43"/>
                <a:gd name="T24" fmla="*/ 3 w 101"/>
                <a:gd name="T25" fmla="*/ 37 h 43"/>
                <a:gd name="T26" fmla="*/ 3 w 101"/>
                <a:gd name="T27" fmla="*/ 33 h 43"/>
                <a:gd name="T28" fmla="*/ 6 w 101"/>
                <a:gd name="T29" fmla="*/ 27 h 43"/>
                <a:gd name="T30" fmla="*/ 9 w 101"/>
                <a:gd name="T31" fmla="*/ 21 h 43"/>
                <a:gd name="T32" fmla="*/ 20 w 101"/>
                <a:gd name="T33" fmla="*/ 11 h 43"/>
                <a:gd name="T34" fmla="*/ 20 w 101"/>
                <a:gd name="T35" fmla="*/ 11 h 43"/>
                <a:gd name="T36" fmla="*/ 55 w 101"/>
                <a:gd name="T37" fmla="*/ 4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1" h="43">
                  <a:moveTo>
                    <a:pt x="55" y="4"/>
                  </a:moveTo>
                  <a:cubicBezTo>
                    <a:pt x="56" y="4"/>
                    <a:pt x="56" y="4"/>
                    <a:pt x="56" y="4"/>
                  </a:cubicBezTo>
                  <a:cubicBezTo>
                    <a:pt x="56" y="4"/>
                    <a:pt x="56" y="4"/>
                    <a:pt x="56" y="4"/>
                  </a:cubicBezTo>
                  <a:cubicBezTo>
                    <a:pt x="56" y="4"/>
                    <a:pt x="56" y="4"/>
                    <a:pt x="56" y="4"/>
                  </a:cubicBezTo>
                  <a:cubicBezTo>
                    <a:pt x="57" y="4"/>
                    <a:pt x="59" y="4"/>
                    <a:pt x="60" y="5"/>
                  </a:cubicBezTo>
                  <a:cubicBezTo>
                    <a:pt x="90" y="14"/>
                    <a:pt x="89" y="24"/>
                    <a:pt x="101" y="26"/>
                  </a:cubicBezTo>
                  <a:cubicBezTo>
                    <a:pt x="101" y="29"/>
                    <a:pt x="101" y="29"/>
                    <a:pt x="101" y="29"/>
                  </a:cubicBezTo>
                  <a:cubicBezTo>
                    <a:pt x="101" y="29"/>
                    <a:pt x="82" y="33"/>
                    <a:pt x="63" y="39"/>
                  </a:cubicBezTo>
                  <a:cubicBezTo>
                    <a:pt x="54" y="42"/>
                    <a:pt x="42" y="43"/>
                    <a:pt x="31" y="43"/>
                  </a:cubicBezTo>
                  <a:cubicBezTo>
                    <a:pt x="31" y="43"/>
                    <a:pt x="31" y="43"/>
                    <a:pt x="31" y="43"/>
                  </a:cubicBezTo>
                  <a:cubicBezTo>
                    <a:pt x="29" y="43"/>
                    <a:pt x="28" y="43"/>
                    <a:pt x="27" y="43"/>
                  </a:cubicBezTo>
                  <a:cubicBezTo>
                    <a:pt x="27" y="43"/>
                    <a:pt x="27" y="43"/>
                    <a:pt x="27" y="43"/>
                  </a:cubicBezTo>
                  <a:cubicBezTo>
                    <a:pt x="17" y="42"/>
                    <a:pt x="9" y="40"/>
                    <a:pt x="3" y="37"/>
                  </a:cubicBezTo>
                  <a:cubicBezTo>
                    <a:pt x="3" y="37"/>
                    <a:pt x="0" y="36"/>
                    <a:pt x="3" y="33"/>
                  </a:cubicBezTo>
                  <a:cubicBezTo>
                    <a:pt x="7" y="30"/>
                    <a:pt x="6" y="28"/>
                    <a:pt x="6" y="27"/>
                  </a:cubicBezTo>
                  <a:cubicBezTo>
                    <a:pt x="5" y="25"/>
                    <a:pt x="5" y="25"/>
                    <a:pt x="9" y="21"/>
                  </a:cubicBezTo>
                  <a:cubicBezTo>
                    <a:pt x="10" y="19"/>
                    <a:pt x="14" y="15"/>
                    <a:pt x="20" y="11"/>
                  </a:cubicBezTo>
                  <a:cubicBezTo>
                    <a:pt x="20" y="11"/>
                    <a:pt x="20" y="11"/>
                    <a:pt x="20" y="11"/>
                  </a:cubicBezTo>
                  <a:cubicBezTo>
                    <a:pt x="28" y="5"/>
                    <a:pt x="40" y="0"/>
                    <a:pt x="55" y="4"/>
                  </a:cubicBezTo>
                </a:path>
              </a:pathLst>
            </a:custGeom>
            <a:solidFill>
              <a:srgbClr val="FFDC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1" name="Freeform 139">
              <a:extLst>
                <a:ext uri="{FF2B5EF4-FFF2-40B4-BE49-F238E27FC236}">
                  <a16:creationId xmlns="" xmlns:a16="http://schemas.microsoft.com/office/drawing/2014/main" id="{8EFC960A-CF8D-4CC6-A36D-DC78F941DB3F}"/>
                </a:ext>
              </a:extLst>
            </p:cNvPr>
            <p:cNvSpPr>
              <a:spLocks/>
            </p:cNvSpPr>
            <p:nvPr/>
          </p:nvSpPr>
          <p:spPr bwMode="auto">
            <a:xfrm flipH="1">
              <a:off x="1377950" y="5586413"/>
              <a:ext cx="198438" cy="111125"/>
            </a:xfrm>
            <a:custGeom>
              <a:avLst/>
              <a:gdLst>
                <a:gd name="T0" fmla="*/ 25 w 70"/>
                <a:gd name="T1" fmla="*/ 0 h 39"/>
                <a:gd name="T2" fmla="*/ 29 w 70"/>
                <a:gd name="T3" fmla="*/ 1 h 39"/>
                <a:gd name="T4" fmla="*/ 70 w 70"/>
                <a:gd name="T5" fmla="*/ 22 h 39"/>
                <a:gd name="T6" fmla="*/ 70 w 70"/>
                <a:gd name="T7" fmla="*/ 25 h 39"/>
                <a:gd name="T8" fmla="*/ 32 w 70"/>
                <a:gd name="T9" fmla="*/ 35 h 39"/>
                <a:gd name="T10" fmla="*/ 0 w 70"/>
                <a:gd name="T11" fmla="*/ 39 h 39"/>
                <a:gd name="T12" fmla="*/ 34 w 70"/>
                <a:gd name="T13" fmla="*/ 30 h 39"/>
                <a:gd name="T14" fmla="*/ 29 w 70"/>
                <a:gd name="T15" fmla="*/ 28 h 39"/>
                <a:gd name="T16" fmla="*/ 12 w 70"/>
                <a:gd name="T17" fmla="*/ 27 h 39"/>
                <a:gd name="T18" fmla="*/ 40 w 70"/>
                <a:gd name="T19" fmla="*/ 21 h 39"/>
                <a:gd name="T20" fmla="*/ 19 w 70"/>
                <a:gd name="T21" fmla="*/ 16 h 39"/>
                <a:gd name="T22" fmla="*/ 46 w 70"/>
                <a:gd name="T23" fmla="*/ 11 h 39"/>
                <a:gd name="T24" fmla="*/ 25 w 70"/>
                <a:gd name="T25"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0" h="39">
                  <a:moveTo>
                    <a:pt x="25" y="0"/>
                  </a:moveTo>
                  <a:cubicBezTo>
                    <a:pt x="26" y="0"/>
                    <a:pt x="28" y="0"/>
                    <a:pt x="29" y="1"/>
                  </a:cubicBezTo>
                  <a:cubicBezTo>
                    <a:pt x="59" y="10"/>
                    <a:pt x="58" y="20"/>
                    <a:pt x="70" y="22"/>
                  </a:cubicBezTo>
                  <a:cubicBezTo>
                    <a:pt x="70" y="25"/>
                    <a:pt x="70" y="25"/>
                    <a:pt x="70" y="25"/>
                  </a:cubicBezTo>
                  <a:cubicBezTo>
                    <a:pt x="70" y="25"/>
                    <a:pt x="51" y="29"/>
                    <a:pt x="32" y="35"/>
                  </a:cubicBezTo>
                  <a:cubicBezTo>
                    <a:pt x="23" y="38"/>
                    <a:pt x="11" y="39"/>
                    <a:pt x="0" y="39"/>
                  </a:cubicBezTo>
                  <a:cubicBezTo>
                    <a:pt x="2" y="39"/>
                    <a:pt x="31" y="36"/>
                    <a:pt x="34" y="30"/>
                  </a:cubicBezTo>
                  <a:cubicBezTo>
                    <a:pt x="36" y="27"/>
                    <a:pt x="33" y="28"/>
                    <a:pt x="29" y="28"/>
                  </a:cubicBezTo>
                  <a:cubicBezTo>
                    <a:pt x="24" y="29"/>
                    <a:pt x="19" y="29"/>
                    <a:pt x="12" y="27"/>
                  </a:cubicBezTo>
                  <a:cubicBezTo>
                    <a:pt x="12" y="27"/>
                    <a:pt x="39" y="26"/>
                    <a:pt x="40" y="21"/>
                  </a:cubicBezTo>
                  <a:cubicBezTo>
                    <a:pt x="41" y="17"/>
                    <a:pt x="19" y="16"/>
                    <a:pt x="19" y="16"/>
                  </a:cubicBezTo>
                  <a:cubicBezTo>
                    <a:pt x="19" y="16"/>
                    <a:pt x="47" y="15"/>
                    <a:pt x="46" y="11"/>
                  </a:cubicBezTo>
                  <a:cubicBezTo>
                    <a:pt x="45" y="7"/>
                    <a:pt x="27" y="1"/>
                    <a:pt x="25" y="0"/>
                  </a:cubicBezTo>
                </a:path>
              </a:pathLst>
            </a:custGeom>
            <a:solidFill>
              <a:srgbClr val="F9C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2" name="Freeform 140">
              <a:extLst>
                <a:ext uri="{FF2B5EF4-FFF2-40B4-BE49-F238E27FC236}">
                  <a16:creationId xmlns="" xmlns:a16="http://schemas.microsoft.com/office/drawing/2014/main" id="{44E3DA2C-EF47-4E81-80F0-FEC5C3F51B8F}"/>
                </a:ext>
              </a:extLst>
            </p:cNvPr>
            <p:cNvSpPr>
              <a:spLocks/>
            </p:cNvSpPr>
            <p:nvPr/>
          </p:nvSpPr>
          <p:spPr bwMode="auto">
            <a:xfrm flipH="1">
              <a:off x="1289050" y="5341938"/>
              <a:ext cx="125413" cy="288925"/>
            </a:xfrm>
            <a:custGeom>
              <a:avLst/>
              <a:gdLst>
                <a:gd name="T0" fmla="*/ 30 w 44"/>
                <a:gd name="T1" fmla="*/ 3 h 102"/>
                <a:gd name="T2" fmla="*/ 33 w 44"/>
                <a:gd name="T3" fmla="*/ 3 h 102"/>
                <a:gd name="T4" fmla="*/ 36 w 44"/>
                <a:gd name="T5" fmla="*/ 3 h 102"/>
                <a:gd name="T6" fmla="*/ 42 w 44"/>
                <a:gd name="T7" fmla="*/ 12 h 102"/>
                <a:gd name="T8" fmla="*/ 42 w 44"/>
                <a:gd name="T9" fmla="*/ 12 h 102"/>
                <a:gd name="T10" fmla="*/ 42 w 44"/>
                <a:gd name="T11" fmla="*/ 12 h 102"/>
                <a:gd name="T12" fmla="*/ 44 w 44"/>
                <a:gd name="T13" fmla="*/ 28 h 102"/>
                <a:gd name="T14" fmla="*/ 44 w 44"/>
                <a:gd name="T15" fmla="*/ 30 h 102"/>
                <a:gd name="T16" fmla="*/ 44 w 44"/>
                <a:gd name="T17" fmla="*/ 31 h 102"/>
                <a:gd name="T18" fmla="*/ 44 w 44"/>
                <a:gd name="T19" fmla="*/ 34 h 102"/>
                <a:gd name="T20" fmla="*/ 24 w 44"/>
                <a:gd name="T21" fmla="*/ 102 h 102"/>
                <a:gd name="T22" fmla="*/ 11 w 44"/>
                <a:gd name="T23" fmla="*/ 80 h 102"/>
                <a:gd name="T24" fmla="*/ 10 w 44"/>
                <a:gd name="T25" fmla="*/ 77 h 102"/>
                <a:gd name="T26" fmla="*/ 1 w 44"/>
                <a:gd name="T27" fmla="*/ 40 h 102"/>
                <a:gd name="T28" fmla="*/ 1 w 44"/>
                <a:gd name="T29" fmla="*/ 39 h 102"/>
                <a:gd name="T30" fmla="*/ 1 w 44"/>
                <a:gd name="T31" fmla="*/ 39 h 102"/>
                <a:gd name="T32" fmla="*/ 0 w 44"/>
                <a:gd name="T33" fmla="*/ 34 h 102"/>
                <a:gd name="T34" fmla="*/ 2 w 44"/>
                <a:gd name="T35" fmla="*/ 24 h 102"/>
                <a:gd name="T36" fmla="*/ 11 w 44"/>
                <a:gd name="T37" fmla="*/ 13 h 102"/>
                <a:gd name="T38" fmla="*/ 22 w 44"/>
                <a:gd name="T39" fmla="*/ 4 h 102"/>
                <a:gd name="T40" fmla="*/ 30 w 44"/>
                <a:gd name="T41" fmla="*/ 3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4" h="102">
                  <a:moveTo>
                    <a:pt x="30" y="3"/>
                  </a:moveTo>
                  <a:cubicBezTo>
                    <a:pt x="30" y="5"/>
                    <a:pt x="32" y="4"/>
                    <a:pt x="33" y="3"/>
                  </a:cubicBezTo>
                  <a:cubicBezTo>
                    <a:pt x="34" y="3"/>
                    <a:pt x="35" y="3"/>
                    <a:pt x="36" y="3"/>
                  </a:cubicBezTo>
                  <a:cubicBezTo>
                    <a:pt x="38" y="3"/>
                    <a:pt x="40" y="6"/>
                    <a:pt x="42" y="12"/>
                  </a:cubicBezTo>
                  <a:cubicBezTo>
                    <a:pt x="42" y="12"/>
                    <a:pt x="42" y="12"/>
                    <a:pt x="42" y="12"/>
                  </a:cubicBezTo>
                  <a:cubicBezTo>
                    <a:pt x="42" y="12"/>
                    <a:pt x="42" y="12"/>
                    <a:pt x="42" y="12"/>
                  </a:cubicBezTo>
                  <a:cubicBezTo>
                    <a:pt x="43" y="16"/>
                    <a:pt x="44" y="21"/>
                    <a:pt x="44" y="28"/>
                  </a:cubicBezTo>
                  <a:cubicBezTo>
                    <a:pt x="44" y="29"/>
                    <a:pt x="44" y="29"/>
                    <a:pt x="44" y="30"/>
                  </a:cubicBezTo>
                  <a:cubicBezTo>
                    <a:pt x="44" y="31"/>
                    <a:pt x="44" y="31"/>
                    <a:pt x="44" y="31"/>
                  </a:cubicBezTo>
                  <a:cubicBezTo>
                    <a:pt x="44" y="32"/>
                    <a:pt x="44" y="33"/>
                    <a:pt x="44" y="34"/>
                  </a:cubicBezTo>
                  <a:cubicBezTo>
                    <a:pt x="44" y="53"/>
                    <a:pt x="43" y="88"/>
                    <a:pt x="24" y="102"/>
                  </a:cubicBezTo>
                  <a:cubicBezTo>
                    <a:pt x="11" y="80"/>
                    <a:pt x="11" y="80"/>
                    <a:pt x="11" y="80"/>
                  </a:cubicBezTo>
                  <a:cubicBezTo>
                    <a:pt x="11" y="80"/>
                    <a:pt x="11" y="79"/>
                    <a:pt x="10" y="77"/>
                  </a:cubicBezTo>
                  <a:cubicBezTo>
                    <a:pt x="8" y="71"/>
                    <a:pt x="3" y="53"/>
                    <a:pt x="1" y="40"/>
                  </a:cubicBezTo>
                  <a:cubicBezTo>
                    <a:pt x="1" y="39"/>
                    <a:pt x="1" y="39"/>
                    <a:pt x="1" y="39"/>
                  </a:cubicBezTo>
                  <a:cubicBezTo>
                    <a:pt x="1" y="39"/>
                    <a:pt x="1" y="39"/>
                    <a:pt x="1" y="39"/>
                  </a:cubicBezTo>
                  <a:cubicBezTo>
                    <a:pt x="1" y="37"/>
                    <a:pt x="1" y="36"/>
                    <a:pt x="0" y="34"/>
                  </a:cubicBezTo>
                  <a:cubicBezTo>
                    <a:pt x="0" y="30"/>
                    <a:pt x="1" y="26"/>
                    <a:pt x="2" y="24"/>
                  </a:cubicBezTo>
                  <a:cubicBezTo>
                    <a:pt x="5" y="19"/>
                    <a:pt x="8" y="15"/>
                    <a:pt x="11" y="13"/>
                  </a:cubicBezTo>
                  <a:cubicBezTo>
                    <a:pt x="15" y="9"/>
                    <a:pt x="19" y="6"/>
                    <a:pt x="22" y="4"/>
                  </a:cubicBezTo>
                  <a:cubicBezTo>
                    <a:pt x="26" y="0"/>
                    <a:pt x="29" y="0"/>
                    <a:pt x="30" y="3"/>
                  </a:cubicBezTo>
                </a:path>
              </a:pathLst>
            </a:custGeom>
            <a:solidFill>
              <a:srgbClr val="FFDC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3" name="Freeform 141">
              <a:extLst>
                <a:ext uri="{FF2B5EF4-FFF2-40B4-BE49-F238E27FC236}">
                  <a16:creationId xmlns="" xmlns:a16="http://schemas.microsoft.com/office/drawing/2014/main" id="{1867100C-EBEC-42E4-B76D-750DB5277F14}"/>
                </a:ext>
              </a:extLst>
            </p:cNvPr>
            <p:cNvSpPr>
              <a:spLocks/>
            </p:cNvSpPr>
            <p:nvPr/>
          </p:nvSpPr>
          <p:spPr bwMode="auto">
            <a:xfrm flipH="1">
              <a:off x="1289050" y="5438775"/>
              <a:ext cx="96838" cy="192088"/>
            </a:xfrm>
            <a:custGeom>
              <a:avLst/>
              <a:gdLst>
                <a:gd name="T0" fmla="*/ 8 w 34"/>
                <a:gd name="T1" fmla="*/ 12 h 68"/>
                <a:gd name="T2" fmla="*/ 8 w 34"/>
                <a:gd name="T3" fmla="*/ 5 h 68"/>
                <a:gd name="T4" fmla="*/ 15 w 34"/>
                <a:gd name="T5" fmla="*/ 26 h 68"/>
                <a:gd name="T6" fmla="*/ 20 w 34"/>
                <a:gd name="T7" fmla="*/ 1 h 68"/>
                <a:gd name="T8" fmla="*/ 24 w 34"/>
                <a:gd name="T9" fmla="*/ 31 h 68"/>
                <a:gd name="T10" fmla="*/ 26 w 34"/>
                <a:gd name="T11" fmla="*/ 32 h 68"/>
                <a:gd name="T12" fmla="*/ 34 w 34"/>
                <a:gd name="T13" fmla="*/ 0 h 68"/>
                <a:gd name="T14" fmla="*/ 14 w 34"/>
                <a:gd name="T15" fmla="*/ 68 h 68"/>
                <a:gd name="T16" fmla="*/ 1 w 34"/>
                <a:gd name="T17" fmla="*/ 46 h 68"/>
                <a:gd name="T18" fmla="*/ 0 w 34"/>
                <a:gd name="T19" fmla="*/ 43 h 68"/>
                <a:gd name="T20" fmla="*/ 2 w 34"/>
                <a:gd name="T21" fmla="*/ 42 h 68"/>
                <a:gd name="T22" fmla="*/ 4 w 34"/>
                <a:gd name="T23" fmla="*/ 28 h 68"/>
                <a:gd name="T24" fmla="*/ 8 w 34"/>
                <a:gd name="T25" fmla="*/ 12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 h="68">
                  <a:moveTo>
                    <a:pt x="8" y="12"/>
                  </a:moveTo>
                  <a:cubicBezTo>
                    <a:pt x="8" y="9"/>
                    <a:pt x="8" y="7"/>
                    <a:pt x="8" y="5"/>
                  </a:cubicBezTo>
                  <a:cubicBezTo>
                    <a:pt x="11" y="12"/>
                    <a:pt x="14" y="20"/>
                    <a:pt x="15" y="26"/>
                  </a:cubicBezTo>
                  <a:cubicBezTo>
                    <a:pt x="17" y="39"/>
                    <a:pt x="24" y="16"/>
                    <a:pt x="20" y="1"/>
                  </a:cubicBezTo>
                  <a:cubicBezTo>
                    <a:pt x="20" y="1"/>
                    <a:pt x="26" y="15"/>
                    <a:pt x="24" y="31"/>
                  </a:cubicBezTo>
                  <a:cubicBezTo>
                    <a:pt x="24" y="31"/>
                    <a:pt x="25" y="35"/>
                    <a:pt x="26" y="32"/>
                  </a:cubicBezTo>
                  <a:cubicBezTo>
                    <a:pt x="28" y="29"/>
                    <a:pt x="34" y="11"/>
                    <a:pt x="34" y="0"/>
                  </a:cubicBezTo>
                  <a:cubicBezTo>
                    <a:pt x="34" y="19"/>
                    <a:pt x="33" y="54"/>
                    <a:pt x="14" y="68"/>
                  </a:cubicBezTo>
                  <a:cubicBezTo>
                    <a:pt x="1" y="46"/>
                    <a:pt x="1" y="46"/>
                    <a:pt x="1" y="46"/>
                  </a:cubicBezTo>
                  <a:cubicBezTo>
                    <a:pt x="1" y="46"/>
                    <a:pt x="1" y="45"/>
                    <a:pt x="0" y="43"/>
                  </a:cubicBezTo>
                  <a:cubicBezTo>
                    <a:pt x="2" y="42"/>
                    <a:pt x="2" y="42"/>
                    <a:pt x="2" y="42"/>
                  </a:cubicBezTo>
                  <a:cubicBezTo>
                    <a:pt x="2" y="42"/>
                    <a:pt x="5" y="38"/>
                    <a:pt x="4" y="28"/>
                  </a:cubicBezTo>
                  <a:cubicBezTo>
                    <a:pt x="10" y="41"/>
                    <a:pt x="9" y="25"/>
                    <a:pt x="8" y="12"/>
                  </a:cubicBezTo>
                </a:path>
              </a:pathLst>
            </a:custGeom>
            <a:solidFill>
              <a:srgbClr val="F9C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4" name="Freeform 142">
              <a:extLst>
                <a:ext uri="{FF2B5EF4-FFF2-40B4-BE49-F238E27FC236}">
                  <a16:creationId xmlns="" xmlns:a16="http://schemas.microsoft.com/office/drawing/2014/main" id="{B931B197-A51E-43DB-8108-404A6DCF2F06}"/>
                </a:ext>
              </a:extLst>
            </p:cNvPr>
            <p:cNvSpPr>
              <a:spLocks/>
            </p:cNvSpPr>
            <p:nvPr/>
          </p:nvSpPr>
          <p:spPr bwMode="auto">
            <a:xfrm flipH="1">
              <a:off x="1346200" y="5411788"/>
              <a:ext cx="195263" cy="246063"/>
            </a:xfrm>
            <a:custGeom>
              <a:avLst/>
              <a:gdLst>
                <a:gd name="T0" fmla="*/ 8 w 69"/>
                <a:gd name="T1" fmla="*/ 1 h 86"/>
                <a:gd name="T2" fmla="*/ 32 w 69"/>
                <a:gd name="T3" fmla="*/ 8 h 86"/>
                <a:gd name="T4" fmla="*/ 34 w 69"/>
                <a:gd name="T5" fmla="*/ 8 h 86"/>
                <a:gd name="T6" fmla="*/ 34 w 69"/>
                <a:gd name="T7" fmla="*/ 9 h 86"/>
                <a:gd name="T8" fmla="*/ 36 w 69"/>
                <a:gd name="T9" fmla="*/ 10 h 86"/>
                <a:gd name="T10" fmla="*/ 36 w 69"/>
                <a:gd name="T11" fmla="*/ 10 h 86"/>
                <a:gd name="T12" fmla="*/ 43 w 69"/>
                <a:gd name="T13" fmla="*/ 18 h 86"/>
                <a:gd name="T14" fmla="*/ 53 w 69"/>
                <a:gd name="T15" fmla="*/ 33 h 86"/>
                <a:gd name="T16" fmla="*/ 53 w 69"/>
                <a:gd name="T17" fmla="*/ 33 h 86"/>
                <a:gd name="T18" fmla="*/ 53 w 69"/>
                <a:gd name="T19" fmla="*/ 34 h 86"/>
                <a:gd name="T20" fmla="*/ 69 w 69"/>
                <a:gd name="T21" fmla="*/ 77 h 86"/>
                <a:gd name="T22" fmla="*/ 58 w 69"/>
                <a:gd name="T23" fmla="*/ 86 h 86"/>
                <a:gd name="T24" fmla="*/ 21 w 69"/>
                <a:gd name="T25" fmla="*/ 69 h 86"/>
                <a:gd name="T26" fmla="*/ 9 w 69"/>
                <a:gd name="T27" fmla="*/ 45 h 86"/>
                <a:gd name="T28" fmla="*/ 9 w 69"/>
                <a:gd name="T29" fmla="*/ 45 h 86"/>
                <a:gd name="T30" fmla="*/ 6 w 69"/>
                <a:gd name="T31" fmla="*/ 35 h 86"/>
                <a:gd name="T32" fmla="*/ 3 w 69"/>
                <a:gd name="T33" fmla="*/ 24 h 86"/>
                <a:gd name="T34" fmla="*/ 3 w 69"/>
                <a:gd name="T35" fmla="*/ 11 h 86"/>
                <a:gd name="T36" fmla="*/ 8 w 69"/>
                <a:gd name="T37" fmla="*/ 9 h 86"/>
                <a:gd name="T38" fmla="*/ 8 w 69"/>
                <a:gd name="T39" fmla="*/ 1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9" h="86">
                  <a:moveTo>
                    <a:pt x="8" y="1"/>
                  </a:moveTo>
                  <a:cubicBezTo>
                    <a:pt x="9" y="0"/>
                    <a:pt x="22" y="1"/>
                    <a:pt x="32" y="8"/>
                  </a:cubicBezTo>
                  <a:cubicBezTo>
                    <a:pt x="33" y="8"/>
                    <a:pt x="33" y="8"/>
                    <a:pt x="34" y="8"/>
                  </a:cubicBezTo>
                  <a:cubicBezTo>
                    <a:pt x="34" y="9"/>
                    <a:pt x="34" y="9"/>
                    <a:pt x="34" y="9"/>
                  </a:cubicBezTo>
                  <a:cubicBezTo>
                    <a:pt x="35" y="9"/>
                    <a:pt x="35" y="9"/>
                    <a:pt x="36" y="10"/>
                  </a:cubicBezTo>
                  <a:cubicBezTo>
                    <a:pt x="36" y="10"/>
                    <a:pt x="36" y="10"/>
                    <a:pt x="36" y="10"/>
                  </a:cubicBezTo>
                  <a:cubicBezTo>
                    <a:pt x="39" y="12"/>
                    <a:pt x="41" y="15"/>
                    <a:pt x="43" y="18"/>
                  </a:cubicBezTo>
                  <a:cubicBezTo>
                    <a:pt x="47" y="23"/>
                    <a:pt x="50" y="28"/>
                    <a:pt x="53" y="33"/>
                  </a:cubicBezTo>
                  <a:cubicBezTo>
                    <a:pt x="53" y="33"/>
                    <a:pt x="53" y="33"/>
                    <a:pt x="53" y="33"/>
                  </a:cubicBezTo>
                  <a:cubicBezTo>
                    <a:pt x="53" y="33"/>
                    <a:pt x="53" y="34"/>
                    <a:pt x="53" y="34"/>
                  </a:cubicBezTo>
                  <a:cubicBezTo>
                    <a:pt x="66" y="58"/>
                    <a:pt x="69" y="77"/>
                    <a:pt x="69" y="77"/>
                  </a:cubicBezTo>
                  <a:cubicBezTo>
                    <a:pt x="58" y="86"/>
                    <a:pt x="58" y="86"/>
                    <a:pt x="58" y="86"/>
                  </a:cubicBezTo>
                  <a:cubicBezTo>
                    <a:pt x="58" y="86"/>
                    <a:pt x="33" y="81"/>
                    <a:pt x="21" y="69"/>
                  </a:cubicBezTo>
                  <a:cubicBezTo>
                    <a:pt x="15" y="62"/>
                    <a:pt x="11" y="53"/>
                    <a:pt x="9" y="45"/>
                  </a:cubicBezTo>
                  <a:cubicBezTo>
                    <a:pt x="9" y="45"/>
                    <a:pt x="9" y="45"/>
                    <a:pt x="9" y="45"/>
                  </a:cubicBezTo>
                  <a:cubicBezTo>
                    <a:pt x="8" y="41"/>
                    <a:pt x="7" y="38"/>
                    <a:pt x="6" y="35"/>
                  </a:cubicBezTo>
                  <a:cubicBezTo>
                    <a:pt x="5" y="30"/>
                    <a:pt x="4" y="26"/>
                    <a:pt x="3" y="24"/>
                  </a:cubicBezTo>
                  <a:cubicBezTo>
                    <a:pt x="0" y="14"/>
                    <a:pt x="1" y="12"/>
                    <a:pt x="3" y="11"/>
                  </a:cubicBezTo>
                  <a:cubicBezTo>
                    <a:pt x="5" y="9"/>
                    <a:pt x="7" y="9"/>
                    <a:pt x="8" y="9"/>
                  </a:cubicBezTo>
                  <a:cubicBezTo>
                    <a:pt x="9" y="9"/>
                    <a:pt x="6" y="3"/>
                    <a:pt x="8" y="1"/>
                  </a:cubicBezTo>
                </a:path>
              </a:pathLst>
            </a:custGeom>
            <a:solidFill>
              <a:srgbClr val="FFDC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5" name="Freeform 143">
              <a:extLst>
                <a:ext uri="{FF2B5EF4-FFF2-40B4-BE49-F238E27FC236}">
                  <a16:creationId xmlns="" xmlns:a16="http://schemas.microsoft.com/office/drawing/2014/main" id="{91D15EF8-114B-49E5-9A3F-627BBF1AF310}"/>
                </a:ext>
              </a:extLst>
            </p:cNvPr>
            <p:cNvSpPr>
              <a:spLocks/>
            </p:cNvSpPr>
            <p:nvPr/>
          </p:nvSpPr>
          <p:spPr bwMode="auto">
            <a:xfrm flipH="1">
              <a:off x="1346200" y="5508625"/>
              <a:ext cx="169863" cy="149225"/>
            </a:xfrm>
            <a:custGeom>
              <a:avLst/>
              <a:gdLst>
                <a:gd name="T0" fmla="*/ 52 w 60"/>
                <a:gd name="T1" fmla="*/ 22 h 52"/>
                <a:gd name="T2" fmla="*/ 44 w 60"/>
                <a:gd name="T3" fmla="*/ 0 h 52"/>
                <a:gd name="T4" fmla="*/ 60 w 60"/>
                <a:gd name="T5" fmla="*/ 43 h 52"/>
                <a:gd name="T6" fmla="*/ 49 w 60"/>
                <a:gd name="T7" fmla="*/ 52 h 52"/>
                <a:gd name="T8" fmla="*/ 12 w 60"/>
                <a:gd name="T9" fmla="*/ 35 h 52"/>
                <a:gd name="T10" fmla="*/ 0 w 60"/>
                <a:gd name="T11" fmla="*/ 11 h 52"/>
                <a:gd name="T12" fmla="*/ 26 w 60"/>
                <a:gd name="T13" fmla="*/ 37 h 52"/>
                <a:gd name="T14" fmla="*/ 29 w 60"/>
                <a:gd name="T15" fmla="*/ 34 h 52"/>
                <a:gd name="T16" fmla="*/ 15 w 60"/>
                <a:gd name="T17" fmla="*/ 13 h 52"/>
                <a:gd name="T18" fmla="*/ 34 w 60"/>
                <a:gd name="T19" fmla="*/ 31 h 52"/>
                <a:gd name="T20" fmla="*/ 20 w 60"/>
                <a:gd name="T21" fmla="*/ 1 h 52"/>
                <a:gd name="T22" fmla="*/ 39 w 60"/>
                <a:gd name="T23" fmla="*/ 19 h 52"/>
                <a:gd name="T24" fmla="*/ 35 w 60"/>
                <a:gd name="T25" fmla="*/ 1 h 52"/>
                <a:gd name="T26" fmla="*/ 50 w 60"/>
                <a:gd name="T27" fmla="*/ 21 h 52"/>
                <a:gd name="T28" fmla="*/ 52 w 60"/>
                <a:gd name="T29" fmla="*/ 2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0" h="52">
                  <a:moveTo>
                    <a:pt x="52" y="22"/>
                  </a:moveTo>
                  <a:cubicBezTo>
                    <a:pt x="52" y="20"/>
                    <a:pt x="47" y="6"/>
                    <a:pt x="44" y="0"/>
                  </a:cubicBezTo>
                  <a:cubicBezTo>
                    <a:pt x="57" y="24"/>
                    <a:pt x="60" y="43"/>
                    <a:pt x="60" y="43"/>
                  </a:cubicBezTo>
                  <a:cubicBezTo>
                    <a:pt x="49" y="52"/>
                    <a:pt x="49" y="52"/>
                    <a:pt x="49" y="52"/>
                  </a:cubicBezTo>
                  <a:cubicBezTo>
                    <a:pt x="49" y="52"/>
                    <a:pt x="24" y="47"/>
                    <a:pt x="12" y="35"/>
                  </a:cubicBezTo>
                  <a:cubicBezTo>
                    <a:pt x="6" y="28"/>
                    <a:pt x="2" y="19"/>
                    <a:pt x="0" y="11"/>
                  </a:cubicBezTo>
                  <a:cubicBezTo>
                    <a:pt x="2" y="15"/>
                    <a:pt x="11" y="34"/>
                    <a:pt x="26" y="37"/>
                  </a:cubicBezTo>
                  <a:cubicBezTo>
                    <a:pt x="26" y="37"/>
                    <a:pt x="30" y="37"/>
                    <a:pt x="29" y="34"/>
                  </a:cubicBezTo>
                  <a:cubicBezTo>
                    <a:pt x="27" y="32"/>
                    <a:pt x="17" y="23"/>
                    <a:pt x="15" y="13"/>
                  </a:cubicBezTo>
                  <a:cubicBezTo>
                    <a:pt x="15" y="13"/>
                    <a:pt x="30" y="34"/>
                    <a:pt x="34" y="31"/>
                  </a:cubicBezTo>
                  <a:cubicBezTo>
                    <a:pt x="38" y="27"/>
                    <a:pt x="25" y="6"/>
                    <a:pt x="20" y="1"/>
                  </a:cubicBezTo>
                  <a:cubicBezTo>
                    <a:pt x="22" y="3"/>
                    <a:pt x="34" y="11"/>
                    <a:pt x="39" y="19"/>
                  </a:cubicBezTo>
                  <a:cubicBezTo>
                    <a:pt x="45" y="27"/>
                    <a:pt x="42" y="8"/>
                    <a:pt x="35" y="1"/>
                  </a:cubicBezTo>
                  <a:cubicBezTo>
                    <a:pt x="35" y="1"/>
                    <a:pt x="47" y="10"/>
                    <a:pt x="50" y="21"/>
                  </a:cubicBezTo>
                  <a:cubicBezTo>
                    <a:pt x="50" y="21"/>
                    <a:pt x="51" y="23"/>
                    <a:pt x="52" y="22"/>
                  </a:cubicBezTo>
                </a:path>
              </a:pathLst>
            </a:custGeom>
            <a:solidFill>
              <a:srgbClr val="F9C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6" name="Rectangle 144">
              <a:extLst>
                <a:ext uri="{FF2B5EF4-FFF2-40B4-BE49-F238E27FC236}">
                  <a16:creationId xmlns="" xmlns:a16="http://schemas.microsoft.com/office/drawing/2014/main" id="{5965DC74-1C5F-4895-A3B4-5E381BD57003}"/>
                </a:ext>
              </a:extLst>
            </p:cNvPr>
            <p:cNvSpPr>
              <a:spLocks noChangeArrowheads="1"/>
            </p:cNvSpPr>
            <p:nvPr/>
          </p:nvSpPr>
          <p:spPr bwMode="auto">
            <a:xfrm flipH="1">
              <a:off x="1544638" y="5605463"/>
              <a:ext cx="104775" cy="74613"/>
            </a:xfrm>
            <a:prstGeom prst="rect">
              <a:avLst/>
            </a:prstGeom>
            <a:solidFill>
              <a:srgbClr val="FFE5F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7" name="Freeform 145">
              <a:extLst>
                <a:ext uri="{FF2B5EF4-FFF2-40B4-BE49-F238E27FC236}">
                  <a16:creationId xmlns="" xmlns:a16="http://schemas.microsoft.com/office/drawing/2014/main" id="{30A1B357-064C-4745-BE47-DA3C5C7CABE8}"/>
                </a:ext>
              </a:extLst>
            </p:cNvPr>
            <p:cNvSpPr>
              <a:spLocks/>
            </p:cNvSpPr>
            <p:nvPr/>
          </p:nvSpPr>
          <p:spPr bwMode="auto">
            <a:xfrm flipH="1">
              <a:off x="1465263" y="5472113"/>
              <a:ext cx="3175" cy="6350"/>
            </a:xfrm>
            <a:custGeom>
              <a:avLst/>
              <a:gdLst>
                <a:gd name="T0" fmla="*/ 1 w 1"/>
                <a:gd name="T1" fmla="*/ 2 h 2"/>
                <a:gd name="T2" fmla="*/ 0 w 1"/>
                <a:gd name="T3" fmla="*/ 0 h 2"/>
                <a:gd name="T4" fmla="*/ 1 w 1"/>
                <a:gd name="T5" fmla="*/ 2 h 2"/>
              </a:gdLst>
              <a:ahLst/>
              <a:cxnLst>
                <a:cxn ang="0">
                  <a:pos x="T0" y="T1"/>
                </a:cxn>
                <a:cxn ang="0">
                  <a:pos x="T2" y="T3"/>
                </a:cxn>
                <a:cxn ang="0">
                  <a:pos x="T4" y="T5"/>
                </a:cxn>
              </a:cxnLst>
              <a:rect l="0" t="0" r="r" b="b"/>
              <a:pathLst>
                <a:path w="1" h="2">
                  <a:moveTo>
                    <a:pt x="1" y="2"/>
                  </a:moveTo>
                  <a:cubicBezTo>
                    <a:pt x="1" y="1"/>
                    <a:pt x="0" y="1"/>
                    <a:pt x="0" y="0"/>
                  </a:cubicBezTo>
                  <a:cubicBezTo>
                    <a:pt x="1" y="1"/>
                    <a:pt x="1" y="2"/>
                    <a:pt x="1"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8" name="Freeform 146">
              <a:extLst>
                <a:ext uri="{FF2B5EF4-FFF2-40B4-BE49-F238E27FC236}">
                  <a16:creationId xmlns="" xmlns:a16="http://schemas.microsoft.com/office/drawing/2014/main" id="{E1C038DB-7CCA-4938-B0B0-F28BA925B660}"/>
                </a:ext>
              </a:extLst>
            </p:cNvPr>
            <p:cNvSpPr>
              <a:spLocks/>
            </p:cNvSpPr>
            <p:nvPr/>
          </p:nvSpPr>
          <p:spPr bwMode="auto">
            <a:xfrm flipH="1">
              <a:off x="1439863" y="5435600"/>
              <a:ext cx="6350" cy="4763"/>
            </a:xfrm>
            <a:custGeom>
              <a:avLst/>
              <a:gdLst>
                <a:gd name="T0" fmla="*/ 0 w 2"/>
                <a:gd name="T1" fmla="*/ 1 h 2"/>
                <a:gd name="T2" fmla="*/ 0 w 2"/>
                <a:gd name="T3" fmla="*/ 0 h 2"/>
                <a:gd name="T4" fmla="*/ 2 w 2"/>
                <a:gd name="T5" fmla="*/ 2 h 2"/>
                <a:gd name="T6" fmla="*/ 2 w 2"/>
                <a:gd name="T7" fmla="*/ 2 h 2"/>
                <a:gd name="T8" fmla="*/ 2 w 2"/>
                <a:gd name="T9" fmla="*/ 2 h 2"/>
                <a:gd name="T10" fmla="*/ 0 w 2"/>
                <a:gd name="T11" fmla="*/ 1 h 2"/>
              </a:gdLst>
              <a:ahLst/>
              <a:cxnLst>
                <a:cxn ang="0">
                  <a:pos x="T0" y="T1"/>
                </a:cxn>
                <a:cxn ang="0">
                  <a:pos x="T2" y="T3"/>
                </a:cxn>
                <a:cxn ang="0">
                  <a:pos x="T4" y="T5"/>
                </a:cxn>
                <a:cxn ang="0">
                  <a:pos x="T6" y="T7"/>
                </a:cxn>
                <a:cxn ang="0">
                  <a:pos x="T8" y="T9"/>
                </a:cxn>
                <a:cxn ang="0">
                  <a:pos x="T10" y="T11"/>
                </a:cxn>
              </a:cxnLst>
              <a:rect l="0" t="0" r="r" b="b"/>
              <a:pathLst>
                <a:path w="2" h="2">
                  <a:moveTo>
                    <a:pt x="0" y="1"/>
                  </a:moveTo>
                  <a:cubicBezTo>
                    <a:pt x="0" y="1"/>
                    <a:pt x="0" y="1"/>
                    <a:pt x="0" y="0"/>
                  </a:cubicBezTo>
                  <a:cubicBezTo>
                    <a:pt x="1" y="1"/>
                    <a:pt x="1" y="1"/>
                    <a:pt x="2" y="2"/>
                  </a:cubicBezTo>
                  <a:cubicBezTo>
                    <a:pt x="2" y="2"/>
                    <a:pt x="2" y="2"/>
                    <a:pt x="2" y="2"/>
                  </a:cubicBezTo>
                  <a:cubicBezTo>
                    <a:pt x="2" y="2"/>
                    <a:pt x="2" y="2"/>
                    <a:pt x="2" y="2"/>
                  </a:cubicBezTo>
                  <a:cubicBezTo>
                    <a:pt x="2" y="2"/>
                    <a:pt x="1" y="1"/>
                    <a:pt x="0" y="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9" name="Freeform 147">
              <a:extLst>
                <a:ext uri="{FF2B5EF4-FFF2-40B4-BE49-F238E27FC236}">
                  <a16:creationId xmlns="" xmlns:a16="http://schemas.microsoft.com/office/drawing/2014/main" id="{E8418A3C-98B7-4EEF-8566-3C12AF042C8B}"/>
                </a:ext>
              </a:extLst>
            </p:cNvPr>
            <p:cNvSpPr>
              <a:spLocks/>
            </p:cNvSpPr>
            <p:nvPr/>
          </p:nvSpPr>
          <p:spPr bwMode="auto">
            <a:xfrm flipH="1">
              <a:off x="1450975" y="5414963"/>
              <a:ext cx="88900" cy="96838"/>
            </a:xfrm>
            <a:custGeom>
              <a:avLst/>
              <a:gdLst>
                <a:gd name="T0" fmla="*/ 9 w 31"/>
                <a:gd name="T1" fmla="*/ 0 h 34"/>
                <a:gd name="T2" fmla="*/ 7 w 31"/>
                <a:gd name="T3" fmla="*/ 0 h 34"/>
                <a:gd name="T4" fmla="*/ 7 w 31"/>
                <a:gd name="T5" fmla="*/ 0 h 34"/>
                <a:gd name="T6" fmla="*/ 7 w 31"/>
                <a:gd name="T7" fmla="*/ 1 h 34"/>
                <a:gd name="T8" fmla="*/ 6 w 31"/>
                <a:gd name="T9" fmla="*/ 2 h 34"/>
                <a:gd name="T10" fmla="*/ 7 w 31"/>
                <a:gd name="T11" fmla="*/ 7 h 34"/>
                <a:gd name="T12" fmla="*/ 7 w 31"/>
                <a:gd name="T13" fmla="*/ 8 h 34"/>
                <a:gd name="T14" fmla="*/ 6 w 31"/>
                <a:gd name="T15" fmla="*/ 8 h 34"/>
                <a:gd name="T16" fmla="*/ 5 w 31"/>
                <a:gd name="T17" fmla="*/ 9 h 34"/>
                <a:gd name="T18" fmla="*/ 2 w 31"/>
                <a:gd name="T19" fmla="*/ 10 h 34"/>
                <a:gd name="T20" fmla="*/ 0 w 31"/>
                <a:gd name="T21" fmla="*/ 13 h 34"/>
                <a:gd name="T22" fmla="*/ 2 w 31"/>
                <a:gd name="T23" fmla="*/ 23 h 34"/>
                <a:gd name="T24" fmla="*/ 5 w 31"/>
                <a:gd name="T25" fmla="*/ 34 h 34"/>
                <a:gd name="T26" fmla="*/ 7 w 31"/>
                <a:gd name="T27" fmla="*/ 15 h 34"/>
                <a:gd name="T28" fmla="*/ 7 w 31"/>
                <a:gd name="T29" fmla="*/ 15 h 34"/>
                <a:gd name="T30" fmla="*/ 16 w 31"/>
                <a:gd name="T31" fmla="*/ 29 h 34"/>
                <a:gd name="T32" fmla="*/ 14 w 31"/>
                <a:gd name="T33" fmla="*/ 11 h 34"/>
                <a:gd name="T34" fmla="*/ 15 w 31"/>
                <a:gd name="T35" fmla="*/ 11 h 34"/>
                <a:gd name="T36" fmla="*/ 25 w 31"/>
                <a:gd name="T37" fmla="*/ 19 h 34"/>
                <a:gd name="T38" fmla="*/ 19 w 31"/>
                <a:gd name="T39" fmla="*/ 8 h 34"/>
                <a:gd name="T40" fmla="*/ 23 w 31"/>
                <a:gd name="T41" fmla="*/ 5 h 34"/>
                <a:gd name="T42" fmla="*/ 31 w 31"/>
                <a:gd name="T43" fmla="*/ 7 h 34"/>
                <a:gd name="T44" fmla="*/ 29 w 31"/>
                <a:gd name="T45" fmla="*/ 6 h 34"/>
                <a:gd name="T46" fmla="*/ 28 w 31"/>
                <a:gd name="T47" fmla="*/ 5 h 34"/>
                <a:gd name="T48" fmla="*/ 9 w 31"/>
                <a:gd name="T4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1" h="34">
                  <a:moveTo>
                    <a:pt x="9" y="0"/>
                  </a:moveTo>
                  <a:cubicBezTo>
                    <a:pt x="8" y="0"/>
                    <a:pt x="8" y="0"/>
                    <a:pt x="7" y="0"/>
                  </a:cubicBezTo>
                  <a:cubicBezTo>
                    <a:pt x="7" y="0"/>
                    <a:pt x="7" y="0"/>
                    <a:pt x="7" y="0"/>
                  </a:cubicBezTo>
                  <a:cubicBezTo>
                    <a:pt x="7" y="0"/>
                    <a:pt x="7" y="0"/>
                    <a:pt x="7" y="1"/>
                  </a:cubicBezTo>
                  <a:cubicBezTo>
                    <a:pt x="7" y="1"/>
                    <a:pt x="6" y="2"/>
                    <a:pt x="6" y="2"/>
                  </a:cubicBezTo>
                  <a:cubicBezTo>
                    <a:pt x="6" y="4"/>
                    <a:pt x="7" y="6"/>
                    <a:pt x="7" y="7"/>
                  </a:cubicBezTo>
                  <a:cubicBezTo>
                    <a:pt x="7" y="8"/>
                    <a:pt x="7" y="8"/>
                    <a:pt x="7" y="8"/>
                  </a:cubicBezTo>
                  <a:cubicBezTo>
                    <a:pt x="7" y="8"/>
                    <a:pt x="6" y="8"/>
                    <a:pt x="6" y="8"/>
                  </a:cubicBezTo>
                  <a:cubicBezTo>
                    <a:pt x="5" y="8"/>
                    <a:pt x="5" y="8"/>
                    <a:pt x="5" y="9"/>
                  </a:cubicBezTo>
                  <a:cubicBezTo>
                    <a:pt x="4" y="9"/>
                    <a:pt x="3" y="9"/>
                    <a:pt x="2" y="10"/>
                  </a:cubicBezTo>
                  <a:cubicBezTo>
                    <a:pt x="1" y="11"/>
                    <a:pt x="0" y="11"/>
                    <a:pt x="0" y="13"/>
                  </a:cubicBezTo>
                  <a:cubicBezTo>
                    <a:pt x="0" y="15"/>
                    <a:pt x="1" y="18"/>
                    <a:pt x="2" y="23"/>
                  </a:cubicBezTo>
                  <a:cubicBezTo>
                    <a:pt x="3" y="25"/>
                    <a:pt x="4" y="29"/>
                    <a:pt x="5" y="34"/>
                  </a:cubicBezTo>
                  <a:cubicBezTo>
                    <a:pt x="5" y="34"/>
                    <a:pt x="3" y="18"/>
                    <a:pt x="7" y="15"/>
                  </a:cubicBezTo>
                  <a:cubicBezTo>
                    <a:pt x="7" y="15"/>
                    <a:pt x="7" y="15"/>
                    <a:pt x="7" y="15"/>
                  </a:cubicBezTo>
                  <a:cubicBezTo>
                    <a:pt x="11" y="15"/>
                    <a:pt x="16" y="29"/>
                    <a:pt x="16" y="29"/>
                  </a:cubicBezTo>
                  <a:cubicBezTo>
                    <a:pt x="16" y="29"/>
                    <a:pt x="12" y="13"/>
                    <a:pt x="14" y="11"/>
                  </a:cubicBezTo>
                  <a:cubicBezTo>
                    <a:pt x="14" y="11"/>
                    <a:pt x="15" y="11"/>
                    <a:pt x="15" y="11"/>
                  </a:cubicBezTo>
                  <a:cubicBezTo>
                    <a:pt x="17" y="11"/>
                    <a:pt x="22" y="15"/>
                    <a:pt x="25" y="19"/>
                  </a:cubicBezTo>
                  <a:cubicBezTo>
                    <a:pt x="23" y="16"/>
                    <a:pt x="21" y="11"/>
                    <a:pt x="19" y="8"/>
                  </a:cubicBezTo>
                  <a:cubicBezTo>
                    <a:pt x="18" y="6"/>
                    <a:pt x="20" y="5"/>
                    <a:pt x="23" y="5"/>
                  </a:cubicBezTo>
                  <a:cubicBezTo>
                    <a:pt x="26" y="5"/>
                    <a:pt x="29" y="5"/>
                    <a:pt x="31" y="7"/>
                  </a:cubicBezTo>
                  <a:cubicBezTo>
                    <a:pt x="31" y="6"/>
                    <a:pt x="30" y="6"/>
                    <a:pt x="29" y="6"/>
                  </a:cubicBezTo>
                  <a:cubicBezTo>
                    <a:pt x="29" y="5"/>
                    <a:pt x="28" y="5"/>
                    <a:pt x="28" y="5"/>
                  </a:cubicBezTo>
                  <a:cubicBezTo>
                    <a:pt x="20" y="1"/>
                    <a:pt x="13" y="0"/>
                    <a:pt x="9" y="0"/>
                  </a:cubicBezTo>
                </a:path>
              </a:pathLst>
            </a:custGeom>
            <a:solidFill>
              <a:srgbClr val="FFE5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0" name="Freeform 148">
              <a:extLst>
                <a:ext uri="{FF2B5EF4-FFF2-40B4-BE49-F238E27FC236}">
                  <a16:creationId xmlns="" xmlns:a16="http://schemas.microsoft.com/office/drawing/2014/main" id="{FDC26E62-2E0F-41C3-89B6-D191CDD9DBEC}"/>
                </a:ext>
              </a:extLst>
            </p:cNvPr>
            <p:cNvSpPr>
              <a:spLocks/>
            </p:cNvSpPr>
            <p:nvPr/>
          </p:nvSpPr>
          <p:spPr bwMode="auto">
            <a:xfrm flipH="1">
              <a:off x="1397000" y="5429250"/>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1" name="Freeform 149">
              <a:extLst>
                <a:ext uri="{FF2B5EF4-FFF2-40B4-BE49-F238E27FC236}">
                  <a16:creationId xmlns="" xmlns:a16="http://schemas.microsoft.com/office/drawing/2014/main" id="{FC6DDD2C-9DB9-42F4-A357-5878E59F56CF}"/>
                </a:ext>
              </a:extLst>
            </p:cNvPr>
            <p:cNvSpPr>
              <a:spLocks/>
            </p:cNvSpPr>
            <p:nvPr/>
          </p:nvSpPr>
          <p:spPr bwMode="auto">
            <a:xfrm flipH="1">
              <a:off x="1289050" y="5343525"/>
              <a:ext cx="125413" cy="96838"/>
            </a:xfrm>
            <a:custGeom>
              <a:avLst/>
              <a:gdLst>
                <a:gd name="T0" fmla="*/ 28 w 44"/>
                <a:gd name="T1" fmla="*/ 0 h 34"/>
                <a:gd name="T2" fmla="*/ 22 w 44"/>
                <a:gd name="T3" fmla="*/ 3 h 34"/>
                <a:gd name="T4" fmla="*/ 15 w 44"/>
                <a:gd name="T5" fmla="*/ 8 h 34"/>
                <a:gd name="T6" fmla="*/ 14 w 44"/>
                <a:gd name="T7" fmla="*/ 9 h 34"/>
                <a:gd name="T8" fmla="*/ 14 w 44"/>
                <a:gd name="T9" fmla="*/ 9 h 34"/>
                <a:gd name="T10" fmla="*/ 12 w 44"/>
                <a:gd name="T11" fmla="*/ 10 h 34"/>
                <a:gd name="T12" fmla="*/ 11 w 44"/>
                <a:gd name="T13" fmla="*/ 12 h 34"/>
                <a:gd name="T14" fmla="*/ 9 w 44"/>
                <a:gd name="T15" fmla="*/ 13 h 34"/>
                <a:gd name="T16" fmla="*/ 8 w 44"/>
                <a:gd name="T17" fmla="*/ 15 h 34"/>
                <a:gd name="T18" fmla="*/ 4 w 44"/>
                <a:gd name="T19" fmla="*/ 19 h 34"/>
                <a:gd name="T20" fmla="*/ 3 w 44"/>
                <a:gd name="T21" fmla="*/ 21 h 34"/>
                <a:gd name="T22" fmla="*/ 2 w 44"/>
                <a:gd name="T23" fmla="*/ 23 h 34"/>
                <a:gd name="T24" fmla="*/ 1 w 44"/>
                <a:gd name="T25" fmla="*/ 26 h 34"/>
                <a:gd name="T26" fmla="*/ 1 w 44"/>
                <a:gd name="T27" fmla="*/ 28 h 34"/>
                <a:gd name="T28" fmla="*/ 0 w 44"/>
                <a:gd name="T29" fmla="*/ 31 h 34"/>
                <a:gd name="T30" fmla="*/ 0 w 44"/>
                <a:gd name="T31" fmla="*/ 33 h 34"/>
                <a:gd name="T32" fmla="*/ 12 w 44"/>
                <a:gd name="T33" fmla="*/ 19 h 34"/>
                <a:gd name="T34" fmla="*/ 12 w 44"/>
                <a:gd name="T35" fmla="*/ 19 h 34"/>
                <a:gd name="T36" fmla="*/ 21 w 44"/>
                <a:gd name="T37" fmla="*/ 34 h 34"/>
                <a:gd name="T38" fmla="*/ 20 w 44"/>
                <a:gd name="T39" fmla="*/ 17 h 34"/>
                <a:gd name="T40" fmla="*/ 22 w 44"/>
                <a:gd name="T41" fmla="*/ 12 h 34"/>
                <a:gd name="T42" fmla="*/ 25 w 44"/>
                <a:gd name="T43" fmla="*/ 14 h 34"/>
                <a:gd name="T44" fmla="*/ 28 w 44"/>
                <a:gd name="T45" fmla="*/ 28 h 34"/>
                <a:gd name="T46" fmla="*/ 31 w 44"/>
                <a:gd name="T47" fmla="*/ 12 h 34"/>
                <a:gd name="T48" fmla="*/ 32 w 44"/>
                <a:gd name="T49" fmla="*/ 8 h 34"/>
                <a:gd name="T50" fmla="*/ 37 w 44"/>
                <a:gd name="T51" fmla="*/ 15 h 34"/>
                <a:gd name="T52" fmla="*/ 37 w 44"/>
                <a:gd name="T53" fmla="*/ 34 h 34"/>
                <a:gd name="T54" fmla="*/ 42 w 44"/>
                <a:gd name="T55" fmla="*/ 11 h 34"/>
                <a:gd name="T56" fmla="*/ 42 w 44"/>
                <a:gd name="T57" fmla="*/ 11 h 34"/>
                <a:gd name="T58" fmla="*/ 42 w 44"/>
                <a:gd name="T59" fmla="*/ 11 h 34"/>
                <a:gd name="T60" fmla="*/ 42 w 44"/>
                <a:gd name="T61" fmla="*/ 11 h 34"/>
                <a:gd name="T62" fmla="*/ 36 w 44"/>
                <a:gd name="T63" fmla="*/ 2 h 34"/>
                <a:gd name="T64" fmla="*/ 36 w 44"/>
                <a:gd name="T65" fmla="*/ 2 h 34"/>
                <a:gd name="T66" fmla="*/ 33 w 44"/>
                <a:gd name="T67" fmla="*/ 2 h 34"/>
                <a:gd name="T68" fmla="*/ 31 w 44"/>
                <a:gd name="T69" fmla="*/ 3 h 34"/>
                <a:gd name="T70" fmla="*/ 30 w 44"/>
                <a:gd name="T71" fmla="*/ 2 h 34"/>
                <a:gd name="T72" fmla="*/ 28 w 44"/>
                <a:gd name="T73"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 h="34">
                  <a:moveTo>
                    <a:pt x="28" y="0"/>
                  </a:moveTo>
                  <a:cubicBezTo>
                    <a:pt x="26" y="0"/>
                    <a:pt x="24" y="1"/>
                    <a:pt x="22" y="3"/>
                  </a:cubicBezTo>
                  <a:cubicBezTo>
                    <a:pt x="20" y="4"/>
                    <a:pt x="18" y="6"/>
                    <a:pt x="15" y="8"/>
                  </a:cubicBezTo>
                  <a:cubicBezTo>
                    <a:pt x="14" y="9"/>
                    <a:pt x="14" y="9"/>
                    <a:pt x="14" y="9"/>
                  </a:cubicBezTo>
                  <a:cubicBezTo>
                    <a:pt x="14" y="9"/>
                    <a:pt x="14" y="9"/>
                    <a:pt x="14" y="9"/>
                  </a:cubicBezTo>
                  <a:cubicBezTo>
                    <a:pt x="13" y="9"/>
                    <a:pt x="13" y="10"/>
                    <a:pt x="12" y="10"/>
                  </a:cubicBezTo>
                  <a:cubicBezTo>
                    <a:pt x="12" y="11"/>
                    <a:pt x="11" y="11"/>
                    <a:pt x="11" y="12"/>
                  </a:cubicBezTo>
                  <a:cubicBezTo>
                    <a:pt x="10" y="12"/>
                    <a:pt x="10" y="13"/>
                    <a:pt x="9" y="13"/>
                  </a:cubicBezTo>
                  <a:cubicBezTo>
                    <a:pt x="9" y="14"/>
                    <a:pt x="8" y="14"/>
                    <a:pt x="8" y="15"/>
                  </a:cubicBezTo>
                  <a:cubicBezTo>
                    <a:pt x="6" y="16"/>
                    <a:pt x="5" y="18"/>
                    <a:pt x="4" y="19"/>
                  </a:cubicBezTo>
                  <a:cubicBezTo>
                    <a:pt x="4" y="20"/>
                    <a:pt x="4" y="20"/>
                    <a:pt x="3" y="21"/>
                  </a:cubicBezTo>
                  <a:cubicBezTo>
                    <a:pt x="3" y="21"/>
                    <a:pt x="2" y="22"/>
                    <a:pt x="2" y="23"/>
                  </a:cubicBezTo>
                  <a:cubicBezTo>
                    <a:pt x="2" y="24"/>
                    <a:pt x="1" y="25"/>
                    <a:pt x="1" y="26"/>
                  </a:cubicBezTo>
                  <a:cubicBezTo>
                    <a:pt x="1" y="27"/>
                    <a:pt x="1" y="27"/>
                    <a:pt x="1" y="28"/>
                  </a:cubicBezTo>
                  <a:cubicBezTo>
                    <a:pt x="0" y="29"/>
                    <a:pt x="0" y="30"/>
                    <a:pt x="0" y="31"/>
                  </a:cubicBezTo>
                  <a:cubicBezTo>
                    <a:pt x="0" y="32"/>
                    <a:pt x="0" y="33"/>
                    <a:pt x="0" y="33"/>
                  </a:cubicBezTo>
                  <a:cubicBezTo>
                    <a:pt x="0" y="33"/>
                    <a:pt x="6" y="19"/>
                    <a:pt x="12" y="19"/>
                  </a:cubicBezTo>
                  <a:cubicBezTo>
                    <a:pt x="12" y="19"/>
                    <a:pt x="12" y="19"/>
                    <a:pt x="12" y="19"/>
                  </a:cubicBezTo>
                  <a:cubicBezTo>
                    <a:pt x="18" y="19"/>
                    <a:pt x="21" y="34"/>
                    <a:pt x="21" y="34"/>
                  </a:cubicBezTo>
                  <a:cubicBezTo>
                    <a:pt x="21" y="34"/>
                    <a:pt x="22" y="22"/>
                    <a:pt x="20" y="17"/>
                  </a:cubicBezTo>
                  <a:cubicBezTo>
                    <a:pt x="19" y="13"/>
                    <a:pt x="21" y="12"/>
                    <a:pt x="22" y="12"/>
                  </a:cubicBezTo>
                  <a:cubicBezTo>
                    <a:pt x="23" y="12"/>
                    <a:pt x="25" y="12"/>
                    <a:pt x="25" y="14"/>
                  </a:cubicBezTo>
                  <a:cubicBezTo>
                    <a:pt x="28" y="17"/>
                    <a:pt x="28" y="27"/>
                    <a:pt x="28" y="28"/>
                  </a:cubicBezTo>
                  <a:cubicBezTo>
                    <a:pt x="29" y="27"/>
                    <a:pt x="31" y="19"/>
                    <a:pt x="31" y="12"/>
                  </a:cubicBezTo>
                  <a:cubicBezTo>
                    <a:pt x="30" y="10"/>
                    <a:pt x="31" y="8"/>
                    <a:pt x="32" y="8"/>
                  </a:cubicBezTo>
                  <a:cubicBezTo>
                    <a:pt x="34" y="8"/>
                    <a:pt x="36" y="11"/>
                    <a:pt x="37" y="15"/>
                  </a:cubicBezTo>
                  <a:cubicBezTo>
                    <a:pt x="39" y="21"/>
                    <a:pt x="37" y="34"/>
                    <a:pt x="37" y="34"/>
                  </a:cubicBezTo>
                  <a:cubicBezTo>
                    <a:pt x="37" y="34"/>
                    <a:pt x="44" y="23"/>
                    <a:pt x="42" y="11"/>
                  </a:cubicBezTo>
                  <a:cubicBezTo>
                    <a:pt x="42" y="11"/>
                    <a:pt x="42" y="11"/>
                    <a:pt x="42" y="11"/>
                  </a:cubicBezTo>
                  <a:cubicBezTo>
                    <a:pt x="42" y="11"/>
                    <a:pt x="42" y="11"/>
                    <a:pt x="42" y="11"/>
                  </a:cubicBezTo>
                  <a:cubicBezTo>
                    <a:pt x="42" y="11"/>
                    <a:pt x="42" y="11"/>
                    <a:pt x="42" y="11"/>
                  </a:cubicBezTo>
                  <a:cubicBezTo>
                    <a:pt x="40" y="5"/>
                    <a:pt x="38" y="2"/>
                    <a:pt x="36" y="2"/>
                  </a:cubicBezTo>
                  <a:cubicBezTo>
                    <a:pt x="36" y="2"/>
                    <a:pt x="36" y="2"/>
                    <a:pt x="36" y="2"/>
                  </a:cubicBezTo>
                  <a:cubicBezTo>
                    <a:pt x="35" y="2"/>
                    <a:pt x="34" y="2"/>
                    <a:pt x="33" y="2"/>
                  </a:cubicBezTo>
                  <a:cubicBezTo>
                    <a:pt x="33" y="3"/>
                    <a:pt x="32" y="3"/>
                    <a:pt x="31" y="3"/>
                  </a:cubicBezTo>
                  <a:cubicBezTo>
                    <a:pt x="31" y="3"/>
                    <a:pt x="30" y="3"/>
                    <a:pt x="30" y="2"/>
                  </a:cubicBezTo>
                  <a:cubicBezTo>
                    <a:pt x="30" y="1"/>
                    <a:pt x="29" y="0"/>
                    <a:pt x="28" y="0"/>
                  </a:cubicBezTo>
                </a:path>
              </a:pathLst>
            </a:custGeom>
            <a:solidFill>
              <a:srgbClr val="FFE5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2" name="Freeform 150">
              <a:extLst>
                <a:ext uri="{FF2B5EF4-FFF2-40B4-BE49-F238E27FC236}">
                  <a16:creationId xmlns="" xmlns:a16="http://schemas.microsoft.com/office/drawing/2014/main" id="{ED97604E-B58C-46C9-A63F-269226F34BC3}"/>
                </a:ext>
              </a:extLst>
            </p:cNvPr>
            <p:cNvSpPr>
              <a:spLocks/>
            </p:cNvSpPr>
            <p:nvPr/>
          </p:nvSpPr>
          <p:spPr bwMode="auto">
            <a:xfrm flipH="1">
              <a:off x="1320800" y="5580063"/>
              <a:ext cx="100013" cy="92075"/>
            </a:xfrm>
            <a:custGeom>
              <a:avLst/>
              <a:gdLst>
                <a:gd name="T0" fmla="*/ 20 w 35"/>
                <a:gd name="T1" fmla="*/ 0 h 32"/>
                <a:gd name="T2" fmla="*/ 18 w 35"/>
                <a:gd name="T3" fmla="*/ 21 h 32"/>
                <a:gd name="T4" fmla="*/ 3 w 35"/>
                <a:gd name="T5" fmla="*/ 15 h 32"/>
                <a:gd name="T6" fmla="*/ 11 w 35"/>
                <a:gd name="T7" fmla="*/ 24 h 32"/>
                <a:gd name="T8" fmla="*/ 0 w 35"/>
                <a:gd name="T9" fmla="*/ 31 h 32"/>
                <a:gd name="T10" fmla="*/ 10 w 35"/>
                <a:gd name="T11" fmla="*/ 30 h 32"/>
                <a:gd name="T12" fmla="*/ 17 w 35"/>
                <a:gd name="T13" fmla="*/ 29 h 32"/>
                <a:gd name="T14" fmla="*/ 25 w 35"/>
                <a:gd name="T15" fmla="*/ 26 h 32"/>
                <a:gd name="T16" fmla="*/ 35 w 35"/>
                <a:gd name="T17" fmla="*/ 9 h 32"/>
                <a:gd name="T18" fmla="*/ 23 w 35"/>
                <a:gd name="T19" fmla="*/ 19 h 32"/>
                <a:gd name="T20" fmla="*/ 20 w 35"/>
                <a:gd name="T21"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 h="32">
                  <a:moveTo>
                    <a:pt x="20" y="0"/>
                  </a:moveTo>
                  <a:cubicBezTo>
                    <a:pt x="20" y="0"/>
                    <a:pt x="21" y="17"/>
                    <a:pt x="18" y="21"/>
                  </a:cubicBezTo>
                  <a:cubicBezTo>
                    <a:pt x="14" y="24"/>
                    <a:pt x="3" y="15"/>
                    <a:pt x="3" y="15"/>
                  </a:cubicBezTo>
                  <a:cubicBezTo>
                    <a:pt x="3" y="15"/>
                    <a:pt x="5" y="23"/>
                    <a:pt x="11" y="24"/>
                  </a:cubicBezTo>
                  <a:cubicBezTo>
                    <a:pt x="11" y="24"/>
                    <a:pt x="11" y="27"/>
                    <a:pt x="0" y="31"/>
                  </a:cubicBezTo>
                  <a:cubicBezTo>
                    <a:pt x="0" y="31"/>
                    <a:pt x="5" y="31"/>
                    <a:pt x="10" y="30"/>
                  </a:cubicBezTo>
                  <a:cubicBezTo>
                    <a:pt x="12" y="30"/>
                    <a:pt x="17" y="29"/>
                    <a:pt x="17" y="29"/>
                  </a:cubicBezTo>
                  <a:cubicBezTo>
                    <a:pt x="17" y="29"/>
                    <a:pt x="25" y="32"/>
                    <a:pt x="25" y="26"/>
                  </a:cubicBezTo>
                  <a:cubicBezTo>
                    <a:pt x="25" y="26"/>
                    <a:pt x="33" y="15"/>
                    <a:pt x="35" y="9"/>
                  </a:cubicBezTo>
                  <a:cubicBezTo>
                    <a:pt x="35" y="9"/>
                    <a:pt x="28" y="18"/>
                    <a:pt x="23" y="19"/>
                  </a:cubicBezTo>
                  <a:cubicBezTo>
                    <a:pt x="23" y="19"/>
                    <a:pt x="23" y="10"/>
                    <a:pt x="20" y="0"/>
                  </a:cubicBezTo>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3" name="Freeform 151">
              <a:extLst>
                <a:ext uri="{FF2B5EF4-FFF2-40B4-BE49-F238E27FC236}">
                  <a16:creationId xmlns="" xmlns:a16="http://schemas.microsoft.com/office/drawing/2014/main" id="{FA4115A7-EC07-4082-B949-50E6507BB978}"/>
                </a:ext>
              </a:extLst>
            </p:cNvPr>
            <p:cNvSpPr>
              <a:spLocks/>
            </p:cNvSpPr>
            <p:nvPr/>
          </p:nvSpPr>
          <p:spPr bwMode="auto">
            <a:xfrm flipH="1">
              <a:off x="1122363" y="5659438"/>
              <a:ext cx="241300" cy="179388"/>
            </a:xfrm>
            <a:custGeom>
              <a:avLst/>
              <a:gdLst>
                <a:gd name="T0" fmla="*/ 0 w 85"/>
                <a:gd name="T1" fmla="*/ 2 h 63"/>
                <a:gd name="T2" fmla="*/ 80 w 85"/>
                <a:gd name="T3" fmla="*/ 61 h 63"/>
                <a:gd name="T4" fmla="*/ 84 w 85"/>
                <a:gd name="T5" fmla="*/ 60 h 63"/>
                <a:gd name="T6" fmla="*/ 5 w 85"/>
                <a:gd name="T7" fmla="*/ 0 h 63"/>
                <a:gd name="T8" fmla="*/ 0 w 85"/>
                <a:gd name="T9" fmla="*/ 2 h 63"/>
              </a:gdLst>
              <a:ahLst/>
              <a:cxnLst>
                <a:cxn ang="0">
                  <a:pos x="T0" y="T1"/>
                </a:cxn>
                <a:cxn ang="0">
                  <a:pos x="T2" y="T3"/>
                </a:cxn>
                <a:cxn ang="0">
                  <a:pos x="T4" y="T5"/>
                </a:cxn>
                <a:cxn ang="0">
                  <a:pos x="T6" y="T7"/>
                </a:cxn>
                <a:cxn ang="0">
                  <a:pos x="T8" y="T9"/>
                </a:cxn>
              </a:cxnLst>
              <a:rect l="0" t="0" r="r" b="b"/>
              <a:pathLst>
                <a:path w="85" h="63">
                  <a:moveTo>
                    <a:pt x="0" y="2"/>
                  </a:moveTo>
                  <a:cubicBezTo>
                    <a:pt x="0" y="2"/>
                    <a:pt x="29" y="43"/>
                    <a:pt x="80" y="61"/>
                  </a:cubicBezTo>
                  <a:cubicBezTo>
                    <a:pt x="80" y="61"/>
                    <a:pt x="85" y="63"/>
                    <a:pt x="84" y="60"/>
                  </a:cubicBezTo>
                  <a:cubicBezTo>
                    <a:pt x="82" y="53"/>
                    <a:pt x="45" y="54"/>
                    <a:pt x="5" y="0"/>
                  </a:cubicBezTo>
                  <a:cubicBezTo>
                    <a:pt x="0" y="2"/>
                    <a:pt x="0" y="2"/>
                    <a:pt x="0" y="2"/>
                  </a:cubicBezTo>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4" name="Freeform 152">
              <a:extLst>
                <a:ext uri="{FF2B5EF4-FFF2-40B4-BE49-F238E27FC236}">
                  <a16:creationId xmlns="" xmlns:a16="http://schemas.microsoft.com/office/drawing/2014/main" id="{8DF9965E-3E58-40D3-AEAE-76B1036D7479}"/>
                </a:ext>
              </a:extLst>
            </p:cNvPr>
            <p:cNvSpPr>
              <a:spLocks/>
            </p:cNvSpPr>
            <p:nvPr/>
          </p:nvSpPr>
          <p:spPr bwMode="auto">
            <a:xfrm flipH="1">
              <a:off x="1973263" y="5834063"/>
              <a:ext cx="314325" cy="125413"/>
            </a:xfrm>
            <a:custGeom>
              <a:avLst/>
              <a:gdLst>
                <a:gd name="T0" fmla="*/ 24 w 111"/>
                <a:gd name="T1" fmla="*/ 36 h 44"/>
                <a:gd name="T2" fmla="*/ 23 w 111"/>
                <a:gd name="T3" fmla="*/ 35 h 44"/>
                <a:gd name="T4" fmla="*/ 21 w 111"/>
                <a:gd name="T5" fmla="*/ 34 h 44"/>
                <a:gd name="T6" fmla="*/ 1 w 111"/>
                <a:gd name="T7" fmla="*/ 13 h 44"/>
                <a:gd name="T8" fmla="*/ 2 w 111"/>
                <a:gd name="T9" fmla="*/ 8 h 44"/>
                <a:gd name="T10" fmla="*/ 16 w 111"/>
                <a:gd name="T11" fmla="*/ 8 h 44"/>
                <a:gd name="T12" fmla="*/ 18 w 111"/>
                <a:gd name="T13" fmla="*/ 8 h 44"/>
                <a:gd name="T14" fmla="*/ 18 w 111"/>
                <a:gd name="T15" fmla="*/ 8 h 44"/>
                <a:gd name="T16" fmla="*/ 18 w 111"/>
                <a:gd name="T17" fmla="*/ 8 h 44"/>
                <a:gd name="T18" fmla="*/ 19 w 111"/>
                <a:gd name="T19" fmla="*/ 8 h 44"/>
                <a:gd name="T20" fmla="*/ 31 w 111"/>
                <a:gd name="T21" fmla="*/ 9 h 44"/>
                <a:gd name="T22" fmla="*/ 64 w 111"/>
                <a:gd name="T23" fmla="*/ 7 h 44"/>
                <a:gd name="T24" fmla="*/ 96 w 111"/>
                <a:gd name="T25" fmla="*/ 1 h 44"/>
                <a:gd name="T26" fmla="*/ 102 w 111"/>
                <a:gd name="T27" fmla="*/ 0 h 44"/>
                <a:gd name="T28" fmla="*/ 111 w 111"/>
                <a:gd name="T29" fmla="*/ 7 h 44"/>
                <a:gd name="T30" fmla="*/ 102 w 111"/>
                <a:gd name="T31" fmla="*/ 18 h 44"/>
                <a:gd name="T32" fmla="*/ 50 w 111"/>
                <a:gd name="T33" fmla="*/ 43 h 44"/>
                <a:gd name="T34" fmla="*/ 24 w 111"/>
                <a:gd name="T35" fmla="*/ 36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1" h="44">
                  <a:moveTo>
                    <a:pt x="24" y="36"/>
                  </a:moveTo>
                  <a:cubicBezTo>
                    <a:pt x="23" y="35"/>
                    <a:pt x="23" y="35"/>
                    <a:pt x="23" y="35"/>
                  </a:cubicBezTo>
                  <a:cubicBezTo>
                    <a:pt x="22" y="35"/>
                    <a:pt x="21" y="35"/>
                    <a:pt x="21" y="34"/>
                  </a:cubicBezTo>
                  <a:cubicBezTo>
                    <a:pt x="8" y="28"/>
                    <a:pt x="0" y="15"/>
                    <a:pt x="1" y="13"/>
                  </a:cubicBezTo>
                  <a:cubicBezTo>
                    <a:pt x="0" y="9"/>
                    <a:pt x="2" y="11"/>
                    <a:pt x="2" y="8"/>
                  </a:cubicBezTo>
                  <a:cubicBezTo>
                    <a:pt x="2" y="6"/>
                    <a:pt x="4" y="5"/>
                    <a:pt x="16" y="8"/>
                  </a:cubicBezTo>
                  <a:cubicBezTo>
                    <a:pt x="17" y="8"/>
                    <a:pt x="17" y="8"/>
                    <a:pt x="18" y="8"/>
                  </a:cubicBezTo>
                  <a:cubicBezTo>
                    <a:pt x="18" y="8"/>
                    <a:pt x="18" y="8"/>
                    <a:pt x="18" y="8"/>
                  </a:cubicBezTo>
                  <a:cubicBezTo>
                    <a:pt x="18" y="8"/>
                    <a:pt x="18" y="8"/>
                    <a:pt x="18" y="8"/>
                  </a:cubicBezTo>
                  <a:cubicBezTo>
                    <a:pt x="18" y="8"/>
                    <a:pt x="19" y="8"/>
                    <a:pt x="19" y="8"/>
                  </a:cubicBezTo>
                  <a:cubicBezTo>
                    <a:pt x="22" y="9"/>
                    <a:pt x="26" y="9"/>
                    <a:pt x="31" y="9"/>
                  </a:cubicBezTo>
                  <a:cubicBezTo>
                    <a:pt x="42" y="10"/>
                    <a:pt x="56" y="9"/>
                    <a:pt x="64" y="7"/>
                  </a:cubicBezTo>
                  <a:cubicBezTo>
                    <a:pt x="71" y="6"/>
                    <a:pt x="87" y="3"/>
                    <a:pt x="96" y="1"/>
                  </a:cubicBezTo>
                  <a:cubicBezTo>
                    <a:pt x="99" y="1"/>
                    <a:pt x="102" y="0"/>
                    <a:pt x="102" y="0"/>
                  </a:cubicBezTo>
                  <a:cubicBezTo>
                    <a:pt x="111" y="7"/>
                    <a:pt x="111" y="7"/>
                    <a:pt x="111" y="7"/>
                  </a:cubicBezTo>
                  <a:cubicBezTo>
                    <a:pt x="108" y="11"/>
                    <a:pt x="105" y="15"/>
                    <a:pt x="102" y="18"/>
                  </a:cubicBezTo>
                  <a:cubicBezTo>
                    <a:pt x="84" y="39"/>
                    <a:pt x="66" y="44"/>
                    <a:pt x="50" y="43"/>
                  </a:cubicBezTo>
                  <a:cubicBezTo>
                    <a:pt x="40" y="42"/>
                    <a:pt x="30" y="39"/>
                    <a:pt x="24" y="36"/>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5" name="Freeform 153">
              <a:extLst>
                <a:ext uri="{FF2B5EF4-FFF2-40B4-BE49-F238E27FC236}">
                  <a16:creationId xmlns="" xmlns:a16="http://schemas.microsoft.com/office/drawing/2014/main" id="{8E6027AF-506B-44FC-8A2F-51264673452A}"/>
                </a:ext>
              </a:extLst>
            </p:cNvPr>
            <p:cNvSpPr>
              <a:spLocks noEditPoints="1"/>
            </p:cNvSpPr>
            <p:nvPr/>
          </p:nvSpPr>
          <p:spPr bwMode="auto">
            <a:xfrm flipH="1">
              <a:off x="2009775" y="5859463"/>
              <a:ext cx="190500" cy="96838"/>
            </a:xfrm>
            <a:custGeom>
              <a:avLst/>
              <a:gdLst>
                <a:gd name="T0" fmla="*/ 36 w 67"/>
                <a:gd name="T1" fmla="*/ 31 h 34"/>
                <a:gd name="T2" fmla="*/ 19 w 67"/>
                <a:gd name="T3" fmla="*/ 34 h 34"/>
                <a:gd name="T4" fmla="*/ 23 w 67"/>
                <a:gd name="T5" fmla="*/ 34 h 34"/>
                <a:gd name="T6" fmla="*/ 33 w 67"/>
                <a:gd name="T7" fmla="*/ 33 h 34"/>
                <a:gd name="T8" fmla="*/ 36 w 67"/>
                <a:gd name="T9" fmla="*/ 31 h 34"/>
                <a:gd name="T10" fmla="*/ 67 w 67"/>
                <a:gd name="T11" fmla="*/ 3 h 34"/>
                <a:gd name="T12" fmla="*/ 64 w 67"/>
                <a:gd name="T13" fmla="*/ 3 h 34"/>
                <a:gd name="T14" fmla="*/ 47 w 67"/>
                <a:gd name="T15" fmla="*/ 6 h 34"/>
                <a:gd name="T16" fmla="*/ 44 w 67"/>
                <a:gd name="T17" fmla="*/ 5 h 34"/>
                <a:gd name="T18" fmla="*/ 40 w 67"/>
                <a:gd name="T19" fmla="*/ 10 h 34"/>
                <a:gd name="T20" fmla="*/ 25 w 67"/>
                <a:gd name="T21" fmla="*/ 12 h 34"/>
                <a:gd name="T22" fmla="*/ 7 w 67"/>
                <a:gd name="T23" fmla="*/ 11 h 34"/>
                <a:gd name="T24" fmla="*/ 32 w 67"/>
                <a:gd name="T25" fmla="*/ 16 h 34"/>
                <a:gd name="T26" fmla="*/ 35 w 67"/>
                <a:gd name="T27" fmla="*/ 15 h 34"/>
                <a:gd name="T28" fmla="*/ 47 w 67"/>
                <a:gd name="T29" fmla="*/ 15 h 34"/>
                <a:gd name="T30" fmla="*/ 49 w 67"/>
                <a:gd name="T31" fmla="*/ 19 h 34"/>
                <a:gd name="T32" fmla="*/ 28 w 67"/>
                <a:gd name="T33" fmla="*/ 24 h 34"/>
                <a:gd name="T34" fmla="*/ 18 w 67"/>
                <a:gd name="T35" fmla="*/ 24 h 34"/>
                <a:gd name="T36" fmla="*/ 31 w 67"/>
                <a:gd name="T37" fmla="*/ 27 h 34"/>
                <a:gd name="T38" fmla="*/ 38 w 67"/>
                <a:gd name="T39" fmla="*/ 27 h 34"/>
                <a:gd name="T40" fmla="*/ 42 w 67"/>
                <a:gd name="T41" fmla="*/ 26 h 34"/>
                <a:gd name="T42" fmla="*/ 45 w 67"/>
                <a:gd name="T43" fmla="*/ 23 h 34"/>
                <a:gd name="T44" fmla="*/ 46 w 67"/>
                <a:gd name="T45" fmla="*/ 23 h 34"/>
                <a:gd name="T46" fmla="*/ 67 w 67"/>
                <a:gd name="T47" fmla="*/ 3 h 34"/>
                <a:gd name="T48" fmla="*/ 16 w 67"/>
                <a:gd name="T49" fmla="*/ 0 h 34"/>
                <a:gd name="T50" fmla="*/ 4 w 67"/>
                <a:gd name="T51" fmla="*/ 0 h 34"/>
                <a:gd name="T52" fmla="*/ 0 w 67"/>
                <a:gd name="T53" fmla="*/ 0 h 34"/>
                <a:gd name="T54" fmla="*/ 9 w 67"/>
                <a:gd name="T55" fmla="*/ 2 h 34"/>
                <a:gd name="T56" fmla="*/ 19 w 67"/>
                <a:gd name="T57" fmla="*/ 2 h 34"/>
                <a:gd name="T58" fmla="*/ 21 w 67"/>
                <a:gd name="T59" fmla="*/ 2 h 34"/>
                <a:gd name="T60" fmla="*/ 16 w 67"/>
                <a:gd name="T61"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7" h="34">
                  <a:moveTo>
                    <a:pt x="36" y="31"/>
                  </a:moveTo>
                  <a:cubicBezTo>
                    <a:pt x="30" y="32"/>
                    <a:pt x="23" y="34"/>
                    <a:pt x="19" y="34"/>
                  </a:cubicBezTo>
                  <a:cubicBezTo>
                    <a:pt x="20" y="34"/>
                    <a:pt x="22" y="34"/>
                    <a:pt x="23" y="34"/>
                  </a:cubicBezTo>
                  <a:cubicBezTo>
                    <a:pt x="26" y="34"/>
                    <a:pt x="29" y="34"/>
                    <a:pt x="33" y="33"/>
                  </a:cubicBezTo>
                  <a:cubicBezTo>
                    <a:pt x="34" y="33"/>
                    <a:pt x="35" y="32"/>
                    <a:pt x="36" y="31"/>
                  </a:cubicBezTo>
                  <a:moveTo>
                    <a:pt x="67" y="3"/>
                  </a:moveTo>
                  <a:cubicBezTo>
                    <a:pt x="67" y="3"/>
                    <a:pt x="66" y="3"/>
                    <a:pt x="64" y="3"/>
                  </a:cubicBezTo>
                  <a:cubicBezTo>
                    <a:pt x="59" y="5"/>
                    <a:pt x="53" y="6"/>
                    <a:pt x="47" y="6"/>
                  </a:cubicBezTo>
                  <a:cubicBezTo>
                    <a:pt x="46" y="6"/>
                    <a:pt x="45" y="5"/>
                    <a:pt x="44" y="5"/>
                  </a:cubicBezTo>
                  <a:cubicBezTo>
                    <a:pt x="44" y="7"/>
                    <a:pt x="43" y="9"/>
                    <a:pt x="40" y="10"/>
                  </a:cubicBezTo>
                  <a:cubicBezTo>
                    <a:pt x="37" y="12"/>
                    <a:pt x="31" y="12"/>
                    <a:pt x="25" y="12"/>
                  </a:cubicBezTo>
                  <a:cubicBezTo>
                    <a:pt x="16" y="12"/>
                    <a:pt x="7" y="11"/>
                    <a:pt x="7" y="11"/>
                  </a:cubicBezTo>
                  <a:cubicBezTo>
                    <a:pt x="7" y="11"/>
                    <a:pt x="20" y="16"/>
                    <a:pt x="32" y="16"/>
                  </a:cubicBezTo>
                  <a:cubicBezTo>
                    <a:pt x="33" y="16"/>
                    <a:pt x="34" y="16"/>
                    <a:pt x="35" y="15"/>
                  </a:cubicBezTo>
                  <a:cubicBezTo>
                    <a:pt x="40" y="15"/>
                    <a:pt x="44" y="15"/>
                    <a:pt x="47" y="15"/>
                  </a:cubicBezTo>
                  <a:cubicBezTo>
                    <a:pt x="51" y="15"/>
                    <a:pt x="52" y="16"/>
                    <a:pt x="49" y="19"/>
                  </a:cubicBezTo>
                  <a:cubicBezTo>
                    <a:pt x="46" y="22"/>
                    <a:pt x="38" y="24"/>
                    <a:pt x="28" y="24"/>
                  </a:cubicBezTo>
                  <a:cubicBezTo>
                    <a:pt x="25" y="24"/>
                    <a:pt x="22" y="24"/>
                    <a:pt x="18" y="24"/>
                  </a:cubicBezTo>
                  <a:cubicBezTo>
                    <a:pt x="21" y="26"/>
                    <a:pt x="26" y="27"/>
                    <a:pt x="31" y="27"/>
                  </a:cubicBezTo>
                  <a:cubicBezTo>
                    <a:pt x="33" y="27"/>
                    <a:pt x="36" y="27"/>
                    <a:pt x="38" y="27"/>
                  </a:cubicBezTo>
                  <a:cubicBezTo>
                    <a:pt x="39" y="26"/>
                    <a:pt x="41" y="26"/>
                    <a:pt x="42" y="26"/>
                  </a:cubicBezTo>
                  <a:cubicBezTo>
                    <a:pt x="43" y="25"/>
                    <a:pt x="44" y="24"/>
                    <a:pt x="45" y="23"/>
                  </a:cubicBezTo>
                  <a:cubicBezTo>
                    <a:pt x="46" y="23"/>
                    <a:pt x="46" y="23"/>
                    <a:pt x="46" y="23"/>
                  </a:cubicBezTo>
                  <a:cubicBezTo>
                    <a:pt x="54" y="17"/>
                    <a:pt x="62" y="12"/>
                    <a:pt x="67" y="3"/>
                  </a:cubicBezTo>
                  <a:moveTo>
                    <a:pt x="16" y="0"/>
                  </a:moveTo>
                  <a:cubicBezTo>
                    <a:pt x="12" y="0"/>
                    <a:pt x="8" y="0"/>
                    <a:pt x="4" y="0"/>
                  </a:cubicBezTo>
                  <a:cubicBezTo>
                    <a:pt x="3" y="0"/>
                    <a:pt x="1" y="0"/>
                    <a:pt x="0" y="0"/>
                  </a:cubicBezTo>
                  <a:cubicBezTo>
                    <a:pt x="2" y="2"/>
                    <a:pt x="5" y="2"/>
                    <a:pt x="9" y="2"/>
                  </a:cubicBezTo>
                  <a:cubicBezTo>
                    <a:pt x="12" y="2"/>
                    <a:pt x="15" y="2"/>
                    <a:pt x="19" y="2"/>
                  </a:cubicBezTo>
                  <a:cubicBezTo>
                    <a:pt x="20" y="2"/>
                    <a:pt x="20" y="2"/>
                    <a:pt x="21" y="2"/>
                  </a:cubicBezTo>
                  <a:cubicBezTo>
                    <a:pt x="19" y="1"/>
                    <a:pt x="18" y="1"/>
                    <a:pt x="16" y="0"/>
                  </a:cubicBezTo>
                </a:path>
              </a:pathLst>
            </a:custGeom>
            <a:solidFill>
              <a:srgbClr val="FCE9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6" name="Freeform 154">
              <a:extLst>
                <a:ext uri="{FF2B5EF4-FFF2-40B4-BE49-F238E27FC236}">
                  <a16:creationId xmlns="" xmlns:a16="http://schemas.microsoft.com/office/drawing/2014/main" id="{2918AD70-8891-4B6A-97A2-2443837FD8A9}"/>
                </a:ext>
              </a:extLst>
            </p:cNvPr>
            <p:cNvSpPr>
              <a:spLocks/>
            </p:cNvSpPr>
            <p:nvPr/>
          </p:nvSpPr>
          <p:spPr bwMode="auto">
            <a:xfrm flipH="1">
              <a:off x="1976438" y="5688013"/>
              <a:ext cx="280988" cy="207963"/>
            </a:xfrm>
            <a:custGeom>
              <a:avLst/>
              <a:gdLst>
                <a:gd name="T0" fmla="*/ 20 w 99"/>
                <a:gd name="T1" fmla="*/ 53 h 73"/>
                <a:gd name="T2" fmla="*/ 11 w 99"/>
                <a:gd name="T3" fmla="*/ 46 h 73"/>
                <a:gd name="T4" fmla="*/ 2 w 99"/>
                <a:gd name="T5" fmla="*/ 30 h 73"/>
                <a:gd name="T6" fmla="*/ 2 w 99"/>
                <a:gd name="T7" fmla="*/ 30 h 73"/>
                <a:gd name="T8" fmla="*/ 0 w 99"/>
                <a:gd name="T9" fmla="*/ 17 h 73"/>
                <a:gd name="T10" fmla="*/ 4 w 99"/>
                <a:gd name="T11" fmla="*/ 13 h 73"/>
                <a:gd name="T12" fmla="*/ 7 w 99"/>
                <a:gd name="T13" fmla="*/ 12 h 73"/>
                <a:gd name="T14" fmla="*/ 8 w 99"/>
                <a:gd name="T15" fmla="*/ 8 h 73"/>
                <a:gd name="T16" fmla="*/ 10 w 99"/>
                <a:gd name="T17" fmla="*/ 4 h 73"/>
                <a:gd name="T18" fmla="*/ 27 w 99"/>
                <a:gd name="T19" fmla="*/ 0 h 73"/>
                <a:gd name="T20" fmla="*/ 27 w 99"/>
                <a:gd name="T21" fmla="*/ 0 h 73"/>
                <a:gd name="T22" fmla="*/ 33 w 99"/>
                <a:gd name="T23" fmla="*/ 0 h 73"/>
                <a:gd name="T24" fmla="*/ 50 w 99"/>
                <a:gd name="T25" fmla="*/ 3 h 73"/>
                <a:gd name="T26" fmla="*/ 50 w 99"/>
                <a:gd name="T27" fmla="*/ 3 h 73"/>
                <a:gd name="T28" fmla="*/ 53 w 99"/>
                <a:gd name="T29" fmla="*/ 4 h 73"/>
                <a:gd name="T30" fmla="*/ 53 w 99"/>
                <a:gd name="T31" fmla="*/ 4 h 73"/>
                <a:gd name="T32" fmla="*/ 80 w 99"/>
                <a:gd name="T33" fmla="*/ 21 h 73"/>
                <a:gd name="T34" fmla="*/ 99 w 99"/>
                <a:gd name="T35" fmla="*/ 55 h 73"/>
                <a:gd name="T36" fmla="*/ 20 w 99"/>
                <a:gd name="T37" fmla="*/ 5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9" h="73">
                  <a:moveTo>
                    <a:pt x="20" y="53"/>
                  </a:moveTo>
                  <a:cubicBezTo>
                    <a:pt x="16" y="50"/>
                    <a:pt x="13" y="48"/>
                    <a:pt x="11" y="46"/>
                  </a:cubicBezTo>
                  <a:cubicBezTo>
                    <a:pt x="6" y="40"/>
                    <a:pt x="3" y="35"/>
                    <a:pt x="2" y="30"/>
                  </a:cubicBezTo>
                  <a:cubicBezTo>
                    <a:pt x="2" y="30"/>
                    <a:pt x="2" y="30"/>
                    <a:pt x="2" y="30"/>
                  </a:cubicBezTo>
                  <a:cubicBezTo>
                    <a:pt x="0" y="25"/>
                    <a:pt x="0" y="20"/>
                    <a:pt x="0" y="17"/>
                  </a:cubicBezTo>
                  <a:cubicBezTo>
                    <a:pt x="0" y="15"/>
                    <a:pt x="1" y="14"/>
                    <a:pt x="4" y="13"/>
                  </a:cubicBezTo>
                  <a:cubicBezTo>
                    <a:pt x="5" y="13"/>
                    <a:pt x="6" y="13"/>
                    <a:pt x="7" y="12"/>
                  </a:cubicBezTo>
                  <a:cubicBezTo>
                    <a:pt x="8" y="11"/>
                    <a:pt x="8" y="10"/>
                    <a:pt x="8" y="8"/>
                  </a:cubicBezTo>
                  <a:cubicBezTo>
                    <a:pt x="8" y="6"/>
                    <a:pt x="8" y="4"/>
                    <a:pt x="10" y="4"/>
                  </a:cubicBezTo>
                  <a:cubicBezTo>
                    <a:pt x="14" y="2"/>
                    <a:pt x="19" y="1"/>
                    <a:pt x="27" y="0"/>
                  </a:cubicBezTo>
                  <a:cubicBezTo>
                    <a:pt x="27" y="0"/>
                    <a:pt x="27" y="0"/>
                    <a:pt x="27" y="0"/>
                  </a:cubicBezTo>
                  <a:cubicBezTo>
                    <a:pt x="29" y="0"/>
                    <a:pt x="31" y="0"/>
                    <a:pt x="33" y="0"/>
                  </a:cubicBezTo>
                  <a:cubicBezTo>
                    <a:pt x="38" y="0"/>
                    <a:pt x="44" y="1"/>
                    <a:pt x="50" y="3"/>
                  </a:cubicBezTo>
                  <a:cubicBezTo>
                    <a:pt x="50" y="3"/>
                    <a:pt x="50" y="3"/>
                    <a:pt x="50" y="3"/>
                  </a:cubicBezTo>
                  <a:cubicBezTo>
                    <a:pt x="51" y="3"/>
                    <a:pt x="52" y="3"/>
                    <a:pt x="53" y="4"/>
                  </a:cubicBezTo>
                  <a:cubicBezTo>
                    <a:pt x="53" y="4"/>
                    <a:pt x="53" y="4"/>
                    <a:pt x="53" y="4"/>
                  </a:cubicBezTo>
                  <a:cubicBezTo>
                    <a:pt x="63" y="7"/>
                    <a:pt x="72" y="13"/>
                    <a:pt x="80" y="21"/>
                  </a:cubicBezTo>
                  <a:cubicBezTo>
                    <a:pt x="93" y="36"/>
                    <a:pt x="99" y="55"/>
                    <a:pt x="99" y="55"/>
                  </a:cubicBezTo>
                  <a:cubicBezTo>
                    <a:pt x="79" y="73"/>
                    <a:pt x="40" y="65"/>
                    <a:pt x="20" y="53"/>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7" name="Freeform 155">
              <a:extLst>
                <a:ext uri="{FF2B5EF4-FFF2-40B4-BE49-F238E27FC236}">
                  <a16:creationId xmlns="" xmlns:a16="http://schemas.microsoft.com/office/drawing/2014/main" id="{F98B96D0-B070-4C78-B2F7-76FCDB04141E}"/>
                </a:ext>
              </a:extLst>
            </p:cNvPr>
            <p:cNvSpPr>
              <a:spLocks/>
            </p:cNvSpPr>
            <p:nvPr/>
          </p:nvSpPr>
          <p:spPr bwMode="auto">
            <a:xfrm flipH="1">
              <a:off x="2070100" y="5697538"/>
              <a:ext cx="44450" cy="19050"/>
            </a:xfrm>
            <a:custGeom>
              <a:avLst/>
              <a:gdLst>
                <a:gd name="T0" fmla="*/ 0 w 16"/>
                <a:gd name="T1" fmla="*/ 0 h 7"/>
                <a:gd name="T2" fmla="*/ 0 w 16"/>
                <a:gd name="T3" fmla="*/ 0 h 7"/>
                <a:gd name="T4" fmla="*/ 0 w 16"/>
                <a:gd name="T5" fmla="*/ 0 h 7"/>
                <a:gd name="T6" fmla="*/ 3 w 16"/>
                <a:gd name="T7" fmla="*/ 1 h 7"/>
                <a:gd name="T8" fmla="*/ 3 w 16"/>
                <a:gd name="T9" fmla="*/ 1 h 7"/>
                <a:gd name="T10" fmla="*/ 16 w 16"/>
                <a:gd name="T11" fmla="*/ 7 h 7"/>
                <a:gd name="T12" fmla="*/ 16 w 16"/>
                <a:gd name="T13" fmla="*/ 7 h 7"/>
                <a:gd name="T14" fmla="*/ 3 w 16"/>
                <a:gd name="T15" fmla="*/ 1 h 7"/>
                <a:gd name="T16" fmla="*/ 3 w 16"/>
                <a:gd name="T17" fmla="*/ 1 h 7"/>
                <a:gd name="T18" fmla="*/ 0 w 16"/>
                <a:gd name="T19" fmla="*/ 0 h 7"/>
                <a:gd name="T20" fmla="*/ 0 w 16"/>
                <a:gd name="T21" fmla="*/ 0 h 7"/>
                <a:gd name="T22" fmla="*/ 0 w 16"/>
                <a:gd name="T23"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 h="7">
                  <a:moveTo>
                    <a:pt x="0" y="0"/>
                  </a:moveTo>
                  <a:cubicBezTo>
                    <a:pt x="0" y="0"/>
                    <a:pt x="0" y="0"/>
                    <a:pt x="0" y="0"/>
                  </a:cubicBezTo>
                  <a:cubicBezTo>
                    <a:pt x="0" y="0"/>
                    <a:pt x="0" y="0"/>
                    <a:pt x="0" y="0"/>
                  </a:cubicBezTo>
                  <a:cubicBezTo>
                    <a:pt x="1" y="0"/>
                    <a:pt x="2" y="0"/>
                    <a:pt x="3" y="1"/>
                  </a:cubicBezTo>
                  <a:cubicBezTo>
                    <a:pt x="3" y="1"/>
                    <a:pt x="3" y="1"/>
                    <a:pt x="3" y="1"/>
                  </a:cubicBezTo>
                  <a:cubicBezTo>
                    <a:pt x="7" y="2"/>
                    <a:pt x="12" y="4"/>
                    <a:pt x="16" y="7"/>
                  </a:cubicBezTo>
                  <a:cubicBezTo>
                    <a:pt x="16" y="7"/>
                    <a:pt x="16" y="7"/>
                    <a:pt x="16" y="7"/>
                  </a:cubicBezTo>
                  <a:cubicBezTo>
                    <a:pt x="12" y="4"/>
                    <a:pt x="7" y="2"/>
                    <a:pt x="3" y="1"/>
                  </a:cubicBezTo>
                  <a:cubicBezTo>
                    <a:pt x="3" y="1"/>
                    <a:pt x="3" y="1"/>
                    <a:pt x="3" y="1"/>
                  </a:cubicBezTo>
                  <a:cubicBezTo>
                    <a:pt x="2" y="0"/>
                    <a:pt x="1" y="0"/>
                    <a:pt x="0" y="0"/>
                  </a:cubicBezTo>
                  <a:cubicBezTo>
                    <a:pt x="0" y="0"/>
                    <a:pt x="0" y="0"/>
                    <a:pt x="0" y="0"/>
                  </a:cubicBezTo>
                  <a:cubicBezTo>
                    <a:pt x="0" y="0"/>
                    <a:pt x="0" y="0"/>
                    <a:pt x="0" y="0"/>
                  </a:cubicBezTo>
                </a:path>
              </a:pathLst>
            </a:custGeom>
            <a:solidFill>
              <a:srgbClr val="FDEF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8" name="Freeform 156">
              <a:extLst>
                <a:ext uri="{FF2B5EF4-FFF2-40B4-BE49-F238E27FC236}">
                  <a16:creationId xmlns="" xmlns:a16="http://schemas.microsoft.com/office/drawing/2014/main" id="{67985149-B92D-4BDA-911A-32C066B00E11}"/>
                </a:ext>
              </a:extLst>
            </p:cNvPr>
            <p:cNvSpPr>
              <a:spLocks noEditPoints="1"/>
            </p:cNvSpPr>
            <p:nvPr/>
          </p:nvSpPr>
          <p:spPr bwMode="auto">
            <a:xfrm flipH="1">
              <a:off x="1984375" y="5691188"/>
              <a:ext cx="215900" cy="185738"/>
            </a:xfrm>
            <a:custGeom>
              <a:avLst/>
              <a:gdLst>
                <a:gd name="T0" fmla="*/ 47 w 76"/>
                <a:gd name="T1" fmla="*/ 65 h 65"/>
                <a:gd name="T2" fmla="*/ 59 w 76"/>
                <a:gd name="T3" fmla="*/ 62 h 65"/>
                <a:gd name="T4" fmla="*/ 40 w 76"/>
                <a:gd name="T5" fmla="*/ 60 h 65"/>
                <a:gd name="T6" fmla="*/ 0 w 76"/>
                <a:gd name="T7" fmla="*/ 52 h 65"/>
                <a:gd name="T8" fmla="*/ 72 w 76"/>
                <a:gd name="T9" fmla="*/ 53 h 65"/>
                <a:gd name="T10" fmla="*/ 66 w 76"/>
                <a:gd name="T11" fmla="*/ 50 h 65"/>
                <a:gd name="T12" fmla="*/ 50 w 76"/>
                <a:gd name="T13" fmla="*/ 51 h 65"/>
                <a:gd name="T14" fmla="*/ 71 w 76"/>
                <a:gd name="T15" fmla="*/ 54 h 65"/>
                <a:gd name="T16" fmla="*/ 58 w 76"/>
                <a:gd name="T17" fmla="*/ 47 h 65"/>
                <a:gd name="T18" fmla="*/ 23 w 76"/>
                <a:gd name="T19" fmla="*/ 45 h 65"/>
                <a:gd name="T20" fmla="*/ 44 w 76"/>
                <a:gd name="T21" fmla="*/ 60 h 65"/>
                <a:gd name="T22" fmla="*/ 68 w 76"/>
                <a:gd name="T23" fmla="*/ 60 h 65"/>
                <a:gd name="T24" fmla="*/ 49 w 76"/>
                <a:gd name="T25" fmla="*/ 51 h 65"/>
                <a:gd name="T26" fmla="*/ 39 w 76"/>
                <a:gd name="T27" fmla="*/ 50 h 65"/>
                <a:gd name="T28" fmla="*/ 16 w 76"/>
                <a:gd name="T29" fmla="*/ 39 h 65"/>
                <a:gd name="T30" fmla="*/ 19 w 76"/>
                <a:gd name="T31" fmla="*/ 41 h 65"/>
                <a:gd name="T32" fmla="*/ 49 w 76"/>
                <a:gd name="T33" fmla="*/ 38 h 65"/>
                <a:gd name="T34" fmla="*/ 55 w 76"/>
                <a:gd name="T35" fmla="*/ 40 h 65"/>
                <a:gd name="T36" fmla="*/ 38 w 76"/>
                <a:gd name="T37" fmla="*/ 34 h 65"/>
                <a:gd name="T38" fmla="*/ 52 w 76"/>
                <a:gd name="T39" fmla="*/ 43 h 65"/>
                <a:gd name="T40" fmla="*/ 38 w 76"/>
                <a:gd name="T41" fmla="*/ 34 h 65"/>
                <a:gd name="T42" fmla="*/ 38 w 76"/>
                <a:gd name="T43" fmla="*/ 36 h 65"/>
                <a:gd name="T44" fmla="*/ 34 w 76"/>
                <a:gd name="T45" fmla="*/ 33 h 65"/>
                <a:gd name="T46" fmla="*/ 51 w 76"/>
                <a:gd name="T47" fmla="*/ 31 h 65"/>
                <a:gd name="T48" fmla="*/ 59 w 76"/>
                <a:gd name="T49" fmla="*/ 41 h 65"/>
                <a:gd name="T50" fmla="*/ 56 w 76"/>
                <a:gd name="T51" fmla="*/ 41 h 65"/>
                <a:gd name="T52" fmla="*/ 74 w 76"/>
                <a:gd name="T53" fmla="*/ 50 h 65"/>
                <a:gd name="T54" fmla="*/ 71 w 76"/>
                <a:gd name="T55" fmla="*/ 44 h 65"/>
                <a:gd name="T56" fmla="*/ 58 w 76"/>
                <a:gd name="T57" fmla="*/ 33 h 65"/>
                <a:gd name="T58" fmla="*/ 38 w 76"/>
                <a:gd name="T59" fmla="*/ 24 h 65"/>
                <a:gd name="T60" fmla="*/ 52 w 76"/>
                <a:gd name="T61" fmla="*/ 34 h 65"/>
                <a:gd name="T62" fmla="*/ 50 w 76"/>
                <a:gd name="T63" fmla="*/ 30 h 65"/>
                <a:gd name="T64" fmla="*/ 28 w 76"/>
                <a:gd name="T65" fmla="*/ 20 h 65"/>
                <a:gd name="T66" fmla="*/ 37 w 76"/>
                <a:gd name="T67" fmla="*/ 24 h 65"/>
                <a:gd name="T68" fmla="*/ 28 w 76"/>
                <a:gd name="T69" fmla="*/ 20 h 65"/>
                <a:gd name="T70" fmla="*/ 21 w 76"/>
                <a:gd name="T71" fmla="*/ 1 h 65"/>
                <a:gd name="T72" fmla="*/ 46 w 76"/>
                <a:gd name="T73" fmla="*/ 9 h 65"/>
                <a:gd name="T74" fmla="*/ 33 w 76"/>
                <a:gd name="T75" fmla="*/ 3 h 65"/>
                <a:gd name="T76" fmla="*/ 30 w 76"/>
                <a:gd name="T77" fmla="*/ 2 h 65"/>
                <a:gd name="T78" fmla="*/ 22 w 76"/>
                <a:gd name="T79"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6" h="65">
                  <a:moveTo>
                    <a:pt x="0" y="52"/>
                  </a:moveTo>
                  <a:cubicBezTo>
                    <a:pt x="12" y="59"/>
                    <a:pt x="30" y="65"/>
                    <a:pt x="47" y="65"/>
                  </a:cubicBezTo>
                  <a:cubicBezTo>
                    <a:pt x="53" y="65"/>
                    <a:pt x="59" y="64"/>
                    <a:pt x="64" y="62"/>
                  </a:cubicBezTo>
                  <a:cubicBezTo>
                    <a:pt x="63" y="62"/>
                    <a:pt x="61" y="62"/>
                    <a:pt x="59" y="62"/>
                  </a:cubicBezTo>
                  <a:cubicBezTo>
                    <a:pt x="54" y="62"/>
                    <a:pt x="48" y="62"/>
                    <a:pt x="41" y="60"/>
                  </a:cubicBezTo>
                  <a:cubicBezTo>
                    <a:pt x="41" y="60"/>
                    <a:pt x="41" y="60"/>
                    <a:pt x="40" y="60"/>
                  </a:cubicBezTo>
                  <a:cubicBezTo>
                    <a:pt x="35" y="60"/>
                    <a:pt x="28" y="59"/>
                    <a:pt x="24" y="58"/>
                  </a:cubicBezTo>
                  <a:cubicBezTo>
                    <a:pt x="8" y="54"/>
                    <a:pt x="8" y="54"/>
                    <a:pt x="0" y="52"/>
                  </a:cubicBezTo>
                  <a:moveTo>
                    <a:pt x="66" y="50"/>
                  </a:moveTo>
                  <a:cubicBezTo>
                    <a:pt x="68" y="51"/>
                    <a:pt x="70" y="52"/>
                    <a:pt x="72" y="53"/>
                  </a:cubicBezTo>
                  <a:cubicBezTo>
                    <a:pt x="72" y="52"/>
                    <a:pt x="73" y="52"/>
                    <a:pt x="73" y="51"/>
                  </a:cubicBezTo>
                  <a:cubicBezTo>
                    <a:pt x="71" y="51"/>
                    <a:pt x="69" y="51"/>
                    <a:pt x="66" y="50"/>
                  </a:cubicBezTo>
                  <a:moveTo>
                    <a:pt x="58" y="47"/>
                  </a:moveTo>
                  <a:cubicBezTo>
                    <a:pt x="60" y="49"/>
                    <a:pt x="56" y="51"/>
                    <a:pt x="50" y="51"/>
                  </a:cubicBezTo>
                  <a:cubicBezTo>
                    <a:pt x="57" y="56"/>
                    <a:pt x="65" y="58"/>
                    <a:pt x="69" y="59"/>
                  </a:cubicBezTo>
                  <a:cubicBezTo>
                    <a:pt x="70" y="57"/>
                    <a:pt x="70" y="56"/>
                    <a:pt x="71" y="54"/>
                  </a:cubicBezTo>
                  <a:cubicBezTo>
                    <a:pt x="68" y="53"/>
                    <a:pt x="65" y="51"/>
                    <a:pt x="62" y="48"/>
                  </a:cubicBezTo>
                  <a:cubicBezTo>
                    <a:pt x="61" y="48"/>
                    <a:pt x="60" y="47"/>
                    <a:pt x="58" y="47"/>
                  </a:cubicBezTo>
                  <a:moveTo>
                    <a:pt x="21" y="42"/>
                  </a:moveTo>
                  <a:cubicBezTo>
                    <a:pt x="21" y="43"/>
                    <a:pt x="22" y="44"/>
                    <a:pt x="23" y="45"/>
                  </a:cubicBezTo>
                  <a:cubicBezTo>
                    <a:pt x="29" y="50"/>
                    <a:pt x="38" y="56"/>
                    <a:pt x="45" y="58"/>
                  </a:cubicBezTo>
                  <a:cubicBezTo>
                    <a:pt x="50" y="59"/>
                    <a:pt x="49" y="59"/>
                    <a:pt x="44" y="60"/>
                  </a:cubicBezTo>
                  <a:cubicBezTo>
                    <a:pt x="49" y="61"/>
                    <a:pt x="53" y="61"/>
                    <a:pt x="57" y="61"/>
                  </a:cubicBezTo>
                  <a:cubicBezTo>
                    <a:pt x="62" y="61"/>
                    <a:pt x="66" y="61"/>
                    <a:pt x="68" y="60"/>
                  </a:cubicBezTo>
                  <a:cubicBezTo>
                    <a:pt x="68" y="60"/>
                    <a:pt x="69" y="60"/>
                    <a:pt x="69" y="60"/>
                  </a:cubicBezTo>
                  <a:cubicBezTo>
                    <a:pt x="64" y="59"/>
                    <a:pt x="56" y="56"/>
                    <a:pt x="49" y="51"/>
                  </a:cubicBezTo>
                  <a:cubicBezTo>
                    <a:pt x="49" y="51"/>
                    <a:pt x="49" y="51"/>
                    <a:pt x="49" y="51"/>
                  </a:cubicBezTo>
                  <a:cubicBezTo>
                    <a:pt x="46" y="51"/>
                    <a:pt x="42" y="51"/>
                    <a:pt x="39" y="50"/>
                  </a:cubicBezTo>
                  <a:cubicBezTo>
                    <a:pt x="33" y="48"/>
                    <a:pt x="26" y="44"/>
                    <a:pt x="21" y="42"/>
                  </a:cubicBezTo>
                  <a:moveTo>
                    <a:pt x="16" y="39"/>
                  </a:moveTo>
                  <a:cubicBezTo>
                    <a:pt x="16" y="39"/>
                    <a:pt x="17" y="41"/>
                    <a:pt x="20" y="43"/>
                  </a:cubicBezTo>
                  <a:cubicBezTo>
                    <a:pt x="20" y="42"/>
                    <a:pt x="19" y="42"/>
                    <a:pt x="19" y="41"/>
                  </a:cubicBezTo>
                  <a:cubicBezTo>
                    <a:pt x="17" y="40"/>
                    <a:pt x="16" y="39"/>
                    <a:pt x="16" y="39"/>
                  </a:cubicBezTo>
                  <a:moveTo>
                    <a:pt x="49" y="38"/>
                  </a:moveTo>
                  <a:cubicBezTo>
                    <a:pt x="51" y="41"/>
                    <a:pt x="55" y="44"/>
                    <a:pt x="59" y="46"/>
                  </a:cubicBezTo>
                  <a:cubicBezTo>
                    <a:pt x="58" y="44"/>
                    <a:pt x="56" y="43"/>
                    <a:pt x="55" y="40"/>
                  </a:cubicBezTo>
                  <a:cubicBezTo>
                    <a:pt x="53" y="40"/>
                    <a:pt x="51" y="39"/>
                    <a:pt x="49" y="38"/>
                  </a:cubicBezTo>
                  <a:moveTo>
                    <a:pt x="38" y="34"/>
                  </a:moveTo>
                  <a:cubicBezTo>
                    <a:pt x="39" y="35"/>
                    <a:pt x="39" y="36"/>
                    <a:pt x="39" y="37"/>
                  </a:cubicBezTo>
                  <a:cubicBezTo>
                    <a:pt x="43" y="39"/>
                    <a:pt x="48" y="41"/>
                    <a:pt x="52" y="43"/>
                  </a:cubicBezTo>
                  <a:cubicBezTo>
                    <a:pt x="50" y="41"/>
                    <a:pt x="49" y="39"/>
                    <a:pt x="47" y="37"/>
                  </a:cubicBezTo>
                  <a:cubicBezTo>
                    <a:pt x="44" y="36"/>
                    <a:pt x="41" y="35"/>
                    <a:pt x="38" y="34"/>
                  </a:cubicBezTo>
                  <a:moveTo>
                    <a:pt x="33" y="33"/>
                  </a:moveTo>
                  <a:cubicBezTo>
                    <a:pt x="30" y="33"/>
                    <a:pt x="33" y="34"/>
                    <a:pt x="38" y="36"/>
                  </a:cubicBezTo>
                  <a:cubicBezTo>
                    <a:pt x="38" y="35"/>
                    <a:pt x="38" y="34"/>
                    <a:pt x="37" y="33"/>
                  </a:cubicBezTo>
                  <a:cubicBezTo>
                    <a:pt x="36" y="33"/>
                    <a:pt x="35" y="33"/>
                    <a:pt x="34" y="33"/>
                  </a:cubicBezTo>
                  <a:cubicBezTo>
                    <a:pt x="33" y="33"/>
                    <a:pt x="33" y="33"/>
                    <a:pt x="33" y="33"/>
                  </a:cubicBezTo>
                  <a:moveTo>
                    <a:pt x="51" y="31"/>
                  </a:moveTo>
                  <a:cubicBezTo>
                    <a:pt x="52" y="32"/>
                    <a:pt x="52" y="34"/>
                    <a:pt x="53" y="35"/>
                  </a:cubicBezTo>
                  <a:cubicBezTo>
                    <a:pt x="56" y="37"/>
                    <a:pt x="59" y="39"/>
                    <a:pt x="59" y="41"/>
                  </a:cubicBezTo>
                  <a:cubicBezTo>
                    <a:pt x="59" y="41"/>
                    <a:pt x="59" y="42"/>
                    <a:pt x="58" y="42"/>
                  </a:cubicBezTo>
                  <a:cubicBezTo>
                    <a:pt x="58" y="42"/>
                    <a:pt x="57" y="41"/>
                    <a:pt x="56" y="41"/>
                  </a:cubicBezTo>
                  <a:cubicBezTo>
                    <a:pt x="58" y="43"/>
                    <a:pt x="60" y="45"/>
                    <a:pt x="62" y="47"/>
                  </a:cubicBezTo>
                  <a:cubicBezTo>
                    <a:pt x="67" y="49"/>
                    <a:pt x="71" y="49"/>
                    <a:pt x="74" y="50"/>
                  </a:cubicBezTo>
                  <a:cubicBezTo>
                    <a:pt x="75" y="49"/>
                    <a:pt x="75" y="48"/>
                    <a:pt x="76" y="47"/>
                  </a:cubicBezTo>
                  <a:cubicBezTo>
                    <a:pt x="71" y="44"/>
                    <a:pt x="71" y="44"/>
                    <a:pt x="71" y="44"/>
                  </a:cubicBezTo>
                  <a:cubicBezTo>
                    <a:pt x="67" y="41"/>
                    <a:pt x="63" y="37"/>
                    <a:pt x="59" y="33"/>
                  </a:cubicBezTo>
                  <a:cubicBezTo>
                    <a:pt x="59" y="33"/>
                    <a:pt x="59" y="33"/>
                    <a:pt x="58" y="33"/>
                  </a:cubicBezTo>
                  <a:cubicBezTo>
                    <a:pt x="57" y="33"/>
                    <a:pt x="54" y="33"/>
                    <a:pt x="51" y="31"/>
                  </a:cubicBezTo>
                  <a:moveTo>
                    <a:pt x="38" y="24"/>
                  </a:moveTo>
                  <a:cubicBezTo>
                    <a:pt x="39" y="25"/>
                    <a:pt x="39" y="26"/>
                    <a:pt x="39" y="26"/>
                  </a:cubicBezTo>
                  <a:cubicBezTo>
                    <a:pt x="43" y="29"/>
                    <a:pt x="48" y="32"/>
                    <a:pt x="52" y="34"/>
                  </a:cubicBezTo>
                  <a:cubicBezTo>
                    <a:pt x="51" y="33"/>
                    <a:pt x="51" y="32"/>
                    <a:pt x="51" y="30"/>
                  </a:cubicBezTo>
                  <a:cubicBezTo>
                    <a:pt x="50" y="30"/>
                    <a:pt x="50" y="30"/>
                    <a:pt x="50" y="30"/>
                  </a:cubicBezTo>
                  <a:cubicBezTo>
                    <a:pt x="46" y="28"/>
                    <a:pt x="42" y="26"/>
                    <a:pt x="38" y="24"/>
                  </a:cubicBezTo>
                  <a:moveTo>
                    <a:pt x="28" y="20"/>
                  </a:moveTo>
                  <a:cubicBezTo>
                    <a:pt x="28" y="20"/>
                    <a:pt x="32" y="22"/>
                    <a:pt x="36" y="25"/>
                  </a:cubicBezTo>
                  <a:cubicBezTo>
                    <a:pt x="36" y="25"/>
                    <a:pt x="37" y="24"/>
                    <a:pt x="37" y="24"/>
                  </a:cubicBezTo>
                  <a:cubicBezTo>
                    <a:pt x="37" y="24"/>
                    <a:pt x="37" y="24"/>
                    <a:pt x="37" y="24"/>
                  </a:cubicBezTo>
                  <a:cubicBezTo>
                    <a:pt x="32" y="21"/>
                    <a:pt x="28" y="20"/>
                    <a:pt x="28" y="20"/>
                  </a:cubicBezTo>
                  <a:moveTo>
                    <a:pt x="22" y="0"/>
                  </a:moveTo>
                  <a:cubicBezTo>
                    <a:pt x="22" y="0"/>
                    <a:pt x="21" y="1"/>
                    <a:pt x="21" y="1"/>
                  </a:cubicBezTo>
                  <a:cubicBezTo>
                    <a:pt x="25" y="2"/>
                    <a:pt x="38" y="7"/>
                    <a:pt x="48" y="14"/>
                  </a:cubicBezTo>
                  <a:cubicBezTo>
                    <a:pt x="47" y="12"/>
                    <a:pt x="46" y="10"/>
                    <a:pt x="46" y="9"/>
                  </a:cubicBezTo>
                  <a:cubicBezTo>
                    <a:pt x="42" y="6"/>
                    <a:pt x="37" y="4"/>
                    <a:pt x="33" y="3"/>
                  </a:cubicBezTo>
                  <a:cubicBezTo>
                    <a:pt x="33" y="3"/>
                    <a:pt x="33" y="3"/>
                    <a:pt x="33" y="3"/>
                  </a:cubicBezTo>
                  <a:cubicBezTo>
                    <a:pt x="32" y="2"/>
                    <a:pt x="31" y="2"/>
                    <a:pt x="30" y="2"/>
                  </a:cubicBezTo>
                  <a:cubicBezTo>
                    <a:pt x="30" y="2"/>
                    <a:pt x="30" y="2"/>
                    <a:pt x="30" y="2"/>
                  </a:cubicBezTo>
                  <a:cubicBezTo>
                    <a:pt x="30" y="2"/>
                    <a:pt x="30" y="2"/>
                    <a:pt x="30" y="2"/>
                  </a:cubicBezTo>
                  <a:cubicBezTo>
                    <a:pt x="29" y="1"/>
                    <a:pt x="24" y="0"/>
                    <a:pt x="22" y="0"/>
                  </a:cubicBezTo>
                </a:path>
              </a:pathLst>
            </a:custGeom>
            <a:solidFill>
              <a:srgbClr val="FCE9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9" name="Freeform 157">
              <a:extLst>
                <a:ext uri="{FF2B5EF4-FFF2-40B4-BE49-F238E27FC236}">
                  <a16:creationId xmlns="" xmlns:a16="http://schemas.microsoft.com/office/drawing/2014/main" id="{2ECC192E-183A-49DE-876B-8F105DC6BD8E}"/>
                </a:ext>
              </a:extLst>
            </p:cNvPr>
            <p:cNvSpPr>
              <a:spLocks/>
            </p:cNvSpPr>
            <p:nvPr/>
          </p:nvSpPr>
          <p:spPr bwMode="auto">
            <a:xfrm flipH="1">
              <a:off x="1900238" y="5546725"/>
              <a:ext cx="177800" cy="287338"/>
            </a:xfrm>
            <a:custGeom>
              <a:avLst/>
              <a:gdLst>
                <a:gd name="T0" fmla="*/ 37 w 63"/>
                <a:gd name="T1" fmla="*/ 101 h 101"/>
                <a:gd name="T2" fmla="*/ 28 w 63"/>
                <a:gd name="T3" fmla="*/ 95 h 101"/>
                <a:gd name="T4" fmla="*/ 1 w 63"/>
                <a:gd name="T5" fmla="*/ 51 h 101"/>
                <a:gd name="T6" fmla="*/ 1 w 63"/>
                <a:gd name="T7" fmla="*/ 51 h 101"/>
                <a:gd name="T8" fmla="*/ 0 w 63"/>
                <a:gd name="T9" fmla="*/ 46 h 101"/>
                <a:gd name="T10" fmla="*/ 1 w 63"/>
                <a:gd name="T11" fmla="*/ 33 h 101"/>
                <a:gd name="T12" fmla="*/ 7 w 63"/>
                <a:gd name="T13" fmla="*/ 12 h 101"/>
                <a:gd name="T14" fmla="*/ 8 w 63"/>
                <a:gd name="T15" fmla="*/ 12 h 101"/>
                <a:gd name="T16" fmla="*/ 9 w 63"/>
                <a:gd name="T17" fmla="*/ 10 h 101"/>
                <a:gd name="T18" fmla="*/ 9 w 63"/>
                <a:gd name="T19" fmla="*/ 9 h 101"/>
                <a:gd name="T20" fmla="*/ 19 w 63"/>
                <a:gd name="T21" fmla="*/ 2 h 101"/>
                <a:gd name="T22" fmla="*/ 20 w 63"/>
                <a:gd name="T23" fmla="*/ 3 h 101"/>
                <a:gd name="T24" fmla="*/ 25 w 63"/>
                <a:gd name="T25" fmla="*/ 2 h 101"/>
                <a:gd name="T26" fmla="*/ 31 w 63"/>
                <a:gd name="T27" fmla="*/ 1 h 101"/>
                <a:gd name="T28" fmla="*/ 31 w 63"/>
                <a:gd name="T29" fmla="*/ 1 h 101"/>
                <a:gd name="T30" fmla="*/ 36 w 63"/>
                <a:gd name="T31" fmla="*/ 4 h 101"/>
                <a:gd name="T32" fmla="*/ 43 w 63"/>
                <a:gd name="T33" fmla="*/ 9 h 101"/>
                <a:gd name="T34" fmla="*/ 60 w 63"/>
                <a:gd name="T35" fmla="*/ 34 h 101"/>
                <a:gd name="T36" fmla="*/ 60 w 63"/>
                <a:gd name="T37" fmla="*/ 34 h 101"/>
                <a:gd name="T38" fmla="*/ 62 w 63"/>
                <a:gd name="T39" fmla="*/ 52 h 101"/>
                <a:gd name="T40" fmla="*/ 49 w 63"/>
                <a:gd name="T41" fmla="*/ 87 h 101"/>
                <a:gd name="T42" fmla="*/ 37 w 63"/>
                <a:gd name="T43"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3" h="101">
                  <a:moveTo>
                    <a:pt x="37" y="101"/>
                  </a:moveTo>
                  <a:cubicBezTo>
                    <a:pt x="28" y="95"/>
                    <a:pt x="28" y="95"/>
                    <a:pt x="28" y="95"/>
                  </a:cubicBezTo>
                  <a:cubicBezTo>
                    <a:pt x="14" y="84"/>
                    <a:pt x="4" y="68"/>
                    <a:pt x="1" y="51"/>
                  </a:cubicBezTo>
                  <a:cubicBezTo>
                    <a:pt x="1" y="51"/>
                    <a:pt x="1" y="51"/>
                    <a:pt x="1" y="51"/>
                  </a:cubicBezTo>
                  <a:cubicBezTo>
                    <a:pt x="1" y="49"/>
                    <a:pt x="1" y="48"/>
                    <a:pt x="0" y="46"/>
                  </a:cubicBezTo>
                  <a:cubicBezTo>
                    <a:pt x="0" y="42"/>
                    <a:pt x="0" y="38"/>
                    <a:pt x="1" y="33"/>
                  </a:cubicBezTo>
                  <a:cubicBezTo>
                    <a:pt x="2" y="24"/>
                    <a:pt x="5" y="17"/>
                    <a:pt x="7" y="12"/>
                  </a:cubicBezTo>
                  <a:cubicBezTo>
                    <a:pt x="8" y="12"/>
                    <a:pt x="8" y="12"/>
                    <a:pt x="8" y="12"/>
                  </a:cubicBezTo>
                  <a:cubicBezTo>
                    <a:pt x="8" y="11"/>
                    <a:pt x="8" y="11"/>
                    <a:pt x="9" y="10"/>
                  </a:cubicBezTo>
                  <a:cubicBezTo>
                    <a:pt x="9" y="9"/>
                    <a:pt x="9" y="9"/>
                    <a:pt x="9" y="9"/>
                  </a:cubicBezTo>
                  <a:cubicBezTo>
                    <a:pt x="13" y="3"/>
                    <a:pt x="17" y="0"/>
                    <a:pt x="19" y="2"/>
                  </a:cubicBezTo>
                  <a:cubicBezTo>
                    <a:pt x="20" y="3"/>
                    <a:pt x="20" y="3"/>
                    <a:pt x="20" y="3"/>
                  </a:cubicBezTo>
                  <a:cubicBezTo>
                    <a:pt x="22" y="4"/>
                    <a:pt x="24" y="3"/>
                    <a:pt x="25" y="2"/>
                  </a:cubicBezTo>
                  <a:cubicBezTo>
                    <a:pt x="27" y="2"/>
                    <a:pt x="29" y="1"/>
                    <a:pt x="31" y="1"/>
                  </a:cubicBezTo>
                  <a:cubicBezTo>
                    <a:pt x="31" y="1"/>
                    <a:pt x="31" y="1"/>
                    <a:pt x="31" y="1"/>
                  </a:cubicBezTo>
                  <a:cubicBezTo>
                    <a:pt x="33" y="2"/>
                    <a:pt x="35" y="3"/>
                    <a:pt x="36" y="4"/>
                  </a:cubicBezTo>
                  <a:cubicBezTo>
                    <a:pt x="39" y="6"/>
                    <a:pt x="41" y="7"/>
                    <a:pt x="43" y="9"/>
                  </a:cubicBezTo>
                  <a:cubicBezTo>
                    <a:pt x="52" y="17"/>
                    <a:pt x="58" y="25"/>
                    <a:pt x="60" y="34"/>
                  </a:cubicBezTo>
                  <a:cubicBezTo>
                    <a:pt x="60" y="34"/>
                    <a:pt x="60" y="34"/>
                    <a:pt x="60" y="34"/>
                  </a:cubicBezTo>
                  <a:cubicBezTo>
                    <a:pt x="62" y="40"/>
                    <a:pt x="63" y="47"/>
                    <a:pt x="62" y="52"/>
                  </a:cubicBezTo>
                  <a:cubicBezTo>
                    <a:pt x="62" y="65"/>
                    <a:pt x="57" y="77"/>
                    <a:pt x="49" y="87"/>
                  </a:cubicBezTo>
                  <a:cubicBezTo>
                    <a:pt x="37" y="101"/>
                    <a:pt x="37" y="101"/>
                    <a:pt x="37" y="101"/>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0" name="Freeform 158">
              <a:extLst>
                <a:ext uri="{FF2B5EF4-FFF2-40B4-BE49-F238E27FC236}">
                  <a16:creationId xmlns="" xmlns:a16="http://schemas.microsoft.com/office/drawing/2014/main" id="{850DDB3E-C415-48AA-A9DD-4EC1EE40F2E0}"/>
                </a:ext>
              </a:extLst>
            </p:cNvPr>
            <p:cNvSpPr>
              <a:spLocks noEditPoints="1"/>
            </p:cNvSpPr>
            <p:nvPr/>
          </p:nvSpPr>
          <p:spPr bwMode="auto">
            <a:xfrm flipH="1">
              <a:off x="1900238" y="5637213"/>
              <a:ext cx="177800" cy="187325"/>
            </a:xfrm>
            <a:custGeom>
              <a:avLst/>
              <a:gdLst>
                <a:gd name="T0" fmla="*/ 13 w 63"/>
                <a:gd name="T1" fmla="*/ 47 h 66"/>
                <a:gd name="T2" fmla="*/ 28 w 63"/>
                <a:gd name="T3" fmla="*/ 63 h 66"/>
                <a:gd name="T4" fmla="*/ 33 w 63"/>
                <a:gd name="T5" fmla="*/ 66 h 66"/>
                <a:gd name="T6" fmla="*/ 36 w 63"/>
                <a:gd name="T7" fmla="*/ 63 h 66"/>
                <a:gd name="T8" fmla="*/ 32 w 63"/>
                <a:gd name="T9" fmla="*/ 58 h 66"/>
                <a:gd name="T10" fmla="*/ 27 w 63"/>
                <a:gd name="T11" fmla="*/ 53 h 66"/>
                <a:gd name="T12" fmla="*/ 27 w 63"/>
                <a:gd name="T13" fmla="*/ 55 h 66"/>
                <a:gd name="T14" fmla="*/ 26 w 63"/>
                <a:gd name="T15" fmla="*/ 55 h 66"/>
                <a:gd name="T16" fmla="*/ 19 w 63"/>
                <a:gd name="T17" fmla="*/ 49 h 66"/>
                <a:gd name="T18" fmla="*/ 13 w 63"/>
                <a:gd name="T19" fmla="*/ 47 h 66"/>
                <a:gd name="T20" fmla="*/ 24 w 63"/>
                <a:gd name="T21" fmla="*/ 40 h 66"/>
                <a:gd name="T22" fmla="*/ 27 w 63"/>
                <a:gd name="T23" fmla="*/ 52 h 66"/>
                <a:gd name="T24" fmla="*/ 37 w 63"/>
                <a:gd name="T25" fmla="*/ 62 h 66"/>
                <a:gd name="T26" fmla="*/ 40 w 63"/>
                <a:gd name="T27" fmla="*/ 59 h 66"/>
                <a:gd name="T28" fmla="*/ 34 w 63"/>
                <a:gd name="T29" fmla="*/ 49 h 66"/>
                <a:gd name="T30" fmla="*/ 33 w 63"/>
                <a:gd name="T31" fmla="*/ 49 h 66"/>
                <a:gd name="T32" fmla="*/ 33 w 63"/>
                <a:gd name="T33" fmla="*/ 49 h 66"/>
                <a:gd name="T34" fmla="*/ 28 w 63"/>
                <a:gd name="T35" fmla="*/ 43 h 66"/>
                <a:gd name="T36" fmla="*/ 24 w 63"/>
                <a:gd name="T37" fmla="*/ 40 h 66"/>
                <a:gd name="T38" fmla="*/ 19 w 63"/>
                <a:gd name="T39" fmla="*/ 28 h 66"/>
                <a:gd name="T40" fmla="*/ 23 w 63"/>
                <a:gd name="T41" fmla="*/ 39 h 66"/>
                <a:gd name="T42" fmla="*/ 27 w 63"/>
                <a:gd name="T43" fmla="*/ 41 h 66"/>
                <a:gd name="T44" fmla="*/ 19 w 63"/>
                <a:gd name="T45" fmla="*/ 28 h 66"/>
                <a:gd name="T46" fmla="*/ 33 w 63"/>
                <a:gd name="T47" fmla="*/ 27 h 66"/>
                <a:gd name="T48" fmla="*/ 34 w 63"/>
                <a:gd name="T49" fmla="*/ 47 h 66"/>
                <a:gd name="T50" fmla="*/ 40 w 63"/>
                <a:gd name="T51" fmla="*/ 55 h 66"/>
                <a:gd name="T52" fmla="*/ 39 w 63"/>
                <a:gd name="T53" fmla="*/ 46 h 66"/>
                <a:gd name="T54" fmla="*/ 38 w 63"/>
                <a:gd name="T55" fmla="*/ 48 h 66"/>
                <a:gd name="T56" fmla="*/ 36 w 63"/>
                <a:gd name="T57" fmla="*/ 35 h 66"/>
                <a:gd name="T58" fmla="*/ 33 w 63"/>
                <a:gd name="T59" fmla="*/ 27 h 66"/>
                <a:gd name="T60" fmla="*/ 30 w 63"/>
                <a:gd name="T61" fmla="*/ 16 h 66"/>
                <a:gd name="T62" fmla="*/ 32 w 63"/>
                <a:gd name="T63" fmla="*/ 24 h 66"/>
                <a:gd name="T64" fmla="*/ 35 w 63"/>
                <a:gd name="T65" fmla="*/ 28 h 66"/>
                <a:gd name="T66" fmla="*/ 30 w 63"/>
                <a:gd name="T67" fmla="*/ 16 h 66"/>
                <a:gd name="T68" fmla="*/ 2 w 63"/>
                <a:gd name="T69" fmla="*/ 10 h 66"/>
                <a:gd name="T70" fmla="*/ 1 w 63"/>
                <a:gd name="T71" fmla="*/ 19 h 66"/>
                <a:gd name="T72" fmla="*/ 1 w 63"/>
                <a:gd name="T73" fmla="*/ 19 h 66"/>
                <a:gd name="T74" fmla="*/ 1 w 63"/>
                <a:gd name="T75" fmla="*/ 19 h 66"/>
                <a:gd name="T76" fmla="*/ 1 w 63"/>
                <a:gd name="T77" fmla="*/ 19 h 66"/>
                <a:gd name="T78" fmla="*/ 12 w 63"/>
                <a:gd name="T79" fmla="*/ 47 h 66"/>
                <a:gd name="T80" fmla="*/ 18 w 63"/>
                <a:gd name="T81" fmla="*/ 48 h 66"/>
                <a:gd name="T82" fmla="*/ 11 w 63"/>
                <a:gd name="T83" fmla="*/ 37 h 66"/>
                <a:gd name="T84" fmla="*/ 10 w 63"/>
                <a:gd name="T85" fmla="*/ 37 h 66"/>
                <a:gd name="T86" fmla="*/ 9 w 63"/>
                <a:gd name="T87" fmla="*/ 34 h 66"/>
                <a:gd name="T88" fmla="*/ 2 w 63"/>
                <a:gd name="T89" fmla="*/ 10 h 66"/>
                <a:gd name="T90" fmla="*/ 2 w 63"/>
                <a:gd name="T91" fmla="*/ 10 h 66"/>
                <a:gd name="T92" fmla="*/ 45 w 63"/>
                <a:gd name="T93" fmla="*/ 6 h 66"/>
                <a:gd name="T94" fmla="*/ 40 w 63"/>
                <a:gd name="T95" fmla="*/ 44 h 66"/>
                <a:gd name="T96" fmla="*/ 41 w 63"/>
                <a:gd name="T97" fmla="*/ 57 h 66"/>
                <a:gd name="T98" fmla="*/ 45 w 63"/>
                <a:gd name="T99" fmla="*/ 53 h 66"/>
                <a:gd name="T100" fmla="*/ 44 w 63"/>
                <a:gd name="T101" fmla="*/ 52 h 66"/>
                <a:gd name="T102" fmla="*/ 45 w 63"/>
                <a:gd name="T103" fmla="*/ 6 h 66"/>
                <a:gd name="T104" fmla="*/ 58 w 63"/>
                <a:gd name="T105" fmla="*/ 0 h 66"/>
                <a:gd name="T106" fmla="*/ 58 w 63"/>
                <a:gd name="T107" fmla="*/ 0 h 66"/>
                <a:gd name="T108" fmla="*/ 55 w 63"/>
                <a:gd name="T109" fmla="*/ 42 h 66"/>
                <a:gd name="T110" fmla="*/ 59 w 63"/>
                <a:gd name="T111" fmla="*/ 36 h 66"/>
                <a:gd name="T112" fmla="*/ 62 w 63"/>
                <a:gd name="T113" fmla="*/ 20 h 66"/>
                <a:gd name="T114" fmla="*/ 63 w 63"/>
                <a:gd name="T115" fmla="*/ 17 h 66"/>
                <a:gd name="T116" fmla="*/ 60 w 63"/>
                <a:gd name="T117" fmla="*/ 2 h 66"/>
                <a:gd name="T118" fmla="*/ 60 w 63"/>
                <a:gd name="T119" fmla="*/ 2 h 66"/>
                <a:gd name="T120" fmla="*/ 60 w 63"/>
                <a:gd name="T121" fmla="*/ 2 h 66"/>
                <a:gd name="T122" fmla="*/ 58 w 63"/>
                <a:gd name="T123"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3" h="66">
                  <a:moveTo>
                    <a:pt x="13" y="47"/>
                  </a:moveTo>
                  <a:cubicBezTo>
                    <a:pt x="17" y="53"/>
                    <a:pt x="22" y="58"/>
                    <a:pt x="28" y="63"/>
                  </a:cubicBezTo>
                  <a:cubicBezTo>
                    <a:pt x="33" y="66"/>
                    <a:pt x="33" y="66"/>
                    <a:pt x="33" y="66"/>
                  </a:cubicBezTo>
                  <a:cubicBezTo>
                    <a:pt x="34" y="65"/>
                    <a:pt x="35" y="64"/>
                    <a:pt x="36" y="63"/>
                  </a:cubicBezTo>
                  <a:cubicBezTo>
                    <a:pt x="35" y="61"/>
                    <a:pt x="33" y="59"/>
                    <a:pt x="32" y="58"/>
                  </a:cubicBezTo>
                  <a:cubicBezTo>
                    <a:pt x="30" y="56"/>
                    <a:pt x="29" y="55"/>
                    <a:pt x="27" y="53"/>
                  </a:cubicBezTo>
                  <a:cubicBezTo>
                    <a:pt x="27" y="54"/>
                    <a:pt x="27" y="54"/>
                    <a:pt x="27" y="55"/>
                  </a:cubicBezTo>
                  <a:cubicBezTo>
                    <a:pt x="27" y="55"/>
                    <a:pt x="27" y="55"/>
                    <a:pt x="26" y="55"/>
                  </a:cubicBezTo>
                  <a:cubicBezTo>
                    <a:pt x="25" y="55"/>
                    <a:pt x="22" y="53"/>
                    <a:pt x="19" y="49"/>
                  </a:cubicBezTo>
                  <a:cubicBezTo>
                    <a:pt x="16" y="48"/>
                    <a:pt x="14" y="48"/>
                    <a:pt x="13" y="47"/>
                  </a:cubicBezTo>
                  <a:moveTo>
                    <a:pt x="24" y="40"/>
                  </a:moveTo>
                  <a:cubicBezTo>
                    <a:pt x="25" y="45"/>
                    <a:pt x="27" y="49"/>
                    <a:pt x="27" y="52"/>
                  </a:cubicBezTo>
                  <a:cubicBezTo>
                    <a:pt x="31" y="55"/>
                    <a:pt x="34" y="58"/>
                    <a:pt x="37" y="62"/>
                  </a:cubicBezTo>
                  <a:cubicBezTo>
                    <a:pt x="38" y="61"/>
                    <a:pt x="39" y="60"/>
                    <a:pt x="40" y="59"/>
                  </a:cubicBezTo>
                  <a:cubicBezTo>
                    <a:pt x="38" y="56"/>
                    <a:pt x="37" y="53"/>
                    <a:pt x="34" y="49"/>
                  </a:cubicBezTo>
                  <a:cubicBezTo>
                    <a:pt x="34" y="49"/>
                    <a:pt x="34" y="49"/>
                    <a:pt x="33" y="49"/>
                  </a:cubicBezTo>
                  <a:cubicBezTo>
                    <a:pt x="33" y="49"/>
                    <a:pt x="33" y="49"/>
                    <a:pt x="33" y="49"/>
                  </a:cubicBezTo>
                  <a:cubicBezTo>
                    <a:pt x="32" y="49"/>
                    <a:pt x="30" y="46"/>
                    <a:pt x="28" y="43"/>
                  </a:cubicBezTo>
                  <a:cubicBezTo>
                    <a:pt x="27" y="42"/>
                    <a:pt x="25" y="41"/>
                    <a:pt x="24" y="40"/>
                  </a:cubicBezTo>
                  <a:moveTo>
                    <a:pt x="19" y="28"/>
                  </a:moveTo>
                  <a:cubicBezTo>
                    <a:pt x="19" y="28"/>
                    <a:pt x="21" y="33"/>
                    <a:pt x="23" y="39"/>
                  </a:cubicBezTo>
                  <a:cubicBezTo>
                    <a:pt x="25" y="40"/>
                    <a:pt x="26" y="40"/>
                    <a:pt x="27" y="41"/>
                  </a:cubicBezTo>
                  <a:cubicBezTo>
                    <a:pt x="23" y="35"/>
                    <a:pt x="19" y="28"/>
                    <a:pt x="19" y="28"/>
                  </a:cubicBezTo>
                  <a:moveTo>
                    <a:pt x="33" y="27"/>
                  </a:moveTo>
                  <a:cubicBezTo>
                    <a:pt x="34" y="33"/>
                    <a:pt x="35" y="42"/>
                    <a:pt x="34" y="47"/>
                  </a:cubicBezTo>
                  <a:cubicBezTo>
                    <a:pt x="37" y="50"/>
                    <a:pt x="38" y="53"/>
                    <a:pt x="40" y="55"/>
                  </a:cubicBezTo>
                  <a:cubicBezTo>
                    <a:pt x="40" y="53"/>
                    <a:pt x="40" y="50"/>
                    <a:pt x="39" y="46"/>
                  </a:cubicBezTo>
                  <a:cubicBezTo>
                    <a:pt x="39" y="47"/>
                    <a:pt x="39" y="47"/>
                    <a:pt x="38" y="48"/>
                  </a:cubicBezTo>
                  <a:cubicBezTo>
                    <a:pt x="38" y="43"/>
                    <a:pt x="37" y="39"/>
                    <a:pt x="36" y="35"/>
                  </a:cubicBezTo>
                  <a:cubicBezTo>
                    <a:pt x="36" y="32"/>
                    <a:pt x="34" y="29"/>
                    <a:pt x="33" y="27"/>
                  </a:cubicBezTo>
                  <a:moveTo>
                    <a:pt x="30" y="16"/>
                  </a:moveTo>
                  <a:cubicBezTo>
                    <a:pt x="30" y="16"/>
                    <a:pt x="31" y="19"/>
                    <a:pt x="32" y="24"/>
                  </a:cubicBezTo>
                  <a:cubicBezTo>
                    <a:pt x="33" y="25"/>
                    <a:pt x="34" y="27"/>
                    <a:pt x="35" y="28"/>
                  </a:cubicBezTo>
                  <a:cubicBezTo>
                    <a:pt x="33" y="21"/>
                    <a:pt x="30" y="16"/>
                    <a:pt x="30" y="16"/>
                  </a:cubicBezTo>
                  <a:moveTo>
                    <a:pt x="2" y="10"/>
                  </a:moveTo>
                  <a:cubicBezTo>
                    <a:pt x="0" y="10"/>
                    <a:pt x="1" y="18"/>
                    <a:pt x="1" y="19"/>
                  </a:cubicBezTo>
                  <a:cubicBezTo>
                    <a:pt x="1" y="19"/>
                    <a:pt x="1" y="19"/>
                    <a:pt x="1" y="19"/>
                  </a:cubicBezTo>
                  <a:cubicBezTo>
                    <a:pt x="1" y="19"/>
                    <a:pt x="1" y="19"/>
                    <a:pt x="1" y="19"/>
                  </a:cubicBezTo>
                  <a:cubicBezTo>
                    <a:pt x="1" y="19"/>
                    <a:pt x="1" y="19"/>
                    <a:pt x="1" y="19"/>
                  </a:cubicBezTo>
                  <a:cubicBezTo>
                    <a:pt x="2" y="29"/>
                    <a:pt x="6" y="38"/>
                    <a:pt x="12" y="47"/>
                  </a:cubicBezTo>
                  <a:cubicBezTo>
                    <a:pt x="14" y="47"/>
                    <a:pt x="16" y="47"/>
                    <a:pt x="18" y="48"/>
                  </a:cubicBezTo>
                  <a:cubicBezTo>
                    <a:pt x="16" y="45"/>
                    <a:pt x="13" y="41"/>
                    <a:pt x="11" y="37"/>
                  </a:cubicBezTo>
                  <a:cubicBezTo>
                    <a:pt x="11" y="37"/>
                    <a:pt x="11" y="37"/>
                    <a:pt x="10" y="37"/>
                  </a:cubicBezTo>
                  <a:cubicBezTo>
                    <a:pt x="9" y="36"/>
                    <a:pt x="9" y="35"/>
                    <a:pt x="9" y="34"/>
                  </a:cubicBezTo>
                  <a:cubicBezTo>
                    <a:pt x="6" y="27"/>
                    <a:pt x="3" y="19"/>
                    <a:pt x="2" y="10"/>
                  </a:cubicBezTo>
                  <a:cubicBezTo>
                    <a:pt x="2" y="10"/>
                    <a:pt x="2" y="10"/>
                    <a:pt x="2" y="10"/>
                  </a:cubicBezTo>
                  <a:moveTo>
                    <a:pt x="45" y="6"/>
                  </a:moveTo>
                  <a:cubicBezTo>
                    <a:pt x="45" y="6"/>
                    <a:pt x="46" y="31"/>
                    <a:pt x="40" y="44"/>
                  </a:cubicBezTo>
                  <a:cubicBezTo>
                    <a:pt x="41" y="49"/>
                    <a:pt x="41" y="53"/>
                    <a:pt x="41" y="57"/>
                  </a:cubicBezTo>
                  <a:cubicBezTo>
                    <a:pt x="43" y="56"/>
                    <a:pt x="44" y="55"/>
                    <a:pt x="45" y="53"/>
                  </a:cubicBezTo>
                  <a:cubicBezTo>
                    <a:pt x="45" y="53"/>
                    <a:pt x="44" y="53"/>
                    <a:pt x="44" y="52"/>
                  </a:cubicBezTo>
                  <a:cubicBezTo>
                    <a:pt x="51" y="28"/>
                    <a:pt x="45" y="6"/>
                    <a:pt x="45" y="6"/>
                  </a:cubicBezTo>
                  <a:moveTo>
                    <a:pt x="58" y="0"/>
                  </a:moveTo>
                  <a:cubicBezTo>
                    <a:pt x="58" y="0"/>
                    <a:pt x="58" y="0"/>
                    <a:pt x="58" y="0"/>
                  </a:cubicBezTo>
                  <a:cubicBezTo>
                    <a:pt x="58" y="0"/>
                    <a:pt x="63" y="20"/>
                    <a:pt x="55" y="42"/>
                  </a:cubicBezTo>
                  <a:cubicBezTo>
                    <a:pt x="57" y="40"/>
                    <a:pt x="58" y="38"/>
                    <a:pt x="59" y="36"/>
                  </a:cubicBezTo>
                  <a:cubicBezTo>
                    <a:pt x="61" y="31"/>
                    <a:pt x="62" y="26"/>
                    <a:pt x="62" y="20"/>
                  </a:cubicBezTo>
                  <a:cubicBezTo>
                    <a:pt x="62" y="19"/>
                    <a:pt x="63" y="18"/>
                    <a:pt x="63" y="17"/>
                  </a:cubicBezTo>
                  <a:cubicBezTo>
                    <a:pt x="63" y="12"/>
                    <a:pt x="62" y="7"/>
                    <a:pt x="60" y="2"/>
                  </a:cubicBezTo>
                  <a:cubicBezTo>
                    <a:pt x="60" y="2"/>
                    <a:pt x="60" y="2"/>
                    <a:pt x="60" y="2"/>
                  </a:cubicBezTo>
                  <a:cubicBezTo>
                    <a:pt x="60" y="2"/>
                    <a:pt x="60" y="2"/>
                    <a:pt x="60" y="2"/>
                  </a:cubicBezTo>
                  <a:cubicBezTo>
                    <a:pt x="60" y="0"/>
                    <a:pt x="59" y="0"/>
                    <a:pt x="58" y="0"/>
                  </a:cubicBezTo>
                </a:path>
              </a:pathLst>
            </a:custGeom>
            <a:solidFill>
              <a:srgbClr val="FCE9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1" name="Freeform 159">
              <a:extLst>
                <a:ext uri="{FF2B5EF4-FFF2-40B4-BE49-F238E27FC236}">
                  <a16:creationId xmlns="" xmlns:a16="http://schemas.microsoft.com/office/drawing/2014/main" id="{34D4C223-6F63-46AF-952D-CA9EFE2697AE}"/>
                </a:ext>
              </a:extLst>
            </p:cNvPr>
            <p:cNvSpPr>
              <a:spLocks/>
            </p:cNvSpPr>
            <p:nvPr/>
          </p:nvSpPr>
          <p:spPr bwMode="auto">
            <a:xfrm flipH="1">
              <a:off x="1970088" y="5762625"/>
              <a:ext cx="90488" cy="90488"/>
            </a:xfrm>
            <a:custGeom>
              <a:avLst/>
              <a:gdLst>
                <a:gd name="T0" fmla="*/ 2 w 32"/>
                <a:gd name="T1" fmla="*/ 3 h 32"/>
                <a:gd name="T2" fmla="*/ 13 w 32"/>
                <a:gd name="T3" fmla="*/ 22 h 32"/>
                <a:gd name="T4" fmla="*/ 32 w 32"/>
                <a:gd name="T5" fmla="*/ 31 h 32"/>
                <a:gd name="T6" fmla="*/ 30 w 32"/>
                <a:gd name="T7" fmla="*/ 32 h 32"/>
                <a:gd name="T8" fmla="*/ 1 w 32"/>
                <a:gd name="T9" fmla="*/ 3 h 32"/>
                <a:gd name="T10" fmla="*/ 1 w 32"/>
                <a:gd name="T11" fmla="*/ 3 h 32"/>
                <a:gd name="T12" fmla="*/ 0 w 32"/>
                <a:gd name="T13" fmla="*/ 1 h 32"/>
                <a:gd name="T14" fmla="*/ 2 w 32"/>
                <a:gd name="T15" fmla="*/ 1 h 32"/>
                <a:gd name="T16" fmla="*/ 2 w 32"/>
                <a:gd name="T17" fmla="*/ 3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32">
                  <a:moveTo>
                    <a:pt x="2" y="3"/>
                  </a:moveTo>
                  <a:cubicBezTo>
                    <a:pt x="3" y="7"/>
                    <a:pt x="5" y="16"/>
                    <a:pt x="13" y="22"/>
                  </a:cubicBezTo>
                  <a:cubicBezTo>
                    <a:pt x="24" y="30"/>
                    <a:pt x="32" y="31"/>
                    <a:pt x="32" y="31"/>
                  </a:cubicBezTo>
                  <a:cubicBezTo>
                    <a:pt x="30" y="32"/>
                    <a:pt x="30" y="32"/>
                    <a:pt x="30" y="32"/>
                  </a:cubicBezTo>
                  <a:cubicBezTo>
                    <a:pt x="30" y="32"/>
                    <a:pt x="6" y="28"/>
                    <a:pt x="1" y="3"/>
                  </a:cubicBezTo>
                  <a:cubicBezTo>
                    <a:pt x="1" y="3"/>
                    <a:pt x="1" y="3"/>
                    <a:pt x="1" y="3"/>
                  </a:cubicBezTo>
                  <a:cubicBezTo>
                    <a:pt x="1" y="3"/>
                    <a:pt x="0" y="2"/>
                    <a:pt x="0" y="1"/>
                  </a:cubicBezTo>
                  <a:cubicBezTo>
                    <a:pt x="0" y="0"/>
                    <a:pt x="1" y="0"/>
                    <a:pt x="2" y="1"/>
                  </a:cubicBezTo>
                  <a:cubicBezTo>
                    <a:pt x="3" y="3"/>
                    <a:pt x="2" y="3"/>
                    <a:pt x="2" y="3"/>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2" name="Freeform 160">
              <a:extLst>
                <a:ext uri="{FF2B5EF4-FFF2-40B4-BE49-F238E27FC236}">
                  <a16:creationId xmlns="" xmlns:a16="http://schemas.microsoft.com/office/drawing/2014/main" id="{29B41908-81DD-4BB7-BE97-CCEF01C3E364}"/>
                </a:ext>
              </a:extLst>
            </p:cNvPr>
            <p:cNvSpPr>
              <a:spLocks/>
            </p:cNvSpPr>
            <p:nvPr/>
          </p:nvSpPr>
          <p:spPr bwMode="auto">
            <a:xfrm flipH="1">
              <a:off x="1966913" y="5745163"/>
              <a:ext cx="103188" cy="88900"/>
            </a:xfrm>
            <a:custGeom>
              <a:avLst/>
              <a:gdLst>
                <a:gd name="T0" fmla="*/ 34 w 36"/>
                <a:gd name="T1" fmla="*/ 31 h 31"/>
                <a:gd name="T2" fmla="*/ 36 w 36"/>
                <a:gd name="T3" fmla="*/ 31 h 31"/>
                <a:gd name="T4" fmla="*/ 3 w 36"/>
                <a:gd name="T5" fmla="*/ 3 h 31"/>
                <a:gd name="T6" fmla="*/ 2 w 36"/>
                <a:gd name="T7" fmla="*/ 0 h 31"/>
                <a:gd name="T8" fmla="*/ 2 w 36"/>
                <a:gd name="T9" fmla="*/ 3 h 31"/>
                <a:gd name="T10" fmla="*/ 2 w 36"/>
                <a:gd name="T11" fmla="*/ 3 h 31"/>
                <a:gd name="T12" fmla="*/ 10 w 36"/>
                <a:gd name="T13" fmla="*/ 15 h 31"/>
                <a:gd name="T14" fmla="*/ 34 w 36"/>
                <a:gd name="T15" fmla="*/ 31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 h="31">
                  <a:moveTo>
                    <a:pt x="34" y="31"/>
                  </a:moveTo>
                  <a:cubicBezTo>
                    <a:pt x="36" y="31"/>
                    <a:pt x="36" y="31"/>
                    <a:pt x="36" y="31"/>
                  </a:cubicBezTo>
                  <a:cubicBezTo>
                    <a:pt x="36" y="31"/>
                    <a:pt x="11" y="21"/>
                    <a:pt x="3" y="3"/>
                  </a:cubicBezTo>
                  <a:cubicBezTo>
                    <a:pt x="3" y="3"/>
                    <a:pt x="3" y="1"/>
                    <a:pt x="2" y="0"/>
                  </a:cubicBezTo>
                  <a:cubicBezTo>
                    <a:pt x="1" y="0"/>
                    <a:pt x="0" y="2"/>
                    <a:pt x="2" y="3"/>
                  </a:cubicBezTo>
                  <a:cubicBezTo>
                    <a:pt x="2" y="3"/>
                    <a:pt x="2" y="3"/>
                    <a:pt x="2" y="3"/>
                  </a:cubicBezTo>
                  <a:cubicBezTo>
                    <a:pt x="4" y="6"/>
                    <a:pt x="7" y="11"/>
                    <a:pt x="10" y="15"/>
                  </a:cubicBezTo>
                  <a:cubicBezTo>
                    <a:pt x="17" y="22"/>
                    <a:pt x="30" y="29"/>
                    <a:pt x="34" y="31"/>
                  </a:cubicBezTo>
                  <a:close/>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3" name="Freeform 161">
              <a:extLst>
                <a:ext uri="{FF2B5EF4-FFF2-40B4-BE49-F238E27FC236}">
                  <a16:creationId xmlns="" xmlns:a16="http://schemas.microsoft.com/office/drawing/2014/main" id="{97D066EA-EB93-4A2F-A214-76222A65C178}"/>
                </a:ext>
              </a:extLst>
            </p:cNvPr>
            <p:cNvSpPr>
              <a:spLocks/>
            </p:cNvSpPr>
            <p:nvPr/>
          </p:nvSpPr>
          <p:spPr bwMode="auto">
            <a:xfrm flipH="1">
              <a:off x="1939925" y="5651500"/>
              <a:ext cx="133350" cy="187325"/>
            </a:xfrm>
            <a:custGeom>
              <a:avLst/>
              <a:gdLst>
                <a:gd name="T0" fmla="*/ 6 w 47"/>
                <a:gd name="T1" fmla="*/ 2 h 66"/>
                <a:gd name="T2" fmla="*/ 3 w 47"/>
                <a:gd name="T3" fmla="*/ 1 h 66"/>
                <a:gd name="T4" fmla="*/ 7 w 47"/>
                <a:gd name="T5" fmla="*/ 4 h 66"/>
                <a:gd name="T6" fmla="*/ 37 w 47"/>
                <a:gd name="T7" fmla="*/ 65 h 66"/>
                <a:gd name="T8" fmla="*/ 39 w 47"/>
                <a:gd name="T9" fmla="*/ 66 h 66"/>
                <a:gd name="T10" fmla="*/ 6 w 47"/>
                <a:gd name="T11" fmla="*/ 2 h 66"/>
              </a:gdLst>
              <a:ahLst/>
              <a:cxnLst>
                <a:cxn ang="0">
                  <a:pos x="T0" y="T1"/>
                </a:cxn>
                <a:cxn ang="0">
                  <a:pos x="T2" y="T3"/>
                </a:cxn>
                <a:cxn ang="0">
                  <a:pos x="T4" y="T5"/>
                </a:cxn>
                <a:cxn ang="0">
                  <a:pos x="T6" y="T7"/>
                </a:cxn>
                <a:cxn ang="0">
                  <a:pos x="T8" y="T9"/>
                </a:cxn>
                <a:cxn ang="0">
                  <a:pos x="T10" y="T11"/>
                </a:cxn>
              </a:cxnLst>
              <a:rect l="0" t="0" r="r" b="b"/>
              <a:pathLst>
                <a:path w="47" h="66">
                  <a:moveTo>
                    <a:pt x="6" y="2"/>
                  </a:moveTo>
                  <a:cubicBezTo>
                    <a:pt x="5" y="1"/>
                    <a:pt x="4" y="0"/>
                    <a:pt x="3" y="1"/>
                  </a:cubicBezTo>
                  <a:cubicBezTo>
                    <a:pt x="0" y="3"/>
                    <a:pt x="5" y="7"/>
                    <a:pt x="7" y="4"/>
                  </a:cubicBezTo>
                  <a:cubicBezTo>
                    <a:pt x="47" y="15"/>
                    <a:pt x="37" y="65"/>
                    <a:pt x="37" y="65"/>
                  </a:cubicBezTo>
                  <a:cubicBezTo>
                    <a:pt x="39" y="66"/>
                    <a:pt x="39" y="66"/>
                    <a:pt x="39" y="66"/>
                  </a:cubicBezTo>
                  <a:cubicBezTo>
                    <a:pt x="39" y="65"/>
                    <a:pt x="47" y="13"/>
                    <a:pt x="6" y="2"/>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4" name="Freeform 162">
              <a:extLst>
                <a:ext uri="{FF2B5EF4-FFF2-40B4-BE49-F238E27FC236}">
                  <a16:creationId xmlns="" xmlns:a16="http://schemas.microsoft.com/office/drawing/2014/main" id="{9CE157A0-7E65-464D-B58A-CDE1043FE82C}"/>
                </a:ext>
              </a:extLst>
            </p:cNvPr>
            <p:cNvSpPr>
              <a:spLocks/>
            </p:cNvSpPr>
            <p:nvPr/>
          </p:nvSpPr>
          <p:spPr bwMode="auto">
            <a:xfrm flipH="1">
              <a:off x="2008188" y="5780088"/>
              <a:ext cx="106363" cy="98425"/>
            </a:xfrm>
            <a:custGeom>
              <a:avLst/>
              <a:gdLst>
                <a:gd name="T0" fmla="*/ 1 w 38"/>
                <a:gd name="T1" fmla="*/ 4 h 35"/>
                <a:gd name="T2" fmla="*/ 1 w 38"/>
                <a:gd name="T3" fmla="*/ 1 h 35"/>
                <a:gd name="T4" fmla="*/ 2 w 38"/>
                <a:gd name="T5" fmla="*/ 5 h 35"/>
                <a:gd name="T6" fmla="*/ 38 w 38"/>
                <a:gd name="T7" fmla="*/ 33 h 35"/>
                <a:gd name="T8" fmla="*/ 38 w 38"/>
                <a:gd name="T9" fmla="*/ 35 h 35"/>
                <a:gd name="T10" fmla="*/ 1 w 38"/>
                <a:gd name="T11" fmla="*/ 4 h 35"/>
              </a:gdLst>
              <a:ahLst/>
              <a:cxnLst>
                <a:cxn ang="0">
                  <a:pos x="T0" y="T1"/>
                </a:cxn>
                <a:cxn ang="0">
                  <a:pos x="T2" y="T3"/>
                </a:cxn>
                <a:cxn ang="0">
                  <a:pos x="T4" y="T5"/>
                </a:cxn>
                <a:cxn ang="0">
                  <a:pos x="T6" y="T7"/>
                </a:cxn>
                <a:cxn ang="0">
                  <a:pos x="T8" y="T9"/>
                </a:cxn>
                <a:cxn ang="0">
                  <a:pos x="T10" y="T11"/>
                </a:cxn>
              </a:cxnLst>
              <a:rect l="0" t="0" r="r" b="b"/>
              <a:pathLst>
                <a:path w="38" h="35">
                  <a:moveTo>
                    <a:pt x="1" y="4"/>
                  </a:moveTo>
                  <a:cubicBezTo>
                    <a:pt x="0" y="3"/>
                    <a:pt x="0" y="2"/>
                    <a:pt x="1" y="1"/>
                  </a:cubicBezTo>
                  <a:cubicBezTo>
                    <a:pt x="2" y="0"/>
                    <a:pt x="4" y="4"/>
                    <a:pt x="2" y="5"/>
                  </a:cubicBezTo>
                  <a:cubicBezTo>
                    <a:pt x="3" y="32"/>
                    <a:pt x="38" y="33"/>
                    <a:pt x="38" y="33"/>
                  </a:cubicBezTo>
                  <a:cubicBezTo>
                    <a:pt x="38" y="35"/>
                    <a:pt x="38" y="35"/>
                    <a:pt x="38" y="35"/>
                  </a:cubicBezTo>
                  <a:cubicBezTo>
                    <a:pt x="38" y="35"/>
                    <a:pt x="2" y="32"/>
                    <a:pt x="1" y="4"/>
                  </a:cubicBezTo>
                  <a:close/>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5" name="Freeform 163">
              <a:extLst>
                <a:ext uri="{FF2B5EF4-FFF2-40B4-BE49-F238E27FC236}">
                  <a16:creationId xmlns="" xmlns:a16="http://schemas.microsoft.com/office/drawing/2014/main" id="{30E56595-A336-45F4-AC1B-CA41CD378E22}"/>
                </a:ext>
              </a:extLst>
            </p:cNvPr>
            <p:cNvSpPr>
              <a:spLocks/>
            </p:cNvSpPr>
            <p:nvPr/>
          </p:nvSpPr>
          <p:spPr bwMode="auto">
            <a:xfrm flipH="1">
              <a:off x="1941513" y="5697538"/>
              <a:ext cx="93663" cy="115888"/>
            </a:xfrm>
            <a:custGeom>
              <a:avLst/>
              <a:gdLst>
                <a:gd name="T0" fmla="*/ 4 w 33"/>
                <a:gd name="T1" fmla="*/ 1 h 41"/>
                <a:gd name="T2" fmla="*/ 2 w 33"/>
                <a:gd name="T3" fmla="*/ 1 h 41"/>
                <a:gd name="T4" fmla="*/ 5 w 33"/>
                <a:gd name="T5" fmla="*/ 3 h 41"/>
                <a:gd name="T6" fmla="*/ 30 w 33"/>
                <a:gd name="T7" fmla="*/ 41 h 41"/>
                <a:gd name="T8" fmla="*/ 32 w 33"/>
                <a:gd name="T9" fmla="*/ 41 h 41"/>
                <a:gd name="T10" fmla="*/ 4 w 33"/>
                <a:gd name="T11" fmla="*/ 1 h 41"/>
              </a:gdLst>
              <a:ahLst/>
              <a:cxnLst>
                <a:cxn ang="0">
                  <a:pos x="T0" y="T1"/>
                </a:cxn>
                <a:cxn ang="0">
                  <a:pos x="T2" y="T3"/>
                </a:cxn>
                <a:cxn ang="0">
                  <a:pos x="T4" y="T5"/>
                </a:cxn>
                <a:cxn ang="0">
                  <a:pos x="T6" y="T7"/>
                </a:cxn>
                <a:cxn ang="0">
                  <a:pos x="T8" y="T9"/>
                </a:cxn>
                <a:cxn ang="0">
                  <a:pos x="T10" y="T11"/>
                </a:cxn>
              </a:cxnLst>
              <a:rect l="0" t="0" r="r" b="b"/>
              <a:pathLst>
                <a:path w="33" h="41">
                  <a:moveTo>
                    <a:pt x="4" y="1"/>
                  </a:moveTo>
                  <a:cubicBezTo>
                    <a:pt x="3" y="1"/>
                    <a:pt x="2" y="0"/>
                    <a:pt x="2" y="1"/>
                  </a:cubicBezTo>
                  <a:cubicBezTo>
                    <a:pt x="0" y="2"/>
                    <a:pt x="4" y="5"/>
                    <a:pt x="5" y="3"/>
                  </a:cubicBezTo>
                  <a:cubicBezTo>
                    <a:pt x="33" y="6"/>
                    <a:pt x="30" y="41"/>
                    <a:pt x="30" y="41"/>
                  </a:cubicBezTo>
                  <a:cubicBezTo>
                    <a:pt x="32" y="41"/>
                    <a:pt x="32" y="41"/>
                    <a:pt x="32" y="41"/>
                  </a:cubicBezTo>
                  <a:cubicBezTo>
                    <a:pt x="32" y="41"/>
                    <a:pt x="32" y="5"/>
                    <a:pt x="4" y="1"/>
                  </a:cubicBezTo>
                  <a:close/>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6" name="Freeform 164">
              <a:extLst>
                <a:ext uri="{FF2B5EF4-FFF2-40B4-BE49-F238E27FC236}">
                  <a16:creationId xmlns="" xmlns:a16="http://schemas.microsoft.com/office/drawing/2014/main" id="{D3760091-6BC3-4B6F-AD8F-CF027A4E8AF0}"/>
                </a:ext>
              </a:extLst>
            </p:cNvPr>
            <p:cNvSpPr>
              <a:spLocks/>
            </p:cNvSpPr>
            <p:nvPr/>
          </p:nvSpPr>
          <p:spPr bwMode="auto">
            <a:xfrm flipH="1">
              <a:off x="1993900" y="5780088"/>
              <a:ext cx="163513" cy="112713"/>
            </a:xfrm>
            <a:custGeom>
              <a:avLst/>
              <a:gdLst>
                <a:gd name="T0" fmla="*/ 2 w 58"/>
                <a:gd name="T1" fmla="*/ 5 h 40"/>
                <a:gd name="T2" fmla="*/ 1 w 58"/>
                <a:gd name="T3" fmla="*/ 2 h 40"/>
                <a:gd name="T4" fmla="*/ 4 w 58"/>
                <a:gd name="T5" fmla="*/ 6 h 40"/>
                <a:gd name="T6" fmla="*/ 58 w 58"/>
                <a:gd name="T7" fmla="*/ 28 h 40"/>
                <a:gd name="T8" fmla="*/ 58 w 58"/>
                <a:gd name="T9" fmla="*/ 30 h 40"/>
                <a:gd name="T10" fmla="*/ 2 w 58"/>
                <a:gd name="T11" fmla="*/ 5 h 40"/>
              </a:gdLst>
              <a:ahLst/>
              <a:cxnLst>
                <a:cxn ang="0">
                  <a:pos x="T0" y="T1"/>
                </a:cxn>
                <a:cxn ang="0">
                  <a:pos x="T2" y="T3"/>
                </a:cxn>
                <a:cxn ang="0">
                  <a:pos x="T4" y="T5"/>
                </a:cxn>
                <a:cxn ang="0">
                  <a:pos x="T6" y="T7"/>
                </a:cxn>
                <a:cxn ang="0">
                  <a:pos x="T8" y="T9"/>
                </a:cxn>
                <a:cxn ang="0">
                  <a:pos x="T10" y="T11"/>
                </a:cxn>
              </a:cxnLst>
              <a:rect l="0" t="0" r="r" b="b"/>
              <a:pathLst>
                <a:path w="58" h="40">
                  <a:moveTo>
                    <a:pt x="2" y="5"/>
                  </a:moveTo>
                  <a:cubicBezTo>
                    <a:pt x="1" y="4"/>
                    <a:pt x="0" y="3"/>
                    <a:pt x="1" y="2"/>
                  </a:cubicBezTo>
                  <a:cubicBezTo>
                    <a:pt x="2" y="0"/>
                    <a:pt x="6" y="4"/>
                    <a:pt x="4" y="6"/>
                  </a:cubicBezTo>
                  <a:cubicBezTo>
                    <a:pt x="15" y="39"/>
                    <a:pt x="57" y="28"/>
                    <a:pt x="58" y="28"/>
                  </a:cubicBezTo>
                  <a:cubicBezTo>
                    <a:pt x="58" y="30"/>
                    <a:pt x="58" y="30"/>
                    <a:pt x="58" y="30"/>
                  </a:cubicBezTo>
                  <a:cubicBezTo>
                    <a:pt x="58" y="30"/>
                    <a:pt x="13" y="40"/>
                    <a:pt x="2" y="5"/>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7" name="Freeform 165">
              <a:extLst>
                <a:ext uri="{FF2B5EF4-FFF2-40B4-BE49-F238E27FC236}">
                  <a16:creationId xmlns="" xmlns:a16="http://schemas.microsoft.com/office/drawing/2014/main" id="{1835A98F-60C6-45F7-B28D-BF2A6BD6E44F}"/>
                </a:ext>
              </a:extLst>
            </p:cNvPr>
            <p:cNvSpPr>
              <a:spLocks/>
            </p:cNvSpPr>
            <p:nvPr/>
          </p:nvSpPr>
          <p:spPr bwMode="auto">
            <a:xfrm flipH="1">
              <a:off x="1998663" y="5756275"/>
              <a:ext cx="101600" cy="106363"/>
            </a:xfrm>
            <a:custGeom>
              <a:avLst/>
              <a:gdLst>
                <a:gd name="T0" fmla="*/ 2 w 36"/>
                <a:gd name="T1" fmla="*/ 3 h 37"/>
                <a:gd name="T2" fmla="*/ 2 w 36"/>
                <a:gd name="T3" fmla="*/ 1 h 37"/>
                <a:gd name="T4" fmla="*/ 3 w 36"/>
                <a:gd name="T5" fmla="*/ 4 h 37"/>
                <a:gd name="T6" fmla="*/ 36 w 36"/>
                <a:gd name="T7" fmla="*/ 36 h 37"/>
                <a:gd name="T8" fmla="*/ 36 w 36"/>
                <a:gd name="T9" fmla="*/ 37 h 37"/>
                <a:gd name="T10" fmla="*/ 2 w 36"/>
                <a:gd name="T11" fmla="*/ 3 h 37"/>
              </a:gdLst>
              <a:ahLst/>
              <a:cxnLst>
                <a:cxn ang="0">
                  <a:pos x="T0" y="T1"/>
                </a:cxn>
                <a:cxn ang="0">
                  <a:pos x="T2" y="T3"/>
                </a:cxn>
                <a:cxn ang="0">
                  <a:pos x="T4" y="T5"/>
                </a:cxn>
                <a:cxn ang="0">
                  <a:pos x="T6" y="T7"/>
                </a:cxn>
                <a:cxn ang="0">
                  <a:pos x="T8" y="T9"/>
                </a:cxn>
                <a:cxn ang="0">
                  <a:pos x="T10" y="T11"/>
                </a:cxn>
              </a:cxnLst>
              <a:rect l="0" t="0" r="r" b="b"/>
              <a:pathLst>
                <a:path w="36" h="37">
                  <a:moveTo>
                    <a:pt x="2" y="3"/>
                  </a:moveTo>
                  <a:cubicBezTo>
                    <a:pt x="2" y="3"/>
                    <a:pt x="1" y="1"/>
                    <a:pt x="2" y="1"/>
                  </a:cubicBezTo>
                  <a:cubicBezTo>
                    <a:pt x="3" y="0"/>
                    <a:pt x="5" y="4"/>
                    <a:pt x="3" y="4"/>
                  </a:cubicBezTo>
                  <a:cubicBezTo>
                    <a:pt x="2" y="32"/>
                    <a:pt x="36" y="36"/>
                    <a:pt x="36" y="36"/>
                  </a:cubicBezTo>
                  <a:cubicBezTo>
                    <a:pt x="36" y="37"/>
                    <a:pt x="36" y="37"/>
                    <a:pt x="36" y="37"/>
                  </a:cubicBezTo>
                  <a:cubicBezTo>
                    <a:pt x="36" y="37"/>
                    <a:pt x="0" y="32"/>
                    <a:pt x="2" y="3"/>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8" name="Freeform 166">
              <a:extLst>
                <a:ext uri="{FF2B5EF4-FFF2-40B4-BE49-F238E27FC236}">
                  <a16:creationId xmlns="" xmlns:a16="http://schemas.microsoft.com/office/drawing/2014/main" id="{B77B2207-1582-4D81-8BEB-38BD2EFE1306}"/>
                </a:ext>
              </a:extLst>
            </p:cNvPr>
            <p:cNvSpPr>
              <a:spLocks/>
            </p:cNvSpPr>
            <p:nvPr/>
          </p:nvSpPr>
          <p:spPr bwMode="auto">
            <a:xfrm flipH="1">
              <a:off x="1955800" y="5734050"/>
              <a:ext cx="100013" cy="85725"/>
            </a:xfrm>
            <a:custGeom>
              <a:avLst/>
              <a:gdLst>
                <a:gd name="T0" fmla="*/ 4 w 35"/>
                <a:gd name="T1" fmla="*/ 2 h 30"/>
                <a:gd name="T2" fmla="*/ 24 w 35"/>
                <a:gd name="T3" fmla="*/ 13 h 30"/>
                <a:gd name="T4" fmla="*/ 34 w 35"/>
                <a:gd name="T5" fmla="*/ 30 h 30"/>
                <a:gd name="T6" fmla="*/ 35 w 35"/>
                <a:gd name="T7" fmla="*/ 29 h 30"/>
                <a:gd name="T8" fmla="*/ 4 w 35"/>
                <a:gd name="T9" fmla="*/ 2 h 30"/>
                <a:gd name="T10" fmla="*/ 4 w 35"/>
                <a:gd name="T11" fmla="*/ 2 h 30"/>
                <a:gd name="T12" fmla="*/ 2 w 35"/>
                <a:gd name="T13" fmla="*/ 0 h 30"/>
                <a:gd name="T14" fmla="*/ 2 w 35"/>
                <a:gd name="T15" fmla="*/ 3 h 30"/>
                <a:gd name="T16" fmla="*/ 4 w 35"/>
                <a:gd name="T17" fmla="*/ 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0">
                  <a:moveTo>
                    <a:pt x="4" y="2"/>
                  </a:moveTo>
                  <a:cubicBezTo>
                    <a:pt x="8" y="3"/>
                    <a:pt x="17" y="5"/>
                    <a:pt x="24" y="13"/>
                  </a:cubicBezTo>
                  <a:cubicBezTo>
                    <a:pt x="32" y="22"/>
                    <a:pt x="34" y="30"/>
                    <a:pt x="34" y="30"/>
                  </a:cubicBezTo>
                  <a:cubicBezTo>
                    <a:pt x="35" y="29"/>
                    <a:pt x="35" y="29"/>
                    <a:pt x="35" y="29"/>
                  </a:cubicBezTo>
                  <a:cubicBezTo>
                    <a:pt x="35" y="29"/>
                    <a:pt x="29" y="5"/>
                    <a:pt x="4" y="2"/>
                  </a:cubicBezTo>
                  <a:cubicBezTo>
                    <a:pt x="4" y="2"/>
                    <a:pt x="4" y="2"/>
                    <a:pt x="4" y="2"/>
                  </a:cubicBezTo>
                  <a:cubicBezTo>
                    <a:pt x="4" y="1"/>
                    <a:pt x="3" y="1"/>
                    <a:pt x="2" y="0"/>
                  </a:cubicBezTo>
                  <a:cubicBezTo>
                    <a:pt x="1" y="0"/>
                    <a:pt x="0" y="2"/>
                    <a:pt x="2" y="3"/>
                  </a:cubicBezTo>
                  <a:cubicBezTo>
                    <a:pt x="4" y="3"/>
                    <a:pt x="4" y="3"/>
                    <a:pt x="4" y="2"/>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9" name="Freeform 167">
              <a:extLst>
                <a:ext uri="{FF2B5EF4-FFF2-40B4-BE49-F238E27FC236}">
                  <a16:creationId xmlns="" xmlns:a16="http://schemas.microsoft.com/office/drawing/2014/main" id="{571E39BA-322B-429F-A221-23C93E860571}"/>
                </a:ext>
              </a:extLst>
            </p:cNvPr>
            <p:cNvSpPr>
              <a:spLocks/>
            </p:cNvSpPr>
            <p:nvPr/>
          </p:nvSpPr>
          <p:spPr bwMode="auto">
            <a:xfrm flipH="1">
              <a:off x="1955800" y="5765800"/>
              <a:ext cx="100013" cy="84138"/>
            </a:xfrm>
            <a:custGeom>
              <a:avLst/>
              <a:gdLst>
                <a:gd name="T0" fmla="*/ 4 w 35"/>
                <a:gd name="T1" fmla="*/ 2 h 30"/>
                <a:gd name="T2" fmla="*/ 24 w 35"/>
                <a:gd name="T3" fmla="*/ 13 h 30"/>
                <a:gd name="T4" fmla="*/ 33 w 35"/>
                <a:gd name="T5" fmla="*/ 30 h 30"/>
                <a:gd name="T6" fmla="*/ 35 w 35"/>
                <a:gd name="T7" fmla="*/ 29 h 30"/>
                <a:gd name="T8" fmla="*/ 4 w 35"/>
                <a:gd name="T9" fmla="*/ 2 h 30"/>
                <a:gd name="T10" fmla="*/ 4 w 35"/>
                <a:gd name="T11" fmla="*/ 2 h 30"/>
                <a:gd name="T12" fmla="*/ 2 w 35"/>
                <a:gd name="T13" fmla="*/ 0 h 30"/>
                <a:gd name="T14" fmla="*/ 2 w 35"/>
                <a:gd name="T15" fmla="*/ 3 h 30"/>
                <a:gd name="T16" fmla="*/ 4 w 35"/>
                <a:gd name="T17" fmla="*/ 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0">
                  <a:moveTo>
                    <a:pt x="4" y="2"/>
                  </a:moveTo>
                  <a:cubicBezTo>
                    <a:pt x="8" y="3"/>
                    <a:pt x="17" y="5"/>
                    <a:pt x="24" y="13"/>
                  </a:cubicBezTo>
                  <a:cubicBezTo>
                    <a:pt x="32" y="22"/>
                    <a:pt x="33" y="30"/>
                    <a:pt x="33" y="30"/>
                  </a:cubicBezTo>
                  <a:cubicBezTo>
                    <a:pt x="35" y="29"/>
                    <a:pt x="35" y="29"/>
                    <a:pt x="35" y="29"/>
                  </a:cubicBezTo>
                  <a:cubicBezTo>
                    <a:pt x="35" y="29"/>
                    <a:pt x="29" y="5"/>
                    <a:pt x="4" y="2"/>
                  </a:cubicBezTo>
                  <a:cubicBezTo>
                    <a:pt x="4" y="2"/>
                    <a:pt x="4" y="2"/>
                    <a:pt x="4" y="2"/>
                  </a:cubicBezTo>
                  <a:cubicBezTo>
                    <a:pt x="3" y="1"/>
                    <a:pt x="2" y="1"/>
                    <a:pt x="2" y="0"/>
                  </a:cubicBezTo>
                  <a:cubicBezTo>
                    <a:pt x="0" y="0"/>
                    <a:pt x="0" y="2"/>
                    <a:pt x="2" y="3"/>
                  </a:cubicBezTo>
                  <a:cubicBezTo>
                    <a:pt x="4" y="3"/>
                    <a:pt x="4" y="3"/>
                    <a:pt x="4" y="2"/>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0" name="Freeform 168">
              <a:extLst>
                <a:ext uri="{FF2B5EF4-FFF2-40B4-BE49-F238E27FC236}">
                  <a16:creationId xmlns="" xmlns:a16="http://schemas.microsoft.com/office/drawing/2014/main" id="{A5EAB1CC-8AA7-4D17-A06A-2EDA7D5F2077}"/>
                </a:ext>
              </a:extLst>
            </p:cNvPr>
            <p:cNvSpPr>
              <a:spLocks/>
            </p:cNvSpPr>
            <p:nvPr/>
          </p:nvSpPr>
          <p:spPr bwMode="auto">
            <a:xfrm flipH="1">
              <a:off x="1970088" y="5770563"/>
              <a:ext cx="114300" cy="74613"/>
            </a:xfrm>
            <a:custGeom>
              <a:avLst/>
              <a:gdLst>
                <a:gd name="T0" fmla="*/ 3 w 40"/>
                <a:gd name="T1" fmla="*/ 4 h 26"/>
                <a:gd name="T2" fmla="*/ 20 w 40"/>
                <a:gd name="T3" fmla="*/ 19 h 26"/>
                <a:gd name="T4" fmla="*/ 40 w 40"/>
                <a:gd name="T5" fmla="*/ 22 h 26"/>
                <a:gd name="T6" fmla="*/ 39 w 40"/>
                <a:gd name="T7" fmla="*/ 23 h 26"/>
                <a:gd name="T8" fmla="*/ 3 w 40"/>
                <a:gd name="T9" fmla="*/ 4 h 26"/>
                <a:gd name="T10" fmla="*/ 3 w 40"/>
                <a:gd name="T11" fmla="*/ 4 h 26"/>
                <a:gd name="T12" fmla="*/ 1 w 40"/>
                <a:gd name="T13" fmla="*/ 2 h 26"/>
                <a:gd name="T14" fmla="*/ 3 w 40"/>
                <a:gd name="T15" fmla="*/ 2 h 26"/>
                <a:gd name="T16" fmla="*/ 3 w 40"/>
                <a:gd name="T17" fmla="*/ 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26">
                  <a:moveTo>
                    <a:pt x="3" y="4"/>
                  </a:moveTo>
                  <a:cubicBezTo>
                    <a:pt x="5" y="7"/>
                    <a:pt x="11" y="15"/>
                    <a:pt x="20" y="19"/>
                  </a:cubicBezTo>
                  <a:cubicBezTo>
                    <a:pt x="32" y="23"/>
                    <a:pt x="40" y="22"/>
                    <a:pt x="40" y="22"/>
                  </a:cubicBezTo>
                  <a:cubicBezTo>
                    <a:pt x="39" y="23"/>
                    <a:pt x="39" y="23"/>
                    <a:pt x="39" y="23"/>
                  </a:cubicBezTo>
                  <a:cubicBezTo>
                    <a:pt x="39" y="23"/>
                    <a:pt x="15" y="26"/>
                    <a:pt x="3" y="4"/>
                  </a:cubicBezTo>
                  <a:cubicBezTo>
                    <a:pt x="3" y="4"/>
                    <a:pt x="3" y="4"/>
                    <a:pt x="3" y="4"/>
                  </a:cubicBezTo>
                  <a:cubicBezTo>
                    <a:pt x="2" y="4"/>
                    <a:pt x="1" y="3"/>
                    <a:pt x="1" y="2"/>
                  </a:cubicBezTo>
                  <a:cubicBezTo>
                    <a:pt x="0" y="1"/>
                    <a:pt x="2" y="0"/>
                    <a:pt x="3" y="2"/>
                  </a:cubicBezTo>
                  <a:cubicBezTo>
                    <a:pt x="4" y="3"/>
                    <a:pt x="4" y="4"/>
                    <a:pt x="3" y="4"/>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1" name="Freeform 169">
              <a:extLst>
                <a:ext uri="{FF2B5EF4-FFF2-40B4-BE49-F238E27FC236}">
                  <a16:creationId xmlns="" xmlns:a16="http://schemas.microsoft.com/office/drawing/2014/main" id="{E5912A0F-D3F5-48E1-BB65-D2051563D07B}"/>
                </a:ext>
              </a:extLst>
            </p:cNvPr>
            <p:cNvSpPr>
              <a:spLocks/>
            </p:cNvSpPr>
            <p:nvPr/>
          </p:nvSpPr>
          <p:spPr bwMode="auto">
            <a:xfrm flipH="1">
              <a:off x="1857375" y="5622925"/>
              <a:ext cx="309563" cy="365125"/>
            </a:xfrm>
            <a:custGeom>
              <a:avLst/>
              <a:gdLst>
                <a:gd name="T0" fmla="*/ 29 w 109"/>
                <a:gd name="T1" fmla="*/ 110 h 128"/>
                <a:gd name="T2" fmla="*/ 33 w 109"/>
                <a:gd name="T3" fmla="*/ 106 h 128"/>
                <a:gd name="T4" fmla="*/ 34 w 109"/>
                <a:gd name="T5" fmla="*/ 106 h 128"/>
                <a:gd name="T6" fmla="*/ 59 w 109"/>
                <a:gd name="T7" fmla="*/ 78 h 128"/>
                <a:gd name="T8" fmla="*/ 67 w 109"/>
                <a:gd name="T9" fmla="*/ 67 h 128"/>
                <a:gd name="T10" fmla="*/ 67 w 109"/>
                <a:gd name="T11" fmla="*/ 67 h 128"/>
                <a:gd name="T12" fmla="*/ 72 w 109"/>
                <a:gd name="T13" fmla="*/ 63 h 128"/>
                <a:gd name="T14" fmla="*/ 95 w 109"/>
                <a:gd name="T15" fmla="*/ 33 h 128"/>
                <a:gd name="T16" fmla="*/ 96 w 109"/>
                <a:gd name="T17" fmla="*/ 31 h 128"/>
                <a:gd name="T18" fmla="*/ 107 w 109"/>
                <a:gd name="T19" fmla="*/ 19 h 128"/>
                <a:gd name="T20" fmla="*/ 104 w 109"/>
                <a:gd name="T21" fmla="*/ 42 h 128"/>
                <a:gd name="T22" fmla="*/ 97 w 109"/>
                <a:gd name="T23" fmla="*/ 61 h 128"/>
                <a:gd name="T24" fmla="*/ 97 w 109"/>
                <a:gd name="T25" fmla="*/ 61 h 128"/>
                <a:gd name="T26" fmla="*/ 97 w 109"/>
                <a:gd name="T27" fmla="*/ 62 h 128"/>
                <a:gd name="T28" fmla="*/ 96 w 109"/>
                <a:gd name="T29" fmla="*/ 62 h 128"/>
                <a:gd name="T30" fmla="*/ 96 w 109"/>
                <a:gd name="T31" fmla="*/ 63 h 128"/>
                <a:gd name="T32" fmla="*/ 90 w 109"/>
                <a:gd name="T33" fmla="*/ 71 h 128"/>
                <a:gd name="T34" fmla="*/ 73 w 109"/>
                <a:gd name="T35" fmla="*/ 81 h 128"/>
                <a:gd name="T36" fmla="*/ 68 w 109"/>
                <a:gd name="T37" fmla="*/ 85 h 128"/>
                <a:gd name="T38" fmla="*/ 61 w 109"/>
                <a:gd name="T39" fmla="*/ 99 h 128"/>
                <a:gd name="T40" fmla="*/ 49 w 109"/>
                <a:gd name="T41" fmla="*/ 112 h 128"/>
                <a:gd name="T42" fmla="*/ 49 w 109"/>
                <a:gd name="T43" fmla="*/ 112 h 128"/>
                <a:gd name="T44" fmla="*/ 36 w 109"/>
                <a:gd name="T45" fmla="*/ 121 h 128"/>
                <a:gd name="T46" fmla="*/ 24 w 109"/>
                <a:gd name="T47" fmla="*/ 125 h 128"/>
                <a:gd name="T48" fmla="*/ 29 w 109"/>
                <a:gd name="T49" fmla="*/ 11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9" h="128">
                  <a:moveTo>
                    <a:pt x="29" y="110"/>
                  </a:moveTo>
                  <a:cubicBezTo>
                    <a:pt x="31" y="109"/>
                    <a:pt x="32" y="108"/>
                    <a:pt x="33" y="106"/>
                  </a:cubicBezTo>
                  <a:cubicBezTo>
                    <a:pt x="34" y="106"/>
                    <a:pt x="34" y="106"/>
                    <a:pt x="34" y="106"/>
                  </a:cubicBezTo>
                  <a:cubicBezTo>
                    <a:pt x="44" y="98"/>
                    <a:pt x="54" y="93"/>
                    <a:pt x="59" y="78"/>
                  </a:cubicBezTo>
                  <a:cubicBezTo>
                    <a:pt x="59" y="78"/>
                    <a:pt x="62" y="73"/>
                    <a:pt x="67" y="67"/>
                  </a:cubicBezTo>
                  <a:cubicBezTo>
                    <a:pt x="67" y="67"/>
                    <a:pt x="67" y="67"/>
                    <a:pt x="67" y="67"/>
                  </a:cubicBezTo>
                  <a:cubicBezTo>
                    <a:pt x="68" y="66"/>
                    <a:pt x="70" y="64"/>
                    <a:pt x="72" y="63"/>
                  </a:cubicBezTo>
                  <a:cubicBezTo>
                    <a:pt x="78" y="57"/>
                    <a:pt x="91" y="42"/>
                    <a:pt x="95" y="33"/>
                  </a:cubicBezTo>
                  <a:cubicBezTo>
                    <a:pt x="95" y="32"/>
                    <a:pt x="96" y="32"/>
                    <a:pt x="96" y="31"/>
                  </a:cubicBezTo>
                  <a:cubicBezTo>
                    <a:pt x="107" y="0"/>
                    <a:pt x="109" y="14"/>
                    <a:pt x="107" y="19"/>
                  </a:cubicBezTo>
                  <a:cubicBezTo>
                    <a:pt x="106" y="25"/>
                    <a:pt x="106" y="33"/>
                    <a:pt x="104" y="42"/>
                  </a:cubicBezTo>
                  <a:cubicBezTo>
                    <a:pt x="103" y="48"/>
                    <a:pt x="101" y="55"/>
                    <a:pt x="97" y="61"/>
                  </a:cubicBezTo>
                  <a:cubicBezTo>
                    <a:pt x="97" y="61"/>
                    <a:pt x="97" y="61"/>
                    <a:pt x="97" y="61"/>
                  </a:cubicBezTo>
                  <a:cubicBezTo>
                    <a:pt x="97" y="62"/>
                    <a:pt x="97" y="62"/>
                    <a:pt x="97" y="62"/>
                  </a:cubicBezTo>
                  <a:cubicBezTo>
                    <a:pt x="96" y="62"/>
                    <a:pt x="96" y="62"/>
                    <a:pt x="96" y="62"/>
                  </a:cubicBezTo>
                  <a:cubicBezTo>
                    <a:pt x="96" y="63"/>
                    <a:pt x="96" y="63"/>
                    <a:pt x="96" y="63"/>
                  </a:cubicBezTo>
                  <a:cubicBezTo>
                    <a:pt x="94" y="66"/>
                    <a:pt x="92" y="68"/>
                    <a:pt x="90" y="71"/>
                  </a:cubicBezTo>
                  <a:cubicBezTo>
                    <a:pt x="83" y="78"/>
                    <a:pt x="78" y="81"/>
                    <a:pt x="73" y="81"/>
                  </a:cubicBezTo>
                  <a:cubicBezTo>
                    <a:pt x="71" y="81"/>
                    <a:pt x="69" y="83"/>
                    <a:pt x="68" y="85"/>
                  </a:cubicBezTo>
                  <a:cubicBezTo>
                    <a:pt x="67" y="89"/>
                    <a:pt x="65" y="94"/>
                    <a:pt x="61" y="99"/>
                  </a:cubicBezTo>
                  <a:cubicBezTo>
                    <a:pt x="57" y="105"/>
                    <a:pt x="53" y="109"/>
                    <a:pt x="49" y="112"/>
                  </a:cubicBezTo>
                  <a:cubicBezTo>
                    <a:pt x="49" y="112"/>
                    <a:pt x="49" y="112"/>
                    <a:pt x="49" y="112"/>
                  </a:cubicBezTo>
                  <a:cubicBezTo>
                    <a:pt x="45" y="116"/>
                    <a:pt x="40" y="119"/>
                    <a:pt x="36" y="121"/>
                  </a:cubicBezTo>
                  <a:cubicBezTo>
                    <a:pt x="31" y="123"/>
                    <a:pt x="27" y="125"/>
                    <a:pt x="24" y="125"/>
                  </a:cubicBezTo>
                  <a:cubicBezTo>
                    <a:pt x="0" y="128"/>
                    <a:pt x="16" y="121"/>
                    <a:pt x="29" y="110"/>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2" name="Freeform 170">
              <a:extLst>
                <a:ext uri="{FF2B5EF4-FFF2-40B4-BE49-F238E27FC236}">
                  <a16:creationId xmlns="" xmlns:a16="http://schemas.microsoft.com/office/drawing/2014/main" id="{44D49D6D-9FF2-4786-A436-2542ECB2CDCD}"/>
                </a:ext>
              </a:extLst>
            </p:cNvPr>
            <p:cNvSpPr>
              <a:spLocks/>
            </p:cNvSpPr>
            <p:nvPr/>
          </p:nvSpPr>
          <p:spPr bwMode="auto">
            <a:xfrm flipH="1">
              <a:off x="1887538" y="5784850"/>
              <a:ext cx="146050" cy="160338"/>
            </a:xfrm>
            <a:custGeom>
              <a:avLst/>
              <a:gdLst>
                <a:gd name="T0" fmla="*/ 38 w 51"/>
                <a:gd name="T1" fmla="*/ 0 h 56"/>
                <a:gd name="T2" fmla="*/ 35 w 51"/>
                <a:gd name="T3" fmla="*/ 10 h 56"/>
                <a:gd name="T4" fmla="*/ 27 w 51"/>
                <a:gd name="T5" fmla="*/ 20 h 56"/>
                <a:gd name="T6" fmla="*/ 27 w 51"/>
                <a:gd name="T7" fmla="*/ 20 h 56"/>
                <a:gd name="T8" fmla="*/ 26 w 51"/>
                <a:gd name="T9" fmla="*/ 10 h 56"/>
                <a:gd name="T10" fmla="*/ 25 w 51"/>
                <a:gd name="T11" fmla="*/ 18 h 56"/>
                <a:gd name="T12" fmla="*/ 23 w 51"/>
                <a:gd name="T13" fmla="*/ 22 h 56"/>
                <a:gd name="T14" fmla="*/ 12 w 51"/>
                <a:gd name="T15" fmla="*/ 27 h 56"/>
                <a:gd name="T16" fmla="*/ 14 w 51"/>
                <a:gd name="T17" fmla="*/ 28 h 56"/>
                <a:gd name="T18" fmla="*/ 18 w 51"/>
                <a:gd name="T19" fmla="*/ 26 h 56"/>
                <a:gd name="T20" fmla="*/ 20 w 51"/>
                <a:gd name="T21" fmla="*/ 25 h 56"/>
                <a:gd name="T22" fmla="*/ 20 w 51"/>
                <a:gd name="T23" fmla="*/ 25 h 56"/>
                <a:gd name="T24" fmla="*/ 14 w 51"/>
                <a:gd name="T25" fmla="*/ 33 h 56"/>
                <a:gd name="T26" fmla="*/ 1 w 51"/>
                <a:gd name="T27" fmla="*/ 42 h 56"/>
                <a:gd name="T28" fmla="*/ 15 w 51"/>
                <a:gd name="T29" fmla="*/ 34 h 56"/>
                <a:gd name="T30" fmla="*/ 15 w 51"/>
                <a:gd name="T31" fmla="*/ 34 h 56"/>
                <a:gd name="T32" fmla="*/ 12 w 51"/>
                <a:gd name="T33" fmla="*/ 43 h 56"/>
                <a:gd name="T34" fmla="*/ 1 w 51"/>
                <a:gd name="T35" fmla="*/ 56 h 56"/>
                <a:gd name="T36" fmla="*/ 2 w 51"/>
                <a:gd name="T37" fmla="*/ 55 h 56"/>
                <a:gd name="T38" fmla="*/ 2 w 51"/>
                <a:gd name="T39" fmla="*/ 55 h 56"/>
                <a:gd name="T40" fmla="*/ 14 w 51"/>
                <a:gd name="T41" fmla="*/ 42 h 56"/>
                <a:gd name="T42" fmla="*/ 21 w 51"/>
                <a:gd name="T43" fmla="*/ 28 h 56"/>
                <a:gd name="T44" fmla="*/ 26 w 51"/>
                <a:gd name="T45" fmla="*/ 24 h 56"/>
                <a:gd name="T46" fmla="*/ 43 w 51"/>
                <a:gd name="T47" fmla="*/ 14 h 56"/>
                <a:gd name="T48" fmla="*/ 49 w 51"/>
                <a:gd name="T49" fmla="*/ 6 h 56"/>
                <a:gd name="T50" fmla="*/ 49 w 51"/>
                <a:gd name="T51" fmla="*/ 5 h 56"/>
                <a:gd name="T52" fmla="*/ 50 w 51"/>
                <a:gd name="T53" fmla="*/ 5 h 56"/>
                <a:gd name="T54" fmla="*/ 50 w 51"/>
                <a:gd name="T55" fmla="*/ 4 h 56"/>
                <a:gd name="T56" fmla="*/ 50 w 51"/>
                <a:gd name="T57" fmla="*/ 4 h 56"/>
                <a:gd name="T58" fmla="*/ 51 w 51"/>
                <a:gd name="T59" fmla="*/ 0 h 56"/>
                <a:gd name="T60" fmla="*/ 51 w 51"/>
                <a:gd name="T61" fmla="*/ 0 h 56"/>
                <a:gd name="T62" fmla="*/ 34 w 51"/>
                <a:gd name="T63" fmla="*/ 19 h 56"/>
                <a:gd name="T64" fmla="*/ 31 w 51"/>
                <a:gd name="T65" fmla="*/ 19 h 56"/>
                <a:gd name="T66" fmla="*/ 38 w 51"/>
                <a:gd name="T67" fmla="*/ 3 h 56"/>
                <a:gd name="T68" fmla="*/ 38 w 51"/>
                <a:gd name="T69"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1" h="56">
                  <a:moveTo>
                    <a:pt x="38" y="0"/>
                  </a:moveTo>
                  <a:cubicBezTo>
                    <a:pt x="38" y="0"/>
                    <a:pt x="37" y="3"/>
                    <a:pt x="35" y="10"/>
                  </a:cubicBezTo>
                  <a:cubicBezTo>
                    <a:pt x="33" y="16"/>
                    <a:pt x="29" y="18"/>
                    <a:pt x="27" y="20"/>
                  </a:cubicBezTo>
                  <a:cubicBezTo>
                    <a:pt x="27" y="20"/>
                    <a:pt x="27" y="20"/>
                    <a:pt x="27" y="20"/>
                  </a:cubicBezTo>
                  <a:cubicBezTo>
                    <a:pt x="26" y="20"/>
                    <a:pt x="29" y="14"/>
                    <a:pt x="26" y="10"/>
                  </a:cubicBezTo>
                  <a:cubicBezTo>
                    <a:pt x="26" y="13"/>
                    <a:pt x="27" y="15"/>
                    <a:pt x="25" y="18"/>
                  </a:cubicBezTo>
                  <a:cubicBezTo>
                    <a:pt x="23" y="20"/>
                    <a:pt x="24" y="21"/>
                    <a:pt x="23" y="22"/>
                  </a:cubicBezTo>
                  <a:cubicBezTo>
                    <a:pt x="21" y="23"/>
                    <a:pt x="16" y="26"/>
                    <a:pt x="12" y="27"/>
                  </a:cubicBezTo>
                  <a:cubicBezTo>
                    <a:pt x="12" y="27"/>
                    <a:pt x="13" y="28"/>
                    <a:pt x="14" y="28"/>
                  </a:cubicBezTo>
                  <a:cubicBezTo>
                    <a:pt x="15" y="28"/>
                    <a:pt x="17" y="27"/>
                    <a:pt x="18" y="26"/>
                  </a:cubicBezTo>
                  <a:cubicBezTo>
                    <a:pt x="19" y="26"/>
                    <a:pt x="20" y="25"/>
                    <a:pt x="20" y="25"/>
                  </a:cubicBezTo>
                  <a:cubicBezTo>
                    <a:pt x="20" y="25"/>
                    <a:pt x="20" y="25"/>
                    <a:pt x="20" y="25"/>
                  </a:cubicBezTo>
                  <a:cubicBezTo>
                    <a:pt x="21" y="26"/>
                    <a:pt x="20" y="27"/>
                    <a:pt x="14" y="33"/>
                  </a:cubicBezTo>
                  <a:cubicBezTo>
                    <a:pt x="9" y="37"/>
                    <a:pt x="7" y="38"/>
                    <a:pt x="1" y="42"/>
                  </a:cubicBezTo>
                  <a:cubicBezTo>
                    <a:pt x="11" y="40"/>
                    <a:pt x="13" y="35"/>
                    <a:pt x="15" y="34"/>
                  </a:cubicBezTo>
                  <a:cubicBezTo>
                    <a:pt x="15" y="34"/>
                    <a:pt x="15" y="34"/>
                    <a:pt x="15" y="34"/>
                  </a:cubicBezTo>
                  <a:cubicBezTo>
                    <a:pt x="17" y="34"/>
                    <a:pt x="15" y="38"/>
                    <a:pt x="12" y="43"/>
                  </a:cubicBezTo>
                  <a:cubicBezTo>
                    <a:pt x="8" y="49"/>
                    <a:pt x="0" y="56"/>
                    <a:pt x="1" y="56"/>
                  </a:cubicBezTo>
                  <a:cubicBezTo>
                    <a:pt x="1" y="56"/>
                    <a:pt x="2" y="56"/>
                    <a:pt x="2" y="55"/>
                  </a:cubicBezTo>
                  <a:cubicBezTo>
                    <a:pt x="2" y="55"/>
                    <a:pt x="2" y="55"/>
                    <a:pt x="2" y="55"/>
                  </a:cubicBezTo>
                  <a:cubicBezTo>
                    <a:pt x="6" y="52"/>
                    <a:pt x="10" y="48"/>
                    <a:pt x="14" y="42"/>
                  </a:cubicBezTo>
                  <a:cubicBezTo>
                    <a:pt x="18" y="37"/>
                    <a:pt x="20" y="32"/>
                    <a:pt x="21" y="28"/>
                  </a:cubicBezTo>
                  <a:cubicBezTo>
                    <a:pt x="22" y="26"/>
                    <a:pt x="24" y="24"/>
                    <a:pt x="26" y="24"/>
                  </a:cubicBezTo>
                  <a:cubicBezTo>
                    <a:pt x="31" y="24"/>
                    <a:pt x="36" y="21"/>
                    <a:pt x="43" y="14"/>
                  </a:cubicBezTo>
                  <a:cubicBezTo>
                    <a:pt x="45" y="11"/>
                    <a:pt x="47" y="9"/>
                    <a:pt x="49" y="6"/>
                  </a:cubicBezTo>
                  <a:cubicBezTo>
                    <a:pt x="49" y="5"/>
                    <a:pt x="49" y="5"/>
                    <a:pt x="49" y="5"/>
                  </a:cubicBezTo>
                  <a:cubicBezTo>
                    <a:pt x="50" y="5"/>
                    <a:pt x="50" y="5"/>
                    <a:pt x="50" y="5"/>
                  </a:cubicBezTo>
                  <a:cubicBezTo>
                    <a:pt x="50" y="4"/>
                    <a:pt x="50" y="4"/>
                    <a:pt x="50" y="4"/>
                  </a:cubicBezTo>
                  <a:cubicBezTo>
                    <a:pt x="50" y="4"/>
                    <a:pt x="50" y="4"/>
                    <a:pt x="50" y="4"/>
                  </a:cubicBezTo>
                  <a:cubicBezTo>
                    <a:pt x="51" y="3"/>
                    <a:pt x="51" y="0"/>
                    <a:pt x="51" y="0"/>
                  </a:cubicBezTo>
                  <a:cubicBezTo>
                    <a:pt x="51" y="0"/>
                    <a:pt x="51" y="0"/>
                    <a:pt x="51" y="0"/>
                  </a:cubicBezTo>
                  <a:cubicBezTo>
                    <a:pt x="47" y="6"/>
                    <a:pt x="40" y="18"/>
                    <a:pt x="34" y="19"/>
                  </a:cubicBezTo>
                  <a:cubicBezTo>
                    <a:pt x="32" y="19"/>
                    <a:pt x="32" y="19"/>
                    <a:pt x="31" y="19"/>
                  </a:cubicBezTo>
                  <a:cubicBezTo>
                    <a:pt x="30" y="19"/>
                    <a:pt x="37" y="16"/>
                    <a:pt x="38" y="3"/>
                  </a:cubicBezTo>
                  <a:cubicBezTo>
                    <a:pt x="38" y="1"/>
                    <a:pt x="38" y="0"/>
                    <a:pt x="38" y="0"/>
                  </a:cubicBezTo>
                </a:path>
              </a:pathLst>
            </a:custGeom>
            <a:solidFill>
              <a:srgbClr val="FCE9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3" name="Freeform 171">
              <a:extLst>
                <a:ext uri="{FF2B5EF4-FFF2-40B4-BE49-F238E27FC236}">
                  <a16:creationId xmlns="" xmlns:a16="http://schemas.microsoft.com/office/drawing/2014/main" id="{78E43906-44E4-4D55-990E-415723D50DD5}"/>
                </a:ext>
              </a:extLst>
            </p:cNvPr>
            <p:cNvSpPr>
              <a:spLocks/>
            </p:cNvSpPr>
            <p:nvPr/>
          </p:nvSpPr>
          <p:spPr bwMode="auto">
            <a:xfrm flipH="1">
              <a:off x="1976438" y="5548313"/>
              <a:ext cx="82550" cy="31750"/>
            </a:xfrm>
            <a:custGeom>
              <a:avLst/>
              <a:gdLst>
                <a:gd name="T0" fmla="*/ 22 w 29"/>
                <a:gd name="T1" fmla="*/ 0 h 11"/>
                <a:gd name="T2" fmla="*/ 18 w 29"/>
                <a:gd name="T3" fmla="*/ 1 h 11"/>
                <a:gd name="T4" fmla="*/ 15 w 29"/>
                <a:gd name="T5" fmla="*/ 3 h 11"/>
                <a:gd name="T6" fmla="*/ 13 w 29"/>
                <a:gd name="T7" fmla="*/ 2 h 11"/>
                <a:gd name="T8" fmla="*/ 12 w 29"/>
                <a:gd name="T9" fmla="*/ 1 h 11"/>
                <a:gd name="T10" fmla="*/ 10 w 29"/>
                <a:gd name="T11" fmla="*/ 1 h 11"/>
                <a:gd name="T12" fmla="*/ 2 w 29"/>
                <a:gd name="T13" fmla="*/ 8 h 11"/>
                <a:gd name="T14" fmla="*/ 2 w 29"/>
                <a:gd name="T15" fmla="*/ 9 h 11"/>
                <a:gd name="T16" fmla="*/ 1 w 29"/>
                <a:gd name="T17" fmla="*/ 10 h 11"/>
                <a:gd name="T18" fmla="*/ 1 w 29"/>
                <a:gd name="T19" fmla="*/ 11 h 11"/>
                <a:gd name="T20" fmla="*/ 0 w 29"/>
                <a:gd name="T21" fmla="*/ 11 h 11"/>
                <a:gd name="T22" fmla="*/ 0 w 29"/>
                <a:gd name="T23" fmla="*/ 11 h 11"/>
                <a:gd name="T24" fmla="*/ 0 w 29"/>
                <a:gd name="T25" fmla="*/ 11 h 11"/>
                <a:gd name="T26" fmla="*/ 1 w 29"/>
                <a:gd name="T27" fmla="*/ 11 h 11"/>
                <a:gd name="T28" fmla="*/ 2 w 29"/>
                <a:gd name="T29" fmla="*/ 9 h 11"/>
                <a:gd name="T30" fmla="*/ 2 w 29"/>
                <a:gd name="T31" fmla="*/ 8 h 11"/>
                <a:gd name="T32" fmla="*/ 10 w 29"/>
                <a:gd name="T33" fmla="*/ 1 h 11"/>
                <a:gd name="T34" fmla="*/ 12 w 29"/>
                <a:gd name="T35" fmla="*/ 1 h 11"/>
                <a:gd name="T36" fmla="*/ 13 w 29"/>
                <a:gd name="T37" fmla="*/ 2 h 11"/>
                <a:gd name="T38" fmla="*/ 15 w 29"/>
                <a:gd name="T39" fmla="*/ 3 h 11"/>
                <a:gd name="T40" fmla="*/ 18 w 29"/>
                <a:gd name="T41" fmla="*/ 1 h 11"/>
                <a:gd name="T42" fmla="*/ 22 w 29"/>
                <a:gd name="T43" fmla="*/ 0 h 11"/>
                <a:gd name="T44" fmla="*/ 24 w 29"/>
                <a:gd name="T45" fmla="*/ 0 h 11"/>
                <a:gd name="T46" fmla="*/ 24 w 29"/>
                <a:gd name="T47" fmla="*/ 0 h 11"/>
                <a:gd name="T48" fmla="*/ 29 w 29"/>
                <a:gd name="T49" fmla="*/ 3 h 11"/>
                <a:gd name="T50" fmla="*/ 29 w 29"/>
                <a:gd name="T51" fmla="*/ 3 h 11"/>
                <a:gd name="T52" fmla="*/ 29 w 29"/>
                <a:gd name="T53" fmla="*/ 3 h 11"/>
                <a:gd name="T54" fmla="*/ 24 w 29"/>
                <a:gd name="T55" fmla="*/ 0 h 11"/>
                <a:gd name="T56" fmla="*/ 24 w 29"/>
                <a:gd name="T57" fmla="*/ 0 h 11"/>
                <a:gd name="T58" fmla="*/ 22 w 29"/>
                <a:gd name="T59"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9" h="11">
                  <a:moveTo>
                    <a:pt x="22" y="0"/>
                  </a:moveTo>
                  <a:cubicBezTo>
                    <a:pt x="21" y="0"/>
                    <a:pt x="20" y="1"/>
                    <a:pt x="18" y="1"/>
                  </a:cubicBezTo>
                  <a:cubicBezTo>
                    <a:pt x="17" y="2"/>
                    <a:pt x="16" y="3"/>
                    <a:pt x="15" y="3"/>
                  </a:cubicBezTo>
                  <a:cubicBezTo>
                    <a:pt x="15" y="3"/>
                    <a:pt x="14" y="3"/>
                    <a:pt x="13" y="2"/>
                  </a:cubicBezTo>
                  <a:cubicBezTo>
                    <a:pt x="12" y="1"/>
                    <a:pt x="12" y="1"/>
                    <a:pt x="12" y="1"/>
                  </a:cubicBezTo>
                  <a:cubicBezTo>
                    <a:pt x="12" y="1"/>
                    <a:pt x="11" y="1"/>
                    <a:pt x="10" y="1"/>
                  </a:cubicBezTo>
                  <a:cubicBezTo>
                    <a:pt x="8" y="1"/>
                    <a:pt x="5" y="3"/>
                    <a:pt x="2" y="8"/>
                  </a:cubicBezTo>
                  <a:cubicBezTo>
                    <a:pt x="2" y="9"/>
                    <a:pt x="2" y="9"/>
                    <a:pt x="2" y="9"/>
                  </a:cubicBezTo>
                  <a:cubicBezTo>
                    <a:pt x="1" y="10"/>
                    <a:pt x="1" y="10"/>
                    <a:pt x="1" y="10"/>
                  </a:cubicBezTo>
                  <a:cubicBezTo>
                    <a:pt x="1" y="10"/>
                    <a:pt x="1" y="11"/>
                    <a:pt x="1" y="11"/>
                  </a:cubicBezTo>
                  <a:cubicBezTo>
                    <a:pt x="0" y="11"/>
                    <a:pt x="0" y="11"/>
                    <a:pt x="0" y="11"/>
                  </a:cubicBezTo>
                  <a:cubicBezTo>
                    <a:pt x="0" y="11"/>
                    <a:pt x="0" y="11"/>
                    <a:pt x="0" y="11"/>
                  </a:cubicBezTo>
                  <a:cubicBezTo>
                    <a:pt x="0" y="11"/>
                    <a:pt x="0" y="11"/>
                    <a:pt x="0" y="11"/>
                  </a:cubicBezTo>
                  <a:cubicBezTo>
                    <a:pt x="1" y="11"/>
                    <a:pt x="1" y="11"/>
                    <a:pt x="1" y="11"/>
                  </a:cubicBezTo>
                  <a:cubicBezTo>
                    <a:pt x="1" y="10"/>
                    <a:pt x="1" y="10"/>
                    <a:pt x="2" y="9"/>
                  </a:cubicBezTo>
                  <a:cubicBezTo>
                    <a:pt x="2" y="8"/>
                    <a:pt x="2" y="8"/>
                    <a:pt x="2" y="8"/>
                  </a:cubicBezTo>
                  <a:cubicBezTo>
                    <a:pt x="5" y="3"/>
                    <a:pt x="8" y="1"/>
                    <a:pt x="10" y="1"/>
                  </a:cubicBezTo>
                  <a:cubicBezTo>
                    <a:pt x="11" y="1"/>
                    <a:pt x="12" y="1"/>
                    <a:pt x="12" y="1"/>
                  </a:cubicBezTo>
                  <a:cubicBezTo>
                    <a:pt x="13" y="2"/>
                    <a:pt x="13" y="2"/>
                    <a:pt x="13" y="2"/>
                  </a:cubicBezTo>
                  <a:cubicBezTo>
                    <a:pt x="14" y="3"/>
                    <a:pt x="15" y="3"/>
                    <a:pt x="15" y="3"/>
                  </a:cubicBezTo>
                  <a:cubicBezTo>
                    <a:pt x="16" y="3"/>
                    <a:pt x="17" y="2"/>
                    <a:pt x="18" y="1"/>
                  </a:cubicBezTo>
                  <a:cubicBezTo>
                    <a:pt x="20" y="1"/>
                    <a:pt x="21" y="0"/>
                    <a:pt x="22" y="0"/>
                  </a:cubicBezTo>
                  <a:cubicBezTo>
                    <a:pt x="23" y="0"/>
                    <a:pt x="24" y="0"/>
                    <a:pt x="24" y="0"/>
                  </a:cubicBezTo>
                  <a:cubicBezTo>
                    <a:pt x="24" y="0"/>
                    <a:pt x="24" y="0"/>
                    <a:pt x="24" y="0"/>
                  </a:cubicBezTo>
                  <a:cubicBezTo>
                    <a:pt x="26" y="1"/>
                    <a:pt x="28" y="2"/>
                    <a:pt x="29" y="3"/>
                  </a:cubicBezTo>
                  <a:cubicBezTo>
                    <a:pt x="29" y="3"/>
                    <a:pt x="29" y="3"/>
                    <a:pt x="29" y="3"/>
                  </a:cubicBezTo>
                  <a:cubicBezTo>
                    <a:pt x="29" y="3"/>
                    <a:pt x="29" y="3"/>
                    <a:pt x="29" y="3"/>
                  </a:cubicBezTo>
                  <a:cubicBezTo>
                    <a:pt x="28" y="2"/>
                    <a:pt x="26" y="1"/>
                    <a:pt x="24" y="0"/>
                  </a:cubicBezTo>
                  <a:cubicBezTo>
                    <a:pt x="24" y="0"/>
                    <a:pt x="24" y="0"/>
                    <a:pt x="24" y="0"/>
                  </a:cubicBezTo>
                  <a:cubicBezTo>
                    <a:pt x="24" y="0"/>
                    <a:pt x="23" y="0"/>
                    <a:pt x="2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4" name="Freeform 172">
              <a:extLst>
                <a:ext uri="{FF2B5EF4-FFF2-40B4-BE49-F238E27FC236}">
                  <a16:creationId xmlns="" xmlns:a16="http://schemas.microsoft.com/office/drawing/2014/main" id="{99667149-BB4C-487F-BA9D-586A6702BCB6}"/>
                </a:ext>
              </a:extLst>
            </p:cNvPr>
            <p:cNvSpPr>
              <a:spLocks noEditPoints="1"/>
            </p:cNvSpPr>
            <p:nvPr/>
          </p:nvSpPr>
          <p:spPr bwMode="auto">
            <a:xfrm flipH="1">
              <a:off x="1947863" y="5548313"/>
              <a:ext cx="112713" cy="74613"/>
            </a:xfrm>
            <a:custGeom>
              <a:avLst/>
              <a:gdLst>
                <a:gd name="T0" fmla="*/ 24 w 40"/>
                <a:gd name="T1" fmla="*/ 23 h 26"/>
                <a:gd name="T2" fmla="*/ 23 w 40"/>
                <a:gd name="T3" fmla="*/ 26 h 26"/>
                <a:gd name="T4" fmla="*/ 23 w 40"/>
                <a:gd name="T5" fmla="*/ 26 h 26"/>
                <a:gd name="T6" fmla="*/ 24 w 40"/>
                <a:gd name="T7" fmla="*/ 23 h 26"/>
                <a:gd name="T8" fmla="*/ 5 w 40"/>
                <a:gd name="T9" fmla="*/ 20 h 26"/>
                <a:gd name="T10" fmla="*/ 6 w 40"/>
                <a:gd name="T11" fmla="*/ 26 h 26"/>
                <a:gd name="T12" fmla="*/ 6 w 40"/>
                <a:gd name="T13" fmla="*/ 26 h 26"/>
                <a:gd name="T14" fmla="*/ 6 w 40"/>
                <a:gd name="T15" fmla="*/ 26 h 26"/>
                <a:gd name="T16" fmla="*/ 5 w 40"/>
                <a:gd name="T17" fmla="*/ 20 h 26"/>
                <a:gd name="T18" fmla="*/ 5 w 40"/>
                <a:gd name="T19" fmla="*/ 11 h 26"/>
                <a:gd name="T20" fmla="*/ 5 w 40"/>
                <a:gd name="T21" fmla="*/ 13 h 26"/>
                <a:gd name="T22" fmla="*/ 5 w 40"/>
                <a:gd name="T23" fmla="*/ 11 h 26"/>
                <a:gd name="T24" fmla="*/ 25 w 40"/>
                <a:gd name="T25" fmla="*/ 5 h 26"/>
                <a:gd name="T26" fmla="*/ 25 w 40"/>
                <a:gd name="T27" fmla="*/ 5 h 26"/>
                <a:gd name="T28" fmla="*/ 24 w 40"/>
                <a:gd name="T29" fmla="*/ 6 h 26"/>
                <a:gd name="T30" fmla="*/ 25 w 40"/>
                <a:gd name="T31" fmla="*/ 5 h 26"/>
                <a:gd name="T32" fmla="*/ 23 w 40"/>
                <a:gd name="T33" fmla="*/ 0 h 26"/>
                <a:gd name="T34" fmla="*/ 19 w 40"/>
                <a:gd name="T35" fmla="*/ 1 h 26"/>
                <a:gd name="T36" fmla="*/ 16 w 40"/>
                <a:gd name="T37" fmla="*/ 3 h 26"/>
                <a:gd name="T38" fmla="*/ 14 w 40"/>
                <a:gd name="T39" fmla="*/ 2 h 26"/>
                <a:gd name="T40" fmla="*/ 13 w 40"/>
                <a:gd name="T41" fmla="*/ 1 h 26"/>
                <a:gd name="T42" fmla="*/ 11 w 40"/>
                <a:gd name="T43" fmla="*/ 1 h 26"/>
                <a:gd name="T44" fmla="*/ 3 w 40"/>
                <a:gd name="T45" fmla="*/ 8 h 26"/>
                <a:gd name="T46" fmla="*/ 3 w 40"/>
                <a:gd name="T47" fmla="*/ 9 h 26"/>
                <a:gd name="T48" fmla="*/ 2 w 40"/>
                <a:gd name="T49" fmla="*/ 11 h 26"/>
                <a:gd name="T50" fmla="*/ 1 w 40"/>
                <a:gd name="T51" fmla="*/ 11 h 26"/>
                <a:gd name="T52" fmla="*/ 1 w 40"/>
                <a:gd name="T53" fmla="*/ 11 h 26"/>
                <a:gd name="T54" fmla="*/ 1 w 40"/>
                <a:gd name="T55" fmla="*/ 23 h 26"/>
                <a:gd name="T56" fmla="*/ 5 w 40"/>
                <a:gd name="T57" fmla="*/ 11 h 26"/>
                <a:gd name="T58" fmla="*/ 5 w 40"/>
                <a:gd name="T59" fmla="*/ 11 h 26"/>
                <a:gd name="T60" fmla="*/ 5 w 40"/>
                <a:gd name="T61" fmla="*/ 11 h 26"/>
                <a:gd name="T62" fmla="*/ 5 w 40"/>
                <a:gd name="T63" fmla="*/ 11 h 26"/>
                <a:gd name="T64" fmla="*/ 8 w 40"/>
                <a:gd name="T65" fmla="*/ 9 h 26"/>
                <a:gd name="T66" fmla="*/ 6 w 40"/>
                <a:gd name="T67" fmla="*/ 25 h 26"/>
                <a:gd name="T68" fmla="*/ 8 w 40"/>
                <a:gd name="T69" fmla="*/ 9 h 26"/>
                <a:gd name="T70" fmla="*/ 12 w 40"/>
                <a:gd name="T71" fmla="*/ 4 h 26"/>
                <a:gd name="T72" fmla="*/ 16 w 40"/>
                <a:gd name="T73" fmla="*/ 5 h 26"/>
                <a:gd name="T74" fmla="*/ 17 w 40"/>
                <a:gd name="T75" fmla="*/ 17 h 26"/>
                <a:gd name="T76" fmla="*/ 21 w 40"/>
                <a:gd name="T77" fmla="*/ 6 h 26"/>
                <a:gd name="T78" fmla="*/ 21 w 40"/>
                <a:gd name="T79" fmla="*/ 6 h 26"/>
                <a:gd name="T80" fmla="*/ 23 w 40"/>
                <a:gd name="T81" fmla="*/ 18 h 26"/>
                <a:gd name="T82" fmla="*/ 21 w 40"/>
                <a:gd name="T83" fmla="*/ 6 h 26"/>
                <a:gd name="T84" fmla="*/ 25 w 40"/>
                <a:gd name="T85" fmla="*/ 5 h 26"/>
                <a:gd name="T86" fmla="*/ 25 w 40"/>
                <a:gd name="T87" fmla="*/ 5 h 26"/>
                <a:gd name="T88" fmla="*/ 25 w 40"/>
                <a:gd name="T89" fmla="*/ 5 h 26"/>
                <a:gd name="T90" fmla="*/ 25 w 40"/>
                <a:gd name="T91" fmla="*/ 5 h 26"/>
                <a:gd name="T92" fmla="*/ 25 w 40"/>
                <a:gd name="T93" fmla="*/ 5 h 26"/>
                <a:gd name="T94" fmla="*/ 31 w 40"/>
                <a:gd name="T95" fmla="*/ 18 h 26"/>
                <a:gd name="T96" fmla="*/ 31 w 40"/>
                <a:gd name="T97" fmla="*/ 18 h 26"/>
                <a:gd name="T98" fmla="*/ 31 w 40"/>
                <a:gd name="T99" fmla="*/ 18 h 26"/>
                <a:gd name="T100" fmla="*/ 25 w 40"/>
                <a:gd name="T101" fmla="*/ 5 h 26"/>
                <a:gd name="T102" fmla="*/ 28 w 40"/>
                <a:gd name="T103" fmla="*/ 5 h 26"/>
                <a:gd name="T104" fmla="*/ 28 w 40"/>
                <a:gd name="T105" fmla="*/ 5 h 26"/>
                <a:gd name="T106" fmla="*/ 29 w 40"/>
                <a:gd name="T107" fmla="*/ 4 h 26"/>
                <a:gd name="T108" fmla="*/ 30 w 40"/>
                <a:gd name="T109" fmla="*/ 5 h 26"/>
                <a:gd name="T110" fmla="*/ 30 w 40"/>
                <a:gd name="T111" fmla="*/ 5 h 26"/>
                <a:gd name="T112" fmla="*/ 30 w 40"/>
                <a:gd name="T113" fmla="*/ 5 h 26"/>
                <a:gd name="T114" fmla="*/ 40 w 40"/>
                <a:gd name="T115" fmla="*/ 15 h 26"/>
                <a:gd name="T116" fmla="*/ 30 w 40"/>
                <a:gd name="T117" fmla="*/ 3 h 26"/>
                <a:gd name="T118" fmla="*/ 30 w 40"/>
                <a:gd name="T119" fmla="*/ 3 h 26"/>
                <a:gd name="T120" fmla="*/ 25 w 40"/>
                <a:gd name="T121" fmla="*/ 0 h 26"/>
                <a:gd name="T122" fmla="*/ 25 w 40"/>
                <a:gd name="T123" fmla="*/ 0 h 26"/>
                <a:gd name="T124" fmla="*/ 23 w 40"/>
                <a:gd name="T125"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 h="26">
                  <a:moveTo>
                    <a:pt x="24" y="23"/>
                  </a:moveTo>
                  <a:cubicBezTo>
                    <a:pt x="24" y="24"/>
                    <a:pt x="23" y="25"/>
                    <a:pt x="23" y="26"/>
                  </a:cubicBezTo>
                  <a:cubicBezTo>
                    <a:pt x="23" y="26"/>
                    <a:pt x="23" y="26"/>
                    <a:pt x="23" y="26"/>
                  </a:cubicBezTo>
                  <a:cubicBezTo>
                    <a:pt x="23" y="25"/>
                    <a:pt x="24" y="24"/>
                    <a:pt x="24" y="23"/>
                  </a:cubicBezTo>
                  <a:moveTo>
                    <a:pt x="5" y="20"/>
                  </a:moveTo>
                  <a:cubicBezTo>
                    <a:pt x="4" y="23"/>
                    <a:pt x="4" y="26"/>
                    <a:pt x="6" y="26"/>
                  </a:cubicBezTo>
                  <a:cubicBezTo>
                    <a:pt x="6" y="26"/>
                    <a:pt x="6" y="26"/>
                    <a:pt x="6" y="26"/>
                  </a:cubicBezTo>
                  <a:cubicBezTo>
                    <a:pt x="6" y="26"/>
                    <a:pt x="6" y="26"/>
                    <a:pt x="6" y="26"/>
                  </a:cubicBezTo>
                  <a:cubicBezTo>
                    <a:pt x="5" y="24"/>
                    <a:pt x="4" y="22"/>
                    <a:pt x="5" y="20"/>
                  </a:cubicBezTo>
                  <a:moveTo>
                    <a:pt x="5" y="11"/>
                  </a:moveTo>
                  <a:cubicBezTo>
                    <a:pt x="6" y="11"/>
                    <a:pt x="6" y="12"/>
                    <a:pt x="5" y="13"/>
                  </a:cubicBezTo>
                  <a:cubicBezTo>
                    <a:pt x="6" y="12"/>
                    <a:pt x="6" y="11"/>
                    <a:pt x="5" y="11"/>
                  </a:cubicBezTo>
                  <a:moveTo>
                    <a:pt x="25" y="5"/>
                  </a:moveTo>
                  <a:cubicBezTo>
                    <a:pt x="25" y="5"/>
                    <a:pt x="25" y="5"/>
                    <a:pt x="25" y="5"/>
                  </a:cubicBezTo>
                  <a:cubicBezTo>
                    <a:pt x="25" y="6"/>
                    <a:pt x="25" y="6"/>
                    <a:pt x="24" y="6"/>
                  </a:cubicBezTo>
                  <a:cubicBezTo>
                    <a:pt x="25" y="6"/>
                    <a:pt x="25" y="6"/>
                    <a:pt x="25" y="5"/>
                  </a:cubicBezTo>
                  <a:moveTo>
                    <a:pt x="23" y="0"/>
                  </a:moveTo>
                  <a:cubicBezTo>
                    <a:pt x="22" y="0"/>
                    <a:pt x="21" y="1"/>
                    <a:pt x="19" y="1"/>
                  </a:cubicBezTo>
                  <a:cubicBezTo>
                    <a:pt x="18" y="2"/>
                    <a:pt x="17" y="3"/>
                    <a:pt x="16" y="3"/>
                  </a:cubicBezTo>
                  <a:cubicBezTo>
                    <a:pt x="16" y="3"/>
                    <a:pt x="15" y="3"/>
                    <a:pt x="14" y="2"/>
                  </a:cubicBezTo>
                  <a:cubicBezTo>
                    <a:pt x="13" y="1"/>
                    <a:pt x="13" y="1"/>
                    <a:pt x="13" y="1"/>
                  </a:cubicBezTo>
                  <a:cubicBezTo>
                    <a:pt x="13" y="1"/>
                    <a:pt x="12" y="1"/>
                    <a:pt x="11" y="1"/>
                  </a:cubicBezTo>
                  <a:cubicBezTo>
                    <a:pt x="9" y="1"/>
                    <a:pt x="6" y="3"/>
                    <a:pt x="3" y="8"/>
                  </a:cubicBezTo>
                  <a:cubicBezTo>
                    <a:pt x="3" y="9"/>
                    <a:pt x="3" y="9"/>
                    <a:pt x="3" y="9"/>
                  </a:cubicBezTo>
                  <a:cubicBezTo>
                    <a:pt x="2" y="10"/>
                    <a:pt x="2" y="10"/>
                    <a:pt x="2" y="11"/>
                  </a:cubicBezTo>
                  <a:cubicBezTo>
                    <a:pt x="1" y="11"/>
                    <a:pt x="1" y="11"/>
                    <a:pt x="1" y="11"/>
                  </a:cubicBezTo>
                  <a:cubicBezTo>
                    <a:pt x="1" y="11"/>
                    <a:pt x="1" y="11"/>
                    <a:pt x="1" y="11"/>
                  </a:cubicBezTo>
                  <a:cubicBezTo>
                    <a:pt x="0" y="16"/>
                    <a:pt x="0" y="21"/>
                    <a:pt x="1" y="23"/>
                  </a:cubicBezTo>
                  <a:cubicBezTo>
                    <a:pt x="0" y="20"/>
                    <a:pt x="4" y="11"/>
                    <a:pt x="5" y="11"/>
                  </a:cubicBezTo>
                  <a:cubicBezTo>
                    <a:pt x="5" y="11"/>
                    <a:pt x="5" y="11"/>
                    <a:pt x="5" y="11"/>
                  </a:cubicBezTo>
                  <a:cubicBezTo>
                    <a:pt x="5" y="11"/>
                    <a:pt x="5" y="11"/>
                    <a:pt x="5" y="11"/>
                  </a:cubicBezTo>
                  <a:cubicBezTo>
                    <a:pt x="5" y="11"/>
                    <a:pt x="5" y="11"/>
                    <a:pt x="5" y="11"/>
                  </a:cubicBezTo>
                  <a:cubicBezTo>
                    <a:pt x="8" y="9"/>
                    <a:pt x="8" y="9"/>
                    <a:pt x="8" y="9"/>
                  </a:cubicBezTo>
                  <a:cubicBezTo>
                    <a:pt x="6" y="16"/>
                    <a:pt x="6" y="21"/>
                    <a:pt x="6" y="25"/>
                  </a:cubicBezTo>
                  <a:cubicBezTo>
                    <a:pt x="6" y="21"/>
                    <a:pt x="6" y="16"/>
                    <a:pt x="8" y="9"/>
                  </a:cubicBezTo>
                  <a:cubicBezTo>
                    <a:pt x="9" y="5"/>
                    <a:pt x="11" y="4"/>
                    <a:pt x="12" y="4"/>
                  </a:cubicBezTo>
                  <a:cubicBezTo>
                    <a:pt x="13" y="4"/>
                    <a:pt x="14" y="5"/>
                    <a:pt x="16" y="5"/>
                  </a:cubicBezTo>
                  <a:cubicBezTo>
                    <a:pt x="19" y="7"/>
                    <a:pt x="17" y="13"/>
                    <a:pt x="17" y="17"/>
                  </a:cubicBezTo>
                  <a:cubicBezTo>
                    <a:pt x="19" y="15"/>
                    <a:pt x="19" y="6"/>
                    <a:pt x="21" y="6"/>
                  </a:cubicBezTo>
                  <a:cubicBezTo>
                    <a:pt x="21" y="6"/>
                    <a:pt x="21" y="6"/>
                    <a:pt x="21" y="6"/>
                  </a:cubicBezTo>
                  <a:cubicBezTo>
                    <a:pt x="22" y="7"/>
                    <a:pt x="23" y="12"/>
                    <a:pt x="23" y="18"/>
                  </a:cubicBezTo>
                  <a:cubicBezTo>
                    <a:pt x="23" y="12"/>
                    <a:pt x="22" y="7"/>
                    <a:pt x="21" y="6"/>
                  </a:cubicBezTo>
                  <a:cubicBezTo>
                    <a:pt x="25" y="5"/>
                    <a:pt x="25" y="5"/>
                    <a:pt x="25" y="5"/>
                  </a:cubicBezTo>
                  <a:cubicBezTo>
                    <a:pt x="25" y="5"/>
                    <a:pt x="25" y="5"/>
                    <a:pt x="25" y="5"/>
                  </a:cubicBezTo>
                  <a:cubicBezTo>
                    <a:pt x="25" y="5"/>
                    <a:pt x="25" y="5"/>
                    <a:pt x="25" y="5"/>
                  </a:cubicBezTo>
                  <a:cubicBezTo>
                    <a:pt x="25" y="5"/>
                    <a:pt x="25" y="5"/>
                    <a:pt x="25" y="5"/>
                  </a:cubicBezTo>
                  <a:cubicBezTo>
                    <a:pt x="25" y="5"/>
                    <a:pt x="25" y="5"/>
                    <a:pt x="25" y="5"/>
                  </a:cubicBezTo>
                  <a:cubicBezTo>
                    <a:pt x="28" y="6"/>
                    <a:pt x="29" y="12"/>
                    <a:pt x="31" y="18"/>
                  </a:cubicBezTo>
                  <a:cubicBezTo>
                    <a:pt x="31" y="18"/>
                    <a:pt x="31" y="18"/>
                    <a:pt x="31" y="18"/>
                  </a:cubicBezTo>
                  <a:cubicBezTo>
                    <a:pt x="31" y="18"/>
                    <a:pt x="31" y="18"/>
                    <a:pt x="31" y="18"/>
                  </a:cubicBezTo>
                  <a:cubicBezTo>
                    <a:pt x="29" y="12"/>
                    <a:pt x="28" y="6"/>
                    <a:pt x="25" y="5"/>
                  </a:cubicBezTo>
                  <a:cubicBezTo>
                    <a:pt x="28" y="5"/>
                    <a:pt x="28" y="5"/>
                    <a:pt x="28" y="5"/>
                  </a:cubicBezTo>
                  <a:cubicBezTo>
                    <a:pt x="28" y="5"/>
                    <a:pt x="28" y="5"/>
                    <a:pt x="28" y="5"/>
                  </a:cubicBezTo>
                  <a:cubicBezTo>
                    <a:pt x="28" y="5"/>
                    <a:pt x="29" y="4"/>
                    <a:pt x="29" y="4"/>
                  </a:cubicBezTo>
                  <a:cubicBezTo>
                    <a:pt x="29" y="4"/>
                    <a:pt x="29" y="5"/>
                    <a:pt x="30" y="5"/>
                  </a:cubicBezTo>
                  <a:cubicBezTo>
                    <a:pt x="30" y="5"/>
                    <a:pt x="30" y="5"/>
                    <a:pt x="30" y="5"/>
                  </a:cubicBezTo>
                  <a:cubicBezTo>
                    <a:pt x="30" y="5"/>
                    <a:pt x="30" y="5"/>
                    <a:pt x="30" y="5"/>
                  </a:cubicBezTo>
                  <a:cubicBezTo>
                    <a:pt x="34" y="7"/>
                    <a:pt x="38" y="12"/>
                    <a:pt x="40" y="15"/>
                  </a:cubicBezTo>
                  <a:cubicBezTo>
                    <a:pt x="39" y="8"/>
                    <a:pt x="30" y="3"/>
                    <a:pt x="30" y="3"/>
                  </a:cubicBezTo>
                  <a:cubicBezTo>
                    <a:pt x="30" y="3"/>
                    <a:pt x="30" y="3"/>
                    <a:pt x="30" y="3"/>
                  </a:cubicBezTo>
                  <a:cubicBezTo>
                    <a:pt x="29" y="2"/>
                    <a:pt x="27" y="1"/>
                    <a:pt x="25" y="0"/>
                  </a:cubicBezTo>
                  <a:cubicBezTo>
                    <a:pt x="25" y="0"/>
                    <a:pt x="25" y="0"/>
                    <a:pt x="25" y="0"/>
                  </a:cubicBezTo>
                  <a:cubicBezTo>
                    <a:pt x="25" y="0"/>
                    <a:pt x="24" y="0"/>
                    <a:pt x="23"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5" name="Freeform 173">
              <a:extLst>
                <a:ext uri="{FF2B5EF4-FFF2-40B4-BE49-F238E27FC236}">
                  <a16:creationId xmlns="" xmlns:a16="http://schemas.microsoft.com/office/drawing/2014/main" id="{CC204E09-AAEF-4C1C-B425-D423D8A7A11D}"/>
                </a:ext>
              </a:extLst>
            </p:cNvPr>
            <p:cNvSpPr>
              <a:spLocks/>
            </p:cNvSpPr>
            <p:nvPr/>
          </p:nvSpPr>
          <p:spPr bwMode="auto">
            <a:xfrm flipH="1">
              <a:off x="2135188" y="5688013"/>
              <a:ext cx="122238" cy="117475"/>
            </a:xfrm>
            <a:custGeom>
              <a:avLst/>
              <a:gdLst>
                <a:gd name="T0" fmla="*/ 27 w 43"/>
                <a:gd name="T1" fmla="*/ 0 h 41"/>
                <a:gd name="T2" fmla="*/ 27 w 43"/>
                <a:gd name="T3" fmla="*/ 0 h 41"/>
                <a:gd name="T4" fmla="*/ 27 w 43"/>
                <a:gd name="T5" fmla="*/ 0 h 41"/>
                <a:gd name="T6" fmla="*/ 10 w 43"/>
                <a:gd name="T7" fmla="*/ 4 h 41"/>
                <a:gd name="T8" fmla="*/ 8 w 43"/>
                <a:gd name="T9" fmla="*/ 7 h 41"/>
                <a:gd name="T10" fmla="*/ 8 w 43"/>
                <a:gd name="T11" fmla="*/ 8 h 41"/>
                <a:gd name="T12" fmla="*/ 8 w 43"/>
                <a:gd name="T13" fmla="*/ 10 h 41"/>
                <a:gd name="T14" fmla="*/ 7 w 43"/>
                <a:gd name="T15" fmla="*/ 12 h 41"/>
                <a:gd name="T16" fmla="*/ 4 w 43"/>
                <a:gd name="T17" fmla="*/ 13 h 41"/>
                <a:gd name="T18" fmla="*/ 0 w 43"/>
                <a:gd name="T19" fmla="*/ 17 h 41"/>
                <a:gd name="T20" fmla="*/ 0 w 43"/>
                <a:gd name="T21" fmla="*/ 18 h 41"/>
                <a:gd name="T22" fmla="*/ 2 w 43"/>
                <a:gd name="T23" fmla="*/ 30 h 41"/>
                <a:gd name="T24" fmla="*/ 2 w 43"/>
                <a:gd name="T25" fmla="*/ 30 h 41"/>
                <a:gd name="T26" fmla="*/ 14 w 43"/>
                <a:gd name="T27" fmla="*/ 41 h 41"/>
                <a:gd name="T28" fmla="*/ 6 w 43"/>
                <a:gd name="T29" fmla="*/ 19 h 41"/>
                <a:gd name="T30" fmla="*/ 24 w 43"/>
                <a:gd name="T31" fmla="*/ 37 h 41"/>
                <a:gd name="T32" fmla="*/ 8 w 43"/>
                <a:gd name="T33" fmla="*/ 17 h 41"/>
                <a:gd name="T34" fmla="*/ 9 w 43"/>
                <a:gd name="T35" fmla="*/ 17 h 41"/>
                <a:gd name="T36" fmla="*/ 23 w 43"/>
                <a:gd name="T37" fmla="*/ 24 h 41"/>
                <a:gd name="T38" fmla="*/ 11 w 43"/>
                <a:gd name="T39" fmla="*/ 15 h 41"/>
                <a:gd name="T40" fmla="*/ 12 w 43"/>
                <a:gd name="T41" fmla="*/ 14 h 41"/>
                <a:gd name="T42" fmla="*/ 25 w 43"/>
                <a:gd name="T43" fmla="*/ 21 h 41"/>
                <a:gd name="T44" fmla="*/ 14 w 43"/>
                <a:gd name="T45" fmla="*/ 11 h 41"/>
                <a:gd name="T46" fmla="*/ 15 w 43"/>
                <a:gd name="T47" fmla="*/ 11 h 41"/>
                <a:gd name="T48" fmla="*/ 33 w 43"/>
                <a:gd name="T49" fmla="*/ 21 h 41"/>
                <a:gd name="T50" fmla="*/ 16 w 43"/>
                <a:gd name="T51" fmla="*/ 7 h 41"/>
                <a:gd name="T52" fmla="*/ 19 w 43"/>
                <a:gd name="T53" fmla="*/ 7 h 41"/>
                <a:gd name="T54" fmla="*/ 38 w 43"/>
                <a:gd name="T55" fmla="*/ 14 h 41"/>
                <a:gd name="T56" fmla="*/ 18 w 43"/>
                <a:gd name="T57" fmla="*/ 3 h 41"/>
                <a:gd name="T58" fmla="*/ 27 w 43"/>
                <a:gd name="T59" fmla="*/ 2 h 41"/>
                <a:gd name="T60" fmla="*/ 43 w 43"/>
                <a:gd name="T61" fmla="*/ 4 h 41"/>
                <a:gd name="T62" fmla="*/ 27 w 43"/>
                <a:gd name="T63"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3" h="41">
                  <a:moveTo>
                    <a:pt x="27" y="0"/>
                  </a:moveTo>
                  <a:cubicBezTo>
                    <a:pt x="27" y="0"/>
                    <a:pt x="27" y="0"/>
                    <a:pt x="27" y="0"/>
                  </a:cubicBezTo>
                  <a:cubicBezTo>
                    <a:pt x="27" y="0"/>
                    <a:pt x="27" y="0"/>
                    <a:pt x="27" y="0"/>
                  </a:cubicBezTo>
                  <a:cubicBezTo>
                    <a:pt x="19" y="1"/>
                    <a:pt x="14" y="2"/>
                    <a:pt x="10" y="4"/>
                  </a:cubicBezTo>
                  <a:cubicBezTo>
                    <a:pt x="9" y="4"/>
                    <a:pt x="8" y="6"/>
                    <a:pt x="8" y="7"/>
                  </a:cubicBezTo>
                  <a:cubicBezTo>
                    <a:pt x="8" y="8"/>
                    <a:pt x="8" y="8"/>
                    <a:pt x="8" y="8"/>
                  </a:cubicBezTo>
                  <a:cubicBezTo>
                    <a:pt x="8" y="9"/>
                    <a:pt x="8" y="9"/>
                    <a:pt x="8" y="10"/>
                  </a:cubicBezTo>
                  <a:cubicBezTo>
                    <a:pt x="8" y="11"/>
                    <a:pt x="8" y="11"/>
                    <a:pt x="7" y="12"/>
                  </a:cubicBezTo>
                  <a:cubicBezTo>
                    <a:pt x="6" y="13"/>
                    <a:pt x="5" y="13"/>
                    <a:pt x="4" y="13"/>
                  </a:cubicBezTo>
                  <a:cubicBezTo>
                    <a:pt x="1" y="14"/>
                    <a:pt x="0" y="15"/>
                    <a:pt x="0" y="17"/>
                  </a:cubicBezTo>
                  <a:cubicBezTo>
                    <a:pt x="0" y="17"/>
                    <a:pt x="0" y="18"/>
                    <a:pt x="0" y="18"/>
                  </a:cubicBezTo>
                  <a:cubicBezTo>
                    <a:pt x="0" y="21"/>
                    <a:pt x="0" y="25"/>
                    <a:pt x="2" y="30"/>
                  </a:cubicBezTo>
                  <a:cubicBezTo>
                    <a:pt x="2" y="30"/>
                    <a:pt x="2" y="30"/>
                    <a:pt x="2" y="30"/>
                  </a:cubicBezTo>
                  <a:cubicBezTo>
                    <a:pt x="7" y="39"/>
                    <a:pt x="10" y="40"/>
                    <a:pt x="14" y="41"/>
                  </a:cubicBezTo>
                  <a:cubicBezTo>
                    <a:pt x="1" y="32"/>
                    <a:pt x="3" y="20"/>
                    <a:pt x="6" y="19"/>
                  </a:cubicBezTo>
                  <a:cubicBezTo>
                    <a:pt x="6" y="25"/>
                    <a:pt x="13" y="36"/>
                    <a:pt x="24" y="37"/>
                  </a:cubicBezTo>
                  <a:cubicBezTo>
                    <a:pt x="17" y="36"/>
                    <a:pt x="5" y="19"/>
                    <a:pt x="8" y="17"/>
                  </a:cubicBezTo>
                  <a:cubicBezTo>
                    <a:pt x="9" y="17"/>
                    <a:pt x="9" y="17"/>
                    <a:pt x="9" y="17"/>
                  </a:cubicBezTo>
                  <a:cubicBezTo>
                    <a:pt x="13" y="17"/>
                    <a:pt x="18" y="22"/>
                    <a:pt x="23" y="24"/>
                  </a:cubicBezTo>
                  <a:cubicBezTo>
                    <a:pt x="20" y="20"/>
                    <a:pt x="12" y="17"/>
                    <a:pt x="11" y="15"/>
                  </a:cubicBezTo>
                  <a:cubicBezTo>
                    <a:pt x="11" y="15"/>
                    <a:pt x="12" y="14"/>
                    <a:pt x="12" y="14"/>
                  </a:cubicBezTo>
                  <a:cubicBezTo>
                    <a:pt x="16" y="14"/>
                    <a:pt x="23" y="20"/>
                    <a:pt x="25" y="21"/>
                  </a:cubicBezTo>
                  <a:cubicBezTo>
                    <a:pt x="21" y="15"/>
                    <a:pt x="12" y="12"/>
                    <a:pt x="14" y="11"/>
                  </a:cubicBezTo>
                  <a:cubicBezTo>
                    <a:pt x="14" y="11"/>
                    <a:pt x="15" y="11"/>
                    <a:pt x="15" y="11"/>
                  </a:cubicBezTo>
                  <a:cubicBezTo>
                    <a:pt x="19" y="11"/>
                    <a:pt x="30" y="17"/>
                    <a:pt x="33" y="21"/>
                  </a:cubicBezTo>
                  <a:cubicBezTo>
                    <a:pt x="33" y="13"/>
                    <a:pt x="13" y="9"/>
                    <a:pt x="16" y="7"/>
                  </a:cubicBezTo>
                  <a:cubicBezTo>
                    <a:pt x="16" y="7"/>
                    <a:pt x="17" y="7"/>
                    <a:pt x="19" y="7"/>
                  </a:cubicBezTo>
                  <a:cubicBezTo>
                    <a:pt x="24" y="7"/>
                    <a:pt x="34" y="9"/>
                    <a:pt x="38" y="14"/>
                  </a:cubicBezTo>
                  <a:cubicBezTo>
                    <a:pt x="33" y="1"/>
                    <a:pt x="7" y="6"/>
                    <a:pt x="18" y="3"/>
                  </a:cubicBezTo>
                  <a:cubicBezTo>
                    <a:pt x="22" y="2"/>
                    <a:pt x="24" y="2"/>
                    <a:pt x="27" y="2"/>
                  </a:cubicBezTo>
                  <a:cubicBezTo>
                    <a:pt x="33" y="2"/>
                    <a:pt x="37" y="4"/>
                    <a:pt x="43" y="4"/>
                  </a:cubicBezTo>
                  <a:cubicBezTo>
                    <a:pt x="38" y="1"/>
                    <a:pt x="28" y="0"/>
                    <a:pt x="27"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6" name="Freeform 174">
              <a:extLst>
                <a:ext uri="{FF2B5EF4-FFF2-40B4-BE49-F238E27FC236}">
                  <a16:creationId xmlns="" xmlns:a16="http://schemas.microsoft.com/office/drawing/2014/main" id="{E25952C8-9A18-49D8-941C-CAF89E5D74DF}"/>
                </a:ext>
              </a:extLst>
            </p:cNvPr>
            <p:cNvSpPr>
              <a:spLocks/>
            </p:cNvSpPr>
            <p:nvPr/>
          </p:nvSpPr>
          <p:spPr bwMode="auto">
            <a:xfrm flipH="1">
              <a:off x="2206625" y="5849938"/>
              <a:ext cx="79375" cy="82550"/>
            </a:xfrm>
            <a:custGeom>
              <a:avLst/>
              <a:gdLst>
                <a:gd name="T0" fmla="*/ 4 w 28"/>
                <a:gd name="T1" fmla="*/ 0 h 29"/>
                <a:gd name="T2" fmla="*/ 1 w 28"/>
                <a:gd name="T3" fmla="*/ 2 h 29"/>
                <a:gd name="T4" fmla="*/ 1 w 28"/>
                <a:gd name="T5" fmla="*/ 2 h 29"/>
                <a:gd name="T6" fmla="*/ 1 w 28"/>
                <a:gd name="T7" fmla="*/ 2 h 29"/>
                <a:gd name="T8" fmla="*/ 0 w 28"/>
                <a:gd name="T9" fmla="*/ 5 h 29"/>
                <a:gd name="T10" fmla="*/ 0 w 28"/>
                <a:gd name="T11" fmla="*/ 7 h 29"/>
                <a:gd name="T12" fmla="*/ 0 w 28"/>
                <a:gd name="T13" fmla="*/ 7 h 29"/>
                <a:gd name="T14" fmla="*/ 0 w 28"/>
                <a:gd name="T15" fmla="*/ 7 h 29"/>
                <a:gd name="T16" fmla="*/ 0 w 28"/>
                <a:gd name="T17" fmla="*/ 8 h 29"/>
                <a:gd name="T18" fmla="*/ 20 w 28"/>
                <a:gd name="T19" fmla="*/ 28 h 29"/>
                <a:gd name="T20" fmla="*/ 22 w 28"/>
                <a:gd name="T21" fmla="*/ 29 h 29"/>
                <a:gd name="T22" fmla="*/ 5 w 28"/>
                <a:gd name="T23" fmla="*/ 14 h 29"/>
                <a:gd name="T24" fmla="*/ 8 w 28"/>
                <a:gd name="T25" fmla="*/ 15 h 29"/>
                <a:gd name="T26" fmla="*/ 26 w 28"/>
                <a:gd name="T27" fmla="*/ 23 h 29"/>
                <a:gd name="T28" fmla="*/ 24 w 28"/>
                <a:gd name="T29" fmla="*/ 22 h 29"/>
                <a:gd name="T30" fmla="*/ 3 w 28"/>
                <a:gd name="T31" fmla="*/ 7 h 29"/>
                <a:gd name="T32" fmla="*/ 3 w 28"/>
                <a:gd name="T33" fmla="*/ 7 h 29"/>
                <a:gd name="T34" fmla="*/ 10 w 28"/>
                <a:gd name="T35" fmla="*/ 11 h 29"/>
                <a:gd name="T36" fmla="*/ 18 w 28"/>
                <a:gd name="T37" fmla="*/ 14 h 29"/>
                <a:gd name="T38" fmla="*/ 18 w 28"/>
                <a:gd name="T39" fmla="*/ 13 h 29"/>
                <a:gd name="T40" fmla="*/ 4 w 28"/>
                <a:gd name="T41" fmla="*/ 5 h 29"/>
                <a:gd name="T42" fmla="*/ 4 w 28"/>
                <a:gd name="T43" fmla="*/ 5 h 29"/>
                <a:gd name="T44" fmla="*/ 16 w 28"/>
                <a:gd name="T45" fmla="*/ 9 h 29"/>
                <a:gd name="T46" fmla="*/ 27 w 28"/>
                <a:gd name="T47" fmla="*/ 13 h 29"/>
                <a:gd name="T48" fmla="*/ 28 w 28"/>
                <a:gd name="T49" fmla="*/ 12 h 29"/>
                <a:gd name="T50" fmla="*/ 6 w 28"/>
                <a:gd name="T51" fmla="*/ 2 h 29"/>
                <a:gd name="T52" fmla="*/ 7 w 28"/>
                <a:gd name="T53" fmla="*/ 2 h 29"/>
                <a:gd name="T54" fmla="*/ 16 w 28"/>
                <a:gd name="T55" fmla="*/ 4 h 29"/>
                <a:gd name="T56" fmla="*/ 25 w 28"/>
                <a:gd name="T57" fmla="*/ 6 h 29"/>
                <a:gd name="T58" fmla="*/ 25 w 28"/>
                <a:gd name="T59" fmla="*/ 6 h 29"/>
                <a:gd name="T60" fmla="*/ 18 w 28"/>
                <a:gd name="T61" fmla="*/ 2 h 29"/>
                <a:gd name="T62" fmla="*/ 18 w 28"/>
                <a:gd name="T63" fmla="*/ 2 h 29"/>
                <a:gd name="T64" fmla="*/ 17 w 28"/>
                <a:gd name="T65" fmla="*/ 2 h 29"/>
                <a:gd name="T66" fmla="*/ 17 w 28"/>
                <a:gd name="T67" fmla="*/ 2 h 29"/>
                <a:gd name="T68" fmla="*/ 17 w 28"/>
                <a:gd name="T69" fmla="*/ 2 h 29"/>
                <a:gd name="T70" fmla="*/ 15 w 28"/>
                <a:gd name="T71" fmla="*/ 2 h 29"/>
                <a:gd name="T72" fmla="*/ 4 w 28"/>
                <a:gd name="T73"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8" h="29">
                  <a:moveTo>
                    <a:pt x="4" y="0"/>
                  </a:moveTo>
                  <a:cubicBezTo>
                    <a:pt x="1" y="0"/>
                    <a:pt x="1" y="1"/>
                    <a:pt x="1" y="2"/>
                  </a:cubicBezTo>
                  <a:cubicBezTo>
                    <a:pt x="1" y="2"/>
                    <a:pt x="1" y="2"/>
                    <a:pt x="1" y="2"/>
                  </a:cubicBezTo>
                  <a:cubicBezTo>
                    <a:pt x="1" y="2"/>
                    <a:pt x="1" y="2"/>
                    <a:pt x="1" y="2"/>
                  </a:cubicBezTo>
                  <a:cubicBezTo>
                    <a:pt x="1" y="4"/>
                    <a:pt x="0" y="4"/>
                    <a:pt x="0" y="5"/>
                  </a:cubicBezTo>
                  <a:cubicBezTo>
                    <a:pt x="0" y="6"/>
                    <a:pt x="0" y="6"/>
                    <a:pt x="0" y="7"/>
                  </a:cubicBezTo>
                  <a:cubicBezTo>
                    <a:pt x="0" y="7"/>
                    <a:pt x="0" y="7"/>
                    <a:pt x="0" y="7"/>
                  </a:cubicBezTo>
                  <a:cubicBezTo>
                    <a:pt x="0" y="7"/>
                    <a:pt x="0" y="7"/>
                    <a:pt x="0" y="7"/>
                  </a:cubicBezTo>
                  <a:cubicBezTo>
                    <a:pt x="0" y="7"/>
                    <a:pt x="0" y="8"/>
                    <a:pt x="0" y="8"/>
                  </a:cubicBezTo>
                  <a:cubicBezTo>
                    <a:pt x="0" y="11"/>
                    <a:pt x="8" y="23"/>
                    <a:pt x="20" y="28"/>
                  </a:cubicBezTo>
                  <a:cubicBezTo>
                    <a:pt x="20" y="29"/>
                    <a:pt x="21" y="29"/>
                    <a:pt x="22" y="29"/>
                  </a:cubicBezTo>
                  <a:cubicBezTo>
                    <a:pt x="16" y="26"/>
                    <a:pt x="3" y="14"/>
                    <a:pt x="5" y="14"/>
                  </a:cubicBezTo>
                  <a:cubicBezTo>
                    <a:pt x="6" y="14"/>
                    <a:pt x="7" y="14"/>
                    <a:pt x="8" y="15"/>
                  </a:cubicBezTo>
                  <a:cubicBezTo>
                    <a:pt x="16" y="21"/>
                    <a:pt x="24" y="23"/>
                    <a:pt x="26" y="23"/>
                  </a:cubicBezTo>
                  <a:cubicBezTo>
                    <a:pt x="26" y="23"/>
                    <a:pt x="26" y="22"/>
                    <a:pt x="24" y="22"/>
                  </a:cubicBezTo>
                  <a:cubicBezTo>
                    <a:pt x="18" y="20"/>
                    <a:pt x="2" y="8"/>
                    <a:pt x="3" y="7"/>
                  </a:cubicBezTo>
                  <a:cubicBezTo>
                    <a:pt x="3" y="7"/>
                    <a:pt x="3" y="7"/>
                    <a:pt x="3" y="7"/>
                  </a:cubicBezTo>
                  <a:cubicBezTo>
                    <a:pt x="4" y="7"/>
                    <a:pt x="7" y="9"/>
                    <a:pt x="10" y="11"/>
                  </a:cubicBezTo>
                  <a:cubicBezTo>
                    <a:pt x="13" y="12"/>
                    <a:pt x="17" y="14"/>
                    <a:pt x="18" y="14"/>
                  </a:cubicBezTo>
                  <a:cubicBezTo>
                    <a:pt x="18" y="14"/>
                    <a:pt x="18" y="14"/>
                    <a:pt x="18" y="13"/>
                  </a:cubicBezTo>
                  <a:cubicBezTo>
                    <a:pt x="16" y="10"/>
                    <a:pt x="1" y="5"/>
                    <a:pt x="4" y="5"/>
                  </a:cubicBezTo>
                  <a:cubicBezTo>
                    <a:pt x="4" y="5"/>
                    <a:pt x="4" y="5"/>
                    <a:pt x="4" y="5"/>
                  </a:cubicBezTo>
                  <a:cubicBezTo>
                    <a:pt x="6" y="5"/>
                    <a:pt x="11" y="7"/>
                    <a:pt x="16" y="9"/>
                  </a:cubicBezTo>
                  <a:cubicBezTo>
                    <a:pt x="21" y="11"/>
                    <a:pt x="26" y="13"/>
                    <a:pt x="27" y="13"/>
                  </a:cubicBezTo>
                  <a:cubicBezTo>
                    <a:pt x="28" y="13"/>
                    <a:pt x="28" y="12"/>
                    <a:pt x="28" y="12"/>
                  </a:cubicBezTo>
                  <a:cubicBezTo>
                    <a:pt x="26" y="10"/>
                    <a:pt x="2" y="3"/>
                    <a:pt x="6" y="2"/>
                  </a:cubicBezTo>
                  <a:cubicBezTo>
                    <a:pt x="6" y="2"/>
                    <a:pt x="6" y="2"/>
                    <a:pt x="7" y="2"/>
                  </a:cubicBezTo>
                  <a:cubicBezTo>
                    <a:pt x="9" y="2"/>
                    <a:pt x="12" y="3"/>
                    <a:pt x="16" y="4"/>
                  </a:cubicBezTo>
                  <a:cubicBezTo>
                    <a:pt x="19" y="5"/>
                    <a:pt x="23" y="6"/>
                    <a:pt x="25" y="6"/>
                  </a:cubicBezTo>
                  <a:cubicBezTo>
                    <a:pt x="25" y="6"/>
                    <a:pt x="25" y="6"/>
                    <a:pt x="25" y="6"/>
                  </a:cubicBezTo>
                  <a:cubicBezTo>
                    <a:pt x="26" y="4"/>
                    <a:pt x="20" y="3"/>
                    <a:pt x="18" y="2"/>
                  </a:cubicBezTo>
                  <a:cubicBezTo>
                    <a:pt x="18" y="2"/>
                    <a:pt x="18" y="2"/>
                    <a:pt x="18" y="2"/>
                  </a:cubicBezTo>
                  <a:cubicBezTo>
                    <a:pt x="18" y="2"/>
                    <a:pt x="17" y="2"/>
                    <a:pt x="17" y="2"/>
                  </a:cubicBezTo>
                  <a:cubicBezTo>
                    <a:pt x="17" y="2"/>
                    <a:pt x="17" y="2"/>
                    <a:pt x="17" y="2"/>
                  </a:cubicBezTo>
                  <a:cubicBezTo>
                    <a:pt x="17" y="2"/>
                    <a:pt x="17" y="2"/>
                    <a:pt x="17" y="2"/>
                  </a:cubicBezTo>
                  <a:cubicBezTo>
                    <a:pt x="16" y="2"/>
                    <a:pt x="16" y="2"/>
                    <a:pt x="15" y="2"/>
                  </a:cubicBezTo>
                  <a:cubicBezTo>
                    <a:pt x="10" y="1"/>
                    <a:pt x="6" y="0"/>
                    <a:pt x="4"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7" name="Freeform 175">
              <a:extLst>
                <a:ext uri="{FF2B5EF4-FFF2-40B4-BE49-F238E27FC236}">
                  <a16:creationId xmlns="" xmlns:a16="http://schemas.microsoft.com/office/drawing/2014/main" id="{568933D7-D030-4E12-9F3B-67EB9E5AE656}"/>
                </a:ext>
              </a:extLst>
            </p:cNvPr>
            <p:cNvSpPr>
              <a:spLocks/>
            </p:cNvSpPr>
            <p:nvPr/>
          </p:nvSpPr>
          <p:spPr bwMode="auto">
            <a:xfrm flipH="1">
              <a:off x="2041525" y="5919788"/>
              <a:ext cx="90488" cy="61913"/>
            </a:xfrm>
            <a:custGeom>
              <a:avLst/>
              <a:gdLst>
                <a:gd name="T0" fmla="*/ 26 w 32"/>
                <a:gd name="T1" fmla="*/ 0 h 22"/>
                <a:gd name="T2" fmla="*/ 22 w 32"/>
                <a:gd name="T3" fmla="*/ 2 h 22"/>
                <a:gd name="T4" fmla="*/ 22 w 32"/>
                <a:gd name="T5" fmla="*/ 2 h 22"/>
                <a:gd name="T6" fmla="*/ 22 w 32"/>
                <a:gd name="T7" fmla="*/ 2 h 22"/>
                <a:gd name="T8" fmla="*/ 21 w 32"/>
                <a:gd name="T9" fmla="*/ 2 h 22"/>
                <a:gd name="T10" fmla="*/ 17 w 32"/>
                <a:gd name="T11" fmla="*/ 6 h 22"/>
                <a:gd name="T12" fmla="*/ 0 w 32"/>
                <a:gd name="T13" fmla="*/ 20 h 22"/>
                <a:gd name="T14" fmla="*/ 4 w 32"/>
                <a:gd name="T15" fmla="*/ 22 h 22"/>
                <a:gd name="T16" fmla="*/ 12 w 32"/>
                <a:gd name="T17" fmla="*/ 21 h 22"/>
                <a:gd name="T18" fmla="*/ 24 w 32"/>
                <a:gd name="T19" fmla="*/ 17 h 22"/>
                <a:gd name="T20" fmla="*/ 32 w 32"/>
                <a:gd name="T21" fmla="*/ 7 h 22"/>
                <a:gd name="T22" fmla="*/ 32 w 32"/>
                <a:gd name="T23" fmla="*/ 6 h 22"/>
                <a:gd name="T24" fmla="*/ 30 w 32"/>
                <a:gd name="T25" fmla="*/ 9 h 22"/>
                <a:gd name="T26" fmla="*/ 13 w 32"/>
                <a:gd name="T27" fmla="*/ 19 h 22"/>
                <a:gd name="T28" fmla="*/ 11 w 32"/>
                <a:gd name="T29" fmla="*/ 19 h 22"/>
                <a:gd name="T30" fmla="*/ 24 w 32"/>
                <a:gd name="T31" fmla="*/ 10 h 22"/>
                <a:gd name="T32" fmla="*/ 26 w 32"/>
                <a:gd name="T33" fmla="*/ 8 h 22"/>
                <a:gd name="T34" fmla="*/ 20 w 32"/>
                <a:gd name="T35" fmla="*/ 11 h 22"/>
                <a:gd name="T36" fmla="*/ 8 w 32"/>
                <a:gd name="T37" fmla="*/ 17 h 22"/>
                <a:gd name="T38" fmla="*/ 8 w 32"/>
                <a:gd name="T39" fmla="*/ 17 h 22"/>
                <a:gd name="T40" fmla="*/ 24 w 32"/>
                <a:gd name="T41" fmla="*/ 4 h 22"/>
                <a:gd name="T42" fmla="*/ 26 w 32"/>
                <a:gd name="T43"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 h="22">
                  <a:moveTo>
                    <a:pt x="26" y="0"/>
                  </a:moveTo>
                  <a:cubicBezTo>
                    <a:pt x="25" y="0"/>
                    <a:pt x="24" y="1"/>
                    <a:pt x="22" y="2"/>
                  </a:cubicBezTo>
                  <a:cubicBezTo>
                    <a:pt x="22" y="2"/>
                    <a:pt x="22" y="2"/>
                    <a:pt x="22" y="2"/>
                  </a:cubicBezTo>
                  <a:cubicBezTo>
                    <a:pt x="22" y="2"/>
                    <a:pt x="22" y="2"/>
                    <a:pt x="22" y="2"/>
                  </a:cubicBezTo>
                  <a:cubicBezTo>
                    <a:pt x="21" y="2"/>
                    <a:pt x="21" y="2"/>
                    <a:pt x="21" y="2"/>
                  </a:cubicBezTo>
                  <a:cubicBezTo>
                    <a:pt x="20" y="4"/>
                    <a:pt x="19" y="5"/>
                    <a:pt x="17" y="6"/>
                  </a:cubicBezTo>
                  <a:cubicBezTo>
                    <a:pt x="9" y="13"/>
                    <a:pt x="0" y="18"/>
                    <a:pt x="0" y="20"/>
                  </a:cubicBezTo>
                  <a:cubicBezTo>
                    <a:pt x="0" y="21"/>
                    <a:pt x="1" y="22"/>
                    <a:pt x="4" y="22"/>
                  </a:cubicBezTo>
                  <a:cubicBezTo>
                    <a:pt x="6" y="22"/>
                    <a:pt x="9" y="21"/>
                    <a:pt x="12" y="21"/>
                  </a:cubicBezTo>
                  <a:cubicBezTo>
                    <a:pt x="15" y="21"/>
                    <a:pt x="19" y="19"/>
                    <a:pt x="24" y="17"/>
                  </a:cubicBezTo>
                  <a:cubicBezTo>
                    <a:pt x="24" y="17"/>
                    <a:pt x="31" y="12"/>
                    <a:pt x="32" y="7"/>
                  </a:cubicBezTo>
                  <a:cubicBezTo>
                    <a:pt x="32" y="7"/>
                    <a:pt x="32" y="6"/>
                    <a:pt x="32" y="6"/>
                  </a:cubicBezTo>
                  <a:cubicBezTo>
                    <a:pt x="32" y="6"/>
                    <a:pt x="31" y="7"/>
                    <a:pt x="30" y="9"/>
                  </a:cubicBezTo>
                  <a:cubicBezTo>
                    <a:pt x="27" y="13"/>
                    <a:pt x="21" y="18"/>
                    <a:pt x="13" y="19"/>
                  </a:cubicBezTo>
                  <a:cubicBezTo>
                    <a:pt x="12" y="19"/>
                    <a:pt x="11" y="19"/>
                    <a:pt x="11" y="19"/>
                  </a:cubicBezTo>
                  <a:cubicBezTo>
                    <a:pt x="7" y="19"/>
                    <a:pt x="19" y="14"/>
                    <a:pt x="24" y="10"/>
                  </a:cubicBezTo>
                  <a:cubicBezTo>
                    <a:pt x="26" y="8"/>
                    <a:pt x="26" y="8"/>
                    <a:pt x="26" y="8"/>
                  </a:cubicBezTo>
                  <a:cubicBezTo>
                    <a:pt x="25" y="8"/>
                    <a:pt x="22" y="9"/>
                    <a:pt x="20" y="11"/>
                  </a:cubicBezTo>
                  <a:cubicBezTo>
                    <a:pt x="16" y="14"/>
                    <a:pt x="10" y="16"/>
                    <a:pt x="8" y="17"/>
                  </a:cubicBezTo>
                  <a:cubicBezTo>
                    <a:pt x="8" y="17"/>
                    <a:pt x="8" y="17"/>
                    <a:pt x="8" y="17"/>
                  </a:cubicBezTo>
                  <a:cubicBezTo>
                    <a:pt x="6" y="17"/>
                    <a:pt x="20" y="8"/>
                    <a:pt x="24" y="4"/>
                  </a:cubicBezTo>
                  <a:cubicBezTo>
                    <a:pt x="26" y="1"/>
                    <a:pt x="26" y="0"/>
                    <a:pt x="26"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8" name="Freeform 176">
              <a:extLst>
                <a:ext uri="{FF2B5EF4-FFF2-40B4-BE49-F238E27FC236}">
                  <a16:creationId xmlns="" xmlns:a16="http://schemas.microsoft.com/office/drawing/2014/main" id="{895BCB73-542C-4030-8DFE-CEE7930E908F}"/>
                </a:ext>
              </a:extLst>
            </p:cNvPr>
            <p:cNvSpPr>
              <a:spLocks/>
            </p:cNvSpPr>
            <p:nvPr/>
          </p:nvSpPr>
          <p:spPr bwMode="auto">
            <a:xfrm flipH="1">
              <a:off x="1860550" y="5654675"/>
              <a:ext cx="36513" cy="93663"/>
            </a:xfrm>
            <a:custGeom>
              <a:avLst/>
              <a:gdLst>
                <a:gd name="T0" fmla="*/ 11 w 13"/>
                <a:gd name="T1" fmla="*/ 0 h 33"/>
                <a:gd name="T2" fmla="*/ 1 w 13"/>
                <a:gd name="T3" fmla="*/ 20 h 33"/>
                <a:gd name="T4" fmla="*/ 0 w 13"/>
                <a:gd name="T5" fmla="*/ 22 h 33"/>
                <a:gd name="T6" fmla="*/ 8 w 13"/>
                <a:gd name="T7" fmla="*/ 8 h 33"/>
                <a:gd name="T8" fmla="*/ 9 w 13"/>
                <a:gd name="T9" fmla="*/ 8 h 33"/>
                <a:gd name="T10" fmla="*/ 5 w 13"/>
                <a:gd name="T11" fmla="*/ 24 h 33"/>
                <a:gd name="T12" fmla="*/ 5 w 13"/>
                <a:gd name="T13" fmla="*/ 24 h 33"/>
                <a:gd name="T14" fmla="*/ 10 w 13"/>
                <a:gd name="T15" fmla="*/ 9 h 33"/>
                <a:gd name="T16" fmla="*/ 10 w 13"/>
                <a:gd name="T17" fmla="*/ 12 h 33"/>
                <a:gd name="T18" fmla="*/ 7 w 13"/>
                <a:gd name="T19" fmla="*/ 33 h 33"/>
                <a:gd name="T20" fmla="*/ 7 w 13"/>
                <a:gd name="T21" fmla="*/ 33 h 33"/>
                <a:gd name="T22" fmla="*/ 9 w 13"/>
                <a:gd name="T23" fmla="*/ 31 h 33"/>
                <a:gd name="T24" fmla="*/ 12 w 13"/>
                <a:gd name="T25" fmla="*/ 8 h 33"/>
                <a:gd name="T26" fmla="*/ 13 w 13"/>
                <a:gd name="T27" fmla="*/ 5 h 33"/>
                <a:gd name="T28" fmla="*/ 11 w 13"/>
                <a:gd name="T29"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 h="33">
                  <a:moveTo>
                    <a:pt x="11" y="0"/>
                  </a:moveTo>
                  <a:cubicBezTo>
                    <a:pt x="9" y="0"/>
                    <a:pt x="6" y="5"/>
                    <a:pt x="1" y="20"/>
                  </a:cubicBezTo>
                  <a:cubicBezTo>
                    <a:pt x="1" y="21"/>
                    <a:pt x="0" y="21"/>
                    <a:pt x="0" y="22"/>
                  </a:cubicBezTo>
                  <a:cubicBezTo>
                    <a:pt x="3" y="18"/>
                    <a:pt x="7" y="8"/>
                    <a:pt x="8" y="8"/>
                  </a:cubicBezTo>
                  <a:cubicBezTo>
                    <a:pt x="8" y="8"/>
                    <a:pt x="9" y="8"/>
                    <a:pt x="9" y="8"/>
                  </a:cubicBezTo>
                  <a:cubicBezTo>
                    <a:pt x="9" y="11"/>
                    <a:pt x="4" y="24"/>
                    <a:pt x="5" y="24"/>
                  </a:cubicBezTo>
                  <a:cubicBezTo>
                    <a:pt x="5" y="24"/>
                    <a:pt x="5" y="24"/>
                    <a:pt x="5" y="24"/>
                  </a:cubicBezTo>
                  <a:cubicBezTo>
                    <a:pt x="7" y="22"/>
                    <a:pt x="10" y="9"/>
                    <a:pt x="10" y="9"/>
                  </a:cubicBezTo>
                  <a:cubicBezTo>
                    <a:pt x="11" y="9"/>
                    <a:pt x="10" y="10"/>
                    <a:pt x="10" y="12"/>
                  </a:cubicBezTo>
                  <a:cubicBezTo>
                    <a:pt x="9" y="20"/>
                    <a:pt x="5" y="33"/>
                    <a:pt x="7" y="33"/>
                  </a:cubicBezTo>
                  <a:cubicBezTo>
                    <a:pt x="7" y="33"/>
                    <a:pt x="7" y="33"/>
                    <a:pt x="7" y="33"/>
                  </a:cubicBezTo>
                  <a:cubicBezTo>
                    <a:pt x="8" y="33"/>
                    <a:pt x="9" y="32"/>
                    <a:pt x="9" y="31"/>
                  </a:cubicBezTo>
                  <a:cubicBezTo>
                    <a:pt x="11" y="22"/>
                    <a:pt x="11" y="14"/>
                    <a:pt x="12" y="8"/>
                  </a:cubicBezTo>
                  <a:cubicBezTo>
                    <a:pt x="13" y="7"/>
                    <a:pt x="13" y="6"/>
                    <a:pt x="13" y="5"/>
                  </a:cubicBezTo>
                  <a:cubicBezTo>
                    <a:pt x="13" y="2"/>
                    <a:pt x="12" y="0"/>
                    <a:pt x="11"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9" name="Freeform 177">
              <a:extLst>
                <a:ext uri="{FF2B5EF4-FFF2-40B4-BE49-F238E27FC236}">
                  <a16:creationId xmlns="" xmlns:a16="http://schemas.microsoft.com/office/drawing/2014/main" id="{78F00288-18A4-4833-A4F4-42E54BE5FB56}"/>
                </a:ext>
              </a:extLst>
            </p:cNvPr>
            <p:cNvSpPr>
              <a:spLocks/>
            </p:cNvSpPr>
            <p:nvPr/>
          </p:nvSpPr>
          <p:spPr bwMode="auto">
            <a:xfrm flipH="1">
              <a:off x="1990725" y="5562600"/>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0" name="Freeform 178">
              <a:extLst>
                <a:ext uri="{FF2B5EF4-FFF2-40B4-BE49-F238E27FC236}">
                  <a16:creationId xmlns="" xmlns:a16="http://schemas.microsoft.com/office/drawing/2014/main" id="{EBB477D0-B3B6-470C-8BC9-3782299A3369}"/>
                </a:ext>
              </a:extLst>
            </p:cNvPr>
            <p:cNvSpPr>
              <a:spLocks/>
            </p:cNvSpPr>
            <p:nvPr/>
          </p:nvSpPr>
          <p:spPr bwMode="auto">
            <a:xfrm flipH="1">
              <a:off x="1990725" y="5562600"/>
              <a:ext cx="0" cy="0"/>
            </a:xfrm>
            <a:custGeom>
              <a:avLst/>
              <a:gdLst/>
              <a:ahLst/>
              <a:cxnLst>
                <a:cxn ang="0">
                  <a:pos x="0" y="0"/>
                </a:cxn>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path>
              </a:pathLst>
            </a:custGeom>
            <a:solidFill>
              <a:srgbClr val="FFFC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1" name="Freeform 179">
              <a:extLst>
                <a:ext uri="{FF2B5EF4-FFF2-40B4-BE49-F238E27FC236}">
                  <a16:creationId xmlns="" xmlns:a16="http://schemas.microsoft.com/office/drawing/2014/main" id="{8EBE3AD5-FD18-4186-BBDF-5349FC23B379}"/>
                </a:ext>
              </a:extLst>
            </p:cNvPr>
            <p:cNvSpPr>
              <a:spLocks/>
            </p:cNvSpPr>
            <p:nvPr/>
          </p:nvSpPr>
          <p:spPr bwMode="auto">
            <a:xfrm flipH="1">
              <a:off x="1987550" y="5565775"/>
              <a:ext cx="6350" cy="49213"/>
            </a:xfrm>
            <a:custGeom>
              <a:avLst/>
              <a:gdLst>
                <a:gd name="T0" fmla="*/ 0 w 2"/>
                <a:gd name="T1" fmla="*/ 0 h 17"/>
                <a:gd name="T2" fmla="*/ 0 w 2"/>
                <a:gd name="T3" fmla="*/ 17 h 17"/>
                <a:gd name="T4" fmla="*/ 0 w 2"/>
                <a:gd name="T5" fmla="*/ 0 h 17"/>
              </a:gdLst>
              <a:ahLst/>
              <a:cxnLst>
                <a:cxn ang="0">
                  <a:pos x="T0" y="T1"/>
                </a:cxn>
                <a:cxn ang="0">
                  <a:pos x="T2" y="T3"/>
                </a:cxn>
                <a:cxn ang="0">
                  <a:pos x="T4" y="T5"/>
                </a:cxn>
              </a:cxnLst>
              <a:rect l="0" t="0" r="r" b="b"/>
              <a:pathLst>
                <a:path w="2" h="17">
                  <a:moveTo>
                    <a:pt x="0" y="0"/>
                  </a:moveTo>
                  <a:cubicBezTo>
                    <a:pt x="0" y="3"/>
                    <a:pt x="1" y="12"/>
                    <a:pt x="0" y="17"/>
                  </a:cubicBezTo>
                  <a:cubicBezTo>
                    <a:pt x="2" y="10"/>
                    <a:pt x="0" y="3"/>
                    <a:pt x="0"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2" name="Freeform 180">
              <a:extLst>
                <a:ext uri="{FF2B5EF4-FFF2-40B4-BE49-F238E27FC236}">
                  <a16:creationId xmlns="" xmlns:a16="http://schemas.microsoft.com/office/drawing/2014/main" id="{31E278CE-7933-4CAC-94F9-32AE7AAEAF1B}"/>
                </a:ext>
              </a:extLst>
            </p:cNvPr>
            <p:cNvSpPr>
              <a:spLocks/>
            </p:cNvSpPr>
            <p:nvPr/>
          </p:nvSpPr>
          <p:spPr bwMode="auto">
            <a:xfrm flipH="1">
              <a:off x="1990725" y="5562600"/>
              <a:ext cx="11113" cy="60325"/>
            </a:xfrm>
            <a:custGeom>
              <a:avLst/>
              <a:gdLst>
                <a:gd name="T0" fmla="*/ 4 w 4"/>
                <a:gd name="T1" fmla="*/ 0 h 21"/>
                <a:gd name="T2" fmla="*/ 0 w 4"/>
                <a:gd name="T3" fmla="*/ 1 h 21"/>
                <a:gd name="T4" fmla="*/ 2 w 4"/>
                <a:gd name="T5" fmla="*/ 13 h 21"/>
                <a:gd name="T6" fmla="*/ 2 w 4"/>
                <a:gd name="T7" fmla="*/ 21 h 21"/>
                <a:gd name="T8" fmla="*/ 3 w 4"/>
                <a:gd name="T9" fmla="*/ 18 h 21"/>
                <a:gd name="T10" fmla="*/ 3 w 4"/>
                <a:gd name="T11" fmla="*/ 1 h 21"/>
                <a:gd name="T12" fmla="*/ 4 w 4"/>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4" h="21">
                  <a:moveTo>
                    <a:pt x="4" y="0"/>
                  </a:moveTo>
                  <a:cubicBezTo>
                    <a:pt x="0" y="1"/>
                    <a:pt x="0" y="1"/>
                    <a:pt x="0" y="1"/>
                  </a:cubicBezTo>
                  <a:cubicBezTo>
                    <a:pt x="1" y="2"/>
                    <a:pt x="2" y="7"/>
                    <a:pt x="2" y="13"/>
                  </a:cubicBezTo>
                  <a:cubicBezTo>
                    <a:pt x="2" y="16"/>
                    <a:pt x="2" y="19"/>
                    <a:pt x="2" y="21"/>
                  </a:cubicBezTo>
                  <a:cubicBezTo>
                    <a:pt x="2" y="20"/>
                    <a:pt x="3" y="19"/>
                    <a:pt x="3" y="18"/>
                  </a:cubicBezTo>
                  <a:cubicBezTo>
                    <a:pt x="4" y="13"/>
                    <a:pt x="3" y="4"/>
                    <a:pt x="3" y="1"/>
                  </a:cubicBezTo>
                  <a:cubicBezTo>
                    <a:pt x="4" y="1"/>
                    <a:pt x="4" y="1"/>
                    <a:pt x="4" y="0"/>
                  </a:cubicBezTo>
                </a:path>
              </a:pathLst>
            </a:custGeom>
            <a:solidFill>
              <a:srgbClr val="FFFC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3" name="Freeform 181">
              <a:extLst>
                <a:ext uri="{FF2B5EF4-FFF2-40B4-BE49-F238E27FC236}">
                  <a16:creationId xmlns="" xmlns:a16="http://schemas.microsoft.com/office/drawing/2014/main" id="{4F0B425D-DE2A-4D73-BE7A-48BC2A3197C7}"/>
                </a:ext>
              </a:extLst>
            </p:cNvPr>
            <p:cNvSpPr>
              <a:spLocks/>
            </p:cNvSpPr>
            <p:nvPr/>
          </p:nvSpPr>
          <p:spPr bwMode="auto">
            <a:xfrm flipH="1">
              <a:off x="1976438" y="5561013"/>
              <a:ext cx="4763" cy="1588"/>
            </a:xfrm>
            <a:custGeom>
              <a:avLst/>
              <a:gdLst>
                <a:gd name="T0" fmla="*/ 1 w 2"/>
                <a:gd name="T1" fmla="*/ 0 h 1"/>
                <a:gd name="T2" fmla="*/ 0 w 2"/>
                <a:gd name="T3" fmla="*/ 1 h 1"/>
                <a:gd name="T4" fmla="*/ 0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1"/>
                    <a:pt x="0" y="1"/>
                  </a:cubicBezTo>
                  <a:cubicBezTo>
                    <a:pt x="0" y="1"/>
                    <a:pt x="0" y="1"/>
                    <a:pt x="0" y="1"/>
                  </a:cubicBezTo>
                  <a:cubicBezTo>
                    <a:pt x="2" y="1"/>
                    <a:pt x="2" y="1"/>
                    <a:pt x="2" y="1"/>
                  </a:cubicBezTo>
                  <a:cubicBezTo>
                    <a:pt x="1" y="1"/>
                    <a:pt x="1" y="0"/>
                    <a:pt x="1"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4" name="Freeform 182">
              <a:extLst>
                <a:ext uri="{FF2B5EF4-FFF2-40B4-BE49-F238E27FC236}">
                  <a16:creationId xmlns="" xmlns:a16="http://schemas.microsoft.com/office/drawing/2014/main" id="{345FD13F-36FB-401F-A780-5070946F5FB0}"/>
                </a:ext>
              </a:extLst>
            </p:cNvPr>
            <p:cNvSpPr>
              <a:spLocks/>
            </p:cNvSpPr>
            <p:nvPr/>
          </p:nvSpPr>
          <p:spPr bwMode="auto">
            <a:xfrm flipH="1">
              <a:off x="1976438" y="5561013"/>
              <a:ext cx="4763" cy="1588"/>
            </a:xfrm>
            <a:custGeom>
              <a:avLst/>
              <a:gdLst>
                <a:gd name="T0" fmla="*/ 1 w 2"/>
                <a:gd name="T1" fmla="*/ 0 h 1"/>
                <a:gd name="T2" fmla="*/ 0 w 2"/>
                <a:gd name="T3" fmla="*/ 1 h 1"/>
                <a:gd name="T4" fmla="*/ 1 w 2"/>
                <a:gd name="T5" fmla="*/ 0 h 1"/>
                <a:gd name="T6" fmla="*/ 2 w 2"/>
                <a:gd name="T7" fmla="*/ 1 h 1"/>
                <a:gd name="T8" fmla="*/ 2 w 2"/>
                <a:gd name="T9" fmla="*/ 1 h 1"/>
                <a:gd name="T10" fmla="*/ 1 w 2"/>
                <a:gd name="T11" fmla="*/ 0 h 1"/>
              </a:gdLst>
              <a:ahLst/>
              <a:cxnLst>
                <a:cxn ang="0">
                  <a:pos x="T0" y="T1"/>
                </a:cxn>
                <a:cxn ang="0">
                  <a:pos x="T2" y="T3"/>
                </a:cxn>
                <a:cxn ang="0">
                  <a:pos x="T4" y="T5"/>
                </a:cxn>
                <a:cxn ang="0">
                  <a:pos x="T6" y="T7"/>
                </a:cxn>
                <a:cxn ang="0">
                  <a:pos x="T8" y="T9"/>
                </a:cxn>
                <a:cxn ang="0">
                  <a:pos x="T10" y="T11"/>
                </a:cxn>
              </a:cxnLst>
              <a:rect l="0" t="0" r="r" b="b"/>
              <a:pathLst>
                <a:path w="2" h="1">
                  <a:moveTo>
                    <a:pt x="1" y="0"/>
                  </a:moveTo>
                  <a:cubicBezTo>
                    <a:pt x="1" y="0"/>
                    <a:pt x="0" y="1"/>
                    <a:pt x="0" y="1"/>
                  </a:cubicBezTo>
                  <a:cubicBezTo>
                    <a:pt x="0" y="1"/>
                    <a:pt x="1" y="0"/>
                    <a:pt x="1" y="0"/>
                  </a:cubicBezTo>
                  <a:cubicBezTo>
                    <a:pt x="1" y="0"/>
                    <a:pt x="1" y="1"/>
                    <a:pt x="2" y="1"/>
                  </a:cubicBezTo>
                  <a:cubicBezTo>
                    <a:pt x="2" y="1"/>
                    <a:pt x="2" y="1"/>
                    <a:pt x="2" y="1"/>
                  </a:cubicBezTo>
                  <a:cubicBezTo>
                    <a:pt x="1" y="1"/>
                    <a:pt x="1" y="0"/>
                    <a:pt x="1" y="0"/>
                  </a:cubicBezTo>
                </a:path>
              </a:pathLst>
            </a:custGeom>
            <a:solidFill>
              <a:srgbClr val="FFFC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5" name="Freeform 183">
              <a:extLst>
                <a:ext uri="{FF2B5EF4-FFF2-40B4-BE49-F238E27FC236}">
                  <a16:creationId xmlns="" xmlns:a16="http://schemas.microsoft.com/office/drawing/2014/main" id="{5A554A62-59CC-41D0-BA9F-1314EF77A63B}"/>
                </a:ext>
              </a:extLst>
            </p:cNvPr>
            <p:cNvSpPr>
              <a:spLocks/>
            </p:cNvSpPr>
            <p:nvPr/>
          </p:nvSpPr>
          <p:spPr bwMode="auto">
            <a:xfrm flipH="1">
              <a:off x="1966913" y="5562600"/>
              <a:ext cx="14288" cy="38100"/>
            </a:xfrm>
            <a:custGeom>
              <a:avLst/>
              <a:gdLst>
                <a:gd name="T0" fmla="*/ 0 w 5"/>
                <a:gd name="T1" fmla="*/ 0 h 13"/>
                <a:gd name="T2" fmla="*/ 0 w 5"/>
                <a:gd name="T3" fmla="*/ 0 h 13"/>
                <a:gd name="T4" fmla="*/ 3 w 5"/>
                <a:gd name="T5" fmla="*/ 13 h 13"/>
                <a:gd name="T6" fmla="*/ 0 w 5"/>
                <a:gd name="T7" fmla="*/ 0 h 13"/>
              </a:gdLst>
              <a:ahLst/>
              <a:cxnLst>
                <a:cxn ang="0">
                  <a:pos x="T0" y="T1"/>
                </a:cxn>
                <a:cxn ang="0">
                  <a:pos x="T2" y="T3"/>
                </a:cxn>
                <a:cxn ang="0">
                  <a:pos x="T4" y="T5"/>
                </a:cxn>
                <a:cxn ang="0">
                  <a:pos x="T6" y="T7"/>
                </a:cxn>
              </a:cxnLst>
              <a:rect l="0" t="0" r="r" b="b"/>
              <a:pathLst>
                <a:path w="5" h="13">
                  <a:moveTo>
                    <a:pt x="0" y="0"/>
                  </a:moveTo>
                  <a:cubicBezTo>
                    <a:pt x="0" y="0"/>
                    <a:pt x="0" y="0"/>
                    <a:pt x="0" y="0"/>
                  </a:cubicBezTo>
                  <a:cubicBezTo>
                    <a:pt x="0" y="2"/>
                    <a:pt x="4" y="10"/>
                    <a:pt x="3" y="13"/>
                  </a:cubicBezTo>
                  <a:cubicBezTo>
                    <a:pt x="5" y="9"/>
                    <a:pt x="0" y="2"/>
                    <a:pt x="0"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6" name="Freeform 184">
              <a:extLst>
                <a:ext uri="{FF2B5EF4-FFF2-40B4-BE49-F238E27FC236}">
                  <a16:creationId xmlns="" xmlns:a16="http://schemas.microsoft.com/office/drawing/2014/main" id="{F3D838F0-904C-43DF-AB95-A8D2ADF718D2}"/>
                </a:ext>
              </a:extLst>
            </p:cNvPr>
            <p:cNvSpPr>
              <a:spLocks/>
            </p:cNvSpPr>
            <p:nvPr/>
          </p:nvSpPr>
          <p:spPr bwMode="auto">
            <a:xfrm flipH="1">
              <a:off x="1970088" y="5562600"/>
              <a:ext cx="20638" cy="38100"/>
            </a:xfrm>
            <a:custGeom>
              <a:avLst/>
              <a:gdLst>
                <a:gd name="T0" fmla="*/ 3 w 7"/>
                <a:gd name="T1" fmla="*/ 0 h 13"/>
                <a:gd name="T2" fmla="*/ 0 w 7"/>
                <a:gd name="T3" fmla="*/ 0 h 13"/>
                <a:gd name="T4" fmla="*/ 6 w 7"/>
                <a:gd name="T5" fmla="*/ 13 h 13"/>
                <a:gd name="T6" fmla="*/ 6 w 7"/>
                <a:gd name="T7" fmla="*/ 13 h 13"/>
                <a:gd name="T8" fmla="*/ 3 w 7"/>
                <a:gd name="T9" fmla="*/ 0 h 13"/>
              </a:gdLst>
              <a:ahLst/>
              <a:cxnLst>
                <a:cxn ang="0">
                  <a:pos x="T0" y="T1"/>
                </a:cxn>
                <a:cxn ang="0">
                  <a:pos x="T2" y="T3"/>
                </a:cxn>
                <a:cxn ang="0">
                  <a:pos x="T4" y="T5"/>
                </a:cxn>
                <a:cxn ang="0">
                  <a:pos x="T6" y="T7"/>
                </a:cxn>
                <a:cxn ang="0">
                  <a:pos x="T8" y="T9"/>
                </a:cxn>
              </a:cxnLst>
              <a:rect l="0" t="0" r="r" b="b"/>
              <a:pathLst>
                <a:path w="7" h="13">
                  <a:moveTo>
                    <a:pt x="3" y="0"/>
                  </a:moveTo>
                  <a:cubicBezTo>
                    <a:pt x="0" y="0"/>
                    <a:pt x="0" y="0"/>
                    <a:pt x="0" y="0"/>
                  </a:cubicBezTo>
                  <a:cubicBezTo>
                    <a:pt x="3" y="1"/>
                    <a:pt x="4" y="7"/>
                    <a:pt x="6" y="13"/>
                  </a:cubicBezTo>
                  <a:cubicBezTo>
                    <a:pt x="6" y="13"/>
                    <a:pt x="6" y="13"/>
                    <a:pt x="6" y="13"/>
                  </a:cubicBezTo>
                  <a:cubicBezTo>
                    <a:pt x="7" y="10"/>
                    <a:pt x="3" y="2"/>
                    <a:pt x="3" y="0"/>
                  </a:cubicBezTo>
                </a:path>
              </a:pathLst>
            </a:custGeom>
            <a:solidFill>
              <a:srgbClr val="FFFC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7" name="Freeform 185">
              <a:extLst>
                <a:ext uri="{FF2B5EF4-FFF2-40B4-BE49-F238E27FC236}">
                  <a16:creationId xmlns="" xmlns:a16="http://schemas.microsoft.com/office/drawing/2014/main" id="{E3DD6C09-F79A-46AA-9D84-BE95B1ACEFCA}"/>
                </a:ext>
              </a:extLst>
            </p:cNvPr>
            <p:cNvSpPr>
              <a:spLocks noEditPoints="1"/>
            </p:cNvSpPr>
            <p:nvPr/>
          </p:nvSpPr>
          <p:spPr bwMode="auto">
            <a:xfrm flipH="1">
              <a:off x="2047875" y="5580063"/>
              <a:ext cx="0" cy="25400"/>
            </a:xfrm>
            <a:custGeom>
              <a:avLst/>
              <a:gdLst>
                <a:gd name="T0" fmla="*/ 2 h 9"/>
                <a:gd name="T1" fmla="*/ 9 h 9"/>
                <a:gd name="T2" fmla="*/ 2 h 9"/>
                <a:gd name="T3" fmla="*/ 0 h 9"/>
                <a:gd name="T4" fmla="*/ 0 h 9"/>
                <a:gd name="T5" fmla="*/ 0 h 9"/>
              </a:gdLst>
              <a:ahLst/>
              <a:cxnLst>
                <a:cxn ang="0">
                  <a:pos x="0" y="T0"/>
                </a:cxn>
                <a:cxn ang="0">
                  <a:pos x="0" y="T1"/>
                </a:cxn>
                <a:cxn ang="0">
                  <a:pos x="0" y="T2"/>
                </a:cxn>
                <a:cxn ang="0">
                  <a:pos x="0" y="T3"/>
                </a:cxn>
                <a:cxn ang="0">
                  <a:pos x="0" y="T4"/>
                </a:cxn>
                <a:cxn ang="0">
                  <a:pos x="0" y="T5"/>
                </a:cxn>
              </a:cxnLst>
              <a:rect l="0" t="0" r="r" b="b"/>
              <a:pathLst>
                <a:path h="9">
                  <a:moveTo>
                    <a:pt x="0" y="2"/>
                  </a:moveTo>
                  <a:cubicBezTo>
                    <a:pt x="0" y="3"/>
                    <a:pt x="0" y="6"/>
                    <a:pt x="0" y="9"/>
                  </a:cubicBezTo>
                  <a:cubicBezTo>
                    <a:pt x="0" y="6"/>
                    <a:pt x="0" y="3"/>
                    <a:pt x="0" y="2"/>
                  </a:cubicBezTo>
                  <a:moveTo>
                    <a:pt x="0" y="0"/>
                  </a:moveTo>
                  <a:cubicBezTo>
                    <a:pt x="0" y="0"/>
                    <a:pt x="0" y="0"/>
                    <a:pt x="0" y="0"/>
                  </a:cubicBezTo>
                  <a:cubicBezTo>
                    <a:pt x="0" y="0"/>
                    <a:pt x="0" y="0"/>
                    <a:pt x="0"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8" name="Freeform 186">
              <a:extLst>
                <a:ext uri="{FF2B5EF4-FFF2-40B4-BE49-F238E27FC236}">
                  <a16:creationId xmlns="" xmlns:a16="http://schemas.microsoft.com/office/drawing/2014/main" id="{ADC59709-43E4-4A68-A63C-4163A9545B3C}"/>
                </a:ext>
              </a:extLst>
            </p:cNvPr>
            <p:cNvSpPr>
              <a:spLocks/>
            </p:cNvSpPr>
            <p:nvPr/>
          </p:nvSpPr>
          <p:spPr bwMode="auto">
            <a:xfrm flipH="1">
              <a:off x="2038350" y="5575300"/>
              <a:ext cx="11113" cy="47625"/>
            </a:xfrm>
            <a:custGeom>
              <a:avLst/>
              <a:gdLst>
                <a:gd name="T0" fmla="*/ 4 w 4"/>
                <a:gd name="T1" fmla="*/ 0 h 17"/>
                <a:gd name="T2" fmla="*/ 1 w 4"/>
                <a:gd name="T3" fmla="*/ 2 h 17"/>
                <a:gd name="T4" fmla="*/ 1 w 4"/>
                <a:gd name="T5" fmla="*/ 2 h 17"/>
                <a:gd name="T6" fmla="*/ 1 w 4"/>
                <a:gd name="T7" fmla="*/ 2 h 17"/>
                <a:gd name="T8" fmla="*/ 1 w 4"/>
                <a:gd name="T9" fmla="*/ 4 h 17"/>
                <a:gd name="T10" fmla="*/ 1 w 4"/>
                <a:gd name="T11" fmla="*/ 11 h 17"/>
                <a:gd name="T12" fmla="*/ 2 w 4"/>
                <a:gd name="T13" fmla="*/ 17 h 17"/>
                <a:gd name="T14" fmla="*/ 2 w 4"/>
                <a:gd name="T15" fmla="*/ 16 h 17"/>
                <a:gd name="T16" fmla="*/ 4 w 4"/>
                <a:gd name="T17"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17">
                  <a:moveTo>
                    <a:pt x="4" y="0"/>
                  </a:moveTo>
                  <a:cubicBezTo>
                    <a:pt x="1" y="2"/>
                    <a:pt x="1" y="2"/>
                    <a:pt x="1" y="2"/>
                  </a:cubicBezTo>
                  <a:cubicBezTo>
                    <a:pt x="1" y="2"/>
                    <a:pt x="1" y="2"/>
                    <a:pt x="1" y="2"/>
                  </a:cubicBezTo>
                  <a:cubicBezTo>
                    <a:pt x="1" y="2"/>
                    <a:pt x="1" y="2"/>
                    <a:pt x="1" y="2"/>
                  </a:cubicBezTo>
                  <a:cubicBezTo>
                    <a:pt x="2" y="2"/>
                    <a:pt x="2" y="3"/>
                    <a:pt x="1" y="4"/>
                  </a:cubicBezTo>
                  <a:cubicBezTo>
                    <a:pt x="1" y="5"/>
                    <a:pt x="1" y="8"/>
                    <a:pt x="1" y="11"/>
                  </a:cubicBezTo>
                  <a:cubicBezTo>
                    <a:pt x="0" y="13"/>
                    <a:pt x="1" y="15"/>
                    <a:pt x="2" y="17"/>
                  </a:cubicBezTo>
                  <a:cubicBezTo>
                    <a:pt x="2" y="16"/>
                    <a:pt x="2" y="16"/>
                    <a:pt x="2" y="16"/>
                  </a:cubicBezTo>
                  <a:cubicBezTo>
                    <a:pt x="2" y="12"/>
                    <a:pt x="2" y="7"/>
                    <a:pt x="4" y="0"/>
                  </a:cubicBezTo>
                </a:path>
              </a:pathLst>
            </a:custGeom>
            <a:solidFill>
              <a:srgbClr val="FFFC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9" name="Freeform 187">
              <a:extLst>
                <a:ext uri="{FF2B5EF4-FFF2-40B4-BE49-F238E27FC236}">
                  <a16:creationId xmlns="" xmlns:a16="http://schemas.microsoft.com/office/drawing/2014/main" id="{A7D8C390-B602-4BB7-8C84-15B439E13E2F}"/>
                </a:ext>
              </a:extLst>
            </p:cNvPr>
            <p:cNvSpPr>
              <a:spLocks/>
            </p:cNvSpPr>
            <p:nvPr/>
          </p:nvSpPr>
          <p:spPr bwMode="auto">
            <a:xfrm flipH="1">
              <a:off x="1930400" y="5837238"/>
              <a:ext cx="68263" cy="53975"/>
            </a:xfrm>
            <a:custGeom>
              <a:avLst/>
              <a:gdLst>
                <a:gd name="T0" fmla="*/ 24 w 24"/>
                <a:gd name="T1" fmla="*/ 2 h 19"/>
                <a:gd name="T2" fmla="*/ 14 w 24"/>
                <a:gd name="T3" fmla="*/ 5 h 19"/>
                <a:gd name="T4" fmla="*/ 8 w 24"/>
                <a:gd name="T5" fmla="*/ 0 h 19"/>
                <a:gd name="T6" fmla="*/ 9 w 24"/>
                <a:gd name="T7" fmla="*/ 7 h 19"/>
                <a:gd name="T8" fmla="*/ 0 w 24"/>
                <a:gd name="T9" fmla="*/ 12 h 19"/>
                <a:gd name="T10" fmla="*/ 8 w 24"/>
                <a:gd name="T11" fmla="*/ 12 h 19"/>
                <a:gd name="T12" fmla="*/ 6 w 24"/>
                <a:gd name="T13" fmla="*/ 19 h 19"/>
                <a:gd name="T14" fmla="*/ 11 w 24"/>
                <a:gd name="T15" fmla="*/ 13 h 19"/>
                <a:gd name="T16" fmla="*/ 24 w 24"/>
                <a:gd name="T17" fmla="*/ 2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19">
                  <a:moveTo>
                    <a:pt x="24" y="2"/>
                  </a:moveTo>
                  <a:cubicBezTo>
                    <a:pt x="24" y="2"/>
                    <a:pt x="17" y="5"/>
                    <a:pt x="14" y="5"/>
                  </a:cubicBezTo>
                  <a:cubicBezTo>
                    <a:pt x="12" y="4"/>
                    <a:pt x="8" y="0"/>
                    <a:pt x="8" y="0"/>
                  </a:cubicBezTo>
                  <a:cubicBezTo>
                    <a:pt x="8" y="0"/>
                    <a:pt x="10" y="6"/>
                    <a:pt x="9" y="7"/>
                  </a:cubicBezTo>
                  <a:cubicBezTo>
                    <a:pt x="9" y="10"/>
                    <a:pt x="3" y="10"/>
                    <a:pt x="0" y="12"/>
                  </a:cubicBezTo>
                  <a:cubicBezTo>
                    <a:pt x="0" y="12"/>
                    <a:pt x="8" y="11"/>
                    <a:pt x="8" y="12"/>
                  </a:cubicBezTo>
                  <a:cubicBezTo>
                    <a:pt x="7" y="13"/>
                    <a:pt x="6" y="19"/>
                    <a:pt x="6" y="19"/>
                  </a:cubicBezTo>
                  <a:cubicBezTo>
                    <a:pt x="6" y="19"/>
                    <a:pt x="10" y="16"/>
                    <a:pt x="11" y="13"/>
                  </a:cubicBezTo>
                  <a:cubicBezTo>
                    <a:pt x="13" y="10"/>
                    <a:pt x="21" y="6"/>
                    <a:pt x="24" y="2"/>
                  </a:cubicBezTo>
                  <a:close/>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0" name="Freeform 188">
              <a:extLst>
                <a:ext uri="{FF2B5EF4-FFF2-40B4-BE49-F238E27FC236}">
                  <a16:creationId xmlns="" xmlns:a16="http://schemas.microsoft.com/office/drawing/2014/main" id="{1C681B32-6797-4C36-AD78-75CE5419C092}"/>
                </a:ext>
              </a:extLst>
            </p:cNvPr>
            <p:cNvSpPr>
              <a:spLocks/>
            </p:cNvSpPr>
            <p:nvPr/>
          </p:nvSpPr>
          <p:spPr bwMode="auto">
            <a:xfrm flipH="1">
              <a:off x="1947863" y="5856288"/>
              <a:ext cx="19050" cy="20638"/>
            </a:xfrm>
            <a:custGeom>
              <a:avLst/>
              <a:gdLst>
                <a:gd name="T0" fmla="*/ 7 w 7"/>
                <a:gd name="T1" fmla="*/ 0 h 7"/>
                <a:gd name="T2" fmla="*/ 6 w 7"/>
                <a:gd name="T3" fmla="*/ 5 h 7"/>
                <a:gd name="T4" fmla="*/ 0 w 7"/>
                <a:gd name="T5" fmla="*/ 7 h 7"/>
                <a:gd name="T6" fmla="*/ 3 w 7"/>
                <a:gd name="T7" fmla="*/ 1 h 7"/>
                <a:gd name="T8" fmla="*/ 7 w 7"/>
                <a:gd name="T9" fmla="*/ 0 h 7"/>
              </a:gdLst>
              <a:ahLst/>
              <a:cxnLst>
                <a:cxn ang="0">
                  <a:pos x="T0" y="T1"/>
                </a:cxn>
                <a:cxn ang="0">
                  <a:pos x="T2" y="T3"/>
                </a:cxn>
                <a:cxn ang="0">
                  <a:pos x="T4" y="T5"/>
                </a:cxn>
                <a:cxn ang="0">
                  <a:pos x="T6" y="T7"/>
                </a:cxn>
                <a:cxn ang="0">
                  <a:pos x="T8" y="T9"/>
                </a:cxn>
              </a:cxnLst>
              <a:rect l="0" t="0" r="r" b="b"/>
              <a:pathLst>
                <a:path w="7" h="7">
                  <a:moveTo>
                    <a:pt x="7" y="0"/>
                  </a:moveTo>
                  <a:cubicBezTo>
                    <a:pt x="7" y="0"/>
                    <a:pt x="7" y="2"/>
                    <a:pt x="6" y="5"/>
                  </a:cubicBezTo>
                  <a:cubicBezTo>
                    <a:pt x="4" y="7"/>
                    <a:pt x="0" y="7"/>
                    <a:pt x="0" y="7"/>
                  </a:cubicBezTo>
                  <a:cubicBezTo>
                    <a:pt x="3" y="1"/>
                    <a:pt x="3" y="1"/>
                    <a:pt x="3" y="1"/>
                  </a:cubicBezTo>
                  <a:lnTo>
                    <a:pt x="7" y="0"/>
                  </a:lnTo>
                  <a:close/>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 name="Freeform 189">
              <a:extLst>
                <a:ext uri="{FF2B5EF4-FFF2-40B4-BE49-F238E27FC236}">
                  <a16:creationId xmlns="" xmlns:a16="http://schemas.microsoft.com/office/drawing/2014/main" id="{C66B175A-389D-4B53-901D-1F31341C3A57}"/>
                </a:ext>
              </a:extLst>
            </p:cNvPr>
            <p:cNvSpPr>
              <a:spLocks/>
            </p:cNvSpPr>
            <p:nvPr/>
          </p:nvSpPr>
          <p:spPr bwMode="auto">
            <a:xfrm flipH="1">
              <a:off x="1728788" y="5862638"/>
              <a:ext cx="227013" cy="165100"/>
            </a:xfrm>
            <a:custGeom>
              <a:avLst/>
              <a:gdLst>
                <a:gd name="T0" fmla="*/ 2 w 80"/>
                <a:gd name="T1" fmla="*/ 0 h 58"/>
                <a:gd name="T2" fmla="*/ 74 w 80"/>
                <a:gd name="T3" fmla="*/ 52 h 58"/>
                <a:gd name="T4" fmla="*/ 80 w 80"/>
                <a:gd name="T5" fmla="*/ 56 h 58"/>
                <a:gd name="T6" fmla="*/ 0 w 80"/>
                <a:gd name="T7" fmla="*/ 3 h 58"/>
                <a:gd name="T8" fmla="*/ 2 w 80"/>
                <a:gd name="T9" fmla="*/ 0 h 58"/>
              </a:gdLst>
              <a:ahLst/>
              <a:cxnLst>
                <a:cxn ang="0">
                  <a:pos x="T0" y="T1"/>
                </a:cxn>
                <a:cxn ang="0">
                  <a:pos x="T2" y="T3"/>
                </a:cxn>
                <a:cxn ang="0">
                  <a:pos x="T4" y="T5"/>
                </a:cxn>
                <a:cxn ang="0">
                  <a:pos x="T6" y="T7"/>
                </a:cxn>
                <a:cxn ang="0">
                  <a:pos x="T8" y="T9"/>
                </a:cxn>
              </a:cxnLst>
              <a:rect l="0" t="0" r="r" b="b"/>
              <a:pathLst>
                <a:path w="80" h="58">
                  <a:moveTo>
                    <a:pt x="2" y="0"/>
                  </a:moveTo>
                  <a:cubicBezTo>
                    <a:pt x="2" y="0"/>
                    <a:pt x="29" y="38"/>
                    <a:pt x="74" y="52"/>
                  </a:cubicBezTo>
                  <a:cubicBezTo>
                    <a:pt x="74" y="52"/>
                    <a:pt x="80" y="53"/>
                    <a:pt x="80" y="56"/>
                  </a:cubicBezTo>
                  <a:cubicBezTo>
                    <a:pt x="79" y="58"/>
                    <a:pt x="31" y="44"/>
                    <a:pt x="0" y="3"/>
                  </a:cubicBezTo>
                  <a:cubicBezTo>
                    <a:pt x="2" y="0"/>
                    <a:pt x="2" y="0"/>
                    <a:pt x="2" y="0"/>
                  </a:cubicBezTo>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 name="Freeform 190">
              <a:extLst>
                <a:ext uri="{FF2B5EF4-FFF2-40B4-BE49-F238E27FC236}">
                  <a16:creationId xmlns="" xmlns:a16="http://schemas.microsoft.com/office/drawing/2014/main" id="{CBD3C741-D00A-47DF-A88B-EFEA0BBF6253}"/>
                </a:ext>
              </a:extLst>
            </p:cNvPr>
            <p:cNvSpPr>
              <a:spLocks/>
            </p:cNvSpPr>
            <p:nvPr/>
          </p:nvSpPr>
          <p:spPr bwMode="auto">
            <a:xfrm flipH="1">
              <a:off x="719138" y="5597525"/>
              <a:ext cx="536575" cy="280988"/>
            </a:xfrm>
            <a:custGeom>
              <a:avLst/>
              <a:gdLst>
                <a:gd name="T0" fmla="*/ 29 w 189"/>
                <a:gd name="T1" fmla="*/ 61 h 99"/>
                <a:gd name="T2" fmla="*/ 29 w 189"/>
                <a:gd name="T3" fmla="*/ 61 h 99"/>
                <a:gd name="T4" fmla="*/ 25 w 189"/>
                <a:gd name="T5" fmla="*/ 57 h 99"/>
                <a:gd name="T6" fmla="*/ 4 w 189"/>
                <a:gd name="T7" fmla="*/ 12 h 99"/>
                <a:gd name="T8" fmla="*/ 8 w 189"/>
                <a:gd name="T9" fmla="*/ 4 h 99"/>
                <a:gd name="T10" fmla="*/ 32 w 189"/>
                <a:gd name="T11" fmla="*/ 12 h 99"/>
                <a:gd name="T12" fmla="*/ 34 w 189"/>
                <a:gd name="T13" fmla="*/ 13 h 99"/>
                <a:gd name="T14" fmla="*/ 34 w 189"/>
                <a:gd name="T15" fmla="*/ 13 h 99"/>
                <a:gd name="T16" fmla="*/ 34 w 189"/>
                <a:gd name="T17" fmla="*/ 13 h 99"/>
                <a:gd name="T18" fmla="*/ 36 w 189"/>
                <a:gd name="T19" fmla="*/ 14 h 99"/>
                <a:gd name="T20" fmla="*/ 55 w 189"/>
                <a:gd name="T21" fmla="*/ 22 h 99"/>
                <a:gd name="T22" fmla="*/ 111 w 189"/>
                <a:gd name="T23" fmla="*/ 36 h 99"/>
                <a:gd name="T24" fmla="*/ 166 w 189"/>
                <a:gd name="T25" fmla="*/ 43 h 99"/>
                <a:gd name="T26" fmla="*/ 177 w 189"/>
                <a:gd name="T27" fmla="*/ 44 h 99"/>
                <a:gd name="T28" fmla="*/ 189 w 189"/>
                <a:gd name="T29" fmla="*/ 61 h 99"/>
                <a:gd name="T30" fmla="*/ 168 w 189"/>
                <a:gd name="T31" fmla="*/ 75 h 99"/>
                <a:gd name="T32" fmla="*/ 69 w 189"/>
                <a:gd name="T33" fmla="*/ 88 h 99"/>
                <a:gd name="T34" fmla="*/ 29 w 189"/>
                <a:gd name="T35" fmla="*/ 61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9" h="99">
                  <a:moveTo>
                    <a:pt x="29" y="61"/>
                  </a:moveTo>
                  <a:cubicBezTo>
                    <a:pt x="29" y="61"/>
                    <a:pt x="29" y="61"/>
                    <a:pt x="29" y="61"/>
                  </a:cubicBezTo>
                  <a:cubicBezTo>
                    <a:pt x="27" y="60"/>
                    <a:pt x="26" y="58"/>
                    <a:pt x="25" y="57"/>
                  </a:cubicBezTo>
                  <a:cubicBezTo>
                    <a:pt x="8" y="41"/>
                    <a:pt x="0" y="15"/>
                    <a:pt x="4" y="12"/>
                  </a:cubicBezTo>
                  <a:cubicBezTo>
                    <a:pt x="4" y="5"/>
                    <a:pt x="7" y="8"/>
                    <a:pt x="8" y="4"/>
                  </a:cubicBezTo>
                  <a:cubicBezTo>
                    <a:pt x="9" y="0"/>
                    <a:pt x="12" y="0"/>
                    <a:pt x="32" y="12"/>
                  </a:cubicBezTo>
                  <a:cubicBezTo>
                    <a:pt x="33" y="12"/>
                    <a:pt x="33" y="12"/>
                    <a:pt x="34" y="13"/>
                  </a:cubicBezTo>
                  <a:cubicBezTo>
                    <a:pt x="34" y="13"/>
                    <a:pt x="34" y="13"/>
                    <a:pt x="34" y="13"/>
                  </a:cubicBezTo>
                  <a:cubicBezTo>
                    <a:pt x="34" y="13"/>
                    <a:pt x="34" y="13"/>
                    <a:pt x="34" y="13"/>
                  </a:cubicBezTo>
                  <a:cubicBezTo>
                    <a:pt x="35" y="13"/>
                    <a:pt x="35" y="14"/>
                    <a:pt x="36" y="14"/>
                  </a:cubicBezTo>
                  <a:cubicBezTo>
                    <a:pt x="41" y="17"/>
                    <a:pt x="48" y="19"/>
                    <a:pt x="55" y="22"/>
                  </a:cubicBezTo>
                  <a:cubicBezTo>
                    <a:pt x="74" y="28"/>
                    <a:pt x="97" y="34"/>
                    <a:pt x="111" y="36"/>
                  </a:cubicBezTo>
                  <a:cubicBezTo>
                    <a:pt x="122" y="38"/>
                    <a:pt x="151" y="41"/>
                    <a:pt x="166" y="43"/>
                  </a:cubicBezTo>
                  <a:cubicBezTo>
                    <a:pt x="173" y="43"/>
                    <a:pt x="177" y="44"/>
                    <a:pt x="177" y="44"/>
                  </a:cubicBezTo>
                  <a:cubicBezTo>
                    <a:pt x="189" y="61"/>
                    <a:pt x="189" y="61"/>
                    <a:pt x="189" y="61"/>
                  </a:cubicBezTo>
                  <a:cubicBezTo>
                    <a:pt x="182" y="66"/>
                    <a:pt x="175" y="71"/>
                    <a:pt x="168" y="75"/>
                  </a:cubicBezTo>
                  <a:cubicBezTo>
                    <a:pt x="127" y="99"/>
                    <a:pt x="94" y="98"/>
                    <a:pt x="69" y="88"/>
                  </a:cubicBezTo>
                  <a:cubicBezTo>
                    <a:pt x="52" y="81"/>
                    <a:pt x="39" y="70"/>
                    <a:pt x="29" y="61"/>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3" name="Freeform 191">
              <a:extLst>
                <a:ext uri="{FF2B5EF4-FFF2-40B4-BE49-F238E27FC236}">
                  <a16:creationId xmlns="" xmlns:a16="http://schemas.microsoft.com/office/drawing/2014/main" id="{7330DF8D-FA6A-46AB-9152-E0849CFBCC6B}"/>
                </a:ext>
              </a:extLst>
            </p:cNvPr>
            <p:cNvSpPr>
              <a:spLocks noEditPoints="1"/>
            </p:cNvSpPr>
            <p:nvPr/>
          </p:nvSpPr>
          <p:spPr bwMode="auto">
            <a:xfrm flipH="1">
              <a:off x="787400" y="5659438"/>
              <a:ext cx="312738" cy="204788"/>
            </a:xfrm>
            <a:custGeom>
              <a:avLst/>
              <a:gdLst>
                <a:gd name="T0" fmla="*/ 14 w 110"/>
                <a:gd name="T1" fmla="*/ 66 h 72"/>
                <a:gd name="T2" fmla="*/ 37 w 110"/>
                <a:gd name="T3" fmla="*/ 72 h 72"/>
                <a:gd name="T4" fmla="*/ 43 w 110"/>
                <a:gd name="T5" fmla="*/ 69 h 72"/>
                <a:gd name="T6" fmla="*/ 14 w 110"/>
                <a:gd name="T7" fmla="*/ 66 h 72"/>
                <a:gd name="T8" fmla="*/ 6 w 110"/>
                <a:gd name="T9" fmla="*/ 21 h 72"/>
                <a:gd name="T10" fmla="*/ 51 w 110"/>
                <a:gd name="T11" fmla="*/ 43 h 72"/>
                <a:gd name="T12" fmla="*/ 72 w 110"/>
                <a:gd name="T13" fmla="*/ 56 h 72"/>
                <a:gd name="T14" fmla="*/ 59 w 110"/>
                <a:gd name="T15" fmla="*/ 59 h 72"/>
                <a:gd name="T16" fmla="*/ 18 w 110"/>
                <a:gd name="T17" fmla="*/ 48 h 72"/>
                <a:gd name="T18" fmla="*/ 56 w 110"/>
                <a:gd name="T19" fmla="*/ 65 h 72"/>
                <a:gd name="T20" fmla="*/ 63 w 110"/>
                <a:gd name="T21" fmla="*/ 62 h 72"/>
                <a:gd name="T22" fmla="*/ 63 w 110"/>
                <a:gd name="T23" fmla="*/ 62 h 72"/>
                <a:gd name="T24" fmla="*/ 110 w 110"/>
                <a:gd name="T25" fmla="*/ 40 h 72"/>
                <a:gd name="T26" fmla="*/ 105 w 110"/>
                <a:gd name="T27" fmla="*/ 39 h 72"/>
                <a:gd name="T28" fmla="*/ 71 w 110"/>
                <a:gd name="T29" fmla="*/ 32 h 72"/>
                <a:gd name="T30" fmla="*/ 61 w 110"/>
                <a:gd name="T31" fmla="*/ 37 h 72"/>
                <a:gd name="T32" fmla="*/ 59 w 110"/>
                <a:gd name="T33" fmla="*/ 37 h 72"/>
                <a:gd name="T34" fmla="*/ 6 w 110"/>
                <a:gd name="T35" fmla="*/ 21 h 72"/>
                <a:gd name="T36" fmla="*/ 0 w 110"/>
                <a:gd name="T37" fmla="*/ 0 h 72"/>
                <a:gd name="T38" fmla="*/ 34 w 110"/>
                <a:gd name="T39" fmla="*/ 13 h 72"/>
                <a:gd name="T40" fmla="*/ 27 w 110"/>
                <a:gd name="T41" fmla="*/ 8 h 72"/>
                <a:gd name="T42" fmla="*/ 0 w 110"/>
                <a:gd name="T43"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0" h="72">
                  <a:moveTo>
                    <a:pt x="14" y="66"/>
                  </a:moveTo>
                  <a:cubicBezTo>
                    <a:pt x="21" y="68"/>
                    <a:pt x="29" y="71"/>
                    <a:pt x="37" y="72"/>
                  </a:cubicBezTo>
                  <a:cubicBezTo>
                    <a:pt x="39" y="71"/>
                    <a:pt x="41" y="70"/>
                    <a:pt x="43" y="69"/>
                  </a:cubicBezTo>
                  <a:cubicBezTo>
                    <a:pt x="33" y="69"/>
                    <a:pt x="21" y="67"/>
                    <a:pt x="14" y="66"/>
                  </a:cubicBezTo>
                  <a:moveTo>
                    <a:pt x="6" y="21"/>
                  </a:moveTo>
                  <a:cubicBezTo>
                    <a:pt x="6" y="21"/>
                    <a:pt x="28" y="38"/>
                    <a:pt x="51" y="43"/>
                  </a:cubicBezTo>
                  <a:cubicBezTo>
                    <a:pt x="73" y="49"/>
                    <a:pt x="81" y="50"/>
                    <a:pt x="72" y="56"/>
                  </a:cubicBezTo>
                  <a:cubicBezTo>
                    <a:pt x="69" y="58"/>
                    <a:pt x="64" y="59"/>
                    <a:pt x="59" y="59"/>
                  </a:cubicBezTo>
                  <a:cubicBezTo>
                    <a:pt x="48" y="59"/>
                    <a:pt x="32" y="55"/>
                    <a:pt x="18" y="48"/>
                  </a:cubicBezTo>
                  <a:cubicBezTo>
                    <a:pt x="24" y="58"/>
                    <a:pt x="45" y="62"/>
                    <a:pt x="56" y="65"/>
                  </a:cubicBezTo>
                  <a:cubicBezTo>
                    <a:pt x="58" y="64"/>
                    <a:pt x="61" y="63"/>
                    <a:pt x="63" y="62"/>
                  </a:cubicBezTo>
                  <a:cubicBezTo>
                    <a:pt x="63" y="62"/>
                    <a:pt x="63" y="62"/>
                    <a:pt x="63" y="62"/>
                  </a:cubicBezTo>
                  <a:cubicBezTo>
                    <a:pt x="81" y="56"/>
                    <a:pt x="96" y="52"/>
                    <a:pt x="110" y="40"/>
                  </a:cubicBezTo>
                  <a:cubicBezTo>
                    <a:pt x="109" y="39"/>
                    <a:pt x="107" y="39"/>
                    <a:pt x="105" y="39"/>
                  </a:cubicBezTo>
                  <a:cubicBezTo>
                    <a:pt x="94" y="38"/>
                    <a:pt x="82" y="36"/>
                    <a:pt x="71" y="32"/>
                  </a:cubicBezTo>
                  <a:cubicBezTo>
                    <a:pt x="70" y="34"/>
                    <a:pt x="67" y="36"/>
                    <a:pt x="61" y="37"/>
                  </a:cubicBezTo>
                  <a:cubicBezTo>
                    <a:pt x="60" y="37"/>
                    <a:pt x="59" y="37"/>
                    <a:pt x="59" y="37"/>
                  </a:cubicBezTo>
                  <a:cubicBezTo>
                    <a:pt x="43" y="37"/>
                    <a:pt x="6" y="21"/>
                    <a:pt x="6" y="21"/>
                  </a:cubicBezTo>
                  <a:moveTo>
                    <a:pt x="0" y="0"/>
                  </a:moveTo>
                  <a:cubicBezTo>
                    <a:pt x="6" y="7"/>
                    <a:pt x="19" y="9"/>
                    <a:pt x="34" y="13"/>
                  </a:cubicBezTo>
                  <a:cubicBezTo>
                    <a:pt x="32" y="11"/>
                    <a:pt x="30" y="10"/>
                    <a:pt x="27" y="8"/>
                  </a:cubicBezTo>
                  <a:cubicBezTo>
                    <a:pt x="18" y="6"/>
                    <a:pt x="8" y="3"/>
                    <a:pt x="0" y="0"/>
                  </a:cubicBezTo>
                </a:path>
              </a:pathLst>
            </a:custGeom>
            <a:solidFill>
              <a:srgbClr val="FCE9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4" name="Freeform 192">
              <a:extLst>
                <a:ext uri="{FF2B5EF4-FFF2-40B4-BE49-F238E27FC236}">
                  <a16:creationId xmlns="" xmlns:a16="http://schemas.microsoft.com/office/drawing/2014/main" id="{2CCD70FD-16C3-468F-A4BF-2E77651E56F4}"/>
                </a:ext>
              </a:extLst>
            </p:cNvPr>
            <p:cNvSpPr>
              <a:spLocks/>
            </p:cNvSpPr>
            <p:nvPr/>
          </p:nvSpPr>
          <p:spPr bwMode="auto">
            <a:xfrm flipH="1">
              <a:off x="719138" y="5375275"/>
              <a:ext cx="420688" cy="433388"/>
            </a:xfrm>
            <a:custGeom>
              <a:avLst/>
              <a:gdLst>
                <a:gd name="T0" fmla="*/ 19 w 148"/>
                <a:gd name="T1" fmla="*/ 87 h 152"/>
                <a:gd name="T2" fmla="*/ 7 w 148"/>
                <a:gd name="T3" fmla="*/ 71 h 152"/>
                <a:gd name="T4" fmla="*/ 0 w 148"/>
                <a:gd name="T5" fmla="*/ 39 h 152"/>
                <a:gd name="T6" fmla="*/ 0 w 148"/>
                <a:gd name="T7" fmla="*/ 39 h 152"/>
                <a:gd name="T8" fmla="*/ 4 w 148"/>
                <a:gd name="T9" fmla="*/ 18 h 152"/>
                <a:gd name="T10" fmla="*/ 12 w 148"/>
                <a:gd name="T11" fmla="*/ 14 h 152"/>
                <a:gd name="T12" fmla="*/ 19 w 148"/>
                <a:gd name="T13" fmla="*/ 13 h 152"/>
                <a:gd name="T14" fmla="*/ 22 w 148"/>
                <a:gd name="T15" fmla="*/ 7 h 152"/>
                <a:gd name="T16" fmla="*/ 28 w 148"/>
                <a:gd name="T17" fmla="*/ 1 h 152"/>
                <a:gd name="T18" fmla="*/ 57 w 148"/>
                <a:gd name="T19" fmla="*/ 4 h 152"/>
                <a:gd name="T20" fmla="*/ 57 w 148"/>
                <a:gd name="T21" fmla="*/ 4 h 152"/>
                <a:gd name="T22" fmla="*/ 68 w 148"/>
                <a:gd name="T23" fmla="*/ 7 h 152"/>
                <a:gd name="T24" fmla="*/ 94 w 148"/>
                <a:gd name="T25" fmla="*/ 20 h 152"/>
                <a:gd name="T26" fmla="*/ 94 w 148"/>
                <a:gd name="T27" fmla="*/ 21 h 152"/>
                <a:gd name="T28" fmla="*/ 98 w 148"/>
                <a:gd name="T29" fmla="*/ 23 h 152"/>
                <a:gd name="T30" fmla="*/ 99 w 148"/>
                <a:gd name="T31" fmla="*/ 24 h 152"/>
                <a:gd name="T32" fmla="*/ 134 w 148"/>
                <a:gd name="T33" fmla="*/ 67 h 152"/>
                <a:gd name="T34" fmla="*/ 148 w 148"/>
                <a:gd name="T35" fmla="*/ 133 h 152"/>
                <a:gd name="T36" fmla="*/ 19 w 148"/>
                <a:gd name="T37" fmla="*/ 87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8" h="152">
                  <a:moveTo>
                    <a:pt x="19" y="87"/>
                  </a:moveTo>
                  <a:cubicBezTo>
                    <a:pt x="13" y="81"/>
                    <a:pt x="10" y="76"/>
                    <a:pt x="7" y="71"/>
                  </a:cubicBezTo>
                  <a:cubicBezTo>
                    <a:pt x="2" y="59"/>
                    <a:pt x="0" y="48"/>
                    <a:pt x="0" y="39"/>
                  </a:cubicBezTo>
                  <a:cubicBezTo>
                    <a:pt x="0" y="39"/>
                    <a:pt x="0" y="39"/>
                    <a:pt x="0" y="39"/>
                  </a:cubicBezTo>
                  <a:cubicBezTo>
                    <a:pt x="0" y="30"/>
                    <a:pt x="2" y="23"/>
                    <a:pt x="4" y="18"/>
                  </a:cubicBezTo>
                  <a:cubicBezTo>
                    <a:pt x="5" y="15"/>
                    <a:pt x="9" y="13"/>
                    <a:pt x="12" y="14"/>
                  </a:cubicBezTo>
                  <a:cubicBezTo>
                    <a:pt x="14" y="14"/>
                    <a:pt x="17" y="14"/>
                    <a:pt x="19" y="13"/>
                  </a:cubicBezTo>
                  <a:cubicBezTo>
                    <a:pt x="21" y="12"/>
                    <a:pt x="22" y="10"/>
                    <a:pt x="22" y="7"/>
                  </a:cubicBezTo>
                  <a:cubicBezTo>
                    <a:pt x="22" y="4"/>
                    <a:pt x="25" y="1"/>
                    <a:pt x="28" y="1"/>
                  </a:cubicBezTo>
                  <a:cubicBezTo>
                    <a:pt x="34" y="0"/>
                    <a:pt x="45" y="0"/>
                    <a:pt x="57" y="4"/>
                  </a:cubicBezTo>
                  <a:cubicBezTo>
                    <a:pt x="57" y="4"/>
                    <a:pt x="57" y="4"/>
                    <a:pt x="57" y="4"/>
                  </a:cubicBezTo>
                  <a:cubicBezTo>
                    <a:pt x="61" y="5"/>
                    <a:pt x="64" y="6"/>
                    <a:pt x="68" y="7"/>
                  </a:cubicBezTo>
                  <a:cubicBezTo>
                    <a:pt x="77" y="10"/>
                    <a:pt x="86" y="15"/>
                    <a:pt x="94" y="20"/>
                  </a:cubicBezTo>
                  <a:cubicBezTo>
                    <a:pt x="94" y="21"/>
                    <a:pt x="94" y="21"/>
                    <a:pt x="94" y="21"/>
                  </a:cubicBezTo>
                  <a:cubicBezTo>
                    <a:pt x="96" y="21"/>
                    <a:pt x="97" y="22"/>
                    <a:pt x="98" y="23"/>
                  </a:cubicBezTo>
                  <a:cubicBezTo>
                    <a:pt x="99" y="24"/>
                    <a:pt x="99" y="24"/>
                    <a:pt x="99" y="24"/>
                  </a:cubicBezTo>
                  <a:cubicBezTo>
                    <a:pt x="113" y="34"/>
                    <a:pt x="126" y="49"/>
                    <a:pt x="134" y="67"/>
                  </a:cubicBezTo>
                  <a:cubicBezTo>
                    <a:pt x="148" y="98"/>
                    <a:pt x="148" y="133"/>
                    <a:pt x="148" y="133"/>
                  </a:cubicBezTo>
                  <a:cubicBezTo>
                    <a:pt x="105" y="152"/>
                    <a:pt x="45" y="118"/>
                    <a:pt x="19" y="87"/>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5" name="Freeform 193">
              <a:extLst>
                <a:ext uri="{FF2B5EF4-FFF2-40B4-BE49-F238E27FC236}">
                  <a16:creationId xmlns="" xmlns:a16="http://schemas.microsoft.com/office/drawing/2014/main" id="{67AE6BD8-EB82-4D5C-AB07-D12CDD585B31}"/>
                </a:ext>
              </a:extLst>
            </p:cNvPr>
            <p:cNvSpPr>
              <a:spLocks/>
            </p:cNvSpPr>
            <p:nvPr/>
          </p:nvSpPr>
          <p:spPr bwMode="auto">
            <a:xfrm flipH="1">
              <a:off x="806450" y="5432425"/>
              <a:ext cx="66675" cy="57150"/>
            </a:xfrm>
            <a:custGeom>
              <a:avLst/>
              <a:gdLst>
                <a:gd name="T0" fmla="*/ 0 w 23"/>
                <a:gd name="T1" fmla="*/ 0 h 20"/>
                <a:gd name="T2" fmla="*/ 0 w 23"/>
                <a:gd name="T3" fmla="*/ 0 h 20"/>
                <a:gd name="T4" fmla="*/ 0 w 23"/>
                <a:gd name="T5" fmla="*/ 1 h 20"/>
                <a:gd name="T6" fmla="*/ 4 w 23"/>
                <a:gd name="T7" fmla="*/ 3 h 20"/>
                <a:gd name="T8" fmla="*/ 5 w 23"/>
                <a:gd name="T9" fmla="*/ 4 h 20"/>
                <a:gd name="T10" fmla="*/ 23 w 23"/>
                <a:gd name="T11" fmla="*/ 20 h 20"/>
                <a:gd name="T12" fmla="*/ 23 w 23"/>
                <a:gd name="T13" fmla="*/ 20 h 20"/>
                <a:gd name="T14" fmla="*/ 5 w 23"/>
                <a:gd name="T15" fmla="*/ 4 h 20"/>
                <a:gd name="T16" fmla="*/ 4 w 23"/>
                <a:gd name="T17" fmla="*/ 3 h 20"/>
                <a:gd name="T18" fmla="*/ 0 w 23"/>
                <a:gd name="T19" fmla="*/ 1 h 20"/>
                <a:gd name="T20" fmla="*/ 0 w 23"/>
                <a:gd name="T21" fmla="*/ 0 h 20"/>
                <a:gd name="T22" fmla="*/ 0 w 23"/>
                <a:gd name="T23"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 h="20">
                  <a:moveTo>
                    <a:pt x="0" y="0"/>
                  </a:moveTo>
                  <a:cubicBezTo>
                    <a:pt x="0" y="0"/>
                    <a:pt x="0" y="0"/>
                    <a:pt x="0" y="0"/>
                  </a:cubicBezTo>
                  <a:cubicBezTo>
                    <a:pt x="0" y="1"/>
                    <a:pt x="0" y="1"/>
                    <a:pt x="0" y="1"/>
                  </a:cubicBezTo>
                  <a:cubicBezTo>
                    <a:pt x="2" y="1"/>
                    <a:pt x="3" y="2"/>
                    <a:pt x="4" y="3"/>
                  </a:cubicBezTo>
                  <a:cubicBezTo>
                    <a:pt x="5" y="4"/>
                    <a:pt x="5" y="4"/>
                    <a:pt x="5" y="4"/>
                  </a:cubicBezTo>
                  <a:cubicBezTo>
                    <a:pt x="11" y="8"/>
                    <a:pt x="18" y="14"/>
                    <a:pt x="23" y="20"/>
                  </a:cubicBezTo>
                  <a:cubicBezTo>
                    <a:pt x="23" y="20"/>
                    <a:pt x="23" y="20"/>
                    <a:pt x="23" y="20"/>
                  </a:cubicBezTo>
                  <a:cubicBezTo>
                    <a:pt x="18" y="14"/>
                    <a:pt x="11" y="8"/>
                    <a:pt x="5" y="4"/>
                  </a:cubicBezTo>
                  <a:cubicBezTo>
                    <a:pt x="4" y="3"/>
                    <a:pt x="4" y="3"/>
                    <a:pt x="4" y="3"/>
                  </a:cubicBezTo>
                  <a:cubicBezTo>
                    <a:pt x="4" y="3"/>
                    <a:pt x="2" y="2"/>
                    <a:pt x="0" y="1"/>
                  </a:cubicBezTo>
                  <a:cubicBezTo>
                    <a:pt x="0" y="0"/>
                    <a:pt x="0" y="0"/>
                    <a:pt x="0" y="0"/>
                  </a:cubicBezTo>
                  <a:cubicBezTo>
                    <a:pt x="0" y="0"/>
                    <a:pt x="0" y="0"/>
                    <a:pt x="0" y="0"/>
                  </a:cubicBezTo>
                </a:path>
              </a:pathLst>
            </a:custGeom>
            <a:solidFill>
              <a:srgbClr val="FDEF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6" name="Freeform 194">
              <a:extLst>
                <a:ext uri="{FF2B5EF4-FFF2-40B4-BE49-F238E27FC236}">
                  <a16:creationId xmlns="" xmlns:a16="http://schemas.microsoft.com/office/drawing/2014/main" id="{9CB21D3B-0AFB-44ED-9DCC-683594458C60}"/>
                </a:ext>
              </a:extLst>
            </p:cNvPr>
            <p:cNvSpPr>
              <a:spLocks noEditPoints="1"/>
            </p:cNvSpPr>
            <p:nvPr/>
          </p:nvSpPr>
          <p:spPr bwMode="auto">
            <a:xfrm flipH="1">
              <a:off x="725488" y="5414963"/>
              <a:ext cx="360363" cy="355600"/>
            </a:xfrm>
            <a:custGeom>
              <a:avLst/>
              <a:gdLst>
                <a:gd name="T0" fmla="*/ 100 w 127"/>
                <a:gd name="T1" fmla="*/ 125 h 125"/>
                <a:gd name="T2" fmla="*/ 35 w 127"/>
                <a:gd name="T3" fmla="*/ 97 h 125"/>
                <a:gd name="T4" fmla="*/ 39 w 127"/>
                <a:gd name="T5" fmla="*/ 68 h 125"/>
                <a:gd name="T6" fmla="*/ 71 w 127"/>
                <a:gd name="T7" fmla="*/ 107 h 125"/>
                <a:gd name="T8" fmla="*/ 69 w 127"/>
                <a:gd name="T9" fmla="*/ 110 h 125"/>
                <a:gd name="T10" fmla="*/ 108 w 127"/>
                <a:gd name="T11" fmla="*/ 123 h 125"/>
                <a:gd name="T12" fmla="*/ 65 w 127"/>
                <a:gd name="T13" fmla="*/ 90 h 125"/>
                <a:gd name="T14" fmla="*/ 95 w 127"/>
                <a:gd name="T15" fmla="*/ 66 h 125"/>
                <a:gd name="T16" fmla="*/ 103 w 127"/>
                <a:gd name="T17" fmla="*/ 86 h 125"/>
                <a:gd name="T18" fmla="*/ 98 w 127"/>
                <a:gd name="T19" fmla="*/ 85 h 125"/>
                <a:gd name="T20" fmla="*/ 117 w 127"/>
                <a:gd name="T21" fmla="*/ 113 h 125"/>
                <a:gd name="T22" fmla="*/ 121 w 127"/>
                <a:gd name="T23" fmla="*/ 98 h 125"/>
                <a:gd name="T24" fmla="*/ 95 w 127"/>
                <a:gd name="T25" fmla="*/ 66 h 125"/>
                <a:gd name="T26" fmla="*/ 72 w 127"/>
                <a:gd name="T27" fmla="*/ 69 h 125"/>
                <a:gd name="T28" fmla="*/ 92 w 127"/>
                <a:gd name="T29" fmla="*/ 100 h 125"/>
                <a:gd name="T30" fmla="*/ 110 w 127"/>
                <a:gd name="T31" fmla="*/ 121 h 125"/>
                <a:gd name="T32" fmla="*/ 96 w 127"/>
                <a:gd name="T33" fmla="*/ 84 h 125"/>
                <a:gd name="T34" fmla="*/ 32 w 127"/>
                <a:gd name="T35" fmla="*/ 61 h 125"/>
                <a:gd name="T36" fmla="*/ 37 w 127"/>
                <a:gd name="T37" fmla="*/ 65 h 125"/>
                <a:gd name="T38" fmla="*/ 62 w 127"/>
                <a:gd name="T39" fmla="*/ 59 h 125"/>
                <a:gd name="T40" fmla="*/ 71 w 127"/>
                <a:gd name="T41" fmla="*/ 63 h 125"/>
                <a:gd name="T42" fmla="*/ 62 w 127"/>
                <a:gd name="T43" fmla="*/ 59 h 125"/>
                <a:gd name="T44" fmla="*/ 77 w 127"/>
                <a:gd name="T45" fmla="*/ 52 h 125"/>
                <a:gd name="T46" fmla="*/ 94 w 127"/>
                <a:gd name="T47" fmla="*/ 65 h 125"/>
                <a:gd name="T48" fmla="*/ 78 w 127"/>
                <a:gd name="T49" fmla="*/ 48 h 125"/>
                <a:gd name="T50" fmla="*/ 74 w 127"/>
                <a:gd name="T51" fmla="*/ 48 h 125"/>
                <a:gd name="T52" fmla="*/ 76 w 127"/>
                <a:gd name="T53" fmla="*/ 46 h 125"/>
                <a:gd name="T54" fmla="*/ 62 w 127"/>
                <a:gd name="T55" fmla="*/ 0 h 125"/>
                <a:gd name="T56" fmla="*/ 98 w 127"/>
                <a:gd name="T57" fmla="*/ 37 h 125"/>
                <a:gd name="T58" fmla="*/ 98 w 127"/>
                <a:gd name="T59" fmla="*/ 26 h 125"/>
                <a:gd name="T60" fmla="*/ 79 w 127"/>
                <a:gd name="T61" fmla="*/ 9 h 125"/>
                <a:gd name="T62" fmla="*/ 75 w 127"/>
                <a:gd name="T63" fmla="*/ 6 h 125"/>
                <a:gd name="T64" fmla="*/ 62 w 127"/>
                <a:gd name="T65"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7" h="125">
                  <a:moveTo>
                    <a:pt x="0" y="73"/>
                  </a:moveTo>
                  <a:cubicBezTo>
                    <a:pt x="21" y="97"/>
                    <a:pt x="62" y="124"/>
                    <a:pt x="100" y="125"/>
                  </a:cubicBezTo>
                  <a:cubicBezTo>
                    <a:pt x="90" y="122"/>
                    <a:pt x="76" y="117"/>
                    <a:pt x="63" y="109"/>
                  </a:cubicBezTo>
                  <a:cubicBezTo>
                    <a:pt x="54" y="106"/>
                    <a:pt x="42" y="101"/>
                    <a:pt x="35" y="97"/>
                  </a:cubicBezTo>
                  <a:cubicBezTo>
                    <a:pt x="12" y="82"/>
                    <a:pt x="11" y="81"/>
                    <a:pt x="0" y="73"/>
                  </a:cubicBezTo>
                  <a:moveTo>
                    <a:pt x="39" y="68"/>
                  </a:moveTo>
                  <a:cubicBezTo>
                    <a:pt x="39" y="70"/>
                    <a:pt x="40" y="72"/>
                    <a:pt x="40" y="74"/>
                  </a:cubicBezTo>
                  <a:cubicBezTo>
                    <a:pt x="48" y="85"/>
                    <a:pt x="60" y="101"/>
                    <a:pt x="71" y="107"/>
                  </a:cubicBezTo>
                  <a:cubicBezTo>
                    <a:pt x="76" y="110"/>
                    <a:pt x="77" y="111"/>
                    <a:pt x="74" y="111"/>
                  </a:cubicBezTo>
                  <a:cubicBezTo>
                    <a:pt x="73" y="111"/>
                    <a:pt x="71" y="111"/>
                    <a:pt x="69" y="110"/>
                  </a:cubicBezTo>
                  <a:cubicBezTo>
                    <a:pt x="83" y="119"/>
                    <a:pt x="99" y="122"/>
                    <a:pt x="108" y="123"/>
                  </a:cubicBezTo>
                  <a:cubicBezTo>
                    <a:pt x="108" y="123"/>
                    <a:pt x="108" y="123"/>
                    <a:pt x="108" y="123"/>
                  </a:cubicBezTo>
                  <a:cubicBezTo>
                    <a:pt x="102" y="119"/>
                    <a:pt x="90" y="111"/>
                    <a:pt x="81" y="98"/>
                  </a:cubicBezTo>
                  <a:cubicBezTo>
                    <a:pt x="75" y="97"/>
                    <a:pt x="70" y="94"/>
                    <a:pt x="65" y="90"/>
                  </a:cubicBezTo>
                  <a:cubicBezTo>
                    <a:pt x="55" y="84"/>
                    <a:pt x="46" y="74"/>
                    <a:pt x="39" y="68"/>
                  </a:cubicBezTo>
                  <a:moveTo>
                    <a:pt x="95" y="66"/>
                  </a:moveTo>
                  <a:cubicBezTo>
                    <a:pt x="95" y="68"/>
                    <a:pt x="95" y="71"/>
                    <a:pt x="96" y="74"/>
                  </a:cubicBezTo>
                  <a:cubicBezTo>
                    <a:pt x="100" y="80"/>
                    <a:pt x="103" y="84"/>
                    <a:pt x="103" y="86"/>
                  </a:cubicBezTo>
                  <a:cubicBezTo>
                    <a:pt x="103" y="87"/>
                    <a:pt x="102" y="87"/>
                    <a:pt x="102" y="87"/>
                  </a:cubicBezTo>
                  <a:cubicBezTo>
                    <a:pt x="101" y="87"/>
                    <a:pt x="100" y="87"/>
                    <a:pt x="98" y="85"/>
                  </a:cubicBezTo>
                  <a:cubicBezTo>
                    <a:pt x="100" y="90"/>
                    <a:pt x="102" y="95"/>
                    <a:pt x="105" y="99"/>
                  </a:cubicBezTo>
                  <a:cubicBezTo>
                    <a:pt x="109" y="105"/>
                    <a:pt x="113" y="110"/>
                    <a:pt x="117" y="113"/>
                  </a:cubicBezTo>
                  <a:cubicBezTo>
                    <a:pt x="119" y="112"/>
                    <a:pt x="123" y="109"/>
                    <a:pt x="127" y="106"/>
                  </a:cubicBezTo>
                  <a:cubicBezTo>
                    <a:pt x="121" y="98"/>
                    <a:pt x="121" y="98"/>
                    <a:pt x="121" y="98"/>
                  </a:cubicBezTo>
                  <a:cubicBezTo>
                    <a:pt x="116" y="90"/>
                    <a:pt x="111" y="82"/>
                    <a:pt x="107" y="74"/>
                  </a:cubicBezTo>
                  <a:cubicBezTo>
                    <a:pt x="105" y="74"/>
                    <a:pt x="101" y="72"/>
                    <a:pt x="95" y="66"/>
                  </a:cubicBezTo>
                  <a:moveTo>
                    <a:pt x="72" y="64"/>
                  </a:moveTo>
                  <a:cubicBezTo>
                    <a:pt x="72" y="66"/>
                    <a:pt x="72" y="68"/>
                    <a:pt x="72" y="69"/>
                  </a:cubicBezTo>
                  <a:cubicBezTo>
                    <a:pt x="82" y="78"/>
                    <a:pt x="97" y="90"/>
                    <a:pt x="98" y="95"/>
                  </a:cubicBezTo>
                  <a:cubicBezTo>
                    <a:pt x="99" y="99"/>
                    <a:pt x="97" y="100"/>
                    <a:pt x="92" y="100"/>
                  </a:cubicBezTo>
                  <a:cubicBezTo>
                    <a:pt x="89" y="100"/>
                    <a:pt x="86" y="100"/>
                    <a:pt x="83" y="99"/>
                  </a:cubicBezTo>
                  <a:cubicBezTo>
                    <a:pt x="92" y="111"/>
                    <a:pt x="104" y="118"/>
                    <a:pt x="110" y="121"/>
                  </a:cubicBezTo>
                  <a:cubicBezTo>
                    <a:pt x="112" y="119"/>
                    <a:pt x="114" y="117"/>
                    <a:pt x="115" y="115"/>
                  </a:cubicBezTo>
                  <a:cubicBezTo>
                    <a:pt x="108" y="108"/>
                    <a:pt x="100" y="98"/>
                    <a:pt x="96" y="84"/>
                  </a:cubicBezTo>
                  <a:cubicBezTo>
                    <a:pt x="90" y="79"/>
                    <a:pt x="81" y="70"/>
                    <a:pt x="72" y="64"/>
                  </a:cubicBezTo>
                  <a:moveTo>
                    <a:pt x="32" y="61"/>
                  </a:moveTo>
                  <a:cubicBezTo>
                    <a:pt x="32" y="61"/>
                    <a:pt x="34" y="64"/>
                    <a:pt x="37" y="69"/>
                  </a:cubicBezTo>
                  <a:cubicBezTo>
                    <a:pt x="37" y="68"/>
                    <a:pt x="37" y="67"/>
                    <a:pt x="37" y="65"/>
                  </a:cubicBezTo>
                  <a:cubicBezTo>
                    <a:pt x="34" y="62"/>
                    <a:pt x="32" y="61"/>
                    <a:pt x="32" y="61"/>
                  </a:cubicBezTo>
                  <a:moveTo>
                    <a:pt x="62" y="59"/>
                  </a:moveTo>
                  <a:cubicBezTo>
                    <a:pt x="60" y="59"/>
                    <a:pt x="64" y="63"/>
                    <a:pt x="70" y="68"/>
                  </a:cubicBezTo>
                  <a:cubicBezTo>
                    <a:pt x="70" y="66"/>
                    <a:pt x="71" y="65"/>
                    <a:pt x="71" y="63"/>
                  </a:cubicBezTo>
                  <a:cubicBezTo>
                    <a:pt x="69" y="62"/>
                    <a:pt x="67" y="60"/>
                    <a:pt x="65" y="60"/>
                  </a:cubicBezTo>
                  <a:cubicBezTo>
                    <a:pt x="64" y="59"/>
                    <a:pt x="63" y="59"/>
                    <a:pt x="62" y="59"/>
                  </a:cubicBezTo>
                  <a:moveTo>
                    <a:pt x="78" y="48"/>
                  </a:moveTo>
                  <a:cubicBezTo>
                    <a:pt x="78" y="49"/>
                    <a:pt x="78" y="51"/>
                    <a:pt x="77" y="52"/>
                  </a:cubicBezTo>
                  <a:cubicBezTo>
                    <a:pt x="83" y="58"/>
                    <a:pt x="89" y="66"/>
                    <a:pt x="94" y="72"/>
                  </a:cubicBezTo>
                  <a:cubicBezTo>
                    <a:pt x="94" y="70"/>
                    <a:pt x="94" y="67"/>
                    <a:pt x="94" y="65"/>
                  </a:cubicBezTo>
                  <a:cubicBezTo>
                    <a:pt x="94" y="64"/>
                    <a:pt x="94" y="64"/>
                    <a:pt x="93" y="64"/>
                  </a:cubicBezTo>
                  <a:cubicBezTo>
                    <a:pt x="88" y="58"/>
                    <a:pt x="82" y="52"/>
                    <a:pt x="78" y="48"/>
                  </a:cubicBezTo>
                  <a:moveTo>
                    <a:pt x="62" y="36"/>
                  </a:moveTo>
                  <a:cubicBezTo>
                    <a:pt x="62" y="36"/>
                    <a:pt x="67" y="41"/>
                    <a:pt x="74" y="48"/>
                  </a:cubicBezTo>
                  <a:cubicBezTo>
                    <a:pt x="74" y="48"/>
                    <a:pt x="74" y="47"/>
                    <a:pt x="75" y="47"/>
                  </a:cubicBezTo>
                  <a:cubicBezTo>
                    <a:pt x="75" y="47"/>
                    <a:pt x="76" y="46"/>
                    <a:pt x="76" y="46"/>
                  </a:cubicBezTo>
                  <a:cubicBezTo>
                    <a:pt x="68" y="40"/>
                    <a:pt x="62" y="36"/>
                    <a:pt x="62" y="36"/>
                  </a:cubicBezTo>
                  <a:moveTo>
                    <a:pt x="62" y="0"/>
                  </a:moveTo>
                  <a:cubicBezTo>
                    <a:pt x="61" y="0"/>
                    <a:pt x="61" y="0"/>
                    <a:pt x="61" y="0"/>
                  </a:cubicBezTo>
                  <a:cubicBezTo>
                    <a:pt x="68" y="5"/>
                    <a:pt x="85" y="18"/>
                    <a:pt x="98" y="37"/>
                  </a:cubicBezTo>
                  <a:cubicBezTo>
                    <a:pt x="98" y="34"/>
                    <a:pt x="98" y="31"/>
                    <a:pt x="98" y="29"/>
                  </a:cubicBezTo>
                  <a:cubicBezTo>
                    <a:pt x="98" y="28"/>
                    <a:pt x="98" y="27"/>
                    <a:pt x="98" y="26"/>
                  </a:cubicBezTo>
                  <a:cubicBezTo>
                    <a:pt x="93" y="20"/>
                    <a:pt x="86" y="14"/>
                    <a:pt x="80" y="10"/>
                  </a:cubicBezTo>
                  <a:cubicBezTo>
                    <a:pt x="79" y="9"/>
                    <a:pt x="79" y="9"/>
                    <a:pt x="79" y="9"/>
                  </a:cubicBezTo>
                  <a:cubicBezTo>
                    <a:pt x="78" y="8"/>
                    <a:pt x="77" y="7"/>
                    <a:pt x="75" y="7"/>
                  </a:cubicBezTo>
                  <a:cubicBezTo>
                    <a:pt x="75" y="6"/>
                    <a:pt x="75" y="6"/>
                    <a:pt x="75" y="6"/>
                  </a:cubicBezTo>
                  <a:cubicBezTo>
                    <a:pt x="75" y="6"/>
                    <a:pt x="75" y="6"/>
                    <a:pt x="75" y="6"/>
                  </a:cubicBezTo>
                  <a:cubicBezTo>
                    <a:pt x="73" y="5"/>
                    <a:pt x="64" y="0"/>
                    <a:pt x="62" y="0"/>
                  </a:cubicBezTo>
                </a:path>
              </a:pathLst>
            </a:custGeom>
            <a:solidFill>
              <a:srgbClr val="FCE9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7" name="Freeform 195">
              <a:extLst>
                <a:ext uri="{FF2B5EF4-FFF2-40B4-BE49-F238E27FC236}">
                  <a16:creationId xmlns="" xmlns:a16="http://schemas.microsoft.com/office/drawing/2014/main" id="{D94ED8A3-5574-497D-9158-5B5CCC167191}"/>
                </a:ext>
              </a:extLst>
            </p:cNvPr>
            <p:cNvSpPr>
              <a:spLocks/>
            </p:cNvSpPr>
            <p:nvPr/>
          </p:nvSpPr>
          <p:spPr bwMode="auto">
            <a:xfrm flipH="1">
              <a:off x="498475" y="5232400"/>
              <a:ext cx="320675" cy="508000"/>
            </a:xfrm>
            <a:custGeom>
              <a:avLst/>
              <a:gdLst>
                <a:gd name="T0" fmla="*/ 39 w 113"/>
                <a:gd name="T1" fmla="*/ 178 h 178"/>
                <a:gd name="T2" fmla="*/ 27 w 113"/>
                <a:gd name="T3" fmla="*/ 162 h 178"/>
                <a:gd name="T4" fmla="*/ 6 w 113"/>
                <a:gd name="T5" fmla="*/ 75 h 178"/>
                <a:gd name="T6" fmla="*/ 6 w 113"/>
                <a:gd name="T7" fmla="*/ 75 h 178"/>
                <a:gd name="T8" fmla="*/ 7 w 113"/>
                <a:gd name="T9" fmla="*/ 67 h 178"/>
                <a:gd name="T10" fmla="*/ 15 w 113"/>
                <a:gd name="T11" fmla="*/ 46 h 178"/>
                <a:gd name="T12" fmla="*/ 37 w 113"/>
                <a:gd name="T13" fmla="*/ 14 h 178"/>
                <a:gd name="T14" fmla="*/ 37 w 113"/>
                <a:gd name="T15" fmla="*/ 14 h 178"/>
                <a:gd name="T16" fmla="*/ 40 w 113"/>
                <a:gd name="T17" fmla="*/ 11 h 178"/>
                <a:gd name="T18" fmla="*/ 41 w 113"/>
                <a:gd name="T19" fmla="*/ 10 h 178"/>
                <a:gd name="T20" fmla="*/ 61 w 113"/>
                <a:gd name="T21" fmla="*/ 4 h 178"/>
                <a:gd name="T22" fmla="*/ 63 w 113"/>
                <a:gd name="T23" fmla="*/ 7 h 178"/>
                <a:gd name="T24" fmla="*/ 71 w 113"/>
                <a:gd name="T25" fmla="*/ 8 h 178"/>
                <a:gd name="T26" fmla="*/ 82 w 113"/>
                <a:gd name="T27" fmla="*/ 9 h 178"/>
                <a:gd name="T28" fmla="*/ 82 w 113"/>
                <a:gd name="T29" fmla="*/ 9 h 178"/>
                <a:gd name="T30" fmla="*/ 89 w 113"/>
                <a:gd name="T31" fmla="*/ 16 h 178"/>
                <a:gd name="T32" fmla="*/ 98 w 113"/>
                <a:gd name="T33" fmla="*/ 28 h 178"/>
                <a:gd name="T34" fmla="*/ 112 w 113"/>
                <a:gd name="T35" fmla="*/ 78 h 178"/>
                <a:gd name="T36" fmla="*/ 112 w 113"/>
                <a:gd name="T37" fmla="*/ 78 h 178"/>
                <a:gd name="T38" fmla="*/ 106 w 113"/>
                <a:gd name="T39" fmla="*/ 110 h 178"/>
                <a:gd name="T40" fmla="*/ 66 w 113"/>
                <a:gd name="T41" fmla="*/ 159 h 178"/>
                <a:gd name="T42" fmla="*/ 39 w 113"/>
                <a:gd name="T43" fmla="*/ 178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3" h="178">
                  <a:moveTo>
                    <a:pt x="39" y="178"/>
                  </a:moveTo>
                  <a:cubicBezTo>
                    <a:pt x="27" y="162"/>
                    <a:pt x="27" y="162"/>
                    <a:pt x="27" y="162"/>
                  </a:cubicBezTo>
                  <a:cubicBezTo>
                    <a:pt x="9" y="137"/>
                    <a:pt x="0" y="105"/>
                    <a:pt x="6" y="75"/>
                  </a:cubicBezTo>
                  <a:cubicBezTo>
                    <a:pt x="6" y="75"/>
                    <a:pt x="6" y="75"/>
                    <a:pt x="6" y="75"/>
                  </a:cubicBezTo>
                  <a:cubicBezTo>
                    <a:pt x="6" y="72"/>
                    <a:pt x="7" y="69"/>
                    <a:pt x="7" y="67"/>
                  </a:cubicBezTo>
                  <a:cubicBezTo>
                    <a:pt x="9" y="60"/>
                    <a:pt x="11" y="53"/>
                    <a:pt x="15" y="46"/>
                  </a:cubicBezTo>
                  <a:cubicBezTo>
                    <a:pt x="22" y="32"/>
                    <a:pt x="30" y="22"/>
                    <a:pt x="37" y="14"/>
                  </a:cubicBezTo>
                  <a:cubicBezTo>
                    <a:pt x="37" y="14"/>
                    <a:pt x="37" y="14"/>
                    <a:pt x="37" y="14"/>
                  </a:cubicBezTo>
                  <a:cubicBezTo>
                    <a:pt x="38" y="13"/>
                    <a:pt x="39" y="12"/>
                    <a:pt x="40" y="11"/>
                  </a:cubicBezTo>
                  <a:cubicBezTo>
                    <a:pt x="41" y="10"/>
                    <a:pt x="41" y="10"/>
                    <a:pt x="41" y="10"/>
                  </a:cubicBezTo>
                  <a:cubicBezTo>
                    <a:pt x="51" y="2"/>
                    <a:pt x="59" y="0"/>
                    <a:pt x="61" y="4"/>
                  </a:cubicBezTo>
                  <a:cubicBezTo>
                    <a:pt x="61" y="5"/>
                    <a:pt x="63" y="7"/>
                    <a:pt x="63" y="7"/>
                  </a:cubicBezTo>
                  <a:cubicBezTo>
                    <a:pt x="65" y="9"/>
                    <a:pt x="68" y="9"/>
                    <a:pt x="71" y="8"/>
                  </a:cubicBezTo>
                  <a:cubicBezTo>
                    <a:pt x="75" y="7"/>
                    <a:pt x="78" y="7"/>
                    <a:pt x="82" y="9"/>
                  </a:cubicBezTo>
                  <a:cubicBezTo>
                    <a:pt x="82" y="9"/>
                    <a:pt x="82" y="9"/>
                    <a:pt x="82" y="9"/>
                  </a:cubicBezTo>
                  <a:cubicBezTo>
                    <a:pt x="84" y="11"/>
                    <a:pt x="87" y="14"/>
                    <a:pt x="89" y="16"/>
                  </a:cubicBezTo>
                  <a:cubicBezTo>
                    <a:pt x="92" y="20"/>
                    <a:pt x="95" y="24"/>
                    <a:pt x="98" y="28"/>
                  </a:cubicBezTo>
                  <a:cubicBezTo>
                    <a:pt x="109" y="46"/>
                    <a:pt x="113" y="63"/>
                    <a:pt x="112" y="78"/>
                  </a:cubicBezTo>
                  <a:cubicBezTo>
                    <a:pt x="112" y="78"/>
                    <a:pt x="112" y="78"/>
                    <a:pt x="112" y="78"/>
                  </a:cubicBezTo>
                  <a:cubicBezTo>
                    <a:pt x="112" y="90"/>
                    <a:pt x="110" y="101"/>
                    <a:pt x="106" y="110"/>
                  </a:cubicBezTo>
                  <a:cubicBezTo>
                    <a:pt x="99" y="130"/>
                    <a:pt x="84" y="147"/>
                    <a:pt x="66" y="159"/>
                  </a:cubicBezTo>
                  <a:cubicBezTo>
                    <a:pt x="39" y="178"/>
                    <a:pt x="39" y="178"/>
                    <a:pt x="39" y="178"/>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8" name="Freeform 196">
              <a:extLst>
                <a:ext uri="{FF2B5EF4-FFF2-40B4-BE49-F238E27FC236}">
                  <a16:creationId xmlns="" xmlns:a16="http://schemas.microsoft.com/office/drawing/2014/main" id="{D8C0B9FA-085C-4475-B6C7-51AFC0B6D98C}"/>
                </a:ext>
              </a:extLst>
            </p:cNvPr>
            <p:cNvSpPr>
              <a:spLocks noEditPoints="1"/>
            </p:cNvSpPr>
            <p:nvPr/>
          </p:nvSpPr>
          <p:spPr bwMode="auto">
            <a:xfrm flipH="1">
              <a:off x="500063" y="5407025"/>
              <a:ext cx="306388" cy="309563"/>
            </a:xfrm>
            <a:custGeom>
              <a:avLst/>
              <a:gdLst>
                <a:gd name="T0" fmla="*/ 6 w 108"/>
                <a:gd name="T1" fmla="*/ 67 h 109"/>
                <a:gd name="T2" fmla="*/ 23 w 108"/>
                <a:gd name="T3" fmla="*/ 101 h 109"/>
                <a:gd name="T4" fmla="*/ 29 w 108"/>
                <a:gd name="T5" fmla="*/ 109 h 109"/>
                <a:gd name="T6" fmla="*/ 35 w 108"/>
                <a:gd name="T7" fmla="*/ 105 h 109"/>
                <a:gd name="T8" fmla="*/ 32 w 108"/>
                <a:gd name="T9" fmla="*/ 94 h 109"/>
                <a:gd name="T10" fmla="*/ 26 w 108"/>
                <a:gd name="T11" fmla="*/ 85 h 109"/>
                <a:gd name="T12" fmla="*/ 25 w 108"/>
                <a:gd name="T13" fmla="*/ 87 h 109"/>
                <a:gd name="T14" fmla="*/ 24 w 108"/>
                <a:gd name="T15" fmla="*/ 87 h 109"/>
                <a:gd name="T16" fmla="*/ 15 w 108"/>
                <a:gd name="T17" fmla="*/ 73 h 109"/>
                <a:gd name="T18" fmla="*/ 6 w 108"/>
                <a:gd name="T19" fmla="*/ 67 h 109"/>
                <a:gd name="T20" fmla="*/ 28 w 108"/>
                <a:gd name="T21" fmla="*/ 61 h 109"/>
                <a:gd name="T22" fmla="*/ 27 w 108"/>
                <a:gd name="T23" fmla="*/ 83 h 109"/>
                <a:gd name="T24" fmla="*/ 38 w 108"/>
                <a:gd name="T25" fmla="*/ 104 h 109"/>
                <a:gd name="T26" fmla="*/ 44 w 108"/>
                <a:gd name="T27" fmla="*/ 100 h 109"/>
                <a:gd name="T28" fmla="*/ 40 w 108"/>
                <a:gd name="T29" fmla="*/ 80 h 109"/>
                <a:gd name="T30" fmla="*/ 39 w 108"/>
                <a:gd name="T31" fmla="*/ 81 h 109"/>
                <a:gd name="T32" fmla="*/ 39 w 108"/>
                <a:gd name="T33" fmla="*/ 81 h 109"/>
                <a:gd name="T34" fmla="*/ 33 w 108"/>
                <a:gd name="T35" fmla="*/ 68 h 109"/>
                <a:gd name="T36" fmla="*/ 28 w 108"/>
                <a:gd name="T37" fmla="*/ 61 h 109"/>
                <a:gd name="T38" fmla="*/ 50 w 108"/>
                <a:gd name="T39" fmla="*/ 43 h 109"/>
                <a:gd name="T40" fmla="*/ 41 w 108"/>
                <a:gd name="T41" fmla="*/ 78 h 109"/>
                <a:gd name="T42" fmla="*/ 46 w 108"/>
                <a:gd name="T43" fmla="*/ 95 h 109"/>
                <a:gd name="T44" fmla="*/ 50 w 108"/>
                <a:gd name="T45" fmla="*/ 80 h 109"/>
                <a:gd name="T46" fmla="*/ 48 w 108"/>
                <a:gd name="T47" fmla="*/ 82 h 109"/>
                <a:gd name="T48" fmla="*/ 52 w 108"/>
                <a:gd name="T49" fmla="*/ 59 h 109"/>
                <a:gd name="T50" fmla="*/ 50 w 108"/>
                <a:gd name="T51" fmla="*/ 43 h 109"/>
                <a:gd name="T52" fmla="*/ 27 w 108"/>
                <a:gd name="T53" fmla="*/ 39 h 109"/>
                <a:gd name="T54" fmla="*/ 28 w 108"/>
                <a:gd name="T55" fmla="*/ 59 h 109"/>
                <a:gd name="T56" fmla="*/ 32 w 108"/>
                <a:gd name="T57" fmla="*/ 64 h 109"/>
                <a:gd name="T58" fmla="*/ 27 w 108"/>
                <a:gd name="T59" fmla="*/ 39 h 109"/>
                <a:gd name="T60" fmla="*/ 51 w 108"/>
                <a:gd name="T61" fmla="*/ 25 h 109"/>
                <a:gd name="T62" fmla="*/ 50 w 108"/>
                <a:gd name="T63" fmla="*/ 38 h 109"/>
                <a:gd name="T64" fmla="*/ 52 w 108"/>
                <a:gd name="T65" fmla="*/ 47 h 109"/>
                <a:gd name="T66" fmla="*/ 51 w 108"/>
                <a:gd name="T67" fmla="*/ 25 h 109"/>
                <a:gd name="T68" fmla="*/ 81 w 108"/>
                <a:gd name="T69" fmla="*/ 16 h 109"/>
                <a:gd name="T70" fmla="*/ 53 w 108"/>
                <a:gd name="T71" fmla="*/ 77 h 109"/>
                <a:gd name="T72" fmla="*/ 48 w 108"/>
                <a:gd name="T73" fmla="*/ 98 h 109"/>
                <a:gd name="T74" fmla="*/ 56 w 108"/>
                <a:gd name="T75" fmla="*/ 94 h 109"/>
                <a:gd name="T76" fmla="*/ 54 w 108"/>
                <a:gd name="T77" fmla="*/ 92 h 109"/>
                <a:gd name="T78" fmla="*/ 81 w 108"/>
                <a:gd name="T79" fmla="*/ 16 h 109"/>
                <a:gd name="T80" fmla="*/ 106 w 108"/>
                <a:gd name="T81" fmla="*/ 12 h 109"/>
                <a:gd name="T82" fmla="*/ 105 w 108"/>
                <a:gd name="T83" fmla="*/ 13 h 109"/>
                <a:gd name="T84" fmla="*/ 79 w 108"/>
                <a:gd name="T85" fmla="*/ 81 h 109"/>
                <a:gd name="T86" fmla="*/ 89 w 108"/>
                <a:gd name="T87" fmla="*/ 73 h 109"/>
                <a:gd name="T88" fmla="*/ 102 w 108"/>
                <a:gd name="T89" fmla="*/ 49 h 109"/>
                <a:gd name="T90" fmla="*/ 108 w 108"/>
                <a:gd name="T91" fmla="*/ 17 h 109"/>
                <a:gd name="T92" fmla="*/ 108 w 108"/>
                <a:gd name="T93" fmla="*/ 17 h 109"/>
                <a:gd name="T94" fmla="*/ 108 w 108"/>
                <a:gd name="T95" fmla="*/ 17 h 109"/>
                <a:gd name="T96" fmla="*/ 106 w 108"/>
                <a:gd name="T97" fmla="*/ 12 h 109"/>
                <a:gd name="T98" fmla="*/ 7 w 108"/>
                <a:gd name="T99" fmla="*/ 0 h 109"/>
                <a:gd name="T100" fmla="*/ 2 w 108"/>
                <a:gd name="T101" fmla="*/ 14 h 109"/>
                <a:gd name="T102" fmla="*/ 2 w 108"/>
                <a:gd name="T103" fmla="*/ 14 h 109"/>
                <a:gd name="T104" fmla="*/ 2 w 108"/>
                <a:gd name="T105" fmla="*/ 14 h 109"/>
                <a:gd name="T106" fmla="*/ 0 w 108"/>
                <a:gd name="T107" fmla="*/ 29 h 109"/>
                <a:gd name="T108" fmla="*/ 0 w 108"/>
                <a:gd name="T109" fmla="*/ 32 h 109"/>
                <a:gd name="T110" fmla="*/ 5 w 108"/>
                <a:gd name="T111" fmla="*/ 66 h 109"/>
                <a:gd name="T112" fmla="*/ 14 w 108"/>
                <a:gd name="T113" fmla="*/ 71 h 109"/>
                <a:gd name="T114" fmla="*/ 8 w 108"/>
                <a:gd name="T115" fmla="*/ 49 h 109"/>
                <a:gd name="T116" fmla="*/ 8 w 108"/>
                <a:gd name="T117" fmla="*/ 49 h 109"/>
                <a:gd name="T118" fmla="*/ 7 w 108"/>
                <a:gd name="T119" fmla="*/ 44 h 109"/>
                <a:gd name="T120" fmla="*/ 8 w 108"/>
                <a:gd name="T121" fmla="*/ 0 h 109"/>
                <a:gd name="T122" fmla="*/ 7 w 108"/>
                <a:gd name="T123"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8" h="109">
                  <a:moveTo>
                    <a:pt x="6" y="67"/>
                  </a:moveTo>
                  <a:cubicBezTo>
                    <a:pt x="10" y="79"/>
                    <a:pt x="16" y="91"/>
                    <a:pt x="23" y="101"/>
                  </a:cubicBezTo>
                  <a:cubicBezTo>
                    <a:pt x="29" y="109"/>
                    <a:pt x="29" y="109"/>
                    <a:pt x="29" y="109"/>
                  </a:cubicBezTo>
                  <a:cubicBezTo>
                    <a:pt x="31" y="108"/>
                    <a:pt x="33" y="106"/>
                    <a:pt x="35" y="105"/>
                  </a:cubicBezTo>
                  <a:cubicBezTo>
                    <a:pt x="35" y="102"/>
                    <a:pt x="33" y="98"/>
                    <a:pt x="32" y="94"/>
                  </a:cubicBezTo>
                  <a:cubicBezTo>
                    <a:pt x="30" y="91"/>
                    <a:pt x="28" y="88"/>
                    <a:pt x="26" y="85"/>
                  </a:cubicBezTo>
                  <a:cubicBezTo>
                    <a:pt x="26" y="86"/>
                    <a:pt x="26" y="86"/>
                    <a:pt x="25" y="87"/>
                  </a:cubicBezTo>
                  <a:cubicBezTo>
                    <a:pt x="25" y="87"/>
                    <a:pt x="25" y="87"/>
                    <a:pt x="24" y="87"/>
                  </a:cubicBezTo>
                  <a:cubicBezTo>
                    <a:pt x="22" y="87"/>
                    <a:pt x="19" y="82"/>
                    <a:pt x="15" y="73"/>
                  </a:cubicBezTo>
                  <a:cubicBezTo>
                    <a:pt x="12" y="70"/>
                    <a:pt x="8" y="68"/>
                    <a:pt x="6" y="67"/>
                  </a:cubicBezTo>
                  <a:moveTo>
                    <a:pt x="28" y="61"/>
                  </a:moveTo>
                  <a:cubicBezTo>
                    <a:pt x="28" y="69"/>
                    <a:pt x="28" y="78"/>
                    <a:pt x="27" y="83"/>
                  </a:cubicBezTo>
                  <a:cubicBezTo>
                    <a:pt x="32" y="90"/>
                    <a:pt x="36" y="97"/>
                    <a:pt x="38" y="104"/>
                  </a:cubicBezTo>
                  <a:cubicBezTo>
                    <a:pt x="40" y="102"/>
                    <a:pt x="42" y="101"/>
                    <a:pt x="44" y="100"/>
                  </a:cubicBezTo>
                  <a:cubicBezTo>
                    <a:pt x="44" y="95"/>
                    <a:pt x="42" y="88"/>
                    <a:pt x="40" y="80"/>
                  </a:cubicBezTo>
                  <a:cubicBezTo>
                    <a:pt x="39" y="81"/>
                    <a:pt x="39" y="81"/>
                    <a:pt x="39" y="81"/>
                  </a:cubicBezTo>
                  <a:cubicBezTo>
                    <a:pt x="39" y="81"/>
                    <a:pt x="39" y="81"/>
                    <a:pt x="39" y="81"/>
                  </a:cubicBezTo>
                  <a:cubicBezTo>
                    <a:pt x="37" y="81"/>
                    <a:pt x="35" y="75"/>
                    <a:pt x="33" y="68"/>
                  </a:cubicBezTo>
                  <a:cubicBezTo>
                    <a:pt x="32" y="65"/>
                    <a:pt x="30" y="63"/>
                    <a:pt x="28" y="61"/>
                  </a:cubicBezTo>
                  <a:moveTo>
                    <a:pt x="50" y="43"/>
                  </a:moveTo>
                  <a:cubicBezTo>
                    <a:pt x="49" y="55"/>
                    <a:pt x="46" y="69"/>
                    <a:pt x="41" y="78"/>
                  </a:cubicBezTo>
                  <a:cubicBezTo>
                    <a:pt x="44" y="84"/>
                    <a:pt x="45" y="90"/>
                    <a:pt x="46" y="95"/>
                  </a:cubicBezTo>
                  <a:cubicBezTo>
                    <a:pt x="48" y="90"/>
                    <a:pt x="49" y="85"/>
                    <a:pt x="50" y="80"/>
                  </a:cubicBezTo>
                  <a:cubicBezTo>
                    <a:pt x="49" y="80"/>
                    <a:pt x="49" y="81"/>
                    <a:pt x="48" y="82"/>
                  </a:cubicBezTo>
                  <a:cubicBezTo>
                    <a:pt x="50" y="74"/>
                    <a:pt x="51" y="66"/>
                    <a:pt x="52" y="59"/>
                  </a:cubicBezTo>
                  <a:cubicBezTo>
                    <a:pt x="52" y="54"/>
                    <a:pt x="51" y="49"/>
                    <a:pt x="50" y="43"/>
                  </a:cubicBezTo>
                  <a:moveTo>
                    <a:pt x="27" y="39"/>
                  </a:moveTo>
                  <a:cubicBezTo>
                    <a:pt x="27" y="39"/>
                    <a:pt x="28" y="48"/>
                    <a:pt x="28" y="59"/>
                  </a:cubicBezTo>
                  <a:cubicBezTo>
                    <a:pt x="30" y="61"/>
                    <a:pt x="31" y="62"/>
                    <a:pt x="32" y="64"/>
                  </a:cubicBezTo>
                  <a:cubicBezTo>
                    <a:pt x="29" y="52"/>
                    <a:pt x="27" y="39"/>
                    <a:pt x="27" y="39"/>
                  </a:cubicBezTo>
                  <a:moveTo>
                    <a:pt x="51" y="25"/>
                  </a:moveTo>
                  <a:cubicBezTo>
                    <a:pt x="51" y="25"/>
                    <a:pt x="51" y="30"/>
                    <a:pt x="50" y="38"/>
                  </a:cubicBezTo>
                  <a:cubicBezTo>
                    <a:pt x="51" y="41"/>
                    <a:pt x="52" y="44"/>
                    <a:pt x="52" y="47"/>
                  </a:cubicBezTo>
                  <a:cubicBezTo>
                    <a:pt x="53" y="34"/>
                    <a:pt x="51" y="25"/>
                    <a:pt x="51" y="25"/>
                  </a:cubicBezTo>
                  <a:moveTo>
                    <a:pt x="81" y="16"/>
                  </a:moveTo>
                  <a:cubicBezTo>
                    <a:pt x="81" y="16"/>
                    <a:pt x="70" y="58"/>
                    <a:pt x="53" y="77"/>
                  </a:cubicBezTo>
                  <a:cubicBezTo>
                    <a:pt x="52" y="85"/>
                    <a:pt x="50" y="92"/>
                    <a:pt x="48" y="98"/>
                  </a:cubicBezTo>
                  <a:cubicBezTo>
                    <a:pt x="50" y="97"/>
                    <a:pt x="53" y="96"/>
                    <a:pt x="56" y="94"/>
                  </a:cubicBezTo>
                  <a:cubicBezTo>
                    <a:pt x="55" y="94"/>
                    <a:pt x="55" y="93"/>
                    <a:pt x="54" y="92"/>
                  </a:cubicBezTo>
                  <a:cubicBezTo>
                    <a:pt x="80" y="55"/>
                    <a:pt x="81" y="16"/>
                    <a:pt x="81" y="16"/>
                  </a:cubicBezTo>
                  <a:moveTo>
                    <a:pt x="106" y="12"/>
                  </a:moveTo>
                  <a:cubicBezTo>
                    <a:pt x="106" y="12"/>
                    <a:pt x="106" y="13"/>
                    <a:pt x="105" y="13"/>
                  </a:cubicBezTo>
                  <a:cubicBezTo>
                    <a:pt x="105" y="13"/>
                    <a:pt x="103" y="49"/>
                    <a:pt x="79" y="81"/>
                  </a:cubicBezTo>
                  <a:cubicBezTo>
                    <a:pt x="82" y="78"/>
                    <a:pt x="86" y="76"/>
                    <a:pt x="89" y="73"/>
                  </a:cubicBezTo>
                  <a:cubicBezTo>
                    <a:pt x="94" y="66"/>
                    <a:pt x="99" y="58"/>
                    <a:pt x="102" y="49"/>
                  </a:cubicBezTo>
                  <a:cubicBezTo>
                    <a:pt x="106" y="40"/>
                    <a:pt x="108" y="29"/>
                    <a:pt x="108" y="17"/>
                  </a:cubicBezTo>
                  <a:cubicBezTo>
                    <a:pt x="108" y="17"/>
                    <a:pt x="108" y="17"/>
                    <a:pt x="108" y="17"/>
                  </a:cubicBezTo>
                  <a:cubicBezTo>
                    <a:pt x="108" y="17"/>
                    <a:pt x="108" y="17"/>
                    <a:pt x="108" y="17"/>
                  </a:cubicBezTo>
                  <a:cubicBezTo>
                    <a:pt x="108" y="14"/>
                    <a:pt x="107" y="12"/>
                    <a:pt x="106" y="12"/>
                  </a:cubicBezTo>
                  <a:moveTo>
                    <a:pt x="7" y="0"/>
                  </a:moveTo>
                  <a:cubicBezTo>
                    <a:pt x="5" y="0"/>
                    <a:pt x="2" y="12"/>
                    <a:pt x="2" y="14"/>
                  </a:cubicBezTo>
                  <a:cubicBezTo>
                    <a:pt x="2" y="14"/>
                    <a:pt x="2" y="14"/>
                    <a:pt x="2" y="14"/>
                  </a:cubicBezTo>
                  <a:cubicBezTo>
                    <a:pt x="2" y="14"/>
                    <a:pt x="2" y="14"/>
                    <a:pt x="2" y="14"/>
                  </a:cubicBezTo>
                  <a:cubicBezTo>
                    <a:pt x="1" y="19"/>
                    <a:pt x="0" y="24"/>
                    <a:pt x="0" y="29"/>
                  </a:cubicBezTo>
                  <a:cubicBezTo>
                    <a:pt x="0" y="30"/>
                    <a:pt x="0" y="31"/>
                    <a:pt x="0" y="32"/>
                  </a:cubicBezTo>
                  <a:cubicBezTo>
                    <a:pt x="0" y="43"/>
                    <a:pt x="2" y="55"/>
                    <a:pt x="5" y="66"/>
                  </a:cubicBezTo>
                  <a:cubicBezTo>
                    <a:pt x="9" y="67"/>
                    <a:pt x="12" y="69"/>
                    <a:pt x="14" y="71"/>
                  </a:cubicBezTo>
                  <a:cubicBezTo>
                    <a:pt x="12" y="65"/>
                    <a:pt x="10" y="57"/>
                    <a:pt x="8" y="49"/>
                  </a:cubicBezTo>
                  <a:cubicBezTo>
                    <a:pt x="8" y="49"/>
                    <a:pt x="8" y="49"/>
                    <a:pt x="8" y="49"/>
                  </a:cubicBezTo>
                  <a:cubicBezTo>
                    <a:pt x="5" y="47"/>
                    <a:pt x="6" y="44"/>
                    <a:pt x="7" y="44"/>
                  </a:cubicBezTo>
                  <a:cubicBezTo>
                    <a:pt x="5" y="30"/>
                    <a:pt x="4" y="15"/>
                    <a:pt x="8" y="0"/>
                  </a:cubicBezTo>
                  <a:cubicBezTo>
                    <a:pt x="7" y="0"/>
                    <a:pt x="7" y="0"/>
                    <a:pt x="7" y="0"/>
                  </a:cubicBezTo>
                </a:path>
              </a:pathLst>
            </a:custGeom>
            <a:solidFill>
              <a:srgbClr val="FCE9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9" name="Freeform 197">
              <a:extLst>
                <a:ext uri="{FF2B5EF4-FFF2-40B4-BE49-F238E27FC236}">
                  <a16:creationId xmlns="" xmlns:a16="http://schemas.microsoft.com/office/drawing/2014/main" id="{14BF3969-51EA-4B85-97C5-7ACDA36381F7}"/>
                </a:ext>
              </a:extLst>
            </p:cNvPr>
            <p:cNvSpPr>
              <a:spLocks/>
            </p:cNvSpPr>
            <p:nvPr/>
          </p:nvSpPr>
          <p:spPr bwMode="auto">
            <a:xfrm flipH="1">
              <a:off x="715963" y="5572125"/>
              <a:ext cx="114300" cy="196850"/>
            </a:xfrm>
            <a:custGeom>
              <a:avLst/>
              <a:gdLst>
                <a:gd name="T0" fmla="*/ 5 w 40"/>
                <a:gd name="T1" fmla="*/ 6 h 69"/>
                <a:gd name="T2" fmla="*/ 15 w 40"/>
                <a:gd name="T3" fmla="*/ 44 h 69"/>
                <a:gd name="T4" fmla="*/ 40 w 40"/>
                <a:gd name="T5" fmla="*/ 68 h 69"/>
                <a:gd name="T6" fmla="*/ 37 w 40"/>
                <a:gd name="T7" fmla="*/ 69 h 69"/>
                <a:gd name="T8" fmla="*/ 5 w 40"/>
                <a:gd name="T9" fmla="*/ 6 h 69"/>
                <a:gd name="T10" fmla="*/ 5 w 40"/>
                <a:gd name="T11" fmla="*/ 6 h 69"/>
                <a:gd name="T12" fmla="*/ 4 w 40"/>
                <a:gd name="T13" fmla="*/ 2 h 69"/>
                <a:gd name="T14" fmla="*/ 7 w 40"/>
                <a:gd name="T15" fmla="*/ 4 h 69"/>
                <a:gd name="T16" fmla="*/ 5 w 40"/>
                <a:gd name="T17" fmla="*/ 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69">
                  <a:moveTo>
                    <a:pt x="5" y="6"/>
                  </a:moveTo>
                  <a:cubicBezTo>
                    <a:pt x="5" y="13"/>
                    <a:pt x="5" y="30"/>
                    <a:pt x="15" y="44"/>
                  </a:cubicBezTo>
                  <a:cubicBezTo>
                    <a:pt x="28" y="62"/>
                    <a:pt x="40" y="68"/>
                    <a:pt x="40" y="68"/>
                  </a:cubicBezTo>
                  <a:cubicBezTo>
                    <a:pt x="37" y="69"/>
                    <a:pt x="37" y="69"/>
                    <a:pt x="37" y="69"/>
                  </a:cubicBezTo>
                  <a:cubicBezTo>
                    <a:pt x="37" y="69"/>
                    <a:pt x="0" y="49"/>
                    <a:pt x="5" y="6"/>
                  </a:cubicBezTo>
                  <a:cubicBezTo>
                    <a:pt x="5" y="6"/>
                    <a:pt x="5" y="6"/>
                    <a:pt x="5" y="6"/>
                  </a:cubicBezTo>
                  <a:cubicBezTo>
                    <a:pt x="4" y="5"/>
                    <a:pt x="3" y="3"/>
                    <a:pt x="4" y="2"/>
                  </a:cubicBezTo>
                  <a:cubicBezTo>
                    <a:pt x="4" y="0"/>
                    <a:pt x="7" y="0"/>
                    <a:pt x="7" y="4"/>
                  </a:cubicBezTo>
                  <a:cubicBezTo>
                    <a:pt x="8" y="6"/>
                    <a:pt x="6" y="6"/>
                    <a:pt x="5" y="6"/>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0" name="Freeform 198">
              <a:extLst>
                <a:ext uri="{FF2B5EF4-FFF2-40B4-BE49-F238E27FC236}">
                  <a16:creationId xmlns="" xmlns:a16="http://schemas.microsoft.com/office/drawing/2014/main" id="{FAF273C5-3049-4867-8B52-9CAE091E67BD}"/>
                </a:ext>
              </a:extLst>
            </p:cNvPr>
            <p:cNvSpPr>
              <a:spLocks/>
            </p:cNvSpPr>
            <p:nvPr/>
          </p:nvSpPr>
          <p:spPr bwMode="auto">
            <a:xfrm flipH="1">
              <a:off x="698500" y="5537200"/>
              <a:ext cx="125413" cy="200025"/>
            </a:xfrm>
            <a:custGeom>
              <a:avLst/>
              <a:gdLst>
                <a:gd name="T0" fmla="*/ 40 w 44"/>
                <a:gd name="T1" fmla="*/ 70 h 70"/>
                <a:gd name="T2" fmla="*/ 44 w 44"/>
                <a:gd name="T3" fmla="*/ 70 h 70"/>
                <a:gd name="T4" fmla="*/ 4 w 44"/>
                <a:gd name="T5" fmla="*/ 7 h 70"/>
                <a:gd name="T6" fmla="*/ 4 w 44"/>
                <a:gd name="T7" fmla="*/ 2 h 70"/>
                <a:gd name="T8" fmla="*/ 3 w 44"/>
                <a:gd name="T9" fmla="*/ 7 h 70"/>
                <a:gd name="T10" fmla="*/ 3 w 44"/>
                <a:gd name="T11" fmla="*/ 7 h 70"/>
                <a:gd name="T12" fmla="*/ 10 w 44"/>
                <a:gd name="T13" fmla="*/ 31 h 70"/>
                <a:gd name="T14" fmla="*/ 40 w 44"/>
                <a:gd name="T15" fmla="*/ 70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 h="70">
                  <a:moveTo>
                    <a:pt x="40" y="70"/>
                  </a:moveTo>
                  <a:cubicBezTo>
                    <a:pt x="44" y="70"/>
                    <a:pt x="44" y="70"/>
                    <a:pt x="44" y="70"/>
                  </a:cubicBezTo>
                  <a:cubicBezTo>
                    <a:pt x="44" y="70"/>
                    <a:pt x="8" y="41"/>
                    <a:pt x="4" y="7"/>
                  </a:cubicBezTo>
                  <a:cubicBezTo>
                    <a:pt x="4" y="7"/>
                    <a:pt x="6" y="4"/>
                    <a:pt x="4" y="2"/>
                  </a:cubicBezTo>
                  <a:cubicBezTo>
                    <a:pt x="2" y="0"/>
                    <a:pt x="0" y="4"/>
                    <a:pt x="3" y="7"/>
                  </a:cubicBezTo>
                  <a:cubicBezTo>
                    <a:pt x="3" y="7"/>
                    <a:pt x="3" y="7"/>
                    <a:pt x="3" y="7"/>
                  </a:cubicBezTo>
                  <a:cubicBezTo>
                    <a:pt x="3" y="12"/>
                    <a:pt x="6" y="22"/>
                    <a:pt x="10" y="31"/>
                  </a:cubicBezTo>
                  <a:cubicBezTo>
                    <a:pt x="17" y="46"/>
                    <a:pt x="34" y="65"/>
                    <a:pt x="40" y="70"/>
                  </a:cubicBezTo>
                  <a:close/>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1" name="Freeform 199">
              <a:extLst>
                <a:ext uri="{FF2B5EF4-FFF2-40B4-BE49-F238E27FC236}">
                  <a16:creationId xmlns="" xmlns:a16="http://schemas.microsoft.com/office/drawing/2014/main" id="{8E2AD801-77C2-4C1C-89B7-7216CA129C1C}"/>
                </a:ext>
              </a:extLst>
            </p:cNvPr>
            <p:cNvSpPr>
              <a:spLocks/>
            </p:cNvSpPr>
            <p:nvPr/>
          </p:nvSpPr>
          <p:spPr bwMode="auto">
            <a:xfrm flipH="1">
              <a:off x="574675" y="5389563"/>
              <a:ext cx="204788" cy="358775"/>
            </a:xfrm>
            <a:custGeom>
              <a:avLst/>
              <a:gdLst>
                <a:gd name="T0" fmla="*/ 10 w 72"/>
                <a:gd name="T1" fmla="*/ 5 h 126"/>
                <a:gd name="T2" fmla="*/ 4 w 72"/>
                <a:gd name="T3" fmla="*/ 1 h 126"/>
                <a:gd name="T4" fmla="*/ 10 w 72"/>
                <a:gd name="T5" fmla="*/ 8 h 126"/>
                <a:gd name="T6" fmla="*/ 26 w 72"/>
                <a:gd name="T7" fmla="*/ 124 h 126"/>
                <a:gd name="T8" fmla="*/ 30 w 72"/>
                <a:gd name="T9" fmla="*/ 126 h 126"/>
                <a:gd name="T10" fmla="*/ 10 w 72"/>
                <a:gd name="T11" fmla="*/ 5 h 126"/>
              </a:gdLst>
              <a:ahLst/>
              <a:cxnLst>
                <a:cxn ang="0">
                  <a:pos x="T0" y="T1"/>
                </a:cxn>
                <a:cxn ang="0">
                  <a:pos x="T2" y="T3"/>
                </a:cxn>
                <a:cxn ang="0">
                  <a:pos x="T4" y="T5"/>
                </a:cxn>
                <a:cxn ang="0">
                  <a:pos x="T6" y="T7"/>
                </a:cxn>
                <a:cxn ang="0">
                  <a:pos x="T8" y="T9"/>
                </a:cxn>
                <a:cxn ang="0">
                  <a:pos x="T10" y="T11"/>
                </a:cxn>
              </a:cxnLst>
              <a:rect l="0" t="0" r="r" b="b"/>
              <a:pathLst>
                <a:path w="72" h="126">
                  <a:moveTo>
                    <a:pt x="10" y="5"/>
                  </a:moveTo>
                  <a:cubicBezTo>
                    <a:pt x="9" y="3"/>
                    <a:pt x="7" y="0"/>
                    <a:pt x="4" y="1"/>
                  </a:cubicBezTo>
                  <a:cubicBezTo>
                    <a:pt x="0" y="2"/>
                    <a:pt x="6" y="12"/>
                    <a:pt x="10" y="8"/>
                  </a:cubicBezTo>
                  <a:cubicBezTo>
                    <a:pt x="70" y="47"/>
                    <a:pt x="27" y="124"/>
                    <a:pt x="26" y="124"/>
                  </a:cubicBezTo>
                  <a:cubicBezTo>
                    <a:pt x="30" y="126"/>
                    <a:pt x="30" y="126"/>
                    <a:pt x="30" y="126"/>
                  </a:cubicBezTo>
                  <a:cubicBezTo>
                    <a:pt x="30" y="125"/>
                    <a:pt x="72" y="43"/>
                    <a:pt x="10" y="5"/>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2" name="Freeform 200">
              <a:extLst>
                <a:ext uri="{FF2B5EF4-FFF2-40B4-BE49-F238E27FC236}">
                  <a16:creationId xmlns="" xmlns:a16="http://schemas.microsoft.com/office/drawing/2014/main" id="{47C3C5BF-F833-49D6-828E-E48D09BC660C}"/>
                </a:ext>
              </a:extLst>
            </p:cNvPr>
            <p:cNvSpPr>
              <a:spLocks/>
            </p:cNvSpPr>
            <p:nvPr/>
          </p:nvSpPr>
          <p:spPr bwMode="auto">
            <a:xfrm flipH="1">
              <a:off x="787400" y="5575300"/>
              <a:ext cx="169863" cy="215900"/>
            </a:xfrm>
            <a:custGeom>
              <a:avLst/>
              <a:gdLst>
                <a:gd name="T0" fmla="*/ 15 w 60"/>
                <a:gd name="T1" fmla="*/ 5 h 76"/>
                <a:gd name="T2" fmla="*/ 15 w 60"/>
                <a:gd name="T3" fmla="*/ 1 h 76"/>
                <a:gd name="T4" fmla="*/ 16 w 60"/>
                <a:gd name="T5" fmla="*/ 8 h 76"/>
                <a:gd name="T6" fmla="*/ 60 w 60"/>
                <a:gd name="T7" fmla="*/ 74 h 76"/>
                <a:gd name="T8" fmla="*/ 59 w 60"/>
                <a:gd name="T9" fmla="*/ 76 h 76"/>
                <a:gd name="T10" fmla="*/ 15 w 60"/>
                <a:gd name="T11" fmla="*/ 5 h 76"/>
              </a:gdLst>
              <a:ahLst/>
              <a:cxnLst>
                <a:cxn ang="0">
                  <a:pos x="T0" y="T1"/>
                </a:cxn>
                <a:cxn ang="0">
                  <a:pos x="T2" y="T3"/>
                </a:cxn>
                <a:cxn ang="0">
                  <a:pos x="T4" y="T5"/>
                </a:cxn>
                <a:cxn ang="0">
                  <a:pos x="T6" y="T7"/>
                </a:cxn>
                <a:cxn ang="0">
                  <a:pos x="T8" y="T9"/>
                </a:cxn>
                <a:cxn ang="0">
                  <a:pos x="T10" y="T11"/>
                </a:cxn>
              </a:cxnLst>
              <a:rect l="0" t="0" r="r" b="b"/>
              <a:pathLst>
                <a:path w="60" h="76">
                  <a:moveTo>
                    <a:pt x="15" y="5"/>
                  </a:moveTo>
                  <a:cubicBezTo>
                    <a:pt x="14" y="4"/>
                    <a:pt x="14" y="2"/>
                    <a:pt x="15" y="1"/>
                  </a:cubicBezTo>
                  <a:cubicBezTo>
                    <a:pt x="18" y="0"/>
                    <a:pt x="20" y="7"/>
                    <a:pt x="16" y="8"/>
                  </a:cubicBezTo>
                  <a:cubicBezTo>
                    <a:pt x="3" y="54"/>
                    <a:pt x="60" y="73"/>
                    <a:pt x="60" y="74"/>
                  </a:cubicBezTo>
                  <a:cubicBezTo>
                    <a:pt x="59" y="76"/>
                    <a:pt x="59" y="76"/>
                    <a:pt x="59" y="76"/>
                  </a:cubicBezTo>
                  <a:cubicBezTo>
                    <a:pt x="59" y="76"/>
                    <a:pt x="0" y="53"/>
                    <a:pt x="15" y="5"/>
                  </a:cubicBezTo>
                  <a:close/>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3" name="Freeform 201">
              <a:extLst>
                <a:ext uri="{FF2B5EF4-FFF2-40B4-BE49-F238E27FC236}">
                  <a16:creationId xmlns="" xmlns:a16="http://schemas.microsoft.com/office/drawing/2014/main" id="{DFE9E72E-320D-43BB-9B38-3B757BB47F43}"/>
                </a:ext>
              </a:extLst>
            </p:cNvPr>
            <p:cNvSpPr>
              <a:spLocks/>
            </p:cNvSpPr>
            <p:nvPr/>
          </p:nvSpPr>
          <p:spPr bwMode="auto">
            <a:xfrm flipH="1">
              <a:off x="593725" y="5483225"/>
              <a:ext cx="147638" cy="233363"/>
            </a:xfrm>
            <a:custGeom>
              <a:avLst/>
              <a:gdLst>
                <a:gd name="T0" fmla="*/ 6 w 52"/>
                <a:gd name="T1" fmla="*/ 2 h 82"/>
                <a:gd name="T2" fmla="*/ 3 w 52"/>
                <a:gd name="T3" fmla="*/ 0 h 82"/>
                <a:gd name="T4" fmla="*/ 7 w 52"/>
                <a:gd name="T5" fmla="*/ 5 h 82"/>
                <a:gd name="T6" fmla="*/ 29 w 52"/>
                <a:gd name="T7" fmla="*/ 81 h 82"/>
                <a:gd name="T8" fmla="*/ 31 w 52"/>
                <a:gd name="T9" fmla="*/ 82 h 82"/>
                <a:gd name="T10" fmla="*/ 6 w 52"/>
                <a:gd name="T11" fmla="*/ 2 h 82"/>
              </a:gdLst>
              <a:ahLst/>
              <a:cxnLst>
                <a:cxn ang="0">
                  <a:pos x="T0" y="T1"/>
                </a:cxn>
                <a:cxn ang="0">
                  <a:pos x="T2" y="T3"/>
                </a:cxn>
                <a:cxn ang="0">
                  <a:pos x="T4" y="T5"/>
                </a:cxn>
                <a:cxn ang="0">
                  <a:pos x="T6" y="T7"/>
                </a:cxn>
                <a:cxn ang="0">
                  <a:pos x="T8" y="T9"/>
                </a:cxn>
                <a:cxn ang="0">
                  <a:pos x="T10" y="T11"/>
                </a:cxn>
              </a:cxnLst>
              <a:rect l="0" t="0" r="r" b="b"/>
              <a:pathLst>
                <a:path w="52" h="82">
                  <a:moveTo>
                    <a:pt x="6" y="2"/>
                  </a:moveTo>
                  <a:cubicBezTo>
                    <a:pt x="6" y="1"/>
                    <a:pt x="4" y="0"/>
                    <a:pt x="3" y="0"/>
                  </a:cubicBezTo>
                  <a:cubicBezTo>
                    <a:pt x="0" y="1"/>
                    <a:pt x="4" y="7"/>
                    <a:pt x="7" y="5"/>
                  </a:cubicBezTo>
                  <a:cubicBezTo>
                    <a:pt x="51" y="26"/>
                    <a:pt x="29" y="81"/>
                    <a:pt x="29" y="81"/>
                  </a:cubicBezTo>
                  <a:cubicBezTo>
                    <a:pt x="31" y="82"/>
                    <a:pt x="31" y="82"/>
                    <a:pt x="31" y="82"/>
                  </a:cubicBezTo>
                  <a:cubicBezTo>
                    <a:pt x="31" y="82"/>
                    <a:pt x="52" y="23"/>
                    <a:pt x="6" y="2"/>
                  </a:cubicBezTo>
                  <a:close/>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4" name="Freeform 202">
              <a:extLst>
                <a:ext uri="{FF2B5EF4-FFF2-40B4-BE49-F238E27FC236}">
                  <a16:creationId xmlns="" xmlns:a16="http://schemas.microsoft.com/office/drawing/2014/main" id="{965E83C1-45C1-47D1-BE84-C92F31D12A05}"/>
                </a:ext>
              </a:extLst>
            </p:cNvPr>
            <p:cNvSpPr>
              <a:spLocks/>
            </p:cNvSpPr>
            <p:nvPr/>
          </p:nvSpPr>
          <p:spPr bwMode="auto">
            <a:xfrm flipH="1">
              <a:off x="755650" y="5551488"/>
              <a:ext cx="233363" cy="225425"/>
            </a:xfrm>
            <a:custGeom>
              <a:avLst/>
              <a:gdLst>
                <a:gd name="T0" fmla="*/ 2 w 82"/>
                <a:gd name="T1" fmla="*/ 8 h 79"/>
                <a:gd name="T2" fmla="*/ 2 w 82"/>
                <a:gd name="T3" fmla="*/ 3 h 79"/>
                <a:gd name="T4" fmla="*/ 4 w 82"/>
                <a:gd name="T5" fmla="*/ 11 h 79"/>
                <a:gd name="T6" fmla="*/ 82 w 82"/>
                <a:gd name="T7" fmla="*/ 76 h 79"/>
                <a:gd name="T8" fmla="*/ 81 w 82"/>
                <a:gd name="T9" fmla="*/ 79 h 79"/>
                <a:gd name="T10" fmla="*/ 2 w 82"/>
                <a:gd name="T11" fmla="*/ 8 h 79"/>
              </a:gdLst>
              <a:ahLst/>
              <a:cxnLst>
                <a:cxn ang="0">
                  <a:pos x="T0" y="T1"/>
                </a:cxn>
                <a:cxn ang="0">
                  <a:pos x="T2" y="T3"/>
                </a:cxn>
                <a:cxn ang="0">
                  <a:pos x="T4" y="T5"/>
                </a:cxn>
                <a:cxn ang="0">
                  <a:pos x="T6" y="T7"/>
                </a:cxn>
                <a:cxn ang="0">
                  <a:pos x="T8" y="T9"/>
                </a:cxn>
                <a:cxn ang="0">
                  <a:pos x="T10" y="T11"/>
                </a:cxn>
              </a:cxnLst>
              <a:rect l="0" t="0" r="r" b="b"/>
              <a:pathLst>
                <a:path w="82" h="79">
                  <a:moveTo>
                    <a:pt x="2" y="8"/>
                  </a:moveTo>
                  <a:cubicBezTo>
                    <a:pt x="1" y="7"/>
                    <a:pt x="0" y="4"/>
                    <a:pt x="2" y="3"/>
                  </a:cubicBezTo>
                  <a:cubicBezTo>
                    <a:pt x="5" y="0"/>
                    <a:pt x="9" y="9"/>
                    <a:pt x="4" y="11"/>
                  </a:cubicBezTo>
                  <a:cubicBezTo>
                    <a:pt x="5" y="72"/>
                    <a:pt x="81" y="76"/>
                    <a:pt x="82" y="76"/>
                  </a:cubicBezTo>
                  <a:cubicBezTo>
                    <a:pt x="81" y="79"/>
                    <a:pt x="81" y="79"/>
                    <a:pt x="81" y="79"/>
                  </a:cubicBezTo>
                  <a:cubicBezTo>
                    <a:pt x="81" y="79"/>
                    <a:pt x="1" y="71"/>
                    <a:pt x="2" y="8"/>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5" name="Freeform 203">
              <a:extLst>
                <a:ext uri="{FF2B5EF4-FFF2-40B4-BE49-F238E27FC236}">
                  <a16:creationId xmlns="" xmlns:a16="http://schemas.microsoft.com/office/drawing/2014/main" id="{4C8AB377-E737-40D0-B9FE-BE32C4672770}"/>
                </a:ext>
              </a:extLst>
            </p:cNvPr>
            <p:cNvSpPr>
              <a:spLocks/>
            </p:cNvSpPr>
            <p:nvPr/>
          </p:nvSpPr>
          <p:spPr bwMode="auto">
            <a:xfrm flipH="1">
              <a:off x="765175" y="5543550"/>
              <a:ext cx="160338" cy="227013"/>
            </a:xfrm>
            <a:custGeom>
              <a:avLst/>
              <a:gdLst>
                <a:gd name="T0" fmla="*/ 18 w 57"/>
                <a:gd name="T1" fmla="*/ 6 h 80"/>
                <a:gd name="T2" fmla="*/ 19 w 57"/>
                <a:gd name="T3" fmla="*/ 2 h 80"/>
                <a:gd name="T4" fmla="*/ 19 w 57"/>
                <a:gd name="T5" fmla="*/ 8 h 80"/>
                <a:gd name="T6" fmla="*/ 57 w 57"/>
                <a:gd name="T7" fmla="*/ 78 h 80"/>
                <a:gd name="T8" fmla="*/ 56 w 57"/>
                <a:gd name="T9" fmla="*/ 80 h 80"/>
                <a:gd name="T10" fmla="*/ 18 w 57"/>
                <a:gd name="T11" fmla="*/ 6 h 80"/>
              </a:gdLst>
              <a:ahLst/>
              <a:cxnLst>
                <a:cxn ang="0">
                  <a:pos x="T0" y="T1"/>
                </a:cxn>
                <a:cxn ang="0">
                  <a:pos x="T2" y="T3"/>
                </a:cxn>
                <a:cxn ang="0">
                  <a:pos x="T4" y="T5"/>
                </a:cxn>
                <a:cxn ang="0">
                  <a:pos x="T6" y="T7"/>
                </a:cxn>
                <a:cxn ang="0">
                  <a:pos x="T8" y="T9"/>
                </a:cxn>
                <a:cxn ang="0">
                  <a:pos x="T10" y="T11"/>
                </a:cxn>
              </a:cxnLst>
              <a:rect l="0" t="0" r="r" b="b"/>
              <a:pathLst>
                <a:path w="57" h="80">
                  <a:moveTo>
                    <a:pt x="18" y="6"/>
                  </a:moveTo>
                  <a:cubicBezTo>
                    <a:pt x="18" y="4"/>
                    <a:pt x="18" y="2"/>
                    <a:pt x="19" y="2"/>
                  </a:cubicBezTo>
                  <a:cubicBezTo>
                    <a:pt x="22" y="0"/>
                    <a:pt x="23" y="8"/>
                    <a:pt x="19" y="8"/>
                  </a:cubicBezTo>
                  <a:cubicBezTo>
                    <a:pt x="2" y="53"/>
                    <a:pt x="57" y="78"/>
                    <a:pt x="57" y="78"/>
                  </a:cubicBezTo>
                  <a:cubicBezTo>
                    <a:pt x="56" y="80"/>
                    <a:pt x="56" y="80"/>
                    <a:pt x="56" y="80"/>
                  </a:cubicBezTo>
                  <a:cubicBezTo>
                    <a:pt x="56" y="80"/>
                    <a:pt x="0" y="52"/>
                    <a:pt x="18" y="6"/>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6" name="Freeform 204">
              <a:extLst>
                <a:ext uri="{FF2B5EF4-FFF2-40B4-BE49-F238E27FC236}">
                  <a16:creationId xmlns="" xmlns:a16="http://schemas.microsoft.com/office/drawing/2014/main" id="{E5472F5E-1218-40A0-994F-1FCFC69DB98E}"/>
                </a:ext>
              </a:extLst>
            </p:cNvPr>
            <p:cNvSpPr>
              <a:spLocks/>
            </p:cNvSpPr>
            <p:nvPr/>
          </p:nvSpPr>
          <p:spPr bwMode="auto">
            <a:xfrm flipH="1">
              <a:off x="665163" y="5529263"/>
              <a:ext cx="127000" cy="190500"/>
            </a:xfrm>
            <a:custGeom>
              <a:avLst/>
              <a:gdLst>
                <a:gd name="T0" fmla="*/ 6 w 45"/>
                <a:gd name="T1" fmla="*/ 5 h 67"/>
                <a:gd name="T2" fmla="*/ 33 w 45"/>
                <a:gd name="T3" fmla="*/ 33 h 67"/>
                <a:gd name="T4" fmla="*/ 40 w 45"/>
                <a:gd name="T5" fmla="*/ 67 h 67"/>
                <a:gd name="T6" fmla="*/ 42 w 45"/>
                <a:gd name="T7" fmla="*/ 65 h 67"/>
                <a:gd name="T8" fmla="*/ 6 w 45"/>
                <a:gd name="T9" fmla="*/ 4 h 67"/>
                <a:gd name="T10" fmla="*/ 6 w 45"/>
                <a:gd name="T11" fmla="*/ 4 h 67"/>
                <a:gd name="T12" fmla="*/ 3 w 45"/>
                <a:gd name="T13" fmla="*/ 1 h 67"/>
                <a:gd name="T14" fmla="*/ 3 w 45"/>
                <a:gd name="T15" fmla="*/ 6 h 67"/>
                <a:gd name="T16" fmla="*/ 6 w 45"/>
                <a:gd name="T17" fmla="*/ 5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67">
                  <a:moveTo>
                    <a:pt x="6" y="5"/>
                  </a:moveTo>
                  <a:cubicBezTo>
                    <a:pt x="12" y="9"/>
                    <a:pt x="26" y="17"/>
                    <a:pt x="33" y="33"/>
                  </a:cubicBezTo>
                  <a:cubicBezTo>
                    <a:pt x="42" y="54"/>
                    <a:pt x="40" y="67"/>
                    <a:pt x="40" y="67"/>
                  </a:cubicBezTo>
                  <a:cubicBezTo>
                    <a:pt x="42" y="65"/>
                    <a:pt x="42" y="65"/>
                    <a:pt x="42" y="65"/>
                  </a:cubicBezTo>
                  <a:cubicBezTo>
                    <a:pt x="42" y="65"/>
                    <a:pt x="45" y="23"/>
                    <a:pt x="6" y="4"/>
                  </a:cubicBezTo>
                  <a:cubicBezTo>
                    <a:pt x="6" y="4"/>
                    <a:pt x="6" y="4"/>
                    <a:pt x="6" y="4"/>
                  </a:cubicBezTo>
                  <a:cubicBezTo>
                    <a:pt x="5" y="3"/>
                    <a:pt x="4" y="2"/>
                    <a:pt x="3" y="1"/>
                  </a:cubicBezTo>
                  <a:cubicBezTo>
                    <a:pt x="1" y="0"/>
                    <a:pt x="0" y="3"/>
                    <a:pt x="3" y="6"/>
                  </a:cubicBezTo>
                  <a:cubicBezTo>
                    <a:pt x="5" y="7"/>
                    <a:pt x="6" y="6"/>
                    <a:pt x="6" y="5"/>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206">
              <a:extLst>
                <a:ext uri="{FF2B5EF4-FFF2-40B4-BE49-F238E27FC236}">
                  <a16:creationId xmlns="" xmlns:a16="http://schemas.microsoft.com/office/drawing/2014/main" id="{015A9D1E-572F-4845-A258-6A65BD58804C}"/>
                </a:ext>
              </a:extLst>
            </p:cNvPr>
            <p:cNvSpPr>
              <a:spLocks/>
            </p:cNvSpPr>
            <p:nvPr/>
          </p:nvSpPr>
          <p:spPr bwMode="auto">
            <a:xfrm flipH="1">
              <a:off x="682625" y="5580063"/>
              <a:ext cx="127000" cy="190500"/>
            </a:xfrm>
            <a:custGeom>
              <a:avLst/>
              <a:gdLst>
                <a:gd name="T0" fmla="*/ 6 w 45"/>
                <a:gd name="T1" fmla="*/ 5 h 67"/>
                <a:gd name="T2" fmla="*/ 33 w 45"/>
                <a:gd name="T3" fmla="*/ 33 h 67"/>
                <a:gd name="T4" fmla="*/ 39 w 45"/>
                <a:gd name="T5" fmla="*/ 67 h 67"/>
                <a:gd name="T6" fmla="*/ 42 w 45"/>
                <a:gd name="T7" fmla="*/ 65 h 67"/>
                <a:gd name="T8" fmla="*/ 6 w 45"/>
                <a:gd name="T9" fmla="*/ 4 h 67"/>
                <a:gd name="T10" fmla="*/ 6 w 45"/>
                <a:gd name="T11" fmla="*/ 4 h 67"/>
                <a:gd name="T12" fmla="*/ 3 w 45"/>
                <a:gd name="T13" fmla="*/ 1 h 67"/>
                <a:gd name="T14" fmla="*/ 2 w 45"/>
                <a:gd name="T15" fmla="*/ 6 h 67"/>
                <a:gd name="T16" fmla="*/ 6 w 45"/>
                <a:gd name="T17" fmla="*/ 5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67">
                  <a:moveTo>
                    <a:pt x="6" y="5"/>
                  </a:moveTo>
                  <a:cubicBezTo>
                    <a:pt x="12" y="9"/>
                    <a:pt x="26" y="17"/>
                    <a:pt x="33" y="33"/>
                  </a:cubicBezTo>
                  <a:cubicBezTo>
                    <a:pt x="41" y="54"/>
                    <a:pt x="39" y="67"/>
                    <a:pt x="39" y="67"/>
                  </a:cubicBezTo>
                  <a:cubicBezTo>
                    <a:pt x="42" y="65"/>
                    <a:pt x="42" y="65"/>
                    <a:pt x="42" y="65"/>
                  </a:cubicBezTo>
                  <a:cubicBezTo>
                    <a:pt x="42" y="65"/>
                    <a:pt x="45" y="23"/>
                    <a:pt x="6" y="4"/>
                  </a:cubicBezTo>
                  <a:cubicBezTo>
                    <a:pt x="6" y="4"/>
                    <a:pt x="6" y="4"/>
                    <a:pt x="6" y="4"/>
                  </a:cubicBezTo>
                  <a:cubicBezTo>
                    <a:pt x="5" y="4"/>
                    <a:pt x="4" y="2"/>
                    <a:pt x="3" y="1"/>
                  </a:cubicBezTo>
                  <a:cubicBezTo>
                    <a:pt x="1" y="0"/>
                    <a:pt x="0" y="3"/>
                    <a:pt x="2" y="6"/>
                  </a:cubicBezTo>
                  <a:cubicBezTo>
                    <a:pt x="4" y="7"/>
                    <a:pt x="5" y="6"/>
                    <a:pt x="6" y="5"/>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207">
              <a:extLst>
                <a:ext uri="{FF2B5EF4-FFF2-40B4-BE49-F238E27FC236}">
                  <a16:creationId xmlns="" xmlns:a16="http://schemas.microsoft.com/office/drawing/2014/main" id="{1671D440-EB15-4F37-A77C-24440C5F3FB4}"/>
                </a:ext>
              </a:extLst>
            </p:cNvPr>
            <p:cNvSpPr>
              <a:spLocks/>
            </p:cNvSpPr>
            <p:nvPr/>
          </p:nvSpPr>
          <p:spPr bwMode="auto">
            <a:xfrm flipH="1">
              <a:off x="704849" y="5580063"/>
              <a:ext cx="153988" cy="161925"/>
            </a:xfrm>
            <a:custGeom>
              <a:avLst/>
              <a:gdLst>
                <a:gd name="T0" fmla="*/ 3 w 54"/>
                <a:gd name="T1" fmla="*/ 6 h 57"/>
                <a:gd name="T2" fmla="*/ 23 w 54"/>
                <a:gd name="T3" fmla="*/ 39 h 57"/>
                <a:gd name="T4" fmla="*/ 54 w 54"/>
                <a:gd name="T5" fmla="*/ 55 h 57"/>
                <a:gd name="T6" fmla="*/ 52 w 54"/>
                <a:gd name="T7" fmla="*/ 57 h 57"/>
                <a:gd name="T8" fmla="*/ 2 w 54"/>
                <a:gd name="T9" fmla="*/ 6 h 57"/>
                <a:gd name="T10" fmla="*/ 2 w 54"/>
                <a:gd name="T11" fmla="*/ 6 h 57"/>
                <a:gd name="T12" fmla="*/ 0 w 54"/>
                <a:gd name="T13" fmla="*/ 2 h 57"/>
                <a:gd name="T14" fmla="*/ 4 w 54"/>
                <a:gd name="T15" fmla="*/ 3 h 57"/>
                <a:gd name="T16" fmla="*/ 3 w 54"/>
                <a:gd name="T17" fmla="*/ 6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57">
                  <a:moveTo>
                    <a:pt x="3" y="6"/>
                  </a:moveTo>
                  <a:cubicBezTo>
                    <a:pt x="5" y="13"/>
                    <a:pt x="10" y="29"/>
                    <a:pt x="23" y="39"/>
                  </a:cubicBezTo>
                  <a:cubicBezTo>
                    <a:pt x="41" y="53"/>
                    <a:pt x="54" y="55"/>
                    <a:pt x="54" y="55"/>
                  </a:cubicBezTo>
                  <a:cubicBezTo>
                    <a:pt x="52" y="57"/>
                    <a:pt x="52" y="57"/>
                    <a:pt x="52" y="57"/>
                  </a:cubicBezTo>
                  <a:cubicBezTo>
                    <a:pt x="52" y="57"/>
                    <a:pt x="10" y="49"/>
                    <a:pt x="2" y="6"/>
                  </a:cubicBezTo>
                  <a:cubicBezTo>
                    <a:pt x="2" y="6"/>
                    <a:pt x="2" y="6"/>
                    <a:pt x="2" y="6"/>
                  </a:cubicBezTo>
                  <a:cubicBezTo>
                    <a:pt x="2" y="5"/>
                    <a:pt x="0" y="3"/>
                    <a:pt x="0" y="2"/>
                  </a:cubicBezTo>
                  <a:cubicBezTo>
                    <a:pt x="0" y="0"/>
                    <a:pt x="3" y="0"/>
                    <a:pt x="4" y="3"/>
                  </a:cubicBezTo>
                  <a:cubicBezTo>
                    <a:pt x="5" y="5"/>
                    <a:pt x="4" y="6"/>
                    <a:pt x="3" y="6"/>
                  </a:cubicBezTo>
                  <a:close/>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208">
              <a:extLst>
                <a:ext uri="{FF2B5EF4-FFF2-40B4-BE49-F238E27FC236}">
                  <a16:creationId xmlns="" xmlns:a16="http://schemas.microsoft.com/office/drawing/2014/main" id="{7A6AB4F6-78E2-44DB-ACBB-F93CEE8E4235}"/>
                </a:ext>
              </a:extLst>
            </p:cNvPr>
            <p:cNvSpPr>
              <a:spLocks/>
            </p:cNvSpPr>
            <p:nvPr/>
          </p:nvSpPr>
          <p:spPr bwMode="auto">
            <a:xfrm flipH="1">
              <a:off x="415925" y="5446713"/>
              <a:ext cx="692150" cy="466725"/>
            </a:xfrm>
            <a:custGeom>
              <a:avLst/>
              <a:gdLst>
                <a:gd name="T0" fmla="*/ 57 w 244"/>
                <a:gd name="T1" fmla="*/ 140 h 164"/>
                <a:gd name="T2" fmla="*/ 66 w 244"/>
                <a:gd name="T3" fmla="*/ 137 h 164"/>
                <a:gd name="T4" fmla="*/ 66 w 244"/>
                <a:gd name="T5" fmla="*/ 137 h 164"/>
                <a:gd name="T6" fmla="*/ 123 w 244"/>
                <a:gd name="T7" fmla="*/ 104 h 164"/>
                <a:gd name="T8" fmla="*/ 142 w 244"/>
                <a:gd name="T9" fmla="*/ 90 h 164"/>
                <a:gd name="T10" fmla="*/ 142 w 244"/>
                <a:gd name="T11" fmla="*/ 90 h 164"/>
                <a:gd name="T12" fmla="*/ 152 w 244"/>
                <a:gd name="T13" fmla="*/ 85 h 164"/>
                <a:gd name="T14" fmla="*/ 207 w 244"/>
                <a:gd name="T15" fmla="*/ 48 h 164"/>
                <a:gd name="T16" fmla="*/ 209 w 244"/>
                <a:gd name="T17" fmla="*/ 46 h 164"/>
                <a:gd name="T18" fmla="*/ 235 w 244"/>
                <a:gd name="T19" fmla="*/ 31 h 164"/>
                <a:gd name="T20" fmla="*/ 217 w 244"/>
                <a:gd name="T21" fmla="*/ 68 h 164"/>
                <a:gd name="T22" fmla="*/ 195 w 244"/>
                <a:gd name="T23" fmla="*/ 96 h 164"/>
                <a:gd name="T24" fmla="*/ 195 w 244"/>
                <a:gd name="T25" fmla="*/ 96 h 164"/>
                <a:gd name="T26" fmla="*/ 194 w 244"/>
                <a:gd name="T27" fmla="*/ 97 h 164"/>
                <a:gd name="T28" fmla="*/ 193 w 244"/>
                <a:gd name="T29" fmla="*/ 98 h 164"/>
                <a:gd name="T30" fmla="*/ 192 w 244"/>
                <a:gd name="T31" fmla="*/ 98 h 164"/>
                <a:gd name="T32" fmla="*/ 178 w 244"/>
                <a:gd name="T33" fmla="*/ 108 h 164"/>
                <a:gd name="T34" fmla="*/ 144 w 244"/>
                <a:gd name="T35" fmla="*/ 116 h 164"/>
                <a:gd name="T36" fmla="*/ 135 w 244"/>
                <a:gd name="T37" fmla="*/ 120 h 164"/>
                <a:gd name="T38" fmla="*/ 115 w 244"/>
                <a:gd name="T39" fmla="*/ 140 h 164"/>
                <a:gd name="T40" fmla="*/ 89 w 244"/>
                <a:gd name="T41" fmla="*/ 155 h 164"/>
                <a:gd name="T42" fmla="*/ 89 w 244"/>
                <a:gd name="T43" fmla="*/ 155 h 164"/>
                <a:gd name="T44" fmla="*/ 62 w 244"/>
                <a:gd name="T45" fmla="*/ 163 h 164"/>
                <a:gd name="T46" fmla="*/ 41 w 244"/>
                <a:gd name="T47" fmla="*/ 163 h 164"/>
                <a:gd name="T48" fmla="*/ 57 w 244"/>
                <a:gd name="T49" fmla="*/ 14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44" h="164">
                  <a:moveTo>
                    <a:pt x="57" y="140"/>
                  </a:moveTo>
                  <a:cubicBezTo>
                    <a:pt x="60" y="139"/>
                    <a:pt x="63" y="138"/>
                    <a:pt x="66" y="137"/>
                  </a:cubicBezTo>
                  <a:cubicBezTo>
                    <a:pt x="66" y="137"/>
                    <a:pt x="66" y="137"/>
                    <a:pt x="66" y="137"/>
                  </a:cubicBezTo>
                  <a:cubicBezTo>
                    <a:pt x="89" y="129"/>
                    <a:pt x="106" y="126"/>
                    <a:pt x="123" y="104"/>
                  </a:cubicBezTo>
                  <a:cubicBezTo>
                    <a:pt x="123" y="104"/>
                    <a:pt x="132" y="97"/>
                    <a:pt x="142" y="90"/>
                  </a:cubicBezTo>
                  <a:cubicBezTo>
                    <a:pt x="142" y="90"/>
                    <a:pt x="142" y="90"/>
                    <a:pt x="142" y="90"/>
                  </a:cubicBezTo>
                  <a:cubicBezTo>
                    <a:pt x="146" y="88"/>
                    <a:pt x="149" y="87"/>
                    <a:pt x="152" y="85"/>
                  </a:cubicBezTo>
                  <a:cubicBezTo>
                    <a:pt x="167" y="79"/>
                    <a:pt x="195" y="61"/>
                    <a:pt x="207" y="48"/>
                  </a:cubicBezTo>
                  <a:cubicBezTo>
                    <a:pt x="208" y="47"/>
                    <a:pt x="209" y="46"/>
                    <a:pt x="209" y="46"/>
                  </a:cubicBezTo>
                  <a:cubicBezTo>
                    <a:pt x="244" y="0"/>
                    <a:pt x="240" y="24"/>
                    <a:pt x="235" y="31"/>
                  </a:cubicBezTo>
                  <a:cubicBezTo>
                    <a:pt x="229" y="41"/>
                    <a:pt x="224" y="54"/>
                    <a:pt x="217" y="68"/>
                  </a:cubicBezTo>
                  <a:cubicBezTo>
                    <a:pt x="211" y="77"/>
                    <a:pt x="205" y="87"/>
                    <a:pt x="195" y="96"/>
                  </a:cubicBezTo>
                  <a:cubicBezTo>
                    <a:pt x="195" y="96"/>
                    <a:pt x="195" y="96"/>
                    <a:pt x="195" y="96"/>
                  </a:cubicBezTo>
                  <a:cubicBezTo>
                    <a:pt x="194" y="97"/>
                    <a:pt x="194" y="97"/>
                    <a:pt x="194" y="97"/>
                  </a:cubicBezTo>
                  <a:cubicBezTo>
                    <a:pt x="194" y="97"/>
                    <a:pt x="193" y="97"/>
                    <a:pt x="193" y="98"/>
                  </a:cubicBezTo>
                  <a:cubicBezTo>
                    <a:pt x="192" y="98"/>
                    <a:pt x="192" y="98"/>
                    <a:pt x="192" y="98"/>
                  </a:cubicBezTo>
                  <a:cubicBezTo>
                    <a:pt x="188" y="102"/>
                    <a:pt x="183" y="105"/>
                    <a:pt x="178" y="108"/>
                  </a:cubicBezTo>
                  <a:cubicBezTo>
                    <a:pt x="164" y="116"/>
                    <a:pt x="153" y="118"/>
                    <a:pt x="144" y="116"/>
                  </a:cubicBezTo>
                  <a:cubicBezTo>
                    <a:pt x="141" y="115"/>
                    <a:pt x="137" y="117"/>
                    <a:pt x="135" y="120"/>
                  </a:cubicBezTo>
                  <a:cubicBezTo>
                    <a:pt x="131" y="126"/>
                    <a:pt x="125" y="133"/>
                    <a:pt x="115" y="140"/>
                  </a:cubicBezTo>
                  <a:cubicBezTo>
                    <a:pt x="107" y="147"/>
                    <a:pt x="98" y="152"/>
                    <a:pt x="89" y="155"/>
                  </a:cubicBezTo>
                  <a:cubicBezTo>
                    <a:pt x="89" y="155"/>
                    <a:pt x="89" y="155"/>
                    <a:pt x="89" y="155"/>
                  </a:cubicBezTo>
                  <a:cubicBezTo>
                    <a:pt x="80" y="159"/>
                    <a:pt x="70" y="162"/>
                    <a:pt x="62" y="163"/>
                  </a:cubicBezTo>
                  <a:cubicBezTo>
                    <a:pt x="54" y="164"/>
                    <a:pt x="47" y="164"/>
                    <a:pt x="41" y="163"/>
                  </a:cubicBezTo>
                  <a:cubicBezTo>
                    <a:pt x="0" y="155"/>
                    <a:pt x="30" y="151"/>
                    <a:pt x="57" y="140"/>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209">
              <a:extLst>
                <a:ext uri="{FF2B5EF4-FFF2-40B4-BE49-F238E27FC236}">
                  <a16:creationId xmlns="" xmlns:a16="http://schemas.microsoft.com/office/drawing/2014/main" id="{9DECF304-5FF8-41AC-BE8C-900F8132051E}"/>
                </a:ext>
              </a:extLst>
            </p:cNvPr>
            <p:cNvSpPr>
              <a:spLocks/>
            </p:cNvSpPr>
            <p:nvPr/>
          </p:nvSpPr>
          <p:spPr bwMode="auto">
            <a:xfrm flipH="1">
              <a:off x="542925" y="5683250"/>
              <a:ext cx="327025" cy="207963"/>
            </a:xfrm>
            <a:custGeom>
              <a:avLst/>
              <a:gdLst>
                <a:gd name="T0" fmla="*/ 93 w 115"/>
                <a:gd name="T1" fmla="*/ 0 h 73"/>
                <a:gd name="T2" fmla="*/ 82 w 115"/>
                <a:gd name="T3" fmla="*/ 15 h 73"/>
                <a:gd name="T4" fmla="*/ 65 w 115"/>
                <a:gd name="T5" fmla="*/ 27 h 73"/>
                <a:gd name="T6" fmla="*/ 64 w 115"/>
                <a:gd name="T7" fmla="*/ 27 h 73"/>
                <a:gd name="T8" fmla="*/ 69 w 115"/>
                <a:gd name="T9" fmla="*/ 10 h 73"/>
                <a:gd name="T10" fmla="*/ 62 w 115"/>
                <a:gd name="T11" fmla="*/ 22 h 73"/>
                <a:gd name="T12" fmla="*/ 57 w 115"/>
                <a:gd name="T13" fmla="*/ 28 h 73"/>
                <a:gd name="T14" fmla="*/ 36 w 115"/>
                <a:gd name="T15" fmla="*/ 31 h 73"/>
                <a:gd name="T16" fmla="*/ 36 w 115"/>
                <a:gd name="T17" fmla="*/ 31 h 73"/>
                <a:gd name="T18" fmla="*/ 43 w 115"/>
                <a:gd name="T19" fmla="*/ 33 h 73"/>
                <a:gd name="T20" fmla="*/ 48 w 115"/>
                <a:gd name="T21" fmla="*/ 32 h 73"/>
                <a:gd name="T22" fmla="*/ 51 w 115"/>
                <a:gd name="T23" fmla="*/ 31 h 73"/>
                <a:gd name="T24" fmla="*/ 51 w 115"/>
                <a:gd name="T25" fmla="*/ 32 h 73"/>
                <a:gd name="T26" fmla="*/ 36 w 115"/>
                <a:gd name="T27" fmla="*/ 41 h 73"/>
                <a:gd name="T28" fmla="*/ 10 w 115"/>
                <a:gd name="T29" fmla="*/ 49 h 73"/>
                <a:gd name="T30" fmla="*/ 15 w 115"/>
                <a:gd name="T31" fmla="*/ 49 h 73"/>
                <a:gd name="T32" fmla="*/ 30 w 115"/>
                <a:gd name="T33" fmla="*/ 47 h 73"/>
                <a:gd name="T34" fmla="*/ 37 w 115"/>
                <a:gd name="T35" fmla="*/ 44 h 73"/>
                <a:gd name="T36" fmla="*/ 37 w 115"/>
                <a:gd name="T37" fmla="*/ 44 h 73"/>
                <a:gd name="T38" fmla="*/ 27 w 115"/>
                <a:gd name="T39" fmla="*/ 57 h 73"/>
                <a:gd name="T40" fmla="*/ 3 w 115"/>
                <a:gd name="T41" fmla="*/ 73 h 73"/>
                <a:gd name="T42" fmla="*/ 5 w 115"/>
                <a:gd name="T43" fmla="*/ 72 h 73"/>
                <a:gd name="T44" fmla="*/ 5 w 115"/>
                <a:gd name="T45" fmla="*/ 72 h 73"/>
                <a:gd name="T46" fmla="*/ 31 w 115"/>
                <a:gd name="T47" fmla="*/ 57 h 73"/>
                <a:gd name="T48" fmla="*/ 51 w 115"/>
                <a:gd name="T49" fmla="*/ 37 h 73"/>
                <a:gd name="T50" fmla="*/ 59 w 115"/>
                <a:gd name="T51" fmla="*/ 33 h 73"/>
                <a:gd name="T52" fmla="*/ 60 w 115"/>
                <a:gd name="T53" fmla="*/ 33 h 73"/>
                <a:gd name="T54" fmla="*/ 67 w 115"/>
                <a:gd name="T55" fmla="*/ 34 h 73"/>
                <a:gd name="T56" fmla="*/ 94 w 115"/>
                <a:gd name="T57" fmla="*/ 25 h 73"/>
                <a:gd name="T58" fmla="*/ 108 w 115"/>
                <a:gd name="T59" fmla="*/ 15 h 73"/>
                <a:gd name="T60" fmla="*/ 109 w 115"/>
                <a:gd name="T61" fmla="*/ 15 h 73"/>
                <a:gd name="T62" fmla="*/ 110 w 115"/>
                <a:gd name="T63" fmla="*/ 14 h 73"/>
                <a:gd name="T64" fmla="*/ 111 w 115"/>
                <a:gd name="T65" fmla="*/ 13 h 73"/>
                <a:gd name="T66" fmla="*/ 111 w 115"/>
                <a:gd name="T67" fmla="*/ 13 h 73"/>
                <a:gd name="T68" fmla="*/ 115 w 115"/>
                <a:gd name="T69" fmla="*/ 7 h 73"/>
                <a:gd name="T70" fmla="*/ 114 w 115"/>
                <a:gd name="T71" fmla="*/ 7 h 73"/>
                <a:gd name="T72" fmla="*/ 78 w 115"/>
                <a:gd name="T73" fmla="*/ 29 h 73"/>
                <a:gd name="T74" fmla="*/ 76 w 115"/>
                <a:gd name="T75" fmla="*/ 29 h 73"/>
                <a:gd name="T76" fmla="*/ 91 w 115"/>
                <a:gd name="T77" fmla="*/ 4 h 73"/>
                <a:gd name="T78" fmla="*/ 93 w 115"/>
                <a:gd name="T79" fmla="*/ 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5" h="73">
                  <a:moveTo>
                    <a:pt x="93" y="0"/>
                  </a:moveTo>
                  <a:cubicBezTo>
                    <a:pt x="93" y="0"/>
                    <a:pt x="89" y="5"/>
                    <a:pt x="82" y="15"/>
                  </a:cubicBezTo>
                  <a:cubicBezTo>
                    <a:pt x="76" y="24"/>
                    <a:pt x="70" y="25"/>
                    <a:pt x="65" y="27"/>
                  </a:cubicBezTo>
                  <a:cubicBezTo>
                    <a:pt x="65" y="27"/>
                    <a:pt x="64" y="27"/>
                    <a:pt x="64" y="27"/>
                  </a:cubicBezTo>
                  <a:cubicBezTo>
                    <a:pt x="62" y="27"/>
                    <a:pt x="71" y="19"/>
                    <a:pt x="69" y="10"/>
                  </a:cubicBezTo>
                  <a:cubicBezTo>
                    <a:pt x="67" y="15"/>
                    <a:pt x="67" y="18"/>
                    <a:pt x="62" y="22"/>
                  </a:cubicBezTo>
                  <a:cubicBezTo>
                    <a:pt x="58" y="25"/>
                    <a:pt x="59" y="27"/>
                    <a:pt x="57" y="28"/>
                  </a:cubicBezTo>
                  <a:cubicBezTo>
                    <a:pt x="53" y="29"/>
                    <a:pt x="44" y="31"/>
                    <a:pt x="36" y="31"/>
                  </a:cubicBezTo>
                  <a:cubicBezTo>
                    <a:pt x="36" y="31"/>
                    <a:pt x="36" y="31"/>
                    <a:pt x="36" y="31"/>
                  </a:cubicBezTo>
                  <a:cubicBezTo>
                    <a:pt x="38" y="32"/>
                    <a:pt x="40" y="33"/>
                    <a:pt x="43" y="33"/>
                  </a:cubicBezTo>
                  <a:cubicBezTo>
                    <a:pt x="45" y="33"/>
                    <a:pt x="46" y="32"/>
                    <a:pt x="48" y="32"/>
                  </a:cubicBezTo>
                  <a:cubicBezTo>
                    <a:pt x="49" y="32"/>
                    <a:pt x="50" y="31"/>
                    <a:pt x="51" y="31"/>
                  </a:cubicBezTo>
                  <a:cubicBezTo>
                    <a:pt x="51" y="31"/>
                    <a:pt x="51" y="32"/>
                    <a:pt x="51" y="32"/>
                  </a:cubicBezTo>
                  <a:cubicBezTo>
                    <a:pt x="51" y="34"/>
                    <a:pt x="50" y="35"/>
                    <a:pt x="36" y="41"/>
                  </a:cubicBezTo>
                  <a:cubicBezTo>
                    <a:pt x="27" y="45"/>
                    <a:pt x="23" y="46"/>
                    <a:pt x="10" y="49"/>
                  </a:cubicBezTo>
                  <a:cubicBezTo>
                    <a:pt x="12" y="49"/>
                    <a:pt x="14" y="49"/>
                    <a:pt x="15" y="49"/>
                  </a:cubicBezTo>
                  <a:cubicBezTo>
                    <a:pt x="22" y="49"/>
                    <a:pt x="26" y="48"/>
                    <a:pt x="30" y="47"/>
                  </a:cubicBezTo>
                  <a:cubicBezTo>
                    <a:pt x="33" y="45"/>
                    <a:pt x="35" y="44"/>
                    <a:pt x="37" y="44"/>
                  </a:cubicBezTo>
                  <a:cubicBezTo>
                    <a:pt x="37" y="44"/>
                    <a:pt x="37" y="44"/>
                    <a:pt x="37" y="44"/>
                  </a:cubicBezTo>
                  <a:cubicBezTo>
                    <a:pt x="41" y="45"/>
                    <a:pt x="35" y="50"/>
                    <a:pt x="27" y="57"/>
                  </a:cubicBezTo>
                  <a:cubicBezTo>
                    <a:pt x="18" y="65"/>
                    <a:pt x="0" y="73"/>
                    <a:pt x="3" y="73"/>
                  </a:cubicBezTo>
                  <a:cubicBezTo>
                    <a:pt x="3" y="73"/>
                    <a:pt x="4" y="73"/>
                    <a:pt x="5" y="72"/>
                  </a:cubicBezTo>
                  <a:cubicBezTo>
                    <a:pt x="5" y="72"/>
                    <a:pt x="5" y="72"/>
                    <a:pt x="5" y="72"/>
                  </a:cubicBezTo>
                  <a:cubicBezTo>
                    <a:pt x="14" y="69"/>
                    <a:pt x="23" y="64"/>
                    <a:pt x="31" y="57"/>
                  </a:cubicBezTo>
                  <a:cubicBezTo>
                    <a:pt x="41" y="50"/>
                    <a:pt x="47" y="43"/>
                    <a:pt x="51" y="37"/>
                  </a:cubicBezTo>
                  <a:cubicBezTo>
                    <a:pt x="53" y="34"/>
                    <a:pt x="56" y="33"/>
                    <a:pt x="59" y="33"/>
                  </a:cubicBezTo>
                  <a:cubicBezTo>
                    <a:pt x="59" y="33"/>
                    <a:pt x="60" y="33"/>
                    <a:pt x="60" y="33"/>
                  </a:cubicBezTo>
                  <a:cubicBezTo>
                    <a:pt x="62" y="33"/>
                    <a:pt x="64" y="34"/>
                    <a:pt x="67" y="34"/>
                  </a:cubicBezTo>
                  <a:cubicBezTo>
                    <a:pt x="74" y="34"/>
                    <a:pt x="83" y="31"/>
                    <a:pt x="94" y="25"/>
                  </a:cubicBezTo>
                  <a:cubicBezTo>
                    <a:pt x="99" y="22"/>
                    <a:pt x="104" y="19"/>
                    <a:pt x="108" y="15"/>
                  </a:cubicBezTo>
                  <a:cubicBezTo>
                    <a:pt x="109" y="15"/>
                    <a:pt x="109" y="15"/>
                    <a:pt x="109" y="15"/>
                  </a:cubicBezTo>
                  <a:cubicBezTo>
                    <a:pt x="109" y="14"/>
                    <a:pt x="110" y="14"/>
                    <a:pt x="110" y="14"/>
                  </a:cubicBezTo>
                  <a:cubicBezTo>
                    <a:pt x="111" y="13"/>
                    <a:pt x="111" y="13"/>
                    <a:pt x="111" y="13"/>
                  </a:cubicBezTo>
                  <a:cubicBezTo>
                    <a:pt x="111" y="13"/>
                    <a:pt x="111" y="13"/>
                    <a:pt x="111" y="13"/>
                  </a:cubicBezTo>
                  <a:cubicBezTo>
                    <a:pt x="113" y="11"/>
                    <a:pt x="115" y="7"/>
                    <a:pt x="115" y="7"/>
                  </a:cubicBezTo>
                  <a:cubicBezTo>
                    <a:pt x="115" y="7"/>
                    <a:pt x="114" y="7"/>
                    <a:pt x="114" y="7"/>
                  </a:cubicBezTo>
                  <a:cubicBezTo>
                    <a:pt x="106" y="14"/>
                    <a:pt x="90" y="29"/>
                    <a:pt x="78" y="29"/>
                  </a:cubicBezTo>
                  <a:cubicBezTo>
                    <a:pt x="77" y="29"/>
                    <a:pt x="77" y="29"/>
                    <a:pt x="76" y="29"/>
                  </a:cubicBezTo>
                  <a:cubicBezTo>
                    <a:pt x="64" y="27"/>
                    <a:pt x="81" y="29"/>
                    <a:pt x="91" y="4"/>
                  </a:cubicBezTo>
                  <a:cubicBezTo>
                    <a:pt x="93" y="1"/>
                    <a:pt x="93" y="0"/>
                    <a:pt x="93" y="0"/>
                  </a:cubicBezTo>
                </a:path>
              </a:pathLst>
            </a:custGeom>
            <a:solidFill>
              <a:srgbClr val="FCE9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210">
              <a:extLst>
                <a:ext uri="{FF2B5EF4-FFF2-40B4-BE49-F238E27FC236}">
                  <a16:creationId xmlns="" xmlns:a16="http://schemas.microsoft.com/office/drawing/2014/main" id="{CC22EB4D-29FA-4784-A5AF-2981641D6188}"/>
                </a:ext>
              </a:extLst>
            </p:cNvPr>
            <p:cNvSpPr>
              <a:spLocks/>
            </p:cNvSpPr>
            <p:nvPr/>
          </p:nvSpPr>
          <p:spPr bwMode="auto">
            <a:xfrm flipH="1">
              <a:off x="565149" y="5238750"/>
              <a:ext cx="147638" cy="39688"/>
            </a:xfrm>
            <a:custGeom>
              <a:avLst/>
              <a:gdLst>
                <a:gd name="T0" fmla="*/ 20 w 52"/>
                <a:gd name="T1" fmla="*/ 0 h 14"/>
                <a:gd name="T2" fmla="*/ 4 w 52"/>
                <a:gd name="T3" fmla="*/ 8 h 14"/>
                <a:gd name="T4" fmla="*/ 3 w 52"/>
                <a:gd name="T5" fmla="*/ 9 h 14"/>
                <a:gd name="T6" fmla="*/ 2 w 52"/>
                <a:gd name="T7" fmla="*/ 10 h 14"/>
                <a:gd name="T8" fmla="*/ 0 w 52"/>
                <a:gd name="T9" fmla="*/ 12 h 14"/>
                <a:gd name="T10" fmla="*/ 0 w 52"/>
                <a:gd name="T11" fmla="*/ 12 h 14"/>
                <a:gd name="T12" fmla="*/ 0 w 52"/>
                <a:gd name="T13" fmla="*/ 12 h 14"/>
                <a:gd name="T14" fmla="*/ 0 w 52"/>
                <a:gd name="T15" fmla="*/ 12 h 14"/>
                <a:gd name="T16" fmla="*/ 0 w 52"/>
                <a:gd name="T17" fmla="*/ 12 h 14"/>
                <a:gd name="T18" fmla="*/ 3 w 52"/>
                <a:gd name="T19" fmla="*/ 9 h 14"/>
                <a:gd name="T20" fmla="*/ 4 w 52"/>
                <a:gd name="T21" fmla="*/ 8 h 14"/>
                <a:gd name="T22" fmla="*/ 20 w 52"/>
                <a:gd name="T23" fmla="*/ 0 h 14"/>
                <a:gd name="T24" fmla="*/ 24 w 52"/>
                <a:gd name="T25" fmla="*/ 2 h 14"/>
                <a:gd name="T26" fmla="*/ 26 w 52"/>
                <a:gd name="T27" fmla="*/ 5 h 14"/>
                <a:gd name="T28" fmla="*/ 30 w 52"/>
                <a:gd name="T29" fmla="*/ 7 h 14"/>
                <a:gd name="T30" fmla="*/ 34 w 52"/>
                <a:gd name="T31" fmla="*/ 6 h 14"/>
                <a:gd name="T32" fmla="*/ 39 w 52"/>
                <a:gd name="T33" fmla="*/ 5 h 14"/>
                <a:gd name="T34" fmla="*/ 45 w 52"/>
                <a:gd name="T35" fmla="*/ 7 h 14"/>
                <a:gd name="T36" fmla="*/ 45 w 52"/>
                <a:gd name="T37" fmla="*/ 7 h 14"/>
                <a:gd name="T38" fmla="*/ 52 w 52"/>
                <a:gd name="T39" fmla="*/ 14 h 14"/>
                <a:gd name="T40" fmla="*/ 52 w 52"/>
                <a:gd name="T41" fmla="*/ 14 h 14"/>
                <a:gd name="T42" fmla="*/ 52 w 52"/>
                <a:gd name="T43" fmla="*/ 14 h 14"/>
                <a:gd name="T44" fmla="*/ 45 w 52"/>
                <a:gd name="T45" fmla="*/ 7 h 14"/>
                <a:gd name="T46" fmla="*/ 45 w 52"/>
                <a:gd name="T47" fmla="*/ 7 h 14"/>
                <a:gd name="T48" fmla="*/ 39 w 52"/>
                <a:gd name="T49" fmla="*/ 5 h 14"/>
                <a:gd name="T50" fmla="*/ 34 w 52"/>
                <a:gd name="T51" fmla="*/ 6 h 14"/>
                <a:gd name="T52" fmla="*/ 30 w 52"/>
                <a:gd name="T53" fmla="*/ 7 h 14"/>
                <a:gd name="T54" fmla="*/ 26 w 52"/>
                <a:gd name="T55" fmla="*/ 5 h 14"/>
                <a:gd name="T56" fmla="*/ 24 w 52"/>
                <a:gd name="T57" fmla="*/ 2 h 14"/>
                <a:gd name="T58" fmla="*/ 20 w 52"/>
                <a:gd name="T59"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2" h="14">
                  <a:moveTo>
                    <a:pt x="20" y="0"/>
                  </a:moveTo>
                  <a:cubicBezTo>
                    <a:pt x="16" y="0"/>
                    <a:pt x="11" y="3"/>
                    <a:pt x="4" y="8"/>
                  </a:cubicBezTo>
                  <a:cubicBezTo>
                    <a:pt x="3" y="9"/>
                    <a:pt x="3" y="9"/>
                    <a:pt x="3" y="9"/>
                  </a:cubicBezTo>
                  <a:cubicBezTo>
                    <a:pt x="2" y="10"/>
                    <a:pt x="2" y="10"/>
                    <a:pt x="2" y="10"/>
                  </a:cubicBezTo>
                  <a:cubicBezTo>
                    <a:pt x="1" y="11"/>
                    <a:pt x="1" y="12"/>
                    <a:pt x="0" y="12"/>
                  </a:cubicBezTo>
                  <a:cubicBezTo>
                    <a:pt x="0" y="12"/>
                    <a:pt x="0" y="12"/>
                    <a:pt x="0" y="12"/>
                  </a:cubicBezTo>
                  <a:cubicBezTo>
                    <a:pt x="0" y="12"/>
                    <a:pt x="0" y="12"/>
                    <a:pt x="0" y="12"/>
                  </a:cubicBezTo>
                  <a:cubicBezTo>
                    <a:pt x="0" y="12"/>
                    <a:pt x="0" y="12"/>
                    <a:pt x="0" y="12"/>
                  </a:cubicBezTo>
                  <a:cubicBezTo>
                    <a:pt x="0" y="12"/>
                    <a:pt x="0" y="12"/>
                    <a:pt x="0" y="12"/>
                  </a:cubicBezTo>
                  <a:cubicBezTo>
                    <a:pt x="1" y="11"/>
                    <a:pt x="2" y="10"/>
                    <a:pt x="3" y="9"/>
                  </a:cubicBezTo>
                  <a:cubicBezTo>
                    <a:pt x="4" y="8"/>
                    <a:pt x="4" y="8"/>
                    <a:pt x="4" y="8"/>
                  </a:cubicBezTo>
                  <a:cubicBezTo>
                    <a:pt x="11" y="3"/>
                    <a:pt x="16" y="0"/>
                    <a:pt x="20" y="0"/>
                  </a:cubicBezTo>
                  <a:cubicBezTo>
                    <a:pt x="22" y="0"/>
                    <a:pt x="23" y="1"/>
                    <a:pt x="24" y="2"/>
                  </a:cubicBezTo>
                  <a:cubicBezTo>
                    <a:pt x="24" y="3"/>
                    <a:pt x="26" y="5"/>
                    <a:pt x="26" y="5"/>
                  </a:cubicBezTo>
                  <a:cubicBezTo>
                    <a:pt x="27" y="6"/>
                    <a:pt x="29" y="7"/>
                    <a:pt x="30" y="7"/>
                  </a:cubicBezTo>
                  <a:cubicBezTo>
                    <a:pt x="32" y="7"/>
                    <a:pt x="33" y="6"/>
                    <a:pt x="34" y="6"/>
                  </a:cubicBezTo>
                  <a:cubicBezTo>
                    <a:pt x="36" y="6"/>
                    <a:pt x="37" y="5"/>
                    <a:pt x="39" y="5"/>
                  </a:cubicBezTo>
                  <a:cubicBezTo>
                    <a:pt x="41" y="5"/>
                    <a:pt x="43" y="6"/>
                    <a:pt x="45" y="7"/>
                  </a:cubicBezTo>
                  <a:cubicBezTo>
                    <a:pt x="45" y="7"/>
                    <a:pt x="45" y="7"/>
                    <a:pt x="45" y="7"/>
                  </a:cubicBezTo>
                  <a:cubicBezTo>
                    <a:pt x="47" y="9"/>
                    <a:pt x="50" y="12"/>
                    <a:pt x="52" y="14"/>
                  </a:cubicBezTo>
                  <a:cubicBezTo>
                    <a:pt x="52" y="14"/>
                    <a:pt x="52" y="14"/>
                    <a:pt x="52" y="14"/>
                  </a:cubicBezTo>
                  <a:cubicBezTo>
                    <a:pt x="52" y="14"/>
                    <a:pt x="52" y="14"/>
                    <a:pt x="52" y="14"/>
                  </a:cubicBezTo>
                  <a:cubicBezTo>
                    <a:pt x="50" y="12"/>
                    <a:pt x="47" y="9"/>
                    <a:pt x="45" y="7"/>
                  </a:cubicBezTo>
                  <a:cubicBezTo>
                    <a:pt x="45" y="7"/>
                    <a:pt x="45" y="7"/>
                    <a:pt x="45" y="7"/>
                  </a:cubicBezTo>
                  <a:cubicBezTo>
                    <a:pt x="43" y="6"/>
                    <a:pt x="41" y="5"/>
                    <a:pt x="39" y="5"/>
                  </a:cubicBezTo>
                  <a:cubicBezTo>
                    <a:pt x="37" y="5"/>
                    <a:pt x="36" y="6"/>
                    <a:pt x="34" y="6"/>
                  </a:cubicBezTo>
                  <a:cubicBezTo>
                    <a:pt x="33" y="6"/>
                    <a:pt x="32" y="7"/>
                    <a:pt x="30" y="7"/>
                  </a:cubicBezTo>
                  <a:cubicBezTo>
                    <a:pt x="29" y="7"/>
                    <a:pt x="27" y="6"/>
                    <a:pt x="26" y="5"/>
                  </a:cubicBezTo>
                  <a:cubicBezTo>
                    <a:pt x="26" y="5"/>
                    <a:pt x="24" y="3"/>
                    <a:pt x="24" y="2"/>
                  </a:cubicBezTo>
                  <a:cubicBezTo>
                    <a:pt x="23" y="1"/>
                    <a:pt x="22" y="0"/>
                    <a:pt x="2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211">
              <a:extLst>
                <a:ext uri="{FF2B5EF4-FFF2-40B4-BE49-F238E27FC236}">
                  <a16:creationId xmlns="" xmlns:a16="http://schemas.microsoft.com/office/drawing/2014/main" id="{EB7FC40F-218C-41D1-836B-F774EC0BA362}"/>
                </a:ext>
              </a:extLst>
            </p:cNvPr>
            <p:cNvSpPr>
              <a:spLocks noEditPoints="1"/>
            </p:cNvSpPr>
            <p:nvPr/>
          </p:nvSpPr>
          <p:spPr bwMode="auto">
            <a:xfrm flipH="1">
              <a:off x="531812" y="5238750"/>
              <a:ext cx="204788" cy="136525"/>
            </a:xfrm>
            <a:custGeom>
              <a:avLst/>
              <a:gdLst>
                <a:gd name="T0" fmla="*/ 39 w 72"/>
                <a:gd name="T1" fmla="*/ 43 h 48"/>
                <a:gd name="T2" fmla="*/ 35 w 72"/>
                <a:gd name="T3" fmla="*/ 48 h 48"/>
                <a:gd name="T4" fmla="*/ 35 w 72"/>
                <a:gd name="T5" fmla="*/ 48 h 48"/>
                <a:gd name="T6" fmla="*/ 39 w 72"/>
                <a:gd name="T7" fmla="*/ 43 h 48"/>
                <a:gd name="T8" fmla="*/ 50 w 72"/>
                <a:gd name="T9" fmla="*/ 15 h 48"/>
                <a:gd name="T10" fmla="*/ 48 w 72"/>
                <a:gd name="T11" fmla="*/ 17 h 48"/>
                <a:gd name="T12" fmla="*/ 50 w 72"/>
                <a:gd name="T13" fmla="*/ 15 h 48"/>
                <a:gd name="T14" fmla="*/ 50 w 72"/>
                <a:gd name="T15" fmla="*/ 15 h 48"/>
                <a:gd name="T16" fmla="*/ 28 w 72"/>
                <a:gd name="T17" fmla="*/ 0 h 48"/>
                <a:gd name="T18" fmla="*/ 12 w 72"/>
                <a:gd name="T19" fmla="*/ 8 h 48"/>
                <a:gd name="T20" fmla="*/ 11 w 72"/>
                <a:gd name="T21" fmla="*/ 9 h 48"/>
                <a:gd name="T22" fmla="*/ 8 w 72"/>
                <a:gd name="T23" fmla="*/ 12 h 48"/>
                <a:gd name="T24" fmla="*/ 8 w 72"/>
                <a:gd name="T25" fmla="*/ 12 h 48"/>
                <a:gd name="T26" fmla="*/ 8 w 72"/>
                <a:gd name="T27" fmla="*/ 12 h 48"/>
                <a:gd name="T28" fmla="*/ 1 w 72"/>
                <a:gd name="T29" fmla="*/ 32 h 48"/>
                <a:gd name="T30" fmla="*/ 14 w 72"/>
                <a:gd name="T31" fmla="*/ 14 h 48"/>
                <a:gd name="T32" fmla="*/ 14 w 72"/>
                <a:gd name="T33" fmla="*/ 14 h 48"/>
                <a:gd name="T34" fmla="*/ 14 w 72"/>
                <a:gd name="T35" fmla="*/ 17 h 48"/>
                <a:gd name="T36" fmla="*/ 14 w 72"/>
                <a:gd name="T37" fmla="*/ 14 h 48"/>
                <a:gd name="T38" fmla="*/ 20 w 72"/>
                <a:gd name="T39" fmla="*/ 12 h 48"/>
                <a:gd name="T40" fmla="*/ 7 w 72"/>
                <a:gd name="T41" fmla="*/ 38 h 48"/>
                <a:gd name="T42" fmla="*/ 8 w 72"/>
                <a:gd name="T43" fmla="*/ 28 h 48"/>
                <a:gd name="T44" fmla="*/ 7 w 72"/>
                <a:gd name="T45" fmla="*/ 38 h 48"/>
                <a:gd name="T46" fmla="*/ 20 w 72"/>
                <a:gd name="T47" fmla="*/ 12 h 48"/>
                <a:gd name="T48" fmla="*/ 28 w 72"/>
                <a:gd name="T49" fmla="*/ 6 h 48"/>
                <a:gd name="T50" fmla="*/ 34 w 72"/>
                <a:gd name="T51" fmla="*/ 10 h 48"/>
                <a:gd name="T52" fmla="*/ 30 w 72"/>
                <a:gd name="T53" fmla="*/ 30 h 48"/>
                <a:gd name="T54" fmla="*/ 42 w 72"/>
                <a:gd name="T55" fmla="*/ 13 h 48"/>
                <a:gd name="T56" fmla="*/ 43 w 72"/>
                <a:gd name="T57" fmla="*/ 14 h 48"/>
                <a:gd name="T58" fmla="*/ 44 w 72"/>
                <a:gd name="T59" fmla="*/ 17 h 48"/>
                <a:gd name="T60" fmla="*/ 43 w 72"/>
                <a:gd name="T61" fmla="*/ 14 h 48"/>
                <a:gd name="T62" fmla="*/ 50 w 72"/>
                <a:gd name="T63" fmla="*/ 15 h 48"/>
                <a:gd name="T64" fmla="*/ 50 w 72"/>
                <a:gd name="T65" fmla="*/ 15 h 48"/>
                <a:gd name="T66" fmla="*/ 50 w 72"/>
                <a:gd name="T67" fmla="*/ 15 h 48"/>
                <a:gd name="T68" fmla="*/ 50 w 72"/>
                <a:gd name="T69" fmla="*/ 15 h 48"/>
                <a:gd name="T70" fmla="*/ 50 w 72"/>
                <a:gd name="T71" fmla="*/ 15 h 48"/>
                <a:gd name="T72" fmla="*/ 53 w 72"/>
                <a:gd name="T73" fmla="*/ 28 h 48"/>
                <a:gd name="T74" fmla="*/ 50 w 72"/>
                <a:gd name="T75" fmla="*/ 15 h 48"/>
                <a:gd name="T76" fmla="*/ 56 w 72"/>
                <a:gd name="T77" fmla="*/ 16 h 48"/>
                <a:gd name="T78" fmla="*/ 56 w 72"/>
                <a:gd name="T79" fmla="*/ 16 h 48"/>
                <a:gd name="T80" fmla="*/ 56 w 72"/>
                <a:gd name="T81" fmla="*/ 16 h 48"/>
                <a:gd name="T82" fmla="*/ 58 w 72"/>
                <a:gd name="T83" fmla="*/ 17 h 48"/>
                <a:gd name="T84" fmla="*/ 58 w 72"/>
                <a:gd name="T85" fmla="*/ 17 h 48"/>
                <a:gd name="T86" fmla="*/ 58 w 72"/>
                <a:gd name="T87" fmla="*/ 17 h 48"/>
                <a:gd name="T88" fmla="*/ 70 w 72"/>
                <a:gd name="T89" fmla="*/ 40 h 48"/>
                <a:gd name="T90" fmla="*/ 60 w 72"/>
                <a:gd name="T91" fmla="*/ 14 h 48"/>
                <a:gd name="T92" fmla="*/ 60 w 72"/>
                <a:gd name="T93" fmla="*/ 14 h 48"/>
                <a:gd name="T94" fmla="*/ 53 w 72"/>
                <a:gd name="T95" fmla="*/ 7 h 48"/>
                <a:gd name="T96" fmla="*/ 53 w 72"/>
                <a:gd name="T97" fmla="*/ 7 h 48"/>
                <a:gd name="T98" fmla="*/ 47 w 72"/>
                <a:gd name="T99" fmla="*/ 5 h 48"/>
                <a:gd name="T100" fmla="*/ 42 w 72"/>
                <a:gd name="T101" fmla="*/ 6 h 48"/>
                <a:gd name="T102" fmla="*/ 38 w 72"/>
                <a:gd name="T103" fmla="*/ 7 h 48"/>
                <a:gd name="T104" fmla="*/ 34 w 72"/>
                <a:gd name="T105" fmla="*/ 5 h 48"/>
                <a:gd name="T106" fmla="*/ 32 w 72"/>
                <a:gd name="T107" fmla="*/ 2 h 48"/>
                <a:gd name="T108" fmla="*/ 28 w 72"/>
                <a:gd name="T109"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48">
                  <a:moveTo>
                    <a:pt x="39" y="43"/>
                  </a:moveTo>
                  <a:cubicBezTo>
                    <a:pt x="38" y="45"/>
                    <a:pt x="36" y="47"/>
                    <a:pt x="35" y="48"/>
                  </a:cubicBezTo>
                  <a:cubicBezTo>
                    <a:pt x="35" y="48"/>
                    <a:pt x="35" y="48"/>
                    <a:pt x="35" y="48"/>
                  </a:cubicBezTo>
                  <a:cubicBezTo>
                    <a:pt x="36" y="47"/>
                    <a:pt x="38" y="46"/>
                    <a:pt x="39" y="43"/>
                  </a:cubicBezTo>
                  <a:moveTo>
                    <a:pt x="50" y="15"/>
                  </a:moveTo>
                  <a:cubicBezTo>
                    <a:pt x="49" y="15"/>
                    <a:pt x="49" y="16"/>
                    <a:pt x="48" y="17"/>
                  </a:cubicBezTo>
                  <a:cubicBezTo>
                    <a:pt x="49" y="16"/>
                    <a:pt x="49" y="15"/>
                    <a:pt x="50" y="15"/>
                  </a:cubicBezTo>
                  <a:cubicBezTo>
                    <a:pt x="50" y="15"/>
                    <a:pt x="50" y="15"/>
                    <a:pt x="50" y="15"/>
                  </a:cubicBezTo>
                  <a:moveTo>
                    <a:pt x="28" y="0"/>
                  </a:moveTo>
                  <a:cubicBezTo>
                    <a:pt x="24" y="0"/>
                    <a:pt x="19" y="3"/>
                    <a:pt x="12" y="8"/>
                  </a:cubicBezTo>
                  <a:cubicBezTo>
                    <a:pt x="11" y="9"/>
                    <a:pt x="11" y="9"/>
                    <a:pt x="11" y="9"/>
                  </a:cubicBezTo>
                  <a:cubicBezTo>
                    <a:pt x="10" y="10"/>
                    <a:pt x="9" y="11"/>
                    <a:pt x="8" y="12"/>
                  </a:cubicBezTo>
                  <a:cubicBezTo>
                    <a:pt x="8" y="12"/>
                    <a:pt x="8" y="12"/>
                    <a:pt x="8" y="12"/>
                  </a:cubicBezTo>
                  <a:cubicBezTo>
                    <a:pt x="8" y="12"/>
                    <a:pt x="8" y="12"/>
                    <a:pt x="8" y="12"/>
                  </a:cubicBezTo>
                  <a:cubicBezTo>
                    <a:pt x="2" y="19"/>
                    <a:pt x="0" y="28"/>
                    <a:pt x="1" y="32"/>
                  </a:cubicBezTo>
                  <a:cubicBezTo>
                    <a:pt x="1" y="26"/>
                    <a:pt x="11" y="14"/>
                    <a:pt x="14" y="14"/>
                  </a:cubicBezTo>
                  <a:cubicBezTo>
                    <a:pt x="14" y="14"/>
                    <a:pt x="14" y="14"/>
                    <a:pt x="14" y="14"/>
                  </a:cubicBezTo>
                  <a:cubicBezTo>
                    <a:pt x="15" y="14"/>
                    <a:pt x="14" y="15"/>
                    <a:pt x="14" y="17"/>
                  </a:cubicBezTo>
                  <a:cubicBezTo>
                    <a:pt x="14" y="15"/>
                    <a:pt x="15" y="14"/>
                    <a:pt x="14" y="14"/>
                  </a:cubicBezTo>
                  <a:cubicBezTo>
                    <a:pt x="20" y="12"/>
                    <a:pt x="20" y="12"/>
                    <a:pt x="20" y="12"/>
                  </a:cubicBezTo>
                  <a:cubicBezTo>
                    <a:pt x="12" y="23"/>
                    <a:pt x="9" y="32"/>
                    <a:pt x="7" y="38"/>
                  </a:cubicBezTo>
                  <a:cubicBezTo>
                    <a:pt x="6" y="36"/>
                    <a:pt x="7" y="32"/>
                    <a:pt x="8" y="28"/>
                  </a:cubicBezTo>
                  <a:cubicBezTo>
                    <a:pt x="6" y="33"/>
                    <a:pt x="5" y="38"/>
                    <a:pt x="7" y="38"/>
                  </a:cubicBezTo>
                  <a:cubicBezTo>
                    <a:pt x="9" y="32"/>
                    <a:pt x="12" y="23"/>
                    <a:pt x="20" y="12"/>
                  </a:cubicBezTo>
                  <a:cubicBezTo>
                    <a:pt x="23" y="7"/>
                    <a:pt x="26" y="6"/>
                    <a:pt x="28" y="6"/>
                  </a:cubicBezTo>
                  <a:cubicBezTo>
                    <a:pt x="30" y="6"/>
                    <a:pt x="32" y="8"/>
                    <a:pt x="34" y="10"/>
                  </a:cubicBezTo>
                  <a:cubicBezTo>
                    <a:pt x="38" y="15"/>
                    <a:pt x="33" y="24"/>
                    <a:pt x="30" y="30"/>
                  </a:cubicBezTo>
                  <a:cubicBezTo>
                    <a:pt x="35" y="28"/>
                    <a:pt x="39" y="13"/>
                    <a:pt x="42" y="13"/>
                  </a:cubicBezTo>
                  <a:cubicBezTo>
                    <a:pt x="42" y="13"/>
                    <a:pt x="43" y="13"/>
                    <a:pt x="43" y="14"/>
                  </a:cubicBezTo>
                  <a:cubicBezTo>
                    <a:pt x="43" y="14"/>
                    <a:pt x="44" y="15"/>
                    <a:pt x="44" y="17"/>
                  </a:cubicBezTo>
                  <a:cubicBezTo>
                    <a:pt x="44" y="15"/>
                    <a:pt x="43" y="14"/>
                    <a:pt x="43" y="14"/>
                  </a:cubicBezTo>
                  <a:cubicBezTo>
                    <a:pt x="50" y="15"/>
                    <a:pt x="50" y="15"/>
                    <a:pt x="50" y="15"/>
                  </a:cubicBezTo>
                  <a:cubicBezTo>
                    <a:pt x="50" y="15"/>
                    <a:pt x="50" y="15"/>
                    <a:pt x="50" y="15"/>
                  </a:cubicBezTo>
                  <a:cubicBezTo>
                    <a:pt x="50" y="15"/>
                    <a:pt x="50" y="15"/>
                    <a:pt x="50" y="15"/>
                  </a:cubicBezTo>
                  <a:cubicBezTo>
                    <a:pt x="50" y="15"/>
                    <a:pt x="50" y="15"/>
                    <a:pt x="50" y="15"/>
                  </a:cubicBezTo>
                  <a:cubicBezTo>
                    <a:pt x="50" y="15"/>
                    <a:pt x="50" y="15"/>
                    <a:pt x="50" y="15"/>
                  </a:cubicBezTo>
                  <a:cubicBezTo>
                    <a:pt x="53" y="17"/>
                    <a:pt x="53" y="22"/>
                    <a:pt x="53" y="28"/>
                  </a:cubicBezTo>
                  <a:cubicBezTo>
                    <a:pt x="53" y="22"/>
                    <a:pt x="53" y="17"/>
                    <a:pt x="50" y="15"/>
                  </a:cubicBezTo>
                  <a:cubicBezTo>
                    <a:pt x="56" y="16"/>
                    <a:pt x="56" y="16"/>
                    <a:pt x="56" y="16"/>
                  </a:cubicBezTo>
                  <a:cubicBezTo>
                    <a:pt x="56" y="16"/>
                    <a:pt x="56" y="16"/>
                    <a:pt x="56" y="16"/>
                  </a:cubicBezTo>
                  <a:cubicBezTo>
                    <a:pt x="56" y="16"/>
                    <a:pt x="56" y="16"/>
                    <a:pt x="56" y="16"/>
                  </a:cubicBezTo>
                  <a:cubicBezTo>
                    <a:pt x="57" y="16"/>
                    <a:pt x="57" y="16"/>
                    <a:pt x="58" y="17"/>
                  </a:cubicBezTo>
                  <a:cubicBezTo>
                    <a:pt x="58" y="17"/>
                    <a:pt x="58" y="17"/>
                    <a:pt x="58" y="17"/>
                  </a:cubicBezTo>
                  <a:cubicBezTo>
                    <a:pt x="58" y="17"/>
                    <a:pt x="58" y="17"/>
                    <a:pt x="58" y="17"/>
                  </a:cubicBezTo>
                  <a:cubicBezTo>
                    <a:pt x="64" y="22"/>
                    <a:pt x="68" y="33"/>
                    <a:pt x="70" y="40"/>
                  </a:cubicBezTo>
                  <a:cubicBezTo>
                    <a:pt x="72" y="28"/>
                    <a:pt x="60" y="14"/>
                    <a:pt x="60" y="14"/>
                  </a:cubicBezTo>
                  <a:cubicBezTo>
                    <a:pt x="60" y="14"/>
                    <a:pt x="60" y="14"/>
                    <a:pt x="60" y="14"/>
                  </a:cubicBezTo>
                  <a:cubicBezTo>
                    <a:pt x="58" y="12"/>
                    <a:pt x="55" y="9"/>
                    <a:pt x="53" y="7"/>
                  </a:cubicBezTo>
                  <a:cubicBezTo>
                    <a:pt x="53" y="7"/>
                    <a:pt x="53" y="7"/>
                    <a:pt x="53" y="7"/>
                  </a:cubicBezTo>
                  <a:cubicBezTo>
                    <a:pt x="51" y="6"/>
                    <a:pt x="49" y="5"/>
                    <a:pt x="47" y="5"/>
                  </a:cubicBezTo>
                  <a:cubicBezTo>
                    <a:pt x="45" y="5"/>
                    <a:pt x="44" y="6"/>
                    <a:pt x="42" y="6"/>
                  </a:cubicBezTo>
                  <a:cubicBezTo>
                    <a:pt x="41" y="6"/>
                    <a:pt x="40" y="7"/>
                    <a:pt x="38" y="7"/>
                  </a:cubicBezTo>
                  <a:cubicBezTo>
                    <a:pt x="37" y="7"/>
                    <a:pt x="35" y="6"/>
                    <a:pt x="34" y="5"/>
                  </a:cubicBezTo>
                  <a:cubicBezTo>
                    <a:pt x="34" y="5"/>
                    <a:pt x="32" y="3"/>
                    <a:pt x="32" y="2"/>
                  </a:cubicBezTo>
                  <a:cubicBezTo>
                    <a:pt x="31" y="1"/>
                    <a:pt x="30" y="0"/>
                    <a:pt x="28"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212">
              <a:extLst>
                <a:ext uri="{FF2B5EF4-FFF2-40B4-BE49-F238E27FC236}">
                  <a16:creationId xmlns="" xmlns:a16="http://schemas.microsoft.com/office/drawing/2014/main" id="{33958044-AD00-4733-ABF5-7B868BDA68E6}"/>
                </a:ext>
              </a:extLst>
            </p:cNvPr>
            <p:cNvSpPr>
              <a:spLocks/>
            </p:cNvSpPr>
            <p:nvPr/>
          </p:nvSpPr>
          <p:spPr bwMode="auto">
            <a:xfrm flipH="1">
              <a:off x="906462" y="5378450"/>
              <a:ext cx="234950" cy="182563"/>
            </a:xfrm>
            <a:custGeom>
              <a:avLst/>
              <a:gdLst>
                <a:gd name="T0" fmla="*/ 36 w 83"/>
                <a:gd name="T1" fmla="*/ 0 h 64"/>
                <a:gd name="T2" fmla="*/ 29 w 83"/>
                <a:gd name="T3" fmla="*/ 0 h 64"/>
                <a:gd name="T4" fmla="*/ 23 w 83"/>
                <a:gd name="T5" fmla="*/ 6 h 64"/>
                <a:gd name="T6" fmla="*/ 20 w 83"/>
                <a:gd name="T7" fmla="*/ 12 h 64"/>
                <a:gd name="T8" fmla="*/ 16 w 83"/>
                <a:gd name="T9" fmla="*/ 13 h 64"/>
                <a:gd name="T10" fmla="*/ 13 w 83"/>
                <a:gd name="T11" fmla="*/ 13 h 64"/>
                <a:gd name="T12" fmla="*/ 11 w 83"/>
                <a:gd name="T13" fmla="*/ 12 h 64"/>
                <a:gd name="T14" fmla="*/ 5 w 83"/>
                <a:gd name="T15" fmla="*/ 17 h 64"/>
                <a:gd name="T16" fmla="*/ 1 w 83"/>
                <a:gd name="T17" fmla="*/ 38 h 64"/>
                <a:gd name="T18" fmla="*/ 1 w 83"/>
                <a:gd name="T19" fmla="*/ 38 h 64"/>
                <a:gd name="T20" fmla="*/ 15 w 83"/>
                <a:gd name="T21" fmla="*/ 64 h 64"/>
                <a:gd name="T22" fmla="*/ 14 w 83"/>
                <a:gd name="T23" fmla="*/ 23 h 64"/>
                <a:gd name="T24" fmla="*/ 35 w 83"/>
                <a:gd name="T25" fmla="*/ 62 h 64"/>
                <a:gd name="T26" fmla="*/ 19 w 83"/>
                <a:gd name="T27" fmla="*/ 21 h 64"/>
                <a:gd name="T28" fmla="*/ 19 w 83"/>
                <a:gd name="T29" fmla="*/ 21 h 64"/>
                <a:gd name="T30" fmla="*/ 40 w 83"/>
                <a:gd name="T31" fmla="*/ 40 h 64"/>
                <a:gd name="T32" fmla="*/ 25 w 83"/>
                <a:gd name="T33" fmla="*/ 19 h 64"/>
                <a:gd name="T34" fmla="*/ 25 w 83"/>
                <a:gd name="T35" fmla="*/ 19 h 64"/>
                <a:gd name="T36" fmla="*/ 45 w 83"/>
                <a:gd name="T37" fmla="*/ 37 h 64"/>
                <a:gd name="T38" fmla="*/ 32 w 83"/>
                <a:gd name="T39" fmla="*/ 14 h 64"/>
                <a:gd name="T40" fmla="*/ 32 w 83"/>
                <a:gd name="T41" fmla="*/ 14 h 64"/>
                <a:gd name="T42" fmla="*/ 58 w 83"/>
                <a:gd name="T43" fmla="*/ 40 h 64"/>
                <a:gd name="T44" fmla="*/ 36 w 83"/>
                <a:gd name="T45" fmla="*/ 9 h 64"/>
                <a:gd name="T46" fmla="*/ 37 w 83"/>
                <a:gd name="T47" fmla="*/ 9 h 64"/>
                <a:gd name="T48" fmla="*/ 71 w 83"/>
                <a:gd name="T49" fmla="*/ 32 h 64"/>
                <a:gd name="T50" fmla="*/ 39 w 83"/>
                <a:gd name="T51" fmla="*/ 3 h 64"/>
                <a:gd name="T52" fmla="*/ 43 w 83"/>
                <a:gd name="T53" fmla="*/ 3 h 64"/>
                <a:gd name="T54" fmla="*/ 83 w 83"/>
                <a:gd name="T55" fmla="*/ 19 h 64"/>
                <a:gd name="T56" fmla="*/ 58 w 83"/>
                <a:gd name="T57" fmla="*/ 3 h 64"/>
                <a:gd name="T58" fmla="*/ 58 w 83"/>
                <a:gd name="T59" fmla="*/ 3 h 64"/>
                <a:gd name="T60" fmla="*/ 58 w 83"/>
                <a:gd name="T61" fmla="*/ 3 h 64"/>
                <a:gd name="T62" fmla="*/ 36 w 83"/>
                <a:gd name="T63"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3" h="64">
                  <a:moveTo>
                    <a:pt x="36" y="0"/>
                  </a:moveTo>
                  <a:cubicBezTo>
                    <a:pt x="33" y="0"/>
                    <a:pt x="31" y="0"/>
                    <a:pt x="29" y="0"/>
                  </a:cubicBezTo>
                  <a:cubicBezTo>
                    <a:pt x="26" y="0"/>
                    <a:pt x="23" y="3"/>
                    <a:pt x="23" y="6"/>
                  </a:cubicBezTo>
                  <a:cubicBezTo>
                    <a:pt x="23" y="9"/>
                    <a:pt x="22" y="11"/>
                    <a:pt x="20" y="12"/>
                  </a:cubicBezTo>
                  <a:cubicBezTo>
                    <a:pt x="19" y="13"/>
                    <a:pt x="18" y="13"/>
                    <a:pt x="16" y="13"/>
                  </a:cubicBezTo>
                  <a:cubicBezTo>
                    <a:pt x="15" y="13"/>
                    <a:pt x="14" y="13"/>
                    <a:pt x="13" y="13"/>
                  </a:cubicBezTo>
                  <a:cubicBezTo>
                    <a:pt x="12" y="12"/>
                    <a:pt x="12" y="12"/>
                    <a:pt x="11" y="12"/>
                  </a:cubicBezTo>
                  <a:cubicBezTo>
                    <a:pt x="8" y="12"/>
                    <a:pt x="6" y="14"/>
                    <a:pt x="5" y="17"/>
                  </a:cubicBezTo>
                  <a:cubicBezTo>
                    <a:pt x="3" y="22"/>
                    <a:pt x="1" y="29"/>
                    <a:pt x="1" y="38"/>
                  </a:cubicBezTo>
                  <a:cubicBezTo>
                    <a:pt x="1" y="38"/>
                    <a:pt x="1" y="38"/>
                    <a:pt x="1" y="38"/>
                  </a:cubicBezTo>
                  <a:cubicBezTo>
                    <a:pt x="5" y="57"/>
                    <a:pt x="9" y="59"/>
                    <a:pt x="15" y="64"/>
                  </a:cubicBezTo>
                  <a:cubicBezTo>
                    <a:pt x="0" y="42"/>
                    <a:pt x="9" y="24"/>
                    <a:pt x="14" y="23"/>
                  </a:cubicBezTo>
                  <a:cubicBezTo>
                    <a:pt x="12" y="32"/>
                    <a:pt x="17" y="55"/>
                    <a:pt x="35" y="62"/>
                  </a:cubicBezTo>
                  <a:cubicBezTo>
                    <a:pt x="24" y="56"/>
                    <a:pt x="13" y="22"/>
                    <a:pt x="19" y="21"/>
                  </a:cubicBezTo>
                  <a:cubicBezTo>
                    <a:pt x="19" y="21"/>
                    <a:pt x="19" y="21"/>
                    <a:pt x="19" y="21"/>
                  </a:cubicBezTo>
                  <a:cubicBezTo>
                    <a:pt x="25" y="21"/>
                    <a:pt x="31" y="33"/>
                    <a:pt x="40" y="40"/>
                  </a:cubicBezTo>
                  <a:cubicBezTo>
                    <a:pt x="37" y="33"/>
                    <a:pt x="26" y="23"/>
                    <a:pt x="25" y="19"/>
                  </a:cubicBezTo>
                  <a:cubicBezTo>
                    <a:pt x="25" y="19"/>
                    <a:pt x="25" y="19"/>
                    <a:pt x="25" y="19"/>
                  </a:cubicBezTo>
                  <a:cubicBezTo>
                    <a:pt x="31" y="19"/>
                    <a:pt x="41" y="33"/>
                    <a:pt x="45" y="37"/>
                  </a:cubicBezTo>
                  <a:cubicBezTo>
                    <a:pt x="42" y="24"/>
                    <a:pt x="27" y="15"/>
                    <a:pt x="32" y="14"/>
                  </a:cubicBezTo>
                  <a:cubicBezTo>
                    <a:pt x="32" y="14"/>
                    <a:pt x="32" y="14"/>
                    <a:pt x="32" y="14"/>
                  </a:cubicBezTo>
                  <a:cubicBezTo>
                    <a:pt x="37" y="14"/>
                    <a:pt x="55" y="32"/>
                    <a:pt x="58" y="40"/>
                  </a:cubicBezTo>
                  <a:cubicBezTo>
                    <a:pt x="61" y="28"/>
                    <a:pt x="30" y="10"/>
                    <a:pt x="36" y="9"/>
                  </a:cubicBezTo>
                  <a:cubicBezTo>
                    <a:pt x="36" y="9"/>
                    <a:pt x="36" y="9"/>
                    <a:pt x="37" y="9"/>
                  </a:cubicBezTo>
                  <a:cubicBezTo>
                    <a:pt x="43" y="9"/>
                    <a:pt x="65" y="19"/>
                    <a:pt x="71" y="32"/>
                  </a:cubicBezTo>
                  <a:cubicBezTo>
                    <a:pt x="68" y="9"/>
                    <a:pt x="30" y="3"/>
                    <a:pt x="39" y="3"/>
                  </a:cubicBezTo>
                  <a:cubicBezTo>
                    <a:pt x="40" y="3"/>
                    <a:pt x="41" y="3"/>
                    <a:pt x="43" y="3"/>
                  </a:cubicBezTo>
                  <a:cubicBezTo>
                    <a:pt x="63" y="4"/>
                    <a:pt x="70" y="12"/>
                    <a:pt x="83" y="19"/>
                  </a:cubicBezTo>
                  <a:cubicBezTo>
                    <a:pt x="77" y="10"/>
                    <a:pt x="61" y="4"/>
                    <a:pt x="58" y="3"/>
                  </a:cubicBezTo>
                  <a:cubicBezTo>
                    <a:pt x="58" y="3"/>
                    <a:pt x="58" y="3"/>
                    <a:pt x="58" y="3"/>
                  </a:cubicBezTo>
                  <a:cubicBezTo>
                    <a:pt x="58" y="3"/>
                    <a:pt x="58" y="3"/>
                    <a:pt x="58" y="3"/>
                  </a:cubicBezTo>
                  <a:cubicBezTo>
                    <a:pt x="49" y="0"/>
                    <a:pt x="41" y="0"/>
                    <a:pt x="36"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213">
              <a:extLst>
                <a:ext uri="{FF2B5EF4-FFF2-40B4-BE49-F238E27FC236}">
                  <a16:creationId xmlns="" xmlns:a16="http://schemas.microsoft.com/office/drawing/2014/main" id="{39B52A9D-2A86-4AFC-98EB-3478DD866BFD}"/>
                </a:ext>
              </a:extLst>
            </p:cNvPr>
            <p:cNvSpPr>
              <a:spLocks/>
            </p:cNvSpPr>
            <p:nvPr/>
          </p:nvSpPr>
          <p:spPr bwMode="auto">
            <a:xfrm flipH="1">
              <a:off x="1119187" y="5603875"/>
              <a:ext cx="127000" cy="166688"/>
            </a:xfrm>
            <a:custGeom>
              <a:avLst/>
              <a:gdLst>
                <a:gd name="T0" fmla="*/ 8 w 45"/>
                <a:gd name="T1" fmla="*/ 0 h 59"/>
                <a:gd name="T2" fmla="*/ 5 w 45"/>
                <a:gd name="T3" fmla="*/ 2 h 59"/>
                <a:gd name="T4" fmla="*/ 1 w 45"/>
                <a:gd name="T5" fmla="*/ 10 h 59"/>
                <a:gd name="T6" fmla="*/ 0 w 45"/>
                <a:gd name="T7" fmla="*/ 13 h 59"/>
                <a:gd name="T8" fmla="*/ 22 w 45"/>
                <a:gd name="T9" fmla="*/ 55 h 59"/>
                <a:gd name="T10" fmla="*/ 26 w 45"/>
                <a:gd name="T11" fmla="*/ 59 h 59"/>
                <a:gd name="T12" fmla="*/ 6 w 45"/>
                <a:gd name="T13" fmla="*/ 23 h 59"/>
                <a:gd name="T14" fmla="*/ 10 w 45"/>
                <a:gd name="T15" fmla="*/ 28 h 59"/>
                <a:gd name="T16" fmla="*/ 35 w 45"/>
                <a:gd name="T17" fmla="*/ 50 h 59"/>
                <a:gd name="T18" fmla="*/ 33 w 45"/>
                <a:gd name="T19" fmla="*/ 47 h 59"/>
                <a:gd name="T20" fmla="*/ 6 w 45"/>
                <a:gd name="T21" fmla="*/ 12 h 59"/>
                <a:gd name="T22" fmla="*/ 6 w 45"/>
                <a:gd name="T23" fmla="*/ 12 h 59"/>
                <a:gd name="T24" fmla="*/ 16 w 45"/>
                <a:gd name="T25" fmla="*/ 22 h 59"/>
                <a:gd name="T26" fmla="*/ 27 w 45"/>
                <a:gd name="T27" fmla="*/ 31 h 59"/>
                <a:gd name="T28" fmla="*/ 27 w 45"/>
                <a:gd name="T29" fmla="*/ 30 h 59"/>
                <a:gd name="T30" fmla="*/ 8 w 45"/>
                <a:gd name="T31" fmla="*/ 8 h 59"/>
                <a:gd name="T32" fmla="*/ 9 w 45"/>
                <a:gd name="T33" fmla="*/ 8 h 59"/>
                <a:gd name="T34" fmla="*/ 43 w 45"/>
                <a:gd name="T35" fmla="*/ 34 h 59"/>
                <a:gd name="T36" fmla="*/ 44 w 45"/>
                <a:gd name="T37" fmla="*/ 33 h 59"/>
                <a:gd name="T38" fmla="*/ 13 w 45"/>
                <a:gd name="T39" fmla="*/ 5 h 59"/>
                <a:gd name="T40" fmla="*/ 13 w 45"/>
                <a:gd name="T41" fmla="*/ 5 h 59"/>
                <a:gd name="T42" fmla="*/ 43 w 45"/>
                <a:gd name="T43" fmla="*/ 21 h 59"/>
                <a:gd name="T44" fmla="*/ 44 w 45"/>
                <a:gd name="T45" fmla="*/ 21 h 59"/>
                <a:gd name="T46" fmla="*/ 33 w 45"/>
                <a:gd name="T47" fmla="*/ 12 h 59"/>
                <a:gd name="T48" fmla="*/ 33 w 45"/>
                <a:gd name="T49" fmla="*/ 12 h 59"/>
                <a:gd name="T50" fmla="*/ 31 w 45"/>
                <a:gd name="T51" fmla="*/ 11 h 59"/>
                <a:gd name="T52" fmla="*/ 31 w 45"/>
                <a:gd name="T53" fmla="*/ 11 h 59"/>
                <a:gd name="T54" fmla="*/ 31 w 45"/>
                <a:gd name="T55" fmla="*/ 11 h 59"/>
                <a:gd name="T56" fmla="*/ 29 w 45"/>
                <a:gd name="T57" fmla="*/ 10 h 59"/>
                <a:gd name="T58" fmla="*/ 8 w 45"/>
                <a:gd name="T59"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5" h="59">
                  <a:moveTo>
                    <a:pt x="8" y="0"/>
                  </a:moveTo>
                  <a:cubicBezTo>
                    <a:pt x="6" y="0"/>
                    <a:pt x="5" y="1"/>
                    <a:pt x="5" y="2"/>
                  </a:cubicBezTo>
                  <a:cubicBezTo>
                    <a:pt x="4" y="6"/>
                    <a:pt x="1" y="3"/>
                    <a:pt x="1" y="10"/>
                  </a:cubicBezTo>
                  <a:cubicBezTo>
                    <a:pt x="0" y="11"/>
                    <a:pt x="0" y="12"/>
                    <a:pt x="0" y="13"/>
                  </a:cubicBezTo>
                  <a:cubicBezTo>
                    <a:pt x="0" y="21"/>
                    <a:pt x="7" y="42"/>
                    <a:pt x="22" y="55"/>
                  </a:cubicBezTo>
                  <a:cubicBezTo>
                    <a:pt x="23" y="56"/>
                    <a:pt x="24" y="58"/>
                    <a:pt x="26" y="59"/>
                  </a:cubicBezTo>
                  <a:cubicBezTo>
                    <a:pt x="17" y="50"/>
                    <a:pt x="3" y="23"/>
                    <a:pt x="6" y="23"/>
                  </a:cubicBezTo>
                  <a:cubicBezTo>
                    <a:pt x="6" y="23"/>
                    <a:pt x="8" y="25"/>
                    <a:pt x="10" y="28"/>
                  </a:cubicBezTo>
                  <a:cubicBezTo>
                    <a:pt x="21" y="42"/>
                    <a:pt x="33" y="50"/>
                    <a:pt x="35" y="50"/>
                  </a:cubicBezTo>
                  <a:cubicBezTo>
                    <a:pt x="36" y="50"/>
                    <a:pt x="35" y="49"/>
                    <a:pt x="33" y="47"/>
                  </a:cubicBezTo>
                  <a:cubicBezTo>
                    <a:pt x="24" y="40"/>
                    <a:pt x="4" y="13"/>
                    <a:pt x="6" y="12"/>
                  </a:cubicBezTo>
                  <a:cubicBezTo>
                    <a:pt x="6" y="12"/>
                    <a:pt x="6" y="12"/>
                    <a:pt x="6" y="12"/>
                  </a:cubicBezTo>
                  <a:cubicBezTo>
                    <a:pt x="7" y="12"/>
                    <a:pt x="11" y="17"/>
                    <a:pt x="16" y="22"/>
                  </a:cubicBezTo>
                  <a:cubicBezTo>
                    <a:pt x="20" y="26"/>
                    <a:pt x="25" y="31"/>
                    <a:pt x="27" y="31"/>
                  </a:cubicBezTo>
                  <a:cubicBezTo>
                    <a:pt x="27" y="31"/>
                    <a:pt x="27" y="31"/>
                    <a:pt x="27" y="30"/>
                  </a:cubicBezTo>
                  <a:cubicBezTo>
                    <a:pt x="26" y="24"/>
                    <a:pt x="5" y="8"/>
                    <a:pt x="8" y="8"/>
                  </a:cubicBezTo>
                  <a:cubicBezTo>
                    <a:pt x="9" y="8"/>
                    <a:pt x="9" y="8"/>
                    <a:pt x="9" y="8"/>
                  </a:cubicBezTo>
                  <a:cubicBezTo>
                    <a:pt x="15" y="10"/>
                    <a:pt x="41" y="34"/>
                    <a:pt x="43" y="34"/>
                  </a:cubicBezTo>
                  <a:cubicBezTo>
                    <a:pt x="44" y="34"/>
                    <a:pt x="44" y="33"/>
                    <a:pt x="44" y="33"/>
                  </a:cubicBezTo>
                  <a:cubicBezTo>
                    <a:pt x="42" y="28"/>
                    <a:pt x="7" y="5"/>
                    <a:pt x="13" y="5"/>
                  </a:cubicBezTo>
                  <a:cubicBezTo>
                    <a:pt x="13" y="5"/>
                    <a:pt x="13" y="5"/>
                    <a:pt x="13" y="5"/>
                  </a:cubicBezTo>
                  <a:cubicBezTo>
                    <a:pt x="19" y="5"/>
                    <a:pt x="39" y="21"/>
                    <a:pt x="43" y="21"/>
                  </a:cubicBezTo>
                  <a:cubicBezTo>
                    <a:pt x="43" y="21"/>
                    <a:pt x="43" y="21"/>
                    <a:pt x="44" y="21"/>
                  </a:cubicBezTo>
                  <a:cubicBezTo>
                    <a:pt x="45" y="19"/>
                    <a:pt x="37" y="14"/>
                    <a:pt x="33" y="12"/>
                  </a:cubicBezTo>
                  <a:cubicBezTo>
                    <a:pt x="33" y="12"/>
                    <a:pt x="33" y="12"/>
                    <a:pt x="33" y="12"/>
                  </a:cubicBezTo>
                  <a:cubicBezTo>
                    <a:pt x="32" y="12"/>
                    <a:pt x="32" y="11"/>
                    <a:pt x="31" y="11"/>
                  </a:cubicBezTo>
                  <a:cubicBezTo>
                    <a:pt x="31" y="11"/>
                    <a:pt x="31" y="11"/>
                    <a:pt x="31" y="11"/>
                  </a:cubicBezTo>
                  <a:cubicBezTo>
                    <a:pt x="31" y="11"/>
                    <a:pt x="31" y="11"/>
                    <a:pt x="31" y="11"/>
                  </a:cubicBezTo>
                  <a:cubicBezTo>
                    <a:pt x="30" y="10"/>
                    <a:pt x="30" y="10"/>
                    <a:pt x="29" y="10"/>
                  </a:cubicBezTo>
                  <a:cubicBezTo>
                    <a:pt x="17" y="2"/>
                    <a:pt x="11" y="0"/>
                    <a:pt x="8"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0" name="Freeform 214">
              <a:extLst>
                <a:ext uri="{FF2B5EF4-FFF2-40B4-BE49-F238E27FC236}">
                  <a16:creationId xmlns="" xmlns:a16="http://schemas.microsoft.com/office/drawing/2014/main" id="{FAA28E05-50BD-42EB-AE7D-B4DDE321DA9F}"/>
                </a:ext>
              </a:extLst>
            </p:cNvPr>
            <p:cNvSpPr>
              <a:spLocks/>
            </p:cNvSpPr>
            <p:nvPr/>
          </p:nvSpPr>
          <p:spPr bwMode="auto">
            <a:xfrm flipH="1">
              <a:off x="873125" y="5834063"/>
              <a:ext cx="174625" cy="79375"/>
            </a:xfrm>
            <a:custGeom>
              <a:avLst/>
              <a:gdLst>
                <a:gd name="T0" fmla="*/ 53 w 62"/>
                <a:gd name="T1" fmla="*/ 0 h 28"/>
                <a:gd name="T2" fmla="*/ 45 w 62"/>
                <a:gd name="T3" fmla="*/ 1 h 28"/>
                <a:gd name="T4" fmla="*/ 45 w 62"/>
                <a:gd name="T5" fmla="*/ 1 h 28"/>
                <a:gd name="T6" fmla="*/ 45 w 62"/>
                <a:gd name="T7" fmla="*/ 1 h 28"/>
                <a:gd name="T8" fmla="*/ 45 w 62"/>
                <a:gd name="T9" fmla="*/ 1 h 28"/>
                <a:gd name="T10" fmla="*/ 36 w 62"/>
                <a:gd name="T11" fmla="*/ 4 h 28"/>
                <a:gd name="T12" fmla="*/ 25 w 62"/>
                <a:gd name="T13" fmla="*/ 8 h 28"/>
                <a:gd name="T14" fmla="*/ 19 w 62"/>
                <a:gd name="T15" fmla="*/ 11 h 28"/>
                <a:gd name="T16" fmla="*/ 0 w 62"/>
                <a:gd name="T17" fmla="*/ 20 h 28"/>
                <a:gd name="T18" fmla="*/ 20 w 62"/>
                <a:gd name="T19" fmla="*/ 27 h 28"/>
                <a:gd name="T20" fmla="*/ 30 w 62"/>
                <a:gd name="T21" fmla="*/ 28 h 28"/>
                <a:gd name="T22" fmla="*/ 41 w 62"/>
                <a:gd name="T23" fmla="*/ 27 h 28"/>
                <a:gd name="T24" fmla="*/ 61 w 62"/>
                <a:gd name="T25" fmla="*/ 14 h 28"/>
                <a:gd name="T26" fmla="*/ 61 w 62"/>
                <a:gd name="T27" fmla="*/ 12 h 28"/>
                <a:gd name="T28" fmla="*/ 56 w 62"/>
                <a:gd name="T29" fmla="*/ 16 h 28"/>
                <a:gd name="T30" fmla="*/ 28 w 62"/>
                <a:gd name="T31" fmla="*/ 25 h 28"/>
                <a:gd name="T32" fmla="*/ 21 w 62"/>
                <a:gd name="T33" fmla="*/ 24 h 28"/>
                <a:gd name="T34" fmla="*/ 45 w 62"/>
                <a:gd name="T35" fmla="*/ 15 h 28"/>
                <a:gd name="T36" fmla="*/ 48 w 62"/>
                <a:gd name="T37" fmla="*/ 12 h 28"/>
                <a:gd name="T38" fmla="*/ 38 w 62"/>
                <a:gd name="T39" fmla="*/ 14 h 28"/>
                <a:gd name="T40" fmla="*/ 17 w 62"/>
                <a:gd name="T41" fmla="*/ 18 h 28"/>
                <a:gd name="T42" fmla="*/ 15 w 62"/>
                <a:gd name="T43" fmla="*/ 18 h 28"/>
                <a:gd name="T44" fmla="*/ 49 w 62"/>
                <a:gd name="T45" fmla="*/ 4 h 28"/>
                <a:gd name="T46" fmla="*/ 53 w 62"/>
                <a:gd name="T4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2" h="28">
                  <a:moveTo>
                    <a:pt x="53" y="0"/>
                  </a:moveTo>
                  <a:cubicBezTo>
                    <a:pt x="51" y="0"/>
                    <a:pt x="49" y="0"/>
                    <a:pt x="45" y="1"/>
                  </a:cubicBezTo>
                  <a:cubicBezTo>
                    <a:pt x="45" y="1"/>
                    <a:pt x="45" y="1"/>
                    <a:pt x="45" y="1"/>
                  </a:cubicBezTo>
                  <a:cubicBezTo>
                    <a:pt x="45" y="1"/>
                    <a:pt x="45" y="1"/>
                    <a:pt x="45" y="1"/>
                  </a:cubicBezTo>
                  <a:cubicBezTo>
                    <a:pt x="45" y="1"/>
                    <a:pt x="45" y="1"/>
                    <a:pt x="45" y="1"/>
                  </a:cubicBezTo>
                  <a:cubicBezTo>
                    <a:pt x="42" y="2"/>
                    <a:pt x="39" y="3"/>
                    <a:pt x="36" y="4"/>
                  </a:cubicBezTo>
                  <a:cubicBezTo>
                    <a:pt x="33" y="6"/>
                    <a:pt x="29" y="7"/>
                    <a:pt x="25" y="8"/>
                  </a:cubicBezTo>
                  <a:cubicBezTo>
                    <a:pt x="23" y="9"/>
                    <a:pt x="21" y="10"/>
                    <a:pt x="19" y="11"/>
                  </a:cubicBezTo>
                  <a:cubicBezTo>
                    <a:pt x="8" y="14"/>
                    <a:pt x="0" y="17"/>
                    <a:pt x="0" y="20"/>
                  </a:cubicBezTo>
                  <a:cubicBezTo>
                    <a:pt x="0" y="22"/>
                    <a:pt x="6" y="24"/>
                    <a:pt x="20" y="27"/>
                  </a:cubicBezTo>
                  <a:cubicBezTo>
                    <a:pt x="23" y="27"/>
                    <a:pt x="26" y="28"/>
                    <a:pt x="30" y="28"/>
                  </a:cubicBezTo>
                  <a:cubicBezTo>
                    <a:pt x="34" y="28"/>
                    <a:pt x="37" y="27"/>
                    <a:pt x="41" y="27"/>
                  </a:cubicBezTo>
                  <a:cubicBezTo>
                    <a:pt x="41" y="27"/>
                    <a:pt x="56" y="22"/>
                    <a:pt x="61" y="14"/>
                  </a:cubicBezTo>
                  <a:cubicBezTo>
                    <a:pt x="61" y="14"/>
                    <a:pt x="62" y="12"/>
                    <a:pt x="61" y="12"/>
                  </a:cubicBezTo>
                  <a:cubicBezTo>
                    <a:pt x="60" y="12"/>
                    <a:pt x="59" y="13"/>
                    <a:pt x="56" y="16"/>
                  </a:cubicBezTo>
                  <a:cubicBezTo>
                    <a:pt x="50" y="20"/>
                    <a:pt x="40" y="25"/>
                    <a:pt x="28" y="25"/>
                  </a:cubicBezTo>
                  <a:cubicBezTo>
                    <a:pt x="26" y="25"/>
                    <a:pt x="24" y="25"/>
                    <a:pt x="21" y="24"/>
                  </a:cubicBezTo>
                  <a:cubicBezTo>
                    <a:pt x="7" y="21"/>
                    <a:pt x="33" y="20"/>
                    <a:pt x="45" y="15"/>
                  </a:cubicBezTo>
                  <a:cubicBezTo>
                    <a:pt x="51" y="13"/>
                    <a:pt x="51" y="12"/>
                    <a:pt x="48" y="12"/>
                  </a:cubicBezTo>
                  <a:cubicBezTo>
                    <a:pt x="46" y="12"/>
                    <a:pt x="42" y="13"/>
                    <a:pt x="38" y="14"/>
                  </a:cubicBezTo>
                  <a:cubicBezTo>
                    <a:pt x="31" y="16"/>
                    <a:pt x="21" y="18"/>
                    <a:pt x="17" y="18"/>
                  </a:cubicBezTo>
                  <a:cubicBezTo>
                    <a:pt x="16" y="18"/>
                    <a:pt x="16" y="18"/>
                    <a:pt x="15" y="18"/>
                  </a:cubicBezTo>
                  <a:cubicBezTo>
                    <a:pt x="11" y="17"/>
                    <a:pt x="40" y="10"/>
                    <a:pt x="49" y="4"/>
                  </a:cubicBezTo>
                  <a:cubicBezTo>
                    <a:pt x="54" y="1"/>
                    <a:pt x="55" y="0"/>
                    <a:pt x="53"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1" name="Freeform 215">
              <a:extLst>
                <a:ext uri="{FF2B5EF4-FFF2-40B4-BE49-F238E27FC236}">
                  <a16:creationId xmlns="" xmlns:a16="http://schemas.microsoft.com/office/drawing/2014/main" id="{504EB550-9BA4-4A54-8FF9-0239090B3A79}"/>
                </a:ext>
              </a:extLst>
            </p:cNvPr>
            <p:cNvSpPr>
              <a:spLocks/>
            </p:cNvSpPr>
            <p:nvPr/>
          </p:nvSpPr>
          <p:spPr bwMode="auto">
            <a:xfrm flipH="1">
              <a:off x="431800" y="5497513"/>
              <a:ext cx="88900" cy="147638"/>
            </a:xfrm>
            <a:custGeom>
              <a:avLst/>
              <a:gdLst>
                <a:gd name="T0" fmla="*/ 29 w 31"/>
                <a:gd name="T1" fmla="*/ 0 h 52"/>
                <a:gd name="T2" fmla="*/ 2 w 31"/>
                <a:gd name="T3" fmla="*/ 28 h 52"/>
                <a:gd name="T4" fmla="*/ 0 w 31"/>
                <a:gd name="T5" fmla="*/ 30 h 52"/>
                <a:gd name="T6" fmla="*/ 21 w 31"/>
                <a:gd name="T7" fmla="*/ 12 h 52"/>
                <a:gd name="T8" fmla="*/ 21 w 31"/>
                <a:gd name="T9" fmla="*/ 12 h 52"/>
                <a:gd name="T10" fmla="*/ 7 w 31"/>
                <a:gd name="T11" fmla="*/ 37 h 52"/>
                <a:gd name="T12" fmla="*/ 7 w 31"/>
                <a:gd name="T13" fmla="*/ 36 h 52"/>
                <a:gd name="T14" fmla="*/ 24 w 31"/>
                <a:gd name="T15" fmla="*/ 15 h 52"/>
                <a:gd name="T16" fmla="*/ 22 w 31"/>
                <a:gd name="T17" fmla="*/ 19 h 52"/>
                <a:gd name="T18" fmla="*/ 6 w 31"/>
                <a:gd name="T19" fmla="*/ 52 h 52"/>
                <a:gd name="T20" fmla="*/ 6 w 31"/>
                <a:gd name="T21" fmla="*/ 52 h 52"/>
                <a:gd name="T22" fmla="*/ 10 w 31"/>
                <a:gd name="T23" fmla="*/ 50 h 52"/>
                <a:gd name="T24" fmla="*/ 28 w 31"/>
                <a:gd name="T25" fmla="*/ 13 h 52"/>
                <a:gd name="T26" fmla="*/ 31 w 31"/>
                <a:gd name="T27" fmla="*/ 3 h 52"/>
                <a:gd name="T28" fmla="*/ 29 w 31"/>
                <a:gd name="T29"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1" h="52">
                  <a:moveTo>
                    <a:pt x="29" y="0"/>
                  </a:moveTo>
                  <a:cubicBezTo>
                    <a:pt x="26" y="0"/>
                    <a:pt x="18" y="7"/>
                    <a:pt x="2" y="28"/>
                  </a:cubicBezTo>
                  <a:cubicBezTo>
                    <a:pt x="2" y="28"/>
                    <a:pt x="1" y="29"/>
                    <a:pt x="0" y="30"/>
                  </a:cubicBezTo>
                  <a:cubicBezTo>
                    <a:pt x="7" y="26"/>
                    <a:pt x="18" y="12"/>
                    <a:pt x="21" y="12"/>
                  </a:cubicBezTo>
                  <a:cubicBezTo>
                    <a:pt x="21" y="12"/>
                    <a:pt x="21" y="12"/>
                    <a:pt x="21" y="12"/>
                  </a:cubicBezTo>
                  <a:cubicBezTo>
                    <a:pt x="21" y="17"/>
                    <a:pt x="4" y="37"/>
                    <a:pt x="7" y="37"/>
                  </a:cubicBezTo>
                  <a:cubicBezTo>
                    <a:pt x="7" y="37"/>
                    <a:pt x="7" y="37"/>
                    <a:pt x="7" y="36"/>
                  </a:cubicBezTo>
                  <a:cubicBezTo>
                    <a:pt x="12" y="34"/>
                    <a:pt x="23" y="15"/>
                    <a:pt x="24" y="15"/>
                  </a:cubicBezTo>
                  <a:cubicBezTo>
                    <a:pt x="24" y="15"/>
                    <a:pt x="24" y="16"/>
                    <a:pt x="22" y="19"/>
                  </a:cubicBezTo>
                  <a:cubicBezTo>
                    <a:pt x="16" y="32"/>
                    <a:pt x="2" y="52"/>
                    <a:pt x="6" y="52"/>
                  </a:cubicBezTo>
                  <a:cubicBezTo>
                    <a:pt x="6" y="52"/>
                    <a:pt x="6" y="52"/>
                    <a:pt x="6" y="52"/>
                  </a:cubicBezTo>
                  <a:cubicBezTo>
                    <a:pt x="8" y="52"/>
                    <a:pt x="9" y="51"/>
                    <a:pt x="10" y="50"/>
                  </a:cubicBezTo>
                  <a:cubicBezTo>
                    <a:pt x="17" y="36"/>
                    <a:pt x="22" y="23"/>
                    <a:pt x="28" y="13"/>
                  </a:cubicBezTo>
                  <a:cubicBezTo>
                    <a:pt x="30" y="11"/>
                    <a:pt x="31" y="6"/>
                    <a:pt x="31" y="3"/>
                  </a:cubicBezTo>
                  <a:cubicBezTo>
                    <a:pt x="31" y="2"/>
                    <a:pt x="30" y="0"/>
                    <a:pt x="29"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2" name="Freeform 216">
              <a:extLst>
                <a:ext uri="{FF2B5EF4-FFF2-40B4-BE49-F238E27FC236}">
                  <a16:creationId xmlns="" xmlns:a16="http://schemas.microsoft.com/office/drawing/2014/main" id="{8D5AB818-E5A2-454C-A675-7FA10E1896A8}"/>
                </a:ext>
              </a:extLst>
            </p:cNvPr>
            <p:cNvSpPr>
              <a:spLocks/>
            </p:cNvSpPr>
            <p:nvPr/>
          </p:nvSpPr>
          <p:spPr bwMode="auto">
            <a:xfrm flipH="1">
              <a:off x="600075" y="5287963"/>
              <a:ext cx="25400" cy="73025"/>
            </a:xfrm>
            <a:custGeom>
              <a:avLst/>
              <a:gdLst>
                <a:gd name="T0" fmla="*/ 9 w 9"/>
                <a:gd name="T1" fmla="*/ 0 h 26"/>
                <a:gd name="T2" fmla="*/ 0 w 9"/>
                <a:gd name="T3" fmla="*/ 26 h 26"/>
                <a:gd name="T4" fmla="*/ 9 w 9"/>
                <a:gd name="T5" fmla="*/ 0 h 26"/>
              </a:gdLst>
              <a:ahLst/>
              <a:cxnLst>
                <a:cxn ang="0">
                  <a:pos x="T0" y="T1"/>
                </a:cxn>
                <a:cxn ang="0">
                  <a:pos x="T2" y="T3"/>
                </a:cxn>
                <a:cxn ang="0">
                  <a:pos x="T4" y="T5"/>
                </a:cxn>
              </a:cxnLst>
              <a:rect l="0" t="0" r="r" b="b"/>
              <a:pathLst>
                <a:path w="9" h="26">
                  <a:moveTo>
                    <a:pt x="9" y="0"/>
                  </a:moveTo>
                  <a:cubicBezTo>
                    <a:pt x="7" y="4"/>
                    <a:pt x="4" y="18"/>
                    <a:pt x="0" y="26"/>
                  </a:cubicBezTo>
                  <a:cubicBezTo>
                    <a:pt x="6" y="17"/>
                    <a:pt x="7" y="4"/>
                    <a:pt x="9"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3" name="Freeform 217">
              <a:extLst>
                <a:ext uri="{FF2B5EF4-FFF2-40B4-BE49-F238E27FC236}">
                  <a16:creationId xmlns="" xmlns:a16="http://schemas.microsoft.com/office/drawing/2014/main" id="{683E0170-B25E-4FD8-B79D-1B1ED6BF74D9}"/>
                </a:ext>
              </a:extLst>
            </p:cNvPr>
            <p:cNvSpPr>
              <a:spLocks/>
            </p:cNvSpPr>
            <p:nvPr/>
          </p:nvSpPr>
          <p:spPr bwMode="auto">
            <a:xfrm flipH="1">
              <a:off x="593724" y="5278438"/>
              <a:ext cx="42863" cy="96838"/>
            </a:xfrm>
            <a:custGeom>
              <a:avLst/>
              <a:gdLst>
                <a:gd name="T0" fmla="*/ 8 w 15"/>
                <a:gd name="T1" fmla="*/ 0 h 34"/>
                <a:gd name="T2" fmla="*/ 9 w 15"/>
                <a:gd name="T3" fmla="*/ 3 h 34"/>
                <a:gd name="T4" fmla="*/ 0 w 15"/>
                <a:gd name="T5" fmla="*/ 34 h 34"/>
                <a:gd name="T6" fmla="*/ 4 w 15"/>
                <a:gd name="T7" fmla="*/ 29 h 34"/>
                <a:gd name="T8" fmla="*/ 13 w 15"/>
                <a:gd name="T9" fmla="*/ 3 h 34"/>
                <a:gd name="T10" fmla="*/ 15 w 15"/>
                <a:gd name="T11" fmla="*/ 1 h 34"/>
                <a:gd name="T12" fmla="*/ 8 w 15"/>
                <a:gd name="T13" fmla="*/ 0 h 34"/>
              </a:gdLst>
              <a:ahLst/>
              <a:cxnLst>
                <a:cxn ang="0">
                  <a:pos x="T0" y="T1"/>
                </a:cxn>
                <a:cxn ang="0">
                  <a:pos x="T2" y="T3"/>
                </a:cxn>
                <a:cxn ang="0">
                  <a:pos x="T4" y="T5"/>
                </a:cxn>
                <a:cxn ang="0">
                  <a:pos x="T6" y="T7"/>
                </a:cxn>
                <a:cxn ang="0">
                  <a:pos x="T8" y="T9"/>
                </a:cxn>
                <a:cxn ang="0">
                  <a:pos x="T10" y="T11"/>
                </a:cxn>
                <a:cxn ang="0">
                  <a:pos x="T12" y="T13"/>
                </a:cxn>
              </a:cxnLst>
              <a:rect l="0" t="0" r="r" b="b"/>
              <a:pathLst>
                <a:path w="15" h="34">
                  <a:moveTo>
                    <a:pt x="8" y="0"/>
                  </a:moveTo>
                  <a:cubicBezTo>
                    <a:pt x="8" y="0"/>
                    <a:pt x="9" y="1"/>
                    <a:pt x="9" y="3"/>
                  </a:cubicBezTo>
                  <a:cubicBezTo>
                    <a:pt x="9" y="9"/>
                    <a:pt x="3" y="25"/>
                    <a:pt x="0" y="34"/>
                  </a:cubicBezTo>
                  <a:cubicBezTo>
                    <a:pt x="1" y="33"/>
                    <a:pt x="3" y="31"/>
                    <a:pt x="4" y="29"/>
                  </a:cubicBezTo>
                  <a:cubicBezTo>
                    <a:pt x="8" y="21"/>
                    <a:pt x="11" y="7"/>
                    <a:pt x="13" y="3"/>
                  </a:cubicBezTo>
                  <a:cubicBezTo>
                    <a:pt x="14" y="2"/>
                    <a:pt x="14" y="1"/>
                    <a:pt x="15" y="1"/>
                  </a:cubicBezTo>
                  <a:cubicBezTo>
                    <a:pt x="8" y="0"/>
                    <a:pt x="8" y="0"/>
                    <a:pt x="8" y="0"/>
                  </a:cubicBezTo>
                </a:path>
              </a:pathLst>
            </a:custGeom>
            <a:solidFill>
              <a:srgbClr val="FFFC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4" name="Freeform 218">
              <a:extLst>
                <a:ext uri="{FF2B5EF4-FFF2-40B4-BE49-F238E27FC236}">
                  <a16:creationId xmlns="" xmlns:a16="http://schemas.microsoft.com/office/drawing/2014/main" id="{61B2276E-C450-450B-804B-8F162AD04542}"/>
                </a:ext>
              </a:extLst>
            </p:cNvPr>
            <p:cNvSpPr>
              <a:spLocks/>
            </p:cNvSpPr>
            <p:nvPr/>
          </p:nvSpPr>
          <p:spPr bwMode="auto">
            <a:xfrm flipH="1">
              <a:off x="593725" y="52816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5" name="Freeform 219">
              <a:extLst>
                <a:ext uri="{FF2B5EF4-FFF2-40B4-BE49-F238E27FC236}">
                  <a16:creationId xmlns="" xmlns:a16="http://schemas.microsoft.com/office/drawing/2014/main" id="{62AF3DB8-451C-4980-9F16-7E712D40C45E}"/>
                </a:ext>
              </a:extLst>
            </p:cNvPr>
            <p:cNvSpPr>
              <a:spLocks/>
            </p:cNvSpPr>
            <p:nvPr/>
          </p:nvSpPr>
          <p:spPr bwMode="auto">
            <a:xfrm flipH="1">
              <a:off x="593725" y="5281613"/>
              <a:ext cx="0" cy="0"/>
            </a:xfrm>
            <a:custGeom>
              <a:avLst/>
              <a:gdLst/>
              <a:ahLst/>
              <a:cxnLst>
                <a:cxn ang="0">
                  <a:pos x="0" y="0"/>
                </a:cxn>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path>
              </a:pathLst>
            </a:custGeom>
            <a:solidFill>
              <a:srgbClr val="FFFC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6" name="Freeform 220">
              <a:extLst>
                <a:ext uri="{FF2B5EF4-FFF2-40B4-BE49-F238E27FC236}">
                  <a16:creationId xmlns="" xmlns:a16="http://schemas.microsoft.com/office/drawing/2014/main" id="{BA38B1E2-196C-4FA0-ADE7-2BFF5D89FCB2}"/>
                </a:ext>
              </a:extLst>
            </p:cNvPr>
            <p:cNvSpPr>
              <a:spLocks/>
            </p:cNvSpPr>
            <p:nvPr/>
          </p:nvSpPr>
          <p:spPr bwMode="auto">
            <a:xfrm flipH="1">
              <a:off x="571499" y="5284788"/>
              <a:ext cx="11113" cy="68263"/>
            </a:xfrm>
            <a:custGeom>
              <a:avLst/>
              <a:gdLst>
                <a:gd name="T0" fmla="*/ 2 w 4"/>
                <a:gd name="T1" fmla="*/ 0 h 24"/>
                <a:gd name="T2" fmla="*/ 0 w 4"/>
                <a:gd name="T3" fmla="*/ 24 h 24"/>
                <a:gd name="T4" fmla="*/ 2 w 4"/>
                <a:gd name="T5" fmla="*/ 0 h 24"/>
                <a:gd name="T6" fmla="*/ 2 w 4"/>
                <a:gd name="T7" fmla="*/ 0 h 24"/>
              </a:gdLst>
              <a:ahLst/>
              <a:cxnLst>
                <a:cxn ang="0">
                  <a:pos x="T0" y="T1"/>
                </a:cxn>
                <a:cxn ang="0">
                  <a:pos x="T2" y="T3"/>
                </a:cxn>
                <a:cxn ang="0">
                  <a:pos x="T4" y="T5"/>
                </a:cxn>
                <a:cxn ang="0">
                  <a:pos x="T6" y="T7"/>
                </a:cxn>
              </a:cxnLst>
              <a:rect l="0" t="0" r="r" b="b"/>
              <a:pathLst>
                <a:path w="4" h="24">
                  <a:moveTo>
                    <a:pt x="2" y="0"/>
                  </a:moveTo>
                  <a:cubicBezTo>
                    <a:pt x="0" y="3"/>
                    <a:pt x="3" y="18"/>
                    <a:pt x="0" y="24"/>
                  </a:cubicBezTo>
                  <a:cubicBezTo>
                    <a:pt x="4" y="17"/>
                    <a:pt x="0" y="3"/>
                    <a:pt x="2" y="0"/>
                  </a:cubicBezTo>
                  <a:cubicBezTo>
                    <a:pt x="2" y="0"/>
                    <a:pt x="2" y="0"/>
                    <a:pt x="2"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7" name="Freeform 221">
              <a:extLst>
                <a:ext uri="{FF2B5EF4-FFF2-40B4-BE49-F238E27FC236}">
                  <a16:creationId xmlns="" xmlns:a16="http://schemas.microsoft.com/office/drawing/2014/main" id="{1DD8622B-AC53-4082-AA4E-41D5AA89E60A}"/>
                </a:ext>
              </a:extLst>
            </p:cNvPr>
            <p:cNvSpPr>
              <a:spLocks/>
            </p:cNvSpPr>
            <p:nvPr/>
          </p:nvSpPr>
          <p:spPr bwMode="auto">
            <a:xfrm flipH="1">
              <a:off x="574675" y="5281613"/>
              <a:ext cx="19050" cy="71438"/>
            </a:xfrm>
            <a:custGeom>
              <a:avLst/>
              <a:gdLst>
                <a:gd name="T0" fmla="*/ 0 w 7"/>
                <a:gd name="T1" fmla="*/ 0 h 25"/>
                <a:gd name="T2" fmla="*/ 3 w 7"/>
                <a:gd name="T3" fmla="*/ 13 h 25"/>
                <a:gd name="T4" fmla="*/ 3 w 7"/>
                <a:gd name="T5" fmla="*/ 20 h 25"/>
                <a:gd name="T6" fmla="*/ 4 w 7"/>
                <a:gd name="T7" fmla="*/ 25 h 25"/>
                <a:gd name="T8" fmla="*/ 4 w 7"/>
                <a:gd name="T9" fmla="*/ 25 h 25"/>
                <a:gd name="T10" fmla="*/ 6 w 7"/>
                <a:gd name="T11" fmla="*/ 1 h 25"/>
                <a:gd name="T12" fmla="*/ 0 w 7"/>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7" h="25">
                  <a:moveTo>
                    <a:pt x="0" y="0"/>
                  </a:moveTo>
                  <a:cubicBezTo>
                    <a:pt x="3" y="2"/>
                    <a:pt x="3" y="7"/>
                    <a:pt x="3" y="13"/>
                  </a:cubicBezTo>
                  <a:cubicBezTo>
                    <a:pt x="3" y="15"/>
                    <a:pt x="3" y="18"/>
                    <a:pt x="3" y="20"/>
                  </a:cubicBezTo>
                  <a:cubicBezTo>
                    <a:pt x="3" y="22"/>
                    <a:pt x="3" y="24"/>
                    <a:pt x="4" y="25"/>
                  </a:cubicBezTo>
                  <a:cubicBezTo>
                    <a:pt x="4" y="25"/>
                    <a:pt x="4" y="25"/>
                    <a:pt x="4" y="25"/>
                  </a:cubicBezTo>
                  <a:cubicBezTo>
                    <a:pt x="7" y="19"/>
                    <a:pt x="4" y="4"/>
                    <a:pt x="6" y="1"/>
                  </a:cubicBezTo>
                  <a:cubicBezTo>
                    <a:pt x="0" y="0"/>
                    <a:pt x="0" y="0"/>
                    <a:pt x="0" y="0"/>
                  </a:cubicBezTo>
                </a:path>
              </a:pathLst>
            </a:custGeom>
            <a:solidFill>
              <a:srgbClr val="FFFC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8" name="Freeform 222">
              <a:extLst>
                <a:ext uri="{FF2B5EF4-FFF2-40B4-BE49-F238E27FC236}">
                  <a16:creationId xmlns="" xmlns:a16="http://schemas.microsoft.com/office/drawing/2014/main" id="{DAEA518D-328A-423E-897F-1EBF89CD2C4C}"/>
                </a:ext>
              </a:extLst>
            </p:cNvPr>
            <p:cNvSpPr>
              <a:spLocks/>
            </p:cNvSpPr>
            <p:nvPr/>
          </p:nvSpPr>
          <p:spPr bwMode="auto">
            <a:xfrm flipH="1">
              <a:off x="571500" y="5284788"/>
              <a:ext cx="6350" cy="3175"/>
            </a:xfrm>
            <a:custGeom>
              <a:avLst/>
              <a:gdLst>
                <a:gd name="T0" fmla="*/ 0 w 2"/>
                <a:gd name="T1" fmla="*/ 0 h 1"/>
                <a:gd name="T2" fmla="*/ 0 w 2"/>
                <a:gd name="T3" fmla="*/ 0 h 1"/>
                <a:gd name="T4" fmla="*/ 0 w 2"/>
                <a:gd name="T5" fmla="*/ 0 h 1"/>
                <a:gd name="T6" fmla="*/ 2 w 2"/>
                <a:gd name="T7" fmla="*/ 1 h 1"/>
                <a:gd name="T8" fmla="*/ 0 w 2"/>
                <a:gd name="T9" fmla="*/ 0 h 1"/>
              </a:gdLst>
              <a:ahLst/>
              <a:cxnLst>
                <a:cxn ang="0">
                  <a:pos x="T0" y="T1"/>
                </a:cxn>
                <a:cxn ang="0">
                  <a:pos x="T2" y="T3"/>
                </a:cxn>
                <a:cxn ang="0">
                  <a:pos x="T4" y="T5"/>
                </a:cxn>
                <a:cxn ang="0">
                  <a:pos x="T6" y="T7"/>
                </a:cxn>
                <a:cxn ang="0">
                  <a:pos x="T8" y="T9"/>
                </a:cxn>
              </a:cxnLst>
              <a:rect l="0" t="0" r="r" b="b"/>
              <a:pathLst>
                <a:path w="2" h="1">
                  <a:moveTo>
                    <a:pt x="0" y="0"/>
                  </a:moveTo>
                  <a:cubicBezTo>
                    <a:pt x="0" y="0"/>
                    <a:pt x="0" y="0"/>
                    <a:pt x="0" y="0"/>
                  </a:cubicBezTo>
                  <a:cubicBezTo>
                    <a:pt x="0" y="0"/>
                    <a:pt x="0" y="0"/>
                    <a:pt x="0" y="0"/>
                  </a:cubicBezTo>
                  <a:cubicBezTo>
                    <a:pt x="2" y="1"/>
                    <a:pt x="2" y="1"/>
                    <a:pt x="2" y="1"/>
                  </a:cubicBezTo>
                  <a:cubicBezTo>
                    <a:pt x="1" y="0"/>
                    <a:pt x="1" y="0"/>
                    <a:pt x="0"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9" name="Freeform 223">
              <a:extLst>
                <a:ext uri="{FF2B5EF4-FFF2-40B4-BE49-F238E27FC236}">
                  <a16:creationId xmlns="" xmlns:a16="http://schemas.microsoft.com/office/drawing/2014/main" id="{A643BC8E-7DE8-41AB-A1E1-EFFD547E8157}"/>
                </a:ext>
              </a:extLst>
            </p:cNvPr>
            <p:cNvSpPr>
              <a:spLocks/>
            </p:cNvSpPr>
            <p:nvPr/>
          </p:nvSpPr>
          <p:spPr bwMode="auto">
            <a:xfrm flipH="1">
              <a:off x="571500" y="5284788"/>
              <a:ext cx="6350" cy="3175"/>
            </a:xfrm>
            <a:custGeom>
              <a:avLst/>
              <a:gdLst>
                <a:gd name="T0" fmla="*/ 0 w 2"/>
                <a:gd name="T1" fmla="*/ 0 h 1"/>
                <a:gd name="T2" fmla="*/ 0 w 2"/>
                <a:gd name="T3" fmla="*/ 0 h 1"/>
                <a:gd name="T4" fmla="*/ 0 w 2"/>
                <a:gd name="T5" fmla="*/ 0 h 1"/>
                <a:gd name="T6" fmla="*/ 2 w 2"/>
                <a:gd name="T7" fmla="*/ 1 h 1"/>
                <a:gd name="T8" fmla="*/ 2 w 2"/>
                <a:gd name="T9" fmla="*/ 1 h 1"/>
                <a:gd name="T10" fmla="*/ 0 w 2"/>
                <a:gd name="T11" fmla="*/ 0 h 1"/>
              </a:gdLst>
              <a:ahLst/>
              <a:cxnLst>
                <a:cxn ang="0">
                  <a:pos x="T0" y="T1"/>
                </a:cxn>
                <a:cxn ang="0">
                  <a:pos x="T2" y="T3"/>
                </a:cxn>
                <a:cxn ang="0">
                  <a:pos x="T4" y="T5"/>
                </a:cxn>
                <a:cxn ang="0">
                  <a:pos x="T6" y="T7"/>
                </a:cxn>
                <a:cxn ang="0">
                  <a:pos x="T8" y="T9"/>
                </a:cxn>
                <a:cxn ang="0">
                  <a:pos x="T10" y="T11"/>
                </a:cxn>
              </a:cxnLst>
              <a:rect l="0" t="0" r="r" b="b"/>
              <a:pathLst>
                <a:path w="2" h="1">
                  <a:moveTo>
                    <a:pt x="0" y="0"/>
                  </a:moveTo>
                  <a:cubicBezTo>
                    <a:pt x="0" y="0"/>
                    <a:pt x="0" y="0"/>
                    <a:pt x="0" y="0"/>
                  </a:cubicBezTo>
                  <a:cubicBezTo>
                    <a:pt x="0" y="0"/>
                    <a:pt x="0" y="0"/>
                    <a:pt x="0" y="0"/>
                  </a:cubicBezTo>
                  <a:cubicBezTo>
                    <a:pt x="1" y="0"/>
                    <a:pt x="1" y="0"/>
                    <a:pt x="2" y="1"/>
                  </a:cubicBezTo>
                  <a:cubicBezTo>
                    <a:pt x="2" y="1"/>
                    <a:pt x="2" y="1"/>
                    <a:pt x="2" y="1"/>
                  </a:cubicBezTo>
                  <a:cubicBezTo>
                    <a:pt x="1" y="0"/>
                    <a:pt x="1" y="0"/>
                    <a:pt x="0" y="0"/>
                  </a:cubicBezTo>
                </a:path>
              </a:pathLst>
            </a:custGeom>
            <a:solidFill>
              <a:srgbClr val="FFFC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 name="Freeform 224">
              <a:extLst>
                <a:ext uri="{FF2B5EF4-FFF2-40B4-BE49-F238E27FC236}">
                  <a16:creationId xmlns="" xmlns:a16="http://schemas.microsoft.com/office/drawing/2014/main" id="{A45EFF56-8578-4A46-AD92-0476138DF725}"/>
                </a:ext>
              </a:extLst>
            </p:cNvPr>
            <p:cNvSpPr>
              <a:spLocks/>
            </p:cNvSpPr>
            <p:nvPr/>
          </p:nvSpPr>
          <p:spPr bwMode="auto">
            <a:xfrm flipH="1">
              <a:off x="696912" y="5287963"/>
              <a:ext cx="15875" cy="30163"/>
            </a:xfrm>
            <a:custGeom>
              <a:avLst/>
              <a:gdLst>
                <a:gd name="T0" fmla="*/ 6 w 6"/>
                <a:gd name="T1" fmla="*/ 0 h 11"/>
                <a:gd name="T2" fmla="*/ 0 w 6"/>
                <a:gd name="T3" fmla="*/ 11 h 11"/>
                <a:gd name="T4" fmla="*/ 6 w 6"/>
                <a:gd name="T5" fmla="*/ 0 h 11"/>
              </a:gdLst>
              <a:ahLst/>
              <a:cxnLst>
                <a:cxn ang="0">
                  <a:pos x="T0" y="T1"/>
                </a:cxn>
                <a:cxn ang="0">
                  <a:pos x="T2" y="T3"/>
                </a:cxn>
                <a:cxn ang="0">
                  <a:pos x="T4" y="T5"/>
                </a:cxn>
              </a:cxnLst>
              <a:rect l="0" t="0" r="r" b="b"/>
              <a:pathLst>
                <a:path w="6" h="11">
                  <a:moveTo>
                    <a:pt x="6" y="0"/>
                  </a:moveTo>
                  <a:cubicBezTo>
                    <a:pt x="4" y="3"/>
                    <a:pt x="2" y="7"/>
                    <a:pt x="0" y="11"/>
                  </a:cubicBezTo>
                  <a:cubicBezTo>
                    <a:pt x="2" y="7"/>
                    <a:pt x="4" y="3"/>
                    <a:pt x="6"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1" name="Freeform 225">
              <a:extLst>
                <a:ext uri="{FF2B5EF4-FFF2-40B4-BE49-F238E27FC236}">
                  <a16:creationId xmlns="" xmlns:a16="http://schemas.microsoft.com/office/drawing/2014/main" id="{AC561B88-5789-498C-9EC5-8CEE7BAD439C}"/>
                </a:ext>
              </a:extLst>
            </p:cNvPr>
            <p:cNvSpPr>
              <a:spLocks/>
            </p:cNvSpPr>
            <p:nvPr/>
          </p:nvSpPr>
          <p:spPr bwMode="auto">
            <a:xfrm flipH="1">
              <a:off x="679449" y="5273675"/>
              <a:ext cx="39688" cy="73025"/>
            </a:xfrm>
            <a:custGeom>
              <a:avLst/>
              <a:gdLst>
                <a:gd name="T0" fmla="*/ 14 w 14"/>
                <a:gd name="T1" fmla="*/ 0 h 26"/>
                <a:gd name="T2" fmla="*/ 8 w 14"/>
                <a:gd name="T3" fmla="*/ 2 h 26"/>
                <a:gd name="T4" fmla="*/ 8 w 14"/>
                <a:gd name="T5" fmla="*/ 5 h 26"/>
                <a:gd name="T6" fmla="*/ 2 w 14"/>
                <a:gd name="T7" fmla="*/ 16 h 26"/>
                <a:gd name="T8" fmla="*/ 1 w 14"/>
                <a:gd name="T9" fmla="*/ 26 h 26"/>
                <a:gd name="T10" fmla="*/ 14 w 14"/>
                <a:gd name="T11" fmla="*/ 0 h 26"/>
              </a:gdLst>
              <a:ahLst/>
              <a:cxnLst>
                <a:cxn ang="0">
                  <a:pos x="T0" y="T1"/>
                </a:cxn>
                <a:cxn ang="0">
                  <a:pos x="T2" y="T3"/>
                </a:cxn>
                <a:cxn ang="0">
                  <a:pos x="T4" y="T5"/>
                </a:cxn>
                <a:cxn ang="0">
                  <a:pos x="T6" y="T7"/>
                </a:cxn>
                <a:cxn ang="0">
                  <a:pos x="T8" y="T9"/>
                </a:cxn>
                <a:cxn ang="0">
                  <a:pos x="T10" y="T11"/>
                </a:cxn>
              </a:cxnLst>
              <a:rect l="0" t="0" r="r" b="b"/>
              <a:pathLst>
                <a:path w="14" h="26">
                  <a:moveTo>
                    <a:pt x="14" y="0"/>
                  </a:moveTo>
                  <a:cubicBezTo>
                    <a:pt x="8" y="2"/>
                    <a:pt x="8" y="2"/>
                    <a:pt x="8" y="2"/>
                  </a:cubicBezTo>
                  <a:cubicBezTo>
                    <a:pt x="9" y="2"/>
                    <a:pt x="8" y="3"/>
                    <a:pt x="8" y="5"/>
                  </a:cubicBezTo>
                  <a:cubicBezTo>
                    <a:pt x="6" y="8"/>
                    <a:pt x="4" y="12"/>
                    <a:pt x="2" y="16"/>
                  </a:cubicBezTo>
                  <a:cubicBezTo>
                    <a:pt x="1" y="20"/>
                    <a:pt x="0" y="24"/>
                    <a:pt x="1" y="26"/>
                  </a:cubicBezTo>
                  <a:cubicBezTo>
                    <a:pt x="3" y="20"/>
                    <a:pt x="6" y="11"/>
                    <a:pt x="14" y="0"/>
                  </a:cubicBezTo>
                </a:path>
              </a:pathLst>
            </a:custGeom>
            <a:solidFill>
              <a:srgbClr val="FFFC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2" name="Freeform 226">
              <a:extLst>
                <a:ext uri="{FF2B5EF4-FFF2-40B4-BE49-F238E27FC236}">
                  <a16:creationId xmlns="" xmlns:a16="http://schemas.microsoft.com/office/drawing/2014/main" id="{41DE8711-9E6C-4E2A-968C-9885BE61C0EF}"/>
                </a:ext>
              </a:extLst>
            </p:cNvPr>
            <p:cNvSpPr>
              <a:spLocks/>
            </p:cNvSpPr>
            <p:nvPr/>
          </p:nvSpPr>
          <p:spPr bwMode="auto">
            <a:xfrm flipH="1">
              <a:off x="1147762" y="5597525"/>
              <a:ext cx="655638" cy="649288"/>
            </a:xfrm>
            <a:custGeom>
              <a:avLst/>
              <a:gdLst>
                <a:gd name="T0" fmla="*/ 202 w 231"/>
                <a:gd name="T1" fmla="*/ 160 h 228"/>
                <a:gd name="T2" fmla="*/ 186 w 231"/>
                <a:gd name="T3" fmla="*/ 160 h 228"/>
                <a:gd name="T4" fmla="*/ 121 w 231"/>
                <a:gd name="T5" fmla="*/ 118 h 228"/>
                <a:gd name="T6" fmla="*/ 167 w 231"/>
                <a:gd name="T7" fmla="*/ 166 h 228"/>
                <a:gd name="T8" fmla="*/ 166 w 231"/>
                <a:gd name="T9" fmla="*/ 196 h 228"/>
                <a:gd name="T10" fmla="*/ 147 w 231"/>
                <a:gd name="T11" fmla="*/ 222 h 228"/>
                <a:gd name="T12" fmla="*/ 113 w 231"/>
                <a:gd name="T13" fmla="*/ 212 h 228"/>
                <a:gd name="T14" fmla="*/ 112 w 231"/>
                <a:gd name="T15" fmla="*/ 211 h 228"/>
                <a:gd name="T16" fmla="*/ 112 w 231"/>
                <a:gd name="T17" fmla="*/ 211 h 228"/>
                <a:gd name="T18" fmla="*/ 100 w 231"/>
                <a:gd name="T19" fmla="*/ 146 h 228"/>
                <a:gd name="T20" fmla="*/ 92 w 231"/>
                <a:gd name="T21" fmla="*/ 142 h 228"/>
                <a:gd name="T22" fmla="*/ 63 w 231"/>
                <a:gd name="T23" fmla="*/ 171 h 228"/>
                <a:gd name="T24" fmla="*/ 43 w 231"/>
                <a:gd name="T25" fmla="*/ 176 h 228"/>
                <a:gd name="T26" fmla="*/ 6 w 231"/>
                <a:gd name="T27" fmla="*/ 153 h 228"/>
                <a:gd name="T28" fmla="*/ 19 w 231"/>
                <a:gd name="T29" fmla="*/ 115 h 228"/>
                <a:gd name="T30" fmla="*/ 25 w 231"/>
                <a:gd name="T31" fmla="*/ 109 h 228"/>
                <a:gd name="T32" fmla="*/ 100 w 231"/>
                <a:gd name="T33" fmla="*/ 106 h 228"/>
                <a:gd name="T34" fmla="*/ 67 w 231"/>
                <a:gd name="T35" fmla="*/ 93 h 228"/>
                <a:gd name="T36" fmla="*/ 40 w 231"/>
                <a:gd name="T37" fmla="*/ 80 h 228"/>
                <a:gd name="T38" fmla="*/ 37 w 231"/>
                <a:gd name="T39" fmla="*/ 78 h 228"/>
                <a:gd name="T40" fmla="*/ 26 w 231"/>
                <a:gd name="T41" fmla="*/ 63 h 228"/>
                <a:gd name="T42" fmla="*/ 25 w 231"/>
                <a:gd name="T43" fmla="*/ 32 h 228"/>
                <a:gd name="T44" fmla="*/ 55 w 231"/>
                <a:gd name="T45" fmla="*/ 19 h 228"/>
                <a:gd name="T46" fmla="*/ 64 w 231"/>
                <a:gd name="T47" fmla="*/ 21 h 228"/>
                <a:gd name="T48" fmla="*/ 102 w 231"/>
                <a:gd name="T49" fmla="*/ 49 h 228"/>
                <a:gd name="T50" fmla="*/ 112 w 231"/>
                <a:gd name="T51" fmla="*/ 90 h 228"/>
                <a:gd name="T52" fmla="*/ 123 w 231"/>
                <a:gd name="T53" fmla="*/ 32 h 228"/>
                <a:gd name="T54" fmla="*/ 140 w 231"/>
                <a:gd name="T55" fmla="*/ 10 h 228"/>
                <a:gd name="T56" fmla="*/ 169 w 231"/>
                <a:gd name="T57" fmla="*/ 3 h 228"/>
                <a:gd name="T58" fmla="*/ 188 w 231"/>
                <a:gd name="T59" fmla="*/ 30 h 228"/>
                <a:gd name="T60" fmla="*/ 188 w 231"/>
                <a:gd name="T61" fmla="*/ 40 h 228"/>
                <a:gd name="T62" fmla="*/ 184 w 231"/>
                <a:gd name="T63" fmla="*/ 62 h 228"/>
                <a:gd name="T64" fmla="*/ 182 w 231"/>
                <a:gd name="T65" fmla="*/ 67 h 228"/>
                <a:gd name="T66" fmla="*/ 166 w 231"/>
                <a:gd name="T67" fmla="*/ 83 h 228"/>
                <a:gd name="T68" fmla="*/ 127 w 231"/>
                <a:gd name="T69" fmla="*/ 102 h 228"/>
                <a:gd name="T70" fmla="*/ 126 w 231"/>
                <a:gd name="T71" fmla="*/ 102 h 228"/>
                <a:gd name="T72" fmla="*/ 178 w 231"/>
                <a:gd name="T73" fmla="*/ 88 h 228"/>
                <a:gd name="T74" fmla="*/ 185 w 231"/>
                <a:gd name="T75" fmla="*/ 89 h 228"/>
                <a:gd name="T76" fmla="*/ 187 w 231"/>
                <a:gd name="T77" fmla="*/ 89 h 228"/>
                <a:gd name="T78" fmla="*/ 203 w 231"/>
                <a:gd name="T79" fmla="*/ 96 h 228"/>
                <a:gd name="T80" fmla="*/ 207 w 231"/>
                <a:gd name="T81" fmla="*/ 99 h 228"/>
                <a:gd name="T82" fmla="*/ 221 w 231"/>
                <a:gd name="T83" fmla="*/ 114 h 228"/>
                <a:gd name="T84" fmla="*/ 225 w 231"/>
                <a:gd name="T85" fmla="*/ 146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31" h="228">
                  <a:moveTo>
                    <a:pt x="225" y="146"/>
                  </a:moveTo>
                  <a:cubicBezTo>
                    <a:pt x="225" y="150"/>
                    <a:pt x="215" y="157"/>
                    <a:pt x="202" y="160"/>
                  </a:cubicBezTo>
                  <a:cubicBezTo>
                    <a:pt x="201" y="160"/>
                    <a:pt x="200" y="160"/>
                    <a:pt x="198" y="160"/>
                  </a:cubicBezTo>
                  <a:cubicBezTo>
                    <a:pt x="195" y="161"/>
                    <a:pt x="191" y="161"/>
                    <a:pt x="186" y="160"/>
                  </a:cubicBezTo>
                  <a:cubicBezTo>
                    <a:pt x="165" y="158"/>
                    <a:pt x="152" y="141"/>
                    <a:pt x="142" y="132"/>
                  </a:cubicBezTo>
                  <a:cubicBezTo>
                    <a:pt x="135" y="125"/>
                    <a:pt x="125" y="120"/>
                    <a:pt x="121" y="118"/>
                  </a:cubicBezTo>
                  <a:cubicBezTo>
                    <a:pt x="126" y="125"/>
                    <a:pt x="140" y="131"/>
                    <a:pt x="156" y="148"/>
                  </a:cubicBezTo>
                  <a:cubicBezTo>
                    <a:pt x="162" y="154"/>
                    <a:pt x="165" y="160"/>
                    <a:pt x="167" y="166"/>
                  </a:cubicBezTo>
                  <a:cubicBezTo>
                    <a:pt x="170" y="176"/>
                    <a:pt x="169" y="186"/>
                    <a:pt x="167" y="194"/>
                  </a:cubicBezTo>
                  <a:cubicBezTo>
                    <a:pt x="167" y="195"/>
                    <a:pt x="167" y="195"/>
                    <a:pt x="166" y="196"/>
                  </a:cubicBezTo>
                  <a:cubicBezTo>
                    <a:pt x="166" y="199"/>
                    <a:pt x="165" y="202"/>
                    <a:pt x="164" y="204"/>
                  </a:cubicBezTo>
                  <a:cubicBezTo>
                    <a:pt x="159" y="220"/>
                    <a:pt x="151" y="223"/>
                    <a:pt x="147" y="222"/>
                  </a:cubicBezTo>
                  <a:cubicBezTo>
                    <a:pt x="143" y="221"/>
                    <a:pt x="143" y="224"/>
                    <a:pt x="139" y="226"/>
                  </a:cubicBezTo>
                  <a:cubicBezTo>
                    <a:pt x="136" y="228"/>
                    <a:pt x="123" y="223"/>
                    <a:pt x="113" y="212"/>
                  </a:cubicBezTo>
                  <a:cubicBezTo>
                    <a:pt x="113" y="212"/>
                    <a:pt x="113" y="212"/>
                    <a:pt x="113" y="212"/>
                  </a:cubicBezTo>
                  <a:cubicBezTo>
                    <a:pt x="113" y="212"/>
                    <a:pt x="112" y="211"/>
                    <a:pt x="112" y="211"/>
                  </a:cubicBezTo>
                  <a:cubicBezTo>
                    <a:pt x="112" y="211"/>
                    <a:pt x="112" y="211"/>
                    <a:pt x="112" y="211"/>
                  </a:cubicBezTo>
                  <a:cubicBezTo>
                    <a:pt x="112" y="211"/>
                    <a:pt x="112" y="211"/>
                    <a:pt x="112" y="211"/>
                  </a:cubicBezTo>
                  <a:cubicBezTo>
                    <a:pt x="110" y="208"/>
                    <a:pt x="108" y="205"/>
                    <a:pt x="106" y="202"/>
                  </a:cubicBezTo>
                  <a:cubicBezTo>
                    <a:pt x="97" y="183"/>
                    <a:pt x="93" y="158"/>
                    <a:pt x="100" y="146"/>
                  </a:cubicBezTo>
                  <a:cubicBezTo>
                    <a:pt x="104" y="137"/>
                    <a:pt x="102" y="133"/>
                    <a:pt x="105" y="127"/>
                  </a:cubicBezTo>
                  <a:cubicBezTo>
                    <a:pt x="102" y="131"/>
                    <a:pt x="97" y="137"/>
                    <a:pt x="92" y="142"/>
                  </a:cubicBezTo>
                  <a:cubicBezTo>
                    <a:pt x="85" y="150"/>
                    <a:pt x="77" y="163"/>
                    <a:pt x="63" y="171"/>
                  </a:cubicBezTo>
                  <a:cubicBezTo>
                    <a:pt x="63" y="171"/>
                    <a:pt x="63" y="171"/>
                    <a:pt x="63" y="171"/>
                  </a:cubicBezTo>
                  <a:cubicBezTo>
                    <a:pt x="60" y="172"/>
                    <a:pt x="57" y="174"/>
                    <a:pt x="53" y="175"/>
                  </a:cubicBezTo>
                  <a:cubicBezTo>
                    <a:pt x="50" y="176"/>
                    <a:pt x="46" y="176"/>
                    <a:pt x="43" y="176"/>
                  </a:cubicBezTo>
                  <a:cubicBezTo>
                    <a:pt x="26" y="176"/>
                    <a:pt x="9" y="166"/>
                    <a:pt x="8" y="162"/>
                  </a:cubicBezTo>
                  <a:cubicBezTo>
                    <a:pt x="7" y="158"/>
                    <a:pt x="9" y="155"/>
                    <a:pt x="6" y="153"/>
                  </a:cubicBezTo>
                  <a:cubicBezTo>
                    <a:pt x="3" y="151"/>
                    <a:pt x="0" y="144"/>
                    <a:pt x="8" y="129"/>
                  </a:cubicBezTo>
                  <a:cubicBezTo>
                    <a:pt x="11" y="125"/>
                    <a:pt x="15" y="119"/>
                    <a:pt x="19" y="115"/>
                  </a:cubicBezTo>
                  <a:cubicBezTo>
                    <a:pt x="19" y="114"/>
                    <a:pt x="19" y="114"/>
                    <a:pt x="19" y="114"/>
                  </a:cubicBezTo>
                  <a:cubicBezTo>
                    <a:pt x="21" y="112"/>
                    <a:pt x="23" y="111"/>
                    <a:pt x="25" y="109"/>
                  </a:cubicBezTo>
                  <a:cubicBezTo>
                    <a:pt x="33" y="102"/>
                    <a:pt x="43" y="98"/>
                    <a:pt x="57" y="99"/>
                  </a:cubicBezTo>
                  <a:cubicBezTo>
                    <a:pt x="79" y="100"/>
                    <a:pt x="91" y="106"/>
                    <a:pt x="100" y="106"/>
                  </a:cubicBezTo>
                  <a:cubicBezTo>
                    <a:pt x="96" y="103"/>
                    <a:pt x="88" y="98"/>
                    <a:pt x="80" y="96"/>
                  </a:cubicBezTo>
                  <a:cubicBezTo>
                    <a:pt x="76" y="95"/>
                    <a:pt x="72" y="94"/>
                    <a:pt x="67" y="93"/>
                  </a:cubicBezTo>
                  <a:cubicBezTo>
                    <a:pt x="67" y="93"/>
                    <a:pt x="67" y="93"/>
                    <a:pt x="67" y="93"/>
                  </a:cubicBezTo>
                  <a:cubicBezTo>
                    <a:pt x="58" y="90"/>
                    <a:pt x="48" y="87"/>
                    <a:pt x="40" y="80"/>
                  </a:cubicBezTo>
                  <a:cubicBezTo>
                    <a:pt x="40" y="80"/>
                    <a:pt x="40" y="80"/>
                    <a:pt x="40" y="80"/>
                  </a:cubicBezTo>
                  <a:cubicBezTo>
                    <a:pt x="39" y="79"/>
                    <a:pt x="38" y="78"/>
                    <a:pt x="37" y="78"/>
                  </a:cubicBezTo>
                  <a:cubicBezTo>
                    <a:pt x="35" y="76"/>
                    <a:pt x="34" y="74"/>
                    <a:pt x="32" y="72"/>
                  </a:cubicBezTo>
                  <a:cubicBezTo>
                    <a:pt x="30" y="69"/>
                    <a:pt x="28" y="66"/>
                    <a:pt x="26" y="63"/>
                  </a:cubicBezTo>
                  <a:cubicBezTo>
                    <a:pt x="26" y="62"/>
                    <a:pt x="26" y="62"/>
                    <a:pt x="26" y="62"/>
                  </a:cubicBezTo>
                  <a:cubicBezTo>
                    <a:pt x="20" y="48"/>
                    <a:pt x="21" y="34"/>
                    <a:pt x="25" y="32"/>
                  </a:cubicBezTo>
                  <a:cubicBezTo>
                    <a:pt x="28" y="29"/>
                    <a:pt x="31" y="30"/>
                    <a:pt x="32" y="26"/>
                  </a:cubicBezTo>
                  <a:cubicBezTo>
                    <a:pt x="33" y="22"/>
                    <a:pt x="38" y="17"/>
                    <a:pt x="55" y="19"/>
                  </a:cubicBezTo>
                  <a:cubicBezTo>
                    <a:pt x="58" y="19"/>
                    <a:pt x="60" y="20"/>
                    <a:pt x="63" y="20"/>
                  </a:cubicBezTo>
                  <a:cubicBezTo>
                    <a:pt x="64" y="21"/>
                    <a:pt x="64" y="21"/>
                    <a:pt x="64" y="21"/>
                  </a:cubicBezTo>
                  <a:cubicBezTo>
                    <a:pt x="78" y="23"/>
                    <a:pt x="94" y="30"/>
                    <a:pt x="102" y="49"/>
                  </a:cubicBezTo>
                  <a:cubicBezTo>
                    <a:pt x="102" y="49"/>
                    <a:pt x="102" y="49"/>
                    <a:pt x="102" y="49"/>
                  </a:cubicBezTo>
                  <a:cubicBezTo>
                    <a:pt x="102" y="51"/>
                    <a:pt x="102" y="51"/>
                    <a:pt x="102" y="51"/>
                  </a:cubicBezTo>
                  <a:cubicBezTo>
                    <a:pt x="109" y="69"/>
                    <a:pt x="110" y="82"/>
                    <a:pt x="112" y="90"/>
                  </a:cubicBezTo>
                  <a:cubicBezTo>
                    <a:pt x="114" y="85"/>
                    <a:pt x="117" y="77"/>
                    <a:pt x="117" y="69"/>
                  </a:cubicBezTo>
                  <a:cubicBezTo>
                    <a:pt x="118" y="60"/>
                    <a:pt x="118" y="45"/>
                    <a:pt x="123" y="32"/>
                  </a:cubicBezTo>
                  <a:cubicBezTo>
                    <a:pt x="125" y="27"/>
                    <a:pt x="127" y="22"/>
                    <a:pt x="131" y="18"/>
                  </a:cubicBezTo>
                  <a:cubicBezTo>
                    <a:pt x="134" y="15"/>
                    <a:pt x="137" y="12"/>
                    <a:pt x="140" y="10"/>
                  </a:cubicBezTo>
                  <a:cubicBezTo>
                    <a:pt x="140" y="10"/>
                    <a:pt x="140" y="10"/>
                    <a:pt x="140" y="10"/>
                  </a:cubicBezTo>
                  <a:cubicBezTo>
                    <a:pt x="152" y="1"/>
                    <a:pt x="166" y="0"/>
                    <a:pt x="169" y="3"/>
                  </a:cubicBezTo>
                  <a:cubicBezTo>
                    <a:pt x="172" y="6"/>
                    <a:pt x="172" y="9"/>
                    <a:pt x="176" y="9"/>
                  </a:cubicBezTo>
                  <a:cubicBezTo>
                    <a:pt x="180" y="9"/>
                    <a:pt x="186" y="13"/>
                    <a:pt x="188" y="30"/>
                  </a:cubicBezTo>
                  <a:cubicBezTo>
                    <a:pt x="188" y="33"/>
                    <a:pt x="188" y="36"/>
                    <a:pt x="188" y="40"/>
                  </a:cubicBezTo>
                  <a:cubicBezTo>
                    <a:pt x="188" y="40"/>
                    <a:pt x="188" y="40"/>
                    <a:pt x="188" y="40"/>
                  </a:cubicBezTo>
                  <a:cubicBezTo>
                    <a:pt x="188" y="47"/>
                    <a:pt x="187" y="55"/>
                    <a:pt x="184" y="62"/>
                  </a:cubicBezTo>
                  <a:cubicBezTo>
                    <a:pt x="184" y="62"/>
                    <a:pt x="184" y="62"/>
                    <a:pt x="184" y="62"/>
                  </a:cubicBezTo>
                  <a:cubicBezTo>
                    <a:pt x="184" y="62"/>
                    <a:pt x="184" y="62"/>
                    <a:pt x="184" y="62"/>
                  </a:cubicBezTo>
                  <a:cubicBezTo>
                    <a:pt x="183" y="64"/>
                    <a:pt x="183" y="65"/>
                    <a:pt x="182" y="67"/>
                  </a:cubicBezTo>
                  <a:cubicBezTo>
                    <a:pt x="182" y="67"/>
                    <a:pt x="182" y="67"/>
                    <a:pt x="182" y="67"/>
                  </a:cubicBezTo>
                  <a:cubicBezTo>
                    <a:pt x="178" y="73"/>
                    <a:pt x="173" y="78"/>
                    <a:pt x="166" y="83"/>
                  </a:cubicBezTo>
                  <a:cubicBezTo>
                    <a:pt x="149" y="93"/>
                    <a:pt x="136" y="96"/>
                    <a:pt x="128" y="101"/>
                  </a:cubicBezTo>
                  <a:cubicBezTo>
                    <a:pt x="128" y="101"/>
                    <a:pt x="127" y="101"/>
                    <a:pt x="127" y="102"/>
                  </a:cubicBezTo>
                  <a:cubicBezTo>
                    <a:pt x="126" y="102"/>
                    <a:pt x="126" y="102"/>
                    <a:pt x="126" y="102"/>
                  </a:cubicBezTo>
                  <a:cubicBezTo>
                    <a:pt x="126" y="102"/>
                    <a:pt x="126" y="102"/>
                    <a:pt x="126" y="102"/>
                  </a:cubicBezTo>
                  <a:cubicBezTo>
                    <a:pt x="135" y="101"/>
                    <a:pt x="147" y="93"/>
                    <a:pt x="169" y="89"/>
                  </a:cubicBezTo>
                  <a:cubicBezTo>
                    <a:pt x="172" y="88"/>
                    <a:pt x="175" y="88"/>
                    <a:pt x="178" y="88"/>
                  </a:cubicBezTo>
                  <a:cubicBezTo>
                    <a:pt x="178" y="88"/>
                    <a:pt x="179" y="88"/>
                    <a:pt x="179" y="88"/>
                  </a:cubicBezTo>
                  <a:cubicBezTo>
                    <a:pt x="181" y="88"/>
                    <a:pt x="183" y="88"/>
                    <a:pt x="185" y="89"/>
                  </a:cubicBezTo>
                  <a:cubicBezTo>
                    <a:pt x="186" y="89"/>
                    <a:pt x="186" y="89"/>
                    <a:pt x="187" y="89"/>
                  </a:cubicBezTo>
                  <a:cubicBezTo>
                    <a:pt x="187" y="89"/>
                    <a:pt x="187" y="89"/>
                    <a:pt x="187" y="89"/>
                  </a:cubicBezTo>
                  <a:cubicBezTo>
                    <a:pt x="188" y="89"/>
                    <a:pt x="189" y="90"/>
                    <a:pt x="189" y="90"/>
                  </a:cubicBezTo>
                  <a:cubicBezTo>
                    <a:pt x="194" y="91"/>
                    <a:pt x="199" y="93"/>
                    <a:pt x="203" y="96"/>
                  </a:cubicBezTo>
                  <a:cubicBezTo>
                    <a:pt x="203" y="96"/>
                    <a:pt x="203" y="96"/>
                    <a:pt x="203" y="96"/>
                  </a:cubicBezTo>
                  <a:cubicBezTo>
                    <a:pt x="204" y="97"/>
                    <a:pt x="206" y="98"/>
                    <a:pt x="207" y="99"/>
                  </a:cubicBezTo>
                  <a:cubicBezTo>
                    <a:pt x="207" y="99"/>
                    <a:pt x="207" y="99"/>
                    <a:pt x="207" y="99"/>
                  </a:cubicBezTo>
                  <a:cubicBezTo>
                    <a:pt x="213" y="104"/>
                    <a:pt x="217" y="109"/>
                    <a:pt x="221" y="114"/>
                  </a:cubicBezTo>
                  <a:cubicBezTo>
                    <a:pt x="231" y="127"/>
                    <a:pt x="229" y="134"/>
                    <a:pt x="226" y="137"/>
                  </a:cubicBezTo>
                  <a:cubicBezTo>
                    <a:pt x="223" y="140"/>
                    <a:pt x="225" y="142"/>
                    <a:pt x="225" y="146"/>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3" name="Rectangle 227">
              <a:extLst>
                <a:ext uri="{FF2B5EF4-FFF2-40B4-BE49-F238E27FC236}">
                  <a16:creationId xmlns="" xmlns:a16="http://schemas.microsoft.com/office/drawing/2014/main" id="{FC4F91E0-2ED0-4E52-8BD8-1923637ED50B}"/>
                </a:ext>
              </a:extLst>
            </p:cNvPr>
            <p:cNvSpPr>
              <a:spLocks noChangeArrowheads="1"/>
            </p:cNvSpPr>
            <p:nvPr/>
          </p:nvSpPr>
          <p:spPr bwMode="auto">
            <a:xfrm flipH="1">
              <a:off x="1279524" y="5773738"/>
              <a:ext cx="1588" cy="1588"/>
            </a:xfrm>
            <a:prstGeom prst="rect">
              <a:avLst/>
            </a:prstGeom>
            <a:solidFill>
              <a:srgbClr val="FDEFF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4" name="Rectangle 228">
              <a:extLst>
                <a:ext uri="{FF2B5EF4-FFF2-40B4-BE49-F238E27FC236}">
                  <a16:creationId xmlns="" xmlns:a16="http://schemas.microsoft.com/office/drawing/2014/main" id="{11E1ACED-82A5-46BD-AF23-2E766FDEF41D}"/>
                </a:ext>
              </a:extLst>
            </p:cNvPr>
            <p:cNvSpPr>
              <a:spLocks noChangeArrowheads="1"/>
            </p:cNvSpPr>
            <p:nvPr/>
          </p:nvSpPr>
          <p:spPr bwMode="auto">
            <a:xfrm flipH="1">
              <a:off x="1279524" y="5773738"/>
              <a:ext cx="1588" cy="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5" name="Freeform 229">
              <a:extLst>
                <a:ext uri="{FF2B5EF4-FFF2-40B4-BE49-F238E27FC236}">
                  <a16:creationId xmlns="" xmlns:a16="http://schemas.microsoft.com/office/drawing/2014/main" id="{91A3379D-6A7B-41A9-AAC8-69D9FC5D4121}"/>
                </a:ext>
              </a:extLst>
            </p:cNvPr>
            <p:cNvSpPr>
              <a:spLocks noEditPoints="1"/>
            </p:cNvSpPr>
            <p:nvPr/>
          </p:nvSpPr>
          <p:spPr bwMode="auto">
            <a:xfrm flipH="1">
              <a:off x="1227137" y="5819775"/>
              <a:ext cx="471488" cy="50800"/>
            </a:xfrm>
            <a:custGeom>
              <a:avLst/>
              <a:gdLst>
                <a:gd name="T0" fmla="*/ 148 w 166"/>
                <a:gd name="T1" fmla="*/ 11 h 18"/>
                <a:gd name="T2" fmla="*/ 148 w 166"/>
                <a:gd name="T3" fmla="*/ 11 h 18"/>
                <a:gd name="T4" fmla="*/ 150 w 166"/>
                <a:gd name="T5" fmla="*/ 11 h 18"/>
                <a:gd name="T6" fmla="*/ 150 w 166"/>
                <a:gd name="T7" fmla="*/ 11 h 18"/>
                <a:gd name="T8" fmla="*/ 152 w 166"/>
                <a:gd name="T9" fmla="*/ 12 h 18"/>
                <a:gd name="T10" fmla="*/ 166 w 166"/>
                <a:gd name="T11" fmla="*/ 18 h 18"/>
                <a:gd name="T12" fmla="*/ 166 w 166"/>
                <a:gd name="T13" fmla="*/ 18 h 18"/>
                <a:gd name="T14" fmla="*/ 166 w 166"/>
                <a:gd name="T15" fmla="*/ 18 h 18"/>
                <a:gd name="T16" fmla="*/ 166 w 166"/>
                <a:gd name="T17" fmla="*/ 18 h 18"/>
                <a:gd name="T18" fmla="*/ 152 w 166"/>
                <a:gd name="T19" fmla="*/ 12 h 18"/>
                <a:gd name="T20" fmla="*/ 150 w 166"/>
                <a:gd name="T21" fmla="*/ 11 h 18"/>
                <a:gd name="T22" fmla="*/ 150 w 166"/>
                <a:gd name="T23" fmla="*/ 11 h 18"/>
                <a:gd name="T24" fmla="*/ 148 w 166"/>
                <a:gd name="T25" fmla="*/ 11 h 18"/>
                <a:gd name="T26" fmla="*/ 148 w 166"/>
                <a:gd name="T27" fmla="*/ 11 h 18"/>
                <a:gd name="T28" fmla="*/ 0 w 166"/>
                <a:gd name="T29" fmla="*/ 0 h 18"/>
                <a:gd name="T30" fmla="*/ 3 w 166"/>
                <a:gd name="T31" fmla="*/ 2 h 18"/>
                <a:gd name="T32" fmla="*/ 0 w 166"/>
                <a:gd name="T3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6" h="18">
                  <a:moveTo>
                    <a:pt x="148" y="11"/>
                  </a:moveTo>
                  <a:cubicBezTo>
                    <a:pt x="148" y="11"/>
                    <a:pt x="148" y="11"/>
                    <a:pt x="148" y="11"/>
                  </a:cubicBezTo>
                  <a:cubicBezTo>
                    <a:pt x="149" y="11"/>
                    <a:pt x="149" y="11"/>
                    <a:pt x="150" y="11"/>
                  </a:cubicBezTo>
                  <a:cubicBezTo>
                    <a:pt x="150" y="11"/>
                    <a:pt x="150" y="11"/>
                    <a:pt x="150" y="11"/>
                  </a:cubicBezTo>
                  <a:cubicBezTo>
                    <a:pt x="151" y="11"/>
                    <a:pt x="152" y="12"/>
                    <a:pt x="152" y="12"/>
                  </a:cubicBezTo>
                  <a:cubicBezTo>
                    <a:pt x="157" y="13"/>
                    <a:pt x="162" y="15"/>
                    <a:pt x="166" y="18"/>
                  </a:cubicBezTo>
                  <a:cubicBezTo>
                    <a:pt x="166" y="18"/>
                    <a:pt x="166" y="18"/>
                    <a:pt x="166" y="18"/>
                  </a:cubicBezTo>
                  <a:cubicBezTo>
                    <a:pt x="166" y="18"/>
                    <a:pt x="166" y="18"/>
                    <a:pt x="166" y="18"/>
                  </a:cubicBezTo>
                  <a:cubicBezTo>
                    <a:pt x="166" y="18"/>
                    <a:pt x="166" y="18"/>
                    <a:pt x="166" y="18"/>
                  </a:cubicBezTo>
                  <a:cubicBezTo>
                    <a:pt x="162" y="15"/>
                    <a:pt x="157" y="13"/>
                    <a:pt x="152" y="12"/>
                  </a:cubicBezTo>
                  <a:cubicBezTo>
                    <a:pt x="152" y="12"/>
                    <a:pt x="151" y="11"/>
                    <a:pt x="150" y="11"/>
                  </a:cubicBezTo>
                  <a:cubicBezTo>
                    <a:pt x="150" y="11"/>
                    <a:pt x="150" y="11"/>
                    <a:pt x="150" y="11"/>
                  </a:cubicBezTo>
                  <a:cubicBezTo>
                    <a:pt x="149" y="11"/>
                    <a:pt x="149" y="11"/>
                    <a:pt x="148" y="11"/>
                  </a:cubicBezTo>
                  <a:cubicBezTo>
                    <a:pt x="148" y="11"/>
                    <a:pt x="148" y="11"/>
                    <a:pt x="148" y="11"/>
                  </a:cubicBezTo>
                  <a:moveTo>
                    <a:pt x="0" y="0"/>
                  </a:moveTo>
                  <a:cubicBezTo>
                    <a:pt x="1" y="0"/>
                    <a:pt x="2" y="1"/>
                    <a:pt x="3" y="2"/>
                  </a:cubicBezTo>
                  <a:cubicBezTo>
                    <a:pt x="2" y="1"/>
                    <a:pt x="1" y="0"/>
                    <a:pt x="0" y="0"/>
                  </a:cubicBezTo>
                </a:path>
              </a:pathLst>
            </a:custGeom>
            <a:solidFill>
              <a:srgbClr val="B78B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6" name="Freeform 230">
              <a:extLst>
                <a:ext uri="{FF2B5EF4-FFF2-40B4-BE49-F238E27FC236}">
                  <a16:creationId xmlns="" xmlns:a16="http://schemas.microsoft.com/office/drawing/2014/main" id="{5D6F4594-4572-417A-9E33-49CFB7C12BE3}"/>
                </a:ext>
              </a:extLst>
            </p:cNvPr>
            <p:cNvSpPr>
              <a:spLocks/>
            </p:cNvSpPr>
            <p:nvPr/>
          </p:nvSpPr>
          <p:spPr bwMode="auto">
            <a:xfrm flipH="1">
              <a:off x="1227137" y="5651500"/>
              <a:ext cx="504825" cy="546100"/>
            </a:xfrm>
            <a:custGeom>
              <a:avLst/>
              <a:gdLst>
                <a:gd name="T0" fmla="*/ 98 w 178"/>
                <a:gd name="T1" fmla="*/ 13 h 192"/>
                <a:gd name="T2" fmla="*/ 87 w 178"/>
                <a:gd name="T3" fmla="*/ 71 h 192"/>
                <a:gd name="T4" fmla="*/ 77 w 178"/>
                <a:gd name="T5" fmla="*/ 32 h 192"/>
                <a:gd name="T6" fmla="*/ 77 w 178"/>
                <a:gd name="T7" fmla="*/ 30 h 192"/>
                <a:gd name="T8" fmla="*/ 67 w 178"/>
                <a:gd name="T9" fmla="*/ 22 h 192"/>
                <a:gd name="T10" fmla="*/ 61 w 178"/>
                <a:gd name="T11" fmla="*/ 29 h 192"/>
                <a:gd name="T12" fmla="*/ 75 w 178"/>
                <a:gd name="T13" fmla="*/ 66 h 192"/>
                <a:gd name="T14" fmla="*/ 71 w 178"/>
                <a:gd name="T15" fmla="*/ 68 h 192"/>
                <a:gd name="T16" fmla="*/ 65 w 178"/>
                <a:gd name="T17" fmla="*/ 69 h 192"/>
                <a:gd name="T18" fmla="*/ 20 w 178"/>
                <a:gd name="T19" fmla="*/ 43 h 192"/>
                <a:gd name="T20" fmla="*/ 18 w 178"/>
                <a:gd name="T21" fmla="*/ 61 h 192"/>
                <a:gd name="T22" fmla="*/ 12 w 178"/>
                <a:gd name="T23" fmla="*/ 59 h 192"/>
                <a:gd name="T24" fmla="*/ 15 w 178"/>
                <a:gd name="T25" fmla="*/ 61 h 192"/>
                <a:gd name="T26" fmla="*/ 55 w 178"/>
                <a:gd name="T27" fmla="*/ 77 h 192"/>
                <a:gd name="T28" fmla="*/ 75 w 178"/>
                <a:gd name="T29" fmla="*/ 87 h 192"/>
                <a:gd name="T30" fmla="*/ 32 w 178"/>
                <a:gd name="T31" fmla="*/ 80 h 192"/>
                <a:gd name="T32" fmla="*/ 34 w 178"/>
                <a:gd name="T33" fmla="*/ 85 h 192"/>
                <a:gd name="T34" fmla="*/ 14 w 178"/>
                <a:gd name="T35" fmla="*/ 107 h 192"/>
                <a:gd name="T36" fmla="*/ 42 w 178"/>
                <a:gd name="T37" fmla="*/ 111 h 192"/>
                <a:gd name="T38" fmla="*/ 43 w 178"/>
                <a:gd name="T39" fmla="*/ 122 h 192"/>
                <a:gd name="T40" fmla="*/ 72 w 178"/>
                <a:gd name="T41" fmla="*/ 110 h 192"/>
                <a:gd name="T42" fmla="*/ 80 w 178"/>
                <a:gd name="T43" fmla="*/ 108 h 192"/>
                <a:gd name="T44" fmla="*/ 75 w 178"/>
                <a:gd name="T45" fmla="*/ 127 h 192"/>
                <a:gd name="T46" fmla="*/ 87 w 178"/>
                <a:gd name="T47" fmla="*/ 192 h 192"/>
                <a:gd name="T48" fmla="*/ 85 w 178"/>
                <a:gd name="T49" fmla="*/ 124 h 192"/>
                <a:gd name="T50" fmla="*/ 94 w 178"/>
                <a:gd name="T51" fmla="*/ 125 h 192"/>
                <a:gd name="T52" fmla="*/ 100 w 178"/>
                <a:gd name="T53" fmla="*/ 114 h 192"/>
                <a:gd name="T54" fmla="*/ 117 w 178"/>
                <a:gd name="T55" fmla="*/ 122 h 192"/>
                <a:gd name="T56" fmla="*/ 96 w 178"/>
                <a:gd name="T57" fmla="*/ 99 h 192"/>
                <a:gd name="T58" fmla="*/ 117 w 178"/>
                <a:gd name="T59" fmla="*/ 113 h 192"/>
                <a:gd name="T60" fmla="*/ 173 w 178"/>
                <a:gd name="T61" fmla="*/ 141 h 192"/>
                <a:gd name="T62" fmla="*/ 137 w 178"/>
                <a:gd name="T63" fmla="*/ 117 h 192"/>
                <a:gd name="T64" fmla="*/ 119 w 178"/>
                <a:gd name="T65" fmla="*/ 105 h 192"/>
                <a:gd name="T66" fmla="*/ 143 w 178"/>
                <a:gd name="T67" fmla="*/ 105 h 192"/>
                <a:gd name="T68" fmla="*/ 163 w 178"/>
                <a:gd name="T69" fmla="*/ 92 h 192"/>
                <a:gd name="T70" fmla="*/ 117 w 178"/>
                <a:gd name="T71" fmla="*/ 88 h 192"/>
                <a:gd name="T72" fmla="*/ 178 w 178"/>
                <a:gd name="T73" fmla="*/ 77 h 192"/>
                <a:gd name="T74" fmla="*/ 162 w 178"/>
                <a:gd name="T75" fmla="*/ 70 h 192"/>
                <a:gd name="T76" fmla="*/ 154 w 178"/>
                <a:gd name="T77" fmla="*/ 69 h 192"/>
                <a:gd name="T78" fmla="*/ 153 w 178"/>
                <a:gd name="T79" fmla="*/ 69 h 192"/>
                <a:gd name="T80" fmla="*/ 101 w 178"/>
                <a:gd name="T81" fmla="*/ 83 h 192"/>
                <a:gd name="T82" fmla="*/ 101 w 178"/>
                <a:gd name="T83" fmla="*/ 83 h 192"/>
                <a:gd name="T84" fmla="*/ 157 w 178"/>
                <a:gd name="T85" fmla="*/ 48 h 192"/>
                <a:gd name="T86" fmla="*/ 159 w 178"/>
                <a:gd name="T87" fmla="*/ 43 h 192"/>
                <a:gd name="T88" fmla="*/ 122 w 178"/>
                <a:gd name="T89" fmla="*/ 69 h 192"/>
                <a:gd name="T90" fmla="*/ 145 w 178"/>
                <a:gd name="T91" fmla="*/ 34 h 192"/>
                <a:gd name="T92" fmla="*/ 112 w 178"/>
                <a:gd name="T93" fmla="*/ 59 h 192"/>
                <a:gd name="T94" fmla="*/ 100 w 178"/>
                <a:gd name="T95" fmla="*/ 50 h 192"/>
                <a:gd name="T96" fmla="*/ 97 w 178"/>
                <a:gd name="T97" fmla="*/ 40 h 192"/>
                <a:gd name="T98" fmla="*/ 114 w 178"/>
                <a:gd name="T99" fmla="*/ 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78" h="192">
                  <a:moveTo>
                    <a:pt x="114" y="0"/>
                  </a:moveTo>
                  <a:cubicBezTo>
                    <a:pt x="111" y="0"/>
                    <a:pt x="104" y="4"/>
                    <a:pt x="98" y="13"/>
                  </a:cubicBezTo>
                  <a:cubicBezTo>
                    <a:pt x="98" y="13"/>
                    <a:pt x="98" y="13"/>
                    <a:pt x="98" y="13"/>
                  </a:cubicBezTo>
                  <a:cubicBezTo>
                    <a:pt x="93" y="26"/>
                    <a:pt x="93" y="41"/>
                    <a:pt x="92" y="50"/>
                  </a:cubicBezTo>
                  <a:cubicBezTo>
                    <a:pt x="92" y="58"/>
                    <a:pt x="90" y="65"/>
                    <a:pt x="88" y="70"/>
                  </a:cubicBezTo>
                  <a:cubicBezTo>
                    <a:pt x="87" y="70"/>
                    <a:pt x="87" y="71"/>
                    <a:pt x="87" y="71"/>
                  </a:cubicBezTo>
                  <a:cubicBezTo>
                    <a:pt x="87" y="71"/>
                    <a:pt x="87" y="70"/>
                    <a:pt x="87" y="69"/>
                  </a:cubicBezTo>
                  <a:cubicBezTo>
                    <a:pt x="86" y="68"/>
                    <a:pt x="86" y="66"/>
                    <a:pt x="86" y="65"/>
                  </a:cubicBezTo>
                  <a:cubicBezTo>
                    <a:pt x="84" y="57"/>
                    <a:pt x="83" y="46"/>
                    <a:pt x="77" y="32"/>
                  </a:cubicBezTo>
                  <a:cubicBezTo>
                    <a:pt x="77" y="30"/>
                    <a:pt x="77" y="30"/>
                    <a:pt x="77" y="30"/>
                  </a:cubicBezTo>
                  <a:cubicBezTo>
                    <a:pt x="77" y="30"/>
                    <a:pt x="77" y="30"/>
                    <a:pt x="77" y="30"/>
                  </a:cubicBezTo>
                  <a:cubicBezTo>
                    <a:pt x="77" y="30"/>
                    <a:pt x="77" y="30"/>
                    <a:pt x="77" y="30"/>
                  </a:cubicBezTo>
                  <a:cubicBezTo>
                    <a:pt x="76" y="29"/>
                    <a:pt x="71" y="20"/>
                    <a:pt x="64" y="17"/>
                  </a:cubicBezTo>
                  <a:cubicBezTo>
                    <a:pt x="62" y="16"/>
                    <a:pt x="61" y="16"/>
                    <a:pt x="60" y="16"/>
                  </a:cubicBezTo>
                  <a:cubicBezTo>
                    <a:pt x="60" y="16"/>
                    <a:pt x="64" y="19"/>
                    <a:pt x="67" y="22"/>
                  </a:cubicBezTo>
                  <a:cubicBezTo>
                    <a:pt x="71" y="26"/>
                    <a:pt x="80" y="45"/>
                    <a:pt x="80" y="56"/>
                  </a:cubicBezTo>
                  <a:cubicBezTo>
                    <a:pt x="80" y="57"/>
                    <a:pt x="80" y="58"/>
                    <a:pt x="80" y="58"/>
                  </a:cubicBezTo>
                  <a:cubicBezTo>
                    <a:pt x="78" y="58"/>
                    <a:pt x="70" y="32"/>
                    <a:pt x="61" y="29"/>
                  </a:cubicBezTo>
                  <a:cubicBezTo>
                    <a:pt x="66" y="36"/>
                    <a:pt x="68" y="37"/>
                    <a:pt x="71" y="49"/>
                  </a:cubicBezTo>
                  <a:cubicBezTo>
                    <a:pt x="75" y="60"/>
                    <a:pt x="76" y="64"/>
                    <a:pt x="75" y="66"/>
                  </a:cubicBezTo>
                  <a:cubicBezTo>
                    <a:pt x="75" y="66"/>
                    <a:pt x="75" y="66"/>
                    <a:pt x="75" y="66"/>
                  </a:cubicBezTo>
                  <a:cubicBezTo>
                    <a:pt x="74" y="66"/>
                    <a:pt x="66" y="36"/>
                    <a:pt x="50" y="33"/>
                  </a:cubicBezTo>
                  <a:cubicBezTo>
                    <a:pt x="63" y="44"/>
                    <a:pt x="69" y="57"/>
                    <a:pt x="72" y="66"/>
                  </a:cubicBezTo>
                  <a:cubicBezTo>
                    <a:pt x="72" y="68"/>
                    <a:pt x="72" y="68"/>
                    <a:pt x="71" y="68"/>
                  </a:cubicBezTo>
                  <a:cubicBezTo>
                    <a:pt x="67" y="68"/>
                    <a:pt x="52" y="56"/>
                    <a:pt x="46" y="49"/>
                  </a:cubicBezTo>
                  <a:cubicBezTo>
                    <a:pt x="45" y="47"/>
                    <a:pt x="45" y="47"/>
                    <a:pt x="44" y="47"/>
                  </a:cubicBezTo>
                  <a:cubicBezTo>
                    <a:pt x="43" y="47"/>
                    <a:pt x="51" y="62"/>
                    <a:pt x="65" y="69"/>
                  </a:cubicBezTo>
                  <a:cubicBezTo>
                    <a:pt x="71" y="72"/>
                    <a:pt x="71" y="74"/>
                    <a:pt x="68" y="74"/>
                  </a:cubicBezTo>
                  <a:cubicBezTo>
                    <a:pt x="62" y="74"/>
                    <a:pt x="49" y="70"/>
                    <a:pt x="42" y="65"/>
                  </a:cubicBezTo>
                  <a:cubicBezTo>
                    <a:pt x="32" y="56"/>
                    <a:pt x="27" y="53"/>
                    <a:pt x="20" y="43"/>
                  </a:cubicBezTo>
                  <a:cubicBezTo>
                    <a:pt x="20" y="48"/>
                    <a:pt x="32" y="63"/>
                    <a:pt x="45" y="69"/>
                  </a:cubicBezTo>
                  <a:cubicBezTo>
                    <a:pt x="47" y="71"/>
                    <a:pt x="48" y="71"/>
                    <a:pt x="47" y="71"/>
                  </a:cubicBezTo>
                  <a:cubicBezTo>
                    <a:pt x="43" y="71"/>
                    <a:pt x="23" y="65"/>
                    <a:pt x="18" y="61"/>
                  </a:cubicBezTo>
                  <a:cubicBezTo>
                    <a:pt x="12" y="55"/>
                    <a:pt x="11" y="55"/>
                    <a:pt x="6" y="46"/>
                  </a:cubicBezTo>
                  <a:cubicBezTo>
                    <a:pt x="6" y="47"/>
                    <a:pt x="10" y="56"/>
                    <a:pt x="12" y="59"/>
                  </a:cubicBezTo>
                  <a:cubicBezTo>
                    <a:pt x="12" y="59"/>
                    <a:pt x="12" y="59"/>
                    <a:pt x="12" y="59"/>
                  </a:cubicBezTo>
                  <a:cubicBezTo>
                    <a:pt x="13" y="59"/>
                    <a:pt x="14" y="60"/>
                    <a:pt x="15" y="61"/>
                  </a:cubicBezTo>
                  <a:cubicBezTo>
                    <a:pt x="15" y="61"/>
                    <a:pt x="15" y="61"/>
                    <a:pt x="15" y="61"/>
                  </a:cubicBezTo>
                  <a:cubicBezTo>
                    <a:pt x="15" y="61"/>
                    <a:pt x="15" y="61"/>
                    <a:pt x="15" y="61"/>
                  </a:cubicBezTo>
                  <a:cubicBezTo>
                    <a:pt x="23" y="68"/>
                    <a:pt x="33" y="71"/>
                    <a:pt x="42" y="74"/>
                  </a:cubicBezTo>
                  <a:cubicBezTo>
                    <a:pt x="42" y="74"/>
                    <a:pt x="42" y="74"/>
                    <a:pt x="42" y="74"/>
                  </a:cubicBezTo>
                  <a:cubicBezTo>
                    <a:pt x="47" y="75"/>
                    <a:pt x="51" y="76"/>
                    <a:pt x="55" y="77"/>
                  </a:cubicBezTo>
                  <a:cubicBezTo>
                    <a:pt x="63" y="79"/>
                    <a:pt x="71" y="84"/>
                    <a:pt x="75" y="87"/>
                  </a:cubicBezTo>
                  <a:cubicBezTo>
                    <a:pt x="75" y="87"/>
                    <a:pt x="75" y="87"/>
                    <a:pt x="75" y="87"/>
                  </a:cubicBezTo>
                  <a:cubicBezTo>
                    <a:pt x="75" y="87"/>
                    <a:pt x="75" y="87"/>
                    <a:pt x="75" y="87"/>
                  </a:cubicBezTo>
                  <a:cubicBezTo>
                    <a:pt x="73" y="87"/>
                    <a:pt x="71" y="87"/>
                    <a:pt x="69" y="86"/>
                  </a:cubicBezTo>
                  <a:cubicBezTo>
                    <a:pt x="61" y="85"/>
                    <a:pt x="51" y="81"/>
                    <a:pt x="35" y="80"/>
                  </a:cubicBezTo>
                  <a:cubicBezTo>
                    <a:pt x="34" y="80"/>
                    <a:pt x="33" y="80"/>
                    <a:pt x="32" y="80"/>
                  </a:cubicBezTo>
                  <a:cubicBezTo>
                    <a:pt x="31" y="80"/>
                    <a:pt x="30" y="80"/>
                    <a:pt x="29" y="80"/>
                  </a:cubicBezTo>
                  <a:cubicBezTo>
                    <a:pt x="16" y="80"/>
                    <a:pt x="7" y="84"/>
                    <a:pt x="0" y="90"/>
                  </a:cubicBezTo>
                  <a:cubicBezTo>
                    <a:pt x="0" y="90"/>
                    <a:pt x="17" y="85"/>
                    <a:pt x="34" y="85"/>
                  </a:cubicBezTo>
                  <a:cubicBezTo>
                    <a:pt x="40" y="85"/>
                    <a:pt x="47" y="85"/>
                    <a:pt x="52" y="87"/>
                  </a:cubicBezTo>
                  <a:cubicBezTo>
                    <a:pt x="52" y="87"/>
                    <a:pt x="56" y="89"/>
                    <a:pt x="54" y="93"/>
                  </a:cubicBezTo>
                  <a:cubicBezTo>
                    <a:pt x="52" y="96"/>
                    <a:pt x="32" y="93"/>
                    <a:pt x="14" y="107"/>
                  </a:cubicBezTo>
                  <a:cubicBezTo>
                    <a:pt x="14" y="107"/>
                    <a:pt x="44" y="98"/>
                    <a:pt x="56" y="98"/>
                  </a:cubicBezTo>
                  <a:cubicBezTo>
                    <a:pt x="57" y="98"/>
                    <a:pt x="59" y="98"/>
                    <a:pt x="59" y="99"/>
                  </a:cubicBezTo>
                  <a:cubicBezTo>
                    <a:pt x="67" y="101"/>
                    <a:pt x="45" y="110"/>
                    <a:pt x="42" y="111"/>
                  </a:cubicBezTo>
                  <a:cubicBezTo>
                    <a:pt x="44" y="111"/>
                    <a:pt x="59" y="108"/>
                    <a:pt x="64" y="105"/>
                  </a:cubicBezTo>
                  <a:cubicBezTo>
                    <a:pt x="65" y="105"/>
                    <a:pt x="65" y="105"/>
                    <a:pt x="66" y="105"/>
                  </a:cubicBezTo>
                  <a:cubicBezTo>
                    <a:pt x="69" y="105"/>
                    <a:pt x="66" y="114"/>
                    <a:pt x="43" y="122"/>
                  </a:cubicBezTo>
                  <a:cubicBezTo>
                    <a:pt x="44" y="122"/>
                    <a:pt x="62" y="120"/>
                    <a:pt x="70" y="109"/>
                  </a:cubicBezTo>
                  <a:cubicBezTo>
                    <a:pt x="70" y="109"/>
                    <a:pt x="71" y="108"/>
                    <a:pt x="71" y="108"/>
                  </a:cubicBezTo>
                  <a:cubicBezTo>
                    <a:pt x="72" y="108"/>
                    <a:pt x="72" y="109"/>
                    <a:pt x="72" y="110"/>
                  </a:cubicBezTo>
                  <a:cubicBezTo>
                    <a:pt x="72" y="114"/>
                    <a:pt x="49" y="143"/>
                    <a:pt x="38" y="152"/>
                  </a:cubicBezTo>
                  <a:cubicBezTo>
                    <a:pt x="52" y="144"/>
                    <a:pt x="60" y="131"/>
                    <a:pt x="67" y="123"/>
                  </a:cubicBezTo>
                  <a:cubicBezTo>
                    <a:pt x="72" y="118"/>
                    <a:pt x="77" y="112"/>
                    <a:pt x="80" y="108"/>
                  </a:cubicBezTo>
                  <a:cubicBezTo>
                    <a:pt x="80" y="108"/>
                    <a:pt x="80" y="108"/>
                    <a:pt x="80" y="108"/>
                  </a:cubicBezTo>
                  <a:cubicBezTo>
                    <a:pt x="80" y="108"/>
                    <a:pt x="80" y="108"/>
                    <a:pt x="80" y="108"/>
                  </a:cubicBezTo>
                  <a:cubicBezTo>
                    <a:pt x="77" y="114"/>
                    <a:pt x="79" y="118"/>
                    <a:pt x="75" y="127"/>
                  </a:cubicBezTo>
                  <a:cubicBezTo>
                    <a:pt x="72" y="131"/>
                    <a:pt x="71" y="137"/>
                    <a:pt x="71" y="143"/>
                  </a:cubicBezTo>
                  <a:cubicBezTo>
                    <a:pt x="71" y="155"/>
                    <a:pt x="75" y="170"/>
                    <a:pt x="81" y="183"/>
                  </a:cubicBezTo>
                  <a:cubicBezTo>
                    <a:pt x="83" y="186"/>
                    <a:pt x="85" y="189"/>
                    <a:pt x="87" y="192"/>
                  </a:cubicBezTo>
                  <a:cubicBezTo>
                    <a:pt x="85" y="189"/>
                    <a:pt x="67" y="155"/>
                    <a:pt x="79" y="127"/>
                  </a:cubicBezTo>
                  <a:cubicBezTo>
                    <a:pt x="79" y="127"/>
                    <a:pt x="81" y="124"/>
                    <a:pt x="83" y="124"/>
                  </a:cubicBezTo>
                  <a:cubicBezTo>
                    <a:pt x="84" y="124"/>
                    <a:pt x="84" y="124"/>
                    <a:pt x="85" y="124"/>
                  </a:cubicBezTo>
                  <a:cubicBezTo>
                    <a:pt x="89" y="127"/>
                    <a:pt x="81" y="147"/>
                    <a:pt x="90" y="161"/>
                  </a:cubicBezTo>
                  <a:cubicBezTo>
                    <a:pt x="90" y="159"/>
                    <a:pt x="87" y="127"/>
                    <a:pt x="93" y="125"/>
                  </a:cubicBezTo>
                  <a:cubicBezTo>
                    <a:pt x="94" y="125"/>
                    <a:pt x="94" y="125"/>
                    <a:pt x="94" y="125"/>
                  </a:cubicBezTo>
                  <a:cubicBezTo>
                    <a:pt x="101" y="125"/>
                    <a:pt x="106" y="150"/>
                    <a:pt x="106" y="150"/>
                  </a:cubicBezTo>
                  <a:cubicBezTo>
                    <a:pt x="106" y="150"/>
                    <a:pt x="108" y="132"/>
                    <a:pt x="101" y="119"/>
                  </a:cubicBezTo>
                  <a:cubicBezTo>
                    <a:pt x="99" y="115"/>
                    <a:pt x="99" y="114"/>
                    <a:pt x="100" y="114"/>
                  </a:cubicBezTo>
                  <a:cubicBezTo>
                    <a:pt x="103" y="114"/>
                    <a:pt x="113" y="123"/>
                    <a:pt x="116" y="130"/>
                  </a:cubicBezTo>
                  <a:cubicBezTo>
                    <a:pt x="123" y="146"/>
                    <a:pt x="123" y="153"/>
                    <a:pt x="123" y="166"/>
                  </a:cubicBezTo>
                  <a:cubicBezTo>
                    <a:pt x="123" y="166"/>
                    <a:pt x="132" y="143"/>
                    <a:pt x="117" y="122"/>
                  </a:cubicBezTo>
                  <a:cubicBezTo>
                    <a:pt x="117" y="122"/>
                    <a:pt x="132" y="128"/>
                    <a:pt x="142" y="147"/>
                  </a:cubicBezTo>
                  <a:cubicBezTo>
                    <a:pt x="140" y="141"/>
                    <a:pt x="137" y="135"/>
                    <a:pt x="131" y="129"/>
                  </a:cubicBezTo>
                  <a:cubicBezTo>
                    <a:pt x="115" y="112"/>
                    <a:pt x="101" y="106"/>
                    <a:pt x="96" y="99"/>
                  </a:cubicBezTo>
                  <a:cubicBezTo>
                    <a:pt x="96" y="99"/>
                    <a:pt x="96" y="99"/>
                    <a:pt x="96" y="99"/>
                  </a:cubicBezTo>
                  <a:cubicBezTo>
                    <a:pt x="96" y="99"/>
                    <a:pt x="96" y="99"/>
                    <a:pt x="96" y="99"/>
                  </a:cubicBezTo>
                  <a:cubicBezTo>
                    <a:pt x="100" y="101"/>
                    <a:pt x="110" y="106"/>
                    <a:pt x="117" y="113"/>
                  </a:cubicBezTo>
                  <a:cubicBezTo>
                    <a:pt x="127" y="122"/>
                    <a:pt x="140" y="139"/>
                    <a:pt x="161" y="141"/>
                  </a:cubicBezTo>
                  <a:cubicBezTo>
                    <a:pt x="163" y="142"/>
                    <a:pt x="165" y="142"/>
                    <a:pt x="167" y="142"/>
                  </a:cubicBezTo>
                  <a:cubicBezTo>
                    <a:pt x="170" y="142"/>
                    <a:pt x="172" y="142"/>
                    <a:pt x="173" y="141"/>
                  </a:cubicBezTo>
                  <a:cubicBezTo>
                    <a:pt x="163" y="141"/>
                    <a:pt x="152" y="136"/>
                    <a:pt x="152" y="136"/>
                  </a:cubicBezTo>
                  <a:cubicBezTo>
                    <a:pt x="122" y="119"/>
                    <a:pt x="127" y="115"/>
                    <a:pt x="127" y="115"/>
                  </a:cubicBezTo>
                  <a:cubicBezTo>
                    <a:pt x="130" y="116"/>
                    <a:pt x="133" y="117"/>
                    <a:pt x="137" y="117"/>
                  </a:cubicBezTo>
                  <a:cubicBezTo>
                    <a:pt x="146" y="117"/>
                    <a:pt x="155" y="114"/>
                    <a:pt x="155" y="114"/>
                  </a:cubicBezTo>
                  <a:cubicBezTo>
                    <a:pt x="126" y="113"/>
                    <a:pt x="110" y="104"/>
                    <a:pt x="114" y="104"/>
                  </a:cubicBezTo>
                  <a:cubicBezTo>
                    <a:pt x="115" y="104"/>
                    <a:pt x="117" y="104"/>
                    <a:pt x="119" y="105"/>
                  </a:cubicBezTo>
                  <a:cubicBezTo>
                    <a:pt x="125" y="106"/>
                    <a:pt x="129" y="107"/>
                    <a:pt x="133" y="107"/>
                  </a:cubicBezTo>
                  <a:cubicBezTo>
                    <a:pt x="142" y="107"/>
                    <a:pt x="147" y="105"/>
                    <a:pt x="147" y="105"/>
                  </a:cubicBezTo>
                  <a:cubicBezTo>
                    <a:pt x="146" y="105"/>
                    <a:pt x="145" y="105"/>
                    <a:pt x="143" y="105"/>
                  </a:cubicBezTo>
                  <a:cubicBezTo>
                    <a:pt x="131" y="105"/>
                    <a:pt x="111" y="99"/>
                    <a:pt x="117" y="94"/>
                  </a:cubicBezTo>
                  <a:cubicBezTo>
                    <a:pt x="121" y="92"/>
                    <a:pt x="133" y="91"/>
                    <a:pt x="143" y="91"/>
                  </a:cubicBezTo>
                  <a:cubicBezTo>
                    <a:pt x="154" y="91"/>
                    <a:pt x="163" y="92"/>
                    <a:pt x="163" y="92"/>
                  </a:cubicBezTo>
                  <a:cubicBezTo>
                    <a:pt x="156" y="88"/>
                    <a:pt x="148" y="87"/>
                    <a:pt x="140" y="87"/>
                  </a:cubicBezTo>
                  <a:cubicBezTo>
                    <a:pt x="135" y="87"/>
                    <a:pt x="130" y="87"/>
                    <a:pt x="126" y="88"/>
                  </a:cubicBezTo>
                  <a:cubicBezTo>
                    <a:pt x="122" y="88"/>
                    <a:pt x="119" y="88"/>
                    <a:pt x="117" y="88"/>
                  </a:cubicBezTo>
                  <a:cubicBezTo>
                    <a:pt x="113" y="88"/>
                    <a:pt x="114" y="87"/>
                    <a:pt x="123" y="82"/>
                  </a:cubicBezTo>
                  <a:cubicBezTo>
                    <a:pt x="133" y="75"/>
                    <a:pt x="145" y="73"/>
                    <a:pt x="154" y="73"/>
                  </a:cubicBezTo>
                  <a:cubicBezTo>
                    <a:pt x="167" y="73"/>
                    <a:pt x="177" y="77"/>
                    <a:pt x="178" y="77"/>
                  </a:cubicBezTo>
                  <a:cubicBezTo>
                    <a:pt x="174" y="74"/>
                    <a:pt x="169" y="72"/>
                    <a:pt x="164" y="71"/>
                  </a:cubicBezTo>
                  <a:cubicBezTo>
                    <a:pt x="164" y="71"/>
                    <a:pt x="163" y="70"/>
                    <a:pt x="162" y="70"/>
                  </a:cubicBezTo>
                  <a:cubicBezTo>
                    <a:pt x="162" y="70"/>
                    <a:pt x="162" y="70"/>
                    <a:pt x="162" y="70"/>
                  </a:cubicBezTo>
                  <a:cubicBezTo>
                    <a:pt x="161" y="70"/>
                    <a:pt x="161" y="70"/>
                    <a:pt x="160" y="70"/>
                  </a:cubicBezTo>
                  <a:cubicBezTo>
                    <a:pt x="160" y="70"/>
                    <a:pt x="160" y="70"/>
                    <a:pt x="160" y="70"/>
                  </a:cubicBezTo>
                  <a:cubicBezTo>
                    <a:pt x="158" y="70"/>
                    <a:pt x="156" y="69"/>
                    <a:pt x="154" y="69"/>
                  </a:cubicBezTo>
                  <a:cubicBezTo>
                    <a:pt x="154" y="69"/>
                    <a:pt x="154" y="69"/>
                    <a:pt x="154" y="69"/>
                  </a:cubicBezTo>
                  <a:cubicBezTo>
                    <a:pt x="154" y="69"/>
                    <a:pt x="154" y="69"/>
                    <a:pt x="153" y="69"/>
                  </a:cubicBezTo>
                  <a:cubicBezTo>
                    <a:pt x="153" y="69"/>
                    <a:pt x="153" y="69"/>
                    <a:pt x="153" y="69"/>
                  </a:cubicBezTo>
                  <a:cubicBezTo>
                    <a:pt x="153" y="69"/>
                    <a:pt x="153" y="69"/>
                    <a:pt x="153" y="69"/>
                  </a:cubicBezTo>
                  <a:cubicBezTo>
                    <a:pt x="150" y="69"/>
                    <a:pt x="147" y="69"/>
                    <a:pt x="144" y="70"/>
                  </a:cubicBezTo>
                  <a:cubicBezTo>
                    <a:pt x="122" y="74"/>
                    <a:pt x="110" y="82"/>
                    <a:pt x="101" y="83"/>
                  </a:cubicBezTo>
                  <a:cubicBezTo>
                    <a:pt x="101" y="83"/>
                    <a:pt x="101" y="83"/>
                    <a:pt x="101" y="83"/>
                  </a:cubicBezTo>
                  <a:cubicBezTo>
                    <a:pt x="101" y="83"/>
                    <a:pt x="101" y="83"/>
                    <a:pt x="101" y="83"/>
                  </a:cubicBezTo>
                  <a:cubicBezTo>
                    <a:pt x="101" y="83"/>
                    <a:pt x="101" y="83"/>
                    <a:pt x="101" y="83"/>
                  </a:cubicBezTo>
                  <a:cubicBezTo>
                    <a:pt x="102" y="82"/>
                    <a:pt x="102" y="82"/>
                    <a:pt x="103" y="82"/>
                  </a:cubicBezTo>
                  <a:cubicBezTo>
                    <a:pt x="111" y="77"/>
                    <a:pt x="124" y="74"/>
                    <a:pt x="141" y="64"/>
                  </a:cubicBezTo>
                  <a:cubicBezTo>
                    <a:pt x="148" y="59"/>
                    <a:pt x="153" y="54"/>
                    <a:pt x="157" y="48"/>
                  </a:cubicBezTo>
                  <a:cubicBezTo>
                    <a:pt x="157" y="48"/>
                    <a:pt x="157" y="48"/>
                    <a:pt x="157" y="48"/>
                  </a:cubicBezTo>
                  <a:cubicBezTo>
                    <a:pt x="159" y="43"/>
                    <a:pt x="159" y="43"/>
                    <a:pt x="159" y="43"/>
                  </a:cubicBezTo>
                  <a:cubicBezTo>
                    <a:pt x="159" y="43"/>
                    <a:pt x="159" y="43"/>
                    <a:pt x="159" y="43"/>
                  </a:cubicBezTo>
                  <a:cubicBezTo>
                    <a:pt x="159" y="43"/>
                    <a:pt x="159" y="43"/>
                    <a:pt x="159" y="43"/>
                  </a:cubicBezTo>
                  <a:cubicBezTo>
                    <a:pt x="159" y="43"/>
                    <a:pt x="159" y="43"/>
                    <a:pt x="159" y="43"/>
                  </a:cubicBezTo>
                  <a:cubicBezTo>
                    <a:pt x="153" y="54"/>
                    <a:pt x="127" y="69"/>
                    <a:pt x="122" y="69"/>
                  </a:cubicBezTo>
                  <a:cubicBezTo>
                    <a:pt x="121" y="69"/>
                    <a:pt x="121" y="69"/>
                    <a:pt x="121" y="69"/>
                  </a:cubicBezTo>
                  <a:cubicBezTo>
                    <a:pt x="118" y="69"/>
                    <a:pt x="119" y="68"/>
                    <a:pt x="119" y="68"/>
                  </a:cubicBezTo>
                  <a:cubicBezTo>
                    <a:pt x="137" y="60"/>
                    <a:pt x="143" y="40"/>
                    <a:pt x="145" y="34"/>
                  </a:cubicBezTo>
                  <a:cubicBezTo>
                    <a:pt x="140" y="49"/>
                    <a:pt x="115" y="66"/>
                    <a:pt x="110" y="66"/>
                  </a:cubicBezTo>
                  <a:cubicBezTo>
                    <a:pt x="109" y="66"/>
                    <a:pt x="109" y="66"/>
                    <a:pt x="109" y="66"/>
                  </a:cubicBezTo>
                  <a:cubicBezTo>
                    <a:pt x="108" y="63"/>
                    <a:pt x="112" y="59"/>
                    <a:pt x="112" y="59"/>
                  </a:cubicBezTo>
                  <a:cubicBezTo>
                    <a:pt x="123" y="45"/>
                    <a:pt x="126" y="32"/>
                    <a:pt x="126" y="31"/>
                  </a:cubicBezTo>
                  <a:cubicBezTo>
                    <a:pt x="123" y="38"/>
                    <a:pt x="108" y="57"/>
                    <a:pt x="103" y="57"/>
                  </a:cubicBezTo>
                  <a:cubicBezTo>
                    <a:pt x="101" y="57"/>
                    <a:pt x="100" y="55"/>
                    <a:pt x="100" y="50"/>
                  </a:cubicBezTo>
                  <a:cubicBezTo>
                    <a:pt x="103" y="28"/>
                    <a:pt x="122" y="10"/>
                    <a:pt x="122" y="10"/>
                  </a:cubicBezTo>
                  <a:cubicBezTo>
                    <a:pt x="115" y="11"/>
                    <a:pt x="110" y="18"/>
                    <a:pt x="105" y="25"/>
                  </a:cubicBezTo>
                  <a:cubicBezTo>
                    <a:pt x="103" y="29"/>
                    <a:pt x="98" y="40"/>
                    <a:pt x="97" y="40"/>
                  </a:cubicBezTo>
                  <a:cubicBezTo>
                    <a:pt x="96" y="40"/>
                    <a:pt x="96" y="38"/>
                    <a:pt x="96" y="30"/>
                  </a:cubicBezTo>
                  <a:cubicBezTo>
                    <a:pt x="99" y="8"/>
                    <a:pt x="114" y="0"/>
                    <a:pt x="114" y="0"/>
                  </a:cubicBezTo>
                  <a:cubicBezTo>
                    <a:pt x="114" y="0"/>
                    <a:pt x="114" y="0"/>
                    <a:pt x="114" y="0"/>
                  </a:cubicBezTo>
                </a:path>
              </a:pathLst>
            </a:custGeom>
            <a:solidFill>
              <a:srgbClr val="FCE9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7" name="Freeform 231">
              <a:extLst>
                <a:ext uri="{FF2B5EF4-FFF2-40B4-BE49-F238E27FC236}">
                  <a16:creationId xmlns="" xmlns:a16="http://schemas.microsoft.com/office/drawing/2014/main" id="{18FCC808-AC5A-4AA8-AF7B-672510535019}"/>
                </a:ext>
              </a:extLst>
            </p:cNvPr>
            <p:cNvSpPr>
              <a:spLocks/>
            </p:cNvSpPr>
            <p:nvPr/>
          </p:nvSpPr>
          <p:spPr bwMode="auto">
            <a:xfrm flipH="1">
              <a:off x="1346200" y="5741988"/>
              <a:ext cx="292100" cy="315913"/>
            </a:xfrm>
            <a:custGeom>
              <a:avLst/>
              <a:gdLst>
                <a:gd name="T0" fmla="*/ 61 w 103"/>
                <a:gd name="T1" fmla="*/ 53 h 111"/>
                <a:gd name="T2" fmla="*/ 94 w 103"/>
                <a:gd name="T3" fmla="*/ 52 h 111"/>
                <a:gd name="T4" fmla="*/ 94 w 103"/>
                <a:gd name="T5" fmla="*/ 51 h 111"/>
                <a:gd name="T6" fmla="*/ 58 w 103"/>
                <a:gd name="T7" fmla="*/ 53 h 111"/>
                <a:gd name="T8" fmla="*/ 91 w 103"/>
                <a:gd name="T9" fmla="*/ 25 h 111"/>
                <a:gd name="T10" fmla="*/ 58 w 103"/>
                <a:gd name="T11" fmla="*/ 50 h 111"/>
                <a:gd name="T12" fmla="*/ 57 w 103"/>
                <a:gd name="T13" fmla="*/ 3 h 111"/>
                <a:gd name="T14" fmla="*/ 55 w 103"/>
                <a:gd name="T15" fmla="*/ 3 h 111"/>
                <a:gd name="T16" fmla="*/ 56 w 103"/>
                <a:gd name="T17" fmla="*/ 5 h 111"/>
                <a:gd name="T18" fmla="*/ 54 w 103"/>
                <a:gd name="T19" fmla="*/ 30 h 111"/>
                <a:gd name="T20" fmla="*/ 52 w 103"/>
                <a:gd name="T21" fmla="*/ 30 h 111"/>
                <a:gd name="T22" fmla="*/ 54 w 103"/>
                <a:gd name="T23" fmla="*/ 32 h 111"/>
                <a:gd name="T24" fmla="*/ 55 w 103"/>
                <a:gd name="T25" fmla="*/ 51 h 111"/>
                <a:gd name="T26" fmla="*/ 34 w 103"/>
                <a:gd name="T27" fmla="*/ 16 h 111"/>
                <a:gd name="T28" fmla="*/ 32 w 103"/>
                <a:gd name="T29" fmla="*/ 16 h 111"/>
                <a:gd name="T30" fmla="*/ 34 w 103"/>
                <a:gd name="T31" fmla="*/ 17 h 111"/>
                <a:gd name="T32" fmla="*/ 54 w 103"/>
                <a:gd name="T33" fmla="*/ 51 h 111"/>
                <a:gd name="T34" fmla="*/ 36 w 103"/>
                <a:gd name="T35" fmla="*/ 28 h 111"/>
                <a:gd name="T36" fmla="*/ 33 w 103"/>
                <a:gd name="T37" fmla="*/ 27 h 111"/>
                <a:gd name="T38" fmla="*/ 36 w 103"/>
                <a:gd name="T39" fmla="*/ 29 h 111"/>
                <a:gd name="T40" fmla="*/ 53 w 103"/>
                <a:gd name="T41" fmla="*/ 52 h 111"/>
                <a:gd name="T42" fmla="*/ 7 w 103"/>
                <a:gd name="T43" fmla="*/ 36 h 111"/>
                <a:gd name="T44" fmla="*/ 7 w 103"/>
                <a:gd name="T45" fmla="*/ 37 h 111"/>
                <a:gd name="T46" fmla="*/ 22 w 103"/>
                <a:gd name="T47" fmla="*/ 48 h 111"/>
                <a:gd name="T48" fmla="*/ 19 w 103"/>
                <a:gd name="T49" fmla="*/ 49 h 111"/>
                <a:gd name="T50" fmla="*/ 51 w 103"/>
                <a:gd name="T51" fmla="*/ 54 h 111"/>
                <a:gd name="T52" fmla="*/ 9 w 103"/>
                <a:gd name="T53" fmla="*/ 72 h 111"/>
                <a:gd name="T54" fmla="*/ 10 w 103"/>
                <a:gd name="T55" fmla="*/ 73 h 111"/>
                <a:gd name="T56" fmla="*/ 20 w 103"/>
                <a:gd name="T57" fmla="*/ 79 h 111"/>
                <a:gd name="T58" fmla="*/ 19 w 103"/>
                <a:gd name="T59" fmla="*/ 84 h 111"/>
                <a:gd name="T60" fmla="*/ 53 w 103"/>
                <a:gd name="T61" fmla="*/ 57 h 111"/>
                <a:gd name="T62" fmla="*/ 32 w 103"/>
                <a:gd name="T63" fmla="*/ 78 h 111"/>
                <a:gd name="T64" fmla="*/ 35 w 103"/>
                <a:gd name="T65" fmla="*/ 76 h 111"/>
                <a:gd name="T66" fmla="*/ 33 w 103"/>
                <a:gd name="T67" fmla="*/ 85 h 111"/>
                <a:gd name="T68" fmla="*/ 33 w 103"/>
                <a:gd name="T69" fmla="*/ 87 h 111"/>
                <a:gd name="T70" fmla="*/ 55 w 103"/>
                <a:gd name="T71" fmla="*/ 61 h 111"/>
                <a:gd name="T72" fmla="*/ 45 w 103"/>
                <a:gd name="T73" fmla="*/ 92 h 111"/>
                <a:gd name="T74" fmla="*/ 43 w 103"/>
                <a:gd name="T75" fmla="*/ 97 h 111"/>
                <a:gd name="T76" fmla="*/ 46 w 103"/>
                <a:gd name="T77" fmla="*/ 93 h 111"/>
                <a:gd name="T78" fmla="*/ 56 w 103"/>
                <a:gd name="T79" fmla="*/ 62 h 111"/>
                <a:gd name="T80" fmla="*/ 50 w 103"/>
                <a:gd name="T81" fmla="*/ 104 h 111"/>
                <a:gd name="T82" fmla="*/ 51 w 103"/>
                <a:gd name="T83" fmla="*/ 105 h 111"/>
                <a:gd name="T84" fmla="*/ 58 w 103"/>
                <a:gd name="T85" fmla="*/ 64 h 111"/>
                <a:gd name="T86" fmla="*/ 63 w 103"/>
                <a:gd name="T87" fmla="*/ 97 h 111"/>
                <a:gd name="T88" fmla="*/ 63 w 103"/>
                <a:gd name="T89" fmla="*/ 103 h 111"/>
                <a:gd name="T90" fmla="*/ 65 w 103"/>
                <a:gd name="T91" fmla="*/ 98 h 111"/>
                <a:gd name="T92" fmla="*/ 86 w 103"/>
                <a:gd name="T93" fmla="*/ 84 h 111"/>
                <a:gd name="T94" fmla="*/ 91 w 103"/>
                <a:gd name="T95" fmla="*/ 85 h 111"/>
                <a:gd name="T96" fmla="*/ 67 w 103"/>
                <a:gd name="T97" fmla="*/ 70 h 111"/>
                <a:gd name="T98" fmla="*/ 85 w 103"/>
                <a:gd name="T99" fmla="*/ 76 h 111"/>
                <a:gd name="T100" fmla="*/ 88 w 103"/>
                <a:gd name="T101" fmla="*/ 77 h 111"/>
                <a:gd name="T102" fmla="*/ 89 w 103"/>
                <a:gd name="T103" fmla="*/ 76 h 111"/>
                <a:gd name="T104" fmla="*/ 61 w 103"/>
                <a:gd name="T105" fmla="*/ 59 h 111"/>
                <a:gd name="T106" fmla="*/ 90 w 103"/>
                <a:gd name="T107" fmla="*/ 70 h 111"/>
                <a:gd name="T108" fmla="*/ 94 w 103"/>
                <a:gd name="T109" fmla="*/ 69 h 111"/>
                <a:gd name="T110" fmla="*/ 60 w 103"/>
                <a:gd name="T111" fmla="*/ 56 h 111"/>
                <a:gd name="T112" fmla="*/ 80 w 103"/>
                <a:gd name="T113" fmla="*/ 63 h 111"/>
                <a:gd name="T114" fmla="*/ 78 w 103"/>
                <a:gd name="T115" fmla="*/ 60 h 111"/>
                <a:gd name="T116" fmla="*/ 91 w 103"/>
                <a:gd name="T117" fmla="*/ 57 h 111"/>
                <a:gd name="T118" fmla="*/ 101 w 103"/>
                <a:gd name="T119" fmla="*/ 62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3" h="111">
                  <a:moveTo>
                    <a:pt x="96" y="58"/>
                  </a:moveTo>
                  <a:cubicBezTo>
                    <a:pt x="85" y="51"/>
                    <a:pt x="69" y="52"/>
                    <a:pt x="61" y="53"/>
                  </a:cubicBezTo>
                  <a:cubicBezTo>
                    <a:pt x="63" y="52"/>
                    <a:pt x="67" y="50"/>
                    <a:pt x="73" y="49"/>
                  </a:cubicBezTo>
                  <a:cubicBezTo>
                    <a:pt x="81" y="48"/>
                    <a:pt x="90" y="51"/>
                    <a:pt x="94" y="52"/>
                  </a:cubicBezTo>
                  <a:cubicBezTo>
                    <a:pt x="94" y="53"/>
                    <a:pt x="97" y="56"/>
                    <a:pt x="98" y="53"/>
                  </a:cubicBezTo>
                  <a:cubicBezTo>
                    <a:pt x="100" y="51"/>
                    <a:pt x="94" y="51"/>
                    <a:pt x="94" y="51"/>
                  </a:cubicBezTo>
                  <a:cubicBezTo>
                    <a:pt x="94" y="51"/>
                    <a:pt x="94" y="51"/>
                    <a:pt x="94" y="51"/>
                  </a:cubicBezTo>
                  <a:cubicBezTo>
                    <a:pt x="76" y="45"/>
                    <a:pt x="64" y="50"/>
                    <a:pt x="58" y="53"/>
                  </a:cubicBezTo>
                  <a:cubicBezTo>
                    <a:pt x="68" y="36"/>
                    <a:pt x="79" y="30"/>
                    <a:pt x="84" y="28"/>
                  </a:cubicBezTo>
                  <a:cubicBezTo>
                    <a:pt x="84" y="28"/>
                    <a:pt x="93" y="29"/>
                    <a:pt x="91" y="25"/>
                  </a:cubicBezTo>
                  <a:cubicBezTo>
                    <a:pt x="89" y="21"/>
                    <a:pt x="86" y="25"/>
                    <a:pt x="86" y="25"/>
                  </a:cubicBezTo>
                  <a:cubicBezTo>
                    <a:pt x="72" y="29"/>
                    <a:pt x="62" y="44"/>
                    <a:pt x="58" y="50"/>
                  </a:cubicBezTo>
                  <a:cubicBezTo>
                    <a:pt x="64" y="29"/>
                    <a:pt x="59" y="9"/>
                    <a:pt x="57" y="3"/>
                  </a:cubicBezTo>
                  <a:cubicBezTo>
                    <a:pt x="57" y="3"/>
                    <a:pt x="57" y="3"/>
                    <a:pt x="57" y="3"/>
                  </a:cubicBezTo>
                  <a:cubicBezTo>
                    <a:pt x="58" y="2"/>
                    <a:pt x="57" y="1"/>
                    <a:pt x="56" y="0"/>
                  </a:cubicBezTo>
                  <a:cubicBezTo>
                    <a:pt x="56" y="0"/>
                    <a:pt x="55" y="1"/>
                    <a:pt x="55" y="3"/>
                  </a:cubicBezTo>
                  <a:cubicBezTo>
                    <a:pt x="55" y="4"/>
                    <a:pt x="55" y="5"/>
                    <a:pt x="56" y="5"/>
                  </a:cubicBezTo>
                  <a:cubicBezTo>
                    <a:pt x="56" y="5"/>
                    <a:pt x="56" y="5"/>
                    <a:pt x="56" y="5"/>
                  </a:cubicBezTo>
                  <a:cubicBezTo>
                    <a:pt x="62" y="22"/>
                    <a:pt x="59" y="42"/>
                    <a:pt x="57" y="50"/>
                  </a:cubicBezTo>
                  <a:cubicBezTo>
                    <a:pt x="57" y="40"/>
                    <a:pt x="55" y="32"/>
                    <a:pt x="54" y="30"/>
                  </a:cubicBezTo>
                  <a:cubicBezTo>
                    <a:pt x="54" y="29"/>
                    <a:pt x="54" y="29"/>
                    <a:pt x="54" y="29"/>
                  </a:cubicBezTo>
                  <a:cubicBezTo>
                    <a:pt x="53" y="29"/>
                    <a:pt x="53" y="29"/>
                    <a:pt x="52" y="30"/>
                  </a:cubicBezTo>
                  <a:cubicBezTo>
                    <a:pt x="52" y="31"/>
                    <a:pt x="52" y="32"/>
                    <a:pt x="53" y="32"/>
                  </a:cubicBezTo>
                  <a:cubicBezTo>
                    <a:pt x="54" y="32"/>
                    <a:pt x="54" y="32"/>
                    <a:pt x="54" y="32"/>
                  </a:cubicBezTo>
                  <a:cubicBezTo>
                    <a:pt x="54" y="32"/>
                    <a:pt x="54" y="32"/>
                    <a:pt x="54" y="32"/>
                  </a:cubicBezTo>
                  <a:cubicBezTo>
                    <a:pt x="56" y="39"/>
                    <a:pt x="56" y="47"/>
                    <a:pt x="55" y="51"/>
                  </a:cubicBezTo>
                  <a:cubicBezTo>
                    <a:pt x="52" y="41"/>
                    <a:pt x="46" y="29"/>
                    <a:pt x="42" y="23"/>
                  </a:cubicBezTo>
                  <a:cubicBezTo>
                    <a:pt x="38" y="19"/>
                    <a:pt x="36" y="17"/>
                    <a:pt x="34" y="16"/>
                  </a:cubicBezTo>
                  <a:cubicBezTo>
                    <a:pt x="34" y="15"/>
                    <a:pt x="34" y="15"/>
                    <a:pt x="34" y="14"/>
                  </a:cubicBezTo>
                  <a:cubicBezTo>
                    <a:pt x="33" y="14"/>
                    <a:pt x="32" y="15"/>
                    <a:pt x="32" y="16"/>
                  </a:cubicBezTo>
                  <a:cubicBezTo>
                    <a:pt x="32" y="17"/>
                    <a:pt x="32" y="18"/>
                    <a:pt x="33" y="18"/>
                  </a:cubicBezTo>
                  <a:cubicBezTo>
                    <a:pt x="33" y="18"/>
                    <a:pt x="34" y="18"/>
                    <a:pt x="34" y="17"/>
                  </a:cubicBezTo>
                  <a:cubicBezTo>
                    <a:pt x="35" y="18"/>
                    <a:pt x="37" y="20"/>
                    <a:pt x="37" y="20"/>
                  </a:cubicBezTo>
                  <a:cubicBezTo>
                    <a:pt x="47" y="30"/>
                    <a:pt x="52" y="45"/>
                    <a:pt x="54" y="51"/>
                  </a:cubicBezTo>
                  <a:cubicBezTo>
                    <a:pt x="51" y="46"/>
                    <a:pt x="43" y="32"/>
                    <a:pt x="36" y="28"/>
                  </a:cubicBezTo>
                  <a:cubicBezTo>
                    <a:pt x="36" y="28"/>
                    <a:pt x="36" y="28"/>
                    <a:pt x="36" y="28"/>
                  </a:cubicBezTo>
                  <a:cubicBezTo>
                    <a:pt x="36" y="28"/>
                    <a:pt x="35" y="27"/>
                    <a:pt x="35" y="27"/>
                  </a:cubicBezTo>
                  <a:cubicBezTo>
                    <a:pt x="34" y="26"/>
                    <a:pt x="33" y="26"/>
                    <a:pt x="33" y="27"/>
                  </a:cubicBezTo>
                  <a:cubicBezTo>
                    <a:pt x="33" y="27"/>
                    <a:pt x="33" y="28"/>
                    <a:pt x="34" y="29"/>
                  </a:cubicBezTo>
                  <a:cubicBezTo>
                    <a:pt x="35" y="29"/>
                    <a:pt x="35" y="29"/>
                    <a:pt x="36" y="29"/>
                  </a:cubicBezTo>
                  <a:cubicBezTo>
                    <a:pt x="36" y="29"/>
                    <a:pt x="36" y="29"/>
                    <a:pt x="36" y="29"/>
                  </a:cubicBezTo>
                  <a:cubicBezTo>
                    <a:pt x="39" y="32"/>
                    <a:pt x="47" y="39"/>
                    <a:pt x="53" y="52"/>
                  </a:cubicBezTo>
                  <a:cubicBezTo>
                    <a:pt x="35" y="39"/>
                    <a:pt x="13" y="36"/>
                    <a:pt x="7" y="36"/>
                  </a:cubicBezTo>
                  <a:cubicBezTo>
                    <a:pt x="7" y="36"/>
                    <a:pt x="7" y="36"/>
                    <a:pt x="7" y="36"/>
                  </a:cubicBezTo>
                  <a:cubicBezTo>
                    <a:pt x="7" y="36"/>
                    <a:pt x="4" y="34"/>
                    <a:pt x="2" y="36"/>
                  </a:cubicBezTo>
                  <a:cubicBezTo>
                    <a:pt x="0" y="38"/>
                    <a:pt x="4" y="39"/>
                    <a:pt x="7" y="37"/>
                  </a:cubicBezTo>
                  <a:cubicBezTo>
                    <a:pt x="25" y="37"/>
                    <a:pt x="42" y="47"/>
                    <a:pt x="50" y="52"/>
                  </a:cubicBezTo>
                  <a:cubicBezTo>
                    <a:pt x="43" y="49"/>
                    <a:pt x="32" y="45"/>
                    <a:pt x="22" y="48"/>
                  </a:cubicBezTo>
                  <a:cubicBezTo>
                    <a:pt x="22" y="48"/>
                    <a:pt x="22" y="48"/>
                    <a:pt x="22" y="48"/>
                  </a:cubicBezTo>
                  <a:cubicBezTo>
                    <a:pt x="22" y="48"/>
                    <a:pt x="19" y="47"/>
                    <a:pt x="19" y="49"/>
                  </a:cubicBezTo>
                  <a:cubicBezTo>
                    <a:pt x="20" y="51"/>
                    <a:pt x="23" y="49"/>
                    <a:pt x="23" y="49"/>
                  </a:cubicBezTo>
                  <a:cubicBezTo>
                    <a:pt x="27" y="49"/>
                    <a:pt x="37" y="47"/>
                    <a:pt x="51" y="54"/>
                  </a:cubicBezTo>
                  <a:cubicBezTo>
                    <a:pt x="43" y="54"/>
                    <a:pt x="24" y="56"/>
                    <a:pt x="9" y="72"/>
                  </a:cubicBezTo>
                  <a:cubicBezTo>
                    <a:pt x="9" y="72"/>
                    <a:pt x="9" y="72"/>
                    <a:pt x="9" y="72"/>
                  </a:cubicBezTo>
                  <a:cubicBezTo>
                    <a:pt x="9" y="72"/>
                    <a:pt x="5" y="74"/>
                    <a:pt x="6" y="76"/>
                  </a:cubicBezTo>
                  <a:cubicBezTo>
                    <a:pt x="8" y="78"/>
                    <a:pt x="10" y="73"/>
                    <a:pt x="10" y="73"/>
                  </a:cubicBezTo>
                  <a:cubicBezTo>
                    <a:pt x="15" y="69"/>
                    <a:pt x="29" y="55"/>
                    <a:pt x="52" y="55"/>
                  </a:cubicBezTo>
                  <a:cubicBezTo>
                    <a:pt x="45" y="57"/>
                    <a:pt x="28" y="62"/>
                    <a:pt x="20" y="79"/>
                  </a:cubicBezTo>
                  <a:cubicBezTo>
                    <a:pt x="20" y="79"/>
                    <a:pt x="20" y="79"/>
                    <a:pt x="20" y="79"/>
                  </a:cubicBezTo>
                  <a:cubicBezTo>
                    <a:pt x="20" y="79"/>
                    <a:pt x="16" y="82"/>
                    <a:pt x="19" y="84"/>
                  </a:cubicBezTo>
                  <a:cubicBezTo>
                    <a:pt x="22" y="85"/>
                    <a:pt x="22" y="80"/>
                    <a:pt x="22" y="80"/>
                  </a:cubicBezTo>
                  <a:cubicBezTo>
                    <a:pt x="25" y="74"/>
                    <a:pt x="30" y="61"/>
                    <a:pt x="53" y="57"/>
                  </a:cubicBezTo>
                  <a:cubicBezTo>
                    <a:pt x="51" y="60"/>
                    <a:pt x="44" y="68"/>
                    <a:pt x="35" y="75"/>
                  </a:cubicBezTo>
                  <a:cubicBezTo>
                    <a:pt x="35" y="75"/>
                    <a:pt x="30" y="75"/>
                    <a:pt x="32" y="78"/>
                  </a:cubicBezTo>
                  <a:cubicBezTo>
                    <a:pt x="33" y="80"/>
                    <a:pt x="35" y="76"/>
                    <a:pt x="35" y="76"/>
                  </a:cubicBezTo>
                  <a:cubicBezTo>
                    <a:pt x="35" y="76"/>
                    <a:pt x="35" y="76"/>
                    <a:pt x="35" y="76"/>
                  </a:cubicBezTo>
                  <a:cubicBezTo>
                    <a:pt x="40" y="72"/>
                    <a:pt x="50" y="63"/>
                    <a:pt x="54" y="57"/>
                  </a:cubicBezTo>
                  <a:cubicBezTo>
                    <a:pt x="54" y="62"/>
                    <a:pt x="49" y="79"/>
                    <a:pt x="33" y="85"/>
                  </a:cubicBezTo>
                  <a:cubicBezTo>
                    <a:pt x="32" y="85"/>
                    <a:pt x="28" y="84"/>
                    <a:pt x="28" y="88"/>
                  </a:cubicBezTo>
                  <a:cubicBezTo>
                    <a:pt x="28" y="92"/>
                    <a:pt x="33" y="87"/>
                    <a:pt x="33" y="87"/>
                  </a:cubicBezTo>
                  <a:cubicBezTo>
                    <a:pt x="37" y="85"/>
                    <a:pt x="44" y="81"/>
                    <a:pt x="48" y="75"/>
                  </a:cubicBezTo>
                  <a:cubicBezTo>
                    <a:pt x="51" y="70"/>
                    <a:pt x="53" y="65"/>
                    <a:pt x="55" y="61"/>
                  </a:cubicBezTo>
                  <a:cubicBezTo>
                    <a:pt x="54" y="67"/>
                    <a:pt x="52" y="79"/>
                    <a:pt x="45" y="91"/>
                  </a:cubicBezTo>
                  <a:cubicBezTo>
                    <a:pt x="45" y="91"/>
                    <a:pt x="45" y="91"/>
                    <a:pt x="45" y="92"/>
                  </a:cubicBezTo>
                  <a:cubicBezTo>
                    <a:pt x="45" y="92"/>
                    <a:pt x="45" y="92"/>
                    <a:pt x="45" y="92"/>
                  </a:cubicBezTo>
                  <a:cubicBezTo>
                    <a:pt x="45" y="92"/>
                    <a:pt x="40" y="95"/>
                    <a:pt x="43" y="97"/>
                  </a:cubicBezTo>
                  <a:cubicBezTo>
                    <a:pt x="45" y="99"/>
                    <a:pt x="46" y="93"/>
                    <a:pt x="46" y="93"/>
                  </a:cubicBezTo>
                  <a:cubicBezTo>
                    <a:pt x="46" y="93"/>
                    <a:pt x="46" y="93"/>
                    <a:pt x="46" y="93"/>
                  </a:cubicBezTo>
                  <a:cubicBezTo>
                    <a:pt x="48" y="90"/>
                    <a:pt x="50" y="85"/>
                    <a:pt x="52" y="81"/>
                  </a:cubicBezTo>
                  <a:cubicBezTo>
                    <a:pt x="54" y="75"/>
                    <a:pt x="56" y="67"/>
                    <a:pt x="56" y="62"/>
                  </a:cubicBezTo>
                  <a:cubicBezTo>
                    <a:pt x="58" y="72"/>
                    <a:pt x="59" y="91"/>
                    <a:pt x="50" y="104"/>
                  </a:cubicBezTo>
                  <a:cubicBezTo>
                    <a:pt x="50" y="104"/>
                    <a:pt x="50" y="104"/>
                    <a:pt x="50" y="104"/>
                  </a:cubicBezTo>
                  <a:cubicBezTo>
                    <a:pt x="50" y="104"/>
                    <a:pt x="45" y="106"/>
                    <a:pt x="46" y="108"/>
                  </a:cubicBezTo>
                  <a:cubicBezTo>
                    <a:pt x="48" y="111"/>
                    <a:pt x="51" y="105"/>
                    <a:pt x="51" y="105"/>
                  </a:cubicBezTo>
                  <a:cubicBezTo>
                    <a:pt x="51" y="105"/>
                    <a:pt x="51" y="105"/>
                    <a:pt x="51" y="105"/>
                  </a:cubicBezTo>
                  <a:cubicBezTo>
                    <a:pt x="55" y="101"/>
                    <a:pt x="61" y="88"/>
                    <a:pt x="58" y="64"/>
                  </a:cubicBezTo>
                  <a:cubicBezTo>
                    <a:pt x="61" y="70"/>
                    <a:pt x="65" y="83"/>
                    <a:pt x="63" y="96"/>
                  </a:cubicBezTo>
                  <a:cubicBezTo>
                    <a:pt x="63" y="96"/>
                    <a:pt x="63" y="97"/>
                    <a:pt x="63" y="97"/>
                  </a:cubicBezTo>
                  <a:cubicBezTo>
                    <a:pt x="63" y="97"/>
                    <a:pt x="63" y="97"/>
                    <a:pt x="63" y="97"/>
                  </a:cubicBezTo>
                  <a:cubicBezTo>
                    <a:pt x="63" y="97"/>
                    <a:pt x="60" y="102"/>
                    <a:pt x="63" y="103"/>
                  </a:cubicBezTo>
                  <a:cubicBezTo>
                    <a:pt x="67" y="104"/>
                    <a:pt x="65" y="98"/>
                    <a:pt x="65" y="98"/>
                  </a:cubicBezTo>
                  <a:cubicBezTo>
                    <a:pt x="65" y="98"/>
                    <a:pt x="65" y="98"/>
                    <a:pt x="65" y="98"/>
                  </a:cubicBezTo>
                  <a:cubicBezTo>
                    <a:pt x="66" y="92"/>
                    <a:pt x="65" y="77"/>
                    <a:pt x="60" y="65"/>
                  </a:cubicBezTo>
                  <a:cubicBezTo>
                    <a:pt x="64" y="71"/>
                    <a:pt x="72" y="80"/>
                    <a:pt x="86" y="84"/>
                  </a:cubicBezTo>
                  <a:cubicBezTo>
                    <a:pt x="86" y="84"/>
                    <a:pt x="86" y="84"/>
                    <a:pt x="86" y="84"/>
                  </a:cubicBezTo>
                  <a:cubicBezTo>
                    <a:pt x="86" y="84"/>
                    <a:pt x="92" y="87"/>
                    <a:pt x="91" y="85"/>
                  </a:cubicBezTo>
                  <a:cubicBezTo>
                    <a:pt x="91" y="83"/>
                    <a:pt x="86" y="83"/>
                    <a:pt x="86" y="83"/>
                  </a:cubicBezTo>
                  <a:cubicBezTo>
                    <a:pt x="82" y="82"/>
                    <a:pt x="73" y="78"/>
                    <a:pt x="67" y="70"/>
                  </a:cubicBezTo>
                  <a:cubicBezTo>
                    <a:pt x="60" y="64"/>
                    <a:pt x="58" y="59"/>
                    <a:pt x="58" y="57"/>
                  </a:cubicBezTo>
                  <a:cubicBezTo>
                    <a:pt x="60" y="60"/>
                    <a:pt x="70" y="71"/>
                    <a:pt x="85" y="76"/>
                  </a:cubicBezTo>
                  <a:cubicBezTo>
                    <a:pt x="85" y="76"/>
                    <a:pt x="86" y="77"/>
                    <a:pt x="88" y="77"/>
                  </a:cubicBezTo>
                  <a:cubicBezTo>
                    <a:pt x="88" y="77"/>
                    <a:pt x="88" y="77"/>
                    <a:pt x="88" y="77"/>
                  </a:cubicBezTo>
                  <a:cubicBezTo>
                    <a:pt x="88" y="77"/>
                    <a:pt x="93" y="79"/>
                    <a:pt x="92" y="77"/>
                  </a:cubicBezTo>
                  <a:cubicBezTo>
                    <a:pt x="92" y="76"/>
                    <a:pt x="89" y="76"/>
                    <a:pt x="89" y="76"/>
                  </a:cubicBezTo>
                  <a:cubicBezTo>
                    <a:pt x="86" y="76"/>
                    <a:pt x="81" y="74"/>
                    <a:pt x="77" y="71"/>
                  </a:cubicBezTo>
                  <a:cubicBezTo>
                    <a:pt x="69" y="66"/>
                    <a:pt x="64" y="62"/>
                    <a:pt x="61" y="59"/>
                  </a:cubicBezTo>
                  <a:cubicBezTo>
                    <a:pt x="71" y="66"/>
                    <a:pt x="85" y="70"/>
                    <a:pt x="88" y="70"/>
                  </a:cubicBezTo>
                  <a:cubicBezTo>
                    <a:pt x="89" y="70"/>
                    <a:pt x="89" y="70"/>
                    <a:pt x="90" y="70"/>
                  </a:cubicBezTo>
                  <a:cubicBezTo>
                    <a:pt x="90" y="70"/>
                    <a:pt x="90" y="70"/>
                    <a:pt x="90" y="70"/>
                  </a:cubicBezTo>
                  <a:cubicBezTo>
                    <a:pt x="90" y="70"/>
                    <a:pt x="95" y="71"/>
                    <a:pt x="94" y="69"/>
                  </a:cubicBezTo>
                  <a:cubicBezTo>
                    <a:pt x="93" y="67"/>
                    <a:pt x="90" y="69"/>
                    <a:pt x="90" y="69"/>
                  </a:cubicBezTo>
                  <a:cubicBezTo>
                    <a:pt x="80" y="69"/>
                    <a:pt x="64" y="59"/>
                    <a:pt x="60" y="56"/>
                  </a:cubicBezTo>
                  <a:cubicBezTo>
                    <a:pt x="68" y="56"/>
                    <a:pt x="75" y="59"/>
                    <a:pt x="77" y="61"/>
                  </a:cubicBezTo>
                  <a:cubicBezTo>
                    <a:pt x="77" y="61"/>
                    <a:pt x="78" y="64"/>
                    <a:pt x="80" y="63"/>
                  </a:cubicBezTo>
                  <a:cubicBezTo>
                    <a:pt x="83" y="62"/>
                    <a:pt x="78" y="60"/>
                    <a:pt x="78" y="60"/>
                  </a:cubicBezTo>
                  <a:cubicBezTo>
                    <a:pt x="78" y="60"/>
                    <a:pt x="78" y="60"/>
                    <a:pt x="78" y="60"/>
                  </a:cubicBezTo>
                  <a:cubicBezTo>
                    <a:pt x="73" y="56"/>
                    <a:pt x="66" y="55"/>
                    <a:pt x="61" y="55"/>
                  </a:cubicBezTo>
                  <a:cubicBezTo>
                    <a:pt x="68" y="54"/>
                    <a:pt x="82" y="53"/>
                    <a:pt x="91" y="57"/>
                  </a:cubicBezTo>
                  <a:cubicBezTo>
                    <a:pt x="93" y="58"/>
                    <a:pt x="94" y="58"/>
                    <a:pt x="95" y="59"/>
                  </a:cubicBezTo>
                  <a:cubicBezTo>
                    <a:pt x="95" y="59"/>
                    <a:pt x="99" y="65"/>
                    <a:pt x="101" y="62"/>
                  </a:cubicBezTo>
                  <a:cubicBezTo>
                    <a:pt x="103" y="59"/>
                    <a:pt x="96" y="58"/>
                    <a:pt x="96" y="58"/>
                  </a:cubicBezTo>
                  <a:close/>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8" name="Freeform 232">
              <a:extLst>
                <a:ext uri="{FF2B5EF4-FFF2-40B4-BE49-F238E27FC236}">
                  <a16:creationId xmlns="" xmlns:a16="http://schemas.microsoft.com/office/drawing/2014/main" id="{F0CCDE9B-A52F-4843-B748-5DAEBA1009BD}"/>
                </a:ext>
              </a:extLst>
            </p:cNvPr>
            <p:cNvSpPr>
              <a:spLocks/>
            </p:cNvSpPr>
            <p:nvPr/>
          </p:nvSpPr>
          <p:spPr bwMode="auto">
            <a:xfrm flipH="1">
              <a:off x="1644650" y="5683250"/>
              <a:ext cx="3175" cy="3175"/>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cubicBezTo>
                    <a:pt x="1" y="0"/>
                    <a:pt x="1" y="0"/>
                    <a:pt x="0" y="0"/>
                  </a:cubicBezTo>
                  <a:cubicBezTo>
                    <a:pt x="1" y="1"/>
                    <a:pt x="1" y="1"/>
                    <a:pt x="1" y="1"/>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9" name="Freeform 233">
              <a:extLst>
                <a:ext uri="{FF2B5EF4-FFF2-40B4-BE49-F238E27FC236}">
                  <a16:creationId xmlns="" xmlns:a16="http://schemas.microsoft.com/office/drawing/2014/main" id="{79CB66FE-BA2B-42A3-A937-60F2813DB045}"/>
                </a:ext>
              </a:extLst>
            </p:cNvPr>
            <p:cNvSpPr>
              <a:spLocks/>
            </p:cNvSpPr>
            <p:nvPr/>
          </p:nvSpPr>
          <p:spPr bwMode="auto">
            <a:xfrm flipH="1">
              <a:off x="1624012" y="5651500"/>
              <a:ext cx="115888" cy="125413"/>
            </a:xfrm>
            <a:custGeom>
              <a:avLst/>
              <a:gdLst>
                <a:gd name="T0" fmla="*/ 26 w 41"/>
                <a:gd name="T1" fmla="*/ 0 h 44"/>
                <a:gd name="T2" fmla="*/ 10 w 41"/>
                <a:gd name="T3" fmla="*/ 7 h 44"/>
                <a:gd name="T4" fmla="*/ 10 w 41"/>
                <a:gd name="T5" fmla="*/ 7 h 44"/>
                <a:gd name="T6" fmla="*/ 8 w 41"/>
                <a:gd name="T7" fmla="*/ 10 h 44"/>
                <a:gd name="T8" fmla="*/ 3 w 41"/>
                <a:gd name="T9" fmla="*/ 13 h 44"/>
                <a:gd name="T10" fmla="*/ 0 w 41"/>
                <a:gd name="T11" fmla="*/ 24 h 44"/>
                <a:gd name="T12" fmla="*/ 4 w 41"/>
                <a:gd name="T13" fmla="*/ 43 h 44"/>
                <a:gd name="T14" fmla="*/ 6 w 41"/>
                <a:gd name="T15" fmla="*/ 19 h 44"/>
                <a:gd name="T16" fmla="*/ 7 w 41"/>
                <a:gd name="T17" fmla="*/ 19 h 44"/>
                <a:gd name="T18" fmla="*/ 17 w 41"/>
                <a:gd name="T19" fmla="*/ 44 h 44"/>
                <a:gd name="T20" fmla="*/ 14 w 41"/>
                <a:gd name="T21" fmla="*/ 16 h 44"/>
                <a:gd name="T22" fmla="*/ 16 w 41"/>
                <a:gd name="T23" fmla="*/ 15 h 44"/>
                <a:gd name="T24" fmla="*/ 31 w 41"/>
                <a:gd name="T25" fmla="*/ 26 h 44"/>
                <a:gd name="T26" fmla="*/ 19 w 41"/>
                <a:gd name="T27" fmla="*/ 11 h 44"/>
                <a:gd name="T28" fmla="*/ 19 w 41"/>
                <a:gd name="T29" fmla="*/ 7 h 44"/>
                <a:gd name="T30" fmla="*/ 33 w 41"/>
                <a:gd name="T31" fmla="*/ 11 h 44"/>
                <a:gd name="T32" fmla="*/ 23 w 41"/>
                <a:gd name="T33" fmla="*/ 4 h 44"/>
                <a:gd name="T34" fmla="*/ 37 w 41"/>
                <a:gd name="T35" fmla="*/ 1 h 44"/>
                <a:gd name="T36" fmla="*/ 41 w 41"/>
                <a:gd name="T37" fmla="*/ 1 h 44"/>
                <a:gd name="T38" fmla="*/ 33 w 41"/>
                <a:gd name="T39" fmla="*/ 0 h 44"/>
                <a:gd name="T40" fmla="*/ 33 w 41"/>
                <a:gd name="T41" fmla="*/ 0 h 44"/>
                <a:gd name="T42" fmla="*/ 26 w 41"/>
                <a:gd name="T43"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1" h="44">
                  <a:moveTo>
                    <a:pt x="26" y="0"/>
                  </a:moveTo>
                  <a:cubicBezTo>
                    <a:pt x="15" y="0"/>
                    <a:pt x="11" y="4"/>
                    <a:pt x="10" y="7"/>
                  </a:cubicBezTo>
                  <a:cubicBezTo>
                    <a:pt x="10" y="7"/>
                    <a:pt x="10" y="7"/>
                    <a:pt x="10" y="7"/>
                  </a:cubicBezTo>
                  <a:cubicBezTo>
                    <a:pt x="10" y="9"/>
                    <a:pt x="9" y="10"/>
                    <a:pt x="8" y="10"/>
                  </a:cubicBezTo>
                  <a:cubicBezTo>
                    <a:pt x="7" y="11"/>
                    <a:pt x="5" y="11"/>
                    <a:pt x="3" y="13"/>
                  </a:cubicBezTo>
                  <a:cubicBezTo>
                    <a:pt x="1" y="14"/>
                    <a:pt x="0" y="18"/>
                    <a:pt x="0" y="24"/>
                  </a:cubicBezTo>
                  <a:cubicBezTo>
                    <a:pt x="0" y="29"/>
                    <a:pt x="1" y="36"/>
                    <a:pt x="4" y="43"/>
                  </a:cubicBezTo>
                  <a:cubicBezTo>
                    <a:pt x="4" y="42"/>
                    <a:pt x="1" y="24"/>
                    <a:pt x="6" y="19"/>
                  </a:cubicBezTo>
                  <a:cubicBezTo>
                    <a:pt x="6" y="19"/>
                    <a:pt x="7" y="19"/>
                    <a:pt x="7" y="19"/>
                  </a:cubicBezTo>
                  <a:cubicBezTo>
                    <a:pt x="11" y="19"/>
                    <a:pt x="10" y="36"/>
                    <a:pt x="17" y="44"/>
                  </a:cubicBezTo>
                  <a:cubicBezTo>
                    <a:pt x="17" y="44"/>
                    <a:pt x="11" y="19"/>
                    <a:pt x="14" y="16"/>
                  </a:cubicBezTo>
                  <a:cubicBezTo>
                    <a:pt x="14" y="16"/>
                    <a:pt x="15" y="15"/>
                    <a:pt x="16" y="15"/>
                  </a:cubicBezTo>
                  <a:cubicBezTo>
                    <a:pt x="20" y="15"/>
                    <a:pt x="29" y="22"/>
                    <a:pt x="31" y="26"/>
                  </a:cubicBezTo>
                  <a:cubicBezTo>
                    <a:pt x="31" y="26"/>
                    <a:pt x="28" y="18"/>
                    <a:pt x="19" y="11"/>
                  </a:cubicBezTo>
                  <a:cubicBezTo>
                    <a:pt x="16" y="8"/>
                    <a:pt x="17" y="7"/>
                    <a:pt x="19" y="7"/>
                  </a:cubicBezTo>
                  <a:cubicBezTo>
                    <a:pt x="23" y="7"/>
                    <a:pt x="30" y="9"/>
                    <a:pt x="33" y="11"/>
                  </a:cubicBezTo>
                  <a:cubicBezTo>
                    <a:pt x="30" y="9"/>
                    <a:pt x="23" y="5"/>
                    <a:pt x="23" y="4"/>
                  </a:cubicBezTo>
                  <a:cubicBezTo>
                    <a:pt x="22" y="3"/>
                    <a:pt x="30" y="1"/>
                    <a:pt x="37" y="1"/>
                  </a:cubicBezTo>
                  <a:cubicBezTo>
                    <a:pt x="39" y="1"/>
                    <a:pt x="40" y="1"/>
                    <a:pt x="41" y="1"/>
                  </a:cubicBezTo>
                  <a:cubicBezTo>
                    <a:pt x="38" y="1"/>
                    <a:pt x="36" y="0"/>
                    <a:pt x="33" y="0"/>
                  </a:cubicBezTo>
                  <a:cubicBezTo>
                    <a:pt x="33" y="0"/>
                    <a:pt x="33" y="0"/>
                    <a:pt x="33" y="0"/>
                  </a:cubicBezTo>
                  <a:cubicBezTo>
                    <a:pt x="30" y="0"/>
                    <a:pt x="28" y="0"/>
                    <a:pt x="26"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0" name="Freeform 234">
              <a:extLst>
                <a:ext uri="{FF2B5EF4-FFF2-40B4-BE49-F238E27FC236}">
                  <a16:creationId xmlns="" xmlns:a16="http://schemas.microsoft.com/office/drawing/2014/main" id="{11C25FE5-E3E4-4B0F-8542-588996175CAD}"/>
                </a:ext>
              </a:extLst>
            </p:cNvPr>
            <p:cNvSpPr>
              <a:spLocks/>
            </p:cNvSpPr>
            <p:nvPr/>
          </p:nvSpPr>
          <p:spPr bwMode="auto">
            <a:xfrm flipH="1">
              <a:off x="1270000" y="5600700"/>
              <a:ext cx="136525" cy="111125"/>
            </a:xfrm>
            <a:custGeom>
              <a:avLst/>
              <a:gdLst>
                <a:gd name="T0" fmla="*/ 24 w 48"/>
                <a:gd name="T1" fmla="*/ 0 h 39"/>
                <a:gd name="T2" fmla="*/ 17 w 48"/>
                <a:gd name="T3" fmla="*/ 1 h 39"/>
                <a:gd name="T4" fmla="*/ 15 w 48"/>
                <a:gd name="T5" fmla="*/ 2 h 39"/>
                <a:gd name="T6" fmla="*/ 0 w 48"/>
                <a:gd name="T7" fmla="*/ 9 h 39"/>
                <a:gd name="T8" fmla="*/ 17 w 48"/>
                <a:gd name="T9" fmla="*/ 5 h 39"/>
                <a:gd name="T10" fmla="*/ 24 w 48"/>
                <a:gd name="T11" fmla="*/ 6 h 39"/>
                <a:gd name="T12" fmla="*/ 3 w 48"/>
                <a:gd name="T13" fmla="*/ 23 h 39"/>
                <a:gd name="T14" fmla="*/ 26 w 48"/>
                <a:gd name="T15" fmla="*/ 11 h 39"/>
                <a:gd name="T16" fmla="*/ 27 w 48"/>
                <a:gd name="T17" fmla="*/ 12 h 39"/>
                <a:gd name="T18" fmla="*/ 26 w 48"/>
                <a:gd name="T19" fmla="*/ 29 h 39"/>
                <a:gd name="T20" fmla="*/ 35 w 48"/>
                <a:gd name="T21" fmla="*/ 15 h 39"/>
                <a:gd name="T22" fmla="*/ 36 w 48"/>
                <a:gd name="T23" fmla="*/ 14 h 39"/>
                <a:gd name="T24" fmla="*/ 37 w 48"/>
                <a:gd name="T25" fmla="*/ 31 h 39"/>
                <a:gd name="T26" fmla="*/ 42 w 48"/>
                <a:gd name="T27" fmla="*/ 18 h 39"/>
                <a:gd name="T28" fmla="*/ 48 w 48"/>
                <a:gd name="T29" fmla="*/ 39 h 39"/>
                <a:gd name="T30" fmla="*/ 48 w 48"/>
                <a:gd name="T31" fmla="*/ 38 h 39"/>
                <a:gd name="T32" fmla="*/ 48 w 48"/>
                <a:gd name="T33" fmla="*/ 29 h 39"/>
                <a:gd name="T34" fmla="*/ 36 w 48"/>
                <a:gd name="T35" fmla="*/ 8 h 39"/>
                <a:gd name="T36" fmla="*/ 36 w 48"/>
                <a:gd name="T37" fmla="*/ 8 h 39"/>
                <a:gd name="T38" fmla="*/ 36 w 48"/>
                <a:gd name="T39" fmla="*/ 8 h 39"/>
                <a:gd name="T40" fmla="*/ 29 w 48"/>
                <a:gd name="T41" fmla="*/ 2 h 39"/>
                <a:gd name="T42" fmla="*/ 29 w 48"/>
                <a:gd name="T43" fmla="*/ 2 h 39"/>
                <a:gd name="T44" fmla="*/ 29 w 48"/>
                <a:gd name="T45" fmla="*/ 2 h 39"/>
                <a:gd name="T46" fmla="*/ 24 w 48"/>
                <a:gd name="T47"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8" h="39">
                  <a:moveTo>
                    <a:pt x="24" y="0"/>
                  </a:moveTo>
                  <a:cubicBezTo>
                    <a:pt x="22" y="0"/>
                    <a:pt x="19" y="1"/>
                    <a:pt x="17" y="1"/>
                  </a:cubicBezTo>
                  <a:cubicBezTo>
                    <a:pt x="16" y="1"/>
                    <a:pt x="16" y="2"/>
                    <a:pt x="15" y="2"/>
                  </a:cubicBezTo>
                  <a:cubicBezTo>
                    <a:pt x="10" y="3"/>
                    <a:pt x="5" y="5"/>
                    <a:pt x="0" y="9"/>
                  </a:cubicBezTo>
                  <a:cubicBezTo>
                    <a:pt x="1" y="8"/>
                    <a:pt x="10" y="5"/>
                    <a:pt x="17" y="5"/>
                  </a:cubicBezTo>
                  <a:cubicBezTo>
                    <a:pt x="20" y="5"/>
                    <a:pt x="22" y="5"/>
                    <a:pt x="24" y="6"/>
                  </a:cubicBezTo>
                  <a:cubicBezTo>
                    <a:pt x="24" y="6"/>
                    <a:pt x="14" y="10"/>
                    <a:pt x="3" y="23"/>
                  </a:cubicBezTo>
                  <a:cubicBezTo>
                    <a:pt x="4" y="22"/>
                    <a:pt x="19" y="11"/>
                    <a:pt x="26" y="11"/>
                  </a:cubicBezTo>
                  <a:cubicBezTo>
                    <a:pt x="26" y="11"/>
                    <a:pt x="27" y="12"/>
                    <a:pt x="27" y="12"/>
                  </a:cubicBezTo>
                  <a:cubicBezTo>
                    <a:pt x="32" y="14"/>
                    <a:pt x="26" y="29"/>
                    <a:pt x="26" y="29"/>
                  </a:cubicBezTo>
                  <a:cubicBezTo>
                    <a:pt x="26" y="29"/>
                    <a:pt x="34" y="21"/>
                    <a:pt x="35" y="15"/>
                  </a:cubicBezTo>
                  <a:cubicBezTo>
                    <a:pt x="35" y="14"/>
                    <a:pt x="35" y="14"/>
                    <a:pt x="36" y="14"/>
                  </a:cubicBezTo>
                  <a:cubicBezTo>
                    <a:pt x="37" y="14"/>
                    <a:pt x="39" y="23"/>
                    <a:pt x="37" y="31"/>
                  </a:cubicBezTo>
                  <a:cubicBezTo>
                    <a:pt x="37" y="31"/>
                    <a:pt x="42" y="23"/>
                    <a:pt x="42" y="18"/>
                  </a:cubicBezTo>
                  <a:cubicBezTo>
                    <a:pt x="42" y="18"/>
                    <a:pt x="48" y="29"/>
                    <a:pt x="48" y="39"/>
                  </a:cubicBezTo>
                  <a:cubicBezTo>
                    <a:pt x="48" y="39"/>
                    <a:pt x="48" y="38"/>
                    <a:pt x="48" y="38"/>
                  </a:cubicBezTo>
                  <a:cubicBezTo>
                    <a:pt x="48" y="35"/>
                    <a:pt x="48" y="32"/>
                    <a:pt x="48" y="29"/>
                  </a:cubicBezTo>
                  <a:cubicBezTo>
                    <a:pt x="46" y="12"/>
                    <a:pt x="40" y="8"/>
                    <a:pt x="36" y="8"/>
                  </a:cubicBezTo>
                  <a:cubicBezTo>
                    <a:pt x="36" y="8"/>
                    <a:pt x="36" y="8"/>
                    <a:pt x="36" y="8"/>
                  </a:cubicBezTo>
                  <a:cubicBezTo>
                    <a:pt x="36" y="8"/>
                    <a:pt x="36" y="8"/>
                    <a:pt x="36" y="8"/>
                  </a:cubicBezTo>
                  <a:cubicBezTo>
                    <a:pt x="32" y="8"/>
                    <a:pt x="32" y="5"/>
                    <a:pt x="29" y="2"/>
                  </a:cubicBezTo>
                  <a:cubicBezTo>
                    <a:pt x="29" y="2"/>
                    <a:pt x="29" y="2"/>
                    <a:pt x="29" y="2"/>
                  </a:cubicBezTo>
                  <a:cubicBezTo>
                    <a:pt x="29" y="2"/>
                    <a:pt x="29" y="2"/>
                    <a:pt x="29" y="2"/>
                  </a:cubicBezTo>
                  <a:cubicBezTo>
                    <a:pt x="28" y="1"/>
                    <a:pt x="26" y="0"/>
                    <a:pt x="24"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1" name="Freeform 235">
              <a:extLst>
                <a:ext uri="{FF2B5EF4-FFF2-40B4-BE49-F238E27FC236}">
                  <a16:creationId xmlns="" xmlns:a16="http://schemas.microsoft.com/office/drawing/2014/main" id="{64C39E66-9914-4509-8F9A-81856EC71155}"/>
                </a:ext>
              </a:extLst>
            </p:cNvPr>
            <p:cNvSpPr>
              <a:spLocks/>
            </p:cNvSpPr>
            <p:nvPr/>
          </p:nvSpPr>
          <p:spPr bwMode="auto">
            <a:xfrm flipH="1">
              <a:off x="1155699" y="5878513"/>
              <a:ext cx="96838" cy="174625"/>
            </a:xfrm>
            <a:custGeom>
              <a:avLst/>
              <a:gdLst>
                <a:gd name="T0" fmla="*/ 13 w 34"/>
                <a:gd name="T1" fmla="*/ 0 h 61"/>
                <a:gd name="T2" fmla="*/ 26 w 34"/>
                <a:gd name="T3" fmla="*/ 22 h 61"/>
                <a:gd name="T4" fmla="*/ 25 w 34"/>
                <a:gd name="T5" fmla="*/ 23 h 61"/>
                <a:gd name="T6" fmla="*/ 24 w 34"/>
                <a:gd name="T7" fmla="*/ 23 h 61"/>
                <a:gd name="T8" fmla="*/ 1 w 34"/>
                <a:gd name="T9" fmla="*/ 8 h 61"/>
                <a:gd name="T10" fmla="*/ 22 w 34"/>
                <a:gd name="T11" fmla="*/ 31 h 61"/>
                <a:gd name="T12" fmla="*/ 16 w 34"/>
                <a:gd name="T13" fmla="*/ 34 h 61"/>
                <a:gd name="T14" fmla="*/ 4 w 34"/>
                <a:gd name="T15" fmla="*/ 32 h 61"/>
                <a:gd name="T16" fmla="*/ 20 w 34"/>
                <a:gd name="T17" fmla="*/ 39 h 61"/>
                <a:gd name="T18" fmla="*/ 21 w 34"/>
                <a:gd name="T19" fmla="*/ 39 h 61"/>
                <a:gd name="T20" fmla="*/ 25 w 34"/>
                <a:gd name="T21" fmla="*/ 41 h 61"/>
                <a:gd name="T22" fmla="*/ 9 w 34"/>
                <a:gd name="T23" fmla="*/ 45 h 61"/>
                <a:gd name="T24" fmla="*/ 0 w 34"/>
                <a:gd name="T25" fmla="*/ 43 h 61"/>
                <a:gd name="T26" fmla="*/ 17 w 34"/>
                <a:gd name="T27" fmla="*/ 49 h 61"/>
                <a:gd name="T28" fmla="*/ 20 w 34"/>
                <a:gd name="T29" fmla="*/ 48 h 61"/>
                <a:gd name="T30" fmla="*/ 21 w 34"/>
                <a:gd name="T31" fmla="*/ 48 h 61"/>
                <a:gd name="T32" fmla="*/ 24 w 34"/>
                <a:gd name="T33" fmla="*/ 50 h 61"/>
                <a:gd name="T34" fmla="*/ 8 w 34"/>
                <a:gd name="T35" fmla="*/ 61 h 61"/>
                <a:gd name="T36" fmla="*/ 31 w 34"/>
                <a:gd name="T37" fmla="*/ 47 h 61"/>
                <a:gd name="T38" fmla="*/ 31 w 34"/>
                <a:gd name="T39" fmla="*/ 46 h 61"/>
                <a:gd name="T40" fmla="*/ 30 w 34"/>
                <a:gd name="T41" fmla="*/ 41 h 61"/>
                <a:gd name="T42" fmla="*/ 32 w 34"/>
                <a:gd name="T43" fmla="*/ 38 h 61"/>
                <a:gd name="T44" fmla="*/ 34 w 34"/>
                <a:gd name="T45" fmla="*/ 32 h 61"/>
                <a:gd name="T46" fmla="*/ 27 w 34"/>
                <a:gd name="T47" fmla="*/ 15 h 61"/>
                <a:gd name="T48" fmla="*/ 13 w 34"/>
                <a:gd name="T49"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4" h="61">
                  <a:moveTo>
                    <a:pt x="13" y="0"/>
                  </a:moveTo>
                  <a:cubicBezTo>
                    <a:pt x="14" y="1"/>
                    <a:pt x="24" y="13"/>
                    <a:pt x="26" y="22"/>
                  </a:cubicBezTo>
                  <a:cubicBezTo>
                    <a:pt x="26" y="22"/>
                    <a:pt x="26" y="23"/>
                    <a:pt x="25" y="23"/>
                  </a:cubicBezTo>
                  <a:cubicBezTo>
                    <a:pt x="25" y="23"/>
                    <a:pt x="24" y="23"/>
                    <a:pt x="24" y="23"/>
                  </a:cubicBezTo>
                  <a:cubicBezTo>
                    <a:pt x="20" y="19"/>
                    <a:pt x="12" y="11"/>
                    <a:pt x="1" y="8"/>
                  </a:cubicBezTo>
                  <a:cubicBezTo>
                    <a:pt x="1" y="8"/>
                    <a:pt x="23" y="25"/>
                    <a:pt x="22" y="31"/>
                  </a:cubicBezTo>
                  <a:cubicBezTo>
                    <a:pt x="22" y="33"/>
                    <a:pt x="19" y="34"/>
                    <a:pt x="16" y="34"/>
                  </a:cubicBezTo>
                  <a:cubicBezTo>
                    <a:pt x="11" y="34"/>
                    <a:pt x="4" y="32"/>
                    <a:pt x="4" y="32"/>
                  </a:cubicBezTo>
                  <a:cubicBezTo>
                    <a:pt x="4" y="32"/>
                    <a:pt x="14" y="39"/>
                    <a:pt x="20" y="39"/>
                  </a:cubicBezTo>
                  <a:cubicBezTo>
                    <a:pt x="20" y="39"/>
                    <a:pt x="21" y="39"/>
                    <a:pt x="21" y="39"/>
                  </a:cubicBezTo>
                  <a:cubicBezTo>
                    <a:pt x="21" y="39"/>
                    <a:pt x="26" y="39"/>
                    <a:pt x="25" y="41"/>
                  </a:cubicBezTo>
                  <a:cubicBezTo>
                    <a:pt x="24" y="43"/>
                    <a:pt x="16" y="45"/>
                    <a:pt x="9" y="45"/>
                  </a:cubicBezTo>
                  <a:cubicBezTo>
                    <a:pt x="6" y="45"/>
                    <a:pt x="3" y="44"/>
                    <a:pt x="0" y="43"/>
                  </a:cubicBezTo>
                  <a:cubicBezTo>
                    <a:pt x="1" y="44"/>
                    <a:pt x="10" y="49"/>
                    <a:pt x="17" y="49"/>
                  </a:cubicBezTo>
                  <a:cubicBezTo>
                    <a:pt x="18" y="49"/>
                    <a:pt x="19" y="49"/>
                    <a:pt x="20" y="48"/>
                  </a:cubicBezTo>
                  <a:cubicBezTo>
                    <a:pt x="20" y="48"/>
                    <a:pt x="21" y="48"/>
                    <a:pt x="21" y="48"/>
                  </a:cubicBezTo>
                  <a:cubicBezTo>
                    <a:pt x="22" y="48"/>
                    <a:pt x="24" y="49"/>
                    <a:pt x="24" y="50"/>
                  </a:cubicBezTo>
                  <a:cubicBezTo>
                    <a:pt x="25" y="51"/>
                    <a:pt x="14" y="59"/>
                    <a:pt x="8" y="61"/>
                  </a:cubicBezTo>
                  <a:cubicBezTo>
                    <a:pt x="21" y="58"/>
                    <a:pt x="31" y="51"/>
                    <a:pt x="31" y="47"/>
                  </a:cubicBezTo>
                  <a:cubicBezTo>
                    <a:pt x="31" y="47"/>
                    <a:pt x="31" y="47"/>
                    <a:pt x="31" y="46"/>
                  </a:cubicBezTo>
                  <a:cubicBezTo>
                    <a:pt x="31" y="44"/>
                    <a:pt x="30" y="42"/>
                    <a:pt x="30" y="41"/>
                  </a:cubicBezTo>
                  <a:cubicBezTo>
                    <a:pt x="30" y="40"/>
                    <a:pt x="31" y="39"/>
                    <a:pt x="32" y="38"/>
                  </a:cubicBezTo>
                  <a:cubicBezTo>
                    <a:pt x="33" y="37"/>
                    <a:pt x="34" y="35"/>
                    <a:pt x="34" y="32"/>
                  </a:cubicBezTo>
                  <a:cubicBezTo>
                    <a:pt x="34" y="28"/>
                    <a:pt x="32" y="22"/>
                    <a:pt x="27" y="15"/>
                  </a:cubicBezTo>
                  <a:cubicBezTo>
                    <a:pt x="23" y="10"/>
                    <a:pt x="19" y="5"/>
                    <a:pt x="13"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2" name="Freeform 236">
              <a:extLst>
                <a:ext uri="{FF2B5EF4-FFF2-40B4-BE49-F238E27FC236}">
                  <a16:creationId xmlns="" xmlns:a16="http://schemas.microsoft.com/office/drawing/2014/main" id="{3CBE2FEA-3094-4620-B050-E58C1E0D3BC2}"/>
                </a:ext>
              </a:extLst>
            </p:cNvPr>
            <p:cNvSpPr>
              <a:spLocks/>
            </p:cNvSpPr>
            <p:nvPr/>
          </p:nvSpPr>
          <p:spPr bwMode="auto">
            <a:xfrm flipH="1">
              <a:off x="1331912" y="6140450"/>
              <a:ext cx="150813" cy="100013"/>
            </a:xfrm>
            <a:custGeom>
              <a:avLst/>
              <a:gdLst>
                <a:gd name="T0" fmla="*/ 18 w 53"/>
                <a:gd name="T1" fmla="*/ 0 h 35"/>
                <a:gd name="T2" fmla="*/ 23 w 53"/>
                <a:gd name="T3" fmla="*/ 20 h 35"/>
                <a:gd name="T4" fmla="*/ 21 w 53"/>
                <a:gd name="T5" fmla="*/ 28 h 35"/>
                <a:gd name="T6" fmla="*/ 0 w 53"/>
                <a:gd name="T7" fmla="*/ 6 h 35"/>
                <a:gd name="T8" fmla="*/ 16 w 53"/>
                <a:gd name="T9" fmla="*/ 30 h 35"/>
                <a:gd name="T10" fmla="*/ 0 w 53"/>
                <a:gd name="T11" fmla="*/ 21 h 35"/>
                <a:gd name="T12" fmla="*/ 24 w 53"/>
                <a:gd name="T13" fmla="*/ 35 h 35"/>
                <a:gd name="T14" fmla="*/ 26 w 53"/>
                <a:gd name="T15" fmla="*/ 35 h 35"/>
                <a:gd name="T16" fmla="*/ 33 w 53"/>
                <a:gd name="T17" fmla="*/ 30 h 35"/>
                <a:gd name="T18" fmla="*/ 34 w 53"/>
                <a:gd name="T19" fmla="*/ 31 h 35"/>
                <a:gd name="T20" fmla="*/ 36 w 53"/>
                <a:gd name="T21" fmla="*/ 31 h 35"/>
                <a:gd name="T22" fmla="*/ 51 w 53"/>
                <a:gd name="T23" fmla="*/ 13 h 35"/>
                <a:gd name="T24" fmla="*/ 53 w 53"/>
                <a:gd name="T25" fmla="*/ 5 h 35"/>
                <a:gd name="T26" fmla="*/ 43 w 53"/>
                <a:gd name="T27" fmla="*/ 22 h 35"/>
                <a:gd name="T28" fmla="*/ 45 w 53"/>
                <a:gd name="T29" fmla="*/ 2 h 35"/>
                <a:gd name="T30" fmla="*/ 36 w 53"/>
                <a:gd name="T31" fmla="*/ 23 h 35"/>
                <a:gd name="T32" fmla="*/ 35 w 53"/>
                <a:gd name="T33" fmla="*/ 23 h 35"/>
                <a:gd name="T34" fmla="*/ 31 w 53"/>
                <a:gd name="T35" fmla="*/ 3 h 35"/>
                <a:gd name="T36" fmla="*/ 29 w 53"/>
                <a:gd name="T37" fmla="*/ 23 h 35"/>
                <a:gd name="T38" fmla="*/ 29 w 53"/>
                <a:gd name="T39" fmla="*/ 23 h 35"/>
                <a:gd name="T40" fmla="*/ 18 w 53"/>
                <a:gd name="T41"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3" h="35">
                  <a:moveTo>
                    <a:pt x="18" y="0"/>
                  </a:moveTo>
                  <a:cubicBezTo>
                    <a:pt x="19" y="3"/>
                    <a:pt x="22" y="15"/>
                    <a:pt x="23" y="20"/>
                  </a:cubicBezTo>
                  <a:cubicBezTo>
                    <a:pt x="24" y="26"/>
                    <a:pt x="21" y="28"/>
                    <a:pt x="21" y="28"/>
                  </a:cubicBezTo>
                  <a:cubicBezTo>
                    <a:pt x="13" y="26"/>
                    <a:pt x="0" y="6"/>
                    <a:pt x="0" y="6"/>
                  </a:cubicBezTo>
                  <a:cubicBezTo>
                    <a:pt x="4" y="20"/>
                    <a:pt x="16" y="30"/>
                    <a:pt x="16" y="30"/>
                  </a:cubicBezTo>
                  <a:cubicBezTo>
                    <a:pt x="9" y="28"/>
                    <a:pt x="1" y="22"/>
                    <a:pt x="0" y="21"/>
                  </a:cubicBezTo>
                  <a:cubicBezTo>
                    <a:pt x="9" y="31"/>
                    <a:pt x="19" y="35"/>
                    <a:pt x="24" y="35"/>
                  </a:cubicBezTo>
                  <a:cubicBezTo>
                    <a:pt x="25" y="35"/>
                    <a:pt x="26" y="35"/>
                    <a:pt x="26" y="35"/>
                  </a:cubicBezTo>
                  <a:cubicBezTo>
                    <a:pt x="30" y="33"/>
                    <a:pt x="30" y="30"/>
                    <a:pt x="33" y="30"/>
                  </a:cubicBezTo>
                  <a:cubicBezTo>
                    <a:pt x="33" y="30"/>
                    <a:pt x="34" y="31"/>
                    <a:pt x="34" y="31"/>
                  </a:cubicBezTo>
                  <a:cubicBezTo>
                    <a:pt x="35" y="31"/>
                    <a:pt x="35" y="31"/>
                    <a:pt x="36" y="31"/>
                  </a:cubicBezTo>
                  <a:cubicBezTo>
                    <a:pt x="40" y="31"/>
                    <a:pt x="46" y="27"/>
                    <a:pt x="51" y="13"/>
                  </a:cubicBezTo>
                  <a:cubicBezTo>
                    <a:pt x="52" y="11"/>
                    <a:pt x="53" y="8"/>
                    <a:pt x="53" y="5"/>
                  </a:cubicBezTo>
                  <a:cubicBezTo>
                    <a:pt x="51" y="11"/>
                    <a:pt x="43" y="22"/>
                    <a:pt x="43" y="22"/>
                  </a:cubicBezTo>
                  <a:cubicBezTo>
                    <a:pt x="44" y="18"/>
                    <a:pt x="45" y="6"/>
                    <a:pt x="45" y="2"/>
                  </a:cubicBezTo>
                  <a:cubicBezTo>
                    <a:pt x="44" y="9"/>
                    <a:pt x="38" y="23"/>
                    <a:pt x="36" y="23"/>
                  </a:cubicBezTo>
                  <a:cubicBezTo>
                    <a:pt x="35" y="23"/>
                    <a:pt x="35" y="23"/>
                    <a:pt x="35" y="23"/>
                  </a:cubicBezTo>
                  <a:cubicBezTo>
                    <a:pt x="33" y="22"/>
                    <a:pt x="31" y="6"/>
                    <a:pt x="31" y="3"/>
                  </a:cubicBezTo>
                  <a:cubicBezTo>
                    <a:pt x="31" y="6"/>
                    <a:pt x="32" y="23"/>
                    <a:pt x="29" y="23"/>
                  </a:cubicBezTo>
                  <a:cubicBezTo>
                    <a:pt x="29" y="23"/>
                    <a:pt x="29" y="23"/>
                    <a:pt x="29" y="23"/>
                  </a:cubicBezTo>
                  <a:cubicBezTo>
                    <a:pt x="26" y="22"/>
                    <a:pt x="20" y="4"/>
                    <a:pt x="18"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3" name="Freeform 237">
              <a:extLst>
                <a:ext uri="{FF2B5EF4-FFF2-40B4-BE49-F238E27FC236}">
                  <a16:creationId xmlns="" xmlns:a16="http://schemas.microsoft.com/office/drawing/2014/main" id="{9C8309C3-2931-4383-BD62-0D75391C62AB}"/>
                </a:ext>
              </a:extLst>
            </p:cNvPr>
            <p:cNvSpPr>
              <a:spLocks/>
            </p:cNvSpPr>
            <p:nvPr/>
          </p:nvSpPr>
          <p:spPr bwMode="auto">
            <a:xfrm flipH="1">
              <a:off x="1684337" y="6038850"/>
              <a:ext cx="7938" cy="3175"/>
            </a:xfrm>
            <a:custGeom>
              <a:avLst/>
              <a:gdLst>
                <a:gd name="T0" fmla="*/ 3 w 3"/>
                <a:gd name="T1" fmla="*/ 0 h 1"/>
                <a:gd name="T2" fmla="*/ 0 w 3"/>
                <a:gd name="T3" fmla="*/ 1 h 1"/>
                <a:gd name="T4" fmla="*/ 3 w 3"/>
                <a:gd name="T5" fmla="*/ 0 h 1"/>
              </a:gdLst>
              <a:ahLst/>
              <a:cxnLst>
                <a:cxn ang="0">
                  <a:pos x="T0" y="T1"/>
                </a:cxn>
                <a:cxn ang="0">
                  <a:pos x="T2" y="T3"/>
                </a:cxn>
                <a:cxn ang="0">
                  <a:pos x="T4" y="T5"/>
                </a:cxn>
              </a:cxnLst>
              <a:rect l="0" t="0" r="r" b="b"/>
              <a:pathLst>
                <a:path w="3" h="1">
                  <a:moveTo>
                    <a:pt x="3" y="0"/>
                  </a:moveTo>
                  <a:cubicBezTo>
                    <a:pt x="3" y="1"/>
                    <a:pt x="2" y="1"/>
                    <a:pt x="0" y="1"/>
                  </a:cubicBezTo>
                  <a:cubicBezTo>
                    <a:pt x="2" y="1"/>
                    <a:pt x="3" y="1"/>
                    <a:pt x="3"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4" name="Freeform 238">
              <a:extLst>
                <a:ext uri="{FF2B5EF4-FFF2-40B4-BE49-F238E27FC236}">
                  <a16:creationId xmlns="" xmlns:a16="http://schemas.microsoft.com/office/drawing/2014/main" id="{1C7DF04F-3165-4884-8CFA-925BFEA1478F}"/>
                </a:ext>
              </a:extLst>
            </p:cNvPr>
            <p:cNvSpPr>
              <a:spLocks/>
            </p:cNvSpPr>
            <p:nvPr/>
          </p:nvSpPr>
          <p:spPr bwMode="auto">
            <a:xfrm flipH="1">
              <a:off x="1681162" y="5924550"/>
              <a:ext cx="112713" cy="173038"/>
            </a:xfrm>
            <a:custGeom>
              <a:avLst/>
              <a:gdLst>
                <a:gd name="T0" fmla="*/ 16 w 40"/>
                <a:gd name="T1" fmla="*/ 0 h 61"/>
                <a:gd name="T2" fmla="*/ 5 w 40"/>
                <a:gd name="T3" fmla="*/ 14 h 61"/>
                <a:gd name="T4" fmla="*/ 1 w 40"/>
                <a:gd name="T5" fmla="*/ 23 h 61"/>
                <a:gd name="T6" fmla="*/ 0 w 40"/>
                <a:gd name="T7" fmla="*/ 27 h 61"/>
                <a:gd name="T8" fmla="*/ 0 w 40"/>
                <a:gd name="T9" fmla="*/ 31 h 61"/>
                <a:gd name="T10" fmla="*/ 3 w 40"/>
                <a:gd name="T11" fmla="*/ 38 h 61"/>
                <a:gd name="T12" fmla="*/ 5 w 40"/>
                <a:gd name="T13" fmla="*/ 42 h 61"/>
                <a:gd name="T14" fmla="*/ 5 w 40"/>
                <a:gd name="T15" fmla="*/ 45 h 61"/>
                <a:gd name="T16" fmla="*/ 5 w 40"/>
                <a:gd name="T17" fmla="*/ 47 h 61"/>
                <a:gd name="T18" fmla="*/ 40 w 40"/>
                <a:gd name="T19" fmla="*/ 61 h 61"/>
                <a:gd name="T20" fmla="*/ 40 w 40"/>
                <a:gd name="T21" fmla="*/ 61 h 61"/>
                <a:gd name="T22" fmla="*/ 19 w 40"/>
                <a:gd name="T23" fmla="*/ 51 h 61"/>
                <a:gd name="T24" fmla="*/ 35 w 40"/>
                <a:gd name="T25" fmla="*/ 42 h 61"/>
                <a:gd name="T26" fmla="*/ 20 w 40"/>
                <a:gd name="T27" fmla="*/ 44 h 61"/>
                <a:gd name="T28" fmla="*/ 17 w 40"/>
                <a:gd name="T29" fmla="*/ 43 h 61"/>
                <a:gd name="T30" fmla="*/ 36 w 40"/>
                <a:gd name="T31" fmla="*/ 29 h 61"/>
                <a:gd name="T32" fmla="*/ 15 w 40"/>
                <a:gd name="T33" fmla="*/ 36 h 61"/>
                <a:gd name="T34" fmla="*/ 14 w 40"/>
                <a:gd name="T35" fmla="*/ 36 h 61"/>
                <a:gd name="T36" fmla="*/ 28 w 40"/>
                <a:gd name="T37" fmla="*/ 14 h 61"/>
                <a:gd name="T38" fmla="*/ 10 w 40"/>
                <a:gd name="T39" fmla="*/ 27 h 61"/>
                <a:gd name="T40" fmla="*/ 7 w 40"/>
                <a:gd name="T41" fmla="*/ 26 h 61"/>
                <a:gd name="T42" fmla="*/ 16 w 40"/>
                <a:gd name="T43"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 h="61">
                  <a:moveTo>
                    <a:pt x="16" y="0"/>
                  </a:moveTo>
                  <a:cubicBezTo>
                    <a:pt x="12" y="4"/>
                    <a:pt x="8" y="10"/>
                    <a:pt x="5" y="14"/>
                  </a:cubicBezTo>
                  <a:cubicBezTo>
                    <a:pt x="3" y="18"/>
                    <a:pt x="2" y="21"/>
                    <a:pt x="1" y="23"/>
                  </a:cubicBezTo>
                  <a:cubicBezTo>
                    <a:pt x="1" y="25"/>
                    <a:pt x="0" y="26"/>
                    <a:pt x="0" y="27"/>
                  </a:cubicBezTo>
                  <a:cubicBezTo>
                    <a:pt x="0" y="28"/>
                    <a:pt x="0" y="29"/>
                    <a:pt x="0" y="31"/>
                  </a:cubicBezTo>
                  <a:cubicBezTo>
                    <a:pt x="0" y="35"/>
                    <a:pt x="1" y="37"/>
                    <a:pt x="3" y="38"/>
                  </a:cubicBezTo>
                  <a:cubicBezTo>
                    <a:pt x="5" y="39"/>
                    <a:pt x="5" y="40"/>
                    <a:pt x="5" y="42"/>
                  </a:cubicBezTo>
                  <a:cubicBezTo>
                    <a:pt x="5" y="43"/>
                    <a:pt x="5" y="44"/>
                    <a:pt x="5" y="45"/>
                  </a:cubicBezTo>
                  <a:cubicBezTo>
                    <a:pt x="5" y="45"/>
                    <a:pt x="5" y="46"/>
                    <a:pt x="5" y="47"/>
                  </a:cubicBezTo>
                  <a:cubicBezTo>
                    <a:pt x="6" y="51"/>
                    <a:pt x="22" y="61"/>
                    <a:pt x="40" y="61"/>
                  </a:cubicBezTo>
                  <a:cubicBezTo>
                    <a:pt x="40" y="61"/>
                    <a:pt x="40" y="61"/>
                    <a:pt x="40" y="61"/>
                  </a:cubicBezTo>
                  <a:cubicBezTo>
                    <a:pt x="33" y="60"/>
                    <a:pt x="24" y="56"/>
                    <a:pt x="19" y="51"/>
                  </a:cubicBezTo>
                  <a:cubicBezTo>
                    <a:pt x="16" y="48"/>
                    <a:pt x="28" y="44"/>
                    <a:pt x="35" y="42"/>
                  </a:cubicBezTo>
                  <a:cubicBezTo>
                    <a:pt x="31" y="43"/>
                    <a:pt x="24" y="44"/>
                    <a:pt x="20" y="44"/>
                  </a:cubicBezTo>
                  <a:cubicBezTo>
                    <a:pt x="18" y="44"/>
                    <a:pt x="17" y="44"/>
                    <a:pt x="17" y="43"/>
                  </a:cubicBezTo>
                  <a:cubicBezTo>
                    <a:pt x="16" y="40"/>
                    <a:pt x="35" y="30"/>
                    <a:pt x="36" y="29"/>
                  </a:cubicBezTo>
                  <a:cubicBezTo>
                    <a:pt x="35" y="30"/>
                    <a:pt x="20" y="36"/>
                    <a:pt x="15" y="36"/>
                  </a:cubicBezTo>
                  <a:cubicBezTo>
                    <a:pt x="15" y="36"/>
                    <a:pt x="14" y="36"/>
                    <a:pt x="14" y="36"/>
                  </a:cubicBezTo>
                  <a:cubicBezTo>
                    <a:pt x="11" y="34"/>
                    <a:pt x="25" y="18"/>
                    <a:pt x="28" y="14"/>
                  </a:cubicBezTo>
                  <a:cubicBezTo>
                    <a:pt x="26" y="17"/>
                    <a:pt x="16" y="27"/>
                    <a:pt x="10" y="27"/>
                  </a:cubicBezTo>
                  <a:cubicBezTo>
                    <a:pt x="9" y="27"/>
                    <a:pt x="8" y="27"/>
                    <a:pt x="7" y="26"/>
                  </a:cubicBezTo>
                  <a:cubicBezTo>
                    <a:pt x="3" y="20"/>
                    <a:pt x="15" y="1"/>
                    <a:pt x="16"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5" name="Freeform 239">
              <a:extLst>
                <a:ext uri="{FF2B5EF4-FFF2-40B4-BE49-F238E27FC236}">
                  <a16:creationId xmlns="" xmlns:a16="http://schemas.microsoft.com/office/drawing/2014/main" id="{65EB62CD-CF7E-4A39-A983-3F7FB29A9BBC}"/>
                </a:ext>
              </a:extLst>
            </p:cNvPr>
            <p:cNvSpPr>
              <a:spLocks/>
            </p:cNvSpPr>
            <p:nvPr/>
          </p:nvSpPr>
          <p:spPr bwMode="auto">
            <a:xfrm flipH="1">
              <a:off x="2260599" y="5848350"/>
              <a:ext cx="195263" cy="184150"/>
            </a:xfrm>
            <a:custGeom>
              <a:avLst/>
              <a:gdLst>
                <a:gd name="T0" fmla="*/ 66 w 69"/>
                <a:gd name="T1" fmla="*/ 51 h 65"/>
                <a:gd name="T2" fmla="*/ 49 w 69"/>
                <a:gd name="T3" fmla="*/ 64 h 65"/>
                <a:gd name="T4" fmla="*/ 6 w 69"/>
                <a:gd name="T5" fmla="*/ 40 h 65"/>
                <a:gd name="T6" fmla="*/ 6 w 69"/>
                <a:gd name="T7" fmla="*/ 40 h 65"/>
                <a:gd name="T8" fmla="*/ 1 w 69"/>
                <a:gd name="T9" fmla="*/ 14 h 65"/>
                <a:gd name="T10" fmla="*/ 2 w 69"/>
                <a:gd name="T11" fmla="*/ 4 h 65"/>
                <a:gd name="T12" fmla="*/ 6 w 69"/>
                <a:gd name="T13" fmla="*/ 7 h 65"/>
                <a:gd name="T14" fmla="*/ 10 w 69"/>
                <a:gd name="T15" fmla="*/ 9 h 65"/>
                <a:gd name="T16" fmla="*/ 9 w 69"/>
                <a:gd name="T17" fmla="*/ 3 h 65"/>
                <a:gd name="T18" fmla="*/ 17 w 69"/>
                <a:gd name="T19" fmla="*/ 2 h 65"/>
                <a:gd name="T20" fmla="*/ 39 w 69"/>
                <a:gd name="T21" fmla="*/ 9 h 65"/>
                <a:gd name="T22" fmla="*/ 39 w 69"/>
                <a:gd name="T23" fmla="*/ 9 h 65"/>
                <a:gd name="T24" fmla="*/ 66 w 69"/>
                <a:gd name="T25" fmla="*/ 51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9" h="65">
                  <a:moveTo>
                    <a:pt x="66" y="51"/>
                  </a:moveTo>
                  <a:cubicBezTo>
                    <a:pt x="63" y="65"/>
                    <a:pt x="49" y="64"/>
                    <a:pt x="49" y="64"/>
                  </a:cubicBezTo>
                  <a:cubicBezTo>
                    <a:pt x="24" y="65"/>
                    <a:pt x="12" y="53"/>
                    <a:pt x="6" y="40"/>
                  </a:cubicBezTo>
                  <a:cubicBezTo>
                    <a:pt x="6" y="40"/>
                    <a:pt x="6" y="40"/>
                    <a:pt x="6" y="40"/>
                  </a:cubicBezTo>
                  <a:cubicBezTo>
                    <a:pt x="0" y="27"/>
                    <a:pt x="1" y="14"/>
                    <a:pt x="1" y="14"/>
                  </a:cubicBezTo>
                  <a:cubicBezTo>
                    <a:pt x="1" y="14"/>
                    <a:pt x="0" y="5"/>
                    <a:pt x="2" y="4"/>
                  </a:cubicBezTo>
                  <a:cubicBezTo>
                    <a:pt x="3" y="4"/>
                    <a:pt x="5" y="6"/>
                    <a:pt x="6" y="7"/>
                  </a:cubicBezTo>
                  <a:cubicBezTo>
                    <a:pt x="8" y="8"/>
                    <a:pt x="9" y="9"/>
                    <a:pt x="10" y="9"/>
                  </a:cubicBezTo>
                  <a:cubicBezTo>
                    <a:pt x="11" y="9"/>
                    <a:pt x="9" y="7"/>
                    <a:pt x="9" y="3"/>
                  </a:cubicBezTo>
                  <a:cubicBezTo>
                    <a:pt x="8" y="0"/>
                    <a:pt x="17" y="2"/>
                    <a:pt x="17" y="2"/>
                  </a:cubicBezTo>
                  <a:cubicBezTo>
                    <a:pt x="25" y="4"/>
                    <a:pt x="33" y="6"/>
                    <a:pt x="39" y="9"/>
                  </a:cubicBezTo>
                  <a:cubicBezTo>
                    <a:pt x="39" y="9"/>
                    <a:pt x="39" y="9"/>
                    <a:pt x="39" y="9"/>
                  </a:cubicBezTo>
                  <a:cubicBezTo>
                    <a:pt x="65" y="20"/>
                    <a:pt x="69" y="40"/>
                    <a:pt x="66" y="51"/>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6" name="Freeform 240">
              <a:extLst>
                <a:ext uri="{FF2B5EF4-FFF2-40B4-BE49-F238E27FC236}">
                  <a16:creationId xmlns="" xmlns:a16="http://schemas.microsoft.com/office/drawing/2014/main" id="{74117AB2-E137-4284-9152-1885FD9F0627}"/>
                </a:ext>
              </a:extLst>
            </p:cNvPr>
            <p:cNvSpPr>
              <a:spLocks/>
            </p:cNvSpPr>
            <p:nvPr/>
          </p:nvSpPr>
          <p:spPr bwMode="auto">
            <a:xfrm flipH="1">
              <a:off x="2265362" y="5873750"/>
              <a:ext cx="173038" cy="155575"/>
            </a:xfrm>
            <a:custGeom>
              <a:avLst/>
              <a:gdLst>
                <a:gd name="T0" fmla="*/ 33 w 61"/>
                <a:gd name="T1" fmla="*/ 0 h 55"/>
                <a:gd name="T2" fmla="*/ 53 w 61"/>
                <a:gd name="T3" fmla="*/ 24 h 55"/>
                <a:gd name="T4" fmla="*/ 35 w 61"/>
                <a:gd name="T5" fmla="*/ 13 h 55"/>
                <a:gd name="T6" fmla="*/ 35 w 61"/>
                <a:gd name="T7" fmla="*/ 13 h 55"/>
                <a:gd name="T8" fmla="*/ 51 w 61"/>
                <a:gd name="T9" fmla="*/ 37 h 55"/>
                <a:gd name="T10" fmla="*/ 48 w 61"/>
                <a:gd name="T11" fmla="*/ 36 h 55"/>
                <a:gd name="T12" fmla="*/ 32 w 61"/>
                <a:gd name="T13" fmla="*/ 28 h 55"/>
                <a:gd name="T14" fmla="*/ 40 w 61"/>
                <a:gd name="T15" fmla="*/ 42 h 55"/>
                <a:gd name="T16" fmla="*/ 39 w 61"/>
                <a:gd name="T17" fmla="*/ 42 h 55"/>
                <a:gd name="T18" fmla="*/ 17 w 61"/>
                <a:gd name="T19" fmla="*/ 31 h 55"/>
                <a:gd name="T20" fmla="*/ 31 w 61"/>
                <a:gd name="T21" fmla="*/ 50 h 55"/>
                <a:gd name="T22" fmla="*/ 30 w 61"/>
                <a:gd name="T23" fmla="*/ 50 h 55"/>
                <a:gd name="T24" fmla="*/ 0 w 61"/>
                <a:gd name="T25" fmla="*/ 31 h 55"/>
                <a:gd name="T26" fmla="*/ 40 w 61"/>
                <a:gd name="T27" fmla="*/ 55 h 55"/>
                <a:gd name="T28" fmla="*/ 43 w 61"/>
                <a:gd name="T29" fmla="*/ 55 h 55"/>
                <a:gd name="T30" fmla="*/ 43 w 61"/>
                <a:gd name="T31" fmla="*/ 55 h 55"/>
                <a:gd name="T32" fmla="*/ 60 w 61"/>
                <a:gd name="T33" fmla="*/ 42 h 55"/>
                <a:gd name="T34" fmla="*/ 61 w 61"/>
                <a:gd name="T35" fmla="*/ 36 h 55"/>
                <a:gd name="T36" fmla="*/ 33 w 61"/>
                <a:gd name="T37"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1" h="55">
                  <a:moveTo>
                    <a:pt x="33" y="0"/>
                  </a:moveTo>
                  <a:cubicBezTo>
                    <a:pt x="46" y="9"/>
                    <a:pt x="53" y="23"/>
                    <a:pt x="53" y="24"/>
                  </a:cubicBezTo>
                  <a:cubicBezTo>
                    <a:pt x="45" y="14"/>
                    <a:pt x="37" y="13"/>
                    <a:pt x="35" y="13"/>
                  </a:cubicBezTo>
                  <a:cubicBezTo>
                    <a:pt x="35" y="13"/>
                    <a:pt x="35" y="13"/>
                    <a:pt x="35" y="13"/>
                  </a:cubicBezTo>
                  <a:cubicBezTo>
                    <a:pt x="48" y="19"/>
                    <a:pt x="54" y="37"/>
                    <a:pt x="51" y="37"/>
                  </a:cubicBezTo>
                  <a:cubicBezTo>
                    <a:pt x="50" y="37"/>
                    <a:pt x="49" y="37"/>
                    <a:pt x="48" y="36"/>
                  </a:cubicBezTo>
                  <a:cubicBezTo>
                    <a:pt x="41" y="29"/>
                    <a:pt x="32" y="28"/>
                    <a:pt x="32" y="28"/>
                  </a:cubicBezTo>
                  <a:cubicBezTo>
                    <a:pt x="36" y="29"/>
                    <a:pt x="46" y="39"/>
                    <a:pt x="40" y="42"/>
                  </a:cubicBezTo>
                  <a:cubicBezTo>
                    <a:pt x="40" y="42"/>
                    <a:pt x="39" y="42"/>
                    <a:pt x="39" y="42"/>
                  </a:cubicBezTo>
                  <a:cubicBezTo>
                    <a:pt x="32" y="42"/>
                    <a:pt x="18" y="32"/>
                    <a:pt x="17" y="31"/>
                  </a:cubicBezTo>
                  <a:cubicBezTo>
                    <a:pt x="24" y="43"/>
                    <a:pt x="46" y="49"/>
                    <a:pt x="31" y="50"/>
                  </a:cubicBezTo>
                  <a:cubicBezTo>
                    <a:pt x="31" y="50"/>
                    <a:pt x="30" y="50"/>
                    <a:pt x="30" y="50"/>
                  </a:cubicBezTo>
                  <a:cubicBezTo>
                    <a:pt x="16" y="50"/>
                    <a:pt x="2" y="32"/>
                    <a:pt x="0" y="31"/>
                  </a:cubicBezTo>
                  <a:cubicBezTo>
                    <a:pt x="6" y="43"/>
                    <a:pt x="17" y="55"/>
                    <a:pt x="40" y="55"/>
                  </a:cubicBezTo>
                  <a:cubicBezTo>
                    <a:pt x="41" y="55"/>
                    <a:pt x="42" y="55"/>
                    <a:pt x="43" y="55"/>
                  </a:cubicBezTo>
                  <a:cubicBezTo>
                    <a:pt x="43" y="55"/>
                    <a:pt x="43" y="55"/>
                    <a:pt x="43" y="55"/>
                  </a:cubicBezTo>
                  <a:cubicBezTo>
                    <a:pt x="46" y="55"/>
                    <a:pt x="58" y="54"/>
                    <a:pt x="60" y="42"/>
                  </a:cubicBezTo>
                  <a:cubicBezTo>
                    <a:pt x="61" y="40"/>
                    <a:pt x="61" y="38"/>
                    <a:pt x="61" y="36"/>
                  </a:cubicBezTo>
                  <a:cubicBezTo>
                    <a:pt x="61" y="25"/>
                    <a:pt x="55" y="9"/>
                    <a:pt x="33" y="0"/>
                  </a:cubicBezTo>
                </a:path>
              </a:pathLst>
            </a:custGeom>
            <a:solidFill>
              <a:srgbClr val="F9E3E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7" name="Freeform 241">
              <a:extLst>
                <a:ext uri="{FF2B5EF4-FFF2-40B4-BE49-F238E27FC236}">
                  <a16:creationId xmlns="" xmlns:a16="http://schemas.microsoft.com/office/drawing/2014/main" id="{9C5162C2-F60E-4D87-BDE1-B812908EB0E7}"/>
                </a:ext>
              </a:extLst>
            </p:cNvPr>
            <p:cNvSpPr>
              <a:spLocks/>
            </p:cNvSpPr>
            <p:nvPr/>
          </p:nvSpPr>
          <p:spPr bwMode="auto">
            <a:xfrm flipH="1">
              <a:off x="2260599" y="5973763"/>
              <a:ext cx="65088" cy="61913"/>
            </a:xfrm>
            <a:custGeom>
              <a:avLst/>
              <a:gdLst>
                <a:gd name="T0" fmla="*/ 0 w 23"/>
                <a:gd name="T1" fmla="*/ 20 h 22"/>
                <a:gd name="T2" fmla="*/ 15 w 23"/>
                <a:gd name="T3" fmla="*/ 19 h 22"/>
                <a:gd name="T4" fmla="*/ 19 w 23"/>
                <a:gd name="T5" fmla="*/ 19 h 22"/>
                <a:gd name="T6" fmla="*/ 20 w 23"/>
                <a:gd name="T7" fmla="*/ 15 h 22"/>
                <a:gd name="T8" fmla="*/ 21 w 23"/>
                <a:gd name="T9" fmla="*/ 0 h 22"/>
                <a:gd name="T10" fmla="*/ 18 w 23"/>
                <a:gd name="T11" fmla="*/ 10 h 22"/>
                <a:gd name="T12" fmla="*/ 16 w 23"/>
                <a:gd name="T13" fmla="*/ 3 h 22"/>
                <a:gd name="T14" fmla="*/ 16 w 23"/>
                <a:gd name="T15" fmla="*/ 13 h 22"/>
                <a:gd name="T16" fmla="*/ 7 w 23"/>
                <a:gd name="T17" fmla="*/ 12 h 22"/>
                <a:gd name="T18" fmla="*/ 12 w 23"/>
                <a:gd name="T19" fmla="*/ 17 h 22"/>
                <a:gd name="T20" fmla="*/ 0 w 23"/>
                <a:gd name="T21" fmla="*/ 2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22">
                  <a:moveTo>
                    <a:pt x="0" y="20"/>
                  </a:moveTo>
                  <a:cubicBezTo>
                    <a:pt x="0" y="20"/>
                    <a:pt x="7" y="22"/>
                    <a:pt x="15" y="19"/>
                  </a:cubicBezTo>
                  <a:cubicBezTo>
                    <a:pt x="15" y="19"/>
                    <a:pt x="16" y="20"/>
                    <a:pt x="19" y="19"/>
                  </a:cubicBezTo>
                  <a:cubicBezTo>
                    <a:pt x="21" y="18"/>
                    <a:pt x="20" y="17"/>
                    <a:pt x="20" y="15"/>
                  </a:cubicBezTo>
                  <a:cubicBezTo>
                    <a:pt x="21" y="13"/>
                    <a:pt x="23" y="7"/>
                    <a:pt x="21" y="0"/>
                  </a:cubicBezTo>
                  <a:cubicBezTo>
                    <a:pt x="21" y="0"/>
                    <a:pt x="20" y="7"/>
                    <a:pt x="18" y="10"/>
                  </a:cubicBezTo>
                  <a:cubicBezTo>
                    <a:pt x="18" y="10"/>
                    <a:pt x="17" y="6"/>
                    <a:pt x="16" y="3"/>
                  </a:cubicBezTo>
                  <a:cubicBezTo>
                    <a:pt x="16" y="3"/>
                    <a:pt x="17" y="11"/>
                    <a:pt x="16" y="13"/>
                  </a:cubicBezTo>
                  <a:cubicBezTo>
                    <a:pt x="14" y="16"/>
                    <a:pt x="7" y="12"/>
                    <a:pt x="7" y="12"/>
                  </a:cubicBezTo>
                  <a:cubicBezTo>
                    <a:pt x="7" y="12"/>
                    <a:pt x="10" y="17"/>
                    <a:pt x="12" y="17"/>
                  </a:cubicBezTo>
                  <a:cubicBezTo>
                    <a:pt x="12" y="17"/>
                    <a:pt x="8" y="20"/>
                    <a:pt x="0" y="20"/>
                  </a:cubicBezTo>
                  <a:close/>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8" name="Freeform 242">
              <a:extLst>
                <a:ext uri="{FF2B5EF4-FFF2-40B4-BE49-F238E27FC236}">
                  <a16:creationId xmlns="" xmlns:a16="http://schemas.microsoft.com/office/drawing/2014/main" id="{5B433906-40B7-4808-B17F-93399800C276}"/>
                </a:ext>
              </a:extLst>
            </p:cNvPr>
            <p:cNvSpPr>
              <a:spLocks/>
            </p:cNvSpPr>
            <p:nvPr/>
          </p:nvSpPr>
          <p:spPr bwMode="auto">
            <a:xfrm flipH="1">
              <a:off x="2239962" y="6018213"/>
              <a:ext cx="36513" cy="23813"/>
            </a:xfrm>
            <a:custGeom>
              <a:avLst/>
              <a:gdLst>
                <a:gd name="T0" fmla="*/ 0 w 13"/>
                <a:gd name="T1" fmla="*/ 4 h 8"/>
                <a:gd name="T2" fmla="*/ 7 w 13"/>
                <a:gd name="T3" fmla="*/ 8 h 8"/>
                <a:gd name="T4" fmla="*/ 13 w 13"/>
                <a:gd name="T5" fmla="*/ 7 h 8"/>
                <a:gd name="T6" fmla="*/ 3 w 13"/>
                <a:gd name="T7" fmla="*/ 0 h 8"/>
              </a:gdLst>
              <a:ahLst/>
              <a:cxnLst>
                <a:cxn ang="0">
                  <a:pos x="T0" y="T1"/>
                </a:cxn>
                <a:cxn ang="0">
                  <a:pos x="T2" y="T3"/>
                </a:cxn>
                <a:cxn ang="0">
                  <a:pos x="T4" y="T5"/>
                </a:cxn>
                <a:cxn ang="0">
                  <a:pos x="T6" y="T7"/>
                </a:cxn>
              </a:cxnLst>
              <a:rect l="0" t="0" r="r" b="b"/>
              <a:pathLst>
                <a:path w="13" h="8">
                  <a:moveTo>
                    <a:pt x="0" y="4"/>
                  </a:moveTo>
                  <a:cubicBezTo>
                    <a:pt x="0" y="4"/>
                    <a:pt x="2" y="3"/>
                    <a:pt x="7" y="8"/>
                  </a:cubicBezTo>
                  <a:cubicBezTo>
                    <a:pt x="13" y="7"/>
                    <a:pt x="13" y="7"/>
                    <a:pt x="13" y="7"/>
                  </a:cubicBezTo>
                  <a:cubicBezTo>
                    <a:pt x="13" y="7"/>
                    <a:pt x="6" y="4"/>
                    <a:pt x="3" y="0"/>
                  </a:cubicBezTo>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9" name="Freeform 243">
              <a:extLst>
                <a:ext uri="{FF2B5EF4-FFF2-40B4-BE49-F238E27FC236}">
                  <a16:creationId xmlns="" xmlns:a16="http://schemas.microsoft.com/office/drawing/2014/main" id="{B6613759-64A7-4641-9CDB-CF9C29FAA42A}"/>
                </a:ext>
              </a:extLst>
            </p:cNvPr>
            <p:cNvSpPr>
              <a:spLocks/>
            </p:cNvSpPr>
            <p:nvPr/>
          </p:nvSpPr>
          <p:spPr bwMode="auto">
            <a:xfrm flipH="1">
              <a:off x="2773362" y="5716588"/>
              <a:ext cx="195263" cy="188913"/>
            </a:xfrm>
            <a:custGeom>
              <a:avLst/>
              <a:gdLst>
                <a:gd name="T0" fmla="*/ 66 w 69"/>
                <a:gd name="T1" fmla="*/ 52 h 66"/>
                <a:gd name="T2" fmla="*/ 49 w 69"/>
                <a:gd name="T3" fmla="*/ 65 h 66"/>
                <a:gd name="T4" fmla="*/ 6 w 69"/>
                <a:gd name="T5" fmla="*/ 41 h 66"/>
                <a:gd name="T6" fmla="*/ 6 w 69"/>
                <a:gd name="T7" fmla="*/ 41 h 66"/>
                <a:gd name="T8" fmla="*/ 1 w 69"/>
                <a:gd name="T9" fmla="*/ 14 h 66"/>
                <a:gd name="T10" fmla="*/ 2 w 69"/>
                <a:gd name="T11" fmla="*/ 5 h 66"/>
                <a:gd name="T12" fmla="*/ 6 w 69"/>
                <a:gd name="T13" fmla="*/ 8 h 66"/>
                <a:gd name="T14" fmla="*/ 10 w 69"/>
                <a:gd name="T15" fmla="*/ 10 h 66"/>
                <a:gd name="T16" fmla="*/ 9 w 69"/>
                <a:gd name="T17" fmla="*/ 4 h 66"/>
                <a:gd name="T18" fmla="*/ 17 w 69"/>
                <a:gd name="T19" fmla="*/ 3 h 66"/>
                <a:gd name="T20" fmla="*/ 39 w 69"/>
                <a:gd name="T21" fmla="*/ 9 h 66"/>
                <a:gd name="T22" fmla="*/ 39 w 69"/>
                <a:gd name="T23" fmla="*/ 9 h 66"/>
                <a:gd name="T24" fmla="*/ 66 w 69"/>
                <a:gd name="T25" fmla="*/ 52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9" h="66">
                  <a:moveTo>
                    <a:pt x="66" y="52"/>
                  </a:moveTo>
                  <a:cubicBezTo>
                    <a:pt x="63" y="66"/>
                    <a:pt x="49" y="65"/>
                    <a:pt x="49" y="65"/>
                  </a:cubicBezTo>
                  <a:cubicBezTo>
                    <a:pt x="24" y="66"/>
                    <a:pt x="12" y="53"/>
                    <a:pt x="6" y="41"/>
                  </a:cubicBezTo>
                  <a:cubicBezTo>
                    <a:pt x="6" y="41"/>
                    <a:pt x="6" y="41"/>
                    <a:pt x="6" y="41"/>
                  </a:cubicBezTo>
                  <a:cubicBezTo>
                    <a:pt x="0" y="28"/>
                    <a:pt x="1" y="14"/>
                    <a:pt x="1" y="14"/>
                  </a:cubicBezTo>
                  <a:cubicBezTo>
                    <a:pt x="1" y="14"/>
                    <a:pt x="0" y="5"/>
                    <a:pt x="2" y="5"/>
                  </a:cubicBezTo>
                  <a:cubicBezTo>
                    <a:pt x="3" y="5"/>
                    <a:pt x="5" y="6"/>
                    <a:pt x="6" y="8"/>
                  </a:cubicBezTo>
                  <a:cubicBezTo>
                    <a:pt x="8" y="9"/>
                    <a:pt x="9" y="10"/>
                    <a:pt x="10" y="10"/>
                  </a:cubicBezTo>
                  <a:cubicBezTo>
                    <a:pt x="11" y="10"/>
                    <a:pt x="10" y="8"/>
                    <a:pt x="9" y="4"/>
                  </a:cubicBezTo>
                  <a:cubicBezTo>
                    <a:pt x="8" y="0"/>
                    <a:pt x="17" y="3"/>
                    <a:pt x="17" y="3"/>
                  </a:cubicBezTo>
                  <a:cubicBezTo>
                    <a:pt x="25" y="4"/>
                    <a:pt x="33" y="7"/>
                    <a:pt x="39" y="9"/>
                  </a:cubicBezTo>
                  <a:cubicBezTo>
                    <a:pt x="39" y="9"/>
                    <a:pt x="39" y="9"/>
                    <a:pt x="39" y="9"/>
                  </a:cubicBezTo>
                  <a:cubicBezTo>
                    <a:pt x="65" y="21"/>
                    <a:pt x="69" y="40"/>
                    <a:pt x="66" y="52"/>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0" name="Freeform 244">
              <a:extLst>
                <a:ext uri="{FF2B5EF4-FFF2-40B4-BE49-F238E27FC236}">
                  <a16:creationId xmlns="" xmlns:a16="http://schemas.microsoft.com/office/drawing/2014/main" id="{E5245EB1-A622-4345-B3F3-0332D1645B1F}"/>
                </a:ext>
              </a:extLst>
            </p:cNvPr>
            <p:cNvSpPr>
              <a:spLocks/>
            </p:cNvSpPr>
            <p:nvPr/>
          </p:nvSpPr>
          <p:spPr bwMode="auto">
            <a:xfrm flipH="1">
              <a:off x="2779712" y="5741988"/>
              <a:ext cx="173038" cy="160338"/>
            </a:xfrm>
            <a:custGeom>
              <a:avLst/>
              <a:gdLst>
                <a:gd name="T0" fmla="*/ 33 w 61"/>
                <a:gd name="T1" fmla="*/ 0 h 56"/>
                <a:gd name="T2" fmla="*/ 53 w 61"/>
                <a:gd name="T3" fmla="*/ 25 h 56"/>
                <a:gd name="T4" fmla="*/ 35 w 61"/>
                <a:gd name="T5" fmla="*/ 14 h 56"/>
                <a:gd name="T6" fmla="*/ 35 w 61"/>
                <a:gd name="T7" fmla="*/ 14 h 56"/>
                <a:gd name="T8" fmla="*/ 51 w 61"/>
                <a:gd name="T9" fmla="*/ 38 h 56"/>
                <a:gd name="T10" fmla="*/ 48 w 61"/>
                <a:gd name="T11" fmla="*/ 37 h 56"/>
                <a:gd name="T12" fmla="*/ 32 w 61"/>
                <a:gd name="T13" fmla="*/ 28 h 56"/>
                <a:gd name="T14" fmla="*/ 40 w 61"/>
                <a:gd name="T15" fmla="*/ 43 h 56"/>
                <a:gd name="T16" fmla="*/ 39 w 61"/>
                <a:gd name="T17" fmla="*/ 43 h 56"/>
                <a:gd name="T18" fmla="*/ 17 w 61"/>
                <a:gd name="T19" fmla="*/ 32 h 56"/>
                <a:gd name="T20" fmla="*/ 31 w 61"/>
                <a:gd name="T21" fmla="*/ 50 h 56"/>
                <a:gd name="T22" fmla="*/ 30 w 61"/>
                <a:gd name="T23" fmla="*/ 50 h 56"/>
                <a:gd name="T24" fmla="*/ 0 w 61"/>
                <a:gd name="T25" fmla="*/ 32 h 56"/>
                <a:gd name="T26" fmla="*/ 40 w 61"/>
                <a:gd name="T27" fmla="*/ 56 h 56"/>
                <a:gd name="T28" fmla="*/ 43 w 61"/>
                <a:gd name="T29" fmla="*/ 56 h 56"/>
                <a:gd name="T30" fmla="*/ 43 w 61"/>
                <a:gd name="T31" fmla="*/ 56 h 56"/>
                <a:gd name="T32" fmla="*/ 60 w 61"/>
                <a:gd name="T33" fmla="*/ 43 h 56"/>
                <a:gd name="T34" fmla="*/ 61 w 61"/>
                <a:gd name="T35" fmla="*/ 37 h 56"/>
                <a:gd name="T36" fmla="*/ 33 w 61"/>
                <a:gd name="T37"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1" h="56">
                  <a:moveTo>
                    <a:pt x="33" y="0"/>
                  </a:moveTo>
                  <a:cubicBezTo>
                    <a:pt x="46" y="10"/>
                    <a:pt x="53" y="24"/>
                    <a:pt x="53" y="25"/>
                  </a:cubicBezTo>
                  <a:cubicBezTo>
                    <a:pt x="45" y="14"/>
                    <a:pt x="37" y="14"/>
                    <a:pt x="35" y="14"/>
                  </a:cubicBezTo>
                  <a:cubicBezTo>
                    <a:pt x="35" y="14"/>
                    <a:pt x="35" y="14"/>
                    <a:pt x="35" y="14"/>
                  </a:cubicBezTo>
                  <a:cubicBezTo>
                    <a:pt x="48" y="19"/>
                    <a:pt x="54" y="38"/>
                    <a:pt x="51" y="38"/>
                  </a:cubicBezTo>
                  <a:cubicBezTo>
                    <a:pt x="50" y="38"/>
                    <a:pt x="49" y="38"/>
                    <a:pt x="48" y="37"/>
                  </a:cubicBezTo>
                  <a:cubicBezTo>
                    <a:pt x="41" y="30"/>
                    <a:pt x="32" y="28"/>
                    <a:pt x="32" y="28"/>
                  </a:cubicBezTo>
                  <a:cubicBezTo>
                    <a:pt x="36" y="30"/>
                    <a:pt x="46" y="40"/>
                    <a:pt x="40" y="43"/>
                  </a:cubicBezTo>
                  <a:cubicBezTo>
                    <a:pt x="40" y="43"/>
                    <a:pt x="39" y="43"/>
                    <a:pt x="39" y="43"/>
                  </a:cubicBezTo>
                  <a:cubicBezTo>
                    <a:pt x="32" y="43"/>
                    <a:pt x="18" y="33"/>
                    <a:pt x="17" y="32"/>
                  </a:cubicBezTo>
                  <a:cubicBezTo>
                    <a:pt x="24" y="44"/>
                    <a:pt x="46" y="50"/>
                    <a:pt x="31" y="50"/>
                  </a:cubicBezTo>
                  <a:cubicBezTo>
                    <a:pt x="31" y="50"/>
                    <a:pt x="30" y="50"/>
                    <a:pt x="30" y="50"/>
                  </a:cubicBezTo>
                  <a:cubicBezTo>
                    <a:pt x="16" y="50"/>
                    <a:pt x="2" y="33"/>
                    <a:pt x="0" y="32"/>
                  </a:cubicBezTo>
                  <a:cubicBezTo>
                    <a:pt x="6" y="44"/>
                    <a:pt x="17" y="56"/>
                    <a:pt x="40" y="56"/>
                  </a:cubicBezTo>
                  <a:cubicBezTo>
                    <a:pt x="41" y="56"/>
                    <a:pt x="42" y="56"/>
                    <a:pt x="43" y="56"/>
                  </a:cubicBezTo>
                  <a:cubicBezTo>
                    <a:pt x="43" y="56"/>
                    <a:pt x="43" y="56"/>
                    <a:pt x="43" y="56"/>
                  </a:cubicBezTo>
                  <a:cubicBezTo>
                    <a:pt x="46" y="56"/>
                    <a:pt x="58" y="55"/>
                    <a:pt x="60" y="43"/>
                  </a:cubicBezTo>
                  <a:cubicBezTo>
                    <a:pt x="61" y="41"/>
                    <a:pt x="61" y="39"/>
                    <a:pt x="61" y="37"/>
                  </a:cubicBezTo>
                  <a:cubicBezTo>
                    <a:pt x="61" y="25"/>
                    <a:pt x="55" y="10"/>
                    <a:pt x="33" y="0"/>
                  </a:cubicBezTo>
                </a:path>
              </a:pathLst>
            </a:custGeom>
            <a:solidFill>
              <a:srgbClr val="F9E3E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1" name="Freeform 245">
              <a:extLst>
                <a:ext uri="{FF2B5EF4-FFF2-40B4-BE49-F238E27FC236}">
                  <a16:creationId xmlns="" xmlns:a16="http://schemas.microsoft.com/office/drawing/2014/main" id="{58053197-A377-48E0-B66A-DA7F279EFA20}"/>
                </a:ext>
              </a:extLst>
            </p:cNvPr>
            <p:cNvSpPr>
              <a:spLocks/>
            </p:cNvSpPr>
            <p:nvPr/>
          </p:nvSpPr>
          <p:spPr bwMode="auto">
            <a:xfrm flipH="1">
              <a:off x="2773362" y="5842000"/>
              <a:ext cx="65088" cy="65088"/>
            </a:xfrm>
            <a:custGeom>
              <a:avLst/>
              <a:gdLst>
                <a:gd name="T0" fmla="*/ 0 w 23"/>
                <a:gd name="T1" fmla="*/ 21 h 23"/>
                <a:gd name="T2" fmla="*/ 15 w 23"/>
                <a:gd name="T3" fmla="*/ 20 h 23"/>
                <a:gd name="T4" fmla="*/ 19 w 23"/>
                <a:gd name="T5" fmla="*/ 20 h 23"/>
                <a:gd name="T6" fmla="*/ 20 w 23"/>
                <a:gd name="T7" fmla="*/ 15 h 23"/>
                <a:gd name="T8" fmla="*/ 21 w 23"/>
                <a:gd name="T9" fmla="*/ 0 h 23"/>
                <a:gd name="T10" fmla="*/ 18 w 23"/>
                <a:gd name="T11" fmla="*/ 11 h 23"/>
                <a:gd name="T12" fmla="*/ 16 w 23"/>
                <a:gd name="T13" fmla="*/ 4 h 23"/>
                <a:gd name="T14" fmla="*/ 16 w 23"/>
                <a:gd name="T15" fmla="*/ 14 h 23"/>
                <a:gd name="T16" fmla="*/ 7 w 23"/>
                <a:gd name="T17" fmla="*/ 13 h 23"/>
                <a:gd name="T18" fmla="*/ 12 w 23"/>
                <a:gd name="T19" fmla="*/ 18 h 23"/>
                <a:gd name="T20" fmla="*/ 0 w 23"/>
                <a:gd name="T21" fmla="*/ 2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23">
                  <a:moveTo>
                    <a:pt x="0" y="21"/>
                  </a:moveTo>
                  <a:cubicBezTo>
                    <a:pt x="0" y="21"/>
                    <a:pt x="7" y="23"/>
                    <a:pt x="15" y="20"/>
                  </a:cubicBezTo>
                  <a:cubicBezTo>
                    <a:pt x="15" y="20"/>
                    <a:pt x="17" y="21"/>
                    <a:pt x="19" y="20"/>
                  </a:cubicBezTo>
                  <a:cubicBezTo>
                    <a:pt x="21" y="19"/>
                    <a:pt x="20" y="17"/>
                    <a:pt x="20" y="15"/>
                  </a:cubicBezTo>
                  <a:cubicBezTo>
                    <a:pt x="21" y="13"/>
                    <a:pt x="23" y="8"/>
                    <a:pt x="21" y="0"/>
                  </a:cubicBezTo>
                  <a:cubicBezTo>
                    <a:pt x="21" y="0"/>
                    <a:pt x="20" y="8"/>
                    <a:pt x="18" y="11"/>
                  </a:cubicBezTo>
                  <a:cubicBezTo>
                    <a:pt x="18" y="11"/>
                    <a:pt x="17" y="7"/>
                    <a:pt x="16" y="4"/>
                  </a:cubicBezTo>
                  <a:cubicBezTo>
                    <a:pt x="16" y="4"/>
                    <a:pt x="17" y="12"/>
                    <a:pt x="16" y="14"/>
                  </a:cubicBezTo>
                  <a:cubicBezTo>
                    <a:pt x="14" y="17"/>
                    <a:pt x="7" y="13"/>
                    <a:pt x="7" y="13"/>
                  </a:cubicBezTo>
                  <a:cubicBezTo>
                    <a:pt x="7" y="13"/>
                    <a:pt x="10" y="17"/>
                    <a:pt x="12" y="18"/>
                  </a:cubicBezTo>
                  <a:cubicBezTo>
                    <a:pt x="12" y="18"/>
                    <a:pt x="8" y="21"/>
                    <a:pt x="0" y="21"/>
                  </a:cubicBezTo>
                  <a:close/>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2" name="Freeform 246">
              <a:extLst>
                <a:ext uri="{FF2B5EF4-FFF2-40B4-BE49-F238E27FC236}">
                  <a16:creationId xmlns="" xmlns:a16="http://schemas.microsoft.com/office/drawing/2014/main" id="{5F0117C4-9C7A-4050-A2DF-82BAACCC282C}"/>
                </a:ext>
              </a:extLst>
            </p:cNvPr>
            <p:cNvSpPr>
              <a:spLocks/>
            </p:cNvSpPr>
            <p:nvPr/>
          </p:nvSpPr>
          <p:spPr bwMode="auto">
            <a:xfrm flipH="1">
              <a:off x="2754312" y="5891213"/>
              <a:ext cx="36513" cy="19050"/>
            </a:xfrm>
            <a:custGeom>
              <a:avLst/>
              <a:gdLst>
                <a:gd name="T0" fmla="*/ 0 w 13"/>
                <a:gd name="T1" fmla="*/ 3 h 7"/>
                <a:gd name="T2" fmla="*/ 7 w 13"/>
                <a:gd name="T3" fmla="*/ 7 h 7"/>
                <a:gd name="T4" fmla="*/ 13 w 13"/>
                <a:gd name="T5" fmla="*/ 7 h 7"/>
                <a:gd name="T6" fmla="*/ 3 w 13"/>
                <a:gd name="T7" fmla="*/ 0 h 7"/>
              </a:gdLst>
              <a:ahLst/>
              <a:cxnLst>
                <a:cxn ang="0">
                  <a:pos x="T0" y="T1"/>
                </a:cxn>
                <a:cxn ang="0">
                  <a:pos x="T2" y="T3"/>
                </a:cxn>
                <a:cxn ang="0">
                  <a:pos x="T4" y="T5"/>
                </a:cxn>
                <a:cxn ang="0">
                  <a:pos x="T6" y="T7"/>
                </a:cxn>
              </a:cxnLst>
              <a:rect l="0" t="0" r="r" b="b"/>
              <a:pathLst>
                <a:path w="13" h="7">
                  <a:moveTo>
                    <a:pt x="0" y="3"/>
                  </a:moveTo>
                  <a:cubicBezTo>
                    <a:pt x="0" y="3"/>
                    <a:pt x="2" y="3"/>
                    <a:pt x="7" y="7"/>
                  </a:cubicBezTo>
                  <a:cubicBezTo>
                    <a:pt x="13" y="7"/>
                    <a:pt x="13" y="7"/>
                    <a:pt x="13" y="7"/>
                  </a:cubicBezTo>
                  <a:cubicBezTo>
                    <a:pt x="13" y="7"/>
                    <a:pt x="6" y="4"/>
                    <a:pt x="3" y="0"/>
                  </a:cubicBezTo>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3" name="Freeform 247">
              <a:extLst>
                <a:ext uri="{FF2B5EF4-FFF2-40B4-BE49-F238E27FC236}">
                  <a16:creationId xmlns="" xmlns:a16="http://schemas.microsoft.com/office/drawing/2014/main" id="{B5E6C7D5-0B0D-4947-BE33-226DB07AF45A}"/>
                </a:ext>
              </a:extLst>
            </p:cNvPr>
            <p:cNvSpPr>
              <a:spLocks/>
            </p:cNvSpPr>
            <p:nvPr/>
          </p:nvSpPr>
          <p:spPr bwMode="auto">
            <a:xfrm flipH="1">
              <a:off x="2574925" y="5770563"/>
              <a:ext cx="187325" cy="150813"/>
            </a:xfrm>
            <a:custGeom>
              <a:avLst/>
              <a:gdLst>
                <a:gd name="T0" fmla="*/ 1 w 66"/>
                <a:gd name="T1" fmla="*/ 34 h 53"/>
                <a:gd name="T2" fmla="*/ 13 w 66"/>
                <a:gd name="T3" fmla="*/ 48 h 53"/>
                <a:gd name="T4" fmla="*/ 54 w 66"/>
                <a:gd name="T5" fmla="*/ 35 h 53"/>
                <a:gd name="T6" fmla="*/ 54 w 66"/>
                <a:gd name="T7" fmla="*/ 35 h 53"/>
                <a:gd name="T8" fmla="*/ 63 w 66"/>
                <a:gd name="T9" fmla="*/ 14 h 53"/>
                <a:gd name="T10" fmla="*/ 64 w 66"/>
                <a:gd name="T11" fmla="*/ 6 h 53"/>
                <a:gd name="T12" fmla="*/ 60 w 66"/>
                <a:gd name="T13" fmla="*/ 7 h 53"/>
                <a:gd name="T14" fmla="*/ 57 w 66"/>
                <a:gd name="T15" fmla="*/ 8 h 53"/>
                <a:gd name="T16" fmla="*/ 58 w 66"/>
                <a:gd name="T17" fmla="*/ 3 h 53"/>
                <a:gd name="T18" fmla="*/ 52 w 66"/>
                <a:gd name="T19" fmla="*/ 1 h 53"/>
                <a:gd name="T20" fmla="*/ 32 w 66"/>
                <a:gd name="T21" fmla="*/ 2 h 53"/>
                <a:gd name="T22" fmla="*/ 32 w 66"/>
                <a:gd name="T23" fmla="*/ 2 h 53"/>
                <a:gd name="T24" fmla="*/ 1 w 66"/>
                <a:gd name="T25" fmla="*/ 34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6" h="53">
                  <a:moveTo>
                    <a:pt x="1" y="34"/>
                  </a:moveTo>
                  <a:cubicBezTo>
                    <a:pt x="0" y="46"/>
                    <a:pt x="13" y="48"/>
                    <a:pt x="13" y="48"/>
                  </a:cubicBezTo>
                  <a:cubicBezTo>
                    <a:pt x="34" y="53"/>
                    <a:pt x="46" y="45"/>
                    <a:pt x="54" y="35"/>
                  </a:cubicBezTo>
                  <a:cubicBezTo>
                    <a:pt x="54" y="35"/>
                    <a:pt x="54" y="35"/>
                    <a:pt x="54" y="35"/>
                  </a:cubicBezTo>
                  <a:cubicBezTo>
                    <a:pt x="61" y="25"/>
                    <a:pt x="63" y="14"/>
                    <a:pt x="63" y="14"/>
                  </a:cubicBezTo>
                  <a:cubicBezTo>
                    <a:pt x="63" y="14"/>
                    <a:pt x="66" y="6"/>
                    <a:pt x="64" y="6"/>
                  </a:cubicBezTo>
                  <a:cubicBezTo>
                    <a:pt x="63" y="5"/>
                    <a:pt x="61" y="6"/>
                    <a:pt x="60" y="7"/>
                  </a:cubicBezTo>
                  <a:cubicBezTo>
                    <a:pt x="58" y="8"/>
                    <a:pt x="57" y="8"/>
                    <a:pt x="57" y="8"/>
                  </a:cubicBezTo>
                  <a:cubicBezTo>
                    <a:pt x="55" y="8"/>
                    <a:pt x="57" y="6"/>
                    <a:pt x="58" y="3"/>
                  </a:cubicBezTo>
                  <a:cubicBezTo>
                    <a:pt x="59" y="0"/>
                    <a:pt x="52" y="1"/>
                    <a:pt x="52" y="1"/>
                  </a:cubicBezTo>
                  <a:cubicBezTo>
                    <a:pt x="44" y="1"/>
                    <a:pt x="37" y="1"/>
                    <a:pt x="32" y="2"/>
                  </a:cubicBezTo>
                  <a:cubicBezTo>
                    <a:pt x="32" y="2"/>
                    <a:pt x="32" y="2"/>
                    <a:pt x="32" y="2"/>
                  </a:cubicBezTo>
                  <a:cubicBezTo>
                    <a:pt x="7" y="8"/>
                    <a:pt x="1" y="23"/>
                    <a:pt x="1" y="34"/>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4" name="Freeform 248">
              <a:extLst>
                <a:ext uri="{FF2B5EF4-FFF2-40B4-BE49-F238E27FC236}">
                  <a16:creationId xmlns="" xmlns:a16="http://schemas.microsoft.com/office/drawing/2014/main" id="{B9440643-8EA9-45FC-BD2D-1E25965617AF}"/>
                </a:ext>
              </a:extLst>
            </p:cNvPr>
            <p:cNvSpPr>
              <a:spLocks/>
            </p:cNvSpPr>
            <p:nvPr/>
          </p:nvSpPr>
          <p:spPr bwMode="auto">
            <a:xfrm flipH="1">
              <a:off x="2608262" y="5776913"/>
              <a:ext cx="150813" cy="136525"/>
            </a:xfrm>
            <a:custGeom>
              <a:avLst/>
              <a:gdLst>
                <a:gd name="T0" fmla="*/ 31 w 53"/>
                <a:gd name="T1" fmla="*/ 0 h 48"/>
                <a:gd name="T2" fmla="*/ 0 w 53"/>
                <a:gd name="T3" fmla="*/ 32 h 48"/>
                <a:gd name="T4" fmla="*/ 0 w 53"/>
                <a:gd name="T5" fmla="*/ 32 h 48"/>
                <a:gd name="T6" fmla="*/ 12 w 53"/>
                <a:gd name="T7" fmla="*/ 46 h 48"/>
                <a:gd name="T8" fmla="*/ 25 w 53"/>
                <a:gd name="T9" fmla="*/ 48 h 48"/>
                <a:gd name="T10" fmla="*/ 53 w 53"/>
                <a:gd name="T11" fmla="*/ 33 h 48"/>
                <a:gd name="T12" fmla="*/ 27 w 53"/>
                <a:gd name="T13" fmla="*/ 44 h 48"/>
                <a:gd name="T14" fmla="*/ 23 w 53"/>
                <a:gd name="T15" fmla="*/ 44 h 48"/>
                <a:gd name="T16" fmla="*/ 38 w 53"/>
                <a:gd name="T17" fmla="*/ 30 h 48"/>
                <a:gd name="T18" fmla="*/ 20 w 53"/>
                <a:gd name="T19" fmla="*/ 36 h 48"/>
                <a:gd name="T20" fmla="*/ 17 w 53"/>
                <a:gd name="T21" fmla="*/ 35 h 48"/>
                <a:gd name="T22" fmla="*/ 26 w 53"/>
                <a:gd name="T23" fmla="*/ 25 h 48"/>
                <a:gd name="T24" fmla="*/ 26 w 53"/>
                <a:gd name="T25" fmla="*/ 25 h 48"/>
                <a:gd name="T26" fmla="*/ 11 w 53"/>
                <a:gd name="T27" fmla="*/ 29 h 48"/>
                <a:gd name="T28" fmla="*/ 9 w 53"/>
                <a:gd name="T29" fmla="*/ 29 h 48"/>
                <a:gd name="T30" fmla="*/ 26 w 53"/>
                <a:gd name="T31" fmla="*/ 12 h 48"/>
                <a:gd name="T32" fmla="*/ 24 w 53"/>
                <a:gd name="T33" fmla="*/ 11 h 48"/>
                <a:gd name="T34" fmla="*/ 9 w 53"/>
                <a:gd name="T35" fmla="*/ 17 h 48"/>
                <a:gd name="T36" fmla="*/ 31 w 53"/>
                <a:gd name="T3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3" h="48">
                  <a:moveTo>
                    <a:pt x="31" y="0"/>
                  </a:moveTo>
                  <a:cubicBezTo>
                    <a:pt x="6" y="6"/>
                    <a:pt x="0" y="21"/>
                    <a:pt x="0" y="32"/>
                  </a:cubicBezTo>
                  <a:cubicBezTo>
                    <a:pt x="0" y="32"/>
                    <a:pt x="0" y="32"/>
                    <a:pt x="0" y="32"/>
                  </a:cubicBezTo>
                  <a:cubicBezTo>
                    <a:pt x="0" y="44"/>
                    <a:pt x="12" y="46"/>
                    <a:pt x="12" y="46"/>
                  </a:cubicBezTo>
                  <a:cubicBezTo>
                    <a:pt x="17" y="47"/>
                    <a:pt x="21" y="48"/>
                    <a:pt x="25" y="48"/>
                  </a:cubicBezTo>
                  <a:cubicBezTo>
                    <a:pt x="38" y="48"/>
                    <a:pt x="47" y="41"/>
                    <a:pt x="53" y="33"/>
                  </a:cubicBezTo>
                  <a:cubicBezTo>
                    <a:pt x="52" y="34"/>
                    <a:pt x="39" y="44"/>
                    <a:pt x="27" y="44"/>
                  </a:cubicBezTo>
                  <a:cubicBezTo>
                    <a:pt x="26" y="44"/>
                    <a:pt x="25" y="44"/>
                    <a:pt x="23" y="44"/>
                  </a:cubicBezTo>
                  <a:cubicBezTo>
                    <a:pt x="11" y="40"/>
                    <a:pt x="30" y="39"/>
                    <a:pt x="38" y="30"/>
                  </a:cubicBezTo>
                  <a:cubicBezTo>
                    <a:pt x="38" y="31"/>
                    <a:pt x="26" y="36"/>
                    <a:pt x="20" y="36"/>
                  </a:cubicBezTo>
                  <a:cubicBezTo>
                    <a:pt x="18" y="36"/>
                    <a:pt x="17" y="36"/>
                    <a:pt x="17" y="35"/>
                  </a:cubicBezTo>
                  <a:cubicBezTo>
                    <a:pt x="13" y="32"/>
                    <a:pt x="23" y="25"/>
                    <a:pt x="26" y="25"/>
                  </a:cubicBezTo>
                  <a:cubicBezTo>
                    <a:pt x="26" y="25"/>
                    <a:pt x="26" y="25"/>
                    <a:pt x="26" y="25"/>
                  </a:cubicBezTo>
                  <a:cubicBezTo>
                    <a:pt x="23" y="25"/>
                    <a:pt x="17" y="25"/>
                    <a:pt x="11" y="29"/>
                  </a:cubicBezTo>
                  <a:cubicBezTo>
                    <a:pt x="10" y="29"/>
                    <a:pt x="9" y="29"/>
                    <a:pt x="9" y="29"/>
                  </a:cubicBezTo>
                  <a:cubicBezTo>
                    <a:pt x="5" y="29"/>
                    <a:pt x="14" y="14"/>
                    <a:pt x="26" y="12"/>
                  </a:cubicBezTo>
                  <a:cubicBezTo>
                    <a:pt x="26" y="12"/>
                    <a:pt x="25" y="11"/>
                    <a:pt x="24" y="11"/>
                  </a:cubicBezTo>
                  <a:cubicBezTo>
                    <a:pt x="21" y="11"/>
                    <a:pt x="15" y="12"/>
                    <a:pt x="9" y="17"/>
                  </a:cubicBezTo>
                  <a:cubicBezTo>
                    <a:pt x="9" y="17"/>
                    <a:pt x="18" y="6"/>
                    <a:pt x="31" y="0"/>
                  </a:cubicBezTo>
                </a:path>
              </a:pathLst>
            </a:custGeom>
            <a:solidFill>
              <a:srgbClr val="F9E3E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5" name="Freeform 249">
              <a:extLst>
                <a:ext uri="{FF2B5EF4-FFF2-40B4-BE49-F238E27FC236}">
                  <a16:creationId xmlns="" xmlns:a16="http://schemas.microsoft.com/office/drawing/2014/main" id="{511F8223-2F3A-419E-8D6D-3ED36CC510EE}"/>
                </a:ext>
              </a:extLst>
            </p:cNvPr>
            <p:cNvSpPr>
              <a:spLocks/>
            </p:cNvSpPr>
            <p:nvPr/>
          </p:nvSpPr>
          <p:spPr bwMode="auto">
            <a:xfrm flipH="1">
              <a:off x="2719387" y="5848350"/>
              <a:ext cx="49213" cy="61913"/>
            </a:xfrm>
            <a:custGeom>
              <a:avLst/>
              <a:gdLst>
                <a:gd name="T0" fmla="*/ 17 w 17"/>
                <a:gd name="T1" fmla="*/ 21 h 22"/>
                <a:gd name="T2" fmla="*/ 5 w 17"/>
                <a:gd name="T3" fmla="*/ 18 h 22"/>
                <a:gd name="T4" fmla="*/ 2 w 17"/>
                <a:gd name="T5" fmla="*/ 17 h 22"/>
                <a:gd name="T6" fmla="*/ 1 w 17"/>
                <a:gd name="T7" fmla="*/ 13 h 22"/>
                <a:gd name="T8" fmla="*/ 3 w 17"/>
                <a:gd name="T9" fmla="*/ 0 h 22"/>
                <a:gd name="T10" fmla="*/ 4 w 17"/>
                <a:gd name="T11" fmla="*/ 10 h 22"/>
                <a:gd name="T12" fmla="*/ 7 w 17"/>
                <a:gd name="T13" fmla="*/ 4 h 22"/>
                <a:gd name="T14" fmla="*/ 5 w 17"/>
                <a:gd name="T15" fmla="*/ 13 h 22"/>
                <a:gd name="T16" fmla="*/ 13 w 17"/>
                <a:gd name="T17" fmla="*/ 14 h 22"/>
                <a:gd name="T18" fmla="*/ 8 w 17"/>
                <a:gd name="T19" fmla="*/ 17 h 22"/>
                <a:gd name="T20" fmla="*/ 17 w 17"/>
                <a:gd name="T21" fmla="*/ 2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 h="22">
                  <a:moveTo>
                    <a:pt x="17" y="21"/>
                  </a:moveTo>
                  <a:cubicBezTo>
                    <a:pt x="17" y="21"/>
                    <a:pt x="11" y="22"/>
                    <a:pt x="5" y="18"/>
                  </a:cubicBezTo>
                  <a:cubicBezTo>
                    <a:pt x="5" y="18"/>
                    <a:pt x="3" y="19"/>
                    <a:pt x="2" y="17"/>
                  </a:cubicBezTo>
                  <a:cubicBezTo>
                    <a:pt x="0" y="16"/>
                    <a:pt x="1" y="15"/>
                    <a:pt x="1" y="13"/>
                  </a:cubicBezTo>
                  <a:cubicBezTo>
                    <a:pt x="1" y="11"/>
                    <a:pt x="0" y="6"/>
                    <a:pt x="3" y="0"/>
                  </a:cubicBezTo>
                  <a:cubicBezTo>
                    <a:pt x="3" y="0"/>
                    <a:pt x="3" y="7"/>
                    <a:pt x="4" y="10"/>
                  </a:cubicBezTo>
                  <a:cubicBezTo>
                    <a:pt x="4" y="10"/>
                    <a:pt x="5" y="6"/>
                    <a:pt x="7" y="4"/>
                  </a:cubicBezTo>
                  <a:cubicBezTo>
                    <a:pt x="7" y="4"/>
                    <a:pt x="5" y="11"/>
                    <a:pt x="5" y="13"/>
                  </a:cubicBezTo>
                  <a:cubicBezTo>
                    <a:pt x="7" y="16"/>
                    <a:pt x="13" y="14"/>
                    <a:pt x="13" y="14"/>
                  </a:cubicBezTo>
                  <a:cubicBezTo>
                    <a:pt x="13" y="14"/>
                    <a:pt x="10" y="17"/>
                    <a:pt x="8" y="17"/>
                  </a:cubicBezTo>
                  <a:cubicBezTo>
                    <a:pt x="8" y="17"/>
                    <a:pt x="10" y="20"/>
                    <a:pt x="17" y="21"/>
                  </a:cubicBezTo>
                  <a:close/>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6" name="Freeform 250">
              <a:extLst>
                <a:ext uri="{FF2B5EF4-FFF2-40B4-BE49-F238E27FC236}">
                  <a16:creationId xmlns="" xmlns:a16="http://schemas.microsoft.com/office/drawing/2014/main" id="{BA2ED289-1C7A-40F9-A7AF-0C3CDBD172E2}"/>
                </a:ext>
              </a:extLst>
            </p:cNvPr>
            <p:cNvSpPr>
              <a:spLocks/>
            </p:cNvSpPr>
            <p:nvPr/>
          </p:nvSpPr>
          <p:spPr bwMode="auto">
            <a:xfrm flipH="1">
              <a:off x="2759075" y="5888038"/>
              <a:ext cx="31750" cy="17463"/>
            </a:xfrm>
            <a:custGeom>
              <a:avLst/>
              <a:gdLst>
                <a:gd name="T0" fmla="*/ 11 w 11"/>
                <a:gd name="T1" fmla="*/ 4 h 6"/>
                <a:gd name="T2" fmla="*/ 4 w 11"/>
                <a:gd name="T3" fmla="*/ 6 h 6"/>
                <a:gd name="T4" fmla="*/ 0 w 11"/>
                <a:gd name="T5" fmla="*/ 4 h 6"/>
                <a:gd name="T6" fmla="*/ 9 w 11"/>
                <a:gd name="T7" fmla="*/ 0 h 6"/>
              </a:gdLst>
              <a:ahLst/>
              <a:cxnLst>
                <a:cxn ang="0">
                  <a:pos x="T0" y="T1"/>
                </a:cxn>
                <a:cxn ang="0">
                  <a:pos x="T2" y="T3"/>
                </a:cxn>
                <a:cxn ang="0">
                  <a:pos x="T4" y="T5"/>
                </a:cxn>
                <a:cxn ang="0">
                  <a:pos x="T6" y="T7"/>
                </a:cxn>
              </a:cxnLst>
              <a:rect l="0" t="0" r="r" b="b"/>
              <a:pathLst>
                <a:path w="11" h="6">
                  <a:moveTo>
                    <a:pt x="11" y="4"/>
                  </a:moveTo>
                  <a:cubicBezTo>
                    <a:pt x="11" y="4"/>
                    <a:pt x="10" y="4"/>
                    <a:pt x="4" y="6"/>
                  </a:cubicBezTo>
                  <a:cubicBezTo>
                    <a:pt x="0" y="4"/>
                    <a:pt x="0" y="4"/>
                    <a:pt x="0" y="4"/>
                  </a:cubicBezTo>
                  <a:cubicBezTo>
                    <a:pt x="0" y="4"/>
                    <a:pt x="6" y="4"/>
                    <a:pt x="9" y="0"/>
                  </a:cubicBezTo>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39" name="Hộp Văn bản 438">
            <a:extLst>
              <a:ext uri="{FF2B5EF4-FFF2-40B4-BE49-F238E27FC236}">
                <a16:creationId xmlns="" xmlns:a16="http://schemas.microsoft.com/office/drawing/2014/main" id="{284C96CB-FB12-4086-84AD-976EE64754F9}"/>
              </a:ext>
            </a:extLst>
          </p:cNvPr>
          <p:cNvSpPr txBox="1"/>
          <p:nvPr/>
        </p:nvSpPr>
        <p:spPr>
          <a:xfrm>
            <a:off x="7340530" y="192321"/>
            <a:ext cx="3306832" cy="5232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EC3C5">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I. TÌM HIỂU CHUNG</a:t>
            </a:r>
            <a:endParaRPr kumimoji="0" lang="en-US" sz="2000" b="0" i="0" u="none" strike="noStrike" kern="1200" cap="none" spc="0" normalizeH="0" baseline="0" noProof="0" dirty="0">
              <a:ln>
                <a:noFill/>
              </a:ln>
              <a:solidFill>
                <a:srgbClr val="7EC3C5">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40" name="Hộp Văn bản 439">
            <a:extLst>
              <a:ext uri="{FF2B5EF4-FFF2-40B4-BE49-F238E27FC236}">
                <a16:creationId xmlns="" xmlns:a16="http://schemas.microsoft.com/office/drawing/2014/main" id="{11AC1C45-E064-4244-9732-7D654D8CB840}"/>
              </a:ext>
            </a:extLst>
          </p:cNvPr>
          <p:cNvSpPr txBox="1"/>
          <p:nvPr/>
        </p:nvSpPr>
        <p:spPr>
          <a:xfrm>
            <a:off x="2499265" y="647279"/>
            <a:ext cx="5210002" cy="1234377"/>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2400" b="1" i="0" u="none" strike="noStrike" kern="1200" cap="none" spc="0" normalizeH="0" baseline="0" noProof="0" dirty="0">
                <a:ln>
                  <a:noFill/>
                </a:ln>
                <a:solidFill>
                  <a:srgbClr val="F47280">
                    <a:lumMod val="50000"/>
                  </a:srgbClr>
                </a:solidFill>
                <a:effectLst/>
                <a:uLnTx/>
                <a:uFillTx/>
                <a:latin typeface="Cambria" panose="02040503050406030204" pitchFamily="18" charset="0"/>
                <a:ea typeface="Cambria" panose="02040503050406030204" pitchFamily="18" charset="0"/>
                <a:cs typeface="Times New Roman" panose="02020603050405020304" pitchFamily="18" charset="0"/>
              </a:rPr>
              <a:t>1.</a:t>
            </a:r>
            <a:r>
              <a:rPr kumimoji="0" lang="vi-VN"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2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Vẻ đẹp của mùa xuân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đất</a:t>
            </a:r>
            <a:r>
              <a:rPr kumimoji="0" lang="vi-VN" sz="2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Bắc</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50000"/>
              </a:lnSpc>
              <a:spcBef>
                <a:spcPts val="0"/>
              </a:spcBef>
              <a:spcAft>
                <a:spcPts val="800"/>
              </a:spcAft>
              <a:buClrTx/>
              <a:buSzTx/>
              <a:buFontTx/>
              <a:buNone/>
              <a:tabLst/>
              <a:defRPr/>
            </a:pPr>
            <a:endParaRPr kumimoji="0" lang="en-US" sz="2400" b="1" i="0" u="none" strike="noStrike" kern="1200" cap="none" spc="0" normalizeH="0" baseline="0" noProof="0" dirty="0">
              <a:ln>
                <a:noFill/>
              </a:ln>
              <a:solidFill>
                <a:srgbClr val="F47280">
                  <a:lumMod val="50000"/>
                </a:srgbClr>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41" name="Hộp Văn bản 440">
            <a:extLst>
              <a:ext uri="{FF2B5EF4-FFF2-40B4-BE49-F238E27FC236}">
                <a16:creationId xmlns="" xmlns:a16="http://schemas.microsoft.com/office/drawing/2014/main" id="{DFE4426A-9C4F-4599-BB38-E24B09C2CC7F}"/>
              </a:ext>
            </a:extLst>
          </p:cNvPr>
          <p:cNvSpPr txBox="1"/>
          <p:nvPr/>
        </p:nvSpPr>
        <p:spPr>
          <a:xfrm>
            <a:off x="1085850" y="2754426"/>
            <a:ext cx="2777812" cy="193899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 panose="020B0604020202020204" pitchFamily="34" charset="0"/>
                <a:cs typeface="+mn-cs"/>
              </a:rPr>
              <a:t>- Cách tác giả giới thiệu về tháng Giêng và mùa xuân:</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p>
          <a:p>
            <a:pPr marL="0" marR="0" lvl="0" indent="0" algn="just" defTabSz="914400" rtl="0" eaLnBrk="1" fontAlgn="auto" latinLnBrk="0" hangingPunct="1">
              <a:lnSpc>
                <a:spcPct val="100000"/>
              </a:lnSpc>
              <a:spcBef>
                <a:spcPts val="0"/>
              </a:spcBef>
              <a:spcAft>
                <a:spcPts val="80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cxnSp>
        <p:nvCxnSpPr>
          <p:cNvPr id="11" name="Đường nối Thẳng 10">
            <a:extLst>
              <a:ext uri="{FF2B5EF4-FFF2-40B4-BE49-F238E27FC236}">
                <a16:creationId xmlns="" xmlns:a16="http://schemas.microsoft.com/office/drawing/2014/main" id="{3182BCDA-EDA2-45C8-AECD-5B7E2EDF74B6}"/>
              </a:ext>
            </a:extLst>
          </p:cNvPr>
          <p:cNvCxnSpPr/>
          <p:nvPr/>
        </p:nvCxnSpPr>
        <p:spPr>
          <a:xfrm>
            <a:off x="4039154" y="1704338"/>
            <a:ext cx="0" cy="3905164"/>
          </a:xfrm>
          <a:prstGeom prst="line">
            <a:avLst/>
          </a:prstGeom>
          <a:ln w="38100">
            <a:solidFill>
              <a:schemeClr val="accent1">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sp>
        <p:nvSpPr>
          <p:cNvPr id="443" name="Hộp Văn bản 442">
            <a:extLst>
              <a:ext uri="{FF2B5EF4-FFF2-40B4-BE49-F238E27FC236}">
                <a16:creationId xmlns="" xmlns:a16="http://schemas.microsoft.com/office/drawing/2014/main" id="{E475C4EF-9D51-43BE-8D1D-958C117B85ED}"/>
              </a:ext>
            </a:extLst>
          </p:cNvPr>
          <p:cNvSpPr txBox="1"/>
          <p:nvPr/>
        </p:nvSpPr>
        <p:spPr>
          <a:xfrm>
            <a:off x="4252184" y="1253991"/>
            <a:ext cx="6415983" cy="3148554"/>
          </a:xfrm>
          <a:prstGeom prst="rect">
            <a:avLst/>
          </a:prstGeom>
          <a:noFill/>
        </p:spPr>
        <p:txBody>
          <a:bodyPr wrap="square">
            <a:spAutoFit/>
          </a:bodyPr>
          <a:lstStyle/>
          <a:p>
            <a:pPr marL="90170" marR="61595" algn="just">
              <a:lnSpc>
                <a:spcPct val="115000"/>
              </a:lnSpc>
              <a:spcBef>
                <a:spcPts val="240"/>
              </a:spcBef>
              <a:spcAft>
                <a:spcPts val="240"/>
              </a:spcAft>
            </a:pPr>
            <a:r>
              <a:rPr kumimoji="0" lang="vi-VN"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lang="vi-VN" sz="2000" dirty="0">
                <a:effectLst/>
                <a:latin typeface="Times New Roman" panose="02020603050405020304" pitchFamily="18" charset="0"/>
                <a:ea typeface="Times New Roman" panose="02020603050405020304" pitchFamily="18" charset="0"/>
              </a:rPr>
              <a:t>+ Mùa xuân Hà Nội được miêu tả qua những từ ngữ, hình ảnh miêu tả thời tiết, âm thanh: </a:t>
            </a:r>
            <a:endParaRPr lang="en-US" sz="2000" dirty="0">
              <a:effectLst/>
              <a:latin typeface="Times New Roman" panose="02020603050405020304" pitchFamily="18" charset="0"/>
              <a:ea typeface="Times New Roman" panose="02020603050405020304" pitchFamily="18" charset="0"/>
            </a:endParaRPr>
          </a:p>
          <a:p>
            <a:pPr marL="90170" marR="61595" algn="just">
              <a:lnSpc>
                <a:spcPct val="115000"/>
              </a:lnSpc>
              <a:spcBef>
                <a:spcPts val="240"/>
              </a:spcBef>
              <a:spcAft>
                <a:spcPts val="240"/>
              </a:spcAft>
            </a:pPr>
            <a:r>
              <a:rPr lang="vi-VN" sz="2000" i="1" dirty="0">
                <a:effectLst/>
                <a:latin typeface="Times New Roman" panose="02020603050405020304" pitchFamily="18" charset="0"/>
                <a:ea typeface="Times New Roman" panose="02020603050405020304" pitchFamily="18" charset="0"/>
              </a:rPr>
              <a:t>mùa xuân có mưa riêu riêu, gió lành lạnh, có tiếng nhạn kêu trong đêm xanh, có tiếng trống chèo vọng lại từ những thôn xóm xa xa, có câu hát huê tình của cô gái đẹp như thơ mộng</a:t>
            </a:r>
            <a:endParaRPr lang="en-US" sz="2000" dirty="0">
              <a:effectLst/>
              <a:latin typeface="Times New Roman" panose="02020603050405020304" pitchFamily="18" charset="0"/>
              <a:ea typeface="Times New Roman" panose="02020603050405020304" pitchFamily="18" charset="0"/>
            </a:endParaRPr>
          </a:p>
          <a:p>
            <a:pPr marL="90170" marR="61595" algn="just">
              <a:lnSpc>
                <a:spcPct val="115000"/>
              </a:lnSpc>
              <a:spcBef>
                <a:spcPts val="240"/>
              </a:spcBef>
              <a:spcAft>
                <a:spcPts val="240"/>
              </a:spcAft>
            </a:pPr>
            <a:r>
              <a:rPr lang="vi-VN" sz="2000" dirty="0">
                <a:effectLst/>
                <a:latin typeface="Times New Roman" panose="02020603050405020304" pitchFamily="18" charset="0"/>
                <a:ea typeface="Times New Roman" panose="02020603050405020304" pitchFamily="18" charset="0"/>
              </a:rPr>
              <a:t>=&gt; mùa xuân mang vẻ đẹp rực rỡ, tràn trề nhựa sống  </a:t>
            </a:r>
            <a:endParaRPr lang="en-US" sz="2000" dirty="0">
              <a:effectLst/>
              <a:latin typeface="Times New Roman" panose="02020603050405020304" pitchFamily="18" charset="0"/>
              <a:ea typeface="Times New Roman" panose="02020603050405020304" pitchFamily="18" charset="0"/>
            </a:endParaRPr>
          </a:p>
          <a:p>
            <a:pPr marL="90170" marR="61595" lvl="0" indent="0" algn="just" defTabSz="914400" rtl="0" eaLnBrk="1" fontAlgn="auto" latinLnBrk="0" hangingPunct="1">
              <a:lnSpc>
                <a:spcPct val="115000"/>
              </a:lnSpc>
              <a:spcBef>
                <a:spcPts val="240"/>
              </a:spcBef>
              <a:spcAft>
                <a:spcPts val="24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endParaRPr>
          </a:p>
        </p:txBody>
      </p:sp>
      <p:sp>
        <p:nvSpPr>
          <p:cNvPr id="3" name="Hộp Văn bản 442">
            <a:extLst>
              <a:ext uri="{FF2B5EF4-FFF2-40B4-BE49-F238E27FC236}">
                <a16:creationId xmlns="" xmlns:a16="http://schemas.microsoft.com/office/drawing/2014/main" id="{2E1BF4AC-EBB1-B594-68FB-DDF30CECCC4E}"/>
              </a:ext>
            </a:extLst>
          </p:cNvPr>
          <p:cNvSpPr txBox="1"/>
          <p:nvPr/>
        </p:nvSpPr>
        <p:spPr>
          <a:xfrm>
            <a:off x="4301552" y="3962524"/>
            <a:ext cx="6415983" cy="1610697"/>
          </a:xfrm>
          <a:prstGeom prst="rect">
            <a:avLst/>
          </a:prstGeom>
          <a:noFill/>
        </p:spPr>
        <p:txBody>
          <a:bodyPr wrap="square">
            <a:spAutoFit/>
          </a:bodyPr>
          <a:lstStyle/>
          <a:p>
            <a:pPr marL="90170" marR="61595" algn="just">
              <a:lnSpc>
                <a:spcPct val="115000"/>
              </a:lnSpc>
              <a:spcBef>
                <a:spcPts val="240"/>
              </a:spcBef>
              <a:spcAft>
                <a:spcPts val="240"/>
              </a:spcAft>
            </a:pPr>
            <a:r>
              <a:rPr lang="vi-VN" sz="2000" dirty="0">
                <a:effectLst/>
                <a:latin typeface="Times New Roman" panose="02020603050405020304" pitchFamily="18" charset="0"/>
                <a:ea typeface="Times New Roman" panose="02020603050405020304" pitchFamily="18" charset="0"/>
              </a:rPr>
              <a:t>+ Vẻ đẹp con người khi xuân đến:</a:t>
            </a:r>
            <a:endParaRPr lang="en-US" sz="2000" dirty="0">
              <a:effectLst/>
              <a:latin typeface="Times New Roman" panose="02020603050405020304" pitchFamily="18" charset="0"/>
              <a:ea typeface="Times New Roman" panose="02020603050405020304" pitchFamily="18" charset="0"/>
            </a:endParaRPr>
          </a:p>
          <a:p>
            <a:pPr marL="90170" marR="61595" algn="just">
              <a:lnSpc>
                <a:spcPct val="115000"/>
              </a:lnSpc>
              <a:spcBef>
                <a:spcPts val="240"/>
              </a:spcBef>
              <a:spcAft>
                <a:spcPts val="240"/>
              </a:spcAft>
            </a:pPr>
            <a:r>
              <a:rPr lang="vi-VN" sz="2000" dirty="0">
                <a:effectLst/>
                <a:latin typeface="Times New Roman" panose="02020603050405020304" pitchFamily="18" charset="0"/>
                <a:ea typeface="Times New Roman" panose="02020603050405020304" pitchFamily="18" charset="0"/>
              </a:rPr>
              <a:t> Say sưa ngây ngất trước mùa xuân tươi đẹp </a:t>
            </a:r>
            <a:endParaRPr lang="en-US" sz="2000" dirty="0">
              <a:effectLst/>
              <a:latin typeface="Times New Roman" panose="02020603050405020304" pitchFamily="18" charset="0"/>
              <a:ea typeface="Times New Roman" panose="02020603050405020304" pitchFamily="18" charset="0"/>
            </a:endParaRPr>
          </a:p>
          <a:p>
            <a:pPr marL="90170" marR="61595" algn="just">
              <a:lnSpc>
                <a:spcPct val="115000"/>
              </a:lnSpc>
              <a:spcBef>
                <a:spcPts val="240"/>
              </a:spcBef>
              <a:spcAft>
                <a:spcPts val="240"/>
              </a:spcAft>
            </a:pPr>
            <a:r>
              <a:rPr lang="vi-VN" sz="2000" dirty="0">
                <a:effectLst/>
                <a:latin typeface="Times New Roman" panose="02020603050405020304" pitchFamily="18" charset="0"/>
                <a:ea typeface="Times New Roman" panose="02020603050405020304" pitchFamily="18" charset="0"/>
              </a:rPr>
              <a:t> Muốn phát điên lên , không chịu được máu căng lên , tim </a:t>
            </a:r>
            <a:r>
              <a:rPr lang="en-US" sz="2000" dirty="0" smtClean="0">
                <a:effectLst/>
                <a:latin typeface="Times New Roman" panose="02020603050405020304" pitchFamily="18" charset="0"/>
                <a:ea typeface="Times New Roman" panose="02020603050405020304" pitchFamily="18" charset="0"/>
              </a:rPr>
              <a:t> </a:t>
            </a:r>
            <a:r>
              <a:rPr lang="vi-VN" sz="2000" dirty="0" smtClean="0">
                <a:effectLst/>
                <a:latin typeface="Times New Roman" panose="02020603050405020304" pitchFamily="18" charset="0"/>
                <a:ea typeface="Times New Roman" panose="02020603050405020304" pitchFamily="18" charset="0"/>
              </a:rPr>
              <a:t>trẻ </a:t>
            </a:r>
            <a:r>
              <a:rPr lang="vi-VN" sz="2000" dirty="0">
                <a:effectLst/>
                <a:latin typeface="Times New Roman" panose="02020603050405020304" pitchFamily="18" charset="0"/>
                <a:ea typeface="Times New Roman" panose="02020603050405020304" pitchFamily="18" charset="0"/>
              </a:rPr>
              <a:t>ra , đập mạnh hơn, thèm khát yêu thương </a:t>
            </a:r>
            <a:endParaRPr lang="en-US" sz="2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66171835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30"/>
                                        </p:tgtEl>
                                        <p:attrNameLst>
                                          <p:attrName>style.visibility</p:attrName>
                                        </p:attrNameLst>
                                      </p:cBhvr>
                                      <p:to>
                                        <p:strVal val="visible"/>
                                      </p:to>
                                    </p:set>
                                    <p:anim calcmode="lin" valueType="num">
                                      <p:cBhvr additive="base">
                                        <p:cTn id="7" dur="500" fill="hold"/>
                                        <p:tgtEl>
                                          <p:spTgt spid="430"/>
                                        </p:tgtEl>
                                        <p:attrNameLst>
                                          <p:attrName>ppt_x</p:attrName>
                                        </p:attrNameLst>
                                      </p:cBhvr>
                                      <p:tavLst>
                                        <p:tav tm="0">
                                          <p:val>
                                            <p:strVal val="0-#ppt_w/2"/>
                                          </p:val>
                                        </p:tav>
                                        <p:tav tm="100000">
                                          <p:val>
                                            <p:strVal val="#ppt_x"/>
                                          </p:val>
                                        </p:tav>
                                      </p:tavLst>
                                    </p:anim>
                                    <p:anim calcmode="lin" valueType="num">
                                      <p:cBhvr additive="base">
                                        <p:cTn id="8" dur="500" fill="hold"/>
                                        <p:tgtEl>
                                          <p:spTgt spid="430"/>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439"/>
                                        </p:tgtEl>
                                        <p:attrNameLst>
                                          <p:attrName>style.visibility</p:attrName>
                                        </p:attrNameLst>
                                      </p:cBhvr>
                                      <p:to>
                                        <p:strVal val="visible"/>
                                      </p:to>
                                    </p:set>
                                    <p:anim calcmode="lin" valueType="num">
                                      <p:cBhvr additive="base">
                                        <p:cTn id="11" dur="500" fill="hold"/>
                                        <p:tgtEl>
                                          <p:spTgt spid="439"/>
                                        </p:tgtEl>
                                        <p:attrNameLst>
                                          <p:attrName>ppt_x</p:attrName>
                                        </p:attrNameLst>
                                      </p:cBhvr>
                                      <p:tavLst>
                                        <p:tav tm="0">
                                          <p:val>
                                            <p:strVal val="0-#ppt_w/2"/>
                                          </p:val>
                                        </p:tav>
                                        <p:tav tm="100000">
                                          <p:val>
                                            <p:strVal val="#ppt_x"/>
                                          </p:val>
                                        </p:tav>
                                      </p:tavLst>
                                    </p:anim>
                                    <p:anim calcmode="lin" valueType="num">
                                      <p:cBhvr additive="base">
                                        <p:cTn id="12" dur="500" fill="hold"/>
                                        <p:tgtEl>
                                          <p:spTgt spid="439"/>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440"/>
                                        </p:tgtEl>
                                        <p:attrNameLst>
                                          <p:attrName>style.visibility</p:attrName>
                                        </p:attrNameLst>
                                      </p:cBhvr>
                                      <p:to>
                                        <p:strVal val="visible"/>
                                      </p:to>
                                    </p:set>
                                    <p:anim calcmode="lin" valueType="num">
                                      <p:cBhvr additive="base">
                                        <p:cTn id="15" dur="500" fill="hold"/>
                                        <p:tgtEl>
                                          <p:spTgt spid="440"/>
                                        </p:tgtEl>
                                        <p:attrNameLst>
                                          <p:attrName>ppt_x</p:attrName>
                                        </p:attrNameLst>
                                      </p:cBhvr>
                                      <p:tavLst>
                                        <p:tav tm="0">
                                          <p:val>
                                            <p:strVal val="0-#ppt_w/2"/>
                                          </p:val>
                                        </p:tav>
                                        <p:tav tm="100000">
                                          <p:val>
                                            <p:strVal val="#ppt_x"/>
                                          </p:val>
                                        </p:tav>
                                      </p:tavLst>
                                    </p:anim>
                                    <p:anim calcmode="lin" valueType="num">
                                      <p:cBhvr additive="base">
                                        <p:cTn id="16" dur="500" fill="hold"/>
                                        <p:tgtEl>
                                          <p:spTgt spid="440"/>
                                        </p:tgtEl>
                                        <p:attrNameLst>
                                          <p:attrName>ppt_y</p:attrName>
                                        </p:attrNameLst>
                                      </p:cBhvr>
                                      <p:tavLst>
                                        <p:tav tm="0">
                                          <p:val>
                                            <p:strVal val="#ppt_y"/>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441">
                                            <p:txEl>
                                              <p:pRg st="0" end="0"/>
                                            </p:txEl>
                                          </p:spTgt>
                                        </p:tgtEl>
                                        <p:attrNameLst>
                                          <p:attrName>style.visibility</p:attrName>
                                        </p:attrNameLst>
                                      </p:cBhvr>
                                      <p:to>
                                        <p:strVal val="visible"/>
                                      </p:to>
                                    </p:set>
                                    <p:animEffect transition="in" filter="barn(inVertical)">
                                      <p:cBhvr>
                                        <p:cTn id="26" dur="500"/>
                                        <p:tgtEl>
                                          <p:spTgt spid="441">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443"/>
                                        </p:tgtEl>
                                        <p:attrNameLst>
                                          <p:attrName>style.visibility</p:attrName>
                                        </p:attrNameLst>
                                      </p:cBhvr>
                                      <p:to>
                                        <p:strVal val="visible"/>
                                      </p:to>
                                    </p:set>
                                    <p:animEffect transition="in" filter="circle(in)">
                                      <p:cBhvr>
                                        <p:cTn id="31" dur="2000"/>
                                        <p:tgtEl>
                                          <p:spTgt spid="443"/>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barn(inVertical)">
                                      <p:cBhvr>
                                        <p:cTn id="3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9" grpId="0"/>
      <p:bldP spid="440" grpId="0"/>
      <p:bldP spid="443" grpId="0"/>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Oval 38">
            <a:extLst>
              <a:ext uri="{FF2B5EF4-FFF2-40B4-BE49-F238E27FC236}">
                <a16:creationId xmlns="" xmlns:a16="http://schemas.microsoft.com/office/drawing/2014/main" id="{E38CEC7B-74E1-449D-A70B-56F1FAC7CF49}"/>
              </a:ext>
            </a:extLst>
          </p:cNvPr>
          <p:cNvSpPr>
            <a:spLocks noChangeArrowheads="1"/>
          </p:cNvSpPr>
          <p:nvPr/>
        </p:nvSpPr>
        <p:spPr bwMode="auto">
          <a:xfrm>
            <a:off x="1752152" y="860537"/>
            <a:ext cx="2776157" cy="2773533"/>
          </a:xfrm>
          <a:prstGeom prst="ellipse">
            <a:avLst/>
          </a:prstGeom>
          <a:solidFill>
            <a:schemeClr val="accent3"/>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40">
            <a:extLst>
              <a:ext uri="{FF2B5EF4-FFF2-40B4-BE49-F238E27FC236}">
                <a16:creationId xmlns="" xmlns:a16="http://schemas.microsoft.com/office/drawing/2014/main" id="{F602E6D7-DE44-4089-85B4-3FF98E46718E}"/>
              </a:ext>
            </a:extLst>
          </p:cNvPr>
          <p:cNvSpPr>
            <a:spLocks noEditPoints="1"/>
          </p:cNvSpPr>
          <p:nvPr/>
        </p:nvSpPr>
        <p:spPr bwMode="auto">
          <a:xfrm>
            <a:off x="2689380" y="1640521"/>
            <a:ext cx="860337" cy="1065570"/>
          </a:xfrm>
          <a:custGeom>
            <a:avLst/>
            <a:gdLst>
              <a:gd name="T0" fmla="*/ 154 w 205"/>
              <a:gd name="T1" fmla="*/ 161 h 254"/>
              <a:gd name="T2" fmla="*/ 170 w 205"/>
              <a:gd name="T3" fmla="*/ 150 h 254"/>
              <a:gd name="T4" fmla="*/ 178 w 205"/>
              <a:gd name="T5" fmla="*/ 145 h 254"/>
              <a:gd name="T6" fmla="*/ 180 w 205"/>
              <a:gd name="T7" fmla="*/ 133 h 254"/>
              <a:gd name="T8" fmla="*/ 181 w 205"/>
              <a:gd name="T9" fmla="*/ 121 h 254"/>
              <a:gd name="T10" fmla="*/ 197 w 205"/>
              <a:gd name="T11" fmla="*/ 123 h 254"/>
              <a:gd name="T12" fmla="*/ 201 w 205"/>
              <a:gd name="T13" fmla="*/ 118 h 254"/>
              <a:gd name="T14" fmla="*/ 203 w 205"/>
              <a:gd name="T15" fmla="*/ 114 h 254"/>
              <a:gd name="T16" fmla="*/ 204 w 205"/>
              <a:gd name="T17" fmla="*/ 104 h 254"/>
              <a:gd name="T18" fmla="*/ 185 w 205"/>
              <a:gd name="T19" fmla="*/ 93 h 254"/>
              <a:gd name="T20" fmla="*/ 180 w 205"/>
              <a:gd name="T21" fmla="*/ 97 h 254"/>
              <a:gd name="T22" fmla="*/ 173 w 205"/>
              <a:gd name="T23" fmla="*/ 106 h 254"/>
              <a:gd name="T24" fmla="*/ 164 w 205"/>
              <a:gd name="T25" fmla="*/ 86 h 254"/>
              <a:gd name="T26" fmla="*/ 124 w 205"/>
              <a:gd name="T27" fmla="*/ 59 h 254"/>
              <a:gd name="T28" fmla="*/ 121 w 205"/>
              <a:gd name="T29" fmla="*/ 36 h 254"/>
              <a:gd name="T30" fmla="*/ 124 w 205"/>
              <a:gd name="T31" fmla="*/ 6 h 254"/>
              <a:gd name="T32" fmla="*/ 103 w 205"/>
              <a:gd name="T33" fmla="*/ 12 h 254"/>
              <a:gd name="T34" fmla="*/ 107 w 205"/>
              <a:gd name="T35" fmla="*/ 44 h 254"/>
              <a:gd name="T36" fmla="*/ 95 w 205"/>
              <a:gd name="T37" fmla="*/ 31 h 254"/>
              <a:gd name="T38" fmla="*/ 35 w 205"/>
              <a:gd name="T39" fmla="*/ 7 h 254"/>
              <a:gd name="T40" fmla="*/ 8 w 205"/>
              <a:gd name="T41" fmla="*/ 10 h 254"/>
              <a:gd name="T42" fmla="*/ 23 w 205"/>
              <a:gd name="T43" fmla="*/ 19 h 254"/>
              <a:gd name="T44" fmla="*/ 61 w 205"/>
              <a:gd name="T45" fmla="*/ 17 h 254"/>
              <a:gd name="T46" fmla="*/ 103 w 205"/>
              <a:gd name="T47" fmla="*/ 61 h 254"/>
              <a:gd name="T48" fmla="*/ 130 w 205"/>
              <a:gd name="T49" fmla="*/ 84 h 254"/>
              <a:gd name="T50" fmla="*/ 158 w 205"/>
              <a:gd name="T51" fmla="*/ 101 h 254"/>
              <a:gd name="T52" fmla="*/ 126 w 205"/>
              <a:gd name="T53" fmla="*/ 94 h 254"/>
              <a:gd name="T54" fmla="*/ 96 w 205"/>
              <a:gd name="T55" fmla="*/ 70 h 254"/>
              <a:gd name="T56" fmla="*/ 79 w 205"/>
              <a:gd name="T57" fmla="*/ 67 h 254"/>
              <a:gd name="T58" fmla="*/ 79 w 205"/>
              <a:gd name="T59" fmla="*/ 76 h 254"/>
              <a:gd name="T60" fmla="*/ 90 w 205"/>
              <a:gd name="T61" fmla="*/ 76 h 254"/>
              <a:gd name="T62" fmla="*/ 117 w 205"/>
              <a:gd name="T63" fmla="*/ 101 h 254"/>
              <a:gd name="T64" fmla="*/ 87 w 205"/>
              <a:gd name="T65" fmla="*/ 103 h 254"/>
              <a:gd name="T66" fmla="*/ 63 w 205"/>
              <a:gd name="T67" fmla="*/ 101 h 254"/>
              <a:gd name="T68" fmla="*/ 61 w 205"/>
              <a:gd name="T69" fmla="*/ 116 h 254"/>
              <a:gd name="T70" fmla="*/ 97 w 205"/>
              <a:gd name="T71" fmla="*/ 119 h 254"/>
              <a:gd name="T72" fmla="*/ 128 w 205"/>
              <a:gd name="T73" fmla="*/ 122 h 254"/>
              <a:gd name="T74" fmla="*/ 95 w 205"/>
              <a:gd name="T75" fmla="*/ 130 h 254"/>
              <a:gd name="T76" fmla="*/ 100 w 205"/>
              <a:gd name="T77" fmla="*/ 141 h 254"/>
              <a:gd name="T78" fmla="*/ 115 w 205"/>
              <a:gd name="T79" fmla="*/ 136 h 254"/>
              <a:gd name="T80" fmla="*/ 131 w 205"/>
              <a:gd name="T81" fmla="*/ 126 h 254"/>
              <a:gd name="T82" fmla="*/ 120 w 205"/>
              <a:gd name="T83" fmla="*/ 152 h 254"/>
              <a:gd name="T84" fmla="*/ 77 w 205"/>
              <a:gd name="T85" fmla="*/ 188 h 254"/>
              <a:gd name="T86" fmla="*/ 60 w 205"/>
              <a:gd name="T87" fmla="*/ 191 h 254"/>
              <a:gd name="T88" fmla="*/ 59 w 205"/>
              <a:gd name="T89" fmla="*/ 197 h 254"/>
              <a:gd name="T90" fmla="*/ 34 w 205"/>
              <a:gd name="T91" fmla="*/ 222 h 254"/>
              <a:gd name="T92" fmla="*/ 11 w 205"/>
              <a:gd name="T93" fmla="*/ 235 h 254"/>
              <a:gd name="T94" fmla="*/ 14 w 205"/>
              <a:gd name="T95" fmla="*/ 252 h 254"/>
              <a:gd name="T96" fmla="*/ 65 w 205"/>
              <a:gd name="T97" fmla="*/ 216 h 254"/>
              <a:gd name="T98" fmla="*/ 72 w 205"/>
              <a:gd name="T99" fmla="*/ 220 h 254"/>
              <a:gd name="T100" fmla="*/ 96 w 205"/>
              <a:gd name="T101" fmla="*/ 198 h 254"/>
              <a:gd name="T102" fmla="*/ 113 w 205"/>
              <a:gd name="T103" fmla="*/ 200 h 254"/>
              <a:gd name="T104" fmla="*/ 165 w 205"/>
              <a:gd name="T105" fmla="*/ 198 h 254"/>
              <a:gd name="T106" fmla="*/ 197 w 205"/>
              <a:gd name="T107" fmla="*/ 186 h 254"/>
              <a:gd name="T108" fmla="*/ 201 w 205"/>
              <a:gd name="T109" fmla="*/ 172 h 254"/>
              <a:gd name="T110" fmla="*/ 200 w 205"/>
              <a:gd name="T111" fmla="*/ 114 h 254"/>
              <a:gd name="T112" fmla="*/ 197 w 205"/>
              <a:gd name="T113" fmla="*/ 110 h 254"/>
              <a:gd name="T114" fmla="*/ 140 w 205"/>
              <a:gd name="T115" fmla="*/ 84 h 254"/>
              <a:gd name="T116" fmla="*/ 114 w 205"/>
              <a:gd name="T117" fmla="*/ 67 h 254"/>
              <a:gd name="T118" fmla="*/ 160 w 205"/>
              <a:gd name="T119" fmla="*/ 93 h 254"/>
              <a:gd name="T120" fmla="*/ 140 w 205"/>
              <a:gd name="T121" fmla="*/ 84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05" h="254">
                <a:moveTo>
                  <a:pt x="187" y="164"/>
                </a:moveTo>
                <a:cubicBezTo>
                  <a:pt x="182" y="162"/>
                  <a:pt x="167" y="162"/>
                  <a:pt x="154" y="161"/>
                </a:cubicBezTo>
                <a:cubicBezTo>
                  <a:pt x="160" y="157"/>
                  <a:pt x="166" y="152"/>
                  <a:pt x="169" y="151"/>
                </a:cubicBezTo>
                <a:cubicBezTo>
                  <a:pt x="169" y="151"/>
                  <a:pt x="169" y="150"/>
                  <a:pt x="170" y="150"/>
                </a:cubicBezTo>
                <a:cubicBezTo>
                  <a:pt x="171" y="150"/>
                  <a:pt x="172" y="149"/>
                  <a:pt x="173" y="149"/>
                </a:cubicBezTo>
                <a:cubicBezTo>
                  <a:pt x="175" y="148"/>
                  <a:pt x="177" y="147"/>
                  <a:pt x="178" y="145"/>
                </a:cubicBezTo>
                <a:cubicBezTo>
                  <a:pt x="178" y="143"/>
                  <a:pt x="177" y="141"/>
                  <a:pt x="178" y="139"/>
                </a:cubicBezTo>
                <a:cubicBezTo>
                  <a:pt x="178" y="137"/>
                  <a:pt x="179" y="135"/>
                  <a:pt x="180" y="133"/>
                </a:cubicBezTo>
                <a:cubicBezTo>
                  <a:pt x="181" y="130"/>
                  <a:pt x="180" y="127"/>
                  <a:pt x="178" y="124"/>
                </a:cubicBezTo>
                <a:cubicBezTo>
                  <a:pt x="181" y="121"/>
                  <a:pt x="181" y="121"/>
                  <a:pt x="181" y="121"/>
                </a:cubicBezTo>
                <a:cubicBezTo>
                  <a:pt x="181" y="121"/>
                  <a:pt x="189" y="128"/>
                  <a:pt x="192" y="128"/>
                </a:cubicBezTo>
                <a:cubicBezTo>
                  <a:pt x="193" y="128"/>
                  <a:pt x="195" y="126"/>
                  <a:pt x="197" y="123"/>
                </a:cubicBezTo>
                <a:cubicBezTo>
                  <a:pt x="198" y="123"/>
                  <a:pt x="199" y="124"/>
                  <a:pt x="200" y="123"/>
                </a:cubicBezTo>
                <a:cubicBezTo>
                  <a:pt x="200" y="123"/>
                  <a:pt x="201" y="120"/>
                  <a:pt x="201" y="118"/>
                </a:cubicBezTo>
                <a:cubicBezTo>
                  <a:pt x="201" y="119"/>
                  <a:pt x="201" y="119"/>
                  <a:pt x="201" y="119"/>
                </a:cubicBezTo>
                <a:cubicBezTo>
                  <a:pt x="203" y="117"/>
                  <a:pt x="203" y="114"/>
                  <a:pt x="203" y="114"/>
                </a:cubicBezTo>
                <a:cubicBezTo>
                  <a:pt x="203" y="113"/>
                  <a:pt x="203" y="113"/>
                  <a:pt x="203" y="113"/>
                </a:cubicBezTo>
                <a:cubicBezTo>
                  <a:pt x="204" y="110"/>
                  <a:pt x="205" y="106"/>
                  <a:pt x="204" y="104"/>
                </a:cubicBezTo>
                <a:cubicBezTo>
                  <a:pt x="201" y="96"/>
                  <a:pt x="195" y="88"/>
                  <a:pt x="190" y="90"/>
                </a:cubicBezTo>
                <a:cubicBezTo>
                  <a:pt x="189" y="90"/>
                  <a:pt x="187" y="92"/>
                  <a:pt x="185" y="93"/>
                </a:cubicBezTo>
                <a:cubicBezTo>
                  <a:pt x="185" y="93"/>
                  <a:pt x="185" y="92"/>
                  <a:pt x="184" y="92"/>
                </a:cubicBezTo>
                <a:cubicBezTo>
                  <a:pt x="182" y="92"/>
                  <a:pt x="180" y="97"/>
                  <a:pt x="180" y="97"/>
                </a:cubicBezTo>
                <a:cubicBezTo>
                  <a:pt x="180" y="97"/>
                  <a:pt x="180" y="98"/>
                  <a:pt x="181" y="98"/>
                </a:cubicBezTo>
                <a:cubicBezTo>
                  <a:pt x="177" y="102"/>
                  <a:pt x="173" y="106"/>
                  <a:pt x="173" y="106"/>
                </a:cubicBezTo>
                <a:cubicBezTo>
                  <a:pt x="172" y="107"/>
                  <a:pt x="172" y="107"/>
                  <a:pt x="172" y="107"/>
                </a:cubicBezTo>
                <a:cubicBezTo>
                  <a:pt x="170" y="100"/>
                  <a:pt x="168" y="93"/>
                  <a:pt x="164" y="86"/>
                </a:cubicBezTo>
                <a:cubicBezTo>
                  <a:pt x="160" y="77"/>
                  <a:pt x="154" y="69"/>
                  <a:pt x="145" y="65"/>
                </a:cubicBezTo>
                <a:cubicBezTo>
                  <a:pt x="138" y="62"/>
                  <a:pt x="131" y="61"/>
                  <a:pt x="124" y="59"/>
                </a:cubicBezTo>
                <a:cubicBezTo>
                  <a:pt x="120" y="57"/>
                  <a:pt x="117" y="55"/>
                  <a:pt x="114" y="53"/>
                </a:cubicBezTo>
                <a:cubicBezTo>
                  <a:pt x="116" y="47"/>
                  <a:pt x="119" y="41"/>
                  <a:pt x="121" y="36"/>
                </a:cubicBezTo>
                <a:cubicBezTo>
                  <a:pt x="124" y="29"/>
                  <a:pt x="127" y="22"/>
                  <a:pt x="126" y="15"/>
                </a:cubicBezTo>
                <a:cubicBezTo>
                  <a:pt x="126" y="12"/>
                  <a:pt x="125" y="9"/>
                  <a:pt x="124" y="6"/>
                </a:cubicBezTo>
                <a:cubicBezTo>
                  <a:pt x="122" y="4"/>
                  <a:pt x="119" y="3"/>
                  <a:pt x="116" y="4"/>
                </a:cubicBezTo>
                <a:cubicBezTo>
                  <a:pt x="111" y="5"/>
                  <a:pt x="108" y="12"/>
                  <a:pt x="103" y="12"/>
                </a:cubicBezTo>
                <a:cubicBezTo>
                  <a:pt x="107" y="12"/>
                  <a:pt x="113" y="14"/>
                  <a:pt x="114" y="18"/>
                </a:cubicBezTo>
                <a:cubicBezTo>
                  <a:pt x="117" y="24"/>
                  <a:pt x="109" y="38"/>
                  <a:pt x="107" y="44"/>
                </a:cubicBezTo>
                <a:cubicBezTo>
                  <a:pt x="107" y="45"/>
                  <a:pt x="107" y="45"/>
                  <a:pt x="107" y="45"/>
                </a:cubicBezTo>
                <a:cubicBezTo>
                  <a:pt x="102" y="41"/>
                  <a:pt x="98" y="36"/>
                  <a:pt x="95" y="31"/>
                </a:cubicBezTo>
                <a:cubicBezTo>
                  <a:pt x="86" y="20"/>
                  <a:pt x="77" y="9"/>
                  <a:pt x="63" y="6"/>
                </a:cubicBezTo>
                <a:cubicBezTo>
                  <a:pt x="54" y="3"/>
                  <a:pt x="45" y="6"/>
                  <a:pt x="35" y="7"/>
                </a:cubicBezTo>
                <a:cubicBezTo>
                  <a:pt x="26" y="8"/>
                  <a:pt x="15" y="7"/>
                  <a:pt x="8" y="0"/>
                </a:cubicBezTo>
                <a:cubicBezTo>
                  <a:pt x="6" y="3"/>
                  <a:pt x="7" y="7"/>
                  <a:pt x="8" y="10"/>
                </a:cubicBezTo>
                <a:cubicBezTo>
                  <a:pt x="9" y="14"/>
                  <a:pt x="12" y="17"/>
                  <a:pt x="16" y="18"/>
                </a:cubicBezTo>
                <a:cubicBezTo>
                  <a:pt x="18" y="18"/>
                  <a:pt x="20" y="18"/>
                  <a:pt x="23" y="19"/>
                </a:cubicBezTo>
                <a:cubicBezTo>
                  <a:pt x="25" y="20"/>
                  <a:pt x="27" y="22"/>
                  <a:pt x="27" y="25"/>
                </a:cubicBezTo>
                <a:cubicBezTo>
                  <a:pt x="37" y="18"/>
                  <a:pt x="49" y="14"/>
                  <a:pt x="61" y="17"/>
                </a:cubicBezTo>
                <a:cubicBezTo>
                  <a:pt x="73" y="19"/>
                  <a:pt x="83" y="27"/>
                  <a:pt x="90" y="37"/>
                </a:cubicBezTo>
                <a:cubicBezTo>
                  <a:pt x="95" y="45"/>
                  <a:pt x="97" y="54"/>
                  <a:pt x="103" y="61"/>
                </a:cubicBezTo>
                <a:cubicBezTo>
                  <a:pt x="103" y="64"/>
                  <a:pt x="104" y="67"/>
                  <a:pt x="106" y="70"/>
                </a:cubicBezTo>
                <a:cubicBezTo>
                  <a:pt x="110" y="79"/>
                  <a:pt x="121" y="82"/>
                  <a:pt x="130" y="84"/>
                </a:cubicBezTo>
                <a:cubicBezTo>
                  <a:pt x="140" y="86"/>
                  <a:pt x="150" y="89"/>
                  <a:pt x="155" y="97"/>
                </a:cubicBezTo>
                <a:cubicBezTo>
                  <a:pt x="156" y="98"/>
                  <a:pt x="157" y="100"/>
                  <a:pt x="158" y="101"/>
                </a:cubicBezTo>
                <a:cubicBezTo>
                  <a:pt x="155" y="100"/>
                  <a:pt x="151" y="100"/>
                  <a:pt x="147" y="101"/>
                </a:cubicBezTo>
                <a:cubicBezTo>
                  <a:pt x="126" y="94"/>
                  <a:pt x="126" y="94"/>
                  <a:pt x="126" y="94"/>
                </a:cubicBezTo>
                <a:cubicBezTo>
                  <a:pt x="126" y="94"/>
                  <a:pt x="122" y="86"/>
                  <a:pt x="111" y="83"/>
                </a:cubicBezTo>
                <a:cubicBezTo>
                  <a:pt x="99" y="79"/>
                  <a:pt x="96" y="70"/>
                  <a:pt x="96" y="70"/>
                </a:cubicBezTo>
                <a:cubicBezTo>
                  <a:pt x="96" y="70"/>
                  <a:pt x="93" y="62"/>
                  <a:pt x="91" y="63"/>
                </a:cubicBezTo>
                <a:cubicBezTo>
                  <a:pt x="90" y="64"/>
                  <a:pt x="79" y="64"/>
                  <a:pt x="79" y="67"/>
                </a:cubicBezTo>
                <a:cubicBezTo>
                  <a:pt x="79" y="69"/>
                  <a:pt x="81" y="70"/>
                  <a:pt x="81" y="70"/>
                </a:cubicBezTo>
                <a:cubicBezTo>
                  <a:pt x="79" y="76"/>
                  <a:pt x="79" y="76"/>
                  <a:pt x="79" y="76"/>
                </a:cubicBezTo>
                <a:cubicBezTo>
                  <a:pt x="85" y="76"/>
                  <a:pt x="85" y="76"/>
                  <a:pt x="85" y="76"/>
                </a:cubicBezTo>
                <a:cubicBezTo>
                  <a:pt x="90" y="76"/>
                  <a:pt x="90" y="76"/>
                  <a:pt x="90" y="76"/>
                </a:cubicBezTo>
                <a:cubicBezTo>
                  <a:pt x="93" y="79"/>
                  <a:pt x="96" y="84"/>
                  <a:pt x="99" y="87"/>
                </a:cubicBezTo>
                <a:cubicBezTo>
                  <a:pt x="105" y="92"/>
                  <a:pt x="107" y="100"/>
                  <a:pt x="117" y="101"/>
                </a:cubicBezTo>
                <a:cubicBezTo>
                  <a:pt x="118" y="102"/>
                  <a:pt x="118" y="102"/>
                  <a:pt x="118" y="102"/>
                </a:cubicBezTo>
                <a:cubicBezTo>
                  <a:pt x="113" y="102"/>
                  <a:pt x="93" y="103"/>
                  <a:pt x="87" y="103"/>
                </a:cubicBezTo>
                <a:cubicBezTo>
                  <a:pt x="81" y="103"/>
                  <a:pt x="73" y="103"/>
                  <a:pt x="73" y="103"/>
                </a:cubicBezTo>
                <a:cubicBezTo>
                  <a:pt x="73" y="103"/>
                  <a:pt x="69" y="100"/>
                  <a:pt x="63" y="101"/>
                </a:cubicBezTo>
                <a:cubicBezTo>
                  <a:pt x="57" y="102"/>
                  <a:pt x="63" y="107"/>
                  <a:pt x="63" y="107"/>
                </a:cubicBezTo>
                <a:cubicBezTo>
                  <a:pt x="63" y="107"/>
                  <a:pt x="59" y="113"/>
                  <a:pt x="61" y="116"/>
                </a:cubicBezTo>
                <a:cubicBezTo>
                  <a:pt x="62" y="119"/>
                  <a:pt x="76" y="113"/>
                  <a:pt x="76" y="113"/>
                </a:cubicBezTo>
                <a:cubicBezTo>
                  <a:pt x="76" y="113"/>
                  <a:pt x="88" y="116"/>
                  <a:pt x="97" y="119"/>
                </a:cubicBezTo>
                <a:cubicBezTo>
                  <a:pt x="107" y="122"/>
                  <a:pt x="117" y="113"/>
                  <a:pt x="117" y="113"/>
                </a:cubicBezTo>
                <a:cubicBezTo>
                  <a:pt x="128" y="122"/>
                  <a:pt x="128" y="122"/>
                  <a:pt x="128" y="122"/>
                </a:cubicBezTo>
                <a:cubicBezTo>
                  <a:pt x="126" y="123"/>
                  <a:pt x="125" y="125"/>
                  <a:pt x="123" y="126"/>
                </a:cubicBezTo>
                <a:cubicBezTo>
                  <a:pt x="115" y="132"/>
                  <a:pt x="104" y="134"/>
                  <a:pt x="95" y="130"/>
                </a:cubicBezTo>
                <a:cubicBezTo>
                  <a:pt x="96" y="133"/>
                  <a:pt x="97" y="136"/>
                  <a:pt x="98" y="138"/>
                </a:cubicBezTo>
                <a:cubicBezTo>
                  <a:pt x="98" y="140"/>
                  <a:pt x="99" y="141"/>
                  <a:pt x="100" y="141"/>
                </a:cubicBezTo>
                <a:cubicBezTo>
                  <a:pt x="101" y="142"/>
                  <a:pt x="102" y="141"/>
                  <a:pt x="103" y="141"/>
                </a:cubicBezTo>
                <a:cubicBezTo>
                  <a:pt x="107" y="140"/>
                  <a:pt x="111" y="138"/>
                  <a:pt x="115" y="136"/>
                </a:cubicBezTo>
                <a:cubicBezTo>
                  <a:pt x="120" y="135"/>
                  <a:pt x="125" y="133"/>
                  <a:pt x="129" y="129"/>
                </a:cubicBezTo>
                <a:cubicBezTo>
                  <a:pt x="130" y="128"/>
                  <a:pt x="130" y="127"/>
                  <a:pt x="131" y="126"/>
                </a:cubicBezTo>
                <a:cubicBezTo>
                  <a:pt x="134" y="128"/>
                  <a:pt x="134" y="128"/>
                  <a:pt x="134" y="128"/>
                </a:cubicBezTo>
                <a:cubicBezTo>
                  <a:pt x="131" y="136"/>
                  <a:pt x="120" y="152"/>
                  <a:pt x="120" y="152"/>
                </a:cubicBezTo>
                <a:cubicBezTo>
                  <a:pt x="120" y="152"/>
                  <a:pt x="103" y="151"/>
                  <a:pt x="96" y="158"/>
                </a:cubicBezTo>
                <a:cubicBezTo>
                  <a:pt x="90" y="164"/>
                  <a:pt x="85" y="179"/>
                  <a:pt x="77" y="188"/>
                </a:cubicBezTo>
                <a:cubicBezTo>
                  <a:pt x="74" y="190"/>
                  <a:pt x="71" y="190"/>
                  <a:pt x="67" y="190"/>
                </a:cubicBezTo>
                <a:cubicBezTo>
                  <a:pt x="65" y="190"/>
                  <a:pt x="62" y="189"/>
                  <a:pt x="60" y="191"/>
                </a:cubicBezTo>
                <a:cubicBezTo>
                  <a:pt x="59" y="192"/>
                  <a:pt x="58" y="193"/>
                  <a:pt x="58" y="195"/>
                </a:cubicBezTo>
                <a:cubicBezTo>
                  <a:pt x="58" y="196"/>
                  <a:pt x="59" y="197"/>
                  <a:pt x="59" y="197"/>
                </a:cubicBezTo>
                <a:cubicBezTo>
                  <a:pt x="56" y="197"/>
                  <a:pt x="53" y="198"/>
                  <a:pt x="51" y="202"/>
                </a:cubicBezTo>
                <a:cubicBezTo>
                  <a:pt x="45" y="211"/>
                  <a:pt x="45" y="217"/>
                  <a:pt x="34" y="222"/>
                </a:cubicBezTo>
                <a:cubicBezTo>
                  <a:pt x="23" y="227"/>
                  <a:pt x="22" y="218"/>
                  <a:pt x="17" y="222"/>
                </a:cubicBezTo>
                <a:cubicBezTo>
                  <a:pt x="13" y="226"/>
                  <a:pt x="14" y="233"/>
                  <a:pt x="11" y="235"/>
                </a:cubicBezTo>
                <a:cubicBezTo>
                  <a:pt x="7" y="238"/>
                  <a:pt x="0" y="241"/>
                  <a:pt x="2" y="246"/>
                </a:cubicBezTo>
                <a:cubicBezTo>
                  <a:pt x="3" y="250"/>
                  <a:pt x="12" y="254"/>
                  <a:pt x="14" y="252"/>
                </a:cubicBezTo>
                <a:cubicBezTo>
                  <a:pt x="16" y="250"/>
                  <a:pt x="11" y="246"/>
                  <a:pt x="11" y="246"/>
                </a:cubicBezTo>
                <a:cubicBezTo>
                  <a:pt x="65" y="216"/>
                  <a:pt x="65" y="216"/>
                  <a:pt x="65" y="216"/>
                </a:cubicBezTo>
                <a:cubicBezTo>
                  <a:pt x="65" y="217"/>
                  <a:pt x="66" y="219"/>
                  <a:pt x="67" y="220"/>
                </a:cubicBezTo>
                <a:cubicBezTo>
                  <a:pt x="69" y="221"/>
                  <a:pt x="70" y="221"/>
                  <a:pt x="72" y="220"/>
                </a:cubicBezTo>
                <a:cubicBezTo>
                  <a:pt x="73" y="220"/>
                  <a:pt x="75" y="218"/>
                  <a:pt x="76" y="217"/>
                </a:cubicBezTo>
                <a:cubicBezTo>
                  <a:pt x="82" y="211"/>
                  <a:pt x="89" y="205"/>
                  <a:pt x="96" y="198"/>
                </a:cubicBezTo>
                <a:cubicBezTo>
                  <a:pt x="98" y="197"/>
                  <a:pt x="98" y="197"/>
                  <a:pt x="98" y="197"/>
                </a:cubicBezTo>
                <a:cubicBezTo>
                  <a:pt x="100" y="203"/>
                  <a:pt x="111" y="203"/>
                  <a:pt x="113" y="200"/>
                </a:cubicBezTo>
                <a:cubicBezTo>
                  <a:pt x="116" y="197"/>
                  <a:pt x="123" y="189"/>
                  <a:pt x="132" y="189"/>
                </a:cubicBezTo>
                <a:cubicBezTo>
                  <a:pt x="141" y="188"/>
                  <a:pt x="158" y="198"/>
                  <a:pt x="165" y="198"/>
                </a:cubicBezTo>
                <a:cubicBezTo>
                  <a:pt x="169" y="197"/>
                  <a:pt x="185" y="189"/>
                  <a:pt x="193" y="184"/>
                </a:cubicBezTo>
                <a:cubicBezTo>
                  <a:pt x="194" y="185"/>
                  <a:pt x="196" y="186"/>
                  <a:pt x="197" y="186"/>
                </a:cubicBezTo>
                <a:cubicBezTo>
                  <a:pt x="200" y="185"/>
                  <a:pt x="203" y="184"/>
                  <a:pt x="204" y="181"/>
                </a:cubicBezTo>
                <a:cubicBezTo>
                  <a:pt x="204" y="178"/>
                  <a:pt x="203" y="175"/>
                  <a:pt x="201" y="172"/>
                </a:cubicBezTo>
                <a:cubicBezTo>
                  <a:pt x="198" y="168"/>
                  <a:pt x="193" y="165"/>
                  <a:pt x="187" y="164"/>
                </a:cubicBezTo>
                <a:close/>
                <a:moveTo>
                  <a:pt x="200" y="114"/>
                </a:moveTo>
                <a:cubicBezTo>
                  <a:pt x="200" y="115"/>
                  <a:pt x="200" y="116"/>
                  <a:pt x="200" y="116"/>
                </a:cubicBezTo>
                <a:cubicBezTo>
                  <a:pt x="200" y="116"/>
                  <a:pt x="197" y="114"/>
                  <a:pt x="197" y="110"/>
                </a:cubicBezTo>
                <a:cubicBezTo>
                  <a:pt x="197" y="110"/>
                  <a:pt x="200" y="112"/>
                  <a:pt x="200" y="114"/>
                </a:cubicBezTo>
                <a:close/>
                <a:moveTo>
                  <a:pt x="140" y="84"/>
                </a:moveTo>
                <a:cubicBezTo>
                  <a:pt x="133" y="82"/>
                  <a:pt x="125" y="81"/>
                  <a:pt x="119" y="76"/>
                </a:cubicBezTo>
                <a:cubicBezTo>
                  <a:pt x="117" y="74"/>
                  <a:pt x="115" y="71"/>
                  <a:pt x="114" y="67"/>
                </a:cubicBezTo>
                <a:cubicBezTo>
                  <a:pt x="121" y="70"/>
                  <a:pt x="128" y="71"/>
                  <a:pt x="135" y="73"/>
                </a:cubicBezTo>
                <a:cubicBezTo>
                  <a:pt x="146" y="76"/>
                  <a:pt x="158" y="82"/>
                  <a:pt x="160" y="93"/>
                </a:cubicBezTo>
                <a:cubicBezTo>
                  <a:pt x="160" y="94"/>
                  <a:pt x="160" y="96"/>
                  <a:pt x="160" y="97"/>
                </a:cubicBezTo>
                <a:cubicBezTo>
                  <a:pt x="155" y="91"/>
                  <a:pt x="148" y="86"/>
                  <a:pt x="140" y="84"/>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6" name="Picture 35">
            <a:extLst>
              <a:ext uri="{FF2B5EF4-FFF2-40B4-BE49-F238E27FC236}">
                <a16:creationId xmlns="" xmlns:a16="http://schemas.microsoft.com/office/drawing/2014/main" id="{950E7A4B-F774-4D89-B2B8-7880AF3065CF}"/>
              </a:ext>
            </a:extLst>
          </p:cNvPr>
          <p:cNvPicPr>
            <a:picLocks noChangeAspect="1"/>
          </p:cNvPicPr>
          <p:nvPr/>
        </p:nvPicPr>
        <p:blipFill rotWithShape="1">
          <a:blip r:embed="rId3"/>
          <a:srcRect t="-2336" b="28466"/>
          <a:stretch/>
        </p:blipFill>
        <p:spPr>
          <a:xfrm>
            <a:off x="0" y="2726833"/>
            <a:ext cx="12192000" cy="4131167"/>
          </a:xfrm>
          <a:prstGeom prst="rect">
            <a:avLst/>
          </a:prstGeom>
        </p:spPr>
      </p:pic>
      <p:grpSp>
        <p:nvGrpSpPr>
          <p:cNvPr id="14" name="Group 13">
            <a:extLst>
              <a:ext uri="{FF2B5EF4-FFF2-40B4-BE49-F238E27FC236}">
                <a16:creationId xmlns="" xmlns:a16="http://schemas.microsoft.com/office/drawing/2014/main" id="{36AC0862-D72C-489E-B0C6-A8D340189FD9}"/>
              </a:ext>
            </a:extLst>
          </p:cNvPr>
          <p:cNvGrpSpPr/>
          <p:nvPr/>
        </p:nvGrpSpPr>
        <p:grpSpPr>
          <a:xfrm>
            <a:off x="4029727" y="4851856"/>
            <a:ext cx="4500073" cy="2006143"/>
            <a:chOff x="3643075" y="4680539"/>
            <a:chExt cx="4884362" cy="2177460"/>
          </a:xfrm>
          <a:solidFill>
            <a:schemeClr val="accent1"/>
          </a:solidFill>
        </p:grpSpPr>
        <p:sp>
          <p:nvSpPr>
            <p:cNvPr id="12" name="Freeform 8">
              <a:extLst>
                <a:ext uri="{FF2B5EF4-FFF2-40B4-BE49-F238E27FC236}">
                  <a16:creationId xmlns="" xmlns:a16="http://schemas.microsoft.com/office/drawing/2014/main" id="{AC8CEFBF-E1E4-4D4E-B3AC-8B5AEDD0B925}"/>
                </a:ext>
              </a:extLst>
            </p:cNvPr>
            <p:cNvSpPr>
              <a:spLocks/>
            </p:cNvSpPr>
            <p:nvPr/>
          </p:nvSpPr>
          <p:spPr bwMode="auto">
            <a:xfrm>
              <a:off x="3643075" y="4918743"/>
              <a:ext cx="954237" cy="1939256"/>
            </a:xfrm>
            <a:custGeom>
              <a:avLst/>
              <a:gdLst>
                <a:gd name="T0" fmla="*/ 163 w 222"/>
                <a:gd name="T1" fmla="*/ 201 h 450"/>
                <a:gd name="T2" fmla="*/ 147 w 222"/>
                <a:gd name="T3" fmla="*/ 194 h 450"/>
                <a:gd name="T4" fmla="*/ 173 w 222"/>
                <a:gd name="T5" fmla="*/ 180 h 450"/>
                <a:gd name="T6" fmla="*/ 212 w 222"/>
                <a:gd name="T7" fmla="*/ 163 h 450"/>
                <a:gd name="T8" fmla="*/ 121 w 222"/>
                <a:gd name="T9" fmla="*/ 121 h 450"/>
                <a:gd name="T10" fmla="*/ 113 w 222"/>
                <a:gd name="T11" fmla="*/ 107 h 450"/>
                <a:gd name="T12" fmla="*/ 114 w 222"/>
                <a:gd name="T13" fmla="*/ 99 h 450"/>
                <a:gd name="T14" fmla="*/ 114 w 222"/>
                <a:gd name="T15" fmla="*/ 88 h 450"/>
                <a:gd name="T16" fmla="*/ 113 w 222"/>
                <a:gd name="T17" fmla="*/ 80 h 450"/>
                <a:gd name="T18" fmla="*/ 113 w 222"/>
                <a:gd name="T19" fmla="*/ 65 h 450"/>
                <a:gd name="T20" fmla="*/ 114 w 222"/>
                <a:gd name="T21" fmla="*/ 57 h 450"/>
                <a:gd name="T22" fmla="*/ 114 w 222"/>
                <a:gd name="T23" fmla="*/ 46 h 450"/>
                <a:gd name="T24" fmla="*/ 113 w 222"/>
                <a:gd name="T25" fmla="*/ 38 h 450"/>
                <a:gd name="T26" fmla="*/ 113 w 222"/>
                <a:gd name="T27" fmla="*/ 10 h 450"/>
                <a:gd name="T28" fmla="*/ 114 w 222"/>
                <a:gd name="T29" fmla="*/ 6 h 450"/>
                <a:gd name="T30" fmla="*/ 109 w 222"/>
                <a:gd name="T31" fmla="*/ 2 h 450"/>
                <a:gd name="T32" fmla="*/ 109 w 222"/>
                <a:gd name="T33" fmla="*/ 8 h 450"/>
                <a:gd name="T34" fmla="*/ 107 w 222"/>
                <a:gd name="T35" fmla="*/ 18 h 450"/>
                <a:gd name="T36" fmla="*/ 108 w 222"/>
                <a:gd name="T37" fmla="*/ 40 h 450"/>
                <a:gd name="T38" fmla="*/ 109 w 222"/>
                <a:gd name="T39" fmla="*/ 48 h 450"/>
                <a:gd name="T40" fmla="*/ 109 w 222"/>
                <a:gd name="T41" fmla="*/ 63 h 450"/>
                <a:gd name="T42" fmla="*/ 108 w 222"/>
                <a:gd name="T43" fmla="*/ 72 h 450"/>
                <a:gd name="T44" fmla="*/ 108 w 222"/>
                <a:gd name="T45" fmla="*/ 82 h 450"/>
                <a:gd name="T46" fmla="*/ 109 w 222"/>
                <a:gd name="T47" fmla="*/ 90 h 450"/>
                <a:gd name="T48" fmla="*/ 109 w 222"/>
                <a:gd name="T49" fmla="*/ 105 h 450"/>
                <a:gd name="T50" fmla="*/ 107 w 222"/>
                <a:gd name="T51" fmla="*/ 114 h 450"/>
                <a:gd name="T52" fmla="*/ 98 w 222"/>
                <a:gd name="T53" fmla="*/ 126 h 450"/>
                <a:gd name="T54" fmla="*/ 20 w 222"/>
                <a:gd name="T55" fmla="*/ 170 h 450"/>
                <a:gd name="T56" fmla="*/ 60 w 222"/>
                <a:gd name="T57" fmla="*/ 191 h 450"/>
                <a:gd name="T58" fmla="*/ 62 w 222"/>
                <a:gd name="T59" fmla="*/ 201 h 450"/>
                <a:gd name="T60" fmla="*/ 58 w 222"/>
                <a:gd name="T61" fmla="*/ 211 h 450"/>
                <a:gd name="T62" fmla="*/ 20 w 222"/>
                <a:gd name="T63" fmla="*/ 233 h 450"/>
                <a:gd name="T64" fmla="*/ 60 w 222"/>
                <a:gd name="T65" fmla="*/ 253 h 450"/>
                <a:gd name="T66" fmla="*/ 62 w 222"/>
                <a:gd name="T67" fmla="*/ 263 h 450"/>
                <a:gd name="T68" fmla="*/ 58 w 222"/>
                <a:gd name="T69" fmla="*/ 273 h 450"/>
                <a:gd name="T70" fmla="*/ 20 w 222"/>
                <a:gd name="T71" fmla="*/ 295 h 450"/>
                <a:gd name="T72" fmla="*/ 60 w 222"/>
                <a:gd name="T73" fmla="*/ 315 h 450"/>
                <a:gd name="T74" fmla="*/ 62 w 222"/>
                <a:gd name="T75" fmla="*/ 325 h 450"/>
                <a:gd name="T76" fmla="*/ 58 w 222"/>
                <a:gd name="T77" fmla="*/ 336 h 450"/>
                <a:gd name="T78" fmla="*/ 20 w 222"/>
                <a:gd name="T79" fmla="*/ 357 h 450"/>
                <a:gd name="T80" fmla="*/ 60 w 222"/>
                <a:gd name="T81" fmla="*/ 377 h 450"/>
                <a:gd name="T82" fmla="*/ 62 w 222"/>
                <a:gd name="T83" fmla="*/ 388 h 450"/>
                <a:gd name="T84" fmla="*/ 58 w 222"/>
                <a:gd name="T85" fmla="*/ 398 h 450"/>
                <a:gd name="T86" fmla="*/ 20 w 222"/>
                <a:gd name="T87" fmla="*/ 419 h 450"/>
                <a:gd name="T88" fmla="*/ 60 w 222"/>
                <a:gd name="T89" fmla="*/ 440 h 450"/>
                <a:gd name="T90" fmla="*/ 111 w 222"/>
                <a:gd name="T91" fmla="*/ 450 h 450"/>
                <a:gd name="T92" fmla="*/ 161 w 222"/>
                <a:gd name="T93" fmla="*/ 442 h 450"/>
                <a:gd name="T94" fmla="*/ 203 w 222"/>
                <a:gd name="T95" fmla="*/ 424 h 450"/>
                <a:gd name="T96" fmla="*/ 222 w 222"/>
                <a:gd name="T97" fmla="*/ 403 h 450"/>
                <a:gd name="T98" fmla="*/ 161 w 222"/>
                <a:gd name="T99" fmla="*/ 386 h 450"/>
                <a:gd name="T100" fmla="*/ 161 w 222"/>
                <a:gd name="T101" fmla="*/ 379 h 450"/>
                <a:gd name="T102" fmla="*/ 203 w 222"/>
                <a:gd name="T103" fmla="*/ 361 h 450"/>
                <a:gd name="T104" fmla="*/ 222 w 222"/>
                <a:gd name="T105" fmla="*/ 341 h 450"/>
                <a:gd name="T106" fmla="*/ 161 w 222"/>
                <a:gd name="T107" fmla="*/ 323 h 450"/>
                <a:gd name="T108" fmla="*/ 161 w 222"/>
                <a:gd name="T109" fmla="*/ 317 h 450"/>
                <a:gd name="T110" fmla="*/ 203 w 222"/>
                <a:gd name="T111" fmla="*/ 299 h 450"/>
                <a:gd name="T112" fmla="*/ 222 w 222"/>
                <a:gd name="T113" fmla="*/ 279 h 450"/>
                <a:gd name="T114" fmla="*/ 161 w 222"/>
                <a:gd name="T115" fmla="*/ 261 h 450"/>
                <a:gd name="T116" fmla="*/ 161 w 222"/>
                <a:gd name="T117" fmla="*/ 255 h 450"/>
                <a:gd name="T118" fmla="*/ 203 w 222"/>
                <a:gd name="T119" fmla="*/ 237 h 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22" h="450">
                  <a:moveTo>
                    <a:pt x="219" y="220"/>
                  </a:moveTo>
                  <a:cubicBezTo>
                    <a:pt x="222" y="216"/>
                    <a:pt x="222" y="216"/>
                    <a:pt x="222" y="216"/>
                  </a:cubicBezTo>
                  <a:cubicBezTo>
                    <a:pt x="210" y="222"/>
                    <a:pt x="187" y="220"/>
                    <a:pt x="164" y="211"/>
                  </a:cubicBezTo>
                  <a:cubicBezTo>
                    <a:pt x="164" y="201"/>
                    <a:pt x="164" y="201"/>
                    <a:pt x="164" y="201"/>
                  </a:cubicBezTo>
                  <a:cubicBezTo>
                    <a:pt x="163" y="201"/>
                    <a:pt x="163" y="201"/>
                    <a:pt x="163" y="201"/>
                  </a:cubicBezTo>
                  <a:cubicBezTo>
                    <a:pt x="163" y="199"/>
                    <a:pt x="163" y="199"/>
                    <a:pt x="163" y="199"/>
                  </a:cubicBezTo>
                  <a:cubicBezTo>
                    <a:pt x="161" y="199"/>
                    <a:pt x="161" y="199"/>
                    <a:pt x="161" y="199"/>
                  </a:cubicBezTo>
                  <a:cubicBezTo>
                    <a:pt x="161" y="201"/>
                    <a:pt x="161" y="201"/>
                    <a:pt x="161" y="201"/>
                  </a:cubicBezTo>
                  <a:cubicBezTo>
                    <a:pt x="147" y="201"/>
                    <a:pt x="147" y="201"/>
                    <a:pt x="147" y="201"/>
                  </a:cubicBezTo>
                  <a:cubicBezTo>
                    <a:pt x="147" y="194"/>
                    <a:pt x="147" y="194"/>
                    <a:pt x="147" y="194"/>
                  </a:cubicBezTo>
                  <a:cubicBezTo>
                    <a:pt x="155" y="191"/>
                    <a:pt x="155" y="191"/>
                    <a:pt x="155" y="191"/>
                  </a:cubicBezTo>
                  <a:cubicBezTo>
                    <a:pt x="161" y="193"/>
                    <a:pt x="161" y="193"/>
                    <a:pt x="161" y="193"/>
                  </a:cubicBezTo>
                  <a:cubicBezTo>
                    <a:pt x="162" y="191"/>
                    <a:pt x="162" y="191"/>
                    <a:pt x="162" y="191"/>
                  </a:cubicBezTo>
                  <a:cubicBezTo>
                    <a:pt x="155" y="188"/>
                    <a:pt x="155" y="188"/>
                    <a:pt x="155" y="188"/>
                  </a:cubicBezTo>
                  <a:cubicBezTo>
                    <a:pt x="173" y="180"/>
                    <a:pt x="173" y="180"/>
                    <a:pt x="173" y="180"/>
                  </a:cubicBezTo>
                  <a:cubicBezTo>
                    <a:pt x="173" y="180"/>
                    <a:pt x="189" y="178"/>
                    <a:pt x="196" y="177"/>
                  </a:cubicBezTo>
                  <a:cubicBezTo>
                    <a:pt x="204" y="176"/>
                    <a:pt x="203" y="175"/>
                    <a:pt x="203" y="175"/>
                  </a:cubicBezTo>
                  <a:cubicBezTo>
                    <a:pt x="202" y="170"/>
                    <a:pt x="202" y="170"/>
                    <a:pt x="202" y="170"/>
                  </a:cubicBezTo>
                  <a:cubicBezTo>
                    <a:pt x="202" y="170"/>
                    <a:pt x="208" y="166"/>
                    <a:pt x="212" y="165"/>
                  </a:cubicBezTo>
                  <a:cubicBezTo>
                    <a:pt x="212" y="163"/>
                    <a:pt x="212" y="163"/>
                    <a:pt x="212" y="163"/>
                  </a:cubicBezTo>
                  <a:cubicBezTo>
                    <a:pt x="212" y="163"/>
                    <a:pt x="215" y="162"/>
                    <a:pt x="219" y="158"/>
                  </a:cubicBezTo>
                  <a:cubicBezTo>
                    <a:pt x="222" y="154"/>
                    <a:pt x="222" y="154"/>
                    <a:pt x="222" y="154"/>
                  </a:cubicBezTo>
                  <a:cubicBezTo>
                    <a:pt x="201" y="164"/>
                    <a:pt x="149" y="150"/>
                    <a:pt x="124" y="126"/>
                  </a:cubicBezTo>
                  <a:cubicBezTo>
                    <a:pt x="125" y="123"/>
                    <a:pt x="125" y="123"/>
                    <a:pt x="125" y="123"/>
                  </a:cubicBezTo>
                  <a:cubicBezTo>
                    <a:pt x="121" y="121"/>
                    <a:pt x="121" y="121"/>
                    <a:pt x="121" y="121"/>
                  </a:cubicBezTo>
                  <a:cubicBezTo>
                    <a:pt x="121" y="118"/>
                    <a:pt x="121" y="118"/>
                    <a:pt x="121" y="118"/>
                  </a:cubicBezTo>
                  <a:cubicBezTo>
                    <a:pt x="115" y="117"/>
                    <a:pt x="115" y="117"/>
                    <a:pt x="115" y="117"/>
                  </a:cubicBezTo>
                  <a:cubicBezTo>
                    <a:pt x="115" y="114"/>
                    <a:pt x="115" y="114"/>
                    <a:pt x="115" y="114"/>
                  </a:cubicBezTo>
                  <a:cubicBezTo>
                    <a:pt x="113" y="112"/>
                    <a:pt x="113" y="112"/>
                    <a:pt x="113" y="112"/>
                  </a:cubicBezTo>
                  <a:cubicBezTo>
                    <a:pt x="113" y="107"/>
                    <a:pt x="113" y="107"/>
                    <a:pt x="113" y="107"/>
                  </a:cubicBezTo>
                  <a:cubicBezTo>
                    <a:pt x="114" y="107"/>
                    <a:pt x="114" y="107"/>
                    <a:pt x="114" y="107"/>
                  </a:cubicBezTo>
                  <a:cubicBezTo>
                    <a:pt x="114" y="105"/>
                    <a:pt x="114" y="105"/>
                    <a:pt x="114" y="105"/>
                  </a:cubicBezTo>
                  <a:cubicBezTo>
                    <a:pt x="113" y="105"/>
                    <a:pt x="113" y="105"/>
                    <a:pt x="113" y="105"/>
                  </a:cubicBezTo>
                  <a:cubicBezTo>
                    <a:pt x="113" y="99"/>
                    <a:pt x="113" y="99"/>
                    <a:pt x="113" y="99"/>
                  </a:cubicBezTo>
                  <a:cubicBezTo>
                    <a:pt x="114" y="99"/>
                    <a:pt x="114" y="99"/>
                    <a:pt x="114" y="99"/>
                  </a:cubicBezTo>
                  <a:cubicBezTo>
                    <a:pt x="114" y="97"/>
                    <a:pt x="114" y="97"/>
                    <a:pt x="114" y="97"/>
                  </a:cubicBezTo>
                  <a:cubicBezTo>
                    <a:pt x="113" y="97"/>
                    <a:pt x="113" y="97"/>
                    <a:pt x="113" y="97"/>
                  </a:cubicBezTo>
                  <a:cubicBezTo>
                    <a:pt x="113" y="90"/>
                    <a:pt x="113" y="90"/>
                    <a:pt x="113" y="90"/>
                  </a:cubicBezTo>
                  <a:cubicBezTo>
                    <a:pt x="114" y="90"/>
                    <a:pt x="114" y="90"/>
                    <a:pt x="114" y="90"/>
                  </a:cubicBezTo>
                  <a:cubicBezTo>
                    <a:pt x="114" y="88"/>
                    <a:pt x="114" y="88"/>
                    <a:pt x="114" y="88"/>
                  </a:cubicBezTo>
                  <a:cubicBezTo>
                    <a:pt x="113" y="88"/>
                    <a:pt x="113" y="88"/>
                    <a:pt x="113" y="88"/>
                  </a:cubicBezTo>
                  <a:cubicBezTo>
                    <a:pt x="113" y="82"/>
                    <a:pt x="113" y="82"/>
                    <a:pt x="113" y="82"/>
                  </a:cubicBezTo>
                  <a:cubicBezTo>
                    <a:pt x="114" y="82"/>
                    <a:pt x="114" y="82"/>
                    <a:pt x="114" y="82"/>
                  </a:cubicBezTo>
                  <a:cubicBezTo>
                    <a:pt x="114" y="80"/>
                    <a:pt x="114" y="80"/>
                    <a:pt x="114" y="80"/>
                  </a:cubicBezTo>
                  <a:cubicBezTo>
                    <a:pt x="113" y="80"/>
                    <a:pt x="113" y="80"/>
                    <a:pt x="113" y="80"/>
                  </a:cubicBezTo>
                  <a:cubicBezTo>
                    <a:pt x="113" y="73"/>
                    <a:pt x="113" y="73"/>
                    <a:pt x="113" y="73"/>
                  </a:cubicBezTo>
                  <a:cubicBezTo>
                    <a:pt x="114" y="73"/>
                    <a:pt x="114" y="73"/>
                    <a:pt x="114" y="73"/>
                  </a:cubicBezTo>
                  <a:cubicBezTo>
                    <a:pt x="114" y="72"/>
                    <a:pt x="114" y="72"/>
                    <a:pt x="114" y="72"/>
                  </a:cubicBezTo>
                  <a:cubicBezTo>
                    <a:pt x="113" y="72"/>
                    <a:pt x="113" y="72"/>
                    <a:pt x="113" y="72"/>
                  </a:cubicBezTo>
                  <a:cubicBezTo>
                    <a:pt x="113" y="65"/>
                    <a:pt x="113" y="65"/>
                    <a:pt x="113" y="65"/>
                  </a:cubicBezTo>
                  <a:cubicBezTo>
                    <a:pt x="114" y="65"/>
                    <a:pt x="114" y="65"/>
                    <a:pt x="114" y="65"/>
                  </a:cubicBezTo>
                  <a:cubicBezTo>
                    <a:pt x="114" y="63"/>
                    <a:pt x="114" y="63"/>
                    <a:pt x="114" y="63"/>
                  </a:cubicBezTo>
                  <a:cubicBezTo>
                    <a:pt x="113" y="63"/>
                    <a:pt x="113" y="63"/>
                    <a:pt x="113" y="63"/>
                  </a:cubicBezTo>
                  <a:cubicBezTo>
                    <a:pt x="113" y="57"/>
                    <a:pt x="113" y="57"/>
                    <a:pt x="113" y="57"/>
                  </a:cubicBezTo>
                  <a:cubicBezTo>
                    <a:pt x="114" y="57"/>
                    <a:pt x="114" y="57"/>
                    <a:pt x="114" y="57"/>
                  </a:cubicBezTo>
                  <a:cubicBezTo>
                    <a:pt x="114" y="55"/>
                    <a:pt x="114" y="55"/>
                    <a:pt x="114" y="55"/>
                  </a:cubicBezTo>
                  <a:cubicBezTo>
                    <a:pt x="113" y="55"/>
                    <a:pt x="113" y="55"/>
                    <a:pt x="113" y="55"/>
                  </a:cubicBezTo>
                  <a:cubicBezTo>
                    <a:pt x="113" y="48"/>
                    <a:pt x="113" y="48"/>
                    <a:pt x="113" y="48"/>
                  </a:cubicBezTo>
                  <a:cubicBezTo>
                    <a:pt x="114" y="48"/>
                    <a:pt x="114" y="48"/>
                    <a:pt x="114" y="48"/>
                  </a:cubicBezTo>
                  <a:cubicBezTo>
                    <a:pt x="114" y="46"/>
                    <a:pt x="114" y="46"/>
                    <a:pt x="114" y="46"/>
                  </a:cubicBezTo>
                  <a:cubicBezTo>
                    <a:pt x="113" y="46"/>
                    <a:pt x="113" y="46"/>
                    <a:pt x="113" y="46"/>
                  </a:cubicBezTo>
                  <a:cubicBezTo>
                    <a:pt x="113" y="40"/>
                    <a:pt x="113" y="40"/>
                    <a:pt x="113" y="40"/>
                  </a:cubicBezTo>
                  <a:cubicBezTo>
                    <a:pt x="114" y="40"/>
                    <a:pt x="114" y="40"/>
                    <a:pt x="114" y="40"/>
                  </a:cubicBezTo>
                  <a:cubicBezTo>
                    <a:pt x="114" y="38"/>
                    <a:pt x="114" y="38"/>
                    <a:pt x="114" y="38"/>
                  </a:cubicBezTo>
                  <a:cubicBezTo>
                    <a:pt x="113" y="38"/>
                    <a:pt x="113" y="38"/>
                    <a:pt x="113" y="38"/>
                  </a:cubicBezTo>
                  <a:cubicBezTo>
                    <a:pt x="113" y="34"/>
                    <a:pt x="113" y="34"/>
                    <a:pt x="113" y="34"/>
                  </a:cubicBezTo>
                  <a:cubicBezTo>
                    <a:pt x="115" y="32"/>
                    <a:pt x="115" y="32"/>
                    <a:pt x="115" y="32"/>
                  </a:cubicBezTo>
                  <a:cubicBezTo>
                    <a:pt x="115" y="18"/>
                    <a:pt x="115" y="18"/>
                    <a:pt x="115" y="18"/>
                  </a:cubicBezTo>
                  <a:cubicBezTo>
                    <a:pt x="113" y="14"/>
                    <a:pt x="113" y="14"/>
                    <a:pt x="113" y="14"/>
                  </a:cubicBezTo>
                  <a:cubicBezTo>
                    <a:pt x="113" y="10"/>
                    <a:pt x="113" y="10"/>
                    <a:pt x="113" y="10"/>
                  </a:cubicBezTo>
                  <a:cubicBezTo>
                    <a:pt x="114" y="10"/>
                    <a:pt x="114" y="10"/>
                    <a:pt x="114" y="10"/>
                  </a:cubicBezTo>
                  <a:cubicBezTo>
                    <a:pt x="114" y="8"/>
                    <a:pt x="114" y="8"/>
                    <a:pt x="114" y="8"/>
                  </a:cubicBezTo>
                  <a:cubicBezTo>
                    <a:pt x="113" y="8"/>
                    <a:pt x="113" y="8"/>
                    <a:pt x="113" y="8"/>
                  </a:cubicBezTo>
                  <a:cubicBezTo>
                    <a:pt x="113" y="6"/>
                    <a:pt x="113" y="6"/>
                    <a:pt x="113" y="6"/>
                  </a:cubicBezTo>
                  <a:cubicBezTo>
                    <a:pt x="114" y="6"/>
                    <a:pt x="114" y="6"/>
                    <a:pt x="114" y="6"/>
                  </a:cubicBezTo>
                  <a:cubicBezTo>
                    <a:pt x="114" y="4"/>
                    <a:pt x="114" y="4"/>
                    <a:pt x="114" y="4"/>
                  </a:cubicBezTo>
                  <a:cubicBezTo>
                    <a:pt x="113" y="4"/>
                    <a:pt x="113" y="4"/>
                    <a:pt x="113" y="4"/>
                  </a:cubicBezTo>
                  <a:cubicBezTo>
                    <a:pt x="113" y="2"/>
                    <a:pt x="113" y="2"/>
                    <a:pt x="113" y="2"/>
                  </a:cubicBezTo>
                  <a:cubicBezTo>
                    <a:pt x="113" y="1"/>
                    <a:pt x="112" y="0"/>
                    <a:pt x="111" y="0"/>
                  </a:cubicBezTo>
                  <a:cubicBezTo>
                    <a:pt x="110" y="0"/>
                    <a:pt x="109" y="1"/>
                    <a:pt x="109" y="2"/>
                  </a:cubicBezTo>
                  <a:cubicBezTo>
                    <a:pt x="109" y="4"/>
                    <a:pt x="109" y="4"/>
                    <a:pt x="109" y="4"/>
                  </a:cubicBezTo>
                  <a:cubicBezTo>
                    <a:pt x="108" y="4"/>
                    <a:pt x="108" y="4"/>
                    <a:pt x="108" y="4"/>
                  </a:cubicBezTo>
                  <a:cubicBezTo>
                    <a:pt x="108" y="6"/>
                    <a:pt x="108" y="6"/>
                    <a:pt x="108" y="6"/>
                  </a:cubicBezTo>
                  <a:cubicBezTo>
                    <a:pt x="109" y="6"/>
                    <a:pt x="109" y="6"/>
                    <a:pt x="109" y="6"/>
                  </a:cubicBezTo>
                  <a:cubicBezTo>
                    <a:pt x="109" y="8"/>
                    <a:pt x="109" y="8"/>
                    <a:pt x="109" y="8"/>
                  </a:cubicBezTo>
                  <a:cubicBezTo>
                    <a:pt x="108" y="8"/>
                    <a:pt x="108" y="8"/>
                    <a:pt x="108" y="8"/>
                  </a:cubicBezTo>
                  <a:cubicBezTo>
                    <a:pt x="108" y="10"/>
                    <a:pt x="108" y="10"/>
                    <a:pt x="108" y="10"/>
                  </a:cubicBezTo>
                  <a:cubicBezTo>
                    <a:pt x="109" y="10"/>
                    <a:pt x="109" y="10"/>
                    <a:pt x="109" y="10"/>
                  </a:cubicBezTo>
                  <a:cubicBezTo>
                    <a:pt x="109" y="14"/>
                    <a:pt x="109" y="14"/>
                    <a:pt x="109" y="14"/>
                  </a:cubicBezTo>
                  <a:cubicBezTo>
                    <a:pt x="107" y="18"/>
                    <a:pt x="107" y="18"/>
                    <a:pt x="107" y="18"/>
                  </a:cubicBezTo>
                  <a:cubicBezTo>
                    <a:pt x="107" y="32"/>
                    <a:pt x="107" y="32"/>
                    <a:pt x="107" y="32"/>
                  </a:cubicBezTo>
                  <a:cubicBezTo>
                    <a:pt x="109" y="34"/>
                    <a:pt x="109" y="34"/>
                    <a:pt x="109" y="34"/>
                  </a:cubicBezTo>
                  <a:cubicBezTo>
                    <a:pt x="109" y="38"/>
                    <a:pt x="109" y="38"/>
                    <a:pt x="109" y="38"/>
                  </a:cubicBezTo>
                  <a:cubicBezTo>
                    <a:pt x="108" y="38"/>
                    <a:pt x="108" y="38"/>
                    <a:pt x="108" y="38"/>
                  </a:cubicBezTo>
                  <a:cubicBezTo>
                    <a:pt x="108" y="40"/>
                    <a:pt x="108" y="40"/>
                    <a:pt x="108" y="40"/>
                  </a:cubicBezTo>
                  <a:cubicBezTo>
                    <a:pt x="109" y="40"/>
                    <a:pt x="109" y="40"/>
                    <a:pt x="109" y="40"/>
                  </a:cubicBezTo>
                  <a:cubicBezTo>
                    <a:pt x="109" y="46"/>
                    <a:pt x="109" y="46"/>
                    <a:pt x="109" y="46"/>
                  </a:cubicBezTo>
                  <a:cubicBezTo>
                    <a:pt x="108" y="46"/>
                    <a:pt x="108" y="46"/>
                    <a:pt x="108" y="46"/>
                  </a:cubicBezTo>
                  <a:cubicBezTo>
                    <a:pt x="108" y="48"/>
                    <a:pt x="108" y="48"/>
                    <a:pt x="108" y="48"/>
                  </a:cubicBezTo>
                  <a:cubicBezTo>
                    <a:pt x="109" y="48"/>
                    <a:pt x="109" y="48"/>
                    <a:pt x="109" y="48"/>
                  </a:cubicBezTo>
                  <a:cubicBezTo>
                    <a:pt x="109" y="55"/>
                    <a:pt x="109" y="55"/>
                    <a:pt x="109" y="55"/>
                  </a:cubicBezTo>
                  <a:cubicBezTo>
                    <a:pt x="108" y="55"/>
                    <a:pt x="108" y="55"/>
                    <a:pt x="108" y="55"/>
                  </a:cubicBezTo>
                  <a:cubicBezTo>
                    <a:pt x="108" y="57"/>
                    <a:pt x="108" y="57"/>
                    <a:pt x="108" y="57"/>
                  </a:cubicBezTo>
                  <a:cubicBezTo>
                    <a:pt x="109" y="57"/>
                    <a:pt x="109" y="57"/>
                    <a:pt x="109" y="57"/>
                  </a:cubicBezTo>
                  <a:cubicBezTo>
                    <a:pt x="109" y="63"/>
                    <a:pt x="109" y="63"/>
                    <a:pt x="109" y="63"/>
                  </a:cubicBezTo>
                  <a:cubicBezTo>
                    <a:pt x="108" y="63"/>
                    <a:pt x="108" y="63"/>
                    <a:pt x="108" y="63"/>
                  </a:cubicBezTo>
                  <a:cubicBezTo>
                    <a:pt x="108" y="65"/>
                    <a:pt x="108" y="65"/>
                    <a:pt x="108" y="65"/>
                  </a:cubicBezTo>
                  <a:cubicBezTo>
                    <a:pt x="109" y="65"/>
                    <a:pt x="109" y="65"/>
                    <a:pt x="109" y="65"/>
                  </a:cubicBezTo>
                  <a:cubicBezTo>
                    <a:pt x="109" y="72"/>
                    <a:pt x="109" y="72"/>
                    <a:pt x="109" y="72"/>
                  </a:cubicBezTo>
                  <a:cubicBezTo>
                    <a:pt x="108" y="72"/>
                    <a:pt x="108" y="72"/>
                    <a:pt x="108" y="72"/>
                  </a:cubicBezTo>
                  <a:cubicBezTo>
                    <a:pt x="108" y="73"/>
                    <a:pt x="108" y="73"/>
                    <a:pt x="108" y="73"/>
                  </a:cubicBezTo>
                  <a:cubicBezTo>
                    <a:pt x="109" y="73"/>
                    <a:pt x="109" y="73"/>
                    <a:pt x="109" y="73"/>
                  </a:cubicBezTo>
                  <a:cubicBezTo>
                    <a:pt x="109" y="80"/>
                    <a:pt x="109" y="80"/>
                    <a:pt x="109" y="80"/>
                  </a:cubicBezTo>
                  <a:cubicBezTo>
                    <a:pt x="108" y="80"/>
                    <a:pt x="108" y="80"/>
                    <a:pt x="108" y="80"/>
                  </a:cubicBezTo>
                  <a:cubicBezTo>
                    <a:pt x="108" y="82"/>
                    <a:pt x="108" y="82"/>
                    <a:pt x="108" y="82"/>
                  </a:cubicBezTo>
                  <a:cubicBezTo>
                    <a:pt x="109" y="82"/>
                    <a:pt x="109" y="82"/>
                    <a:pt x="109" y="82"/>
                  </a:cubicBezTo>
                  <a:cubicBezTo>
                    <a:pt x="109" y="88"/>
                    <a:pt x="109" y="88"/>
                    <a:pt x="109" y="88"/>
                  </a:cubicBezTo>
                  <a:cubicBezTo>
                    <a:pt x="108" y="88"/>
                    <a:pt x="108" y="88"/>
                    <a:pt x="108" y="88"/>
                  </a:cubicBezTo>
                  <a:cubicBezTo>
                    <a:pt x="108" y="90"/>
                    <a:pt x="108" y="90"/>
                    <a:pt x="108" y="90"/>
                  </a:cubicBezTo>
                  <a:cubicBezTo>
                    <a:pt x="109" y="90"/>
                    <a:pt x="109" y="90"/>
                    <a:pt x="109" y="90"/>
                  </a:cubicBezTo>
                  <a:cubicBezTo>
                    <a:pt x="109" y="97"/>
                    <a:pt x="109" y="97"/>
                    <a:pt x="109" y="97"/>
                  </a:cubicBezTo>
                  <a:cubicBezTo>
                    <a:pt x="108" y="97"/>
                    <a:pt x="108" y="97"/>
                    <a:pt x="108" y="97"/>
                  </a:cubicBezTo>
                  <a:cubicBezTo>
                    <a:pt x="108" y="99"/>
                    <a:pt x="108" y="99"/>
                    <a:pt x="108" y="99"/>
                  </a:cubicBezTo>
                  <a:cubicBezTo>
                    <a:pt x="109" y="99"/>
                    <a:pt x="109" y="99"/>
                    <a:pt x="109" y="99"/>
                  </a:cubicBezTo>
                  <a:cubicBezTo>
                    <a:pt x="109" y="105"/>
                    <a:pt x="109" y="105"/>
                    <a:pt x="109" y="105"/>
                  </a:cubicBezTo>
                  <a:cubicBezTo>
                    <a:pt x="108" y="105"/>
                    <a:pt x="108" y="105"/>
                    <a:pt x="108" y="105"/>
                  </a:cubicBezTo>
                  <a:cubicBezTo>
                    <a:pt x="108" y="107"/>
                    <a:pt x="108" y="107"/>
                    <a:pt x="108" y="107"/>
                  </a:cubicBezTo>
                  <a:cubicBezTo>
                    <a:pt x="109" y="107"/>
                    <a:pt x="109" y="107"/>
                    <a:pt x="109" y="107"/>
                  </a:cubicBezTo>
                  <a:cubicBezTo>
                    <a:pt x="109" y="112"/>
                    <a:pt x="109" y="112"/>
                    <a:pt x="109" y="112"/>
                  </a:cubicBezTo>
                  <a:cubicBezTo>
                    <a:pt x="107" y="114"/>
                    <a:pt x="107" y="114"/>
                    <a:pt x="107" y="114"/>
                  </a:cubicBezTo>
                  <a:cubicBezTo>
                    <a:pt x="107" y="117"/>
                    <a:pt x="107" y="117"/>
                    <a:pt x="107" y="117"/>
                  </a:cubicBezTo>
                  <a:cubicBezTo>
                    <a:pt x="101" y="118"/>
                    <a:pt x="101" y="118"/>
                    <a:pt x="101" y="118"/>
                  </a:cubicBezTo>
                  <a:cubicBezTo>
                    <a:pt x="101" y="121"/>
                    <a:pt x="101" y="121"/>
                    <a:pt x="101" y="121"/>
                  </a:cubicBezTo>
                  <a:cubicBezTo>
                    <a:pt x="97" y="123"/>
                    <a:pt x="97" y="123"/>
                    <a:pt x="97" y="123"/>
                  </a:cubicBezTo>
                  <a:cubicBezTo>
                    <a:pt x="98" y="126"/>
                    <a:pt x="98" y="126"/>
                    <a:pt x="98" y="126"/>
                  </a:cubicBezTo>
                  <a:cubicBezTo>
                    <a:pt x="73" y="150"/>
                    <a:pt x="21" y="164"/>
                    <a:pt x="0" y="154"/>
                  </a:cubicBezTo>
                  <a:cubicBezTo>
                    <a:pt x="0" y="154"/>
                    <a:pt x="0" y="154"/>
                    <a:pt x="3" y="158"/>
                  </a:cubicBezTo>
                  <a:cubicBezTo>
                    <a:pt x="7" y="162"/>
                    <a:pt x="11" y="163"/>
                    <a:pt x="11" y="163"/>
                  </a:cubicBezTo>
                  <a:cubicBezTo>
                    <a:pt x="10" y="165"/>
                    <a:pt x="10" y="165"/>
                    <a:pt x="10" y="165"/>
                  </a:cubicBezTo>
                  <a:cubicBezTo>
                    <a:pt x="14" y="166"/>
                    <a:pt x="20" y="170"/>
                    <a:pt x="20" y="170"/>
                  </a:cubicBezTo>
                  <a:cubicBezTo>
                    <a:pt x="19" y="175"/>
                    <a:pt x="19" y="175"/>
                    <a:pt x="19" y="175"/>
                  </a:cubicBezTo>
                  <a:cubicBezTo>
                    <a:pt x="19" y="175"/>
                    <a:pt x="18" y="176"/>
                    <a:pt x="26" y="177"/>
                  </a:cubicBezTo>
                  <a:cubicBezTo>
                    <a:pt x="33" y="178"/>
                    <a:pt x="49" y="180"/>
                    <a:pt x="49" y="180"/>
                  </a:cubicBezTo>
                  <a:cubicBezTo>
                    <a:pt x="67" y="188"/>
                    <a:pt x="67" y="188"/>
                    <a:pt x="67" y="188"/>
                  </a:cubicBezTo>
                  <a:cubicBezTo>
                    <a:pt x="60" y="191"/>
                    <a:pt x="60" y="191"/>
                    <a:pt x="60" y="191"/>
                  </a:cubicBezTo>
                  <a:cubicBezTo>
                    <a:pt x="61" y="193"/>
                    <a:pt x="61" y="193"/>
                    <a:pt x="61" y="193"/>
                  </a:cubicBezTo>
                  <a:cubicBezTo>
                    <a:pt x="67" y="191"/>
                    <a:pt x="67" y="191"/>
                    <a:pt x="67" y="191"/>
                  </a:cubicBezTo>
                  <a:cubicBezTo>
                    <a:pt x="75" y="194"/>
                    <a:pt x="75" y="194"/>
                    <a:pt x="75" y="194"/>
                  </a:cubicBezTo>
                  <a:cubicBezTo>
                    <a:pt x="75" y="201"/>
                    <a:pt x="75" y="201"/>
                    <a:pt x="75" y="201"/>
                  </a:cubicBezTo>
                  <a:cubicBezTo>
                    <a:pt x="62" y="201"/>
                    <a:pt x="62" y="201"/>
                    <a:pt x="62" y="201"/>
                  </a:cubicBezTo>
                  <a:cubicBezTo>
                    <a:pt x="62" y="199"/>
                    <a:pt x="62" y="199"/>
                    <a:pt x="62" y="199"/>
                  </a:cubicBezTo>
                  <a:cubicBezTo>
                    <a:pt x="59" y="199"/>
                    <a:pt x="59" y="199"/>
                    <a:pt x="59" y="199"/>
                  </a:cubicBezTo>
                  <a:cubicBezTo>
                    <a:pt x="59" y="201"/>
                    <a:pt x="59" y="201"/>
                    <a:pt x="59" y="201"/>
                  </a:cubicBezTo>
                  <a:cubicBezTo>
                    <a:pt x="58" y="201"/>
                    <a:pt x="58" y="201"/>
                    <a:pt x="58" y="201"/>
                  </a:cubicBezTo>
                  <a:cubicBezTo>
                    <a:pt x="58" y="211"/>
                    <a:pt x="58" y="211"/>
                    <a:pt x="58" y="211"/>
                  </a:cubicBezTo>
                  <a:cubicBezTo>
                    <a:pt x="35" y="220"/>
                    <a:pt x="12" y="222"/>
                    <a:pt x="0" y="216"/>
                  </a:cubicBezTo>
                  <a:cubicBezTo>
                    <a:pt x="0" y="216"/>
                    <a:pt x="0" y="216"/>
                    <a:pt x="3" y="220"/>
                  </a:cubicBezTo>
                  <a:cubicBezTo>
                    <a:pt x="7" y="224"/>
                    <a:pt x="11" y="225"/>
                    <a:pt x="11" y="225"/>
                  </a:cubicBezTo>
                  <a:cubicBezTo>
                    <a:pt x="10" y="227"/>
                    <a:pt x="10" y="227"/>
                    <a:pt x="10" y="227"/>
                  </a:cubicBezTo>
                  <a:cubicBezTo>
                    <a:pt x="14" y="229"/>
                    <a:pt x="20" y="233"/>
                    <a:pt x="20" y="233"/>
                  </a:cubicBezTo>
                  <a:cubicBezTo>
                    <a:pt x="19" y="237"/>
                    <a:pt x="19" y="237"/>
                    <a:pt x="19" y="237"/>
                  </a:cubicBezTo>
                  <a:cubicBezTo>
                    <a:pt x="19" y="237"/>
                    <a:pt x="18" y="238"/>
                    <a:pt x="26" y="239"/>
                  </a:cubicBezTo>
                  <a:cubicBezTo>
                    <a:pt x="33" y="240"/>
                    <a:pt x="49" y="243"/>
                    <a:pt x="49" y="243"/>
                  </a:cubicBezTo>
                  <a:cubicBezTo>
                    <a:pt x="67" y="250"/>
                    <a:pt x="67" y="250"/>
                    <a:pt x="67" y="250"/>
                  </a:cubicBezTo>
                  <a:cubicBezTo>
                    <a:pt x="60" y="253"/>
                    <a:pt x="60" y="253"/>
                    <a:pt x="60" y="253"/>
                  </a:cubicBezTo>
                  <a:cubicBezTo>
                    <a:pt x="61" y="255"/>
                    <a:pt x="61" y="255"/>
                    <a:pt x="61" y="255"/>
                  </a:cubicBezTo>
                  <a:cubicBezTo>
                    <a:pt x="67" y="253"/>
                    <a:pt x="67" y="253"/>
                    <a:pt x="67" y="253"/>
                  </a:cubicBezTo>
                  <a:cubicBezTo>
                    <a:pt x="75" y="257"/>
                    <a:pt x="75" y="257"/>
                    <a:pt x="75" y="257"/>
                  </a:cubicBezTo>
                  <a:cubicBezTo>
                    <a:pt x="75" y="263"/>
                    <a:pt x="75" y="263"/>
                    <a:pt x="75" y="263"/>
                  </a:cubicBezTo>
                  <a:cubicBezTo>
                    <a:pt x="62" y="263"/>
                    <a:pt x="62" y="263"/>
                    <a:pt x="62" y="263"/>
                  </a:cubicBezTo>
                  <a:cubicBezTo>
                    <a:pt x="62" y="261"/>
                    <a:pt x="62" y="261"/>
                    <a:pt x="62" y="261"/>
                  </a:cubicBezTo>
                  <a:cubicBezTo>
                    <a:pt x="59" y="261"/>
                    <a:pt x="59" y="261"/>
                    <a:pt x="59" y="261"/>
                  </a:cubicBezTo>
                  <a:cubicBezTo>
                    <a:pt x="59" y="263"/>
                    <a:pt x="59" y="263"/>
                    <a:pt x="59" y="263"/>
                  </a:cubicBezTo>
                  <a:cubicBezTo>
                    <a:pt x="58" y="263"/>
                    <a:pt x="58" y="263"/>
                    <a:pt x="58" y="263"/>
                  </a:cubicBezTo>
                  <a:cubicBezTo>
                    <a:pt x="58" y="273"/>
                    <a:pt x="58" y="273"/>
                    <a:pt x="58" y="273"/>
                  </a:cubicBezTo>
                  <a:cubicBezTo>
                    <a:pt x="35" y="282"/>
                    <a:pt x="12" y="285"/>
                    <a:pt x="0" y="279"/>
                  </a:cubicBezTo>
                  <a:cubicBezTo>
                    <a:pt x="0" y="279"/>
                    <a:pt x="0" y="279"/>
                    <a:pt x="3" y="283"/>
                  </a:cubicBezTo>
                  <a:cubicBezTo>
                    <a:pt x="7" y="287"/>
                    <a:pt x="11" y="288"/>
                    <a:pt x="11" y="288"/>
                  </a:cubicBezTo>
                  <a:cubicBezTo>
                    <a:pt x="10" y="290"/>
                    <a:pt x="10" y="290"/>
                    <a:pt x="10" y="290"/>
                  </a:cubicBezTo>
                  <a:cubicBezTo>
                    <a:pt x="14" y="291"/>
                    <a:pt x="20" y="295"/>
                    <a:pt x="20" y="295"/>
                  </a:cubicBezTo>
                  <a:cubicBezTo>
                    <a:pt x="19" y="299"/>
                    <a:pt x="19" y="299"/>
                    <a:pt x="19" y="299"/>
                  </a:cubicBezTo>
                  <a:cubicBezTo>
                    <a:pt x="19" y="299"/>
                    <a:pt x="18" y="300"/>
                    <a:pt x="26" y="301"/>
                  </a:cubicBezTo>
                  <a:cubicBezTo>
                    <a:pt x="33" y="302"/>
                    <a:pt x="49" y="305"/>
                    <a:pt x="49" y="305"/>
                  </a:cubicBezTo>
                  <a:cubicBezTo>
                    <a:pt x="67" y="313"/>
                    <a:pt x="67" y="313"/>
                    <a:pt x="67" y="313"/>
                  </a:cubicBezTo>
                  <a:cubicBezTo>
                    <a:pt x="60" y="315"/>
                    <a:pt x="60" y="315"/>
                    <a:pt x="60" y="315"/>
                  </a:cubicBezTo>
                  <a:cubicBezTo>
                    <a:pt x="61" y="317"/>
                    <a:pt x="61" y="317"/>
                    <a:pt x="61" y="317"/>
                  </a:cubicBezTo>
                  <a:cubicBezTo>
                    <a:pt x="67" y="315"/>
                    <a:pt x="67" y="315"/>
                    <a:pt x="67" y="315"/>
                  </a:cubicBezTo>
                  <a:cubicBezTo>
                    <a:pt x="75" y="319"/>
                    <a:pt x="75" y="319"/>
                    <a:pt x="75" y="319"/>
                  </a:cubicBezTo>
                  <a:cubicBezTo>
                    <a:pt x="75" y="325"/>
                    <a:pt x="75" y="325"/>
                    <a:pt x="75" y="325"/>
                  </a:cubicBezTo>
                  <a:cubicBezTo>
                    <a:pt x="62" y="325"/>
                    <a:pt x="62" y="325"/>
                    <a:pt x="62" y="325"/>
                  </a:cubicBezTo>
                  <a:cubicBezTo>
                    <a:pt x="62" y="323"/>
                    <a:pt x="62" y="323"/>
                    <a:pt x="62" y="323"/>
                  </a:cubicBezTo>
                  <a:cubicBezTo>
                    <a:pt x="59" y="323"/>
                    <a:pt x="59" y="323"/>
                    <a:pt x="59" y="323"/>
                  </a:cubicBezTo>
                  <a:cubicBezTo>
                    <a:pt x="59" y="325"/>
                    <a:pt x="59" y="325"/>
                    <a:pt x="59" y="325"/>
                  </a:cubicBezTo>
                  <a:cubicBezTo>
                    <a:pt x="58" y="325"/>
                    <a:pt x="58" y="325"/>
                    <a:pt x="58" y="325"/>
                  </a:cubicBezTo>
                  <a:cubicBezTo>
                    <a:pt x="58" y="336"/>
                    <a:pt x="58" y="336"/>
                    <a:pt x="58" y="336"/>
                  </a:cubicBezTo>
                  <a:cubicBezTo>
                    <a:pt x="35" y="344"/>
                    <a:pt x="12" y="347"/>
                    <a:pt x="0" y="341"/>
                  </a:cubicBezTo>
                  <a:cubicBezTo>
                    <a:pt x="0" y="341"/>
                    <a:pt x="0" y="341"/>
                    <a:pt x="3" y="345"/>
                  </a:cubicBezTo>
                  <a:cubicBezTo>
                    <a:pt x="7" y="349"/>
                    <a:pt x="11" y="350"/>
                    <a:pt x="11" y="350"/>
                  </a:cubicBezTo>
                  <a:cubicBezTo>
                    <a:pt x="10" y="352"/>
                    <a:pt x="10" y="352"/>
                    <a:pt x="10" y="352"/>
                  </a:cubicBezTo>
                  <a:cubicBezTo>
                    <a:pt x="14" y="353"/>
                    <a:pt x="20" y="357"/>
                    <a:pt x="20" y="357"/>
                  </a:cubicBezTo>
                  <a:cubicBezTo>
                    <a:pt x="19" y="361"/>
                    <a:pt x="19" y="361"/>
                    <a:pt x="19" y="361"/>
                  </a:cubicBezTo>
                  <a:cubicBezTo>
                    <a:pt x="19" y="361"/>
                    <a:pt x="18" y="363"/>
                    <a:pt x="26" y="364"/>
                  </a:cubicBezTo>
                  <a:cubicBezTo>
                    <a:pt x="33" y="364"/>
                    <a:pt x="49" y="367"/>
                    <a:pt x="49" y="367"/>
                  </a:cubicBezTo>
                  <a:cubicBezTo>
                    <a:pt x="67" y="375"/>
                    <a:pt x="67" y="375"/>
                    <a:pt x="67" y="375"/>
                  </a:cubicBezTo>
                  <a:cubicBezTo>
                    <a:pt x="60" y="377"/>
                    <a:pt x="60" y="377"/>
                    <a:pt x="60" y="377"/>
                  </a:cubicBezTo>
                  <a:cubicBezTo>
                    <a:pt x="61" y="379"/>
                    <a:pt x="61" y="379"/>
                    <a:pt x="61" y="379"/>
                  </a:cubicBezTo>
                  <a:cubicBezTo>
                    <a:pt x="67" y="377"/>
                    <a:pt x="67" y="377"/>
                    <a:pt x="67" y="377"/>
                  </a:cubicBezTo>
                  <a:cubicBezTo>
                    <a:pt x="75" y="381"/>
                    <a:pt x="75" y="381"/>
                    <a:pt x="75" y="381"/>
                  </a:cubicBezTo>
                  <a:cubicBezTo>
                    <a:pt x="75" y="388"/>
                    <a:pt x="75" y="388"/>
                    <a:pt x="75" y="388"/>
                  </a:cubicBezTo>
                  <a:cubicBezTo>
                    <a:pt x="62" y="388"/>
                    <a:pt x="62" y="388"/>
                    <a:pt x="62" y="388"/>
                  </a:cubicBezTo>
                  <a:cubicBezTo>
                    <a:pt x="62" y="386"/>
                    <a:pt x="62" y="386"/>
                    <a:pt x="62" y="386"/>
                  </a:cubicBezTo>
                  <a:cubicBezTo>
                    <a:pt x="59" y="386"/>
                    <a:pt x="59" y="386"/>
                    <a:pt x="59" y="386"/>
                  </a:cubicBezTo>
                  <a:cubicBezTo>
                    <a:pt x="59" y="388"/>
                    <a:pt x="59" y="388"/>
                    <a:pt x="59" y="388"/>
                  </a:cubicBezTo>
                  <a:cubicBezTo>
                    <a:pt x="58" y="388"/>
                    <a:pt x="58" y="388"/>
                    <a:pt x="58" y="388"/>
                  </a:cubicBezTo>
                  <a:cubicBezTo>
                    <a:pt x="58" y="398"/>
                    <a:pt x="58" y="398"/>
                    <a:pt x="58" y="398"/>
                  </a:cubicBezTo>
                  <a:cubicBezTo>
                    <a:pt x="35" y="406"/>
                    <a:pt x="12" y="409"/>
                    <a:pt x="0" y="403"/>
                  </a:cubicBezTo>
                  <a:cubicBezTo>
                    <a:pt x="0" y="403"/>
                    <a:pt x="0" y="403"/>
                    <a:pt x="3" y="407"/>
                  </a:cubicBezTo>
                  <a:cubicBezTo>
                    <a:pt x="7" y="411"/>
                    <a:pt x="11" y="412"/>
                    <a:pt x="11" y="412"/>
                  </a:cubicBezTo>
                  <a:cubicBezTo>
                    <a:pt x="10" y="414"/>
                    <a:pt x="10" y="414"/>
                    <a:pt x="10" y="414"/>
                  </a:cubicBezTo>
                  <a:cubicBezTo>
                    <a:pt x="14" y="416"/>
                    <a:pt x="20" y="419"/>
                    <a:pt x="20" y="419"/>
                  </a:cubicBezTo>
                  <a:cubicBezTo>
                    <a:pt x="19" y="424"/>
                    <a:pt x="19" y="424"/>
                    <a:pt x="19" y="424"/>
                  </a:cubicBezTo>
                  <a:cubicBezTo>
                    <a:pt x="19" y="424"/>
                    <a:pt x="18" y="425"/>
                    <a:pt x="26" y="426"/>
                  </a:cubicBezTo>
                  <a:cubicBezTo>
                    <a:pt x="33" y="427"/>
                    <a:pt x="49" y="429"/>
                    <a:pt x="49" y="429"/>
                  </a:cubicBezTo>
                  <a:cubicBezTo>
                    <a:pt x="67" y="437"/>
                    <a:pt x="67" y="437"/>
                    <a:pt x="67" y="437"/>
                  </a:cubicBezTo>
                  <a:cubicBezTo>
                    <a:pt x="60" y="440"/>
                    <a:pt x="60" y="440"/>
                    <a:pt x="60" y="440"/>
                  </a:cubicBezTo>
                  <a:cubicBezTo>
                    <a:pt x="61" y="442"/>
                    <a:pt x="61" y="442"/>
                    <a:pt x="61" y="442"/>
                  </a:cubicBezTo>
                  <a:cubicBezTo>
                    <a:pt x="67" y="440"/>
                    <a:pt x="67" y="440"/>
                    <a:pt x="67" y="440"/>
                  </a:cubicBezTo>
                  <a:cubicBezTo>
                    <a:pt x="75" y="444"/>
                    <a:pt x="75" y="444"/>
                    <a:pt x="75" y="444"/>
                  </a:cubicBezTo>
                  <a:cubicBezTo>
                    <a:pt x="75" y="450"/>
                    <a:pt x="75" y="450"/>
                    <a:pt x="75" y="450"/>
                  </a:cubicBezTo>
                  <a:cubicBezTo>
                    <a:pt x="111" y="450"/>
                    <a:pt x="111" y="450"/>
                    <a:pt x="111" y="450"/>
                  </a:cubicBezTo>
                  <a:cubicBezTo>
                    <a:pt x="111" y="450"/>
                    <a:pt x="111" y="450"/>
                    <a:pt x="111" y="450"/>
                  </a:cubicBezTo>
                  <a:cubicBezTo>
                    <a:pt x="147" y="450"/>
                    <a:pt x="147" y="450"/>
                    <a:pt x="147" y="450"/>
                  </a:cubicBezTo>
                  <a:cubicBezTo>
                    <a:pt x="147" y="444"/>
                    <a:pt x="147" y="444"/>
                    <a:pt x="147" y="444"/>
                  </a:cubicBezTo>
                  <a:cubicBezTo>
                    <a:pt x="155" y="440"/>
                    <a:pt x="155" y="440"/>
                    <a:pt x="155" y="440"/>
                  </a:cubicBezTo>
                  <a:cubicBezTo>
                    <a:pt x="161" y="442"/>
                    <a:pt x="161" y="442"/>
                    <a:pt x="161" y="442"/>
                  </a:cubicBezTo>
                  <a:cubicBezTo>
                    <a:pt x="162" y="440"/>
                    <a:pt x="162" y="440"/>
                    <a:pt x="162" y="440"/>
                  </a:cubicBezTo>
                  <a:cubicBezTo>
                    <a:pt x="155" y="437"/>
                    <a:pt x="155" y="437"/>
                    <a:pt x="155" y="437"/>
                  </a:cubicBezTo>
                  <a:cubicBezTo>
                    <a:pt x="173" y="429"/>
                    <a:pt x="173" y="429"/>
                    <a:pt x="173" y="429"/>
                  </a:cubicBezTo>
                  <a:cubicBezTo>
                    <a:pt x="173" y="429"/>
                    <a:pt x="189" y="427"/>
                    <a:pt x="196" y="426"/>
                  </a:cubicBezTo>
                  <a:cubicBezTo>
                    <a:pt x="204" y="425"/>
                    <a:pt x="203" y="424"/>
                    <a:pt x="203" y="424"/>
                  </a:cubicBezTo>
                  <a:cubicBezTo>
                    <a:pt x="202" y="419"/>
                    <a:pt x="202" y="419"/>
                    <a:pt x="202" y="419"/>
                  </a:cubicBezTo>
                  <a:cubicBezTo>
                    <a:pt x="202" y="419"/>
                    <a:pt x="208" y="416"/>
                    <a:pt x="212" y="414"/>
                  </a:cubicBezTo>
                  <a:cubicBezTo>
                    <a:pt x="212" y="412"/>
                    <a:pt x="212" y="412"/>
                    <a:pt x="212" y="412"/>
                  </a:cubicBezTo>
                  <a:cubicBezTo>
                    <a:pt x="212" y="412"/>
                    <a:pt x="215" y="411"/>
                    <a:pt x="219" y="407"/>
                  </a:cubicBezTo>
                  <a:cubicBezTo>
                    <a:pt x="222" y="403"/>
                    <a:pt x="222" y="403"/>
                    <a:pt x="222" y="403"/>
                  </a:cubicBezTo>
                  <a:cubicBezTo>
                    <a:pt x="210" y="409"/>
                    <a:pt x="187" y="406"/>
                    <a:pt x="164" y="398"/>
                  </a:cubicBezTo>
                  <a:cubicBezTo>
                    <a:pt x="164" y="388"/>
                    <a:pt x="164" y="388"/>
                    <a:pt x="164" y="388"/>
                  </a:cubicBezTo>
                  <a:cubicBezTo>
                    <a:pt x="163" y="388"/>
                    <a:pt x="163" y="388"/>
                    <a:pt x="163" y="388"/>
                  </a:cubicBezTo>
                  <a:cubicBezTo>
                    <a:pt x="163" y="386"/>
                    <a:pt x="163" y="386"/>
                    <a:pt x="163" y="386"/>
                  </a:cubicBezTo>
                  <a:cubicBezTo>
                    <a:pt x="161" y="386"/>
                    <a:pt x="161" y="386"/>
                    <a:pt x="161" y="386"/>
                  </a:cubicBezTo>
                  <a:cubicBezTo>
                    <a:pt x="161" y="388"/>
                    <a:pt x="161" y="388"/>
                    <a:pt x="161" y="388"/>
                  </a:cubicBezTo>
                  <a:cubicBezTo>
                    <a:pt x="147" y="388"/>
                    <a:pt x="147" y="388"/>
                    <a:pt x="147" y="388"/>
                  </a:cubicBezTo>
                  <a:cubicBezTo>
                    <a:pt x="147" y="381"/>
                    <a:pt x="147" y="381"/>
                    <a:pt x="147" y="381"/>
                  </a:cubicBezTo>
                  <a:cubicBezTo>
                    <a:pt x="155" y="377"/>
                    <a:pt x="155" y="377"/>
                    <a:pt x="155" y="377"/>
                  </a:cubicBezTo>
                  <a:cubicBezTo>
                    <a:pt x="161" y="379"/>
                    <a:pt x="161" y="379"/>
                    <a:pt x="161" y="379"/>
                  </a:cubicBezTo>
                  <a:cubicBezTo>
                    <a:pt x="162" y="377"/>
                    <a:pt x="162" y="377"/>
                    <a:pt x="162" y="377"/>
                  </a:cubicBezTo>
                  <a:cubicBezTo>
                    <a:pt x="155" y="375"/>
                    <a:pt x="155" y="375"/>
                    <a:pt x="155" y="375"/>
                  </a:cubicBezTo>
                  <a:cubicBezTo>
                    <a:pt x="173" y="367"/>
                    <a:pt x="173" y="367"/>
                    <a:pt x="173" y="367"/>
                  </a:cubicBezTo>
                  <a:cubicBezTo>
                    <a:pt x="173" y="367"/>
                    <a:pt x="189" y="364"/>
                    <a:pt x="196" y="364"/>
                  </a:cubicBezTo>
                  <a:cubicBezTo>
                    <a:pt x="204" y="363"/>
                    <a:pt x="203" y="361"/>
                    <a:pt x="203" y="361"/>
                  </a:cubicBezTo>
                  <a:cubicBezTo>
                    <a:pt x="202" y="357"/>
                    <a:pt x="202" y="357"/>
                    <a:pt x="202" y="357"/>
                  </a:cubicBezTo>
                  <a:cubicBezTo>
                    <a:pt x="202" y="357"/>
                    <a:pt x="208" y="353"/>
                    <a:pt x="212" y="352"/>
                  </a:cubicBezTo>
                  <a:cubicBezTo>
                    <a:pt x="212" y="350"/>
                    <a:pt x="212" y="350"/>
                    <a:pt x="212" y="350"/>
                  </a:cubicBezTo>
                  <a:cubicBezTo>
                    <a:pt x="212" y="350"/>
                    <a:pt x="215" y="349"/>
                    <a:pt x="219" y="345"/>
                  </a:cubicBezTo>
                  <a:cubicBezTo>
                    <a:pt x="222" y="341"/>
                    <a:pt x="222" y="341"/>
                    <a:pt x="222" y="341"/>
                  </a:cubicBezTo>
                  <a:cubicBezTo>
                    <a:pt x="210" y="347"/>
                    <a:pt x="187" y="344"/>
                    <a:pt x="164" y="336"/>
                  </a:cubicBezTo>
                  <a:cubicBezTo>
                    <a:pt x="164" y="325"/>
                    <a:pt x="164" y="325"/>
                    <a:pt x="164" y="325"/>
                  </a:cubicBezTo>
                  <a:cubicBezTo>
                    <a:pt x="163" y="325"/>
                    <a:pt x="163" y="325"/>
                    <a:pt x="163" y="325"/>
                  </a:cubicBezTo>
                  <a:cubicBezTo>
                    <a:pt x="163" y="323"/>
                    <a:pt x="163" y="323"/>
                    <a:pt x="163" y="323"/>
                  </a:cubicBezTo>
                  <a:cubicBezTo>
                    <a:pt x="161" y="323"/>
                    <a:pt x="161" y="323"/>
                    <a:pt x="161" y="323"/>
                  </a:cubicBezTo>
                  <a:cubicBezTo>
                    <a:pt x="161" y="325"/>
                    <a:pt x="161" y="325"/>
                    <a:pt x="161" y="325"/>
                  </a:cubicBezTo>
                  <a:cubicBezTo>
                    <a:pt x="147" y="325"/>
                    <a:pt x="147" y="325"/>
                    <a:pt x="147" y="325"/>
                  </a:cubicBezTo>
                  <a:cubicBezTo>
                    <a:pt x="147" y="319"/>
                    <a:pt x="147" y="319"/>
                    <a:pt x="147" y="319"/>
                  </a:cubicBezTo>
                  <a:cubicBezTo>
                    <a:pt x="155" y="315"/>
                    <a:pt x="155" y="315"/>
                    <a:pt x="155" y="315"/>
                  </a:cubicBezTo>
                  <a:cubicBezTo>
                    <a:pt x="161" y="317"/>
                    <a:pt x="161" y="317"/>
                    <a:pt x="161" y="317"/>
                  </a:cubicBezTo>
                  <a:cubicBezTo>
                    <a:pt x="162" y="315"/>
                    <a:pt x="162" y="315"/>
                    <a:pt x="162" y="315"/>
                  </a:cubicBezTo>
                  <a:cubicBezTo>
                    <a:pt x="155" y="313"/>
                    <a:pt x="155" y="313"/>
                    <a:pt x="155" y="313"/>
                  </a:cubicBezTo>
                  <a:cubicBezTo>
                    <a:pt x="173" y="305"/>
                    <a:pt x="173" y="305"/>
                    <a:pt x="173" y="305"/>
                  </a:cubicBezTo>
                  <a:cubicBezTo>
                    <a:pt x="173" y="305"/>
                    <a:pt x="189" y="302"/>
                    <a:pt x="196" y="301"/>
                  </a:cubicBezTo>
                  <a:cubicBezTo>
                    <a:pt x="204" y="300"/>
                    <a:pt x="203" y="299"/>
                    <a:pt x="203" y="299"/>
                  </a:cubicBezTo>
                  <a:cubicBezTo>
                    <a:pt x="202" y="295"/>
                    <a:pt x="202" y="295"/>
                    <a:pt x="202" y="295"/>
                  </a:cubicBezTo>
                  <a:cubicBezTo>
                    <a:pt x="202" y="295"/>
                    <a:pt x="208" y="291"/>
                    <a:pt x="212" y="290"/>
                  </a:cubicBezTo>
                  <a:cubicBezTo>
                    <a:pt x="212" y="288"/>
                    <a:pt x="212" y="288"/>
                    <a:pt x="212" y="288"/>
                  </a:cubicBezTo>
                  <a:cubicBezTo>
                    <a:pt x="212" y="288"/>
                    <a:pt x="215" y="287"/>
                    <a:pt x="219" y="283"/>
                  </a:cubicBezTo>
                  <a:cubicBezTo>
                    <a:pt x="222" y="279"/>
                    <a:pt x="222" y="279"/>
                    <a:pt x="222" y="279"/>
                  </a:cubicBezTo>
                  <a:cubicBezTo>
                    <a:pt x="210" y="285"/>
                    <a:pt x="187" y="282"/>
                    <a:pt x="164" y="273"/>
                  </a:cubicBezTo>
                  <a:cubicBezTo>
                    <a:pt x="164" y="263"/>
                    <a:pt x="164" y="263"/>
                    <a:pt x="164" y="263"/>
                  </a:cubicBezTo>
                  <a:cubicBezTo>
                    <a:pt x="163" y="263"/>
                    <a:pt x="163" y="263"/>
                    <a:pt x="163" y="263"/>
                  </a:cubicBezTo>
                  <a:cubicBezTo>
                    <a:pt x="163" y="261"/>
                    <a:pt x="163" y="261"/>
                    <a:pt x="163" y="261"/>
                  </a:cubicBezTo>
                  <a:cubicBezTo>
                    <a:pt x="161" y="261"/>
                    <a:pt x="161" y="261"/>
                    <a:pt x="161" y="261"/>
                  </a:cubicBezTo>
                  <a:cubicBezTo>
                    <a:pt x="161" y="263"/>
                    <a:pt x="161" y="263"/>
                    <a:pt x="161" y="263"/>
                  </a:cubicBezTo>
                  <a:cubicBezTo>
                    <a:pt x="147" y="263"/>
                    <a:pt x="147" y="263"/>
                    <a:pt x="147" y="263"/>
                  </a:cubicBezTo>
                  <a:cubicBezTo>
                    <a:pt x="147" y="257"/>
                    <a:pt x="147" y="257"/>
                    <a:pt x="147" y="257"/>
                  </a:cubicBezTo>
                  <a:cubicBezTo>
                    <a:pt x="155" y="253"/>
                    <a:pt x="155" y="253"/>
                    <a:pt x="155" y="253"/>
                  </a:cubicBezTo>
                  <a:cubicBezTo>
                    <a:pt x="161" y="255"/>
                    <a:pt x="161" y="255"/>
                    <a:pt x="161" y="255"/>
                  </a:cubicBezTo>
                  <a:cubicBezTo>
                    <a:pt x="162" y="253"/>
                    <a:pt x="162" y="253"/>
                    <a:pt x="162" y="253"/>
                  </a:cubicBezTo>
                  <a:cubicBezTo>
                    <a:pt x="155" y="250"/>
                    <a:pt x="155" y="250"/>
                    <a:pt x="155" y="250"/>
                  </a:cubicBezTo>
                  <a:cubicBezTo>
                    <a:pt x="173" y="243"/>
                    <a:pt x="173" y="243"/>
                    <a:pt x="173" y="243"/>
                  </a:cubicBezTo>
                  <a:cubicBezTo>
                    <a:pt x="173" y="243"/>
                    <a:pt x="189" y="240"/>
                    <a:pt x="196" y="239"/>
                  </a:cubicBezTo>
                  <a:cubicBezTo>
                    <a:pt x="204" y="238"/>
                    <a:pt x="203" y="237"/>
                    <a:pt x="203" y="237"/>
                  </a:cubicBezTo>
                  <a:cubicBezTo>
                    <a:pt x="202" y="233"/>
                    <a:pt x="202" y="233"/>
                    <a:pt x="202" y="233"/>
                  </a:cubicBezTo>
                  <a:cubicBezTo>
                    <a:pt x="202" y="233"/>
                    <a:pt x="208" y="229"/>
                    <a:pt x="212" y="227"/>
                  </a:cubicBezTo>
                  <a:cubicBezTo>
                    <a:pt x="212" y="225"/>
                    <a:pt x="212" y="225"/>
                    <a:pt x="212" y="225"/>
                  </a:cubicBezTo>
                  <a:cubicBezTo>
                    <a:pt x="212" y="225"/>
                    <a:pt x="215" y="224"/>
                    <a:pt x="219" y="2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9">
              <a:extLst>
                <a:ext uri="{FF2B5EF4-FFF2-40B4-BE49-F238E27FC236}">
                  <a16:creationId xmlns="" xmlns:a16="http://schemas.microsoft.com/office/drawing/2014/main" id="{E2190F9D-6699-4EBA-8512-17E85605AE99}"/>
                </a:ext>
              </a:extLst>
            </p:cNvPr>
            <p:cNvSpPr>
              <a:spLocks/>
            </p:cNvSpPr>
            <p:nvPr/>
          </p:nvSpPr>
          <p:spPr bwMode="auto">
            <a:xfrm>
              <a:off x="5920214" y="5450584"/>
              <a:ext cx="2607223" cy="1382106"/>
            </a:xfrm>
            <a:custGeom>
              <a:avLst/>
              <a:gdLst>
                <a:gd name="T0" fmla="*/ 605 w 606"/>
                <a:gd name="T1" fmla="*/ 321 h 321"/>
                <a:gd name="T2" fmla="*/ 5 w 606"/>
                <a:gd name="T3" fmla="*/ 318 h 321"/>
                <a:gd name="T4" fmla="*/ 0 w 606"/>
                <a:gd name="T5" fmla="*/ 312 h 321"/>
                <a:gd name="T6" fmla="*/ 8 w 606"/>
                <a:gd name="T7" fmla="*/ 307 h 321"/>
                <a:gd name="T8" fmla="*/ 7 w 606"/>
                <a:gd name="T9" fmla="*/ 301 h 321"/>
                <a:gd name="T10" fmla="*/ 73 w 606"/>
                <a:gd name="T11" fmla="*/ 287 h 321"/>
                <a:gd name="T12" fmla="*/ 110 w 606"/>
                <a:gd name="T13" fmla="*/ 229 h 321"/>
                <a:gd name="T14" fmla="*/ 71 w 606"/>
                <a:gd name="T15" fmla="*/ 224 h 321"/>
                <a:gd name="T16" fmla="*/ 74 w 606"/>
                <a:gd name="T17" fmla="*/ 218 h 321"/>
                <a:gd name="T18" fmla="*/ 68 w 606"/>
                <a:gd name="T19" fmla="*/ 215 h 321"/>
                <a:gd name="T20" fmla="*/ 76 w 606"/>
                <a:gd name="T21" fmla="*/ 208 h 321"/>
                <a:gd name="T22" fmla="*/ 73 w 606"/>
                <a:gd name="T23" fmla="*/ 203 h 321"/>
                <a:gd name="T24" fmla="*/ 142 w 606"/>
                <a:gd name="T25" fmla="*/ 184 h 321"/>
                <a:gd name="T26" fmla="*/ 151 w 606"/>
                <a:gd name="T27" fmla="*/ 174 h 321"/>
                <a:gd name="T28" fmla="*/ 182 w 606"/>
                <a:gd name="T29" fmla="*/ 144 h 321"/>
                <a:gd name="T30" fmla="*/ 184 w 606"/>
                <a:gd name="T31" fmla="*/ 136 h 321"/>
                <a:gd name="T32" fmla="*/ 180 w 606"/>
                <a:gd name="T33" fmla="*/ 120 h 321"/>
                <a:gd name="T34" fmla="*/ 182 w 606"/>
                <a:gd name="T35" fmla="*/ 117 h 321"/>
                <a:gd name="T36" fmla="*/ 138 w 606"/>
                <a:gd name="T37" fmla="*/ 118 h 321"/>
                <a:gd name="T38" fmla="*/ 141 w 606"/>
                <a:gd name="T39" fmla="*/ 106 h 321"/>
                <a:gd name="T40" fmla="*/ 136 w 606"/>
                <a:gd name="T41" fmla="*/ 100 h 321"/>
                <a:gd name="T42" fmla="*/ 141 w 606"/>
                <a:gd name="T43" fmla="*/ 94 h 321"/>
                <a:gd name="T44" fmla="*/ 140 w 606"/>
                <a:gd name="T45" fmla="*/ 88 h 321"/>
                <a:gd name="T46" fmla="*/ 184 w 606"/>
                <a:gd name="T47" fmla="*/ 81 h 321"/>
                <a:gd name="T48" fmla="*/ 218 w 606"/>
                <a:gd name="T49" fmla="*/ 9 h 321"/>
                <a:gd name="T50" fmla="*/ 371 w 606"/>
                <a:gd name="T51" fmla="*/ 14 h 321"/>
                <a:gd name="T52" fmla="*/ 383 w 606"/>
                <a:gd name="T53" fmla="*/ 25 h 321"/>
                <a:gd name="T54" fmla="*/ 433 w 606"/>
                <a:gd name="T55" fmla="*/ 78 h 321"/>
                <a:gd name="T56" fmla="*/ 464 w 606"/>
                <a:gd name="T57" fmla="*/ 84 h 321"/>
                <a:gd name="T58" fmla="*/ 462 w 606"/>
                <a:gd name="T59" fmla="*/ 92 h 321"/>
                <a:gd name="T60" fmla="*/ 468 w 606"/>
                <a:gd name="T61" fmla="*/ 97 h 321"/>
                <a:gd name="T62" fmla="*/ 466 w 606"/>
                <a:gd name="T63" fmla="*/ 102 h 321"/>
                <a:gd name="T64" fmla="*/ 450 w 606"/>
                <a:gd name="T65" fmla="*/ 108 h 321"/>
                <a:gd name="T66" fmla="*/ 423 w 606"/>
                <a:gd name="T67" fmla="*/ 117 h 321"/>
                <a:gd name="T68" fmla="*/ 420 w 606"/>
                <a:gd name="T69" fmla="*/ 121 h 321"/>
                <a:gd name="T70" fmla="*/ 417 w 606"/>
                <a:gd name="T71" fmla="*/ 135 h 321"/>
                <a:gd name="T72" fmla="*/ 446 w 606"/>
                <a:gd name="T73" fmla="*/ 152 h 321"/>
                <a:gd name="T74" fmla="*/ 450 w 606"/>
                <a:gd name="T75" fmla="*/ 147 h 321"/>
                <a:gd name="T76" fmla="*/ 454 w 606"/>
                <a:gd name="T77" fmla="*/ 169 h 321"/>
                <a:gd name="T78" fmla="*/ 462 w 606"/>
                <a:gd name="T79" fmla="*/ 177 h 321"/>
                <a:gd name="T80" fmla="*/ 532 w 606"/>
                <a:gd name="T81" fmla="*/ 195 h 321"/>
                <a:gd name="T82" fmla="*/ 528 w 606"/>
                <a:gd name="T83" fmla="*/ 202 h 321"/>
                <a:gd name="T84" fmla="*/ 536 w 606"/>
                <a:gd name="T85" fmla="*/ 208 h 321"/>
                <a:gd name="T86" fmla="*/ 530 w 606"/>
                <a:gd name="T87" fmla="*/ 213 h 321"/>
                <a:gd name="T88" fmla="*/ 533 w 606"/>
                <a:gd name="T89" fmla="*/ 226 h 321"/>
                <a:gd name="T90" fmla="*/ 528 w 606"/>
                <a:gd name="T91" fmla="*/ 222 h 321"/>
                <a:gd name="T92" fmla="*/ 490 w 606"/>
                <a:gd name="T93" fmla="*/ 263 h 321"/>
                <a:gd name="T94" fmla="*/ 603 w 606"/>
                <a:gd name="T95" fmla="*/ 297 h 321"/>
                <a:gd name="T96" fmla="*/ 599 w 606"/>
                <a:gd name="T97" fmla="*/ 305 h 321"/>
                <a:gd name="T98" fmla="*/ 606 w 606"/>
                <a:gd name="T99" fmla="*/ 309 h 321"/>
                <a:gd name="T100" fmla="*/ 601 w 606"/>
                <a:gd name="T101" fmla="*/ 314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06" h="321">
                  <a:moveTo>
                    <a:pt x="605" y="318"/>
                  </a:moveTo>
                  <a:cubicBezTo>
                    <a:pt x="605" y="321"/>
                    <a:pt x="605" y="321"/>
                    <a:pt x="605" y="321"/>
                  </a:cubicBezTo>
                  <a:cubicBezTo>
                    <a:pt x="5" y="321"/>
                    <a:pt x="5" y="321"/>
                    <a:pt x="5" y="321"/>
                  </a:cubicBezTo>
                  <a:cubicBezTo>
                    <a:pt x="5" y="318"/>
                    <a:pt x="5" y="318"/>
                    <a:pt x="5" y="318"/>
                  </a:cubicBezTo>
                  <a:cubicBezTo>
                    <a:pt x="0" y="315"/>
                    <a:pt x="0" y="315"/>
                    <a:pt x="0" y="315"/>
                  </a:cubicBezTo>
                  <a:cubicBezTo>
                    <a:pt x="0" y="312"/>
                    <a:pt x="0" y="312"/>
                    <a:pt x="0" y="312"/>
                  </a:cubicBezTo>
                  <a:cubicBezTo>
                    <a:pt x="6" y="315"/>
                    <a:pt x="6" y="315"/>
                    <a:pt x="6" y="315"/>
                  </a:cubicBezTo>
                  <a:cubicBezTo>
                    <a:pt x="8" y="307"/>
                    <a:pt x="8" y="307"/>
                    <a:pt x="8" y="307"/>
                  </a:cubicBezTo>
                  <a:cubicBezTo>
                    <a:pt x="6" y="303"/>
                    <a:pt x="6" y="303"/>
                    <a:pt x="6" y="303"/>
                  </a:cubicBezTo>
                  <a:cubicBezTo>
                    <a:pt x="7" y="301"/>
                    <a:pt x="7" y="301"/>
                    <a:pt x="7" y="301"/>
                  </a:cubicBezTo>
                  <a:cubicBezTo>
                    <a:pt x="7" y="301"/>
                    <a:pt x="11" y="306"/>
                    <a:pt x="17" y="306"/>
                  </a:cubicBezTo>
                  <a:cubicBezTo>
                    <a:pt x="23" y="306"/>
                    <a:pt x="57" y="294"/>
                    <a:pt x="73" y="287"/>
                  </a:cubicBezTo>
                  <a:cubicBezTo>
                    <a:pt x="90" y="280"/>
                    <a:pt x="110" y="270"/>
                    <a:pt x="110" y="270"/>
                  </a:cubicBezTo>
                  <a:cubicBezTo>
                    <a:pt x="110" y="229"/>
                    <a:pt x="110" y="229"/>
                    <a:pt x="110" y="229"/>
                  </a:cubicBezTo>
                  <a:cubicBezTo>
                    <a:pt x="72" y="232"/>
                    <a:pt x="72" y="232"/>
                    <a:pt x="72" y="232"/>
                  </a:cubicBezTo>
                  <a:cubicBezTo>
                    <a:pt x="71" y="224"/>
                    <a:pt x="71" y="224"/>
                    <a:pt x="71" y="224"/>
                  </a:cubicBezTo>
                  <a:cubicBezTo>
                    <a:pt x="73" y="224"/>
                    <a:pt x="73" y="224"/>
                    <a:pt x="73" y="224"/>
                  </a:cubicBezTo>
                  <a:cubicBezTo>
                    <a:pt x="74" y="218"/>
                    <a:pt x="74" y="218"/>
                    <a:pt x="74" y="218"/>
                  </a:cubicBezTo>
                  <a:cubicBezTo>
                    <a:pt x="68" y="218"/>
                    <a:pt x="68" y="218"/>
                    <a:pt x="68" y="218"/>
                  </a:cubicBezTo>
                  <a:cubicBezTo>
                    <a:pt x="68" y="215"/>
                    <a:pt x="68" y="215"/>
                    <a:pt x="68" y="215"/>
                  </a:cubicBezTo>
                  <a:cubicBezTo>
                    <a:pt x="75" y="215"/>
                    <a:pt x="75" y="215"/>
                    <a:pt x="75" y="215"/>
                  </a:cubicBezTo>
                  <a:cubicBezTo>
                    <a:pt x="76" y="208"/>
                    <a:pt x="76" y="208"/>
                    <a:pt x="76" y="208"/>
                  </a:cubicBezTo>
                  <a:cubicBezTo>
                    <a:pt x="72" y="205"/>
                    <a:pt x="72" y="205"/>
                    <a:pt x="72" y="205"/>
                  </a:cubicBezTo>
                  <a:cubicBezTo>
                    <a:pt x="73" y="203"/>
                    <a:pt x="73" y="203"/>
                    <a:pt x="73" y="203"/>
                  </a:cubicBezTo>
                  <a:cubicBezTo>
                    <a:pt x="73" y="203"/>
                    <a:pt x="81" y="206"/>
                    <a:pt x="85" y="206"/>
                  </a:cubicBezTo>
                  <a:cubicBezTo>
                    <a:pt x="89" y="206"/>
                    <a:pt x="142" y="184"/>
                    <a:pt x="142" y="184"/>
                  </a:cubicBezTo>
                  <a:cubicBezTo>
                    <a:pt x="142" y="176"/>
                    <a:pt x="142" y="176"/>
                    <a:pt x="142" y="176"/>
                  </a:cubicBezTo>
                  <a:cubicBezTo>
                    <a:pt x="151" y="174"/>
                    <a:pt x="151" y="174"/>
                    <a:pt x="151" y="174"/>
                  </a:cubicBezTo>
                  <a:cubicBezTo>
                    <a:pt x="151" y="149"/>
                    <a:pt x="151" y="149"/>
                    <a:pt x="151" y="149"/>
                  </a:cubicBezTo>
                  <a:cubicBezTo>
                    <a:pt x="182" y="144"/>
                    <a:pt x="182" y="144"/>
                    <a:pt x="182" y="144"/>
                  </a:cubicBezTo>
                  <a:cubicBezTo>
                    <a:pt x="182" y="136"/>
                    <a:pt x="182" y="136"/>
                    <a:pt x="182" y="136"/>
                  </a:cubicBezTo>
                  <a:cubicBezTo>
                    <a:pt x="184" y="136"/>
                    <a:pt x="184" y="136"/>
                    <a:pt x="184" y="136"/>
                  </a:cubicBezTo>
                  <a:cubicBezTo>
                    <a:pt x="184" y="131"/>
                    <a:pt x="184" y="131"/>
                    <a:pt x="184" y="131"/>
                  </a:cubicBezTo>
                  <a:cubicBezTo>
                    <a:pt x="180" y="120"/>
                    <a:pt x="180" y="120"/>
                    <a:pt x="180" y="120"/>
                  </a:cubicBezTo>
                  <a:cubicBezTo>
                    <a:pt x="184" y="120"/>
                    <a:pt x="184" y="120"/>
                    <a:pt x="184" y="120"/>
                  </a:cubicBezTo>
                  <a:cubicBezTo>
                    <a:pt x="182" y="117"/>
                    <a:pt x="182" y="117"/>
                    <a:pt x="182" y="117"/>
                  </a:cubicBezTo>
                  <a:cubicBezTo>
                    <a:pt x="170" y="113"/>
                    <a:pt x="170" y="113"/>
                    <a:pt x="170" y="113"/>
                  </a:cubicBezTo>
                  <a:cubicBezTo>
                    <a:pt x="138" y="118"/>
                    <a:pt x="138" y="118"/>
                    <a:pt x="138" y="118"/>
                  </a:cubicBezTo>
                  <a:cubicBezTo>
                    <a:pt x="138" y="110"/>
                    <a:pt x="138" y="110"/>
                    <a:pt x="138" y="110"/>
                  </a:cubicBezTo>
                  <a:cubicBezTo>
                    <a:pt x="141" y="106"/>
                    <a:pt x="141" y="106"/>
                    <a:pt x="141" y="106"/>
                  </a:cubicBezTo>
                  <a:cubicBezTo>
                    <a:pt x="135" y="103"/>
                    <a:pt x="135" y="103"/>
                    <a:pt x="135" y="103"/>
                  </a:cubicBezTo>
                  <a:cubicBezTo>
                    <a:pt x="136" y="100"/>
                    <a:pt x="136" y="100"/>
                    <a:pt x="136" y="100"/>
                  </a:cubicBezTo>
                  <a:cubicBezTo>
                    <a:pt x="141" y="101"/>
                    <a:pt x="141" y="101"/>
                    <a:pt x="141" y="101"/>
                  </a:cubicBezTo>
                  <a:cubicBezTo>
                    <a:pt x="141" y="94"/>
                    <a:pt x="141" y="94"/>
                    <a:pt x="141" y="94"/>
                  </a:cubicBezTo>
                  <a:cubicBezTo>
                    <a:pt x="138" y="90"/>
                    <a:pt x="138" y="90"/>
                    <a:pt x="138" y="90"/>
                  </a:cubicBezTo>
                  <a:cubicBezTo>
                    <a:pt x="140" y="88"/>
                    <a:pt x="140" y="88"/>
                    <a:pt x="140" y="88"/>
                  </a:cubicBezTo>
                  <a:cubicBezTo>
                    <a:pt x="140" y="88"/>
                    <a:pt x="147" y="92"/>
                    <a:pt x="152" y="92"/>
                  </a:cubicBezTo>
                  <a:cubicBezTo>
                    <a:pt x="157" y="92"/>
                    <a:pt x="184" y="81"/>
                    <a:pt x="184" y="81"/>
                  </a:cubicBezTo>
                  <a:cubicBezTo>
                    <a:pt x="220" y="19"/>
                    <a:pt x="220" y="19"/>
                    <a:pt x="220" y="19"/>
                  </a:cubicBezTo>
                  <a:cubicBezTo>
                    <a:pt x="220" y="19"/>
                    <a:pt x="218" y="14"/>
                    <a:pt x="218" y="9"/>
                  </a:cubicBezTo>
                  <a:cubicBezTo>
                    <a:pt x="218" y="4"/>
                    <a:pt x="224" y="0"/>
                    <a:pt x="227" y="0"/>
                  </a:cubicBezTo>
                  <a:cubicBezTo>
                    <a:pt x="231" y="0"/>
                    <a:pt x="363" y="14"/>
                    <a:pt x="371" y="14"/>
                  </a:cubicBezTo>
                  <a:cubicBezTo>
                    <a:pt x="378" y="15"/>
                    <a:pt x="378" y="18"/>
                    <a:pt x="378" y="21"/>
                  </a:cubicBezTo>
                  <a:cubicBezTo>
                    <a:pt x="378" y="21"/>
                    <a:pt x="383" y="24"/>
                    <a:pt x="383" y="25"/>
                  </a:cubicBezTo>
                  <a:cubicBezTo>
                    <a:pt x="383" y="26"/>
                    <a:pt x="380" y="35"/>
                    <a:pt x="380" y="35"/>
                  </a:cubicBezTo>
                  <a:cubicBezTo>
                    <a:pt x="380" y="35"/>
                    <a:pt x="409" y="71"/>
                    <a:pt x="433" y="78"/>
                  </a:cubicBezTo>
                  <a:cubicBezTo>
                    <a:pt x="457" y="85"/>
                    <a:pt x="464" y="81"/>
                    <a:pt x="464" y="81"/>
                  </a:cubicBezTo>
                  <a:cubicBezTo>
                    <a:pt x="464" y="84"/>
                    <a:pt x="464" y="84"/>
                    <a:pt x="464" y="84"/>
                  </a:cubicBezTo>
                  <a:cubicBezTo>
                    <a:pt x="460" y="86"/>
                    <a:pt x="460" y="86"/>
                    <a:pt x="460" y="86"/>
                  </a:cubicBezTo>
                  <a:cubicBezTo>
                    <a:pt x="460" y="86"/>
                    <a:pt x="461" y="90"/>
                    <a:pt x="462" y="92"/>
                  </a:cubicBezTo>
                  <a:cubicBezTo>
                    <a:pt x="463" y="94"/>
                    <a:pt x="468" y="93"/>
                    <a:pt x="468" y="93"/>
                  </a:cubicBezTo>
                  <a:cubicBezTo>
                    <a:pt x="468" y="97"/>
                    <a:pt x="468" y="97"/>
                    <a:pt x="468" y="97"/>
                  </a:cubicBezTo>
                  <a:cubicBezTo>
                    <a:pt x="462" y="99"/>
                    <a:pt x="462" y="99"/>
                    <a:pt x="462" y="99"/>
                  </a:cubicBezTo>
                  <a:cubicBezTo>
                    <a:pt x="466" y="102"/>
                    <a:pt x="466" y="102"/>
                    <a:pt x="466" y="102"/>
                  </a:cubicBezTo>
                  <a:cubicBezTo>
                    <a:pt x="466" y="108"/>
                    <a:pt x="466" y="108"/>
                    <a:pt x="466" y="108"/>
                  </a:cubicBezTo>
                  <a:cubicBezTo>
                    <a:pt x="450" y="108"/>
                    <a:pt x="450" y="108"/>
                    <a:pt x="450" y="108"/>
                  </a:cubicBezTo>
                  <a:cubicBezTo>
                    <a:pt x="423" y="113"/>
                    <a:pt x="423" y="113"/>
                    <a:pt x="423" y="113"/>
                  </a:cubicBezTo>
                  <a:cubicBezTo>
                    <a:pt x="423" y="117"/>
                    <a:pt x="423" y="117"/>
                    <a:pt x="423" y="117"/>
                  </a:cubicBezTo>
                  <a:cubicBezTo>
                    <a:pt x="420" y="117"/>
                    <a:pt x="420" y="117"/>
                    <a:pt x="420" y="117"/>
                  </a:cubicBezTo>
                  <a:cubicBezTo>
                    <a:pt x="420" y="121"/>
                    <a:pt x="420" y="121"/>
                    <a:pt x="420" y="121"/>
                  </a:cubicBezTo>
                  <a:cubicBezTo>
                    <a:pt x="417" y="121"/>
                    <a:pt x="417" y="121"/>
                    <a:pt x="417" y="121"/>
                  </a:cubicBezTo>
                  <a:cubicBezTo>
                    <a:pt x="417" y="135"/>
                    <a:pt x="417" y="135"/>
                    <a:pt x="417" y="135"/>
                  </a:cubicBezTo>
                  <a:cubicBezTo>
                    <a:pt x="446" y="138"/>
                    <a:pt x="446" y="138"/>
                    <a:pt x="446" y="138"/>
                  </a:cubicBezTo>
                  <a:cubicBezTo>
                    <a:pt x="446" y="152"/>
                    <a:pt x="446" y="152"/>
                    <a:pt x="446" y="152"/>
                  </a:cubicBezTo>
                  <a:cubicBezTo>
                    <a:pt x="450" y="152"/>
                    <a:pt x="450" y="152"/>
                    <a:pt x="450" y="152"/>
                  </a:cubicBezTo>
                  <a:cubicBezTo>
                    <a:pt x="450" y="147"/>
                    <a:pt x="450" y="147"/>
                    <a:pt x="450" y="147"/>
                  </a:cubicBezTo>
                  <a:cubicBezTo>
                    <a:pt x="454" y="148"/>
                    <a:pt x="454" y="148"/>
                    <a:pt x="454" y="148"/>
                  </a:cubicBezTo>
                  <a:cubicBezTo>
                    <a:pt x="454" y="169"/>
                    <a:pt x="454" y="169"/>
                    <a:pt x="454" y="169"/>
                  </a:cubicBezTo>
                  <a:cubicBezTo>
                    <a:pt x="462" y="171"/>
                    <a:pt x="462" y="171"/>
                    <a:pt x="462" y="171"/>
                  </a:cubicBezTo>
                  <a:cubicBezTo>
                    <a:pt x="462" y="177"/>
                    <a:pt x="462" y="177"/>
                    <a:pt x="462" y="177"/>
                  </a:cubicBezTo>
                  <a:cubicBezTo>
                    <a:pt x="462" y="177"/>
                    <a:pt x="506" y="197"/>
                    <a:pt x="518" y="198"/>
                  </a:cubicBezTo>
                  <a:cubicBezTo>
                    <a:pt x="529" y="199"/>
                    <a:pt x="532" y="195"/>
                    <a:pt x="532" y="195"/>
                  </a:cubicBezTo>
                  <a:cubicBezTo>
                    <a:pt x="532" y="197"/>
                    <a:pt x="532" y="197"/>
                    <a:pt x="532" y="197"/>
                  </a:cubicBezTo>
                  <a:cubicBezTo>
                    <a:pt x="528" y="202"/>
                    <a:pt x="528" y="202"/>
                    <a:pt x="528" y="202"/>
                  </a:cubicBezTo>
                  <a:cubicBezTo>
                    <a:pt x="528" y="208"/>
                    <a:pt x="528" y="208"/>
                    <a:pt x="528" y="208"/>
                  </a:cubicBezTo>
                  <a:cubicBezTo>
                    <a:pt x="536" y="208"/>
                    <a:pt x="536" y="208"/>
                    <a:pt x="536" y="208"/>
                  </a:cubicBezTo>
                  <a:cubicBezTo>
                    <a:pt x="536" y="210"/>
                    <a:pt x="536" y="210"/>
                    <a:pt x="536" y="210"/>
                  </a:cubicBezTo>
                  <a:cubicBezTo>
                    <a:pt x="530" y="213"/>
                    <a:pt x="530" y="213"/>
                    <a:pt x="530" y="213"/>
                  </a:cubicBezTo>
                  <a:cubicBezTo>
                    <a:pt x="533" y="216"/>
                    <a:pt x="533" y="216"/>
                    <a:pt x="533" y="216"/>
                  </a:cubicBezTo>
                  <a:cubicBezTo>
                    <a:pt x="533" y="226"/>
                    <a:pt x="533" y="226"/>
                    <a:pt x="533" y="226"/>
                  </a:cubicBezTo>
                  <a:cubicBezTo>
                    <a:pt x="528" y="226"/>
                    <a:pt x="528" y="226"/>
                    <a:pt x="528" y="226"/>
                  </a:cubicBezTo>
                  <a:cubicBezTo>
                    <a:pt x="528" y="222"/>
                    <a:pt x="528" y="222"/>
                    <a:pt x="528" y="222"/>
                  </a:cubicBezTo>
                  <a:cubicBezTo>
                    <a:pt x="490" y="227"/>
                    <a:pt x="490" y="227"/>
                    <a:pt x="490" y="227"/>
                  </a:cubicBezTo>
                  <a:cubicBezTo>
                    <a:pt x="490" y="263"/>
                    <a:pt x="490" y="263"/>
                    <a:pt x="490" y="263"/>
                  </a:cubicBezTo>
                  <a:cubicBezTo>
                    <a:pt x="490" y="263"/>
                    <a:pt x="577" y="299"/>
                    <a:pt x="587" y="300"/>
                  </a:cubicBezTo>
                  <a:cubicBezTo>
                    <a:pt x="596" y="301"/>
                    <a:pt x="603" y="297"/>
                    <a:pt x="603" y="297"/>
                  </a:cubicBezTo>
                  <a:cubicBezTo>
                    <a:pt x="604" y="300"/>
                    <a:pt x="604" y="300"/>
                    <a:pt x="604" y="300"/>
                  </a:cubicBezTo>
                  <a:cubicBezTo>
                    <a:pt x="604" y="300"/>
                    <a:pt x="599" y="303"/>
                    <a:pt x="599" y="305"/>
                  </a:cubicBezTo>
                  <a:cubicBezTo>
                    <a:pt x="599" y="307"/>
                    <a:pt x="599" y="310"/>
                    <a:pt x="599" y="310"/>
                  </a:cubicBezTo>
                  <a:cubicBezTo>
                    <a:pt x="606" y="309"/>
                    <a:pt x="606" y="309"/>
                    <a:pt x="606" y="309"/>
                  </a:cubicBezTo>
                  <a:cubicBezTo>
                    <a:pt x="606" y="312"/>
                    <a:pt x="606" y="312"/>
                    <a:pt x="606" y="312"/>
                  </a:cubicBezTo>
                  <a:cubicBezTo>
                    <a:pt x="601" y="314"/>
                    <a:pt x="601" y="314"/>
                    <a:pt x="601" y="314"/>
                  </a:cubicBezTo>
                  <a:lnTo>
                    <a:pt x="605" y="3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9" name="Group 8">
              <a:extLst>
                <a:ext uri="{FF2B5EF4-FFF2-40B4-BE49-F238E27FC236}">
                  <a16:creationId xmlns="" xmlns:a16="http://schemas.microsoft.com/office/drawing/2014/main" id="{3A3D1026-8916-4155-8F30-C254F9B5F9A3}"/>
                </a:ext>
              </a:extLst>
            </p:cNvPr>
            <p:cNvGrpSpPr/>
            <p:nvPr/>
          </p:nvGrpSpPr>
          <p:grpSpPr>
            <a:xfrm>
              <a:off x="6534411" y="5016533"/>
              <a:ext cx="1443667" cy="1388259"/>
              <a:chOff x="10464331" y="5522622"/>
              <a:chExt cx="1443667" cy="1388259"/>
            </a:xfrm>
            <a:grpFill/>
          </p:grpSpPr>
          <p:sp>
            <p:nvSpPr>
              <p:cNvPr id="15" name="Freeform 11">
                <a:extLst>
                  <a:ext uri="{FF2B5EF4-FFF2-40B4-BE49-F238E27FC236}">
                    <a16:creationId xmlns="" xmlns:a16="http://schemas.microsoft.com/office/drawing/2014/main" id="{41E686BA-330D-4C65-933D-12869F589317}"/>
                  </a:ext>
                </a:extLst>
              </p:cNvPr>
              <p:cNvSpPr>
                <a:spLocks/>
              </p:cNvSpPr>
              <p:nvPr/>
            </p:nvSpPr>
            <p:spPr bwMode="auto">
              <a:xfrm>
                <a:off x="11200016" y="6775442"/>
                <a:ext cx="707982" cy="104659"/>
              </a:xfrm>
              <a:custGeom>
                <a:avLst/>
                <a:gdLst>
                  <a:gd name="T0" fmla="*/ 164 w 164"/>
                  <a:gd name="T1" fmla="*/ 24 h 24"/>
                  <a:gd name="T2" fmla="*/ 82 w 164"/>
                  <a:gd name="T3" fmla="*/ 0 h 24"/>
                  <a:gd name="T4" fmla="*/ 0 w 164"/>
                  <a:gd name="T5" fmla="*/ 24 h 24"/>
                  <a:gd name="T6" fmla="*/ 164 w 164"/>
                  <a:gd name="T7" fmla="*/ 24 h 24"/>
                </a:gdLst>
                <a:ahLst/>
                <a:cxnLst>
                  <a:cxn ang="0">
                    <a:pos x="T0" y="T1"/>
                  </a:cxn>
                  <a:cxn ang="0">
                    <a:pos x="T2" y="T3"/>
                  </a:cxn>
                  <a:cxn ang="0">
                    <a:pos x="T4" y="T5"/>
                  </a:cxn>
                  <a:cxn ang="0">
                    <a:pos x="T6" y="T7"/>
                  </a:cxn>
                </a:cxnLst>
                <a:rect l="0" t="0" r="r" b="b"/>
                <a:pathLst>
                  <a:path w="164" h="24">
                    <a:moveTo>
                      <a:pt x="164" y="24"/>
                    </a:moveTo>
                    <a:cubicBezTo>
                      <a:pt x="140" y="9"/>
                      <a:pt x="112" y="0"/>
                      <a:pt x="82" y="0"/>
                    </a:cubicBezTo>
                    <a:cubicBezTo>
                      <a:pt x="52" y="0"/>
                      <a:pt x="24" y="9"/>
                      <a:pt x="0" y="24"/>
                    </a:cubicBezTo>
                    <a:lnTo>
                      <a:pt x="164"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12">
                <a:extLst>
                  <a:ext uri="{FF2B5EF4-FFF2-40B4-BE49-F238E27FC236}">
                    <a16:creationId xmlns="" xmlns:a16="http://schemas.microsoft.com/office/drawing/2014/main" id="{95C07FB8-3B01-471B-9861-2A5E899910ED}"/>
                  </a:ext>
                </a:extLst>
              </p:cNvPr>
              <p:cNvSpPr>
                <a:spLocks/>
              </p:cNvSpPr>
              <p:nvPr/>
            </p:nvSpPr>
            <p:spPr bwMode="auto">
              <a:xfrm>
                <a:off x="11046107" y="5587263"/>
                <a:ext cx="634106" cy="1243586"/>
              </a:xfrm>
              <a:custGeom>
                <a:avLst/>
                <a:gdLst>
                  <a:gd name="T0" fmla="*/ 108 w 147"/>
                  <a:gd name="T1" fmla="*/ 263 h 289"/>
                  <a:gd name="T2" fmla="*/ 111 w 147"/>
                  <a:gd name="T3" fmla="*/ 203 h 289"/>
                  <a:gd name="T4" fmla="*/ 111 w 147"/>
                  <a:gd name="T5" fmla="*/ 178 h 289"/>
                  <a:gd name="T6" fmla="*/ 104 w 147"/>
                  <a:gd name="T7" fmla="*/ 171 h 289"/>
                  <a:gd name="T8" fmla="*/ 95 w 147"/>
                  <a:gd name="T9" fmla="*/ 169 h 289"/>
                  <a:gd name="T10" fmla="*/ 83 w 147"/>
                  <a:gd name="T11" fmla="*/ 162 h 289"/>
                  <a:gd name="T12" fmla="*/ 65 w 147"/>
                  <a:gd name="T13" fmla="*/ 155 h 289"/>
                  <a:gd name="T14" fmla="*/ 39 w 147"/>
                  <a:gd name="T15" fmla="*/ 152 h 289"/>
                  <a:gd name="T16" fmla="*/ 13 w 147"/>
                  <a:gd name="T17" fmla="*/ 147 h 289"/>
                  <a:gd name="T18" fmla="*/ 6 w 147"/>
                  <a:gd name="T19" fmla="*/ 141 h 289"/>
                  <a:gd name="T20" fmla="*/ 0 w 147"/>
                  <a:gd name="T21" fmla="*/ 118 h 289"/>
                  <a:gd name="T22" fmla="*/ 7 w 147"/>
                  <a:gd name="T23" fmla="*/ 102 h 289"/>
                  <a:gd name="T24" fmla="*/ 22 w 147"/>
                  <a:gd name="T25" fmla="*/ 89 h 289"/>
                  <a:gd name="T26" fmla="*/ 56 w 147"/>
                  <a:gd name="T27" fmla="*/ 64 h 289"/>
                  <a:gd name="T28" fmla="*/ 62 w 147"/>
                  <a:gd name="T29" fmla="*/ 41 h 289"/>
                  <a:gd name="T30" fmla="*/ 71 w 147"/>
                  <a:gd name="T31" fmla="*/ 9 h 289"/>
                  <a:gd name="T32" fmla="*/ 73 w 147"/>
                  <a:gd name="T33" fmla="*/ 10 h 289"/>
                  <a:gd name="T34" fmla="*/ 63 w 147"/>
                  <a:gd name="T35" fmla="*/ 37 h 289"/>
                  <a:gd name="T36" fmla="*/ 45 w 147"/>
                  <a:gd name="T37" fmla="*/ 81 h 289"/>
                  <a:gd name="T38" fmla="*/ 14 w 147"/>
                  <a:gd name="T39" fmla="*/ 104 h 289"/>
                  <a:gd name="T40" fmla="*/ 17 w 147"/>
                  <a:gd name="T41" fmla="*/ 109 h 289"/>
                  <a:gd name="T42" fmla="*/ 22 w 147"/>
                  <a:gd name="T43" fmla="*/ 110 h 289"/>
                  <a:gd name="T44" fmla="*/ 11 w 147"/>
                  <a:gd name="T45" fmla="*/ 118 h 289"/>
                  <a:gd name="T46" fmla="*/ 45 w 147"/>
                  <a:gd name="T47" fmla="*/ 145 h 289"/>
                  <a:gd name="T48" fmla="*/ 64 w 147"/>
                  <a:gd name="T49" fmla="*/ 145 h 289"/>
                  <a:gd name="T50" fmla="*/ 86 w 147"/>
                  <a:gd name="T51" fmla="*/ 151 h 289"/>
                  <a:gd name="T52" fmla="*/ 94 w 147"/>
                  <a:gd name="T53" fmla="*/ 150 h 289"/>
                  <a:gd name="T54" fmla="*/ 103 w 147"/>
                  <a:gd name="T55" fmla="*/ 157 h 289"/>
                  <a:gd name="T56" fmla="*/ 118 w 147"/>
                  <a:gd name="T57" fmla="*/ 162 h 289"/>
                  <a:gd name="T58" fmla="*/ 121 w 147"/>
                  <a:gd name="T59" fmla="*/ 156 h 289"/>
                  <a:gd name="T60" fmla="*/ 125 w 147"/>
                  <a:gd name="T61" fmla="*/ 164 h 289"/>
                  <a:gd name="T62" fmla="*/ 129 w 147"/>
                  <a:gd name="T63" fmla="*/ 232 h 289"/>
                  <a:gd name="T64" fmla="*/ 135 w 147"/>
                  <a:gd name="T65" fmla="*/ 280 h 289"/>
                  <a:gd name="T66" fmla="*/ 128 w 147"/>
                  <a:gd name="T67" fmla="*/ 288 h 289"/>
                  <a:gd name="T68" fmla="*/ 112 w 147"/>
                  <a:gd name="T69" fmla="*/ 287 h 289"/>
                  <a:gd name="T70" fmla="*/ 106 w 147"/>
                  <a:gd name="T71" fmla="*/ 287 h 289"/>
                  <a:gd name="T72" fmla="*/ 111 w 147"/>
                  <a:gd name="T73" fmla="*/ 278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7" h="289">
                    <a:moveTo>
                      <a:pt x="111" y="278"/>
                    </a:moveTo>
                    <a:cubicBezTo>
                      <a:pt x="110" y="273"/>
                      <a:pt x="109" y="268"/>
                      <a:pt x="108" y="263"/>
                    </a:cubicBezTo>
                    <a:cubicBezTo>
                      <a:pt x="107" y="255"/>
                      <a:pt x="106" y="247"/>
                      <a:pt x="108" y="240"/>
                    </a:cubicBezTo>
                    <a:cubicBezTo>
                      <a:pt x="111" y="228"/>
                      <a:pt x="109" y="215"/>
                      <a:pt x="111" y="203"/>
                    </a:cubicBezTo>
                    <a:cubicBezTo>
                      <a:pt x="111" y="197"/>
                      <a:pt x="110" y="190"/>
                      <a:pt x="111" y="183"/>
                    </a:cubicBezTo>
                    <a:cubicBezTo>
                      <a:pt x="111" y="182"/>
                      <a:pt x="111" y="180"/>
                      <a:pt x="111" y="178"/>
                    </a:cubicBezTo>
                    <a:cubicBezTo>
                      <a:pt x="110" y="176"/>
                      <a:pt x="109" y="175"/>
                      <a:pt x="107" y="174"/>
                    </a:cubicBezTo>
                    <a:cubicBezTo>
                      <a:pt x="107" y="172"/>
                      <a:pt x="105" y="171"/>
                      <a:pt x="104" y="171"/>
                    </a:cubicBezTo>
                    <a:cubicBezTo>
                      <a:pt x="103" y="171"/>
                      <a:pt x="102" y="171"/>
                      <a:pt x="100" y="171"/>
                    </a:cubicBezTo>
                    <a:cubicBezTo>
                      <a:pt x="98" y="171"/>
                      <a:pt x="97" y="170"/>
                      <a:pt x="95" y="169"/>
                    </a:cubicBezTo>
                    <a:cubicBezTo>
                      <a:pt x="92" y="168"/>
                      <a:pt x="89" y="166"/>
                      <a:pt x="86" y="164"/>
                    </a:cubicBezTo>
                    <a:cubicBezTo>
                      <a:pt x="85" y="163"/>
                      <a:pt x="84" y="162"/>
                      <a:pt x="83" y="162"/>
                    </a:cubicBezTo>
                    <a:cubicBezTo>
                      <a:pt x="79" y="160"/>
                      <a:pt x="75" y="158"/>
                      <a:pt x="72" y="156"/>
                    </a:cubicBezTo>
                    <a:cubicBezTo>
                      <a:pt x="70" y="156"/>
                      <a:pt x="67" y="155"/>
                      <a:pt x="65" y="155"/>
                    </a:cubicBezTo>
                    <a:cubicBezTo>
                      <a:pt x="64" y="155"/>
                      <a:pt x="64" y="155"/>
                      <a:pt x="64" y="155"/>
                    </a:cubicBezTo>
                    <a:cubicBezTo>
                      <a:pt x="57" y="160"/>
                      <a:pt x="46" y="158"/>
                      <a:pt x="39" y="152"/>
                    </a:cubicBezTo>
                    <a:cubicBezTo>
                      <a:pt x="33" y="147"/>
                      <a:pt x="23" y="147"/>
                      <a:pt x="15" y="147"/>
                    </a:cubicBezTo>
                    <a:cubicBezTo>
                      <a:pt x="14" y="147"/>
                      <a:pt x="14" y="146"/>
                      <a:pt x="13" y="147"/>
                    </a:cubicBezTo>
                    <a:cubicBezTo>
                      <a:pt x="12" y="145"/>
                      <a:pt x="10" y="144"/>
                      <a:pt x="9" y="143"/>
                    </a:cubicBezTo>
                    <a:cubicBezTo>
                      <a:pt x="8" y="142"/>
                      <a:pt x="7" y="142"/>
                      <a:pt x="6" y="141"/>
                    </a:cubicBezTo>
                    <a:cubicBezTo>
                      <a:pt x="2" y="135"/>
                      <a:pt x="6" y="127"/>
                      <a:pt x="2" y="122"/>
                    </a:cubicBezTo>
                    <a:cubicBezTo>
                      <a:pt x="1" y="120"/>
                      <a:pt x="1" y="119"/>
                      <a:pt x="0" y="118"/>
                    </a:cubicBezTo>
                    <a:cubicBezTo>
                      <a:pt x="2" y="114"/>
                      <a:pt x="5" y="112"/>
                      <a:pt x="8" y="110"/>
                    </a:cubicBezTo>
                    <a:cubicBezTo>
                      <a:pt x="6" y="109"/>
                      <a:pt x="5" y="104"/>
                      <a:pt x="7" y="102"/>
                    </a:cubicBezTo>
                    <a:cubicBezTo>
                      <a:pt x="9" y="100"/>
                      <a:pt x="11" y="99"/>
                      <a:pt x="14" y="98"/>
                    </a:cubicBezTo>
                    <a:cubicBezTo>
                      <a:pt x="17" y="96"/>
                      <a:pt x="20" y="92"/>
                      <a:pt x="22" y="89"/>
                    </a:cubicBezTo>
                    <a:cubicBezTo>
                      <a:pt x="25" y="85"/>
                      <a:pt x="28" y="82"/>
                      <a:pt x="32" y="81"/>
                    </a:cubicBezTo>
                    <a:cubicBezTo>
                      <a:pt x="42" y="78"/>
                      <a:pt x="50" y="71"/>
                      <a:pt x="56" y="64"/>
                    </a:cubicBezTo>
                    <a:cubicBezTo>
                      <a:pt x="61" y="60"/>
                      <a:pt x="66" y="55"/>
                      <a:pt x="65" y="48"/>
                    </a:cubicBezTo>
                    <a:cubicBezTo>
                      <a:pt x="65" y="46"/>
                      <a:pt x="63" y="44"/>
                      <a:pt x="62" y="41"/>
                    </a:cubicBezTo>
                    <a:cubicBezTo>
                      <a:pt x="60" y="35"/>
                      <a:pt x="58" y="29"/>
                      <a:pt x="59" y="23"/>
                    </a:cubicBezTo>
                    <a:cubicBezTo>
                      <a:pt x="61" y="17"/>
                      <a:pt x="65" y="11"/>
                      <a:pt x="71" y="9"/>
                    </a:cubicBezTo>
                    <a:cubicBezTo>
                      <a:pt x="75" y="7"/>
                      <a:pt x="79" y="4"/>
                      <a:pt x="81" y="0"/>
                    </a:cubicBezTo>
                    <a:cubicBezTo>
                      <a:pt x="81" y="4"/>
                      <a:pt x="76" y="7"/>
                      <a:pt x="73" y="10"/>
                    </a:cubicBezTo>
                    <a:cubicBezTo>
                      <a:pt x="69" y="12"/>
                      <a:pt x="64" y="15"/>
                      <a:pt x="62" y="19"/>
                    </a:cubicBezTo>
                    <a:cubicBezTo>
                      <a:pt x="59" y="24"/>
                      <a:pt x="61" y="31"/>
                      <a:pt x="63" y="37"/>
                    </a:cubicBezTo>
                    <a:cubicBezTo>
                      <a:pt x="65" y="44"/>
                      <a:pt x="68" y="50"/>
                      <a:pt x="67" y="56"/>
                    </a:cubicBezTo>
                    <a:cubicBezTo>
                      <a:pt x="64" y="68"/>
                      <a:pt x="55" y="75"/>
                      <a:pt x="45" y="81"/>
                    </a:cubicBezTo>
                    <a:cubicBezTo>
                      <a:pt x="40" y="83"/>
                      <a:pt x="35" y="84"/>
                      <a:pt x="30" y="87"/>
                    </a:cubicBezTo>
                    <a:cubicBezTo>
                      <a:pt x="24" y="91"/>
                      <a:pt x="19" y="99"/>
                      <a:pt x="14" y="104"/>
                    </a:cubicBezTo>
                    <a:cubicBezTo>
                      <a:pt x="14" y="105"/>
                      <a:pt x="13" y="106"/>
                      <a:pt x="13" y="107"/>
                    </a:cubicBezTo>
                    <a:cubicBezTo>
                      <a:pt x="14" y="108"/>
                      <a:pt x="15" y="108"/>
                      <a:pt x="17" y="109"/>
                    </a:cubicBezTo>
                    <a:cubicBezTo>
                      <a:pt x="18" y="109"/>
                      <a:pt x="20" y="110"/>
                      <a:pt x="19" y="111"/>
                    </a:cubicBezTo>
                    <a:cubicBezTo>
                      <a:pt x="20" y="111"/>
                      <a:pt x="21" y="111"/>
                      <a:pt x="22" y="110"/>
                    </a:cubicBezTo>
                    <a:cubicBezTo>
                      <a:pt x="22" y="111"/>
                      <a:pt x="22" y="112"/>
                      <a:pt x="22" y="112"/>
                    </a:cubicBezTo>
                    <a:cubicBezTo>
                      <a:pt x="18" y="113"/>
                      <a:pt x="14" y="115"/>
                      <a:pt x="11" y="118"/>
                    </a:cubicBezTo>
                    <a:cubicBezTo>
                      <a:pt x="13" y="123"/>
                      <a:pt x="14" y="129"/>
                      <a:pt x="14" y="135"/>
                    </a:cubicBezTo>
                    <a:cubicBezTo>
                      <a:pt x="24" y="138"/>
                      <a:pt x="35" y="142"/>
                      <a:pt x="45" y="145"/>
                    </a:cubicBezTo>
                    <a:cubicBezTo>
                      <a:pt x="49" y="147"/>
                      <a:pt x="53" y="148"/>
                      <a:pt x="57" y="147"/>
                    </a:cubicBezTo>
                    <a:cubicBezTo>
                      <a:pt x="60" y="147"/>
                      <a:pt x="62" y="145"/>
                      <a:pt x="64" y="145"/>
                    </a:cubicBezTo>
                    <a:cubicBezTo>
                      <a:pt x="66" y="144"/>
                      <a:pt x="69" y="144"/>
                      <a:pt x="71" y="146"/>
                    </a:cubicBezTo>
                    <a:cubicBezTo>
                      <a:pt x="74" y="149"/>
                      <a:pt x="81" y="149"/>
                      <a:pt x="86" y="151"/>
                    </a:cubicBezTo>
                    <a:cubicBezTo>
                      <a:pt x="87" y="152"/>
                      <a:pt x="88" y="152"/>
                      <a:pt x="89" y="152"/>
                    </a:cubicBezTo>
                    <a:cubicBezTo>
                      <a:pt x="91" y="152"/>
                      <a:pt x="92" y="150"/>
                      <a:pt x="94" y="150"/>
                    </a:cubicBezTo>
                    <a:cubicBezTo>
                      <a:pt x="96" y="150"/>
                      <a:pt x="98" y="151"/>
                      <a:pt x="99" y="153"/>
                    </a:cubicBezTo>
                    <a:cubicBezTo>
                      <a:pt x="100" y="154"/>
                      <a:pt x="102" y="156"/>
                      <a:pt x="103" y="157"/>
                    </a:cubicBezTo>
                    <a:cubicBezTo>
                      <a:pt x="103" y="157"/>
                      <a:pt x="104" y="157"/>
                      <a:pt x="104" y="157"/>
                    </a:cubicBezTo>
                    <a:cubicBezTo>
                      <a:pt x="109" y="156"/>
                      <a:pt x="113" y="160"/>
                      <a:pt x="118" y="162"/>
                    </a:cubicBezTo>
                    <a:cubicBezTo>
                      <a:pt x="117" y="161"/>
                      <a:pt x="117" y="159"/>
                      <a:pt x="118" y="158"/>
                    </a:cubicBezTo>
                    <a:cubicBezTo>
                      <a:pt x="118" y="157"/>
                      <a:pt x="120" y="156"/>
                      <a:pt x="121" y="156"/>
                    </a:cubicBezTo>
                    <a:cubicBezTo>
                      <a:pt x="120" y="158"/>
                      <a:pt x="121" y="159"/>
                      <a:pt x="122" y="161"/>
                    </a:cubicBezTo>
                    <a:cubicBezTo>
                      <a:pt x="123" y="162"/>
                      <a:pt x="124" y="163"/>
                      <a:pt x="125" y="164"/>
                    </a:cubicBezTo>
                    <a:cubicBezTo>
                      <a:pt x="128" y="167"/>
                      <a:pt x="129" y="172"/>
                      <a:pt x="129" y="176"/>
                    </a:cubicBezTo>
                    <a:cubicBezTo>
                      <a:pt x="131" y="195"/>
                      <a:pt x="131" y="214"/>
                      <a:pt x="129" y="232"/>
                    </a:cubicBezTo>
                    <a:cubicBezTo>
                      <a:pt x="128" y="240"/>
                      <a:pt x="127" y="249"/>
                      <a:pt x="127" y="257"/>
                    </a:cubicBezTo>
                    <a:cubicBezTo>
                      <a:pt x="127" y="265"/>
                      <a:pt x="129" y="273"/>
                      <a:pt x="135" y="280"/>
                    </a:cubicBezTo>
                    <a:cubicBezTo>
                      <a:pt x="139" y="282"/>
                      <a:pt x="143" y="285"/>
                      <a:pt x="147" y="287"/>
                    </a:cubicBezTo>
                    <a:cubicBezTo>
                      <a:pt x="141" y="286"/>
                      <a:pt x="135" y="286"/>
                      <a:pt x="128" y="288"/>
                    </a:cubicBezTo>
                    <a:cubicBezTo>
                      <a:pt x="125" y="288"/>
                      <a:pt x="122" y="289"/>
                      <a:pt x="119" y="289"/>
                    </a:cubicBezTo>
                    <a:cubicBezTo>
                      <a:pt x="116" y="288"/>
                      <a:pt x="114" y="286"/>
                      <a:pt x="112" y="287"/>
                    </a:cubicBezTo>
                    <a:cubicBezTo>
                      <a:pt x="111" y="287"/>
                      <a:pt x="110" y="288"/>
                      <a:pt x="109" y="288"/>
                    </a:cubicBezTo>
                    <a:cubicBezTo>
                      <a:pt x="108" y="288"/>
                      <a:pt x="106" y="288"/>
                      <a:pt x="106" y="287"/>
                    </a:cubicBezTo>
                    <a:cubicBezTo>
                      <a:pt x="105" y="286"/>
                      <a:pt x="106" y="284"/>
                      <a:pt x="107" y="283"/>
                    </a:cubicBezTo>
                    <a:cubicBezTo>
                      <a:pt x="109" y="282"/>
                      <a:pt x="111" y="279"/>
                      <a:pt x="111" y="27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13">
                <a:extLst>
                  <a:ext uri="{FF2B5EF4-FFF2-40B4-BE49-F238E27FC236}">
                    <a16:creationId xmlns="" xmlns:a16="http://schemas.microsoft.com/office/drawing/2014/main" id="{CD8E667E-A515-482D-8994-559A6AC8CF40}"/>
                  </a:ext>
                </a:extLst>
              </p:cNvPr>
              <p:cNvSpPr>
                <a:spLocks/>
              </p:cNvSpPr>
              <p:nvPr/>
            </p:nvSpPr>
            <p:spPr bwMode="auto">
              <a:xfrm>
                <a:off x="11036873" y="6292168"/>
                <a:ext cx="434025" cy="612560"/>
              </a:xfrm>
              <a:custGeom>
                <a:avLst/>
                <a:gdLst>
                  <a:gd name="T0" fmla="*/ 96 w 101"/>
                  <a:gd name="T1" fmla="*/ 0 h 142"/>
                  <a:gd name="T2" fmla="*/ 84 w 101"/>
                  <a:gd name="T3" fmla="*/ 4 h 142"/>
                  <a:gd name="T4" fmla="*/ 80 w 101"/>
                  <a:gd name="T5" fmla="*/ 8 h 142"/>
                  <a:gd name="T6" fmla="*/ 78 w 101"/>
                  <a:gd name="T7" fmla="*/ 9 h 142"/>
                  <a:gd name="T8" fmla="*/ 78 w 101"/>
                  <a:gd name="T9" fmla="*/ 11 h 142"/>
                  <a:gd name="T10" fmla="*/ 75 w 101"/>
                  <a:gd name="T11" fmla="*/ 13 h 142"/>
                  <a:gd name="T12" fmla="*/ 71 w 101"/>
                  <a:gd name="T13" fmla="*/ 18 h 142"/>
                  <a:gd name="T14" fmla="*/ 70 w 101"/>
                  <a:gd name="T15" fmla="*/ 25 h 142"/>
                  <a:gd name="T16" fmla="*/ 67 w 101"/>
                  <a:gd name="T17" fmla="*/ 29 h 142"/>
                  <a:gd name="T18" fmla="*/ 63 w 101"/>
                  <a:gd name="T19" fmla="*/ 32 h 142"/>
                  <a:gd name="T20" fmla="*/ 56 w 101"/>
                  <a:gd name="T21" fmla="*/ 37 h 142"/>
                  <a:gd name="T22" fmla="*/ 52 w 101"/>
                  <a:gd name="T23" fmla="*/ 40 h 142"/>
                  <a:gd name="T24" fmla="*/ 51 w 101"/>
                  <a:gd name="T25" fmla="*/ 53 h 142"/>
                  <a:gd name="T26" fmla="*/ 41 w 101"/>
                  <a:gd name="T27" fmla="*/ 56 h 142"/>
                  <a:gd name="T28" fmla="*/ 32 w 101"/>
                  <a:gd name="T29" fmla="*/ 63 h 142"/>
                  <a:gd name="T30" fmla="*/ 25 w 101"/>
                  <a:gd name="T31" fmla="*/ 69 h 142"/>
                  <a:gd name="T32" fmla="*/ 17 w 101"/>
                  <a:gd name="T33" fmla="*/ 81 h 142"/>
                  <a:gd name="T34" fmla="*/ 14 w 101"/>
                  <a:gd name="T35" fmla="*/ 101 h 142"/>
                  <a:gd name="T36" fmla="*/ 4 w 101"/>
                  <a:gd name="T37" fmla="*/ 117 h 142"/>
                  <a:gd name="T38" fmla="*/ 1 w 101"/>
                  <a:gd name="T39" fmla="*/ 120 h 142"/>
                  <a:gd name="T40" fmla="*/ 1 w 101"/>
                  <a:gd name="T41" fmla="*/ 125 h 142"/>
                  <a:gd name="T42" fmla="*/ 5 w 101"/>
                  <a:gd name="T43" fmla="*/ 129 h 142"/>
                  <a:gd name="T44" fmla="*/ 12 w 101"/>
                  <a:gd name="T45" fmla="*/ 136 h 142"/>
                  <a:gd name="T46" fmla="*/ 14 w 101"/>
                  <a:gd name="T47" fmla="*/ 138 h 142"/>
                  <a:gd name="T48" fmla="*/ 13 w 101"/>
                  <a:gd name="T49" fmla="*/ 142 h 142"/>
                  <a:gd name="T50" fmla="*/ 13 w 101"/>
                  <a:gd name="T51" fmla="*/ 135 h 142"/>
                  <a:gd name="T52" fmla="*/ 7 w 101"/>
                  <a:gd name="T53" fmla="*/ 130 h 142"/>
                  <a:gd name="T54" fmla="*/ 3 w 101"/>
                  <a:gd name="T55" fmla="*/ 124 h 142"/>
                  <a:gd name="T56" fmla="*/ 5 w 101"/>
                  <a:gd name="T57" fmla="*/ 119 h 142"/>
                  <a:gd name="T58" fmla="*/ 10 w 101"/>
                  <a:gd name="T59" fmla="*/ 115 h 142"/>
                  <a:gd name="T60" fmla="*/ 18 w 101"/>
                  <a:gd name="T61" fmla="*/ 98 h 142"/>
                  <a:gd name="T62" fmla="*/ 28 w 101"/>
                  <a:gd name="T63" fmla="*/ 71 h 142"/>
                  <a:gd name="T64" fmla="*/ 42 w 101"/>
                  <a:gd name="T65" fmla="*/ 61 h 142"/>
                  <a:gd name="T66" fmla="*/ 54 w 101"/>
                  <a:gd name="T67" fmla="*/ 51 h 142"/>
                  <a:gd name="T68" fmla="*/ 54 w 101"/>
                  <a:gd name="T69" fmla="*/ 45 h 142"/>
                  <a:gd name="T70" fmla="*/ 56 w 101"/>
                  <a:gd name="T71" fmla="*/ 41 h 142"/>
                  <a:gd name="T72" fmla="*/ 66 w 101"/>
                  <a:gd name="T73" fmla="*/ 36 h 142"/>
                  <a:gd name="T74" fmla="*/ 71 w 101"/>
                  <a:gd name="T75" fmla="*/ 32 h 142"/>
                  <a:gd name="T76" fmla="*/ 73 w 101"/>
                  <a:gd name="T77" fmla="*/ 27 h 142"/>
                  <a:gd name="T78" fmla="*/ 82 w 101"/>
                  <a:gd name="T79" fmla="*/ 15 h 142"/>
                  <a:gd name="T80" fmla="*/ 91 w 101"/>
                  <a:gd name="T81" fmla="*/ 9 h 142"/>
                  <a:gd name="T82" fmla="*/ 101 w 101"/>
                  <a:gd name="T83" fmla="*/ 4 h 142"/>
                  <a:gd name="T84" fmla="*/ 96 w 101"/>
                  <a:gd name="T85" fmla="*/ 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1" h="142">
                    <a:moveTo>
                      <a:pt x="96" y="0"/>
                    </a:moveTo>
                    <a:cubicBezTo>
                      <a:pt x="92" y="1"/>
                      <a:pt x="88" y="3"/>
                      <a:pt x="84" y="4"/>
                    </a:cubicBezTo>
                    <a:cubicBezTo>
                      <a:pt x="82" y="5"/>
                      <a:pt x="80" y="6"/>
                      <a:pt x="80" y="8"/>
                    </a:cubicBezTo>
                    <a:cubicBezTo>
                      <a:pt x="79" y="8"/>
                      <a:pt x="79" y="8"/>
                      <a:pt x="78" y="9"/>
                    </a:cubicBezTo>
                    <a:cubicBezTo>
                      <a:pt x="78" y="10"/>
                      <a:pt x="78" y="11"/>
                      <a:pt x="78" y="11"/>
                    </a:cubicBezTo>
                    <a:cubicBezTo>
                      <a:pt x="77" y="12"/>
                      <a:pt x="76" y="12"/>
                      <a:pt x="75" y="13"/>
                    </a:cubicBezTo>
                    <a:cubicBezTo>
                      <a:pt x="73" y="14"/>
                      <a:pt x="71" y="16"/>
                      <a:pt x="71" y="18"/>
                    </a:cubicBezTo>
                    <a:cubicBezTo>
                      <a:pt x="70" y="20"/>
                      <a:pt x="70" y="23"/>
                      <a:pt x="70" y="25"/>
                    </a:cubicBezTo>
                    <a:cubicBezTo>
                      <a:pt x="70" y="27"/>
                      <a:pt x="69" y="28"/>
                      <a:pt x="67" y="29"/>
                    </a:cubicBezTo>
                    <a:cubicBezTo>
                      <a:pt x="66" y="30"/>
                      <a:pt x="65" y="31"/>
                      <a:pt x="63" y="32"/>
                    </a:cubicBezTo>
                    <a:cubicBezTo>
                      <a:pt x="61" y="33"/>
                      <a:pt x="59" y="35"/>
                      <a:pt x="56" y="37"/>
                    </a:cubicBezTo>
                    <a:cubicBezTo>
                      <a:pt x="54" y="38"/>
                      <a:pt x="53" y="39"/>
                      <a:pt x="52" y="40"/>
                    </a:cubicBezTo>
                    <a:cubicBezTo>
                      <a:pt x="50" y="44"/>
                      <a:pt x="53" y="49"/>
                      <a:pt x="51" y="53"/>
                    </a:cubicBezTo>
                    <a:cubicBezTo>
                      <a:pt x="47" y="54"/>
                      <a:pt x="44" y="55"/>
                      <a:pt x="41" y="56"/>
                    </a:cubicBezTo>
                    <a:cubicBezTo>
                      <a:pt x="37" y="58"/>
                      <a:pt x="34" y="60"/>
                      <a:pt x="32" y="63"/>
                    </a:cubicBezTo>
                    <a:cubicBezTo>
                      <a:pt x="29" y="65"/>
                      <a:pt x="27" y="67"/>
                      <a:pt x="25" y="69"/>
                    </a:cubicBezTo>
                    <a:cubicBezTo>
                      <a:pt x="21" y="73"/>
                      <a:pt x="19" y="77"/>
                      <a:pt x="17" y="81"/>
                    </a:cubicBezTo>
                    <a:cubicBezTo>
                      <a:pt x="15" y="87"/>
                      <a:pt x="16" y="95"/>
                      <a:pt x="14" y="101"/>
                    </a:cubicBezTo>
                    <a:cubicBezTo>
                      <a:pt x="13" y="108"/>
                      <a:pt x="10" y="114"/>
                      <a:pt x="4" y="117"/>
                    </a:cubicBezTo>
                    <a:cubicBezTo>
                      <a:pt x="3" y="118"/>
                      <a:pt x="2" y="119"/>
                      <a:pt x="1" y="120"/>
                    </a:cubicBezTo>
                    <a:cubicBezTo>
                      <a:pt x="0" y="122"/>
                      <a:pt x="0" y="124"/>
                      <a:pt x="1" y="125"/>
                    </a:cubicBezTo>
                    <a:cubicBezTo>
                      <a:pt x="2" y="127"/>
                      <a:pt x="3" y="128"/>
                      <a:pt x="5" y="129"/>
                    </a:cubicBezTo>
                    <a:cubicBezTo>
                      <a:pt x="7" y="131"/>
                      <a:pt x="9" y="134"/>
                      <a:pt x="12" y="136"/>
                    </a:cubicBezTo>
                    <a:cubicBezTo>
                      <a:pt x="13" y="136"/>
                      <a:pt x="13" y="136"/>
                      <a:pt x="14" y="138"/>
                    </a:cubicBezTo>
                    <a:cubicBezTo>
                      <a:pt x="14" y="139"/>
                      <a:pt x="14" y="141"/>
                      <a:pt x="13" y="142"/>
                    </a:cubicBezTo>
                    <a:cubicBezTo>
                      <a:pt x="16" y="141"/>
                      <a:pt x="15" y="137"/>
                      <a:pt x="13" y="135"/>
                    </a:cubicBezTo>
                    <a:cubicBezTo>
                      <a:pt x="12" y="133"/>
                      <a:pt x="9" y="132"/>
                      <a:pt x="7" y="130"/>
                    </a:cubicBezTo>
                    <a:cubicBezTo>
                      <a:pt x="5" y="129"/>
                      <a:pt x="3" y="127"/>
                      <a:pt x="3" y="124"/>
                    </a:cubicBezTo>
                    <a:cubicBezTo>
                      <a:pt x="3" y="122"/>
                      <a:pt x="4" y="120"/>
                      <a:pt x="5" y="119"/>
                    </a:cubicBezTo>
                    <a:cubicBezTo>
                      <a:pt x="7" y="117"/>
                      <a:pt x="9" y="116"/>
                      <a:pt x="10" y="115"/>
                    </a:cubicBezTo>
                    <a:cubicBezTo>
                      <a:pt x="15" y="111"/>
                      <a:pt x="18" y="104"/>
                      <a:pt x="18" y="98"/>
                    </a:cubicBezTo>
                    <a:cubicBezTo>
                      <a:pt x="17" y="88"/>
                      <a:pt x="20" y="79"/>
                      <a:pt x="28" y="71"/>
                    </a:cubicBezTo>
                    <a:cubicBezTo>
                      <a:pt x="32" y="67"/>
                      <a:pt x="37" y="63"/>
                      <a:pt x="42" y="61"/>
                    </a:cubicBezTo>
                    <a:cubicBezTo>
                      <a:pt x="46" y="58"/>
                      <a:pt x="54" y="57"/>
                      <a:pt x="54" y="51"/>
                    </a:cubicBezTo>
                    <a:cubicBezTo>
                      <a:pt x="54" y="49"/>
                      <a:pt x="54" y="47"/>
                      <a:pt x="54" y="45"/>
                    </a:cubicBezTo>
                    <a:cubicBezTo>
                      <a:pt x="54" y="43"/>
                      <a:pt x="55" y="41"/>
                      <a:pt x="56" y="41"/>
                    </a:cubicBezTo>
                    <a:cubicBezTo>
                      <a:pt x="60" y="39"/>
                      <a:pt x="62" y="37"/>
                      <a:pt x="66" y="36"/>
                    </a:cubicBezTo>
                    <a:cubicBezTo>
                      <a:pt x="68" y="35"/>
                      <a:pt x="70" y="34"/>
                      <a:pt x="71" y="32"/>
                    </a:cubicBezTo>
                    <a:cubicBezTo>
                      <a:pt x="73" y="31"/>
                      <a:pt x="74" y="29"/>
                      <a:pt x="73" y="27"/>
                    </a:cubicBezTo>
                    <a:cubicBezTo>
                      <a:pt x="76" y="23"/>
                      <a:pt x="79" y="18"/>
                      <a:pt x="82" y="15"/>
                    </a:cubicBezTo>
                    <a:cubicBezTo>
                      <a:pt x="85" y="12"/>
                      <a:pt x="88" y="10"/>
                      <a:pt x="91" y="9"/>
                    </a:cubicBezTo>
                    <a:cubicBezTo>
                      <a:pt x="95" y="8"/>
                      <a:pt x="98" y="5"/>
                      <a:pt x="101" y="4"/>
                    </a:cubicBezTo>
                    <a:cubicBezTo>
                      <a:pt x="100" y="1"/>
                      <a:pt x="98" y="0"/>
                      <a:pt x="9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14">
                <a:extLst>
                  <a:ext uri="{FF2B5EF4-FFF2-40B4-BE49-F238E27FC236}">
                    <a16:creationId xmlns="" xmlns:a16="http://schemas.microsoft.com/office/drawing/2014/main" id="{69512D80-A91F-4A4C-9CA3-FB7DC4A54407}"/>
                  </a:ext>
                </a:extLst>
              </p:cNvPr>
              <p:cNvSpPr>
                <a:spLocks/>
              </p:cNvSpPr>
              <p:nvPr/>
            </p:nvSpPr>
            <p:spPr bwMode="auto">
              <a:xfrm>
                <a:off x="10722898" y="6021288"/>
                <a:ext cx="366305" cy="49251"/>
              </a:xfrm>
              <a:custGeom>
                <a:avLst/>
                <a:gdLst>
                  <a:gd name="T0" fmla="*/ 85 w 85"/>
                  <a:gd name="T1" fmla="*/ 0 h 11"/>
                  <a:gd name="T2" fmla="*/ 48 w 85"/>
                  <a:gd name="T3" fmla="*/ 7 h 11"/>
                  <a:gd name="T4" fmla="*/ 41 w 85"/>
                  <a:gd name="T5" fmla="*/ 5 h 11"/>
                  <a:gd name="T6" fmla="*/ 34 w 85"/>
                  <a:gd name="T7" fmla="*/ 5 h 11"/>
                  <a:gd name="T8" fmla="*/ 24 w 85"/>
                  <a:gd name="T9" fmla="*/ 7 h 11"/>
                  <a:gd name="T10" fmla="*/ 5 w 85"/>
                  <a:gd name="T11" fmla="*/ 9 h 11"/>
                  <a:gd name="T12" fmla="*/ 0 w 85"/>
                  <a:gd name="T13" fmla="*/ 7 h 11"/>
                  <a:gd name="T14" fmla="*/ 9 w 85"/>
                  <a:gd name="T15" fmla="*/ 10 h 11"/>
                  <a:gd name="T16" fmla="*/ 33 w 85"/>
                  <a:gd name="T17" fmla="*/ 7 h 11"/>
                  <a:gd name="T18" fmla="*/ 41 w 85"/>
                  <a:gd name="T19" fmla="*/ 9 h 11"/>
                  <a:gd name="T20" fmla="*/ 42 w 85"/>
                  <a:gd name="T21" fmla="*/ 10 h 11"/>
                  <a:gd name="T22" fmla="*/ 44 w 85"/>
                  <a:gd name="T23" fmla="*/ 10 h 11"/>
                  <a:gd name="T24" fmla="*/ 76 w 85"/>
                  <a:gd name="T25" fmla="*/ 5 h 11"/>
                  <a:gd name="T26" fmla="*/ 84 w 85"/>
                  <a:gd name="T27" fmla="*/ 5 h 11"/>
                  <a:gd name="T28" fmla="*/ 85 w 85"/>
                  <a:gd name="T29"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 h="11">
                    <a:moveTo>
                      <a:pt x="85" y="0"/>
                    </a:moveTo>
                    <a:cubicBezTo>
                      <a:pt x="73" y="0"/>
                      <a:pt x="60" y="3"/>
                      <a:pt x="48" y="7"/>
                    </a:cubicBezTo>
                    <a:cubicBezTo>
                      <a:pt x="46" y="8"/>
                      <a:pt x="42" y="7"/>
                      <a:pt x="41" y="5"/>
                    </a:cubicBezTo>
                    <a:cubicBezTo>
                      <a:pt x="39" y="4"/>
                      <a:pt x="37" y="5"/>
                      <a:pt x="34" y="5"/>
                    </a:cubicBezTo>
                    <a:cubicBezTo>
                      <a:pt x="31" y="6"/>
                      <a:pt x="27" y="6"/>
                      <a:pt x="24" y="7"/>
                    </a:cubicBezTo>
                    <a:cubicBezTo>
                      <a:pt x="17" y="8"/>
                      <a:pt x="11" y="8"/>
                      <a:pt x="5" y="9"/>
                    </a:cubicBezTo>
                    <a:cubicBezTo>
                      <a:pt x="3" y="9"/>
                      <a:pt x="1" y="9"/>
                      <a:pt x="0" y="7"/>
                    </a:cubicBezTo>
                    <a:cubicBezTo>
                      <a:pt x="3" y="9"/>
                      <a:pt x="5" y="10"/>
                      <a:pt x="9" y="10"/>
                    </a:cubicBezTo>
                    <a:cubicBezTo>
                      <a:pt x="17" y="9"/>
                      <a:pt x="25" y="8"/>
                      <a:pt x="33" y="7"/>
                    </a:cubicBezTo>
                    <a:cubicBezTo>
                      <a:pt x="36" y="7"/>
                      <a:pt x="40" y="6"/>
                      <a:pt x="41" y="9"/>
                    </a:cubicBezTo>
                    <a:cubicBezTo>
                      <a:pt x="41" y="9"/>
                      <a:pt x="42" y="10"/>
                      <a:pt x="42" y="10"/>
                    </a:cubicBezTo>
                    <a:cubicBezTo>
                      <a:pt x="42" y="11"/>
                      <a:pt x="43" y="11"/>
                      <a:pt x="44" y="10"/>
                    </a:cubicBezTo>
                    <a:cubicBezTo>
                      <a:pt x="55" y="8"/>
                      <a:pt x="65" y="7"/>
                      <a:pt x="76" y="5"/>
                    </a:cubicBezTo>
                    <a:cubicBezTo>
                      <a:pt x="79" y="4"/>
                      <a:pt x="82" y="4"/>
                      <a:pt x="84" y="5"/>
                    </a:cubicBezTo>
                    <a:cubicBezTo>
                      <a:pt x="84" y="4"/>
                      <a:pt x="85" y="1"/>
                      <a:pt x="8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15">
                <a:extLst>
                  <a:ext uri="{FF2B5EF4-FFF2-40B4-BE49-F238E27FC236}">
                    <a16:creationId xmlns="" xmlns:a16="http://schemas.microsoft.com/office/drawing/2014/main" id="{C01C4D9B-7056-4BE9-8F7E-5A5DD316A428}"/>
                  </a:ext>
                </a:extLst>
              </p:cNvPr>
              <p:cNvSpPr>
                <a:spLocks/>
              </p:cNvSpPr>
              <p:nvPr/>
            </p:nvSpPr>
            <p:spPr bwMode="auto">
              <a:xfrm>
                <a:off x="11092280" y="5731939"/>
                <a:ext cx="184691" cy="172378"/>
              </a:xfrm>
              <a:custGeom>
                <a:avLst/>
                <a:gdLst>
                  <a:gd name="T0" fmla="*/ 40 w 43"/>
                  <a:gd name="T1" fmla="*/ 40 h 40"/>
                  <a:gd name="T2" fmla="*/ 31 w 43"/>
                  <a:gd name="T3" fmla="*/ 28 h 40"/>
                  <a:gd name="T4" fmla="*/ 14 w 43"/>
                  <a:gd name="T5" fmla="*/ 26 h 40"/>
                  <a:gd name="T6" fmla="*/ 8 w 43"/>
                  <a:gd name="T7" fmla="*/ 24 h 40"/>
                  <a:gd name="T8" fmla="*/ 7 w 43"/>
                  <a:gd name="T9" fmla="*/ 20 h 40"/>
                  <a:gd name="T10" fmla="*/ 2 w 43"/>
                  <a:gd name="T11" fmla="*/ 18 h 40"/>
                  <a:gd name="T12" fmla="*/ 1 w 43"/>
                  <a:gd name="T13" fmla="*/ 12 h 40"/>
                  <a:gd name="T14" fmla="*/ 6 w 43"/>
                  <a:gd name="T15" fmla="*/ 6 h 40"/>
                  <a:gd name="T16" fmla="*/ 3 w 43"/>
                  <a:gd name="T17" fmla="*/ 1 h 40"/>
                  <a:gd name="T18" fmla="*/ 7 w 43"/>
                  <a:gd name="T19" fmla="*/ 3 h 40"/>
                  <a:gd name="T20" fmla="*/ 6 w 43"/>
                  <a:gd name="T21" fmla="*/ 8 h 40"/>
                  <a:gd name="T22" fmla="*/ 2 w 43"/>
                  <a:gd name="T23" fmla="*/ 13 h 40"/>
                  <a:gd name="T24" fmla="*/ 3 w 43"/>
                  <a:gd name="T25" fmla="*/ 17 h 40"/>
                  <a:gd name="T26" fmla="*/ 8 w 43"/>
                  <a:gd name="T27" fmla="*/ 18 h 40"/>
                  <a:gd name="T28" fmla="*/ 12 w 43"/>
                  <a:gd name="T29" fmla="*/ 22 h 40"/>
                  <a:gd name="T30" fmla="*/ 18 w 43"/>
                  <a:gd name="T31" fmla="*/ 23 h 40"/>
                  <a:gd name="T32" fmla="*/ 31 w 43"/>
                  <a:gd name="T33" fmla="*/ 25 h 40"/>
                  <a:gd name="T34" fmla="*/ 40 w 43"/>
                  <a:gd name="T35" fmla="*/ 30 h 40"/>
                  <a:gd name="T36" fmla="*/ 40 w 43"/>
                  <a:gd name="T37"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3" h="40">
                    <a:moveTo>
                      <a:pt x="40" y="40"/>
                    </a:moveTo>
                    <a:cubicBezTo>
                      <a:pt x="40" y="35"/>
                      <a:pt x="36" y="30"/>
                      <a:pt x="31" y="28"/>
                    </a:cubicBezTo>
                    <a:cubicBezTo>
                      <a:pt x="25" y="26"/>
                      <a:pt x="20" y="26"/>
                      <a:pt x="14" y="26"/>
                    </a:cubicBezTo>
                    <a:cubicBezTo>
                      <a:pt x="12" y="26"/>
                      <a:pt x="9" y="26"/>
                      <a:pt x="8" y="24"/>
                    </a:cubicBezTo>
                    <a:cubicBezTo>
                      <a:pt x="8" y="22"/>
                      <a:pt x="8" y="21"/>
                      <a:pt x="7" y="20"/>
                    </a:cubicBezTo>
                    <a:cubicBezTo>
                      <a:pt x="6" y="18"/>
                      <a:pt x="3" y="19"/>
                      <a:pt x="2" y="18"/>
                    </a:cubicBezTo>
                    <a:cubicBezTo>
                      <a:pt x="0" y="17"/>
                      <a:pt x="0" y="14"/>
                      <a:pt x="1" y="12"/>
                    </a:cubicBezTo>
                    <a:cubicBezTo>
                      <a:pt x="3" y="10"/>
                      <a:pt x="5" y="8"/>
                      <a:pt x="6" y="6"/>
                    </a:cubicBezTo>
                    <a:cubicBezTo>
                      <a:pt x="7" y="4"/>
                      <a:pt x="6" y="1"/>
                      <a:pt x="3" y="1"/>
                    </a:cubicBezTo>
                    <a:cubicBezTo>
                      <a:pt x="5" y="0"/>
                      <a:pt x="7" y="2"/>
                      <a:pt x="7" y="3"/>
                    </a:cubicBezTo>
                    <a:cubicBezTo>
                      <a:pt x="8" y="5"/>
                      <a:pt x="7" y="7"/>
                      <a:pt x="6" y="8"/>
                    </a:cubicBezTo>
                    <a:cubicBezTo>
                      <a:pt x="5" y="10"/>
                      <a:pt x="3" y="11"/>
                      <a:pt x="2" y="13"/>
                    </a:cubicBezTo>
                    <a:cubicBezTo>
                      <a:pt x="2" y="14"/>
                      <a:pt x="2" y="16"/>
                      <a:pt x="3" y="17"/>
                    </a:cubicBezTo>
                    <a:cubicBezTo>
                      <a:pt x="4" y="16"/>
                      <a:pt x="7" y="17"/>
                      <a:pt x="8" y="18"/>
                    </a:cubicBezTo>
                    <a:cubicBezTo>
                      <a:pt x="9" y="19"/>
                      <a:pt x="10" y="21"/>
                      <a:pt x="12" y="22"/>
                    </a:cubicBezTo>
                    <a:cubicBezTo>
                      <a:pt x="14" y="23"/>
                      <a:pt x="16" y="23"/>
                      <a:pt x="18" y="23"/>
                    </a:cubicBezTo>
                    <a:cubicBezTo>
                      <a:pt x="23" y="23"/>
                      <a:pt x="27" y="23"/>
                      <a:pt x="31" y="25"/>
                    </a:cubicBezTo>
                    <a:cubicBezTo>
                      <a:pt x="35" y="26"/>
                      <a:pt x="38" y="27"/>
                      <a:pt x="40" y="30"/>
                    </a:cubicBezTo>
                    <a:cubicBezTo>
                      <a:pt x="42" y="33"/>
                      <a:pt x="43" y="38"/>
                      <a:pt x="40"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16">
                <a:extLst>
                  <a:ext uri="{FF2B5EF4-FFF2-40B4-BE49-F238E27FC236}">
                    <a16:creationId xmlns="" xmlns:a16="http://schemas.microsoft.com/office/drawing/2014/main" id="{7668AF45-519A-4C4F-9E1B-D218BFE11099}"/>
                  </a:ext>
                </a:extLst>
              </p:cNvPr>
              <p:cNvSpPr>
                <a:spLocks/>
              </p:cNvSpPr>
              <p:nvPr/>
            </p:nvSpPr>
            <p:spPr bwMode="auto">
              <a:xfrm>
                <a:off x="10464331" y="5978193"/>
                <a:ext cx="412477" cy="215473"/>
              </a:xfrm>
              <a:custGeom>
                <a:avLst/>
                <a:gdLst>
                  <a:gd name="T0" fmla="*/ 3 w 96"/>
                  <a:gd name="T1" fmla="*/ 20 h 50"/>
                  <a:gd name="T2" fmla="*/ 5 w 96"/>
                  <a:gd name="T3" fmla="*/ 17 h 50"/>
                  <a:gd name="T4" fmla="*/ 8 w 96"/>
                  <a:gd name="T5" fmla="*/ 13 h 50"/>
                  <a:gd name="T6" fmla="*/ 9 w 96"/>
                  <a:gd name="T7" fmla="*/ 8 h 50"/>
                  <a:gd name="T8" fmla="*/ 13 w 96"/>
                  <a:gd name="T9" fmla="*/ 8 h 50"/>
                  <a:gd name="T10" fmla="*/ 18 w 96"/>
                  <a:gd name="T11" fmla="*/ 7 h 50"/>
                  <a:gd name="T12" fmla="*/ 21 w 96"/>
                  <a:gd name="T13" fmla="*/ 10 h 50"/>
                  <a:gd name="T14" fmla="*/ 25 w 96"/>
                  <a:gd name="T15" fmla="*/ 6 h 50"/>
                  <a:gd name="T16" fmla="*/ 29 w 96"/>
                  <a:gd name="T17" fmla="*/ 3 h 50"/>
                  <a:gd name="T18" fmla="*/ 34 w 96"/>
                  <a:gd name="T19" fmla="*/ 4 h 50"/>
                  <a:gd name="T20" fmla="*/ 39 w 96"/>
                  <a:gd name="T21" fmla="*/ 2 h 50"/>
                  <a:gd name="T22" fmla="*/ 43 w 96"/>
                  <a:gd name="T23" fmla="*/ 3 h 50"/>
                  <a:gd name="T24" fmla="*/ 46 w 96"/>
                  <a:gd name="T25" fmla="*/ 5 h 50"/>
                  <a:gd name="T26" fmla="*/ 51 w 96"/>
                  <a:gd name="T27" fmla="*/ 2 h 50"/>
                  <a:gd name="T28" fmla="*/ 55 w 96"/>
                  <a:gd name="T29" fmla="*/ 0 h 50"/>
                  <a:gd name="T30" fmla="*/ 58 w 96"/>
                  <a:gd name="T31" fmla="*/ 1 h 50"/>
                  <a:gd name="T32" fmla="*/ 62 w 96"/>
                  <a:gd name="T33" fmla="*/ 4 h 50"/>
                  <a:gd name="T34" fmla="*/ 65 w 96"/>
                  <a:gd name="T35" fmla="*/ 5 h 50"/>
                  <a:gd name="T36" fmla="*/ 68 w 96"/>
                  <a:gd name="T37" fmla="*/ 10 h 50"/>
                  <a:gd name="T38" fmla="*/ 71 w 96"/>
                  <a:gd name="T39" fmla="*/ 14 h 50"/>
                  <a:gd name="T40" fmla="*/ 73 w 96"/>
                  <a:gd name="T41" fmla="*/ 11 h 50"/>
                  <a:gd name="T42" fmla="*/ 77 w 96"/>
                  <a:gd name="T43" fmla="*/ 17 h 50"/>
                  <a:gd name="T44" fmla="*/ 81 w 96"/>
                  <a:gd name="T45" fmla="*/ 20 h 50"/>
                  <a:gd name="T46" fmla="*/ 85 w 96"/>
                  <a:gd name="T47" fmla="*/ 23 h 50"/>
                  <a:gd name="T48" fmla="*/ 88 w 96"/>
                  <a:gd name="T49" fmla="*/ 24 h 50"/>
                  <a:gd name="T50" fmla="*/ 90 w 96"/>
                  <a:gd name="T51" fmla="*/ 27 h 50"/>
                  <a:gd name="T52" fmla="*/ 92 w 96"/>
                  <a:gd name="T53" fmla="*/ 32 h 50"/>
                  <a:gd name="T54" fmla="*/ 93 w 96"/>
                  <a:gd name="T55" fmla="*/ 42 h 50"/>
                  <a:gd name="T56" fmla="*/ 86 w 96"/>
                  <a:gd name="T57" fmla="*/ 45 h 50"/>
                  <a:gd name="T58" fmla="*/ 81 w 96"/>
                  <a:gd name="T59" fmla="*/ 43 h 50"/>
                  <a:gd name="T60" fmla="*/ 78 w 96"/>
                  <a:gd name="T61" fmla="*/ 41 h 50"/>
                  <a:gd name="T62" fmla="*/ 72 w 96"/>
                  <a:gd name="T63" fmla="*/ 36 h 50"/>
                  <a:gd name="T64" fmla="*/ 71 w 96"/>
                  <a:gd name="T65" fmla="*/ 41 h 50"/>
                  <a:gd name="T66" fmla="*/ 71 w 96"/>
                  <a:gd name="T67" fmla="*/ 48 h 50"/>
                  <a:gd name="T68" fmla="*/ 66 w 96"/>
                  <a:gd name="T69" fmla="*/ 46 h 50"/>
                  <a:gd name="T70" fmla="*/ 64 w 96"/>
                  <a:gd name="T71" fmla="*/ 41 h 50"/>
                  <a:gd name="T72" fmla="*/ 54 w 96"/>
                  <a:gd name="T73" fmla="*/ 42 h 50"/>
                  <a:gd name="T74" fmla="*/ 54 w 96"/>
                  <a:gd name="T75" fmla="*/ 37 h 50"/>
                  <a:gd name="T76" fmla="*/ 59 w 96"/>
                  <a:gd name="T77" fmla="*/ 36 h 50"/>
                  <a:gd name="T78" fmla="*/ 58 w 96"/>
                  <a:gd name="T79" fmla="*/ 31 h 50"/>
                  <a:gd name="T80" fmla="*/ 54 w 96"/>
                  <a:gd name="T81" fmla="*/ 29 h 50"/>
                  <a:gd name="T82" fmla="*/ 49 w 96"/>
                  <a:gd name="T83" fmla="*/ 29 h 50"/>
                  <a:gd name="T84" fmla="*/ 44 w 96"/>
                  <a:gd name="T85" fmla="*/ 28 h 50"/>
                  <a:gd name="T86" fmla="*/ 38 w 96"/>
                  <a:gd name="T87" fmla="*/ 32 h 50"/>
                  <a:gd name="T88" fmla="*/ 31 w 96"/>
                  <a:gd name="T89" fmla="*/ 35 h 50"/>
                  <a:gd name="T90" fmla="*/ 28 w 96"/>
                  <a:gd name="T91" fmla="*/ 37 h 50"/>
                  <a:gd name="T92" fmla="*/ 20 w 96"/>
                  <a:gd name="T93" fmla="*/ 40 h 50"/>
                  <a:gd name="T94" fmla="*/ 21 w 96"/>
                  <a:gd name="T95" fmla="*/ 36 h 50"/>
                  <a:gd name="T96" fmla="*/ 27 w 96"/>
                  <a:gd name="T97" fmla="*/ 30 h 50"/>
                  <a:gd name="T98" fmla="*/ 21 w 96"/>
                  <a:gd name="T99" fmla="*/ 26 h 50"/>
                  <a:gd name="T100" fmla="*/ 16 w 96"/>
                  <a:gd name="T101" fmla="*/ 24 h 50"/>
                  <a:gd name="T102" fmla="*/ 10 w 96"/>
                  <a:gd name="T103" fmla="*/ 25 h 50"/>
                  <a:gd name="T104" fmla="*/ 5 w 96"/>
                  <a:gd name="T105" fmla="*/ 27 h 50"/>
                  <a:gd name="T106" fmla="*/ 1 w 96"/>
                  <a:gd name="T107" fmla="*/ 23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6" h="50">
                    <a:moveTo>
                      <a:pt x="1" y="23"/>
                    </a:moveTo>
                    <a:cubicBezTo>
                      <a:pt x="1" y="23"/>
                      <a:pt x="1" y="21"/>
                      <a:pt x="1" y="20"/>
                    </a:cubicBezTo>
                    <a:cubicBezTo>
                      <a:pt x="2" y="20"/>
                      <a:pt x="3" y="21"/>
                      <a:pt x="3" y="20"/>
                    </a:cubicBezTo>
                    <a:cubicBezTo>
                      <a:pt x="3" y="20"/>
                      <a:pt x="3" y="19"/>
                      <a:pt x="3" y="19"/>
                    </a:cubicBezTo>
                    <a:cubicBezTo>
                      <a:pt x="3" y="18"/>
                      <a:pt x="4" y="18"/>
                      <a:pt x="4" y="18"/>
                    </a:cubicBezTo>
                    <a:cubicBezTo>
                      <a:pt x="5" y="18"/>
                      <a:pt x="5" y="17"/>
                      <a:pt x="5" y="17"/>
                    </a:cubicBezTo>
                    <a:cubicBezTo>
                      <a:pt x="5" y="16"/>
                      <a:pt x="6" y="17"/>
                      <a:pt x="7" y="17"/>
                    </a:cubicBezTo>
                    <a:cubicBezTo>
                      <a:pt x="7" y="16"/>
                      <a:pt x="7" y="15"/>
                      <a:pt x="8" y="14"/>
                    </a:cubicBezTo>
                    <a:cubicBezTo>
                      <a:pt x="8" y="14"/>
                      <a:pt x="8" y="14"/>
                      <a:pt x="8" y="13"/>
                    </a:cubicBezTo>
                    <a:cubicBezTo>
                      <a:pt x="8" y="12"/>
                      <a:pt x="8" y="12"/>
                      <a:pt x="8" y="11"/>
                    </a:cubicBezTo>
                    <a:cubicBezTo>
                      <a:pt x="7" y="11"/>
                      <a:pt x="7" y="10"/>
                      <a:pt x="8" y="9"/>
                    </a:cubicBezTo>
                    <a:cubicBezTo>
                      <a:pt x="8" y="9"/>
                      <a:pt x="9" y="9"/>
                      <a:pt x="9" y="8"/>
                    </a:cubicBezTo>
                    <a:cubicBezTo>
                      <a:pt x="10" y="8"/>
                      <a:pt x="10" y="8"/>
                      <a:pt x="11" y="8"/>
                    </a:cubicBezTo>
                    <a:cubicBezTo>
                      <a:pt x="11" y="8"/>
                      <a:pt x="11" y="9"/>
                      <a:pt x="12" y="9"/>
                    </a:cubicBezTo>
                    <a:cubicBezTo>
                      <a:pt x="12" y="8"/>
                      <a:pt x="12" y="8"/>
                      <a:pt x="13" y="8"/>
                    </a:cubicBezTo>
                    <a:cubicBezTo>
                      <a:pt x="14" y="8"/>
                      <a:pt x="15" y="8"/>
                      <a:pt x="15" y="9"/>
                    </a:cubicBezTo>
                    <a:cubicBezTo>
                      <a:pt x="16" y="9"/>
                      <a:pt x="16" y="9"/>
                      <a:pt x="16" y="8"/>
                    </a:cubicBezTo>
                    <a:cubicBezTo>
                      <a:pt x="16" y="8"/>
                      <a:pt x="17" y="8"/>
                      <a:pt x="18" y="7"/>
                    </a:cubicBezTo>
                    <a:cubicBezTo>
                      <a:pt x="18" y="7"/>
                      <a:pt x="18" y="7"/>
                      <a:pt x="19" y="8"/>
                    </a:cubicBezTo>
                    <a:cubicBezTo>
                      <a:pt x="20" y="8"/>
                      <a:pt x="20" y="9"/>
                      <a:pt x="20" y="9"/>
                    </a:cubicBezTo>
                    <a:cubicBezTo>
                      <a:pt x="20" y="9"/>
                      <a:pt x="21" y="10"/>
                      <a:pt x="21" y="10"/>
                    </a:cubicBezTo>
                    <a:cubicBezTo>
                      <a:pt x="21" y="9"/>
                      <a:pt x="22" y="8"/>
                      <a:pt x="23" y="8"/>
                    </a:cubicBezTo>
                    <a:cubicBezTo>
                      <a:pt x="24" y="8"/>
                      <a:pt x="24" y="8"/>
                      <a:pt x="24" y="7"/>
                    </a:cubicBezTo>
                    <a:cubicBezTo>
                      <a:pt x="25" y="6"/>
                      <a:pt x="24" y="6"/>
                      <a:pt x="25" y="6"/>
                    </a:cubicBezTo>
                    <a:cubicBezTo>
                      <a:pt x="26" y="6"/>
                      <a:pt x="27" y="6"/>
                      <a:pt x="28" y="6"/>
                    </a:cubicBezTo>
                    <a:cubicBezTo>
                      <a:pt x="28" y="5"/>
                      <a:pt x="27" y="5"/>
                      <a:pt x="27" y="4"/>
                    </a:cubicBezTo>
                    <a:cubicBezTo>
                      <a:pt x="28" y="4"/>
                      <a:pt x="29" y="3"/>
                      <a:pt x="29" y="3"/>
                    </a:cubicBezTo>
                    <a:cubicBezTo>
                      <a:pt x="30" y="3"/>
                      <a:pt x="31" y="2"/>
                      <a:pt x="32" y="4"/>
                    </a:cubicBezTo>
                    <a:cubicBezTo>
                      <a:pt x="32" y="4"/>
                      <a:pt x="32" y="4"/>
                      <a:pt x="33" y="5"/>
                    </a:cubicBezTo>
                    <a:cubicBezTo>
                      <a:pt x="34" y="5"/>
                      <a:pt x="34" y="4"/>
                      <a:pt x="34" y="4"/>
                    </a:cubicBezTo>
                    <a:cubicBezTo>
                      <a:pt x="36" y="4"/>
                      <a:pt x="37" y="4"/>
                      <a:pt x="38" y="4"/>
                    </a:cubicBezTo>
                    <a:cubicBezTo>
                      <a:pt x="38" y="4"/>
                      <a:pt x="39" y="5"/>
                      <a:pt x="39" y="4"/>
                    </a:cubicBezTo>
                    <a:cubicBezTo>
                      <a:pt x="39" y="3"/>
                      <a:pt x="39" y="3"/>
                      <a:pt x="39" y="2"/>
                    </a:cubicBezTo>
                    <a:cubicBezTo>
                      <a:pt x="39" y="1"/>
                      <a:pt x="39" y="1"/>
                      <a:pt x="40" y="1"/>
                    </a:cubicBezTo>
                    <a:cubicBezTo>
                      <a:pt x="40" y="2"/>
                      <a:pt x="41" y="2"/>
                      <a:pt x="41" y="2"/>
                    </a:cubicBezTo>
                    <a:cubicBezTo>
                      <a:pt x="42" y="2"/>
                      <a:pt x="42" y="3"/>
                      <a:pt x="43" y="3"/>
                    </a:cubicBezTo>
                    <a:cubicBezTo>
                      <a:pt x="43" y="3"/>
                      <a:pt x="44" y="3"/>
                      <a:pt x="44" y="3"/>
                    </a:cubicBezTo>
                    <a:cubicBezTo>
                      <a:pt x="44" y="4"/>
                      <a:pt x="44" y="4"/>
                      <a:pt x="45" y="4"/>
                    </a:cubicBezTo>
                    <a:cubicBezTo>
                      <a:pt x="45" y="5"/>
                      <a:pt x="45" y="5"/>
                      <a:pt x="46" y="5"/>
                    </a:cubicBezTo>
                    <a:cubicBezTo>
                      <a:pt x="46" y="4"/>
                      <a:pt x="46" y="3"/>
                      <a:pt x="47" y="3"/>
                    </a:cubicBezTo>
                    <a:cubicBezTo>
                      <a:pt x="49" y="2"/>
                      <a:pt x="49" y="4"/>
                      <a:pt x="50" y="5"/>
                    </a:cubicBezTo>
                    <a:cubicBezTo>
                      <a:pt x="51" y="4"/>
                      <a:pt x="51" y="3"/>
                      <a:pt x="51" y="2"/>
                    </a:cubicBezTo>
                    <a:cubicBezTo>
                      <a:pt x="50" y="1"/>
                      <a:pt x="49" y="1"/>
                      <a:pt x="50" y="0"/>
                    </a:cubicBezTo>
                    <a:cubicBezTo>
                      <a:pt x="51" y="0"/>
                      <a:pt x="52" y="0"/>
                      <a:pt x="53" y="0"/>
                    </a:cubicBezTo>
                    <a:cubicBezTo>
                      <a:pt x="54" y="0"/>
                      <a:pt x="55" y="0"/>
                      <a:pt x="55" y="0"/>
                    </a:cubicBezTo>
                    <a:cubicBezTo>
                      <a:pt x="56" y="0"/>
                      <a:pt x="56" y="1"/>
                      <a:pt x="56" y="1"/>
                    </a:cubicBezTo>
                    <a:cubicBezTo>
                      <a:pt x="56" y="2"/>
                      <a:pt x="56" y="2"/>
                      <a:pt x="57" y="2"/>
                    </a:cubicBezTo>
                    <a:cubicBezTo>
                      <a:pt x="57" y="2"/>
                      <a:pt x="57" y="1"/>
                      <a:pt x="58" y="1"/>
                    </a:cubicBezTo>
                    <a:cubicBezTo>
                      <a:pt x="58" y="1"/>
                      <a:pt x="59" y="1"/>
                      <a:pt x="59" y="1"/>
                    </a:cubicBezTo>
                    <a:cubicBezTo>
                      <a:pt x="60" y="1"/>
                      <a:pt x="61" y="1"/>
                      <a:pt x="61" y="2"/>
                    </a:cubicBezTo>
                    <a:cubicBezTo>
                      <a:pt x="62" y="3"/>
                      <a:pt x="60" y="5"/>
                      <a:pt x="62" y="4"/>
                    </a:cubicBezTo>
                    <a:cubicBezTo>
                      <a:pt x="63" y="3"/>
                      <a:pt x="63" y="3"/>
                      <a:pt x="64" y="4"/>
                    </a:cubicBezTo>
                    <a:cubicBezTo>
                      <a:pt x="64" y="4"/>
                      <a:pt x="64" y="5"/>
                      <a:pt x="64" y="5"/>
                    </a:cubicBezTo>
                    <a:cubicBezTo>
                      <a:pt x="64" y="5"/>
                      <a:pt x="64" y="5"/>
                      <a:pt x="65" y="5"/>
                    </a:cubicBezTo>
                    <a:cubicBezTo>
                      <a:pt x="65" y="4"/>
                      <a:pt x="65" y="5"/>
                      <a:pt x="66" y="5"/>
                    </a:cubicBezTo>
                    <a:cubicBezTo>
                      <a:pt x="67" y="5"/>
                      <a:pt x="67" y="5"/>
                      <a:pt x="67" y="6"/>
                    </a:cubicBezTo>
                    <a:cubicBezTo>
                      <a:pt x="67" y="7"/>
                      <a:pt x="67" y="9"/>
                      <a:pt x="68" y="10"/>
                    </a:cubicBezTo>
                    <a:cubicBezTo>
                      <a:pt x="69" y="11"/>
                      <a:pt x="69" y="10"/>
                      <a:pt x="70" y="11"/>
                    </a:cubicBezTo>
                    <a:cubicBezTo>
                      <a:pt x="70" y="11"/>
                      <a:pt x="70" y="11"/>
                      <a:pt x="70" y="12"/>
                    </a:cubicBezTo>
                    <a:cubicBezTo>
                      <a:pt x="70" y="12"/>
                      <a:pt x="70" y="14"/>
                      <a:pt x="71" y="14"/>
                    </a:cubicBezTo>
                    <a:cubicBezTo>
                      <a:pt x="71" y="13"/>
                      <a:pt x="71" y="12"/>
                      <a:pt x="71" y="12"/>
                    </a:cubicBezTo>
                    <a:cubicBezTo>
                      <a:pt x="71" y="11"/>
                      <a:pt x="71" y="11"/>
                      <a:pt x="72" y="11"/>
                    </a:cubicBezTo>
                    <a:cubicBezTo>
                      <a:pt x="72" y="11"/>
                      <a:pt x="72" y="11"/>
                      <a:pt x="73" y="11"/>
                    </a:cubicBezTo>
                    <a:cubicBezTo>
                      <a:pt x="73" y="12"/>
                      <a:pt x="72" y="14"/>
                      <a:pt x="72" y="14"/>
                    </a:cubicBezTo>
                    <a:cubicBezTo>
                      <a:pt x="73" y="15"/>
                      <a:pt x="74" y="14"/>
                      <a:pt x="74" y="15"/>
                    </a:cubicBezTo>
                    <a:cubicBezTo>
                      <a:pt x="75" y="16"/>
                      <a:pt x="75" y="18"/>
                      <a:pt x="77" y="17"/>
                    </a:cubicBezTo>
                    <a:cubicBezTo>
                      <a:pt x="78" y="17"/>
                      <a:pt x="79" y="16"/>
                      <a:pt x="79" y="17"/>
                    </a:cubicBezTo>
                    <a:cubicBezTo>
                      <a:pt x="80" y="18"/>
                      <a:pt x="79" y="18"/>
                      <a:pt x="80" y="18"/>
                    </a:cubicBezTo>
                    <a:cubicBezTo>
                      <a:pt x="80" y="19"/>
                      <a:pt x="80" y="20"/>
                      <a:pt x="81" y="20"/>
                    </a:cubicBezTo>
                    <a:cubicBezTo>
                      <a:pt x="82" y="21"/>
                      <a:pt x="82" y="21"/>
                      <a:pt x="83" y="21"/>
                    </a:cubicBezTo>
                    <a:cubicBezTo>
                      <a:pt x="84" y="21"/>
                      <a:pt x="84" y="21"/>
                      <a:pt x="84" y="21"/>
                    </a:cubicBezTo>
                    <a:cubicBezTo>
                      <a:pt x="84" y="22"/>
                      <a:pt x="84" y="22"/>
                      <a:pt x="85" y="23"/>
                    </a:cubicBezTo>
                    <a:cubicBezTo>
                      <a:pt x="85" y="23"/>
                      <a:pt x="85" y="23"/>
                      <a:pt x="85" y="24"/>
                    </a:cubicBezTo>
                    <a:cubicBezTo>
                      <a:pt x="86" y="24"/>
                      <a:pt x="86" y="22"/>
                      <a:pt x="87" y="22"/>
                    </a:cubicBezTo>
                    <a:cubicBezTo>
                      <a:pt x="88" y="22"/>
                      <a:pt x="88" y="23"/>
                      <a:pt x="88" y="24"/>
                    </a:cubicBezTo>
                    <a:cubicBezTo>
                      <a:pt x="88" y="25"/>
                      <a:pt x="88" y="25"/>
                      <a:pt x="89" y="25"/>
                    </a:cubicBezTo>
                    <a:cubicBezTo>
                      <a:pt x="89" y="26"/>
                      <a:pt x="90" y="26"/>
                      <a:pt x="90" y="26"/>
                    </a:cubicBezTo>
                    <a:cubicBezTo>
                      <a:pt x="90" y="26"/>
                      <a:pt x="90" y="27"/>
                      <a:pt x="90" y="27"/>
                    </a:cubicBezTo>
                    <a:cubicBezTo>
                      <a:pt x="90" y="28"/>
                      <a:pt x="92" y="28"/>
                      <a:pt x="92" y="29"/>
                    </a:cubicBezTo>
                    <a:cubicBezTo>
                      <a:pt x="93" y="30"/>
                      <a:pt x="93" y="30"/>
                      <a:pt x="93" y="31"/>
                    </a:cubicBezTo>
                    <a:cubicBezTo>
                      <a:pt x="93" y="31"/>
                      <a:pt x="92" y="31"/>
                      <a:pt x="92" y="32"/>
                    </a:cubicBezTo>
                    <a:cubicBezTo>
                      <a:pt x="92" y="33"/>
                      <a:pt x="95" y="34"/>
                      <a:pt x="95" y="35"/>
                    </a:cubicBezTo>
                    <a:cubicBezTo>
                      <a:pt x="96" y="36"/>
                      <a:pt x="94" y="36"/>
                      <a:pt x="93" y="36"/>
                    </a:cubicBezTo>
                    <a:cubicBezTo>
                      <a:pt x="93" y="38"/>
                      <a:pt x="93" y="40"/>
                      <a:pt x="93" y="42"/>
                    </a:cubicBezTo>
                    <a:cubicBezTo>
                      <a:pt x="92" y="42"/>
                      <a:pt x="90" y="41"/>
                      <a:pt x="89" y="42"/>
                    </a:cubicBezTo>
                    <a:cubicBezTo>
                      <a:pt x="88" y="43"/>
                      <a:pt x="88" y="43"/>
                      <a:pt x="89" y="44"/>
                    </a:cubicBezTo>
                    <a:cubicBezTo>
                      <a:pt x="89" y="46"/>
                      <a:pt x="86" y="46"/>
                      <a:pt x="86" y="45"/>
                    </a:cubicBezTo>
                    <a:cubicBezTo>
                      <a:pt x="85" y="45"/>
                      <a:pt x="85" y="47"/>
                      <a:pt x="84" y="47"/>
                    </a:cubicBezTo>
                    <a:cubicBezTo>
                      <a:pt x="82" y="48"/>
                      <a:pt x="82" y="47"/>
                      <a:pt x="82" y="45"/>
                    </a:cubicBezTo>
                    <a:cubicBezTo>
                      <a:pt x="81" y="45"/>
                      <a:pt x="81" y="44"/>
                      <a:pt x="81" y="43"/>
                    </a:cubicBezTo>
                    <a:cubicBezTo>
                      <a:pt x="81" y="43"/>
                      <a:pt x="80" y="43"/>
                      <a:pt x="80" y="43"/>
                    </a:cubicBezTo>
                    <a:cubicBezTo>
                      <a:pt x="80" y="42"/>
                      <a:pt x="80" y="42"/>
                      <a:pt x="80" y="41"/>
                    </a:cubicBezTo>
                    <a:cubicBezTo>
                      <a:pt x="79" y="41"/>
                      <a:pt x="78" y="41"/>
                      <a:pt x="78" y="41"/>
                    </a:cubicBezTo>
                    <a:cubicBezTo>
                      <a:pt x="77" y="40"/>
                      <a:pt x="78" y="38"/>
                      <a:pt x="76" y="37"/>
                    </a:cubicBezTo>
                    <a:cubicBezTo>
                      <a:pt x="75" y="39"/>
                      <a:pt x="76" y="41"/>
                      <a:pt x="73" y="40"/>
                    </a:cubicBezTo>
                    <a:cubicBezTo>
                      <a:pt x="72" y="40"/>
                      <a:pt x="73" y="38"/>
                      <a:pt x="72" y="36"/>
                    </a:cubicBezTo>
                    <a:cubicBezTo>
                      <a:pt x="71" y="36"/>
                      <a:pt x="69" y="37"/>
                      <a:pt x="69" y="38"/>
                    </a:cubicBezTo>
                    <a:cubicBezTo>
                      <a:pt x="70" y="38"/>
                      <a:pt x="70" y="39"/>
                      <a:pt x="71" y="39"/>
                    </a:cubicBezTo>
                    <a:cubicBezTo>
                      <a:pt x="71" y="40"/>
                      <a:pt x="71" y="40"/>
                      <a:pt x="71" y="41"/>
                    </a:cubicBezTo>
                    <a:cubicBezTo>
                      <a:pt x="71" y="42"/>
                      <a:pt x="71" y="42"/>
                      <a:pt x="71" y="43"/>
                    </a:cubicBezTo>
                    <a:cubicBezTo>
                      <a:pt x="70" y="43"/>
                      <a:pt x="71" y="43"/>
                      <a:pt x="71" y="44"/>
                    </a:cubicBezTo>
                    <a:cubicBezTo>
                      <a:pt x="73" y="45"/>
                      <a:pt x="72" y="46"/>
                      <a:pt x="71" y="48"/>
                    </a:cubicBezTo>
                    <a:cubicBezTo>
                      <a:pt x="71" y="48"/>
                      <a:pt x="72" y="49"/>
                      <a:pt x="72" y="49"/>
                    </a:cubicBezTo>
                    <a:cubicBezTo>
                      <a:pt x="72" y="50"/>
                      <a:pt x="68" y="49"/>
                      <a:pt x="68" y="49"/>
                    </a:cubicBezTo>
                    <a:cubicBezTo>
                      <a:pt x="67" y="48"/>
                      <a:pt x="65" y="47"/>
                      <a:pt x="66" y="46"/>
                    </a:cubicBezTo>
                    <a:cubicBezTo>
                      <a:pt x="66" y="45"/>
                      <a:pt x="67" y="45"/>
                      <a:pt x="67" y="44"/>
                    </a:cubicBezTo>
                    <a:cubicBezTo>
                      <a:pt x="66" y="44"/>
                      <a:pt x="63" y="44"/>
                      <a:pt x="63" y="43"/>
                    </a:cubicBezTo>
                    <a:cubicBezTo>
                      <a:pt x="62" y="42"/>
                      <a:pt x="63" y="41"/>
                      <a:pt x="64" y="41"/>
                    </a:cubicBezTo>
                    <a:cubicBezTo>
                      <a:pt x="62" y="42"/>
                      <a:pt x="58" y="45"/>
                      <a:pt x="57" y="41"/>
                    </a:cubicBezTo>
                    <a:cubicBezTo>
                      <a:pt x="57" y="41"/>
                      <a:pt x="57" y="41"/>
                      <a:pt x="56" y="41"/>
                    </a:cubicBezTo>
                    <a:cubicBezTo>
                      <a:pt x="56" y="42"/>
                      <a:pt x="55" y="42"/>
                      <a:pt x="54" y="42"/>
                    </a:cubicBezTo>
                    <a:cubicBezTo>
                      <a:pt x="53" y="42"/>
                      <a:pt x="50" y="42"/>
                      <a:pt x="51" y="40"/>
                    </a:cubicBezTo>
                    <a:cubicBezTo>
                      <a:pt x="51" y="39"/>
                      <a:pt x="52" y="39"/>
                      <a:pt x="53" y="38"/>
                    </a:cubicBezTo>
                    <a:cubicBezTo>
                      <a:pt x="54" y="38"/>
                      <a:pt x="54" y="38"/>
                      <a:pt x="54" y="37"/>
                    </a:cubicBezTo>
                    <a:cubicBezTo>
                      <a:pt x="55" y="37"/>
                      <a:pt x="56" y="37"/>
                      <a:pt x="57" y="36"/>
                    </a:cubicBezTo>
                    <a:cubicBezTo>
                      <a:pt x="57" y="36"/>
                      <a:pt x="57" y="36"/>
                      <a:pt x="58" y="36"/>
                    </a:cubicBezTo>
                    <a:cubicBezTo>
                      <a:pt x="58" y="36"/>
                      <a:pt x="59" y="36"/>
                      <a:pt x="59" y="36"/>
                    </a:cubicBezTo>
                    <a:cubicBezTo>
                      <a:pt x="59" y="35"/>
                      <a:pt x="59" y="34"/>
                      <a:pt x="60" y="34"/>
                    </a:cubicBezTo>
                    <a:cubicBezTo>
                      <a:pt x="61" y="33"/>
                      <a:pt x="61" y="34"/>
                      <a:pt x="61" y="33"/>
                    </a:cubicBezTo>
                    <a:cubicBezTo>
                      <a:pt x="61" y="31"/>
                      <a:pt x="59" y="32"/>
                      <a:pt x="58" y="31"/>
                    </a:cubicBezTo>
                    <a:cubicBezTo>
                      <a:pt x="58" y="30"/>
                      <a:pt x="58" y="29"/>
                      <a:pt x="59" y="28"/>
                    </a:cubicBezTo>
                    <a:cubicBezTo>
                      <a:pt x="59" y="29"/>
                      <a:pt x="59" y="29"/>
                      <a:pt x="58" y="29"/>
                    </a:cubicBezTo>
                    <a:cubicBezTo>
                      <a:pt x="57" y="30"/>
                      <a:pt x="55" y="29"/>
                      <a:pt x="54" y="29"/>
                    </a:cubicBezTo>
                    <a:cubicBezTo>
                      <a:pt x="53" y="29"/>
                      <a:pt x="52" y="29"/>
                      <a:pt x="51" y="28"/>
                    </a:cubicBezTo>
                    <a:cubicBezTo>
                      <a:pt x="50" y="28"/>
                      <a:pt x="50" y="27"/>
                      <a:pt x="49" y="26"/>
                    </a:cubicBezTo>
                    <a:cubicBezTo>
                      <a:pt x="49" y="27"/>
                      <a:pt x="50" y="28"/>
                      <a:pt x="49" y="29"/>
                    </a:cubicBezTo>
                    <a:cubicBezTo>
                      <a:pt x="48" y="30"/>
                      <a:pt x="47" y="29"/>
                      <a:pt x="46" y="29"/>
                    </a:cubicBezTo>
                    <a:cubicBezTo>
                      <a:pt x="46" y="29"/>
                      <a:pt x="45" y="29"/>
                      <a:pt x="45" y="29"/>
                    </a:cubicBezTo>
                    <a:cubicBezTo>
                      <a:pt x="45" y="28"/>
                      <a:pt x="44" y="28"/>
                      <a:pt x="44" y="28"/>
                    </a:cubicBezTo>
                    <a:cubicBezTo>
                      <a:pt x="43" y="28"/>
                      <a:pt x="43" y="29"/>
                      <a:pt x="43" y="29"/>
                    </a:cubicBezTo>
                    <a:cubicBezTo>
                      <a:pt x="42" y="30"/>
                      <a:pt x="41" y="30"/>
                      <a:pt x="41" y="30"/>
                    </a:cubicBezTo>
                    <a:cubicBezTo>
                      <a:pt x="39" y="30"/>
                      <a:pt x="39" y="30"/>
                      <a:pt x="38" y="32"/>
                    </a:cubicBezTo>
                    <a:cubicBezTo>
                      <a:pt x="38" y="32"/>
                      <a:pt x="38" y="33"/>
                      <a:pt x="37" y="33"/>
                    </a:cubicBezTo>
                    <a:cubicBezTo>
                      <a:pt x="36" y="33"/>
                      <a:pt x="35" y="32"/>
                      <a:pt x="34" y="32"/>
                    </a:cubicBezTo>
                    <a:cubicBezTo>
                      <a:pt x="33" y="32"/>
                      <a:pt x="32" y="35"/>
                      <a:pt x="31" y="35"/>
                    </a:cubicBezTo>
                    <a:cubicBezTo>
                      <a:pt x="29" y="36"/>
                      <a:pt x="30" y="33"/>
                      <a:pt x="29" y="33"/>
                    </a:cubicBezTo>
                    <a:cubicBezTo>
                      <a:pt x="28" y="33"/>
                      <a:pt x="27" y="35"/>
                      <a:pt x="27" y="35"/>
                    </a:cubicBezTo>
                    <a:cubicBezTo>
                      <a:pt x="27" y="36"/>
                      <a:pt x="28" y="36"/>
                      <a:pt x="28" y="37"/>
                    </a:cubicBezTo>
                    <a:cubicBezTo>
                      <a:pt x="28" y="39"/>
                      <a:pt x="24" y="37"/>
                      <a:pt x="23" y="37"/>
                    </a:cubicBezTo>
                    <a:cubicBezTo>
                      <a:pt x="23" y="38"/>
                      <a:pt x="23" y="40"/>
                      <a:pt x="21" y="40"/>
                    </a:cubicBezTo>
                    <a:cubicBezTo>
                      <a:pt x="21" y="40"/>
                      <a:pt x="20" y="40"/>
                      <a:pt x="20" y="40"/>
                    </a:cubicBezTo>
                    <a:cubicBezTo>
                      <a:pt x="20" y="40"/>
                      <a:pt x="19" y="40"/>
                      <a:pt x="19" y="39"/>
                    </a:cubicBezTo>
                    <a:cubicBezTo>
                      <a:pt x="18" y="39"/>
                      <a:pt x="17" y="39"/>
                      <a:pt x="17" y="38"/>
                    </a:cubicBezTo>
                    <a:cubicBezTo>
                      <a:pt x="17" y="36"/>
                      <a:pt x="20" y="36"/>
                      <a:pt x="21" y="36"/>
                    </a:cubicBezTo>
                    <a:cubicBezTo>
                      <a:pt x="21" y="35"/>
                      <a:pt x="20" y="34"/>
                      <a:pt x="21" y="33"/>
                    </a:cubicBezTo>
                    <a:cubicBezTo>
                      <a:pt x="22" y="33"/>
                      <a:pt x="24" y="33"/>
                      <a:pt x="25" y="33"/>
                    </a:cubicBezTo>
                    <a:cubicBezTo>
                      <a:pt x="25" y="32"/>
                      <a:pt x="25" y="29"/>
                      <a:pt x="27" y="30"/>
                    </a:cubicBezTo>
                    <a:cubicBezTo>
                      <a:pt x="26" y="30"/>
                      <a:pt x="25" y="30"/>
                      <a:pt x="24" y="29"/>
                    </a:cubicBezTo>
                    <a:cubicBezTo>
                      <a:pt x="23" y="29"/>
                      <a:pt x="22" y="29"/>
                      <a:pt x="22" y="29"/>
                    </a:cubicBezTo>
                    <a:cubicBezTo>
                      <a:pt x="21" y="28"/>
                      <a:pt x="21" y="27"/>
                      <a:pt x="21" y="26"/>
                    </a:cubicBezTo>
                    <a:cubicBezTo>
                      <a:pt x="20" y="26"/>
                      <a:pt x="18" y="28"/>
                      <a:pt x="17" y="26"/>
                    </a:cubicBezTo>
                    <a:cubicBezTo>
                      <a:pt x="16" y="25"/>
                      <a:pt x="17" y="25"/>
                      <a:pt x="16" y="24"/>
                    </a:cubicBezTo>
                    <a:cubicBezTo>
                      <a:pt x="16" y="23"/>
                      <a:pt x="16" y="24"/>
                      <a:pt x="16" y="24"/>
                    </a:cubicBezTo>
                    <a:cubicBezTo>
                      <a:pt x="15" y="24"/>
                      <a:pt x="14" y="24"/>
                      <a:pt x="13" y="24"/>
                    </a:cubicBezTo>
                    <a:cubicBezTo>
                      <a:pt x="13" y="24"/>
                      <a:pt x="11" y="24"/>
                      <a:pt x="11" y="24"/>
                    </a:cubicBezTo>
                    <a:cubicBezTo>
                      <a:pt x="11" y="25"/>
                      <a:pt x="11" y="25"/>
                      <a:pt x="10" y="25"/>
                    </a:cubicBezTo>
                    <a:cubicBezTo>
                      <a:pt x="10" y="26"/>
                      <a:pt x="9" y="26"/>
                      <a:pt x="8" y="26"/>
                    </a:cubicBezTo>
                    <a:cubicBezTo>
                      <a:pt x="7" y="26"/>
                      <a:pt x="7" y="25"/>
                      <a:pt x="7" y="25"/>
                    </a:cubicBezTo>
                    <a:cubicBezTo>
                      <a:pt x="7" y="26"/>
                      <a:pt x="6" y="27"/>
                      <a:pt x="5" y="27"/>
                    </a:cubicBezTo>
                    <a:cubicBezTo>
                      <a:pt x="4" y="27"/>
                      <a:pt x="4" y="25"/>
                      <a:pt x="3" y="24"/>
                    </a:cubicBezTo>
                    <a:cubicBezTo>
                      <a:pt x="2" y="25"/>
                      <a:pt x="2" y="25"/>
                      <a:pt x="1" y="24"/>
                    </a:cubicBezTo>
                    <a:cubicBezTo>
                      <a:pt x="0" y="23"/>
                      <a:pt x="1" y="25"/>
                      <a:pt x="1"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17">
                <a:extLst>
                  <a:ext uri="{FF2B5EF4-FFF2-40B4-BE49-F238E27FC236}">
                    <a16:creationId xmlns="" xmlns:a16="http://schemas.microsoft.com/office/drawing/2014/main" id="{FC141EBC-E7E0-4C84-A50A-BEDF2E77845A}"/>
                  </a:ext>
                </a:extLst>
              </p:cNvPr>
              <p:cNvSpPr>
                <a:spLocks/>
              </p:cNvSpPr>
              <p:nvPr/>
            </p:nvSpPr>
            <p:spPr bwMode="auto">
              <a:xfrm>
                <a:off x="10670568" y="5836596"/>
                <a:ext cx="233942" cy="172378"/>
              </a:xfrm>
              <a:custGeom>
                <a:avLst/>
                <a:gdLst>
                  <a:gd name="T0" fmla="*/ 4 w 54"/>
                  <a:gd name="T1" fmla="*/ 32 h 40"/>
                  <a:gd name="T2" fmla="*/ 5 w 54"/>
                  <a:gd name="T3" fmla="*/ 29 h 40"/>
                  <a:gd name="T4" fmla="*/ 2 w 54"/>
                  <a:gd name="T5" fmla="*/ 21 h 40"/>
                  <a:gd name="T6" fmla="*/ 3 w 54"/>
                  <a:gd name="T7" fmla="*/ 18 h 40"/>
                  <a:gd name="T8" fmla="*/ 5 w 54"/>
                  <a:gd name="T9" fmla="*/ 14 h 40"/>
                  <a:gd name="T10" fmla="*/ 4 w 54"/>
                  <a:gd name="T11" fmla="*/ 7 h 40"/>
                  <a:gd name="T12" fmla="*/ 7 w 54"/>
                  <a:gd name="T13" fmla="*/ 10 h 40"/>
                  <a:gd name="T14" fmla="*/ 10 w 54"/>
                  <a:gd name="T15" fmla="*/ 11 h 40"/>
                  <a:gd name="T16" fmla="*/ 13 w 54"/>
                  <a:gd name="T17" fmla="*/ 10 h 40"/>
                  <a:gd name="T18" fmla="*/ 17 w 54"/>
                  <a:gd name="T19" fmla="*/ 6 h 40"/>
                  <a:gd name="T20" fmla="*/ 18 w 54"/>
                  <a:gd name="T21" fmla="*/ 2 h 40"/>
                  <a:gd name="T22" fmla="*/ 22 w 54"/>
                  <a:gd name="T23" fmla="*/ 2 h 40"/>
                  <a:gd name="T24" fmla="*/ 25 w 54"/>
                  <a:gd name="T25" fmla="*/ 1 h 40"/>
                  <a:gd name="T26" fmla="*/ 29 w 54"/>
                  <a:gd name="T27" fmla="*/ 4 h 40"/>
                  <a:gd name="T28" fmla="*/ 34 w 54"/>
                  <a:gd name="T29" fmla="*/ 4 h 40"/>
                  <a:gd name="T30" fmla="*/ 36 w 54"/>
                  <a:gd name="T31" fmla="*/ 7 h 40"/>
                  <a:gd name="T32" fmla="*/ 37 w 54"/>
                  <a:gd name="T33" fmla="*/ 9 h 40"/>
                  <a:gd name="T34" fmla="*/ 37 w 54"/>
                  <a:gd name="T35" fmla="*/ 15 h 40"/>
                  <a:gd name="T36" fmla="*/ 39 w 54"/>
                  <a:gd name="T37" fmla="*/ 20 h 40"/>
                  <a:gd name="T38" fmla="*/ 40 w 54"/>
                  <a:gd name="T39" fmla="*/ 18 h 40"/>
                  <a:gd name="T40" fmla="*/ 43 w 54"/>
                  <a:gd name="T41" fmla="*/ 17 h 40"/>
                  <a:gd name="T42" fmla="*/ 45 w 54"/>
                  <a:gd name="T43" fmla="*/ 19 h 40"/>
                  <a:gd name="T44" fmla="*/ 49 w 54"/>
                  <a:gd name="T45" fmla="*/ 18 h 40"/>
                  <a:gd name="T46" fmla="*/ 51 w 54"/>
                  <a:gd name="T47" fmla="*/ 21 h 40"/>
                  <a:gd name="T48" fmla="*/ 52 w 54"/>
                  <a:gd name="T49" fmla="*/ 25 h 40"/>
                  <a:gd name="T50" fmla="*/ 54 w 54"/>
                  <a:gd name="T51" fmla="*/ 27 h 40"/>
                  <a:gd name="T52" fmla="*/ 50 w 54"/>
                  <a:gd name="T53" fmla="*/ 29 h 40"/>
                  <a:gd name="T54" fmla="*/ 46 w 54"/>
                  <a:gd name="T55" fmla="*/ 31 h 40"/>
                  <a:gd name="T56" fmla="*/ 43 w 54"/>
                  <a:gd name="T57" fmla="*/ 33 h 40"/>
                  <a:gd name="T58" fmla="*/ 44 w 54"/>
                  <a:gd name="T59" fmla="*/ 34 h 40"/>
                  <a:gd name="T60" fmla="*/ 43 w 54"/>
                  <a:gd name="T61" fmla="*/ 39 h 40"/>
                  <a:gd name="T62" fmla="*/ 35 w 54"/>
                  <a:gd name="T63" fmla="*/ 39 h 40"/>
                  <a:gd name="T64" fmla="*/ 29 w 54"/>
                  <a:gd name="T65" fmla="*/ 37 h 40"/>
                  <a:gd name="T66" fmla="*/ 27 w 54"/>
                  <a:gd name="T67" fmla="*/ 37 h 40"/>
                  <a:gd name="T68" fmla="*/ 20 w 54"/>
                  <a:gd name="T69" fmla="*/ 34 h 40"/>
                  <a:gd name="T70" fmla="*/ 16 w 54"/>
                  <a:gd name="T71" fmla="*/ 34 h 40"/>
                  <a:gd name="T72" fmla="*/ 10 w 54"/>
                  <a:gd name="T73" fmla="*/ 37 h 40"/>
                  <a:gd name="T74" fmla="*/ 7 w 54"/>
                  <a:gd name="T75" fmla="*/ 36 h 40"/>
                  <a:gd name="T76" fmla="*/ 7 w 54"/>
                  <a:gd name="T77" fmla="*/ 3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4" h="40">
                    <a:moveTo>
                      <a:pt x="7" y="34"/>
                    </a:moveTo>
                    <a:cubicBezTo>
                      <a:pt x="6" y="34"/>
                      <a:pt x="4" y="33"/>
                      <a:pt x="4" y="32"/>
                    </a:cubicBezTo>
                    <a:cubicBezTo>
                      <a:pt x="4" y="32"/>
                      <a:pt x="4" y="31"/>
                      <a:pt x="4" y="31"/>
                    </a:cubicBezTo>
                    <a:cubicBezTo>
                      <a:pt x="4" y="30"/>
                      <a:pt x="5" y="30"/>
                      <a:pt x="5" y="29"/>
                    </a:cubicBezTo>
                    <a:cubicBezTo>
                      <a:pt x="3" y="28"/>
                      <a:pt x="2" y="27"/>
                      <a:pt x="1" y="26"/>
                    </a:cubicBezTo>
                    <a:cubicBezTo>
                      <a:pt x="1" y="24"/>
                      <a:pt x="3" y="22"/>
                      <a:pt x="2" y="21"/>
                    </a:cubicBezTo>
                    <a:cubicBezTo>
                      <a:pt x="1" y="20"/>
                      <a:pt x="0" y="20"/>
                      <a:pt x="2" y="19"/>
                    </a:cubicBezTo>
                    <a:cubicBezTo>
                      <a:pt x="2" y="19"/>
                      <a:pt x="3" y="19"/>
                      <a:pt x="3" y="18"/>
                    </a:cubicBezTo>
                    <a:cubicBezTo>
                      <a:pt x="4" y="17"/>
                      <a:pt x="3" y="17"/>
                      <a:pt x="3" y="16"/>
                    </a:cubicBezTo>
                    <a:cubicBezTo>
                      <a:pt x="3" y="15"/>
                      <a:pt x="4" y="14"/>
                      <a:pt x="5" y="14"/>
                    </a:cubicBezTo>
                    <a:cubicBezTo>
                      <a:pt x="4" y="13"/>
                      <a:pt x="3" y="12"/>
                      <a:pt x="3" y="11"/>
                    </a:cubicBezTo>
                    <a:cubicBezTo>
                      <a:pt x="3" y="9"/>
                      <a:pt x="3" y="8"/>
                      <a:pt x="4" y="7"/>
                    </a:cubicBezTo>
                    <a:cubicBezTo>
                      <a:pt x="4" y="6"/>
                      <a:pt x="5" y="6"/>
                      <a:pt x="6" y="7"/>
                    </a:cubicBezTo>
                    <a:cubicBezTo>
                      <a:pt x="6" y="7"/>
                      <a:pt x="6" y="9"/>
                      <a:pt x="7" y="10"/>
                    </a:cubicBezTo>
                    <a:cubicBezTo>
                      <a:pt x="7" y="9"/>
                      <a:pt x="8" y="8"/>
                      <a:pt x="9" y="8"/>
                    </a:cubicBezTo>
                    <a:cubicBezTo>
                      <a:pt x="10" y="8"/>
                      <a:pt x="10" y="10"/>
                      <a:pt x="10" y="11"/>
                    </a:cubicBezTo>
                    <a:cubicBezTo>
                      <a:pt x="10" y="11"/>
                      <a:pt x="11" y="11"/>
                      <a:pt x="11" y="10"/>
                    </a:cubicBezTo>
                    <a:cubicBezTo>
                      <a:pt x="11" y="10"/>
                      <a:pt x="12" y="10"/>
                      <a:pt x="13" y="10"/>
                    </a:cubicBezTo>
                    <a:cubicBezTo>
                      <a:pt x="13" y="9"/>
                      <a:pt x="13" y="8"/>
                      <a:pt x="12" y="8"/>
                    </a:cubicBezTo>
                    <a:cubicBezTo>
                      <a:pt x="12" y="5"/>
                      <a:pt x="15" y="5"/>
                      <a:pt x="17" y="6"/>
                    </a:cubicBezTo>
                    <a:cubicBezTo>
                      <a:pt x="17" y="5"/>
                      <a:pt x="17" y="5"/>
                      <a:pt x="17" y="4"/>
                    </a:cubicBezTo>
                    <a:cubicBezTo>
                      <a:pt x="17" y="4"/>
                      <a:pt x="17" y="3"/>
                      <a:pt x="18" y="2"/>
                    </a:cubicBezTo>
                    <a:cubicBezTo>
                      <a:pt x="18" y="2"/>
                      <a:pt x="19" y="1"/>
                      <a:pt x="20" y="1"/>
                    </a:cubicBezTo>
                    <a:cubicBezTo>
                      <a:pt x="21" y="1"/>
                      <a:pt x="21" y="2"/>
                      <a:pt x="22" y="2"/>
                    </a:cubicBezTo>
                    <a:cubicBezTo>
                      <a:pt x="22" y="2"/>
                      <a:pt x="22" y="2"/>
                      <a:pt x="22" y="2"/>
                    </a:cubicBezTo>
                    <a:cubicBezTo>
                      <a:pt x="23" y="1"/>
                      <a:pt x="24" y="0"/>
                      <a:pt x="25" y="1"/>
                    </a:cubicBezTo>
                    <a:cubicBezTo>
                      <a:pt x="26" y="2"/>
                      <a:pt x="24" y="6"/>
                      <a:pt x="27" y="5"/>
                    </a:cubicBezTo>
                    <a:cubicBezTo>
                      <a:pt x="28" y="5"/>
                      <a:pt x="28" y="4"/>
                      <a:pt x="29" y="4"/>
                    </a:cubicBezTo>
                    <a:cubicBezTo>
                      <a:pt x="30" y="5"/>
                      <a:pt x="31" y="6"/>
                      <a:pt x="32" y="7"/>
                    </a:cubicBezTo>
                    <a:cubicBezTo>
                      <a:pt x="32" y="7"/>
                      <a:pt x="33" y="5"/>
                      <a:pt x="34" y="4"/>
                    </a:cubicBezTo>
                    <a:cubicBezTo>
                      <a:pt x="34" y="4"/>
                      <a:pt x="35" y="3"/>
                      <a:pt x="36" y="4"/>
                    </a:cubicBezTo>
                    <a:cubicBezTo>
                      <a:pt x="36" y="5"/>
                      <a:pt x="36" y="6"/>
                      <a:pt x="36" y="7"/>
                    </a:cubicBezTo>
                    <a:cubicBezTo>
                      <a:pt x="36" y="7"/>
                      <a:pt x="36" y="8"/>
                      <a:pt x="37" y="8"/>
                    </a:cubicBezTo>
                    <a:cubicBezTo>
                      <a:pt x="37" y="8"/>
                      <a:pt x="37" y="8"/>
                      <a:pt x="37" y="9"/>
                    </a:cubicBezTo>
                    <a:cubicBezTo>
                      <a:pt x="38" y="10"/>
                      <a:pt x="38" y="12"/>
                      <a:pt x="38" y="13"/>
                    </a:cubicBezTo>
                    <a:cubicBezTo>
                      <a:pt x="37" y="14"/>
                      <a:pt x="37" y="14"/>
                      <a:pt x="37" y="15"/>
                    </a:cubicBezTo>
                    <a:cubicBezTo>
                      <a:pt x="36" y="17"/>
                      <a:pt x="38" y="16"/>
                      <a:pt x="38" y="17"/>
                    </a:cubicBezTo>
                    <a:cubicBezTo>
                      <a:pt x="39" y="18"/>
                      <a:pt x="39" y="19"/>
                      <a:pt x="39" y="20"/>
                    </a:cubicBezTo>
                    <a:cubicBezTo>
                      <a:pt x="39" y="20"/>
                      <a:pt x="39" y="21"/>
                      <a:pt x="38" y="22"/>
                    </a:cubicBezTo>
                    <a:cubicBezTo>
                      <a:pt x="38" y="21"/>
                      <a:pt x="40" y="19"/>
                      <a:pt x="40" y="18"/>
                    </a:cubicBezTo>
                    <a:cubicBezTo>
                      <a:pt x="40" y="18"/>
                      <a:pt x="41" y="17"/>
                      <a:pt x="41" y="17"/>
                    </a:cubicBezTo>
                    <a:cubicBezTo>
                      <a:pt x="42" y="16"/>
                      <a:pt x="43" y="16"/>
                      <a:pt x="43" y="17"/>
                    </a:cubicBezTo>
                    <a:cubicBezTo>
                      <a:pt x="43" y="17"/>
                      <a:pt x="43" y="18"/>
                      <a:pt x="43" y="19"/>
                    </a:cubicBezTo>
                    <a:cubicBezTo>
                      <a:pt x="43" y="19"/>
                      <a:pt x="44" y="18"/>
                      <a:pt x="45" y="19"/>
                    </a:cubicBezTo>
                    <a:cubicBezTo>
                      <a:pt x="46" y="19"/>
                      <a:pt x="45" y="21"/>
                      <a:pt x="46" y="21"/>
                    </a:cubicBezTo>
                    <a:cubicBezTo>
                      <a:pt x="47" y="21"/>
                      <a:pt x="48" y="18"/>
                      <a:pt x="49" y="18"/>
                    </a:cubicBezTo>
                    <a:cubicBezTo>
                      <a:pt x="50" y="18"/>
                      <a:pt x="51" y="18"/>
                      <a:pt x="51" y="18"/>
                    </a:cubicBezTo>
                    <a:cubicBezTo>
                      <a:pt x="52" y="19"/>
                      <a:pt x="51" y="20"/>
                      <a:pt x="51" y="21"/>
                    </a:cubicBezTo>
                    <a:cubicBezTo>
                      <a:pt x="52" y="21"/>
                      <a:pt x="52" y="21"/>
                      <a:pt x="52" y="22"/>
                    </a:cubicBezTo>
                    <a:cubicBezTo>
                      <a:pt x="52" y="23"/>
                      <a:pt x="52" y="24"/>
                      <a:pt x="52" y="25"/>
                    </a:cubicBezTo>
                    <a:cubicBezTo>
                      <a:pt x="52" y="26"/>
                      <a:pt x="52" y="26"/>
                      <a:pt x="53" y="26"/>
                    </a:cubicBezTo>
                    <a:cubicBezTo>
                      <a:pt x="54" y="26"/>
                      <a:pt x="54" y="26"/>
                      <a:pt x="54" y="27"/>
                    </a:cubicBezTo>
                    <a:cubicBezTo>
                      <a:pt x="54" y="27"/>
                      <a:pt x="54" y="28"/>
                      <a:pt x="54" y="28"/>
                    </a:cubicBezTo>
                    <a:cubicBezTo>
                      <a:pt x="53" y="29"/>
                      <a:pt x="52" y="29"/>
                      <a:pt x="50" y="29"/>
                    </a:cubicBezTo>
                    <a:cubicBezTo>
                      <a:pt x="50" y="29"/>
                      <a:pt x="48" y="29"/>
                      <a:pt x="47" y="29"/>
                    </a:cubicBezTo>
                    <a:cubicBezTo>
                      <a:pt x="47" y="30"/>
                      <a:pt x="47" y="31"/>
                      <a:pt x="46" y="31"/>
                    </a:cubicBezTo>
                    <a:cubicBezTo>
                      <a:pt x="45" y="31"/>
                      <a:pt x="44" y="29"/>
                      <a:pt x="43" y="29"/>
                    </a:cubicBezTo>
                    <a:cubicBezTo>
                      <a:pt x="41" y="29"/>
                      <a:pt x="43" y="32"/>
                      <a:pt x="43" y="33"/>
                    </a:cubicBezTo>
                    <a:cubicBezTo>
                      <a:pt x="43" y="33"/>
                      <a:pt x="43" y="33"/>
                      <a:pt x="43" y="34"/>
                    </a:cubicBezTo>
                    <a:cubicBezTo>
                      <a:pt x="44" y="34"/>
                      <a:pt x="44" y="34"/>
                      <a:pt x="44" y="34"/>
                    </a:cubicBezTo>
                    <a:cubicBezTo>
                      <a:pt x="44" y="35"/>
                      <a:pt x="42" y="36"/>
                      <a:pt x="41" y="36"/>
                    </a:cubicBezTo>
                    <a:cubicBezTo>
                      <a:pt x="42" y="37"/>
                      <a:pt x="43" y="38"/>
                      <a:pt x="43" y="39"/>
                    </a:cubicBezTo>
                    <a:cubicBezTo>
                      <a:pt x="42" y="40"/>
                      <a:pt x="41" y="40"/>
                      <a:pt x="40" y="40"/>
                    </a:cubicBezTo>
                    <a:cubicBezTo>
                      <a:pt x="38" y="40"/>
                      <a:pt x="37" y="39"/>
                      <a:pt x="35" y="39"/>
                    </a:cubicBezTo>
                    <a:cubicBezTo>
                      <a:pt x="34" y="39"/>
                      <a:pt x="34" y="40"/>
                      <a:pt x="32" y="39"/>
                    </a:cubicBezTo>
                    <a:cubicBezTo>
                      <a:pt x="31" y="39"/>
                      <a:pt x="30" y="37"/>
                      <a:pt x="29" y="37"/>
                    </a:cubicBezTo>
                    <a:cubicBezTo>
                      <a:pt x="29" y="36"/>
                      <a:pt x="28" y="35"/>
                      <a:pt x="28" y="35"/>
                    </a:cubicBezTo>
                    <a:cubicBezTo>
                      <a:pt x="27" y="35"/>
                      <a:pt x="27" y="36"/>
                      <a:pt x="27" y="37"/>
                    </a:cubicBezTo>
                    <a:cubicBezTo>
                      <a:pt x="26" y="38"/>
                      <a:pt x="23" y="37"/>
                      <a:pt x="22" y="35"/>
                    </a:cubicBezTo>
                    <a:cubicBezTo>
                      <a:pt x="22" y="34"/>
                      <a:pt x="22" y="34"/>
                      <a:pt x="20" y="34"/>
                    </a:cubicBezTo>
                    <a:cubicBezTo>
                      <a:pt x="19" y="34"/>
                      <a:pt x="18" y="35"/>
                      <a:pt x="17" y="35"/>
                    </a:cubicBezTo>
                    <a:cubicBezTo>
                      <a:pt x="17" y="35"/>
                      <a:pt x="16" y="34"/>
                      <a:pt x="16" y="34"/>
                    </a:cubicBezTo>
                    <a:cubicBezTo>
                      <a:pt x="15" y="35"/>
                      <a:pt x="14" y="36"/>
                      <a:pt x="13" y="36"/>
                    </a:cubicBezTo>
                    <a:cubicBezTo>
                      <a:pt x="12" y="37"/>
                      <a:pt x="11" y="37"/>
                      <a:pt x="10" y="37"/>
                    </a:cubicBezTo>
                    <a:cubicBezTo>
                      <a:pt x="9" y="37"/>
                      <a:pt x="9" y="36"/>
                      <a:pt x="9" y="36"/>
                    </a:cubicBezTo>
                    <a:cubicBezTo>
                      <a:pt x="8" y="36"/>
                      <a:pt x="8" y="36"/>
                      <a:pt x="7" y="36"/>
                    </a:cubicBezTo>
                    <a:cubicBezTo>
                      <a:pt x="7" y="36"/>
                      <a:pt x="6" y="36"/>
                      <a:pt x="6" y="36"/>
                    </a:cubicBezTo>
                    <a:cubicBezTo>
                      <a:pt x="5" y="36"/>
                      <a:pt x="5" y="35"/>
                      <a:pt x="7" y="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18">
                <a:extLst>
                  <a:ext uri="{FF2B5EF4-FFF2-40B4-BE49-F238E27FC236}">
                    <a16:creationId xmlns="" xmlns:a16="http://schemas.microsoft.com/office/drawing/2014/main" id="{7FCBCDE8-46D6-4924-81AA-7E17DD47EDE9}"/>
                  </a:ext>
                </a:extLst>
              </p:cNvPr>
              <p:cNvSpPr>
                <a:spLocks/>
              </p:cNvSpPr>
              <p:nvPr/>
            </p:nvSpPr>
            <p:spPr bwMode="auto">
              <a:xfrm>
                <a:off x="11196939" y="5522622"/>
                <a:ext cx="338600" cy="175457"/>
              </a:xfrm>
              <a:custGeom>
                <a:avLst/>
                <a:gdLst>
                  <a:gd name="T0" fmla="*/ 33 w 79"/>
                  <a:gd name="T1" fmla="*/ 28 h 41"/>
                  <a:gd name="T2" fmla="*/ 36 w 79"/>
                  <a:gd name="T3" fmla="*/ 30 h 41"/>
                  <a:gd name="T4" fmla="*/ 39 w 79"/>
                  <a:gd name="T5" fmla="*/ 34 h 41"/>
                  <a:gd name="T6" fmla="*/ 43 w 79"/>
                  <a:gd name="T7" fmla="*/ 34 h 41"/>
                  <a:gd name="T8" fmla="*/ 45 w 79"/>
                  <a:gd name="T9" fmla="*/ 37 h 41"/>
                  <a:gd name="T10" fmla="*/ 48 w 79"/>
                  <a:gd name="T11" fmla="*/ 39 h 41"/>
                  <a:gd name="T12" fmla="*/ 52 w 79"/>
                  <a:gd name="T13" fmla="*/ 39 h 41"/>
                  <a:gd name="T14" fmla="*/ 52 w 79"/>
                  <a:gd name="T15" fmla="*/ 37 h 41"/>
                  <a:gd name="T16" fmla="*/ 55 w 79"/>
                  <a:gd name="T17" fmla="*/ 38 h 41"/>
                  <a:gd name="T18" fmla="*/ 60 w 79"/>
                  <a:gd name="T19" fmla="*/ 39 h 41"/>
                  <a:gd name="T20" fmla="*/ 63 w 79"/>
                  <a:gd name="T21" fmla="*/ 37 h 41"/>
                  <a:gd name="T22" fmla="*/ 67 w 79"/>
                  <a:gd name="T23" fmla="*/ 41 h 41"/>
                  <a:gd name="T24" fmla="*/ 69 w 79"/>
                  <a:gd name="T25" fmla="*/ 37 h 41"/>
                  <a:gd name="T26" fmla="*/ 74 w 79"/>
                  <a:gd name="T27" fmla="*/ 36 h 41"/>
                  <a:gd name="T28" fmla="*/ 76 w 79"/>
                  <a:gd name="T29" fmla="*/ 36 h 41"/>
                  <a:gd name="T30" fmla="*/ 79 w 79"/>
                  <a:gd name="T31" fmla="*/ 32 h 41"/>
                  <a:gd name="T32" fmla="*/ 75 w 79"/>
                  <a:gd name="T33" fmla="*/ 31 h 41"/>
                  <a:gd name="T34" fmla="*/ 72 w 79"/>
                  <a:gd name="T35" fmla="*/ 31 h 41"/>
                  <a:gd name="T36" fmla="*/ 67 w 79"/>
                  <a:gd name="T37" fmla="*/ 31 h 41"/>
                  <a:gd name="T38" fmla="*/ 66 w 79"/>
                  <a:gd name="T39" fmla="*/ 26 h 41"/>
                  <a:gd name="T40" fmla="*/ 63 w 79"/>
                  <a:gd name="T41" fmla="*/ 20 h 41"/>
                  <a:gd name="T42" fmla="*/ 59 w 79"/>
                  <a:gd name="T43" fmla="*/ 22 h 41"/>
                  <a:gd name="T44" fmla="*/ 53 w 79"/>
                  <a:gd name="T45" fmla="*/ 21 h 41"/>
                  <a:gd name="T46" fmla="*/ 51 w 79"/>
                  <a:gd name="T47" fmla="*/ 20 h 41"/>
                  <a:gd name="T48" fmla="*/ 46 w 79"/>
                  <a:gd name="T49" fmla="*/ 28 h 41"/>
                  <a:gd name="T50" fmla="*/ 45 w 79"/>
                  <a:gd name="T51" fmla="*/ 24 h 41"/>
                  <a:gd name="T52" fmla="*/ 41 w 79"/>
                  <a:gd name="T53" fmla="*/ 23 h 41"/>
                  <a:gd name="T54" fmla="*/ 44 w 79"/>
                  <a:gd name="T55" fmla="*/ 22 h 41"/>
                  <a:gd name="T56" fmla="*/ 49 w 79"/>
                  <a:gd name="T57" fmla="*/ 19 h 41"/>
                  <a:gd name="T58" fmla="*/ 53 w 79"/>
                  <a:gd name="T59" fmla="*/ 17 h 41"/>
                  <a:gd name="T60" fmla="*/ 56 w 79"/>
                  <a:gd name="T61" fmla="*/ 12 h 41"/>
                  <a:gd name="T62" fmla="*/ 51 w 79"/>
                  <a:gd name="T63" fmla="*/ 9 h 41"/>
                  <a:gd name="T64" fmla="*/ 50 w 79"/>
                  <a:gd name="T65" fmla="*/ 5 h 41"/>
                  <a:gd name="T66" fmla="*/ 47 w 79"/>
                  <a:gd name="T67" fmla="*/ 5 h 41"/>
                  <a:gd name="T68" fmla="*/ 44 w 79"/>
                  <a:gd name="T69" fmla="*/ 10 h 41"/>
                  <a:gd name="T70" fmla="*/ 39 w 79"/>
                  <a:gd name="T71" fmla="*/ 10 h 41"/>
                  <a:gd name="T72" fmla="*/ 38 w 79"/>
                  <a:gd name="T73" fmla="*/ 10 h 41"/>
                  <a:gd name="T74" fmla="*/ 36 w 79"/>
                  <a:gd name="T75" fmla="*/ 8 h 41"/>
                  <a:gd name="T76" fmla="*/ 35 w 79"/>
                  <a:gd name="T77" fmla="*/ 3 h 41"/>
                  <a:gd name="T78" fmla="*/ 29 w 79"/>
                  <a:gd name="T79" fmla="*/ 2 h 41"/>
                  <a:gd name="T80" fmla="*/ 28 w 79"/>
                  <a:gd name="T81" fmla="*/ 6 h 41"/>
                  <a:gd name="T82" fmla="*/ 24 w 79"/>
                  <a:gd name="T83" fmla="*/ 7 h 41"/>
                  <a:gd name="T84" fmla="*/ 22 w 79"/>
                  <a:gd name="T85" fmla="*/ 7 h 41"/>
                  <a:gd name="T86" fmla="*/ 19 w 79"/>
                  <a:gd name="T87" fmla="*/ 6 h 41"/>
                  <a:gd name="T88" fmla="*/ 14 w 79"/>
                  <a:gd name="T89" fmla="*/ 5 h 41"/>
                  <a:gd name="T90" fmla="*/ 11 w 79"/>
                  <a:gd name="T91" fmla="*/ 6 h 41"/>
                  <a:gd name="T92" fmla="*/ 13 w 79"/>
                  <a:gd name="T93" fmla="*/ 14 h 41"/>
                  <a:gd name="T94" fmla="*/ 9 w 79"/>
                  <a:gd name="T95" fmla="*/ 16 h 41"/>
                  <a:gd name="T96" fmla="*/ 6 w 79"/>
                  <a:gd name="T97" fmla="*/ 12 h 41"/>
                  <a:gd name="T98" fmla="*/ 3 w 79"/>
                  <a:gd name="T99" fmla="*/ 14 h 41"/>
                  <a:gd name="T100" fmla="*/ 5 w 79"/>
                  <a:gd name="T101" fmla="*/ 19 h 41"/>
                  <a:gd name="T102" fmla="*/ 3 w 79"/>
                  <a:gd name="T103" fmla="*/ 22 h 41"/>
                  <a:gd name="T104" fmla="*/ 3 w 79"/>
                  <a:gd name="T105" fmla="*/ 25 h 41"/>
                  <a:gd name="T106" fmla="*/ 9 w 79"/>
                  <a:gd name="T107" fmla="*/ 29 h 41"/>
                  <a:gd name="T108" fmla="*/ 17 w 79"/>
                  <a:gd name="T109" fmla="*/ 28 h 41"/>
                  <a:gd name="T110" fmla="*/ 22 w 79"/>
                  <a:gd name="T111" fmla="*/ 28 h 41"/>
                  <a:gd name="T112" fmla="*/ 25 w 79"/>
                  <a:gd name="T113" fmla="*/ 29 h 41"/>
                  <a:gd name="T114" fmla="*/ 31 w 79"/>
                  <a:gd name="T115" fmla="*/ 29 h 41"/>
                  <a:gd name="T116" fmla="*/ 33 w 79"/>
                  <a:gd name="T117" fmla="*/ 30 h 41"/>
                  <a:gd name="T118" fmla="*/ 33 w 79"/>
                  <a:gd name="T119" fmla="*/ 27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9" h="41">
                    <a:moveTo>
                      <a:pt x="33" y="27"/>
                    </a:moveTo>
                    <a:cubicBezTo>
                      <a:pt x="32" y="27"/>
                      <a:pt x="32" y="28"/>
                      <a:pt x="33" y="28"/>
                    </a:cubicBezTo>
                    <a:cubicBezTo>
                      <a:pt x="33" y="29"/>
                      <a:pt x="34" y="29"/>
                      <a:pt x="34" y="29"/>
                    </a:cubicBezTo>
                    <a:cubicBezTo>
                      <a:pt x="36" y="29"/>
                      <a:pt x="36" y="29"/>
                      <a:pt x="36" y="30"/>
                    </a:cubicBezTo>
                    <a:cubicBezTo>
                      <a:pt x="36" y="31"/>
                      <a:pt x="36" y="31"/>
                      <a:pt x="37" y="31"/>
                    </a:cubicBezTo>
                    <a:cubicBezTo>
                      <a:pt x="38" y="32"/>
                      <a:pt x="38" y="33"/>
                      <a:pt x="39" y="34"/>
                    </a:cubicBezTo>
                    <a:cubicBezTo>
                      <a:pt x="40" y="35"/>
                      <a:pt x="42" y="32"/>
                      <a:pt x="43" y="33"/>
                    </a:cubicBezTo>
                    <a:cubicBezTo>
                      <a:pt x="43" y="33"/>
                      <a:pt x="43" y="34"/>
                      <a:pt x="43" y="34"/>
                    </a:cubicBezTo>
                    <a:cubicBezTo>
                      <a:pt x="43" y="34"/>
                      <a:pt x="43" y="35"/>
                      <a:pt x="43" y="35"/>
                    </a:cubicBezTo>
                    <a:cubicBezTo>
                      <a:pt x="43" y="36"/>
                      <a:pt x="44" y="37"/>
                      <a:pt x="45" y="37"/>
                    </a:cubicBezTo>
                    <a:cubicBezTo>
                      <a:pt x="45" y="37"/>
                      <a:pt x="46" y="36"/>
                      <a:pt x="47" y="37"/>
                    </a:cubicBezTo>
                    <a:cubicBezTo>
                      <a:pt x="47" y="37"/>
                      <a:pt x="48" y="38"/>
                      <a:pt x="48" y="39"/>
                    </a:cubicBezTo>
                    <a:cubicBezTo>
                      <a:pt x="49" y="39"/>
                      <a:pt x="49" y="39"/>
                      <a:pt x="50" y="40"/>
                    </a:cubicBezTo>
                    <a:cubicBezTo>
                      <a:pt x="51" y="40"/>
                      <a:pt x="51" y="40"/>
                      <a:pt x="52" y="39"/>
                    </a:cubicBezTo>
                    <a:cubicBezTo>
                      <a:pt x="52" y="39"/>
                      <a:pt x="52" y="38"/>
                      <a:pt x="52" y="38"/>
                    </a:cubicBezTo>
                    <a:cubicBezTo>
                      <a:pt x="52" y="38"/>
                      <a:pt x="52" y="37"/>
                      <a:pt x="52" y="37"/>
                    </a:cubicBezTo>
                    <a:cubicBezTo>
                      <a:pt x="52" y="36"/>
                      <a:pt x="53" y="37"/>
                      <a:pt x="54" y="37"/>
                    </a:cubicBezTo>
                    <a:cubicBezTo>
                      <a:pt x="54" y="37"/>
                      <a:pt x="54" y="38"/>
                      <a:pt x="55" y="38"/>
                    </a:cubicBezTo>
                    <a:cubicBezTo>
                      <a:pt x="56" y="37"/>
                      <a:pt x="56" y="36"/>
                      <a:pt x="57" y="36"/>
                    </a:cubicBezTo>
                    <a:cubicBezTo>
                      <a:pt x="59" y="36"/>
                      <a:pt x="58" y="38"/>
                      <a:pt x="60" y="39"/>
                    </a:cubicBezTo>
                    <a:cubicBezTo>
                      <a:pt x="61" y="39"/>
                      <a:pt x="61" y="38"/>
                      <a:pt x="62" y="38"/>
                    </a:cubicBezTo>
                    <a:cubicBezTo>
                      <a:pt x="63" y="37"/>
                      <a:pt x="63" y="37"/>
                      <a:pt x="63" y="37"/>
                    </a:cubicBezTo>
                    <a:cubicBezTo>
                      <a:pt x="64" y="37"/>
                      <a:pt x="64" y="37"/>
                      <a:pt x="64" y="37"/>
                    </a:cubicBezTo>
                    <a:cubicBezTo>
                      <a:pt x="65" y="39"/>
                      <a:pt x="65" y="41"/>
                      <a:pt x="67" y="41"/>
                    </a:cubicBezTo>
                    <a:cubicBezTo>
                      <a:pt x="68" y="41"/>
                      <a:pt x="69" y="40"/>
                      <a:pt x="69" y="39"/>
                    </a:cubicBezTo>
                    <a:cubicBezTo>
                      <a:pt x="69" y="38"/>
                      <a:pt x="69" y="37"/>
                      <a:pt x="69" y="37"/>
                    </a:cubicBezTo>
                    <a:cubicBezTo>
                      <a:pt x="70" y="37"/>
                      <a:pt x="71" y="37"/>
                      <a:pt x="72" y="37"/>
                    </a:cubicBezTo>
                    <a:cubicBezTo>
                      <a:pt x="72" y="37"/>
                      <a:pt x="73" y="36"/>
                      <a:pt x="74" y="36"/>
                    </a:cubicBezTo>
                    <a:cubicBezTo>
                      <a:pt x="74" y="36"/>
                      <a:pt x="74" y="37"/>
                      <a:pt x="74" y="37"/>
                    </a:cubicBezTo>
                    <a:cubicBezTo>
                      <a:pt x="75" y="37"/>
                      <a:pt x="75" y="37"/>
                      <a:pt x="76" y="36"/>
                    </a:cubicBezTo>
                    <a:cubicBezTo>
                      <a:pt x="77" y="36"/>
                      <a:pt x="78" y="35"/>
                      <a:pt x="78" y="34"/>
                    </a:cubicBezTo>
                    <a:cubicBezTo>
                      <a:pt x="79" y="33"/>
                      <a:pt x="79" y="33"/>
                      <a:pt x="79" y="32"/>
                    </a:cubicBezTo>
                    <a:cubicBezTo>
                      <a:pt x="79" y="31"/>
                      <a:pt x="79" y="31"/>
                      <a:pt x="78" y="30"/>
                    </a:cubicBezTo>
                    <a:cubicBezTo>
                      <a:pt x="77" y="30"/>
                      <a:pt x="76" y="31"/>
                      <a:pt x="75" y="31"/>
                    </a:cubicBezTo>
                    <a:cubicBezTo>
                      <a:pt x="74" y="32"/>
                      <a:pt x="74" y="32"/>
                      <a:pt x="74" y="32"/>
                    </a:cubicBezTo>
                    <a:cubicBezTo>
                      <a:pt x="73" y="31"/>
                      <a:pt x="73" y="31"/>
                      <a:pt x="72" y="31"/>
                    </a:cubicBezTo>
                    <a:cubicBezTo>
                      <a:pt x="71" y="30"/>
                      <a:pt x="70" y="29"/>
                      <a:pt x="68" y="30"/>
                    </a:cubicBezTo>
                    <a:cubicBezTo>
                      <a:pt x="68" y="30"/>
                      <a:pt x="67" y="31"/>
                      <a:pt x="67" y="31"/>
                    </a:cubicBezTo>
                    <a:cubicBezTo>
                      <a:pt x="66" y="30"/>
                      <a:pt x="66" y="29"/>
                      <a:pt x="66" y="29"/>
                    </a:cubicBezTo>
                    <a:cubicBezTo>
                      <a:pt x="66" y="28"/>
                      <a:pt x="66" y="27"/>
                      <a:pt x="66" y="26"/>
                    </a:cubicBezTo>
                    <a:cubicBezTo>
                      <a:pt x="66" y="25"/>
                      <a:pt x="66" y="23"/>
                      <a:pt x="66" y="22"/>
                    </a:cubicBezTo>
                    <a:cubicBezTo>
                      <a:pt x="65" y="21"/>
                      <a:pt x="64" y="20"/>
                      <a:pt x="63" y="20"/>
                    </a:cubicBezTo>
                    <a:cubicBezTo>
                      <a:pt x="61" y="20"/>
                      <a:pt x="61" y="22"/>
                      <a:pt x="61" y="23"/>
                    </a:cubicBezTo>
                    <a:cubicBezTo>
                      <a:pt x="60" y="22"/>
                      <a:pt x="60" y="22"/>
                      <a:pt x="59" y="22"/>
                    </a:cubicBezTo>
                    <a:cubicBezTo>
                      <a:pt x="58" y="22"/>
                      <a:pt x="57" y="23"/>
                      <a:pt x="56" y="24"/>
                    </a:cubicBezTo>
                    <a:cubicBezTo>
                      <a:pt x="56" y="23"/>
                      <a:pt x="55" y="21"/>
                      <a:pt x="53" y="21"/>
                    </a:cubicBezTo>
                    <a:cubicBezTo>
                      <a:pt x="53" y="21"/>
                      <a:pt x="52" y="22"/>
                      <a:pt x="52" y="22"/>
                    </a:cubicBezTo>
                    <a:cubicBezTo>
                      <a:pt x="51" y="22"/>
                      <a:pt x="51" y="21"/>
                      <a:pt x="51" y="20"/>
                    </a:cubicBezTo>
                    <a:cubicBezTo>
                      <a:pt x="49" y="20"/>
                      <a:pt x="48" y="24"/>
                      <a:pt x="48" y="25"/>
                    </a:cubicBezTo>
                    <a:cubicBezTo>
                      <a:pt x="48" y="26"/>
                      <a:pt x="48" y="27"/>
                      <a:pt x="46" y="28"/>
                    </a:cubicBezTo>
                    <a:cubicBezTo>
                      <a:pt x="46" y="27"/>
                      <a:pt x="46" y="26"/>
                      <a:pt x="46" y="26"/>
                    </a:cubicBezTo>
                    <a:cubicBezTo>
                      <a:pt x="46" y="25"/>
                      <a:pt x="46" y="24"/>
                      <a:pt x="45" y="24"/>
                    </a:cubicBezTo>
                    <a:cubicBezTo>
                      <a:pt x="44" y="24"/>
                      <a:pt x="44" y="24"/>
                      <a:pt x="43" y="24"/>
                    </a:cubicBezTo>
                    <a:cubicBezTo>
                      <a:pt x="42" y="23"/>
                      <a:pt x="42" y="23"/>
                      <a:pt x="41" y="23"/>
                    </a:cubicBezTo>
                    <a:cubicBezTo>
                      <a:pt x="41" y="23"/>
                      <a:pt x="42" y="23"/>
                      <a:pt x="42" y="23"/>
                    </a:cubicBezTo>
                    <a:cubicBezTo>
                      <a:pt x="43" y="23"/>
                      <a:pt x="43" y="22"/>
                      <a:pt x="44" y="22"/>
                    </a:cubicBezTo>
                    <a:cubicBezTo>
                      <a:pt x="45" y="22"/>
                      <a:pt x="46" y="22"/>
                      <a:pt x="47" y="22"/>
                    </a:cubicBezTo>
                    <a:cubicBezTo>
                      <a:pt x="48" y="21"/>
                      <a:pt x="49" y="20"/>
                      <a:pt x="49" y="19"/>
                    </a:cubicBezTo>
                    <a:cubicBezTo>
                      <a:pt x="50" y="18"/>
                      <a:pt x="50" y="17"/>
                      <a:pt x="50" y="16"/>
                    </a:cubicBezTo>
                    <a:cubicBezTo>
                      <a:pt x="51" y="17"/>
                      <a:pt x="52" y="18"/>
                      <a:pt x="53" y="17"/>
                    </a:cubicBezTo>
                    <a:cubicBezTo>
                      <a:pt x="54" y="17"/>
                      <a:pt x="55" y="16"/>
                      <a:pt x="55" y="15"/>
                    </a:cubicBezTo>
                    <a:cubicBezTo>
                      <a:pt x="56" y="14"/>
                      <a:pt x="56" y="13"/>
                      <a:pt x="56" y="12"/>
                    </a:cubicBezTo>
                    <a:cubicBezTo>
                      <a:pt x="55" y="11"/>
                      <a:pt x="52" y="9"/>
                      <a:pt x="51" y="11"/>
                    </a:cubicBezTo>
                    <a:cubicBezTo>
                      <a:pt x="51" y="11"/>
                      <a:pt x="51" y="9"/>
                      <a:pt x="51" y="9"/>
                    </a:cubicBezTo>
                    <a:cubicBezTo>
                      <a:pt x="52" y="8"/>
                      <a:pt x="51" y="7"/>
                      <a:pt x="50" y="6"/>
                    </a:cubicBezTo>
                    <a:cubicBezTo>
                      <a:pt x="50" y="6"/>
                      <a:pt x="50" y="5"/>
                      <a:pt x="50" y="5"/>
                    </a:cubicBezTo>
                    <a:cubicBezTo>
                      <a:pt x="49" y="5"/>
                      <a:pt x="49" y="5"/>
                      <a:pt x="49" y="5"/>
                    </a:cubicBezTo>
                    <a:cubicBezTo>
                      <a:pt x="48" y="5"/>
                      <a:pt x="47" y="5"/>
                      <a:pt x="47" y="5"/>
                    </a:cubicBezTo>
                    <a:cubicBezTo>
                      <a:pt x="46" y="6"/>
                      <a:pt x="45" y="7"/>
                      <a:pt x="45" y="8"/>
                    </a:cubicBezTo>
                    <a:cubicBezTo>
                      <a:pt x="45" y="9"/>
                      <a:pt x="45" y="10"/>
                      <a:pt x="44" y="10"/>
                    </a:cubicBezTo>
                    <a:cubicBezTo>
                      <a:pt x="44" y="11"/>
                      <a:pt x="42" y="10"/>
                      <a:pt x="41" y="10"/>
                    </a:cubicBezTo>
                    <a:cubicBezTo>
                      <a:pt x="41" y="10"/>
                      <a:pt x="40" y="10"/>
                      <a:pt x="39" y="10"/>
                    </a:cubicBezTo>
                    <a:cubicBezTo>
                      <a:pt x="39" y="10"/>
                      <a:pt x="39" y="11"/>
                      <a:pt x="39" y="11"/>
                    </a:cubicBezTo>
                    <a:cubicBezTo>
                      <a:pt x="38" y="11"/>
                      <a:pt x="38" y="10"/>
                      <a:pt x="38" y="10"/>
                    </a:cubicBezTo>
                    <a:cubicBezTo>
                      <a:pt x="37" y="9"/>
                      <a:pt x="37" y="9"/>
                      <a:pt x="37" y="9"/>
                    </a:cubicBezTo>
                    <a:cubicBezTo>
                      <a:pt x="36" y="9"/>
                      <a:pt x="36" y="9"/>
                      <a:pt x="36" y="8"/>
                    </a:cubicBezTo>
                    <a:cubicBezTo>
                      <a:pt x="35" y="8"/>
                      <a:pt x="36" y="7"/>
                      <a:pt x="36" y="7"/>
                    </a:cubicBezTo>
                    <a:cubicBezTo>
                      <a:pt x="36" y="5"/>
                      <a:pt x="36" y="4"/>
                      <a:pt x="35" y="3"/>
                    </a:cubicBezTo>
                    <a:cubicBezTo>
                      <a:pt x="35" y="2"/>
                      <a:pt x="33" y="2"/>
                      <a:pt x="33" y="3"/>
                    </a:cubicBezTo>
                    <a:cubicBezTo>
                      <a:pt x="34" y="0"/>
                      <a:pt x="30" y="1"/>
                      <a:pt x="29" y="2"/>
                    </a:cubicBezTo>
                    <a:cubicBezTo>
                      <a:pt x="29" y="2"/>
                      <a:pt x="28" y="3"/>
                      <a:pt x="28" y="4"/>
                    </a:cubicBezTo>
                    <a:cubicBezTo>
                      <a:pt x="28" y="5"/>
                      <a:pt x="28" y="5"/>
                      <a:pt x="28" y="6"/>
                    </a:cubicBezTo>
                    <a:cubicBezTo>
                      <a:pt x="27" y="6"/>
                      <a:pt x="27" y="6"/>
                      <a:pt x="26" y="6"/>
                    </a:cubicBezTo>
                    <a:cubicBezTo>
                      <a:pt x="25" y="6"/>
                      <a:pt x="25" y="6"/>
                      <a:pt x="24" y="7"/>
                    </a:cubicBezTo>
                    <a:cubicBezTo>
                      <a:pt x="24" y="7"/>
                      <a:pt x="24" y="7"/>
                      <a:pt x="24" y="8"/>
                    </a:cubicBezTo>
                    <a:cubicBezTo>
                      <a:pt x="23" y="8"/>
                      <a:pt x="22" y="7"/>
                      <a:pt x="22" y="7"/>
                    </a:cubicBezTo>
                    <a:cubicBezTo>
                      <a:pt x="21" y="6"/>
                      <a:pt x="21" y="7"/>
                      <a:pt x="20" y="7"/>
                    </a:cubicBezTo>
                    <a:cubicBezTo>
                      <a:pt x="19" y="7"/>
                      <a:pt x="19" y="7"/>
                      <a:pt x="19" y="6"/>
                    </a:cubicBezTo>
                    <a:cubicBezTo>
                      <a:pt x="18" y="6"/>
                      <a:pt x="18" y="5"/>
                      <a:pt x="17" y="5"/>
                    </a:cubicBezTo>
                    <a:cubicBezTo>
                      <a:pt x="16" y="4"/>
                      <a:pt x="15" y="4"/>
                      <a:pt x="14" y="5"/>
                    </a:cubicBezTo>
                    <a:cubicBezTo>
                      <a:pt x="13" y="5"/>
                      <a:pt x="13" y="6"/>
                      <a:pt x="12" y="7"/>
                    </a:cubicBezTo>
                    <a:cubicBezTo>
                      <a:pt x="12" y="7"/>
                      <a:pt x="11" y="6"/>
                      <a:pt x="11" y="6"/>
                    </a:cubicBezTo>
                    <a:cubicBezTo>
                      <a:pt x="10" y="8"/>
                      <a:pt x="10" y="11"/>
                      <a:pt x="11" y="12"/>
                    </a:cubicBezTo>
                    <a:cubicBezTo>
                      <a:pt x="12" y="13"/>
                      <a:pt x="14" y="13"/>
                      <a:pt x="13" y="14"/>
                    </a:cubicBezTo>
                    <a:cubicBezTo>
                      <a:pt x="12" y="14"/>
                      <a:pt x="11" y="13"/>
                      <a:pt x="10" y="13"/>
                    </a:cubicBezTo>
                    <a:cubicBezTo>
                      <a:pt x="9" y="14"/>
                      <a:pt x="9" y="16"/>
                      <a:pt x="9" y="16"/>
                    </a:cubicBezTo>
                    <a:cubicBezTo>
                      <a:pt x="9" y="16"/>
                      <a:pt x="8" y="16"/>
                      <a:pt x="8" y="16"/>
                    </a:cubicBezTo>
                    <a:cubicBezTo>
                      <a:pt x="7" y="15"/>
                      <a:pt x="7" y="13"/>
                      <a:pt x="6" y="12"/>
                    </a:cubicBezTo>
                    <a:cubicBezTo>
                      <a:pt x="6" y="11"/>
                      <a:pt x="4" y="10"/>
                      <a:pt x="3" y="10"/>
                    </a:cubicBezTo>
                    <a:cubicBezTo>
                      <a:pt x="3" y="11"/>
                      <a:pt x="3" y="13"/>
                      <a:pt x="3" y="14"/>
                    </a:cubicBezTo>
                    <a:cubicBezTo>
                      <a:pt x="3" y="14"/>
                      <a:pt x="4" y="15"/>
                      <a:pt x="4" y="16"/>
                    </a:cubicBezTo>
                    <a:cubicBezTo>
                      <a:pt x="5" y="17"/>
                      <a:pt x="4" y="18"/>
                      <a:pt x="5" y="19"/>
                    </a:cubicBezTo>
                    <a:cubicBezTo>
                      <a:pt x="5" y="19"/>
                      <a:pt x="4" y="20"/>
                      <a:pt x="4" y="20"/>
                    </a:cubicBezTo>
                    <a:cubicBezTo>
                      <a:pt x="3" y="21"/>
                      <a:pt x="4" y="21"/>
                      <a:pt x="3" y="22"/>
                    </a:cubicBezTo>
                    <a:cubicBezTo>
                      <a:pt x="3" y="22"/>
                      <a:pt x="2" y="22"/>
                      <a:pt x="1" y="23"/>
                    </a:cubicBezTo>
                    <a:cubicBezTo>
                      <a:pt x="0" y="24"/>
                      <a:pt x="2" y="25"/>
                      <a:pt x="3" y="25"/>
                    </a:cubicBezTo>
                    <a:cubicBezTo>
                      <a:pt x="4" y="25"/>
                      <a:pt x="6" y="24"/>
                      <a:pt x="6" y="25"/>
                    </a:cubicBezTo>
                    <a:cubicBezTo>
                      <a:pt x="8" y="26"/>
                      <a:pt x="7" y="29"/>
                      <a:pt x="9" y="29"/>
                    </a:cubicBezTo>
                    <a:cubicBezTo>
                      <a:pt x="11" y="29"/>
                      <a:pt x="13" y="29"/>
                      <a:pt x="15" y="28"/>
                    </a:cubicBezTo>
                    <a:cubicBezTo>
                      <a:pt x="15" y="28"/>
                      <a:pt x="16" y="27"/>
                      <a:pt x="17" y="28"/>
                    </a:cubicBezTo>
                    <a:cubicBezTo>
                      <a:pt x="18" y="28"/>
                      <a:pt x="18" y="30"/>
                      <a:pt x="20" y="29"/>
                    </a:cubicBezTo>
                    <a:cubicBezTo>
                      <a:pt x="21" y="29"/>
                      <a:pt x="22" y="29"/>
                      <a:pt x="22" y="28"/>
                    </a:cubicBezTo>
                    <a:cubicBezTo>
                      <a:pt x="23" y="28"/>
                      <a:pt x="23" y="28"/>
                      <a:pt x="23" y="28"/>
                    </a:cubicBezTo>
                    <a:cubicBezTo>
                      <a:pt x="23" y="29"/>
                      <a:pt x="24" y="29"/>
                      <a:pt x="25" y="29"/>
                    </a:cubicBezTo>
                    <a:cubicBezTo>
                      <a:pt x="26" y="29"/>
                      <a:pt x="27" y="29"/>
                      <a:pt x="28" y="28"/>
                    </a:cubicBezTo>
                    <a:cubicBezTo>
                      <a:pt x="29" y="28"/>
                      <a:pt x="30" y="28"/>
                      <a:pt x="31" y="29"/>
                    </a:cubicBezTo>
                    <a:cubicBezTo>
                      <a:pt x="31" y="29"/>
                      <a:pt x="32" y="29"/>
                      <a:pt x="32" y="29"/>
                    </a:cubicBezTo>
                    <a:cubicBezTo>
                      <a:pt x="32" y="30"/>
                      <a:pt x="33" y="30"/>
                      <a:pt x="33" y="30"/>
                    </a:cubicBezTo>
                    <a:cubicBezTo>
                      <a:pt x="34" y="30"/>
                      <a:pt x="34" y="30"/>
                      <a:pt x="34" y="30"/>
                    </a:cubicBezTo>
                    <a:cubicBezTo>
                      <a:pt x="33" y="30"/>
                      <a:pt x="33" y="30"/>
                      <a:pt x="33" y="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19">
                <a:extLst>
                  <a:ext uri="{FF2B5EF4-FFF2-40B4-BE49-F238E27FC236}">
                    <a16:creationId xmlns="" xmlns:a16="http://schemas.microsoft.com/office/drawing/2014/main" id="{F580FF52-1958-47B7-9929-9B35971CF0BA}"/>
                  </a:ext>
                </a:extLst>
              </p:cNvPr>
              <p:cNvSpPr>
                <a:spLocks/>
              </p:cNvSpPr>
              <p:nvPr/>
            </p:nvSpPr>
            <p:spPr bwMode="auto">
              <a:xfrm>
                <a:off x="10882964" y="5611888"/>
                <a:ext cx="372461" cy="264724"/>
              </a:xfrm>
              <a:custGeom>
                <a:avLst/>
                <a:gdLst>
                  <a:gd name="T0" fmla="*/ 5 w 87"/>
                  <a:gd name="T1" fmla="*/ 30 h 61"/>
                  <a:gd name="T2" fmla="*/ 10 w 87"/>
                  <a:gd name="T3" fmla="*/ 27 h 61"/>
                  <a:gd name="T4" fmla="*/ 14 w 87"/>
                  <a:gd name="T5" fmla="*/ 24 h 61"/>
                  <a:gd name="T6" fmla="*/ 17 w 87"/>
                  <a:gd name="T7" fmla="*/ 23 h 61"/>
                  <a:gd name="T8" fmla="*/ 22 w 87"/>
                  <a:gd name="T9" fmla="*/ 21 h 61"/>
                  <a:gd name="T10" fmla="*/ 28 w 87"/>
                  <a:gd name="T11" fmla="*/ 19 h 61"/>
                  <a:gd name="T12" fmla="*/ 34 w 87"/>
                  <a:gd name="T13" fmla="*/ 19 h 61"/>
                  <a:gd name="T14" fmla="*/ 33 w 87"/>
                  <a:gd name="T15" fmla="*/ 14 h 61"/>
                  <a:gd name="T16" fmla="*/ 33 w 87"/>
                  <a:gd name="T17" fmla="*/ 10 h 61"/>
                  <a:gd name="T18" fmla="*/ 35 w 87"/>
                  <a:gd name="T19" fmla="*/ 9 h 61"/>
                  <a:gd name="T20" fmla="*/ 37 w 87"/>
                  <a:gd name="T21" fmla="*/ 8 h 61"/>
                  <a:gd name="T22" fmla="*/ 41 w 87"/>
                  <a:gd name="T23" fmla="*/ 7 h 61"/>
                  <a:gd name="T24" fmla="*/ 40 w 87"/>
                  <a:gd name="T25" fmla="*/ 4 h 61"/>
                  <a:gd name="T26" fmla="*/ 43 w 87"/>
                  <a:gd name="T27" fmla="*/ 2 h 61"/>
                  <a:gd name="T28" fmla="*/ 47 w 87"/>
                  <a:gd name="T29" fmla="*/ 4 h 61"/>
                  <a:gd name="T30" fmla="*/ 52 w 87"/>
                  <a:gd name="T31" fmla="*/ 5 h 61"/>
                  <a:gd name="T32" fmla="*/ 54 w 87"/>
                  <a:gd name="T33" fmla="*/ 0 h 61"/>
                  <a:gd name="T34" fmla="*/ 56 w 87"/>
                  <a:gd name="T35" fmla="*/ 7 h 61"/>
                  <a:gd name="T36" fmla="*/ 60 w 87"/>
                  <a:gd name="T37" fmla="*/ 10 h 61"/>
                  <a:gd name="T38" fmla="*/ 61 w 87"/>
                  <a:gd name="T39" fmla="*/ 3 h 61"/>
                  <a:gd name="T40" fmla="*/ 66 w 87"/>
                  <a:gd name="T41" fmla="*/ 1 h 61"/>
                  <a:gd name="T42" fmla="*/ 70 w 87"/>
                  <a:gd name="T43" fmla="*/ 4 h 61"/>
                  <a:gd name="T44" fmla="*/ 71 w 87"/>
                  <a:gd name="T45" fmla="*/ 7 h 61"/>
                  <a:gd name="T46" fmla="*/ 77 w 87"/>
                  <a:gd name="T47" fmla="*/ 7 h 61"/>
                  <a:gd name="T48" fmla="*/ 80 w 87"/>
                  <a:gd name="T49" fmla="*/ 5 h 61"/>
                  <a:gd name="T50" fmla="*/ 85 w 87"/>
                  <a:gd name="T51" fmla="*/ 7 h 61"/>
                  <a:gd name="T52" fmla="*/ 86 w 87"/>
                  <a:gd name="T53" fmla="*/ 9 h 61"/>
                  <a:gd name="T54" fmla="*/ 78 w 87"/>
                  <a:gd name="T55" fmla="*/ 14 h 61"/>
                  <a:gd name="T56" fmla="*/ 77 w 87"/>
                  <a:gd name="T57" fmla="*/ 21 h 61"/>
                  <a:gd name="T58" fmla="*/ 77 w 87"/>
                  <a:gd name="T59" fmla="*/ 26 h 61"/>
                  <a:gd name="T60" fmla="*/ 74 w 87"/>
                  <a:gd name="T61" fmla="*/ 31 h 61"/>
                  <a:gd name="T62" fmla="*/ 73 w 87"/>
                  <a:gd name="T63" fmla="*/ 35 h 61"/>
                  <a:gd name="T64" fmla="*/ 63 w 87"/>
                  <a:gd name="T65" fmla="*/ 41 h 61"/>
                  <a:gd name="T66" fmla="*/ 54 w 87"/>
                  <a:gd name="T67" fmla="*/ 43 h 61"/>
                  <a:gd name="T68" fmla="*/ 49 w 87"/>
                  <a:gd name="T69" fmla="*/ 44 h 61"/>
                  <a:gd name="T70" fmla="*/ 44 w 87"/>
                  <a:gd name="T71" fmla="*/ 47 h 61"/>
                  <a:gd name="T72" fmla="*/ 39 w 87"/>
                  <a:gd name="T73" fmla="*/ 47 h 61"/>
                  <a:gd name="T74" fmla="*/ 33 w 87"/>
                  <a:gd name="T75" fmla="*/ 46 h 61"/>
                  <a:gd name="T76" fmla="*/ 30 w 87"/>
                  <a:gd name="T77" fmla="*/ 47 h 61"/>
                  <a:gd name="T78" fmla="*/ 25 w 87"/>
                  <a:gd name="T79" fmla="*/ 50 h 61"/>
                  <a:gd name="T80" fmla="*/ 20 w 87"/>
                  <a:gd name="T81" fmla="*/ 55 h 61"/>
                  <a:gd name="T82" fmla="*/ 14 w 87"/>
                  <a:gd name="T83" fmla="*/ 59 h 61"/>
                  <a:gd name="T84" fmla="*/ 11 w 87"/>
                  <a:gd name="T85" fmla="*/ 59 h 61"/>
                  <a:gd name="T86" fmla="*/ 5 w 87"/>
                  <a:gd name="T87" fmla="*/ 58 h 61"/>
                  <a:gd name="T88" fmla="*/ 7 w 87"/>
                  <a:gd name="T89" fmla="*/ 55 h 61"/>
                  <a:gd name="T90" fmla="*/ 13 w 87"/>
                  <a:gd name="T91" fmla="*/ 52 h 61"/>
                  <a:gd name="T92" fmla="*/ 11 w 87"/>
                  <a:gd name="T93" fmla="*/ 47 h 61"/>
                  <a:gd name="T94" fmla="*/ 5 w 87"/>
                  <a:gd name="T95" fmla="*/ 46 h 61"/>
                  <a:gd name="T96" fmla="*/ 1 w 87"/>
                  <a:gd name="T97" fmla="*/ 42 h 61"/>
                  <a:gd name="T98" fmla="*/ 8 w 87"/>
                  <a:gd name="T99" fmla="*/ 40 h 61"/>
                  <a:gd name="T100" fmla="*/ 12 w 87"/>
                  <a:gd name="T101" fmla="*/ 36 h 61"/>
                  <a:gd name="T102" fmla="*/ 17 w 87"/>
                  <a:gd name="T103" fmla="*/ 35 h 61"/>
                  <a:gd name="T104" fmla="*/ 19 w 87"/>
                  <a:gd name="T105" fmla="*/ 30 h 61"/>
                  <a:gd name="T106" fmla="*/ 13 w 87"/>
                  <a:gd name="T107" fmla="*/ 29 h 61"/>
                  <a:gd name="T108" fmla="*/ 11 w 87"/>
                  <a:gd name="T109" fmla="*/ 31 h 61"/>
                  <a:gd name="T110" fmla="*/ 7 w 87"/>
                  <a:gd name="T111" fmla="*/ 33 h 61"/>
                  <a:gd name="T112" fmla="*/ 5 w 87"/>
                  <a:gd name="T113" fmla="*/ 33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7" h="61">
                    <a:moveTo>
                      <a:pt x="5" y="33"/>
                    </a:moveTo>
                    <a:cubicBezTo>
                      <a:pt x="4" y="33"/>
                      <a:pt x="2" y="30"/>
                      <a:pt x="3" y="30"/>
                    </a:cubicBezTo>
                    <a:cubicBezTo>
                      <a:pt x="3" y="29"/>
                      <a:pt x="5" y="30"/>
                      <a:pt x="5" y="30"/>
                    </a:cubicBezTo>
                    <a:cubicBezTo>
                      <a:pt x="6" y="29"/>
                      <a:pt x="5" y="28"/>
                      <a:pt x="6" y="27"/>
                    </a:cubicBezTo>
                    <a:cubicBezTo>
                      <a:pt x="7" y="27"/>
                      <a:pt x="8" y="27"/>
                      <a:pt x="9" y="27"/>
                    </a:cubicBezTo>
                    <a:cubicBezTo>
                      <a:pt x="9" y="27"/>
                      <a:pt x="9" y="27"/>
                      <a:pt x="10" y="27"/>
                    </a:cubicBezTo>
                    <a:cubicBezTo>
                      <a:pt x="10" y="27"/>
                      <a:pt x="10" y="26"/>
                      <a:pt x="10" y="26"/>
                    </a:cubicBezTo>
                    <a:cubicBezTo>
                      <a:pt x="11" y="24"/>
                      <a:pt x="13" y="24"/>
                      <a:pt x="14" y="26"/>
                    </a:cubicBezTo>
                    <a:cubicBezTo>
                      <a:pt x="13" y="25"/>
                      <a:pt x="13" y="24"/>
                      <a:pt x="14" y="24"/>
                    </a:cubicBezTo>
                    <a:cubicBezTo>
                      <a:pt x="14" y="24"/>
                      <a:pt x="15" y="23"/>
                      <a:pt x="15" y="23"/>
                    </a:cubicBezTo>
                    <a:cubicBezTo>
                      <a:pt x="16" y="23"/>
                      <a:pt x="15" y="23"/>
                      <a:pt x="16" y="24"/>
                    </a:cubicBezTo>
                    <a:cubicBezTo>
                      <a:pt x="17" y="24"/>
                      <a:pt x="17" y="23"/>
                      <a:pt x="17" y="23"/>
                    </a:cubicBezTo>
                    <a:cubicBezTo>
                      <a:pt x="17" y="22"/>
                      <a:pt x="17" y="22"/>
                      <a:pt x="18" y="21"/>
                    </a:cubicBezTo>
                    <a:cubicBezTo>
                      <a:pt x="18" y="21"/>
                      <a:pt x="19" y="20"/>
                      <a:pt x="20" y="20"/>
                    </a:cubicBezTo>
                    <a:cubicBezTo>
                      <a:pt x="21" y="20"/>
                      <a:pt x="21" y="21"/>
                      <a:pt x="22" y="21"/>
                    </a:cubicBezTo>
                    <a:cubicBezTo>
                      <a:pt x="23" y="21"/>
                      <a:pt x="24" y="20"/>
                      <a:pt x="25" y="20"/>
                    </a:cubicBezTo>
                    <a:cubicBezTo>
                      <a:pt x="25" y="20"/>
                      <a:pt x="26" y="21"/>
                      <a:pt x="27" y="20"/>
                    </a:cubicBezTo>
                    <a:cubicBezTo>
                      <a:pt x="27" y="20"/>
                      <a:pt x="27" y="19"/>
                      <a:pt x="28" y="19"/>
                    </a:cubicBezTo>
                    <a:cubicBezTo>
                      <a:pt x="29" y="19"/>
                      <a:pt x="29" y="19"/>
                      <a:pt x="30" y="19"/>
                    </a:cubicBezTo>
                    <a:cubicBezTo>
                      <a:pt x="31" y="20"/>
                      <a:pt x="31" y="19"/>
                      <a:pt x="32" y="19"/>
                    </a:cubicBezTo>
                    <a:cubicBezTo>
                      <a:pt x="33" y="19"/>
                      <a:pt x="33" y="19"/>
                      <a:pt x="34" y="19"/>
                    </a:cubicBezTo>
                    <a:cubicBezTo>
                      <a:pt x="35" y="20"/>
                      <a:pt x="36" y="19"/>
                      <a:pt x="36" y="18"/>
                    </a:cubicBezTo>
                    <a:cubicBezTo>
                      <a:pt x="37" y="17"/>
                      <a:pt x="36" y="17"/>
                      <a:pt x="35" y="17"/>
                    </a:cubicBezTo>
                    <a:cubicBezTo>
                      <a:pt x="34" y="17"/>
                      <a:pt x="31" y="15"/>
                      <a:pt x="33" y="14"/>
                    </a:cubicBezTo>
                    <a:cubicBezTo>
                      <a:pt x="32" y="14"/>
                      <a:pt x="31" y="14"/>
                      <a:pt x="30" y="13"/>
                    </a:cubicBezTo>
                    <a:cubicBezTo>
                      <a:pt x="30" y="12"/>
                      <a:pt x="30" y="11"/>
                      <a:pt x="30" y="11"/>
                    </a:cubicBezTo>
                    <a:cubicBezTo>
                      <a:pt x="31" y="11"/>
                      <a:pt x="32" y="11"/>
                      <a:pt x="33" y="10"/>
                    </a:cubicBezTo>
                    <a:cubicBezTo>
                      <a:pt x="33" y="10"/>
                      <a:pt x="32" y="10"/>
                      <a:pt x="33" y="9"/>
                    </a:cubicBezTo>
                    <a:cubicBezTo>
                      <a:pt x="33" y="9"/>
                      <a:pt x="33" y="9"/>
                      <a:pt x="34" y="9"/>
                    </a:cubicBezTo>
                    <a:cubicBezTo>
                      <a:pt x="34" y="9"/>
                      <a:pt x="35" y="9"/>
                      <a:pt x="35" y="9"/>
                    </a:cubicBezTo>
                    <a:cubicBezTo>
                      <a:pt x="36" y="9"/>
                      <a:pt x="36" y="10"/>
                      <a:pt x="36" y="10"/>
                    </a:cubicBezTo>
                    <a:cubicBezTo>
                      <a:pt x="36" y="9"/>
                      <a:pt x="36" y="9"/>
                      <a:pt x="37" y="9"/>
                    </a:cubicBezTo>
                    <a:cubicBezTo>
                      <a:pt x="37" y="9"/>
                      <a:pt x="37" y="9"/>
                      <a:pt x="37" y="8"/>
                    </a:cubicBezTo>
                    <a:cubicBezTo>
                      <a:pt x="38" y="8"/>
                      <a:pt x="38" y="8"/>
                      <a:pt x="39" y="8"/>
                    </a:cubicBezTo>
                    <a:cubicBezTo>
                      <a:pt x="39" y="8"/>
                      <a:pt x="40" y="8"/>
                      <a:pt x="40" y="8"/>
                    </a:cubicBezTo>
                    <a:cubicBezTo>
                      <a:pt x="41" y="8"/>
                      <a:pt x="41" y="8"/>
                      <a:pt x="41" y="7"/>
                    </a:cubicBezTo>
                    <a:cubicBezTo>
                      <a:pt x="42" y="7"/>
                      <a:pt x="42" y="6"/>
                      <a:pt x="43" y="6"/>
                    </a:cubicBezTo>
                    <a:cubicBezTo>
                      <a:pt x="43" y="6"/>
                      <a:pt x="43" y="5"/>
                      <a:pt x="44" y="5"/>
                    </a:cubicBezTo>
                    <a:cubicBezTo>
                      <a:pt x="43" y="5"/>
                      <a:pt x="41" y="4"/>
                      <a:pt x="40" y="4"/>
                    </a:cubicBezTo>
                    <a:cubicBezTo>
                      <a:pt x="40" y="3"/>
                      <a:pt x="39" y="3"/>
                      <a:pt x="39" y="2"/>
                    </a:cubicBezTo>
                    <a:cubicBezTo>
                      <a:pt x="40" y="1"/>
                      <a:pt x="40" y="1"/>
                      <a:pt x="41" y="1"/>
                    </a:cubicBezTo>
                    <a:cubicBezTo>
                      <a:pt x="42" y="1"/>
                      <a:pt x="43" y="1"/>
                      <a:pt x="43" y="2"/>
                    </a:cubicBezTo>
                    <a:cubicBezTo>
                      <a:pt x="44" y="1"/>
                      <a:pt x="44" y="1"/>
                      <a:pt x="44" y="2"/>
                    </a:cubicBezTo>
                    <a:cubicBezTo>
                      <a:pt x="45" y="3"/>
                      <a:pt x="45" y="4"/>
                      <a:pt x="46" y="4"/>
                    </a:cubicBezTo>
                    <a:cubicBezTo>
                      <a:pt x="46" y="4"/>
                      <a:pt x="47" y="4"/>
                      <a:pt x="47" y="4"/>
                    </a:cubicBezTo>
                    <a:cubicBezTo>
                      <a:pt x="48" y="3"/>
                      <a:pt x="49" y="3"/>
                      <a:pt x="49" y="3"/>
                    </a:cubicBezTo>
                    <a:cubicBezTo>
                      <a:pt x="50" y="4"/>
                      <a:pt x="51" y="4"/>
                      <a:pt x="51" y="4"/>
                    </a:cubicBezTo>
                    <a:cubicBezTo>
                      <a:pt x="51" y="5"/>
                      <a:pt x="51" y="5"/>
                      <a:pt x="52" y="5"/>
                    </a:cubicBezTo>
                    <a:cubicBezTo>
                      <a:pt x="52" y="4"/>
                      <a:pt x="51" y="4"/>
                      <a:pt x="51" y="3"/>
                    </a:cubicBezTo>
                    <a:cubicBezTo>
                      <a:pt x="51" y="2"/>
                      <a:pt x="51" y="1"/>
                      <a:pt x="52" y="1"/>
                    </a:cubicBezTo>
                    <a:cubicBezTo>
                      <a:pt x="52" y="0"/>
                      <a:pt x="53" y="0"/>
                      <a:pt x="54" y="0"/>
                    </a:cubicBezTo>
                    <a:cubicBezTo>
                      <a:pt x="55" y="0"/>
                      <a:pt x="57" y="2"/>
                      <a:pt x="57" y="3"/>
                    </a:cubicBezTo>
                    <a:cubicBezTo>
                      <a:pt x="57" y="3"/>
                      <a:pt x="57" y="5"/>
                      <a:pt x="57" y="5"/>
                    </a:cubicBezTo>
                    <a:cubicBezTo>
                      <a:pt x="57" y="6"/>
                      <a:pt x="56" y="7"/>
                      <a:pt x="56" y="7"/>
                    </a:cubicBezTo>
                    <a:cubicBezTo>
                      <a:pt x="57" y="7"/>
                      <a:pt x="58" y="6"/>
                      <a:pt x="59" y="7"/>
                    </a:cubicBezTo>
                    <a:cubicBezTo>
                      <a:pt x="60" y="8"/>
                      <a:pt x="59" y="9"/>
                      <a:pt x="60" y="10"/>
                    </a:cubicBezTo>
                    <a:cubicBezTo>
                      <a:pt x="60" y="10"/>
                      <a:pt x="59" y="10"/>
                      <a:pt x="60" y="10"/>
                    </a:cubicBezTo>
                    <a:cubicBezTo>
                      <a:pt x="61" y="10"/>
                      <a:pt x="62" y="9"/>
                      <a:pt x="62" y="9"/>
                    </a:cubicBezTo>
                    <a:cubicBezTo>
                      <a:pt x="62" y="7"/>
                      <a:pt x="61" y="6"/>
                      <a:pt x="61" y="4"/>
                    </a:cubicBezTo>
                    <a:cubicBezTo>
                      <a:pt x="61" y="4"/>
                      <a:pt x="61" y="4"/>
                      <a:pt x="61" y="3"/>
                    </a:cubicBezTo>
                    <a:cubicBezTo>
                      <a:pt x="62" y="3"/>
                      <a:pt x="63" y="3"/>
                      <a:pt x="63" y="3"/>
                    </a:cubicBezTo>
                    <a:cubicBezTo>
                      <a:pt x="64" y="3"/>
                      <a:pt x="64" y="6"/>
                      <a:pt x="65" y="5"/>
                    </a:cubicBezTo>
                    <a:cubicBezTo>
                      <a:pt x="66" y="5"/>
                      <a:pt x="64" y="2"/>
                      <a:pt x="66" y="1"/>
                    </a:cubicBezTo>
                    <a:cubicBezTo>
                      <a:pt x="67" y="0"/>
                      <a:pt x="67" y="4"/>
                      <a:pt x="68" y="5"/>
                    </a:cubicBezTo>
                    <a:cubicBezTo>
                      <a:pt x="68" y="4"/>
                      <a:pt x="68" y="4"/>
                      <a:pt x="69" y="4"/>
                    </a:cubicBezTo>
                    <a:cubicBezTo>
                      <a:pt x="69" y="4"/>
                      <a:pt x="70" y="4"/>
                      <a:pt x="70" y="4"/>
                    </a:cubicBezTo>
                    <a:cubicBezTo>
                      <a:pt x="70" y="5"/>
                      <a:pt x="70" y="5"/>
                      <a:pt x="71" y="5"/>
                    </a:cubicBezTo>
                    <a:cubicBezTo>
                      <a:pt x="71" y="6"/>
                      <a:pt x="71" y="6"/>
                      <a:pt x="71" y="6"/>
                    </a:cubicBezTo>
                    <a:cubicBezTo>
                      <a:pt x="71" y="7"/>
                      <a:pt x="71" y="7"/>
                      <a:pt x="71" y="7"/>
                    </a:cubicBezTo>
                    <a:cubicBezTo>
                      <a:pt x="71" y="6"/>
                      <a:pt x="72" y="5"/>
                      <a:pt x="72" y="5"/>
                    </a:cubicBezTo>
                    <a:cubicBezTo>
                      <a:pt x="72" y="4"/>
                      <a:pt x="73" y="4"/>
                      <a:pt x="74" y="4"/>
                    </a:cubicBezTo>
                    <a:cubicBezTo>
                      <a:pt x="76" y="3"/>
                      <a:pt x="77" y="5"/>
                      <a:pt x="77" y="7"/>
                    </a:cubicBezTo>
                    <a:cubicBezTo>
                      <a:pt x="78" y="7"/>
                      <a:pt x="78" y="6"/>
                      <a:pt x="78" y="6"/>
                    </a:cubicBezTo>
                    <a:cubicBezTo>
                      <a:pt x="79" y="6"/>
                      <a:pt x="79" y="7"/>
                      <a:pt x="80" y="8"/>
                    </a:cubicBezTo>
                    <a:cubicBezTo>
                      <a:pt x="80" y="8"/>
                      <a:pt x="80" y="6"/>
                      <a:pt x="80" y="5"/>
                    </a:cubicBezTo>
                    <a:cubicBezTo>
                      <a:pt x="81" y="4"/>
                      <a:pt x="81" y="3"/>
                      <a:pt x="82" y="3"/>
                    </a:cubicBezTo>
                    <a:cubicBezTo>
                      <a:pt x="83" y="2"/>
                      <a:pt x="84" y="2"/>
                      <a:pt x="84" y="3"/>
                    </a:cubicBezTo>
                    <a:cubicBezTo>
                      <a:pt x="85" y="4"/>
                      <a:pt x="85" y="6"/>
                      <a:pt x="85" y="7"/>
                    </a:cubicBezTo>
                    <a:cubicBezTo>
                      <a:pt x="85" y="7"/>
                      <a:pt x="85" y="7"/>
                      <a:pt x="85" y="8"/>
                    </a:cubicBezTo>
                    <a:cubicBezTo>
                      <a:pt x="85" y="8"/>
                      <a:pt x="85" y="8"/>
                      <a:pt x="85" y="8"/>
                    </a:cubicBezTo>
                    <a:cubicBezTo>
                      <a:pt x="86" y="9"/>
                      <a:pt x="86" y="8"/>
                      <a:pt x="86" y="9"/>
                    </a:cubicBezTo>
                    <a:cubicBezTo>
                      <a:pt x="87" y="10"/>
                      <a:pt x="86" y="10"/>
                      <a:pt x="86" y="11"/>
                    </a:cubicBezTo>
                    <a:cubicBezTo>
                      <a:pt x="85" y="12"/>
                      <a:pt x="84" y="12"/>
                      <a:pt x="83" y="13"/>
                    </a:cubicBezTo>
                    <a:cubicBezTo>
                      <a:pt x="81" y="13"/>
                      <a:pt x="79" y="11"/>
                      <a:pt x="78" y="14"/>
                    </a:cubicBezTo>
                    <a:cubicBezTo>
                      <a:pt x="77" y="15"/>
                      <a:pt x="79" y="17"/>
                      <a:pt x="80" y="17"/>
                    </a:cubicBezTo>
                    <a:cubicBezTo>
                      <a:pt x="79" y="18"/>
                      <a:pt x="76" y="18"/>
                      <a:pt x="76" y="20"/>
                    </a:cubicBezTo>
                    <a:cubicBezTo>
                      <a:pt x="77" y="20"/>
                      <a:pt x="78" y="21"/>
                      <a:pt x="77" y="21"/>
                    </a:cubicBezTo>
                    <a:cubicBezTo>
                      <a:pt x="77" y="22"/>
                      <a:pt x="77" y="22"/>
                      <a:pt x="77" y="22"/>
                    </a:cubicBezTo>
                    <a:cubicBezTo>
                      <a:pt x="77" y="23"/>
                      <a:pt x="76" y="23"/>
                      <a:pt x="76" y="24"/>
                    </a:cubicBezTo>
                    <a:cubicBezTo>
                      <a:pt x="77" y="25"/>
                      <a:pt x="77" y="25"/>
                      <a:pt x="77" y="26"/>
                    </a:cubicBezTo>
                    <a:cubicBezTo>
                      <a:pt x="77" y="26"/>
                      <a:pt x="76" y="27"/>
                      <a:pt x="76" y="27"/>
                    </a:cubicBezTo>
                    <a:cubicBezTo>
                      <a:pt x="75" y="27"/>
                      <a:pt x="74" y="28"/>
                      <a:pt x="73" y="29"/>
                    </a:cubicBezTo>
                    <a:cubicBezTo>
                      <a:pt x="73" y="30"/>
                      <a:pt x="73" y="30"/>
                      <a:pt x="74" y="31"/>
                    </a:cubicBezTo>
                    <a:cubicBezTo>
                      <a:pt x="74" y="31"/>
                      <a:pt x="75" y="31"/>
                      <a:pt x="75" y="32"/>
                    </a:cubicBezTo>
                    <a:cubicBezTo>
                      <a:pt x="75" y="32"/>
                      <a:pt x="73" y="33"/>
                      <a:pt x="73" y="34"/>
                    </a:cubicBezTo>
                    <a:cubicBezTo>
                      <a:pt x="72" y="35"/>
                      <a:pt x="73" y="34"/>
                      <a:pt x="73" y="35"/>
                    </a:cubicBezTo>
                    <a:cubicBezTo>
                      <a:pt x="73" y="36"/>
                      <a:pt x="73" y="37"/>
                      <a:pt x="73" y="37"/>
                    </a:cubicBezTo>
                    <a:cubicBezTo>
                      <a:pt x="72" y="40"/>
                      <a:pt x="67" y="36"/>
                      <a:pt x="66" y="38"/>
                    </a:cubicBezTo>
                    <a:cubicBezTo>
                      <a:pt x="65" y="39"/>
                      <a:pt x="64" y="40"/>
                      <a:pt x="63" y="41"/>
                    </a:cubicBezTo>
                    <a:cubicBezTo>
                      <a:pt x="62" y="41"/>
                      <a:pt x="62" y="41"/>
                      <a:pt x="62" y="42"/>
                    </a:cubicBezTo>
                    <a:cubicBezTo>
                      <a:pt x="61" y="42"/>
                      <a:pt x="60" y="42"/>
                      <a:pt x="59" y="42"/>
                    </a:cubicBezTo>
                    <a:cubicBezTo>
                      <a:pt x="57" y="42"/>
                      <a:pt x="56" y="42"/>
                      <a:pt x="54" y="43"/>
                    </a:cubicBezTo>
                    <a:cubicBezTo>
                      <a:pt x="54" y="43"/>
                      <a:pt x="53" y="43"/>
                      <a:pt x="52" y="43"/>
                    </a:cubicBezTo>
                    <a:cubicBezTo>
                      <a:pt x="52" y="43"/>
                      <a:pt x="52" y="44"/>
                      <a:pt x="52" y="45"/>
                    </a:cubicBezTo>
                    <a:cubicBezTo>
                      <a:pt x="51" y="45"/>
                      <a:pt x="50" y="44"/>
                      <a:pt x="49" y="44"/>
                    </a:cubicBezTo>
                    <a:cubicBezTo>
                      <a:pt x="49" y="45"/>
                      <a:pt x="49" y="45"/>
                      <a:pt x="49" y="45"/>
                    </a:cubicBezTo>
                    <a:cubicBezTo>
                      <a:pt x="49" y="46"/>
                      <a:pt x="48" y="46"/>
                      <a:pt x="47" y="46"/>
                    </a:cubicBezTo>
                    <a:cubicBezTo>
                      <a:pt x="47" y="47"/>
                      <a:pt x="45" y="48"/>
                      <a:pt x="44" y="47"/>
                    </a:cubicBezTo>
                    <a:cubicBezTo>
                      <a:pt x="43" y="47"/>
                      <a:pt x="43" y="46"/>
                      <a:pt x="42" y="45"/>
                    </a:cubicBezTo>
                    <a:cubicBezTo>
                      <a:pt x="42" y="46"/>
                      <a:pt x="41" y="46"/>
                      <a:pt x="40" y="46"/>
                    </a:cubicBezTo>
                    <a:cubicBezTo>
                      <a:pt x="40" y="46"/>
                      <a:pt x="39" y="46"/>
                      <a:pt x="39" y="47"/>
                    </a:cubicBezTo>
                    <a:cubicBezTo>
                      <a:pt x="38" y="47"/>
                      <a:pt x="37" y="48"/>
                      <a:pt x="36" y="47"/>
                    </a:cubicBezTo>
                    <a:cubicBezTo>
                      <a:pt x="35" y="47"/>
                      <a:pt x="35" y="45"/>
                      <a:pt x="34" y="45"/>
                    </a:cubicBezTo>
                    <a:cubicBezTo>
                      <a:pt x="33" y="45"/>
                      <a:pt x="33" y="46"/>
                      <a:pt x="33" y="46"/>
                    </a:cubicBezTo>
                    <a:cubicBezTo>
                      <a:pt x="32" y="46"/>
                      <a:pt x="31" y="45"/>
                      <a:pt x="30" y="45"/>
                    </a:cubicBezTo>
                    <a:cubicBezTo>
                      <a:pt x="30" y="45"/>
                      <a:pt x="30" y="45"/>
                      <a:pt x="30" y="46"/>
                    </a:cubicBezTo>
                    <a:cubicBezTo>
                      <a:pt x="30" y="46"/>
                      <a:pt x="30" y="47"/>
                      <a:pt x="30" y="47"/>
                    </a:cubicBezTo>
                    <a:cubicBezTo>
                      <a:pt x="29" y="48"/>
                      <a:pt x="29" y="49"/>
                      <a:pt x="28" y="49"/>
                    </a:cubicBezTo>
                    <a:cubicBezTo>
                      <a:pt x="27" y="49"/>
                      <a:pt x="27" y="49"/>
                      <a:pt x="26" y="49"/>
                    </a:cubicBezTo>
                    <a:cubicBezTo>
                      <a:pt x="26" y="49"/>
                      <a:pt x="26" y="50"/>
                      <a:pt x="25" y="50"/>
                    </a:cubicBezTo>
                    <a:cubicBezTo>
                      <a:pt x="25" y="51"/>
                      <a:pt x="25" y="51"/>
                      <a:pt x="24" y="52"/>
                    </a:cubicBezTo>
                    <a:cubicBezTo>
                      <a:pt x="24" y="52"/>
                      <a:pt x="23" y="52"/>
                      <a:pt x="22" y="53"/>
                    </a:cubicBezTo>
                    <a:cubicBezTo>
                      <a:pt x="21" y="53"/>
                      <a:pt x="21" y="54"/>
                      <a:pt x="20" y="55"/>
                    </a:cubicBezTo>
                    <a:cubicBezTo>
                      <a:pt x="20" y="56"/>
                      <a:pt x="19" y="58"/>
                      <a:pt x="18" y="59"/>
                    </a:cubicBezTo>
                    <a:cubicBezTo>
                      <a:pt x="17" y="59"/>
                      <a:pt x="16" y="60"/>
                      <a:pt x="15" y="60"/>
                    </a:cubicBezTo>
                    <a:cubicBezTo>
                      <a:pt x="15" y="60"/>
                      <a:pt x="14" y="60"/>
                      <a:pt x="14" y="59"/>
                    </a:cubicBezTo>
                    <a:cubicBezTo>
                      <a:pt x="13" y="59"/>
                      <a:pt x="13" y="59"/>
                      <a:pt x="13" y="59"/>
                    </a:cubicBezTo>
                    <a:cubicBezTo>
                      <a:pt x="12" y="59"/>
                      <a:pt x="12" y="59"/>
                      <a:pt x="12" y="59"/>
                    </a:cubicBezTo>
                    <a:cubicBezTo>
                      <a:pt x="11" y="59"/>
                      <a:pt x="11" y="59"/>
                      <a:pt x="11" y="59"/>
                    </a:cubicBezTo>
                    <a:cubicBezTo>
                      <a:pt x="10" y="59"/>
                      <a:pt x="9" y="60"/>
                      <a:pt x="9" y="60"/>
                    </a:cubicBezTo>
                    <a:cubicBezTo>
                      <a:pt x="7" y="61"/>
                      <a:pt x="5" y="60"/>
                      <a:pt x="4" y="59"/>
                    </a:cubicBezTo>
                    <a:cubicBezTo>
                      <a:pt x="3" y="58"/>
                      <a:pt x="4" y="58"/>
                      <a:pt x="5" y="58"/>
                    </a:cubicBezTo>
                    <a:cubicBezTo>
                      <a:pt x="5" y="58"/>
                      <a:pt x="5" y="57"/>
                      <a:pt x="6" y="57"/>
                    </a:cubicBezTo>
                    <a:cubicBezTo>
                      <a:pt x="6" y="57"/>
                      <a:pt x="6" y="58"/>
                      <a:pt x="7" y="57"/>
                    </a:cubicBezTo>
                    <a:cubicBezTo>
                      <a:pt x="7" y="57"/>
                      <a:pt x="6" y="55"/>
                      <a:pt x="7" y="55"/>
                    </a:cubicBezTo>
                    <a:cubicBezTo>
                      <a:pt x="7" y="55"/>
                      <a:pt x="9" y="55"/>
                      <a:pt x="9" y="54"/>
                    </a:cubicBezTo>
                    <a:cubicBezTo>
                      <a:pt x="10" y="54"/>
                      <a:pt x="9" y="53"/>
                      <a:pt x="10" y="52"/>
                    </a:cubicBezTo>
                    <a:cubicBezTo>
                      <a:pt x="11" y="51"/>
                      <a:pt x="12" y="51"/>
                      <a:pt x="13" y="52"/>
                    </a:cubicBezTo>
                    <a:cubicBezTo>
                      <a:pt x="13" y="52"/>
                      <a:pt x="13" y="51"/>
                      <a:pt x="12" y="51"/>
                    </a:cubicBezTo>
                    <a:cubicBezTo>
                      <a:pt x="12" y="50"/>
                      <a:pt x="12" y="50"/>
                      <a:pt x="11" y="50"/>
                    </a:cubicBezTo>
                    <a:cubicBezTo>
                      <a:pt x="10" y="49"/>
                      <a:pt x="10" y="47"/>
                      <a:pt x="11" y="47"/>
                    </a:cubicBezTo>
                    <a:cubicBezTo>
                      <a:pt x="10" y="47"/>
                      <a:pt x="9" y="47"/>
                      <a:pt x="8" y="47"/>
                    </a:cubicBezTo>
                    <a:cubicBezTo>
                      <a:pt x="7" y="47"/>
                      <a:pt x="6" y="47"/>
                      <a:pt x="6" y="47"/>
                    </a:cubicBezTo>
                    <a:cubicBezTo>
                      <a:pt x="5" y="47"/>
                      <a:pt x="5" y="47"/>
                      <a:pt x="5" y="46"/>
                    </a:cubicBezTo>
                    <a:cubicBezTo>
                      <a:pt x="4" y="46"/>
                      <a:pt x="4" y="45"/>
                      <a:pt x="4" y="45"/>
                    </a:cubicBezTo>
                    <a:cubicBezTo>
                      <a:pt x="4" y="44"/>
                      <a:pt x="2" y="44"/>
                      <a:pt x="2" y="44"/>
                    </a:cubicBezTo>
                    <a:cubicBezTo>
                      <a:pt x="1" y="44"/>
                      <a:pt x="0" y="43"/>
                      <a:pt x="1" y="42"/>
                    </a:cubicBezTo>
                    <a:cubicBezTo>
                      <a:pt x="1" y="41"/>
                      <a:pt x="3" y="41"/>
                      <a:pt x="4" y="41"/>
                    </a:cubicBezTo>
                    <a:cubicBezTo>
                      <a:pt x="4" y="40"/>
                      <a:pt x="5" y="40"/>
                      <a:pt x="6" y="40"/>
                    </a:cubicBezTo>
                    <a:cubicBezTo>
                      <a:pt x="6" y="40"/>
                      <a:pt x="7" y="40"/>
                      <a:pt x="8" y="40"/>
                    </a:cubicBezTo>
                    <a:cubicBezTo>
                      <a:pt x="9" y="40"/>
                      <a:pt x="9" y="38"/>
                      <a:pt x="9" y="38"/>
                    </a:cubicBezTo>
                    <a:cubicBezTo>
                      <a:pt x="9" y="37"/>
                      <a:pt x="10" y="36"/>
                      <a:pt x="11" y="36"/>
                    </a:cubicBezTo>
                    <a:cubicBezTo>
                      <a:pt x="11" y="36"/>
                      <a:pt x="12" y="36"/>
                      <a:pt x="12" y="36"/>
                    </a:cubicBezTo>
                    <a:cubicBezTo>
                      <a:pt x="13" y="36"/>
                      <a:pt x="13" y="35"/>
                      <a:pt x="13" y="35"/>
                    </a:cubicBezTo>
                    <a:cubicBezTo>
                      <a:pt x="14" y="34"/>
                      <a:pt x="14" y="34"/>
                      <a:pt x="15" y="34"/>
                    </a:cubicBezTo>
                    <a:cubicBezTo>
                      <a:pt x="16" y="34"/>
                      <a:pt x="17" y="35"/>
                      <a:pt x="17" y="35"/>
                    </a:cubicBezTo>
                    <a:cubicBezTo>
                      <a:pt x="18" y="34"/>
                      <a:pt x="18" y="34"/>
                      <a:pt x="18" y="34"/>
                    </a:cubicBezTo>
                    <a:cubicBezTo>
                      <a:pt x="18" y="33"/>
                      <a:pt x="18" y="33"/>
                      <a:pt x="19" y="32"/>
                    </a:cubicBezTo>
                    <a:cubicBezTo>
                      <a:pt x="19" y="31"/>
                      <a:pt x="20" y="31"/>
                      <a:pt x="19" y="30"/>
                    </a:cubicBezTo>
                    <a:cubicBezTo>
                      <a:pt x="19" y="30"/>
                      <a:pt x="17" y="28"/>
                      <a:pt x="19" y="29"/>
                    </a:cubicBezTo>
                    <a:cubicBezTo>
                      <a:pt x="18" y="29"/>
                      <a:pt x="17" y="30"/>
                      <a:pt x="16" y="30"/>
                    </a:cubicBezTo>
                    <a:cubicBezTo>
                      <a:pt x="14" y="31"/>
                      <a:pt x="14" y="30"/>
                      <a:pt x="13" y="29"/>
                    </a:cubicBezTo>
                    <a:cubicBezTo>
                      <a:pt x="13" y="30"/>
                      <a:pt x="13" y="30"/>
                      <a:pt x="13" y="30"/>
                    </a:cubicBezTo>
                    <a:cubicBezTo>
                      <a:pt x="13" y="31"/>
                      <a:pt x="13" y="31"/>
                      <a:pt x="12" y="31"/>
                    </a:cubicBezTo>
                    <a:cubicBezTo>
                      <a:pt x="11" y="31"/>
                      <a:pt x="11" y="31"/>
                      <a:pt x="11" y="31"/>
                    </a:cubicBezTo>
                    <a:cubicBezTo>
                      <a:pt x="10" y="32"/>
                      <a:pt x="10" y="33"/>
                      <a:pt x="9" y="33"/>
                    </a:cubicBezTo>
                    <a:cubicBezTo>
                      <a:pt x="8" y="33"/>
                      <a:pt x="9" y="32"/>
                      <a:pt x="8" y="32"/>
                    </a:cubicBezTo>
                    <a:cubicBezTo>
                      <a:pt x="7" y="32"/>
                      <a:pt x="7" y="33"/>
                      <a:pt x="7" y="33"/>
                    </a:cubicBezTo>
                    <a:cubicBezTo>
                      <a:pt x="7" y="33"/>
                      <a:pt x="6" y="33"/>
                      <a:pt x="6" y="33"/>
                    </a:cubicBezTo>
                    <a:cubicBezTo>
                      <a:pt x="6" y="33"/>
                      <a:pt x="6" y="33"/>
                      <a:pt x="6" y="34"/>
                    </a:cubicBezTo>
                    <a:cubicBezTo>
                      <a:pt x="5" y="34"/>
                      <a:pt x="6" y="33"/>
                      <a:pt x="5"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20">
                <a:extLst>
                  <a:ext uri="{FF2B5EF4-FFF2-40B4-BE49-F238E27FC236}">
                    <a16:creationId xmlns="" xmlns:a16="http://schemas.microsoft.com/office/drawing/2014/main" id="{22AAFBE7-1A1A-4C04-B1DA-CA20DAF90BD8}"/>
                  </a:ext>
                </a:extLst>
              </p:cNvPr>
              <p:cNvSpPr>
                <a:spLocks/>
              </p:cNvSpPr>
              <p:nvPr/>
            </p:nvSpPr>
            <p:spPr bwMode="auto">
              <a:xfrm>
                <a:off x="11261580" y="5719625"/>
                <a:ext cx="249334" cy="129284"/>
              </a:xfrm>
              <a:custGeom>
                <a:avLst/>
                <a:gdLst>
                  <a:gd name="T0" fmla="*/ 8 w 58"/>
                  <a:gd name="T1" fmla="*/ 25 h 30"/>
                  <a:gd name="T2" fmla="*/ 2 w 58"/>
                  <a:gd name="T3" fmla="*/ 24 h 30"/>
                  <a:gd name="T4" fmla="*/ 1 w 58"/>
                  <a:gd name="T5" fmla="*/ 20 h 30"/>
                  <a:gd name="T6" fmla="*/ 1 w 58"/>
                  <a:gd name="T7" fmla="*/ 18 h 30"/>
                  <a:gd name="T8" fmla="*/ 4 w 58"/>
                  <a:gd name="T9" fmla="*/ 17 h 30"/>
                  <a:gd name="T10" fmla="*/ 5 w 58"/>
                  <a:gd name="T11" fmla="*/ 13 h 30"/>
                  <a:gd name="T12" fmla="*/ 1 w 58"/>
                  <a:gd name="T13" fmla="*/ 8 h 30"/>
                  <a:gd name="T14" fmla="*/ 2 w 58"/>
                  <a:gd name="T15" fmla="*/ 6 h 30"/>
                  <a:gd name="T16" fmla="*/ 4 w 58"/>
                  <a:gd name="T17" fmla="*/ 4 h 30"/>
                  <a:gd name="T18" fmla="*/ 5 w 58"/>
                  <a:gd name="T19" fmla="*/ 0 h 30"/>
                  <a:gd name="T20" fmla="*/ 10 w 58"/>
                  <a:gd name="T21" fmla="*/ 5 h 30"/>
                  <a:gd name="T22" fmla="*/ 15 w 58"/>
                  <a:gd name="T23" fmla="*/ 6 h 30"/>
                  <a:gd name="T24" fmla="*/ 17 w 58"/>
                  <a:gd name="T25" fmla="*/ 4 h 30"/>
                  <a:gd name="T26" fmla="*/ 21 w 58"/>
                  <a:gd name="T27" fmla="*/ 5 h 30"/>
                  <a:gd name="T28" fmla="*/ 24 w 58"/>
                  <a:gd name="T29" fmla="*/ 6 h 30"/>
                  <a:gd name="T30" fmla="*/ 27 w 58"/>
                  <a:gd name="T31" fmla="*/ 6 h 30"/>
                  <a:gd name="T32" fmla="*/ 31 w 58"/>
                  <a:gd name="T33" fmla="*/ 7 h 30"/>
                  <a:gd name="T34" fmla="*/ 35 w 58"/>
                  <a:gd name="T35" fmla="*/ 10 h 30"/>
                  <a:gd name="T36" fmla="*/ 37 w 58"/>
                  <a:gd name="T37" fmla="*/ 12 h 30"/>
                  <a:gd name="T38" fmla="*/ 38 w 58"/>
                  <a:gd name="T39" fmla="*/ 15 h 30"/>
                  <a:gd name="T40" fmla="*/ 39 w 58"/>
                  <a:gd name="T41" fmla="*/ 17 h 30"/>
                  <a:gd name="T42" fmla="*/ 43 w 58"/>
                  <a:gd name="T43" fmla="*/ 17 h 30"/>
                  <a:gd name="T44" fmla="*/ 43 w 58"/>
                  <a:gd name="T45" fmla="*/ 8 h 30"/>
                  <a:gd name="T46" fmla="*/ 48 w 58"/>
                  <a:gd name="T47" fmla="*/ 1 h 30"/>
                  <a:gd name="T48" fmla="*/ 49 w 58"/>
                  <a:gd name="T49" fmla="*/ 2 h 30"/>
                  <a:gd name="T50" fmla="*/ 52 w 58"/>
                  <a:gd name="T51" fmla="*/ 6 h 30"/>
                  <a:gd name="T52" fmla="*/ 53 w 58"/>
                  <a:gd name="T53" fmla="*/ 9 h 30"/>
                  <a:gd name="T54" fmla="*/ 56 w 58"/>
                  <a:gd name="T55" fmla="*/ 11 h 30"/>
                  <a:gd name="T56" fmla="*/ 58 w 58"/>
                  <a:gd name="T57" fmla="*/ 15 h 30"/>
                  <a:gd name="T58" fmla="*/ 56 w 58"/>
                  <a:gd name="T59" fmla="*/ 18 h 30"/>
                  <a:gd name="T60" fmla="*/ 55 w 58"/>
                  <a:gd name="T61" fmla="*/ 21 h 30"/>
                  <a:gd name="T62" fmla="*/ 49 w 58"/>
                  <a:gd name="T63" fmla="*/ 19 h 30"/>
                  <a:gd name="T64" fmla="*/ 48 w 58"/>
                  <a:gd name="T65" fmla="*/ 20 h 30"/>
                  <a:gd name="T66" fmla="*/ 43 w 58"/>
                  <a:gd name="T67" fmla="*/ 21 h 30"/>
                  <a:gd name="T68" fmla="*/ 39 w 58"/>
                  <a:gd name="T69" fmla="*/ 23 h 30"/>
                  <a:gd name="T70" fmla="*/ 28 w 58"/>
                  <a:gd name="T71" fmla="*/ 19 h 30"/>
                  <a:gd name="T72" fmla="*/ 25 w 58"/>
                  <a:gd name="T73" fmla="*/ 22 h 30"/>
                  <a:gd name="T74" fmla="*/ 26 w 58"/>
                  <a:gd name="T75" fmla="*/ 26 h 30"/>
                  <a:gd name="T76" fmla="*/ 20 w 58"/>
                  <a:gd name="T77" fmla="*/ 27 h 30"/>
                  <a:gd name="T78" fmla="*/ 15 w 58"/>
                  <a:gd name="T79" fmla="*/ 29 h 30"/>
                  <a:gd name="T80" fmla="*/ 13 w 58"/>
                  <a:gd name="T81" fmla="*/ 29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8" h="30">
                    <a:moveTo>
                      <a:pt x="12" y="29"/>
                    </a:moveTo>
                    <a:cubicBezTo>
                      <a:pt x="11" y="28"/>
                      <a:pt x="8" y="27"/>
                      <a:pt x="8" y="25"/>
                    </a:cubicBezTo>
                    <a:cubicBezTo>
                      <a:pt x="8" y="26"/>
                      <a:pt x="6" y="26"/>
                      <a:pt x="5" y="26"/>
                    </a:cubicBezTo>
                    <a:cubicBezTo>
                      <a:pt x="4" y="26"/>
                      <a:pt x="3" y="25"/>
                      <a:pt x="2" y="24"/>
                    </a:cubicBezTo>
                    <a:cubicBezTo>
                      <a:pt x="1" y="23"/>
                      <a:pt x="0" y="22"/>
                      <a:pt x="0" y="21"/>
                    </a:cubicBezTo>
                    <a:cubicBezTo>
                      <a:pt x="0" y="20"/>
                      <a:pt x="0" y="21"/>
                      <a:pt x="1" y="20"/>
                    </a:cubicBezTo>
                    <a:cubicBezTo>
                      <a:pt x="1" y="20"/>
                      <a:pt x="2" y="20"/>
                      <a:pt x="2" y="20"/>
                    </a:cubicBezTo>
                    <a:cubicBezTo>
                      <a:pt x="1" y="20"/>
                      <a:pt x="0" y="19"/>
                      <a:pt x="1" y="18"/>
                    </a:cubicBezTo>
                    <a:cubicBezTo>
                      <a:pt x="1" y="17"/>
                      <a:pt x="2" y="18"/>
                      <a:pt x="3" y="18"/>
                    </a:cubicBezTo>
                    <a:cubicBezTo>
                      <a:pt x="4" y="18"/>
                      <a:pt x="4" y="18"/>
                      <a:pt x="4" y="17"/>
                    </a:cubicBezTo>
                    <a:cubicBezTo>
                      <a:pt x="4" y="16"/>
                      <a:pt x="4" y="16"/>
                      <a:pt x="4" y="15"/>
                    </a:cubicBezTo>
                    <a:cubicBezTo>
                      <a:pt x="4" y="14"/>
                      <a:pt x="4" y="13"/>
                      <a:pt x="5" y="13"/>
                    </a:cubicBezTo>
                    <a:cubicBezTo>
                      <a:pt x="3" y="12"/>
                      <a:pt x="2" y="11"/>
                      <a:pt x="1" y="10"/>
                    </a:cubicBezTo>
                    <a:cubicBezTo>
                      <a:pt x="1" y="9"/>
                      <a:pt x="0" y="9"/>
                      <a:pt x="1" y="8"/>
                    </a:cubicBezTo>
                    <a:cubicBezTo>
                      <a:pt x="1" y="7"/>
                      <a:pt x="2" y="8"/>
                      <a:pt x="2" y="7"/>
                    </a:cubicBezTo>
                    <a:cubicBezTo>
                      <a:pt x="2" y="7"/>
                      <a:pt x="2" y="7"/>
                      <a:pt x="2" y="6"/>
                    </a:cubicBezTo>
                    <a:cubicBezTo>
                      <a:pt x="1" y="6"/>
                      <a:pt x="1" y="5"/>
                      <a:pt x="1" y="5"/>
                    </a:cubicBezTo>
                    <a:cubicBezTo>
                      <a:pt x="1" y="4"/>
                      <a:pt x="3" y="4"/>
                      <a:pt x="4" y="4"/>
                    </a:cubicBezTo>
                    <a:cubicBezTo>
                      <a:pt x="4" y="3"/>
                      <a:pt x="4" y="3"/>
                      <a:pt x="4" y="2"/>
                    </a:cubicBezTo>
                    <a:cubicBezTo>
                      <a:pt x="4" y="1"/>
                      <a:pt x="4" y="1"/>
                      <a:pt x="5" y="0"/>
                    </a:cubicBezTo>
                    <a:cubicBezTo>
                      <a:pt x="6" y="0"/>
                      <a:pt x="7" y="0"/>
                      <a:pt x="7" y="1"/>
                    </a:cubicBezTo>
                    <a:cubicBezTo>
                      <a:pt x="8" y="2"/>
                      <a:pt x="9" y="3"/>
                      <a:pt x="10" y="5"/>
                    </a:cubicBezTo>
                    <a:cubicBezTo>
                      <a:pt x="10" y="4"/>
                      <a:pt x="12" y="3"/>
                      <a:pt x="13" y="4"/>
                    </a:cubicBezTo>
                    <a:cubicBezTo>
                      <a:pt x="14" y="4"/>
                      <a:pt x="15" y="5"/>
                      <a:pt x="15" y="6"/>
                    </a:cubicBezTo>
                    <a:cubicBezTo>
                      <a:pt x="16" y="6"/>
                      <a:pt x="16" y="6"/>
                      <a:pt x="16" y="5"/>
                    </a:cubicBezTo>
                    <a:cubicBezTo>
                      <a:pt x="16" y="5"/>
                      <a:pt x="16" y="5"/>
                      <a:pt x="17" y="4"/>
                    </a:cubicBezTo>
                    <a:cubicBezTo>
                      <a:pt x="18" y="4"/>
                      <a:pt x="19" y="3"/>
                      <a:pt x="20" y="4"/>
                    </a:cubicBezTo>
                    <a:cubicBezTo>
                      <a:pt x="21" y="4"/>
                      <a:pt x="21" y="4"/>
                      <a:pt x="21" y="5"/>
                    </a:cubicBezTo>
                    <a:cubicBezTo>
                      <a:pt x="22" y="5"/>
                      <a:pt x="22" y="5"/>
                      <a:pt x="22" y="5"/>
                    </a:cubicBezTo>
                    <a:cubicBezTo>
                      <a:pt x="23" y="5"/>
                      <a:pt x="23" y="6"/>
                      <a:pt x="24" y="6"/>
                    </a:cubicBezTo>
                    <a:cubicBezTo>
                      <a:pt x="24" y="6"/>
                      <a:pt x="25" y="5"/>
                      <a:pt x="26" y="5"/>
                    </a:cubicBezTo>
                    <a:cubicBezTo>
                      <a:pt x="27" y="5"/>
                      <a:pt x="27" y="6"/>
                      <a:pt x="27" y="6"/>
                    </a:cubicBezTo>
                    <a:cubicBezTo>
                      <a:pt x="28" y="7"/>
                      <a:pt x="29" y="6"/>
                      <a:pt x="30" y="6"/>
                    </a:cubicBezTo>
                    <a:cubicBezTo>
                      <a:pt x="30" y="6"/>
                      <a:pt x="31" y="7"/>
                      <a:pt x="31" y="7"/>
                    </a:cubicBezTo>
                    <a:cubicBezTo>
                      <a:pt x="32" y="7"/>
                      <a:pt x="33" y="7"/>
                      <a:pt x="34" y="8"/>
                    </a:cubicBezTo>
                    <a:cubicBezTo>
                      <a:pt x="34" y="8"/>
                      <a:pt x="34" y="9"/>
                      <a:pt x="35" y="10"/>
                    </a:cubicBezTo>
                    <a:cubicBezTo>
                      <a:pt x="35" y="10"/>
                      <a:pt x="35" y="10"/>
                      <a:pt x="36" y="10"/>
                    </a:cubicBezTo>
                    <a:cubicBezTo>
                      <a:pt x="37" y="11"/>
                      <a:pt x="37" y="11"/>
                      <a:pt x="37" y="12"/>
                    </a:cubicBezTo>
                    <a:cubicBezTo>
                      <a:pt x="37" y="13"/>
                      <a:pt x="37" y="14"/>
                      <a:pt x="37" y="14"/>
                    </a:cubicBezTo>
                    <a:cubicBezTo>
                      <a:pt x="37" y="15"/>
                      <a:pt x="38" y="15"/>
                      <a:pt x="38" y="15"/>
                    </a:cubicBezTo>
                    <a:cubicBezTo>
                      <a:pt x="39" y="15"/>
                      <a:pt x="39" y="15"/>
                      <a:pt x="39" y="16"/>
                    </a:cubicBezTo>
                    <a:cubicBezTo>
                      <a:pt x="39" y="16"/>
                      <a:pt x="39" y="16"/>
                      <a:pt x="39" y="17"/>
                    </a:cubicBezTo>
                    <a:cubicBezTo>
                      <a:pt x="39" y="17"/>
                      <a:pt x="40" y="17"/>
                      <a:pt x="40" y="17"/>
                    </a:cubicBezTo>
                    <a:cubicBezTo>
                      <a:pt x="41" y="17"/>
                      <a:pt x="42" y="17"/>
                      <a:pt x="43" y="17"/>
                    </a:cubicBezTo>
                    <a:cubicBezTo>
                      <a:pt x="45" y="16"/>
                      <a:pt x="44" y="14"/>
                      <a:pt x="44" y="13"/>
                    </a:cubicBezTo>
                    <a:cubicBezTo>
                      <a:pt x="43" y="12"/>
                      <a:pt x="42" y="9"/>
                      <a:pt x="43" y="8"/>
                    </a:cubicBezTo>
                    <a:cubicBezTo>
                      <a:pt x="44" y="7"/>
                      <a:pt x="45" y="8"/>
                      <a:pt x="46" y="8"/>
                    </a:cubicBezTo>
                    <a:cubicBezTo>
                      <a:pt x="44" y="5"/>
                      <a:pt x="43" y="1"/>
                      <a:pt x="48" y="1"/>
                    </a:cubicBezTo>
                    <a:cubicBezTo>
                      <a:pt x="48" y="1"/>
                      <a:pt x="48" y="1"/>
                      <a:pt x="49" y="1"/>
                    </a:cubicBezTo>
                    <a:cubicBezTo>
                      <a:pt x="49" y="2"/>
                      <a:pt x="49" y="2"/>
                      <a:pt x="49" y="2"/>
                    </a:cubicBezTo>
                    <a:cubicBezTo>
                      <a:pt x="51" y="2"/>
                      <a:pt x="50" y="4"/>
                      <a:pt x="50" y="5"/>
                    </a:cubicBezTo>
                    <a:cubicBezTo>
                      <a:pt x="51" y="5"/>
                      <a:pt x="52" y="5"/>
                      <a:pt x="52" y="6"/>
                    </a:cubicBezTo>
                    <a:cubicBezTo>
                      <a:pt x="52" y="7"/>
                      <a:pt x="51" y="7"/>
                      <a:pt x="51" y="8"/>
                    </a:cubicBezTo>
                    <a:cubicBezTo>
                      <a:pt x="52" y="8"/>
                      <a:pt x="53" y="8"/>
                      <a:pt x="53" y="9"/>
                    </a:cubicBezTo>
                    <a:cubicBezTo>
                      <a:pt x="54" y="9"/>
                      <a:pt x="53" y="10"/>
                      <a:pt x="54" y="11"/>
                    </a:cubicBezTo>
                    <a:cubicBezTo>
                      <a:pt x="54" y="11"/>
                      <a:pt x="55" y="11"/>
                      <a:pt x="56" y="11"/>
                    </a:cubicBezTo>
                    <a:cubicBezTo>
                      <a:pt x="56" y="12"/>
                      <a:pt x="56" y="13"/>
                      <a:pt x="56" y="13"/>
                    </a:cubicBezTo>
                    <a:cubicBezTo>
                      <a:pt x="56" y="14"/>
                      <a:pt x="58" y="14"/>
                      <a:pt x="58" y="15"/>
                    </a:cubicBezTo>
                    <a:cubicBezTo>
                      <a:pt x="58" y="16"/>
                      <a:pt x="58" y="17"/>
                      <a:pt x="57" y="17"/>
                    </a:cubicBezTo>
                    <a:cubicBezTo>
                      <a:pt x="57" y="18"/>
                      <a:pt x="56" y="18"/>
                      <a:pt x="56" y="18"/>
                    </a:cubicBezTo>
                    <a:cubicBezTo>
                      <a:pt x="56" y="19"/>
                      <a:pt x="57" y="20"/>
                      <a:pt x="56" y="21"/>
                    </a:cubicBezTo>
                    <a:cubicBezTo>
                      <a:pt x="56" y="21"/>
                      <a:pt x="57" y="21"/>
                      <a:pt x="55" y="21"/>
                    </a:cubicBezTo>
                    <a:cubicBezTo>
                      <a:pt x="55" y="21"/>
                      <a:pt x="54" y="21"/>
                      <a:pt x="53" y="21"/>
                    </a:cubicBezTo>
                    <a:cubicBezTo>
                      <a:pt x="52" y="20"/>
                      <a:pt x="49" y="17"/>
                      <a:pt x="49" y="19"/>
                    </a:cubicBezTo>
                    <a:cubicBezTo>
                      <a:pt x="48" y="19"/>
                      <a:pt x="48" y="19"/>
                      <a:pt x="48" y="18"/>
                    </a:cubicBezTo>
                    <a:cubicBezTo>
                      <a:pt x="47" y="18"/>
                      <a:pt x="48" y="20"/>
                      <a:pt x="48" y="20"/>
                    </a:cubicBezTo>
                    <a:cubicBezTo>
                      <a:pt x="47" y="20"/>
                      <a:pt x="46" y="20"/>
                      <a:pt x="46" y="21"/>
                    </a:cubicBezTo>
                    <a:cubicBezTo>
                      <a:pt x="45" y="21"/>
                      <a:pt x="44" y="21"/>
                      <a:pt x="43" y="21"/>
                    </a:cubicBezTo>
                    <a:cubicBezTo>
                      <a:pt x="42" y="21"/>
                      <a:pt x="41" y="21"/>
                      <a:pt x="41" y="22"/>
                    </a:cubicBezTo>
                    <a:cubicBezTo>
                      <a:pt x="40" y="22"/>
                      <a:pt x="40" y="23"/>
                      <a:pt x="39" y="23"/>
                    </a:cubicBezTo>
                    <a:cubicBezTo>
                      <a:pt x="38" y="23"/>
                      <a:pt x="36" y="23"/>
                      <a:pt x="35" y="22"/>
                    </a:cubicBezTo>
                    <a:cubicBezTo>
                      <a:pt x="34" y="21"/>
                      <a:pt x="28" y="20"/>
                      <a:pt x="28" y="19"/>
                    </a:cubicBezTo>
                    <a:cubicBezTo>
                      <a:pt x="29" y="19"/>
                      <a:pt x="28" y="21"/>
                      <a:pt x="28" y="21"/>
                    </a:cubicBezTo>
                    <a:cubicBezTo>
                      <a:pt x="27" y="22"/>
                      <a:pt x="26" y="22"/>
                      <a:pt x="25" y="22"/>
                    </a:cubicBezTo>
                    <a:cubicBezTo>
                      <a:pt x="25" y="23"/>
                      <a:pt x="26" y="23"/>
                      <a:pt x="26" y="24"/>
                    </a:cubicBezTo>
                    <a:cubicBezTo>
                      <a:pt x="26" y="25"/>
                      <a:pt x="26" y="26"/>
                      <a:pt x="26" y="26"/>
                    </a:cubicBezTo>
                    <a:cubicBezTo>
                      <a:pt x="25" y="27"/>
                      <a:pt x="25" y="28"/>
                      <a:pt x="24" y="28"/>
                    </a:cubicBezTo>
                    <a:cubicBezTo>
                      <a:pt x="23" y="28"/>
                      <a:pt x="21" y="27"/>
                      <a:pt x="20" y="27"/>
                    </a:cubicBezTo>
                    <a:cubicBezTo>
                      <a:pt x="20" y="27"/>
                      <a:pt x="19" y="28"/>
                      <a:pt x="19" y="28"/>
                    </a:cubicBezTo>
                    <a:cubicBezTo>
                      <a:pt x="18" y="29"/>
                      <a:pt x="16" y="28"/>
                      <a:pt x="15" y="29"/>
                    </a:cubicBezTo>
                    <a:cubicBezTo>
                      <a:pt x="15" y="29"/>
                      <a:pt x="16" y="29"/>
                      <a:pt x="15" y="30"/>
                    </a:cubicBezTo>
                    <a:cubicBezTo>
                      <a:pt x="15" y="30"/>
                      <a:pt x="13" y="29"/>
                      <a:pt x="13" y="29"/>
                    </a:cubicBezTo>
                    <a:cubicBezTo>
                      <a:pt x="12" y="29"/>
                      <a:pt x="9" y="29"/>
                      <a:pt x="12"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21">
                <a:extLst>
                  <a:ext uri="{FF2B5EF4-FFF2-40B4-BE49-F238E27FC236}">
                    <a16:creationId xmlns="" xmlns:a16="http://schemas.microsoft.com/office/drawing/2014/main" id="{2478D4E4-D981-4025-8239-8658F40AEEC5}"/>
                  </a:ext>
                </a:extLst>
              </p:cNvPr>
              <p:cNvSpPr>
                <a:spLocks/>
              </p:cNvSpPr>
              <p:nvPr/>
            </p:nvSpPr>
            <p:spPr bwMode="auto">
              <a:xfrm>
                <a:off x="11218485" y="5876612"/>
                <a:ext cx="129284" cy="43095"/>
              </a:xfrm>
              <a:custGeom>
                <a:avLst/>
                <a:gdLst>
                  <a:gd name="T0" fmla="*/ 2 w 30"/>
                  <a:gd name="T1" fmla="*/ 5 h 10"/>
                  <a:gd name="T2" fmla="*/ 5 w 30"/>
                  <a:gd name="T3" fmla="*/ 3 h 10"/>
                  <a:gd name="T4" fmla="*/ 6 w 30"/>
                  <a:gd name="T5" fmla="*/ 3 h 10"/>
                  <a:gd name="T6" fmla="*/ 7 w 30"/>
                  <a:gd name="T7" fmla="*/ 4 h 10"/>
                  <a:gd name="T8" fmla="*/ 11 w 30"/>
                  <a:gd name="T9" fmla="*/ 2 h 10"/>
                  <a:gd name="T10" fmla="*/ 12 w 30"/>
                  <a:gd name="T11" fmla="*/ 2 h 10"/>
                  <a:gd name="T12" fmla="*/ 14 w 30"/>
                  <a:gd name="T13" fmla="*/ 1 h 10"/>
                  <a:gd name="T14" fmla="*/ 16 w 30"/>
                  <a:gd name="T15" fmla="*/ 2 h 10"/>
                  <a:gd name="T16" fmla="*/ 18 w 30"/>
                  <a:gd name="T17" fmla="*/ 2 h 10"/>
                  <a:gd name="T18" fmla="*/ 20 w 30"/>
                  <a:gd name="T19" fmla="*/ 2 h 10"/>
                  <a:gd name="T20" fmla="*/ 21 w 30"/>
                  <a:gd name="T21" fmla="*/ 4 h 10"/>
                  <a:gd name="T22" fmla="*/ 24 w 30"/>
                  <a:gd name="T23" fmla="*/ 1 h 10"/>
                  <a:gd name="T24" fmla="*/ 27 w 30"/>
                  <a:gd name="T25" fmla="*/ 0 h 10"/>
                  <a:gd name="T26" fmla="*/ 29 w 30"/>
                  <a:gd name="T27" fmla="*/ 2 h 10"/>
                  <a:gd name="T28" fmla="*/ 30 w 30"/>
                  <a:gd name="T29" fmla="*/ 4 h 10"/>
                  <a:gd name="T30" fmla="*/ 29 w 30"/>
                  <a:gd name="T31" fmla="*/ 4 h 10"/>
                  <a:gd name="T32" fmla="*/ 28 w 30"/>
                  <a:gd name="T33" fmla="*/ 6 h 10"/>
                  <a:gd name="T34" fmla="*/ 26 w 30"/>
                  <a:gd name="T35" fmla="*/ 8 h 10"/>
                  <a:gd name="T36" fmla="*/ 21 w 30"/>
                  <a:gd name="T37" fmla="*/ 7 h 10"/>
                  <a:gd name="T38" fmla="*/ 19 w 30"/>
                  <a:gd name="T39" fmla="*/ 8 h 10"/>
                  <a:gd name="T40" fmla="*/ 18 w 30"/>
                  <a:gd name="T41" fmla="*/ 10 h 10"/>
                  <a:gd name="T42" fmla="*/ 13 w 30"/>
                  <a:gd name="T43" fmla="*/ 9 h 10"/>
                  <a:gd name="T44" fmla="*/ 11 w 30"/>
                  <a:gd name="T45" fmla="*/ 9 h 10"/>
                  <a:gd name="T46" fmla="*/ 7 w 30"/>
                  <a:gd name="T47" fmla="*/ 9 h 10"/>
                  <a:gd name="T48" fmla="*/ 6 w 30"/>
                  <a:gd name="T49" fmla="*/ 10 h 10"/>
                  <a:gd name="T50" fmla="*/ 5 w 30"/>
                  <a:gd name="T51" fmla="*/ 10 h 10"/>
                  <a:gd name="T52" fmla="*/ 4 w 30"/>
                  <a:gd name="T53" fmla="*/ 10 h 10"/>
                  <a:gd name="T54" fmla="*/ 3 w 30"/>
                  <a:gd name="T55" fmla="*/ 9 h 10"/>
                  <a:gd name="T56" fmla="*/ 1 w 30"/>
                  <a:gd name="T57" fmla="*/ 8 h 10"/>
                  <a:gd name="T58" fmla="*/ 2 w 30"/>
                  <a:gd name="T59" fmla="*/ 6 h 10"/>
                  <a:gd name="T60" fmla="*/ 1 w 30"/>
                  <a:gd name="T61" fmla="*/ 5 h 10"/>
                  <a:gd name="T62" fmla="*/ 2 w 30"/>
                  <a:gd name="T63" fmla="*/ 5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0" h="10">
                    <a:moveTo>
                      <a:pt x="2" y="5"/>
                    </a:moveTo>
                    <a:cubicBezTo>
                      <a:pt x="2" y="4"/>
                      <a:pt x="3" y="3"/>
                      <a:pt x="5" y="3"/>
                    </a:cubicBezTo>
                    <a:cubicBezTo>
                      <a:pt x="5" y="3"/>
                      <a:pt x="6" y="3"/>
                      <a:pt x="6" y="3"/>
                    </a:cubicBezTo>
                    <a:cubicBezTo>
                      <a:pt x="6" y="4"/>
                      <a:pt x="7" y="4"/>
                      <a:pt x="7" y="4"/>
                    </a:cubicBezTo>
                    <a:cubicBezTo>
                      <a:pt x="8" y="3"/>
                      <a:pt x="9" y="2"/>
                      <a:pt x="11" y="2"/>
                    </a:cubicBezTo>
                    <a:cubicBezTo>
                      <a:pt x="12" y="3"/>
                      <a:pt x="12" y="3"/>
                      <a:pt x="12" y="2"/>
                    </a:cubicBezTo>
                    <a:cubicBezTo>
                      <a:pt x="13" y="1"/>
                      <a:pt x="13" y="0"/>
                      <a:pt x="14" y="1"/>
                    </a:cubicBezTo>
                    <a:cubicBezTo>
                      <a:pt x="15" y="1"/>
                      <a:pt x="15" y="1"/>
                      <a:pt x="16" y="2"/>
                    </a:cubicBezTo>
                    <a:cubicBezTo>
                      <a:pt x="16" y="2"/>
                      <a:pt x="17" y="2"/>
                      <a:pt x="18" y="2"/>
                    </a:cubicBezTo>
                    <a:cubicBezTo>
                      <a:pt x="19" y="2"/>
                      <a:pt x="19" y="2"/>
                      <a:pt x="20" y="2"/>
                    </a:cubicBezTo>
                    <a:cubicBezTo>
                      <a:pt x="21" y="3"/>
                      <a:pt x="21" y="3"/>
                      <a:pt x="21" y="4"/>
                    </a:cubicBezTo>
                    <a:cubicBezTo>
                      <a:pt x="22" y="3"/>
                      <a:pt x="23" y="2"/>
                      <a:pt x="24" y="1"/>
                    </a:cubicBezTo>
                    <a:cubicBezTo>
                      <a:pt x="25" y="0"/>
                      <a:pt x="26" y="0"/>
                      <a:pt x="27" y="0"/>
                    </a:cubicBezTo>
                    <a:cubicBezTo>
                      <a:pt x="28" y="0"/>
                      <a:pt x="28" y="1"/>
                      <a:pt x="29" y="2"/>
                    </a:cubicBezTo>
                    <a:cubicBezTo>
                      <a:pt x="29" y="2"/>
                      <a:pt x="30" y="3"/>
                      <a:pt x="30" y="4"/>
                    </a:cubicBezTo>
                    <a:cubicBezTo>
                      <a:pt x="30" y="4"/>
                      <a:pt x="30" y="4"/>
                      <a:pt x="29" y="4"/>
                    </a:cubicBezTo>
                    <a:cubicBezTo>
                      <a:pt x="29" y="5"/>
                      <a:pt x="28" y="5"/>
                      <a:pt x="28" y="6"/>
                    </a:cubicBezTo>
                    <a:cubicBezTo>
                      <a:pt x="27" y="7"/>
                      <a:pt x="27" y="7"/>
                      <a:pt x="26" y="8"/>
                    </a:cubicBezTo>
                    <a:cubicBezTo>
                      <a:pt x="24" y="8"/>
                      <a:pt x="22" y="7"/>
                      <a:pt x="21" y="7"/>
                    </a:cubicBezTo>
                    <a:cubicBezTo>
                      <a:pt x="20" y="6"/>
                      <a:pt x="20" y="7"/>
                      <a:pt x="19" y="8"/>
                    </a:cubicBezTo>
                    <a:cubicBezTo>
                      <a:pt x="19" y="9"/>
                      <a:pt x="19" y="10"/>
                      <a:pt x="18" y="10"/>
                    </a:cubicBezTo>
                    <a:cubicBezTo>
                      <a:pt x="16" y="10"/>
                      <a:pt x="15" y="9"/>
                      <a:pt x="13" y="9"/>
                    </a:cubicBezTo>
                    <a:cubicBezTo>
                      <a:pt x="13" y="9"/>
                      <a:pt x="12" y="8"/>
                      <a:pt x="11" y="9"/>
                    </a:cubicBezTo>
                    <a:cubicBezTo>
                      <a:pt x="10" y="9"/>
                      <a:pt x="9" y="9"/>
                      <a:pt x="7" y="9"/>
                    </a:cubicBezTo>
                    <a:cubicBezTo>
                      <a:pt x="7" y="9"/>
                      <a:pt x="7" y="9"/>
                      <a:pt x="6" y="10"/>
                    </a:cubicBezTo>
                    <a:cubicBezTo>
                      <a:pt x="6" y="10"/>
                      <a:pt x="6" y="10"/>
                      <a:pt x="5" y="10"/>
                    </a:cubicBezTo>
                    <a:cubicBezTo>
                      <a:pt x="5" y="10"/>
                      <a:pt x="4" y="10"/>
                      <a:pt x="4" y="10"/>
                    </a:cubicBezTo>
                    <a:cubicBezTo>
                      <a:pt x="3" y="10"/>
                      <a:pt x="3" y="9"/>
                      <a:pt x="3" y="9"/>
                    </a:cubicBezTo>
                    <a:cubicBezTo>
                      <a:pt x="2" y="9"/>
                      <a:pt x="1" y="8"/>
                      <a:pt x="1" y="8"/>
                    </a:cubicBezTo>
                    <a:cubicBezTo>
                      <a:pt x="0" y="7"/>
                      <a:pt x="2" y="6"/>
                      <a:pt x="2" y="6"/>
                    </a:cubicBezTo>
                    <a:cubicBezTo>
                      <a:pt x="2" y="6"/>
                      <a:pt x="1" y="6"/>
                      <a:pt x="1" y="5"/>
                    </a:cubicBezTo>
                    <a:cubicBezTo>
                      <a:pt x="1" y="4"/>
                      <a:pt x="2" y="5"/>
                      <a:pt x="2"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22">
                <a:extLst>
                  <a:ext uri="{FF2B5EF4-FFF2-40B4-BE49-F238E27FC236}">
                    <a16:creationId xmlns="" xmlns:a16="http://schemas.microsoft.com/office/drawing/2014/main" id="{DEB22E73-E37B-4DEF-AEC1-9B35C4243089}"/>
                  </a:ext>
                </a:extLst>
              </p:cNvPr>
              <p:cNvSpPr>
                <a:spLocks/>
              </p:cNvSpPr>
              <p:nvPr/>
            </p:nvSpPr>
            <p:spPr bwMode="auto">
              <a:xfrm>
                <a:off x="10852182" y="6310637"/>
                <a:ext cx="507901" cy="397087"/>
              </a:xfrm>
              <a:custGeom>
                <a:avLst/>
                <a:gdLst>
                  <a:gd name="T0" fmla="*/ 111 w 118"/>
                  <a:gd name="T1" fmla="*/ 21 h 92"/>
                  <a:gd name="T2" fmla="*/ 106 w 118"/>
                  <a:gd name="T3" fmla="*/ 15 h 92"/>
                  <a:gd name="T4" fmla="*/ 108 w 118"/>
                  <a:gd name="T5" fmla="*/ 10 h 92"/>
                  <a:gd name="T6" fmla="*/ 107 w 118"/>
                  <a:gd name="T7" fmla="*/ 8 h 92"/>
                  <a:gd name="T8" fmla="*/ 108 w 118"/>
                  <a:gd name="T9" fmla="*/ 2 h 92"/>
                  <a:gd name="T10" fmla="*/ 97 w 118"/>
                  <a:gd name="T11" fmla="*/ 4 h 92"/>
                  <a:gd name="T12" fmla="*/ 83 w 118"/>
                  <a:gd name="T13" fmla="*/ 6 h 92"/>
                  <a:gd name="T14" fmla="*/ 75 w 118"/>
                  <a:gd name="T15" fmla="*/ 8 h 92"/>
                  <a:gd name="T16" fmla="*/ 73 w 118"/>
                  <a:gd name="T17" fmla="*/ 11 h 92"/>
                  <a:gd name="T18" fmla="*/ 66 w 118"/>
                  <a:gd name="T19" fmla="*/ 13 h 92"/>
                  <a:gd name="T20" fmla="*/ 59 w 118"/>
                  <a:gd name="T21" fmla="*/ 15 h 92"/>
                  <a:gd name="T22" fmla="*/ 52 w 118"/>
                  <a:gd name="T23" fmla="*/ 17 h 92"/>
                  <a:gd name="T24" fmla="*/ 47 w 118"/>
                  <a:gd name="T25" fmla="*/ 22 h 92"/>
                  <a:gd name="T26" fmla="*/ 42 w 118"/>
                  <a:gd name="T27" fmla="*/ 24 h 92"/>
                  <a:gd name="T28" fmla="*/ 39 w 118"/>
                  <a:gd name="T29" fmla="*/ 25 h 92"/>
                  <a:gd name="T30" fmla="*/ 38 w 118"/>
                  <a:gd name="T31" fmla="*/ 19 h 92"/>
                  <a:gd name="T32" fmla="*/ 38 w 118"/>
                  <a:gd name="T33" fmla="*/ 30 h 92"/>
                  <a:gd name="T34" fmla="*/ 37 w 118"/>
                  <a:gd name="T35" fmla="*/ 39 h 92"/>
                  <a:gd name="T36" fmla="*/ 32 w 118"/>
                  <a:gd name="T37" fmla="*/ 47 h 92"/>
                  <a:gd name="T38" fmla="*/ 29 w 118"/>
                  <a:gd name="T39" fmla="*/ 51 h 92"/>
                  <a:gd name="T40" fmla="*/ 26 w 118"/>
                  <a:gd name="T41" fmla="*/ 54 h 92"/>
                  <a:gd name="T42" fmla="*/ 24 w 118"/>
                  <a:gd name="T43" fmla="*/ 63 h 92"/>
                  <a:gd name="T44" fmla="*/ 20 w 118"/>
                  <a:gd name="T45" fmla="*/ 66 h 92"/>
                  <a:gd name="T46" fmla="*/ 11 w 118"/>
                  <a:gd name="T47" fmla="*/ 65 h 92"/>
                  <a:gd name="T48" fmla="*/ 6 w 118"/>
                  <a:gd name="T49" fmla="*/ 69 h 92"/>
                  <a:gd name="T50" fmla="*/ 1 w 118"/>
                  <a:gd name="T51" fmla="*/ 75 h 92"/>
                  <a:gd name="T52" fmla="*/ 10 w 118"/>
                  <a:gd name="T53" fmla="*/ 80 h 92"/>
                  <a:gd name="T54" fmla="*/ 20 w 118"/>
                  <a:gd name="T55" fmla="*/ 83 h 92"/>
                  <a:gd name="T56" fmla="*/ 29 w 118"/>
                  <a:gd name="T57" fmla="*/ 85 h 92"/>
                  <a:gd name="T58" fmla="*/ 33 w 118"/>
                  <a:gd name="T59" fmla="*/ 91 h 92"/>
                  <a:gd name="T60" fmla="*/ 39 w 118"/>
                  <a:gd name="T61" fmla="*/ 86 h 92"/>
                  <a:gd name="T62" fmla="*/ 48 w 118"/>
                  <a:gd name="T63" fmla="*/ 89 h 92"/>
                  <a:gd name="T64" fmla="*/ 58 w 118"/>
                  <a:gd name="T65" fmla="*/ 91 h 92"/>
                  <a:gd name="T66" fmla="*/ 67 w 118"/>
                  <a:gd name="T67" fmla="*/ 89 h 92"/>
                  <a:gd name="T68" fmla="*/ 73 w 118"/>
                  <a:gd name="T69" fmla="*/ 86 h 92"/>
                  <a:gd name="T70" fmla="*/ 75 w 118"/>
                  <a:gd name="T71" fmla="*/ 81 h 92"/>
                  <a:gd name="T72" fmla="*/ 70 w 118"/>
                  <a:gd name="T73" fmla="*/ 79 h 92"/>
                  <a:gd name="T74" fmla="*/ 63 w 118"/>
                  <a:gd name="T75" fmla="*/ 77 h 92"/>
                  <a:gd name="T76" fmla="*/ 57 w 118"/>
                  <a:gd name="T77" fmla="*/ 73 h 92"/>
                  <a:gd name="T78" fmla="*/ 46 w 118"/>
                  <a:gd name="T79" fmla="*/ 71 h 92"/>
                  <a:gd name="T80" fmla="*/ 40 w 118"/>
                  <a:gd name="T81" fmla="*/ 74 h 92"/>
                  <a:gd name="T82" fmla="*/ 33 w 118"/>
                  <a:gd name="T83" fmla="*/ 69 h 92"/>
                  <a:gd name="T84" fmla="*/ 40 w 118"/>
                  <a:gd name="T85" fmla="*/ 62 h 92"/>
                  <a:gd name="T86" fmla="*/ 45 w 118"/>
                  <a:gd name="T87" fmla="*/ 56 h 92"/>
                  <a:gd name="T88" fmla="*/ 52 w 118"/>
                  <a:gd name="T89" fmla="*/ 51 h 92"/>
                  <a:gd name="T90" fmla="*/ 59 w 118"/>
                  <a:gd name="T91" fmla="*/ 52 h 92"/>
                  <a:gd name="T92" fmla="*/ 63 w 118"/>
                  <a:gd name="T93" fmla="*/ 56 h 92"/>
                  <a:gd name="T94" fmla="*/ 70 w 118"/>
                  <a:gd name="T95" fmla="*/ 49 h 92"/>
                  <a:gd name="T96" fmla="*/ 69 w 118"/>
                  <a:gd name="T97" fmla="*/ 42 h 92"/>
                  <a:gd name="T98" fmla="*/ 77 w 118"/>
                  <a:gd name="T99" fmla="*/ 36 h 92"/>
                  <a:gd name="T100" fmla="*/ 81 w 118"/>
                  <a:gd name="T101" fmla="*/ 32 h 92"/>
                  <a:gd name="T102" fmla="*/ 86 w 118"/>
                  <a:gd name="T103" fmla="*/ 33 h 92"/>
                  <a:gd name="T104" fmla="*/ 98 w 118"/>
                  <a:gd name="T105" fmla="*/ 33 h 92"/>
                  <a:gd name="T106" fmla="*/ 108 w 118"/>
                  <a:gd name="T107" fmla="*/ 32 h 92"/>
                  <a:gd name="T108" fmla="*/ 118 w 118"/>
                  <a:gd name="T109" fmla="*/ 28 h 92"/>
                  <a:gd name="T110" fmla="*/ 112 w 118"/>
                  <a:gd name="T111" fmla="*/ 26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8" h="92">
                    <a:moveTo>
                      <a:pt x="112" y="26"/>
                    </a:moveTo>
                    <a:cubicBezTo>
                      <a:pt x="113" y="26"/>
                      <a:pt x="113" y="24"/>
                      <a:pt x="114" y="24"/>
                    </a:cubicBezTo>
                    <a:cubicBezTo>
                      <a:pt x="114" y="23"/>
                      <a:pt x="113" y="22"/>
                      <a:pt x="112" y="22"/>
                    </a:cubicBezTo>
                    <a:cubicBezTo>
                      <a:pt x="112" y="21"/>
                      <a:pt x="111" y="21"/>
                      <a:pt x="111" y="21"/>
                    </a:cubicBezTo>
                    <a:cubicBezTo>
                      <a:pt x="110" y="20"/>
                      <a:pt x="110" y="20"/>
                      <a:pt x="110" y="19"/>
                    </a:cubicBezTo>
                    <a:cubicBezTo>
                      <a:pt x="110" y="18"/>
                      <a:pt x="108" y="18"/>
                      <a:pt x="108" y="18"/>
                    </a:cubicBezTo>
                    <a:cubicBezTo>
                      <a:pt x="107" y="18"/>
                      <a:pt x="105" y="16"/>
                      <a:pt x="105" y="16"/>
                    </a:cubicBezTo>
                    <a:cubicBezTo>
                      <a:pt x="105" y="16"/>
                      <a:pt x="106" y="16"/>
                      <a:pt x="106" y="15"/>
                    </a:cubicBezTo>
                    <a:cubicBezTo>
                      <a:pt x="107" y="15"/>
                      <a:pt x="107" y="15"/>
                      <a:pt x="107" y="14"/>
                    </a:cubicBezTo>
                    <a:cubicBezTo>
                      <a:pt x="107" y="14"/>
                      <a:pt x="107" y="14"/>
                      <a:pt x="107" y="13"/>
                    </a:cubicBezTo>
                    <a:cubicBezTo>
                      <a:pt x="107" y="13"/>
                      <a:pt x="107" y="13"/>
                      <a:pt x="108" y="12"/>
                    </a:cubicBezTo>
                    <a:cubicBezTo>
                      <a:pt x="108" y="12"/>
                      <a:pt x="108" y="11"/>
                      <a:pt x="108" y="10"/>
                    </a:cubicBezTo>
                    <a:cubicBezTo>
                      <a:pt x="108" y="9"/>
                      <a:pt x="108" y="9"/>
                      <a:pt x="108" y="9"/>
                    </a:cubicBezTo>
                    <a:cubicBezTo>
                      <a:pt x="108" y="9"/>
                      <a:pt x="108" y="8"/>
                      <a:pt x="107" y="8"/>
                    </a:cubicBezTo>
                    <a:cubicBezTo>
                      <a:pt x="107" y="8"/>
                      <a:pt x="107" y="8"/>
                      <a:pt x="107" y="8"/>
                    </a:cubicBezTo>
                    <a:cubicBezTo>
                      <a:pt x="106" y="7"/>
                      <a:pt x="106" y="9"/>
                      <a:pt x="107" y="8"/>
                    </a:cubicBezTo>
                    <a:cubicBezTo>
                      <a:pt x="108" y="8"/>
                      <a:pt x="109" y="6"/>
                      <a:pt x="109" y="5"/>
                    </a:cubicBezTo>
                    <a:cubicBezTo>
                      <a:pt x="109" y="5"/>
                      <a:pt x="110" y="4"/>
                      <a:pt x="109" y="3"/>
                    </a:cubicBezTo>
                    <a:cubicBezTo>
                      <a:pt x="109" y="3"/>
                      <a:pt x="109" y="3"/>
                      <a:pt x="108" y="2"/>
                    </a:cubicBezTo>
                    <a:cubicBezTo>
                      <a:pt x="108" y="2"/>
                      <a:pt x="108" y="2"/>
                      <a:pt x="108" y="2"/>
                    </a:cubicBezTo>
                    <a:cubicBezTo>
                      <a:pt x="107" y="1"/>
                      <a:pt x="106" y="0"/>
                      <a:pt x="105" y="0"/>
                    </a:cubicBezTo>
                    <a:cubicBezTo>
                      <a:pt x="104" y="1"/>
                      <a:pt x="103" y="2"/>
                      <a:pt x="104" y="3"/>
                    </a:cubicBezTo>
                    <a:cubicBezTo>
                      <a:pt x="103" y="1"/>
                      <a:pt x="101" y="1"/>
                      <a:pt x="100" y="1"/>
                    </a:cubicBezTo>
                    <a:cubicBezTo>
                      <a:pt x="98" y="1"/>
                      <a:pt x="98" y="2"/>
                      <a:pt x="97" y="4"/>
                    </a:cubicBezTo>
                    <a:cubicBezTo>
                      <a:pt x="96" y="3"/>
                      <a:pt x="95" y="3"/>
                      <a:pt x="94" y="3"/>
                    </a:cubicBezTo>
                    <a:cubicBezTo>
                      <a:pt x="93" y="3"/>
                      <a:pt x="93" y="5"/>
                      <a:pt x="91" y="5"/>
                    </a:cubicBezTo>
                    <a:cubicBezTo>
                      <a:pt x="90" y="5"/>
                      <a:pt x="85" y="1"/>
                      <a:pt x="85" y="5"/>
                    </a:cubicBezTo>
                    <a:cubicBezTo>
                      <a:pt x="84" y="5"/>
                      <a:pt x="84" y="4"/>
                      <a:pt x="83" y="6"/>
                    </a:cubicBezTo>
                    <a:cubicBezTo>
                      <a:pt x="83" y="5"/>
                      <a:pt x="82" y="5"/>
                      <a:pt x="82" y="5"/>
                    </a:cubicBezTo>
                    <a:cubicBezTo>
                      <a:pt x="80" y="5"/>
                      <a:pt x="80" y="6"/>
                      <a:pt x="80" y="7"/>
                    </a:cubicBezTo>
                    <a:cubicBezTo>
                      <a:pt x="79" y="8"/>
                      <a:pt x="76" y="7"/>
                      <a:pt x="75" y="6"/>
                    </a:cubicBezTo>
                    <a:cubicBezTo>
                      <a:pt x="75" y="7"/>
                      <a:pt x="76" y="7"/>
                      <a:pt x="75" y="8"/>
                    </a:cubicBezTo>
                    <a:cubicBezTo>
                      <a:pt x="75" y="8"/>
                      <a:pt x="74" y="8"/>
                      <a:pt x="73" y="8"/>
                    </a:cubicBezTo>
                    <a:cubicBezTo>
                      <a:pt x="73" y="8"/>
                      <a:pt x="72" y="9"/>
                      <a:pt x="72" y="10"/>
                    </a:cubicBezTo>
                    <a:cubicBezTo>
                      <a:pt x="72" y="11"/>
                      <a:pt x="73" y="11"/>
                      <a:pt x="74" y="11"/>
                    </a:cubicBezTo>
                    <a:cubicBezTo>
                      <a:pt x="74" y="11"/>
                      <a:pt x="73" y="11"/>
                      <a:pt x="73" y="11"/>
                    </a:cubicBezTo>
                    <a:cubicBezTo>
                      <a:pt x="72" y="11"/>
                      <a:pt x="71" y="11"/>
                      <a:pt x="71" y="11"/>
                    </a:cubicBezTo>
                    <a:cubicBezTo>
                      <a:pt x="70" y="12"/>
                      <a:pt x="71" y="13"/>
                      <a:pt x="70" y="13"/>
                    </a:cubicBezTo>
                    <a:cubicBezTo>
                      <a:pt x="69" y="13"/>
                      <a:pt x="68" y="12"/>
                      <a:pt x="67" y="12"/>
                    </a:cubicBezTo>
                    <a:cubicBezTo>
                      <a:pt x="66" y="12"/>
                      <a:pt x="66" y="13"/>
                      <a:pt x="66" y="13"/>
                    </a:cubicBezTo>
                    <a:cubicBezTo>
                      <a:pt x="65" y="14"/>
                      <a:pt x="64" y="13"/>
                      <a:pt x="64" y="12"/>
                    </a:cubicBezTo>
                    <a:cubicBezTo>
                      <a:pt x="63" y="11"/>
                      <a:pt x="63" y="11"/>
                      <a:pt x="62" y="11"/>
                    </a:cubicBezTo>
                    <a:cubicBezTo>
                      <a:pt x="61" y="11"/>
                      <a:pt x="59" y="11"/>
                      <a:pt x="59" y="12"/>
                    </a:cubicBezTo>
                    <a:cubicBezTo>
                      <a:pt x="58" y="13"/>
                      <a:pt x="59" y="14"/>
                      <a:pt x="59" y="15"/>
                    </a:cubicBezTo>
                    <a:cubicBezTo>
                      <a:pt x="59" y="15"/>
                      <a:pt x="58" y="16"/>
                      <a:pt x="58" y="17"/>
                    </a:cubicBezTo>
                    <a:cubicBezTo>
                      <a:pt x="57" y="17"/>
                      <a:pt x="55" y="16"/>
                      <a:pt x="53" y="17"/>
                    </a:cubicBezTo>
                    <a:cubicBezTo>
                      <a:pt x="53" y="17"/>
                      <a:pt x="53" y="17"/>
                      <a:pt x="53" y="17"/>
                    </a:cubicBezTo>
                    <a:cubicBezTo>
                      <a:pt x="53" y="18"/>
                      <a:pt x="52" y="17"/>
                      <a:pt x="52" y="17"/>
                    </a:cubicBezTo>
                    <a:cubicBezTo>
                      <a:pt x="51" y="17"/>
                      <a:pt x="50" y="17"/>
                      <a:pt x="50" y="18"/>
                    </a:cubicBezTo>
                    <a:cubicBezTo>
                      <a:pt x="49" y="18"/>
                      <a:pt x="49" y="18"/>
                      <a:pt x="49" y="19"/>
                    </a:cubicBezTo>
                    <a:cubicBezTo>
                      <a:pt x="49" y="20"/>
                      <a:pt x="50" y="20"/>
                      <a:pt x="50" y="21"/>
                    </a:cubicBezTo>
                    <a:cubicBezTo>
                      <a:pt x="50" y="23"/>
                      <a:pt x="48" y="22"/>
                      <a:pt x="47" y="22"/>
                    </a:cubicBezTo>
                    <a:cubicBezTo>
                      <a:pt x="46" y="22"/>
                      <a:pt x="45" y="21"/>
                      <a:pt x="44" y="22"/>
                    </a:cubicBezTo>
                    <a:cubicBezTo>
                      <a:pt x="44" y="22"/>
                      <a:pt x="44" y="23"/>
                      <a:pt x="44" y="23"/>
                    </a:cubicBezTo>
                    <a:cubicBezTo>
                      <a:pt x="44" y="24"/>
                      <a:pt x="44" y="24"/>
                      <a:pt x="44" y="24"/>
                    </a:cubicBezTo>
                    <a:cubicBezTo>
                      <a:pt x="43" y="24"/>
                      <a:pt x="43" y="24"/>
                      <a:pt x="42" y="24"/>
                    </a:cubicBezTo>
                    <a:cubicBezTo>
                      <a:pt x="42" y="25"/>
                      <a:pt x="42" y="26"/>
                      <a:pt x="42" y="26"/>
                    </a:cubicBezTo>
                    <a:cubicBezTo>
                      <a:pt x="42" y="27"/>
                      <a:pt x="42" y="28"/>
                      <a:pt x="43" y="29"/>
                    </a:cubicBezTo>
                    <a:cubicBezTo>
                      <a:pt x="41" y="30"/>
                      <a:pt x="38" y="29"/>
                      <a:pt x="38" y="28"/>
                    </a:cubicBezTo>
                    <a:cubicBezTo>
                      <a:pt x="38" y="27"/>
                      <a:pt x="38" y="26"/>
                      <a:pt x="39" y="25"/>
                    </a:cubicBezTo>
                    <a:cubicBezTo>
                      <a:pt x="39" y="24"/>
                      <a:pt x="40" y="24"/>
                      <a:pt x="40" y="23"/>
                    </a:cubicBezTo>
                    <a:cubicBezTo>
                      <a:pt x="40" y="22"/>
                      <a:pt x="39" y="21"/>
                      <a:pt x="39" y="21"/>
                    </a:cubicBezTo>
                    <a:cubicBezTo>
                      <a:pt x="39" y="21"/>
                      <a:pt x="39" y="20"/>
                      <a:pt x="38" y="20"/>
                    </a:cubicBezTo>
                    <a:cubicBezTo>
                      <a:pt x="38" y="20"/>
                      <a:pt x="38" y="20"/>
                      <a:pt x="38" y="19"/>
                    </a:cubicBezTo>
                    <a:cubicBezTo>
                      <a:pt x="37" y="19"/>
                      <a:pt x="36" y="19"/>
                      <a:pt x="35" y="20"/>
                    </a:cubicBezTo>
                    <a:cubicBezTo>
                      <a:pt x="35" y="20"/>
                      <a:pt x="37" y="20"/>
                      <a:pt x="37" y="21"/>
                    </a:cubicBezTo>
                    <a:cubicBezTo>
                      <a:pt x="37" y="22"/>
                      <a:pt x="37" y="24"/>
                      <a:pt x="37" y="25"/>
                    </a:cubicBezTo>
                    <a:cubicBezTo>
                      <a:pt x="37" y="27"/>
                      <a:pt x="36" y="29"/>
                      <a:pt x="38" y="30"/>
                    </a:cubicBezTo>
                    <a:cubicBezTo>
                      <a:pt x="38" y="31"/>
                      <a:pt x="36" y="32"/>
                      <a:pt x="36" y="32"/>
                    </a:cubicBezTo>
                    <a:cubicBezTo>
                      <a:pt x="35" y="33"/>
                      <a:pt x="35" y="33"/>
                      <a:pt x="36" y="34"/>
                    </a:cubicBezTo>
                    <a:cubicBezTo>
                      <a:pt x="36" y="35"/>
                      <a:pt x="39" y="37"/>
                      <a:pt x="38" y="38"/>
                    </a:cubicBezTo>
                    <a:cubicBezTo>
                      <a:pt x="38" y="38"/>
                      <a:pt x="37" y="39"/>
                      <a:pt x="37" y="39"/>
                    </a:cubicBezTo>
                    <a:cubicBezTo>
                      <a:pt x="36" y="39"/>
                      <a:pt x="36" y="40"/>
                      <a:pt x="35" y="41"/>
                    </a:cubicBezTo>
                    <a:cubicBezTo>
                      <a:pt x="34" y="41"/>
                      <a:pt x="35" y="42"/>
                      <a:pt x="35" y="43"/>
                    </a:cubicBezTo>
                    <a:cubicBezTo>
                      <a:pt x="34" y="44"/>
                      <a:pt x="33" y="44"/>
                      <a:pt x="32" y="44"/>
                    </a:cubicBezTo>
                    <a:cubicBezTo>
                      <a:pt x="32" y="45"/>
                      <a:pt x="32" y="46"/>
                      <a:pt x="32" y="47"/>
                    </a:cubicBezTo>
                    <a:cubicBezTo>
                      <a:pt x="31" y="47"/>
                      <a:pt x="31" y="47"/>
                      <a:pt x="31" y="48"/>
                    </a:cubicBezTo>
                    <a:cubicBezTo>
                      <a:pt x="31" y="49"/>
                      <a:pt x="31" y="49"/>
                      <a:pt x="30" y="50"/>
                    </a:cubicBezTo>
                    <a:cubicBezTo>
                      <a:pt x="30" y="50"/>
                      <a:pt x="30" y="50"/>
                      <a:pt x="30" y="50"/>
                    </a:cubicBezTo>
                    <a:cubicBezTo>
                      <a:pt x="29" y="51"/>
                      <a:pt x="29" y="51"/>
                      <a:pt x="29" y="51"/>
                    </a:cubicBezTo>
                    <a:cubicBezTo>
                      <a:pt x="28" y="51"/>
                      <a:pt x="27" y="51"/>
                      <a:pt x="27" y="50"/>
                    </a:cubicBezTo>
                    <a:cubicBezTo>
                      <a:pt x="26" y="50"/>
                      <a:pt x="25" y="50"/>
                      <a:pt x="25" y="50"/>
                    </a:cubicBezTo>
                    <a:cubicBezTo>
                      <a:pt x="25" y="51"/>
                      <a:pt x="24" y="52"/>
                      <a:pt x="24" y="54"/>
                    </a:cubicBezTo>
                    <a:cubicBezTo>
                      <a:pt x="24" y="55"/>
                      <a:pt x="25" y="54"/>
                      <a:pt x="26" y="54"/>
                    </a:cubicBezTo>
                    <a:cubicBezTo>
                      <a:pt x="26" y="55"/>
                      <a:pt x="26" y="56"/>
                      <a:pt x="26" y="57"/>
                    </a:cubicBezTo>
                    <a:cubicBezTo>
                      <a:pt x="26" y="58"/>
                      <a:pt x="26" y="58"/>
                      <a:pt x="26" y="59"/>
                    </a:cubicBezTo>
                    <a:cubicBezTo>
                      <a:pt x="25" y="59"/>
                      <a:pt x="24" y="59"/>
                      <a:pt x="24" y="60"/>
                    </a:cubicBezTo>
                    <a:cubicBezTo>
                      <a:pt x="23" y="61"/>
                      <a:pt x="23" y="62"/>
                      <a:pt x="24" y="63"/>
                    </a:cubicBezTo>
                    <a:cubicBezTo>
                      <a:pt x="23" y="62"/>
                      <a:pt x="23" y="64"/>
                      <a:pt x="23" y="65"/>
                    </a:cubicBezTo>
                    <a:cubicBezTo>
                      <a:pt x="24" y="66"/>
                      <a:pt x="25" y="66"/>
                      <a:pt x="23" y="67"/>
                    </a:cubicBezTo>
                    <a:cubicBezTo>
                      <a:pt x="23" y="68"/>
                      <a:pt x="23" y="68"/>
                      <a:pt x="22" y="68"/>
                    </a:cubicBezTo>
                    <a:cubicBezTo>
                      <a:pt x="21" y="67"/>
                      <a:pt x="20" y="66"/>
                      <a:pt x="20" y="66"/>
                    </a:cubicBezTo>
                    <a:cubicBezTo>
                      <a:pt x="18" y="64"/>
                      <a:pt x="16" y="66"/>
                      <a:pt x="16" y="68"/>
                    </a:cubicBezTo>
                    <a:cubicBezTo>
                      <a:pt x="16" y="67"/>
                      <a:pt x="14" y="63"/>
                      <a:pt x="13" y="63"/>
                    </a:cubicBezTo>
                    <a:cubicBezTo>
                      <a:pt x="12" y="63"/>
                      <a:pt x="11" y="64"/>
                      <a:pt x="11" y="65"/>
                    </a:cubicBezTo>
                    <a:cubicBezTo>
                      <a:pt x="11" y="65"/>
                      <a:pt x="11" y="65"/>
                      <a:pt x="11" y="65"/>
                    </a:cubicBezTo>
                    <a:cubicBezTo>
                      <a:pt x="11" y="66"/>
                      <a:pt x="10" y="66"/>
                      <a:pt x="10" y="67"/>
                    </a:cubicBezTo>
                    <a:cubicBezTo>
                      <a:pt x="9" y="68"/>
                      <a:pt x="10" y="68"/>
                      <a:pt x="9" y="69"/>
                    </a:cubicBezTo>
                    <a:cubicBezTo>
                      <a:pt x="9" y="69"/>
                      <a:pt x="8" y="69"/>
                      <a:pt x="7" y="69"/>
                    </a:cubicBezTo>
                    <a:cubicBezTo>
                      <a:pt x="7" y="69"/>
                      <a:pt x="6" y="68"/>
                      <a:pt x="6" y="69"/>
                    </a:cubicBezTo>
                    <a:cubicBezTo>
                      <a:pt x="4" y="69"/>
                      <a:pt x="4" y="72"/>
                      <a:pt x="6" y="73"/>
                    </a:cubicBezTo>
                    <a:cubicBezTo>
                      <a:pt x="6" y="74"/>
                      <a:pt x="3" y="72"/>
                      <a:pt x="3" y="72"/>
                    </a:cubicBezTo>
                    <a:cubicBezTo>
                      <a:pt x="2" y="72"/>
                      <a:pt x="2" y="71"/>
                      <a:pt x="1" y="72"/>
                    </a:cubicBezTo>
                    <a:cubicBezTo>
                      <a:pt x="0" y="72"/>
                      <a:pt x="0" y="74"/>
                      <a:pt x="1" y="75"/>
                    </a:cubicBezTo>
                    <a:cubicBezTo>
                      <a:pt x="1" y="76"/>
                      <a:pt x="1" y="76"/>
                      <a:pt x="2" y="77"/>
                    </a:cubicBezTo>
                    <a:cubicBezTo>
                      <a:pt x="2" y="77"/>
                      <a:pt x="3" y="77"/>
                      <a:pt x="4" y="77"/>
                    </a:cubicBezTo>
                    <a:cubicBezTo>
                      <a:pt x="4" y="79"/>
                      <a:pt x="3" y="81"/>
                      <a:pt x="6" y="81"/>
                    </a:cubicBezTo>
                    <a:cubicBezTo>
                      <a:pt x="7" y="81"/>
                      <a:pt x="8" y="79"/>
                      <a:pt x="10" y="80"/>
                    </a:cubicBezTo>
                    <a:cubicBezTo>
                      <a:pt x="11" y="81"/>
                      <a:pt x="11" y="82"/>
                      <a:pt x="11" y="83"/>
                    </a:cubicBezTo>
                    <a:cubicBezTo>
                      <a:pt x="12" y="84"/>
                      <a:pt x="12" y="84"/>
                      <a:pt x="12" y="84"/>
                    </a:cubicBezTo>
                    <a:cubicBezTo>
                      <a:pt x="13" y="84"/>
                      <a:pt x="15" y="84"/>
                      <a:pt x="16" y="84"/>
                    </a:cubicBezTo>
                    <a:cubicBezTo>
                      <a:pt x="17" y="83"/>
                      <a:pt x="19" y="82"/>
                      <a:pt x="20" y="83"/>
                    </a:cubicBezTo>
                    <a:cubicBezTo>
                      <a:pt x="20" y="85"/>
                      <a:pt x="19" y="87"/>
                      <a:pt x="22" y="87"/>
                    </a:cubicBezTo>
                    <a:cubicBezTo>
                      <a:pt x="22" y="87"/>
                      <a:pt x="23" y="87"/>
                      <a:pt x="23" y="86"/>
                    </a:cubicBezTo>
                    <a:cubicBezTo>
                      <a:pt x="24" y="86"/>
                      <a:pt x="24" y="86"/>
                      <a:pt x="25" y="87"/>
                    </a:cubicBezTo>
                    <a:cubicBezTo>
                      <a:pt x="26" y="87"/>
                      <a:pt x="29" y="87"/>
                      <a:pt x="29" y="85"/>
                    </a:cubicBezTo>
                    <a:cubicBezTo>
                      <a:pt x="30" y="85"/>
                      <a:pt x="30" y="87"/>
                      <a:pt x="30" y="88"/>
                    </a:cubicBezTo>
                    <a:cubicBezTo>
                      <a:pt x="30" y="88"/>
                      <a:pt x="30" y="89"/>
                      <a:pt x="30" y="90"/>
                    </a:cubicBezTo>
                    <a:cubicBezTo>
                      <a:pt x="30" y="90"/>
                      <a:pt x="30" y="90"/>
                      <a:pt x="30" y="91"/>
                    </a:cubicBezTo>
                    <a:cubicBezTo>
                      <a:pt x="30" y="92"/>
                      <a:pt x="32" y="92"/>
                      <a:pt x="33" y="91"/>
                    </a:cubicBezTo>
                    <a:cubicBezTo>
                      <a:pt x="34" y="91"/>
                      <a:pt x="34" y="90"/>
                      <a:pt x="34" y="89"/>
                    </a:cubicBezTo>
                    <a:cubicBezTo>
                      <a:pt x="34" y="89"/>
                      <a:pt x="34" y="87"/>
                      <a:pt x="34" y="87"/>
                    </a:cubicBezTo>
                    <a:cubicBezTo>
                      <a:pt x="34" y="87"/>
                      <a:pt x="35" y="87"/>
                      <a:pt x="35" y="87"/>
                    </a:cubicBezTo>
                    <a:cubicBezTo>
                      <a:pt x="37" y="87"/>
                      <a:pt x="38" y="86"/>
                      <a:pt x="39" y="86"/>
                    </a:cubicBezTo>
                    <a:cubicBezTo>
                      <a:pt x="40" y="86"/>
                      <a:pt x="40" y="88"/>
                      <a:pt x="41" y="89"/>
                    </a:cubicBezTo>
                    <a:cubicBezTo>
                      <a:pt x="41" y="89"/>
                      <a:pt x="42" y="89"/>
                      <a:pt x="43" y="89"/>
                    </a:cubicBezTo>
                    <a:cubicBezTo>
                      <a:pt x="44" y="89"/>
                      <a:pt x="45" y="89"/>
                      <a:pt x="46" y="89"/>
                    </a:cubicBezTo>
                    <a:cubicBezTo>
                      <a:pt x="47" y="89"/>
                      <a:pt x="47" y="88"/>
                      <a:pt x="48" y="89"/>
                    </a:cubicBezTo>
                    <a:cubicBezTo>
                      <a:pt x="49" y="89"/>
                      <a:pt x="49" y="90"/>
                      <a:pt x="50" y="90"/>
                    </a:cubicBezTo>
                    <a:cubicBezTo>
                      <a:pt x="51" y="91"/>
                      <a:pt x="52" y="92"/>
                      <a:pt x="54" y="92"/>
                    </a:cubicBezTo>
                    <a:cubicBezTo>
                      <a:pt x="54" y="91"/>
                      <a:pt x="55" y="90"/>
                      <a:pt x="56" y="90"/>
                    </a:cubicBezTo>
                    <a:cubicBezTo>
                      <a:pt x="56" y="90"/>
                      <a:pt x="58" y="91"/>
                      <a:pt x="58" y="91"/>
                    </a:cubicBezTo>
                    <a:cubicBezTo>
                      <a:pt x="59" y="92"/>
                      <a:pt x="59" y="92"/>
                      <a:pt x="60" y="92"/>
                    </a:cubicBezTo>
                    <a:cubicBezTo>
                      <a:pt x="62" y="92"/>
                      <a:pt x="63" y="91"/>
                      <a:pt x="64" y="91"/>
                    </a:cubicBezTo>
                    <a:cubicBezTo>
                      <a:pt x="64" y="90"/>
                      <a:pt x="65" y="90"/>
                      <a:pt x="65" y="90"/>
                    </a:cubicBezTo>
                    <a:cubicBezTo>
                      <a:pt x="66" y="90"/>
                      <a:pt x="67" y="89"/>
                      <a:pt x="67" y="89"/>
                    </a:cubicBezTo>
                    <a:cubicBezTo>
                      <a:pt x="69" y="89"/>
                      <a:pt x="69" y="90"/>
                      <a:pt x="70" y="91"/>
                    </a:cubicBezTo>
                    <a:cubicBezTo>
                      <a:pt x="71" y="92"/>
                      <a:pt x="71" y="91"/>
                      <a:pt x="71" y="91"/>
                    </a:cubicBezTo>
                    <a:cubicBezTo>
                      <a:pt x="72" y="91"/>
                      <a:pt x="75" y="89"/>
                      <a:pt x="75" y="88"/>
                    </a:cubicBezTo>
                    <a:cubicBezTo>
                      <a:pt x="74" y="88"/>
                      <a:pt x="72" y="87"/>
                      <a:pt x="73" y="86"/>
                    </a:cubicBezTo>
                    <a:cubicBezTo>
                      <a:pt x="74" y="85"/>
                      <a:pt x="76" y="87"/>
                      <a:pt x="76" y="87"/>
                    </a:cubicBezTo>
                    <a:cubicBezTo>
                      <a:pt x="78" y="86"/>
                      <a:pt x="78" y="84"/>
                      <a:pt x="78" y="83"/>
                    </a:cubicBezTo>
                    <a:cubicBezTo>
                      <a:pt x="78" y="83"/>
                      <a:pt x="78" y="81"/>
                      <a:pt x="77" y="81"/>
                    </a:cubicBezTo>
                    <a:cubicBezTo>
                      <a:pt x="77" y="80"/>
                      <a:pt x="76" y="81"/>
                      <a:pt x="75" y="81"/>
                    </a:cubicBezTo>
                    <a:cubicBezTo>
                      <a:pt x="75" y="80"/>
                      <a:pt x="75" y="79"/>
                      <a:pt x="75" y="78"/>
                    </a:cubicBezTo>
                    <a:cubicBezTo>
                      <a:pt x="75" y="78"/>
                      <a:pt x="74" y="78"/>
                      <a:pt x="74" y="79"/>
                    </a:cubicBezTo>
                    <a:cubicBezTo>
                      <a:pt x="74" y="79"/>
                      <a:pt x="73" y="79"/>
                      <a:pt x="73" y="79"/>
                    </a:cubicBezTo>
                    <a:cubicBezTo>
                      <a:pt x="72" y="79"/>
                      <a:pt x="71" y="79"/>
                      <a:pt x="70" y="79"/>
                    </a:cubicBezTo>
                    <a:cubicBezTo>
                      <a:pt x="70" y="80"/>
                      <a:pt x="69" y="80"/>
                      <a:pt x="68" y="80"/>
                    </a:cubicBezTo>
                    <a:cubicBezTo>
                      <a:pt x="67" y="80"/>
                      <a:pt x="66" y="78"/>
                      <a:pt x="66" y="77"/>
                    </a:cubicBezTo>
                    <a:cubicBezTo>
                      <a:pt x="65" y="77"/>
                      <a:pt x="65" y="76"/>
                      <a:pt x="64" y="76"/>
                    </a:cubicBezTo>
                    <a:cubicBezTo>
                      <a:pt x="64" y="77"/>
                      <a:pt x="63" y="77"/>
                      <a:pt x="63" y="77"/>
                    </a:cubicBezTo>
                    <a:cubicBezTo>
                      <a:pt x="62" y="78"/>
                      <a:pt x="62" y="78"/>
                      <a:pt x="61" y="78"/>
                    </a:cubicBezTo>
                    <a:cubicBezTo>
                      <a:pt x="60" y="78"/>
                      <a:pt x="60" y="78"/>
                      <a:pt x="60" y="78"/>
                    </a:cubicBezTo>
                    <a:cubicBezTo>
                      <a:pt x="59" y="77"/>
                      <a:pt x="58" y="77"/>
                      <a:pt x="57" y="75"/>
                    </a:cubicBezTo>
                    <a:cubicBezTo>
                      <a:pt x="57" y="75"/>
                      <a:pt x="57" y="74"/>
                      <a:pt x="57" y="73"/>
                    </a:cubicBezTo>
                    <a:cubicBezTo>
                      <a:pt x="56" y="72"/>
                      <a:pt x="54" y="73"/>
                      <a:pt x="53" y="73"/>
                    </a:cubicBezTo>
                    <a:cubicBezTo>
                      <a:pt x="53" y="72"/>
                      <a:pt x="53" y="71"/>
                      <a:pt x="52" y="70"/>
                    </a:cubicBezTo>
                    <a:cubicBezTo>
                      <a:pt x="52" y="70"/>
                      <a:pt x="50" y="70"/>
                      <a:pt x="49" y="70"/>
                    </a:cubicBezTo>
                    <a:cubicBezTo>
                      <a:pt x="48" y="70"/>
                      <a:pt x="47" y="70"/>
                      <a:pt x="46" y="71"/>
                    </a:cubicBezTo>
                    <a:cubicBezTo>
                      <a:pt x="45" y="71"/>
                      <a:pt x="45" y="72"/>
                      <a:pt x="45" y="72"/>
                    </a:cubicBezTo>
                    <a:cubicBezTo>
                      <a:pt x="44" y="73"/>
                      <a:pt x="44" y="73"/>
                      <a:pt x="44" y="74"/>
                    </a:cubicBezTo>
                    <a:cubicBezTo>
                      <a:pt x="44" y="74"/>
                      <a:pt x="44" y="75"/>
                      <a:pt x="43" y="75"/>
                    </a:cubicBezTo>
                    <a:cubicBezTo>
                      <a:pt x="42" y="75"/>
                      <a:pt x="41" y="74"/>
                      <a:pt x="40" y="74"/>
                    </a:cubicBezTo>
                    <a:cubicBezTo>
                      <a:pt x="38" y="74"/>
                      <a:pt x="37" y="75"/>
                      <a:pt x="35" y="74"/>
                    </a:cubicBezTo>
                    <a:cubicBezTo>
                      <a:pt x="35" y="74"/>
                      <a:pt x="35" y="74"/>
                      <a:pt x="35" y="73"/>
                    </a:cubicBezTo>
                    <a:cubicBezTo>
                      <a:pt x="34" y="73"/>
                      <a:pt x="33" y="74"/>
                      <a:pt x="32" y="74"/>
                    </a:cubicBezTo>
                    <a:cubicBezTo>
                      <a:pt x="31" y="73"/>
                      <a:pt x="31" y="70"/>
                      <a:pt x="33" y="69"/>
                    </a:cubicBezTo>
                    <a:cubicBezTo>
                      <a:pt x="33" y="69"/>
                      <a:pt x="34" y="69"/>
                      <a:pt x="34" y="69"/>
                    </a:cubicBezTo>
                    <a:cubicBezTo>
                      <a:pt x="34" y="68"/>
                      <a:pt x="35" y="67"/>
                      <a:pt x="35" y="66"/>
                    </a:cubicBezTo>
                    <a:cubicBezTo>
                      <a:pt x="35" y="66"/>
                      <a:pt x="35" y="64"/>
                      <a:pt x="36" y="64"/>
                    </a:cubicBezTo>
                    <a:cubicBezTo>
                      <a:pt x="37" y="63"/>
                      <a:pt x="39" y="64"/>
                      <a:pt x="40" y="62"/>
                    </a:cubicBezTo>
                    <a:cubicBezTo>
                      <a:pt x="40" y="61"/>
                      <a:pt x="39" y="59"/>
                      <a:pt x="41" y="58"/>
                    </a:cubicBezTo>
                    <a:cubicBezTo>
                      <a:pt x="41" y="58"/>
                      <a:pt x="42" y="57"/>
                      <a:pt x="43" y="57"/>
                    </a:cubicBezTo>
                    <a:cubicBezTo>
                      <a:pt x="43" y="57"/>
                      <a:pt x="43" y="57"/>
                      <a:pt x="43" y="57"/>
                    </a:cubicBezTo>
                    <a:cubicBezTo>
                      <a:pt x="44" y="57"/>
                      <a:pt x="44" y="57"/>
                      <a:pt x="45" y="56"/>
                    </a:cubicBezTo>
                    <a:cubicBezTo>
                      <a:pt x="45" y="56"/>
                      <a:pt x="46" y="55"/>
                      <a:pt x="47" y="55"/>
                    </a:cubicBezTo>
                    <a:cubicBezTo>
                      <a:pt x="48" y="55"/>
                      <a:pt x="49" y="54"/>
                      <a:pt x="50" y="54"/>
                    </a:cubicBezTo>
                    <a:cubicBezTo>
                      <a:pt x="51" y="54"/>
                      <a:pt x="51" y="54"/>
                      <a:pt x="52" y="54"/>
                    </a:cubicBezTo>
                    <a:cubicBezTo>
                      <a:pt x="52" y="53"/>
                      <a:pt x="52" y="52"/>
                      <a:pt x="52" y="51"/>
                    </a:cubicBezTo>
                    <a:cubicBezTo>
                      <a:pt x="53" y="50"/>
                      <a:pt x="54" y="50"/>
                      <a:pt x="55" y="50"/>
                    </a:cubicBezTo>
                    <a:cubicBezTo>
                      <a:pt x="55" y="50"/>
                      <a:pt x="57" y="49"/>
                      <a:pt x="57" y="50"/>
                    </a:cubicBezTo>
                    <a:cubicBezTo>
                      <a:pt x="58" y="51"/>
                      <a:pt x="57" y="51"/>
                      <a:pt x="58" y="52"/>
                    </a:cubicBezTo>
                    <a:cubicBezTo>
                      <a:pt x="58" y="52"/>
                      <a:pt x="58" y="52"/>
                      <a:pt x="59" y="52"/>
                    </a:cubicBezTo>
                    <a:cubicBezTo>
                      <a:pt x="59" y="53"/>
                      <a:pt x="59" y="53"/>
                      <a:pt x="60" y="53"/>
                    </a:cubicBezTo>
                    <a:cubicBezTo>
                      <a:pt x="60" y="54"/>
                      <a:pt x="60" y="54"/>
                      <a:pt x="61" y="54"/>
                    </a:cubicBezTo>
                    <a:cubicBezTo>
                      <a:pt x="61" y="54"/>
                      <a:pt x="61" y="54"/>
                      <a:pt x="61" y="54"/>
                    </a:cubicBezTo>
                    <a:cubicBezTo>
                      <a:pt x="62" y="55"/>
                      <a:pt x="61" y="55"/>
                      <a:pt x="63" y="56"/>
                    </a:cubicBezTo>
                    <a:cubicBezTo>
                      <a:pt x="64" y="56"/>
                      <a:pt x="66" y="55"/>
                      <a:pt x="67" y="55"/>
                    </a:cubicBezTo>
                    <a:cubicBezTo>
                      <a:pt x="67" y="54"/>
                      <a:pt x="66" y="54"/>
                      <a:pt x="65" y="53"/>
                    </a:cubicBezTo>
                    <a:cubicBezTo>
                      <a:pt x="65" y="53"/>
                      <a:pt x="67" y="52"/>
                      <a:pt x="67" y="52"/>
                    </a:cubicBezTo>
                    <a:cubicBezTo>
                      <a:pt x="68" y="51"/>
                      <a:pt x="69" y="50"/>
                      <a:pt x="70" y="49"/>
                    </a:cubicBezTo>
                    <a:cubicBezTo>
                      <a:pt x="70" y="48"/>
                      <a:pt x="67" y="48"/>
                      <a:pt x="66" y="48"/>
                    </a:cubicBezTo>
                    <a:cubicBezTo>
                      <a:pt x="67" y="47"/>
                      <a:pt x="67" y="46"/>
                      <a:pt x="68" y="45"/>
                    </a:cubicBezTo>
                    <a:cubicBezTo>
                      <a:pt x="68" y="44"/>
                      <a:pt x="69" y="44"/>
                      <a:pt x="69" y="43"/>
                    </a:cubicBezTo>
                    <a:cubicBezTo>
                      <a:pt x="69" y="43"/>
                      <a:pt x="69" y="42"/>
                      <a:pt x="69" y="42"/>
                    </a:cubicBezTo>
                    <a:cubicBezTo>
                      <a:pt x="69" y="41"/>
                      <a:pt x="69" y="41"/>
                      <a:pt x="69" y="40"/>
                    </a:cubicBezTo>
                    <a:cubicBezTo>
                      <a:pt x="69" y="39"/>
                      <a:pt x="71" y="37"/>
                      <a:pt x="72" y="38"/>
                    </a:cubicBezTo>
                    <a:cubicBezTo>
                      <a:pt x="73" y="38"/>
                      <a:pt x="73" y="40"/>
                      <a:pt x="74" y="40"/>
                    </a:cubicBezTo>
                    <a:cubicBezTo>
                      <a:pt x="76" y="40"/>
                      <a:pt x="77" y="38"/>
                      <a:pt x="77" y="36"/>
                    </a:cubicBezTo>
                    <a:cubicBezTo>
                      <a:pt x="77" y="35"/>
                      <a:pt x="77" y="34"/>
                      <a:pt x="77" y="33"/>
                    </a:cubicBezTo>
                    <a:cubicBezTo>
                      <a:pt x="76" y="33"/>
                      <a:pt x="77" y="32"/>
                      <a:pt x="78" y="32"/>
                    </a:cubicBezTo>
                    <a:cubicBezTo>
                      <a:pt x="78" y="32"/>
                      <a:pt x="79" y="32"/>
                      <a:pt x="79" y="32"/>
                    </a:cubicBezTo>
                    <a:cubicBezTo>
                      <a:pt x="80" y="32"/>
                      <a:pt x="80" y="32"/>
                      <a:pt x="81" y="32"/>
                    </a:cubicBezTo>
                    <a:cubicBezTo>
                      <a:pt x="81" y="32"/>
                      <a:pt x="82" y="32"/>
                      <a:pt x="82" y="31"/>
                    </a:cubicBezTo>
                    <a:cubicBezTo>
                      <a:pt x="83" y="30"/>
                      <a:pt x="83" y="29"/>
                      <a:pt x="84" y="28"/>
                    </a:cubicBezTo>
                    <a:cubicBezTo>
                      <a:pt x="85" y="29"/>
                      <a:pt x="86" y="29"/>
                      <a:pt x="86" y="31"/>
                    </a:cubicBezTo>
                    <a:cubicBezTo>
                      <a:pt x="87" y="31"/>
                      <a:pt x="86" y="33"/>
                      <a:pt x="86" y="33"/>
                    </a:cubicBezTo>
                    <a:cubicBezTo>
                      <a:pt x="87" y="34"/>
                      <a:pt x="88" y="34"/>
                      <a:pt x="89" y="34"/>
                    </a:cubicBezTo>
                    <a:cubicBezTo>
                      <a:pt x="90" y="34"/>
                      <a:pt x="91" y="34"/>
                      <a:pt x="92" y="34"/>
                    </a:cubicBezTo>
                    <a:cubicBezTo>
                      <a:pt x="93" y="34"/>
                      <a:pt x="94" y="34"/>
                      <a:pt x="94" y="35"/>
                    </a:cubicBezTo>
                    <a:cubicBezTo>
                      <a:pt x="96" y="35"/>
                      <a:pt x="96" y="34"/>
                      <a:pt x="98" y="33"/>
                    </a:cubicBezTo>
                    <a:cubicBezTo>
                      <a:pt x="99" y="32"/>
                      <a:pt x="100" y="33"/>
                      <a:pt x="101" y="34"/>
                    </a:cubicBezTo>
                    <a:cubicBezTo>
                      <a:pt x="101" y="35"/>
                      <a:pt x="101" y="36"/>
                      <a:pt x="102" y="37"/>
                    </a:cubicBezTo>
                    <a:cubicBezTo>
                      <a:pt x="104" y="37"/>
                      <a:pt x="105" y="35"/>
                      <a:pt x="107" y="34"/>
                    </a:cubicBezTo>
                    <a:cubicBezTo>
                      <a:pt x="107" y="33"/>
                      <a:pt x="108" y="33"/>
                      <a:pt x="108" y="32"/>
                    </a:cubicBezTo>
                    <a:cubicBezTo>
                      <a:pt x="109" y="32"/>
                      <a:pt x="109" y="31"/>
                      <a:pt x="109" y="31"/>
                    </a:cubicBezTo>
                    <a:cubicBezTo>
                      <a:pt x="110" y="30"/>
                      <a:pt x="111" y="31"/>
                      <a:pt x="112" y="32"/>
                    </a:cubicBezTo>
                    <a:cubicBezTo>
                      <a:pt x="113" y="32"/>
                      <a:pt x="115" y="32"/>
                      <a:pt x="116" y="32"/>
                    </a:cubicBezTo>
                    <a:cubicBezTo>
                      <a:pt x="118" y="31"/>
                      <a:pt x="118" y="30"/>
                      <a:pt x="118" y="28"/>
                    </a:cubicBezTo>
                    <a:cubicBezTo>
                      <a:pt x="117" y="27"/>
                      <a:pt x="116" y="27"/>
                      <a:pt x="115" y="27"/>
                    </a:cubicBezTo>
                    <a:cubicBezTo>
                      <a:pt x="115" y="27"/>
                      <a:pt x="114" y="27"/>
                      <a:pt x="114" y="26"/>
                    </a:cubicBezTo>
                    <a:cubicBezTo>
                      <a:pt x="113" y="26"/>
                      <a:pt x="113" y="26"/>
                      <a:pt x="113" y="26"/>
                    </a:cubicBezTo>
                    <a:cubicBezTo>
                      <a:pt x="113" y="24"/>
                      <a:pt x="113" y="25"/>
                      <a:pt x="112" y="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23">
                <a:extLst>
                  <a:ext uri="{FF2B5EF4-FFF2-40B4-BE49-F238E27FC236}">
                    <a16:creationId xmlns="" xmlns:a16="http://schemas.microsoft.com/office/drawing/2014/main" id="{CB201E61-756F-47E2-912F-5326822AE4AC}"/>
                  </a:ext>
                </a:extLst>
              </p:cNvPr>
              <p:cNvSpPr>
                <a:spLocks/>
              </p:cNvSpPr>
              <p:nvPr/>
            </p:nvSpPr>
            <p:spPr bwMode="auto">
              <a:xfrm>
                <a:off x="10769070" y="6744659"/>
                <a:ext cx="409400" cy="166222"/>
              </a:xfrm>
              <a:custGeom>
                <a:avLst/>
                <a:gdLst>
                  <a:gd name="T0" fmla="*/ 1 w 95"/>
                  <a:gd name="T1" fmla="*/ 31 h 38"/>
                  <a:gd name="T2" fmla="*/ 2 w 95"/>
                  <a:gd name="T3" fmla="*/ 28 h 38"/>
                  <a:gd name="T4" fmla="*/ 3 w 95"/>
                  <a:gd name="T5" fmla="*/ 26 h 38"/>
                  <a:gd name="T6" fmla="*/ 6 w 95"/>
                  <a:gd name="T7" fmla="*/ 22 h 38"/>
                  <a:gd name="T8" fmla="*/ 9 w 95"/>
                  <a:gd name="T9" fmla="*/ 18 h 38"/>
                  <a:gd name="T10" fmla="*/ 14 w 95"/>
                  <a:gd name="T11" fmla="*/ 14 h 38"/>
                  <a:gd name="T12" fmla="*/ 14 w 95"/>
                  <a:gd name="T13" fmla="*/ 11 h 38"/>
                  <a:gd name="T14" fmla="*/ 18 w 95"/>
                  <a:gd name="T15" fmla="*/ 8 h 38"/>
                  <a:gd name="T16" fmla="*/ 23 w 95"/>
                  <a:gd name="T17" fmla="*/ 8 h 38"/>
                  <a:gd name="T18" fmla="*/ 22 w 95"/>
                  <a:gd name="T19" fmla="*/ 4 h 38"/>
                  <a:gd name="T20" fmla="*/ 27 w 95"/>
                  <a:gd name="T21" fmla="*/ 2 h 38"/>
                  <a:gd name="T22" fmla="*/ 32 w 95"/>
                  <a:gd name="T23" fmla="*/ 2 h 38"/>
                  <a:gd name="T24" fmla="*/ 35 w 95"/>
                  <a:gd name="T25" fmla="*/ 1 h 38"/>
                  <a:gd name="T26" fmla="*/ 39 w 95"/>
                  <a:gd name="T27" fmla="*/ 3 h 38"/>
                  <a:gd name="T28" fmla="*/ 43 w 95"/>
                  <a:gd name="T29" fmla="*/ 1 h 38"/>
                  <a:gd name="T30" fmla="*/ 45 w 95"/>
                  <a:gd name="T31" fmla="*/ 4 h 38"/>
                  <a:gd name="T32" fmla="*/ 49 w 95"/>
                  <a:gd name="T33" fmla="*/ 1 h 38"/>
                  <a:gd name="T34" fmla="*/ 53 w 95"/>
                  <a:gd name="T35" fmla="*/ 1 h 38"/>
                  <a:gd name="T36" fmla="*/ 59 w 95"/>
                  <a:gd name="T37" fmla="*/ 2 h 38"/>
                  <a:gd name="T38" fmla="*/ 61 w 95"/>
                  <a:gd name="T39" fmla="*/ 0 h 38"/>
                  <a:gd name="T40" fmla="*/ 63 w 95"/>
                  <a:gd name="T41" fmla="*/ 2 h 38"/>
                  <a:gd name="T42" fmla="*/ 64 w 95"/>
                  <a:gd name="T43" fmla="*/ 3 h 38"/>
                  <a:gd name="T44" fmla="*/ 65 w 95"/>
                  <a:gd name="T45" fmla="*/ 5 h 38"/>
                  <a:gd name="T46" fmla="*/ 66 w 95"/>
                  <a:gd name="T47" fmla="*/ 8 h 38"/>
                  <a:gd name="T48" fmla="*/ 70 w 95"/>
                  <a:gd name="T49" fmla="*/ 10 h 38"/>
                  <a:gd name="T50" fmla="*/ 71 w 95"/>
                  <a:gd name="T51" fmla="*/ 13 h 38"/>
                  <a:gd name="T52" fmla="*/ 74 w 95"/>
                  <a:gd name="T53" fmla="*/ 15 h 38"/>
                  <a:gd name="T54" fmla="*/ 75 w 95"/>
                  <a:gd name="T55" fmla="*/ 12 h 38"/>
                  <a:gd name="T56" fmla="*/ 78 w 95"/>
                  <a:gd name="T57" fmla="*/ 14 h 38"/>
                  <a:gd name="T58" fmla="*/ 78 w 95"/>
                  <a:gd name="T59" fmla="*/ 16 h 38"/>
                  <a:gd name="T60" fmla="*/ 80 w 95"/>
                  <a:gd name="T61" fmla="*/ 19 h 38"/>
                  <a:gd name="T62" fmla="*/ 84 w 95"/>
                  <a:gd name="T63" fmla="*/ 22 h 38"/>
                  <a:gd name="T64" fmla="*/ 85 w 95"/>
                  <a:gd name="T65" fmla="*/ 22 h 38"/>
                  <a:gd name="T66" fmla="*/ 88 w 95"/>
                  <a:gd name="T67" fmla="*/ 24 h 38"/>
                  <a:gd name="T68" fmla="*/ 94 w 95"/>
                  <a:gd name="T69" fmla="*/ 28 h 38"/>
                  <a:gd name="T70" fmla="*/ 89 w 95"/>
                  <a:gd name="T71" fmla="*/ 28 h 38"/>
                  <a:gd name="T72" fmla="*/ 90 w 95"/>
                  <a:gd name="T73" fmla="*/ 32 h 38"/>
                  <a:gd name="T74" fmla="*/ 87 w 95"/>
                  <a:gd name="T75" fmla="*/ 35 h 38"/>
                  <a:gd name="T76" fmla="*/ 83 w 95"/>
                  <a:gd name="T77" fmla="*/ 31 h 38"/>
                  <a:gd name="T78" fmla="*/ 78 w 95"/>
                  <a:gd name="T79" fmla="*/ 32 h 38"/>
                  <a:gd name="T80" fmla="*/ 72 w 95"/>
                  <a:gd name="T81" fmla="*/ 26 h 38"/>
                  <a:gd name="T82" fmla="*/ 68 w 95"/>
                  <a:gd name="T83" fmla="*/ 28 h 38"/>
                  <a:gd name="T84" fmla="*/ 60 w 95"/>
                  <a:gd name="T85" fmla="*/ 30 h 38"/>
                  <a:gd name="T86" fmla="*/ 58 w 95"/>
                  <a:gd name="T87" fmla="*/ 33 h 38"/>
                  <a:gd name="T88" fmla="*/ 56 w 95"/>
                  <a:gd name="T89" fmla="*/ 33 h 38"/>
                  <a:gd name="T90" fmla="*/ 53 w 95"/>
                  <a:gd name="T91" fmla="*/ 37 h 38"/>
                  <a:gd name="T92" fmla="*/ 53 w 95"/>
                  <a:gd name="T93" fmla="*/ 33 h 38"/>
                  <a:gd name="T94" fmla="*/ 50 w 95"/>
                  <a:gd name="T95" fmla="*/ 28 h 38"/>
                  <a:gd name="T96" fmla="*/ 53 w 95"/>
                  <a:gd name="T97" fmla="*/ 26 h 38"/>
                  <a:gd name="T98" fmla="*/ 49 w 95"/>
                  <a:gd name="T99" fmla="*/ 20 h 38"/>
                  <a:gd name="T100" fmla="*/ 44 w 95"/>
                  <a:gd name="T101" fmla="*/ 21 h 38"/>
                  <a:gd name="T102" fmla="*/ 38 w 95"/>
                  <a:gd name="T103" fmla="*/ 21 h 38"/>
                  <a:gd name="T104" fmla="*/ 36 w 95"/>
                  <a:gd name="T105" fmla="*/ 20 h 38"/>
                  <a:gd name="T106" fmla="*/ 31 w 95"/>
                  <a:gd name="T107" fmla="*/ 18 h 38"/>
                  <a:gd name="T108" fmla="*/ 28 w 95"/>
                  <a:gd name="T109" fmla="*/ 21 h 38"/>
                  <a:gd name="T110" fmla="*/ 21 w 95"/>
                  <a:gd name="T111" fmla="*/ 26 h 38"/>
                  <a:gd name="T112" fmla="*/ 15 w 95"/>
                  <a:gd name="T113" fmla="*/ 27 h 38"/>
                  <a:gd name="T114" fmla="*/ 10 w 95"/>
                  <a:gd name="T115" fmla="*/ 28 h 38"/>
                  <a:gd name="T116" fmla="*/ 9 w 95"/>
                  <a:gd name="T117" fmla="*/ 28 h 38"/>
                  <a:gd name="T118" fmla="*/ 5 w 95"/>
                  <a:gd name="T119" fmla="*/ 30 h 38"/>
                  <a:gd name="T120" fmla="*/ 4 w 95"/>
                  <a:gd name="T121" fmla="*/ 33 h 38"/>
                  <a:gd name="T122" fmla="*/ 1 w 95"/>
                  <a:gd name="T123" fmla="*/ 31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5" h="38">
                    <a:moveTo>
                      <a:pt x="2" y="31"/>
                    </a:moveTo>
                    <a:cubicBezTo>
                      <a:pt x="2" y="31"/>
                      <a:pt x="1" y="31"/>
                      <a:pt x="1" y="31"/>
                    </a:cubicBezTo>
                    <a:cubicBezTo>
                      <a:pt x="0" y="31"/>
                      <a:pt x="0" y="30"/>
                      <a:pt x="0" y="30"/>
                    </a:cubicBezTo>
                    <a:cubicBezTo>
                      <a:pt x="0" y="28"/>
                      <a:pt x="1" y="29"/>
                      <a:pt x="2" y="28"/>
                    </a:cubicBezTo>
                    <a:cubicBezTo>
                      <a:pt x="2" y="27"/>
                      <a:pt x="2" y="27"/>
                      <a:pt x="2" y="26"/>
                    </a:cubicBezTo>
                    <a:cubicBezTo>
                      <a:pt x="2" y="26"/>
                      <a:pt x="2" y="26"/>
                      <a:pt x="3" y="26"/>
                    </a:cubicBezTo>
                    <a:cubicBezTo>
                      <a:pt x="3" y="25"/>
                      <a:pt x="3" y="25"/>
                      <a:pt x="3" y="25"/>
                    </a:cubicBezTo>
                    <a:cubicBezTo>
                      <a:pt x="4" y="24"/>
                      <a:pt x="5" y="22"/>
                      <a:pt x="6" y="22"/>
                    </a:cubicBezTo>
                    <a:cubicBezTo>
                      <a:pt x="7" y="21"/>
                      <a:pt x="8" y="22"/>
                      <a:pt x="9" y="21"/>
                    </a:cubicBezTo>
                    <a:cubicBezTo>
                      <a:pt x="10" y="20"/>
                      <a:pt x="9" y="19"/>
                      <a:pt x="9" y="18"/>
                    </a:cubicBezTo>
                    <a:cubicBezTo>
                      <a:pt x="9" y="17"/>
                      <a:pt x="10" y="16"/>
                      <a:pt x="10" y="15"/>
                    </a:cubicBezTo>
                    <a:cubicBezTo>
                      <a:pt x="11" y="14"/>
                      <a:pt x="12" y="14"/>
                      <a:pt x="14" y="14"/>
                    </a:cubicBezTo>
                    <a:cubicBezTo>
                      <a:pt x="14" y="14"/>
                      <a:pt x="14" y="13"/>
                      <a:pt x="14" y="13"/>
                    </a:cubicBezTo>
                    <a:cubicBezTo>
                      <a:pt x="14" y="12"/>
                      <a:pt x="14" y="12"/>
                      <a:pt x="14" y="11"/>
                    </a:cubicBezTo>
                    <a:cubicBezTo>
                      <a:pt x="15" y="10"/>
                      <a:pt x="15" y="9"/>
                      <a:pt x="16" y="8"/>
                    </a:cubicBezTo>
                    <a:cubicBezTo>
                      <a:pt x="17" y="7"/>
                      <a:pt x="17" y="8"/>
                      <a:pt x="18" y="8"/>
                    </a:cubicBezTo>
                    <a:cubicBezTo>
                      <a:pt x="20" y="8"/>
                      <a:pt x="20" y="8"/>
                      <a:pt x="19" y="9"/>
                    </a:cubicBezTo>
                    <a:cubicBezTo>
                      <a:pt x="20" y="10"/>
                      <a:pt x="23" y="9"/>
                      <a:pt x="23" y="8"/>
                    </a:cubicBezTo>
                    <a:cubicBezTo>
                      <a:pt x="24" y="7"/>
                      <a:pt x="23" y="6"/>
                      <a:pt x="23" y="5"/>
                    </a:cubicBezTo>
                    <a:cubicBezTo>
                      <a:pt x="22" y="4"/>
                      <a:pt x="22" y="4"/>
                      <a:pt x="22" y="4"/>
                    </a:cubicBezTo>
                    <a:cubicBezTo>
                      <a:pt x="23" y="3"/>
                      <a:pt x="24" y="3"/>
                      <a:pt x="25" y="3"/>
                    </a:cubicBezTo>
                    <a:cubicBezTo>
                      <a:pt x="26" y="3"/>
                      <a:pt x="26" y="2"/>
                      <a:pt x="27" y="2"/>
                    </a:cubicBezTo>
                    <a:cubicBezTo>
                      <a:pt x="28" y="2"/>
                      <a:pt x="28" y="3"/>
                      <a:pt x="28" y="3"/>
                    </a:cubicBezTo>
                    <a:cubicBezTo>
                      <a:pt x="30" y="4"/>
                      <a:pt x="31" y="3"/>
                      <a:pt x="32" y="2"/>
                    </a:cubicBezTo>
                    <a:cubicBezTo>
                      <a:pt x="33" y="1"/>
                      <a:pt x="33" y="0"/>
                      <a:pt x="34" y="0"/>
                    </a:cubicBezTo>
                    <a:cubicBezTo>
                      <a:pt x="34" y="0"/>
                      <a:pt x="35" y="1"/>
                      <a:pt x="35" y="1"/>
                    </a:cubicBezTo>
                    <a:cubicBezTo>
                      <a:pt x="36" y="1"/>
                      <a:pt x="36" y="1"/>
                      <a:pt x="37" y="2"/>
                    </a:cubicBezTo>
                    <a:cubicBezTo>
                      <a:pt x="37" y="2"/>
                      <a:pt x="38" y="2"/>
                      <a:pt x="39" y="3"/>
                    </a:cubicBezTo>
                    <a:cubicBezTo>
                      <a:pt x="39" y="3"/>
                      <a:pt x="40" y="3"/>
                      <a:pt x="41" y="2"/>
                    </a:cubicBezTo>
                    <a:cubicBezTo>
                      <a:pt x="42" y="2"/>
                      <a:pt x="43" y="2"/>
                      <a:pt x="43" y="1"/>
                    </a:cubicBezTo>
                    <a:cubicBezTo>
                      <a:pt x="44" y="2"/>
                      <a:pt x="43" y="4"/>
                      <a:pt x="43" y="4"/>
                    </a:cubicBezTo>
                    <a:cubicBezTo>
                      <a:pt x="44" y="5"/>
                      <a:pt x="45" y="4"/>
                      <a:pt x="45" y="4"/>
                    </a:cubicBezTo>
                    <a:cubicBezTo>
                      <a:pt x="46" y="3"/>
                      <a:pt x="46" y="2"/>
                      <a:pt x="47" y="2"/>
                    </a:cubicBezTo>
                    <a:cubicBezTo>
                      <a:pt x="47" y="1"/>
                      <a:pt x="48" y="1"/>
                      <a:pt x="49" y="1"/>
                    </a:cubicBezTo>
                    <a:cubicBezTo>
                      <a:pt x="49" y="1"/>
                      <a:pt x="50" y="2"/>
                      <a:pt x="50" y="1"/>
                    </a:cubicBezTo>
                    <a:cubicBezTo>
                      <a:pt x="51" y="1"/>
                      <a:pt x="52" y="1"/>
                      <a:pt x="53" y="1"/>
                    </a:cubicBezTo>
                    <a:cubicBezTo>
                      <a:pt x="54" y="1"/>
                      <a:pt x="55" y="1"/>
                      <a:pt x="55" y="1"/>
                    </a:cubicBezTo>
                    <a:cubicBezTo>
                      <a:pt x="56" y="1"/>
                      <a:pt x="58" y="2"/>
                      <a:pt x="59" y="2"/>
                    </a:cubicBezTo>
                    <a:cubicBezTo>
                      <a:pt x="59" y="2"/>
                      <a:pt x="59" y="3"/>
                      <a:pt x="59" y="4"/>
                    </a:cubicBezTo>
                    <a:cubicBezTo>
                      <a:pt x="61" y="4"/>
                      <a:pt x="59" y="0"/>
                      <a:pt x="61" y="0"/>
                    </a:cubicBezTo>
                    <a:cubicBezTo>
                      <a:pt x="62" y="0"/>
                      <a:pt x="62" y="1"/>
                      <a:pt x="63" y="1"/>
                    </a:cubicBezTo>
                    <a:cubicBezTo>
                      <a:pt x="63" y="2"/>
                      <a:pt x="63" y="2"/>
                      <a:pt x="63" y="2"/>
                    </a:cubicBezTo>
                    <a:cubicBezTo>
                      <a:pt x="64" y="2"/>
                      <a:pt x="63" y="3"/>
                      <a:pt x="63" y="3"/>
                    </a:cubicBezTo>
                    <a:cubicBezTo>
                      <a:pt x="64" y="3"/>
                      <a:pt x="64" y="3"/>
                      <a:pt x="64" y="3"/>
                    </a:cubicBezTo>
                    <a:cubicBezTo>
                      <a:pt x="64" y="4"/>
                      <a:pt x="64" y="4"/>
                      <a:pt x="64" y="4"/>
                    </a:cubicBezTo>
                    <a:cubicBezTo>
                      <a:pt x="65" y="5"/>
                      <a:pt x="65" y="5"/>
                      <a:pt x="65" y="5"/>
                    </a:cubicBezTo>
                    <a:cubicBezTo>
                      <a:pt x="65" y="6"/>
                      <a:pt x="65" y="6"/>
                      <a:pt x="65" y="6"/>
                    </a:cubicBezTo>
                    <a:cubicBezTo>
                      <a:pt x="65" y="7"/>
                      <a:pt x="66" y="7"/>
                      <a:pt x="66" y="8"/>
                    </a:cubicBezTo>
                    <a:cubicBezTo>
                      <a:pt x="66" y="8"/>
                      <a:pt x="67" y="9"/>
                      <a:pt x="67" y="10"/>
                    </a:cubicBezTo>
                    <a:cubicBezTo>
                      <a:pt x="68" y="10"/>
                      <a:pt x="70" y="8"/>
                      <a:pt x="70" y="10"/>
                    </a:cubicBezTo>
                    <a:cubicBezTo>
                      <a:pt x="71" y="10"/>
                      <a:pt x="71" y="11"/>
                      <a:pt x="71" y="12"/>
                    </a:cubicBezTo>
                    <a:cubicBezTo>
                      <a:pt x="71" y="12"/>
                      <a:pt x="71" y="12"/>
                      <a:pt x="71" y="13"/>
                    </a:cubicBezTo>
                    <a:cubicBezTo>
                      <a:pt x="72" y="13"/>
                      <a:pt x="72" y="13"/>
                      <a:pt x="72" y="14"/>
                    </a:cubicBezTo>
                    <a:cubicBezTo>
                      <a:pt x="73" y="14"/>
                      <a:pt x="73" y="15"/>
                      <a:pt x="74" y="15"/>
                    </a:cubicBezTo>
                    <a:cubicBezTo>
                      <a:pt x="74" y="15"/>
                      <a:pt x="74" y="14"/>
                      <a:pt x="74" y="14"/>
                    </a:cubicBezTo>
                    <a:cubicBezTo>
                      <a:pt x="74" y="13"/>
                      <a:pt x="74" y="13"/>
                      <a:pt x="75" y="12"/>
                    </a:cubicBezTo>
                    <a:cubicBezTo>
                      <a:pt x="75" y="12"/>
                      <a:pt x="75" y="13"/>
                      <a:pt x="75" y="13"/>
                    </a:cubicBezTo>
                    <a:cubicBezTo>
                      <a:pt x="76" y="14"/>
                      <a:pt x="77" y="14"/>
                      <a:pt x="78" y="14"/>
                    </a:cubicBezTo>
                    <a:cubicBezTo>
                      <a:pt x="78" y="14"/>
                      <a:pt x="78" y="15"/>
                      <a:pt x="78" y="15"/>
                    </a:cubicBezTo>
                    <a:cubicBezTo>
                      <a:pt x="78" y="16"/>
                      <a:pt x="78" y="16"/>
                      <a:pt x="78" y="16"/>
                    </a:cubicBezTo>
                    <a:cubicBezTo>
                      <a:pt x="78" y="17"/>
                      <a:pt x="78" y="17"/>
                      <a:pt x="79" y="18"/>
                    </a:cubicBezTo>
                    <a:cubicBezTo>
                      <a:pt x="80" y="18"/>
                      <a:pt x="80" y="18"/>
                      <a:pt x="80" y="19"/>
                    </a:cubicBezTo>
                    <a:cubicBezTo>
                      <a:pt x="80" y="20"/>
                      <a:pt x="80" y="21"/>
                      <a:pt x="80" y="22"/>
                    </a:cubicBezTo>
                    <a:cubicBezTo>
                      <a:pt x="81" y="22"/>
                      <a:pt x="83" y="23"/>
                      <a:pt x="84" y="22"/>
                    </a:cubicBezTo>
                    <a:cubicBezTo>
                      <a:pt x="84" y="22"/>
                      <a:pt x="84" y="21"/>
                      <a:pt x="84" y="20"/>
                    </a:cubicBezTo>
                    <a:cubicBezTo>
                      <a:pt x="84" y="20"/>
                      <a:pt x="85" y="22"/>
                      <a:pt x="85" y="22"/>
                    </a:cubicBezTo>
                    <a:cubicBezTo>
                      <a:pt x="86" y="23"/>
                      <a:pt x="87" y="22"/>
                      <a:pt x="88" y="23"/>
                    </a:cubicBezTo>
                    <a:cubicBezTo>
                      <a:pt x="88" y="23"/>
                      <a:pt x="88" y="23"/>
                      <a:pt x="88" y="24"/>
                    </a:cubicBezTo>
                    <a:cubicBezTo>
                      <a:pt x="89" y="24"/>
                      <a:pt x="91" y="19"/>
                      <a:pt x="92" y="22"/>
                    </a:cubicBezTo>
                    <a:cubicBezTo>
                      <a:pt x="93" y="24"/>
                      <a:pt x="95" y="26"/>
                      <a:pt x="94" y="28"/>
                    </a:cubicBezTo>
                    <a:cubicBezTo>
                      <a:pt x="93" y="29"/>
                      <a:pt x="92" y="28"/>
                      <a:pt x="91" y="27"/>
                    </a:cubicBezTo>
                    <a:cubicBezTo>
                      <a:pt x="90" y="27"/>
                      <a:pt x="89" y="27"/>
                      <a:pt x="89" y="28"/>
                    </a:cubicBezTo>
                    <a:cubicBezTo>
                      <a:pt x="89" y="29"/>
                      <a:pt x="90" y="29"/>
                      <a:pt x="91" y="30"/>
                    </a:cubicBezTo>
                    <a:cubicBezTo>
                      <a:pt x="91" y="31"/>
                      <a:pt x="90" y="31"/>
                      <a:pt x="90" y="32"/>
                    </a:cubicBezTo>
                    <a:cubicBezTo>
                      <a:pt x="90" y="33"/>
                      <a:pt x="90" y="33"/>
                      <a:pt x="90" y="34"/>
                    </a:cubicBezTo>
                    <a:cubicBezTo>
                      <a:pt x="90" y="36"/>
                      <a:pt x="88" y="36"/>
                      <a:pt x="87" y="35"/>
                    </a:cubicBezTo>
                    <a:cubicBezTo>
                      <a:pt x="85" y="35"/>
                      <a:pt x="85" y="34"/>
                      <a:pt x="84" y="33"/>
                    </a:cubicBezTo>
                    <a:cubicBezTo>
                      <a:pt x="84" y="32"/>
                      <a:pt x="83" y="32"/>
                      <a:pt x="83" y="31"/>
                    </a:cubicBezTo>
                    <a:cubicBezTo>
                      <a:pt x="81" y="31"/>
                      <a:pt x="80" y="31"/>
                      <a:pt x="79" y="32"/>
                    </a:cubicBezTo>
                    <a:cubicBezTo>
                      <a:pt x="79" y="33"/>
                      <a:pt x="78" y="33"/>
                      <a:pt x="78" y="32"/>
                    </a:cubicBezTo>
                    <a:cubicBezTo>
                      <a:pt x="77" y="30"/>
                      <a:pt x="77" y="29"/>
                      <a:pt x="76" y="28"/>
                    </a:cubicBezTo>
                    <a:cubicBezTo>
                      <a:pt x="75" y="26"/>
                      <a:pt x="73" y="26"/>
                      <a:pt x="72" y="26"/>
                    </a:cubicBezTo>
                    <a:cubicBezTo>
                      <a:pt x="71" y="26"/>
                      <a:pt x="69" y="26"/>
                      <a:pt x="69" y="27"/>
                    </a:cubicBezTo>
                    <a:cubicBezTo>
                      <a:pt x="68" y="28"/>
                      <a:pt x="69" y="28"/>
                      <a:pt x="68" y="28"/>
                    </a:cubicBezTo>
                    <a:cubicBezTo>
                      <a:pt x="67" y="29"/>
                      <a:pt x="60" y="31"/>
                      <a:pt x="61" y="28"/>
                    </a:cubicBezTo>
                    <a:cubicBezTo>
                      <a:pt x="62" y="29"/>
                      <a:pt x="60" y="29"/>
                      <a:pt x="60" y="30"/>
                    </a:cubicBezTo>
                    <a:cubicBezTo>
                      <a:pt x="59" y="31"/>
                      <a:pt x="60" y="32"/>
                      <a:pt x="60" y="33"/>
                    </a:cubicBezTo>
                    <a:cubicBezTo>
                      <a:pt x="59" y="33"/>
                      <a:pt x="59" y="33"/>
                      <a:pt x="58" y="33"/>
                    </a:cubicBezTo>
                    <a:cubicBezTo>
                      <a:pt x="58" y="33"/>
                      <a:pt x="57" y="33"/>
                      <a:pt x="57" y="33"/>
                    </a:cubicBezTo>
                    <a:cubicBezTo>
                      <a:pt x="57" y="33"/>
                      <a:pt x="56" y="33"/>
                      <a:pt x="56" y="33"/>
                    </a:cubicBezTo>
                    <a:cubicBezTo>
                      <a:pt x="55" y="33"/>
                      <a:pt x="55" y="33"/>
                      <a:pt x="55" y="33"/>
                    </a:cubicBezTo>
                    <a:cubicBezTo>
                      <a:pt x="55" y="35"/>
                      <a:pt x="53" y="36"/>
                      <a:pt x="53" y="37"/>
                    </a:cubicBezTo>
                    <a:cubicBezTo>
                      <a:pt x="52" y="38"/>
                      <a:pt x="50" y="37"/>
                      <a:pt x="49" y="36"/>
                    </a:cubicBezTo>
                    <a:cubicBezTo>
                      <a:pt x="49" y="34"/>
                      <a:pt x="51" y="33"/>
                      <a:pt x="53" y="33"/>
                    </a:cubicBezTo>
                    <a:cubicBezTo>
                      <a:pt x="53" y="31"/>
                      <a:pt x="51" y="30"/>
                      <a:pt x="51" y="30"/>
                    </a:cubicBezTo>
                    <a:cubicBezTo>
                      <a:pt x="50" y="29"/>
                      <a:pt x="49" y="29"/>
                      <a:pt x="50" y="28"/>
                    </a:cubicBezTo>
                    <a:cubicBezTo>
                      <a:pt x="50" y="27"/>
                      <a:pt x="51" y="27"/>
                      <a:pt x="51" y="26"/>
                    </a:cubicBezTo>
                    <a:cubicBezTo>
                      <a:pt x="52" y="26"/>
                      <a:pt x="53" y="26"/>
                      <a:pt x="53" y="26"/>
                    </a:cubicBezTo>
                    <a:cubicBezTo>
                      <a:pt x="53" y="25"/>
                      <a:pt x="50" y="23"/>
                      <a:pt x="49" y="24"/>
                    </a:cubicBezTo>
                    <a:cubicBezTo>
                      <a:pt x="49" y="22"/>
                      <a:pt x="49" y="21"/>
                      <a:pt x="49" y="20"/>
                    </a:cubicBezTo>
                    <a:cubicBezTo>
                      <a:pt x="48" y="18"/>
                      <a:pt x="46" y="15"/>
                      <a:pt x="44" y="17"/>
                    </a:cubicBezTo>
                    <a:cubicBezTo>
                      <a:pt x="43" y="18"/>
                      <a:pt x="45" y="20"/>
                      <a:pt x="44" y="21"/>
                    </a:cubicBezTo>
                    <a:cubicBezTo>
                      <a:pt x="43" y="23"/>
                      <a:pt x="40" y="22"/>
                      <a:pt x="38" y="22"/>
                    </a:cubicBezTo>
                    <a:cubicBezTo>
                      <a:pt x="38" y="21"/>
                      <a:pt x="38" y="21"/>
                      <a:pt x="38" y="21"/>
                    </a:cubicBezTo>
                    <a:cubicBezTo>
                      <a:pt x="38" y="21"/>
                      <a:pt x="37" y="21"/>
                      <a:pt x="37" y="20"/>
                    </a:cubicBezTo>
                    <a:cubicBezTo>
                      <a:pt x="37" y="20"/>
                      <a:pt x="37" y="20"/>
                      <a:pt x="36" y="20"/>
                    </a:cubicBezTo>
                    <a:cubicBezTo>
                      <a:pt x="34" y="20"/>
                      <a:pt x="33" y="20"/>
                      <a:pt x="32" y="19"/>
                    </a:cubicBezTo>
                    <a:cubicBezTo>
                      <a:pt x="32" y="19"/>
                      <a:pt x="31" y="18"/>
                      <a:pt x="31" y="18"/>
                    </a:cubicBezTo>
                    <a:cubicBezTo>
                      <a:pt x="31" y="18"/>
                      <a:pt x="29" y="18"/>
                      <a:pt x="29" y="18"/>
                    </a:cubicBezTo>
                    <a:cubicBezTo>
                      <a:pt x="28" y="18"/>
                      <a:pt x="27" y="21"/>
                      <a:pt x="28" y="21"/>
                    </a:cubicBezTo>
                    <a:cubicBezTo>
                      <a:pt x="27" y="23"/>
                      <a:pt x="24" y="23"/>
                      <a:pt x="22" y="22"/>
                    </a:cubicBezTo>
                    <a:cubicBezTo>
                      <a:pt x="22" y="23"/>
                      <a:pt x="22" y="25"/>
                      <a:pt x="21" y="26"/>
                    </a:cubicBezTo>
                    <a:cubicBezTo>
                      <a:pt x="19" y="27"/>
                      <a:pt x="16" y="26"/>
                      <a:pt x="16" y="24"/>
                    </a:cubicBezTo>
                    <a:cubicBezTo>
                      <a:pt x="15" y="25"/>
                      <a:pt x="15" y="26"/>
                      <a:pt x="15" y="27"/>
                    </a:cubicBezTo>
                    <a:cubicBezTo>
                      <a:pt x="14" y="27"/>
                      <a:pt x="14" y="29"/>
                      <a:pt x="14" y="29"/>
                    </a:cubicBezTo>
                    <a:cubicBezTo>
                      <a:pt x="13" y="30"/>
                      <a:pt x="11" y="29"/>
                      <a:pt x="10" y="28"/>
                    </a:cubicBezTo>
                    <a:cubicBezTo>
                      <a:pt x="10" y="28"/>
                      <a:pt x="9" y="27"/>
                      <a:pt x="9" y="27"/>
                    </a:cubicBezTo>
                    <a:cubicBezTo>
                      <a:pt x="9" y="27"/>
                      <a:pt x="9" y="28"/>
                      <a:pt x="9" y="28"/>
                    </a:cubicBezTo>
                    <a:cubicBezTo>
                      <a:pt x="9" y="29"/>
                      <a:pt x="8" y="29"/>
                      <a:pt x="8" y="29"/>
                    </a:cubicBezTo>
                    <a:cubicBezTo>
                      <a:pt x="7" y="30"/>
                      <a:pt x="6" y="30"/>
                      <a:pt x="5" y="30"/>
                    </a:cubicBezTo>
                    <a:cubicBezTo>
                      <a:pt x="5" y="30"/>
                      <a:pt x="4" y="30"/>
                      <a:pt x="4" y="31"/>
                    </a:cubicBezTo>
                    <a:cubicBezTo>
                      <a:pt x="4" y="31"/>
                      <a:pt x="4" y="32"/>
                      <a:pt x="4" y="33"/>
                    </a:cubicBezTo>
                    <a:cubicBezTo>
                      <a:pt x="3" y="33"/>
                      <a:pt x="2" y="33"/>
                      <a:pt x="1" y="32"/>
                    </a:cubicBezTo>
                    <a:cubicBezTo>
                      <a:pt x="1" y="32"/>
                      <a:pt x="1" y="32"/>
                      <a:pt x="1" y="31"/>
                    </a:cubicBezTo>
                    <a:cubicBezTo>
                      <a:pt x="1" y="31"/>
                      <a:pt x="0" y="31"/>
                      <a:pt x="2" y="3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24">
                <a:extLst>
                  <a:ext uri="{FF2B5EF4-FFF2-40B4-BE49-F238E27FC236}">
                    <a16:creationId xmlns="" xmlns:a16="http://schemas.microsoft.com/office/drawing/2014/main" id="{D3F2D15C-21AC-44EE-8D35-117E0000DB12}"/>
                  </a:ext>
                </a:extLst>
              </p:cNvPr>
              <p:cNvSpPr>
                <a:spLocks/>
              </p:cNvSpPr>
              <p:nvPr/>
            </p:nvSpPr>
            <p:spPr bwMode="auto">
              <a:xfrm>
                <a:off x="11027637" y="6202900"/>
                <a:ext cx="95424" cy="52330"/>
              </a:xfrm>
              <a:custGeom>
                <a:avLst/>
                <a:gdLst>
                  <a:gd name="T0" fmla="*/ 20 w 22"/>
                  <a:gd name="T1" fmla="*/ 1 h 12"/>
                  <a:gd name="T2" fmla="*/ 18 w 22"/>
                  <a:gd name="T3" fmla="*/ 3 h 12"/>
                  <a:gd name="T4" fmla="*/ 17 w 22"/>
                  <a:gd name="T5" fmla="*/ 3 h 12"/>
                  <a:gd name="T6" fmla="*/ 14 w 22"/>
                  <a:gd name="T7" fmla="*/ 5 h 12"/>
                  <a:gd name="T8" fmla="*/ 12 w 22"/>
                  <a:gd name="T9" fmla="*/ 7 h 12"/>
                  <a:gd name="T10" fmla="*/ 10 w 22"/>
                  <a:gd name="T11" fmla="*/ 6 h 12"/>
                  <a:gd name="T12" fmla="*/ 8 w 22"/>
                  <a:gd name="T13" fmla="*/ 5 h 12"/>
                  <a:gd name="T14" fmla="*/ 7 w 22"/>
                  <a:gd name="T15" fmla="*/ 3 h 12"/>
                  <a:gd name="T16" fmla="*/ 6 w 22"/>
                  <a:gd name="T17" fmla="*/ 1 h 12"/>
                  <a:gd name="T18" fmla="*/ 4 w 22"/>
                  <a:gd name="T19" fmla="*/ 1 h 12"/>
                  <a:gd name="T20" fmla="*/ 4 w 22"/>
                  <a:gd name="T21" fmla="*/ 2 h 12"/>
                  <a:gd name="T22" fmla="*/ 4 w 22"/>
                  <a:gd name="T23" fmla="*/ 3 h 12"/>
                  <a:gd name="T24" fmla="*/ 4 w 22"/>
                  <a:gd name="T25" fmla="*/ 4 h 12"/>
                  <a:gd name="T26" fmla="*/ 1 w 22"/>
                  <a:gd name="T27" fmla="*/ 5 h 12"/>
                  <a:gd name="T28" fmla="*/ 3 w 22"/>
                  <a:gd name="T29" fmla="*/ 7 h 12"/>
                  <a:gd name="T30" fmla="*/ 5 w 22"/>
                  <a:gd name="T31" fmla="*/ 8 h 12"/>
                  <a:gd name="T32" fmla="*/ 4 w 22"/>
                  <a:gd name="T33" fmla="*/ 10 h 12"/>
                  <a:gd name="T34" fmla="*/ 3 w 22"/>
                  <a:gd name="T35" fmla="*/ 12 h 12"/>
                  <a:gd name="T36" fmla="*/ 5 w 22"/>
                  <a:gd name="T37" fmla="*/ 11 h 12"/>
                  <a:gd name="T38" fmla="*/ 7 w 22"/>
                  <a:gd name="T39" fmla="*/ 11 h 12"/>
                  <a:gd name="T40" fmla="*/ 9 w 22"/>
                  <a:gd name="T41" fmla="*/ 10 h 12"/>
                  <a:gd name="T42" fmla="*/ 10 w 22"/>
                  <a:gd name="T43" fmla="*/ 10 h 12"/>
                  <a:gd name="T44" fmla="*/ 16 w 22"/>
                  <a:gd name="T45" fmla="*/ 7 h 12"/>
                  <a:gd name="T46" fmla="*/ 17 w 22"/>
                  <a:gd name="T47" fmla="*/ 6 h 12"/>
                  <a:gd name="T48" fmla="*/ 19 w 22"/>
                  <a:gd name="T49" fmla="*/ 3 h 12"/>
                  <a:gd name="T50" fmla="*/ 22 w 22"/>
                  <a:gd name="T51" fmla="*/ 2 h 12"/>
                  <a:gd name="T52" fmla="*/ 22 w 22"/>
                  <a:gd name="T53" fmla="*/ 1 h 12"/>
                  <a:gd name="T54" fmla="*/ 20 w 22"/>
                  <a:gd name="T55" fmla="*/ 1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2" h="12">
                    <a:moveTo>
                      <a:pt x="20" y="1"/>
                    </a:moveTo>
                    <a:cubicBezTo>
                      <a:pt x="19" y="2"/>
                      <a:pt x="18" y="2"/>
                      <a:pt x="18" y="3"/>
                    </a:cubicBezTo>
                    <a:cubicBezTo>
                      <a:pt x="17" y="3"/>
                      <a:pt x="17" y="3"/>
                      <a:pt x="17" y="3"/>
                    </a:cubicBezTo>
                    <a:cubicBezTo>
                      <a:pt x="16" y="4"/>
                      <a:pt x="15" y="5"/>
                      <a:pt x="14" y="5"/>
                    </a:cubicBezTo>
                    <a:cubicBezTo>
                      <a:pt x="13" y="6"/>
                      <a:pt x="13" y="6"/>
                      <a:pt x="12" y="7"/>
                    </a:cubicBezTo>
                    <a:cubicBezTo>
                      <a:pt x="11" y="7"/>
                      <a:pt x="11" y="6"/>
                      <a:pt x="10" y="6"/>
                    </a:cubicBezTo>
                    <a:cubicBezTo>
                      <a:pt x="10" y="5"/>
                      <a:pt x="9" y="5"/>
                      <a:pt x="8" y="5"/>
                    </a:cubicBezTo>
                    <a:cubicBezTo>
                      <a:pt x="7" y="5"/>
                      <a:pt x="7" y="4"/>
                      <a:pt x="7" y="3"/>
                    </a:cubicBezTo>
                    <a:cubicBezTo>
                      <a:pt x="7" y="2"/>
                      <a:pt x="7" y="1"/>
                      <a:pt x="6" y="1"/>
                    </a:cubicBezTo>
                    <a:cubicBezTo>
                      <a:pt x="6" y="0"/>
                      <a:pt x="4" y="1"/>
                      <a:pt x="4" y="1"/>
                    </a:cubicBezTo>
                    <a:cubicBezTo>
                      <a:pt x="4" y="1"/>
                      <a:pt x="4" y="2"/>
                      <a:pt x="4" y="2"/>
                    </a:cubicBezTo>
                    <a:cubicBezTo>
                      <a:pt x="4" y="3"/>
                      <a:pt x="5" y="3"/>
                      <a:pt x="4" y="3"/>
                    </a:cubicBezTo>
                    <a:cubicBezTo>
                      <a:pt x="4" y="4"/>
                      <a:pt x="4" y="4"/>
                      <a:pt x="4" y="4"/>
                    </a:cubicBezTo>
                    <a:cubicBezTo>
                      <a:pt x="3" y="4"/>
                      <a:pt x="0" y="4"/>
                      <a:pt x="1" y="5"/>
                    </a:cubicBezTo>
                    <a:cubicBezTo>
                      <a:pt x="1" y="6"/>
                      <a:pt x="2" y="6"/>
                      <a:pt x="3" y="7"/>
                    </a:cubicBezTo>
                    <a:cubicBezTo>
                      <a:pt x="3" y="7"/>
                      <a:pt x="5" y="7"/>
                      <a:pt x="5" y="8"/>
                    </a:cubicBezTo>
                    <a:cubicBezTo>
                      <a:pt x="5" y="8"/>
                      <a:pt x="4" y="9"/>
                      <a:pt x="4" y="10"/>
                    </a:cubicBezTo>
                    <a:cubicBezTo>
                      <a:pt x="4" y="10"/>
                      <a:pt x="3" y="11"/>
                      <a:pt x="3" y="12"/>
                    </a:cubicBezTo>
                    <a:cubicBezTo>
                      <a:pt x="4" y="12"/>
                      <a:pt x="4" y="12"/>
                      <a:pt x="5" y="11"/>
                    </a:cubicBezTo>
                    <a:cubicBezTo>
                      <a:pt x="6" y="11"/>
                      <a:pt x="6" y="11"/>
                      <a:pt x="7" y="11"/>
                    </a:cubicBezTo>
                    <a:cubicBezTo>
                      <a:pt x="8" y="10"/>
                      <a:pt x="8" y="10"/>
                      <a:pt x="9" y="10"/>
                    </a:cubicBezTo>
                    <a:cubicBezTo>
                      <a:pt x="9" y="10"/>
                      <a:pt x="10" y="10"/>
                      <a:pt x="10" y="10"/>
                    </a:cubicBezTo>
                    <a:cubicBezTo>
                      <a:pt x="12" y="10"/>
                      <a:pt x="14" y="9"/>
                      <a:pt x="16" y="7"/>
                    </a:cubicBezTo>
                    <a:cubicBezTo>
                      <a:pt x="16" y="7"/>
                      <a:pt x="16" y="6"/>
                      <a:pt x="17" y="6"/>
                    </a:cubicBezTo>
                    <a:cubicBezTo>
                      <a:pt x="17" y="5"/>
                      <a:pt x="18" y="4"/>
                      <a:pt x="19" y="3"/>
                    </a:cubicBezTo>
                    <a:cubicBezTo>
                      <a:pt x="20" y="3"/>
                      <a:pt x="21" y="3"/>
                      <a:pt x="22" y="2"/>
                    </a:cubicBezTo>
                    <a:cubicBezTo>
                      <a:pt x="22" y="2"/>
                      <a:pt x="22" y="2"/>
                      <a:pt x="22" y="1"/>
                    </a:cubicBezTo>
                    <a:cubicBezTo>
                      <a:pt x="22" y="1"/>
                      <a:pt x="22" y="0"/>
                      <a:pt x="20"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25">
                <a:extLst>
                  <a:ext uri="{FF2B5EF4-FFF2-40B4-BE49-F238E27FC236}">
                    <a16:creationId xmlns="" xmlns:a16="http://schemas.microsoft.com/office/drawing/2014/main" id="{977A8D7E-7CB9-4ACA-AF47-8A3BDA3F16FF}"/>
                  </a:ext>
                </a:extLst>
              </p:cNvPr>
              <p:cNvSpPr>
                <a:spLocks/>
              </p:cNvSpPr>
              <p:nvPr/>
            </p:nvSpPr>
            <p:spPr bwMode="auto">
              <a:xfrm>
                <a:off x="11326223" y="6159805"/>
                <a:ext cx="58487" cy="76956"/>
              </a:xfrm>
              <a:custGeom>
                <a:avLst/>
                <a:gdLst>
                  <a:gd name="T0" fmla="*/ 4 w 14"/>
                  <a:gd name="T1" fmla="*/ 17 h 18"/>
                  <a:gd name="T2" fmla="*/ 3 w 14"/>
                  <a:gd name="T3" fmla="*/ 17 h 18"/>
                  <a:gd name="T4" fmla="*/ 6 w 14"/>
                  <a:gd name="T5" fmla="*/ 13 h 18"/>
                  <a:gd name="T6" fmla="*/ 8 w 14"/>
                  <a:gd name="T7" fmla="*/ 9 h 18"/>
                  <a:gd name="T8" fmla="*/ 7 w 14"/>
                  <a:gd name="T9" fmla="*/ 7 h 18"/>
                  <a:gd name="T10" fmla="*/ 5 w 14"/>
                  <a:gd name="T11" fmla="*/ 7 h 18"/>
                  <a:gd name="T12" fmla="*/ 2 w 14"/>
                  <a:gd name="T13" fmla="*/ 6 h 18"/>
                  <a:gd name="T14" fmla="*/ 1 w 14"/>
                  <a:gd name="T15" fmla="*/ 3 h 18"/>
                  <a:gd name="T16" fmla="*/ 0 w 14"/>
                  <a:gd name="T17" fmla="*/ 1 h 18"/>
                  <a:gd name="T18" fmla="*/ 1 w 14"/>
                  <a:gd name="T19" fmla="*/ 0 h 18"/>
                  <a:gd name="T20" fmla="*/ 2 w 14"/>
                  <a:gd name="T21" fmla="*/ 1 h 18"/>
                  <a:gd name="T22" fmla="*/ 4 w 14"/>
                  <a:gd name="T23" fmla="*/ 3 h 18"/>
                  <a:gd name="T24" fmla="*/ 8 w 14"/>
                  <a:gd name="T25" fmla="*/ 3 h 18"/>
                  <a:gd name="T26" fmla="*/ 9 w 14"/>
                  <a:gd name="T27" fmla="*/ 4 h 18"/>
                  <a:gd name="T28" fmla="*/ 11 w 14"/>
                  <a:gd name="T29" fmla="*/ 5 h 18"/>
                  <a:gd name="T30" fmla="*/ 12 w 14"/>
                  <a:gd name="T31" fmla="*/ 7 h 18"/>
                  <a:gd name="T32" fmla="*/ 12 w 14"/>
                  <a:gd name="T33" fmla="*/ 8 h 18"/>
                  <a:gd name="T34" fmla="*/ 13 w 14"/>
                  <a:gd name="T35" fmla="*/ 10 h 18"/>
                  <a:gd name="T36" fmla="*/ 13 w 14"/>
                  <a:gd name="T37" fmla="*/ 12 h 18"/>
                  <a:gd name="T38" fmla="*/ 14 w 14"/>
                  <a:gd name="T39" fmla="*/ 14 h 18"/>
                  <a:gd name="T40" fmla="*/ 10 w 14"/>
                  <a:gd name="T41" fmla="*/ 16 h 18"/>
                  <a:gd name="T42" fmla="*/ 7 w 14"/>
                  <a:gd name="T43" fmla="*/ 17 h 18"/>
                  <a:gd name="T44" fmla="*/ 5 w 14"/>
                  <a:gd name="T45" fmla="*/ 18 h 18"/>
                  <a:gd name="T46" fmla="*/ 4 w 14"/>
                  <a:gd name="T47" fmla="*/ 17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 h="18">
                    <a:moveTo>
                      <a:pt x="4" y="17"/>
                    </a:moveTo>
                    <a:cubicBezTo>
                      <a:pt x="3" y="17"/>
                      <a:pt x="3" y="17"/>
                      <a:pt x="3" y="17"/>
                    </a:cubicBezTo>
                    <a:cubicBezTo>
                      <a:pt x="4" y="16"/>
                      <a:pt x="5" y="15"/>
                      <a:pt x="6" y="13"/>
                    </a:cubicBezTo>
                    <a:cubicBezTo>
                      <a:pt x="7" y="12"/>
                      <a:pt x="8" y="11"/>
                      <a:pt x="8" y="9"/>
                    </a:cubicBezTo>
                    <a:cubicBezTo>
                      <a:pt x="8" y="8"/>
                      <a:pt x="8" y="8"/>
                      <a:pt x="7" y="7"/>
                    </a:cubicBezTo>
                    <a:cubicBezTo>
                      <a:pt x="7" y="7"/>
                      <a:pt x="6" y="7"/>
                      <a:pt x="5" y="7"/>
                    </a:cubicBezTo>
                    <a:cubicBezTo>
                      <a:pt x="4" y="6"/>
                      <a:pt x="3" y="6"/>
                      <a:pt x="2" y="6"/>
                    </a:cubicBezTo>
                    <a:cubicBezTo>
                      <a:pt x="2" y="5"/>
                      <a:pt x="1" y="4"/>
                      <a:pt x="1" y="3"/>
                    </a:cubicBezTo>
                    <a:cubicBezTo>
                      <a:pt x="1" y="3"/>
                      <a:pt x="0" y="2"/>
                      <a:pt x="0" y="1"/>
                    </a:cubicBezTo>
                    <a:cubicBezTo>
                      <a:pt x="0" y="1"/>
                      <a:pt x="1" y="0"/>
                      <a:pt x="1" y="0"/>
                    </a:cubicBezTo>
                    <a:cubicBezTo>
                      <a:pt x="1" y="0"/>
                      <a:pt x="1" y="1"/>
                      <a:pt x="2" y="1"/>
                    </a:cubicBezTo>
                    <a:cubicBezTo>
                      <a:pt x="2" y="2"/>
                      <a:pt x="3" y="3"/>
                      <a:pt x="4" y="3"/>
                    </a:cubicBezTo>
                    <a:cubicBezTo>
                      <a:pt x="5" y="3"/>
                      <a:pt x="7" y="2"/>
                      <a:pt x="8" y="3"/>
                    </a:cubicBezTo>
                    <a:cubicBezTo>
                      <a:pt x="8" y="3"/>
                      <a:pt x="8" y="4"/>
                      <a:pt x="9" y="4"/>
                    </a:cubicBezTo>
                    <a:cubicBezTo>
                      <a:pt x="10" y="4"/>
                      <a:pt x="10" y="5"/>
                      <a:pt x="11" y="5"/>
                    </a:cubicBezTo>
                    <a:cubicBezTo>
                      <a:pt x="11" y="5"/>
                      <a:pt x="11" y="6"/>
                      <a:pt x="12" y="7"/>
                    </a:cubicBezTo>
                    <a:cubicBezTo>
                      <a:pt x="12" y="7"/>
                      <a:pt x="12" y="8"/>
                      <a:pt x="12" y="8"/>
                    </a:cubicBezTo>
                    <a:cubicBezTo>
                      <a:pt x="13" y="9"/>
                      <a:pt x="12" y="10"/>
                      <a:pt x="13" y="10"/>
                    </a:cubicBezTo>
                    <a:cubicBezTo>
                      <a:pt x="13" y="11"/>
                      <a:pt x="13" y="11"/>
                      <a:pt x="13" y="12"/>
                    </a:cubicBezTo>
                    <a:cubicBezTo>
                      <a:pt x="14" y="12"/>
                      <a:pt x="14" y="14"/>
                      <a:pt x="14" y="14"/>
                    </a:cubicBezTo>
                    <a:cubicBezTo>
                      <a:pt x="13" y="15"/>
                      <a:pt x="11" y="15"/>
                      <a:pt x="10" y="16"/>
                    </a:cubicBezTo>
                    <a:cubicBezTo>
                      <a:pt x="9" y="16"/>
                      <a:pt x="8" y="16"/>
                      <a:pt x="7" y="17"/>
                    </a:cubicBezTo>
                    <a:cubicBezTo>
                      <a:pt x="6" y="18"/>
                      <a:pt x="6" y="18"/>
                      <a:pt x="5" y="18"/>
                    </a:cubicBezTo>
                    <a:cubicBezTo>
                      <a:pt x="5" y="17"/>
                      <a:pt x="4" y="16"/>
                      <a:pt x="4"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0" name="Freeform 26">
              <a:extLst>
                <a:ext uri="{FF2B5EF4-FFF2-40B4-BE49-F238E27FC236}">
                  <a16:creationId xmlns="" xmlns:a16="http://schemas.microsoft.com/office/drawing/2014/main" id="{E91DD1A5-951A-438F-8E8A-39DC436343F3}"/>
                </a:ext>
              </a:extLst>
            </p:cNvPr>
            <p:cNvSpPr>
              <a:spLocks noEditPoints="1"/>
            </p:cNvSpPr>
            <p:nvPr/>
          </p:nvSpPr>
          <p:spPr bwMode="auto">
            <a:xfrm>
              <a:off x="4699244" y="4680539"/>
              <a:ext cx="1801771" cy="1874257"/>
            </a:xfrm>
            <a:custGeom>
              <a:avLst/>
              <a:gdLst>
                <a:gd name="T0" fmla="*/ 75 w 373"/>
                <a:gd name="T1" fmla="*/ 270 h 388"/>
                <a:gd name="T2" fmla="*/ 115 w 373"/>
                <a:gd name="T3" fmla="*/ 276 h 388"/>
                <a:gd name="T4" fmla="*/ 143 w 373"/>
                <a:gd name="T5" fmla="*/ 313 h 388"/>
                <a:gd name="T6" fmla="*/ 178 w 373"/>
                <a:gd name="T7" fmla="*/ 385 h 388"/>
                <a:gd name="T8" fmla="*/ 196 w 373"/>
                <a:gd name="T9" fmla="*/ 279 h 388"/>
                <a:gd name="T10" fmla="*/ 222 w 373"/>
                <a:gd name="T11" fmla="*/ 265 h 388"/>
                <a:gd name="T12" fmla="*/ 332 w 373"/>
                <a:gd name="T13" fmla="*/ 259 h 388"/>
                <a:gd name="T14" fmla="*/ 334 w 373"/>
                <a:gd name="T15" fmla="*/ 237 h 388"/>
                <a:gd name="T16" fmla="*/ 323 w 373"/>
                <a:gd name="T17" fmla="*/ 210 h 388"/>
                <a:gd name="T18" fmla="*/ 258 w 373"/>
                <a:gd name="T19" fmla="*/ 189 h 388"/>
                <a:gd name="T20" fmla="*/ 316 w 373"/>
                <a:gd name="T21" fmla="*/ 157 h 388"/>
                <a:gd name="T22" fmla="*/ 321 w 373"/>
                <a:gd name="T23" fmla="*/ 119 h 388"/>
                <a:gd name="T24" fmla="*/ 280 w 373"/>
                <a:gd name="T25" fmla="*/ 19 h 388"/>
                <a:gd name="T26" fmla="*/ 228 w 373"/>
                <a:gd name="T27" fmla="*/ 33 h 388"/>
                <a:gd name="T28" fmla="*/ 156 w 373"/>
                <a:gd name="T29" fmla="*/ 16 h 388"/>
                <a:gd name="T30" fmla="*/ 89 w 373"/>
                <a:gd name="T31" fmla="*/ 39 h 388"/>
                <a:gd name="T32" fmla="*/ 66 w 373"/>
                <a:gd name="T33" fmla="*/ 80 h 388"/>
                <a:gd name="T34" fmla="*/ 43 w 373"/>
                <a:gd name="T35" fmla="*/ 131 h 388"/>
                <a:gd name="T36" fmla="*/ 16 w 373"/>
                <a:gd name="T37" fmla="*/ 205 h 388"/>
                <a:gd name="T38" fmla="*/ 65 w 373"/>
                <a:gd name="T39" fmla="*/ 215 h 388"/>
                <a:gd name="T40" fmla="*/ 21 w 373"/>
                <a:gd name="T41" fmla="*/ 239 h 388"/>
                <a:gd name="T42" fmla="*/ 154 w 373"/>
                <a:gd name="T43" fmla="*/ 133 h 388"/>
                <a:gd name="T44" fmla="*/ 202 w 373"/>
                <a:gd name="T45" fmla="*/ 128 h 388"/>
                <a:gd name="T46" fmla="*/ 167 w 373"/>
                <a:gd name="T47" fmla="*/ 110 h 388"/>
                <a:gd name="T48" fmla="*/ 199 w 373"/>
                <a:gd name="T49" fmla="*/ 98 h 388"/>
                <a:gd name="T50" fmla="*/ 206 w 373"/>
                <a:gd name="T51" fmla="*/ 127 h 388"/>
                <a:gd name="T52" fmla="*/ 223 w 373"/>
                <a:gd name="T53" fmla="*/ 129 h 388"/>
                <a:gd name="T54" fmla="*/ 208 w 373"/>
                <a:gd name="T55" fmla="*/ 123 h 388"/>
                <a:gd name="T56" fmla="*/ 214 w 373"/>
                <a:gd name="T57" fmla="*/ 85 h 388"/>
                <a:gd name="T58" fmla="*/ 235 w 373"/>
                <a:gd name="T59" fmla="*/ 223 h 388"/>
                <a:gd name="T60" fmla="*/ 223 w 373"/>
                <a:gd name="T61" fmla="*/ 136 h 388"/>
                <a:gd name="T62" fmla="*/ 225 w 373"/>
                <a:gd name="T63" fmla="*/ 119 h 388"/>
                <a:gd name="T64" fmla="*/ 225 w 373"/>
                <a:gd name="T65" fmla="*/ 131 h 388"/>
                <a:gd name="T66" fmla="*/ 245 w 373"/>
                <a:gd name="T67" fmla="*/ 153 h 388"/>
                <a:gd name="T68" fmla="*/ 253 w 373"/>
                <a:gd name="T69" fmla="*/ 130 h 388"/>
                <a:gd name="T70" fmla="*/ 218 w 373"/>
                <a:gd name="T71" fmla="*/ 261 h 388"/>
                <a:gd name="T72" fmla="*/ 170 w 373"/>
                <a:gd name="T73" fmla="*/ 225 h 388"/>
                <a:gd name="T74" fmla="*/ 210 w 373"/>
                <a:gd name="T75" fmla="*/ 213 h 388"/>
                <a:gd name="T76" fmla="*/ 221 w 373"/>
                <a:gd name="T77" fmla="*/ 246 h 388"/>
                <a:gd name="T78" fmla="*/ 188 w 373"/>
                <a:gd name="T79" fmla="*/ 265 h 388"/>
                <a:gd name="T80" fmla="*/ 168 w 373"/>
                <a:gd name="T81" fmla="*/ 267 h 388"/>
                <a:gd name="T82" fmla="*/ 154 w 373"/>
                <a:gd name="T83" fmla="*/ 320 h 388"/>
                <a:gd name="T84" fmla="*/ 152 w 373"/>
                <a:gd name="T85" fmla="*/ 167 h 388"/>
                <a:gd name="T86" fmla="*/ 155 w 373"/>
                <a:gd name="T87" fmla="*/ 203 h 388"/>
                <a:gd name="T88" fmla="*/ 84 w 373"/>
                <a:gd name="T89" fmla="*/ 158 h 388"/>
                <a:gd name="T90" fmla="*/ 94 w 373"/>
                <a:gd name="T91" fmla="*/ 156 h 388"/>
                <a:gd name="T92" fmla="*/ 122 w 373"/>
                <a:gd name="T93" fmla="*/ 158 h 388"/>
                <a:gd name="T94" fmla="*/ 138 w 373"/>
                <a:gd name="T95" fmla="*/ 145 h 388"/>
                <a:gd name="T96" fmla="*/ 130 w 373"/>
                <a:gd name="T97" fmla="*/ 181 h 388"/>
                <a:gd name="T98" fmla="*/ 142 w 373"/>
                <a:gd name="T99" fmla="*/ 173 h 388"/>
                <a:gd name="T100" fmla="*/ 148 w 373"/>
                <a:gd name="T101" fmla="*/ 234 h 388"/>
                <a:gd name="T102" fmla="*/ 135 w 373"/>
                <a:gd name="T103" fmla="*/ 261 h 388"/>
                <a:gd name="T104" fmla="*/ 132 w 373"/>
                <a:gd name="T105" fmla="*/ 224 h 388"/>
                <a:gd name="T106" fmla="*/ 150 w 373"/>
                <a:gd name="T107" fmla="*/ 270 h 388"/>
                <a:gd name="T108" fmla="*/ 145 w 373"/>
                <a:gd name="T109" fmla="*/ 277 h 388"/>
                <a:gd name="T110" fmla="*/ 130 w 373"/>
                <a:gd name="T111" fmla="*/ 283 h 388"/>
                <a:gd name="T112" fmla="*/ 116 w 373"/>
                <a:gd name="T113" fmla="*/ 233 h 388"/>
                <a:gd name="T114" fmla="*/ 128 w 373"/>
                <a:gd name="T115" fmla="*/ 275 h 388"/>
                <a:gd name="T116" fmla="*/ 96 w 373"/>
                <a:gd name="T117" fmla="*/ 260 h 388"/>
                <a:gd name="T118" fmla="*/ 89 w 373"/>
                <a:gd name="T119" fmla="*/ 161 h 388"/>
                <a:gd name="T120" fmla="*/ 122 w 373"/>
                <a:gd name="T121" fmla="*/ 182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73" h="388">
                  <a:moveTo>
                    <a:pt x="3" y="278"/>
                  </a:moveTo>
                  <a:cubicBezTo>
                    <a:pt x="5" y="280"/>
                    <a:pt x="10" y="280"/>
                    <a:pt x="11" y="276"/>
                  </a:cubicBezTo>
                  <a:cubicBezTo>
                    <a:pt x="14" y="277"/>
                    <a:pt x="14" y="279"/>
                    <a:pt x="18" y="279"/>
                  </a:cubicBezTo>
                  <a:cubicBezTo>
                    <a:pt x="20" y="280"/>
                    <a:pt x="22" y="278"/>
                    <a:pt x="24" y="278"/>
                  </a:cubicBezTo>
                  <a:cubicBezTo>
                    <a:pt x="27" y="278"/>
                    <a:pt x="32" y="279"/>
                    <a:pt x="34" y="277"/>
                  </a:cubicBezTo>
                  <a:cubicBezTo>
                    <a:pt x="35" y="276"/>
                    <a:pt x="34" y="274"/>
                    <a:pt x="36" y="274"/>
                  </a:cubicBezTo>
                  <a:cubicBezTo>
                    <a:pt x="38" y="273"/>
                    <a:pt x="41" y="276"/>
                    <a:pt x="43" y="277"/>
                  </a:cubicBezTo>
                  <a:cubicBezTo>
                    <a:pt x="46" y="279"/>
                    <a:pt x="50" y="280"/>
                    <a:pt x="54" y="279"/>
                  </a:cubicBezTo>
                  <a:cubicBezTo>
                    <a:pt x="57" y="278"/>
                    <a:pt x="60" y="278"/>
                    <a:pt x="63" y="278"/>
                  </a:cubicBezTo>
                  <a:cubicBezTo>
                    <a:pt x="67" y="277"/>
                    <a:pt x="71" y="277"/>
                    <a:pt x="74" y="273"/>
                  </a:cubicBezTo>
                  <a:cubicBezTo>
                    <a:pt x="75" y="269"/>
                    <a:pt x="74" y="266"/>
                    <a:pt x="73" y="262"/>
                  </a:cubicBezTo>
                  <a:cubicBezTo>
                    <a:pt x="74" y="264"/>
                    <a:pt x="75" y="265"/>
                    <a:pt x="76" y="266"/>
                  </a:cubicBezTo>
                  <a:cubicBezTo>
                    <a:pt x="76" y="267"/>
                    <a:pt x="75" y="267"/>
                    <a:pt x="75" y="268"/>
                  </a:cubicBezTo>
                  <a:cubicBezTo>
                    <a:pt x="75" y="267"/>
                    <a:pt x="76" y="267"/>
                    <a:pt x="76" y="266"/>
                  </a:cubicBezTo>
                  <a:cubicBezTo>
                    <a:pt x="77" y="266"/>
                    <a:pt x="77" y="267"/>
                    <a:pt x="77" y="267"/>
                  </a:cubicBezTo>
                  <a:cubicBezTo>
                    <a:pt x="77" y="267"/>
                    <a:pt x="77" y="268"/>
                    <a:pt x="77" y="268"/>
                  </a:cubicBezTo>
                  <a:cubicBezTo>
                    <a:pt x="76" y="269"/>
                    <a:pt x="76" y="270"/>
                    <a:pt x="75" y="270"/>
                  </a:cubicBezTo>
                  <a:cubicBezTo>
                    <a:pt x="76" y="270"/>
                    <a:pt x="76" y="269"/>
                    <a:pt x="77" y="268"/>
                  </a:cubicBezTo>
                  <a:cubicBezTo>
                    <a:pt x="77" y="268"/>
                    <a:pt x="77" y="267"/>
                    <a:pt x="77" y="267"/>
                  </a:cubicBezTo>
                  <a:cubicBezTo>
                    <a:pt x="77" y="267"/>
                    <a:pt x="78" y="268"/>
                    <a:pt x="78" y="268"/>
                  </a:cubicBezTo>
                  <a:cubicBezTo>
                    <a:pt x="80" y="270"/>
                    <a:pt x="83" y="273"/>
                    <a:pt x="86" y="275"/>
                  </a:cubicBezTo>
                  <a:cubicBezTo>
                    <a:pt x="88" y="276"/>
                    <a:pt x="89" y="275"/>
                    <a:pt x="91" y="274"/>
                  </a:cubicBezTo>
                  <a:cubicBezTo>
                    <a:pt x="93" y="273"/>
                    <a:pt x="95" y="274"/>
                    <a:pt x="95" y="271"/>
                  </a:cubicBezTo>
                  <a:cubicBezTo>
                    <a:pt x="95" y="269"/>
                    <a:pt x="93" y="267"/>
                    <a:pt x="94" y="264"/>
                  </a:cubicBezTo>
                  <a:cubicBezTo>
                    <a:pt x="95" y="264"/>
                    <a:pt x="95" y="264"/>
                    <a:pt x="95" y="264"/>
                  </a:cubicBezTo>
                  <a:cubicBezTo>
                    <a:pt x="96" y="265"/>
                    <a:pt x="97" y="266"/>
                    <a:pt x="98" y="267"/>
                  </a:cubicBezTo>
                  <a:cubicBezTo>
                    <a:pt x="99" y="267"/>
                    <a:pt x="99" y="268"/>
                    <a:pt x="99" y="268"/>
                  </a:cubicBezTo>
                  <a:cubicBezTo>
                    <a:pt x="100" y="269"/>
                    <a:pt x="100" y="269"/>
                    <a:pt x="100" y="269"/>
                  </a:cubicBezTo>
                  <a:cubicBezTo>
                    <a:pt x="101" y="269"/>
                    <a:pt x="102" y="270"/>
                    <a:pt x="102" y="270"/>
                  </a:cubicBezTo>
                  <a:cubicBezTo>
                    <a:pt x="104" y="271"/>
                    <a:pt x="105" y="272"/>
                    <a:pt x="107" y="273"/>
                  </a:cubicBezTo>
                  <a:cubicBezTo>
                    <a:pt x="109" y="274"/>
                    <a:pt x="110" y="274"/>
                    <a:pt x="112" y="275"/>
                  </a:cubicBezTo>
                  <a:cubicBezTo>
                    <a:pt x="112" y="275"/>
                    <a:pt x="112" y="275"/>
                    <a:pt x="113" y="275"/>
                  </a:cubicBezTo>
                  <a:cubicBezTo>
                    <a:pt x="113" y="275"/>
                    <a:pt x="113" y="275"/>
                    <a:pt x="114" y="276"/>
                  </a:cubicBezTo>
                  <a:cubicBezTo>
                    <a:pt x="114" y="276"/>
                    <a:pt x="114" y="276"/>
                    <a:pt x="115" y="276"/>
                  </a:cubicBezTo>
                  <a:cubicBezTo>
                    <a:pt x="115" y="276"/>
                    <a:pt x="115" y="276"/>
                    <a:pt x="115" y="276"/>
                  </a:cubicBezTo>
                  <a:cubicBezTo>
                    <a:pt x="116" y="276"/>
                    <a:pt x="116" y="276"/>
                    <a:pt x="117" y="276"/>
                  </a:cubicBezTo>
                  <a:cubicBezTo>
                    <a:pt x="118" y="276"/>
                    <a:pt x="119" y="276"/>
                    <a:pt x="119" y="277"/>
                  </a:cubicBezTo>
                  <a:cubicBezTo>
                    <a:pt x="120" y="277"/>
                    <a:pt x="121" y="277"/>
                    <a:pt x="121" y="277"/>
                  </a:cubicBezTo>
                  <a:cubicBezTo>
                    <a:pt x="122" y="277"/>
                    <a:pt x="122" y="277"/>
                    <a:pt x="122" y="277"/>
                  </a:cubicBezTo>
                  <a:cubicBezTo>
                    <a:pt x="122" y="278"/>
                    <a:pt x="122" y="278"/>
                    <a:pt x="122" y="278"/>
                  </a:cubicBezTo>
                  <a:cubicBezTo>
                    <a:pt x="122" y="278"/>
                    <a:pt x="123" y="278"/>
                    <a:pt x="123" y="279"/>
                  </a:cubicBezTo>
                  <a:cubicBezTo>
                    <a:pt x="124" y="279"/>
                    <a:pt x="124" y="280"/>
                    <a:pt x="125" y="280"/>
                  </a:cubicBezTo>
                  <a:cubicBezTo>
                    <a:pt x="125" y="281"/>
                    <a:pt x="126" y="281"/>
                    <a:pt x="126" y="282"/>
                  </a:cubicBezTo>
                  <a:cubicBezTo>
                    <a:pt x="126" y="283"/>
                    <a:pt x="127" y="283"/>
                    <a:pt x="127" y="284"/>
                  </a:cubicBezTo>
                  <a:cubicBezTo>
                    <a:pt x="128" y="286"/>
                    <a:pt x="129" y="287"/>
                    <a:pt x="129" y="289"/>
                  </a:cubicBezTo>
                  <a:cubicBezTo>
                    <a:pt x="130" y="290"/>
                    <a:pt x="131" y="292"/>
                    <a:pt x="132" y="294"/>
                  </a:cubicBezTo>
                  <a:cubicBezTo>
                    <a:pt x="133" y="294"/>
                    <a:pt x="134" y="295"/>
                    <a:pt x="134" y="296"/>
                  </a:cubicBezTo>
                  <a:cubicBezTo>
                    <a:pt x="136" y="297"/>
                    <a:pt x="136" y="297"/>
                    <a:pt x="136" y="297"/>
                  </a:cubicBezTo>
                  <a:cubicBezTo>
                    <a:pt x="139" y="299"/>
                    <a:pt x="140" y="302"/>
                    <a:pt x="141" y="305"/>
                  </a:cubicBezTo>
                  <a:cubicBezTo>
                    <a:pt x="141" y="307"/>
                    <a:pt x="142" y="308"/>
                    <a:pt x="142" y="310"/>
                  </a:cubicBezTo>
                  <a:cubicBezTo>
                    <a:pt x="142" y="311"/>
                    <a:pt x="143" y="312"/>
                    <a:pt x="143" y="313"/>
                  </a:cubicBezTo>
                  <a:cubicBezTo>
                    <a:pt x="144" y="314"/>
                    <a:pt x="144" y="314"/>
                    <a:pt x="144" y="315"/>
                  </a:cubicBezTo>
                  <a:cubicBezTo>
                    <a:pt x="146" y="318"/>
                    <a:pt x="146" y="321"/>
                    <a:pt x="148" y="325"/>
                  </a:cubicBezTo>
                  <a:cubicBezTo>
                    <a:pt x="148" y="325"/>
                    <a:pt x="148" y="325"/>
                    <a:pt x="148" y="325"/>
                  </a:cubicBezTo>
                  <a:cubicBezTo>
                    <a:pt x="150" y="341"/>
                    <a:pt x="151" y="368"/>
                    <a:pt x="151" y="385"/>
                  </a:cubicBezTo>
                  <a:cubicBezTo>
                    <a:pt x="155" y="385"/>
                    <a:pt x="155" y="385"/>
                    <a:pt x="155" y="385"/>
                  </a:cubicBezTo>
                  <a:cubicBezTo>
                    <a:pt x="155" y="385"/>
                    <a:pt x="155" y="385"/>
                    <a:pt x="155" y="385"/>
                  </a:cubicBezTo>
                  <a:cubicBezTo>
                    <a:pt x="156" y="385"/>
                    <a:pt x="156" y="385"/>
                    <a:pt x="156" y="385"/>
                  </a:cubicBezTo>
                  <a:cubicBezTo>
                    <a:pt x="156" y="385"/>
                    <a:pt x="156" y="385"/>
                    <a:pt x="156" y="385"/>
                  </a:cubicBezTo>
                  <a:cubicBezTo>
                    <a:pt x="164" y="385"/>
                    <a:pt x="164" y="385"/>
                    <a:pt x="164" y="385"/>
                  </a:cubicBezTo>
                  <a:cubicBezTo>
                    <a:pt x="164" y="384"/>
                    <a:pt x="164" y="386"/>
                    <a:pt x="164" y="385"/>
                  </a:cubicBezTo>
                  <a:cubicBezTo>
                    <a:pt x="164" y="385"/>
                    <a:pt x="164" y="385"/>
                    <a:pt x="164" y="385"/>
                  </a:cubicBezTo>
                  <a:cubicBezTo>
                    <a:pt x="167" y="385"/>
                    <a:pt x="167" y="385"/>
                    <a:pt x="167" y="385"/>
                  </a:cubicBezTo>
                  <a:cubicBezTo>
                    <a:pt x="168" y="384"/>
                    <a:pt x="169" y="387"/>
                    <a:pt x="169" y="385"/>
                  </a:cubicBezTo>
                  <a:cubicBezTo>
                    <a:pt x="170" y="385"/>
                    <a:pt x="170" y="385"/>
                    <a:pt x="170" y="385"/>
                  </a:cubicBezTo>
                  <a:cubicBezTo>
                    <a:pt x="170" y="385"/>
                    <a:pt x="170" y="385"/>
                    <a:pt x="170" y="385"/>
                  </a:cubicBezTo>
                  <a:cubicBezTo>
                    <a:pt x="170" y="386"/>
                    <a:pt x="170" y="388"/>
                    <a:pt x="170" y="385"/>
                  </a:cubicBezTo>
                  <a:cubicBezTo>
                    <a:pt x="178" y="385"/>
                    <a:pt x="178" y="385"/>
                    <a:pt x="178" y="385"/>
                  </a:cubicBezTo>
                  <a:cubicBezTo>
                    <a:pt x="178" y="388"/>
                    <a:pt x="178" y="386"/>
                    <a:pt x="178" y="385"/>
                  </a:cubicBezTo>
                  <a:cubicBezTo>
                    <a:pt x="178" y="385"/>
                    <a:pt x="178" y="385"/>
                    <a:pt x="178" y="385"/>
                  </a:cubicBezTo>
                  <a:cubicBezTo>
                    <a:pt x="184" y="385"/>
                    <a:pt x="184" y="385"/>
                    <a:pt x="184" y="385"/>
                  </a:cubicBezTo>
                  <a:cubicBezTo>
                    <a:pt x="183" y="377"/>
                    <a:pt x="180" y="350"/>
                    <a:pt x="178" y="343"/>
                  </a:cubicBezTo>
                  <a:cubicBezTo>
                    <a:pt x="178" y="343"/>
                    <a:pt x="178" y="343"/>
                    <a:pt x="178" y="342"/>
                  </a:cubicBezTo>
                  <a:cubicBezTo>
                    <a:pt x="178" y="341"/>
                    <a:pt x="178" y="341"/>
                    <a:pt x="178" y="340"/>
                  </a:cubicBezTo>
                  <a:cubicBezTo>
                    <a:pt x="178" y="339"/>
                    <a:pt x="178" y="339"/>
                    <a:pt x="178" y="339"/>
                  </a:cubicBezTo>
                  <a:cubicBezTo>
                    <a:pt x="177" y="338"/>
                    <a:pt x="177" y="338"/>
                    <a:pt x="177" y="338"/>
                  </a:cubicBezTo>
                  <a:cubicBezTo>
                    <a:pt x="178" y="336"/>
                    <a:pt x="178" y="335"/>
                    <a:pt x="178" y="333"/>
                  </a:cubicBezTo>
                  <a:cubicBezTo>
                    <a:pt x="178" y="328"/>
                    <a:pt x="178" y="328"/>
                    <a:pt x="178" y="328"/>
                  </a:cubicBezTo>
                  <a:cubicBezTo>
                    <a:pt x="178" y="314"/>
                    <a:pt x="178" y="314"/>
                    <a:pt x="178" y="314"/>
                  </a:cubicBezTo>
                  <a:cubicBezTo>
                    <a:pt x="178" y="314"/>
                    <a:pt x="178" y="314"/>
                    <a:pt x="178" y="314"/>
                  </a:cubicBezTo>
                  <a:cubicBezTo>
                    <a:pt x="179" y="311"/>
                    <a:pt x="180" y="307"/>
                    <a:pt x="181" y="304"/>
                  </a:cubicBezTo>
                  <a:cubicBezTo>
                    <a:pt x="182" y="301"/>
                    <a:pt x="183" y="297"/>
                    <a:pt x="184" y="294"/>
                  </a:cubicBezTo>
                  <a:cubicBezTo>
                    <a:pt x="185" y="293"/>
                    <a:pt x="185" y="291"/>
                    <a:pt x="186" y="290"/>
                  </a:cubicBezTo>
                  <a:cubicBezTo>
                    <a:pt x="187" y="289"/>
                    <a:pt x="188" y="287"/>
                    <a:pt x="189" y="286"/>
                  </a:cubicBezTo>
                  <a:cubicBezTo>
                    <a:pt x="191" y="284"/>
                    <a:pt x="193" y="281"/>
                    <a:pt x="196" y="279"/>
                  </a:cubicBezTo>
                  <a:cubicBezTo>
                    <a:pt x="197" y="278"/>
                    <a:pt x="197" y="278"/>
                    <a:pt x="197" y="278"/>
                  </a:cubicBezTo>
                  <a:cubicBezTo>
                    <a:pt x="197" y="277"/>
                    <a:pt x="197" y="277"/>
                    <a:pt x="197" y="277"/>
                  </a:cubicBezTo>
                  <a:cubicBezTo>
                    <a:pt x="198" y="276"/>
                    <a:pt x="199" y="276"/>
                    <a:pt x="199" y="275"/>
                  </a:cubicBezTo>
                  <a:cubicBezTo>
                    <a:pt x="200" y="274"/>
                    <a:pt x="202" y="274"/>
                    <a:pt x="203" y="273"/>
                  </a:cubicBezTo>
                  <a:cubicBezTo>
                    <a:pt x="208" y="270"/>
                    <a:pt x="208" y="270"/>
                    <a:pt x="208" y="270"/>
                  </a:cubicBezTo>
                  <a:cubicBezTo>
                    <a:pt x="208" y="270"/>
                    <a:pt x="209" y="270"/>
                    <a:pt x="209" y="269"/>
                  </a:cubicBezTo>
                  <a:cubicBezTo>
                    <a:pt x="210" y="269"/>
                    <a:pt x="210" y="269"/>
                    <a:pt x="210" y="269"/>
                  </a:cubicBezTo>
                  <a:cubicBezTo>
                    <a:pt x="211" y="268"/>
                    <a:pt x="212" y="268"/>
                    <a:pt x="212" y="268"/>
                  </a:cubicBezTo>
                  <a:cubicBezTo>
                    <a:pt x="212" y="268"/>
                    <a:pt x="212" y="268"/>
                    <a:pt x="212" y="268"/>
                  </a:cubicBezTo>
                  <a:cubicBezTo>
                    <a:pt x="212" y="268"/>
                    <a:pt x="212" y="268"/>
                    <a:pt x="212" y="268"/>
                  </a:cubicBezTo>
                  <a:cubicBezTo>
                    <a:pt x="212" y="268"/>
                    <a:pt x="212" y="268"/>
                    <a:pt x="212" y="268"/>
                  </a:cubicBezTo>
                  <a:cubicBezTo>
                    <a:pt x="213" y="268"/>
                    <a:pt x="213" y="267"/>
                    <a:pt x="213" y="267"/>
                  </a:cubicBezTo>
                  <a:cubicBezTo>
                    <a:pt x="213" y="267"/>
                    <a:pt x="214" y="267"/>
                    <a:pt x="214" y="267"/>
                  </a:cubicBezTo>
                  <a:cubicBezTo>
                    <a:pt x="215" y="267"/>
                    <a:pt x="216" y="267"/>
                    <a:pt x="217" y="267"/>
                  </a:cubicBezTo>
                  <a:cubicBezTo>
                    <a:pt x="217" y="267"/>
                    <a:pt x="218" y="266"/>
                    <a:pt x="219" y="266"/>
                  </a:cubicBezTo>
                  <a:cubicBezTo>
                    <a:pt x="220" y="266"/>
                    <a:pt x="220" y="266"/>
                    <a:pt x="221" y="266"/>
                  </a:cubicBezTo>
                  <a:cubicBezTo>
                    <a:pt x="222" y="265"/>
                    <a:pt x="222" y="265"/>
                    <a:pt x="222" y="265"/>
                  </a:cubicBezTo>
                  <a:cubicBezTo>
                    <a:pt x="224" y="264"/>
                    <a:pt x="225" y="264"/>
                    <a:pt x="227" y="263"/>
                  </a:cubicBezTo>
                  <a:cubicBezTo>
                    <a:pt x="229" y="262"/>
                    <a:pt x="230" y="261"/>
                    <a:pt x="231" y="259"/>
                  </a:cubicBezTo>
                  <a:cubicBezTo>
                    <a:pt x="232" y="259"/>
                    <a:pt x="234" y="259"/>
                    <a:pt x="235" y="258"/>
                  </a:cubicBezTo>
                  <a:cubicBezTo>
                    <a:pt x="236" y="258"/>
                    <a:pt x="236" y="258"/>
                    <a:pt x="237" y="258"/>
                  </a:cubicBezTo>
                  <a:cubicBezTo>
                    <a:pt x="238" y="257"/>
                    <a:pt x="239" y="257"/>
                    <a:pt x="239" y="257"/>
                  </a:cubicBezTo>
                  <a:cubicBezTo>
                    <a:pt x="240" y="256"/>
                    <a:pt x="241" y="256"/>
                    <a:pt x="241" y="256"/>
                  </a:cubicBezTo>
                  <a:cubicBezTo>
                    <a:pt x="246" y="256"/>
                    <a:pt x="251" y="255"/>
                    <a:pt x="255" y="255"/>
                  </a:cubicBezTo>
                  <a:cubicBezTo>
                    <a:pt x="256" y="259"/>
                    <a:pt x="260" y="261"/>
                    <a:pt x="263" y="262"/>
                  </a:cubicBezTo>
                  <a:cubicBezTo>
                    <a:pt x="268" y="263"/>
                    <a:pt x="273" y="262"/>
                    <a:pt x="277" y="260"/>
                  </a:cubicBezTo>
                  <a:cubicBezTo>
                    <a:pt x="279" y="260"/>
                    <a:pt x="280" y="261"/>
                    <a:pt x="281" y="261"/>
                  </a:cubicBezTo>
                  <a:cubicBezTo>
                    <a:pt x="284" y="262"/>
                    <a:pt x="287" y="258"/>
                    <a:pt x="291" y="259"/>
                  </a:cubicBezTo>
                  <a:cubicBezTo>
                    <a:pt x="292" y="259"/>
                    <a:pt x="292" y="261"/>
                    <a:pt x="293" y="261"/>
                  </a:cubicBezTo>
                  <a:cubicBezTo>
                    <a:pt x="295" y="262"/>
                    <a:pt x="296" y="262"/>
                    <a:pt x="298" y="262"/>
                  </a:cubicBezTo>
                  <a:cubicBezTo>
                    <a:pt x="302" y="262"/>
                    <a:pt x="305" y="264"/>
                    <a:pt x="309" y="263"/>
                  </a:cubicBezTo>
                  <a:cubicBezTo>
                    <a:pt x="312" y="262"/>
                    <a:pt x="314" y="260"/>
                    <a:pt x="316" y="259"/>
                  </a:cubicBezTo>
                  <a:cubicBezTo>
                    <a:pt x="319" y="258"/>
                    <a:pt x="323" y="259"/>
                    <a:pt x="326" y="259"/>
                  </a:cubicBezTo>
                  <a:cubicBezTo>
                    <a:pt x="328" y="259"/>
                    <a:pt x="330" y="259"/>
                    <a:pt x="332" y="259"/>
                  </a:cubicBezTo>
                  <a:cubicBezTo>
                    <a:pt x="334" y="258"/>
                    <a:pt x="335" y="256"/>
                    <a:pt x="336" y="254"/>
                  </a:cubicBezTo>
                  <a:cubicBezTo>
                    <a:pt x="339" y="251"/>
                    <a:pt x="342" y="254"/>
                    <a:pt x="345" y="253"/>
                  </a:cubicBezTo>
                  <a:cubicBezTo>
                    <a:pt x="348" y="252"/>
                    <a:pt x="349" y="249"/>
                    <a:pt x="349" y="246"/>
                  </a:cubicBezTo>
                  <a:cubicBezTo>
                    <a:pt x="349" y="246"/>
                    <a:pt x="350" y="247"/>
                    <a:pt x="350" y="248"/>
                  </a:cubicBezTo>
                  <a:cubicBezTo>
                    <a:pt x="353" y="247"/>
                    <a:pt x="356" y="246"/>
                    <a:pt x="359" y="245"/>
                  </a:cubicBezTo>
                  <a:cubicBezTo>
                    <a:pt x="360" y="245"/>
                    <a:pt x="362" y="243"/>
                    <a:pt x="362" y="242"/>
                  </a:cubicBezTo>
                  <a:cubicBezTo>
                    <a:pt x="364" y="242"/>
                    <a:pt x="365" y="240"/>
                    <a:pt x="366" y="239"/>
                  </a:cubicBezTo>
                  <a:cubicBezTo>
                    <a:pt x="368" y="238"/>
                    <a:pt x="369" y="237"/>
                    <a:pt x="371" y="236"/>
                  </a:cubicBezTo>
                  <a:cubicBezTo>
                    <a:pt x="372" y="235"/>
                    <a:pt x="373" y="233"/>
                    <a:pt x="372" y="232"/>
                  </a:cubicBezTo>
                  <a:cubicBezTo>
                    <a:pt x="371" y="231"/>
                    <a:pt x="367" y="231"/>
                    <a:pt x="366" y="231"/>
                  </a:cubicBezTo>
                  <a:cubicBezTo>
                    <a:pt x="363" y="232"/>
                    <a:pt x="364" y="233"/>
                    <a:pt x="362" y="235"/>
                  </a:cubicBezTo>
                  <a:cubicBezTo>
                    <a:pt x="361" y="237"/>
                    <a:pt x="359" y="236"/>
                    <a:pt x="357" y="236"/>
                  </a:cubicBezTo>
                  <a:cubicBezTo>
                    <a:pt x="353" y="236"/>
                    <a:pt x="350" y="237"/>
                    <a:pt x="347" y="234"/>
                  </a:cubicBezTo>
                  <a:cubicBezTo>
                    <a:pt x="346" y="235"/>
                    <a:pt x="346" y="236"/>
                    <a:pt x="345" y="237"/>
                  </a:cubicBezTo>
                  <a:cubicBezTo>
                    <a:pt x="344" y="238"/>
                    <a:pt x="342" y="237"/>
                    <a:pt x="341" y="238"/>
                  </a:cubicBezTo>
                  <a:cubicBezTo>
                    <a:pt x="340" y="238"/>
                    <a:pt x="339" y="238"/>
                    <a:pt x="339" y="239"/>
                  </a:cubicBezTo>
                  <a:cubicBezTo>
                    <a:pt x="337" y="238"/>
                    <a:pt x="335" y="237"/>
                    <a:pt x="334" y="237"/>
                  </a:cubicBezTo>
                  <a:cubicBezTo>
                    <a:pt x="333" y="236"/>
                    <a:pt x="333" y="235"/>
                    <a:pt x="333" y="235"/>
                  </a:cubicBezTo>
                  <a:cubicBezTo>
                    <a:pt x="333" y="232"/>
                    <a:pt x="333" y="232"/>
                    <a:pt x="335" y="230"/>
                  </a:cubicBezTo>
                  <a:cubicBezTo>
                    <a:pt x="336" y="229"/>
                    <a:pt x="338" y="227"/>
                    <a:pt x="338" y="226"/>
                  </a:cubicBezTo>
                  <a:cubicBezTo>
                    <a:pt x="337" y="224"/>
                    <a:pt x="333" y="224"/>
                    <a:pt x="332" y="225"/>
                  </a:cubicBezTo>
                  <a:cubicBezTo>
                    <a:pt x="331" y="226"/>
                    <a:pt x="331" y="228"/>
                    <a:pt x="330" y="229"/>
                  </a:cubicBezTo>
                  <a:cubicBezTo>
                    <a:pt x="326" y="233"/>
                    <a:pt x="323" y="230"/>
                    <a:pt x="324" y="226"/>
                  </a:cubicBezTo>
                  <a:cubicBezTo>
                    <a:pt x="325" y="222"/>
                    <a:pt x="329" y="222"/>
                    <a:pt x="332" y="220"/>
                  </a:cubicBezTo>
                  <a:cubicBezTo>
                    <a:pt x="336" y="218"/>
                    <a:pt x="340" y="214"/>
                    <a:pt x="345" y="215"/>
                  </a:cubicBezTo>
                  <a:cubicBezTo>
                    <a:pt x="349" y="216"/>
                    <a:pt x="347" y="222"/>
                    <a:pt x="348" y="225"/>
                  </a:cubicBezTo>
                  <a:cubicBezTo>
                    <a:pt x="350" y="224"/>
                    <a:pt x="353" y="220"/>
                    <a:pt x="354" y="218"/>
                  </a:cubicBezTo>
                  <a:cubicBezTo>
                    <a:pt x="355" y="213"/>
                    <a:pt x="349" y="217"/>
                    <a:pt x="348" y="213"/>
                  </a:cubicBezTo>
                  <a:cubicBezTo>
                    <a:pt x="348" y="212"/>
                    <a:pt x="349" y="211"/>
                    <a:pt x="348" y="210"/>
                  </a:cubicBezTo>
                  <a:cubicBezTo>
                    <a:pt x="346" y="208"/>
                    <a:pt x="343" y="211"/>
                    <a:pt x="341" y="212"/>
                  </a:cubicBezTo>
                  <a:cubicBezTo>
                    <a:pt x="340" y="212"/>
                    <a:pt x="337" y="212"/>
                    <a:pt x="337" y="212"/>
                  </a:cubicBezTo>
                  <a:cubicBezTo>
                    <a:pt x="335" y="211"/>
                    <a:pt x="335" y="205"/>
                    <a:pt x="336" y="204"/>
                  </a:cubicBezTo>
                  <a:cubicBezTo>
                    <a:pt x="332" y="205"/>
                    <a:pt x="328" y="203"/>
                    <a:pt x="325" y="207"/>
                  </a:cubicBezTo>
                  <a:cubicBezTo>
                    <a:pt x="324" y="208"/>
                    <a:pt x="324" y="210"/>
                    <a:pt x="323" y="210"/>
                  </a:cubicBezTo>
                  <a:cubicBezTo>
                    <a:pt x="322" y="211"/>
                    <a:pt x="321" y="211"/>
                    <a:pt x="320" y="212"/>
                  </a:cubicBezTo>
                  <a:cubicBezTo>
                    <a:pt x="319" y="213"/>
                    <a:pt x="319" y="214"/>
                    <a:pt x="318" y="215"/>
                  </a:cubicBezTo>
                  <a:cubicBezTo>
                    <a:pt x="317" y="215"/>
                    <a:pt x="315" y="215"/>
                    <a:pt x="315" y="216"/>
                  </a:cubicBezTo>
                  <a:cubicBezTo>
                    <a:pt x="311" y="216"/>
                    <a:pt x="311" y="219"/>
                    <a:pt x="310" y="222"/>
                  </a:cubicBezTo>
                  <a:cubicBezTo>
                    <a:pt x="308" y="225"/>
                    <a:pt x="308" y="227"/>
                    <a:pt x="304" y="227"/>
                  </a:cubicBezTo>
                  <a:cubicBezTo>
                    <a:pt x="304" y="226"/>
                    <a:pt x="304" y="225"/>
                    <a:pt x="304" y="225"/>
                  </a:cubicBezTo>
                  <a:cubicBezTo>
                    <a:pt x="305" y="224"/>
                    <a:pt x="306" y="222"/>
                    <a:pt x="306" y="221"/>
                  </a:cubicBezTo>
                  <a:cubicBezTo>
                    <a:pt x="304" y="223"/>
                    <a:pt x="304" y="223"/>
                    <a:pt x="304" y="223"/>
                  </a:cubicBezTo>
                  <a:cubicBezTo>
                    <a:pt x="303" y="221"/>
                    <a:pt x="302" y="219"/>
                    <a:pt x="299" y="218"/>
                  </a:cubicBezTo>
                  <a:cubicBezTo>
                    <a:pt x="299" y="212"/>
                    <a:pt x="299" y="207"/>
                    <a:pt x="299" y="201"/>
                  </a:cubicBezTo>
                  <a:cubicBezTo>
                    <a:pt x="292" y="203"/>
                    <a:pt x="284" y="200"/>
                    <a:pt x="282" y="193"/>
                  </a:cubicBezTo>
                  <a:cubicBezTo>
                    <a:pt x="281" y="199"/>
                    <a:pt x="274" y="200"/>
                    <a:pt x="269" y="198"/>
                  </a:cubicBezTo>
                  <a:cubicBezTo>
                    <a:pt x="266" y="197"/>
                    <a:pt x="263" y="196"/>
                    <a:pt x="261" y="194"/>
                  </a:cubicBezTo>
                  <a:cubicBezTo>
                    <a:pt x="258" y="195"/>
                    <a:pt x="256" y="197"/>
                    <a:pt x="253" y="198"/>
                  </a:cubicBezTo>
                  <a:cubicBezTo>
                    <a:pt x="251" y="196"/>
                    <a:pt x="250" y="194"/>
                    <a:pt x="248" y="192"/>
                  </a:cubicBezTo>
                  <a:cubicBezTo>
                    <a:pt x="250" y="192"/>
                    <a:pt x="251" y="191"/>
                    <a:pt x="253" y="191"/>
                  </a:cubicBezTo>
                  <a:cubicBezTo>
                    <a:pt x="255" y="191"/>
                    <a:pt x="257" y="190"/>
                    <a:pt x="258" y="189"/>
                  </a:cubicBezTo>
                  <a:cubicBezTo>
                    <a:pt x="259" y="188"/>
                    <a:pt x="259" y="186"/>
                    <a:pt x="260" y="185"/>
                  </a:cubicBezTo>
                  <a:cubicBezTo>
                    <a:pt x="261" y="183"/>
                    <a:pt x="263" y="182"/>
                    <a:pt x="263" y="181"/>
                  </a:cubicBezTo>
                  <a:cubicBezTo>
                    <a:pt x="265" y="176"/>
                    <a:pt x="259" y="173"/>
                    <a:pt x="256" y="170"/>
                  </a:cubicBezTo>
                  <a:cubicBezTo>
                    <a:pt x="253" y="167"/>
                    <a:pt x="262" y="166"/>
                    <a:pt x="258" y="161"/>
                  </a:cubicBezTo>
                  <a:cubicBezTo>
                    <a:pt x="259" y="162"/>
                    <a:pt x="261" y="162"/>
                    <a:pt x="263" y="163"/>
                  </a:cubicBezTo>
                  <a:cubicBezTo>
                    <a:pt x="264" y="163"/>
                    <a:pt x="265" y="164"/>
                    <a:pt x="267" y="164"/>
                  </a:cubicBezTo>
                  <a:cubicBezTo>
                    <a:pt x="267" y="164"/>
                    <a:pt x="267" y="164"/>
                    <a:pt x="267" y="164"/>
                  </a:cubicBezTo>
                  <a:cubicBezTo>
                    <a:pt x="267" y="167"/>
                    <a:pt x="269" y="173"/>
                    <a:pt x="273" y="173"/>
                  </a:cubicBezTo>
                  <a:cubicBezTo>
                    <a:pt x="274" y="173"/>
                    <a:pt x="276" y="170"/>
                    <a:pt x="277" y="169"/>
                  </a:cubicBezTo>
                  <a:cubicBezTo>
                    <a:pt x="277" y="166"/>
                    <a:pt x="276" y="165"/>
                    <a:pt x="279" y="165"/>
                  </a:cubicBezTo>
                  <a:cubicBezTo>
                    <a:pt x="281" y="164"/>
                    <a:pt x="283" y="165"/>
                    <a:pt x="285" y="165"/>
                  </a:cubicBezTo>
                  <a:cubicBezTo>
                    <a:pt x="287" y="164"/>
                    <a:pt x="287" y="163"/>
                    <a:pt x="289" y="162"/>
                  </a:cubicBezTo>
                  <a:cubicBezTo>
                    <a:pt x="292" y="162"/>
                    <a:pt x="292" y="163"/>
                    <a:pt x="294" y="160"/>
                  </a:cubicBezTo>
                  <a:cubicBezTo>
                    <a:pt x="295" y="159"/>
                    <a:pt x="296" y="157"/>
                    <a:pt x="298" y="157"/>
                  </a:cubicBezTo>
                  <a:cubicBezTo>
                    <a:pt x="300" y="157"/>
                    <a:pt x="301" y="159"/>
                    <a:pt x="302" y="160"/>
                  </a:cubicBezTo>
                  <a:cubicBezTo>
                    <a:pt x="304" y="162"/>
                    <a:pt x="305" y="163"/>
                    <a:pt x="308" y="163"/>
                  </a:cubicBezTo>
                  <a:cubicBezTo>
                    <a:pt x="313" y="164"/>
                    <a:pt x="314" y="161"/>
                    <a:pt x="316" y="157"/>
                  </a:cubicBezTo>
                  <a:cubicBezTo>
                    <a:pt x="319" y="156"/>
                    <a:pt x="321" y="163"/>
                    <a:pt x="325" y="161"/>
                  </a:cubicBezTo>
                  <a:cubicBezTo>
                    <a:pt x="328" y="160"/>
                    <a:pt x="324" y="156"/>
                    <a:pt x="324" y="154"/>
                  </a:cubicBezTo>
                  <a:cubicBezTo>
                    <a:pt x="326" y="154"/>
                    <a:pt x="327" y="154"/>
                    <a:pt x="329" y="152"/>
                  </a:cubicBezTo>
                  <a:cubicBezTo>
                    <a:pt x="331" y="150"/>
                    <a:pt x="331" y="143"/>
                    <a:pt x="328" y="141"/>
                  </a:cubicBezTo>
                  <a:cubicBezTo>
                    <a:pt x="327" y="142"/>
                    <a:pt x="326" y="142"/>
                    <a:pt x="326" y="141"/>
                  </a:cubicBezTo>
                  <a:cubicBezTo>
                    <a:pt x="323" y="142"/>
                    <a:pt x="320" y="143"/>
                    <a:pt x="317" y="142"/>
                  </a:cubicBezTo>
                  <a:cubicBezTo>
                    <a:pt x="316" y="142"/>
                    <a:pt x="316" y="141"/>
                    <a:pt x="315" y="141"/>
                  </a:cubicBezTo>
                  <a:cubicBezTo>
                    <a:pt x="314" y="140"/>
                    <a:pt x="312" y="141"/>
                    <a:pt x="310" y="141"/>
                  </a:cubicBezTo>
                  <a:cubicBezTo>
                    <a:pt x="306" y="140"/>
                    <a:pt x="303" y="139"/>
                    <a:pt x="299" y="138"/>
                  </a:cubicBezTo>
                  <a:cubicBezTo>
                    <a:pt x="294" y="137"/>
                    <a:pt x="289" y="138"/>
                    <a:pt x="284" y="136"/>
                  </a:cubicBezTo>
                  <a:cubicBezTo>
                    <a:pt x="284" y="135"/>
                    <a:pt x="283" y="131"/>
                    <a:pt x="284" y="130"/>
                  </a:cubicBezTo>
                  <a:cubicBezTo>
                    <a:pt x="285" y="129"/>
                    <a:pt x="288" y="130"/>
                    <a:pt x="290" y="130"/>
                  </a:cubicBezTo>
                  <a:cubicBezTo>
                    <a:pt x="293" y="129"/>
                    <a:pt x="297" y="120"/>
                    <a:pt x="302" y="123"/>
                  </a:cubicBezTo>
                  <a:cubicBezTo>
                    <a:pt x="303" y="124"/>
                    <a:pt x="303" y="125"/>
                    <a:pt x="304" y="126"/>
                  </a:cubicBezTo>
                  <a:cubicBezTo>
                    <a:pt x="307" y="128"/>
                    <a:pt x="310" y="129"/>
                    <a:pt x="313" y="131"/>
                  </a:cubicBezTo>
                  <a:cubicBezTo>
                    <a:pt x="320" y="133"/>
                    <a:pt x="316" y="127"/>
                    <a:pt x="318" y="124"/>
                  </a:cubicBezTo>
                  <a:cubicBezTo>
                    <a:pt x="319" y="122"/>
                    <a:pt x="321" y="122"/>
                    <a:pt x="321" y="119"/>
                  </a:cubicBezTo>
                  <a:cubicBezTo>
                    <a:pt x="320" y="116"/>
                    <a:pt x="318" y="113"/>
                    <a:pt x="318" y="111"/>
                  </a:cubicBezTo>
                  <a:cubicBezTo>
                    <a:pt x="318" y="108"/>
                    <a:pt x="321" y="105"/>
                    <a:pt x="322" y="102"/>
                  </a:cubicBezTo>
                  <a:cubicBezTo>
                    <a:pt x="323" y="99"/>
                    <a:pt x="320" y="95"/>
                    <a:pt x="321" y="91"/>
                  </a:cubicBezTo>
                  <a:cubicBezTo>
                    <a:pt x="321" y="88"/>
                    <a:pt x="321" y="84"/>
                    <a:pt x="319" y="82"/>
                  </a:cubicBezTo>
                  <a:cubicBezTo>
                    <a:pt x="317" y="80"/>
                    <a:pt x="316" y="81"/>
                    <a:pt x="313" y="81"/>
                  </a:cubicBezTo>
                  <a:cubicBezTo>
                    <a:pt x="318" y="79"/>
                    <a:pt x="317" y="73"/>
                    <a:pt x="315" y="69"/>
                  </a:cubicBezTo>
                  <a:cubicBezTo>
                    <a:pt x="313" y="66"/>
                    <a:pt x="311" y="65"/>
                    <a:pt x="307" y="65"/>
                  </a:cubicBezTo>
                  <a:cubicBezTo>
                    <a:pt x="305" y="65"/>
                    <a:pt x="297" y="65"/>
                    <a:pt x="297" y="62"/>
                  </a:cubicBezTo>
                  <a:cubicBezTo>
                    <a:pt x="297" y="60"/>
                    <a:pt x="301" y="58"/>
                    <a:pt x="302" y="56"/>
                  </a:cubicBezTo>
                  <a:cubicBezTo>
                    <a:pt x="304" y="52"/>
                    <a:pt x="299" y="42"/>
                    <a:pt x="297" y="39"/>
                  </a:cubicBezTo>
                  <a:cubicBezTo>
                    <a:pt x="296" y="37"/>
                    <a:pt x="294" y="37"/>
                    <a:pt x="295" y="34"/>
                  </a:cubicBezTo>
                  <a:cubicBezTo>
                    <a:pt x="297" y="33"/>
                    <a:pt x="299" y="32"/>
                    <a:pt x="300" y="30"/>
                  </a:cubicBezTo>
                  <a:cubicBezTo>
                    <a:pt x="304" y="27"/>
                    <a:pt x="305" y="19"/>
                    <a:pt x="302" y="15"/>
                  </a:cubicBezTo>
                  <a:cubicBezTo>
                    <a:pt x="300" y="12"/>
                    <a:pt x="292" y="6"/>
                    <a:pt x="288" y="8"/>
                  </a:cubicBezTo>
                  <a:cubicBezTo>
                    <a:pt x="285" y="9"/>
                    <a:pt x="286" y="14"/>
                    <a:pt x="284" y="16"/>
                  </a:cubicBezTo>
                  <a:cubicBezTo>
                    <a:pt x="283" y="17"/>
                    <a:pt x="282" y="17"/>
                    <a:pt x="281" y="18"/>
                  </a:cubicBezTo>
                  <a:cubicBezTo>
                    <a:pt x="280" y="18"/>
                    <a:pt x="280" y="19"/>
                    <a:pt x="280" y="19"/>
                  </a:cubicBezTo>
                  <a:cubicBezTo>
                    <a:pt x="279" y="20"/>
                    <a:pt x="278" y="20"/>
                    <a:pt x="277" y="20"/>
                  </a:cubicBezTo>
                  <a:cubicBezTo>
                    <a:pt x="274" y="23"/>
                    <a:pt x="274" y="27"/>
                    <a:pt x="275" y="31"/>
                  </a:cubicBezTo>
                  <a:cubicBezTo>
                    <a:pt x="276" y="33"/>
                    <a:pt x="278" y="35"/>
                    <a:pt x="275" y="37"/>
                  </a:cubicBezTo>
                  <a:cubicBezTo>
                    <a:pt x="275" y="38"/>
                    <a:pt x="274" y="38"/>
                    <a:pt x="273" y="38"/>
                  </a:cubicBezTo>
                  <a:cubicBezTo>
                    <a:pt x="273" y="38"/>
                    <a:pt x="273" y="38"/>
                    <a:pt x="273" y="37"/>
                  </a:cubicBezTo>
                  <a:cubicBezTo>
                    <a:pt x="271" y="35"/>
                    <a:pt x="269" y="33"/>
                    <a:pt x="268" y="30"/>
                  </a:cubicBezTo>
                  <a:cubicBezTo>
                    <a:pt x="267" y="28"/>
                    <a:pt x="266" y="26"/>
                    <a:pt x="264" y="24"/>
                  </a:cubicBezTo>
                  <a:cubicBezTo>
                    <a:pt x="263" y="21"/>
                    <a:pt x="262" y="21"/>
                    <a:pt x="258" y="21"/>
                  </a:cubicBezTo>
                  <a:cubicBezTo>
                    <a:pt x="258" y="21"/>
                    <a:pt x="257" y="20"/>
                    <a:pt x="256" y="20"/>
                  </a:cubicBezTo>
                  <a:cubicBezTo>
                    <a:pt x="257" y="16"/>
                    <a:pt x="253" y="10"/>
                    <a:pt x="249" y="11"/>
                  </a:cubicBezTo>
                  <a:cubicBezTo>
                    <a:pt x="249" y="10"/>
                    <a:pt x="246" y="12"/>
                    <a:pt x="246" y="14"/>
                  </a:cubicBezTo>
                  <a:cubicBezTo>
                    <a:pt x="245" y="16"/>
                    <a:pt x="246" y="17"/>
                    <a:pt x="244" y="17"/>
                  </a:cubicBezTo>
                  <a:cubicBezTo>
                    <a:pt x="244" y="18"/>
                    <a:pt x="242" y="17"/>
                    <a:pt x="241" y="17"/>
                  </a:cubicBezTo>
                  <a:cubicBezTo>
                    <a:pt x="240" y="19"/>
                    <a:pt x="242" y="21"/>
                    <a:pt x="242" y="22"/>
                  </a:cubicBezTo>
                  <a:cubicBezTo>
                    <a:pt x="243" y="26"/>
                    <a:pt x="241" y="27"/>
                    <a:pt x="238" y="27"/>
                  </a:cubicBezTo>
                  <a:cubicBezTo>
                    <a:pt x="236" y="27"/>
                    <a:pt x="231" y="28"/>
                    <a:pt x="229" y="29"/>
                  </a:cubicBezTo>
                  <a:cubicBezTo>
                    <a:pt x="228" y="31"/>
                    <a:pt x="228" y="31"/>
                    <a:pt x="228" y="33"/>
                  </a:cubicBezTo>
                  <a:cubicBezTo>
                    <a:pt x="223" y="31"/>
                    <a:pt x="217" y="26"/>
                    <a:pt x="219" y="21"/>
                  </a:cubicBezTo>
                  <a:cubicBezTo>
                    <a:pt x="222" y="21"/>
                    <a:pt x="223" y="17"/>
                    <a:pt x="221" y="15"/>
                  </a:cubicBezTo>
                  <a:cubicBezTo>
                    <a:pt x="220" y="13"/>
                    <a:pt x="218" y="14"/>
                    <a:pt x="216" y="13"/>
                  </a:cubicBezTo>
                  <a:cubicBezTo>
                    <a:pt x="215" y="12"/>
                    <a:pt x="215" y="11"/>
                    <a:pt x="215" y="9"/>
                  </a:cubicBezTo>
                  <a:cubicBezTo>
                    <a:pt x="215" y="7"/>
                    <a:pt x="215" y="6"/>
                    <a:pt x="213" y="5"/>
                  </a:cubicBezTo>
                  <a:cubicBezTo>
                    <a:pt x="211" y="5"/>
                    <a:pt x="209" y="5"/>
                    <a:pt x="207" y="5"/>
                  </a:cubicBezTo>
                  <a:cubicBezTo>
                    <a:pt x="204" y="6"/>
                    <a:pt x="200" y="5"/>
                    <a:pt x="197" y="4"/>
                  </a:cubicBezTo>
                  <a:cubicBezTo>
                    <a:pt x="197" y="5"/>
                    <a:pt x="197" y="6"/>
                    <a:pt x="197" y="7"/>
                  </a:cubicBezTo>
                  <a:cubicBezTo>
                    <a:pt x="196" y="5"/>
                    <a:pt x="192" y="0"/>
                    <a:pt x="189" y="0"/>
                  </a:cubicBezTo>
                  <a:cubicBezTo>
                    <a:pt x="188" y="2"/>
                    <a:pt x="186" y="2"/>
                    <a:pt x="185" y="4"/>
                  </a:cubicBezTo>
                  <a:cubicBezTo>
                    <a:pt x="184" y="5"/>
                    <a:pt x="184" y="7"/>
                    <a:pt x="183" y="8"/>
                  </a:cubicBezTo>
                  <a:cubicBezTo>
                    <a:pt x="182" y="10"/>
                    <a:pt x="180" y="11"/>
                    <a:pt x="179" y="13"/>
                  </a:cubicBezTo>
                  <a:cubicBezTo>
                    <a:pt x="177" y="15"/>
                    <a:pt x="175" y="17"/>
                    <a:pt x="173" y="18"/>
                  </a:cubicBezTo>
                  <a:cubicBezTo>
                    <a:pt x="173" y="16"/>
                    <a:pt x="173" y="15"/>
                    <a:pt x="174" y="13"/>
                  </a:cubicBezTo>
                  <a:cubicBezTo>
                    <a:pt x="173" y="13"/>
                    <a:pt x="171" y="13"/>
                    <a:pt x="171" y="13"/>
                  </a:cubicBezTo>
                  <a:cubicBezTo>
                    <a:pt x="168" y="10"/>
                    <a:pt x="163" y="8"/>
                    <a:pt x="159" y="10"/>
                  </a:cubicBezTo>
                  <a:cubicBezTo>
                    <a:pt x="156" y="12"/>
                    <a:pt x="156" y="13"/>
                    <a:pt x="156" y="16"/>
                  </a:cubicBezTo>
                  <a:cubicBezTo>
                    <a:pt x="157" y="18"/>
                    <a:pt x="158" y="19"/>
                    <a:pt x="157" y="21"/>
                  </a:cubicBezTo>
                  <a:cubicBezTo>
                    <a:pt x="157" y="22"/>
                    <a:pt x="156" y="22"/>
                    <a:pt x="156" y="23"/>
                  </a:cubicBezTo>
                  <a:cubicBezTo>
                    <a:pt x="154" y="22"/>
                    <a:pt x="153" y="20"/>
                    <a:pt x="151" y="19"/>
                  </a:cubicBezTo>
                  <a:cubicBezTo>
                    <a:pt x="149" y="18"/>
                    <a:pt x="150" y="18"/>
                    <a:pt x="148" y="19"/>
                  </a:cubicBezTo>
                  <a:cubicBezTo>
                    <a:pt x="148" y="19"/>
                    <a:pt x="148" y="20"/>
                    <a:pt x="147" y="20"/>
                  </a:cubicBezTo>
                  <a:cubicBezTo>
                    <a:pt x="146" y="21"/>
                    <a:pt x="145" y="21"/>
                    <a:pt x="144" y="21"/>
                  </a:cubicBezTo>
                  <a:cubicBezTo>
                    <a:pt x="143" y="21"/>
                    <a:pt x="142" y="22"/>
                    <a:pt x="141" y="22"/>
                  </a:cubicBezTo>
                  <a:cubicBezTo>
                    <a:pt x="140" y="23"/>
                    <a:pt x="139" y="22"/>
                    <a:pt x="137" y="23"/>
                  </a:cubicBezTo>
                  <a:cubicBezTo>
                    <a:pt x="136" y="23"/>
                    <a:pt x="135" y="24"/>
                    <a:pt x="133" y="24"/>
                  </a:cubicBezTo>
                  <a:cubicBezTo>
                    <a:pt x="132" y="27"/>
                    <a:pt x="135" y="29"/>
                    <a:pt x="135" y="31"/>
                  </a:cubicBezTo>
                  <a:cubicBezTo>
                    <a:pt x="132" y="31"/>
                    <a:pt x="130" y="27"/>
                    <a:pt x="126" y="27"/>
                  </a:cubicBezTo>
                  <a:cubicBezTo>
                    <a:pt x="126" y="32"/>
                    <a:pt x="120" y="26"/>
                    <a:pt x="118" y="29"/>
                  </a:cubicBezTo>
                  <a:cubicBezTo>
                    <a:pt x="116" y="31"/>
                    <a:pt x="118" y="35"/>
                    <a:pt x="115" y="36"/>
                  </a:cubicBezTo>
                  <a:cubicBezTo>
                    <a:pt x="113" y="37"/>
                    <a:pt x="111" y="37"/>
                    <a:pt x="109" y="37"/>
                  </a:cubicBezTo>
                  <a:cubicBezTo>
                    <a:pt x="106" y="38"/>
                    <a:pt x="103" y="40"/>
                    <a:pt x="99" y="40"/>
                  </a:cubicBezTo>
                  <a:cubicBezTo>
                    <a:pt x="97" y="40"/>
                    <a:pt x="95" y="40"/>
                    <a:pt x="94" y="40"/>
                  </a:cubicBezTo>
                  <a:cubicBezTo>
                    <a:pt x="92" y="40"/>
                    <a:pt x="91" y="38"/>
                    <a:pt x="89" y="39"/>
                  </a:cubicBezTo>
                  <a:cubicBezTo>
                    <a:pt x="88" y="42"/>
                    <a:pt x="93" y="44"/>
                    <a:pt x="95" y="45"/>
                  </a:cubicBezTo>
                  <a:cubicBezTo>
                    <a:pt x="92" y="47"/>
                    <a:pt x="89" y="46"/>
                    <a:pt x="86" y="48"/>
                  </a:cubicBezTo>
                  <a:cubicBezTo>
                    <a:pt x="84" y="49"/>
                    <a:pt x="85" y="51"/>
                    <a:pt x="84" y="53"/>
                  </a:cubicBezTo>
                  <a:cubicBezTo>
                    <a:pt x="84" y="55"/>
                    <a:pt x="82" y="56"/>
                    <a:pt x="84" y="59"/>
                  </a:cubicBezTo>
                  <a:cubicBezTo>
                    <a:pt x="85" y="61"/>
                    <a:pt x="88" y="62"/>
                    <a:pt x="89" y="65"/>
                  </a:cubicBezTo>
                  <a:cubicBezTo>
                    <a:pt x="89" y="66"/>
                    <a:pt x="88" y="69"/>
                    <a:pt x="90" y="70"/>
                  </a:cubicBezTo>
                  <a:cubicBezTo>
                    <a:pt x="91" y="69"/>
                    <a:pt x="90" y="67"/>
                    <a:pt x="91" y="66"/>
                  </a:cubicBezTo>
                  <a:cubicBezTo>
                    <a:pt x="94" y="67"/>
                    <a:pt x="95" y="70"/>
                    <a:pt x="97" y="72"/>
                  </a:cubicBezTo>
                  <a:cubicBezTo>
                    <a:pt x="96" y="73"/>
                    <a:pt x="95" y="74"/>
                    <a:pt x="95" y="76"/>
                  </a:cubicBezTo>
                  <a:cubicBezTo>
                    <a:pt x="94" y="77"/>
                    <a:pt x="93" y="81"/>
                    <a:pt x="92" y="84"/>
                  </a:cubicBezTo>
                  <a:cubicBezTo>
                    <a:pt x="88" y="84"/>
                    <a:pt x="88" y="78"/>
                    <a:pt x="83" y="78"/>
                  </a:cubicBezTo>
                  <a:cubicBezTo>
                    <a:pt x="83" y="79"/>
                    <a:pt x="84" y="81"/>
                    <a:pt x="82" y="83"/>
                  </a:cubicBezTo>
                  <a:cubicBezTo>
                    <a:pt x="80" y="84"/>
                    <a:pt x="79" y="83"/>
                    <a:pt x="78" y="84"/>
                  </a:cubicBezTo>
                  <a:cubicBezTo>
                    <a:pt x="77" y="85"/>
                    <a:pt x="78" y="86"/>
                    <a:pt x="77" y="86"/>
                  </a:cubicBezTo>
                  <a:cubicBezTo>
                    <a:pt x="75" y="86"/>
                    <a:pt x="76" y="84"/>
                    <a:pt x="75" y="83"/>
                  </a:cubicBezTo>
                  <a:cubicBezTo>
                    <a:pt x="75" y="80"/>
                    <a:pt x="75" y="77"/>
                    <a:pt x="71" y="78"/>
                  </a:cubicBezTo>
                  <a:cubicBezTo>
                    <a:pt x="69" y="78"/>
                    <a:pt x="67" y="79"/>
                    <a:pt x="66" y="80"/>
                  </a:cubicBezTo>
                  <a:cubicBezTo>
                    <a:pt x="64" y="82"/>
                    <a:pt x="65" y="83"/>
                    <a:pt x="66" y="86"/>
                  </a:cubicBezTo>
                  <a:cubicBezTo>
                    <a:pt x="67" y="89"/>
                    <a:pt x="65" y="87"/>
                    <a:pt x="63" y="88"/>
                  </a:cubicBezTo>
                  <a:cubicBezTo>
                    <a:pt x="62" y="89"/>
                    <a:pt x="60" y="91"/>
                    <a:pt x="60" y="92"/>
                  </a:cubicBezTo>
                  <a:cubicBezTo>
                    <a:pt x="59" y="92"/>
                    <a:pt x="58" y="93"/>
                    <a:pt x="58" y="93"/>
                  </a:cubicBezTo>
                  <a:cubicBezTo>
                    <a:pt x="57" y="96"/>
                    <a:pt x="56" y="98"/>
                    <a:pt x="54" y="101"/>
                  </a:cubicBezTo>
                  <a:cubicBezTo>
                    <a:pt x="55" y="101"/>
                    <a:pt x="56" y="101"/>
                    <a:pt x="58" y="101"/>
                  </a:cubicBezTo>
                  <a:cubicBezTo>
                    <a:pt x="58" y="101"/>
                    <a:pt x="57" y="102"/>
                    <a:pt x="57" y="102"/>
                  </a:cubicBezTo>
                  <a:cubicBezTo>
                    <a:pt x="56" y="105"/>
                    <a:pt x="56" y="106"/>
                    <a:pt x="57" y="109"/>
                  </a:cubicBezTo>
                  <a:cubicBezTo>
                    <a:pt x="58" y="111"/>
                    <a:pt x="60" y="113"/>
                    <a:pt x="59" y="115"/>
                  </a:cubicBezTo>
                  <a:cubicBezTo>
                    <a:pt x="59" y="117"/>
                    <a:pt x="56" y="117"/>
                    <a:pt x="57" y="119"/>
                  </a:cubicBezTo>
                  <a:cubicBezTo>
                    <a:pt x="57" y="121"/>
                    <a:pt x="61" y="121"/>
                    <a:pt x="62" y="123"/>
                  </a:cubicBezTo>
                  <a:cubicBezTo>
                    <a:pt x="63" y="124"/>
                    <a:pt x="63" y="125"/>
                    <a:pt x="63" y="126"/>
                  </a:cubicBezTo>
                  <a:cubicBezTo>
                    <a:pt x="61" y="127"/>
                    <a:pt x="58" y="128"/>
                    <a:pt x="57" y="127"/>
                  </a:cubicBezTo>
                  <a:cubicBezTo>
                    <a:pt x="56" y="126"/>
                    <a:pt x="56" y="124"/>
                    <a:pt x="54" y="124"/>
                  </a:cubicBezTo>
                  <a:cubicBezTo>
                    <a:pt x="53" y="123"/>
                    <a:pt x="53" y="124"/>
                    <a:pt x="52" y="125"/>
                  </a:cubicBezTo>
                  <a:cubicBezTo>
                    <a:pt x="49" y="125"/>
                    <a:pt x="50" y="122"/>
                    <a:pt x="47" y="121"/>
                  </a:cubicBezTo>
                  <a:cubicBezTo>
                    <a:pt x="45" y="124"/>
                    <a:pt x="46" y="129"/>
                    <a:pt x="43" y="131"/>
                  </a:cubicBezTo>
                  <a:cubicBezTo>
                    <a:pt x="41" y="133"/>
                    <a:pt x="38" y="133"/>
                    <a:pt x="38" y="135"/>
                  </a:cubicBezTo>
                  <a:cubicBezTo>
                    <a:pt x="37" y="138"/>
                    <a:pt x="40" y="139"/>
                    <a:pt x="39" y="142"/>
                  </a:cubicBezTo>
                  <a:cubicBezTo>
                    <a:pt x="39" y="143"/>
                    <a:pt x="38" y="144"/>
                    <a:pt x="37" y="145"/>
                  </a:cubicBezTo>
                  <a:cubicBezTo>
                    <a:pt x="34" y="145"/>
                    <a:pt x="32" y="145"/>
                    <a:pt x="29" y="145"/>
                  </a:cubicBezTo>
                  <a:cubicBezTo>
                    <a:pt x="25" y="146"/>
                    <a:pt x="23" y="149"/>
                    <a:pt x="19" y="149"/>
                  </a:cubicBezTo>
                  <a:cubicBezTo>
                    <a:pt x="18" y="150"/>
                    <a:pt x="17" y="149"/>
                    <a:pt x="15" y="149"/>
                  </a:cubicBezTo>
                  <a:cubicBezTo>
                    <a:pt x="13" y="148"/>
                    <a:pt x="8" y="148"/>
                    <a:pt x="7" y="151"/>
                  </a:cubicBezTo>
                  <a:cubicBezTo>
                    <a:pt x="6" y="154"/>
                    <a:pt x="8" y="157"/>
                    <a:pt x="7" y="160"/>
                  </a:cubicBezTo>
                  <a:cubicBezTo>
                    <a:pt x="6" y="161"/>
                    <a:pt x="5" y="162"/>
                    <a:pt x="5" y="163"/>
                  </a:cubicBezTo>
                  <a:cubicBezTo>
                    <a:pt x="4" y="166"/>
                    <a:pt x="6" y="167"/>
                    <a:pt x="7" y="170"/>
                  </a:cubicBezTo>
                  <a:cubicBezTo>
                    <a:pt x="8" y="174"/>
                    <a:pt x="5" y="181"/>
                    <a:pt x="12" y="182"/>
                  </a:cubicBezTo>
                  <a:cubicBezTo>
                    <a:pt x="13" y="184"/>
                    <a:pt x="11" y="189"/>
                    <a:pt x="14" y="190"/>
                  </a:cubicBezTo>
                  <a:cubicBezTo>
                    <a:pt x="18" y="191"/>
                    <a:pt x="19" y="186"/>
                    <a:pt x="22" y="186"/>
                  </a:cubicBezTo>
                  <a:cubicBezTo>
                    <a:pt x="25" y="186"/>
                    <a:pt x="25" y="190"/>
                    <a:pt x="25" y="192"/>
                  </a:cubicBezTo>
                  <a:cubicBezTo>
                    <a:pt x="25" y="196"/>
                    <a:pt x="21" y="197"/>
                    <a:pt x="19" y="201"/>
                  </a:cubicBezTo>
                  <a:cubicBezTo>
                    <a:pt x="18" y="203"/>
                    <a:pt x="19" y="204"/>
                    <a:pt x="21" y="205"/>
                  </a:cubicBezTo>
                  <a:cubicBezTo>
                    <a:pt x="19" y="205"/>
                    <a:pt x="17" y="205"/>
                    <a:pt x="16" y="205"/>
                  </a:cubicBezTo>
                  <a:cubicBezTo>
                    <a:pt x="12" y="205"/>
                    <a:pt x="12" y="208"/>
                    <a:pt x="12" y="211"/>
                  </a:cubicBezTo>
                  <a:cubicBezTo>
                    <a:pt x="11" y="209"/>
                    <a:pt x="10" y="207"/>
                    <a:pt x="7" y="208"/>
                  </a:cubicBezTo>
                  <a:cubicBezTo>
                    <a:pt x="6" y="209"/>
                    <a:pt x="4" y="210"/>
                    <a:pt x="5" y="211"/>
                  </a:cubicBezTo>
                  <a:cubicBezTo>
                    <a:pt x="5" y="212"/>
                    <a:pt x="7" y="214"/>
                    <a:pt x="7" y="214"/>
                  </a:cubicBezTo>
                  <a:cubicBezTo>
                    <a:pt x="8" y="215"/>
                    <a:pt x="9" y="216"/>
                    <a:pt x="10" y="216"/>
                  </a:cubicBezTo>
                  <a:cubicBezTo>
                    <a:pt x="11" y="216"/>
                    <a:pt x="13" y="216"/>
                    <a:pt x="13" y="216"/>
                  </a:cubicBezTo>
                  <a:cubicBezTo>
                    <a:pt x="15" y="217"/>
                    <a:pt x="14" y="217"/>
                    <a:pt x="15" y="218"/>
                  </a:cubicBezTo>
                  <a:cubicBezTo>
                    <a:pt x="15" y="218"/>
                    <a:pt x="16" y="220"/>
                    <a:pt x="16" y="220"/>
                  </a:cubicBezTo>
                  <a:cubicBezTo>
                    <a:pt x="17" y="222"/>
                    <a:pt x="17" y="221"/>
                    <a:pt x="19" y="222"/>
                  </a:cubicBezTo>
                  <a:cubicBezTo>
                    <a:pt x="21" y="223"/>
                    <a:pt x="23" y="224"/>
                    <a:pt x="25" y="225"/>
                  </a:cubicBezTo>
                  <a:cubicBezTo>
                    <a:pt x="30" y="226"/>
                    <a:pt x="32" y="223"/>
                    <a:pt x="35" y="219"/>
                  </a:cubicBezTo>
                  <a:cubicBezTo>
                    <a:pt x="37" y="220"/>
                    <a:pt x="40" y="221"/>
                    <a:pt x="43" y="220"/>
                  </a:cubicBezTo>
                  <a:cubicBezTo>
                    <a:pt x="45" y="220"/>
                    <a:pt x="46" y="219"/>
                    <a:pt x="47" y="218"/>
                  </a:cubicBezTo>
                  <a:cubicBezTo>
                    <a:pt x="48" y="217"/>
                    <a:pt x="50" y="215"/>
                    <a:pt x="50" y="214"/>
                  </a:cubicBezTo>
                  <a:cubicBezTo>
                    <a:pt x="53" y="213"/>
                    <a:pt x="52" y="216"/>
                    <a:pt x="54" y="216"/>
                  </a:cubicBezTo>
                  <a:cubicBezTo>
                    <a:pt x="56" y="217"/>
                    <a:pt x="57" y="215"/>
                    <a:pt x="58" y="215"/>
                  </a:cubicBezTo>
                  <a:cubicBezTo>
                    <a:pt x="60" y="215"/>
                    <a:pt x="63" y="215"/>
                    <a:pt x="65" y="215"/>
                  </a:cubicBezTo>
                  <a:cubicBezTo>
                    <a:pt x="65" y="215"/>
                    <a:pt x="65" y="215"/>
                    <a:pt x="66" y="215"/>
                  </a:cubicBezTo>
                  <a:cubicBezTo>
                    <a:pt x="66" y="216"/>
                    <a:pt x="65" y="216"/>
                    <a:pt x="63" y="217"/>
                  </a:cubicBezTo>
                  <a:cubicBezTo>
                    <a:pt x="61" y="219"/>
                    <a:pt x="58" y="220"/>
                    <a:pt x="55" y="220"/>
                  </a:cubicBezTo>
                  <a:cubicBezTo>
                    <a:pt x="54" y="220"/>
                    <a:pt x="53" y="220"/>
                    <a:pt x="51" y="220"/>
                  </a:cubicBezTo>
                  <a:cubicBezTo>
                    <a:pt x="50" y="223"/>
                    <a:pt x="51" y="226"/>
                    <a:pt x="50" y="229"/>
                  </a:cubicBezTo>
                  <a:cubicBezTo>
                    <a:pt x="49" y="229"/>
                    <a:pt x="48" y="229"/>
                    <a:pt x="47" y="229"/>
                  </a:cubicBezTo>
                  <a:cubicBezTo>
                    <a:pt x="46" y="230"/>
                    <a:pt x="45" y="231"/>
                    <a:pt x="44" y="231"/>
                  </a:cubicBezTo>
                  <a:cubicBezTo>
                    <a:pt x="43" y="231"/>
                    <a:pt x="42" y="231"/>
                    <a:pt x="41" y="232"/>
                  </a:cubicBezTo>
                  <a:cubicBezTo>
                    <a:pt x="40" y="232"/>
                    <a:pt x="41" y="233"/>
                    <a:pt x="40" y="233"/>
                  </a:cubicBezTo>
                  <a:cubicBezTo>
                    <a:pt x="40" y="234"/>
                    <a:pt x="39" y="234"/>
                    <a:pt x="38" y="235"/>
                  </a:cubicBezTo>
                  <a:cubicBezTo>
                    <a:pt x="38" y="235"/>
                    <a:pt x="38" y="236"/>
                    <a:pt x="37" y="236"/>
                  </a:cubicBezTo>
                  <a:cubicBezTo>
                    <a:pt x="36" y="236"/>
                    <a:pt x="35" y="236"/>
                    <a:pt x="34" y="236"/>
                  </a:cubicBezTo>
                  <a:cubicBezTo>
                    <a:pt x="34" y="236"/>
                    <a:pt x="33" y="236"/>
                    <a:pt x="32" y="237"/>
                  </a:cubicBezTo>
                  <a:cubicBezTo>
                    <a:pt x="31" y="236"/>
                    <a:pt x="31" y="236"/>
                    <a:pt x="30" y="235"/>
                  </a:cubicBezTo>
                  <a:cubicBezTo>
                    <a:pt x="30" y="235"/>
                    <a:pt x="30" y="234"/>
                    <a:pt x="29" y="233"/>
                  </a:cubicBezTo>
                  <a:cubicBezTo>
                    <a:pt x="28" y="232"/>
                    <a:pt x="26" y="231"/>
                    <a:pt x="25" y="230"/>
                  </a:cubicBezTo>
                  <a:cubicBezTo>
                    <a:pt x="25" y="233"/>
                    <a:pt x="22" y="236"/>
                    <a:pt x="21" y="239"/>
                  </a:cubicBezTo>
                  <a:cubicBezTo>
                    <a:pt x="21" y="240"/>
                    <a:pt x="20" y="241"/>
                    <a:pt x="20" y="242"/>
                  </a:cubicBezTo>
                  <a:cubicBezTo>
                    <a:pt x="19" y="243"/>
                    <a:pt x="19" y="243"/>
                    <a:pt x="19" y="244"/>
                  </a:cubicBezTo>
                  <a:cubicBezTo>
                    <a:pt x="18" y="245"/>
                    <a:pt x="19" y="246"/>
                    <a:pt x="19" y="247"/>
                  </a:cubicBezTo>
                  <a:cubicBezTo>
                    <a:pt x="15" y="247"/>
                    <a:pt x="14" y="250"/>
                    <a:pt x="13" y="253"/>
                  </a:cubicBezTo>
                  <a:cubicBezTo>
                    <a:pt x="13" y="254"/>
                    <a:pt x="12" y="255"/>
                    <a:pt x="13" y="256"/>
                  </a:cubicBezTo>
                  <a:cubicBezTo>
                    <a:pt x="12" y="257"/>
                    <a:pt x="12" y="258"/>
                    <a:pt x="11" y="258"/>
                  </a:cubicBezTo>
                  <a:cubicBezTo>
                    <a:pt x="11" y="259"/>
                    <a:pt x="12" y="259"/>
                    <a:pt x="12" y="260"/>
                  </a:cubicBezTo>
                  <a:cubicBezTo>
                    <a:pt x="10" y="261"/>
                    <a:pt x="8" y="261"/>
                    <a:pt x="6" y="263"/>
                  </a:cubicBezTo>
                  <a:cubicBezTo>
                    <a:pt x="3" y="266"/>
                    <a:pt x="7" y="266"/>
                    <a:pt x="7" y="270"/>
                  </a:cubicBezTo>
                  <a:cubicBezTo>
                    <a:pt x="4" y="270"/>
                    <a:pt x="0" y="276"/>
                    <a:pt x="3" y="278"/>
                  </a:cubicBezTo>
                  <a:close/>
                  <a:moveTo>
                    <a:pt x="334" y="237"/>
                  </a:moveTo>
                  <a:cubicBezTo>
                    <a:pt x="335" y="237"/>
                    <a:pt x="337" y="238"/>
                    <a:pt x="339" y="239"/>
                  </a:cubicBezTo>
                  <a:cubicBezTo>
                    <a:pt x="338" y="239"/>
                    <a:pt x="337" y="240"/>
                    <a:pt x="336" y="240"/>
                  </a:cubicBezTo>
                  <a:cubicBezTo>
                    <a:pt x="334" y="239"/>
                    <a:pt x="334" y="238"/>
                    <a:pt x="334" y="237"/>
                  </a:cubicBezTo>
                  <a:close/>
                  <a:moveTo>
                    <a:pt x="158" y="129"/>
                  </a:moveTo>
                  <a:cubicBezTo>
                    <a:pt x="158" y="129"/>
                    <a:pt x="158" y="130"/>
                    <a:pt x="158" y="130"/>
                  </a:cubicBezTo>
                  <a:cubicBezTo>
                    <a:pt x="157" y="131"/>
                    <a:pt x="155" y="132"/>
                    <a:pt x="154" y="133"/>
                  </a:cubicBezTo>
                  <a:cubicBezTo>
                    <a:pt x="154" y="133"/>
                    <a:pt x="154" y="133"/>
                    <a:pt x="154" y="132"/>
                  </a:cubicBezTo>
                  <a:cubicBezTo>
                    <a:pt x="154" y="130"/>
                    <a:pt x="154" y="129"/>
                    <a:pt x="156" y="129"/>
                  </a:cubicBezTo>
                  <a:cubicBezTo>
                    <a:pt x="157" y="129"/>
                    <a:pt x="158" y="129"/>
                    <a:pt x="158" y="129"/>
                  </a:cubicBezTo>
                  <a:close/>
                  <a:moveTo>
                    <a:pt x="189" y="93"/>
                  </a:moveTo>
                  <a:cubicBezTo>
                    <a:pt x="189" y="93"/>
                    <a:pt x="190" y="94"/>
                    <a:pt x="191" y="95"/>
                  </a:cubicBezTo>
                  <a:cubicBezTo>
                    <a:pt x="192" y="96"/>
                    <a:pt x="194" y="97"/>
                    <a:pt x="195" y="98"/>
                  </a:cubicBezTo>
                  <a:cubicBezTo>
                    <a:pt x="196" y="98"/>
                    <a:pt x="197" y="99"/>
                    <a:pt x="197" y="99"/>
                  </a:cubicBezTo>
                  <a:cubicBezTo>
                    <a:pt x="198" y="100"/>
                    <a:pt x="198" y="101"/>
                    <a:pt x="199" y="101"/>
                  </a:cubicBezTo>
                  <a:cubicBezTo>
                    <a:pt x="200" y="103"/>
                    <a:pt x="200" y="104"/>
                    <a:pt x="201" y="106"/>
                  </a:cubicBezTo>
                  <a:cubicBezTo>
                    <a:pt x="202" y="108"/>
                    <a:pt x="202" y="110"/>
                    <a:pt x="202" y="111"/>
                  </a:cubicBezTo>
                  <a:cubicBezTo>
                    <a:pt x="203" y="113"/>
                    <a:pt x="203" y="115"/>
                    <a:pt x="204" y="116"/>
                  </a:cubicBezTo>
                  <a:cubicBezTo>
                    <a:pt x="204" y="117"/>
                    <a:pt x="204" y="118"/>
                    <a:pt x="204" y="119"/>
                  </a:cubicBezTo>
                  <a:cubicBezTo>
                    <a:pt x="204" y="119"/>
                    <a:pt x="204" y="119"/>
                    <a:pt x="204" y="119"/>
                  </a:cubicBezTo>
                  <a:cubicBezTo>
                    <a:pt x="204" y="119"/>
                    <a:pt x="204" y="119"/>
                    <a:pt x="204" y="120"/>
                  </a:cubicBezTo>
                  <a:cubicBezTo>
                    <a:pt x="204" y="120"/>
                    <a:pt x="204" y="121"/>
                    <a:pt x="204" y="122"/>
                  </a:cubicBezTo>
                  <a:cubicBezTo>
                    <a:pt x="203" y="123"/>
                    <a:pt x="203" y="124"/>
                    <a:pt x="203" y="125"/>
                  </a:cubicBezTo>
                  <a:cubicBezTo>
                    <a:pt x="202" y="126"/>
                    <a:pt x="202" y="127"/>
                    <a:pt x="202" y="128"/>
                  </a:cubicBezTo>
                  <a:cubicBezTo>
                    <a:pt x="202" y="129"/>
                    <a:pt x="202" y="130"/>
                    <a:pt x="201" y="131"/>
                  </a:cubicBezTo>
                  <a:cubicBezTo>
                    <a:pt x="201" y="132"/>
                    <a:pt x="201" y="132"/>
                    <a:pt x="200" y="133"/>
                  </a:cubicBezTo>
                  <a:cubicBezTo>
                    <a:pt x="200" y="134"/>
                    <a:pt x="199" y="135"/>
                    <a:pt x="198" y="135"/>
                  </a:cubicBezTo>
                  <a:cubicBezTo>
                    <a:pt x="198" y="136"/>
                    <a:pt x="197" y="137"/>
                    <a:pt x="197" y="137"/>
                  </a:cubicBezTo>
                  <a:cubicBezTo>
                    <a:pt x="197" y="137"/>
                    <a:pt x="197" y="137"/>
                    <a:pt x="197" y="137"/>
                  </a:cubicBezTo>
                  <a:cubicBezTo>
                    <a:pt x="197" y="138"/>
                    <a:pt x="196" y="138"/>
                    <a:pt x="196" y="138"/>
                  </a:cubicBezTo>
                  <a:cubicBezTo>
                    <a:pt x="195" y="137"/>
                    <a:pt x="194" y="136"/>
                    <a:pt x="193" y="136"/>
                  </a:cubicBezTo>
                  <a:cubicBezTo>
                    <a:pt x="189" y="135"/>
                    <a:pt x="189" y="141"/>
                    <a:pt x="185" y="138"/>
                  </a:cubicBezTo>
                  <a:cubicBezTo>
                    <a:pt x="184" y="136"/>
                    <a:pt x="184" y="135"/>
                    <a:pt x="182" y="135"/>
                  </a:cubicBezTo>
                  <a:cubicBezTo>
                    <a:pt x="181" y="134"/>
                    <a:pt x="179" y="134"/>
                    <a:pt x="177" y="134"/>
                  </a:cubicBezTo>
                  <a:cubicBezTo>
                    <a:pt x="174" y="135"/>
                    <a:pt x="171" y="137"/>
                    <a:pt x="168" y="135"/>
                  </a:cubicBezTo>
                  <a:cubicBezTo>
                    <a:pt x="167" y="134"/>
                    <a:pt x="167" y="133"/>
                    <a:pt x="166" y="132"/>
                  </a:cubicBezTo>
                  <a:cubicBezTo>
                    <a:pt x="166" y="131"/>
                    <a:pt x="165" y="130"/>
                    <a:pt x="164" y="129"/>
                  </a:cubicBezTo>
                  <a:cubicBezTo>
                    <a:pt x="166" y="128"/>
                    <a:pt x="166" y="127"/>
                    <a:pt x="167" y="125"/>
                  </a:cubicBezTo>
                  <a:cubicBezTo>
                    <a:pt x="168" y="123"/>
                    <a:pt x="170" y="121"/>
                    <a:pt x="170" y="119"/>
                  </a:cubicBezTo>
                  <a:cubicBezTo>
                    <a:pt x="170" y="117"/>
                    <a:pt x="169" y="117"/>
                    <a:pt x="168" y="116"/>
                  </a:cubicBezTo>
                  <a:cubicBezTo>
                    <a:pt x="167" y="114"/>
                    <a:pt x="168" y="112"/>
                    <a:pt x="167" y="110"/>
                  </a:cubicBezTo>
                  <a:cubicBezTo>
                    <a:pt x="167" y="108"/>
                    <a:pt x="167" y="107"/>
                    <a:pt x="167" y="105"/>
                  </a:cubicBezTo>
                  <a:cubicBezTo>
                    <a:pt x="167" y="103"/>
                    <a:pt x="165" y="103"/>
                    <a:pt x="165" y="102"/>
                  </a:cubicBezTo>
                  <a:cubicBezTo>
                    <a:pt x="165" y="100"/>
                    <a:pt x="166" y="99"/>
                    <a:pt x="167" y="99"/>
                  </a:cubicBezTo>
                  <a:cubicBezTo>
                    <a:pt x="168" y="99"/>
                    <a:pt x="169" y="100"/>
                    <a:pt x="170" y="100"/>
                  </a:cubicBezTo>
                  <a:cubicBezTo>
                    <a:pt x="171" y="101"/>
                    <a:pt x="172" y="101"/>
                    <a:pt x="173" y="101"/>
                  </a:cubicBezTo>
                  <a:cubicBezTo>
                    <a:pt x="175" y="102"/>
                    <a:pt x="176" y="103"/>
                    <a:pt x="177" y="104"/>
                  </a:cubicBezTo>
                  <a:cubicBezTo>
                    <a:pt x="179" y="102"/>
                    <a:pt x="179" y="99"/>
                    <a:pt x="181" y="97"/>
                  </a:cubicBezTo>
                  <a:cubicBezTo>
                    <a:pt x="181" y="96"/>
                    <a:pt x="181" y="95"/>
                    <a:pt x="183" y="96"/>
                  </a:cubicBezTo>
                  <a:cubicBezTo>
                    <a:pt x="184" y="96"/>
                    <a:pt x="184" y="98"/>
                    <a:pt x="185" y="99"/>
                  </a:cubicBezTo>
                  <a:cubicBezTo>
                    <a:pt x="187" y="97"/>
                    <a:pt x="188" y="95"/>
                    <a:pt x="188" y="92"/>
                  </a:cubicBezTo>
                  <a:cubicBezTo>
                    <a:pt x="189" y="92"/>
                    <a:pt x="189" y="92"/>
                    <a:pt x="189" y="93"/>
                  </a:cubicBezTo>
                  <a:close/>
                  <a:moveTo>
                    <a:pt x="204" y="91"/>
                  </a:moveTo>
                  <a:cubicBezTo>
                    <a:pt x="204" y="100"/>
                    <a:pt x="204" y="100"/>
                    <a:pt x="204" y="100"/>
                  </a:cubicBezTo>
                  <a:cubicBezTo>
                    <a:pt x="204" y="103"/>
                    <a:pt x="204" y="106"/>
                    <a:pt x="204" y="109"/>
                  </a:cubicBezTo>
                  <a:cubicBezTo>
                    <a:pt x="204" y="108"/>
                    <a:pt x="203" y="107"/>
                    <a:pt x="203" y="106"/>
                  </a:cubicBezTo>
                  <a:cubicBezTo>
                    <a:pt x="202" y="104"/>
                    <a:pt x="201" y="102"/>
                    <a:pt x="200" y="100"/>
                  </a:cubicBezTo>
                  <a:cubicBezTo>
                    <a:pt x="200" y="100"/>
                    <a:pt x="199" y="99"/>
                    <a:pt x="199" y="98"/>
                  </a:cubicBezTo>
                  <a:cubicBezTo>
                    <a:pt x="198" y="97"/>
                    <a:pt x="197" y="97"/>
                    <a:pt x="196" y="96"/>
                  </a:cubicBezTo>
                  <a:cubicBezTo>
                    <a:pt x="195" y="95"/>
                    <a:pt x="193" y="95"/>
                    <a:pt x="192" y="94"/>
                  </a:cubicBezTo>
                  <a:cubicBezTo>
                    <a:pt x="191" y="93"/>
                    <a:pt x="191" y="92"/>
                    <a:pt x="190" y="92"/>
                  </a:cubicBezTo>
                  <a:cubicBezTo>
                    <a:pt x="190" y="92"/>
                    <a:pt x="190" y="92"/>
                    <a:pt x="190" y="91"/>
                  </a:cubicBezTo>
                  <a:cubicBezTo>
                    <a:pt x="194" y="91"/>
                    <a:pt x="200" y="93"/>
                    <a:pt x="204" y="91"/>
                  </a:cubicBezTo>
                  <a:close/>
                  <a:moveTo>
                    <a:pt x="207" y="97"/>
                  </a:moveTo>
                  <a:cubicBezTo>
                    <a:pt x="207" y="99"/>
                    <a:pt x="207" y="101"/>
                    <a:pt x="207" y="103"/>
                  </a:cubicBezTo>
                  <a:cubicBezTo>
                    <a:pt x="207" y="106"/>
                    <a:pt x="207" y="106"/>
                    <a:pt x="207" y="106"/>
                  </a:cubicBezTo>
                  <a:cubicBezTo>
                    <a:pt x="207" y="106"/>
                    <a:pt x="207" y="106"/>
                    <a:pt x="207" y="106"/>
                  </a:cubicBezTo>
                  <a:cubicBezTo>
                    <a:pt x="207" y="106"/>
                    <a:pt x="207" y="106"/>
                    <a:pt x="207" y="107"/>
                  </a:cubicBezTo>
                  <a:cubicBezTo>
                    <a:pt x="207" y="107"/>
                    <a:pt x="207" y="108"/>
                    <a:pt x="207" y="108"/>
                  </a:cubicBezTo>
                  <a:cubicBezTo>
                    <a:pt x="207" y="109"/>
                    <a:pt x="206" y="109"/>
                    <a:pt x="206" y="110"/>
                  </a:cubicBezTo>
                  <a:cubicBezTo>
                    <a:pt x="206" y="107"/>
                    <a:pt x="207" y="103"/>
                    <a:pt x="207" y="100"/>
                  </a:cubicBezTo>
                  <a:cubicBezTo>
                    <a:pt x="206" y="90"/>
                    <a:pt x="206" y="90"/>
                    <a:pt x="206" y="90"/>
                  </a:cubicBezTo>
                  <a:cubicBezTo>
                    <a:pt x="207" y="90"/>
                    <a:pt x="207" y="90"/>
                    <a:pt x="207" y="89"/>
                  </a:cubicBezTo>
                  <a:cubicBezTo>
                    <a:pt x="207" y="92"/>
                    <a:pt x="207" y="95"/>
                    <a:pt x="207" y="97"/>
                  </a:cubicBezTo>
                  <a:close/>
                  <a:moveTo>
                    <a:pt x="206" y="127"/>
                  </a:moveTo>
                  <a:cubicBezTo>
                    <a:pt x="206" y="127"/>
                    <a:pt x="206" y="127"/>
                    <a:pt x="207" y="127"/>
                  </a:cubicBezTo>
                  <a:cubicBezTo>
                    <a:pt x="207" y="127"/>
                    <a:pt x="207" y="128"/>
                    <a:pt x="207" y="128"/>
                  </a:cubicBezTo>
                  <a:cubicBezTo>
                    <a:pt x="207" y="129"/>
                    <a:pt x="206" y="130"/>
                    <a:pt x="206" y="131"/>
                  </a:cubicBezTo>
                  <a:cubicBezTo>
                    <a:pt x="206" y="131"/>
                    <a:pt x="206" y="131"/>
                    <a:pt x="206" y="131"/>
                  </a:cubicBezTo>
                  <a:cubicBezTo>
                    <a:pt x="206" y="129"/>
                    <a:pt x="206" y="128"/>
                    <a:pt x="206" y="127"/>
                  </a:cubicBezTo>
                  <a:close/>
                  <a:moveTo>
                    <a:pt x="259" y="66"/>
                  </a:moveTo>
                  <a:cubicBezTo>
                    <a:pt x="259" y="66"/>
                    <a:pt x="259" y="67"/>
                    <a:pt x="258" y="67"/>
                  </a:cubicBezTo>
                  <a:cubicBezTo>
                    <a:pt x="257" y="70"/>
                    <a:pt x="257" y="73"/>
                    <a:pt x="256" y="75"/>
                  </a:cubicBezTo>
                  <a:cubicBezTo>
                    <a:pt x="254" y="79"/>
                    <a:pt x="250" y="78"/>
                    <a:pt x="246" y="80"/>
                  </a:cubicBezTo>
                  <a:cubicBezTo>
                    <a:pt x="244" y="81"/>
                    <a:pt x="241" y="84"/>
                    <a:pt x="239" y="86"/>
                  </a:cubicBezTo>
                  <a:cubicBezTo>
                    <a:pt x="238" y="87"/>
                    <a:pt x="237" y="89"/>
                    <a:pt x="238" y="90"/>
                  </a:cubicBezTo>
                  <a:cubicBezTo>
                    <a:pt x="238" y="91"/>
                    <a:pt x="239" y="91"/>
                    <a:pt x="239" y="91"/>
                  </a:cubicBezTo>
                  <a:cubicBezTo>
                    <a:pt x="236" y="94"/>
                    <a:pt x="232" y="97"/>
                    <a:pt x="230" y="100"/>
                  </a:cubicBezTo>
                  <a:cubicBezTo>
                    <a:pt x="227" y="104"/>
                    <a:pt x="224" y="108"/>
                    <a:pt x="223" y="112"/>
                  </a:cubicBezTo>
                  <a:cubicBezTo>
                    <a:pt x="223" y="115"/>
                    <a:pt x="222" y="117"/>
                    <a:pt x="222" y="119"/>
                  </a:cubicBezTo>
                  <a:cubicBezTo>
                    <a:pt x="222" y="122"/>
                    <a:pt x="222" y="124"/>
                    <a:pt x="223" y="126"/>
                  </a:cubicBezTo>
                  <a:cubicBezTo>
                    <a:pt x="223" y="127"/>
                    <a:pt x="223" y="128"/>
                    <a:pt x="223" y="129"/>
                  </a:cubicBezTo>
                  <a:cubicBezTo>
                    <a:pt x="223" y="131"/>
                    <a:pt x="223" y="132"/>
                    <a:pt x="223" y="133"/>
                  </a:cubicBezTo>
                  <a:cubicBezTo>
                    <a:pt x="223" y="133"/>
                    <a:pt x="223" y="133"/>
                    <a:pt x="223" y="133"/>
                  </a:cubicBezTo>
                  <a:cubicBezTo>
                    <a:pt x="220" y="135"/>
                    <a:pt x="218" y="137"/>
                    <a:pt x="216" y="139"/>
                  </a:cubicBezTo>
                  <a:cubicBezTo>
                    <a:pt x="215" y="140"/>
                    <a:pt x="215" y="141"/>
                    <a:pt x="215" y="142"/>
                  </a:cubicBezTo>
                  <a:cubicBezTo>
                    <a:pt x="214" y="142"/>
                    <a:pt x="214" y="143"/>
                    <a:pt x="214" y="143"/>
                  </a:cubicBezTo>
                  <a:cubicBezTo>
                    <a:pt x="214" y="143"/>
                    <a:pt x="213" y="143"/>
                    <a:pt x="213" y="144"/>
                  </a:cubicBezTo>
                  <a:cubicBezTo>
                    <a:pt x="211" y="144"/>
                    <a:pt x="210" y="144"/>
                    <a:pt x="208" y="144"/>
                  </a:cubicBezTo>
                  <a:cubicBezTo>
                    <a:pt x="207" y="144"/>
                    <a:pt x="207" y="146"/>
                    <a:pt x="205" y="145"/>
                  </a:cubicBezTo>
                  <a:cubicBezTo>
                    <a:pt x="204" y="144"/>
                    <a:pt x="203" y="144"/>
                    <a:pt x="203" y="143"/>
                  </a:cubicBezTo>
                  <a:cubicBezTo>
                    <a:pt x="203" y="143"/>
                    <a:pt x="203" y="143"/>
                    <a:pt x="203" y="143"/>
                  </a:cubicBezTo>
                  <a:cubicBezTo>
                    <a:pt x="203" y="142"/>
                    <a:pt x="204" y="141"/>
                    <a:pt x="204" y="140"/>
                  </a:cubicBezTo>
                  <a:cubicBezTo>
                    <a:pt x="205" y="139"/>
                    <a:pt x="205" y="138"/>
                    <a:pt x="206" y="138"/>
                  </a:cubicBezTo>
                  <a:cubicBezTo>
                    <a:pt x="207" y="136"/>
                    <a:pt x="208" y="134"/>
                    <a:pt x="208" y="132"/>
                  </a:cubicBezTo>
                  <a:cubicBezTo>
                    <a:pt x="209" y="131"/>
                    <a:pt x="209" y="130"/>
                    <a:pt x="209" y="128"/>
                  </a:cubicBezTo>
                  <a:cubicBezTo>
                    <a:pt x="209" y="128"/>
                    <a:pt x="209" y="127"/>
                    <a:pt x="209" y="126"/>
                  </a:cubicBezTo>
                  <a:cubicBezTo>
                    <a:pt x="209" y="126"/>
                    <a:pt x="209" y="125"/>
                    <a:pt x="209" y="125"/>
                  </a:cubicBezTo>
                  <a:cubicBezTo>
                    <a:pt x="209" y="124"/>
                    <a:pt x="208" y="124"/>
                    <a:pt x="208" y="123"/>
                  </a:cubicBezTo>
                  <a:cubicBezTo>
                    <a:pt x="208" y="123"/>
                    <a:pt x="208" y="123"/>
                    <a:pt x="208" y="122"/>
                  </a:cubicBezTo>
                  <a:cubicBezTo>
                    <a:pt x="208" y="122"/>
                    <a:pt x="208" y="122"/>
                    <a:pt x="208" y="122"/>
                  </a:cubicBezTo>
                  <a:cubicBezTo>
                    <a:pt x="208" y="122"/>
                    <a:pt x="208" y="121"/>
                    <a:pt x="208" y="121"/>
                  </a:cubicBezTo>
                  <a:cubicBezTo>
                    <a:pt x="208" y="121"/>
                    <a:pt x="208" y="120"/>
                    <a:pt x="208" y="120"/>
                  </a:cubicBezTo>
                  <a:cubicBezTo>
                    <a:pt x="209" y="118"/>
                    <a:pt x="209" y="116"/>
                    <a:pt x="209" y="115"/>
                  </a:cubicBezTo>
                  <a:cubicBezTo>
                    <a:pt x="209" y="113"/>
                    <a:pt x="209" y="111"/>
                    <a:pt x="209" y="109"/>
                  </a:cubicBezTo>
                  <a:cubicBezTo>
                    <a:pt x="209" y="109"/>
                    <a:pt x="209" y="109"/>
                    <a:pt x="209" y="108"/>
                  </a:cubicBezTo>
                  <a:cubicBezTo>
                    <a:pt x="210" y="108"/>
                    <a:pt x="210" y="107"/>
                    <a:pt x="209" y="107"/>
                  </a:cubicBezTo>
                  <a:cubicBezTo>
                    <a:pt x="209" y="106"/>
                    <a:pt x="209" y="106"/>
                    <a:pt x="209" y="106"/>
                  </a:cubicBezTo>
                  <a:cubicBezTo>
                    <a:pt x="209" y="104"/>
                    <a:pt x="209" y="104"/>
                    <a:pt x="209" y="104"/>
                  </a:cubicBezTo>
                  <a:cubicBezTo>
                    <a:pt x="210" y="103"/>
                    <a:pt x="210" y="101"/>
                    <a:pt x="210" y="100"/>
                  </a:cubicBezTo>
                  <a:cubicBezTo>
                    <a:pt x="210" y="97"/>
                    <a:pt x="209" y="95"/>
                    <a:pt x="209" y="92"/>
                  </a:cubicBezTo>
                  <a:cubicBezTo>
                    <a:pt x="209" y="92"/>
                    <a:pt x="209" y="92"/>
                    <a:pt x="209" y="91"/>
                  </a:cubicBezTo>
                  <a:cubicBezTo>
                    <a:pt x="209" y="91"/>
                    <a:pt x="209" y="90"/>
                    <a:pt x="209" y="89"/>
                  </a:cubicBezTo>
                  <a:cubicBezTo>
                    <a:pt x="209" y="88"/>
                    <a:pt x="209" y="88"/>
                    <a:pt x="209" y="88"/>
                  </a:cubicBezTo>
                  <a:cubicBezTo>
                    <a:pt x="209" y="87"/>
                    <a:pt x="210" y="87"/>
                    <a:pt x="210" y="87"/>
                  </a:cubicBezTo>
                  <a:cubicBezTo>
                    <a:pt x="211" y="86"/>
                    <a:pt x="213" y="86"/>
                    <a:pt x="214" y="85"/>
                  </a:cubicBezTo>
                  <a:cubicBezTo>
                    <a:pt x="215" y="84"/>
                    <a:pt x="216" y="83"/>
                    <a:pt x="217" y="82"/>
                  </a:cubicBezTo>
                  <a:cubicBezTo>
                    <a:pt x="219" y="81"/>
                    <a:pt x="222" y="80"/>
                    <a:pt x="224" y="79"/>
                  </a:cubicBezTo>
                  <a:cubicBezTo>
                    <a:pt x="226" y="78"/>
                    <a:pt x="228" y="77"/>
                    <a:pt x="231" y="76"/>
                  </a:cubicBezTo>
                  <a:cubicBezTo>
                    <a:pt x="232" y="76"/>
                    <a:pt x="233" y="76"/>
                    <a:pt x="234" y="76"/>
                  </a:cubicBezTo>
                  <a:cubicBezTo>
                    <a:pt x="235" y="75"/>
                    <a:pt x="235" y="74"/>
                    <a:pt x="237" y="74"/>
                  </a:cubicBezTo>
                  <a:cubicBezTo>
                    <a:pt x="238" y="74"/>
                    <a:pt x="239" y="74"/>
                    <a:pt x="240" y="74"/>
                  </a:cubicBezTo>
                  <a:cubicBezTo>
                    <a:pt x="243" y="74"/>
                    <a:pt x="244" y="71"/>
                    <a:pt x="246" y="69"/>
                  </a:cubicBezTo>
                  <a:cubicBezTo>
                    <a:pt x="247" y="67"/>
                    <a:pt x="248" y="65"/>
                    <a:pt x="251" y="65"/>
                  </a:cubicBezTo>
                  <a:cubicBezTo>
                    <a:pt x="252" y="64"/>
                    <a:pt x="253" y="64"/>
                    <a:pt x="254" y="65"/>
                  </a:cubicBezTo>
                  <a:cubicBezTo>
                    <a:pt x="255" y="65"/>
                    <a:pt x="256" y="65"/>
                    <a:pt x="257" y="66"/>
                  </a:cubicBezTo>
                  <a:cubicBezTo>
                    <a:pt x="257" y="66"/>
                    <a:pt x="258" y="66"/>
                    <a:pt x="259" y="66"/>
                  </a:cubicBezTo>
                  <a:close/>
                  <a:moveTo>
                    <a:pt x="220" y="206"/>
                  </a:moveTo>
                  <a:cubicBezTo>
                    <a:pt x="220" y="204"/>
                    <a:pt x="220" y="202"/>
                    <a:pt x="220" y="200"/>
                  </a:cubicBezTo>
                  <a:cubicBezTo>
                    <a:pt x="220" y="200"/>
                    <a:pt x="220" y="200"/>
                    <a:pt x="220" y="200"/>
                  </a:cubicBezTo>
                  <a:cubicBezTo>
                    <a:pt x="221" y="200"/>
                    <a:pt x="222" y="201"/>
                    <a:pt x="224" y="202"/>
                  </a:cubicBezTo>
                  <a:cubicBezTo>
                    <a:pt x="228" y="204"/>
                    <a:pt x="233" y="206"/>
                    <a:pt x="236" y="203"/>
                  </a:cubicBezTo>
                  <a:cubicBezTo>
                    <a:pt x="236" y="210"/>
                    <a:pt x="235" y="217"/>
                    <a:pt x="235" y="223"/>
                  </a:cubicBezTo>
                  <a:cubicBezTo>
                    <a:pt x="234" y="223"/>
                    <a:pt x="233" y="222"/>
                    <a:pt x="232" y="221"/>
                  </a:cubicBezTo>
                  <a:cubicBezTo>
                    <a:pt x="232" y="223"/>
                    <a:pt x="232" y="225"/>
                    <a:pt x="232" y="226"/>
                  </a:cubicBezTo>
                  <a:cubicBezTo>
                    <a:pt x="231" y="226"/>
                    <a:pt x="230" y="226"/>
                    <a:pt x="229" y="225"/>
                  </a:cubicBezTo>
                  <a:cubicBezTo>
                    <a:pt x="229" y="225"/>
                    <a:pt x="229" y="225"/>
                    <a:pt x="229" y="225"/>
                  </a:cubicBezTo>
                  <a:cubicBezTo>
                    <a:pt x="228" y="224"/>
                    <a:pt x="227" y="224"/>
                    <a:pt x="226" y="223"/>
                  </a:cubicBezTo>
                  <a:cubicBezTo>
                    <a:pt x="224" y="220"/>
                    <a:pt x="223" y="218"/>
                    <a:pt x="221" y="215"/>
                  </a:cubicBezTo>
                  <a:cubicBezTo>
                    <a:pt x="221" y="214"/>
                    <a:pt x="221" y="213"/>
                    <a:pt x="220" y="212"/>
                  </a:cubicBezTo>
                  <a:cubicBezTo>
                    <a:pt x="220" y="212"/>
                    <a:pt x="220" y="212"/>
                    <a:pt x="220" y="212"/>
                  </a:cubicBezTo>
                  <a:cubicBezTo>
                    <a:pt x="220" y="211"/>
                    <a:pt x="220" y="211"/>
                    <a:pt x="220" y="211"/>
                  </a:cubicBezTo>
                  <a:cubicBezTo>
                    <a:pt x="220" y="209"/>
                    <a:pt x="220" y="208"/>
                    <a:pt x="220" y="206"/>
                  </a:cubicBezTo>
                  <a:close/>
                  <a:moveTo>
                    <a:pt x="239" y="197"/>
                  </a:moveTo>
                  <a:cubicBezTo>
                    <a:pt x="240" y="197"/>
                    <a:pt x="240" y="196"/>
                    <a:pt x="240" y="196"/>
                  </a:cubicBezTo>
                  <a:cubicBezTo>
                    <a:pt x="241" y="194"/>
                    <a:pt x="243" y="194"/>
                    <a:pt x="245" y="193"/>
                  </a:cubicBezTo>
                  <a:cubicBezTo>
                    <a:pt x="243" y="195"/>
                    <a:pt x="241" y="197"/>
                    <a:pt x="239" y="197"/>
                  </a:cubicBezTo>
                  <a:close/>
                  <a:moveTo>
                    <a:pt x="217" y="142"/>
                  </a:moveTo>
                  <a:cubicBezTo>
                    <a:pt x="217" y="141"/>
                    <a:pt x="218" y="141"/>
                    <a:pt x="218" y="141"/>
                  </a:cubicBezTo>
                  <a:cubicBezTo>
                    <a:pt x="219" y="139"/>
                    <a:pt x="221" y="137"/>
                    <a:pt x="223" y="136"/>
                  </a:cubicBezTo>
                  <a:cubicBezTo>
                    <a:pt x="223" y="137"/>
                    <a:pt x="222" y="138"/>
                    <a:pt x="222" y="139"/>
                  </a:cubicBezTo>
                  <a:cubicBezTo>
                    <a:pt x="222" y="140"/>
                    <a:pt x="221" y="141"/>
                    <a:pt x="220" y="142"/>
                  </a:cubicBezTo>
                  <a:cubicBezTo>
                    <a:pt x="220" y="142"/>
                    <a:pt x="220" y="142"/>
                    <a:pt x="220" y="142"/>
                  </a:cubicBezTo>
                  <a:cubicBezTo>
                    <a:pt x="219" y="142"/>
                    <a:pt x="218" y="142"/>
                    <a:pt x="217" y="142"/>
                  </a:cubicBezTo>
                  <a:close/>
                  <a:moveTo>
                    <a:pt x="219" y="221"/>
                  </a:moveTo>
                  <a:cubicBezTo>
                    <a:pt x="218" y="221"/>
                    <a:pt x="218" y="220"/>
                    <a:pt x="217" y="220"/>
                  </a:cubicBezTo>
                  <a:cubicBezTo>
                    <a:pt x="217" y="220"/>
                    <a:pt x="217" y="219"/>
                    <a:pt x="217" y="219"/>
                  </a:cubicBezTo>
                  <a:cubicBezTo>
                    <a:pt x="216" y="218"/>
                    <a:pt x="216" y="217"/>
                    <a:pt x="216" y="216"/>
                  </a:cubicBezTo>
                  <a:cubicBezTo>
                    <a:pt x="215" y="215"/>
                    <a:pt x="215" y="213"/>
                    <a:pt x="214" y="212"/>
                  </a:cubicBezTo>
                  <a:cubicBezTo>
                    <a:pt x="214" y="212"/>
                    <a:pt x="214" y="212"/>
                    <a:pt x="214" y="211"/>
                  </a:cubicBezTo>
                  <a:cubicBezTo>
                    <a:pt x="214" y="211"/>
                    <a:pt x="214" y="211"/>
                    <a:pt x="214" y="211"/>
                  </a:cubicBezTo>
                  <a:cubicBezTo>
                    <a:pt x="215" y="213"/>
                    <a:pt x="215" y="215"/>
                    <a:pt x="216" y="217"/>
                  </a:cubicBezTo>
                  <a:lnTo>
                    <a:pt x="219" y="221"/>
                  </a:lnTo>
                  <a:close/>
                  <a:moveTo>
                    <a:pt x="225" y="131"/>
                  </a:moveTo>
                  <a:cubicBezTo>
                    <a:pt x="225" y="131"/>
                    <a:pt x="225" y="130"/>
                    <a:pt x="225" y="129"/>
                  </a:cubicBezTo>
                  <a:cubicBezTo>
                    <a:pt x="225" y="128"/>
                    <a:pt x="225" y="127"/>
                    <a:pt x="225" y="126"/>
                  </a:cubicBezTo>
                  <a:cubicBezTo>
                    <a:pt x="225" y="124"/>
                    <a:pt x="225" y="122"/>
                    <a:pt x="225" y="119"/>
                  </a:cubicBezTo>
                  <a:cubicBezTo>
                    <a:pt x="225" y="117"/>
                    <a:pt x="225" y="115"/>
                    <a:pt x="225" y="113"/>
                  </a:cubicBezTo>
                  <a:cubicBezTo>
                    <a:pt x="226" y="109"/>
                    <a:pt x="228" y="105"/>
                    <a:pt x="231" y="101"/>
                  </a:cubicBezTo>
                  <a:cubicBezTo>
                    <a:pt x="232" y="100"/>
                    <a:pt x="233" y="99"/>
                    <a:pt x="234" y="98"/>
                  </a:cubicBezTo>
                  <a:cubicBezTo>
                    <a:pt x="234" y="99"/>
                    <a:pt x="234" y="99"/>
                    <a:pt x="233" y="99"/>
                  </a:cubicBezTo>
                  <a:cubicBezTo>
                    <a:pt x="233" y="101"/>
                    <a:pt x="233" y="103"/>
                    <a:pt x="234" y="104"/>
                  </a:cubicBezTo>
                  <a:cubicBezTo>
                    <a:pt x="235" y="106"/>
                    <a:pt x="236" y="105"/>
                    <a:pt x="235" y="108"/>
                  </a:cubicBezTo>
                  <a:cubicBezTo>
                    <a:pt x="234" y="109"/>
                    <a:pt x="234" y="109"/>
                    <a:pt x="233" y="111"/>
                  </a:cubicBezTo>
                  <a:cubicBezTo>
                    <a:pt x="233" y="113"/>
                    <a:pt x="234" y="116"/>
                    <a:pt x="235" y="117"/>
                  </a:cubicBezTo>
                  <a:cubicBezTo>
                    <a:pt x="236" y="120"/>
                    <a:pt x="239" y="120"/>
                    <a:pt x="241" y="119"/>
                  </a:cubicBezTo>
                  <a:cubicBezTo>
                    <a:pt x="240" y="120"/>
                    <a:pt x="239" y="121"/>
                    <a:pt x="238" y="122"/>
                  </a:cubicBezTo>
                  <a:cubicBezTo>
                    <a:pt x="237" y="123"/>
                    <a:pt x="236" y="123"/>
                    <a:pt x="236" y="124"/>
                  </a:cubicBezTo>
                  <a:cubicBezTo>
                    <a:pt x="235" y="124"/>
                    <a:pt x="235" y="124"/>
                    <a:pt x="235" y="124"/>
                  </a:cubicBezTo>
                  <a:cubicBezTo>
                    <a:pt x="233" y="125"/>
                    <a:pt x="231" y="125"/>
                    <a:pt x="229" y="127"/>
                  </a:cubicBezTo>
                  <a:cubicBezTo>
                    <a:pt x="229" y="127"/>
                    <a:pt x="229" y="127"/>
                    <a:pt x="228" y="128"/>
                  </a:cubicBezTo>
                  <a:cubicBezTo>
                    <a:pt x="228" y="128"/>
                    <a:pt x="228" y="129"/>
                    <a:pt x="227" y="129"/>
                  </a:cubicBezTo>
                  <a:cubicBezTo>
                    <a:pt x="227" y="130"/>
                    <a:pt x="227" y="130"/>
                    <a:pt x="227" y="130"/>
                  </a:cubicBezTo>
                  <a:lnTo>
                    <a:pt x="225" y="131"/>
                  </a:lnTo>
                  <a:close/>
                  <a:moveTo>
                    <a:pt x="225" y="134"/>
                  </a:moveTo>
                  <a:cubicBezTo>
                    <a:pt x="225" y="134"/>
                    <a:pt x="225" y="134"/>
                    <a:pt x="225" y="134"/>
                  </a:cubicBezTo>
                  <a:cubicBezTo>
                    <a:pt x="225" y="134"/>
                    <a:pt x="225" y="134"/>
                    <a:pt x="225" y="134"/>
                  </a:cubicBezTo>
                  <a:cubicBezTo>
                    <a:pt x="225" y="134"/>
                    <a:pt x="225" y="134"/>
                    <a:pt x="225" y="134"/>
                  </a:cubicBezTo>
                  <a:close/>
                  <a:moveTo>
                    <a:pt x="243" y="120"/>
                  </a:moveTo>
                  <a:cubicBezTo>
                    <a:pt x="243" y="120"/>
                    <a:pt x="244" y="120"/>
                    <a:pt x="244" y="119"/>
                  </a:cubicBezTo>
                  <a:cubicBezTo>
                    <a:pt x="245" y="119"/>
                    <a:pt x="245" y="119"/>
                    <a:pt x="245" y="120"/>
                  </a:cubicBezTo>
                  <a:cubicBezTo>
                    <a:pt x="245" y="120"/>
                    <a:pt x="245" y="120"/>
                    <a:pt x="245" y="120"/>
                  </a:cubicBezTo>
                  <a:cubicBezTo>
                    <a:pt x="244" y="120"/>
                    <a:pt x="243" y="120"/>
                    <a:pt x="242" y="121"/>
                  </a:cubicBezTo>
                  <a:cubicBezTo>
                    <a:pt x="242" y="121"/>
                    <a:pt x="243" y="120"/>
                    <a:pt x="243" y="120"/>
                  </a:cubicBezTo>
                  <a:close/>
                  <a:moveTo>
                    <a:pt x="261" y="161"/>
                  </a:moveTo>
                  <a:cubicBezTo>
                    <a:pt x="262" y="161"/>
                    <a:pt x="262" y="161"/>
                    <a:pt x="262" y="161"/>
                  </a:cubicBezTo>
                  <a:cubicBezTo>
                    <a:pt x="264" y="161"/>
                    <a:pt x="266" y="161"/>
                    <a:pt x="267" y="161"/>
                  </a:cubicBezTo>
                  <a:cubicBezTo>
                    <a:pt x="267" y="161"/>
                    <a:pt x="267" y="162"/>
                    <a:pt x="267" y="163"/>
                  </a:cubicBezTo>
                  <a:cubicBezTo>
                    <a:pt x="266" y="162"/>
                    <a:pt x="264" y="162"/>
                    <a:pt x="263" y="162"/>
                  </a:cubicBezTo>
                  <a:cubicBezTo>
                    <a:pt x="262" y="161"/>
                    <a:pt x="262" y="161"/>
                    <a:pt x="261" y="161"/>
                  </a:cubicBezTo>
                  <a:close/>
                  <a:moveTo>
                    <a:pt x="245" y="153"/>
                  </a:moveTo>
                  <a:cubicBezTo>
                    <a:pt x="244" y="148"/>
                    <a:pt x="242" y="144"/>
                    <a:pt x="238" y="142"/>
                  </a:cubicBezTo>
                  <a:cubicBezTo>
                    <a:pt x="236" y="141"/>
                    <a:pt x="233" y="142"/>
                    <a:pt x="231" y="143"/>
                  </a:cubicBezTo>
                  <a:cubicBezTo>
                    <a:pt x="229" y="144"/>
                    <a:pt x="228" y="147"/>
                    <a:pt x="227" y="148"/>
                  </a:cubicBezTo>
                  <a:cubicBezTo>
                    <a:pt x="225" y="150"/>
                    <a:pt x="224" y="147"/>
                    <a:pt x="222" y="144"/>
                  </a:cubicBezTo>
                  <a:cubicBezTo>
                    <a:pt x="223" y="144"/>
                    <a:pt x="223" y="143"/>
                    <a:pt x="223" y="143"/>
                  </a:cubicBezTo>
                  <a:cubicBezTo>
                    <a:pt x="224" y="142"/>
                    <a:pt x="225" y="140"/>
                    <a:pt x="226" y="139"/>
                  </a:cubicBezTo>
                  <a:cubicBezTo>
                    <a:pt x="226" y="138"/>
                    <a:pt x="227" y="137"/>
                    <a:pt x="227" y="136"/>
                  </a:cubicBezTo>
                  <a:cubicBezTo>
                    <a:pt x="228" y="135"/>
                    <a:pt x="228" y="134"/>
                    <a:pt x="228" y="133"/>
                  </a:cubicBezTo>
                  <a:cubicBezTo>
                    <a:pt x="228" y="132"/>
                    <a:pt x="229" y="132"/>
                    <a:pt x="229" y="132"/>
                  </a:cubicBezTo>
                  <a:cubicBezTo>
                    <a:pt x="230" y="131"/>
                    <a:pt x="230" y="131"/>
                    <a:pt x="230" y="131"/>
                  </a:cubicBezTo>
                  <a:cubicBezTo>
                    <a:pt x="231" y="130"/>
                    <a:pt x="232" y="130"/>
                    <a:pt x="233" y="129"/>
                  </a:cubicBezTo>
                  <a:cubicBezTo>
                    <a:pt x="233" y="128"/>
                    <a:pt x="234" y="128"/>
                    <a:pt x="235" y="127"/>
                  </a:cubicBezTo>
                  <a:cubicBezTo>
                    <a:pt x="235" y="127"/>
                    <a:pt x="236" y="126"/>
                    <a:pt x="236" y="126"/>
                  </a:cubicBezTo>
                  <a:cubicBezTo>
                    <a:pt x="237" y="125"/>
                    <a:pt x="238" y="125"/>
                    <a:pt x="239" y="125"/>
                  </a:cubicBezTo>
                  <a:cubicBezTo>
                    <a:pt x="240" y="124"/>
                    <a:pt x="240" y="124"/>
                    <a:pt x="241" y="123"/>
                  </a:cubicBezTo>
                  <a:cubicBezTo>
                    <a:pt x="243" y="123"/>
                    <a:pt x="244" y="122"/>
                    <a:pt x="246" y="121"/>
                  </a:cubicBezTo>
                  <a:cubicBezTo>
                    <a:pt x="247" y="125"/>
                    <a:pt x="251" y="130"/>
                    <a:pt x="253" y="130"/>
                  </a:cubicBezTo>
                  <a:cubicBezTo>
                    <a:pt x="257" y="131"/>
                    <a:pt x="262" y="129"/>
                    <a:pt x="266" y="130"/>
                  </a:cubicBezTo>
                  <a:cubicBezTo>
                    <a:pt x="265" y="133"/>
                    <a:pt x="265" y="135"/>
                    <a:pt x="263" y="137"/>
                  </a:cubicBezTo>
                  <a:cubicBezTo>
                    <a:pt x="262" y="139"/>
                    <a:pt x="260" y="140"/>
                    <a:pt x="261" y="142"/>
                  </a:cubicBezTo>
                  <a:cubicBezTo>
                    <a:pt x="261" y="142"/>
                    <a:pt x="262" y="142"/>
                    <a:pt x="262" y="142"/>
                  </a:cubicBezTo>
                  <a:cubicBezTo>
                    <a:pt x="263" y="145"/>
                    <a:pt x="264" y="146"/>
                    <a:pt x="266" y="148"/>
                  </a:cubicBezTo>
                  <a:cubicBezTo>
                    <a:pt x="267" y="148"/>
                    <a:pt x="267" y="149"/>
                    <a:pt x="268" y="150"/>
                  </a:cubicBezTo>
                  <a:cubicBezTo>
                    <a:pt x="269" y="151"/>
                    <a:pt x="270" y="151"/>
                    <a:pt x="271" y="152"/>
                  </a:cubicBezTo>
                  <a:cubicBezTo>
                    <a:pt x="272" y="155"/>
                    <a:pt x="270" y="156"/>
                    <a:pt x="269" y="158"/>
                  </a:cubicBezTo>
                  <a:cubicBezTo>
                    <a:pt x="269" y="159"/>
                    <a:pt x="268" y="159"/>
                    <a:pt x="268" y="159"/>
                  </a:cubicBezTo>
                  <a:cubicBezTo>
                    <a:pt x="266" y="159"/>
                    <a:pt x="264" y="159"/>
                    <a:pt x="262" y="159"/>
                  </a:cubicBezTo>
                  <a:cubicBezTo>
                    <a:pt x="261" y="159"/>
                    <a:pt x="259" y="159"/>
                    <a:pt x="257" y="159"/>
                  </a:cubicBezTo>
                  <a:cubicBezTo>
                    <a:pt x="257" y="159"/>
                    <a:pt x="256" y="159"/>
                    <a:pt x="255" y="159"/>
                  </a:cubicBezTo>
                  <a:cubicBezTo>
                    <a:pt x="254" y="158"/>
                    <a:pt x="251" y="156"/>
                    <a:pt x="250" y="156"/>
                  </a:cubicBezTo>
                  <a:cubicBezTo>
                    <a:pt x="245" y="155"/>
                    <a:pt x="244" y="159"/>
                    <a:pt x="245" y="153"/>
                  </a:cubicBezTo>
                  <a:close/>
                  <a:moveTo>
                    <a:pt x="217" y="261"/>
                  </a:moveTo>
                  <a:cubicBezTo>
                    <a:pt x="217" y="261"/>
                    <a:pt x="217" y="261"/>
                    <a:pt x="218" y="261"/>
                  </a:cubicBezTo>
                  <a:cubicBezTo>
                    <a:pt x="218" y="261"/>
                    <a:pt x="218" y="261"/>
                    <a:pt x="218" y="261"/>
                  </a:cubicBezTo>
                  <a:cubicBezTo>
                    <a:pt x="219" y="261"/>
                    <a:pt x="219" y="260"/>
                    <a:pt x="220" y="260"/>
                  </a:cubicBezTo>
                  <a:cubicBezTo>
                    <a:pt x="220" y="260"/>
                    <a:pt x="220" y="260"/>
                    <a:pt x="220" y="260"/>
                  </a:cubicBezTo>
                  <a:cubicBezTo>
                    <a:pt x="219" y="261"/>
                    <a:pt x="219" y="261"/>
                    <a:pt x="219" y="261"/>
                  </a:cubicBezTo>
                  <a:cubicBezTo>
                    <a:pt x="219" y="261"/>
                    <a:pt x="218" y="261"/>
                    <a:pt x="218" y="261"/>
                  </a:cubicBezTo>
                  <a:cubicBezTo>
                    <a:pt x="218" y="261"/>
                    <a:pt x="217" y="261"/>
                    <a:pt x="217" y="261"/>
                  </a:cubicBezTo>
                  <a:close/>
                  <a:moveTo>
                    <a:pt x="166" y="242"/>
                  </a:moveTo>
                  <a:cubicBezTo>
                    <a:pt x="167" y="240"/>
                    <a:pt x="167" y="239"/>
                    <a:pt x="167" y="237"/>
                  </a:cubicBezTo>
                  <a:cubicBezTo>
                    <a:pt x="167" y="236"/>
                    <a:pt x="167" y="236"/>
                    <a:pt x="168" y="234"/>
                  </a:cubicBezTo>
                  <a:cubicBezTo>
                    <a:pt x="168" y="234"/>
                    <a:pt x="168" y="233"/>
                    <a:pt x="168" y="233"/>
                  </a:cubicBezTo>
                  <a:cubicBezTo>
                    <a:pt x="168" y="232"/>
                    <a:pt x="168" y="232"/>
                    <a:pt x="168" y="232"/>
                  </a:cubicBezTo>
                  <a:cubicBezTo>
                    <a:pt x="168" y="231"/>
                    <a:pt x="168" y="231"/>
                    <a:pt x="168" y="231"/>
                  </a:cubicBezTo>
                  <a:cubicBezTo>
                    <a:pt x="168" y="230"/>
                    <a:pt x="168" y="230"/>
                    <a:pt x="168" y="229"/>
                  </a:cubicBezTo>
                  <a:cubicBezTo>
                    <a:pt x="168" y="229"/>
                    <a:pt x="168" y="229"/>
                    <a:pt x="168" y="229"/>
                  </a:cubicBezTo>
                  <a:cubicBezTo>
                    <a:pt x="168" y="229"/>
                    <a:pt x="168" y="229"/>
                    <a:pt x="168" y="229"/>
                  </a:cubicBezTo>
                  <a:cubicBezTo>
                    <a:pt x="168" y="229"/>
                    <a:pt x="168" y="229"/>
                    <a:pt x="168" y="229"/>
                  </a:cubicBezTo>
                  <a:cubicBezTo>
                    <a:pt x="168" y="229"/>
                    <a:pt x="169" y="228"/>
                    <a:pt x="169" y="227"/>
                  </a:cubicBezTo>
                  <a:cubicBezTo>
                    <a:pt x="169" y="227"/>
                    <a:pt x="170" y="226"/>
                    <a:pt x="170" y="225"/>
                  </a:cubicBezTo>
                  <a:cubicBezTo>
                    <a:pt x="170" y="225"/>
                    <a:pt x="170" y="225"/>
                    <a:pt x="170" y="225"/>
                  </a:cubicBezTo>
                  <a:cubicBezTo>
                    <a:pt x="170" y="224"/>
                    <a:pt x="170" y="224"/>
                    <a:pt x="170" y="224"/>
                  </a:cubicBezTo>
                  <a:cubicBezTo>
                    <a:pt x="171" y="224"/>
                    <a:pt x="171" y="224"/>
                    <a:pt x="171" y="224"/>
                  </a:cubicBezTo>
                  <a:cubicBezTo>
                    <a:pt x="171" y="223"/>
                    <a:pt x="171" y="222"/>
                    <a:pt x="171" y="221"/>
                  </a:cubicBezTo>
                  <a:cubicBezTo>
                    <a:pt x="172" y="218"/>
                    <a:pt x="174" y="214"/>
                    <a:pt x="175" y="210"/>
                  </a:cubicBezTo>
                  <a:cubicBezTo>
                    <a:pt x="176" y="207"/>
                    <a:pt x="176" y="203"/>
                    <a:pt x="176" y="199"/>
                  </a:cubicBezTo>
                  <a:cubicBezTo>
                    <a:pt x="176" y="199"/>
                    <a:pt x="176" y="198"/>
                    <a:pt x="176" y="198"/>
                  </a:cubicBezTo>
                  <a:cubicBezTo>
                    <a:pt x="176" y="198"/>
                    <a:pt x="176" y="198"/>
                    <a:pt x="176" y="198"/>
                  </a:cubicBezTo>
                  <a:cubicBezTo>
                    <a:pt x="180" y="198"/>
                    <a:pt x="183" y="198"/>
                    <a:pt x="186" y="200"/>
                  </a:cubicBezTo>
                  <a:cubicBezTo>
                    <a:pt x="189" y="202"/>
                    <a:pt x="192" y="205"/>
                    <a:pt x="195" y="203"/>
                  </a:cubicBezTo>
                  <a:cubicBezTo>
                    <a:pt x="198" y="202"/>
                    <a:pt x="199" y="200"/>
                    <a:pt x="203" y="200"/>
                  </a:cubicBezTo>
                  <a:cubicBezTo>
                    <a:pt x="205" y="200"/>
                    <a:pt x="207" y="200"/>
                    <a:pt x="209" y="199"/>
                  </a:cubicBezTo>
                  <a:cubicBezTo>
                    <a:pt x="209" y="201"/>
                    <a:pt x="209" y="202"/>
                    <a:pt x="209" y="203"/>
                  </a:cubicBezTo>
                  <a:cubicBezTo>
                    <a:pt x="209" y="205"/>
                    <a:pt x="209" y="205"/>
                    <a:pt x="209" y="205"/>
                  </a:cubicBezTo>
                  <a:cubicBezTo>
                    <a:pt x="209" y="206"/>
                    <a:pt x="209" y="206"/>
                    <a:pt x="209" y="207"/>
                  </a:cubicBezTo>
                  <a:cubicBezTo>
                    <a:pt x="209" y="208"/>
                    <a:pt x="209" y="209"/>
                    <a:pt x="210" y="210"/>
                  </a:cubicBezTo>
                  <a:cubicBezTo>
                    <a:pt x="210" y="211"/>
                    <a:pt x="210" y="212"/>
                    <a:pt x="210" y="213"/>
                  </a:cubicBezTo>
                  <a:cubicBezTo>
                    <a:pt x="210" y="213"/>
                    <a:pt x="210" y="213"/>
                    <a:pt x="210" y="213"/>
                  </a:cubicBezTo>
                  <a:cubicBezTo>
                    <a:pt x="210" y="215"/>
                    <a:pt x="210" y="215"/>
                    <a:pt x="210" y="215"/>
                  </a:cubicBezTo>
                  <a:cubicBezTo>
                    <a:pt x="210" y="215"/>
                    <a:pt x="211" y="215"/>
                    <a:pt x="211" y="216"/>
                  </a:cubicBezTo>
                  <a:cubicBezTo>
                    <a:pt x="211" y="216"/>
                    <a:pt x="211" y="216"/>
                    <a:pt x="211" y="217"/>
                  </a:cubicBezTo>
                  <a:cubicBezTo>
                    <a:pt x="211" y="218"/>
                    <a:pt x="212" y="220"/>
                    <a:pt x="213" y="221"/>
                  </a:cubicBezTo>
                  <a:cubicBezTo>
                    <a:pt x="214" y="222"/>
                    <a:pt x="214" y="223"/>
                    <a:pt x="214" y="224"/>
                  </a:cubicBezTo>
                  <a:cubicBezTo>
                    <a:pt x="215" y="225"/>
                    <a:pt x="216" y="226"/>
                    <a:pt x="217" y="227"/>
                  </a:cubicBezTo>
                  <a:cubicBezTo>
                    <a:pt x="217" y="228"/>
                    <a:pt x="218" y="229"/>
                    <a:pt x="219" y="230"/>
                  </a:cubicBezTo>
                  <a:cubicBezTo>
                    <a:pt x="220" y="230"/>
                    <a:pt x="221" y="231"/>
                    <a:pt x="222" y="232"/>
                  </a:cubicBezTo>
                  <a:cubicBezTo>
                    <a:pt x="223" y="232"/>
                    <a:pt x="224" y="233"/>
                    <a:pt x="225" y="233"/>
                  </a:cubicBezTo>
                  <a:cubicBezTo>
                    <a:pt x="225" y="234"/>
                    <a:pt x="226" y="234"/>
                    <a:pt x="226" y="235"/>
                  </a:cubicBezTo>
                  <a:cubicBezTo>
                    <a:pt x="226" y="235"/>
                    <a:pt x="226" y="236"/>
                    <a:pt x="226" y="237"/>
                  </a:cubicBezTo>
                  <a:cubicBezTo>
                    <a:pt x="226" y="238"/>
                    <a:pt x="226" y="239"/>
                    <a:pt x="226" y="239"/>
                  </a:cubicBezTo>
                  <a:cubicBezTo>
                    <a:pt x="226" y="241"/>
                    <a:pt x="225" y="242"/>
                    <a:pt x="224" y="243"/>
                  </a:cubicBezTo>
                  <a:cubicBezTo>
                    <a:pt x="224" y="244"/>
                    <a:pt x="223" y="244"/>
                    <a:pt x="223" y="245"/>
                  </a:cubicBezTo>
                  <a:cubicBezTo>
                    <a:pt x="222" y="245"/>
                    <a:pt x="222" y="245"/>
                    <a:pt x="222" y="245"/>
                  </a:cubicBezTo>
                  <a:cubicBezTo>
                    <a:pt x="221" y="246"/>
                    <a:pt x="221" y="246"/>
                    <a:pt x="221" y="246"/>
                  </a:cubicBezTo>
                  <a:cubicBezTo>
                    <a:pt x="219" y="248"/>
                    <a:pt x="218" y="249"/>
                    <a:pt x="217" y="250"/>
                  </a:cubicBezTo>
                  <a:cubicBezTo>
                    <a:pt x="217" y="251"/>
                    <a:pt x="216" y="251"/>
                    <a:pt x="216" y="251"/>
                  </a:cubicBezTo>
                  <a:cubicBezTo>
                    <a:pt x="216" y="251"/>
                    <a:pt x="216" y="251"/>
                    <a:pt x="216" y="252"/>
                  </a:cubicBezTo>
                  <a:cubicBezTo>
                    <a:pt x="215" y="252"/>
                    <a:pt x="214" y="252"/>
                    <a:pt x="213" y="252"/>
                  </a:cubicBezTo>
                  <a:cubicBezTo>
                    <a:pt x="212" y="253"/>
                    <a:pt x="211" y="253"/>
                    <a:pt x="211" y="253"/>
                  </a:cubicBezTo>
                  <a:cubicBezTo>
                    <a:pt x="210" y="254"/>
                    <a:pt x="210" y="254"/>
                    <a:pt x="210" y="254"/>
                  </a:cubicBezTo>
                  <a:cubicBezTo>
                    <a:pt x="208" y="255"/>
                    <a:pt x="206" y="256"/>
                    <a:pt x="204" y="256"/>
                  </a:cubicBezTo>
                  <a:cubicBezTo>
                    <a:pt x="204" y="257"/>
                    <a:pt x="203" y="257"/>
                    <a:pt x="202" y="257"/>
                  </a:cubicBezTo>
                  <a:cubicBezTo>
                    <a:pt x="201" y="258"/>
                    <a:pt x="200" y="258"/>
                    <a:pt x="198" y="259"/>
                  </a:cubicBezTo>
                  <a:cubicBezTo>
                    <a:pt x="197" y="259"/>
                    <a:pt x="195" y="260"/>
                    <a:pt x="194" y="261"/>
                  </a:cubicBezTo>
                  <a:cubicBezTo>
                    <a:pt x="194" y="261"/>
                    <a:pt x="193" y="261"/>
                    <a:pt x="193" y="261"/>
                  </a:cubicBezTo>
                  <a:cubicBezTo>
                    <a:pt x="193" y="262"/>
                    <a:pt x="193" y="262"/>
                    <a:pt x="193" y="262"/>
                  </a:cubicBezTo>
                  <a:cubicBezTo>
                    <a:pt x="192" y="262"/>
                    <a:pt x="192" y="262"/>
                    <a:pt x="192" y="262"/>
                  </a:cubicBezTo>
                  <a:cubicBezTo>
                    <a:pt x="190" y="263"/>
                    <a:pt x="190" y="263"/>
                    <a:pt x="190" y="263"/>
                  </a:cubicBezTo>
                  <a:cubicBezTo>
                    <a:pt x="190" y="264"/>
                    <a:pt x="190" y="264"/>
                    <a:pt x="189" y="264"/>
                  </a:cubicBezTo>
                  <a:cubicBezTo>
                    <a:pt x="189" y="264"/>
                    <a:pt x="189" y="264"/>
                    <a:pt x="189" y="265"/>
                  </a:cubicBezTo>
                  <a:cubicBezTo>
                    <a:pt x="188" y="265"/>
                    <a:pt x="188" y="265"/>
                    <a:pt x="188" y="265"/>
                  </a:cubicBezTo>
                  <a:cubicBezTo>
                    <a:pt x="188" y="265"/>
                    <a:pt x="188" y="265"/>
                    <a:pt x="188" y="265"/>
                  </a:cubicBezTo>
                  <a:cubicBezTo>
                    <a:pt x="188" y="265"/>
                    <a:pt x="188" y="265"/>
                    <a:pt x="187" y="265"/>
                  </a:cubicBezTo>
                  <a:cubicBezTo>
                    <a:pt x="187" y="266"/>
                    <a:pt x="186" y="266"/>
                    <a:pt x="186" y="266"/>
                  </a:cubicBezTo>
                  <a:cubicBezTo>
                    <a:pt x="185" y="267"/>
                    <a:pt x="184" y="268"/>
                    <a:pt x="183" y="269"/>
                  </a:cubicBezTo>
                  <a:cubicBezTo>
                    <a:pt x="183" y="269"/>
                    <a:pt x="182" y="269"/>
                    <a:pt x="182" y="269"/>
                  </a:cubicBezTo>
                  <a:cubicBezTo>
                    <a:pt x="181" y="269"/>
                    <a:pt x="180" y="270"/>
                    <a:pt x="179" y="270"/>
                  </a:cubicBezTo>
                  <a:cubicBezTo>
                    <a:pt x="179" y="271"/>
                    <a:pt x="178" y="271"/>
                    <a:pt x="178" y="272"/>
                  </a:cubicBezTo>
                  <a:cubicBezTo>
                    <a:pt x="178" y="272"/>
                    <a:pt x="177" y="272"/>
                    <a:pt x="177" y="272"/>
                  </a:cubicBezTo>
                  <a:cubicBezTo>
                    <a:pt x="177" y="273"/>
                    <a:pt x="177" y="273"/>
                    <a:pt x="177" y="273"/>
                  </a:cubicBezTo>
                  <a:cubicBezTo>
                    <a:pt x="175" y="275"/>
                    <a:pt x="174" y="277"/>
                    <a:pt x="174" y="279"/>
                  </a:cubicBezTo>
                  <a:cubicBezTo>
                    <a:pt x="173" y="279"/>
                    <a:pt x="173" y="280"/>
                    <a:pt x="173" y="280"/>
                  </a:cubicBezTo>
                  <a:cubicBezTo>
                    <a:pt x="173" y="281"/>
                    <a:pt x="173" y="281"/>
                    <a:pt x="173" y="281"/>
                  </a:cubicBezTo>
                  <a:cubicBezTo>
                    <a:pt x="172" y="278"/>
                    <a:pt x="171" y="275"/>
                    <a:pt x="170" y="272"/>
                  </a:cubicBezTo>
                  <a:cubicBezTo>
                    <a:pt x="169" y="270"/>
                    <a:pt x="169" y="270"/>
                    <a:pt x="169" y="270"/>
                  </a:cubicBezTo>
                  <a:cubicBezTo>
                    <a:pt x="169" y="269"/>
                    <a:pt x="169" y="269"/>
                    <a:pt x="169" y="269"/>
                  </a:cubicBezTo>
                  <a:cubicBezTo>
                    <a:pt x="168" y="268"/>
                    <a:pt x="168" y="268"/>
                    <a:pt x="168" y="268"/>
                  </a:cubicBezTo>
                  <a:cubicBezTo>
                    <a:pt x="168" y="267"/>
                    <a:pt x="168" y="267"/>
                    <a:pt x="168" y="267"/>
                  </a:cubicBezTo>
                  <a:cubicBezTo>
                    <a:pt x="168" y="266"/>
                    <a:pt x="168" y="265"/>
                    <a:pt x="167" y="264"/>
                  </a:cubicBezTo>
                  <a:cubicBezTo>
                    <a:pt x="167" y="262"/>
                    <a:pt x="167" y="260"/>
                    <a:pt x="167" y="259"/>
                  </a:cubicBezTo>
                  <a:cubicBezTo>
                    <a:pt x="167" y="258"/>
                    <a:pt x="167" y="257"/>
                    <a:pt x="167" y="256"/>
                  </a:cubicBezTo>
                  <a:cubicBezTo>
                    <a:pt x="167" y="255"/>
                    <a:pt x="167" y="254"/>
                    <a:pt x="167" y="253"/>
                  </a:cubicBezTo>
                  <a:cubicBezTo>
                    <a:pt x="167" y="249"/>
                    <a:pt x="166" y="245"/>
                    <a:pt x="166" y="242"/>
                  </a:cubicBezTo>
                  <a:close/>
                  <a:moveTo>
                    <a:pt x="158" y="217"/>
                  </a:moveTo>
                  <a:cubicBezTo>
                    <a:pt x="159" y="215"/>
                    <a:pt x="159" y="213"/>
                    <a:pt x="161" y="212"/>
                  </a:cubicBezTo>
                  <a:cubicBezTo>
                    <a:pt x="161" y="212"/>
                    <a:pt x="162" y="211"/>
                    <a:pt x="163" y="211"/>
                  </a:cubicBezTo>
                  <a:cubicBezTo>
                    <a:pt x="163" y="212"/>
                    <a:pt x="163" y="213"/>
                    <a:pt x="163" y="214"/>
                  </a:cubicBezTo>
                  <a:cubicBezTo>
                    <a:pt x="162" y="217"/>
                    <a:pt x="162" y="217"/>
                    <a:pt x="162" y="217"/>
                  </a:cubicBezTo>
                  <a:cubicBezTo>
                    <a:pt x="162" y="218"/>
                    <a:pt x="161" y="219"/>
                    <a:pt x="161" y="219"/>
                  </a:cubicBezTo>
                  <a:cubicBezTo>
                    <a:pt x="160" y="221"/>
                    <a:pt x="160" y="222"/>
                    <a:pt x="159" y="223"/>
                  </a:cubicBezTo>
                  <a:cubicBezTo>
                    <a:pt x="159" y="221"/>
                    <a:pt x="158" y="219"/>
                    <a:pt x="158" y="217"/>
                  </a:cubicBezTo>
                  <a:close/>
                  <a:moveTo>
                    <a:pt x="152" y="314"/>
                  </a:moveTo>
                  <a:cubicBezTo>
                    <a:pt x="152" y="315"/>
                    <a:pt x="152" y="315"/>
                    <a:pt x="152" y="315"/>
                  </a:cubicBezTo>
                  <a:cubicBezTo>
                    <a:pt x="153" y="315"/>
                    <a:pt x="153" y="316"/>
                    <a:pt x="153" y="316"/>
                  </a:cubicBezTo>
                  <a:cubicBezTo>
                    <a:pt x="153" y="317"/>
                    <a:pt x="154" y="318"/>
                    <a:pt x="154" y="320"/>
                  </a:cubicBezTo>
                  <a:cubicBezTo>
                    <a:pt x="156" y="326"/>
                    <a:pt x="156" y="326"/>
                    <a:pt x="156" y="326"/>
                  </a:cubicBezTo>
                  <a:cubicBezTo>
                    <a:pt x="156" y="328"/>
                    <a:pt x="157" y="330"/>
                    <a:pt x="157" y="332"/>
                  </a:cubicBezTo>
                  <a:cubicBezTo>
                    <a:pt x="157" y="333"/>
                    <a:pt x="157" y="333"/>
                    <a:pt x="157" y="334"/>
                  </a:cubicBezTo>
                  <a:cubicBezTo>
                    <a:pt x="157" y="335"/>
                    <a:pt x="157" y="335"/>
                    <a:pt x="157" y="335"/>
                  </a:cubicBezTo>
                  <a:cubicBezTo>
                    <a:pt x="157" y="335"/>
                    <a:pt x="157" y="335"/>
                    <a:pt x="157" y="335"/>
                  </a:cubicBezTo>
                  <a:cubicBezTo>
                    <a:pt x="157" y="333"/>
                    <a:pt x="157" y="333"/>
                    <a:pt x="157" y="333"/>
                  </a:cubicBezTo>
                  <a:cubicBezTo>
                    <a:pt x="156" y="333"/>
                    <a:pt x="156" y="333"/>
                    <a:pt x="156" y="332"/>
                  </a:cubicBezTo>
                  <a:cubicBezTo>
                    <a:pt x="156" y="331"/>
                    <a:pt x="155" y="330"/>
                    <a:pt x="155" y="329"/>
                  </a:cubicBezTo>
                  <a:cubicBezTo>
                    <a:pt x="155" y="326"/>
                    <a:pt x="154" y="323"/>
                    <a:pt x="153" y="320"/>
                  </a:cubicBezTo>
                  <a:cubicBezTo>
                    <a:pt x="153" y="318"/>
                    <a:pt x="152" y="316"/>
                    <a:pt x="152" y="314"/>
                  </a:cubicBezTo>
                  <a:close/>
                  <a:moveTo>
                    <a:pt x="151" y="177"/>
                  </a:moveTo>
                  <a:cubicBezTo>
                    <a:pt x="151" y="177"/>
                    <a:pt x="151" y="176"/>
                    <a:pt x="151" y="175"/>
                  </a:cubicBezTo>
                  <a:cubicBezTo>
                    <a:pt x="151" y="175"/>
                    <a:pt x="151" y="174"/>
                    <a:pt x="151" y="174"/>
                  </a:cubicBezTo>
                  <a:cubicBezTo>
                    <a:pt x="151" y="173"/>
                    <a:pt x="151" y="173"/>
                    <a:pt x="151" y="173"/>
                  </a:cubicBezTo>
                  <a:cubicBezTo>
                    <a:pt x="151" y="172"/>
                    <a:pt x="151" y="171"/>
                    <a:pt x="152" y="171"/>
                  </a:cubicBezTo>
                  <a:cubicBezTo>
                    <a:pt x="152" y="170"/>
                    <a:pt x="152" y="169"/>
                    <a:pt x="152" y="168"/>
                  </a:cubicBezTo>
                  <a:cubicBezTo>
                    <a:pt x="152" y="168"/>
                    <a:pt x="152" y="167"/>
                    <a:pt x="152" y="167"/>
                  </a:cubicBezTo>
                  <a:cubicBezTo>
                    <a:pt x="152" y="166"/>
                    <a:pt x="152" y="166"/>
                    <a:pt x="152" y="166"/>
                  </a:cubicBezTo>
                  <a:cubicBezTo>
                    <a:pt x="152" y="165"/>
                    <a:pt x="152" y="165"/>
                    <a:pt x="152" y="165"/>
                  </a:cubicBezTo>
                  <a:cubicBezTo>
                    <a:pt x="152" y="165"/>
                    <a:pt x="152" y="165"/>
                    <a:pt x="152" y="165"/>
                  </a:cubicBezTo>
                  <a:cubicBezTo>
                    <a:pt x="154" y="164"/>
                    <a:pt x="156" y="163"/>
                    <a:pt x="157" y="163"/>
                  </a:cubicBezTo>
                  <a:cubicBezTo>
                    <a:pt x="159" y="164"/>
                    <a:pt x="159" y="165"/>
                    <a:pt x="160" y="167"/>
                  </a:cubicBezTo>
                  <a:cubicBezTo>
                    <a:pt x="161" y="170"/>
                    <a:pt x="160" y="173"/>
                    <a:pt x="160" y="176"/>
                  </a:cubicBezTo>
                  <a:cubicBezTo>
                    <a:pt x="160" y="177"/>
                    <a:pt x="160" y="179"/>
                    <a:pt x="160" y="180"/>
                  </a:cubicBezTo>
                  <a:cubicBezTo>
                    <a:pt x="161" y="182"/>
                    <a:pt x="162" y="182"/>
                    <a:pt x="165" y="183"/>
                  </a:cubicBezTo>
                  <a:cubicBezTo>
                    <a:pt x="165" y="183"/>
                    <a:pt x="166" y="183"/>
                    <a:pt x="168" y="183"/>
                  </a:cubicBezTo>
                  <a:cubicBezTo>
                    <a:pt x="167" y="186"/>
                    <a:pt x="167" y="186"/>
                    <a:pt x="167" y="186"/>
                  </a:cubicBezTo>
                  <a:cubicBezTo>
                    <a:pt x="167" y="187"/>
                    <a:pt x="167" y="187"/>
                    <a:pt x="167" y="188"/>
                  </a:cubicBezTo>
                  <a:cubicBezTo>
                    <a:pt x="167" y="189"/>
                    <a:pt x="166" y="189"/>
                    <a:pt x="166" y="190"/>
                  </a:cubicBezTo>
                  <a:cubicBezTo>
                    <a:pt x="166" y="191"/>
                    <a:pt x="165" y="192"/>
                    <a:pt x="165" y="194"/>
                  </a:cubicBezTo>
                  <a:cubicBezTo>
                    <a:pt x="164" y="195"/>
                    <a:pt x="164" y="196"/>
                    <a:pt x="164" y="197"/>
                  </a:cubicBezTo>
                  <a:cubicBezTo>
                    <a:pt x="164" y="198"/>
                    <a:pt x="163" y="200"/>
                    <a:pt x="163" y="201"/>
                  </a:cubicBezTo>
                  <a:cubicBezTo>
                    <a:pt x="161" y="201"/>
                    <a:pt x="159" y="201"/>
                    <a:pt x="157" y="202"/>
                  </a:cubicBezTo>
                  <a:cubicBezTo>
                    <a:pt x="156" y="203"/>
                    <a:pt x="155" y="203"/>
                    <a:pt x="155" y="203"/>
                  </a:cubicBezTo>
                  <a:cubicBezTo>
                    <a:pt x="155" y="203"/>
                    <a:pt x="155" y="202"/>
                    <a:pt x="155" y="202"/>
                  </a:cubicBezTo>
                  <a:cubicBezTo>
                    <a:pt x="154" y="199"/>
                    <a:pt x="154" y="196"/>
                    <a:pt x="154" y="193"/>
                  </a:cubicBezTo>
                  <a:cubicBezTo>
                    <a:pt x="153" y="192"/>
                    <a:pt x="153" y="191"/>
                    <a:pt x="153" y="191"/>
                  </a:cubicBezTo>
                  <a:cubicBezTo>
                    <a:pt x="153" y="188"/>
                    <a:pt x="153" y="188"/>
                    <a:pt x="153" y="188"/>
                  </a:cubicBezTo>
                  <a:cubicBezTo>
                    <a:pt x="152" y="186"/>
                    <a:pt x="152" y="185"/>
                    <a:pt x="152" y="183"/>
                  </a:cubicBezTo>
                  <a:cubicBezTo>
                    <a:pt x="151" y="181"/>
                    <a:pt x="151" y="179"/>
                    <a:pt x="151" y="177"/>
                  </a:cubicBezTo>
                  <a:close/>
                  <a:moveTo>
                    <a:pt x="84" y="158"/>
                  </a:moveTo>
                  <a:cubicBezTo>
                    <a:pt x="85" y="158"/>
                    <a:pt x="86" y="158"/>
                    <a:pt x="87" y="158"/>
                  </a:cubicBezTo>
                  <a:cubicBezTo>
                    <a:pt x="88" y="158"/>
                    <a:pt x="90" y="158"/>
                    <a:pt x="91" y="158"/>
                  </a:cubicBezTo>
                  <a:cubicBezTo>
                    <a:pt x="91" y="158"/>
                    <a:pt x="91" y="159"/>
                    <a:pt x="91" y="159"/>
                  </a:cubicBezTo>
                  <a:cubicBezTo>
                    <a:pt x="91" y="159"/>
                    <a:pt x="90" y="159"/>
                    <a:pt x="90" y="159"/>
                  </a:cubicBezTo>
                  <a:cubicBezTo>
                    <a:pt x="90" y="159"/>
                    <a:pt x="89" y="159"/>
                    <a:pt x="89" y="159"/>
                  </a:cubicBezTo>
                  <a:cubicBezTo>
                    <a:pt x="88" y="159"/>
                    <a:pt x="87" y="159"/>
                    <a:pt x="86" y="159"/>
                  </a:cubicBezTo>
                  <a:cubicBezTo>
                    <a:pt x="84" y="159"/>
                    <a:pt x="84" y="159"/>
                    <a:pt x="84" y="159"/>
                  </a:cubicBezTo>
                  <a:cubicBezTo>
                    <a:pt x="84" y="159"/>
                    <a:pt x="84" y="159"/>
                    <a:pt x="84" y="159"/>
                  </a:cubicBezTo>
                  <a:cubicBezTo>
                    <a:pt x="84" y="159"/>
                    <a:pt x="84" y="159"/>
                    <a:pt x="84" y="159"/>
                  </a:cubicBezTo>
                  <a:cubicBezTo>
                    <a:pt x="84" y="159"/>
                    <a:pt x="84" y="159"/>
                    <a:pt x="84" y="158"/>
                  </a:cubicBezTo>
                  <a:close/>
                  <a:moveTo>
                    <a:pt x="120" y="171"/>
                  </a:moveTo>
                  <a:cubicBezTo>
                    <a:pt x="120" y="171"/>
                    <a:pt x="119" y="170"/>
                    <a:pt x="118" y="170"/>
                  </a:cubicBezTo>
                  <a:cubicBezTo>
                    <a:pt x="118" y="169"/>
                    <a:pt x="117" y="168"/>
                    <a:pt x="116" y="168"/>
                  </a:cubicBezTo>
                  <a:cubicBezTo>
                    <a:pt x="116" y="167"/>
                    <a:pt x="115" y="167"/>
                    <a:pt x="115" y="166"/>
                  </a:cubicBezTo>
                  <a:cubicBezTo>
                    <a:pt x="114" y="165"/>
                    <a:pt x="113" y="164"/>
                    <a:pt x="111" y="162"/>
                  </a:cubicBezTo>
                  <a:cubicBezTo>
                    <a:pt x="111" y="162"/>
                    <a:pt x="111" y="162"/>
                    <a:pt x="110" y="161"/>
                  </a:cubicBezTo>
                  <a:cubicBezTo>
                    <a:pt x="110" y="161"/>
                    <a:pt x="109" y="161"/>
                    <a:pt x="109" y="161"/>
                  </a:cubicBezTo>
                  <a:cubicBezTo>
                    <a:pt x="108" y="160"/>
                    <a:pt x="107" y="160"/>
                    <a:pt x="106" y="160"/>
                  </a:cubicBezTo>
                  <a:cubicBezTo>
                    <a:pt x="105" y="159"/>
                    <a:pt x="105" y="159"/>
                    <a:pt x="104" y="159"/>
                  </a:cubicBezTo>
                  <a:cubicBezTo>
                    <a:pt x="103" y="159"/>
                    <a:pt x="103" y="159"/>
                    <a:pt x="103" y="159"/>
                  </a:cubicBezTo>
                  <a:cubicBezTo>
                    <a:pt x="102" y="159"/>
                    <a:pt x="102" y="159"/>
                    <a:pt x="101" y="159"/>
                  </a:cubicBezTo>
                  <a:cubicBezTo>
                    <a:pt x="101" y="159"/>
                    <a:pt x="101" y="158"/>
                    <a:pt x="100" y="158"/>
                  </a:cubicBezTo>
                  <a:cubicBezTo>
                    <a:pt x="100" y="158"/>
                    <a:pt x="100" y="158"/>
                    <a:pt x="99" y="158"/>
                  </a:cubicBezTo>
                  <a:cubicBezTo>
                    <a:pt x="99" y="158"/>
                    <a:pt x="98" y="158"/>
                    <a:pt x="98" y="158"/>
                  </a:cubicBezTo>
                  <a:cubicBezTo>
                    <a:pt x="97" y="157"/>
                    <a:pt x="97" y="157"/>
                    <a:pt x="97" y="157"/>
                  </a:cubicBezTo>
                  <a:cubicBezTo>
                    <a:pt x="96" y="157"/>
                    <a:pt x="96" y="157"/>
                    <a:pt x="95" y="156"/>
                  </a:cubicBezTo>
                  <a:cubicBezTo>
                    <a:pt x="95" y="156"/>
                    <a:pt x="94" y="156"/>
                    <a:pt x="94" y="156"/>
                  </a:cubicBezTo>
                  <a:cubicBezTo>
                    <a:pt x="93" y="156"/>
                    <a:pt x="92" y="156"/>
                    <a:pt x="91" y="156"/>
                  </a:cubicBezTo>
                  <a:cubicBezTo>
                    <a:pt x="90" y="156"/>
                    <a:pt x="88" y="156"/>
                    <a:pt x="87" y="156"/>
                  </a:cubicBezTo>
                  <a:cubicBezTo>
                    <a:pt x="86" y="156"/>
                    <a:pt x="85" y="156"/>
                    <a:pt x="84" y="156"/>
                  </a:cubicBezTo>
                  <a:cubicBezTo>
                    <a:pt x="84" y="155"/>
                    <a:pt x="85" y="155"/>
                    <a:pt x="85" y="154"/>
                  </a:cubicBezTo>
                  <a:cubicBezTo>
                    <a:pt x="86" y="152"/>
                    <a:pt x="87" y="151"/>
                    <a:pt x="89" y="150"/>
                  </a:cubicBezTo>
                  <a:cubicBezTo>
                    <a:pt x="92" y="147"/>
                    <a:pt x="97" y="148"/>
                    <a:pt x="100" y="150"/>
                  </a:cubicBezTo>
                  <a:cubicBezTo>
                    <a:pt x="102" y="152"/>
                    <a:pt x="104" y="154"/>
                    <a:pt x="106" y="155"/>
                  </a:cubicBezTo>
                  <a:cubicBezTo>
                    <a:pt x="107" y="156"/>
                    <a:pt x="108" y="157"/>
                    <a:pt x="109" y="156"/>
                  </a:cubicBezTo>
                  <a:cubicBezTo>
                    <a:pt x="110" y="155"/>
                    <a:pt x="109" y="155"/>
                    <a:pt x="110" y="154"/>
                  </a:cubicBezTo>
                  <a:cubicBezTo>
                    <a:pt x="112" y="152"/>
                    <a:pt x="112" y="153"/>
                    <a:pt x="115" y="154"/>
                  </a:cubicBezTo>
                  <a:cubicBezTo>
                    <a:pt x="117" y="155"/>
                    <a:pt x="118" y="156"/>
                    <a:pt x="120" y="157"/>
                  </a:cubicBezTo>
                  <a:cubicBezTo>
                    <a:pt x="120" y="157"/>
                    <a:pt x="120" y="157"/>
                    <a:pt x="120" y="158"/>
                  </a:cubicBezTo>
                  <a:cubicBezTo>
                    <a:pt x="120" y="159"/>
                    <a:pt x="120" y="161"/>
                    <a:pt x="120" y="162"/>
                  </a:cubicBezTo>
                  <a:cubicBezTo>
                    <a:pt x="120" y="162"/>
                    <a:pt x="120" y="162"/>
                    <a:pt x="120" y="162"/>
                  </a:cubicBezTo>
                  <a:cubicBezTo>
                    <a:pt x="116" y="164"/>
                    <a:pt x="117" y="166"/>
                    <a:pt x="120" y="168"/>
                  </a:cubicBezTo>
                  <a:cubicBezTo>
                    <a:pt x="120" y="169"/>
                    <a:pt x="120" y="170"/>
                    <a:pt x="120" y="171"/>
                  </a:cubicBezTo>
                  <a:close/>
                  <a:moveTo>
                    <a:pt x="122" y="158"/>
                  </a:moveTo>
                  <a:cubicBezTo>
                    <a:pt x="122" y="159"/>
                    <a:pt x="122" y="160"/>
                    <a:pt x="121" y="161"/>
                  </a:cubicBezTo>
                  <a:cubicBezTo>
                    <a:pt x="121" y="160"/>
                    <a:pt x="121" y="159"/>
                    <a:pt x="121" y="158"/>
                  </a:cubicBezTo>
                  <a:cubicBezTo>
                    <a:pt x="121" y="157"/>
                    <a:pt x="121" y="157"/>
                    <a:pt x="121" y="157"/>
                  </a:cubicBezTo>
                  <a:cubicBezTo>
                    <a:pt x="122" y="158"/>
                    <a:pt x="122" y="158"/>
                    <a:pt x="122" y="158"/>
                  </a:cubicBezTo>
                  <a:close/>
                  <a:moveTo>
                    <a:pt x="126" y="178"/>
                  </a:moveTo>
                  <a:cubicBezTo>
                    <a:pt x="126" y="178"/>
                    <a:pt x="126" y="177"/>
                    <a:pt x="126" y="177"/>
                  </a:cubicBezTo>
                  <a:cubicBezTo>
                    <a:pt x="125" y="177"/>
                    <a:pt x="125" y="176"/>
                    <a:pt x="125" y="176"/>
                  </a:cubicBezTo>
                  <a:cubicBezTo>
                    <a:pt x="125" y="176"/>
                    <a:pt x="124" y="175"/>
                    <a:pt x="124" y="175"/>
                  </a:cubicBezTo>
                  <a:cubicBezTo>
                    <a:pt x="124" y="174"/>
                    <a:pt x="123" y="173"/>
                    <a:pt x="122" y="173"/>
                  </a:cubicBezTo>
                  <a:cubicBezTo>
                    <a:pt x="122" y="173"/>
                    <a:pt x="122" y="173"/>
                    <a:pt x="122" y="173"/>
                  </a:cubicBezTo>
                  <a:cubicBezTo>
                    <a:pt x="122" y="172"/>
                    <a:pt x="122" y="170"/>
                    <a:pt x="122" y="169"/>
                  </a:cubicBezTo>
                  <a:cubicBezTo>
                    <a:pt x="123" y="170"/>
                    <a:pt x="124" y="170"/>
                    <a:pt x="125" y="171"/>
                  </a:cubicBezTo>
                  <a:cubicBezTo>
                    <a:pt x="125" y="172"/>
                    <a:pt x="125" y="172"/>
                    <a:pt x="125" y="173"/>
                  </a:cubicBezTo>
                  <a:cubicBezTo>
                    <a:pt x="125" y="175"/>
                    <a:pt x="126" y="176"/>
                    <a:pt x="126" y="178"/>
                  </a:cubicBezTo>
                  <a:close/>
                  <a:moveTo>
                    <a:pt x="141" y="144"/>
                  </a:moveTo>
                  <a:cubicBezTo>
                    <a:pt x="140" y="145"/>
                    <a:pt x="140" y="145"/>
                    <a:pt x="139" y="145"/>
                  </a:cubicBezTo>
                  <a:cubicBezTo>
                    <a:pt x="139" y="145"/>
                    <a:pt x="139" y="145"/>
                    <a:pt x="138" y="145"/>
                  </a:cubicBezTo>
                  <a:cubicBezTo>
                    <a:pt x="138" y="143"/>
                    <a:pt x="137" y="142"/>
                    <a:pt x="136" y="141"/>
                  </a:cubicBezTo>
                  <a:cubicBezTo>
                    <a:pt x="138" y="141"/>
                    <a:pt x="140" y="143"/>
                    <a:pt x="141" y="144"/>
                  </a:cubicBezTo>
                  <a:close/>
                  <a:moveTo>
                    <a:pt x="142" y="200"/>
                  </a:moveTo>
                  <a:cubicBezTo>
                    <a:pt x="142" y="202"/>
                    <a:pt x="142" y="204"/>
                    <a:pt x="143" y="207"/>
                  </a:cubicBezTo>
                  <a:cubicBezTo>
                    <a:pt x="142" y="206"/>
                    <a:pt x="142" y="205"/>
                    <a:pt x="140" y="204"/>
                  </a:cubicBezTo>
                  <a:cubicBezTo>
                    <a:pt x="140" y="203"/>
                    <a:pt x="139" y="202"/>
                    <a:pt x="139" y="201"/>
                  </a:cubicBezTo>
                  <a:cubicBezTo>
                    <a:pt x="138" y="200"/>
                    <a:pt x="138" y="198"/>
                    <a:pt x="137" y="196"/>
                  </a:cubicBezTo>
                  <a:cubicBezTo>
                    <a:pt x="137" y="196"/>
                    <a:pt x="137" y="196"/>
                    <a:pt x="137" y="195"/>
                  </a:cubicBezTo>
                  <a:cubicBezTo>
                    <a:pt x="136" y="195"/>
                    <a:pt x="136" y="194"/>
                    <a:pt x="136" y="194"/>
                  </a:cubicBezTo>
                  <a:cubicBezTo>
                    <a:pt x="135" y="193"/>
                    <a:pt x="135" y="193"/>
                    <a:pt x="134" y="193"/>
                  </a:cubicBezTo>
                  <a:cubicBezTo>
                    <a:pt x="134" y="192"/>
                    <a:pt x="134" y="192"/>
                    <a:pt x="134" y="192"/>
                  </a:cubicBezTo>
                  <a:cubicBezTo>
                    <a:pt x="135" y="191"/>
                    <a:pt x="137" y="189"/>
                    <a:pt x="137" y="189"/>
                  </a:cubicBezTo>
                  <a:cubicBezTo>
                    <a:pt x="137" y="185"/>
                    <a:pt x="134" y="185"/>
                    <a:pt x="131" y="185"/>
                  </a:cubicBezTo>
                  <a:cubicBezTo>
                    <a:pt x="131" y="184"/>
                    <a:pt x="131" y="184"/>
                    <a:pt x="131" y="183"/>
                  </a:cubicBezTo>
                  <a:cubicBezTo>
                    <a:pt x="131" y="183"/>
                    <a:pt x="131" y="183"/>
                    <a:pt x="131" y="183"/>
                  </a:cubicBezTo>
                  <a:cubicBezTo>
                    <a:pt x="131" y="182"/>
                    <a:pt x="131" y="182"/>
                    <a:pt x="131" y="182"/>
                  </a:cubicBezTo>
                  <a:cubicBezTo>
                    <a:pt x="130" y="181"/>
                    <a:pt x="130" y="181"/>
                    <a:pt x="130" y="181"/>
                  </a:cubicBezTo>
                  <a:cubicBezTo>
                    <a:pt x="129" y="178"/>
                    <a:pt x="128" y="175"/>
                    <a:pt x="128" y="173"/>
                  </a:cubicBezTo>
                  <a:cubicBezTo>
                    <a:pt x="128" y="173"/>
                    <a:pt x="128" y="172"/>
                    <a:pt x="128" y="172"/>
                  </a:cubicBezTo>
                  <a:cubicBezTo>
                    <a:pt x="131" y="173"/>
                    <a:pt x="133" y="174"/>
                    <a:pt x="136" y="174"/>
                  </a:cubicBezTo>
                  <a:cubicBezTo>
                    <a:pt x="137" y="174"/>
                    <a:pt x="138" y="174"/>
                    <a:pt x="138" y="174"/>
                  </a:cubicBezTo>
                  <a:cubicBezTo>
                    <a:pt x="138" y="176"/>
                    <a:pt x="138" y="177"/>
                    <a:pt x="139" y="179"/>
                  </a:cubicBezTo>
                  <a:cubicBezTo>
                    <a:pt x="140" y="190"/>
                    <a:pt x="140" y="190"/>
                    <a:pt x="140" y="190"/>
                  </a:cubicBezTo>
                  <a:cubicBezTo>
                    <a:pt x="141" y="195"/>
                    <a:pt x="141" y="195"/>
                    <a:pt x="141" y="195"/>
                  </a:cubicBezTo>
                  <a:cubicBezTo>
                    <a:pt x="141" y="196"/>
                    <a:pt x="141" y="197"/>
                    <a:pt x="141" y="198"/>
                  </a:cubicBezTo>
                  <a:cubicBezTo>
                    <a:pt x="141" y="198"/>
                    <a:pt x="141" y="199"/>
                    <a:pt x="142" y="200"/>
                  </a:cubicBezTo>
                  <a:close/>
                  <a:moveTo>
                    <a:pt x="146" y="182"/>
                  </a:moveTo>
                  <a:cubicBezTo>
                    <a:pt x="146" y="185"/>
                    <a:pt x="145" y="187"/>
                    <a:pt x="145" y="190"/>
                  </a:cubicBezTo>
                  <a:cubicBezTo>
                    <a:pt x="145" y="191"/>
                    <a:pt x="145" y="193"/>
                    <a:pt x="145" y="195"/>
                  </a:cubicBezTo>
                  <a:cubicBezTo>
                    <a:pt x="145" y="195"/>
                    <a:pt x="145" y="195"/>
                    <a:pt x="145" y="195"/>
                  </a:cubicBezTo>
                  <a:cubicBezTo>
                    <a:pt x="145" y="195"/>
                    <a:pt x="145" y="195"/>
                    <a:pt x="145" y="194"/>
                  </a:cubicBezTo>
                  <a:cubicBezTo>
                    <a:pt x="144" y="189"/>
                    <a:pt x="144" y="189"/>
                    <a:pt x="144" y="189"/>
                  </a:cubicBezTo>
                  <a:cubicBezTo>
                    <a:pt x="142" y="179"/>
                    <a:pt x="142" y="179"/>
                    <a:pt x="142" y="179"/>
                  </a:cubicBezTo>
                  <a:cubicBezTo>
                    <a:pt x="142" y="177"/>
                    <a:pt x="142" y="175"/>
                    <a:pt x="142" y="173"/>
                  </a:cubicBezTo>
                  <a:cubicBezTo>
                    <a:pt x="143" y="172"/>
                    <a:pt x="143" y="172"/>
                    <a:pt x="144" y="171"/>
                  </a:cubicBezTo>
                  <a:cubicBezTo>
                    <a:pt x="144" y="171"/>
                    <a:pt x="145" y="170"/>
                    <a:pt x="145" y="170"/>
                  </a:cubicBezTo>
                  <a:cubicBezTo>
                    <a:pt x="145" y="171"/>
                    <a:pt x="145" y="171"/>
                    <a:pt x="145" y="171"/>
                  </a:cubicBezTo>
                  <a:cubicBezTo>
                    <a:pt x="145" y="174"/>
                    <a:pt x="145" y="177"/>
                    <a:pt x="146" y="180"/>
                  </a:cubicBezTo>
                  <a:cubicBezTo>
                    <a:pt x="146" y="181"/>
                    <a:pt x="146" y="182"/>
                    <a:pt x="146" y="182"/>
                  </a:cubicBezTo>
                  <a:close/>
                  <a:moveTo>
                    <a:pt x="148" y="234"/>
                  </a:moveTo>
                  <a:cubicBezTo>
                    <a:pt x="146" y="234"/>
                    <a:pt x="147" y="233"/>
                    <a:pt x="146" y="232"/>
                  </a:cubicBezTo>
                  <a:cubicBezTo>
                    <a:pt x="145" y="229"/>
                    <a:pt x="144" y="226"/>
                    <a:pt x="143" y="223"/>
                  </a:cubicBezTo>
                  <a:cubicBezTo>
                    <a:pt x="144" y="223"/>
                    <a:pt x="145" y="222"/>
                    <a:pt x="146" y="222"/>
                  </a:cubicBezTo>
                  <a:cubicBezTo>
                    <a:pt x="146" y="223"/>
                    <a:pt x="146" y="224"/>
                    <a:pt x="146" y="225"/>
                  </a:cubicBezTo>
                  <a:cubicBezTo>
                    <a:pt x="146" y="225"/>
                    <a:pt x="146" y="226"/>
                    <a:pt x="146" y="226"/>
                  </a:cubicBezTo>
                  <a:cubicBezTo>
                    <a:pt x="146" y="227"/>
                    <a:pt x="146" y="227"/>
                    <a:pt x="146" y="228"/>
                  </a:cubicBezTo>
                  <a:cubicBezTo>
                    <a:pt x="146" y="229"/>
                    <a:pt x="147" y="230"/>
                    <a:pt x="147" y="230"/>
                  </a:cubicBezTo>
                  <a:cubicBezTo>
                    <a:pt x="147" y="231"/>
                    <a:pt x="147" y="232"/>
                    <a:pt x="147" y="232"/>
                  </a:cubicBezTo>
                  <a:cubicBezTo>
                    <a:pt x="147" y="233"/>
                    <a:pt x="148" y="233"/>
                    <a:pt x="148" y="233"/>
                  </a:cubicBezTo>
                  <a:cubicBezTo>
                    <a:pt x="148" y="233"/>
                    <a:pt x="148" y="233"/>
                    <a:pt x="148" y="233"/>
                  </a:cubicBezTo>
                  <a:lnTo>
                    <a:pt x="148" y="234"/>
                  </a:lnTo>
                  <a:close/>
                  <a:moveTo>
                    <a:pt x="150" y="166"/>
                  </a:moveTo>
                  <a:cubicBezTo>
                    <a:pt x="150" y="166"/>
                    <a:pt x="150" y="166"/>
                    <a:pt x="150" y="166"/>
                  </a:cubicBezTo>
                  <a:cubicBezTo>
                    <a:pt x="150" y="166"/>
                    <a:pt x="150" y="166"/>
                    <a:pt x="150" y="166"/>
                  </a:cubicBezTo>
                  <a:cubicBezTo>
                    <a:pt x="150" y="166"/>
                    <a:pt x="150" y="166"/>
                    <a:pt x="150" y="166"/>
                  </a:cubicBezTo>
                  <a:cubicBezTo>
                    <a:pt x="150" y="166"/>
                    <a:pt x="150" y="166"/>
                    <a:pt x="150" y="166"/>
                  </a:cubicBezTo>
                  <a:close/>
                  <a:moveTo>
                    <a:pt x="150" y="205"/>
                  </a:moveTo>
                  <a:cubicBezTo>
                    <a:pt x="150" y="205"/>
                    <a:pt x="150" y="205"/>
                    <a:pt x="150" y="205"/>
                  </a:cubicBezTo>
                  <a:cubicBezTo>
                    <a:pt x="149" y="203"/>
                    <a:pt x="149" y="202"/>
                    <a:pt x="149" y="200"/>
                  </a:cubicBezTo>
                  <a:cubicBezTo>
                    <a:pt x="149" y="202"/>
                    <a:pt x="150" y="203"/>
                    <a:pt x="150" y="205"/>
                  </a:cubicBezTo>
                  <a:close/>
                  <a:moveTo>
                    <a:pt x="149" y="271"/>
                  </a:moveTo>
                  <a:cubicBezTo>
                    <a:pt x="148" y="270"/>
                    <a:pt x="148" y="270"/>
                    <a:pt x="147" y="269"/>
                  </a:cubicBezTo>
                  <a:cubicBezTo>
                    <a:pt x="146" y="269"/>
                    <a:pt x="146" y="268"/>
                    <a:pt x="145" y="268"/>
                  </a:cubicBezTo>
                  <a:cubicBezTo>
                    <a:pt x="144" y="267"/>
                    <a:pt x="144" y="267"/>
                    <a:pt x="144" y="267"/>
                  </a:cubicBezTo>
                  <a:cubicBezTo>
                    <a:pt x="143" y="266"/>
                    <a:pt x="143" y="266"/>
                    <a:pt x="143" y="266"/>
                  </a:cubicBezTo>
                  <a:cubicBezTo>
                    <a:pt x="142" y="265"/>
                    <a:pt x="142" y="265"/>
                    <a:pt x="142" y="265"/>
                  </a:cubicBezTo>
                  <a:cubicBezTo>
                    <a:pt x="141" y="264"/>
                    <a:pt x="139" y="264"/>
                    <a:pt x="138" y="263"/>
                  </a:cubicBezTo>
                  <a:cubicBezTo>
                    <a:pt x="137" y="262"/>
                    <a:pt x="136" y="262"/>
                    <a:pt x="135" y="261"/>
                  </a:cubicBezTo>
                  <a:cubicBezTo>
                    <a:pt x="134" y="261"/>
                    <a:pt x="133" y="260"/>
                    <a:pt x="132" y="259"/>
                  </a:cubicBezTo>
                  <a:cubicBezTo>
                    <a:pt x="130" y="257"/>
                    <a:pt x="129" y="255"/>
                    <a:pt x="128" y="253"/>
                  </a:cubicBezTo>
                  <a:cubicBezTo>
                    <a:pt x="127" y="250"/>
                    <a:pt x="126" y="248"/>
                    <a:pt x="125" y="245"/>
                  </a:cubicBezTo>
                  <a:cubicBezTo>
                    <a:pt x="123" y="241"/>
                    <a:pt x="122" y="237"/>
                    <a:pt x="121" y="233"/>
                  </a:cubicBezTo>
                  <a:cubicBezTo>
                    <a:pt x="121" y="231"/>
                    <a:pt x="120" y="229"/>
                    <a:pt x="120" y="227"/>
                  </a:cubicBezTo>
                  <a:cubicBezTo>
                    <a:pt x="120" y="227"/>
                    <a:pt x="120" y="226"/>
                    <a:pt x="119" y="226"/>
                  </a:cubicBezTo>
                  <a:cubicBezTo>
                    <a:pt x="119" y="226"/>
                    <a:pt x="119" y="226"/>
                    <a:pt x="119" y="226"/>
                  </a:cubicBezTo>
                  <a:cubicBezTo>
                    <a:pt x="119" y="224"/>
                    <a:pt x="119" y="223"/>
                    <a:pt x="118" y="222"/>
                  </a:cubicBezTo>
                  <a:cubicBezTo>
                    <a:pt x="118" y="221"/>
                    <a:pt x="118" y="221"/>
                    <a:pt x="118" y="220"/>
                  </a:cubicBezTo>
                  <a:cubicBezTo>
                    <a:pt x="118" y="220"/>
                    <a:pt x="118" y="220"/>
                    <a:pt x="119" y="220"/>
                  </a:cubicBezTo>
                  <a:cubicBezTo>
                    <a:pt x="121" y="219"/>
                    <a:pt x="124" y="220"/>
                    <a:pt x="127" y="219"/>
                  </a:cubicBezTo>
                  <a:cubicBezTo>
                    <a:pt x="127" y="218"/>
                    <a:pt x="126" y="217"/>
                    <a:pt x="126" y="216"/>
                  </a:cubicBezTo>
                  <a:cubicBezTo>
                    <a:pt x="128" y="216"/>
                    <a:pt x="129" y="218"/>
                    <a:pt x="130" y="220"/>
                  </a:cubicBezTo>
                  <a:cubicBezTo>
                    <a:pt x="131" y="220"/>
                    <a:pt x="131" y="220"/>
                    <a:pt x="131" y="220"/>
                  </a:cubicBezTo>
                  <a:cubicBezTo>
                    <a:pt x="131" y="221"/>
                    <a:pt x="131" y="221"/>
                    <a:pt x="131" y="221"/>
                  </a:cubicBezTo>
                  <a:cubicBezTo>
                    <a:pt x="131" y="222"/>
                    <a:pt x="131" y="222"/>
                    <a:pt x="131" y="222"/>
                  </a:cubicBezTo>
                  <a:cubicBezTo>
                    <a:pt x="131" y="223"/>
                    <a:pt x="132" y="223"/>
                    <a:pt x="132" y="224"/>
                  </a:cubicBezTo>
                  <a:cubicBezTo>
                    <a:pt x="132" y="225"/>
                    <a:pt x="132" y="227"/>
                    <a:pt x="133" y="228"/>
                  </a:cubicBezTo>
                  <a:cubicBezTo>
                    <a:pt x="133" y="229"/>
                    <a:pt x="133" y="229"/>
                    <a:pt x="133" y="230"/>
                  </a:cubicBezTo>
                  <a:cubicBezTo>
                    <a:pt x="134" y="230"/>
                    <a:pt x="134" y="231"/>
                    <a:pt x="134" y="231"/>
                  </a:cubicBezTo>
                  <a:cubicBezTo>
                    <a:pt x="134" y="232"/>
                    <a:pt x="134" y="232"/>
                    <a:pt x="134" y="232"/>
                  </a:cubicBezTo>
                  <a:cubicBezTo>
                    <a:pt x="135" y="233"/>
                    <a:pt x="136" y="234"/>
                    <a:pt x="136" y="236"/>
                  </a:cubicBezTo>
                  <a:cubicBezTo>
                    <a:pt x="138" y="238"/>
                    <a:pt x="139" y="240"/>
                    <a:pt x="140" y="243"/>
                  </a:cubicBezTo>
                  <a:cubicBezTo>
                    <a:pt x="141" y="244"/>
                    <a:pt x="142" y="245"/>
                    <a:pt x="143" y="246"/>
                  </a:cubicBezTo>
                  <a:cubicBezTo>
                    <a:pt x="143" y="247"/>
                    <a:pt x="144" y="248"/>
                    <a:pt x="144" y="249"/>
                  </a:cubicBezTo>
                  <a:cubicBezTo>
                    <a:pt x="145" y="250"/>
                    <a:pt x="145" y="250"/>
                    <a:pt x="145" y="251"/>
                  </a:cubicBezTo>
                  <a:cubicBezTo>
                    <a:pt x="145" y="251"/>
                    <a:pt x="145" y="252"/>
                    <a:pt x="146" y="253"/>
                  </a:cubicBezTo>
                  <a:cubicBezTo>
                    <a:pt x="146" y="254"/>
                    <a:pt x="147" y="255"/>
                    <a:pt x="147" y="256"/>
                  </a:cubicBezTo>
                  <a:cubicBezTo>
                    <a:pt x="147" y="257"/>
                    <a:pt x="147" y="257"/>
                    <a:pt x="147" y="258"/>
                  </a:cubicBezTo>
                  <a:cubicBezTo>
                    <a:pt x="147" y="259"/>
                    <a:pt x="148" y="259"/>
                    <a:pt x="148" y="260"/>
                  </a:cubicBezTo>
                  <a:cubicBezTo>
                    <a:pt x="148" y="262"/>
                    <a:pt x="149" y="263"/>
                    <a:pt x="149" y="264"/>
                  </a:cubicBezTo>
                  <a:cubicBezTo>
                    <a:pt x="149" y="265"/>
                    <a:pt x="150" y="266"/>
                    <a:pt x="150" y="268"/>
                  </a:cubicBezTo>
                  <a:cubicBezTo>
                    <a:pt x="150" y="268"/>
                    <a:pt x="150" y="269"/>
                    <a:pt x="150" y="269"/>
                  </a:cubicBezTo>
                  <a:cubicBezTo>
                    <a:pt x="150" y="270"/>
                    <a:pt x="150" y="270"/>
                    <a:pt x="150" y="270"/>
                  </a:cubicBezTo>
                  <a:cubicBezTo>
                    <a:pt x="150" y="271"/>
                    <a:pt x="150" y="271"/>
                    <a:pt x="150" y="271"/>
                  </a:cubicBezTo>
                  <a:cubicBezTo>
                    <a:pt x="150" y="273"/>
                    <a:pt x="150" y="275"/>
                    <a:pt x="151" y="277"/>
                  </a:cubicBezTo>
                  <a:cubicBezTo>
                    <a:pt x="150" y="277"/>
                    <a:pt x="150" y="277"/>
                    <a:pt x="150" y="277"/>
                  </a:cubicBezTo>
                  <a:cubicBezTo>
                    <a:pt x="150" y="276"/>
                    <a:pt x="150" y="276"/>
                    <a:pt x="150" y="276"/>
                  </a:cubicBezTo>
                  <a:cubicBezTo>
                    <a:pt x="150" y="276"/>
                    <a:pt x="150" y="276"/>
                    <a:pt x="150" y="276"/>
                  </a:cubicBezTo>
                  <a:cubicBezTo>
                    <a:pt x="150" y="276"/>
                    <a:pt x="150" y="275"/>
                    <a:pt x="150" y="274"/>
                  </a:cubicBezTo>
                  <a:cubicBezTo>
                    <a:pt x="150" y="274"/>
                    <a:pt x="150" y="274"/>
                    <a:pt x="150" y="273"/>
                  </a:cubicBezTo>
                  <a:cubicBezTo>
                    <a:pt x="150" y="273"/>
                    <a:pt x="149" y="272"/>
                    <a:pt x="149" y="271"/>
                  </a:cubicBezTo>
                  <a:close/>
                  <a:moveTo>
                    <a:pt x="137" y="268"/>
                  </a:moveTo>
                  <a:cubicBezTo>
                    <a:pt x="138" y="269"/>
                    <a:pt x="138" y="269"/>
                    <a:pt x="139" y="270"/>
                  </a:cubicBezTo>
                  <a:cubicBezTo>
                    <a:pt x="140" y="270"/>
                    <a:pt x="140" y="270"/>
                    <a:pt x="140" y="270"/>
                  </a:cubicBezTo>
                  <a:cubicBezTo>
                    <a:pt x="140" y="270"/>
                    <a:pt x="140" y="271"/>
                    <a:pt x="140" y="271"/>
                  </a:cubicBezTo>
                  <a:cubicBezTo>
                    <a:pt x="142" y="272"/>
                    <a:pt x="142" y="272"/>
                    <a:pt x="142" y="272"/>
                  </a:cubicBezTo>
                  <a:cubicBezTo>
                    <a:pt x="143" y="272"/>
                    <a:pt x="143" y="273"/>
                    <a:pt x="143" y="273"/>
                  </a:cubicBezTo>
                  <a:cubicBezTo>
                    <a:pt x="144" y="274"/>
                    <a:pt x="144" y="274"/>
                    <a:pt x="144" y="274"/>
                  </a:cubicBezTo>
                  <a:cubicBezTo>
                    <a:pt x="144" y="274"/>
                    <a:pt x="144" y="274"/>
                    <a:pt x="144" y="275"/>
                  </a:cubicBezTo>
                  <a:cubicBezTo>
                    <a:pt x="144" y="276"/>
                    <a:pt x="145" y="276"/>
                    <a:pt x="145" y="277"/>
                  </a:cubicBezTo>
                  <a:cubicBezTo>
                    <a:pt x="145" y="278"/>
                    <a:pt x="145" y="278"/>
                    <a:pt x="145" y="278"/>
                  </a:cubicBezTo>
                  <a:cubicBezTo>
                    <a:pt x="145" y="278"/>
                    <a:pt x="145" y="279"/>
                    <a:pt x="145" y="279"/>
                  </a:cubicBezTo>
                  <a:cubicBezTo>
                    <a:pt x="146" y="280"/>
                    <a:pt x="146" y="280"/>
                    <a:pt x="146" y="280"/>
                  </a:cubicBezTo>
                  <a:cubicBezTo>
                    <a:pt x="146" y="282"/>
                    <a:pt x="146" y="282"/>
                    <a:pt x="146" y="282"/>
                  </a:cubicBezTo>
                  <a:cubicBezTo>
                    <a:pt x="147" y="283"/>
                    <a:pt x="147" y="284"/>
                    <a:pt x="148" y="285"/>
                  </a:cubicBezTo>
                  <a:cubicBezTo>
                    <a:pt x="148" y="286"/>
                    <a:pt x="148" y="287"/>
                    <a:pt x="149" y="288"/>
                  </a:cubicBezTo>
                  <a:cubicBezTo>
                    <a:pt x="145" y="280"/>
                    <a:pt x="145" y="280"/>
                    <a:pt x="145" y="280"/>
                  </a:cubicBezTo>
                  <a:cubicBezTo>
                    <a:pt x="143" y="276"/>
                    <a:pt x="141" y="271"/>
                    <a:pt x="137" y="268"/>
                  </a:cubicBezTo>
                  <a:close/>
                  <a:moveTo>
                    <a:pt x="127" y="278"/>
                  </a:moveTo>
                  <a:cubicBezTo>
                    <a:pt x="132" y="283"/>
                    <a:pt x="136" y="288"/>
                    <a:pt x="139" y="293"/>
                  </a:cubicBezTo>
                  <a:cubicBezTo>
                    <a:pt x="140" y="294"/>
                    <a:pt x="141" y="295"/>
                    <a:pt x="142" y="296"/>
                  </a:cubicBezTo>
                  <a:cubicBezTo>
                    <a:pt x="142" y="296"/>
                    <a:pt x="142" y="297"/>
                    <a:pt x="142" y="297"/>
                  </a:cubicBezTo>
                  <a:cubicBezTo>
                    <a:pt x="141" y="296"/>
                    <a:pt x="140" y="295"/>
                    <a:pt x="139" y="294"/>
                  </a:cubicBezTo>
                  <a:cubicBezTo>
                    <a:pt x="137" y="292"/>
                    <a:pt x="137" y="292"/>
                    <a:pt x="137" y="292"/>
                  </a:cubicBezTo>
                  <a:cubicBezTo>
                    <a:pt x="136" y="292"/>
                    <a:pt x="136" y="291"/>
                    <a:pt x="135" y="291"/>
                  </a:cubicBezTo>
                  <a:cubicBezTo>
                    <a:pt x="134" y="290"/>
                    <a:pt x="133" y="288"/>
                    <a:pt x="133" y="287"/>
                  </a:cubicBezTo>
                  <a:cubicBezTo>
                    <a:pt x="132" y="286"/>
                    <a:pt x="131" y="284"/>
                    <a:pt x="130" y="283"/>
                  </a:cubicBezTo>
                  <a:cubicBezTo>
                    <a:pt x="130" y="282"/>
                    <a:pt x="129" y="281"/>
                    <a:pt x="129" y="280"/>
                  </a:cubicBezTo>
                  <a:cubicBezTo>
                    <a:pt x="128" y="280"/>
                    <a:pt x="128" y="279"/>
                    <a:pt x="127" y="278"/>
                  </a:cubicBezTo>
                  <a:close/>
                  <a:moveTo>
                    <a:pt x="97" y="263"/>
                  </a:moveTo>
                  <a:cubicBezTo>
                    <a:pt x="97" y="263"/>
                    <a:pt x="97" y="263"/>
                    <a:pt x="97" y="263"/>
                  </a:cubicBezTo>
                  <a:cubicBezTo>
                    <a:pt x="97" y="263"/>
                    <a:pt x="98" y="263"/>
                    <a:pt x="98" y="263"/>
                  </a:cubicBezTo>
                  <a:cubicBezTo>
                    <a:pt x="98" y="264"/>
                    <a:pt x="99" y="264"/>
                    <a:pt x="99" y="265"/>
                  </a:cubicBezTo>
                  <a:cubicBezTo>
                    <a:pt x="100" y="266"/>
                    <a:pt x="100" y="266"/>
                    <a:pt x="100" y="266"/>
                  </a:cubicBezTo>
                  <a:cubicBezTo>
                    <a:pt x="101" y="267"/>
                    <a:pt x="101" y="267"/>
                    <a:pt x="101" y="267"/>
                  </a:cubicBezTo>
                  <a:cubicBezTo>
                    <a:pt x="100" y="266"/>
                    <a:pt x="100" y="266"/>
                    <a:pt x="99" y="266"/>
                  </a:cubicBezTo>
                  <a:cubicBezTo>
                    <a:pt x="98" y="265"/>
                    <a:pt x="98" y="264"/>
                    <a:pt x="97" y="263"/>
                  </a:cubicBezTo>
                  <a:close/>
                  <a:moveTo>
                    <a:pt x="101" y="249"/>
                  </a:moveTo>
                  <a:cubicBezTo>
                    <a:pt x="100" y="248"/>
                    <a:pt x="98" y="247"/>
                    <a:pt x="96" y="246"/>
                  </a:cubicBezTo>
                  <a:cubicBezTo>
                    <a:pt x="96" y="245"/>
                    <a:pt x="96" y="244"/>
                    <a:pt x="97" y="243"/>
                  </a:cubicBezTo>
                  <a:cubicBezTo>
                    <a:pt x="99" y="242"/>
                    <a:pt x="102" y="244"/>
                    <a:pt x="104" y="243"/>
                  </a:cubicBezTo>
                  <a:cubicBezTo>
                    <a:pt x="106" y="242"/>
                    <a:pt x="105" y="241"/>
                    <a:pt x="106" y="239"/>
                  </a:cubicBezTo>
                  <a:cubicBezTo>
                    <a:pt x="109" y="238"/>
                    <a:pt x="112" y="238"/>
                    <a:pt x="114" y="235"/>
                  </a:cubicBezTo>
                  <a:cubicBezTo>
                    <a:pt x="115" y="235"/>
                    <a:pt x="116" y="234"/>
                    <a:pt x="116" y="233"/>
                  </a:cubicBezTo>
                  <a:cubicBezTo>
                    <a:pt x="116" y="233"/>
                    <a:pt x="116" y="234"/>
                    <a:pt x="116" y="234"/>
                  </a:cubicBezTo>
                  <a:cubicBezTo>
                    <a:pt x="117" y="234"/>
                    <a:pt x="117" y="235"/>
                    <a:pt x="117" y="235"/>
                  </a:cubicBezTo>
                  <a:cubicBezTo>
                    <a:pt x="117" y="236"/>
                    <a:pt x="117" y="236"/>
                    <a:pt x="117" y="237"/>
                  </a:cubicBezTo>
                  <a:cubicBezTo>
                    <a:pt x="117" y="237"/>
                    <a:pt x="117" y="238"/>
                    <a:pt x="117" y="238"/>
                  </a:cubicBezTo>
                  <a:cubicBezTo>
                    <a:pt x="117" y="239"/>
                    <a:pt x="117" y="239"/>
                    <a:pt x="117" y="239"/>
                  </a:cubicBezTo>
                  <a:cubicBezTo>
                    <a:pt x="117" y="240"/>
                    <a:pt x="117" y="240"/>
                    <a:pt x="117" y="240"/>
                  </a:cubicBezTo>
                  <a:cubicBezTo>
                    <a:pt x="117" y="240"/>
                    <a:pt x="117" y="240"/>
                    <a:pt x="117" y="240"/>
                  </a:cubicBezTo>
                  <a:cubicBezTo>
                    <a:pt x="117" y="243"/>
                    <a:pt x="118" y="245"/>
                    <a:pt x="119" y="247"/>
                  </a:cubicBezTo>
                  <a:cubicBezTo>
                    <a:pt x="119" y="249"/>
                    <a:pt x="120" y="251"/>
                    <a:pt x="121" y="253"/>
                  </a:cubicBezTo>
                  <a:cubicBezTo>
                    <a:pt x="121" y="254"/>
                    <a:pt x="121" y="254"/>
                    <a:pt x="121" y="254"/>
                  </a:cubicBezTo>
                  <a:cubicBezTo>
                    <a:pt x="122" y="257"/>
                    <a:pt x="123" y="259"/>
                    <a:pt x="124" y="261"/>
                  </a:cubicBezTo>
                  <a:cubicBezTo>
                    <a:pt x="125" y="263"/>
                    <a:pt x="126" y="265"/>
                    <a:pt x="128" y="267"/>
                  </a:cubicBezTo>
                  <a:cubicBezTo>
                    <a:pt x="130" y="269"/>
                    <a:pt x="132" y="270"/>
                    <a:pt x="133" y="271"/>
                  </a:cubicBezTo>
                  <a:cubicBezTo>
                    <a:pt x="134" y="272"/>
                    <a:pt x="135" y="274"/>
                    <a:pt x="136" y="276"/>
                  </a:cubicBezTo>
                  <a:cubicBezTo>
                    <a:pt x="137" y="278"/>
                    <a:pt x="137" y="280"/>
                    <a:pt x="138" y="282"/>
                  </a:cubicBezTo>
                  <a:cubicBezTo>
                    <a:pt x="138" y="283"/>
                    <a:pt x="138" y="284"/>
                    <a:pt x="139" y="285"/>
                  </a:cubicBezTo>
                  <a:cubicBezTo>
                    <a:pt x="136" y="282"/>
                    <a:pt x="132" y="278"/>
                    <a:pt x="128" y="275"/>
                  </a:cubicBezTo>
                  <a:cubicBezTo>
                    <a:pt x="128" y="274"/>
                    <a:pt x="128" y="274"/>
                    <a:pt x="128" y="274"/>
                  </a:cubicBezTo>
                  <a:cubicBezTo>
                    <a:pt x="128" y="274"/>
                    <a:pt x="127" y="274"/>
                    <a:pt x="127" y="274"/>
                  </a:cubicBezTo>
                  <a:cubicBezTo>
                    <a:pt x="127" y="274"/>
                    <a:pt x="126" y="273"/>
                    <a:pt x="126" y="273"/>
                  </a:cubicBezTo>
                  <a:cubicBezTo>
                    <a:pt x="125" y="273"/>
                    <a:pt x="124" y="272"/>
                    <a:pt x="123" y="272"/>
                  </a:cubicBezTo>
                  <a:cubicBezTo>
                    <a:pt x="121" y="272"/>
                    <a:pt x="119" y="272"/>
                    <a:pt x="118" y="272"/>
                  </a:cubicBezTo>
                  <a:cubicBezTo>
                    <a:pt x="116" y="272"/>
                    <a:pt x="114" y="272"/>
                    <a:pt x="113" y="272"/>
                  </a:cubicBezTo>
                  <a:cubicBezTo>
                    <a:pt x="113" y="272"/>
                    <a:pt x="113" y="272"/>
                    <a:pt x="112" y="272"/>
                  </a:cubicBezTo>
                  <a:cubicBezTo>
                    <a:pt x="112" y="272"/>
                    <a:pt x="111" y="272"/>
                    <a:pt x="110" y="272"/>
                  </a:cubicBezTo>
                  <a:cubicBezTo>
                    <a:pt x="109" y="272"/>
                    <a:pt x="108" y="271"/>
                    <a:pt x="108" y="271"/>
                  </a:cubicBezTo>
                  <a:cubicBezTo>
                    <a:pt x="106" y="270"/>
                    <a:pt x="105" y="269"/>
                    <a:pt x="104" y="268"/>
                  </a:cubicBezTo>
                  <a:cubicBezTo>
                    <a:pt x="102" y="266"/>
                    <a:pt x="102" y="266"/>
                    <a:pt x="102" y="266"/>
                  </a:cubicBezTo>
                  <a:cubicBezTo>
                    <a:pt x="101" y="265"/>
                    <a:pt x="101" y="265"/>
                    <a:pt x="101" y="265"/>
                  </a:cubicBezTo>
                  <a:cubicBezTo>
                    <a:pt x="101" y="265"/>
                    <a:pt x="101" y="265"/>
                    <a:pt x="101" y="264"/>
                  </a:cubicBezTo>
                  <a:cubicBezTo>
                    <a:pt x="100" y="264"/>
                    <a:pt x="100" y="263"/>
                    <a:pt x="99" y="262"/>
                  </a:cubicBezTo>
                  <a:cubicBezTo>
                    <a:pt x="98" y="262"/>
                    <a:pt x="98" y="262"/>
                    <a:pt x="97" y="262"/>
                  </a:cubicBezTo>
                  <a:cubicBezTo>
                    <a:pt x="97" y="262"/>
                    <a:pt x="96" y="262"/>
                    <a:pt x="96" y="261"/>
                  </a:cubicBezTo>
                  <a:cubicBezTo>
                    <a:pt x="96" y="261"/>
                    <a:pt x="96" y="261"/>
                    <a:pt x="96" y="260"/>
                  </a:cubicBezTo>
                  <a:cubicBezTo>
                    <a:pt x="96" y="258"/>
                    <a:pt x="98" y="257"/>
                    <a:pt x="99" y="255"/>
                  </a:cubicBezTo>
                  <a:cubicBezTo>
                    <a:pt x="102" y="253"/>
                    <a:pt x="104" y="252"/>
                    <a:pt x="101" y="249"/>
                  </a:cubicBezTo>
                  <a:close/>
                  <a:moveTo>
                    <a:pt x="114" y="228"/>
                  </a:moveTo>
                  <a:cubicBezTo>
                    <a:pt x="114" y="228"/>
                    <a:pt x="115" y="227"/>
                    <a:pt x="115" y="227"/>
                  </a:cubicBezTo>
                  <a:cubicBezTo>
                    <a:pt x="115" y="227"/>
                    <a:pt x="115" y="227"/>
                    <a:pt x="115" y="227"/>
                  </a:cubicBezTo>
                  <a:cubicBezTo>
                    <a:pt x="115" y="229"/>
                    <a:pt x="115" y="229"/>
                    <a:pt x="115" y="229"/>
                  </a:cubicBezTo>
                  <a:cubicBezTo>
                    <a:pt x="115" y="229"/>
                    <a:pt x="115" y="230"/>
                    <a:pt x="115" y="230"/>
                  </a:cubicBezTo>
                  <a:cubicBezTo>
                    <a:pt x="115" y="230"/>
                    <a:pt x="114" y="229"/>
                    <a:pt x="114" y="228"/>
                  </a:cubicBezTo>
                  <a:close/>
                  <a:moveTo>
                    <a:pt x="112" y="223"/>
                  </a:moveTo>
                  <a:cubicBezTo>
                    <a:pt x="112" y="222"/>
                    <a:pt x="112" y="222"/>
                    <a:pt x="112" y="222"/>
                  </a:cubicBezTo>
                  <a:cubicBezTo>
                    <a:pt x="113" y="222"/>
                    <a:pt x="113" y="222"/>
                    <a:pt x="113" y="222"/>
                  </a:cubicBezTo>
                  <a:cubicBezTo>
                    <a:pt x="113" y="222"/>
                    <a:pt x="112" y="223"/>
                    <a:pt x="112" y="223"/>
                  </a:cubicBezTo>
                  <a:close/>
                  <a:moveTo>
                    <a:pt x="80" y="166"/>
                  </a:moveTo>
                  <a:cubicBezTo>
                    <a:pt x="80" y="163"/>
                    <a:pt x="81" y="162"/>
                    <a:pt x="82" y="161"/>
                  </a:cubicBezTo>
                  <a:cubicBezTo>
                    <a:pt x="83" y="161"/>
                    <a:pt x="83" y="161"/>
                    <a:pt x="84" y="161"/>
                  </a:cubicBezTo>
                  <a:cubicBezTo>
                    <a:pt x="86" y="161"/>
                    <a:pt x="86" y="161"/>
                    <a:pt x="86" y="161"/>
                  </a:cubicBezTo>
                  <a:cubicBezTo>
                    <a:pt x="87" y="161"/>
                    <a:pt x="88" y="161"/>
                    <a:pt x="89" y="161"/>
                  </a:cubicBezTo>
                  <a:cubicBezTo>
                    <a:pt x="89" y="161"/>
                    <a:pt x="90" y="161"/>
                    <a:pt x="90" y="161"/>
                  </a:cubicBezTo>
                  <a:cubicBezTo>
                    <a:pt x="91" y="161"/>
                    <a:pt x="91" y="161"/>
                    <a:pt x="91" y="161"/>
                  </a:cubicBezTo>
                  <a:cubicBezTo>
                    <a:pt x="91" y="161"/>
                    <a:pt x="92" y="161"/>
                    <a:pt x="92" y="161"/>
                  </a:cubicBezTo>
                  <a:cubicBezTo>
                    <a:pt x="93" y="160"/>
                    <a:pt x="93" y="160"/>
                    <a:pt x="94" y="160"/>
                  </a:cubicBezTo>
                  <a:cubicBezTo>
                    <a:pt x="94" y="160"/>
                    <a:pt x="95" y="160"/>
                    <a:pt x="96" y="160"/>
                  </a:cubicBezTo>
                  <a:cubicBezTo>
                    <a:pt x="96" y="160"/>
                    <a:pt x="97" y="160"/>
                    <a:pt x="97" y="160"/>
                  </a:cubicBezTo>
                  <a:cubicBezTo>
                    <a:pt x="97" y="160"/>
                    <a:pt x="97" y="160"/>
                    <a:pt x="98" y="160"/>
                  </a:cubicBezTo>
                  <a:cubicBezTo>
                    <a:pt x="98" y="160"/>
                    <a:pt x="98" y="161"/>
                    <a:pt x="99" y="161"/>
                  </a:cubicBezTo>
                  <a:cubicBezTo>
                    <a:pt x="99" y="161"/>
                    <a:pt x="99" y="161"/>
                    <a:pt x="99" y="161"/>
                  </a:cubicBezTo>
                  <a:cubicBezTo>
                    <a:pt x="99" y="161"/>
                    <a:pt x="100" y="161"/>
                    <a:pt x="100" y="161"/>
                  </a:cubicBezTo>
                  <a:cubicBezTo>
                    <a:pt x="101" y="162"/>
                    <a:pt x="102" y="163"/>
                    <a:pt x="104" y="164"/>
                  </a:cubicBezTo>
                  <a:cubicBezTo>
                    <a:pt x="108" y="166"/>
                    <a:pt x="108" y="166"/>
                    <a:pt x="108" y="166"/>
                  </a:cubicBezTo>
                  <a:cubicBezTo>
                    <a:pt x="109" y="167"/>
                    <a:pt x="110" y="168"/>
                    <a:pt x="111" y="169"/>
                  </a:cubicBezTo>
                  <a:cubicBezTo>
                    <a:pt x="114" y="171"/>
                    <a:pt x="116" y="173"/>
                    <a:pt x="118" y="175"/>
                  </a:cubicBezTo>
                  <a:cubicBezTo>
                    <a:pt x="119" y="176"/>
                    <a:pt x="120" y="178"/>
                    <a:pt x="121" y="179"/>
                  </a:cubicBezTo>
                  <a:cubicBezTo>
                    <a:pt x="121" y="180"/>
                    <a:pt x="122" y="181"/>
                    <a:pt x="122" y="181"/>
                  </a:cubicBezTo>
                  <a:cubicBezTo>
                    <a:pt x="122" y="181"/>
                    <a:pt x="122" y="182"/>
                    <a:pt x="122" y="182"/>
                  </a:cubicBezTo>
                  <a:cubicBezTo>
                    <a:pt x="123" y="183"/>
                    <a:pt x="123" y="184"/>
                    <a:pt x="124" y="185"/>
                  </a:cubicBezTo>
                  <a:cubicBezTo>
                    <a:pt x="122" y="185"/>
                    <a:pt x="120" y="185"/>
                    <a:pt x="119" y="185"/>
                  </a:cubicBezTo>
                  <a:cubicBezTo>
                    <a:pt x="117" y="185"/>
                    <a:pt x="115" y="186"/>
                    <a:pt x="113" y="186"/>
                  </a:cubicBezTo>
                  <a:cubicBezTo>
                    <a:pt x="111" y="186"/>
                    <a:pt x="108" y="182"/>
                    <a:pt x="108" y="181"/>
                  </a:cubicBezTo>
                  <a:cubicBezTo>
                    <a:pt x="108" y="179"/>
                    <a:pt x="109" y="178"/>
                    <a:pt x="109" y="176"/>
                  </a:cubicBezTo>
                  <a:cubicBezTo>
                    <a:pt x="110" y="172"/>
                    <a:pt x="108" y="169"/>
                    <a:pt x="104" y="168"/>
                  </a:cubicBezTo>
                  <a:cubicBezTo>
                    <a:pt x="99" y="167"/>
                    <a:pt x="96" y="166"/>
                    <a:pt x="92" y="169"/>
                  </a:cubicBezTo>
                  <a:cubicBezTo>
                    <a:pt x="89" y="170"/>
                    <a:pt x="84" y="174"/>
                    <a:pt x="81" y="172"/>
                  </a:cubicBezTo>
                  <a:cubicBezTo>
                    <a:pt x="79" y="171"/>
                    <a:pt x="80" y="167"/>
                    <a:pt x="80" y="16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188" name="Freeform: Shape 187">
            <a:extLst>
              <a:ext uri="{FF2B5EF4-FFF2-40B4-BE49-F238E27FC236}">
                <a16:creationId xmlns="" xmlns:a16="http://schemas.microsoft.com/office/drawing/2014/main" id="{73749C51-1C37-43F2-81B1-5BA8B6267276}"/>
              </a:ext>
            </a:extLst>
          </p:cNvPr>
          <p:cNvSpPr>
            <a:spLocks/>
          </p:cNvSpPr>
          <p:nvPr/>
        </p:nvSpPr>
        <p:spPr bwMode="auto">
          <a:xfrm>
            <a:off x="1" y="6015294"/>
            <a:ext cx="12192001" cy="842706"/>
          </a:xfrm>
          <a:custGeom>
            <a:avLst/>
            <a:gdLst>
              <a:gd name="connsiteX0" fmla="*/ 281874 w 12192001"/>
              <a:gd name="connsiteY0" fmla="*/ 272 h 842706"/>
              <a:gd name="connsiteX1" fmla="*/ 578419 w 12192001"/>
              <a:gd name="connsiteY1" fmla="*/ 44986 h 842706"/>
              <a:gd name="connsiteX2" fmla="*/ 1323048 w 12192001"/>
              <a:gd name="connsiteY2" fmla="*/ 370586 h 842706"/>
              <a:gd name="connsiteX3" fmla="*/ 2079884 w 12192001"/>
              <a:gd name="connsiteY3" fmla="*/ 69406 h 842706"/>
              <a:gd name="connsiteX4" fmla="*/ 3011688 w 12192001"/>
              <a:gd name="connsiteY4" fmla="*/ 219996 h 842706"/>
              <a:gd name="connsiteX5" fmla="*/ 4089976 w 12192001"/>
              <a:gd name="connsiteY5" fmla="*/ 289186 h 842706"/>
              <a:gd name="connsiteX6" fmla="*/ 5233368 w 12192001"/>
              <a:gd name="connsiteY6" fmla="*/ 57196 h 842706"/>
              <a:gd name="connsiteX7" fmla="*/ 5896617 w 12192001"/>
              <a:gd name="connsiteY7" fmla="*/ 285116 h 842706"/>
              <a:gd name="connsiteX8" fmla="*/ 6580211 w 12192001"/>
              <a:gd name="connsiteY8" fmla="*/ 350236 h 842706"/>
              <a:gd name="connsiteX9" fmla="*/ 7064424 w 12192001"/>
              <a:gd name="connsiteY9" fmla="*/ 81616 h 842706"/>
              <a:gd name="connsiteX10" fmla="*/ 7878226 w 12192001"/>
              <a:gd name="connsiteY10" fmla="*/ 134526 h 842706"/>
              <a:gd name="connsiteX11" fmla="*/ 8643200 w 12192001"/>
              <a:gd name="connsiteY11" fmla="*/ 460126 h 842706"/>
              <a:gd name="connsiteX12" fmla="*/ 9355277 w 12192001"/>
              <a:gd name="connsiteY12" fmla="*/ 431636 h 842706"/>
              <a:gd name="connsiteX13" fmla="*/ 10063285 w 12192001"/>
              <a:gd name="connsiteY13" fmla="*/ 163016 h 842706"/>
              <a:gd name="connsiteX14" fmla="*/ 11418266 w 12192001"/>
              <a:gd name="connsiteY14" fmla="*/ 533386 h 842706"/>
              <a:gd name="connsiteX15" fmla="*/ 12158047 w 12192001"/>
              <a:gd name="connsiteY15" fmla="*/ 251825 h 842706"/>
              <a:gd name="connsiteX16" fmla="*/ 12192001 w 12192001"/>
              <a:gd name="connsiteY16" fmla="*/ 245804 h 842706"/>
              <a:gd name="connsiteX17" fmla="*/ 12192001 w 12192001"/>
              <a:gd name="connsiteY17" fmla="*/ 842706 h 842706"/>
              <a:gd name="connsiteX18" fmla="*/ 0 w 12192001"/>
              <a:gd name="connsiteY18" fmla="*/ 842706 h 842706"/>
              <a:gd name="connsiteX19" fmla="*/ 0 w 12192001"/>
              <a:gd name="connsiteY19" fmla="*/ 47133 h 842706"/>
              <a:gd name="connsiteX20" fmla="*/ 82270 w 12192001"/>
              <a:gd name="connsiteY20" fmla="*/ 25153 h 842706"/>
              <a:gd name="connsiteX21" fmla="*/ 281874 w 12192001"/>
              <a:gd name="connsiteY21" fmla="*/ 272 h 842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192001" h="842706">
                <a:moveTo>
                  <a:pt x="281874" y="272"/>
                </a:moveTo>
                <a:cubicBezTo>
                  <a:pt x="382153" y="-2137"/>
                  <a:pt x="482288" y="11409"/>
                  <a:pt x="578419" y="44986"/>
                </a:cubicBezTo>
                <a:cubicBezTo>
                  <a:pt x="834767" y="134526"/>
                  <a:pt x="1050424" y="366516"/>
                  <a:pt x="1323048" y="370586"/>
                </a:cubicBezTo>
                <a:cubicBezTo>
                  <a:pt x="1595672" y="370586"/>
                  <a:pt x="1815399" y="146736"/>
                  <a:pt x="2079884" y="69406"/>
                </a:cubicBezTo>
                <a:cubicBezTo>
                  <a:pt x="2385060" y="-20134"/>
                  <a:pt x="2710581" y="106036"/>
                  <a:pt x="3011688" y="219996"/>
                </a:cubicBezTo>
                <a:cubicBezTo>
                  <a:pt x="3390106" y="362446"/>
                  <a:pt x="3699351" y="407216"/>
                  <a:pt x="4089976" y="289186"/>
                </a:cubicBezTo>
                <a:cubicBezTo>
                  <a:pt x="4460256" y="175226"/>
                  <a:pt x="4834606" y="216"/>
                  <a:pt x="5233368" y="57196"/>
                </a:cubicBezTo>
                <a:cubicBezTo>
                  <a:pt x="5465302" y="89756"/>
                  <a:pt x="5676891" y="203716"/>
                  <a:pt x="5896617" y="285116"/>
                </a:cubicBezTo>
                <a:cubicBezTo>
                  <a:pt x="6112275" y="370586"/>
                  <a:pt x="6356415" y="427566"/>
                  <a:pt x="6580211" y="350236"/>
                </a:cubicBezTo>
                <a:cubicBezTo>
                  <a:pt x="6755179" y="289186"/>
                  <a:pt x="6893525" y="154876"/>
                  <a:pt x="7064424" y="81616"/>
                </a:cubicBezTo>
                <a:cubicBezTo>
                  <a:pt x="7324840" y="-24204"/>
                  <a:pt x="7617809" y="32776"/>
                  <a:pt x="7878226" y="134526"/>
                </a:cubicBezTo>
                <a:cubicBezTo>
                  <a:pt x="8134573" y="236276"/>
                  <a:pt x="8378714" y="382796"/>
                  <a:pt x="8643200" y="460126"/>
                </a:cubicBezTo>
                <a:cubicBezTo>
                  <a:pt x="8887341" y="533386"/>
                  <a:pt x="9123343" y="529316"/>
                  <a:pt x="9355277" y="431636"/>
                </a:cubicBezTo>
                <a:cubicBezTo>
                  <a:pt x="9587211" y="329886"/>
                  <a:pt x="9802868" y="179296"/>
                  <a:pt x="10063285" y="163016"/>
                </a:cubicBezTo>
                <a:cubicBezTo>
                  <a:pt x="10539359" y="130456"/>
                  <a:pt x="10946260" y="586296"/>
                  <a:pt x="11418266" y="533386"/>
                </a:cubicBezTo>
                <a:cubicBezTo>
                  <a:pt x="11681735" y="501335"/>
                  <a:pt x="11904703" y="316595"/>
                  <a:pt x="12158047" y="251825"/>
                </a:cubicBezTo>
                <a:lnTo>
                  <a:pt x="12192001" y="245804"/>
                </a:lnTo>
                <a:lnTo>
                  <a:pt x="12192001" y="842706"/>
                </a:lnTo>
                <a:lnTo>
                  <a:pt x="0" y="842706"/>
                </a:lnTo>
                <a:lnTo>
                  <a:pt x="0" y="47133"/>
                </a:lnTo>
                <a:lnTo>
                  <a:pt x="82270" y="25153"/>
                </a:lnTo>
                <a:cubicBezTo>
                  <a:pt x="148105" y="10574"/>
                  <a:pt x="215021" y="1878"/>
                  <a:pt x="281874" y="272"/>
                </a:cubicBezTo>
                <a:close/>
              </a:path>
            </a:pathLst>
          </a:custGeom>
          <a:solidFill>
            <a:srgbClr val="7A821C">
              <a:alpha val="84000"/>
            </a:srgbClr>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 name="Freeform: Shape 185">
            <a:extLst>
              <a:ext uri="{FF2B5EF4-FFF2-40B4-BE49-F238E27FC236}">
                <a16:creationId xmlns="" xmlns:a16="http://schemas.microsoft.com/office/drawing/2014/main" id="{E40CCF93-9383-4ED4-A8CE-B7F6B324E77A}"/>
              </a:ext>
            </a:extLst>
          </p:cNvPr>
          <p:cNvSpPr>
            <a:spLocks/>
          </p:cNvSpPr>
          <p:nvPr/>
        </p:nvSpPr>
        <p:spPr bwMode="auto">
          <a:xfrm>
            <a:off x="0" y="6426721"/>
            <a:ext cx="12192001" cy="431278"/>
          </a:xfrm>
          <a:custGeom>
            <a:avLst/>
            <a:gdLst>
              <a:gd name="connsiteX0" fmla="*/ 8249265 w 12192001"/>
              <a:gd name="connsiteY0" fmla="*/ 2578 h 431278"/>
              <a:gd name="connsiteX1" fmla="*/ 8887665 w 12192001"/>
              <a:gd name="connsiteY1" fmla="*/ 59738 h 431278"/>
              <a:gd name="connsiteX2" fmla="*/ 10088163 w 12192001"/>
              <a:gd name="connsiteY2" fmla="*/ 231219 h 431278"/>
              <a:gd name="connsiteX3" fmla="*/ 11203201 w 12192001"/>
              <a:gd name="connsiteY3" fmla="*/ 214887 h 431278"/>
              <a:gd name="connsiteX4" fmla="*/ 12016398 w 12192001"/>
              <a:gd name="connsiteY4" fmla="*/ 90296 h 431278"/>
              <a:gd name="connsiteX5" fmla="*/ 12192001 w 12192001"/>
              <a:gd name="connsiteY5" fmla="*/ 79349 h 431278"/>
              <a:gd name="connsiteX6" fmla="*/ 12192001 w 12192001"/>
              <a:gd name="connsiteY6" fmla="*/ 431278 h 431278"/>
              <a:gd name="connsiteX7" fmla="*/ 0 w 12192001"/>
              <a:gd name="connsiteY7" fmla="*/ 431278 h 431278"/>
              <a:gd name="connsiteX8" fmla="*/ 0 w 12192001"/>
              <a:gd name="connsiteY8" fmla="*/ 10858 h 431278"/>
              <a:gd name="connsiteX9" fmla="*/ 168988 w 12192001"/>
              <a:gd name="connsiteY9" fmla="*/ 8128 h 431278"/>
              <a:gd name="connsiteX10" fmla="*/ 1261454 w 12192001"/>
              <a:gd name="connsiteY10" fmla="*/ 100567 h 431278"/>
              <a:gd name="connsiteX11" fmla="*/ 2954359 w 12192001"/>
              <a:gd name="connsiteY11" fmla="*/ 141396 h 431278"/>
              <a:gd name="connsiteX12" fmla="*/ 4744931 w 12192001"/>
              <a:gd name="connsiteY12" fmla="*/ 18910 h 431278"/>
              <a:gd name="connsiteX13" fmla="*/ 5782650 w 12192001"/>
              <a:gd name="connsiteY13" fmla="*/ 137313 h 431278"/>
              <a:gd name="connsiteX14" fmla="*/ 6852923 w 12192001"/>
              <a:gd name="connsiteY14" fmla="*/ 169976 h 431278"/>
              <a:gd name="connsiteX15" fmla="*/ 7613917 w 12192001"/>
              <a:gd name="connsiteY15" fmla="*/ 31158 h 431278"/>
              <a:gd name="connsiteX16" fmla="*/ 8249265 w 12192001"/>
              <a:gd name="connsiteY16" fmla="*/ 2578 h 431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192001" h="431278">
                <a:moveTo>
                  <a:pt x="8249265" y="2578"/>
                </a:moveTo>
                <a:cubicBezTo>
                  <a:pt x="8466474" y="9723"/>
                  <a:pt x="8684191" y="31158"/>
                  <a:pt x="8887665" y="59738"/>
                </a:cubicBezTo>
                <a:cubicBezTo>
                  <a:pt x="9290544" y="112816"/>
                  <a:pt x="9669006" y="186307"/>
                  <a:pt x="10088163" y="231219"/>
                </a:cubicBezTo>
                <a:cubicBezTo>
                  <a:pt x="10466625" y="267964"/>
                  <a:pt x="10836947" y="263882"/>
                  <a:pt x="11203201" y="214887"/>
                </a:cubicBezTo>
                <a:cubicBezTo>
                  <a:pt x="11474839" y="175079"/>
                  <a:pt x="11732742" y="119195"/>
                  <a:pt x="12016398" y="90296"/>
                </a:cubicBezTo>
                <a:lnTo>
                  <a:pt x="12192001" y="79349"/>
                </a:lnTo>
                <a:lnTo>
                  <a:pt x="12192001" y="431278"/>
                </a:lnTo>
                <a:lnTo>
                  <a:pt x="0" y="431278"/>
                </a:lnTo>
                <a:lnTo>
                  <a:pt x="0" y="10858"/>
                </a:lnTo>
                <a:lnTo>
                  <a:pt x="168988" y="8128"/>
                </a:lnTo>
                <a:cubicBezTo>
                  <a:pt x="536577" y="10233"/>
                  <a:pt x="910461" y="57697"/>
                  <a:pt x="1261454" y="100567"/>
                </a:cubicBezTo>
                <a:cubicBezTo>
                  <a:pt x="1855598" y="178141"/>
                  <a:pt x="2343936" y="202639"/>
                  <a:pt x="2954359" y="141396"/>
                </a:cubicBezTo>
                <a:cubicBezTo>
                  <a:pt x="3536296" y="80153"/>
                  <a:pt x="4122300" y="-13753"/>
                  <a:pt x="4744931" y="18910"/>
                </a:cubicBezTo>
                <a:cubicBezTo>
                  <a:pt x="5107116" y="35241"/>
                  <a:pt x="5436744" y="92401"/>
                  <a:pt x="5782650" y="137313"/>
                </a:cubicBezTo>
                <a:cubicBezTo>
                  <a:pt x="6124486" y="182224"/>
                  <a:pt x="6507017" y="210804"/>
                  <a:pt x="6852923" y="169976"/>
                </a:cubicBezTo>
                <a:cubicBezTo>
                  <a:pt x="7125579" y="141396"/>
                  <a:pt x="7345331" y="67904"/>
                  <a:pt x="7613917" y="31158"/>
                </a:cubicBezTo>
                <a:cubicBezTo>
                  <a:pt x="7815357" y="2578"/>
                  <a:pt x="8032057" y="-4567"/>
                  <a:pt x="8249265" y="2578"/>
                </a:cubicBezTo>
                <a:close/>
              </a:path>
            </a:pathLst>
          </a:custGeom>
          <a:solidFill>
            <a:srgbClr val="CFDA51">
              <a:alpha val="64000"/>
            </a:srgbClr>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Hình chữ nhật: Góc Tròn 1">
            <a:extLst>
              <a:ext uri="{FF2B5EF4-FFF2-40B4-BE49-F238E27FC236}">
                <a16:creationId xmlns="" xmlns:a16="http://schemas.microsoft.com/office/drawing/2014/main" id="{2C2742D4-4BEE-4326-AC7C-0AF4DC3793BF}"/>
              </a:ext>
            </a:extLst>
          </p:cNvPr>
          <p:cNvSpPr/>
          <p:nvPr/>
        </p:nvSpPr>
        <p:spPr>
          <a:xfrm>
            <a:off x="909638" y="835000"/>
            <a:ext cx="10555288" cy="5599780"/>
          </a:xfrm>
          <a:prstGeom prst="roundRect">
            <a:avLst/>
          </a:prstGeom>
          <a:solidFill>
            <a:schemeClr val="bg1">
              <a:alpha val="90000"/>
            </a:schemeClr>
          </a:solid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430" name="Group 429">
            <a:extLst>
              <a:ext uri="{FF2B5EF4-FFF2-40B4-BE49-F238E27FC236}">
                <a16:creationId xmlns="" xmlns:a16="http://schemas.microsoft.com/office/drawing/2014/main" id="{23962742-E498-4B1D-93AF-1AA54B06445D}"/>
              </a:ext>
            </a:extLst>
          </p:cNvPr>
          <p:cNvGrpSpPr/>
          <p:nvPr/>
        </p:nvGrpSpPr>
        <p:grpSpPr>
          <a:xfrm>
            <a:off x="0" y="-90909"/>
            <a:ext cx="3349625" cy="1341438"/>
            <a:chOff x="0" y="5232400"/>
            <a:chExt cx="3349625" cy="1341438"/>
          </a:xfrm>
        </p:grpSpPr>
        <p:sp>
          <p:nvSpPr>
            <p:cNvPr id="429" name="Freeform: Shape 428">
              <a:extLst>
                <a:ext uri="{FF2B5EF4-FFF2-40B4-BE49-F238E27FC236}">
                  <a16:creationId xmlns="" xmlns:a16="http://schemas.microsoft.com/office/drawing/2014/main" id="{1FCD9EBD-8C72-48E2-8432-9527DC8F4F17}"/>
                </a:ext>
              </a:extLst>
            </p:cNvPr>
            <p:cNvSpPr>
              <a:spLocks/>
            </p:cNvSpPr>
            <p:nvPr/>
          </p:nvSpPr>
          <p:spPr bwMode="auto">
            <a:xfrm flipH="1">
              <a:off x="0" y="5510059"/>
              <a:ext cx="3158198" cy="621533"/>
            </a:xfrm>
            <a:custGeom>
              <a:avLst/>
              <a:gdLst>
                <a:gd name="connsiteX0" fmla="*/ 3158198 w 3158198"/>
                <a:gd name="connsiteY0" fmla="*/ 0 h 621533"/>
                <a:gd name="connsiteX1" fmla="*/ 3129724 w 3158198"/>
                <a:gd name="connsiteY1" fmla="*/ 6647 h 621533"/>
                <a:gd name="connsiteX2" fmla="*/ 2827584 w 3158198"/>
                <a:gd name="connsiteY2" fmla="*/ 104238 h 621533"/>
                <a:gd name="connsiteX3" fmla="*/ 2416220 w 3158198"/>
                <a:gd name="connsiteY3" fmla="*/ 229610 h 621533"/>
                <a:gd name="connsiteX4" fmla="*/ 1922583 w 3158198"/>
                <a:gd name="connsiteY4" fmla="*/ 309392 h 621533"/>
                <a:gd name="connsiteX5" fmla="*/ 1369370 w 3158198"/>
                <a:gd name="connsiteY5" fmla="*/ 266651 h 621533"/>
                <a:gd name="connsiteX6" fmla="*/ 1182129 w 3158198"/>
                <a:gd name="connsiteY6" fmla="*/ 246706 h 621533"/>
                <a:gd name="connsiteX7" fmla="*/ 1533916 w 3158198"/>
                <a:gd name="connsiteY7" fmla="*/ 360680 h 621533"/>
                <a:gd name="connsiteX8" fmla="*/ 1298445 w 3158198"/>
                <a:gd name="connsiteY8" fmla="*/ 554436 h 621533"/>
                <a:gd name="connsiteX9" fmla="*/ 929636 w 3158198"/>
                <a:gd name="connsiteY9" fmla="*/ 528792 h 621533"/>
                <a:gd name="connsiteX10" fmla="*/ 393445 w 3158198"/>
                <a:gd name="connsiteY10" fmla="*/ 392023 h 621533"/>
                <a:gd name="connsiteX11" fmla="*/ 356564 w 3158198"/>
                <a:gd name="connsiteY11" fmla="*/ 389174 h 621533"/>
                <a:gd name="connsiteX12" fmla="*/ 7614 w 3158198"/>
                <a:gd name="connsiteY12" fmla="*/ 346433 h 621533"/>
                <a:gd name="connsiteX13" fmla="*/ 248758 w 3158198"/>
                <a:gd name="connsiteY13" fmla="*/ 400571 h 621533"/>
                <a:gd name="connsiteX14" fmla="*/ 818994 w 3158198"/>
                <a:gd name="connsiteY14" fmla="*/ 548738 h 621533"/>
                <a:gd name="connsiteX15" fmla="*/ 864386 w 3158198"/>
                <a:gd name="connsiteY15" fmla="*/ 565834 h 621533"/>
                <a:gd name="connsiteX16" fmla="*/ 1224684 w 3158198"/>
                <a:gd name="connsiteY16" fmla="*/ 617122 h 621533"/>
                <a:gd name="connsiteX17" fmla="*/ 1420436 w 3158198"/>
                <a:gd name="connsiteY17" fmla="*/ 562985 h 621533"/>
                <a:gd name="connsiteX18" fmla="*/ 1579308 w 3158198"/>
                <a:gd name="connsiteY18" fmla="*/ 414818 h 621533"/>
                <a:gd name="connsiteX19" fmla="*/ 1741016 w 3158198"/>
                <a:gd name="connsiteY19" fmla="*/ 377776 h 621533"/>
                <a:gd name="connsiteX20" fmla="*/ 2036063 w 3158198"/>
                <a:gd name="connsiteY20" fmla="*/ 394872 h 621533"/>
                <a:gd name="connsiteX21" fmla="*/ 2589276 w 3158198"/>
                <a:gd name="connsiteY21" fmla="*/ 303693 h 621533"/>
                <a:gd name="connsiteX22" fmla="*/ 2742474 w 3158198"/>
                <a:gd name="connsiteY22" fmla="*/ 295145 h 621533"/>
                <a:gd name="connsiteX23" fmla="*/ 3087967 w 3158198"/>
                <a:gd name="connsiteY23" fmla="*/ 148492 h 621533"/>
                <a:gd name="connsiteX24" fmla="*/ 3158198 w 3158198"/>
                <a:gd name="connsiteY24" fmla="*/ 122357 h 621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158198" h="621533">
                  <a:moveTo>
                    <a:pt x="3158198" y="0"/>
                  </a:moveTo>
                  <a:lnTo>
                    <a:pt x="3129724" y="6647"/>
                  </a:lnTo>
                  <a:cubicBezTo>
                    <a:pt x="3042486" y="28730"/>
                    <a:pt x="2929716" y="61497"/>
                    <a:pt x="2827584" y="104238"/>
                  </a:cubicBezTo>
                  <a:cubicBezTo>
                    <a:pt x="2623320" y="189719"/>
                    <a:pt x="2657364" y="192568"/>
                    <a:pt x="2416220" y="229610"/>
                  </a:cubicBezTo>
                  <a:cubicBezTo>
                    <a:pt x="2177913" y="266651"/>
                    <a:pt x="2124010" y="309392"/>
                    <a:pt x="1922583" y="309392"/>
                  </a:cubicBezTo>
                  <a:cubicBezTo>
                    <a:pt x="1718320" y="312241"/>
                    <a:pt x="1627536" y="363529"/>
                    <a:pt x="1369370" y="266651"/>
                  </a:cubicBezTo>
                  <a:cubicBezTo>
                    <a:pt x="1275749" y="232459"/>
                    <a:pt x="1099856" y="209664"/>
                    <a:pt x="1182129" y="246706"/>
                  </a:cubicBezTo>
                  <a:cubicBezTo>
                    <a:pt x="1264401" y="280898"/>
                    <a:pt x="1533916" y="360680"/>
                    <a:pt x="1533916" y="360680"/>
                  </a:cubicBezTo>
                  <a:cubicBezTo>
                    <a:pt x="1533916" y="360680"/>
                    <a:pt x="1411925" y="531642"/>
                    <a:pt x="1298445" y="554436"/>
                  </a:cubicBezTo>
                  <a:cubicBezTo>
                    <a:pt x="1187803" y="577231"/>
                    <a:pt x="1071486" y="568683"/>
                    <a:pt x="929636" y="528792"/>
                  </a:cubicBezTo>
                  <a:cubicBezTo>
                    <a:pt x="810483" y="497449"/>
                    <a:pt x="407630" y="400571"/>
                    <a:pt x="393445" y="392023"/>
                  </a:cubicBezTo>
                  <a:cubicBezTo>
                    <a:pt x="376423" y="383475"/>
                    <a:pt x="356564" y="389174"/>
                    <a:pt x="356564" y="389174"/>
                  </a:cubicBezTo>
                  <a:cubicBezTo>
                    <a:pt x="356564" y="389174"/>
                    <a:pt x="55843" y="335036"/>
                    <a:pt x="7614" y="346433"/>
                  </a:cubicBezTo>
                  <a:cubicBezTo>
                    <a:pt x="-40615" y="357831"/>
                    <a:pt x="152301" y="383475"/>
                    <a:pt x="248758" y="400571"/>
                  </a:cubicBezTo>
                  <a:cubicBezTo>
                    <a:pt x="348053" y="420517"/>
                    <a:pt x="685655" y="500299"/>
                    <a:pt x="818994" y="548738"/>
                  </a:cubicBezTo>
                  <a:cubicBezTo>
                    <a:pt x="864386" y="565834"/>
                    <a:pt x="864386" y="565834"/>
                    <a:pt x="864386" y="565834"/>
                  </a:cubicBezTo>
                  <a:cubicBezTo>
                    <a:pt x="864386" y="565834"/>
                    <a:pt x="1125389" y="617122"/>
                    <a:pt x="1224684" y="617122"/>
                  </a:cubicBezTo>
                  <a:cubicBezTo>
                    <a:pt x="1326815" y="619972"/>
                    <a:pt x="1309793" y="639917"/>
                    <a:pt x="1420436" y="562985"/>
                  </a:cubicBezTo>
                  <a:cubicBezTo>
                    <a:pt x="1485687" y="517395"/>
                    <a:pt x="1533916" y="468956"/>
                    <a:pt x="1579308" y="414818"/>
                  </a:cubicBezTo>
                  <a:cubicBezTo>
                    <a:pt x="1616188" y="374927"/>
                    <a:pt x="1684276" y="374927"/>
                    <a:pt x="1741016" y="377776"/>
                  </a:cubicBezTo>
                  <a:cubicBezTo>
                    <a:pt x="1831800" y="386324"/>
                    <a:pt x="1973649" y="397722"/>
                    <a:pt x="2036063" y="394872"/>
                  </a:cubicBezTo>
                  <a:cubicBezTo>
                    <a:pt x="2138195" y="392023"/>
                    <a:pt x="2509841" y="300844"/>
                    <a:pt x="2589276" y="303693"/>
                  </a:cubicBezTo>
                  <a:cubicBezTo>
                    <a:pt x="2665875" y="306542"/>
                    <a:pt x="2680060" y="326488"/>
                    <a:pt x="2742474" y="295145"/>
                  </a:cubicBezTo>
                  <a:cubicBezTo>
                    <a:pt x="2791412" y="269500"/>
                    <a:pt x="2958440" y="198979"/>
                    <a:pt x="3087967" y="148492"/>
                  </a:cubicBezTo>
                  <a:lnTo>
                    <a:pt x="3158198" y="122357"/>
                  </a:lnTo>
                  <a:close/>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8" name="Freeform 6">
              <a:extLst>
                <a:ext uri="{FF2B5EF4-FFF2-40B4-BE49-F238E27FC236}">
                  <a16:creationId xmlns="" xmlns:a16="http://schemas.microsoft.com/office/drawing/2014/main" id="{D60D2FB4-CB77-4DD9-8B11-997459F14D6A}"/>
                </a:ext>
              </a:extLst>
            </p:cNvPr>
            <p:cNvSpPr>
              <a:spLocks/>
            </p:cNvSpPr>
            <p:nvPr/>
          </p:nvSpPr>
          <p:spPr bwMode="auto">
            <a:xfrm flipH="1">
              <a:off x="1522413" y="6272213"/>
              <a:ext cx="155575" cy="301625"/>
            </a:xfrm>
            <a:custGeom>
              <a:avLst/>
              <a:gdLst>
                <a:gd name="T0" fmla="*/ 35 w 55"/>
                <a:gd name="T1" fmla="*/ 90 h 106"/>
                <a:gd name="T2" fmla="*/ 34 w 55"/>
                <a:gd name="T3" fmla="*/ 90 h 106"/>
                <a:gd name="T4" fmla="*/ 33 w 55"/>
                <a:gd name="T5" fmla="*/ 92 h 106"/>
                <a:gd name="T6" fmla="*/ 7 w 55"/>
                <a:gd name="T7" fmla="*/ 104 h 106"/>
                <a:gd name="T8" fmla="*/ 3 w 55"/>
                <a:gd name="T9" fmla="*/ 102 h 106"/>
                <a:gd name="T10" fmla="*/ 7 w 55"/>
                <a:gd name="T11" fmla="*/ 89 h 106"/>
                <a:gd name="T12" fmla="*/ 7 w 55"/>
                <a:gd name="T13" fmla="*/ 87 h 106"/>
                <a:gd name="T14" fmla="*/ 7 w 55"/>
                <a:gd name="T15" fmla="*/ 87 h 106"/>
                <a:gd name="T16" fmla="*/ 7 w 55"/>
                <a:gd name="T17" fmla="*/ 87 h 106"/>
                <a:gd name="T18" fmla="*/ 8 w 55"/>
                <a:gd name="T19" fmla="*/ 86 h 106"/>
                <a:gd name="T20" fmla="*/ 12 w 55"/>
                <a:gd name="T21" fmla="*/ 76 h 106"/>
                <a:gd name="T22" fmla="*/ 20 w 55"/>
                <a:gd name="T23" fmla="*/ 44 h 106"/>
                <a:gd name="T24" fmla="*/ 23 w 55"/>
                <a:gd name="T25" fmla="*/ 12 h 106"/>
                <a:gd name="T26" fmla="*/ 24 w 55"/>
                <a:gd name="T27" fmla="*/ 6 h 106"/>
                <a:gd name="T28" fmla="*/ 33 w 55"/>
                <a:gd name="T29" fmla="*/ 0 h 106"/>
                <a:gd name="T30" fmla="*/ 41 w 55"/>
                <a:gd name="T31" fmla="*/ 11 h 106"/>
                <a:gd name="T32" fmla="*/ 49 w 55"/>
                <a:gd name="T33" fmla="*/ 67 h 106"/>
                <a:gd name="T34" fmla="*/ 35 w 55"/>
                <a:gd name="T35" fmla="*/ 9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5" h="106">
                  <a:moveTo>
                    <a:pt x="35" y="90"/>
                  </a:moveTo>
                  <a:cubicBezTo>
                    <a:pt x="34" y="90"/>
                    <a:pt x="34" y="90"/>
                    <a:pt x="34" y="90"/>
                  </a:cubicBezTo>
                  <a:cubicBezTo>
                    <a:pt x="34" y="91"/>
                    <a:pt x="33" y="91"/>
                    <a:pt x="33" y="92"/>
                  </a:cubicBezTo>
                  <a:cubicBezTo>
                    <a:pt x="24" y="102"/>
                    <a:pt x="9" y="106"/>
                    <a:pt x="7" y="104"/>
                  </a:cubicBezTo>
                  <a:cubicBezTo>
                    <a:pt x="3" y="104"/>
                    <a:pt x="5" y="103"/>
                    <a:pt x="3" y="102"/>
                  </a:cubicBezTo>
                  <a:cubicBezTo>
                    <a:pt x="1" y="102"/>
                    <a:pt x="0" y="100"/>
                    <a:pt x="7" y="89"/>
                  </a:cubicBezTo>
                  <a:cubicBezTo>
                    <a:pt x="7" y="88"/>
                    <a:pt x="7" y="88"/>
                    <a:pt x="7" y="87"/>
                  </a:cubicBezTo>
                  <a:cubicBezTo>
                    <a:pt x="7" y="87"/>
                    <a:pt x="7" y="87"/>
                    <a:pt x="7" y="87"/>
                  </a:cubicBezTo>
                  <a:cubicBezTo>
                    <a:pt x="7" y="87"/>
                    <a:pt x="7" y="87"/>
                    <a:pt x="7" y="87"/>
                  </a:cubicBezTo>
                  <a:cubicBezTo>
                    <a:pt x="8" y="87"/>
                    <a:pt x="8" y="87"/>
                    <a:pt x="8" y="86"/>
                  </a:cubicBezTo>
                  <a:cubicBezTo>
                    <a:pt x="9" y="83"/>
                    <a:pt x="11" y="79"/>
                    <a:pt x="12" y="76"/>
                  </a:cubicBezTo>
                  <a:cubicBezTo>
                    <a:pt x="16" y="65"/>
                    <a:pt x="19" y="52"/>
                    <a:pt x="20" y="44"/>
                  </a:cubicBezTo>
                  <a:cubicBezTo>
                    <a:pt x="21" y="37"/>
                    <a:pt x="22" y="21"/>
                    <a:pt x="23" y="12"/>
                  </a:cubicBezTo>
                  <a:cubicBezTo>
                    <a:pt x="24" y="9"/>
                    <a:pt x="24" y="6"/>
                    <a:pt x="24" y="6"/>
                  </a:cubicBezTo>
                  <a:cubicBezTo>
                    <a:pt x="33" y="0"/>
                    <a:pt x="33" y="0"/>
                    <a:pt x="33" y="0"/>
                  </a:cubicBezTo>
                  <a:cubicBezTo>
                    <a:pt x="36" y="4"/>
                    <a:pt x="39" y="7"/>
                    <a:pt x="41" y="11"/>
                  </a:cubicBezTo>
                  <a:cubicBezTo>
                    <a:pt x="55" y="34"/>
                    <a:pt x="55" y="53"/>
                    <a:pt x="49" y="67"/>
                  </a:cubicBezTo>
                  <a:cubicBezTo>
                    <a:pt x="45" y="77"/>
                    <a:pt x="40" y="84"/>
                    <a:pt x="35" y="90"/>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9" name="Freeform 7">
              <a:extLst>
                <a:ext uri="{FF2B5EF4-FFF2-40B4-BE49-F238E27FC236}">
                  <a16:creationId xmlns="" xmlns:a16="http://schemas.microsoft.com/office/drawing/2014/main" id="{8671239C-834E-4B7E-8D32-0FFCB6D7019E}"/>
                </a:ext>
              </a:extLst>
            </p:cNvPr>
            <p:cNvSpPr>
              <a:spLocks noEditPoints="1"/>
            </p:cNvSpPr>
            <p:nvPr/>
          </p:nvSpPr>
          <p:spPr bwMode="auto">
            <a:xfrm flipH="1">
              <a:off x="1530350" y="6308725"/>
              <a:ext cx="114300" cy="179388"/>
            </a:xfrm>
            <a:custGeom>
              <a:avLst/>
              <a:gdLst>
                <a:gd name="T0" fmla="*/ 7 w 40"/>
                <a:gd name="T1" fmla="*/ 43 h 63"/>
                <a:gd name="T2" fmla="*/ 5 w 40"/>
                <a:gd name="T3" fmla="*/ 47 h 63"/>
                <a:gd name="T4" fmla="*/ 0 w 40"/>
                <a:gd name="T5" fmla="*/ 63 h 63"/>
                <a:gd name="T6" fmla="*/ 7 w 40"/>
                <a:gd name="T7" fmla="*/ 43 h 63"/>
                <a:gd name="T8" fmla="*/ 39 w 40"/>
                <a:gd name="T9" fmla="*/ 38 h 63"/>
                <a:gd name="T10" fmla="*/ 37 w 40"/>
                <a:gd name="T11" fmla="*/ 54 h 63"/>
                <a:gd name="T12" fmla="*/ 40 w 40"/>
                <a:gd name="T13" fmla="*/ 41 h 63"/>
                <a:gd name="T14" fmla="*/ 39 w 40"/>
                <a:gd name="T15" fmla="*/ 38 h 63"/>
                <a:gd name="T16" fmla="*/ 22 w 40"/>
                <a:gd name="T17" fmla="*/ 0 h 63"/>
                <a:gd name="T18" fmla="*/ 21 w 40"/>
                <a:gd name="T19" fmla="*/ 3 h 63"/>
                <a:gd name="T20" fmla="*/ 18 w 40"/>
                <a:gd name="T21" fmla="*/ 22 h 63"/>
                <a:gd name="T22" fmla="*/ 21 w 40"/>
                <a:gd name="T23" fmla="*/ 28 h 63"/>
                <a:gd name="T24" fmla="*/ 12 w 40"/>
                <a:gd name="T25" fmla="*/ 59 h 63"/>
                <a:gd name="T26" fmla="*/ 24 w 40"/>
                <a:gd name="T27" fmla="*/ 34 h 63"/>
                <a:gd name="T28" fmla="*/ 29 w 40"/>
                <a:gd name="T29" fmla="*/ 19 h 63"/>
                <a:gd name="T30" fmla="*/ 31 w 40"/>
                <a:gd name="T31" fmla="*/ 22 h 63"/>
                <a:gd name="T32" fmla="*/ 27 w 40"/>
                <a:gd name="T33" fmla="*/ 52 h 63"/>
                <a:gd name="T34" fmla="*/ 37 w 40"/>
                <a:gd name="T35" fmla="*/ 31 h 63"/>
                <a:gd name="T36" fmla="*/ 35 w 40"/>
                <a:gd name="T37" fmla="*/ 26 h 63"/>
                <a:gd name="T38" fmla="*/ 35 w 40"/>
                <a:gd name="T39" fmla="*/ 26 h 63"/>
                <a:gd name="T40" fmla="*/ 22 w 40"/>
                <a:gd name="T41"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0" h="63">
                  <a:moveTo>
                    <a:pt x="7" y="43"/>
                  </a:moveTo>
                  <a:cubicBezTo>
                    <a:pt x="6" y="44"/>
                    <a:pt x="6" y="46"/>
                    <a:pt x="5" y="47"/>
                  </a:cubicBezTo>
                  <a:cubicBezTo>
                    <a:pt x="3" y="52"/>
                    <a:pt x="2" y="58"/>
                    <a:pt x="0" y="63"/>
                  </a:cubicBezTo>
                  <a:cubicBezTo>
                    <a:pt x="4" y="59"/>
                    <a:pt x="6" y="52"/>
                    <a:pt x="7" y="43"/>
                  </a:cubicBezTo>
                  <a:moveTo>
                    <a:pt x="39" y="38"/>
                  </a:moveTo>
                  <a:cubicBezTo>
                    <a:pt x="39" y="43"/>
                    <a:pt x="38" y="50"/>
                    <a:pt x="37" y="54"/>
                  </a:cubicBezTo>
                  <a:cubicBezTo>
                    <a:pt x="39" y="50"/>
                    <a:pt x="40" y="46"/>
                    <a:pt x="40" y="41"/>
                  </a:cubicBezTo>
                  <a:cubicBezTo>
                    <a:pt x="40" y="40"/>
                    <a:pt x="40" y="39"/>
                    <a:pt x="39" y="38"/>
                  </a:cubicBezTo>
                  <a:moveTo>
                    <a:pt x="22" y="0"/>
                  </a:moveTo>
                  <a:cubicBezTo>
                    <a:pt x="22" y="1"/>
                    <a:pt x="22" y="2"/>
                    <a:pt x="21" y="3"/>
                  </a:cubicBezTo>
                  <a:cubicBezTo>
                    <a:pt x="21" y="9"/>
                    <a:pt x="20" y="16"/>
                    <a:pt x="18" y="22"/>
                  </a:cubicBezTo>
                  <a:cubicBezTo>
                    <a:pt x="19" y="23"/>
                    <a:pt x="20" y="25"/>
                    <a:pt x="21" y="28"/>
                  </a:cubicBezTo>
                  <a:cubicBezTo>
                    <a:pt x="22" y="36"/>
                    <a:pt x="12" y="59"/>
                    <a:pt x="12" y="59"/>
                  </a:cubicBezTo>
                  <a:cubicBezTo>
                    <a:pt x="12" y="59"/>
                    <a:pt x="21" y="46"/>
                    <a:pt x="24" y="34"/>
                  </a:cubicBezTo>
                  <a:cubicBezTo>
                    <a:pt x="27" y="24"/>
                    <a:pt x="28" y="19"/>
                    <a:pt x="29" y="19"/>
                  </a:cubicBezTo>
                  <a:cubicBezTo>
                    <a:pt x="30" y="19"/>
                    <a:pt x="31" y="20"/>
                    <a:pt x="31" y="22"/>
                  </a:cubicBezTo>
                  <a:cubicBezTo>
                    <a:pt x="35" y="27"/>
                    <a:pt x="33" y="40"/>
                    <a:pt x="27" y="52"/>
                  </a:cubicBezTo>
                  <a:cubicBezTo>
                    <a:pt x="33" y="48"/>
                    <a:pt x="35" y="36"/>
                    <a:pt x="37" y="31"/>
                  </a:cubicBezTo>
                  <a:cubicBezTo>
                    <a:pt x="36" y="29"/>
                    <a:pt x="35" y="28"/>
                    <a:pt x="35" y="26"/>
                  </a:cubicBezTo>
                  <a:cubicBezTo>
                    <a:pt x="35" y="26"/>
                    <a:pt x="35" y="26"/>
                    <a:pt x="35" y="26"/>
                  </a:cubicBezTo>
                  <a:cubicBezTo>
                    <a:pt x="31" y="16"/>
                    <a:pt x="29" y="8"/>
                    <a:pt x="22" y="0"/>
                  </a:cubicBezTo>
                </a:path>
              </a:pathLst>
            </a:custGeom>
            <a:solidFill>
              <a:srgbClr val="FCE9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0" name="Freeform 8">
              <a:extLst>
                <a:ext uri="{FF2B5EF4-FFF2-40B4-BE49-F238E27FC236}">
                  <a16:creationId xmlns="" xmlns:a16="http://schemas.microsoft.com/office/drawing/2014/main" id="{C14D4402-C434-449F-B283-85C886590C84}"/>
                </a:ext>
              </a:extLst>
            </p:cNvPr>
            <p:cNvSpPr>
              <a:spLocks/>
            </p:cNvSpPr>
            <p:nvPr/>
          </p:nvSpPr>
          <p:spPr bwMode="auto">
            <a:xfrm flipH="1">
              <a:off x="1562100" y="6272213"/>
              <a:ext cx="241300" cy="238125"/>
            </a:xfrm>
            <a:custGeom>
              <a:avLst/>
              <a:gdLst>
                <a:gd name="T0" fmla="*/ 49 w 85"/>
                <a:gd name="T1" fmla="*/ 73 h 84"/>
                <a:gd name="T2" fmla="*/ 40 w 85"/>
                <a:gd name="T3" fmla="*/ 79 h 84"/>
                <a:gd name="T4" fmla="*/ 22 w 85"/>
                <a:gd name="T5" fmla="*/ 84 h 84"/>
                <a:gd name="T6" fmla="*/ 22 w 85"/>
                <a:gd name="T7" fmla="*/ 84 h 84"/>
                <a:gd name="T8" fmla="*/ 10 w 85"/>
                <a:gd name="T9" fmla="*/ 82 h 84"/>
                <a:gd name="T10" fmla="*/ 8 w 85"/>
                <a:gd name="T11" fmla="*/ 77 h 84"/>
                <a:gd name="T12" fmla="*/ 7 w 85"/>
                <a:gd name="T13" fmla="*/ 73 h 84"/>
                <a:gd name="T14" fmla="*/ 4 w 85"/>
                <a:gd name="T15" fmla="*/ 71 h 84"/>
                <a:gd name="T16" fmla="*/ 0 w 85"/>
                <a:gd name="T17" fmla="*/ 68 h 84"/>
                <a:gd name="T18" fmla="*/ 2 w 85"/>
                <a:gd name="T19" fmla="*/ 52 h 84"/>
                <a:gd name="T20" fmla="*/ 2 w 85"/>
                <a:gd name="T21" fmla="*/ 52 h 84"/>
                <a:gd name="T22" fmla="*/ 4 w 85"/>
                <a:gd name="T23" fmla="*/ 46 h 84"/>
                <a:gd name="T24" fmla="*/ 11 w 85"/>
                <a:gd name="T25" fmla="*/ 31 h 84"/>
                <a:gd name="T26" fmla="*/ 11 w 85"/>
                <a:gd name="T27" fmla="*/ 31 h 84"/>
                <a:gd name="T28" fmla="*/ 13 w 85"/>
                <a:gd name="T29" fmla="*/ 28 h 84"/>
                <a:gd name="T30" fmla="*/ 13 w 85"/>
                <a:gd name="T31" fmla="*/ 28 h 84"/>
                <a:gd name="T32" fmla="*/ 37 w 85"/>
                <a:gd name="T33" fmla="*/ 8 h 84"/>
                <a:gd name="T34" fmla="*/ 74 w 85"/>
                <a:gd name="T35" fmla="*/ 0 h 84"/>
                <a:gd name="T36" fmla="*/ 49 w 85"/>
                <a:gd name="T37" fmla="*/ 73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5" h="84">
                  <a:moveTo>
                    <a:pt x="49" y="73"/>
                  </a:moveTo>
                  <a:cubicBezTo>
                    <a:pt x="46" y="76"/>
                    <a:pt x="43" y="78"/>
                    <a:pt x="40" y="79"/>
                  </a:cubicBezTo>
                  <a:cubicBezTo>
                    <a:pt x="33" y="83"/>
                    <a:pt x="27" y="84"/>
                    <a:pt x="22" y="84"/>
                  </a:cubicBezTo>
                  <a:cubicBezTo>
                    <a:pt x="22" y="84"/>
                    <a:pt x="22" y="84"/>
                    <a:pt x="22" y="84"/>
                  </a:cubicBezTo>
                  <a:cubicBezTo>
                    <a:pt x="17" y="84"/>
                    <a:pt x="13" y="83"/>
                    <a:pt x="10" y="82"/>
                  </a:cubicBezTo>
                  <a:cubicBezTo>
                    <a:pt x="8" y="81"/>
                    <a:pt x="7" y="79"/>
                    <a:pt x="8" y="77"/>
                  </a:cubicBezTo>
                  <a:cubicBezTo>
                    <a:pt x="8" y="76"/>
                    <a:pt x="8" y="74"/>
                    <a:pt x="7" y="73"/>
                  </a:cubicBezTo>
                  <a:cubicBezTo>
                    <a:pt x="7" y="72"/>
                    <a:pt x="5" y="71"/>
                    <a:pt x="4" y="71"/>
                  </a:cubicBezTo>
                  <a:cubicBezTo>
                    <a:pt x="2" y="71"/>
                    <a:pt x="1" y="70"/>
                    <a:pt x="0" y="68"/>
                  </a:cubicBezTo>
                  <a:cubicBezTo>
                    <a:pt x="0" y="65"/>
                    <a:pt x="0" y="59"/>
                    <a:pt x="2" y="52"/>
                  </a:cubicBezTo>
                  <a:cubicBezTo>
                    <a:pt x="2" y="52"/>
                    <a:pt x="2" y="52"/>
                    <a:pt x="2" y="52"/>
                  </a:cubicBezTo>
                  <a:cubicBezTo>
                    <a:pt x="2" y="50"/>
                    <a:pt x="3" y="48"/>
                    <a:pt x="4" y="46"/>
                  </a:cubicBezTo>
                  <a:cubicBezTo>
                    <a:pt x="5" y="41"/>
                    <a:pt x="8" y="36"/>
                    <a:pt x="11" y="31"/>
                  </a:cubicBezTo>
                  <a:cubicBezTo>
                    <a:pt x="11" y="31"/>
                    <a:pt x="11" y="31"/>
                    <a:pt x="11" y="31"/>
                  </a:cubicBezTo>
                  <a:cubicBezTo>
                    <a:pt x="12" y="30"/>
                    <a:pt x="12" y="29"/>
                    <a:pt x="13" y="28"/>
                  </a:cubicBezTo>
                  <a:cubicBezTo>
                    <a:pt x="13" y="28"/>
                    <a:pt x="13" y="28"/>
                    <a:pt x="13" y="28"/>
                  </a:cubicBezTo>
                  <a:cubicBezTo>
                    <a:pt x="19" y="20"/>
                    <a:pt x="27" y="13"/>
                    <a:pt x="37" y="8"/>
                  </a:cubicBezTo>
                  <a:cubicBezTo>
                    <a:pt x="54" y="0"/>
                    <a:pt x="74" y="0"/>
                    <a:pt x="74" y="0"/>
                  </a:cubicBezTo>
                  <a:cubicBezTo>
                    <a:pt x="85" y="24"/>
                    <a:pt x="66" y="58"/>
                    <a:pt x="49" y="73"/>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1" name="Freeform 9">
              <a:extLst>
                <a:ext uri="{FF2B5EF4-FFF2-40B4-BE49-F238E27FC236}">
                  <a16:creationId xmlns="" xmlns:a16="http://schemas.microsoft.com/office/drawing/2014/main" id="{8C199A78-83EC-49DF-B8A9-F8280AA485AD}"/>
                </a:ext>
              </a:extLst>
            </p:cNvPr>
            <p:cNvSpPr>
              <a:spLocks/>
            </p:cNvSpPr>
            <p:nvPr/>
          </p:nvSpPr>
          <p:spPr bwMode="auto">
            <a:xfrm flipH="1">
              <a:off x="1739900" y="6323013"/>
              <a:ext cx="31750" cy="36513"/>
            </a:xfrm>
            <a:custGeom>
              <a:avLst/>
              <a:gdLst>
                <a:gd name="T0" fmla="*/ 11 w 11"/>
                <a:gd name="T1" fmla="*/ 0 h 13"/>
                <a:gd name="T2" fmla="*/ 2 w 11"/>
                <a:gd name="T3" fmla="*/ 10 h 13"/>
                <a:gd name="T4" fmla="*/ 2 w 11"/>
                <a:gd name="T5" fmla="*/ 10 h 13"/>
                <a:gd name="T6" fmla="*/ 0 w 11"/>
                <a:gd name="T7" fmla="*/ 13 h 13"/>
                <a:gd name="T8" fmla="*/ 0 w 11"/>
                <a:gd name="T9" fmla="*/ 13 h 13"/>
                <a:gd name="T10" fmla="*/ 0 w 11"/>
                <a:gd name="T11" fmla="*/ 13 h 13"/>
                <a:gd name="T12" fmla="*/ 0 w 11"/>
                <a:gd name="T13" fmla="*/ 13 h 13"/>
                <a:gd name="T14" fmla="*/ 0 w 11"/>
                <a:gd name="T15" fmla="*/ 13 h 13"/>
                <a:gd name="T16" fmla="*/ 2 w 11"/>
                <a:gd name="T17" fmla="*/ 10 h 13"/>
                <a:gd name="T18" fmla="*/ 2 w 11"/>
                <a:gd name="T19" fmla="*/ 10 h 13"/>
                <a:gd name="T20" fmla="*/ 11 w 11"/>
                <a:gd name="T21" fmla="*/ 0 h 13"/>
                <a:gd name="T22" fmla="*/ 11 w 11"/>
                <a:gd name="T23"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 h="13">
                  <a:moveTo>
                    <a:pt x="11" y="0"/>
                  </a:moveTo>
                  <a:cubicBezTo>
                    <a:pt x="7" y="3"/>
                    <a:pt x="4" y="6"/>
                    <a:pt x="2" y="10"/>
                  </a:cubicBezTo>
                  <a:cubicBezTo>
                    <a:pt x="2" y="10"/>
                    <a:pt x="2" y="10"/>
                    <a:pt x="2" y="10"/>
                  </a:cubicBezTo>
                  <a:cubicBezTo>
                    <a:pt x="1" y="11"/>
                    <a:pt x="1" y="12"/>
                    <a:pt x="0" y="13"/>
                  </a:cubicBezTo>
                  <a:cubicBezTo>
                    <a:pt x="0" y="13"/>
                    <a:pt x="0" y="13"/>
                    <a:pt x="0" y="13"/>
                  </a:cubicBezTo>
                  <a:cubicBezTo>
                    <a:pt x="0" y="13"/>
                    <a:pt x="0" y="13"/>
                    <a:pt x="0" y="13"/>
                  </a:cubicBezTo>
                  <a:cubicBezTo>
                    <a:pt x="0" y="13"/>
                    <a:pt x="0" y="13"/>
                    <a:pt x="0" y="13"/>
                  </a:cubicBezTo>
                  <a:cubicBezTo>
                    <a:pt x="0" y="13"/>
                    <a:pt x="0" y="13"/>
                    <a:pt x="0" y="13"/>
                  </a:cubicBezTo>
                  <a:cubicBezTo>
                    <a:pt x="1" y="12"/>
                    <a:pt x="1" y="11"/>
                    <a:pt x="2" y="10"/>
                  </a:cubicBezTo>
                  <a:cubicBezTo>
                    <a:pt x="2" y="10"/>
                    <a:pt x="2" y="10"/>
                    <a:pt x="2" y="10"/>
                  </a:cubicBezTo>
                  <a:cubicBezTo>
                    <a:pt x="4" y="6"/>
                    <a:pt x="7" y="3"/>
                    <a:pt x="11" y="0"/>
                  </a:cubicBezTo>
                  <a:cubicBezTo>
                    <a:pt x="11" y="0"/>
                    <a:pt x="11" y="0"/>
                    <a:pt x="11" y="0"/>
                  </a:cubicBezTo>
                </a:path>
              </a:pathLst>
            </a:custGeom>
            <a:solidFill>
              <a:srgbClr val="FDEF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2" name="Freeform 10">
              <a:extLst>
                <a:ext uri="{FF2B5EF4-FFF2-40B4-BE49-F238E27FC236}">
                  <a16:creationId xmlns="" xmlns:a16="http://schemas.microsoft.com/office/drawing/2014/main" id="{1971E066-6194-4D23-8744-63BDE0FB59CC}"/>
                </a:ext>
              </a:extLst>
            </p:cNvPr>
            <p:cNvSpPr>
              <a:spLocks noEditPoints="1"/>
            </p:cNvSpPr>
            <p:nvPr/>
          </p:nvSpPr>
          <p:spPr bwMode="auto">
            <a:xfrm flipH="1">
              <a:off x="1584325" y="6275388"/>
              <a:ext cx="198438" cy="204788"/>
            </a:xfrm>
            <a:custGeom>
              <a:avLst/>
              <a:gdLst>
                <a:gd name="T0" fmla="*/ 37 w 70"/>
                <a:gd name="T1" fmla="*/ 51 h 72"/>
                <a:gd name="T2" fmla="*/ 39 w 70"/>
                <a:gd name="T3" fmla="*/ 51 h 72"/>
                <a:gd name="T4" fmla="*/ 34 w 70"/>
                <a:gd name="T5" fmla="*/ 35 h 72"/>
                <a:gd name="T6" fmla="*/ 39 w 70"/>
                <a:gd name="T7" fmla="*/ 32 h 72"/>
                <a:gd name="T8" fmla="*/ 26 w 70"/>
                <a:gd name="T9" fmla="*/ 29 h 72"/>
                <a:gd name="T10" fmla="*/ 28 w 70"/>
                <a:gd name="T11" fmla="*/ 30 h 72"/>
                <a:gd name="T12" fmla="*/ 26 w 70"/>
                <a:gd name="T13" fmla="*/ 29 h 72"/>
                <a:gd name="T14" fmla="*/ 42 w 70"/>
                <a:gd name="T15" fmla="*/ 24 h 72"/>
                <a:gd name="T16" fmla="*/ 39 w 70"/>
                <a:gd name="T17" fmla="*/ 31 h 72"/>
                <a:gd name="T18" fmla="*/ 49 w 70"/>
                <a:gd name="T19" fmla="*/ 20 h 72"/>
                <a:gd name="T20" fmla="*/ 38 w 70"/>
                <a:gd name="T21" fmla="*/ 19 h 72"/>
                <a:gd name="T22" fmla="*/ 36 w 70"/>
                <a:gd name="T23" fmla="*/ 19 h 72"/>
                <a:gd name="T24" fmla="*/ 28 w 70"/>
                <a:gd name="T25" fmla="*/ 28 h 72"/>
                <a:gd name="T26" fmla="*/ 41 w 70"/>
                <a:gd name="T27" fmla="*/ 19 h 72"/>
                <a:gd name="T28" fmla="*/ 16 w 70"/>
                <a:gd name="T29" fmla="*/ 17 h 72"/>
                <a:gd name="T30" fmla="*/ 6 w 70"/>
                <a:gd name="T31" fmla="*/ 27 h 72"/>
                <a:gd name="T32" fmla="*/ 4 w 70"/>
                <a:gd name="T33" fmla="*/ 30 h 72"/>
                <a:gd name="T34" fmla="*/ 4 w 70"/>
                <a:gd name="T35" fmla="*/ 30 h 72"/>
                <a:gd name="T36" fmla="*/ 21 w 70"/>
                <a:gd name="T37" fmla="*/ 16 h 72"/>
                <a:gd name="T38" fmla="*/ 47 w 70"/>
                <a:gd name="T39" fmla="*/ 17 h 72"/>
                <a:gd name="T40" fmla="*/ 54 w 70"/>
                <a:gd name="T41" fmla="*/ 15 h 72"/>
                <a:gd name="T42" fmla="*/ 62 w 70"/>
                <a:gd name="T43" fmla="*/ 36 h 72"/>
                <a:gd name="T44" fmla="*/ 42 w 70"/>
                <a:gd name="T45" fmla="*/ 72 h 72"/>
                <a:gd name="T46" fmla="*/ 69 w 70"/>
                <a:gd name="T47" fmla="*/ 10 h 72"/>
                <a:gd name="T48" fmla="*/ 51 w 70"/>
                <a:gd name="T49" fmla="*/ 35 h 72"/>
                <a:gd name="T50" fmla="*/ 42 w 70"/>
                <a:gd name="T51" fmla="*/ 49 h 72"/>
                <a:gd name="T52" fmla="*/ 63 w 70"/>
                <a:gd name="T53" fmla="*/ 29 h 72"/>
                <a:gd name="T54" fmla="*/ 70 w 70"/>
                <a:gd name="T55" fmla="*/ 10 h 72"/>
                <a:gd name="T56" fmla="*/ 65 w 70"/>
                <a:gd name="T57" fmla="*/ 6 h 72"/>
                <a:gd name="T58" fmla="*/ 54 w 70"/>
                <a:gd name="T59" fmla="*/ 16 h 72"/>
                <a:gd name="T60" fmla="*/ 56 w 70"/>
                <a:gd name="T61" fmla="*/ 25 h 72"/>
                <a:gd name="T62" fmla="*/ 65 w 70"/>
                <a:gd name="T63" fmla="*/ 6 h 72"/>
                <a:gd name="T64" fmla="*/ 59 w 70"/>
                <a:gd name="T65" fmla="*/ 10 h 72"/>
                <a:gd name="T66" fmla="*/ 63 w 70"/>
                <a:gd name="T67" fmla="*/ 4 h 72"/>
                <a:gd name="T68" fmla="*/ 55 w 70"/>
                <a:gd name="T69" fmla="*/ 3 h 72"/>
                <a:gd name="T70" fmla="*/ 41 w 70"/>
                <a:gd name="T71" fmla="*/ 14 h 72"/>
                <a:gd name="T72" fmla="*/ 60 w 70"/>
                <a:gd name="T73" fmla="*/ 0 h 72"/>
                <a:gd name="T74" fmla="*/ 40 w 70"/>
                <a:gd name="T75" fmla="*/ 15 h 72"/>
                <a:gd name="T76" fmla="*/ 42 w 70"/>
                <a:gd name="T77" fmla="*/ 18 h 72"/>
                <a:gd name="T78" fmla="*/ 49 w 70"/>
                <a:gd name="T79" fmla="*/ 14 h 72"/>
                <a:gd name="T80" fmla="*/ 56 w 70"/>
                <a:gd name="T81" fmla="*/ 13 h 72"/>
                <a:gd name="T82" fmla="*/ 60 w 70"/>
                <a:gd name="T83"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0" h="72">
                  <a:moveTo>
                    <a:pt x="39" y="51"/>
                  </a:moveTo>
                  <a:cubicBezTo>
                    <a:pt x="39" y="51"/>
                    <a:pt x="38" y="51"/>
                    <a:pt x="37" y="51"/>
                  </a:cubicBezTo>
                  <a:cubicBezTo>
                    <a:pt x="36" y="53"/>
                    <a:pt x="35" y="54"/>
                    <a:pt x="35" y="54"/>
                  </a:cubicBezTo>
                  <a:cubicBezTo>
                    <a:pt x="35" y="54"/>
                    <a:pt x="37" y="53"/>
                    <a:pt x="39" y="51"/>
                  </a:cubicBezTo>
                  <a:moveTo>
                    <a:pt x="36" y="32"/>
                  </a:moveTo>
                  <a:cubicBezTo>
                    <a:pt x="35" y="33"/>
                    <a:pt x="34" y="34"/>
                    <a:pt x="34" y="35"/>
                  </a:cubicBezTo>
                  <a:cubicBezTo>
                    <a:pt x="34" y="36"/>
                    <a:pt x="34" y="37"/>
                    <a:pt x="34" y="37"/>
                  </a:cubicBezTo>
                  <a:cubicBezTo>
                    <a:pt x="34" y="37"/>
                    <a:pt x="36" y="35"/>
                    <a:pt x="39" y="32"/>
                  </a:cubicBezTo>
                  <a:cubicBezTo>
                    <a:pt x="38" y="32"/>
                    <a:pt x="37" y="32"/>
                    <a:pt x="36" y="32"/>
                  </a:cubicBezTo>
                  <a:moveTo>
                    <a:pt x="26" y="29"/>
                  </a:moveTo>
                  <a:cubicBezTo>
                    <a:pt x="23" y="34"/>
                    <a:pt x="21" y="37"/>
                    <a:pt x="21" y="37"/>
                  </a:cubicBezTo>
                  <a:cubicBezTo>
                    <a:pt x="21" y="37"/>
                    <a:pt x="24" y="34"/>
                    <a:pt x="28" y="30"/>
                  </a:cubicBezTo>
                  <a:cubicBezTo>
                    <a:pt x="27" y="30"/>
                    <a:pt x="27" y="30"/>
                    <a:pt x="27" y="29"/>
                  </a:cubicBezTo>
                  <a:cubicBezTo>
                    <a:pt x="27" y="29"/>
                    <a:pt x="27" y="29"/>
                    <a:pt x="26" y="29"/>
                  </a:cubicBezTo>
                  <a:moveTo>
                    <a:pt x="49" y="20"/>
                  </a:moveTo>
                  <a:cubicBezTo>
                    <a:pt x="47" y="22"/>
                    <a:pt x="44" y="23"/>
                    <a:pt x="42" y="24"/>
                  </a:cubicBezTo>
                  <a:cubicBezTo>
                    <a:pt x="40" y="26"/>
                    <a:pt x="38" y="29"/>
                    <a:pt x="36" y="31"/>
                  </a:cubicBezTo>
                  <a:cubicBezTo>
                    <a:pt x="37" y="31"/>
                    <a:pt x="38" y="31"/>
                    <a:pt x="39" y="31"/>
                  </a:cubicBezTo>
                  <a:cubicBezTo>
                    <a:pt x="39" y="31"/>
                    <a:pt x="39" y="31"/>
                    <a:pt x="39" y="31"/>
                  </a:cubicBezTo>
                  <a:cubicBezTo>
                    <a:pt x="42" y="28"/>
                    <a:pt x="46" y="24"/>
                    <a:pt x="49" y="20"/>
                  </a:cubicBezTo>
                  <a:moveTo>
                    <a:pt x="41" y="19"/>
                  </a:moveTo>
                  <a:cubicBezTo>
                    <a:pt x="40" y="19"/>
                    <a:pt x="39" y="19"/>
                    <a:pt x="38" y="19"/>
                  </a:cubicBezTo>
                  <a:cubicBezTo>
                    <a:pt x="38" y="19"/>
                    <a:pt x="37" y="19"/>
                    <a:pt x="37" y="19"/>
                  </a:cubicBezTo>
                  <a:cubicBezTo>
                    <a:pt x="37" y="19"/>
                    <a:pt x="36" y="19"/>
                    <a:pt x="36" y="19"/>
                  </a:cubicBezTo>
                  <a:cubicBezTo>
                    <a:pt x="33" y="22"/>
                    <a:pt x="30" y="25"/>
                    <a:pt x="27" y="28"/>
                  </a:cubicBezTo>
                  <a:cubicBezTo>
                    <a:pt x="28" y="28"/>
                    <a:pt x="28" y="28"/>
                    <a:pt x="28" y="28"/>
                  </a:cubicBezTo>
                  <a:cubicBezTo>
                    <a:pt x="29" y="28"/>
                    <a:pt x="29" y="28"/>
                    <a:pt x="30" y="28"/>
                  </a:cubicBezTo>
                  <a:cubicBezTo>
                    <a:pt x="33" y="25"/>
                    <a:pt x="37" y="21"/>
                    <a:pt x="41" y="19"/>
                  </a:cubicBezTo>
                  <a:moveTo>
                    <a:pt x="21" y="16"/>
                  </a:moveTo>
                  <a:cubicBezTo>
                    <a:pt x="19" y="17"/>
                    <a:pt x="17" y="17"/>
                    <a:pt x="16" y="17"/>
                  </a:cubicBezTo>
                  <a:cubicBezTo>
                    <a:pt x="15" y="17"/>
                    <a:pt x="15" y="17"/>
                    <a:pt x="15" y="17"/>
                  </a:cubicBezTo>
                  <a:cubicBezTo>
                    <a:pt x="11" y="20"/>
                    <a:pt x="8" y="23"/>
                    <a:pt x="6" y="27"/>
                  </a:cubicBezTo>
                  <a:cubicBezTo>
                    <a:pt x="6" y="27"/>
                    <a:pt x="6" y="27"/>
                    <a:pt x="6" y="27"/>
                  </a:cubicBezTo>
                  <a:cubicBezTo>
                    <a:pt x="5" y="28"/>
                    <a:pt x="5" y="29"/>
                    <a:pt x="4" y="30"/>
                  </a:cubicBezTo>
                  <a:cubicBezTo>
                    <a:pt x="4" y="30"/>
                    <a:pt x="4" y="30"/>
                    <a:pt x="4" y="30"/>
                  </a:cubicBezTo>
                  <a:cubicBezTo>
                    <a:pt x="4" y="30"/>
                    <a:pt x="4" y="30"/>
                    <a:pt x="4" y="30"/>
                  </a:cubicBezTo>
                  <a:cubicBezTo>
                    <a:pt x="3" y="31"/>
                    <a:pt x="0" y="37"/>
                    <a:pt x="0" y="38"/>
                  </a:cubicBezTo>
                  <a:cubicBezTo>
                    <a:pt x="3" y="34"/>
                    <a:pt x="11" y="24"/>
                    <a:pt x="21" y="16"/>
                  </a:cubicBezTo>
                  <a:moveTo>
                    <a:pt x="54" y="15"/>
                  </a:moveTo>
                  <a:cubicBezTo>
                    <a:pt x="52" y="16"/>
                    <a:pt x="50" y="17"/>
                    <a:pt x="47" y="17"/>
                  </a:cubicBezTo>
                  <a:cubicBezTo>
                    <a:pt x="46" y="19"/>
                    <a:pt x="45" y="21"/>
                    <a:pt x="43" y="23"/>
                  </a:cubicBezTo>
                  <a:cubicBezTo>
                    <a:pt x="46" y="21"/>
                    <a:pt x="50" y="19"/>
                    <a:pt x="54" y="15"/>
                  </a:cubicBezTo>
                  <a:moveTo>
                    <a:pt x="70" y="15"/>
                  </a:moveTo>
                  <a:cubicBezTo>
                    <a:pt x="69" y="21"/>
                    <a:pt x="66" y="29"/>
                    <a:pt x="62" y="36"/>
                  </a:cubicBezTo>
                  <a:cubicBezTo>
                    <a:pt x="60" y="41"/>
                    <a:pt x="57" y="48"/>
                    <a:pt x="55" y="52"/>
                  </a:cubicBezTo>
                  <a:cubicBezTo>
                    <a:pt x="47" y="65"/>
                    <a:pt x="47" y="66"/>
                    <a:pt x="42" y="72"/>
                  </a:cubicBezTo>
                  <a:cubicBezTo>
                    <a:pt x="56" y="60"/>
                    <a:pt x="70" y="36"/>
                    <a:pt x="70" y="15"/>
                  </a:cubicBezTo>
                  <a:moveTo>
                    <a:pt x="69" y="10"/>
                  </a:moveTo>
                  <a:cubicBezTo>
                    <a:pt x="67" y="14"/>
                    <a:pt x="63" y="21"/>
                    <a:pt x="56" y="26"/>
                  </a:cubicBezTo>
                  <a:cubicBezTo>
                    <a:pt x="55" y="29"/>
                    <a:pt x="53" y="32"/>
                    <a:pt x="51" y="35"/>
                  </a:cubicBezTo>
                  <a:cubicBezTo>
                    <a:pt x="48" y="40"/>
                    <a:pt x="42" y="46"/>
                    <a:pt x="39" y="50"/>
                  </a:cubicBezTo>
                  <a:cubicBezTo>
                    <a:pt x="40" y="49"/>
                    <a:pt x="41" y="49"/>
                    <a:pt x="42" y="49"/>
                  </a:cubicBezTo>
                  <a:cubicBezTo>
                    <a:pt x="49" y="45"/>
                    <a:pt x="57" y="38"/>
                    <a:pt x="61" y="32"/>
                  </a:cubicBezTo>
                  <a:cubicBezTo>
                    <a:pt x="62" y="30"/>
                    <a:pt x="62" y="29"/>
                    <a:pt x="63" y="29"/>
                  </a:cubicBezTo>
                  <a:cubicBezTo>
                    <a:pt x="63" y="29"/>
                    <a:pt x="63" y="30"/>
                    <a:pt x="62" y="33"/>
                  </a:cubicBezTo>
                  <a:cubicBezTo>
                    <a:pt x="67" y="25"/>
                    <a:pt x="69" y="16"/>
                    <a:pt x="70" y="10"/>
                  </a:cubicBezTo>
                  <a:cubicBezTo>
                    <a:pt x="70" y="10"/>
                    <a:pt x="69" y="10"/>
                    <a:pt x="69" y="10"/>
                  </a:cubicBezTo>
                  <a:moveTo>
                    <a:pt x="65" y="6"/>
                  </a:moveTo>
                  <a:cubicBezTo>
                    <a:pt x="63" y="9"/>
                    <a:pt x="60" y="11"/>
                    <a:pt x="57" y="13"/>
                  </a:cubicBezTo>
                  <a:cubicBezTo>
                    <a:pt x="56" y="14"/>
                    <a:pt x="55" y="15"/>
                    <a:pt x="54" y="16"/>
                  </a:cubicBezTo>
                  <a:cubicBezTo>
                    <a:pt x="54" y="16"/>
                    <a:pt x="54" y="16"/>
                    <a:pt x="55" y="16"/>
                  </a:cubicBezTo>
                  <a:cubicBezTo>
                    <a:pt x="57" y="16"/>
                    <a:pt x="57" y="20"/>
                    <a:pt x="56" y="25"/>
                  </a:cubicBezTo>
                  <a:cubicBezTo>
                    <a:pt x="63" y="20"/>
                    <a:pt x="67" y="13"/>
                    <a:pt x="68" y="9"/>
                  </a:cubicBezTo>
                  <a:cubicBezTo>
                    <a:pt x="67" y="8"/>
                    <a:pt x="66" y="7"/>
                    <a:pt x="65" y="6"/>
                  </a:cubicBezTo>
                  <a:moveTo>
                    <a:pt x="63" y="4"/>
                  </a:moveTo>
                  <a:cubicBezTo>
                    <a:pt x="62" y="5"/>
                    <a:pt x="61" y="8"/>
                    <a:pt x="59" y="10"/>
                  </a:cubicBezTo>
                  <a:cubicBezTo>
                    <a:pt x="61" y="8"/>
                    <a:pt x="63" y="7"/>
                    <a:pt x="64" y="5"/>
                  </a:cubicBezTo>
                  <a:cubicBezTo>
                    <a:pt x="63" y="5"/>
                    <a:pt x="63" y="4"/>
                    <a:pt x="63" y="4"/>
                  </a:cubicBezTo>
                  <a:moveTo>
                    <a:pt x="59" y="0"/>
                  </a:moveTo>
                  <a:cubicBezTo>
                    <a:pt x="55" y="3"/>
                    <a:pt x="55" y="3"/>
                    <a:pt x="55" y="3"/>
                  </a:cubicBezTo>
                  <a:cubicBezTo>
                    <a:pt x="51" y="6"/>
                    <a:pt x="46" y="9"/>
                    <a:pt x="42" y="11"/>
                  </a:cubicBezTo>
                  <a:cubicBezTo>
                    <a:pt x="42" y="12"/>
                    <a:pt x="41" y="13"/>
                    <a:pt x="41" y="14"/>
                  </a:cubicBezTo>
                  <a:cubicBezTo>
                    <a:pt x="48" y="10"/>
                    <a:pt x="55" y="5"/>
                    <a:pt x="59" y="0"/>
                  </a:cubicBezTo>
                  <a:moveTo>
                    <a:pt x="60" y="0"/>
                  </a:moveTo>
                  <a:cubicBezTo>
                    <a:pt x="56" y="5"/>
                    <a:pt x="48" y="11"/>
                    <a:pt x="42" y="14"/>
                  </a:cubicBezTo>
                  <a:cubicBezTo>
                    <a:pt x="41" y="14"/>
                    <a:pt x="41" y="15"/>
                    <a:pt x="40" y="15"/>
                  </a:cubicBezTo>
                  <a:cubicBezTo>
                    <a:pt x="39" y="16"/>
                    <a:pt x="38" y="17"/>
                    <a:pt x="37" y="18"/>
                  </a:cubicBezTo>
                  <a:cubicBezTo>
                    <a:pt x="39" y="18"/>
                    <a:pt x="40" y="18"/>
                    <a:pt x="42" y="18"/>
                  </a:cubicBezTo>
                  <a:cubicBezTo>
                    <a:pt x="45" y="15"/>
                    <a:pt x="47" y="14"/>
                    <a:pt x="49" y="14"/>
                  </a:cubicBezTo>
                  <a:cubicBezTo>
                    <a:pt x="49" y="14"/>
                    <a:pt x="49" y="14"/>
                    <a:pt x="49" y="14"/>
                  </a:cubicBezTo>
                  <a:cubicBezTo>
                    <a:pt x="50" y="14"/>
                    <a:pt x="49" y="15"/>
                    <a:pt x="48" y="16"/>
                  </a:cubicBezTo>
                  <a:cubicBezTo>
                    <a:pt x="51" y="15"/>
                    <a:pt x="53" y="14"/>
                    <a:pt x="56" y="13"/>
                  </a:cubicBezTo>
                  <a:cubicBezTo>
                    <a:pt x="58" y="9"/>
                    <a:pt x="60" y="5"/>
                    <a:pt x="61" y="2"/>
                  </a:cubicBezTo>
                  <a:cubicBezTo>
                    <a:pt x="61" y="2"/>
                    <a:pt x="61" y="1"/>
                    <a:pt x="60" y="0"/>
                  </a:cubicBezTo>
                </a:path>
              </a:pathLst>
            </a:custGeom>
            <a:solidFill>
              <a:srgbClr val="FCE9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3" name="Freeform 11">
              <a:extLst>
                <a:ext uri="{FF2B5EF4-FFF2-40B4-BE49-F238E27FC236}">
                  <a16:creationId xmlns="" xmlns:a16="http://schemas.microsoft.com/office/drawing/2014/main" id="{543D8622-099E-4E95-89CA-2336C1CB1DEC}"/>
                </a:ext>
              </a:extLst>
            </p:cNvPr>
            <p:cNvSpPr>
              <a:spLocks/>
            </p:cNvSpPr>
            <p:nvPr/>
          </p:nvSpPr>
          <p:spPr bwMode="auto">
            <a:xfrm flipH="1">
              <a:off x="1601788" y="6149975"/>
              <a:ext cx="284163" cy="179388"/>
            </a:xfrm>
            <a:custGeom>
              <a:avLst/>
              <a:gdLst>
                <a:gd name="T0" fmla="*/ 100 w 100"/>
                <a:gd name="T1" fmla="*/ 40 h 63"/>
                <a:gd name="T2" fmla="*/ 91 w 100"/>
                <a:gd name="T3" fmla="*/ 47 h 63"/>
                <a:gd name="T4" fmla="*/ 42 w 100"/>
                <a:gd name="T5" fmla="*/ 60 h 63"/>
                <a:gd name="T6" fmla="*/ 42 w 100"/>
                <a:gd name="T7" fmla="*/ 60 h 63"/>
                <a:gd name="T8" fmla="*/ 38 w 100"/>
                <a:gd name="T9" fmla="*/ 59 h 63"/>
                <a:gd name="T10" fmla="*/ 26 w 100"/>
                <a:gd name="T11" fmla="*/ 55 h 63"/>
                <a:gd name="T12" fmla="*/ 8 w 100"/>
                <a:gd name="T13" fmla="*/ 43 h 63"/>
                <a:gd name="T14" fmla="*/ 8 w 100"/>
                <a:gd name="T15" fmla="*/ 43 h 63"/>
                <a:gd name="T16" fmla="*/ 6 w 100"/>
                <a:gd name="T17" fmla="*/ 41 h 63"/>
                <a:gd name="T18" fmla="*/ 6 w 100"/>
                <a:gd name="T19" fmla="*/ 40 h 63"/>
                <a:gd name="T20" fmla="*/ 2 w 100"/>
                <a:gd name="T21" fmla="*/ 29 h 63"/>
                <a:gd name="T22" fmla="*/ 3 w 100"/>
                <a:gd name="T23" fmla="*/ 28 h 63"/>
                <a:gd name="T24" fmla="*/ 5 w 100"/>
                <a:gd name="T25" fmla="*/ 17 h 63"/>
                <a:gd name="T26" fmla="*/ 5 w 100"/>
                <a:gd name="T27" fmla="*/ 17 h 63"/>
                <a:gd name="T28" fmla="*/ 9 w 100"/>
                <a:gd name="T29" fmla="*/ 13 h 63"/>
                <a:gd name="T30" fmla="*/ 15 w 100"/>
                <a:gd name="T31" fmla="*/ 8 h 63"/>
                <a:gd name="T32" fmla="*/ 43 w 100"/>
                <a:gd name="T33" fmla="*/ 0 h 63"/>
                <a:gd name="T34" fmla="*/ 43 w 100"/>
                <a:gd name="T35" fmla="*/ 0 h 63"/>
                <a:gd name="T36" fmla="*/ 61 w 100"/>
                <a:gd name="T37" fmla="*/ 3 h 63"/>
                <a:gd name="T38" fmla="*/ 89 w 100"/>
                <a:gd name="T39" fmla="*/ 25 h 63"/>
                <a:gd name="T40" fmla="*/ 100 w 100"/>
                <a:gd name="T41" fmla="*/ 4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0" h="63">
                  <a:moveTo>
                    <a:pt x="100" y="40"/>
                  </a:moveTo>
                  <a:cubicBezTo>
                    <a:pt x="91" y="47"/>
                    <a:pt x="91" y="47"/>
                    <a:pt x="91" y="47"/>
                  </a:cubicBezTo>
                  <a:cubicBezTo>
                    <a:pt x="77" y="58"/>
                    <a:pt x="59" y="63"/>
                    <a:pt x="42" y="60"/>
                  </a:cubicBezTo>
                  <a:cubicBezTo>
                    <a:pt x="42" y="60"/>
                    <a:pt x="42" y="60"/>
                    <a:pt x="42" y="60"/>
                  </a:cubicBezTo>
                  <a:cubicBezTo>
                    <a:pt x="41" y="60"/>
                    <a:pt x="39" y="59"/>
                    <a:pt x="38" y="59"/>
                  </a:cubicBezTo>
                  <a:cubicBezTo>
                    <a:pt x="34" y="58"/>
                    <a:pt x="30" y="57"/>
                    <a:pt x="26" y="55"/>
                  </a:cubicBezTo>
                  <a:cubicBezTo>
                    <a:pt x="18" y="51"/>
                    <a:pt x="12" y="47"/>
                    <a:pt x="8" y="43"/>
                  </a:cubicBezTo>
                  <a:cubicBezTo>
                    <a:pt x="8" y="43"/>
                    <a:pt x="8" y="43"/>
                    <a:pt x="8" y="43"/>
                  </a:cubicBezTo>
                  <a:cubicBezTo>
                    <a:pt x="7" y="42"/>
                    <a:pt x="7" y="42"/>
                    <a:pt x="6" y="41"/>
                  </a:cubicBezTo>
                  <a:cubicBezTo>
                    <a:pt x="6" y="40"/>
                    <a:pt x="6" y="40"/>
                    <a:pt x="6" y="40"/>
                  </a:cubicBezTo>
                  <a:cubicBezTo>
                    <a:pt x="1" y="35"/>
                    <a:pt x="0" y="30"/>
                    <a:pt x="2" y="29"/>
                  </a:cubicBezTo>
                  <a:cubicBezTo>
                    <a:pt x="3" y="29"/>
                    <a:pt x="3" y="28"/>
                    <a:pt x="3" y="28"/>
                  </a:cubicBezTo>
                  <a:cubicBezTo>
                    <a:pt x="6" y="25"/>
                    <a:pt x="2" y="22"/>
                    <a:pt x="5" y="17"/>
                  </a:cubicBezTo>
                  <a:cubicBezTo>
                    <a:pt x="5" y="17"/>
                    <a:pt x="5" y="17"/>
                    <a:pt x="5" y="17"/>
                  </a:cubicBezTo>
                  <a:cubicBezTo>
                    <a:pt x="6" y="16"/>
                    <a:pt x="7" y="15"/>
                    <a:pt x="9" y="13"/>
                  </a:cubicBezTo>
                  <a:cubicBezTo>
                    <a:pt x="11" y="12"/>
                    <a:pt x="13" y="10"/>
                    <a:pt x="15" y="8"/>
                  </a:cubicBezTo>
                  <a:cubicBezTo>
                    <a:pt x="25" y="2"/>
                    <a:pt x="35" y="0"/>
                    <a:pt x="43" y="0"/>
                  </a:cubicBezTo>
                  <a:cubicBezTo>
                    <a:pt x="43" y="0"/>
                    <a:pt x="43" y="0"/>
                    <a:pt x="43" y="0"/>
                  </a:cubicBezTo>
                  <a:cubicBezTo>
                    <a:pt x="50" y="0"/>
                    <a:pt x="56" y="1"/>
                    <a:pt x="61" y="3"/>
                  </a:cubicBezTo>
                  <a:cubicBezTo>
                    <a:pt x="73" y="7"/>
                    <a:pt x="83" y="15"/>
                    <a:pt x="89" y="25"/>
                  </a:cubicBezTo>
                  <a:cubicBezTo>
                    <a:pt x="100" y="40"/>
                    <a:pt x="100" y="40"/>
                    <a:pt x="100" y="40"/>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4" name="Freeform 12">
              <a:extLst>
                <a:ext uri="{FF2B5EF4-FFF2-40B4-BE49-F238E27FC236}">
                  <a16:creationId xmlns="" xmlns:a16="http://schemas.microsoft.com/office/drawing/2014/main" id="{E2C0721A-6DA2-4B0C-8997-9BBDE2EC4D85}"/>
                </a:ext>
              </a:extLst>
            </p:cNvPr>
            <p:cNvSpPr>
              <a:spLocks noEditPoints="1"/>
            </p:cNvSpPr>
            <p:nvPr/>
          </p:nvSpPr>
          <p:spPr bwMode="auto">
            <a:xfrm flipH="1">
              <a:off x="1612900" y="6149975"/>
              <a:ext cx="176213" cy="173038"/>
            </a:xfrm>
            <a:custGeom>
              <a:avLst/>
              <a:gdLst>
                <a:gd name="T0" fmla="*/ 28 w 62"/>
                <a:gd name="T1" fmla="*/ 56 h 61"/>
                <a:gd name="T2" fmla="*/ 26 w 62"/>
                <a:gd name="T3" fmla="*/ 57 h 61"/>
                <a:gd name="T4" fmla="*/ 12 w 62"/>
                <a:gd name="T5" fmla="*/ 58 h 61"/>
                <a:gd name="T6" fmla="*/ 8 w 62"/>
                <a:gd name="T7" fmla="*/ 60 h 61"/>
                <a:gd name="T8" fmla="*/ 18 w 62"/>
                <a:gd name="T9" fmla="*/ 61 h 61"/>
                <a:gd name="T10" fmla="*/ 40 w 62"/>
                <a:gd name="T11" fmla="*/ 52 h 61"/>
                <a:gd name="T12" fmla="*/ 22 w 62"/>
                <a:gd name="T13" fmla="*/ 45 h 61"/>
                <a:gd name="T14" fmla="*/ 36 w 62"/>
                <a:gd name="T15" fmla="*/ 42 h 61"/>
                <a:gd name="T16" fmla="*/ 53 w 62"/>
                <a:gd name="T17" fmla="*/ 42 h 61"/>
                <a:gd name="T18" fmla="*/ 49 w 62"/>
                <a:gd name="T19" fmla="*/ 46 h 61"/>
                <a:gd name="T20" fmla="*/ 38 w 62"/>
                <a:gd name="T21" fmla="*/ 57 h 61"/>
                <a:gd name="T22" fmla="*/ 61 w 62"/>
                <a:gd name="T23" fmla="*/ 44 h 61"/>
                <a:gd name="T24" fmla="*/ 59 w 62"/>
                <a:gd name="T25" fmla="*/ 40 h 61"/>
                <a:gd name="T26" fmla="*/ 46 w 62"/>
                <a:gd name="T27" fmla="*/ 38 h 61"/>
                <a:gd name="T28" fmla="*/ 38 w 62"/>
                <a:gd name="T29" fmla="*/ 42 h 61"/>
                <a:gd name="T30" fmla="*/ 38 w 62"/>
                <a:gd name="T31" fmla="*/ 45 h 61"/>
                <a:gd name="T32" fmla="*/ 59 w 62"/>
                <a:gd name="T33" fmla="*/ 39 h 61"/>
                <a:gd name="T34" fmla="*/ 27 w 62"/>
                <a:gd name="T35" fmla="*/ 32 h 61"/>
                <a:gd name="T36" fmla="*/ 26 w 62"/>
                <a:gd name="T37" fmla="*/ 33 h 61"/>
                <a:gd name="T38" fmla="*/ 33 w 62"/>
                <a:gd name="T39" fmla="*/ 31 h 61"/>
                <a:gd name="T40" fmla="*/ 27 w 62"/>
                <a:gd name="T41" fmla="*/ 33 h 61"/>
                <a:gd name="T42" fmla="*/ 54 w 62"/>
                <a:gd name="T43" fmla="*/ 34 h 61"/>
                <a:gd name="T44" fmla="*/ 46 w 62"/>
                <a:gd name="T45" fmla="*/ 33 h 61"/>
                <a:gd name="T46" fmla="*/ 26 w 62"/>
                <a:gd name="T47" fmla="*/ 31 h 61"/>
                <a:gd name="T48" fmla="*/ 22 w 62"/>
                <a:gd name="T49" fmla="*/ 32 h 61"/>
                <a:gd name="T50" fmla="*/ 26 w 62"/>
                <a:gd name="T51" fmla="*/ 31 h 61"/>
                <a:gd name="T52" fmla="*/ 40 w 62"/>
                <a:gd name="T53" fmla="*/ 28 h 61"/>
                <a:gd name="T54" fmla="*/ 56 w 62"/>
                <a:gd name="T55" fmla="*/ 33 h 61"/>
                <a:gd name="T56" fmla="*/ 53 w 62"/>
                <a:gd name="T57" fmla="*/ 29 h 61"/>
                <a:gd name="T58" fmla="*/ 50 w 62"/>
                <a:gd name="T59" fmla="*/ 28 h 61"/>
                <a:gd name="T60" fmla="*/ 9 w 62"/>
                <a:gd name="T61" fmla="*/ 15 h 61"/>
                <a:gd name="T62" fmla="*/ 45 w 62"/>
                <a:gd name="T63" fmla="*/ 27 h 61"/>
                <a:gd name="T64" fmla="*/ 9 w 62"/>
                <a:gd name="T65" fmla="*/ 15 h 61"/>
                <a:gd name="T66" fmla="*/ 9 w 62"/>
                <a:gd name="T67" fmla="*/ 0 h 61"/>
                <a:gd name="T68" fmla="*/ 9 w 62"/>
                <a:gd name="T69" fmla="*/ 0 h 61"/>
                <a:gd name="T70" fmla="*/ 45 w 62"/>
                <a:gd name="T71" fmla="*/ 16 h 61"/>
                <a:gd name="T72" fmla="*/ 27 w 62"/>
                <a:gd name="T73" fmla="*/ 3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2" h="61">
                  <a:moveTo>
                    <a:pt x="40" y="52"/>
                  </a:moveTo>
                  <a:cubicBezTo>
                    <a:pt x="37" y="54"/>
                    <a:pt x="33" y="55"/>
                    <a:pt x="28" y="56"/>
                  </a:cubicBezTo>
                  <a:cubicBezTo>
                    <a:pt x="28" y="56"/>
                    <a:pt x="28" y="56"/>
                    <a:pt x="28" y="56"/>
                  </a:cubicBezTo>
                  <a:cubicBezTo>
                    <a:pt x="27" y="57"/>
                    <a:pt x="27" y="57"/>
                    <a:pt x="26" y="57"/>
                  </a:cubicBezTo>
                  <a:cubicBezTo>
                    <a:pt x="26" y="57"/>
                    <a:pt x="25" y="57"/>
                    <a:pt x="25" y="57"/>
                  </a:cubicBezTo>
                  <a:cubicBezTo>
                    <a:pt x="21" y="57"/>
                    <a:pt x="17" y="58"/>
                    <a:pt x="12" y="58"/>
                  </a:cubicBezTo>
                  <a:cubicBezTo>
                    <a:pt x="8" y="58"/>
                    <a:pt x="4" y="57"/>
                    <a:pt x="0" y="57"/>
                  </a:cubicBezTo>
                  <a:cubicBezTo>
                    <a:pt x="0" y="58"/>
                    <a:pt x="7" y="60"/>
                    <a:pt x="8" y="60"/>
                  </a:cubicBezTo>
                  <a:cubicBezTo>
                    <a:pt x="8" y="60"/>
                    <a:pt x="8" y="60"/>
                    <a:pt x="8" y="60"/>
                  </a:cubicBezTo>
                  <a:cubicBezTo>
                    <a:pt x="11" y="60"/>
                    <a:pt x="14" y="61"/>
                    <a:pt x="18" y="61"/>
                  </a:cubicBezTo>
                  <a:cubicBezTo>
                    <a:pt x="24" y="61"/>
                    <a:pt x="31" y="60"/>
                    <a:pt x="37" y="58"/>
                  </a:cubicBezTo>
                  <a:cubicBezTo>
                    <a:pt x="38" y="56"/>
                    <a:pt x="39" y="54"/>
                    <a:pt x="40" y="52"/>
                  </a:cubicBezTo>
                  <a:moveTo>
                    <a:pt x="36" y="42"/>
                  </a:moveTo>
                  <a:cubicBezTo>
                    <a:pt x="30" y="44"/>
                    <a:pt x="22" y="45"/>
                    <a:pt x="22" y="45"/>
                  </a:cubicBezTo>
                  <a:cubicBezTo>
                    <a:pt x="22" y="45"/>
                    <a:pt x="28" y="45"/>
                    <a:pt x="34" y="45"/>
                  </a:cubicBezTo>
                  <a:cubicBezTo>
                    <a:pt x="34" y="44"/>
                    <a:pt x="35" y="43"/>
                    <a:pt x="36" y="42"/>
                  </a:cubicBezTo>
                  <a:moveTo>
                    <a:pt x="59" y="40"/>
                  </a:moveTo>
                  <a:cubicBezTo>
                    <a:pt x="57" y="41"/>
                    <a:pt x="55" y="41"/>
                    <a:pt x="53" y="42"/>
                  </a:cubicBezTo>
                  <a:cubicBezTo>
                    <a:pt x="51" y="43"/>
                    <a:pt x="50" y="44"/>
                    <a:pt x="48" y="45"/>
                  </a:cubicBezTo>
                  <a:cubicBezTo>
                    <a:pt x="49" y="46"/>
                    <a:pt x="49" y="46"/>
                    <a:pt x="49" y="46"/>
                  </a:cubicBezTo>
                  <a:cubicBezTo>
                    <a:pt x="50" y="47"/>
                    <a:pt x="47" y="49"/>
                    <a:pt x="42" y="52"/>
                  </a:cubicBezTo>
                  <a:cubicBezTo>
                    <a:pt x="40" y="54"/>
                    <a:pt x="39" y="56"/>
                    <a:pt x="38" y="57"/>
                  </a:cubicBezTo>
                  <a:cubicBezTo>
                    <a:pt x="45" y="55"/>
                    <a:pt x="51" y="52"/>
                    <a:pt x="57" y="47"/>
                  </a:cubicBezTo>
                  <a:cubicBezTo>
                    <a:pt x="61" y="44"/>
                    <a:pt x="61" y="44"/>
                    <a:pt x="61" y="44"/>
                  </a:cubicBezTo>
                  <a:cubicBezTo>
                    <a:pt x="61" y="44"/>
                    <a:pt x="61" y="44"/>
                    <a:pt x="62" y="44"/>
                  </a:cubicBezTo>
                  <a:cubicBezTo>
                    <a:pt x="61" y="43"/>
                    <a:pt x="60" y="41"/>
                    <a:pt x="59" y="40"/>
                  </a:cubicBezTo>
                  <a:moveTo>
                    <a:pt x="57" y="35"/>
                  </a:moveTo>
                  <a:cubicBezTo>
                    <a:pt x="54" y="36"/>
                    <a:pt x="50" y="36"/>
                    <a:pt x="46" y="38"/>
                  </a:cubicBezTo>
                  <a:cubicBezTo>
                    <a:pt x="46" y="38"/>
                    <a:pt x="46" y="38"/>
                    <a:pt x="46" y="38"/>
                  </a:cubicBezTo>
                  <a:cubicBezTo>
                    <a:pt x="47" y="39"/>
                    <a:pt x="43" y="40"/>
                    <a:pt x="38" y="42"/>
                  </a:cubicBezTo>
                  <a:cubicBezTo>
                    <a:pt x="37" y="43"/>
                    <a:pt x="36" y="44"/>
                    <a:pt x="35" y="45"/>
                  </a:cubicBezTo>
                  <a:cubicBezTo>
                    <a:pt x="36" y="45"/>
                    <a:pt x="37" y="45"/>
                    <a:pt x="38" y="45"/>
                  </a:cubicBezTo>
                  <a:cubicBezTo>
                    <a:pt x="42" y="45"/>
                    <a:pt x="45" y="45"/>
                    <a:pt x="47" y="45"/>
                  </a:cubicBezTo>
                  <a:cubicBezTo>
                    <a:pt x="51" y="42"/>
                    <a:pt x="55" y="40"/>
                    <a:pt x="59" y="39"/>
                  </a:cubicBezTo>
                  <a:cubicBezTo>
                    <a:pt x="58" y="38"/>
                    <a:pt x="57" y="36"/>
                    <a:pt x="57" y="35"/>
                  </a:cubicBezTo>
                  <a:moveTo>
                    <a:pt x="27" y="32"/>
                  </a:moveTo>
                  <a:cubicBezTo>
                    <a:pt x="26" y="32"/>
                    <a:pt x="25" y="32"/>
                    <a:pt x="25" y="33"/>
                  </a:cubicBezTo>
                  <a:cubicBezTo>
                    <a:pt x="25" y="33"/>
                    <a:pt x="25" y="33"/>
                    <a:pt x="26" y="33"/>
                  </a:cubicBezTo>
                  <a:cubicBezTo>
                    <a:pt x="26" y="32"/>
                    <a:pt x="26" y="32"/>
                    <a:pt x="27" y="32"/>
                  </a:cubicBezTo>
                  <a:moveTo>
                    <a:pt x="33" y="31"/>
                  </a:moveTo>
                  <a:cubicBezTo>
                    <a:pt x="32" y="31"/>
                    <a:pt x="30" y="32"/>
                    <a:pt x="29" y="32"/>
                  </a:cubicBezTo>
                  <a:cubicBezTo>
                    <a:pt x="28" y="32"/>
                    <a:pt x="28" y="32"/>
                    <a:pt x="27" y="33"/>
                  </a:cubicBezTo>
                  <a:cubicBezTo>
                    <a:pt x="33" y="34"/>
                    <a:pt x="40" y="35"/>
                    <a:pt x="44" y="37"/>
                  </a:cubicBezTo>
                  <a:cubicBezTo>
                    <a:pt x="48" y="36"/>
                    <a:pt x="51" y="35"/>
                    <a:pt x="54" y="34"/>
                  </a:cubicBezTo>
                  <a:cubicBezTo>
                    <a:pt x="51" y="33"/>
                    <a:pt x="48" y="33"/>
                    <a:pt x="45" y="32"/>
                  </a:cubicBezTo>
                  <a:cubicBezTo>
                    <a:pt x="45" y="33"/>
                    <a:pt x="46" y="33"/>
                    <a:pt x="46" y="33"/>
                  </a:cubicBezTo>
                  <a:cubicBezTo>
                    <a:pt x="42" y="32"/>
                    <a:pt x="37" y="32"/>
                    <a:pt x="33" y="31"/>
                  </a:cubicBezTo>
                  <a:moveTo>
                    <a:pt x="26" y="31"/>
                  </a:moveTo>
                  <a:cubicBezTo>
                    <a:pt x="19" y="31"/>
                    <a:pt x="14" y="32"/>
                    <a:pt x="14" y="32"/>
                  </a:cubicBezTo>
                  <a:cubicBezTo>
                    <a:pt x="14" y="32"/>
                    <a:pt x="17" y="32"/>
                    <a:pt x="22" y="32"/>
                  </a:cubicBezTo>
                  <a:cubicBezTo>
                    <a:pt x="23" y="32"/>
                    <a:pt x="25" y="31"/>
                    <a:pt x="27" y="31"/>
                  </a:cubicBezTo>
                  <a:cubicBezTo>
                    <a:pt x="26" y="31"/>
                    <a:pt x="26" y="31"/>
                    <a:pt x="26" y="31"/>
                  </a:cubicBezTo>
                  <a:moveTo>
                    <a:pt x="44" y="28"/>
                  </a:moveTo>
                  <a:cubicBezTo>
                    <a:pt x="43" y="28"/>
                    <a:pt x="41" y="28"/>
                    <a:pt x="40" y="28"/>
                  </a:cubicBezTo>
                  <a:cubicBezTo>
                    <a:pt x="41" y="29"/>
                    <a:pt x="42" y="30"/>
                    <a:pt x="43" y="31"/>
                  </a:cubicBezTo>
                  <a:cubicBezTo>
                    <a:pt x="48" y="31"/>
                    <a:pt x="52" y="32"/>
                    <a:pt x="56" y="33"/>
                  </a:cubicBezTo>
                  <a:cubicBezTo>
                    <a:pt x="55" y="32"/>
                    <a:pt x="54" y="31"/>
                    <a:pt x="53" y="29"/>
                  </a:cubicBezTo>
                  <a:cubicBezTo>
                    <a:pt x="53" y="29"/>
                    <a:pt x="53" y="29"/>
                    <a:pt x="53" y="29"/>
                  </a:cubicBezTo>
                  <a:cubicBezTo>
                    <a:pt x="53" y="29"/>
                    <a:pt x="52" y="29"/>
                    <a:pt x="52" y="30"/>
                  </a:cubicBezTo>
                  <a:cubicBezTo>
                    <a:pt x="51" y="29"/>
                    <a:pt x="50" y="29"/>
                    <a:pt x="50" y="28"/>
                  </a:cubicBezTo>
                  <a:cubicBezTo>
                    <a:pt x="48" y="28"/>
                    <a:pt x="46" y="28"/>
                    <a:pt x="44" y="28"/>
                  </a:cubicBezTo>
                  <a:moveTo>
                    <a:pt x="9" y="15"/>
                  </a:moveTo>
                  <a:cubicBezTo>
                    <a:pt x="9" y="15"/>
                    <a:pt x="27" y="20"/>
                    <a:pt x="39" y="28"/>
                  </a:cubicBezTo>
                  <a:cubicBezTo>
                    <a:pt x="41" y="27"/>
                    <a:pt x="43" y="27"/>
                    <a:pt x="45" y="27"/>
                  </a:cubicBezTo>
                  <a:cubicBezTo>
                    <a:pt x="46" y="27"/>
                    <a:pt x="47" y="27"/>
                    <a:pt x="48" y="27"/>
                  </a:cubicBezTo>
                  <a:cubicBezTo>
                    <a:pt x="28" y="16"/>
                    <a:pt x="9" y="15"/>
                    <a:pt x="9" y="15"/>
                  </a:cubicBezTo>
                  <a:moveTo>
                    <a:pt x="10" y="0"/>
                  </a:moveTo>
                  <a:cubicBezTo>
                    <a:pt x="10" y="0"/>
                    <a:pt x="9" y="0"/>
                    <a:pt x="9" y="0"/>
                  </a:cubicBezTo>
                  <a:cubicBezTo>
                    <a:pt x="9" y="0"/>
                    <a:pt x="9" y="0"/>
                    <a:pt x="9" y="0"/>
                  </a:cubicBezTo>
                  <a:cubicBezTo>
                    <a:pt x="9" y="0"/>
                    <a:pt x="9" y="0"/>
                    <a:pt x="9" y="0"/>
                  </a:cubicBezTo>
                  <a:cubicBezTo>
                    <a:pt x="7" y="0"/>
                    <a:pt x="6" y="1"/>
                    <a:pt x="7" y="2"/>
                  </a:cubicBezTo>
                  <a:cubicBezTo>
                    <a:pt x="7" y="2"/>
                    <a:pt x="27" y="2"/>
                    <a:pt x="45" y="16"/>
                  </a:cubicBezTo>
                  <a:cubicBezTo>
                    <a:pt x="44" y="14"/>
                    <a:pt x="42" y="12"/>
                    <a:pt x="41" y="10"/>
                  </a:cubicBezTo>
                  <a:cubicBezTo>
                    <a:pt x="37" y="7"/>
                    <a:pt x="32" y="5"/>
                    <a:pt x="27" y="3"/>
                  </a:cubicBezTo>
                  <a:cubicBezTo>
                    <a:pt x="22" y="1"/>
                    <a:pt x="16" y="0"/>
                    <a:pt x="10" y="0"/>
                  </a:cubicBezTo>
                </a:path>
              </a:pathLst>
            </a:custGeom>
            <a:solidFill>
              <a:srgbClr val="FCE9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5" name="Freeform 13">
              <a:extLst>
                <a:ext uri="{FF2B5EF4-FFF2-40B4-BE49-F238E27FC236}">
                  <a16:creationId xmlns="" xmlns:a16="http://schemas.microsoft.com/office/drawing/2014/main" id="{6019048B-B14D-4138-B215-0B884D9A13EC}"/>
                </a:ext>
              </a:extLst>
            </p:cNvPr>
            <p:cNvSpPr>
              <a:spLocks/>
            </p:cNvSpPr>
            <p:nvPr/>
          </p:nvSpPr>
          <p:spPr bwMode="auto">
            <a:xfrm flipH="1">
              <a:off x="1584325" y="6269038"/>
              <a:ext cx="111125" cy="65088"/>
            </a:xfrm>
            <a:custGeom>
              <a:avLst/>
              <a:gdLst>
                <a:gd name="T0" fmla="*/ 4 w 39"/>
                <a:gd name="T1" fmla="*/ 20 h 23"/>
                <a:gd name="T2" fmla="*/ 25 w 39"/>
                <a:gd name="T3" fmla="*/ 14 h 23"/>
                <a:gd name="T4" fmla="*/ 38 w 39"/>
                <a:gd name="T5" fmla="*/ 0 h 23"/>
                <a:gd name="T6" fmla="*/ 39 w 39"/>
                <a:gd name="T7" fmla="*/ 2 h 23"/>
                <a:gd name="T8" fmla="*/ 4 w 39"/>
                <a:gd name="T9" fmla="*/ 20 h 23"/>
                <a:gd name="T10" fmla="*/ 3 w 39"/>
                <a:gd name="T11" fmla="*/ 20 h 23"/>
                <a:gd name="T12" fmla="*/ 1 w 39"/>
                <a:gd name="T13" fmla="*/ 21 h 23"/>
                <a:gd name="T14" fmla="*/ 2 w 39"/>
                <a:gd name="T15" fmla="*/ 19 h 23"/>
                <a:gd name="T16" fmla="*/ 4 w 39"/>
                <a:gd name="T17" fmla="*/ 2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23">
                  <a:moveTo>
                    <a:pt x="4" y="20"/>
                  </a:moveTo>
                  <a:cubicBezTo>
                    <a:pt x="8" y="20"/>
                    <a:pt x="17" y="20"/>
                    <a:pt x="25" y="14"/>
                  </a:cubicBezTo>
                  <a:cubicBezTo>
                    <a:pt x="35" y="7"/>
                    <a:pt x="38" y="0"/>
                    <a:pt x="38" y="0"/>
                  </a:cubicBezTo>
                  <a:cubicBezTo>
                    <a:pt x="39" y="2"/>
                    <a:pt x="39" y="2"/>
                    <a:pt x="39" y="2"/>
                  </a:cubicBezTo>
                  <a:cubicBezTo>
                    <a:pt x="39" y="2"/>
                    <a:pt x="28" y="23"/>
                    <a:pt x="4" y="20"/>
                  </a:cubicBezTo>
                  <a:cubicBezTo>
                    <a:pt x="3" y="20"/>
                    <a:pt x="3" y="20"/>
                    <a:pt x="3" y="20"/>
                  </a:cubicBezTo>
                  <a:cubicBezTo>
                    <a:pt x="3" y="21"/>
                    <a:pt x="2" y="21"/>
                    <a:pt x="1" y="21"/>
                  </a:cubicBezTo>
                  <a:cubicBezTo>
                    <a:pt x="0" y="21"/>
                    <a:pt x="0" y="19"/>
                    <a:pt x="2" y="19"/>
                  </a:cubicBezTo>
                  <a:cubicBezTo>
                    <a:pt x="4" y="19"/>
                    <a:pt x="4" y="19"/>
                    <a:pt x="4" y="20"/>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6" name="Freeform 14">
              <a:extLst>
                <a:ext uri="{FF2B5EF4-FFF2-40B4-BE49-F238E27FC236}">
                  <a16:creationId xmlns="" xmlns:a16="http://schemas.microsoft.com/office/drawing/2014/main" id="{A5642CCF-FD56-4AC6-B204-F43B9449845A}"/>
                </a:ext>
              </a:extLst>
            </p:cNvPr>
            <p:cNvSpPr>
              <a:spLocks/>
            </p:cNvSpPr>
            <p:nvPr/>
          </p:nvSpPr>
          <p:spPr bwMode="auto">
            <a:xfrm flipH="1">
              <a:off x="1601788" y="6261100"/>
              <a:ext cx="111125" cy="69850"/>
            </a:xfrm>
            <a:custGeom>
              <a:avLst/>
              <a:gdLst>
                <a:gd name="T0" fmla="*/ 38 w 39"/>
                <a:gd name="T1" fmla="*/ 2 h 25"/>
                <a:gd name="T2" fmla="*/ 39 w 39"/>
                <a:gd name="T3" fmla="*/ 0 h 25"/>
                <a:gd name="T4" fmla="*/ 4 w 39"/>
                <a:gd name="T5" fmla="*/ 23 h 25"/>
                <a:gd name="T6" fmla="*/ 1 w 39"/>
                <a:gd name="T7" fmla="*/ 23 h 25"/>
                <a:gd name="T8" fmla="*/ 4 w 39"/>
                <a:gd name="T9" fmla="*/ 23 h 25"/>
                <a:gd name="T10" fmla="*/ 4 w 39"/>
                <a:gd name="T11" fmla="*/ 23 h 25"/>
                <a:gd name="T12" fmla="*/ 17 w 39"/>
                <a:gd name="T13" fmla="*/ 19 h 25"/>
                <a:gd name="T14" fmla="*/ 38 w 39"/>
                <a:gd name="T15" fmla="*/ 2 h 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25">
                  <a:moveTo>
                    <a:pt x="38" y="2"/>
                  </a:moveTo>
                  <a:cubicBezTo>
                    <a:pt x="39" y="0"/>
                    <a:pt x="39" y="0"/>
                    <a:pt x="39" y="0"/>
                  </a:cubicBezTo>
                  <a:cubicBezTo>
                    <a:pt x="39" y="0"/>
                    <a:pt x="23" y="20"/>
                    <a:pt x="4" y="23"/>
                  </a:cubicBezTo>
                  <a:cubicBezTo>
                    <a:pt x="4" y="23"/>
                    <a:pt x="2" y="22"/>
                    <a:pt x="1" y="23"/>
                  </a:cubicBezTo>
                  <a:cubicBezTo>
                    <a:pt x="0" y="24"/>
                    <a:pt x="2" y="25"/>
                    <a:pt x="4" y="23"/>
                  </a:cubicBezTo>
                  <a:cubicBezTo>
                    <a:pt x="4" y="23"/>
                    <a:pt x="4" y="23"/>
                    <a:pt x="4" y="23"/>
                  </a:cubicBezTo>
                  <a:cubicBezTo>
                    <a:pt x="6" y="23"/>
                    <a:pt x="12" y="22"/>
                    <a:pt x="17" y="19"/>
                  </a:cubicBezTo>
                  <a:cubicBezTo>
                    <a:pt x="25" y="15"/>
                    <a:pt x="36" y="5"/>
                    <a:pt x="38" y="2"/>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7" name="Freeform 15">
              <a:extLst>
                <a:ext uri="{FF2B5EF4-FFF2-40B4-BE49-F238E27FC236}">
                  <a16:creationId xmlns="" xmlns:a16="http://schemas.microsoft.com/office/drawing/2014/main" id="{177186F8-E697-4CDC-B98B-389902750EE9}"/>
                </a:ext>
              </a:extLst>
            </p:cNvPr>
            <p:cNvSpPr>
              <a:spLocks/>
            </p:cNvSpPr>
            <p:nvPr/>
          </p:nvSpPr>
          <p:spPr bwMode="auto">
            <a:xfrm flipH="1">
              <a:off x="1595438" y="6192838"/>
              <a:ext cx="201613" cy="115888"/>
            </a:xfrm>
            <a:custGeom>
              <a:avLst/>
              <a:gdLst>
                <a:gd name="T0" fmla="*/ 3 w 71"/>
                <a:gd name="T1" fmla="*/ 35 h 41"/>
                <a:gd name="T2" fmla="*/ 1 w 71"/>
                <a:gd name="T3" fmla="*/ 38 h 41"/>
                <a:gd name="T4" fmla="*/ 5 w 71"/>
                <a:gd name="T5" fmla="*/ 34 h 41"/>
                <a:gd name="T6" fmla="*/ 70 w 71"/>
                <a:gd name="T7" fmla="*/ 25 h 41"/>
                <a:gd name="T8" fmla="*/ 71 w 71"/>
                <a:gd name="T9" fmla="*/ 23 h 41"/>
                <a:gd name="T10" fmla="*/ 3 w 71"/>
                <a:gd name="T11" fmla="*/ 35 h 41"/>
              </a:gdLst>
              <a:ahLst/>
              <a:cxnLst>
                <a:cxn ang="0">
                  <a:pos x="T0" y="T1"/>
                </a:cxn>
                <a:cxn ang="0">
                  <a:pos x="T2" y="T3"/>
                </a:cxn>
                <a:cxn ang="0">
                  <a:pos x="T4" y="T5"/>
                </a:cxn>
                <a:cxn ang="0">
                  <a:pos x="T6" y="T7"/>
                </a:cxn>
                <a:cxn ang="0">
                  <a:pos x="T8" y="T9"/>
                </a:cxn>
                <a:cxn ang="0">
                  <a:pos x="T10" y="T11"/>
                </a:cxn>
              </a:cxnLst>
              <a:rect l="0" t="0" r="r" b="b"/>
              <a:pathLst>
                <a:path w="71" h="41">
                  <a:moveTo>
                    <a:pt x="3" y="35"/>
                  </a:moveTo>
                  <a:cubicBezTo>
                    <a:pt x="1" y="35"/>
                    <a:pt x="0" y="36"/>
                    <a:pt x="1" y="38"/>
                  </a:cubicBezTo>
                  <a:cubicBezTo>
                    <a:pt x="1" y="41"/>
                    <a:pt x="7" y="37"/>
                    <a:pt x="5" y="34"/>
                  </a:cubicBezTo>
                  <a:cubicBezTo>
                    <a:pt x="26" y="1"/>
                    <a:pt x="70" y="24"/>
                    <a:pt x="70" y="25"/>
                  </a:cubicBezTo>
                  <a:cubicBezTo>
                    <a:pt x="71" y="23"/>
                    <a:pt x="71" y="23"/>
                    <a:pt x="71" y="23"/>
                  </a:cubicBezTo>
                  <a:cubicBezTo>
                    <a:pt x="70" y="23"/>
                    <a:pt x="24" y="0"/>
                    <a:pt x="3" y="35"/>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8" name="Freeform 16">
              <a:extLst>
                <a:ext uri="{FF2B5EF4-FFF2-40B4-BE49-F238E27FC236}">
                  <a16:creationId xmlns="" xmlns:a16="http://schemas.microsoft.com/office/drawing/2014/main" id="{489D38B1-0827-4C75-8543-8971A6805E47}"/>
                </a:ext>
              </a:extLst>
            </p:cNvPr>
            <p:cNvSpPr>
              <a:spLocks/>
            </p:cNvSpPr>
            <p:nvPr/>
          </p:nvSpPr>
          <p:spPr bwMode="auto">
            <a:xfrm flipH="1">
              <a:off x="1570038" y="6308725"/>
              <a:ext cx="122238" cy="96838"/>
            </a:xfrm>
            <a:custGeom>
              <a:avLst/>
              <a:gdLst>
                <a:gd name="T0" fmla="*/ 3 w 43"/>
                <a:gd name="T1" fmla="*/ 26 h 34"/>
                <a:gd name="T2" fmla="*/ 1 w 43"/>
                <a:gd name="T3" fmla="*/ 26 h 34"/>
                <a:gd name="T4" fmla="*/ 4 w 43"/>
                <a:gd name="T5" fmla="*/ 25 h 34"/>
                <a:gd name="T6" fmla="*/ 41 w 43"/>
                <a:gd name="T7" fmla="*/ 0 h 34"/>
                <a:gd name="T8" fmla="*/ 43 w 43"/>
                <a:gd name="T9" fmla="*/ 0 h 34"/>
                <a:gd name="T10" fmla="*/ 3 w 43"/>
                <a:gd name="T11" fmla="*/ 26 h 34"/>
              </a:gdLst>
              <a:ahLst/>
              <a:cxnLst>
                <a:cxn ang="0">
                  <a:pos x="T0" y="T1"/>
                </a:cxn>
                <a:cxn ang="0">
                  <a:pos x="T2" y="T3"/>
                </a:cxn>
                <a:cxn ang="0">
                  <a:pos x="T4" y="T5"/>
                </a:cxn>
                <a:cxn ang="0">
                  <a:pos x="T6" y="T7"/>
                </a:cxn>
                <a:cxn ang="0">
                  <a:pos x="T8" y="T9"/>
                </a:cxn>
                <a:cxn ang="0">
                  <a:pos x="T10" y="T11"/>
                </a:cxn>
              </a:cxnLst>
              <a:rect l="0" t="0" r="r" b="b"/>
              <a:pathLst>
                <a:path w="43" h="34">
                  <a:moveTo>
                    <a:pt x="3" y="26"/>
                  </a:moveTo>
                  <a:cubicBezTo>
                    <a:pt x="2" y="26"/>
                    <a:pt x="1" y="27"/>
                    <a:pt x="1" y="26"/>
                  </a:cubicBezTo>
                  <a:cubicBezTo>
                    <a:pt x="0" y="24"/>
                    <a:pt x="4" y="23"/>
                    <a:pt x="4" y="25"/>
                  </a:cubicBezTo>
                  <a:cubicBezTo>
                    <a:pt x="31" y="32"/>
                    <a:pt x="41" y="0"/>
                    <a:pt x="41" y="0"/>
                  </a:cubicBezTo>
                  <a:cubicBezTo>
                    <a:pt x="43" y="0"/>
                    <a:pt x="43" y="0"/>
                    <a:pt x="43" y="0"/>
                  </a:cubicBezTo>
                  <a:cubicBezTo>
                    <a:pt x="42" y="1"/>
                    <a:pt x="30" y="34"/>
                    <a:pt x="3" y="26"/>
                  </a:cubicBezTo>
                  <a:close/>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9" name="Freeform 17">
              <a:extLst>
                <a:ext uri="{FF2B5EF4-FFF2-40B4-BE49-F238E27FC236}">
                  <a16:creationId xmlns="" xmlns:a16="http://schemas.microsoft.com/office/drawing/2014/main" id="{46802233-3EBA-4F7B-8F80-52550F1B4809}"/>
                </a:ext>
              </a:extLst>
            </p:cNvPr>
            <p:cNvSpPr>
              <a:spLocks/>
            </p:cNvSpPr>
            <p:nvPr/>
          </p:nvSpPr>
          <p:spPr bwMode="auto">
            <a:xfrm flipH="1">
              <a:off x="1612900" y="6200775"/>
              <a:ext cx="133350" cy="85725"/>
            </a:xfrm>
            <a:custGeom>
              <a:avLst/>
              <a:gdLst>
                <a:gd name="T0" fmla="*/ 2 w 47"/>
                <a:gd name="T1" fmla="*/ 26 h 30"/>
                <a:gd name="T2" fmla="*/ 1 w 47"/>
                <a:gd name="T3" fmla="*/ 28 h 30"/>
                <a:gd name="T4" fmla="*/ 3 w 47"/>
                <a:gd name="T5" fmla="*/ 26 h 30"/>
                <a:gd name="T6" fmla="*/ 46 w 47"/>
                <a:gd name="T7" fmla="*/ 13 h 30"/>
                <a:gd name="T8" fmla="*/ 47 w 47"/>
                <a:gd name="T9" fmla="*/ 12 h 30"/>
                <a:gd name="T10" fmla="*/ 2 w 47"/>
                <a:gd name="T11" fmla="*/ 26 h 30"/>
              </a:gdLst>
              <a:ahLst/>
              <a:cxnLst>
                <a:cxn ang="0">
                  <a:pos x="T0" y="T1"/>
                </a:cxn>
                <a:cxn ang="0">
                  <a:pos x="T2" y="T3"/>
                </a:cxn>
                <a:cxn ang="0">
                  <a:pos x="T4" y="T5"/>
                </a:cxn>
                <a:cxn ang="0">
                  <a:pos x="T6" y="T7"/>
                </a:cxn>
                <a:cxn ang="0">
                  <a:pos x="T8" y="T9"/>
                </a:cxn>
                <a:cxn ang="0">
                  <a:pos x="T10" y="T11"/>
                </a:cxn>
              </a:cxnLst>
              <a:rect l="0" t="0" r="r" b="b"/>
              <a:pathLst>
                <a:path w="47" h="30">
                  <a:moveTo>
                    <a:pt x="2" y="26"/>
                  </a:moveTo>
                  <a:cubicBezTo>
                    <a:pt x="1" y="27"/>
                    <a:pt x="0" y="27"/>
                    <a:pt x="1" y="28"/>
                  </a:cubicBezTo>
                  <a:cubicBezTo>
                    <a:pt x="1" y="30"/>
                    <a:pt x="5" y="27"/>
                    <a:pt x="3" y="26"/>
                  </a:cubicBezTo>
                  <a:cubicBezTo>
                    <a:pt x="15" y="1"/>
                    <a:pt x="46" y="13"/>
                    <a:pt x="46" y="13"/>
                  </a:cubicBezTo>
                  <a:cubicBezTo>
                    <a:pt x="47" y="12"/>
                    <a:pt x="47" y="12"/>
                    <a:pt x="47" y="12"/>
                  </a:cubicBezTo>
                  <a:cubicBezTo>
                    <a:pt x="46" y="12"/>
                    <a:pt x="13" y="0"/>
                    <a:pt x="2" y="26"/>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0" name="Freeform 18">
              <a:extLst>
                <a:ext uri="{FF2B5EF4-FFF2-40B4-BE49-F238E27FC236}">
                  <a16:creationId xmlns="" xmlns:a16="http://schemas.microsoft.com/office/drawing/2014/main" id="{F117DE37-A5B2-4CAF-999F-325CE36D05E2}"/>
                </a:ext>
              </a:extLst>
            </p:cNvPr>
            <p:cNvSpPr>
              <a:spLocks/>
            </p:cNvSpPr>
            <p:nvPr/>
          </p:nvSpPr>
          <p:spPr bwMode="auto">
            <a:xfrm flipH="1">
              <a:off x="1579563" y="6291263"/>
              <a:ext cx="123825" cy="134938"/>
            </a:xfrm>
            <a:custGeom>
              <a:avLst/>
              <a:gdLst>
                <a:gd name="T0" fmla="*/ 4 w 44"/>
                <a:gd name="T1" fmla="*/ 45 h 47"/>
                <a:gd name="T2" fmla="*/ 1 w 44"/>
                <a:gd name="T3" fmla="*/ 46 h 47"/>
                <a:gd name="T4" fmla="*/ 6 w 44"/>
                <a:gd name="T5" fmla="*/ 44 h 47"/>
                <a:gd name="T6" fmla="*/ 42 w 44"/>
                <a:gd name="T7" fmla="*/ 0 h 47"/>
                <a:gd name="T8" fmla="*/ 44 w 44"/>
                <a:gd name="T9" fmla="*/ 0 h 47"/>
                <a:gd name="T10" fmla="*/ 4 w 44"/>
                <a:gd name="T11" fmla="*/ 45 h 47"/>
              </a:gdLst>
              <a:ahLst/>
              <a:cxnLst>
                <a:cxn ang="0">
                  <a:pos x="T0" y="T1"/>
                </a:cxn>
                <a:cxn ang="0">
                  <a:pos x="T2" y="T3"/>
                </a:cxn>
                <a:cxn ang="0">
                  <a:pos x="T4" y="T5"/>
                </a:cxn>
                <a:cxn ang="0">
                  <a:pos x="T6" y="T7"/>
                </a:cxn>
                <a:cxn ang="0">
                  <a:pos x="T8" y="T9"/>
                </a:cxn>
                <a:cxn ang="0">
                  <a:pos x="T10" y="T11"/>
                </a:cxn>
              </a:cxnLst>
              <a:rect l="0" t="0" r="r" b="b"/>
              <a:pathLst>
                <a:path w="44" h="47">
                  <a:moveTo>
                    <a:pt x="4" y="45"/>
                  </a:moveTo>
                  <a:cubicBezTo>
                    <a:pt x="3" y="46"/>
                    <a:pt x="2" y="47"/>
                    <a:pt x="1" y="46"/>
                  </a:cubicBezTo>
                  <a:cubicBezTo>
                    <a:pt x="0" y="44"/>
                    <a:pt x="4" y="41"/>
                    <a:pt x="6" y="44"/>
                  </a:cubicBezTo>
                  <a:cubicBezTo>
                    <a:pt x="40" y="43"/>
                    <a:pt x="42" y="1"/>
                    <a:pt x="42" y="0"/>
                  </a:cubicBezTo>
                  <a:cubicBezTo>
                    <a:pt x="44" y="0"/>
                    <a:pt x="44" y="0"/>
                    <a:pt x="44" y="0"/>
                  </a:cubicBezTo>
                  <a:cubicBezTo>
                    <a:pt x="44" y="1"/>
                    <a:pt x="40" y="45"/>
                    <a:pt x="4" y="45"/>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1" name="Freeform 19">
              <a:extLst>
                <a:ext uri="{FF2B5EF4-FFF2-40B4-BE49-F238E27FC236}">
                  <a16:creationId xmlns="" xmlns:a16="http://schemas.microsoft.com/office/drawing/2014/main" id="{84C6D538-AFC2-4336-93E1-BF82A9608429}"/>
                </a:ext>
              </a:extLst>
            </p:cNvPr>
            <p:cNvSpPr>
              <a:spLocks/>
            </p:cNvSpPr>
            <p:nvPr/>
          </p:nvSpPr>
          <p:spPr bwMode="auto">
            <a:xfrm flipH="1">
              <a:off x="1581150" y="6294438"/>
              <a:ext cx="128588" cy="93663"/>
            </a:xfrm>
            <a:custGeom>
              <a:avLst/>
              <a:gdLst>
                <a:gd name="T0" fmla="*/ 3 w 45"/>
                <a:gd name="T1" fmla="*/ 23 h 33"/>
                <a:gd name="T2" fmla="*/ 1 w 45"/>
                <a:gd name="T3" fmla="*/ 22 h 33"/>
                <a:gd name="T4" fmla="*/ 4 w 45"/>
                <a:gd name="T5" fmla="*/ 23 h 33"/>
                <a:gd name="T6" fmla="*/ 43 w 45"/>
                <a:gd name="T7" fmla="*/ 0 h 33"/>
                <a:gd name="T8" fmla="*/ 45 w 45"/>
                <a:gd name="T9" fmla="*/ 1 h 33"/>
                <a:gd name="T10" fmla="*/ 3 w 45"/>
                <a:gd name="T11" fmla="*/ 23 h 33"/>
              </a:gdLst>
              <a:ahLst/>
              <a:cxnLst>
                <a:cxn ang="0">
                  <a:pos x="T0" y="T1"/>
                </a:cxn>
                <a:cxn ang="0">
                  <a:pos x="T2" y="T3"/>
                </a:cxn>
                <a:cxn ang="0">
                  <a:pos x="T4" y="T5"/>
                </a:cxn>
                <a:cxn ang="0">
                  <a:pos x="T6" y="T7"/>
                </a:cxn>
                <a:cxn ang="0">
                  <a:pos x="T8" y="T9"/>
                </a:cxn>
                <a:cxn ang="0">
                  <a:pos x="T10" y="T11"/>
                </a:cxn>
              </a:cxnLst>
              <a:rect l="0" t="0" r="r" b="b"/>
              <a:pathLst>
                <a:path w="45" h="33">
                  <a:moveTo>
                    <a:pt x="3" y="23"/>
                  </a:moveTo>
                  <a:cubicBezTo>
                    <a:pt x="2" y="23"/>
                    <a:pt x="1" y="23"/>
                    <a:pt x="1" y="22"/>
                  </a:cubicBezTo>
                  <a:cubicBezTo>
                    <a:pt x="0" y="21"/>
                    <a:pt x="4" y="20"/>
                    <a:pt x="4" y="23"/>
                  </a:cubicBezTo>
                  <a:cubicBezTo>
                    <a:pt x="30" y="31"/>
                    <a:pt x="43" y="1"/>
                    <a:pt x="43" y="0"/>
                  </a:cubicBezTo>
                  <a:cubicBezTo>
                    <a:pt x="45" y="1"/>
                    <a:pt x="45" y="1"/>
                    <a:pt x="45" y="1"/>
                  </a:cubicBezTo>
                  <a:cubicBezTo>
                    <a:pt x="44" y="1"/>
                    <a:pt x="29" y="33"/>
                    <a:pt x="3" y="23"/>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2" name="Freeform 20">
              <a:extLst>
                <a:ext uri="{FF2B5EF4-FFF2-40B4-BE49-F238E27FC236}">
                  <a16:creationId xmlns="" xmlns:a16="http://schemas.microsoft.com/office/drawing/2014/main" id="{A3F6C5A3-54DC-499F-B09D-8437AACC7C8C}"/>
                </a:ext>
              </a:extLst>
            </p:cNvPr>
            <p:cNvSpPr>
              <a:spLocks/>
            </p:cNvSpPr>
            <p:nvPr/>
          </p:nvSpPr>
          <p:spPr bwMode="auto">
            <a:xfrm flipH="1">
              <a:off x="1612900" y="6240463"/>
              <a:ext cx="104775" cy="74613"/>
            </a:xfrm>
            <a:custGeom>
              <a:avLst/>
              <a:gdLst>
                <a:gd name="T0" fmla="*/ 3 w 37"/>
                <a:gd name="T1" fmla="*/ 22 h 26"/>
                <a:gd name="T2" fmla="*/ 18 w 37"/>
                <a:gd name="T3" fmla="*/ 7 h 26"/>
                <a:gd name="T4" fmla="*/ 37 w 37"/>
                <a:gd name="T5" fmla="*/ 3 h 26"/>
                <a:gd name="T6" fmla="*/ 36 w 37"/>
                <a:gd name="T7" fmla="*/ 2 h 26"/>
                <a:gd name="T8" fmla="*/ 2 w 37"/>
                <a:gd name="T9" fmla="*/ 22 h 26"/>
                <a:gd name="T10" fmla="*/ 2 w 37"/>
                <a:gd name="T11" fmla="*/ 23 h 26"/>
                <a:gd name="T12" fmla="*/ 0 w 37"/>
                <a:gd name="T13" fmla="*/ 24 h 26"/>
                <a:gd name="T14" fmla="*/ 3 w 37"/>
                <a:gd name="T15" fmla="*/ 24 h 26"/>
                <a:gd name="T16" fmla="*/ 3 w 37"/>
                <a:gd name="T17" fmla="*/ 2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 h="26">
                  <a:moveTo>
                    <a:pt x="3" y="22"/>
                  </a:moveTo>
                  <a:cubicBezTo>
                    <a:pt x="4" y="19"/>
                    <a:pt x="9" y="11"/>
                    <a:pt x="18" y="7"/>
                  </a:cubicBezTo>
                  <a:cubicBezTo>
                    <a:pt x="30" y="2"/>
                    <a:pt x="37" y="3"/>
                    <a:pt x="37" y="3"/>
                  </a:cubicBezTo>
                  <a:cubicBezTo>
                    <a:pt x="36" y="2"/>
                    <a:pt x="36" y="2"/>
                    <a:pt x="36" y="2"/>
                  </a:cubicBezTo>
                  <a:cubicBezTo>
                    <a:pt x="36" y="2"/>
                    <a:pt x="12" y="0"/>
                    <a:pt x="2" y="22"/>
                  </a:cubicBezTo>
                  <a:cubicBezTo>
                    <a:pt x="2" y="23"/>
                    <a:pt x="2" y="23"/>
                    <a:pt x="2" y="23"/>
                  </a:cubicBezTo>
                  <a:cubicBezTo>
                    <a:pt x="2" y="23"/>
                    <a:pt x="1" y="23"/>
                    <a:pt x="0" y="24"/>
                  </a:cubicBezTo>
                  <a:cubicBezTo>
                    <a:pt x="0" y="25"/>
                    <a:pt x="2" y="26"/>
                    <a:pt x="3" y="24"/>
                  </a:cubicBezTo>
                  <a:cubicBezTo>
                    <a:pt x="4" y="23"/>
                    <a:pt x="3" y="23"/>
                    <a:pt x="3" y="22"/>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3" name="Freeform 21">
              <a:extLst>
                <a:ext uri="{FF2B5EF4-FFF2-40B4-BE49-F238E27FC236}">
                  <a16:creationId xmlns="" xmlns:a16="http://schemas.microsoft.com/office/drawing/2014/main" id="{365F3335-3FA6-419E-81BB-DD602CCE4867}"/>
                </a:ext>
              </a:extLst>
            </p:cNvPr>
            <p:cNvSpPr>
              <a:spLocks/>
            </p:cNvSpPr>
            <p:nvPr/>
          </p:nvSpPr>
          <p:spPr bwMode="auto">
            <a:xfrm flipH="1">
              <a:off x="1581150" y="6251575"/>
              <a:ext cx="107950" cy="71438"/>
            </a:xfrm>
            <a:custGeom>
              <a:avLst/>
              <a:gdLst>
                <a:gd name="T0" fmla="*/ 3 w 38"/>
                <a:gd name="T1" fmla="*/ 22 h 25"/>
                <a:gd name="T2" fmla="*/ 18 w 38"/>
                <a:gd name="T3" fmla="*/ 6 h 25"/>
                <a:gd name="T4" fmla="*/ 38 w 38"/>
                <a:gd name="T5" fmla="*/ 2 h 25"/>
                <a:gd name="T6" fmla="*/ 36 w 38"/>
                <a:gd name="T7" fmla="*/ 1 h 25"/>
                <a:gd name="T8" fmla="*/ 2 w 38"/>
                <a:gd name="T9" fmla="*/ 22 h 25"/>
                <a:gd name="T10" fmla="*/ 2 w 38"/>
                <a:gd name="T11" fmla="*/ 22 h 25"/>
                <a:gd name="T12" fmla="*/ 1 w 38"/>
                <a:gd name="T13" fmla="*/ 24 h 25"/>
                <a:gd name="T14" fmla="*/ 3 w 38"/>
                <a:gd name="T15" fmla="*/ 24 h 25"/>
                <a:gd name="T16" fmla="*/ 3 w 38"/>
                <a:gd name="T17" fmla="*/ 2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25">
                  <a:moveTo>
                    <a:pt x="3" y="22"/>
                  </a:moveTo>
                  <a:cubicBezTo>
                    <a:pt x="5" y="18"/>
                    <a:pt x="9" y="10"/>
                    <a:pt x="18" y="6"/>
                  </a:cubicBezTo>
                  <a:cubicBezTo>
                    <a:pt x="30" y="1"/>
                    <a:pt x="38" y="2"/>
                    <a:pt x="38" y="2"/>
                  </a:cubicBezTo>
                  <a:cubicBezTo>
                    <a:pt x="36" y="1"/>
                    <a:pt x="36" y="1"/>
                    <a:pt x="36" y="1"/>
                  </a:cubicBezTo>
                  <a:cubicBezTo>
                    <a:pt x="36" y="1"/>
                    <a:pt x="13" y="0"/>
                    <a:pt x="2" y="22"/>
                  </a:cubicBezTo>
                  <a:cubicBezTo>
                    <a:pt x="2" y="22"/>
                    <a:pt x="2" y="22"/>
                    <a:pt x="2" y="22"/>
                  </a:cubicBezTo>
                  <a:cubicBezTo>
                    <a:pt x="2" y="22"/>
                    <a:pt x="1" y="23"/>
                    <a:pt x="1" y="24"/>
                  </a:cubicBezTo>
                  <a:cubicBezTo>
                    <a:pt x="0" y="25"/>
                    <a:pt x="2" y="25"/>
                    <a:pt x="3" y="24"/>
                  </a:cubicBezTo>
                  <a:cubicBezTo>
                    <a:pt x="4" y="23"/>
                    <a:pt x="3" y="22"/>
                    <a:pt x="3" y="22"/>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4" name="Freeform 22">
              <a:extLst>
                <a:ext uri="{FF2B5EF4-FFF2-40B4-BE49-F238E27FC236}">
                  <a16:creationId xmlns="" xmlns:a16="http://schemas.microsoft.com/office/drawing/2014/main" id="{76E0F2DA-1443-4A52-B39F-458F308E0EA5}"/>
                </a:ext>
              </a:extLst>
            </p:cNvPr>
            <p:cNvSpPr>
              <a:spLocks/>
            </p:cNvSpPr>
            <p:nvPr/>
          </p:nvSpPr>
          <p:spPr bwMode="auto">
            <a:xfrm flipH="1">
              <a:off x="1598613" y="6262688"/>
              <a:ext cx="90488" cy="88900"/>
            </a:xfrm>
            <a:custGeom>
              <a:avLst/>
              <a:gdLst>
                <a:gd name="T0" fmla="*/ 3 w 32"/>
                <a:gd name="T1" fmla="*/ 29 h 31"/>
                <a:gd name="T2" fmla="*/ 22 w 32"/>
                <a:gd name="T3" fmla="*/ 17 h 31"/>
                <a:gd name="T4" fmla="*/ 30 w 32"/>
                <a:gd name="T5" fmla="*/ 0 h 31"/>
                <a:gd name="T6" fmla="*/ 32 w 32"/>
                <a:gd name="T7" fmla="*/ 1 h 31"/>
                <a:gd name="T8" fmla="*/ 3 w 32"/>
                <a:gd name="T9" fmla="*/ 29 h 31"/>
                <a:gd name="T10" fmla="*/ 3 w 32"/>
                <a:gd name="T11" fmla="*/ 29 h 31"/>
                <a:gd name="T12" fmla="*/ 1 w 32"/>
                <a:gd name="T13" fmla="*/ 31 h 31"/>
                <a:gd name="T14" fmla="*/ 2 w 32"/>
                <a:gd name="T15" fmla="*/ 28 h 31"/>
                <a:gd name="T16" fmla="*/ 3 w 32"/>
                <a:gd name="T17" fmla="*/ 2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31">
                  <a:moveTo>
                    <a:pt x="3" y="29"/>
                  </a:moveTo>
                  <a:cubicBezTo>
                    <a:pt x="7" y="28"/>
                    <a:pt x="16" y="25"/>
                    <a:pt x="22" y="17"/>
                  </a:cubicBezTo>
                  <a:cubicBezTo>
                    <a:pt x="30" y="7"/>
                    <a:pt x="30" y="0"/>
                    <a:pt x="30" y="0"/>
                  </a:cubicBezTo>
                  <a:cubicBezTo>
                    <a:pt x="32" y="1"/>
                    <a:pt x="32" y="1"/>
                    <a:pt x="32" y="1"/>
                  </a:cubicBezTo>
                  <a:cubicBezTo>
                    <a:pt x="32" y="1"/>
                    <a:pt x="27" y="25"/>
                    <a:pt x="3" y="29"/>
                  </a:cubicBezTo>
                  <a:cubicBezTo>
                    <a:pt x="3" y="29"/>
                    <a:pt x="3" y="29"/>
                    <a:pt x="3" y="29"/>
                  </a:cubicBezTo>
                  <a:cubicBezTo>
                    <a:pt x="3" y="30"/>
                    <a:pt x="2" y="30"/>
                    <a:pt x="1" y="31"/>
                  </a:cubicBezTo>
                  <a:cubicBezTo>
                    <a:pt x="0" y="31"/>
                    <a:pt x="0" y="29"/>
                    <a:pt x="2" y="28"/>
                  </a:cubicBezTo>
                  <a:cubicBezTo>
                    <a:pt x="3" y="28"/>
                    <a:pt x="3" y="28"/>
                    <a:pt x="3" y="29"/>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5" name="Freeform 23">
              <a:extLst>
                <a:ext uri="{FF2B5EF4-FFF2-40B4-BE49-F238E27FC236}">
                  <a16:creationId xmlns="" xmlns:a16="http://schemas.microsoft.com/office/drawing/2014/main" id="{F00A3732-F8CE-48C6-A714-23309397A6DF}"/>
                </a:ext>
              </a:extLst>
            </p:cNvPr>
            <p:cNvSpPr>
              <a:spLocks/>
            </p:cNvSpPr>
            <p:nvPr/>
          </p:nvSpPr>
          <p:spPr bwMode="auto">
            <a:xfrm flipH="1">
              <a:off x="1501775" y="6100763"/>
              <a:ext cx="266700" cy="390525"/>
            </a:xfrm>
            <a:custGeom>
              <a:avLst/>
              <a:gdLst>
                <a:gd name="T0" fmla="*/ 81 w 94"/>
                <a:gd name="T1" fmla="*/ 104 h 137"/>
                <a:gd name="T2" fmla="*/ 79 w 94"/>
                <a:gd name="T3" fmla="*/ 99 h 137"/>
                <a:gd name="T4" fmla="*/ 79 w 94"/>
                <a:gd name="T5" fmla="*/ 99 h 137"/>
                <a:gd name="T6" fmla="*/ 60 w 94"/>
                <a:gd name="T7" fmla="*/ 67 h 137"/>
                <a:gd name="T8" fmla="*/ 52 w 94"/>
                <a:gd name="T9" fmla="*/ 57 h 137"/>
                <a:gd name="T10" fmla="*/ 52 w 94"/>
                <a:gd name="T11" fmla="*/ 57 h 137"/>
                <a:gd name="T12" fmla="*/ 49 w 94"/>
                <a:gd name="T13" fmla="*/ 51 h 137"/>
                <a:gd name="T14" fmla="*/ 28 w 94"/>
                <a:gd name="T15" fmla="*/ 20 h 137"/>
                <a:gd name="T16" fmla="*/ 26 w 94"/>
                <a:gd name="T17" fmla="*/ 19 h 137"/>
                <a:gd name="T18" fmla="*/ 18 w 94"/>
                <a:gd name="T19" fmla="*/ 5 h 137"/>
                <a:gd name="T20" fmla="*/ 39 w 94"/>
                <a:gd name="T21" fmla="*/ 15 h 137"/>
                <a:gd name="T22" fmla="*/ 55 w 94"/>
                <a:gd name="T23" fmla="*/ 27 h 137"/>
                <a:gd name="T24" fmla="*/ 55 w 94"/>
                <a:gd name="T25" fmla="*/ 27 h 137"/>
                <a:gd name="T26" fmla="*/ 55 w 94"/>
                <a:gd name="T27" fmla="*/ 27 h 137"/>
                <a:gd name="T28" fmla="*/ 56 w 94"/>
                <a:gd name="T29" fmla="*/ 28 h 137"/>
                <a:gd name="T30" fmla="*/ 56 w 94"/>
                <a:gd name="T31" fmla="*/ 29 h 137"/>
                <a:gd name="T32" fmla="*/ 62 w 94"/>
                <a:gd name="T33" fmla="*/ 37 h 137"/>
                <a:gd name="T34" fmla="*/ 66 w 94"/>
                <a:gd name="T35" fmla="*/ 55 h 137"/>
                <a:gd name="T36" fmla="*/ 69 w 94"/>
                <a:gd name="T37" fmla="*/ 61 h 137"/>
                <a:gd name="T38" fmla="*/ 80 w 94"/>
                <a:gd name="T39" fmla="*/ 72 h 137"/>
                <a:gd name="T40" fmla="*/ 89 w 94"/>
                <a:gd name="T41" fmla="*/ 86 h 137"/>
                <a:gd name="T42" fmla="*/ 89 w 94"/>
                <a:gd name="T43" fmla="*/ 86 h 137"/>
                <a:gd name="T44" fmla="*/ 93 w 94"/>
                <a:gd name="T45" fmla="*/ 101 h 137"/>
                <a:gd name="T46" fmla="*/ 94 w 94"/>
                <a:gd name="T47" fmla="*/ 113 h 137"/>
                <a:gd name="T48" fmla="*/ 81 w 94"/>
                <a:gd name="T49" fmla="*/ 104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4" h="137">
                  <a:moveTo>
                    <a:pt x="81" y="104"/>
                  </a:moveTo>
                  <a:cubicBezTo>
                    <a:pt x="80" y="103"/>
                    <a:pt x="79" y="101"/>
                    <a:pt x="79" y="99"/>
                  </a:cubicBezTo>
                  <a:cubicBezTo>
                    <a:pt x="79" y="99"/>
                    <a:pt x="79" y="99"/>
                    <a:pt x="79" y="99"/>
                  </a:cubicBezTo>
                  <a:cubicBezTo>
                    <a:pt x="74" y="87"/>
                    <a:pt x="72" y="77"/>
                    <a:pt x="60" y="67"/>
                  </a:cubicBezTo>
                  <a:cubicBezTo>
                    <a:pt x="60" y="67"/>
                    <a:pt x="56" y="63"/>
                    <a:pt x="52" y="57"/>
                  </a:cubicBezTo>
                  <a:cubicBezTo>
                    <a:pt x="52" y="57"/>
                    <a:pt x="52" y="57"/>
                    <a:pt x="52" y="57"/>
                  </a:cubicBezTo>
                  <a:cubicBezTo>
                    <a:pt x="51" y="55"/>
                    <a:pt x="50" y="53"/>
                    <a:pt x="49" y="51"/>
                  </a:cubicBezTo>
                  <a:cubicBezTo>
                    <a:pt x="45" y="43"/>
                    <a:pt x="35" y="27"/>
                    <a:pt x="28" y="20"/>
                  </a:cubicBezTo>
                  <a:cubicBezTo>
                    <a:pt x="27" y="20"/>
                    <a:pt x="27" y="20"/>
                    <a:pt x="26" y="19"/>
                  </a:cubicBezTo>
                  <a:cubicBezTo>
                    <a:pt x="0" y="0"/>
                    <a:pt x="14" y="2"/>
                    <a:pt x="18" y="5"/>
                  </a:cubicBezTo>
                  <a:cubicBezTo>
                    <a:pt x="24" y="8"/>
                    <a:pt x="31" y="11"/>
                    <a:pt x="39" y="15"/>
                  </a:cubicBezTo>
                  <a:cubicBezTo>
                    <a:pt x="44" y="18"/>
                    <a:pt x="50" y="22"/>
                    <a:pt x="55" y="27"/>
                  </a:cubicBezTo>
                  <a:cubicBezTo>
                    <a:pt x="55" y="27"/>
                    <a:pt x="55" y="27"/>
                    <a:pt x="55" y="27"/>
                  </a:cubicBezTo>
                  <a:cubicBezTo>
                    <a:pt x="55" y="27"/>
                    <a:pt x="55" y="27"/>
                    <a:pt x="55" y="27"/>
                  </a:cubicBezTo>
                  <a:cubicBezTo>
                    <a:pt x="56" y="28"/>
                    <a:pt x="56" y="28"/>
                    <a:pt x="56" y="28"/>
                  </a:cubicBezTo>
                  <a:cubicBezTo>
                    <a:pt x="56" y="29"/>
                    <a:pt x="56" y="29"/>
                    <a:pt x="56" y="29"/>
                  </a:cubicBezTo>
                  <a:cubicBezTo>
                    <a:pt x="58" y="31"/>
                    <a:pt x="60" y="34"/>
                    <a:pt x="62" y="37"/>
                  </a:cubicBezTo>
                  <a:cubicBezTo>
                    <a:pt x="66" y="44"/>
                    <a:pt x="67" y="51"/>
                    <a:pt x="66" y="55"/>
                  </a:cubicBezTo>
                  <a:cubicBezTo>
                    <a:pt x="66" y="58"/>
                    <a:pt x="67" y="60"/>
                    <a:pt x="69" y="61"/>
                  </a:cubicBezTo>
                  <a:cubicBezTo>
                    <a:pt x="72" y="63"/>
                    <a:pt x="76" y="66"/>
                    <a:pt x="80" y="72"/>
                  </a:cubicBezTo>
                  <a:cubicBezTo>
                    <a:pt x="84" y="76"/>
                    <a:pt x="87" y="81"/>
                    <a:pt x="89" y="86"/>
                  </a:cubicBezTo>
                  <a:cubicBezTo>
                    <a:pt x="89" y="86"/>
                    <a:pt x="89" y="86"/>
                    <a:pt x="89" y="86"/>
                  </a:cubicBezTo>
                  <a:cubicBezTo>
                    <a:pt x="91" y="92"/>
                    <a:pt x="93" y="97"/>
                    <a:pt x="93" y="101"/>
                  </a:cubicBezTo>
                  <a:cubicBezTo>
                    <a:pt x="94" y="106"/>
                    <a:pt x="94" y="110"/>
                    <a:pt x="94" y="113"/>
                  </a:cubicBezTo>
                  <a:cubicBezTo>
                    <a:pt x="90" y="137"/>
                    <a:pt x="87" y="119"/>
                    <a:pt x="81" y="104"/>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6" name="Freeform 24">
              <a:extLst>
                <a:ext uri="{FF2B5EF4-FFF2-40B4-BE49-F238E27FC236}">
                  <a16:creationId xmlns="" xmlns:a16="http://schemas.microsoft.com/office/drawing/2014/main" id="{4BD55F74-BEB8-4EC5-A6CC-433C526B52D9}"/>
                </a:ext>
              </a:extLst>
            </p:cNvPr>
            <p:cNvSpPr>
              <a:spLocks/>
            </p:cNvSpPr>
            <p:nvPr/>
          </p:nvSpPr>
          <p:spPr bwMode="auto">
            <a:xfrm flipH="1">
              <a:off x="1516063" y="6172200"/>
              <a:ext cx="119063" cy="179388"/>
            </a:xfrm>
            <a:custGeom>
              <a:avLst/>
              <a:gdLst>
                <a:gd name="T0" fmla="*/ 4 w 42"/>
                <a:gd name="T1" fmla="*/ 0 h 63"/>
                <a:gd name="T2" fmla="*/ 4 w 42"/>
                <a:gd name="T3" fmla="*/ 0 h 63"/>
                <a:gd name="T4" fmla="*/ 17 w 42"/>
                <a:gd name="T5" fmla="*/ 22 h 63"/>
                <a:gd name="T6" fmla="*/ 16 w 42"/>
                <a:gd name="T7" fmla="*/ 24 h 63"/>
                <a:gd name="T8" fmla="*/ 3 w 42"/>
                <a:gd name="T9" fmla="*/ 13 h 63"/>
                <a:gd name="T10" fmla="*/ 0 w 42"/>
                <a:gd name="T11" fmla="*/ 12 h 63"/>
                <a:gd name="T12" fmla="*/ 9 w 42"/>
                <a:gd name="T13" fmla="*/ 18 h 63"/>
                <a:gd name="T14" fmla="*/ 16 w 42"/>
                <a:gd name="T15" fmla="*/ 28 h 63"/>
                <a:gd name="T16" fmla="*/ 16 w 42"/>
                <a:gd name="T17" fmla="*/ 28 h 63"/>
                <a:gd name="T18" fmla="*/ 13 w 42"/>
                <a:gd name="T19" fmla="*/ 27 h 63"/>
                <a:gd name="T20" fmla="*/ 9 w 42"/>
                <a:gd name="T21" fmla="*/ 26 h 63"/>
                <a:gd name="T22" fmla="*/ 7 w 42"/>
                <a:gd name="T23" fmla="*/ 26 h 63"/>
                <a:gd name="T24" fmla="*/ 13 w 42"/>
                <a:gd name="T25" fmla="*/ 29 h 63"/>
                <a:gd name="T26" fmla="*/ 17 w 42"/>
                <a:gd name="T27" fmla="*/ 33 h 63"/>
                <a:gd name="T28" fmla="*/ 18 w 42"/>
                <a:gd name="T29" fmla="*/ 44 h 63"/>
                <a:gd name="T30" fmla="*/ 19 w 42"/>
                <a:gd name="T31" fmla="*/ 36 h 63"/>
                <a:gd name="T32" fmla="*/ 19 w 42"/>
                <a:gd name="T33" fmla="*/ 36 h 63"/>
                <a:gd name="T34" fmla="*/ 24 w 42"/>
                <a:gd name="T35" fmla="*/ 44 h 63"/>
                <a:gd name="T36" fmla="*/ 29 w 42"/>
                <a:gd name="T37" fmla="*/ 59 h 63"/>
                <a:gd name="T38" fmla="*/ 26 w 42"/>
                <a:gd name="T39" fmla="*/ 43 h 63"/>
                <a:gd name="T40" fmla="*/ 27 w 42"/>
                <a:gd name="T41" fmla="*/ 43 h 63"/>
                <a:gd name="T42" fmla="*/ 33 w 42"/>
                <a:gd name="T43" fmla="*/ 49 h 63"/>
                <a:gd name="T44" fmla="*/ 42 w 42"/>
                <a:gd name="T45" fmla="*/ 63 h 63"/>
                <a:gd name="T46" fmla="*/ 42 w 42"/>
                <a:gd name="T47" fmla="*/ 61 h 63"/>
                <a:gd name="T48" fmla="*/ 42 w 42"/>
                <a:gd name="T49" fmla="*/ 61 h 63"/>
                <a:gd name="T50" fmla="*/ 42 w 42"/>
                <a:gd name="T51" fmla="*/ 61 h 63"/>
                <a:gd name="T52" fmla="*/ 33 w 42"/>
                <a:gd name="T53" fmla="*/ 47 h 63"/>
                <a:gd name="T54" fmla="*/ 22 w 42"/>
                <a:gd name="T55" fmla="*/ 36 h 63"/>
                <a:gd name="T56" fmla="*/ 19 w 42"/>
                <a:gd name="T57" fmla="*/ 31 h 63"/>
                <a:gd name="T58" fmla="*/ 19 w 42"/>
                <a:gd name="T59" fmla="*/ 30 h 63"/>
                <a:gd name="T60" fmla="*/ 20 w 42"/>
                <a:gd name="T61" fmla="*/ 27 h 63"/>
                <a:gd name="T62" fmla="*/ 15 w 42"/>
                <a:gd name="T63" fmla="*/ 12 h 63"/>
                <a:gd name="T64" fmla="*/ 9 w 42"/>
                <a:gd name="T65" fmla="*/ 4 h 63"/>
                <a:gd name="T66" fmla="*/ 9 w 42"/>
                <a:gd name="T67" fmla="*/ 3 h 63"/>
                <a:gd name="T68" fmla="*/ 8 w 42"/>
                <a:gd name="T69" fmla="*/ 2 h 63"/>
                <a:gd name="T70" fmla="*/ 8 w 42"/>
                <a:gd name="T71" fmla="*/ 2 h 63"/>
                <a:gd name="T72" fmla="*/ 8 w 42"/>
                <a:gd name="T73" fmla="*/ 2 h 63"/>
                <a:gd name="T74" fmla="*/ 8 w 42"/>
                <a:gd name="T75" fmla="*/ 2 h 63"/>
                <a:gd name="T76" fmla="*/ 4 w 42"/>
                <a:gd name="T77"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2" h="63">
                  <a:moveTo>
                    <a:pt x="4" y="0"/>
                  </a:moveTo>
                  <a:cubicBezTo>
                    <a:pt x="4" y="0"/>
                    <a:pt x="4" y="0"/>
                    <a:pt x="4" y="0"/>
                  </a:cubicBezTo>
                  <a:cubicBezTo>
                    <a:pt x="9" y="5"/>
                    <a:pt x="18" y="15"/>
                    <a:pt x="17" y="22"/>
                  </a:cubicBezTo>
                  <a:cubicBezTo>
                    <a:pt x="17" y="23"/>
                    <a:pt x="17" y="24"/>
                    <a:pt x="16" y="24"/>
                  </a:cubicBezTo>
                  <a:cubicBezTo>
                    <a:pt x="16" y="24"/>
                    <a:pt x="14" y="17"/>
                    <a:pt x="3" y="13"/>
                  </a:cubicBezTo>
                  <a:cubicBezTo>
                    <a:pt x="2" y="12"/>
                    <a:pt x="1" y="12"/>
                    <a:pt x="0" y="12"/>
                  </a:cubicBezTo>
                  <a:cubicBezTo>
                    <a:pt x="0" y="12"/>
                    <a:pt x="3" y="14"/>
                    <a:pt x="9" y="18"/>
                  </a:cubicBezTo>
                  <a:cubicBezTo>
                    <a:pt x="14" y="22"/>
                    <a:pt x="15" y="25"/>
                    <a:pt x="16" y="28"/>
                  </a:cubicBezTo>
                  <a:cubicBezTo>
                    <a:pt x="16" y="28"/>
                    <a:pt x="16" y="28"/>
                    <a:pt x="16" y="28"/>
                  </a:cubicBezTo>
                  <a:cubicBezTo>
                    <a:pt x="16" y="28"/>
                    <a:pt x="15" y="28"/>
                    <a:pt x="13" y="27"/>
                  </a:cubicBezTo>
                  <a:cubicBezTo>
                    <a:pt x="12" y="26"/>
                    <a:pt x="10" y="26"/>
                    <a:pt x="9" y="26"/>
                  </a:cubicBezTo>
                  <a:cubicBezTo>
                    <a:pt x="8" y="26"/>
                    <a:pt x="7" y="26"/>
                    <a:pt x="7" y="26"/>
                  </a:cubicBezTo>
                  <a:cubicBezTo>
                    <a:pt x="9" y="27"/>
                    <a:pt x="11" y="27"/>
                    <a:pt x="13" y="29"/>
                  </a:cubicBezTo>
                  <a:cubicBezTo>
                    <a:pt x="15" y="32"/>
                    <a:pt x="16" y="31"/>
                    <a:pt x="17" y="33"/>
                  </a:cubicBezTo>
                  <a:cubicBezTo>
                    <a:pt x="18" y="34"/>
                    <a:pt x="18" y="40"/>
                    <a:pt x="18" y="44"/>
                  </a:cubicBezTo>
                  <a:cubicBezTo>
                    <a:pt x="21" y="40"/>
                    <a:pt x="18" y="36"/>
                    <a:pt x="19" y="36"/>
                  </a:cubicBezTo>
                  <a:cubicBezTo>
                    <a:pt x="19" y="36"/>
                    <a:pt x="19" y="36"/>
                    <a:pt x="19" y="36"/>
                  </a:cubicBezTo>
                  <a:cubicBezTo>
                    <a:pt x="20" y="36"/>
                    <a:pt x="21" y="36"/>
                    <a:pt x="24" y="44"/>
                  </a:cubicBezTo>
                  <a:cubicBezTo>
                    <a:pt x="26" y="49"/>
                    <a:pt x="27" y="52"/>
                    <a:pt x="29" y="59"/>
                  </a:cubicBezTo>
                  <a:cubicBezTo>
                    <a:pt x="30" y="48"/>
                    <a:pt x="25" y="46"/>
                    <a:pt x="26" y="43"/>
                  </a:cubicBezTo>
                  <a:cubicBezTo>
                    <a:pt x="26" y="43"/>
                    <a:pt x="26" y="43"/>
                    <a:pt x="27" y="43"/>
                  </a:cubicBezTo>
                  <a:cubicBezTo>
                    <a:pt x="28" y="43"/>
                    <a:pt x="30" y="45"/>
                    <a:pt x="33" y="49"/>
                  </a:cubicBezTo>
                  <a:cubicBezTo>
                    <a:pt x="38" y="54"/>
                    <a:pt x="42" y="63"/>
                    <a:pt x="42" y="63"/>
                  </a:cubicBezTo>
                  <a:cubicBezTo>
                    <a:pt x="42" y="63"/>
                    <a:pt x="42" y="62"/>
                    <a:pt x="42" y="61"/>
                  </a:cubicBezTo>
                  <a:cubicBezTo>
                    <a:pt x="42" y="61"/>
                    <a:pt x="42" y="61"/>
                    <a:pt x="42" y="61"/>
                  </a:cubicBezTo>
                  <a:cubicBezTo>
                    <a:pt x="42" y="61"/>
                    <a:pt x="42" y="61"/>
                    <a:pt x="42" y="61"/>
                  </a:cubicBezTo>
                  <a:cubicBezTo>
                    <a:pt x="40" y="56"/>
                    <a:pt x="37" y="51"/>
                    <a:pt x="33" y="47"/>
                  </a:cubicBezTo>
                  <a:cubicBezTo>
                    <a:pt x="29" y="41"/>
                    <a:pt x="25" y="38"/>
                    <a:pt x="22" y="36"/>
                  </a:cubicBezTo>
                  <a:cubicBezTo>
                    <a:pt x="20" y="35"/>
                    <a:pt x="19" y="33"/>
                    <a:pt x="19" y="31"/>
                  </a:cubicBezTo>
                  <a:cubicBezTo>
                    <a:pt x="19" y="31"/>
                    <a:pt x="19" y="31"/>
                    <a:pt x="19" y="30"/>
                  </a:cubicBezTo>
                  <a:cubicBezTo>
                    <a:pt x="20" y="29"/>
                    <a:pt x="20" y="28"/>
                    <a:pt x="20" y="27"/>
                  </a:cubicBezTo>
                  <a:cubicBezTo>
                    <a:pt x="20" y="23"/>
                    <a:pt x="18" y="18"/>
                    <a:pt x="15" y="12"/>
                  </a:cubicBezTo>
                  <a:cubicBezTo>
                    <a:pt x="13" y="9"/>
                    <a:pt x="11" y="6"/>
                    <a:pt x="9" y="4"/>
                  </a:cubicBezTo>
                  <a:cubicBezTo>
                    <a:pt x="9" y="3"/>
                    <a:pt x="9" y="3"/>
                    <a:pt x="9" y="3"/>
                  </a:cubicBezTo>
                  <a:cubicBezTo>
                    <a:pt x="8" y="2"/>
                    <a:pt x="8" y="2"/>
                    <a:pt x="8" y="2"/>
                  </a:cubicBezTo>
                  <a:cubicBezTo>
                    <a:pt x="8" y="2"/>
                    <a:pt x="8" y="2"/>
                    <a:pt x="8" y="2"/>
                  </a:cubicBezTo>
                  <a:cubicBezTo>
                    <a:pt x="8" y="2"/>
                    <a:pt x="8" y="2"/>
                    <a:pt x="8" y="2"/>
                  </a:cubicBezTo>
                  <a:cubicBezTo>
                    <a:pt x="8" y="2"/>
                    <a:pt x="8" y="2"/>
                    <a:pt x="8" y="2"/>
                  </a:cubicBezTo>
                  <a:cubicBezTo>
                    <a:pt x="7" y="1"/>
                    <a:pt x="5" y="0"/>
                    <a:pt x="4" y="0"/>
                  </a:cubicBezTo>
                </a:path>
              </a:pathLst>
            </a:custGeom>
            <a:solidFill>
              <a:srgbClr val="FCE9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7" name="Freeform 25">
              <a:extLst>
                <a:ext uri="{FF2B5EF4-FFF2-40B4-BE49-F238E27FC236}">
                  <a16:creationId xmlns="" xmlns:a16="http://schemas.microsoft.com/office/drawing/2014/main" id="{113995FE-C8FB-48FA-9E3B-FDA4803BFA8E}"/>
                </a:ext>
              </a:extLst>
            </p:cNvPr>
            <p:cNvSpPr>
              <a:spLocks noEditPoints="1"/>
            </p:cNvSpPr>
            <p:nvPr/>
          </p:nvSpPr>
          <p:spPr bwMode="auto">
            <a:xfrm flipH="1">
              <a:off x="1860550" y="6186488"/>
              <a:ext cx="11113" cy="85725"/>
            </a:xfrm>
            <a:custGeom>
              <a:avLst/>
              <a:gdLst>
                <a:gd name="T0" fmla="*/ 1 w 4"/>
                <a:gd name="T1" fmla="*/ 28 h 30"/>
                <a:gd name="T2" fmla="*/ 2 w 4"/>
                <a:gd name="T3" fmla="*/ 28 h 30"/>
                <a:gd name="T4" fmla="*/ 3 w 4"/>
                <a:gd name="T5" fmla="*/ 30 h 30"/>
                <a:gd name="T6" fmla="*/ 1 w 4"/>
                <a:gd name="T7" fmla="*/ 28 h 30"/>
                <a:gd name="T8" fmla="*/ 4 w 4"/>
                <a:gd name="T9" fmla="*/ 0 h 30"/>
                <a:gd name="T10" fmla="*/ 4 w 4"/>
                <a:gd name="T11" fmla="*/ 0 h 30"/>
                <a:gd name="T12" fmla="*/ 0 w 4"/>
                <a:gd name="T13" fmla="*/ 4 h 30"/>
                <a:gd name="T14" fmla="*/ 0 w 4"/>
                <a:gd name="T15" fmla="*/ 4 h 30"/>
                <a:gd name="T16" fmla="*/ 4 w 4"/>
                <a:gd name="T17" fmla="*/ 0 h 30"/>
                <a:gd name="T18" fmla="*/ 4 w 4"/>
                <a:gd name="T19"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30">
                  <a:moveTo>
                    <a:pt x="1" y="28"/>
                  </a:moveTo>
                  <a:cubicBezTo>
                    <a:pt x="2" y="28"/>
                    <a:pt x="2" y="28"/>
                    <a:pt x="2" y="28"/>
                  </a:cubicBezTo>
                  <a:cubicBezTo>
                    <a:pt x="2" y="29"/>
                    <a:pt x="2" y="29"/>
                    <a:pt x="3" y="30"/>
                  </a:cubicBezTo>
                  <a:cubicBezTo>
                    <a:pt x="2" y="29"/>
                    <a:pt x="2" y="29"/>
                    <a:pt x="1" y="28"/>
                  </a:cubicBezTo>
                  <a:moveTo>
                    <a:pt x="4" y="0"/>
                  </a:moveTo>
                  <a:cubicBezTo>
                    <a:pt x="4" y="0"/>
                    <a:pt x="4" y="0"/>
                    <a:pt x="4" y="0"/>
                  </a:cubicBezTo>
                  <a:cubicBezTo>
                    <a:pt x="2" y="2"/>
                    <a:pt x="1" y="3"/>
                    <a:pt x="0" y="4"/>
                  </a:cubicBezTo>
                  <a:cubicBezTo>
                    <a:pt x="0" y="4"/>
                    <a:pt x="0" y="4"/>
                    <a:pt x="0" y="4"/>
                  </a:cubicBezTo>
                  <a:cubicBezTo>
                    <a:pt x="1" y="3"/>
                    <a:pt x="2" y="2"/>
                    <a:pt x="4" y="0"/>
                  </a:cubicBezTo>
                  <a:cubicBezTo>
                    <a:pt x="4" y="0"/>
                    <a:pt x="4" y="0"/>
                    <a:pt x="4"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8" name="Freeform 26">
              <a:extLst>
                <a:ext uri="{FF2B5EF4-FFF2-40B4-BE49-F238E27FC236}">
                  <a16:creationId xmlns="" xmlns:a16="http://schemas.microsoft.com/office/drawing/2014/main" id="{E293BBB3-DFAA-4A57-A1BA-BE73DF5349C0}"/>
                </a:ext>
              </a:extLst>
            </p:cNvPr>
            <p:cNvSpPr>
              <a:spLocks noEditPoints="1"/>
            </p:cNvSpPr>
            <p:nvPr/>
          </p:nvSpPr>
          <p:spPr bwMode="auto">
            <a:xfrm flipH="1">
              <a:off x="1806575" y="6172200"/>
              <a:ext cx="76200" cy="111125"/>
            </a:xfrm>
            <a:custGeom>
              <a:avLst/>
              <a:gdLst>
                <a:gd name="T0" fmla="*/ 16 w 27"/>
                <a:gd name="T1" fmla="*/ 34 h 39"/>
                <a:gd name="T2" fmla="*/ 20 w 27"/>
                <a:gd name="T3" fmla="*/ 36 h 39"/>
                <a:gd name="T4" fmla="*/ 22 w 27"/>
                <a:gd name="T5" fmla="*/ 35 h 39"/>
                <a:gd name="T6" fmla="*/ 22 w 27"/>
                <a:gd name="T7" fmla="*/ 35 h 39"/>
                <a:gd name="T8" fmla="*/ 20 w 27"/>
                <a:gd name="T9" fmla="*/ 35 h 39"/>
                <a:gd name="T10" fmla="*/ 16 w 27"/>
                <a:gd name="T11" fmla="*/ 34 h 39"/>
                <a:gd name="T12" fmla="*/ 8 w 27"/>
                <a:gd name="T13" fmla="*/ 11 h 39"/>
                <a:gd name="T14" fmla="*/ 8 w 27"/>
                <a:gd name="T15" fmla="*/ 11 h 39"/>
                <a:gd name="T16" fmla="*/ 9 w 27"/>
                <a:gd name="T17" fmla="*/ 12 h 39"/>
                <a:gd name="T18" fmla="*/ 8 w 27"/>
                <a:gd name="T19" fmla="*/ 11 h 39"/>
                <a:gd name="T20" fmla="*/ 20 w 27"/>
                <a:gd name="T21" fmla="*/ 0 h 39"/>
                <a:gd name="T22" fmla="*/ 8 w 27"/>
                <a:gd name="T23" fmla="*/ 5 h 39"/>
                <a:gd name="T24" fmla="*/ 8 w 27"/>
                <a:gd name="T25" fmla="*/ 5 h 39"/>
                <a:gd name="T26" fmla="*/ 4 w 27"/>
                <a:gd name="T27" fmla="*/ 9 h 39"/>
                <a:gd name="T28" fmla="*/ 4 w 27"/>
                <a:gd name="T29" fmla="*/ 9 h 39"/>
                <a:gd name="T30" fmla="*/ 4 w 27"/>
                <a:gd name="T31" fmla="*/ 9 h 39"/>
                <a:gd name="T32" fmla="*/ 3 w 27"/>
                <a:gd name="T33" fmla="*/ 13 h 39"/>
                <a:gd name="T34" fmla="*/ 3 w 27"/>
                <a:gd name="T35" fmla="*/ 18 h 39"/>
                <a:gd name="T36" fmla="*/ 2 w 27"/>
                <a:gd name="T37" fmla="*/ 20 h 39"/>
                <a:gd name="T38" fmla="*/ 1 w 27"/>
                <a:gd name="T39" fmla="*/ 21 h 39"/>
                <a:gd name="T40" fmla="*/ 0 w 27"/>
                <a:gd name="T41" fmla="*/ 23 h 39"/>
                <a:gd name="T42" fmla="*/ 5 w 27"/>
                <a:gd name="T43" fmla="*/ 32 h 39"/>
                <a:gd name="T44" fmla="*/ 5 w 27"/>
                <a:gd name="T45" fmla="*/ 33 h 39"/>
                <a:gd name="T46" fmla="*/ 7 w 27"/>
                <a:gd name="T47" fmla="*/ 35 h 39"/>
                <a:gd name="T48" fmla="*/ 7 w 27"/>
                <a:gd name="T49" fmla="*/ 35 h 39"/>
                <a:gd name="T50" fmla="*/ 7 w 27"/>
                <a:gd name="T51" fmla="*/ 35 h 39"/>
                <a:gd name="T52" fmla="*/ 16 w 27"/>
                <a:gd name="T53" fmla="*/ 39 h 39"/>
                <a:gd name="T54" fmla="*/ 18 w 27"/>
                <a:gd name="T55" fmla="*/ 38 h 39"/>
                <a:gd name="T56" fmla="*/ 8 w 27"/>
                <a:gd name="T57" fmla="*/ 31 h 39"/>
                <a:gd name="T58" fmla="*/ 8 w 27"/>
                <a:gd name="T59" fmla="*/ 31 h 39"/>
                <a:gd name="T60" fmla="*/ 9 w 27"/>
                <a:gd name="T61" fmla="*/ 31 h 39"/>
                <a:gd name="T62" fmla="*/ 8 w 27"/>
                <a:gd name="T63" fmla="*/ 31 h 39"/>
                <a:gd name="T64" fmla="*/ 8 w 27"/>
                <a:gd name="T65" fmla="*/ 31 h 39"/>
                <a:gd name="T66" fmla="*/ 7 w 27"/>
                <a:gd name="T67" fmla="*/ 28 h 39"/>
                <a:gd name="T68" fmla="*/ 7 w 27"/>
                <a:gd name="T69" fmla="*/ 28 h 39"/>
                <a:gd name="T70" fmla="*/ 6 w 27"/>
                <a:gd name="T71" fmla="*/ 20 h 39"/>
                <a:gd name="T72" fmla="*/ 8 w 27"/>
                <a:gd name="T73" fmla="*/ 19 h 39"/>
                <a:gd name="T74" fmla="*/ 16 w 27"/>
                <a:gd name="T75" fmla="*/ 22 h 39"/>
                <a:gd name="T76" fmla="*/ 8 w 27"/>
                <a:gd name="T77" fmla="*/ 15 h 39"/>
                <a:gd name="T78" fmla="*/ 9 w 27"/>
                <a:gd name="T79" fmla="*/ 15 h 39"/>
                <a:gd name="T80" fmla="*/ 27 w 27"/>
                <a:gd name="T81" fmla="*/ 19 h 39"/>
                <a:gd name="T82" fmla="*/ 24 w 27"/>
                <a:gd name="T83" fmla="*/ 17 h 39"/>
                <a:gd name="T84" fmla="*/ 27 w 27"/>
                <a:gd name="T85" fmla="*/ 19 h 39"/>
                <a:gd name="T86" fmla="*/ 9 w 27"/>
                <a:gd name="T87" fmla="*/ 15 h 39"/>
                <a:gd name="T88" fmla="*/ 8 w 27"/>
                <a:gd name="T89" fmla="*/ 15 h 39"/>
                <a:gd name="T90" fmla="*/ 8 w 27"/>
                <a:gd name="T91" fmla="*/ 11 h 39"/>
                <a:gd name="T92" fmla="*/ 8 w 27"/>
                <a:gd name="T93" fmla="*/ 11 h 39"/>
                <a:gd name="T94" fmla="*/ 8 w 27"/>
                <a:gd name="T95" fmla="*/ 11 h 39"/>
                <a:gd name="T96" fmla="*/ 8 w 27"/>
                <a:gd name="T97" fmla="*/ 11 h 39"/>
                <a:gd name="T98" fmla="*/ 8 w 27"/>
                <a:gd name="T99" fmla="*/ 11 h 39"/>
                <a:gd name="T100" fmla="*/ 22 w 27"/>
                <a:gd name="T101" fmla="*/ 9 h 39"/>
                <a:gd name="T102" fmla="*/ 22 w 27"/>
                <a:gd name="T103" fmla="*/ 9 h 39"/>
                <a:gd name="T104" fmla="*/ 8 w 27"/>
                <a:gd name="T105" fmla="*/ 11 h 39"/>
                <a:gd name="T106" fmla="*/ 9 w 27"/>
                <a:gd name="T107" fmla="*/ 8 h 39"/>
                <a:gd name="T108" fmla="*/ 9 w 27"/>
                <a:gd name="T109" fmla="*/ 8 h 39"/>
                <a:gd name="T110" fmla="*/ 9 w 27"/>
                <a:gd name="T111" fmla="*/ 7 h 39"/>
                <a:gd name="T112" fmla="*/ 9 w 27"/>
                <a:gd name="T113" fmla="*/ 7 h 39"/>
                <a:gd name="T114" fmla="*/ 9 w 27"/>
                <a:gd name="T115" fmla="*/ 7 h 39"/>
                <a:gd name="T116" fmla="*/ 9 w 27"/>
                <a:gd name="T117" fmla="*/ 7 h 39"/>
                <a:gd name="T118" fmla="*/ 22 w 27"/>
                <a:gd name="T119" fmla="*/ 0 h 39"/>
                <a:gd name="T120" fmla="*/ 20 w 27"/>
                <a:gd name="T121"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7" h="39">
                  <a:moveTo>
                    <a:pt x="16" y="34"/>
                  </a:moveTo>
                  <a:cubicBezTo>
                    <a:pt x="18" y="35"/>
                    <a:pt x="19" y="36"/>
                    <a:pt x="20" y="36"/>
                  </a:cubicBezTo>
                  <a:cubicBezTo>
                    <a:pt x="21" y="36"/>
                    <a:pt x="22" y="36"/>
                    <a:pt x="22" y="35"/>
                  </a:cubicBezTo>
                  <a:cubicBezTo>
                    <a:pt x="22" y="35"/>
                    <a:pt x="22" y="35"/>
                    <a:pt x="22" y="35"/>
                  </a:cubicBezTo>
                  <a:cubicBezTo>
                    <a:pt x="21" y="35"/>
                    <a:pt x="21" y="35"/>
                    <a:pt x="20" y="35"/>
                  </a:cubicBezTo>
                  <a:cubicBezTo>
                    <a:pt x="19" y="35"/>
                    <a:pt x="17" y="35"/>
                    <a:pt x="16" y="34"/>
                  </a:cubicBezTo>
                  <a:moveTo>
                    <a:pt x="8" y="11"/>
                  </a:moveTo>
                  <a:cubicBezTo>
                    <a:pt x="8" y="11"/>
                    <a:pt x="8" y="11"/>
                    <a:pt x="8" y="11"/>
                  </a:cubicBezTo>
                  <a:cubicBezTo>
                    <a:pt x="8" y="11"/>
                    <a:pt x="9" y="12"/>
                    <a:pt x="9" y="12"/>
                  </a:cubicBezTo>
                  <a:cubicBezTo>
                    <a:pt x="9" y="12"/>
                    <a:pt x="8" y="11"/>
                    <a:pt x="8" y="11"/>
                  </a:cubicBezTo>
                  <a:moveTo>
                    <a:pt x="20" y="0"/>
                  </a:moveTo>
                  <a:cubicBezTo>
                    <a:pt x="14" y="0"/>
                    <a:pt x="8" y="5"/>
                    <a:pt x="8" y="5"/>
                  </a:cubicBezTo>
                  <a:cubicBezTo>
                    <a:pt x="8" y="5"/>
                    <a:pt x="8" y="5"/>
                    <a:pt x="8" y="5"/>
                  </a:cubicBezTo>
                  <a:cubicBezTo>
                    <a:pt x="6" y="7"/>
                    <a:pt x="5" y="8"/>
                    <a:pt x="4" y="9"/>
                  </a:cubicBezTo>
                  <a:cubicBezTo>
                    <a:pt x="4" y="9"/>
                    <a:pt x="4" y="9"/>
                    <a:pt x="4" y="9"/>
                  </a:cubicBezTo>
                  <a:cubicBezTo>
                    <a:pt x="4" y="9"/>
                    <a:pt x="4" y="9"/>
                    <a:pt x="4" y="9"/>
                  </a:cubicBezTo>
                  <a:cubicBezTo>
                    <a:pt x="3" y="11"/>
                    <a:pt x="3" y="12"/>
                    <a:pt x="3" y="13"/>
                  </a:cubicBezTo>
                  <a:cubicBezTo>
                    <a:pt x="3" y="15"/>
                    <a:pt x="3" y="16"/>
                    <a:pt x="3" y="18"/>
                  </a:cubicBezTo>
                  <a:cubicBezTo>
                    <a:pt x="3" y="19"/>
                    <a:pt x="3" y="19"/>
                    <a:pt x="2" y="20"/>
                  </a:cubicBezTo>
                  <a:cubicBezTo>
                    <a:pt x="2" y="20"/>
                    <a:pt x="2" y="21"/>
                    <a:pt x="1" y="21"/>
                  </a:cubicBezTo>
                  <a:cubicBezTo>
                    <a:pt x="0" y="22"/>
                    <a:pt x="0" y="22"/>
                    <a:pt x="0" y="23"/>
                  </a:cubicBezTo>
                  <a:cubicBezTo>
                    <a:pt x="0" y="26"/>
                    <a:pt x="1" y="29"/>
                    <a:pt x="5" y="32"/>
                  </a:cubicBezTo>
                  <a:cubicBezTo>
                    <a:pt x="5" y="33"/>
                    <a:pt x="5" y="33"/>
                    <a:pt x="5" y="33"/>
                  </a:cubicBezTo>
                  <a:cubicBezTo>
                    <a:pt x="6" y="34"/>
                    <a:pt x="6" y="34"/>
                    <a:pt x="7" y="35"/>
                  </a:cubicBezTo>
                  <a:cubicBezTo>
                    <a:pt x="7" y="35"/>
                    <a:pt x="7" y="35"/>
                    <a:pt x="7" y="35"/>
                  </a:cubicBezTo>
                  <a:cubicBezTo>
                    <a:pt x="7" y="35"/>
                    <a:pt x="7" y="35"/>
                    <a:pt x="7" y="35"/>
                  </a:cubicBezTo>
                  <a:cubicBezTo>
                    <a:pt x="10" y="37"/>
                    <a:pt x="14" y="39"/>
                    <a:pt x="16" y="39"/>
                  </a:cubicBezTo>
                  <a:cubicBezTo>
                    <a:pt x="17" y="39"/>
                    <a:pt x="17" y="39"/>
                    <a:pt x="18" y="38"/>
                  </a:cubicBezTo>
                  <a:cubicBezTo>
                    <a:pt x="14" y="38"/>
                    <a:pt x="6" y="32"/>
                    <a:pt x="8" y="31"/>
                  </a:cubicBezTo>
                  <a:cubicBezTo>
                    <a:pt x="8" y="31"/>
                    <a:pt x="8" y="31"/>
                    <a:pt x="8" y="31"/>
                  </a:cubicBezTo>
                  <a:cubicBezTo>
                    <a:pt x="8" y="31"/>
                    <a:pt x="9" y="31"/>
                    <a:pt x="9" y="31"/>
                  </a:cubicBezTo>
                  <a:cubicBezTo>
                    <a:pt x="9" y="31"/>
                    <a:pt x="8" y="31"/>
                    <a:pt x="8" y="31"/>
                  </a:cubicBezTo>
                  <a:cubicBezTo>
                    <a:pt x="8" y="31"/>
                    <a:pt x="8" y="31"/>
                    <a:pt x="8" y="31"/>
                  </a:cubicBezTo>
                  <a:cubicBezTo>
                    <a:pt x="7" y="28"/>
                    <a:pt x="7" y="28"/>
                    <a:pt x="7" y="28"/>
                  </a:cubicBezTo>
                  <a:cubicBezTo>
                    <a:pt x="7" y="28"/>
                    <a:pt x="7" y="28"/>
                    <a:pt x="7" y="28"/>
                  </a:cubicBezTo>
                  <a:cubicBezTo>
                    <a:pt x="1" y="24"/>
                    <a:pt x="3" y="22"/>
                    <a:pt x="6" y="20"/>
                  </a:cubicBezTo>
                  <a:cubicBezTo>
                    <a:pt x="6" y="19"/>
                    <a:pt x="7" y="19"/>
                    <a:pt x="8" y="19"/>
                  </a:cubicBezTo>
                  <a:cubicBezTo>
                    <a:pt x="11" y="19"/>
                    <a:pt x="14" y="21"/>
                    <a:pt x="16" y="22"/>
                  </a:cubicBezTo>
                  <a:cubicBezTo>
                    <a:pt x="15" y="19"/>
                    <a:pt x="5" y="17"/>
                    <a:pt x="8" y="15"/>
                  </a:cubicBezTo>
                  <a:cubicBezTo>
                    <a:pt x="8" y="15"/>
                    <a:pt x="8" y="15"/>
                    <a:pt x="9" y="15"/>
                  </a:cubicBezTo>
                  <a:cubicBezTo>
                    <a:pt x="13" y="15"/>
                    <a:pt x="22" y="18"/>
                    <a:pt x="27" y="19"/>
                  </a:cubicBezTo>
                  <a:cubicBezTo>
                    <a:pt x="26" y="19"/>
                    <a:pt x="25" y="18"/>
                    <a:pt x="24" y="17"/>
                  </a:cubicBezTo>
                  <a:cubicBezTo>
                    <a:pt x="25" y="18"/>
                    <a:pt x="26" y="19"/>
                    <a:pt x="27" y="19"/>
                  </a:cubicBezTo>
                  <a:cubicBezTo>
                    <a:pt x="22" y="18"/>
                    <a:pt x="13" y="15"/>
                    <a:pt x="9" y="15"/>
                  </a:cubicBezTo>
                  <a:cubicBezTo>
                    <a:pt x="8" y="15"/>
                    <a:pt x="8" y="15"/>
                    <a:pt x="8" y="15"/>
                  </a:cubicBezTo>
                  <a:cubicBezTo>
                    <a:pt x="8" y="11"/>
                    <a:pt x="8" y="11"/>
                    <a:pt x="8" y="11"/>
                  </a:cubicBezTo>
                  <a:cubicBezTo>
                    <a:pt x="8" y="11"/>
                    <a:pt x="8" y="11"/>
                    <a:pt x="8" y="11"/>
                  </a:cubicBezTo>
                  <a:cubicBezTo>
                    <a:pt x="8" y="11"/>
                    <a:pt x="8" y="11"/>
                    <a:pt x="8" y="11"/>
                  </a:cubicBezTo>
                  <a:cubicBezTo>
                    <a:pt x="8" y="11"/>
                    <a:pt x="8" y="11"/>
                    <a:pt x="8" y="11"/>
                  </a:cubicBezTo>
                  <a:cubicBezTo>
                    <a:pt x="8" y="11"/>
                    <a:pt x="8" y="11"/>
                    <a:pt x="8" y="11"/>
                  </a:cubicBezTo>
                  <a:cubicBezTo>
                    <a:pt x="10" y="8"/>
                    <a:pt x="16" y="9"/>
                    <a:pt x="22" y="9"/>
                  </a:cubicBezTo>
                  <a:cubicBezTo>
                    <a:pt x="22" y="9"/>
                    <a:pt x="22" y="9"/>
                    <a:pt x="22" y="9"/>
                  </a:cubicBezTo>
                  <a:cubicBezTo>
                    <a:pt x="16" y="9"/>
                    <a:pt x="10" y="8"/>
                    <a:pt x="8" y="11"/>
                  </a:cubicBezTo>
                  <a:cubicBezTo>
                    <a:pt x="9" y="8"/>
                    <a:pt x="9" y="8"/>
                    <a:pt x="9" y="8"/>
                  </a:cubicBezTo>
                  <a:cubicBezTo>
                    <a:pt x="9" y="8"/>
                    <a:pt x="9" y="8"/>
                    <a:pt x="9" y="8"/>
                  </a:cubicBezTo>
                  <a:cubicBezTo>
                    <a:pt x="8" y="8"/>
                    <a:pt x="8" y="7"/>
                    <a:pt x="9" y="7"/>
                  </a:cubicBezTo>
                  <a:cubicBezTo>
                    <a:pt x="9" y="7"/>
                    <a:pt x="9" y="7"/>
                    <a:pt x="9" y="7"/>
                  </a:cubicBezTo>
                  <a:cubicBezTo>
                    <a:pt x="9" y="7"/>
                    <a:pt x="9" y="7"/>
                    <a:pt x="9" y="7"/>
                  </a:cubicBezTo>
                  <a:cubicBezTo>
                    <a:pt x="9" y="7"/>
                    <a:pt x="9" y="7"/>
                    <a:pt x="9" y="7"/>
                  </a:cubicBezTo>
                  <a:cubicBezTo>
                    <a:pt x="12" y="3"/>
                    <a:pt x="18" y="1"/>
                    <a:pt x="22" y="0"/>
                  </a:cubicBezTo>
                  <a:cubicBezTo>
                    <a:pt x="22" y="0"/>
                    <a:pt x="21" y="0"/>
                    <a:pt x="20"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9" name="Freeform 27">
              <a:extLst>
                <a:ext uri="{FF2B5EF4-FFF2-40B4-BE49-F238E27FC236}">
                  <a16:creationId xmlns="" xmlns:a16="http://schemas.microsoft.com/office/drawing/2014/main" id="{8F272C5A-07CE-4631-A931-59ED7689E457}"/>
                </a:ext>
              </a:extLst>
            </p:cNvPr>
            <p:cNvSpPr>
              <a:spLocks/>
            </p:cNvSpPr>
            <p:nvPr/>
          </p:nvSpPr>
          <p:spPr bwMode="auto">
            <a:xfrm flipH="1">
              <a:off x="1698625" y="6380163"/>
              <a:ext cx="104775" cy="130175"/>
            </a:xfrm>
            <a:custGeom>
              <a:avLst/>
              <a:gdLst>
                <a:gd name="T0" fmla="*/ 11 w 37"/>
                <a:gd name="T1" fmla="*/ 0 h 46"/>
                <a:gd name="T2" fmla="*/ 2 w 37"/>
                <a:gd name="T3" fmla="*/ 14 h 46"/>
                <a:gd name="T4" fmla="*/ 2 w 37"/>
                <a:gd name="T5" fmla="*/ 14 h 46"/>
                <a:gd name="T6" fmla="*/ 2 w 37"/>
                <a:gd name="T7" fmla="*/ 14 h 46"/>
                <a:gd name="T8" fmla="*/ 0 w 37"/>
                <a:gd name="T9" fmla="*/ 26 h 46"/>
                <a:gd name="T10" fmla="*/ 0 w 37"/>
                <a:gd name="T11" fmla="*/ 30 h 46"/>
                <a:gd name="T12" fmla="*/ 4 w 37"/>
                <a:gd name="T13" fmla="*/ 33 h 46"/>
                <a:gd name="T14" fmla="*/ 7 w 37"/>
                <a:gd name="T15" fmla="*/ 35 h 46"/>
                <a:gd name="T16" fmla="*/ 8 w 37"/>
                <a:gd name="T17" fmla="*/ 37 h 46"/>
                <a:gd name="T18" fmla="*/ 8 w 37"/>
                <a:gd name="T19" fmla="*/ 39 h 46"/>
                <a:gd name="T20" fmla="*/ 8 w 37"/>
                <a:gd name="T21" fmla="*/ 40 h 46"/>
                <a:gd name="T22" fmla="*/ 10 w 37"/>
                <a:gd name="T23" fmla="*/ 44 h 46"/>
                <a:gd name="T24" fmla="*/ 22 w 37"/>
                <a:gd name="T25" fmla="*/ 46 h 46"/>
                <a:gd name="T26" fmla="*/ 22 w 37"/>
                <a:gd name="T27" fmla="*/ 46 h 46"/>
                <a:gd name="T28" fmla="*/ 37 w 37"/>
                <a:gd name="T29" fmla="*/ 38 h 46"/>
                <a:gd name="T30" fmla="*/ 23 w 37"/>
                <a:gd name="T31" fmla="*/ 43 h 46"/>
                <a:gd name="T32" fmla="*/ 14 w 37"/>
                <a:gd name="T33" fmla="*/ 38 h 46"/>
                <a:gd name="T34" fmla="*/ 16 w 37"/>
                <a:gd name="T35" fmla="*/ 39 h 46"/>
                <a:gd name="T36" fmla="*/ 35 w 37"/>
                <a:gd name="T37" fmla="*/ 26 h 46"/>
                <a:gd name="T38" fmla="*/ 15 w 37"/>
                <a:gd name="T39" fmla="*/ 37 h 46"/>
                <a:gd name="T40" fmla="*/ 13 w 37"/>
                <a:gd name="T41" fmla="*/ 36 h 46"/>
                <a:gd name="T42" fmla="*/ 23 w 37"/>
                <a:gd name="T43" fmla="*/ 24 h 46"/>
                <a:gd name="T44" fmla="*/ 11 w 37"/>
                <a:gd name="T45" fmla="*/ 33 h 46"/>
                <a:gd name="T46" fmla="*/ 21 w 37"/>
                <a:gd name="T47" fmla="*/ 21 h 46"/>
                <a:gd name="T48" fmla="*/ 9 w 37"/>
                <a:gd name="T49" fmla="*/ 29 h 46"/>
                <a:gd name="T50" fmla="*/ 8 w 37"/>
                <a:gd name="T51" fmla="*/ 28 h 46"/>
                <a:gd name="T52" fmla="*/ 23 w 37"/>
                <a:gd name="T53" fmla="*/ 14 h 46"/>
                <a:gd name="T54" fmla="*/ 22 w 37"/>
                <a:gd name="T55" fmla="*/ 14 h 46"/>
                <a:gd name="T56" fmla="*/ 12 w 37"/>
                <a:gd name="T57" fmla="*/ 20 h 46"/>
                <a:gd name="T58" fmla="*/ 6 w 37"/>
                <a:gd name="T59" fmla="*/ 26 h 46"/>
                <a:gd name="T60" fmla="*/ 6 w 37"/>
                <a:gd name="T61" fmla="*/ 26 h 46"/>
                <a:gd name="T62" fmla="*/ 18 w 37"/>
                <a:gd name="T63" fmla="*/ 7 h 46"/>
                <a:gd name="T64" fmla="*/ 2 w 37"/>
                <a:gd name="T65" fmla="*/ 25 h 46"/>
                <a:gd name="T66" fmla="*/ 2 w 37"/>
                <a:gd name="T67" fmla="*/ 22 h 46"/>
                <a:gd name="T68" fmla="*/ 11 w 37"/>
                <a:gd name="T69"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7" h="46">
                  <a:moveTo>
                    <a:pt x="11" y="0"/>
                  </a:moveTo>
                  <a:cubicBezTo>
                    <a:pt x="6" y="3"/>
                    <a:pt x="2" y="12"/>
                    <a:pt x="2" y="14"/>
                  </a:cubicBezTo>
                  <a:cubicBezTo>
                    <a:pt x="2" y="14"/>
                    <a:pt x="2" y="14"/>
                    <a:pt x="2" y="14"/>
                  </a:cubicBezTo>
                  <a:cubicBezTo>
                    <a:pt x="2" y="14"/>
                    <a:pt x="2" y="14"/>
                    <a:pt x="2" y="14"/>
                  </a:cubicBezTo>
                  <a:cubicBezTo>
                    <a:pt x="1" y="18"/>
                    <a:pt x="0" y="23"/>
                    <a:pt x="0" y="26"/>
                  </a:cubicBezTo>
                  <a:cubicBezTo>
                    <a:pt x="0" y="28"/>
                    <a:pt x="0" y="29"/>
                    <a:pt x="0" y="30"/>
                  </a:cubicBezTo>
                  <a:cubicBezTo>
                    <a:pt x="1" y="32"/>
                    <a:pt x="2" y="33"/>
                    <a:pt x="4" y="33"/>
                  </a:cubicBezTo>
                  <a:cubicBezTo>
                    <a:pt x="5" y="33"/>
                    <a:pt x="7" y="34"/>
                    <a:pt x="7" y="35"/>
                  </a:cubicBezTo>
                  <a:cubicBezTo>
                    <a:pt x="8" y="36"/>
                    <a:pt x="8" y="37"/>
                    <a:pt x="8" y="37"/>
                  </a:cubicBezTo>
                  <a:cubicBezTo>
                    <a:pt x="8" y="38"/>
                    <a:pt x="8" y="39"/>
                    <a:pt x="8" y="39"/>
                  </a:cubicBezTo>
                  <a:cubicBezTo>
                    <a:pt x="8" y="39"/>
                    <a:pt x="8" y="40"/>
                    <a:pt x="8" y="40"/>
                  </a:cubicBezTo>
                  <a:cubicBezTo>
                    <a:pt x="8" y="42"/>
                    <a:pt x="9" y="43"/>
                    <a:pt x="10" y="44"/>
                  </a:cubicBezTo>
                  <a:cubicBezTo>
                    <a:pt x="13" y="45"/>
                    <a:pt x="17" y="46"/>
                    <a:pt x="22" y="46"/>
                  </a:cubicBezTo>
                  <a:cubicBezTo>
                    <a:pt x="22" y="46"/>
                    <a:pt x="22" y="46"/>
                    <a:pt x="22" y="46"/>
                  </a:cubicBezTo>
                  <a:cubicBezTo>
                    <a:pt x="33" y="43"/>
                    <a:pt x="34" y="41"/>
                    <a:pt x="37" y="38"/>
                  </a:cubicBezTo>
                  <a:cubicBezTo>
                    <a:pt x="31" y="41"/>
                    <a:pt x="27" y="43"/>
                    <a:pt x="23" y="43"/>
                  </a:cubicBezTo>
                  <a:cubicBezTo>
                    <a:pt x="17" y="43"/>
                    <a:pt x="14" y="40"/>
                    <a:pt x="14" y="38"/>
                  </a:cubicBezTo>
                  <a:cubicBezTo>
                    <a:pt x="14" y="39"/>
                    <a:pt x="15" y="39"/>
                    <a:pt x="16" y="39"/>
                  </a:cubicBezTo>
                  <a:cubicBezTo>
                    <a:pt x="22" y="39"/>
                    <a:pt x="32" y="35"/>
                    <a:pt x="35" y="26"/>
                  </a:cubicBezTo>
                  <a:cubicBezTo>
                    <a:pt x="33" y="31"/>
                    <a:pt x="20" y="37"/>
                    <a:pt x="15" y="37"/>
                  </a:cubicBezTo>
                  <a:cubicBezTo>
                    <a:pt x="13" y="37"/>
                    <a:pt x="13" y="36"/>
                    <a:pt x="13" y="36"/>
                  </a:cubicBezTo>
                  <a:cubicBezTo>
                    <a:pt x="12" y="32"/>
                    <a:pt x="19" y="29"/>
                    <a:pt x="23" y="24"/>
                  </a:cubicBezTo>
                  <a:cubicBezTo>
                    <a:pt x="19" y="25"/>
                    <a:pt x="13" y="32"/>
                    <a:pt x="11" y="33"/>
                  </a:cubicBezTo>
                  <a:cubicBezTo>
                    <a:pt x="10" y="29"/>
                    <a:pt x="19" y="23"/>
                    <a:pt x="21" y="21"/>
                  </a:cubicBezTo>
                  <a:cubicBezTo>
                    <a:pt x="15" y="23"/>
                    <a:pt x="10" y="29"/>
                    <a:pt x="9" y="29"/>
                  </a:cubicBezTo>
                  <a:cubicBezTo>
                    <a:pt x="9" y="29"/>
                    <a:pt x="8" y="29"/>
                    <a:pt x="8" y="28"/>
                  </a:cubicBezTo>
                  <a:cubicBezTo>
                    <a:pt x="8" y="26"/>
                    <a:pt x="18" y="15"/>
                    <a:pt x="23" y="14"/>
                  </a:cubicBezTo>
                  <a:cubicBezTo>
                    <a:pt x="23" y="14"/>
                    <a:pt x="22" y="14"/>
                    <a:pt x="22" y="14"/>
                  </a:cubicBezTo>
                  <a:cubicBezTo>
                    <a:pt x="19" y="14"/>
                    <a:pt x="15" y="17"/>
                    <a:pt x="12" y="20"/>
                  </a:cubicBezTo>
                  <a:cubicBezTo>
                    <a:pt x="9" y="23"/>
                    <a:pt x="7" y="26"/>
                    <a:pt x="6" y="26"/>
                  </a:cubicBezTo>
                  <a:cubicBezTo>
                    <a:pt x="6" y="26"/>
                    <a:pt x="6" y="26"/>
                    <a:pt x="6" y="26"/>
                  </a:cubicBezTo>
                  <a:cubicBezTo>
                    <a:pt x="5" y="23"/>
                    <a:pt x="11" y="10"/>
                    <a:pt x="18" y="7"/>
                  </a:cubicBezTo>
                  <a:cubicBezTo>
                    <a:pt x="7" y="8"/>
                    <a:pt x="3" y="25"/>
                    <a:pt x="2" y="25"/>
                  </a:cubicBezTo>
                  <a:cubicBezTo>
                    <a:pt x="2" y="25"/>
                    <a:pt x="2" y="24"/>
                    <a:pt x="2" y="22"/>
                  </a:cubicBezTo>
                  <a:cubicBezTo>
                    <a:pt x="2" y="11"/>
                    <a:pt x="7" y="7"/>
                    <a:pt x="11"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0" name="Freeform 28">
              <a:extLst>
                <a:ext uri="{FF2B5EF4-FFF2-40B4-BE49-F238E27FC236}">
                  <a16:creationId xmlns="" xmlns:a16="http://schemas.microsoft.com/office/drawing/2014/main" id="{DCD38580-8C86-4B90-AE15-A017EA1012CF}"/>
                </a:ext>
              </a:extLst>
            </p:cNvPr>
            <p:cNvSpPr>
              <a:spLocks/>
            </p:cNvSpPr>
            <p:nvPr/>
          </p:nvSpPr>
          <p:spPr bwMode="auto">
            <a:xfrm flipH="1">
              <a:off x="1581150" y="6499225"/>
              <a:ext cx="93663" cy="71438"/>
            </a:xfrm>
            <a:custGeom>
              <a:avLst/>
              <a:gdLst>
                <a:gd name="T0" fmla="*/ 19 w 33"/>
                <a:gd name="T1" fmla="*/ 0 h 25"/>
                <a:gd name="T2" fmla="*/ 19 w 33"/>
                <a:gd name="T3" fmla="*/ 0 h 25"/>
                <a:gd name="T4" fmla="*/ 3 w 33"/>
                <a:gd name="T5" fmla="*/ 18 h 25"/>
                <a:gd name="T6" fmla="*/ 3 w 33"/>
                <a:gd name="T7" fmla="*/ 18 h 25"/>
                <a:gd name="T8" fmla="*/ 12 w 33"/>
                <a:gd name="T9" fmla="*/ 0 h 25"/>
                <a:gd name="T10" fmla="*/ 12 w 33"/>
                <a:gd name="T11" fmla="*/ 0 h 25"/>
                <a:gd name="T12" fmla="*/ 7 w 33"/>
                <a:gd name="T13" fmla="*/ 6 h 25"/>
                <a:gd name="T14" fmla="*/ 7 w 33"/>
                <a:gd name="T15" fmla="*/ 6 h 25"/>
                <a:gd name="T16" fmla="*/ 6 w 33"/>
                <a:gd name="T17" fmla="*/ 7 h 25"/>
                <a:gd name="T18" fmla="*/ 6 w 33"/>
                <a:gd name="T19" fmla="*/ 7 h 25"/>
                <a:gd name="T20" fmla="*/ 6 w 33"/>
                <a:gd name="T21" fmla="*/ 7 h 25"/>
                <a:gd name="T22" fmla="*/ 6 w 33"/>
                <a:gd name="T23" fmla="*/ 9 h 25"/>
                <a:gd name="T24" fmla="*/ 0 w 33"/>
                <a:gd name="T25" fmla="*/ 20 h 25"/>
                <a:gd name="T26" fmla="*/ 2 w 33"/>
                <a:gd name="T27" fmla="*/ 22 h 25"/>
                <a:gd name="T28" fmla="*/ 6 w 33"/>
                <a:gd name="T29" fmla="*/ 24 h 25"/>
                <a:gd name="T30" fmla="*/ 8 w 33"/>
                <a:gd name="T31" fmla="*/ 25 h 25"/>
                <a:gd name="T32" fmla="*/ 32 w 33"/>
                <a:gd name="T33" fmla="*/ 12 h 25"/>
                <a:gd name="T34" fmla="*/ 33 w 33"/>
                <a:gd name="T35" fmla="*/ 10 h 25"/>
                <a:gd name="T36" fmla="*/ 14 w 33"/>
                <a:gd name="T37" fmla="*/ 22 h 25"/>
                <a:gd name="T38" fmla="*/ 16 w 33"/>
                <a:gd name="T39" fmla="*/ 19 h 25"/>
                <a:gd name="T40" fmla="*/ 28 w 33"/>
                <a:gd name="T41" fmla="*/ 4 h 25"/>
                <a:gd name="T42" fmla="*/ 27 w 33"/>
                <a:gd name="T43" fmla="*/ 6 h 25"/>
                <a:gd name="T44" fmla="*/ 7 w 33"/>
                <a:gd name="T45" fmla="*/ 22 h 25"/>
                <a:gd name="T46" fmla="*/ 7 w 33"/>
                <a:gd name="T47" fmla="*/ 21 h 25"/>
                <a:gd name="T48" fmla="*/ 17 w 33"/>
                <a:gd name="T49" fmla="*/ 9 h 25"/>
                <a:gd name="T50" fmla="*/ 17 w 33"/>
                <a:gd name="T51" fmla="*/ 9 h 25"/>
                <a:gd name="T52" fmla="*/ 5 w 33"/>
                <a:gd name="T53" fmla="*/ 20 h 25"/>
                <a:gd name="T54" fmla="*/ 5 w 33"/>
                <a:gd name="T55" fmla="*/ 20 h 25"/>
                <a:gd name="T56" fmla="*/ 19 w 33"/>
                <a:gd name="T57"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3" h="25">
                  <a:moveTo>
                    <a:pt x="19" y="0"/>
                  </a:moveTo>
                  <a:cubicBezTo>
                    <a:pt x="19" y="0"/>
                    <a:pt x="19" y="0"/>
                    <a:pt x="19" y="0"/>
                  </a:cubicBezTo>
                  <a:cubicBezTo>
                    <a:pt x="16" y="1"/>
                    <a:pt x="5" y="18"/>
                    <a:pt x="3" y="18"/>
                  </a:cubicBezTo>
                  <a:cubicBezTo>
                    <a:pt x="3" y="18"/>
                    <a:pt x="3" y="18"/>
                    <a:pt x="3" y="18"/>
                  </a:cubicBezTo>
                  <a:cubicBezTo>
                    <a:pt x="3" y="14"/>
                    <a:pt x="14" y="1"/>
                    <a:pt x="12" y="0"/>
                  </a:cubicBezTo>
                  <a:cubicBezTo>
                    <a:pt x="12" y="0"/>
                    <a:pt x="12" y="0"/>
                    <a:pt x="12" y="0"/>
                  </a:cubicBezTo>
                  <a:cubicBezTo>
                    <a:pt x="10" y="0"/>
                    <a:pt x="8" y="4"/>
                    <a:pt x="7" y="6"/>
                  </a:cubicBezTo>
                  <a:cubicBezTo>
                    <a:pt x="7" y="6"/>
                    <a:pt x="7" y="6"/>
                    <a:pt x="7" y="6"/>
                  </a:cubicBezTo>
                  <a:cubicBezTo>
                    <a:pt x="7" y="7"/>
                    <a:pt x="7" y="7"/>
                    <a:pt x="6" y="7"/>
                  </a:cubicBezTo>
                  <a:cubicBezTo>
                    <a:pt x="6" y="7"/>
                    <a:pt x="6" y="7"/>
                    <a:pt x="6" y="7"/>
                  </a:cubicBezTo>
                  <a:cubicBezTo>
                    <a:pt x="6" y="7"/>
                    <a:pt x="6" y="7"/>
                    <a:pt x="6" y="7"/>
                  </a:cubicBezTo>
                  <a:cubicBezTo>
                    <a:pt x="6" y="8"/>
                    <a:pt x="6" y="8"/>
                    <a:pt x="6" y="9"/>
                  </a:cubicBezTo>
                  <a:cubicBezTo>
                    <a:pt x="2" y="15"/>
                    <a:pt x="0" y="19"/>
                    <a:pt x="0" y="20"/>
                  </a:cubicBezTo>
                  <a:cubicBezTo>
                    <a:pt x="0" y="21"/>
                    <a:pt x="1" y="22"/>
                    <a:pt x="2" y="22"/>
                  </a:cubicBezTo>
                  <a:cubicBezTo>
                    <a:pt x="4" y="23"/>
                    <a:pt x="2" y="24"/>
                    <a:pt x="6" y="24"/>
                  </a:cubicBezTo>
                  <a:cubicBezTo>
                    <a:pt x="7" y="25"/>
                    <a:pt x="7" y="25"/>
                    <a:pt x="8" y="25"/>
                  </a:cubicBezTo>
                  <a:cubicBezTo>
                    <a:pt x="12" y="25"/>
                    <a:pt x="24" y="20"/>
                    <a:pt x="32" y="12"/>
                  </a:cubicBezTo>
                  <a:cubicBezTo>
                    <a:pt x="32" y="11"/>
                    <a:pt x="33" y="11"/>
                    <a:pt x="33" y="10"/>
                  </a:cubicBezTo>
                  <a:cubicBezTo>
                    <a:pt x="29" y="15"/>
                    <a:pt x="16" y="22"/>
                    <a:pt x="14" y="22"/>
                  </a:cubicBezTo>
                  <a:cubicBezTo>
                    <a:pt x="13" y="22"/>
                    <a:pt x="14" y="21"/>
                    <a:pt x="16" y="19"/>
                  </a:cubicBezTo>
                  <a:cubicBezTo>
                    <a:pt x="25" y="12"/>
                    <a:pt x="29" y="4"/>
                    <a:pt x="28" y="4"/>
                  </a:cubicBezTo>
                  <a:cubicBezTo>
                    <a:pt x="28" y="4"/>
                    <a:pt x="27" y="5"/>
                    <a:pt x="27" y="6"/>
                  </a:cubicBezTo>
                  <a:cubicBezTo>
                    <a:pt x="23" y="11"/>
                    <a:pt x="9" y="22"/>
                    <a:pt x="7" y="22"/>
                  </a:cubicBezTo>
                  <a:cubicBezTo>
                    <a:pt x="7" y="22"/>
                    <a:pt x="7" y="21"/>
                    <a:pt x="7" y="21"/>
                  </a:cubicBezTo>
                  <a:cubicBezTo>
                    <a:pt x="7" y="20"/>
                    <a:pt x="20" y="9"/>
                    <a:pt x="17" y="9"/>
                  </a:cubicBezTo>
                  <a:cubicBezTo>
                    <a:pt x="17" y="9"/>
                    <a:pt x="17" y="9"/>
                    <a:pt x="17" y="9"/>
                  </a:cubicBezTo>
                  <a:cubicBezTo>
                    <a:pt x="14" y="10"/>
                    <a:pt x="6" y="20"/>
                    <a:pt x="5" y="20"/>
                  </a:cubicBezTo>
                  <a:cubicBezTo>
                    <a:pt x="5" y="20"/>
                    <a:pt x="5" y="20"/>
                    <a:pt x="5" y="20"/>
                  </a:cubicBezTo>
                  <a:cubicBezTo>
                    <a:pt x="6" y="16"/>
                    <a:pt x="21" y="0"/>
                    <a:pt x="19"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1" name="Freeform 29">
              <a:extLst>
                <a:ext uri="{FF2B5EF4-FFF2-40B4-BE49-F238E27FC236}">
                  <a16:creationId xmlns="" xmlns:a16="http://schemas.microsoft.com/office/drawing/2014/main" id="{2CE8D28A-3107-4E32-8CAC-4C6BA0503B00}"/>
                </a:ext>
              </a:extLst>
            </p:cNvPr>
            <p:cNvSpPr>
              <a:spLocks/>
            </p:cNvSpPr>
            <p:nvPr/>
          </p:nvSpPr>
          <p:spPr bwMode="auto">
            <a:xfrm flipH="1">
              <a:off x="1501775" y="6357938"/>
              <a:ext cx="46038" cy="98425"/>
            </a:xfrm>
            <a:custGeom>
              <a:avLst/>
              <a:gdLst>
                <a:gd name="T0" fmla="*/ 7 w 16"/>
                <a:gd name="T1" fmla="*/ 0 h 35"/>
                <a:gd name="T2" fmla="*/ 9 w 16"/>
                <a:gd name="T3" fmla="*/ 3 h 35"/>
                <a:gd name="T4" fmla="*/ 14 w 16"/>
                <a:gd name="T5" fmla="*/ 23 h 35"/>
                <a:gd name="T6" fmla="*/ 13 w 16"/>
                <a:gd name="T7" fmla="*/ 25 h 35"/>
                <a:gd name="T8" fmla="*/ 9 w 16"/>
                <a:gd name="T9" fmla="*/ 9 h 35"/>
                <a:gd name="T10" fmla="*/ 7 w 16"/>
                <a:gd name="T11" fmla="*/ 7 h 35"/>
                <a:gd name="T12" fmla="*/ 8 w 16"/>
                <a:gd name="T13" fmla="*/ 13 h 35"/>
                <a:gd name="T14" fmla="*/ 10 w 16"/>
                <a:gd name="T15" fmla="*/ 26 h 35"/>
                <a:gd name="T16" fmla="*/ 10 w 16"/>
                <a:gd name="T17" fmla="*/ 26 h 35"/>
                <a:gd name="T18" fmla="*/ 3 w 16"/>
                <a:gd name="T19" fmla="*/ 7 h 35"/>
                <a:gd name="T20" fmla="*/ 0 w 16"/>
                <a:gd name="T21" fmla="*/ 5 h 35"/>
                <a:gd name="T22" fmla="*/ 1 w 16"/>
                <a:gd name="T23" fmla="*/ 9 h 35"/>
                <a:gd name="T24" fmla="*/ 1 w 16"/>
                <a:gd name="T25" fmla="*/ 9 h 35"/>
                <a:gd name="T26" fmla="*/ 1 w 16"/>
                <a:gd name="T27" fmla="*/ 9 h 35"/>
                <a:gd name="T28" fmla="*/ 3 w 16"/>
                <a:gd name="T29" fmla="*/ 14 h 35"/>
                <a:gd name="T30" fmla="*/ 12 w 16"/>
                <a:gd name="T31" fmla="*/ 35 h 35"/>
                <a:gd name="T32" fmla="*/ 16 w 16"/>
                <a:gd name="T33" fmla="*/ 23 h 35"/>
                <a:gd name="T34" fmla="*/ 16 w 16"/>
                <a:gd name="T35" fmla="*/ 18 h 35"/>
                <a:gd name="T36" fmla="*/ 15 w 16"/>
                <a:gd name="T37" fmla="*/ 11 h 35"/>
                <a:gd name="T38" fmla="*/ 15 w 16"/>
                <a:gd name="T39" fmla="*/ 11 h 35"/>
                <a:gd name="T40" fmla="*/ 8 w 16"/>
                <a:gd name="T41" fmla="*/ 1 h 35"/>
                <a:gd name="T42" fmla="*/ 7 w 16"/>
                <a:gd name="T43"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 h="35">
                  <a:moveTo>
                    <a:pt x="7" y="0"/>
                  </a:moveTo>
                  <a:cubicBezTo>
                    <a:pt x="7" y="0"/>
                    <a:pt x="7" y="1"/>
                    <a:pt x="9" y="3"/>
                  </a:cubicBezTo>
                  <a:cubicBezTo>
                    <a:pt x="12" y="7"/>
                    <a:pt x="15" y="14"/>
                    <a:pt x="14" y="23"/>
                  </a:cubicBezTo>
                  <a:cubicBezTo>
                    <a:pt x="14" y="24"/>
                    <a:pt x="13" y="25"/>
                    <a:pt x="13" y="25"/>
                  </a:cubicBezTo>
                  <a:cubicBezTo>
                    <a:pt x="12" y="25"/>
                    <a:pt x="11" y="15"/>
                    <a:pt x="9" y="9"/>
                  </a:cubicBezTo>
                  <a:cubicBezTo>
                    <a:pt x="8" y="7"/>
                    <a:pt x="8" y="7"/>
                    <a:pt x="7" y="7"/>
                  </a:cubicBezTo>
                  <a:cubicBezTo>
                    <a:pt x="7" y="7"/>
                    <a:pt x="7" y="10"/>
                    <a:pt x="8" y="13"/>
                  </a:cubicBezTo>
                  <a:cubicBezTo>
                    <a:pt x="10" y="18"/>
                    <a:pt x="11" y="24"/>
                    <a:pt x="10" y="26"/>
                  </a:cubicBezTo>
                  <a:cubicBezTo>
                    <a:pt x="10" y="26"/>
                    <a:pt x="10" y="26"/>
                    <a:pt x="10" y="26"/>
                  </a:cubicBezTo>
                  <a:cubicBezTo>
                    <a:pt x="10" y="26"/>
                    <a:pt x="6" y="12"/>
                    <a:pt x="3" y="7"/>
                  </a:cubicBezTo>
                  <a:cubicBezTo>
                    <a:pt x="1" y="5"/>
                    <a:pt x="1" y="5"/>
                    <a:pt x="0" y="5"/>
                  </a:cubicBezTo>
                  <a:cubicBezTo>
                    <a:pt x="0" y="5"/>
                    <a:pt x="0" y="6"/>
                    <a:pt x="1" y="9"/>
                  </a:cubicBezTo>
                  <a:cubicBezTo>
                    <a:pt x="1" y="9"/>
                    <a:pt x="1" y="9"/>
                    <a:pt x="1" y="9"/>
                  </a:cubicBezTo>
                  <a:cubicBezTo>
                    <a:pt x="1" y="9"/>
                    <a:pt x="1" y="9"/>
                    <a:pt x="1" y="9"/>
                  </a:cubicBezTo>
                  <a:cubicBezTo>
                    <a:pt x="1" y="11"/>
                    <a:pt x="2" y="13"/>
                    <a:pt x="3" y="14"/>
                  </a:cubicBezTo>
                  <a:cubicBezTo>
                    <a:pt x="7" y="24"/>
                    <a:pt x="9" y="35"/>
                    <a:pt x="12" y="35"/>
                  </a:cubicBezTo>
                  <a:cubicBezTo>
                    <a:pt x="13" y="35"/>
                    <a:pt x="14" y="31"/>
                    <a:pt x="16" y="23"/>
                  </a:cubicBezTo>
                  <a:cubicBezTo>
                    <a:pt x="16" y="22"/>
                    <a:pt x="16" y="20"/>
                    <a:pt x="16" y="18"/>
                  </a:cubicBezTo>
                  <a:cubicBezTo>
                    <a:pt x="16" y="16"/>
                    <a:pt x="16" y="14"/>
                    <a:pt x="15" y="11"/>
                  </a:cubicBezTo>
                  <a:cubicBezTo>
                    <a:pt x="15" y="11"/>
                    <a:pt x="15" y="11"/>
                    <a:pt x="15" y="11"/>
                  </a:cubicBezTo>
                  <a:cubicBezTo>
                    <a:pt x="15" y="11"/>
                    <a:pt x="13" y="3"/>
                    <a:pt x="8" y="1"/>
                  </a:cubicBezTo>
                  <a:cubicBezTo>
                    <a:pt x="8" y="0"/>
                    <a:pt x="8" y="0"/>
                    <a:pt x="7"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2" name="Freeform 30">
              <a:extLst>
                <a:ext uri="{FF2B5EF4-FFF2-40B4-BE49-F238E27FC236}">
                  <a16:creationId xmlns="" xmlns:a16="http://schemas.microsoft.com/office/drawing/2014/main" id="{70B9C0B8-C656-4169-85B3-440247E559AA}"/>
                </a:ext>
              </a:extLst>
            </p:cNvPr>
            <p:cNvSpPr>
              <a:spLocks/>
            </p:cNvSpPr>
            <p:nvPr/>
          </p:nvSpPr>
          <p:spPr bwMode="auto">
            <a:xfrm flipH="1">
              <a:off x="1655763" y="6110288"/>
              <a:ext cx="82550" cy="47625"/>
            </a:xfrm>
            <a:custGeom>
              <a:avLst/>
              <a:gdLst>
                <a:gd name="T0" fmla="*/ 1 w 29"/>
                <a:gd name="T1" fmla="*/ 0 h 17"/>
                <a:gd name="T2" fmla="*/ 0 w 29"/>
                <a:gd name="T3" fmla="*/ 1 h 17"/>
                <a:gd name="T4" fmla="*/ 15 w 29"/>
                <a:gd name="T5" fmla="*/ 16 h 17"/>
                <a:gd name="T6" fmla="*/ 17 w 29"/>
                <a:gd name="T7" fmla="*/ 17 h 17"/>
                <a:gd name="T8" fmla="*/ 7 w 29"/>
                <a:gd name="T9" fmla="*/ 6 h 17"/>
                <a:gd name="T10" fmla="*/ 7 w 29"/>
                <a:gd name="T11" fmla="*/ 6 h 17"/>
                <a:gd name="T12" fmla="*/ 20 w 29"/>
                <a:gd name="T13" fmla="*/ 14 h 17"/>
                <a:gd name="T14" fmla="*/ 20 w 29"/>
                <a:gd name="T15" fmla="*/ 13 h 17"/>
                <a:gd name="T16" fmla="*/ 8 w 29"/>
                <a:gd name="T17" fmla="*/ 4 h 17"/>
                <a:gd name="T18" fmla="*/ 10 w 29"/>
                <a:gd name="T19" fmla="*/ 5 h 17"/>
                <a:gd name="T20" fmla="*/ 29 w 29"/>
                <a:gd name="T21" fmla="*/ 15 h 17"/>
                <a:gd name="T22" fmla="*/ 29 w 29"/>
                <a:gd name="T23" fmla="*/ 14 h 17"/>
                <a:gd name="T24" fmla="*/ 28 w 29"/>
                <a:gd name="T25" fmla="*/ 12 h 17"/>
                <a:gd name="T26" fmla="*/ 28 w 29"/>
                <a:gd name="T27" fmla="*/ 12 h 17"/>
                <a:gd name="T28" fmla="*/ 7 w 29"/>
                <a:gd name="T29" fmla="*/ 2 h 17"/>
                <a:gd name="T30" fmla="*/ 1 w 29"/>
                <a:gd name="T31"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9" h="17">
                  <a:moveTo>
                    <a:pt x="1" y="0"/>
                  </a:moveTo>
                  <a:cubicBezTo>
                    <a:pt x="0" y="0"/>
                    <a:pt x="0" y="1"/>
                    <a:pt x="0" y="1"/>
                  </a:cubicBezTo>
                  <a:cubicBezTo>
                    <a:pt x="0" y="3"/>
                    <a:pt x="3" y="7"/>
                    <a:pt x="15" y="16"/>
                  </a:cubicBezTo>
                  <a:cubicBezTo>
                    <a:pt x="16" y="17"/>
                    <a:pt x="16" y="17"/>
                    <a:pt x="17" y="17"/>
                  </a:cubicBezTo>
                  <a:cubicBezTo>
                    <a:pt x="14" y="13"/>
                    <a:pt x="4" y="6"/>
                    <a:pt x="7" y="6"/>
                  </a:cubicBezTo>
                  <a:cubicBezTo>
                    <a:pt x="7" y="6"/>
                    <a:pt x="7" y="6"/>
                    <a:pt x="7" y="6"/>
                  </a:cubicBezTo>
                  <a:cubicBezTo>
                    <a:pt x="9" y="6"/>
                    <a:pt x="19" y="14"/>
                    <a:pt x="20" y="14"/>
                  </a:cubicBezTo>
                  <a:cubicBezTo>
                    <a:pt x="20" y="14"/>
                    <a:pt x="20" y="14"/>
                    <a:pt x="20" y="13"/>
                  </a:cubicBezTo>
                  <a:cubicBezTo>
                    <a:pt x="19" y="11"/>
                    <a:pt x="7" y="4"/>
                    <a:pt x="8" y="4"/>
                  </a:cubicBezTo>
                  <a:cubicBezTo>
                    <a:pt x="8" y="4"/>
                    <a:pt x="9" y="5"/>
                    <a:pt x="10" y="5"/>
                  </a:cubicBezTo>
                  <a:cubicBezTo>
                    <a:pt x="17" y="8"/>
                    <a:pt x="26" y="15"/>
                    <a:pt x="29" y="15"/>
                  </a:cubicBezTo>
                  <a:cubicBezTo>
                    <a:pt x="29" y="15"/>
                    <a:pt x="29" y="14"/>
                    <a:pt x="29" y="14"/>
                  </a:cubicBezTo>
                  <a:cubicBezTo>
                    <a:pt x="29" y="13"/>
                    <a:pt x="29" y="13"/>
                    <a:pt x="28" y="12"/>
                  </a:cubicBezTo>
                  <a:cubicBezTo>
                    <a:pt x="28" y="12"/>
                    <a:pt x="28" y="12"/>
                    <a:pt x="28" y="12"/>
                  </a:cubicBezTo>
                  <a:cubicBezTo>
                    <a:pt x="20" y="8"/>
                    <a:pt x="13" y="5"/>
                    <a:pt x="7" y="2"/>
                  </a:cubicBezTo>
                  <a:cubicBezTo>
                    <a:pt x="6" y="1"/>
                    <a:pt x="3" y="0"/>
                    <a:pt x="1"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3" name="Freeform 31">
              <a:extLst>
                <a:ext uri="{FF2B5EF4-FFF2-40B4-BE49-F238E27FC236}">
                  <a16:creationId xmlns="" xmlns:a16="http://schemas.microsoft.com/office/drawing/2014/main" id="{B9A9D4FD-6915-4B05-9559-895F92755230}"/>
                </a:ext>
              </a:extLst>
            </p:cNvPr>
            <p:cNvSpPr>
              <a:spLocks/>
            </p:cNvSpPr>
            <p:nvPr/>
          </p:nvSpPr>
          <p:spPr bwMode="auto">
            <a:xfrm flipH="1">
              <a:off x="1860550" y="6203950"/>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4" name="Oval 32">
              <a:extLst>
                <a:ext uri="{FF2B5EF4-FFF2-40B4-BE49-F238E27FC236}">
                  <a16:creationId xmlns="" xmlns:a16="http://schemas.microsoft.com/office/drawing/2014/main" id="{73BC5F46-1B8F-4B6E-ABE0-3DA999F2B3CD}"/>
                </a:ext>
              </a:extLst>
            </p:cNvPr>
            <p:cNvSpPr>
              <a:spLocks noChangeArrowheads="1"/>
            </p:cNvSpPr>
            <p:nvPr/>
          </p:nvSpPr>
          <p:spPr bwMode="auto">
            <a:xfrm flipH="1">
              <a:off x="1858963" y="6203950"/>
              <a:ext cx="1588" cy="1588"/>
            </a:xfrm>
            <a:prstGeom prst="ellipse">
              <a:avLst/>
            </a:prstGeom>
            <a:solidFill>
              <a:srgbClr val="FFFC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5" name="Freeform 33">
              <a:extLst>
                <a:ext uri="{FF2B5EF4-FFF2-40B4-BE49-F238E27FC236}">
                  <a16:creationId xmlns="" xmlns:a16="http://schemas.microsoft.com/office/drawing/2014/main" id="{16160185-806A-44A0-93C1-24C7FCEEDE51}"/>
                </a:ext>
              </a:extLst>
            </p:cNvPr>
            <p:cNvSpPr>
              <a:spLocks/>
            </p:cNvSpPr>
            <p:nvPr/>
          </p:nvSpPr>
          <p:spPr bwMode="auto">
            <a:xfrm flipH="1">
              <a:off x="1814513" y="6207125"/>
              <a:ext cx="42863" cy="14288"/>
            </a:xfrm>
            <a:custGeom>
              <a:avLst/>
              <a:gdLst>
                <a:gd name="T0" fmla="*/ 0 w 15"/>
                <a:gd name="T1" fmla="*/ 0 h 5"/>
                <a:gd name="T2" fmla="*/ 15 w 15"/>
                <a:gd name="T3" fmla="*/ 5 h 5"/>
                <a:gd name="T4" fmla="*/ 0 w 15"/>
                <a:gd name="T5" fmla="*/ 0 h 5"/>
              </a:gdLst>
              <a:ahLst/>
              <a:cxnLst>
                <a:cxn ang="0">
                  <a:pos x="T0" y="T1"/>
                </a:cxn>
                <a:cxn ang="0">
                  <a:pos x="T2" y="T3"/>
                </a:cxn>
                <a:cxn ang="0">
                  <a:pos x="T4" y="T5"/>
                </a:cxn>
              </a:cxnLst>
              <a:rect l="0" t="0" r="r" b="b"/>
              <a:pathLst>
                <a:path w="15" h="5">
                  <a:moveTo>
                    <a:pt x="0" y="0"/>
                  </a:moveTo>
                  <a:cubicBezTo>
                    <a:pt x="2" y="1"/>
                    <a:pt x="11" y="3"/>
                    <a:pt x="15" y="5"/>
                  </a:cubicBezTo>
                  <a:cubicBezTo>
                    <a:pt x="10" y="2"/>
                    <a:pt x="2" y="1"/>
                    <a:pt x="0"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6" name="Freeform 34">
              <a:extLst>
                <a:ext uri="{FF2B5EF4-FFF2-40B4-BE49-F238E27FC236}">
                  <a16:creationId xmlns="" xmlns:a16="http://schemas.microsoft.com/office/drawing/2014/main" id="{40ECCD7E-374C-422A-A58E-88E974BDC3CA}"/>
                </a:ext>
              </a:extLst>
            </p:cNvPr>
            <p:cNvSpPr>
              <a:spLocks/>
            </p:cNvSpPr>
            <p:nvPr/>
          </p:nvSpPr>
          <p:spPr bwMode="auto">
            <a:xfrm flipH="1">
              <a:off x="1806575" y="6203950"/>
              <a:ext cx="53975" cy="22225"/>
            </a:xfrm>
            <a:custGeom>
              <a:avLst/>
              <a:gdLst>
                <a:gd name="T0" fmla="*/ 0 w 19"/>
                <a:gd name="T1" fmla="*/ 0 h 8"/>
                <a:gd name="T2" fmla="*/ 0 w 19"/>
                <a:gd name="T3" fmla="*/ 4 h 8"/>
                <a:gd name="T4" fmla="*/ 1 w 19"/>
                <a:gd name="T5" fmla="*/ 4 h 8"/>
                <a:gd name="T6" fmla="*/ 19 w 19"/>
                <a:gd name="T7" fmla="*/ 8 h 8"/>
                <a:gd name="T8" fmla="*/ 16 w 19"/>
                <a:gd name="T9" fmla="*/ 6 h 8"/>
                <a:gd name="T10" fmla="*/ 1 w 19"/>
                <a:gd name="T11" fmla="*/ 1 h 8"/>
                <a:gd name="T12" fmla="*/ 0 w 19"/>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19" h="8">
                  <a:moveTo>
                    <a:pt x="0" y="0"/>
                  </a:moveTo>
                  <a:cubicBezTo>
                    <a:pt x="0" y="4"/>
                    <a:pt x="0" y="4"/>
                    <a:pt x="0" y="4"/>
                  </a:cubicBezTo>
                  <a:cubicBezTo>
                    <a:pt x="0" y="4"/>
                    <a:pt x="0" y="4"/>
                    <a:pt x="1" y="4"/>
                  </a:cubicBezTo>
                  <a:cubicBezTo>
                    <a:pt x="5" y="4"/>
                    <a:pt x="14" y="7"/>
                    <a:pt x="19" y="8"/>
                  </a:cubicBezTo>
                  <a:cubicBezTo>
                    <a:pt x="18" y="8"/>
                    <a:pt x="17" y="7"/>
                    <a:pt x="16" y="6"/>
                  </a:cubicBezTo>
                  <a:cubicBezTo>
                    <a:pt x="12" y="4"/>
                    <a:pt x="3" y="2"/>
                    <a:pt x="1" y="1"/>
                  </a:cubicBezTo>
                  <a:cubicBezTo>
                    <a:pt x="1" y="1"/>
                    <a:pt x="0" y="0"/>
                    <a:pt x="0" y="0"/>
                  </a:cubicBezTo>
                </a:path>
              </a:pathLst>
            </a:custGeom>
            <a:solidFill>
              <a:srgbClr val="FFFC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7" name="Freeform 35">
              <a:extLst>
                <a:ext uri="{FF2B5EF4-FFF2-40B4-BE49-F238E27FC236}">
                  <a16:creationId xmlns="" xmlns:a16="http://schemas.microsoft.com/office/drawing/2014/main" id="{FB29C46A-B5D2-4802-A48B-279361441A96}"/>
                </a:ext>
              </a:extLst>
            </p:cNvPr>
            <p:cNvSpPr>
              <a:spLocks/>
            </p:cNvSpPr>
            <p:nvPr/>
          </p:nvSpPr>
          <p:spPr bwMode="auto">
            <a:xfrm flipH="1">
              <a:off x="1857375" y="6192838"/>
              <a:ext cx="3175" cy="1588"/>
            </a:xfrm>
            <a:custGeom>
              <a:avLst/>
              <a:gdLst>
                <a:gd name="T0" fmla="*/ 1 w 1"/>
                <a:gd name="T1" fmla="*/ 0 h 1"/>
                <a:gd name="T2" fmla="*/ 1 w 1"/>
                <a:gd name="T3" fmla="*/ 1 h 1"/>
                <a:gd name="T4" fmla="*/ 1 w 1"/>
                <a:gd name="T5" fmla="*/ 1 h 1"/>
                <a:gd name="T6" fmla="*/ 1 w 1"/>
                <a:gd name="T7" fmla="*/ 0 h 1"/>
              </a:gdLst>
              <a:ahLst/>
              <a:cxnLst>
                <a:cxn ang="0">
                  <a:pos x="T0" y="T1"/>
                </a:cxn>
                <a:cxn ang="0">
                  <a:pos x="T2" y="T3"/>
                </a:cxn>
                <a:cxn ang="0">
                  <a:pos x="T4" y="T5"/>
                </a:cxn>
                <a:cxn ang="0">
                  <a:pos x="T6" y="T7"/>
                </a:cxn>
              </a:cxnLst>
              <a:rect l="0" t="0" r="r" b="b"/>
              <a:pathLst>
                <a:path w="1" h="1">
                  <a:moveTo>
                    <a:pt x="1" y="0"/>
                  </a:moveTo>
                  <a:cubicBezTo>
                    <a:pt x="0" y="0"/>
                    <a:pt x="0" y="1"/>
                    <a:pt x="1" y="1"/>
                  </a:cubicBezTo>
                  <a:cubicBezTo>
                    <a:pt x="1" y="1"/>
                    <a:pt x="1" y="1"/>
                    <a:pt x="1" y="1"/>
                  </a:cubicBezTo>
                  <a:cubicBezTo>
                    <a:pt x="1" y="0"/>
                    <a:pt x="1" y="0"/>
                    <a:pt x="1"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8" name="Freeform 36">
              <a:extLst>
                <a:ext uri="{FF2B5EF4-FFF2-40B4-BE49-F238E27FC236}">
                  <a16:creationId xmlns="" xmlns:a16="http://schemas.microsoft.com/office/drawing/2014/main" id="{364DFEAF-D8A4-4597-9143-71DFD72EB986}"/>
                </a:ext>
              </a:extLst>
            </p:cNvPr>
            <p:cNvSpPr>
              <a:spLocks/>
            </p:cNvSpPr>
            <p:nvPr/>
          </p:nvSpPr>
          <p:spPr bwMode="auto">
            <a:xfrm flipH="1">
              <a:off x="1857375" y="6192838"/>
              <a:ext cx="3175" cy="1588"/>
            </a:xfrm>
            <a:custGeom>
              <a:avLst/>
              <a:gdLst>
                <a:gd name="T0" fmla="*/ 1 w 1"/>
                <a:gd name="T1" fmla="*/ 0 h 1"/>
                <a:gd name="T2" fmla="*/ 1 w 1"/>
                <a:gd name="T3" fmla="*/ 1 h 1"/>
                <a:gd name="T4" fmla="*/ 1 w 1"/>
                <a:gd name="T5" fmla="*/ 0 h 1"/>
                <a:gd name="T6" fmla="*/ 1 w 1"/>
                <a:gd name="T7" fmla="*/ 0 h 1"/>
              </a:gdLst>
              <a:ahLst/>
              <a:cxnLst>
                <a:cxn ang="0">
                  <a:pos x="T0" y="T1"/>
                </a:cxn>
                <a:cxn ang="0">
                  <a:pos x="T2" y="T3"/>
                </a:cxn>
                <a:cxn ang="0">
                  <a:pos x="T4" y="T5"/>
                </a:cxn>
                <a:cxn ang="0">
                  <a:pos x="T6" y="T7"/>
                </a:cxn>
              </a:cxnLst>
              <a:rect l="0" t="0" r="r" b="b"/>
              <a:pathLst>
                <a:path w="1" h="1">
                  <a:moveTo>
                    <a:pt x="1" y="0"/>
                  </a:moveTo>
                  <a:cubicBezTo>
                    <a:pt x="0" y="0"/>
                    <a:pt x="0" y="1"/>
                    <a:pt x="1" y="1"/>
                  </a:cubicBezTo>
                  <a:cubicBezTo>
                    <a:pt x="0" y="1"/>
                    <a:pt x="0" y="0"/>
                    <a:pt x="1" y="0"/>
                  </a:cubicBezTo>
                  <a:cubicBezTo>
                    <a:pt x="1" y="0"/>
                    <a:pt x="1" y="0"/>
                    <a:pt x="1" y="0"/>
                  </a:cubicBezTo>
                </a:path>
              </a:pathLst>
            </a:custGeom>
            <a:solidFill>
              <a:srgbClr val="FFFC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9" name="Freeform 37">
              <a:extLst>
                <a:ext uri="{FF2B5EF4-FFF2-40B4-BE49-F238E27FC236}">
                  <a16:creationId xmlns="" xmlns:a16="http://schemas.microsoft.com/office/drawing/2014/main" id="{9182A2C9-01F2-4AAA-8A63-DE1CCE9156A5}"/>
                </a:ext>
              </a:extLst>
            </p:cNvPr>
            <p:cNvSpPr>
              <a:spLocks/>
            </p:cNvSpPr>
            <p:nvPr/>
          </p:nvSpPr>
          <p:spPr bwMode="auto">
            <a:xfrm flipH="1">
              <a:off x="1820863" y="6194425"/>
              <a:ext cx="36513" cy="3175"/>
            </a:xfrm>
            <a:custGeom>
              <a:avLst/>
              <a:gdLst>
                <a:gd name="T0" fmla="*/ 7 w 13"/>
                <a:gd name="T1" fmla="*/ 0 h 1"/>
                <a:gd name="T2" fmla="*/ 4 w 13"/>
                <a:gd name="T3" fmla="*/ 0 h 1"/>
                <a:gd name="T4" fmla="*/ 1 w 13"/>
                <a:gd name="T5" fmla="*/ 0 h 1"/>
                <a:gd name="T6" fmla="*/ 0 w 13"/>
                <a:gd name="T7" fmla="*/ 0 h 1"/>
                <a:gd name="T8" fmla="*/ 0 w 13"/>
                <a:gd name="T9" fmla="*/ 0 h 1"/>
                <a:gd name="T10" fmla="*/ 2 w 13"/>
                <a:gd name="T11" fmla="*/ 0 h 1"/>
                <a:gd name="T12" fmla="*/ 5 w 13"/>
                <a:gd name="T13" fmla="*/ 0 h 1"/>
                <a:gd name="T14" fmla="*/ 8 w 13"/>
                <a:gd name="T15" fmla="*/ 0 h 1"/>
                <a:gd name="T16" fmla="*/ 13 w 13"/>
                <a:gd name="T17" fmla="*/ 1 h 1"/>
                <a:gd name="T18" fmla="*/ 13 w 13"/>
                <a:gd name="T19" fmla="*/ 1 h 1"/>
                <a:gd name="T20" fmla="*/ 7 w 13"/>
                <a:gd name="T21"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1">
                  <a:moveTo>
                    <a:pt x="7" y="0"/>
                  </a:moveTo>
                  <a:cubicBezTo>
                    <a:pt x="6" y="0"/>
                    <a:pt x="5" y="0"/>
                    <a:pt x="4" y="0"/>
                  </a:cubicBezTo>
                  <a:cubicBezTo>
                    <a:pt x="3" y="0"/>
                    <a:pt x="2" y="0"/>
                    <a:pt x="1" y="0"/>
                  </a:cubicBezTo>
                  <a:cubicBezTo>
                    <a:pt x="0" y="0"/>
                    <a:pt x="0" y="0"/>
                    <a:pt x="0" y="0"/>
                  </a:cubicBezTo>
                  <a:cubicBezTo>
                    <a:pt x="0" y="0"/>
                    <a:pt x="0" y="0"/>
                    <a:pt x="0" y="0"/>
                  </a:cubicBezTo>
                  <a:cubicBezTo>
                    <a:pt x="0" y="0"/>
                    <a:pt x="1" y="0"/>
                    <a:pt x="2" y="0"/>
                  </a:cubicBezTo>
                  <a:cubicBezTo>
                    <a:pt x="3" y="0"/>
                    <a:pt x="4" y="0"/>
                    <a:pt x="5" y="0"/>
                  </a:cubicBezTo>
                  <a:cubicBezTo>
                    <a:pt x="6" y="0"/>
                    <a:pt x="7" y="0"/>
                    <a:pt x="8" y="0"/>
                  </a:cubicBezTo>
                  <a:cubicBezTo>
                    <a:pt x="10" y="0"/>
                    <a:pt x="12" y="0"/>
                    <a:pt x="13" y="1"/>
                  </a:cubicBezTo>
                  <a:cubicBezTo>
                    <a:pt x="13" y="1"/>
                    <a:pt x="13" y="1"/>
                    <a:pt x="13" y="1"/>
                  </a:cubicBezTo>
                  <a:cubicBezTo>
                    <a:pt x="12" y="0"/>
                    <a:pt x="10" y="0"/>
                    <a:pt x="7"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0" name="Freeform 38">
              <a:extLst>
                <a:ext uri="{FF2B5EF4-FFF2-40B4-BE49-F238E27FC236}">
                  <a16:creationId xmlns="" xmlns:a16="http://schemas.microsoft.com/office/drawing/2014/main" id="{C4C91280-9218-42FF-8FA4-F39F81AB4208}"/>
                </a:ext>
              </a:extLst>
            </p:cNvPr>
            <p:cNvSpPr>
              <a:spLocks/>
            </p:cNvSpPr>
            <p:nvPr/>
          </p:nvSpPr>
          <p:spPr bwMode="auto">
            <a:xfrm flipH="1">
              <a:off x="1820863" y="6194425"/>
              <a:ext cx="39688" cy="9525"/>
            </a:xfrm>
            <a:custGeom>
              <a:avLst/>
              <a:gdLst>
                <a:gd name="T0" fmla="*/ 1 w 14"/>
                <a:gd name="T1" fmla="*/ 0 h 3"/>
                <a:gd name="T2" fmla="*/ 0 w 14"/>
                <a:gd name="T3" fmla="*/ 3 h 3"/>
                <a:gd name="T4" fmla="*/ 14 w 14"/>
                <a:gd name="T5" fmla="*/ 1 h 3"/>
                <a:gd name="T6" fmla="*/ 9 w 14"/>
                <a:gd name="T7" fmla="*/ 0 h 3"/>
                <a:gd name="T8" fmla="*/ 6 w 14"/>
                <a:gd name="T9" fmla="*/ 0 h 3"/>
                <a:gd name="T10" fmla="*/ 3 w 14"/>
                <a:gd name="T11" fmla="*/ 0 h 3"/>
                <a:gd name="T12" fmla="*/ 1 w 14"/>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14" h="3">
                  <a:moveTo>
                    <a:pt x="1" y="0"/>
                  </a:moveTo>
                  <a:cubicBezTo>
                    <a:pt x="0" y="3"/>
                    <a:pt x="0" y="3"/>
                    <a:pt x="0" y="3"/>
                  </a:cubicBezTo>
                  <a:cubicBezTo>
                    <a:pt x="2" y="0"/>
                    <a:pt x="8" y="1"/>
                    <a:pt x="14" y="1"/>
                  </a:cubicBezTo>
                  <a:cubicBezTo>
                    <a:pt x="13" y="0"/>
                    <a:pt x="11" y="0"/>
                    <a:pt x="9" y="0"/>
                  </a:cubicBezTo>
                  <a:cubicBezTo>
                    <a:pt x="8" y="0"/>
                    <a:pt x="7" y="0"/>
                    <a:pt x="6" y="0"/>
                  </a:cubicBezTo>
                  <a:cubicBezTo>
                    <a:pt x="5" y="0"/>
                    <a:pt x="4" y="0"/>
                    <a:pt x="3" y="0"/>
                  </a:cubicBezTo>
                  <a:cubicBezTo>
                    <a:pt x="2" y="0"/>
                    <a:pt x="1" y="0"/>
                    <a:pt x="1" y="0"/>
                  </a:cubicBezTo>
                </a:path>
              </a:pathLst>
            </a:custGeom>
            <a:solidFill>
              <a:srgbClr val="FFFC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1" name="Freeform 39">
              <a:extLst>
                <a:ext uri="{FF2B5EF4-FFF2-40B4-BE49-F238E27FC236}">
                  <a16:creationId xmlns="" xmlns:a16="http://schemas.microsoft.com/office/drawing/2014/main" id="{61C7444E-BDA8-426E-89D5-B5BBA424EFE8}"/>
                </a:ext>
              </a:extLst>
            </p:cNvPr>
            <p:cNvSpPr>
              <a:spLocks/>
            </p:cNvSpPr>
            <p:nvPr/>
          </p:nvSpPr>
          <p:spPr bwMode="auto">
            <a:xfrm flipH="1">
              <a:off x="1836738" y="6261100"/>
              <a:ext cx="20638" cy="7938"/>
            </a:xfrm>
            <a:custGeom>
              <a:avLst/>
              <a:gdLst>
                <a:gd name="T0" fmla="*/ 0 w 7"/>
                <a:gd name="T1" fmla="*/ 0 h 3"/>
                <a:gd name="T2" fmla="*/ 4 w 7"/>
                <a:gd name="T3" fmla="*/ 2 h 3"/>
                <a:gd name="T4" fmla="*/ 7 w 7"/>
                <a:gd name="T5" fmla="*/ 3 h 3"/>
                <a:gd name="T6" fmla="*/ 5 w 7"/>
                <a:gd name="T7" fmla="*/ 2 h 3"/>
                <a:gd name="T8" fmla="*/ 0 w 7"/>
                <a:gd name="T9" fmla="*/ 0 h 3"/>
              </a:gdLst>
              <a:ahLst/>
              <a:cxnLst>
                <a:cxn ang="0">
                  <a:pos x="T0" y="T1"/>
                </a:cxn>
                <a:cxn ang="0">
                  <a:pos x="T2" y="T3"/>
                </a:cxn>
                <a:cxn ang="0">
                  <a:pos x="T4" y="T5"/>
                </a:cxn>
                <a:cxn ang="0">
                  <a:pos x="T6" y="T7"/>
                </a:cxn>
                <a:cxn ang="0">
                  <a:pos x="T8" y="T9"/>
                </a:cxn>
              </a:cxnLst>
              <a:rect l="0" t="0" r="r" b="b"/>
              <a:pathLst>
                <a:path w="7" h="3">
                  <a:moveTo>
                    <a:pt x="0" y="0"/>
                  </a:moveTo>
                  <a:cubicBezTo>
                    <a:pt x="1" y="1"/>
                    <a:pt x="3" y="2"/>
                    <a:pt x="4" y="2"/>
                  </a:cubicBezTo>
                  <a:cubicBezTo>
                    <a:pt x="5" y="3"/>
                    <a:pt x="6" y="3"/>
                    <a:pt x="7" y="3"/>
                  </a:cubicBezTo>
                  <a:cubicBezTo>
                    <a:pt x="6" y="3"/>
                    <a:pt x="5" y="3"/>
                    <a:pt x="5" y="2"/>
                  </a:cubicBezTo>
                  <a:cubicBezTo>
                    <a:pt x="3" y="2"/>
                    <a:pt x="2" y="1"/>
                    <a:pt x="0"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2" name="Freeform 40">
              <a:extLst>
                <a:ext uri="{FF2B5EF4-FFF2-40B4-BE49-F238E27FC236}">
                  <a16:creationId xmlns="" xmlns:a16="http://schemas.microsoft.com/office/drawing/2014/main" id="{D4A50130-CE89-4DA1-8892-7C8AAB1999D3}"/>
                </a:ext>
              </a:extLst>
            </p:cNvPr>
            <p:cNvSpPr>
              <a:spLocks/>
            </p:cNvSpPr>
            <p:nvPr/>
          </p:nvSpPr>
          <p:spPr bwMode="auto">
            <a:xfrm flipH="1">
              <a:off x="1820863" y="6251575"/>
              <a:ext cx="41275" cy="20638"/>
            </a:xfrm>
            <a:custGeom>
              <a:avLst/>
              <a:gdLst>
                <a:gd name="T0" fmla="*/ 0 w 15"/>
                <a:gd name="T1" fmla="*/ 0 h 7"/>
                <a:gd name="T2" fmla="*/ 1 w 15"/>
                <a:gd name="T3" fmla="*/ 3 h 7"/>
                <a:gd name="T4" fmla="*/ 1 w 15"/>
                <a:gd name="T5" fmla="*/ 3 h 7"/>
                <a:gd name="T6" fmla="*/ 2 w 15"/>
                <a:gd name="T7" fmla="*/ 3 h 7"/>
                <a:gd name="T8" fmla="*/ 7 w 15"/>
                <a:gd name="T9" fmla="*/ 5 h 7"/>
                <a:gd name="T10" fmla="*/ 9 w 15"/>
                <a:gd name="T11" fmla="*/ 6 h 7"/>
                <a:gd name="T12" fmla="*/ 13 w 15"/>
                <a:gd name="T13" fmla="*/ 7 h 7"/>
                <a:gd name="T14" fmla="*/ 15 w 15"/>
                <a:gd name="T15" fmla="*/ 7 h 7"/>
                <a:gd name="T16" fmla="*/ 0 w 15"/>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7">
                  <a:moveTo>
                    <a:pt x="0" y="0"/>
                  </a:moveTo>
                  <a:cubicBezTo>
                    <a:pt x="1" y="3"/>
                    <a:pt x="1" y="3"/>
                    <a:pt x="1" y="3"/>
                  </a:cubicBezTo>
                  <a:cubicBezTo>
                    <a:pt x="1" y="3"/>
                    <a:pt x="1" y="3"/>
                    <a:pt x="1" y="3"/>
                  </a:cubicBezTo>
                  <a:cubicBezTo>
                    <a:pt x="1" y="3"/>
                    <a:pt x="2" y="3"/>
                    <a:pt x="2" y="3"/>
                  </a:cubicBezTo>
                  <a:cubicBezTo>
                    <a:pt x="4" y="4"/>
                    <a:pt x="5" y="5"/>
                    <a:pt x="7" y="5"/>
                  </a:cubicBezTo>
                  <a:cubicBezTo>
                    <a:pt x="7" y="6"/>
                    <a:pt x="8" y="6"/>
                    <a:pt x="9" y="6"/>
                  </a:cubicBezTo>
                  <a:cubicBezTo>
                    <a:pt x="10" y="7"/>
                    <a:pt x="12" y="7"/>
                    <a:pt x="13" y="7"/>
                  </a:cubicBezTo>
                  <a:cubicBezTo>
                    <a:pt x="14" y="7"/>
                    <a:pt x="14" y="7"/>
                    <a:pt x="15" y="7"/>
                  </a:cubicBezTo>
                  <a:cubicBezTo>
                    <a:pt x="11" y="6"/>
                    <a:pt x="6" y="4"/>
                    <a:pt x="0" y="0"/>
                  </a:cubicBezTo>
                </a:path>
              </a:pathLst>
            </a:custGeom>
            <a:solidFill>
              <a:srgbClr val="FFFC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3" name="Freeform 41">
              <a:extLst>
                <a:ext uri="{FF2B5EF4-FFF2-40B4-BE49-F238E27FC236}">
                  <a16:creationId xmlns="" xmlns:a16="http://schemas.microsoft.com/office/drawing/2014/main" id="{92465173-1026-4F90-B778-241C807CE2DF}"/>
                </a:ext>
              </a:extLst>
            </p:cNvPr>
            <p:cNvSpPr>
              <a:spLocks/>
            </p:cNvSpPr>
            <p:nvPr/>
          </p:nvSpPr>
          <p:spPr bwMode="auto">
            <a:xfrm flipH="1">
              <a:off x="1554163" y="6229350"/>
              <a:ext cx="44450" cy="68263"/>
            </a:xfrm>
            <a:custGeom>
              <a:avLst/>
              <a:gdLst>
                <a:gd name="T0" fmla="*/ 6 w 16"/>
                <a:gd name="T1" fmla="*/ 0 h 24"/>
                <a:gd name="T2" fmla="*/ 5 w 16"/>
                <a:gd name="T3" fmla="*/ 9 h 24"/>
                <a:gd name="T4" fmla="*/ 0 w 16"/>
                <a:gd name="T5" fmla="*/ 14 h 24"/>
                <a:gd name="T6" fmla="*/ 6 w 16"/>
                <a:gd name="T7" fmla="*/ 15 h 24"/>
                <a:gd name="T8" fmla="*/ 8 w 16"/>
                <a:gd name="T9" fmla="*/ 24 h 24"/>
                <a:gd name="T10" fmla="*/ 10 w 16"/>
                <a:gd name="T11" fmla="*/ 18 h 24"/>
                <a:gd name="T12" fmla="*/ 16 w 16"/>
                <a:gd name="T13" fmla="*/ 22 h 24"/>
                <a:gd name="T14" fmla="*/ 12 w 16"/>
                <a:gd name="T15" fmla="*/ 15 h 24"/>
                <a:gd name="T16" fmla="*/ 6 w 16"/>
                <a:gd name="T1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24">
                  <a:moveTo>
                    <a:pt x="6" y="0"/>
                  </a:moveTo>
                  <a:cubicBezTo>
                    <a:pt x="6" y="0"/>
                    <a:pt x="6" y="7"/>
                    <a:pt x="5" y="9"/>
                  </a:cubicBezTo>
                  <a:cubicBezTo>
                    <a:pt x="4" y="12"/>
                    <a:pt x="0" y="14"/>
                    <a:pt x="0" y="14"/>
                  </a:cubicBezTo>
                  <a:cubicBezTo>
                    <a:pt x="0" y="14"/>
                    <a:pt x="5" y="14"/>
                    <a:pt x="6" y="15"/>
                  </a:cubicBezTo>
                  <a:cubicBezTo>
                    <a:pt x="8" y="16"/>
                    <a:pt x="8" y="21"/>
                    <a:pt x="8" y="24"/>
                  </a:cubicBezTo>
                  <a:cubicBezTo>
                    <a:pt x="8" y="24"/>
                    <a:pt x="9" y="17"/>
                    <a:pt x="10" y="18"/>
                  </a:cubicBezTo>
                  <a:cubicBezTo>
                    <a:pt x="11" y="18"/>
                    <a:pt x="16" y="22"/>
                    <a:pt x="16" y="22"/>
                  </a:cubicBezTo>
                  <a:cubicBezTo>
                    <a:pt x="16" y="22"/>
                    <a:pt x="15" y="17"/>
                    <a:pt x="12" y="15"/>
                  </a:cubicBezTo>
                  <a:cubicBezTo>
                    <a:pt x="10" y="12"/>
                    <a:pt x="8" y="4"/>
                    <a:pt x="6" y="0"/>
                  </a:cubicBezTo>
                  <a:close/>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4" name="Freeform 42">
              <a:extLst>
                <a:ext uri="{FF2B5EF4-FFF2-40B4-BE49-F238E27FC236}">
                  <a16:creationId xmlns="" xmlns:a16="http://schemas.microsoft.com/office/drawing/2014/main" id="{1F78E23D-64DD-47C8-AC05-40FAED32919A}"/>
                </a:ext>
              </a:extLst>
            </p:cNvPr>
            <p:cNvSpPr>
              <a:spLocks/>
            </p:cNvSpPr>
            <p:nvPr/>
          </p:nvSpPr>
          <p:spPr bwMode="auto">
            <a:xfrm flipH="1">
              <a:off x="1558925" y="6246813"/>
              <a:ext cx="17463" cy="25400"/>
            </a:xfrm>
            <a:custGeom>
              <a:avLst/>
              <a:gdLst>
                <a:gd name="T0" fmla="*/ 0 w 6"/>
                <a:gd name="T1" fmla="*/ 0 h 9"/>
                <a:gd name="T2" fmla="*/ 4 w 6"/>
                <a:gd name="T3" fmla="*/ 3 h 9"/>
                <a:gd name="T4" fmla="*/ 5 w 6"/>
                <a:gd name="T5" fmla="*/ 9 h 9"/>
                <a:gd name="T6" fmla="*/ 1 w 6"/>
                <a:gd name="T7" fmla="*/ 5 h 9"/>
                <a:gd name="T8" fmla="*/ 0 w 6"/>
                <a:gd name="T9" fmla="*/ 0 h 9"/>
              </a:gdLst>
              <a:ahLst/>
              <a:cxnLst>
                <a:cxn ang="0">
                  <a:pos x="T0" y="T1"/>
                </a:cxn>
                <a:cxn ang="0">
                  <a:pos x="T2" y="T3"/>
                </a:cxn>
                <a:cxn ang="0">
                  <a:pos x="T4" y="T5"/>
                </a:cxn>
                <a:cxn ang="0">
                  <a:pos x="T6" y="T7"/>
                </a:cxn>
                <a:cxn ang="0">
                  <a:pos x="T8" y="T9"/>
                </a:cxn>
              </a:cxnLst>
              <a:rect l="0" t="0" r="r" b="b"/>
              <a:pathLst>
                <a:path w="6" h="9">
                  <a:moveTo>
                    <a:pt x="0" y="0"/>
                  </a:moveTo>
                  <a:cubicBezTo>
                    <a:pt x="0" y="0"/>
                    <a:pt x="3" y="1"/>
                    <a:pt x="4" y="3"/>
                  </a:cubicBezTo>
                  <a:cubicBezTo>
                    <a:pt x="6" y="5"/>
                    <a:pt x="5" y="9"/>
                    <a:pt x="5" y="9"/>
                  </a:cubicBezTo>
                  <a:cubicBezTo>
                    <a:pt x="1" y="5"/>
                    <a:pt x="1" y="5"/>
                    <a:pt x="1" y="5"/>
                  </a:cubicBezTo>
                  <a:lnTo>
                    <a:pt x="0" y="0"/>
                  </a:lnTo>
                  <a:close/>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5" name="Freeform 43">
              <a:extLst>
                <a:ext uri="{FF2B5EF4-FFF2-40B4-BE49-F238E27FC236}">
                  <a16:creationId xmlns="" xmlns:a16="http://schemas.microsoft.com/office/drawing/2014/main" id="{53F3B8B3-EC55-474F-9BD2-231508BCE81B}"/>
                </a:ext>
              </a:extLst>
            </p:cNvPr>
            <p:cNvSpPr>
              <a:spLocks/>
            </p:cNvSpPr>
            <p:nvPr/>
          </p:nvSpPr>
          <p:spPr bwMode="auto">
            <a:xfrm flipH="1">
              <a:off x="1352550" y="6086475"/>
              <a:ext cx="217488" cy="174625"/>
            </a:xfrm>
            <a:custGeom>
              <a:avLst/>
              <a:gdLst>
                <a:gd name="T0" fmla="*/ 0 w 77"/>
                <a:gd name="T1" fmla="*/ 58 h 61"/>
                <a:gd name="T2" fmla="*/ 69 w 77"/>
                <a:gd name="T3" fmla="*/ 5 h 61"/>
                <a:gd name="T4" fmla="*/ 74 w 77"/>
                <a:gd name="T5" fmla="*/ 1 h 61"/>
                <a:gd name="T6" fmla="*/ 2 w 77"/>
                <a:gd name="T7" fmla="*/ 61 h 61"/>
                <a:gd name="T8" fmla="*/ 0 w 77"/>
                <a:gd name="T9" fmla="*/ 58 h 61"/>
              </a:gdLst>
              <a:ahLst/>
              <a:cxnLst>
                <a:cxn ang="0">
                  <a:pos x="T0" y="T1"/>
                </a:cxn>
                <a:cxn ang="0">
                  <a:pos x="T2" y="T3"/>
                </a:cxn>
                <a:cxn ang="0">
                  <a:pos x="T4" y="T5"/>
                </a:cxn>
                <a:cxn ang="0">
                  <a:pos x="T6" y="T7"/>
                </a:cxn>
                <a:cxn ang="0">
                  <a:pos x="T8" y="T9"/>
                </a:cxn>
              </a:cxnLst>
              <a:rect l="0" t="0" r="r" b="b"/>
              <a:pathLst>
                <a:path w="77" h="61">
                  <a:moveTo>
                    <a:pt x="0" y="58"/>
                  </a:moveTo>
                  <a:cubicBezTo>
                    <a:pt x="0" y="58"/>
                    <a:pt x="43" y="44"/>
                    <a:pt x="69" y="5"/>
                  </a:cubicBezTo>
                  <a:cubicBezTo>
                    <a:pt x="69" y="5"/>
                    <a:pt x="72" y="0"/>
                    <a:pt x="74" y="1"/>
                  </a:cubicBezTo>
                  <a:cubicBezTo>
                    <a:pt x="77" y="3"/>
                    <a:pt x="50" y="43"/>
                    <a:pt x="2" y="61"/>
                  </a:cubicBezTo>
                  <a:cubicBezTo>
                    <a:pt x="0" y="58"/>
                    <a:pt x="0" y="58"/>
                    <a:pt x="0" y="58"/>
                  </a:cubicBezTo>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6" name="Freeform 44">
              <a:extLst>
                <a:ext uri="{FF2B5EF4-FFF2-40B4-BE49-F238E27FC236}">
                  <a16:creationId xmlns="" xmlns:a16="http://schemas.microsoft.com/office/drawing/2014/main" id="{859ACCBB-8A1D-4856-B854-512A0E9A694D}"/>
                </a:ext>
              </a:extLst>
            </p:cNvPr>
            <p:cNvSpPr>
              <a:spLocks/>
            </p:cNvSpPr>
            <p:nvPr/>
          </p:nvSpPr>
          <p:spPr bwMode="auto">
            <a:xfrm flipH="1">
              <a:off x="838200" y="5988050"/>
              <a:ext cx="403225" cy="398463"/>
            </a:xfrm>
            <a:custGeom>
              <a:avLst/>
              <a:gdLst>
                <a:gd name="T0" fmla="*/ 124 w 142"/>
                <a:gd name="T1" fmla="*/ 98 h 140"/>
                <a:gd name="T2" fmla="*/ 114 w 142"/>
                <a:gd name="T3" fmla="*/ 99 h 140"/>
                <a:gd name="T4" fmla="*/ 74 w 142"/>
                <a:gd name="T5" fmla="*/ 73 h 140"/>
                <a:gd name="T6" fmla="*/ 103 w 142"/>
                <a:gd name="T7" fmla="*/ 102 h 140"/>
                <a:gd name="T8" fmla="*/ 102 w 142"/>
                <a:gd name="T9" fmla="*/ 120 h 140"/>
                <a:gd name="T10" fmla="*/ 91 w 142"/>
                <a:gd name="T11" fmla="*/ 136 h 140"/>
                <a:gd name="T12" fmla="*/ 70 w 142"/>
                <a:gd name="T13" fmla="*/ 131 h 140"/>
                <a:gd name="T14" fmla="*/ 69 w 142"/>
                <a:gd name="T15" fmla="*/ 130 h 140"/>
                <a:gd name="T16" fmla="*/ 69 w 142"/>
                <a:gd name="T17" fmla="*/ 129 h 140"/>
                <a:gd name="T18" fmla="*/ 61 w 142"/>
                <a:gd name="T19" fmla="*/ 90 h 140"/>
                <a:gd name="T20" fmla="*/ 57 w 142"/>
                <a:gd name="T21" fmla="*/ 87 h 140"/>
                <a:gd name="T22" fmla="*/ 39 w 142"/>
                <a:gd name="T23" fmla="*/ 105 h 140"/>
                <a:gd name="T24" fmla="*/ 27 w 142"/>
                <a:gd name="T25" fmla="*/ 108 h 140"/>
                <a:gd name="T26" fmla="*/ 4 w 142"/>
                <a:gd name="T27" fmla="*/ 94 h 140"/>
                <a:gd name="T28" fmla="*/ 12 w 142"/>
                <a:gd name="T29" fmla="*/ 71 h 140"/>
                <a:gd name="T30" fmla="*/ 15 w 142"/>
                <a:gd name="T31" fmla="*/ 67 h 140"/>
                <a:gd name="T32" fmla="*/ 62 w 142"/>
                <a:gd name="T33" fmla="*/ 65 h 140"/>
                <a:gd name="T34" fmla="*/ 41 w 142"/>
                <a:gd name="T35" fmla="*/ 57 h 140"/>
                <a:gd name="T36" fmla="*/ 25 w 142"/>
                <a:gd name="T37" fmla="*/ 49 h 140"/>
                <a:gd name="T38" fmla="*/ 23 w 142"/>
                <a:gd name="T39" fmla="*/ 48 h 140"/>
                <a:gd name="T40" fmla="*/ 16 w 142"/>
                <a:gd name="T41" fmla="*/ 39 h 140"/>
                <a:gd name="T42" fmla="*/ 15 w 142"/>
                <a:gd name="T43" fmla="*/ 20 h 140"/>
                <a:gd name="T44" fmla="*/ 34 w 142"/>
                <a:gd name="T45" fmla="*/ 12 h 140"/>
                <a:gd name="T46" fmla="*/ 40 w 142"/>
                <a:gd name="T47" fmla="*/ 13 h 140"/>
                <a:gd name="T48" fmla="*/ 63 w 142"/>
                <a:gd name="T49" fmla="*/ 30 h 140"/>
                <a:gd name="T50" fmla="*/ 69 w 142"/>
                <a:gd name="T51" fmla="*/ 56 h 140"/>
                <a:gd name="T52" fmla="*/ 75 w 142"/>
                <a:gd name="T53" fmla="*/ 20 h 140"/>
                <a:gd name="T54" fmla="*/ 86 w 142"/>
                <a:gd name="T55" fmla="*/ 6 h 140"/>
                <a:gd name="T56" fmla="*/ 104 w 142"/>
                <a:gd name="T57" fmla="*/ 2 h 140"/>
                <a:gd name="T58" fmla="*/ 115 w 142"/>
                <a:gd name="T59" fmla="*/ 19 h 140"/>
                <a:gd name="T60" fmla="*/ 116 w 142"/>
                <a:gd name="T61" fmla="*/ 25 h 140"/>
                <a:gd name="T62" fmla="*/ 113 w 142"/>
                <a:gd name="T63" fmla="*/ 38 h 140"/>
                <a:gd name="T64" fmla="*/ 112 w 142"/>
                <a:gd name="T65" fmla="*/ 41 h 140"/>
                <a:gd name="T66" fmla="*/ 102 w 142"/>
                <a:gd name="T67" fmla="*/ 51 h 140"/>
                <a:gd name="T68" fmla="*/ 78 w 142"/>
                <a:gd name="T69" fmla="*/ 63 h 140"/>
                <a:gd name="T70" fmla="*/ 78 w 142"/>
                <a:gd name="T71" fmla="*/ 63 h 140"/>
                <a:gd name="T72" fmla="*/ 109 w 142"/>
                <a:gd name="T73" fmla="*/ 54 h 140"/>
                <a:gd name="T74" fmla="*/ 114 w 142"/>
                <a:gd name="T75" fmla="*/ 55 h 140"/>
                <a:gd name="T76" fmla="*/ 115 w 142"/>
                <a:gd name="T77" fmla="*/ 55 h 140"/>
                <a:gd name="T78" fmla="*/ 125 w 142"/>
                <a:gd name="T79" fmla="*/ 59 h 140"/>
                <a:gd name="T80" fmla="*/ 127 w 142"/>
                <a:gd name="T81" fmla="*/ 61 h 140"/>
                <a:gd name="T82" fmla="*/ 135 w 142"/>
                <a:gd name="T83" fmla="*/ 70 h 140"/>
                <a:gd name="T84" fmla="*/ 138 w 142"/>
                <a:gd name="T85" fmla="*/ 9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2" h="140">
                  <a:moveTo>
                    <a:pt x="138" y="90"/>
                  </a:moveTo>
                  <a:cubicBezTo>
                    <a:pt x="138" y="92"/>
                    <a:pt x="132" y="97"/>
                    <a:pt x="124" y="98"/>
                  </a:cubicBezTo>
                  <a:cubicBezTo>
                    <a:pt x="123" y="99"/>
                    <a:pt x="123" y="99"/>
                    <a:pt x="122" y="99"/>
                  </a:cubicBezTo>
                  <a:cubicBezTo>
                    <a:pt x="120" y="99"/>
                    <a:pt x="117" y="99"/>
                    <a:pt x="114" y="99"/>
                  </a:cubicBezTo>
                  <a:cubicBezTo>
                    <a:pt x="101" y="97"/>
                    <a:pt x="93" y="87"/>
                    <a:pt x="87" y="81"/>
                  </a:cubicBezTo>
                  <a:cubicBezTo>
                    <a:pt x="83" y="77"/>
                    <a:pt x="77" y="74"/>
                    <a:pt x="74" y="73"/>
                  </a:cubicBezTo>
                  <a:cubicBezTo>
                    <a:pt x="78" y="77"/>
                    <a:pt x="86" y="81"/>
                    <a:pt x="96" y="91"/>
                  </a:cubicBezTo>
                  <a:cubicBezTo>
                    <a:pt x="99" y="95"/>
                    <a:pt x="101" y="98"/>
                    <a:pt x="103" y="102"/>
                  </a:cubicBezTo>
                  <a:cubicBezTo>
                    <a:pt x="104" y="108"/>
                    <a:pt x="104" y="114"/>
                    <a:pt x="102" y="120"/>
                  </a:cubicBezTo>
                  <a:cubicBezTo>
                    <a:pt x="102" y="120"/>
                    <a:pt x="102" y="120"/>
                    <a:pt x="102" y="120"/>
                  </a:cubicBezTo>
                  <a:cubicBezTo>
                    <a:pt x="102" y="122"/>
                    <a:pt x="101" y="124"/>
                    <a:pt x="101" y="126"/>
                  </a:cubicBezTo>
                  <a:cubicBezTo>
                    <a:pt x="97" y="135"/>
                    <a:pt x="93" y="137"/>
                    <a:pt x="91" y="136"/>
                  </a:cubicBezTo>
                  <a:cubicBezTo>
                    <a:pt x="88" y="136"/>
                    <a:pt x="88" y="138"/>
                    <a:pt x="85" y="139"/>
                  </a:cubicBezTo>
                  <a:cubicBezTo>
                    <a:pt x="83" y="140"/>
                    <a:pt x="76" y="137"/>
                    <a:pt x="70" y="131"/>
                  </a:cubicBezTo>
                  <a:cubicBezTo>
                    <a:pt x="69" y="130"/>
                    <a:pt x="69" y="130"/>
                    <a:pt x="69" y="130"/>
                  </a:cubicBezTo>
                  <a:cubicBezTo>
                    <a:pt x="69" y="130"/>
                    <a:pt x="69" y="130"/>
                    <a:pt x="69" y="130"/>
                  </a:cubicBezTo>
                  <a:cubicBezTo>
                    <a:pt x="69" y="129"/>
                    <a:pt x="69" y="129"/>
                    <a:pt x="69" y="129"/>
                  </a:cubicBezTo>
                  <a:cubicBezTo>
                    <a:pt x="69" y="129"/>
                    <a:pt x="69" y="129"/>
                    <a:pt x="69" y="129"/>
                  </a:cubicBezTo>
                  <a:cubicBezTo>
                    <a:pt x="67" y="128"/>
                    <a:pt x="66" y="126"/>
                    <a:pt x="65" y="124"/>
                  </a:cubicBezTo>
                  <a:cubicBezTo>
                    <a:pt x="59" y="112"/>
                    <a:pt x="57" y="97"/>
                    <a:pt x="61" y="90"/>
                  </a:cubicBezTo>
                  <a:cubicBezTo>
                    <a:pt x="64" y="85"/>
                    <a:pt x="63" y="82"/>
                    <a:pt x="65" y="78"/>
                  </a:cubicBezTo>
                  <a:cubicBezTo>
                    <a:pt x="63" y="80"/>
                    <a:pt x="59" y="84"/>
                    <a:pt x="57" y="87"/>
                  </a:cubicBezTo>
                  <a:cubicBezTo>
                    <a:pt x="52" y="93"/>
                    <a:pt x="47" y="101"/>
                    <a:pt x="39" y="105"/>
                  </a:cubicBezTo>
                  <a:cubicBezTo>
                    <a:pt x="39" y="105"/>
                    <a:pt x="39" y="105"/>
                    <a:pt x="39" y="105"/>
                  </a:cubicBezTo>
                  <a:cubicBezTo>
                    <a:pt x="37" y="106"/>
                    <a:pt x="35" y="107"/>
                    <a:pt x="33" y="107"/>
                  </a:cubicBezTo>
                  <a:cubicBezTo>
                    <a:pt x="31" y="108"/>
                    <a:pt x="29" y="108"/>
                    <a:pt x="27" y="108"/>
                  </a:cubicBezTo>
                  <a:cubicBezTo>
                    <a:pt x="16" y="108"/>
                    <a:pt x="6" y="102"/>
                    <a:pt x="5" y="100"/>
                  </a:cubicBezTo>
                  <a:cubicBezTo>
                    <a:pt x="4" y="97"/>
                    <a:pt x="6" y="96"/>
                    <a:pt x="4" y="94"/>
                  </a:cubicBezTo>
                  <a:cubicBezTo>
                    <a:pt x="2" y="93"/>
                    <a:pt x="0" y="88"/>
                    <a:pt x="5" y="80"/>
                  </a:cubicBezTo>
                  <a:cubicBezTo>
                    <a:pt x="7" y="77"/>
                    <a:pt x="9" y="73"/>
                    <a:pt x="12" y="71"/>
                  </a:cubicBezTo>
                  <a:cubicBezTo>
                    <a:pt x="12" y="71"/>
                    <a:pt x="12" y="71"/>
                    <a:pt x="12" y="71"/>
                  </a:cubicBezTo>
                  <a:cubicBezTo>
                    <a:pt x="13" y="69"/>
                    <a:pt x="14" y="68"/>
                    <a:pt x="15" y="67"/>
                  </a:cubicBezTo>
                  <a:cubicBezTo>
                    <a:pt x="20" y="63"/>
                    <a:pt x="26" y="60"/>
                    <a:pt x="35" y="61"/>
                  </a:cubicBezTo>
                  <a:cubicBezTo>
                    <a:pt x="48" y="62"/>
                    <a:pt x="56" y="65"/>
                    <a:pt x="62" y="65"/>
                  </a:cubicBezTo>
                  <a:cubicBezTo>
                    <a:pt x="59" y="64"/>
                    <a:pt x="54" y="61"/>
                    <a:pt x="49" y="59"/>
                  </a:cubicBezTo>
                  <a:cubicBezTo>
                    <a:pt x="47" y="58"/>
                    <a:pt x="44" y="58"/>
                    <a:pt x="41" y="57"/>
                  </a:cubicBezTo>
                  <a:cubicBezTo>
                    <a:pt x="41" y="57"/>
                    <a:pt x="41" y="57"/>
                    <a:pt x="41" y="57"/>
                  </a:cubicBezTo>
                  <a:cubicBezTo>
                    <a:pt x="36" y="56"/>
                    <a:pt x="30" y="53"/>
                    <a:pt x="25" y="49"/>
                  </a:cubicBezTo>
                  <a:cubicBezTo>
                    <a:pt x="25" y="49"/>
                    <a:pt x="25" y="49"/>
                    <a:pt x="25" y="49"/>
                  </a:cubicBezTo>
                  <a:cubicBezTo>
                    <a:pt x="24" y="49"/>
                    <a:pt x="23" y="48"/>
                    <a:pt x="23" y="48"/>
                  </a:cubicBezTo>
                  <a:cubicBezTo>
                    <a:pt x="22" y="47"/>
                    <a:pt x="21" y="46"/>
                    <a:pt x="20" y="45"/>
                  </a:cubicBezTo>
                  <a:cubicBezTo>
                    <a:pt x="18" y="43"/>
                    <a:pt x="17" y="41"/>
                    <a:pt x="16" y="39"/>
                  </a:cubicBezTo>
                  <a:cubicBezTo>
                    <a:pt x="16" y="39"/>
                    <a:pt x="16" y="39"/>
                    <a:pt x="16" y="39"/>
                  </a:cubicBezTo>
                  <a:cubicBezTo>
                    <a:pt x="12" y="30"/>
                    <a:pt x="13" y="21"/>
                    <a:pt x="15" y="20"/>
                  </a:cubicBezTo>
                  <a:cubicBezTo>
                    <a:pt x="17" y="18"/>
                    <a:pt x="19" y="19"/>
                    <a:pt x="20" y="16"/>
                  </a:cubicBezTo>
                  <a:cubicBezTo>
                    <a:pt x="20" y="14"/>
                    <a:pt x="24" y="11"/>
                    <a:pt x="34" y="12"/>
                  </a:cubicBezTo>
                  <a:cubicBezTo>
                    <a:pt x="35" y="12"/>
                    <a:pt x="37" y="12"/>
                    <a:pt x="39" y="13"/>
                  </a:cubicBezTo>
                  <a:cubicBezTo>
                    <a:pt x="40" y="13"/>
                    <a:pt x="40" y="13"/>
                    <a:pt x="40" y="13"/>
                  </a:cubicBezTo>
                  <a:cubicBezTo>
                    <a:pt x="48" y="15"/>
                    <a:pt x="58" y="19"/>
                    <a:pt x="62" y="30"/>
                  </a:cubicBezTo>
                  <a:cubicBezTo>
                    <a:pt x="63" y="30"/>
                    <a:pt x="63" y="30"/>
                    <a:pt x="63" y="30"/>
                  </a:cubicBezTo>
                  <a:cubicBezTo>
                    <a:pt x="63" y="31"/>
                    <a:pt x="63" y="31"/>
                    <a:pt x="63" y="31"/>
                  </a:cubicBezTo>
                  <a:cubicBezTo>
                    <a:pt x="67" y="42"/>
                    <a:pt x="67" y="50"/>
                    <a:pt x="69" y="56"/>
                  </a:cubicBezTo>
                  <a:cubicBezTo>
                    <a:pt x="70" y="53"/>
                    <a:pt x="72" y="48"/>
                    <a:pt x="72" y="43"/>
                  </a:cubicBezTo>
                  <a:cubicBezTo>
                    <a:pt x="73" y="37"/>
                    <a:pt x="72" y="28"/>
                    <a:pt x="75" y="20"/>
                  </a:cubicBezTo>
                  <a:cubicBezTo>
                    <a:pt x="77" y="17"/>
                    <a:pt x="78" y="14"/>
                    <a:pt x="80" y="11"/>
                  </a:cubicBezTo>
                  <a:cubicBezTo>
                    <a:pt x="82" y="9"/>
                    <a:pt x="84" y="8"/>
                    <a:pt x="86" y="6"/>
                  </a:cubicBezTo>
                  <a:cubicBezTo>
                    <a:pt x="86" y="6"/>
                    <a:pt x="86" y="6"/>
                    <a:pt x="86" y="6"/>
                  </a:cubicBezTo>
                  <a:cubicBezTo>
                    <a:pt x="94" y="1"/>
                    <a:pt x="102" y="0"/>
                    <a:pt x="104" y="2"/>
                  </a:cubicBezTo>
                  <a:cubicBezTo>
                    <a:pt x="106" y="4"/>
                    <a:pt x="106" y="6"/>
                    <a:pt x="108" y="6"/>
                  </a:cubicBezTo>
                  <a:cubicBezTo>
                    <a:pt x="111" y="6"/>
                    <a:pt x="114" y="8"/>
                    <a:pt x="115" y="19"/>
                  </a:cubicBezTo>
                  <a:cubicBezTo>
                    <a:pt x="115" y="21"/>
                    <a:pt x="116" y="23"/>
                    <a:pt x="116" y="25"/>
                  </a:cubicBezTo>
                  <a:cubicBezTo>
                    <a:pt x="116" y="25"/>
                    <a:pt x="116" y="25"/>
                    <a:pt x="116" y="25"/>
                  </a:cubicBezTo>
                  <a:cubicBezTo>
                    <a:pt x="115" y="29"/>
                    <a:pt x="115" y="34"/>
                    <a:pt x="113" y="38"/>
                  </a:cubicBezTo>
                  <a:cubicBezTo>
                    <a:pt x="113" y="38"/>
                    <a:pt x="113" y="38"/>
                    <a:pt x="113" y="38"/>
                  </a:cubicBezTo>
                  <a:cubicBezTo>
                    <a:pt x="113" y="38"/>
                    <a:pt x="113" y="38"/>
                    <a:pt x="113" y="38"/>
                  </a:cubicBezTo>
                  <a:cubicBezTo>
                    <a:pt x="113" y="39"/>
                    <a:pt x="112" y="40"/>
                    <a:pt x="112" y="41"/>
                  </a:cubicBezTo>
                  <a:cubicBezTo>
                    <a:pt x="112" y="41"/>
                    <a:pt x="112" y="41"/>
                    <a:pt x="112" y="41"/>
                  </a:cubicBezTo>
                  <a:cubicBezTo>
                    <a:pt x="110" y="45"/>
                    <a:pt x="107" y="48"/>
                    <a:pt x="102" y="51"/>
                  </a:cubicBezTo>
                  <a:cubicBezTo>
                    <a:pt x="92" y="58"/>
                    <a:pt x="83" y="59"/>
                    <a:pt x="79" y="62"/>
                  </a:cubicBezTo>
                  <a:cubicBezTo>
                    <a:pt x="78" y="63"/>
                    <a:pt x="78" y="63"/>
                    <a:pt x="78" y="63"/>
                  </a:cubicBezTo>
                  <a:cubicBezTo>
                    <a:pt x="78" y="63"/>
                    <a:pt x="78" y="63"/>
                    <a:pt x="78" y="63"/>
                  </a:cubicBezTo>
                  <a:cubicBezTo>
                    <a:pt x="78" y="63"/>
                    <a:pt x="78" y="63"/>
                    <a:pt x="78" y="63"/>
                  </a:cubicBezTo>
                  <a:cubicBezTo>
                    <a:pt x="83" y="62"/>
                    <a:pt x="90" y="57"/>
                    <a:pt x="104" y="55"/>
                  </a:cubicBezTo>
                  <a:cubicBezTo>
                    <a:pt x="106" y="55"/>
                    <a:pt x="108" y="54"/>
                    <a:pt x="109" y="54"/>
                  </a:cubicBezTo>
                  <a:cubicBezTo>
                    <a:pt x="110" y="54"/>
                    <a:pt x="110" y="54"/>
                    <a:pt x="110" y="54"/>
                  </a:cubicBezTo>
                  <a:cubicBezTo>
                    <a:pt x="111" y="54"/>
                    <a:pt x="113" y="55"/>
                    <a:pt x="114" y="55"/>
                  </a:cubicBezTo>
                  <a:cubicBezTo>
                    <a:pt x="114" y="55"/>
                    <a:pt x="114" y="55"/>
                    <a:pt x="115" y="55"/>
                  </a:cubicBezTo>
                  <a:cubicBezTo>
                    <a:pt x="115" y="55"/>
                    <a:pt x="115" y="55"/>
                    <a:pt x="115" y="55"/>
                  </a:cubicBezTo>
                  <a:cubicBezTo>
                    <a:pt x="116" y="55"/>
                    <a:pt x="116" y="55"/>
                    <a:pt x="116" y="55"/>
                  </a:cubicBezTo>
                  <a:cubicBezTo>
                    <a:pt x="119" y="56"/>
                    <a:pt x="122" y="58"/>
                    <a:pt x="125" y="59"/>
                  </a:cubicBezTo>
                  <a:cubicBezTo>
                    <a:pt x="125" y="59"/>
                    <a:pt x="125" y="59"/>
                    <a:pt x="125" y="59"/>
                  </a:cubicBezTo>
                  <a:cubicBezTo>
                    <a:pt x="126" y="60"/>
                    <a:pt x="126" y="61"/>
                    <a:pt x="127" y="61"/>
                  </a:cubicBezTo>
                  <a:cubicBezTo>
                    <a:pt x="127" y="61"/>
                    <a:pt x="127" y="61"/>
                    <a:pt x="127" y="61"/>
                  </a:cubicBezTo>
                  <a:cubicBezTo>
                    <a:pt x="131" y="64"/>
                    <a:pt x="133" y="67"/>
                    <a:pt x="135" y="70"/>
                  </a:cubicBezTo>
                  <a:cubicBezTo>
                    <a:pt x="142" y="78"/>
                    <a:pt x="141" y="83"/>
                    <a:pt x="139" y="84"/>
                  </a:cubicBezTo>
                  <a:cubicBezTo>
                    <a:pt x="137" y="86"/>
                    <a:pt x="138" y="87"/>
                    <a:pt x="138" y="90"/>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7" name="Freeform 45">
              <a:extLst>
                <a:ext uri="{FF2B5EF4-FFF2-40B4-BE49-F238E27FC236}">
                  <a16:creationId xmlns="" xmlns:a16="http://schemas.microsoft.com/office/drawing/2014/main" id="{4495077A-383F-49F0-A8C4-9FBBAD092BE5}"/>
                </a:ext>
              </a:extLst>
            </p:cNvPr>
            <p:cNvSpPr>
              <a:spLocks noEditPoints="1"/>
            </p:cNvSpPr>
            <p:nvPr/>
          </p:nvSpPr>
          <p:spPr bwMode="auto">
            <a:xfrm flipH="1">
              <a:off x="885825" y="6096000"/>
              <a:ext cx="290513" cy="58738"/>
            </a:xfrm>
            <a:custGeom>
              <a:avLst/>
              <a:gdLst>
                <a:gd name="T0" fmla="*/ 91 w 102"/>
                <a:gd name="T1" fmla="*/ 17 h 21"/>
                <a:gd name="T2" fmla="*/ 91 w 102"/>
                <a:gd name="T3" fmla="*/ 17 h 21"/>
                <a:gd name="T4" fmla="*/ 92 w 102"/>
                <a:gd name="T5" fmla="*/ 17 h 21"/>
                <a:gd name="T6" fmla="*/ 92 w 102"/>
                <a:gd name="T7" fmla="*/ 17 h 21"/>
                <a:gd name="T8" fmla="*/ 93 w 102"/>
                <a:gd name="T9" fmla="*/ 17 h 21"/>
                <a:gd name="T10" fmla="*/ 102 w 102"/>
                <a:gd name="T11" fmla="*/ 21 h 21"/>
                <a:gd name="T12" fmla="*/ 102 w 102"/>
                <a:gd name="T13" fmla="*/ 21 h 21"/>
                <a:gd name="T14" fmla="*/ 102 w 102"/>
                <a:gd name="T15" fmla="*/ 21 h 21"/>
                <a:gd name="T16" fmla="*/ 102 w 102"/>
                <a:gd name="T17" fmla="*/ 21 h 21"/>
                <a:gd name="T18" fmla="*/ 93 w 102"/>
                <a:gd name="T19" fmla="*/ 17 h 21"/>
                <a:gd name="T20" fmla="*/ 92 w 102"/>
                <a:gd name="T21" fmla="*/ 17 h 21"/>
                <a:gd name="T22" fmla="*/ 92 w 102"/>
                <a:gd name="T23" fmla="*/ 17 h 21"/>
                <a:gd name="T24" fmla="*/ 91 w 102"/>
                <a:gd name="T25" fmla="*/ 17 h 21"/>
                <a:gd name="T26" fmla="*/ 91 w 102"/>
                <a:gd name="T27" fmla="*/ 17 h 21"/>
                <a:gd name="T28" fmla="*/ 0 w 102"/>
                <a:gd name="T29" fmla="*/ 10 h 21"/>
                <a:gd name="T30" fmla="*/ 2 w 102"/>
                <a:gd name="T31" fmla="*/ 11 h 21"/>
                <a:gd name="T32" fmla="*/ 0 w 102"/>
                <a:gd name="T33" fmla="*/ 10 h 21"/>
                <a:gd name="T34" fmla="*/ 90 w 102"/>
                <a:gd name="T35" fmla="*/ 0 h 21"/>
                <a:gd name="T36" fmla="*/ 90 w 102"/>
                <a:gd name="T37" fmla="*/ 0 h 21"/>
                <a:gd name="T38" fmla="*/ 90 w 102"/>
                <a:gd name="T39" fmla="*/ 0 h 21"/>
                <a:gd name="T40" fmla="*/ 90 w 102"/>
                <a:gd name="T41" fmla="*/ 0 h 21"/>
                <a:gd name="T42" fmla="*/ 90 w 102"/>
                <a:gd name="T43"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2" h="21">
                  <a:moveTo>
                    <a:pt x="91" y="17"/>
                  </a:moveTo>
                  <a:cubicBezTo>
                    <a:pt x="91" y="17"/>
                    <a:pt x="91" y="17"/>
                    <a:pt x="91" y="17"/>
                  </a:cubicBezTo>
                  <a:cubicBezTo>
                    <a:pt x="91" y="17"/>
                    <a:pt x="91" y="17"/>
                    <a:pt x="92" y="17"/>
                  </a:cubicBezTo>
                  <a:cubicBezTo>
                    <a:pt x="92" y="17"/>
                    <a:pt x="92" y="17"/>
                    <a:pt x="92" y="17"/>
                  </a:cubicBezTo>
                  <a:cubicBezTo>
                    <a:pt x="93" y="17"/>
                    <a:pt x="93" y="17"/>
                    <a:pt x="93" y="17"/>
                  </a:cubicBezTo>
                  <a:cubicBezTo>
                    <a:pt x="96" y="18"/>
                    <a:pt x="99" y="20"/>
                    <a:pt x="102" y="21"/>
                  </a:cubicBezTo>
                  <a:cubicBezTo>
                    <a:pt x="102" y="21"/>
                    <a:pt x="102" y="21"/>
                    <a:pt x="102" y="21"/>
                  </a:cubicBezTo>
                  <a:cubicBezTo>
                    <a:pt x="102" y="21"/>
                    <a:pt x="102" y="21"/>
                    <a:pt x="102" y="21"/>
                  </a:cubicBezTo>
                  <a:cubicBezTo>
                    <a:pt x="102" y="21"/>
                    <a:pt x="102" y="21"/>
                    <a:pt x="102" y="21"/>
                  </a:cubicBezTo>
                  <a:cubicBezTo>
                    <a:pt x="99" y="19"/>
                    <a:pt x="96" y="18"/>
                    <a:pt x="93" y="17"/>
                  </a:cubicBezTo>
                  <a:cubicBezTo>
                    <a:pt x="93" y="17"/>
                    <a:pt x="93" y="17"/>
                    <a:pt x="92" y="17"/>
                  </a:cubicBezTo>
                  <a:cubicBezTo>
                    <a:pt x="92" y="17"/>
                    <a:pt x="92" y="17"/>
                    <a:pt x="92" y="17"/>
                  </a:cubicBezTo>
                  <a:cubicBezTo>
                    <a:pt x="91" y="17"/>
                    <a:pt x="91" y="17"/>
                    <a:pt x="91" y="17"/>
                  </a:cubicBezTo>
                  <a:cubicBezTo>
                    <a:pt x="91" y="17"/>
                    <a:pt x="91" y="17"/>
                    <a:pt x="91" y="17"/>
                  </a:cubicBezTo>
                  <a:moveTo>
                    <a:pt x="0" y="10"/>
                  </a:moveTo>
                  <a:cubicBezTo>
                    <a:pt x="0" y="10"/>
                    <a:pt x="1" y="11"/>
                    <a:pt x="2" y="11"/>
                  </a:cubicBezTo>
                  <a:cubicBezTo>
                    <a:pt x="1" y="11"/>
                    <a:pt x="0" y="10"/>
                    <a:pt x="0" y="10"/>
                  </a:cubicBezTo>
                  <a:moveTo>
                    <a:pt x="90" y="0"/>
                  </a:moveTo>
                  <a:cubicBezTo>
                    <a:pt x="90" y="0"/>
                    <a:pt x="90" y="0"/>
                    <a:pt x="90" y="0"/>
                  </a:cubicBezTo>
                  <a:cubicBezTo>
                    <a:pt x="90" y="0"/>
                    <a:pt x="90" y="0"/>
                    <a:pt x="90" y="0"/>
                  </a:cubicBezTo>
                  <a:cubicBezTo>
                    <a:pt x="90" y="0"/>
                    <a:pt x="90" y="0"/>
                    <a:pt x="90" y="0"/>
                  </a:cubicBezTo>
                  <a:cubicBezTo>
                    <a:pt x="90" y="0"/>
                    <a:pt x="90" y="0"/>
                    <a:pt x="90" y="0"/>
                  </a:cubicBezTo>
                </a:path>
              </a:pathLst>
            </a:custGeom>
            <a:solidFill>
              <a:srgbClr val="FDEF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8" name="Freeform 46">
              <a:extLst>
                <a:ext uri="{FF2B5EF4-FFF2-40B4-BE49-F238E27FC236}">
                  <a16:creationId xmlns="" xmlns:a16="http://schemas.microsoft.com/office/drawing/2014/main" id="{3D8AD7C7-69D1-47BE-A636-D416629B2986}"/>
                </a:ext>
              </a:extLst>
            </p:cNvPr>
            <p:cNvSpPr>
              <a:spLocks/>
            </p:cNvSpPr>
            <p:nvPr/>
          </p:nvSpPr>
          <p:spPr bwMode="auto">
            <a:xfrm flipH="1">
              <a:off x="885825" y="6021388"/>
              <a:ext cx="312738" cy="333375"/>
            </a:xfrm>
            <a:custGeom>
              <a:avLst/>
              <a:gdLst>
                <a:gd name="T0" fmla="*/ 60 w 110"/>
                <a:gd name="T1" fmla="*/ 8 h 117"/>
                <a:gd name="T2" fmla="*/ 48 w 110"/>
                <a:gd name="T3" fmla="*/ 19 h 117"/>
                <a:gd name="T4" fmla="*/ 47 w 110"/>
                <a:gd name="T5" fmla="*/ 18 h 117"/>
                <a:gd name="T6" fmla="*/ 42 w 110"/>
                <a:gd name="T7" fmla="*/ 13 h 117"/>
                <a:gd name="T8" fmla="*/ 38 w 110"/>
                <a:gd name="T9" fmla="*/ 18 h 117"/>
                <a:gd name="T10" fmla="*/ 47 w 110"/>
                <a:gd name="T11" fmla="*/ 40 h 117"/>
                <a:gd name="T12" fmla="*/ 44 w 110"/>
                <a:gd name="T13" fmla="*/ 42 h 117"/>
                <a:gd name="T14" fmla="*/ 40 w 110"/>
                <a:gd name="T15" fmla="*/ 42 h 117"/>
                <a:gd name="T16" fmla="*/ 12 w 110"/>
                <a:gd name="T17" fmla="*/ 27 h 117"/>
                <a:gd name="T18" fmla="*/ 12 w 110"/>
                <a:gd name="T19" fmla="*/ 37 h 117"/>
                <a:gd name="T20" fmla="*/ 8 w 110"/>
                <a:gd name="T21" fmla="*/ 36 h 117"/>
                <a:gd name="T22" fmla="*/ 10 w 110"/>
                <a:gd name="T23" fmla="*/ 37 h 117"/>
                <a:gd name="T24" fmla="*/ 34 w 110"/>
                <a:gd name="T25" fmla="*/ 47 h 117"/>
                <a:gd name="T26" fmla="*/ 47 w 110"/>
                <a:gd name="T27" fmla="*/ 53 h 117"/>
                <a:gd name="T28" fmla="*/ 0 w 110"/>
                <a:gd name="T29" fmla="*/ 55 h 117"/>
                <a:gd name="T30" fmla="*/ 34 w 110"/>
                <a:gd name="T31" fmla="*/ 57 h 117"/>
                <a:gd name="T32" fmla="*/ 37 w 110"/>
                <a:gd name="T33" fmla="*/ 60 h 117"/>
                <a:gd name="T34" fmla="*/ 41 w 110"/>
                <a:gd name="T35" fmla="*/ 64 h 117"/>
                <a:gd name="T36" fmla="*/ 44 w 110"/>
                <a:gd name="T37" fmla="*/ 66 h 117"/>
                <a:gd name="T38" fmla="*/ 42 w 110"/>
                <a:gd name="T39" fmla="*/ 75 h 117"/>
                <a:gd name="T40" fmla="*/ 50 w 110"/>
                <a:gd name="T41" fmla="*/ 66 h 117"/>
                <a:gd name="T42" fmla="*/ 50 w 110"/>
                <a:gd name="T43" fmla="*/ 112 h 117"/>
                <a:gd name="T44" fmla="*/ 51 w 110"/>
                <a:gd name="T45" fmla="*/ 76 h 117"/>
                <a:gd name="T46" fmla="*/ 58 w 110"/>
                <a:gd name="T47" fmla="*/ 77 h 117"/>
                <a:gd name="T48" fmla="*/ 62 w 110"/>
                <a:gd name="T49" fmla="*/ 73 h 117"/>
                <a:gd name="T50" fmla="*/ 76 w 110"/>
                <a:gd name="T51" fmla="*/ 102 h 117"/>
                <a:gd name="T52" fmla="*/ 81 w 110"/>
                <a:gd name="T53" fmla="*/ 79 h 117"/>
                <a:gd name="T54" fmla="*/ 59 w 110"/>
                <a:gd name="T55" fmla="*/ 61 h 117"/>
                <a:gd name="T56" fmla="*/ 103 w 110"/>
                <a:gd name="T57" fmla="*/ 87 h 117"/>
                <a:gd name="T58" fmla="*/ 78 w 110"/>
                <a:gd name="T59" fmla="*/ 71 h 117"/>
                <a:gd name="T60" fmla="*/ 71 w 110"/>
                <a:gd name="T61" fmla="*/ 64 h 117"/>
                <a:gd name="T62" fmla="*/ 91 w 110"/>
                <a:gd name="T63" fmla="*/ 64 h 117"/>
                <a:gd name="T64" fmla="*/ 88 w 110"/>
                <a:gd name="T65" fmla="*/ 56 h 117"/>
                <a:gd name="T66" fmla="*/ 78 w 110"/>
                <a:gd name="T67" fmla="*/ 54 h 117"/>
                <a:gd name="T68" fmla="*/ 95 w 110"/>
                <a:gd name="T69" fmla="*/ 45 h 117"/>
                <a:gd name="T70" fmla="*/ 100 w 110"/>
                <a:gd name="T71" fmla="*/ 43 h 117"/>
                <a:gd name="T72" fmla="*/ 99 w 110"/>
                <a:gd name="T73" fmla="*/ 43 h 117"/>
                <a:gd name="T74" fmla="*/ 94 w 110"/>
                <a:gd name="T75" fmla="*/ 42 h 117"/>
                <a:gd name="T76" fmla="*/ 63 w 110"/>
                <a:gd name="T77" fmla="*/ 51 h 117"/>
                <a:gd name="T78" fmla="*/ 63 w 110"/>
                <a:gd name="T79" fmla="*/ 51 h 117"/>
                <a:gd name="T80" fmla="*/ 97 w 110"/>
                <a:gd name="T81" fmla="*/ 29 h 117"/>
                <a:gd name="T82" fmla="*/ 98 w 110"/>
                <a:gd name="T83" fmla="*/ 26 h 117"/>
                <a:gd name="T84" fmla="*/ 75 w 110"/>
                <a:gd name="T85" fmla="*/ 42 h 117"/>
                <a:gd name="T86" fmla="*/ 89 w 110"/>
                <a:gd name="T87" fmla="*/ 21 h 117"/>
                <a:gd name="T88" fmla="*/ 69 w 110"/>
                <a:gd name="T89" fmla="*/ 36 h 117"/>
                <a:gd name="T90" fmla="*/ 62 w 110"/>
                <a:gd name="T91" fmla="*/ 30 h 117"/>
                <a:gd name="T92" fmla="*/ 60 w 110"/>
                <a:gd name="T93" fmla="*/ 25 h 117"/>
                <a:gd name="T94" fmla="*/ 70 w 110"/>
                <a:gd name="T95"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10" h="117">
                  <a:moveTo>
                    <a:pt x="70" y="0"/>
                  </a:moveTo>
                  <a:cubicBezTo>
                    <a:pt x="69" y="0"/>
                    <a:pt x="64" y="2"/>
                    <a:pt x="60" y="8"/>
                  </a:cubicBezTo>
                  <a:cubicBezTo>
                    <a:pt x="60" y="8"/>
                    <a:pt x="60" y="8"/>
                    <a:pt x="60" y="8"/>
                  </a:cubicBezTo>
                  <a:cubicBezTo>
                    <a:pt x="57" y="16"/>
                    <a:pt x="58" y="25"/>
                    <a:pt x="57" y="31"/>
                  </a:cubicBezTo>
                  <a:cubicBezTo>
                    <a:pt x="57" y="36"/>
                    <a:pt x="55" y="41"/>
                    <a:pt x="54" y="44"/>
                  </a:cubicBezTo>
                  <a:cubicBezTo>
                    <a:pt x="52" y="38"/>
                    <a:pt x="52" y="30"/>
                    <a:pt x="48" y="19"/>
                  </a:cubicBezTo>
                  <a:cubicBezTo>
                    <a:pt x="48" y="18"/>
                    <a:pt x="48" y="18"/>
                    <a:pt x="48" y="18"/>
                  </a:cubicBezTo>
                  <a:cubicBezTo>
                    <a:pt x="47" y="18"/>
                    <a:pt x="47" y="18"/>
                    <a:pt x="47" y="18"/>
                  </a:cubicBezTo>
                  <a:cubicBezTo>
                    <a:pt x="47" y="18"/>
                    <a:pt x="47" y="18"/>
                    <a:pt x="47" y="18"/>
                  </a:cubicBezTo>
                  <a:cubicBezTo>
                    <a:pt x="47" y="18"/>
                    <a:pt x="44" y="12"/>
                    <a:pt x="40" y="11"/>
                  </a:cubicBezTo>
                  <a:cubicBezTo>
                    <a:pt x="38" y="10"/>
                    <a:pt x="38" y="10"/>
                    <a:pt x="38" y="10"/>
                  </a:cubicBezTo>
                  <a:cubicBezTo>
                    <a:pt x="37" y="10"/>
                    <a:pt x="40" y="11"/>
                    <a:pt x="42" y="13"/>
                  </a:cubicBezTo>
                  <a:cubicBezTo>
                    <a:pt x="44" y="16"/>
                    <a:pt x="50" y="28"/>
                    <a:pt x="50" y="34"/>
                  </a:cubicBezTo>
                  <a:cubicBezTo>
                    <a:pt x="50" y="35"/>
                    <a:pt x="50" y="35"/>
                    <a:pt x="49" y="35"/>
                  </a:cubicBezTo>
                  <a:cubicBezTo>
                    <a:pt x="48" y="35"/>
                    <a:pt x="43" y="19"/>
                    <a:pt x="38" y="18"/>
                  </a:cubicBezTo>
                  <a:cubicBezTo>
                    <a:pt x="41" y="22"/>
                    <a:pt x="42" y="23"/>
                    <a:pt x="44" y="30"/>
                  </a:cubicBezTo>
                  <a:cubicBezTo>
                    <a:pt x="47" y="37"/>
                    <a:pt x="47" y="39"/>
                    <a:pt x="47" y="40"/>
                  </a:cubicBezTo>
                  <a:cubicBezTo>
                    <a:pt x="47" y="40"/>
                    <a:pt x="47" y="40"/>
                    <a:pt x="47" y="40"/>
                  </a:cubicBezTo>
                  <a:cubicBezTo>
                    <a:pt x="46" y="40"/>
                    <a:pt x="41" y="22"/>
                    <a:pt x="31" y="20"/>
                  </a:cubicBezTo>
                  <a:cubicBezTo>
                    <a:pt x="39" y="27"/>
                    <a:pt x="43" y="35"/>
                    <a:pt x="44" y="40"/>
                  </a:cubicBezTo>
                  <a:cubicBezTo>
                    <a:pt x="45" y="41"/>
                    <a:pt x="45" y="42"/>
                    <a:pt x="44" y="42"/>
                  </a:cubicBezTo>
                  <a:cubicBezTo>
                    <a:pt x="41" y="42"/>
                    <a:pt x="32" y="34"/>
                    <a:pt x="29" y="30"/>
                  </a:cubicBezTo>
                  <a:cubicBezTo>
                    <a:pt x="28" y="29"/>
                    <a:pt x="28" y="29"/>
                    <a:pt x="28" y="29"/>
                  </a:cubicBezTo>
                  <a:cubicBezTo>
                    <a:pt x="27" y="29"/>
                    <a:pt x="32" y="38"/>
                    <a:pt x="40" y="42"/>
                  </a:cubicBezTo>
                  <a:cubicBezTo>
                    <a:pt x="44" y="44"/>
                    <a:pt x="44" y="45"/>
                    <a:pt x="42" y="45"/>
                  </a:cubicBezTo>
                  <a:cubicBezTo>
                    <a:pt x="39" y="45"/>
                    <a:pt x="30" y="43"/>
                    <a:pt x="26" y="40"/>
                  </a:cubicBezTo>
                  <a:cubicBezTo>
                    <a:pt x="20" y="34"/>
                    <a:pt x="17" y="32"/>
                    <a:pt x="12" y="27"/>
                  </a:cubicBezTo>
                  <a:cubicBezTo>
                    <a:pt x="13" y="29"/>
                    <a:pt x="20" y="39"/>
                    <a:pt x="28" y="43"/>
                  </a:cubicBezTo>
                  <a:cubicBezTo>
                    <a:pt x="30" y="43"/>
                    <a:pt x="30" y="44"/>
                    <a:pt x="29" y="44"/>
                  </a:cubicBezTo>
                  <a:cubicBezTo>
                    <a:pt x="27" y="44"/>
                    <a:pt x="14" y="40"/>
                    <a:pt x="12" y="37"/>
                  </a:cubicBezTo>
                  <a:cubicBezTo>
                    <a:pt x="8" y="34"/>
                    <a:pt x="7" y="34"/>
                    <a:pt x="4" y="28"/>
                  </a:cubicBezTo>
                  <a:cubicBezTo>
                    <a:pt x="4" y="29"/>
                    <a:pt x="6" y="34"/>
                    <a:pt x="8" y="36"/>
                  </a:cubicBezTo>
                  <a:cubicBezTo>
                    <a:pt x="8" y="36"/>
                    <a:pt x="8" y="36"/>
                    <a:pt x="8" y="36"/>
                  </a:cubicBezTo>
                  <a:cubicBezTo>
                    <a:pt x="8" y="36"/>
                    <a:pt x="9" y="37"/>
                    <a:pt x="10" y="37"/>
                  </a:cubicBezTo>
                  <a:cubicBezTo>
                    <a:pt x="10" y="37"/>
                    <a:pt x="10" y="37"/>
                    <a:pt x="10" y="37"/>
                  </a:cubicBezTo>
                  <a:cubicBezTo>
                    <a:pt x="10" y="37"/>
                    <a:pt x="10" y="37"/>
                    <a:pt x="10" y="37"/>
                  </a:cubicBezTo>
                  <a:cubicBezTo>
                    <a:pt x="15" y="41"/>
                    <a:pt x="21" y="44"/>
                    <a:pt x="26" y="45"/>
                  </a:cubicBezTo>
                  <a:cubicBezTo>
                    <a:pt x="26" y="45"/>
                    <a:pt x="26" y="45"/>
                    <a:pt x="26" y="45"/>
                  </a:cubicBezTo>
                  <a:cubicBezTo>
                    <a:pt x="29" y="46"/>
                    <a:pt x="32" y="46"/>
                    <a:pt x="34" y="47"/>
                  </a:cubicBezTo>
                  <a:cubicBezTo>
                    <a:pt x="39" y="49"/>
                    <a:pt x="44" y="52"/>
                    <a:pt x="47" y="53"/>
                  </a:cubicBezTo>
                  <a:cubicBezTo>
                    <a:pt x="47" y="53"/>
                    <a:pt x="47" y="53"/>
                    <a:pt x="47" y="53"/>
                  </a:cubicBezTo>
                  <a:cubicBezTo>
                    <a:pt x="47" y="53"/>
                    <a:pt x="47" y="53"/>
                    <a:pt x="47" y="53"/>
                  </a:cubicBezTo>
                  <a:cubicBezTo>
                    <a:pt x="41" y="53"/>
                    <a:pt x="33" y="50"/>
                    <a:pt x="20" y="49"/>
                  </a:cubicBezTo>
                  <a:cubicBezTo>
                    <a:pt x="19" y="49"/>
                    <a:pt x="19" y="49"/>
                    <a:pt x="18" y="49"/>
                  </a:cubicBezTo>
                  <a:cubicBezTo>
                    <a:pt x="11" y="49"/>
                    <a:pt x="5" y="51"/>
                    <a:pt x="0" y="55"/>
                  </a:cubicBezTo>
                  <a:cubicBezTo>
                    <a:pt x="0" y="55"/>
                    <a:pt x="11" y="52"/>
                    <a:pt x="21" y="52"/>
                  </a:cubicBezTo>
                  <a:cubicBezTo>
                    <a:pt x="25" y="52"/>
                    <a:pt x="29" y="52"/>
                    <a:pt x="32" y="54"/>
                  </a:cubicBezTo>
                  <a:cubicBezTo>
                    <a:pt x="32" y="54"/>
                    <a:pt x="35" y="55"/>
                    <a:pt x="34" y="57"/>
                  </a:cubicBezTo>
                  <a:cubicBezTo>
                    <a:pt x="33" y="59"/>
                    <a:pt x="20" y="57"/>
                    <a:pt x="9" y="66"/>
                  </a:cubicBezTo>
                  <a:cubicBezTo>
                    <a:pt x="9" y="66"/>
                    <a:pt x="27" y="60"/>
                    <a:pt x="35" y="60"/>
                  </a:cubicBezTo>
                  <a:cubicBezTo>
                    <a:pt x="36" y="60"/>
                    <a:pt x="36" y="60"/>
                    <a:pt x="37" y="60"/>
                  </a:cubicBezTo>
                  <a:cubicBezTo>
                    <a:pt x="42" y="62"/>
                    <a:pt x="28" y="67"/>
                    <a:pt x="26" y="68"/>
                  </a:cubicBezTo>
                  <a:cubicBezTo>
                    <a:pt x="28" y="68"/>
                    <a:pt x="37" y="66"/>
                    <a:pt x="40" y="65"/>
                  </a:cubicBezTo>
                  <a:cubicBezTo>
                    <a:pt x="40" y="64"/>
                    <a:pt x="41" y="64"/>
                    <a:pt x="41" y="64"/>
                  </a:cubicBezTo>
                  <a:cubicBezTo>
                    <a:pt x="43" y="64"/>
                    <a:pt x="41" y="70"/>
                    <a:pt x="27" y="75"/>
                  </a:cubicBezTo>
                  <a:cubicBezTo>
                    <a:pt x="27" y="75"/>
                    <a:pt x="38" y="73"/>
                    <a:pt x="43" y="67"/>
                  </a:cubicBezTo>
                  <a:cubicBezTo>
                    <a:pt x="43" y="67"/>
                    <a:pt x="44" y="66"/>
                    <a:pt x="44" y="66"/>
                  </a:cubicBezTo>
                  <a:cubicBezTo>
                    <a:pt x="44" y="66"/>
                    <a:pt x="45" y="67"/>
                    <a:pt x="45" y="67"/>
                  </a:cubicBezTo>
                  <a:cubicBezTo>
                    <a:pt x="45" y="70"/>
                    <a:pt x="31" y="88"/>
                    <a:pt x="24" y="93"/>
                  </a:cubicBezTo>
                  <a:cubicBezTo>
                    <a:pt x="32" y="89"/>
                    <a:pt x="37" y="81"/>
                    <a:pt x="42" y="75"/>
                  </a:cubicBezTo>
                  <a:cubicBezTo>
                    <a:pt x="44" y="72"/>
                    <a:pt x="48" y="68"/>
                    <a:pt x="50" y="66"/>
                  </a:cubicBezTo>
                  <a:cubicBezTo>
                    <a:pt x="50" y="66"/>
                    <a:pt x="50" y="66"/>
                    <a:pt x="50" y="66"/>
                  </a:cubicBezTo>
                  <a:cubicBezTo>
                    <a:pt x="50" y="66"/>
                    <a:pt x="50" y="66"/>
                    <a:pt x="50" y="66"/>
                  </a:cubicBezTo>
                  <a:cubicBezTo>
                    <a:pt x="48" y="70"/>
                    <a:pt x="49" y="73"/>
                    <a:pt x="46" y="78"/>
                  </a:cubicBezTo>
                  <a:cubicBezTo>
                    <a:pt x="45" y="80"/>
                    <a:pt x="44" y="84"/>
                    <a:pt x="44" y="88"/>
                  </a:cubicBezTo>
                  <a:cubicBezTo>
                    <a:pt x="44" y="95"/>
                    <a:pt x="46" y="104"/>
                    <a:pt x="50" y="112"/>
                  </a:cubicBezTo>
                  <a:cubicBezTo>
                    <a:pt x="51" y="114"/>
                    <a:pt x="52" y="116"/>
                    <a:pt x="54" y="117"/>
                  </a:cubicBezTo>
                  <a:cubicBezTo>
                    <a:pt x="53" y="116"/>
                    <a:pt x="42" y="95"/>
                    <a:pt x="49" y="78"/>
                  </a:cubicBezTo>
                  <a:cubicBezTo>
                    <a:pt x="49" y="78"/>
                    <a:pt x="50" y="76"/>
                    <a:pt x="51" y="76"/>
                  </a:cubicBezTo>
                  <a:cubicBezTo>
                    <a:pt x="52" y="76"/>
                    <a:pt x="52" y="76"/>
                    <a:pt x="53" y="76"/>
                  </a:cubicBezTo>
                  <a:cubicBezTo>
                    <a:pt x="55" y="78"/>
                    <a:pt x="50" y="90"/>
                    <a:pt x="56" y="99"/>
                  </a:cubicBezTo>
                  <a:cubicBezTo>
                    <a:pt x="56" y="98"/>
                    <a:pt x="54" y="78"/>
                    <a:pt x="58" y="77"/>
                  </a:cubicBezTo>
                  <a:cubicBezTo>
                    <a:pt x="58" y="77"/>
                    <a:pt x="58" y="77"/>
                    <a:pt x="58" y="77"/>
                  </a:cubicBezTo>
                  <a:cubicBezTo>
                    <a:pt x="62" y="77"/>
                    <a:pt x="66" y="92"/>
                    <a:pt x="66" y="92"/>
                  </a:cubicBezTo>
                  <a:cubicBezTo>
                    <a:pt x="66" y="92"/>
                    <a:pt x="67" y="81"/>
                    <a:pt x="62" y="73"/>
                  </a:cubicBezTo>
                  <a:cubicBezTo>
                    <a:pt x="61" y="71"/>
                    <a:pt x="61" y="70"/>
                    <a:pt x="62" y="70"/>
                  </a:cubicBezTo>
                  <a:cubicBezTo>
                    <a:pt x="64" y="70"/>
                    <a:pt x="70" y="76"/>
                    <a:pt x="72" y="79"/>
                  </a:cubicBezTo>
                  <a:cubicBezTo>
                    <a:pt x="76" y="90"/>
                    <a:pt x="76" y="94"/>
                    <a:pt x="76" y="102"/>
                  </a:cubicBezTo>
                  <a:cubicBezTo>
                    <a:pt x="76" y="102"/>
                    <a:pt x="81" y="88"/>
                    <a:pt x="72" y="75"/>
                  </a:cubicBezTo>
                  <a:cubicBezTo>
                    <a:pt x="72" y="75"/>
                    <a:pt x="81" y="78"/>
                    <a:pt x="88" y="90"/>
                  </a:cubicBezTo>
                  <a:cubicBezTo>
                    <a:pt x="86" y="86"/>
                    <a:pt x="84" y="83"/>
                    <a:pt x="81" y="79"/>
                  </a:cubicBezTo>
                  <a:cubicBezTo>
                    <a:pt x="71" y="69"/>
                    <a:pt x="63" y="65"/>
                    <a:pt x="59" y="61"/>
                  </a:cubicBezTo>
                  <a:cubicBezTo>
                    <a:pt x="59" y="61"/>
                    <a:pt x="59" y="61"/>
                    <a:pt x="59" y="61"/>
                  </a:cubicBezTo>
                  <a:cubicBezTo>
                    <a:pt x="59" y="61"/>
                    <a:pt x="59" y="61"/>
                    <a:pt x="59" y="61"/>
                  </a:cubicBezTo>
                  <a:cubicBezTo>
                    <a:pt x="62" y="62"/>
                    <a:pt x="68" y="65"/>
                    <a:pt x="72" y="69"/>
                  </a:cubicBezTo>
                  <a:cubicBezTo>
                    <a:pt x="78" y="75"/>
                    <a:pt x="86" y="85"/>
                    <a:pt x="99" y="87"/>
                  </a:cubicBezTo>
                  <a:cubicBezTo>
                    <a:pt x="101" y="87"/>
                    <a:pt x="102" y="87"/>
                    <a:pt x="103" y="87"/>
                  </a:cubicBezTo>
                  <a:cubicBezTo>
                    <a:pt x="104" y="87"/>
                    <a:pt x="106" y="87"/>
                    <a:pt x="107" y="87"/>
                  </a:cubicBezTo>
                  <a:cubicBezTo>
                    <a:pt x="100" y="86"/>
                    <a:pt x="94" y="83"/>
                    <a:pt x="94" y="83"/>
                  </a:cubicBezTo>
                  <a:cubicBezTo>
                    <a:pt x="75" y="73"/>
                    <a:pt x="78" y="71"/>
                    <a:pt x="78" y="71"/>
                  </a:cubicBezTo>
                  <a:cubicBezTo>
                    <a:pt x="80" y="71"/>
                    <a:pt x="82" y="72"/>
                    <a:pt x="85" y="72"/>
                  </a:cubicBezTo>
                  <a:cubicBezTo>
                    <a:pt x="90" y="72"/>
                    <a:pt x="96" y="70"/>
                    <a:pt x="96" y="70"/>
                  </a:cubicBezTo>
                  <a:cubicBezTo>
                    <a:pt x="78" y="69"/>
                    <a:pt x="68" y="64"/>
                    <a:pt x="71" y="64"/>
                  </a:cubicBezTo>
                  <a:cubicBezTo>
                    <a:pt x="71" y="64"/>
                    <a:pt x="72" y="64"/>
                    <a:pt x="74" y="64"/>
                  </a:cubicBezTo>
                  <a:cubicBezTo>
                    <a:pt x="77" y="65"/>
                    <a:pt x="80" y="66"/>
                    <a:pt x="82" y="66"/>
                  </a:cubicBezTo>
                  <a:cubicBezTo>
                    <a:pt x="87" y="66"/>
                    <a:pt x="91" y="64"/>
                    <a:pt x="91" y="64"/>
                  </a:cubicBezTo>
                  <a:cubicBezTo>
                    <a:pt x="90" y="64"/>
                    <a:pt x="89" y="64"/>
                    <a:pt x="88" y="64"/>
                  </a:cubicBezTo>
                  <a:cubicBezTo>
                    <a:pt x="81" y="64"/>
                    <a:pt x="69" y="61"/>
                    <a:pt x="73" y="58"/>
                  </a:cubicBezTo>
                  <a:cubicBezTo>
                    <a:pt x="75" y="56"/>
                    <a:pt x="82" y="56"/>
                    <a:pt x="88" y="56"/>
                  </a:cubicBezTo>
                  <a:cubicBezTo>
                    <a:pt x="95" y="56"/>
                    <a:pt x="100" y="56"/>
                    <a:pt x="100" y="56"/>
                  </a:cubicBezTo>
                  <a:cubicBezTo>
                    <a:pt x="96" y="54"/>
                    <a:pt x="91" y="53"/>
                    <a:pt x="86" y="53"/>
                  </a:cubicBezTo>
                  <a:cubicBezTo>
                    <a:pt x="83" y="53"/>
                    <a:pt x="80" y="53"/>
                    <a:pt x="78" y="54"/>
                  </a:cubicBezTo>
                  <a:cubicBezTo>
                    <a:pt x="75" y="54"/>
                    <a:pt x="73" y="54"/>
                    <a:pt x="72" y="54"/>
                  </a:cubicBezTo>
                  <a:cubicBezTo>
                    <a:pt x="70" y="54"/>
                    <a:pt x="71" y="53"/>
                    <a:pt x="76" y="50"/>
                  </a:cubicBezTo>
                  <a:cubicBezTo>
                    <a:pt x="82" y="46"/>
                    <a:pt x="89" y="45"/>
                    <a:pt x="95" y="45"/>
                  </a:cubicBezTo>
                  <a:cubicBezTo>
                    <a:pt x="103" y="45"/>
                    <a:pt x="109" y="47"/>
                    <a:pt x="110" y="47"/>
                  </a:cubicBezTo>
                  <a:cubicBezTo>
                    <a:pt x="107" y="46"/>
                    <a:pt x="104" y="44"/>
                    <a:pt x="101" y="43"/>
                  </a:cubicBezTo>
                  <a:cubicBezTo>
                    <a:pt x="101" y="43"/>
                    <a:pt x="101" y="43"/>
                    <a:pt x="100" y="43"/>
                  </a:cubicBezTo>
                  <a:cubicBezTo>
                    <a:pt x="100" y="43"/>
                    <a:pt x="100" y="43"/>
                    <a:pt x="100" y="43"/>
                  </a:cubicBezTo>
                  <a:cubicBezTo>
                    <a:pt x="99" y="43"/>
                    <a:pt x="99" y="43"/>
                    <a:pt x="99" y="43"/>
                  </a:cubicBezTo>
                  <a:cubicBezTo>
                    <a:pt x="99" y="43"/>
                    <a:pt x="99" y="43"/>
                    <a:pt x="99" y="43"/>
                  </a:cubicBezTo>
                  <a:cubicBezTo>
                    <a:pt x="97" y="43"/>
                    <a:pt x="96" y="42"/>
                    <a:pt x="95" y="42"/>
                  </a:cubicBezTo>
                  <a:cubicBezTo>
                    <a:pt x="95" y="42"/>
                    <a:pt x="95" y="42"/>
                    <a:pt x="95" y="42"/>
                  </a:cubicBezTo>
                  <a:cubicBezTo>
                    <a:pt x="94" y="42"/>
                    <a:pt x="94" y="42"/>
                    <a:pt x="94" y="42"/>
                  </a:cubicBezTo>
                  <a:cubicBezTo>
                    <a:pt x="94" y="42"/>
                    <a:pt x="94" y="42"/>
                    <a:pt x="94" y="42"/>
                  </a:cubicBezTo>
                  <a:cubicBezTo>
                    <a:pt x="92" y="42"/>
                    <a:pt x="91" y="43"/>
                    <a:pt x="89" y="43"/>
                  </a:cubicBezTo>
                  <a:cubicBezTo>
                    <a:pt x="75" y="45"/>
                    <a:pt x="68" y="50"/>
                    <a:pt x="63" y="51"/>
                  </a:cubicBezTo>
                  <a:cubicBezTo>
                    <a:pt x="63" y="51"/>
                    <a:pt x="63" y="51"/>
                    <a:pt x="63" y="51"/>
                  </a:cubicBezTo>
                  <a:cubicBezTo>
                    <a:pt x="63" y="51"/>
                    <a:pt x="63" y="51"/>
                    <a:pt x="63" y="51"/>
                  </a:cubicBezTo>
                  <a:cubicBezTo>
                    <a:pt x="63" y="51"/>
                    <a:pt x="63" y="51"/>
                    <a:pt x="63" y="51"/>
                  </a:cubicBezTo>
                  <a:cubicBezTo>
                    <a:pt x="63" y="50"/>
                    <a:pt x="63" y="50"/>
                    <a:pt x="64" y="50"/>
                  </a:cubicBezTo>
                  <a:cubicBezTo>
                    <a:pt x="68" y="47"/>
                    <a:pt x="77" y="46"/>
                    <a:pt x="87" y="39"/>
                  </a:cubicBezTo>
                  <a:cubicBezTo>
                    <a:pt x="92" y="36"/>
                    <a:pt x="95" y="33"/>
                    <a:pt x="97" y="29"/>
                  </a:cubicBezTo>
                  <a:cubicBezTo>
                    <a:pt x="97" y="29"/>
                    <a:pt x="97" y="29"/>
                    <a:pt x="97" y="29"/>
                  </a:cubicBezTo>
                  <a:cubicBezTo>
                    <a:pt x="98" y="26"/>
                    <a:pt x="98" y="26"/>
                    <a:pt x="98" y="26"/>
                  </a:cubicBezTo>
                  <a:cubicBezTo>
                    <a:pt x="98" y="26"/>
                    <a:pt x="98" y="26"/>
                    <a:pt x="98" y="26"/>
                  </a:cubicBezTo>
                  <a:cubicBezTo>
                    <a:pt x="98" y="26"/>
                    <a:pt x="98" y="26"/>
                    <a:pt x="98" y="26"/>
                  </a:cubicBezTo>
                  <a:cubicBezTo>
                    <a:pt x="98" y="26"/>
                    <a:pt x="98" y="26"/>
                    <a:pt x="98" y="26"/>
                  </a:cubicBezTo>
                  <a:cubicBezTo>
                    <a:pt x="94" y="33"/>
                    <a:pt x="78" y="42"/>
                    <a:pt x="75" y="42"/>
                  </a:cubicBezTo>
                  <a:cubicBezTo>
                    <a:pt x="75" y="43"/>
                    <a:pt x="75" y="43"/>
                    <a:pt x="74" y="43"/>
                  </a:cubicBezTo>
                  <a:cubicBezTo>
                    <a:pt x="73" y="43"/>
                    <a:pt x="74" y="41"/>
                    <a:pt x="74" y="41"/>
                  </a:cubicBezTo>
                  <a:cubicBezTo>
                    <a:pt x="84" y="37"/>
                    <a:pt x="88" y="24"/>
                    <a:pt x="89" y="21"/>
                  </a:cubicBezTo>
                  <a:cubicBezTo>
                    <a:pt x="86" y="30"/>
                    <a:pt x="71" y="40"/>
                    <a:pt x="68" y="40"/>
                  </a:cubicBezTo>
                  <a:cubicBezTo>
                    <a:pt x="68" y="40"/>
                    <a:pt x="67" y="40"/>
                    <a:pt x="67" y="40"/>
                  </a:cubicBezTo>
                  <a:cubicBezTo>
                    <a:pt x="66" y="38"/>
                    <a:pt x="69" y="36"/>
                    <a:pt x="69" y="36"/>
                  </a:cubicBezTo>
                  <a:cubicBezTo>
                    <a:pt x="76" y="28"/>
                    <a:pt x="78" y="19"/>
                    <a:pt x="78" y="19"/>
                  </a:cubicBezTo>
                  <a:cubicBezTo>
                    <a:pt x="76" y="23"/>
                    <a:pt x="67" y="35"/>
                    <a:pt x="63" y="35"/>
                  </a:cubicBezTo>
                  <a:cubicBezTo>
                    <a:pt x="62" y="35"/>
                    <a:pt x="62" y="34"/>
                    <a:pt x="62" y="30"/>
                  </a:cubicBezTo>
                  <a:cubicBezTo>
                    <a:pt x="64" y="17"/>
                    <a:pt x="75" y="6"/>
                    <a:pt x="75" y="6"/>
                  </a:cubicBezTo>
                  <a:cubicBezTo>
                    <a:pt x="71" y="6"/>
                    <a:pt x="68" y="11"/>
                    <a:pt x="65" y="15"/>
                  </a:cubicBezTo>
                  <a:cubicBezTo>
                    <a:pt x="63" y="18"/>
                    <a:pt x="61" y="25"/>
                    <a:pt x="60" y="25"/>
                  </a:cubicBezTo>
                  <a:cubicBezTo>
                    <a:pt x="59" y="25"/>
                    <a:pt x="59" y="23"/>
                    <a:pt x="60" y="19"/>
                  </a:cubicBezTo>
                  <a:cubicBezTo>
                    <a:pt x="61" y="5"/>
                    <a:pt x="71" y="0"/>
                    <a:pt x="71" y="0"/>
                  </a:cubicBezTo>
                  <a:cubicBezTo>
                    <a:pt x="71" y="0"/>
                    <a:pt x="70" y="0"/>
                    <a:pt x="70" y="0"/>
                  </a:cubicBezTo>
                </a:path>
              </a:pathLst>
            </a:custGeom>
            <a:solidFill>
              <a:srgbClr val="FCE9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9" name="Freeform 47">
              <a:extLst>
                <a:ext uri="{FF2B5EF4-FFF2-40B4-BE49-F238E27FC236}">
                  <a16:creationId xmlns="" xmlns:a16="http://schemas.microsoft.com/office/drawing/2014/main" id="{0E43324F-85AD-4648-B68C-5B9725108781}"/>
                </a:ext>
              </a:extLst>
            </p:cNvPr>
            <p:cNvSpPr>
              <a:spLocks/>
            </p:cNvSpPr>
            <p:nvPr/>
          </p:nvSpPr>
          <p:spPr bwMode="auto">
            <a:xfrm flipH="1">
              <a:off x="960438" y="6078538"/>
              <a:ext cx="179388" cy="190500"/>
            </a:xfrm>
            <a:custGeom>
              <a:avLst/>
              <a:gdLst>
                <a:gd name="T0" fmla="*/ 37 w 63"/>
                <a:gd name="T1" fmla="*/ 32 h 67"/>
                <a:gd name="T2" fmla="*/ 57 w 63"/>
                <a:gd name="T3" fmla="*/ 32 h 67"/>
                <a:gd name="T4" fmla="*/ 57 w 63"/>
                <a:gd name="T5" fmla="*/ 31 h 67"/>
                <a:gd name="T6" fmla="*/ 36 w 63"/>
                <a:gd name="T7" fmla="*/ 32 h 67"/>
                <a:gd name="T8" fmla="*/ 55 w 63"/>
                <a:gd name="T9" fmla="*/ 15 h 67"/>
                <a:gd name="T10" fmla="*/ 36 w 63"/>
                <a:gd name="T11" fmla="*/ 31 h 67"/>
                <a:gd name="T12" fmla="*/ 35 w 63"/>
                <a:gd name="T13" fmla="*/ 1 h 67"/>
                <a:gd name="T14" fmla="*/ 33 w 63"/>
                <a:gd name="T15" fmla="*/ 1 h 67"/>
                <a:gd name="T16" fmla="*/ 34 w 63"/>
                <a:gd name="T17" fmla="*/ 3 h 67"/>
                <a:gd name="T18" fmla="*/ 33 w 63"/>
                <a:gd name="T19" fmla="*/ 18 h 67"/>
                <a:gd name="T20" fmla="*/ 32 w 63"/>
                <a:gd name="T21" fmla="*/ 18 h 67"/>
                <a:gd name="T22" fmla="*/ 33 w 63"/>
                <a:gd name="T23" fmla="*/ 19 h 67"/>
                <a:gd name="T24" fmla="*/ 34 w 63"/>
                <a:gd name="T25" fmla="*/ 31 h 67"/>
                <a:gd name="T26" fmla="*/ 21 w 63"/>
                <a:gd name="T27" fmla="*/ 9 h 67"/>
                <a:gd name="T28" fmla="*/ 20 w 63"/>
                <a:gd name="T29" fmla="*/ 9 h 67"/>
                <a:gd name="T30" fmla="*/ 20 w 63"/>
                <a:gd name="T31" fmla="*/ 10 h 67"/>
                <a:gd name="T32" fmla="*/ 33 w 63"/>
                <a:gd name="T33" fmla="*/ 31 h 67"/>
                <a:gd name="T34" fmla="*/ 22 w 63"/>
                <a:gd name="T35" fmla="*/ 17 h 67"/>
                <a:gd name="T36" fmla="*/ 20 w 63"/>
                <a:gd name="T37" fmla="*/ 16 h 67"/>
                <a:gd name="T38" fmla="*/ 22 w 63"/>
                <a:gd name="T39" fmla="*/ 17 h 67"/>
                <a:gd name="T40" fmla="*/ 32 w 63"/>
                <a:gd name="T41" fmla="*/ 32 h 67"/>
                <a:gd name="T42" fmla="*/ 4 w 63"/>
                <a:gd name="T43" fmla="*/ 21 h 67"/>
                <a:gd name="T44" fmla="*/ 4 w 63"/>
                <a:gd name="T45" fmla="*/ 22 h 67"/>
                <a:gd name="T46" fmla="*/ 13 w 63"/>
                <a:gd name="T47" fmla="*/ 29 h 67"/>
                <a:gd name="T48" fmla="*/ 12 w 63"/>
                <a:gd name="T49" fmla="*/ 30 h 67"/>
                <a:gd name="T50" fmla="*/ 31 w 63"/>
                <a:gd name="T51" fmla="*/ 32 h 67"/>
                <a:gd name="T52" fmla="*/ 5 w 63"/>
                <a:gd name="T53" fmla="*/ 44 h 67"/>
                <a:gd name="T54" fmla="*/ 6 w 63"/>
                <a:gd name="T55" fmla="*/ 45 h 67"/>
                <a:gd name="T56" fmla="*/ 12 w 63"/>
                <a:gd name="T57" fmla="*/ 48 h 67"/>
                <a:gd name="T58" fmla="*/ 11 w 63"/>
                <a:gd name="T59" fmla="*/ 51 h 67"/>
                <a:gd name="T60" fmla="*/ 32 w 63"/>
                <a:gd name="T61" fmla="*/ 34 h 67"/>
                <a:gd name="T62" fmla="*/ 19 w 63"/>
                <a:gd name="T63" fmla="*/ 47 h 67"/>
                <a:gd name="T64" fmla="*/ 21 w 63"/>
                <a:gd name="T65" fmla="*/ 46 h 67"/>
                <a:gd name="T66" fmla="*/ 20 w 63"/>
                <a:gd name="T67" fmla="*/ 52 h 67"/>
                <a:gd name="T68" fmla="*/ 20 w 63"/>
                <a:gd name="T69" fmla="*/ 53 h 67"/>
                <a:gd name="T70" fmla="*/ 33 w 63"/>
                <a:gd name="T71" fmla="*/ 37 h 67"/>
                <a:gd name="T72" fmla="*/ 27 w 63"/>
                <a:gd name="T73" fmla="*/ 56 h 67"/>
                <a:gd name="T74" fmla="*/ 26 w 63"/>
                <a:gd name="T75" fmla="*/ 59 h 67"/>
                <a:gd name="T76" fmla="*/ 28 w 63"/>
                <a:gd name="T77" fmla="*/ 57 h 67"/>
                <a:gd name="T78" fmla="*/ 34 w 63"/>
                <a:gd name="T79" fmla="*/ 37 h 67"/>
                <a:gd name="T80" fmla="*/ 30 w 63"/>
                <a:gd name="T81" fmla="*/ 64 h 67"/>
                <a:gd name="T82" fmla="*/ 31 w 63"/>
                <a:gd name="T83" fmla="*/ 64 h 67"/>
                <a:gd name="T84" fmla="*/ 39 w 63"/>
                <a:gd name="T85" fmla="*/ 58 h 67"/>
                <a:gd name="T86" fmla="*/ 38 w 63"/>
                <a:gd name="T87" fmla="*/ 59 h 67"/>
                <a:gd name="T88" fmla="*/ 40 w 63"/>
                <a:gd name="T89" fmla="*/ 60 h 67"/>
                <a:gd name="T90" fmla="*/ 36 w 63"/>
                <a:gd name="T91" fmla="*/ 39 h 67"/>
                <a:gd name="T92" fmla="*/ 53 w 63"/>
                <a:gd name="T93" fmla="*/ 51 h 67"/>
                <a:gd name="T94" fmla="*/ 56 w 63"/>
                <a:gd name="T95" fmla="*/ 52 h 67"/>
                <a:gd name="T96" fmla="*/ 41 w 63"/>
                <a:gd name="T97" fmla="*/ 43 h 67"/>
                <a:gd name="T98" fmla="*/ 52 w 63"/>
                <a:gd name="T99" fmla="*/ 46 h 67"/>
                <a:gd name="T100" fmla="*/ 54 w 63"/>
                <a:gd name="T101" fmla="*/ 47 h 67"/>
                <a:gd name="T102" fmla="*/ 54 w 63"/>
                <a:gd name="T103" fmla="*/ 46 h 67"/>
                <a:gd name="T104" fmla="*/ 37 w 63"/>
                <a:gd name="T105" fmla="*/ 35 h 67"/>
                <a:gd name="T106" fmla="*/ 55 w 63"/>
                <a:gd name="T107" fmla="*/ 43 h 67"/>
                <a:gd name="T108" fmla="*/ 55 w 63"/>
                <a:gd name="T109" fmla="*/ 42 h 67"/>
                <a:gd name="T110" fmla="*/ 47 w 63"/>
                <a:gd name="T111" fmla="*/ 37 h 67"/>
                <a:gd name="T112" fmla="*/ 48 w 63"/>
                <a:gd name="T113" fmla="*/ 36 h 67"/>
                <a:gd name="T114" fmla="*/ 37 w 63"/>
                <a:gd name="T115" fmla="*/ 33 h 67"/>
                <a:gd name="T116" fmla="*/ 58 w 63"/>
                <a:gd name="T117" fmla="*/ 36 h 67"/>
                <a:gd name="T118" fmla="*/ 58 w 63"/>
                <a:gd name="T119" fmla="*/ 35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3" h="67">
                  <a:moveTo>
                    <a:pt x="58" y="35"/>
                  </a:moveTo>
                  <a:cubicBezTo>
                    <a:pt x="52" y="31"/>
                    <a:pt x="42" y="32"/>
                    <a:pt x="37" y="32"/>
                  </a:cubicBezTo>
                  <a:cubicBezTo>
                    <a:pt x="39" y="31"/>
                    <a:pt x="41" y="31"/>
                    <a:pt x="44" y="30"/>
                  </a:cubicBezTo>
                  <a:cubicBezTo>
                    <a:pt x="49" y="29"/>
                    <a:pt x="55" y="31"/>
                    <a:pt x="57" y="32"/>
                  </a:cubicBezTo>
                  <a:cubicBezTo>
                    <a:pt x="58" y="32"/>
                    <a:pt x="59" y="34"/>
                    <a:pt x="60" y="32"/>
                  </a:cubicBezTo>
                  <a:cubicBezTo>
                    <a:pt x="61" y="31"/>
                    <a:pt x="57" y="31"/>
                    <a:pt x="57" y="31"/>
                  </a:cubicBezTo>
                  <a:cubicBezTo>
                    <a:pt x="57" y="31"/>
                    <a:pt x="57" y="31"/>
                    <a:pt x="57" y="31"/>
                  </a:cubicBezTo>
                  <a:cubicBezTo>
                    <a:pt x="47" y="27"/>
                    <a:pt x="39" y="30"/>
                    <a:pt x="36" y="32"/>
                  </a:cubicBezTo>
                  <a:cubicBezTo>
                    <a:pt x="41" y="21"/>
                    <a:pt x="48" y="18"/>
                    <a:pt x="51" y="17"/>
                  </a:cubicBezTo>
                  <a:cubicBezTo>
                    <a:pt x="51" y="17"/>
                    <a:pt x="57" y="17"/>
                    <a:pt x="55" y="15"/>
                  </a:cubicBezTo>
                  <a:cubicBezTo>
                    <a:pt x="54" y="13"/>
                    <a:pt x="52" y="15"/>
                    <a:pt x="52" y="15"/>
                  </a:cubicBezTo>
                  <a:cubicBezTo>
                    <a:pt x="44" y="17"/>
                    <a:pt x="38" y="26"/>
                    <a:pt x="36" y="31"/>
                  </a:cubicBezTo>
                  <a:cubicBezTo>
                    <a:pt x="39" y="18"/>
                    <a:pt x="36" y="5"/>
                    <a:pt x="35" y="2"/>
                  </a:cubicBezTo>
                  <a:cubicBezTo>
                    <a:pt x="35" y="1"/>
                    <a:pt x="35" y="1"/>
                    <a:pt x="35" y="1"/>
                  </a:cubicBezTo>
                  <a:cubicBezTo>
                    <a:pt x="35" y="1"/>
                    <a:pt x="35" y="0"/>
                    <a:pt x="34" y="0"/>
                  </a:cubicBezTo>
                  <a:cubicBezTo>
                    <a:pt x="34" y="0"/>
                    <a:pt x="33" y="0"/>
                    <a:pt x="33" y="1"/>
                  </a:cubicBezTo>
                  <a:cubicBezTo>
                    <a:pt x="33" y="2"/>
                    <a:pt x="33" y="3"/>
                    <a:pt x="34" y="3"/>
                  </a:cubicBezTo>
                  <a:cubicBezTo>
                    <a:pt x="34" y="3"/>
                    <a:pt x="34" y="3"/>
                    <a:pt x="34" y="3"/>
                  </a:cubicBezTo>
                  <a:cubicBezTo>
                    <a:pt x="38" y="13"/>
                    <a:pt x="36" y="25"/>
                    <a:pt x="34" y="31"/>
                  </a:cubicBezTo>
                  <a:cubicBezTo>
                    <a:pt x="35" y="24"/>
                    <a:pt x="34" y="19"/>
                    <a:pt x="33" y="18"/>
                  </a:cubicBezTo>
                  <a:cubicBezTo>
                    <a:pt x="33" y="18"/>
                    <a:pt x="33" y="17"/>
                    <a:pt x="33" y="17"/>
                  </a:cubicBezTo>
                  <a:cubicBezTo>
                    <a:pt x="32" y="17"/>
                    <a:pt x="32" y="18"/>
                    <a:pt x="32" y="18"/>
                  </a:cubicBezTo>
                  <a:cubicBezTo>
                    <a:pt x="32" y="19"/>
                    <a:pt x="32" y="19"/>
                    <a:pt x="32" y="19"/>
                  </a:cubicBezTo>
                  <a:cubicBezTo>
                    <a:pt x="33" y="19"/>
                    <a:pt x="33" y="19"/>
                    <a:pt x="33" y="19"/>
                  </a:cubicBezTo>
                  <a:cubicBezTo>
                    <a:pt x="33" y="19"/>
                    <a:pt x="33" y="19"/>
                    <a:pt x="33" y="19"/>
                  </a:cubicBezTo>
                  <a:cubicBezTo>
                    <a:pt x="34" y="23"/>
                    <a:pt x="34" y="28"/>
                    <a:pt x="34" y="31"/>
                  </a:cubicBezTo>
                  <a:cubicBezTo>
                    <a:pt x="32" y="25"/>
                    <a:pt x="28" y="17"/>
                    <a:pt x="25" y="14"/>
                  </a:cubicBezTo>
                  <a:cubicBezTo>
                    <a:pt x="23" y="11"/>
                    <a:pt x="22" y="10"/>
                    <a:pt x="21" y="9"/>
                  </a:cubicBezTo>
                  <a:cubicBezTo>
                    <a:pt x="21" y="9"/>
                    <a:pt x="21" y="8"/>
                    <a:pt x="20" y="8"/>
                  </a:cubicBezTo>
                  <a:cubicBezTo>
                    <a:pt x="20" y="8"/>
                    <a:pt x="20" y="9"/>
                    <a:pt x="20" y="9"/>
                  </a:cubicBezTo>
                  <a:cubicBezTo>
                    <a:pt x="19" y="10"/>
                    <a:pt x="20" y="10"/>
                    <a:pt x="20" y="10"/>
                  </a:cubicBezTo>
                  <a:cubicBezTo>
                    <a:pt x="20" y="10"/>
                    <a:pt x="20" y="10"/>
                    <a:pt x="20" y="10"/>
                  </a:cubicBezTo>
                  <a:cubicBezTo>
                    <a:pt x="21" y="11"/>
                    <a:pt x="22" y="12"/>
                    <a:pt x="22" y="12"/>
                  </a:cubicBezTo>
                  <a:cubicBezTo>
                    <a:pt x="28" y="18"/>
                    <a:pt x="31" y="27"/>
                    <a:pt x="33" y="31"/>
                  </a:cubicBezTo>
                  <a:cubicBezTo>
                    <a:pt x="31" y="28"/>
                    <a:pt x="26" y="19"/>
                    <a:pt x="22" y="17"/>
                  </a:cubicBezTo>
                  <a:cubicBezTo>
                    <a:pt x="22" y="17"/>
                    <a:pt x="22" y="17"/>
                    <a:pt x="22" y="17"/>
                  </a:cubicBezTo>
                  <a:cubicBezTo>
                    <a:pt x="21" y="16"/>
                    <a:pt x="21" y="16"/>
                    <a:pt x="21" y="16"/>
                  </a:cubicBezTo>
                  <a:cubicBezTo>
                    <a:pt x="21" y="16"/>
                    <a:pt x="20" y="16"/>
                    <a:pt x="20" y="16"/>
                  </a:cubicBezTo>
                  <a:cubicBezTo>
                    <a:pt x="20" y="16"/>
                    <a:pt x="20" y="17"/>
                    <a:pt x="20" y="17"/>
                  </a:cubicBezTo>
                  <a:cubicBezTo>
                    <a:pt x="21" y="17"/>
                    <a:pt x="21" y="18"/>
                    <a:pt x="22" y="17"/>
                  </a:cubicBezTo>
                  <a:cubicBezTo>
                    <a:pt x="22" y="17"/>
                    <a:pt x="22" y="17"/>
                    <a:pt x="22" y="17"/>
                  </a:cubicBezTo>
                  <a:cubicBezTo>
                    <a:pt x="24" y="19"/>
                    <a:pt x="28" y="24"/>
                    <a:pt x="32" y="32"/>
                  </a:cubicBezTo>
                  <a:cubicBezTo>
                    <a:pt x="21" y="24"/>
                    <a:pt x="8" y="21"/>
                    <a:pt x="4" y="21"/>
                  </a:cubicBezTo>
                  <a:cubicBezTo>
                    <a:pt x="4" y="21"/>
                    <a:pt x="4" y="21"/>
                    <a:pt x="4" y="21"/>
                  </a:cubicBezTo>
                  <a:cubicBezTo>
                    <a:pt x="4" y="21"/>
                    <a:pt x="2" y="21"/>
                    <a:pt x="1" y="22"/>
                  </a:cubicBezTo>
                  <a:cubicBezTo>
                    <a:pt x="0" y="23"/>
                    <a:pt x="2" y="24"/>
                    <a:pt x="4" y="22"/>
                  </a:cubicBezTo>
                  <a:cubicBezTo>
                    <a:pt x="15" y="23"/>
                    <a:pt x="25" y="28"/>
                    <a:pt x="30" y="31"/>
                  </a:cubicBezTo>
                  <a:cubicBezTo>
                    <a:pt x="26" y="30"/>
                    <a:pt x="19" y="27"/>
                    <a:pt x="13" y="29"/>
                  </a:cubicBezTo>
                  <a:cubicBezTo>
                    <a:pt x="13" y="29"/>
                    <a:pt x="13" y="29"/>
                    <a:pt x="13" y="29"/>
                  </a:cubicBezTo>
                  <a:cubicBezTo>
                    <a:pt x="13" y="29"/>
                    <a:pt x="11" y="28"/>
                    <a:pt x="12" y="30"/>
                  </a:cubicBezTo>
                  <a:cubicBezTo>
                    <a:pt x="12" y="31"/>
                    <a:pt x="14" y="30"/>
                    <a:pt x="14" y="30"/>
                  </a:cubicBezTo>
                  <a:cubicBezTo>
                    <a:pt x="16" y="29"/>
                    <a:pt x="23" y="28"/>
                    <a:pt x="31" y="32"/>
                  </a:cubicBezTo>
                  <a:cubicBezTo>
                    <a:pt x="26" y="33"/>
                    <a:pt x="14" y="34"/>
                    <a:pt x="5" y="44"/>
                  </a:cubicBezTo>
                  <a:cubicBezTo>
                    <a:pt x="5" y="44"/>
                    <a:pt x="5" y="44"/>
                    <a:pt x="5" y="44"/>
                  </a:cubicBezTo>
                  <a:cubicBezTo>
                    <a:pt x="5" y="44"/>
                    <a:pt x="3" y="45"/>
                    <a:pt x="4" y="46"/>
                  </a:cubicBezTo>
                  <a:cubicBezTo>
                    <a:pt x="5" y="47"/>
                    <a:pt x="6" y="45"/>
                    <a:pt x="6" y="45"/>
                  </a:cubicBezTo>
                  <a:cubicBezTo>
                    <a:pt x="9" y="42"/>
                    <a:pt x="18" y="33"/>
                    <a:pt x="32" y="34"/>
                  </a:cubicBezTo>
                  <a:cubicBezTo>
                    <a:pt x="27" y="34"/>
                    <a:pt x="17" y="38"/>
                    <a:pt x="12" y="48"/>
                  </a:cubicBezTo>
                  <a:cubicBezTo>
                    <a:pt x="12" y="48"/>
                    <a:pt x="12" y="48"/>
                    <a:pt x="12" y="48"/>
                  </a:cubicBezTo>
                  <a:cubicBezTo>
                    <a:pt x="12" y="48"/>
                    <a:pt x="10" y="50"/>
                    <a:pt x="11" y="51"/>
                  </a:cubicBezTo>
                  <a:cubicBezTo>
                    <a:pt x="13" y="52"/>
                    <a:pt x="13" y="48"/>
                    <a:pt x="13" y="48"/>
                  </a:cubicBezTo>
                  <a:cubicBezTo>
                    <a:pt x="15" y="45"/>
                    <a:pt x="18" y="37"/>
                    <a:pt x="32" y="34"/>
                  </a:cubicBezTo>
                  <a:cubicBezTo>
                    <a:pt x="31" y="36"/>
                    <a:pt x="27" y="41"/>
                    <a:pt x="21" y="45"/>
                  </a:cubicBezTo>
                  <a:cubicBezTo>
                    <a:pt x="21" y="45"/>
                    <a:pt x="18" y="46"/>
                    <a:pt x="19" y="47"/>
                  </a:cubicBezTo>
                  <a:cubicBezTo>
                    <a:pt x="20" y="49"/>
                    <a:pt x="21" y="46"/>
                    <a:pt x="21" y="46"/>
                  </a:cubicBezTo>
                  <a:cubicBezTo>
                    <a:pt x="21" y="46"/>
                    <a:pt x="21" y="46"/>
                    <a:pt x="21" y="46"/>
                  </a:cubicBezTo>
                  <a:cubicBezTo>
                    <a:pt x="24" y="44"/>
                    <a:pt x="31" y="38"/>
                    <a:pt x="33" y="35"/>
                  </a:cubicBezTo>
                  <a:cubicBezTo>
                    <a:pt x="33" y="37"/>
                    <a:pt x="30" y="48"/>
                    <a:pt x="20" y="52"/>
                  </a:cubicBezTo>
                  <a:cubicBezTo>
                    <a:pt x="20" y="52"/>
                    <a:pt x="17" y="51"/>
                    <a:pt x="17" y="54"/>
                  </a:cubicBezTo>
                  <a:cubicBezTo>
                    <a:pt x="17" y="56"/>
                    <a:pt x="20" y="53"/>
                    <a:pt x="20" y="53"/>
                  </a:cubicBezTo>
                  <a:cubicBezTo>
                    <a:pt x="22" y="52"/>
                    <a:pt x="27" y="49"/>
                    <a:pt x="29" y="46"/>
                  </a:cubicBezTo>
                  <a:cubicBezTo>
                    <a:pt x="31" y="43"/>
                    <a:pt x="33" y="39"/>
                    <a:pt x="33" y="37"/>
                  </a:cubicBezTo>
                  <a:cubicBezTo>
                    <a:pt x="33" y="41"/>
                    <a:pt x="32" y="48"/>
                    <a:pt x="28" y="55"/>
                  </a:cubicBezTo>
                  <a:cubicBezTo>
                    <a:pt x="28" y="55"/>
                    <a:pt x="27" y="56"/>
                    <a:pt x="27" y="56"/>
                  </a:cubicBezTo>
                  <a:cubicBezTo>
                    <a:pt x="27" y="56"/>
                    <a:pt x="27" y="56"/>
                    <a:pt x="27" y="56"/>
                  </a:cubicBezTo>
                  <a:cubicBezTo>
                    <a:pt x="27" y="56"/>
                    <a:pt x="25" y="58"/>
                    <a:pt x="26" y="59"/>
                  </a:cubicBezTo>
                  <a:cubicBezTo>
                    <a:pt x="27" y="60"/>
                    <a:pt x="28" y="57"/>
                    <a:pt x="28" y="57"/>
                  </a:cubicBezTo>
                  <a:cubicBezTo>
                    <a:pt x="28" y="57"/>
                    <a:pt x="28" y="57"/>
                    <a:pt x="28" y="57"/>
                  </a:cubicBezTo>
                  <a:cubicBezTo>
                    <a:pt x="29" y="55"/>
                    <a:pt x="31" y="52"/>
                    <a:pt x="31" y="49"/>
                  </a:cubicBezTo>
                  <a:cubicBezTo>
                    <a:pt x="33" y="45"/>
                    <a:pt x="34" y="40"/>
                    <a:pt x="34" y="37"/>
                  </a:cubicBezTo>
                  <a:cubicBezTo>
                    <a:pt x="35" y="44"/>
                    <a:pt x="36" y="56"/>
                    <a:pt x="30" y="63"/>
                  </a:cubicBezTo>
                  <a:cubicBezTo>
                    <a:pt x="30" y="64"/>
                    <a:pt x="30" y="64"/>
                    <a:pt x="30" y="64"/>
                  </a:cubicBezTo>
                  <a:cubicBezTo>
                    <a:pt x="30" y="64"/>
                    <a:pt x="27" y="64"/>
                    <a:pt x="28" y="66"/>
                  </a:cubicBezTo>
                  <a:cubicBezTo>
                    <a:pt x="29" y="67"/>
                    <a:pt x="31" y="64"/>
                    <a:pt x="31" y="64"/>
                  </a:cubicBezTo>
                  <a:cubicBezTo>
                    <a:pt x="33" y="61"/>
                    <a:pt x="37" y="54"/>
                    <a:pt x="35" y="39"/>
                  </a:cubicBezTo>
                  <a:cubicBezTo>
                    <a:pt x="37" y="43"/>
                    <a:pt x="40" y="51"/>
                    <a:pt x="39" y="58"/>
                  </a:cubicBezTo>
                  <a:cubicBezTo>
                    <a:pt x="39" y="58"/>
                    <a:pt x="39" y="59"/>
                    <a:pt x="38" y="59"/>
                  </a:cubicBezTo>
                  <a:cubicBezTo>
                    <a:pt x="38" y="59"/>
                    <a:pt x="38" y="59"/>
                    <a:pt x="38" y="59"/>
                  </a:cubicBezTo>
                  <a:cubicBezTo>
                    <a:pt x="38" y="59"/>
                    <a:pt x="36" y="62"/>
                    <a:pt x="38" y="63"/>
                  </a:cubicBezTo>
                  <a:cubicBezTo>
                    <a:pt x="41" y="63"/>
                    <a:pt x="40" y="60"/>
                    <a:pt x="40" y="60"/>
                  </a:cubicBezTo>
                  <a:cubicBezTo>
                    <a:pt x="40" y="60"/>
                    <a:pt x="40" y="60"/>
                    <a:pt x="40" y="60"/>
                  </a:cubicBezTo>
                  <a:cubicBezTo>
                    <a:pt x="40" y="56"/>
                    <a:pt x="39" y="47"/>
                    <a:pt x="36" y="39"/>
                  </a:cubicBezTo>
                  <a:cubicBezTo>
                    <a:pt x="39" y="43"/>
                    <a:pt x="44" y="49"/>
                    <a:pt x="52" y="51"/>
                  </a:cubicBezTo>
                  <a:cubicBezTo>
                    <a:pt x="53" y="51"/>
                    <a:pt x="53" y="51"/>
                    <a:pt x="53" y="51"/>
                  </a:cubicBezTo>
                  <a:cubicBezTo>
                    <a:pt x="53" y="51"/>
                    <a:pt x="53" y="51"/>
                    <a:pt x="53" y="51"/>
                  </a:cubicBezTo>
                  <a:cubicBezTo>
                    <a:pt x="53" y="51"/>
                    <a:pt x="56" y="53"/>
                    <a:pt x="56" y="52"/>
                  </a:cubicBezTo>
                  <a:cubicBezTo>
                    <a:pt x="56" y="50"/>
                    <a:pt x="53" y="51"/>
                    <a:pt x="53" y="51"/>
                  </a:cubicBezTo>
                  <a:cubicBezTo>
                    <a:pt x="50" y="50"/>
                    <a:pt x="45" y="47"/>
                    <a:pt x="41" y="43"/>
                  </a:cubicBezTo>
                  <a:cubicBezTo>
                    <a:pt x="37" y="39"/>
                    <a:pt x="35" y="36"/>
                    <a:pt x="35" y="34"/>
                  </a:cubicBezTo>
                  <a:cubicBezTo>
                    <a:pt x="37" y="36"/>
                    <a:pt x="43" y="43"/>
                    <a:pt x="52" y="46"/>
                  </a:cubicBezTo>
                  <a:cubicBezTo>
                    <a:pt x="52" y="46"/>
                    <a:pt x="53" y="47"/>
                    <a:pt x="54" y="47"/>
                  </a:cubicBezTo>
                  <a:cubicBezTo>
                    <a:pt x="54" y="47"/>
                    <a:pt x="54" y="47"/>
                    <a:pt x="54" y="47"/>
                  </a:cubicBezTo>
                  <a:cubicBezTo>
                    <a:pt x="54" y="47"/>
                    <a:pt x="57" y="48"/>
                    <a:pt x="56" y="47"/>
                  </a:cubicBezTo>
                  <a:cubicBezTo>
                    <a:pt x="56" y="46"/>
                    <a:pt x="54" y="46"/>
                    <a:pt x="54" y="46"/>
                  </a:cubicBezTo>
                  <a:cubicBezTo>
                    <a:pt x="52" y="46"/>
                    <a:pt x="50" y="45"/>
                    <a:pt x="47" y="43"/>
                  </a:cubicBezTo>
                  <a:cubicBezTo>
                    <a:pt x="42" y="40"/>
                    <a:pt x="39" y="37"/>
                    <a:pt x="37" y="35"/>
                  </a:cubicBezTo>
                  <a:cubicBezTo>
                    <a:pt x="43" y="40"/>
                    <a:pt x="52" y="42"/>
                    <a:pt x="54" y="43"/>
                  </a:cubicBezTo>
                  <a:cubicBezTo>
                    <a:pt x="54" y="43"/>
                    <a:pt x="55" y="43"/>
                    <a:pt x="55" y="43"/>
                  </a:cubicBezTo>
                  <a:cubicBezTo>
                    <a:pt x="55" y="43"/>
                    <a:pt x="58" y="43"/>
                    <a:pt x="57" y="42"/>
                  </a:cubicBezTo>
                  <a:cubicBezTo>
                    <a:pt x="57" y="41"/>
                    <a:pt x="55" y="42"/>
                    <a:pt x="55" y="42"/>
                  </a:cubicBezTo>
                  <a:cubicBezTo>
                    <a:pt x="49" y="42"/>
                    <a:pt x="39" y="35"/>
                    <a:pt x="36" y="34"/>
                  </a:cubicBezTo>
                  <a:cubicBezTo>
                    <a:pt x="42" y="34"/>
                    <a:pt x="46" y="36"/>
                    <a:pt x="47" y="37"/>
                  </a:cubicBezTo>
                  <a:cubicBezTo>
                    <a:pt x="47" y="37"/>
                    <a:pt x="48" y="39"/>
                    <a:pt x="49" y="38"/>
                  </a:cubicBezTo>
                  <a:cubicBezTo>
                    <a:pt x="51" y="37"/>
                    <a:pt x="48" y="36"/>
                    <a:pt x="48" y="36"/>
                  </a:cubicBezTo>
                  <a:cubicBezTo>
                    <a:pt x="48" y="36"/>
                    <a:pt x="48" y="36"/>
                    <a:pt x="48" y="36"/>
                  </a:cubicBezTo>
                  <a:cubicBezTo>
                    <a:pt x="45" y="34"/>
                    <a:pt x="40" y="33"/>
                    <a:pt x="37" y="33"/>
                  </a:cubicBezTo>
                  <a:cubicBezTo>
                    <a:pt x="41" y="33"/>
                    <a:pt x="50" y="32"/>
                    <a:pt x="55" y="34"/>
                  </a:cubicBezTo>
                  <a:cubicBezTo>
                    <a:pt x="57" y="35"/>
                    <a:pt x="57" y="35"/>
                    <a:pt x="58" y="36"/>
                  </a:cubicBezTo>
                  <a:cubicBezTo>
                    <a:pt x="58" y="36"/>
                    <a:pt x="60" y="39"/>
                    <a:pt x="62" y="37"/>
                  </a:cubicBezTo>
                  <a:cubicBezTo>
                    <a:pt x="63" y="36"/>
                    <a:pt x="59" y="35"/>
                    <a:pt x="58" y="35"/>
                  </a:cubicBezTo>
                  <a:close/>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0" name="Freeform 48">
              <a:extLst>
                <a:ext uri="{FF2B5EF4-FFF2-40B4-BE49-F238E27FC236}">
                  <a16:creationId xmlns="" xmlns:a16="http://schemas.microsoft.com/office/drawing/2014/main" id="{07C7AAF2-C4E8-47A3-8CC9-2602093E7E19}"/>
                </a:ext>
              </a:extLst>
            </p:cNvPr>
            <p:cNvSpPr>
              <a:spLocks/>
            </p:cNvSpPr>
            <p:nvPr/>
          </p:nvSpPr>
          <p:spPr bwMode="auto">
            <a:xfrm flipH="1">
              <a:off x="1141413" y="6042025"/>
              <a:ext cx="3175" cy="0"/>
            </a:xfrm>
            <a:custGeom>
              <a:avLst/>
              <a:gdLst>
                <a:gd name="T0" fmla="*/ 2 w 2"/>
                <a:gd name="T1" fmla="*/ 0 w 2"/>
                <a:gd name="T2" fmla="*/ 2 w 2"/>
              </a:gdLst>
              <a:ahLst/>
              <a:cxnLst>
                <a:cxn ang="0">
                  <a:pos x="T0" y="0"/>
                </a:cxn>
                <a:cxn ang="0">
                  <a:pos x="T1" y="0"/>
                </a:cxn>
                <a:cxn ang="0">
                  <a:pos x="T2" y="0"/>
                </a:cxn>
              </a:cxnLst>
              <a:rect l="0" t="0" r="r" b="b"/>
              <a:pathLst>
                <a:path w="2">
                  <a:moveTo>
                    <a:pt x="2" y="0"/>
                  </a:moveTo>
                  <a:lnTo>
                    <a:pt x="0" y="0"/>
                  </a:lnTo>
                  <a:lnTo>
                    <a:pt x="2" y="0"/>
                  </a:lnTo>
                  <a:close/>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1" name="Freeform 49">
              <a:extLst>
                <a:ext uri="{FF2B5EF4-FFF2-40B4-BE49-F238E27FC236}">
                  <a16:creationId xmlns="" xmlns:a16="http://schemas.microsoft.com/office/drawing/2014/main" id="{888C1A60-32B7-40C1-9466-50F8CADCD209}"/>
                </a:ext>
              </a:extLst>
            </p:cNvPr>
            <p:cNvSpPr>
              <a:spLocks/>
            </p:cNvSpPr>
            <p:nvPr/>
          </p:nvSpPr>
          <p:spPr bwMode="auto">
            <a:xfrm flipH="1">
              <a:off x="1141413" y="6042025"/>
              <a:ext cx="3175" cy="0"/>
            </a:xfrm>
            <a:custGeom>
              <a:avLst/>
              <a:gdLst>
                <a:gd name="T0" fmla="*/ 2 w 2"/>
                <a:gd name="T1" fmla="*/ 0 w 2"/>
                <a:gd name="T2" fmla="*/ 2 w 2"/>
              </a:gdLst>
              <a:ahLst/>
              <a:cxnLst>
                <a:cxn ang="0">
                  <a:pos x="T0" y="0"/>
                </a:cxn>
                <a:cxn ang="0">
                  <a:pos x="T1" y="0"/>
                </a:cxn>
                <a:cxn ang="0">
                  <a:pos x="T2" y="0"/>
                </a:cxn>
              </a:cxnLst>
              <a:rect l="0" t="0" r="r" b="b"/>
              <a:pathLst>
                <a:path w="2">
                  <a:moveTo>
                    <a:pt x="2" y="0"/>
                  </a:moveTo>
                  <a:lnTo>
                    <a:pt x="0" y="0"/>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2" name="Freeform 50">
              <a:extLst>
                <a:ext uri="{FF2B5EF4-FFF2-40B4-BE49-F238E27FC236}">
                  <a16:creationId xmlns="" xmlns:a16="http://schemas.microsoft.com/office/drawing/2014/main" id="{C2EDE601-A63F-4087-9FD3-AA56A309375C}"/>
                </a:ext>
              </a:extLst>
            </p:cNvPr>
            <p:cNvSpPr>
              <a:spLocks/>
            </p:cNvSpPr>
            <p:nvPr/>
          </p:nvSpPr>
          <p:spPr bwMode="auto">
            <a:xfrm flipH="1">
              <a:off x="1130300" y="6021388"/>
              <a:ext cx="71438" cy="76200"/>
            </a:xfrm>
            <a:custGeom>
              <a:avLst/>
              <a:gdLst>
                <a:gd name="T0" fmla="*/ 16 w 25"/>
                <a:gd name="T1" fmla="*/ 0 h 27"/>
                <a:gd name="T2" fmla="*/ 12 w 25"/>
                <a:gd name="T3" fmla="*/ 0 h 27"/>
                <a:gd name="T4" fmla="*/ 6 w 25"/>
                <a:gd name="T5" fmla="*/ 5 h 27"/>
                <a:gd name="T6" fmla="*/ 1 w 25"/>
                <a:gd name="T7" fmla="*/ 8 h 27"/>
                <a:gd name="T8" fmla="*/ 0 w 25"/>
                <a:gd name="T9" fmla="*/ 14 h 27"/>
                <a:gd name="T10" fmla="*/ 2 w 25"/>
                <a:gd name="T11" fmla="*/ 27 h 27"/>
                <a:gd name="T12" fmla="*/ 3 w 25"/>
                <a:gd name="T13" fmla="*/ 12 h 27"/>
                <a:gd name="T14" fmla="*/ 4 w 25"/>
                <a:gd name="T15" fmla="*/ 11 h 27"/>
                <a:gd name="T16" fmla="*/ 10 w 25"/>
                <a:gd name="T17" fmla="*/ 27 h 27"/>
                <a:gd name="T18" fmla="*/ 8 w 25"/>
                <a:gd name="T19" fmla="*/ 10 h 27"/>
                <a:gd name="T20" fmla="*/ 9 w 25"/>
                <a:gd name="T21" fmla="*/ 9 h 27"/>
                <a:gd name="T22" fmla="*/ 19 w 25"/>
                <a:gd name="T23" fmla="*/ 16 h 27"/>
                <a:gd name="T24" fmla="*/ 11 w 25"/>
                <a:gd name="T25" fmla="*/ 7 h 27"/>
                <a:gd name="T26" fmla="*/ 11 w 25"/>
                <a:gd name="T27" fmla="*/ 4 h 27"/>
                <a:gd name="T28" fmla="*/ 20 w 25"/>
                <a:gd name="T29" fmla="*/ 7 h 27"/>
                <a:gd name="T30" fmla="*/ 13 w 25"/>
                <a:gd name="T31" fmla="*/ 2 h 27"/>
                <a:gd name="T32" fmla="*/ 22 w 25"/>
                <a:gd name="T33" fmla="*/ 1 h 27"/>
                <a:gd name="T34" fmla="*/ 25 w 25"/>
                <a:gd name="T35" fmla="*/ 1 h 27"/>
                <a:gd name="T36" fmla="*/ 20 w 25"/>
                <a:gd name="T37" fmla="*/ 0 h 27"/>
                <a:gd name="T38" fmla="*/ 16 w 25"/>
                <a:gd name="T39"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 h="27">
                  <a:moveTo>
                    <a:pt x="16" y="0"/>
                  </a:moveTo>
                  <a:cubicBezTo>
                    <a:pt x="14" y="0"/>
                    <a:pt x="13" y="0"/>
                    <a:pt x="12" y="0"/>
                  </a:cubicBezTo>
                  <a:cubicBezTo>
                    <a:pt x="10" y="1"/>
                    <a:pt x="8" y="3"/>
                    <a:pt x="6" y="5"/>
                  </a:cubicBezTo>
                  <a:cubicBezTo>
                    <a:pt x="5" y="7"/>
                    <a:pt x="3" y="6"/>
                    <a:pt x="1" y="8"/>
                  </a:cubicBezTo>
                  <a:cubicBezTo>
                    <a:pt x="0" y="9"/>
                    <a:pt x="0" y="11"/>
                    <a:pt x="0" y="14"/>
                  </a:cubicBezTo>
                  <a:cubicBezTo>
                    <a:pt x="0" y="18"/>
                    <a:pt x="0" y="22"/>
                    <a:pt x="2" y="27"/>
                  </a:cubicBezTo>
                  <a:cubicBezTo>
                    <a:pt x="2" y="25"/>
                    <a:pt x="0" y="14"/>
                    <a:pt x="3" y="12"/>
                  </a:cubicBezTo>
                  <a:cubicBezTo>
                    <a:pt x="4" y="11"/>
                    <a:pt x="4" y="11"/>
                    <a:pt x="4" y="11"/>
                  </a:cubicBezTo>
                  <a:cubicBezTo>
                    <a:pt x="6" y="11"/>
                    <a:pt x="6" y="22"/>
                    <a:pt x="10" y="27"/>
                  </a:cubicBezTo>
                  <a:cubicBezTo>
                    <a:pt x="10" y="27"/>
                    <a:pt x="6" y="12"/>
                    <a:pt x="8" y="10"/>
                  </a:cubicBezTo>
                  <a:cubicBezTo>
                    <a:pt x="8" y="10"/>
                    <a:pt x="9" y="9"/>
                    <a:pt x="9" y="9"/>
                  </a:cubicBezTo>
                  <a:cubicBezTo>
                    <a:pt x="12" y="9"/>
                    <a:pt x="17" y="13"/>
                    <a:pt x="19" y="16"/>
                  </a:cubicBezTo>
                  <a:cubicBezTo>
                    <a:pt x="19" y="16"/>
                    <a:pt x="17" y="11"/>
                    <a:pt x="11" y="7"/>
                  </a:cubicBezTo>
                  <a:cubicBezTo>
                    <a:pt x="9" y="5"/>
                    <a:pt x="10" y="4"/>
                    <a:pt x="11" y="4"/>
                  </a:cubicBezTo>
                  <a:cubicBezTo>
                    <a:pt x="14" y="4"/>
                    <a:pt x="18" y="5"/>
                    <a:pt x="20" y="7"/>
                  </a:cubicBezTo>
                  <a:cubicBezTo>
                    <a:pt x="18" y="5"/>
                    <a:pt x="14" y="3"/>
                    <a:pt x="13" y="2"/>
                  </a:cubicBezTo>
                  <a:cubicBezTo>
                    <a:pt x="13" y="2"/>
                    <a:pt x="18" y="1"/>
                    <a:pt x="22" y="1"/>
                  </a:cubicBezTo>
                  <a:cubicBezTo>
                    <a:pt x="23" y="1"/>
                    <a:pt x="24" y="1"/>
                    <a:pt x="25" y="1"/>
                  </a:cubicBezTo>
                  <a:cubicBezTo>
                    <a:pt x="23" y="0"/>
                    <a:pt x="21" y="0"/>
                    <a:pt x="20" y="0"/>
                  </a:cubicBezTo>
                  <a:cubicBezTo>
                    <a:pt x="18" y="0"/>
                    <a:pt x="17" y="0"/>
                    <a:pt x="16"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3" name="Freeform 51">
              <a:extLst>
                <a:ext uri="{FF2B5EF4-FFF2-40B4-BE49-F238E27FC236}">
                  <a16:creationId xmlns="" xmlns:a16="http://schemas.microsoft.com/office/drawing/2014/main" id="{7FDF8390-663E-4743-AFFD-62D4325564AC}"/>
                </a:ext>
              </a:extLst>
            </p:cNvPr>
            <p:cNvSpPr>
              <a:spLocks/>
            </p:cNvSpPr>
            <p:nvPr/>
          </p:nvSpPr>
          <p:spPr bwMode="auto">
            <a:xfrm flipH="1">
              <a:off x="912813" y="5989638"/>
              <a:ext cx="84138" cy="68263"/>
            </a:xfrm>
            <a:custGeom>
              <a:avLst/>
              <a:gdLst>
                <a:gd name="T0" fmla="*/ 15 w 30"/>
                <a:gd name="T1" fmla="*/ 0 h 24"/>
                <a:gd name="T2" fmla="*/ 0 w 30"/>
                <a:gd name="T3" fmla="*/ 5 h 24"/>
                <a:gd name="T4" fmla="*/ 10 w 30"/>
                <a:gd name="T5" fmla="*/ 3 h 24"/>
                <a:gd name="T6" fmla="*/ 14 w 30"/>
                <a:gd name="T7" fmla="*/ 4 h 24"/>
                <a:gd name="T8" fmla="*/ 2 w 30"/>
                <a:gd name="T9" fmla="*/ 14 h 24"/>
                <a:gd name="T10" fmla="*/ 16 w 30"/>
                <a:gd name="T11" fmla="*/ 7 h 24"/>
                <a:gd name="T12" fmla="*/ 17 w 30"/>
                <a:gd name="T13" fmla="*/ 7 h 24"/>
                <a:gd name="T14" fmla="*/ 16 w 30"/>
                <a:gd name="T15" fmla="*/ 18 h 24"/>
                <a:gd name="T16" fmla="*/ 21 w 30"/>
                <a:gd name="T17" fmla="*/ 9 h 24"/>
                <a:gd name="T18" fmla="*/ 22 w 30"/>
                <a:gd name="T19" fmla="*/ 9 h 24"/>
                <a:gd name="T20" fmla="*/ 23 w 30"/>
                <a:gd name="T21" fmla="*/ 19 h 24"/>
                <a:gd name="T22" fmla="*/ 26 w 30"/>
                <a:gd name="T23" fmla="*/ 11 h 24"/>
                <a:gd name="T24" fmla="*/ 30 w 30"/>
                <a:gd name="T25" fmla="*/ 24 h 24"/>
                <a:gd name="T26" fmla="*/ 30 w 30"/>
                <a:gd name="T27" fmla="*/ 23 h 24"/>
                <a:gd name="T28" fmla="*/ 29 w 30"/>
                <a:gd name="T29" fmla="*/ 18 h 24"/>
                <a:gd name="T30" fmla="*/ 22 w 30"/>
                <a:gd name="T31" fmla="*/ 5 h 24"/>
                <a:gd name="T32" fmla="*/ 22 w 30"/>
                <a:gd name="T33" fmla="*/ 5 h 24"/>
                <a:gd name="T34" fmla="*/ 22 w 30"/>
                <a:gd name="T35" fmla="*/ 5 h 24"/>
                <a:gd name="T36" fmla="*/ 18 w 30"/>
                <a:gd name="T37" fmla="*/ 1 h 24"/>
                <a:gd name="T38" fmla="*/ 15 w 30"/>
                <a:gd name="T3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0" h="24">
                  <a:moveTo>
                    <a:pt x="15" y="0"/>
                  </a:moveTo>
                  <a:cubicBezTo>
                    <a:pt x="11" y="0"/>
                    <a:pt x="5" y="2"/>
                    <a:pt x="0" y="5"/>
                  </a:cubicBezTo>
                  <a:cubicBezTo>
                    <a:pt x="1" y="5"/>
                    <a:pt x="6" y="3"/>
                    <a:pt x="10" y="3"/>
                  </a:cubicBezTo>
                  <a:cubicBezTo>
                    <a:pt x="12" y="3"/>
                    <a:pt x="13" y="3"/>
                    <a:pt x="14" y="4"/>
                  </a:cubicBezTo>
                  <a:cubicBezTo>
                    <a:pt x="14" y="4"/>
                    <a:pt x="8" y="6"/>
                    <a:pt x="2" y="14"/>
                  </a:cubicBezTo>
                  <a:cubicBezTo>
                    <a:pt x="3" y="13"/>
                    <a:pt x="12" y="7"/>
                    <a:pt x="16" y="7"/>
                  </a:cubicBezTo>
                  <a:cubicBezTo>
                    <a:pt x="16" y="7"/>
                    <a:pt x="16" y="7"/>
                    <a:pt x="17" y="7"/>
                  </a:cubicBezTo>
                  <a:cubicBezTo>
                    <a:pt x="20" y="9"/>
                    <a:pt x="16" y="18"/>
                    <a:pt x="16" y="18"/>
                  </a:cubicBezTo>
                  <a:cubicBezTo>
                    <a:pt x="16" y="18"/>
                    <a:pt x="21" y="12"/>
                    <a:pt x="21" y="9"/>
                  </a:cubicBezTo>
                  <a:cubicBezTo>
                    <a:pt x="22" y="9"/>
                    <a:pt x="22" y="9"/>
                    <a:pt x="22" y="9"/>
                  </a:cubicBezTo>
                  <a:cubicBezTo>
                    <a:pt x="23" y="9"/>
                    <a:pt x="24" y="14"/>
                    <a:pt x="23" y="19"/>
                  </a:cubicBezTo>
                  <a:cubicBezTo>
                    <a:pt x="23" y="19"/>
                    <a:pt x="26" y="14"/>
                    <a:pt x="26" y="11"/>
                  </a:cubicBezTo>
                  <a:cubicBezTo>
                    <a:pt x="26" y="11"/>
                    <a:pt x="29" y="17"/>
                    <a:pt x="30" y="24"/>
                  </a:cubicBezTo>
                  <a:cubicBezTo>
                    <a:pt x="30" y="24"/>
                    <a:pt x="30" y="24"/>
                    <a:pt x="30" y="23"/>
                  </a:cubicBezTo>
                  <a:cubicBezTo>
                    <a:pt x="30" y="21"/>
                    <a:pt x="29" y="19"/>
                    <a:pt x="29" y="18"/>
                  </a:cubicBezTo>
                  <a:cubicBezTo>
                    <a:pt x="29" y="7"/>
                    <a:pt x="25" y="5"/>
                    <a:pt x="22" y="5"/>
                  </a:cubicBezTo>
                  <a:cubicBezTo>
                    <a:pt x="22" y="5"/>
                    <a:pt x="22" y="5"/>
                    <a:pt x="22" y="5"/>
                  </a:cubicBezTo>
                  <a:cubicBezTo>
                    <a:pt x="22" y="5"/>
                    <a:pt x="22" y="5"/>
                    <a:pt x="22" y="5"/>
                  </a:cubicBezTo>
                  <a:cubicBezTo>
                    <a:pt x="20" y="5"/>
                    <a:pt x="20" y="3"/>
                    <a:pt x="18" y="1"/>
                  </a:cubicBezTo>
                  <a:cubicBezTo>
                    <a:pt x="17" y="0"/>
                    <a:pt x="16" y="0"/>
                    <a:pt x="15"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4" name="Freeform 52">
              <a:extLst>
                <a:ext uri="{FF2B5EF4-FFF2-40B4-BE49-F238E27FC236}">
                  <a16:creationId xmlns="" xmlns:a16="http://schemas.microsoft.com/office/drawing/2014/main" id="{2506834D-D3E0-424D-8461-7F5881258BDD}"/>
                </a:ext>
              </a:extLst>
            </p:cNvPr>
            <p:cNvSpPr>
              <a:spLocks/>
            </p:cNvSpPr>
            <p:nvPr/>
          </p:nvSpPr>
          <p:spPr bwMode="auto">
            <a:xfrm flipH="1">
              <a:off x="844550" y="6161088"/>
              <a:ext cx="58738" cy="104775"/>
            </a:xfrm>
            <a:custGeom>
              <a:avLst/>
              <a:gdLst>
                <a:gd name="T0" fmla="*/ 8 w 21"/>
                <a:gd name="T1" fmla="*/ 0 h 37"/>
                <a:gd name="T2" fmla="*/ 16 w 21"/>
                <a:gd name="T3" fmla="*/ 13 h 37"/>
                <a:gd name="T4" fmla="*/ 15 w 21"/>
                <a:gd name="T5" fmla="*/ 14 h 37"/>
                <a:gd name="T6" fmla="*/ 15 w 21"/>
                <a:gd name="T7" fmla="*/ 14 h 37"/>
                <a:gd name="T8" fmla="*/ 1 w 21"/>
                <a:gd name="T9" fmla="*/ 5 h 37"/>
                <a:gd name="T10" fmla="*/ 14 w 21"/>
                <a:gd name="T11" fmla="*/ 19 h 37"/>
                <a:gd name="T12" fmla="*/ 10 w 21"/>
                <a:gd name="T13" fmla="*/ 21 h 37"/>
                <a:gd name="T14" fmla="*/ 3 w 21"/>
                <a:gd name="T15" fmla="*/ 20 h 37"/>
                <a:gd name="T16" fmla="*/ 13 w 21"/>
                <a:gd name="T17" fmla="*/ 24 h 37"/>
                <a:gd name="T18" fmla="*/ 13 w 21"/>
                <a:gd name="T19" fmla="*/ 24 h 37"/>
                <a:gd name="T20" fmla="*/ 15 w 21"/>
                <a:gd name="T21" fmla="*/ 25 h 37"/>
                <a:gd name="T22" fmla="*/ 6 w 21"/>
                <a:gd name="T23" fmla="*/ 27 h 37"/>
                <a:gd name="T24" fmla="*/ 0 w 21"/>
                <a:gd name="T25" fmla="*/ 27 h 37"/>
                <a:gd name="T26" fmla="*/ 11 w 21"/>
                <a:gd name="T27" fmla="*/ 30 h 37"/>
                <a:gd name="T28" fmla="*/ 13 w 21"/>
                <a:gd name="T29" fmla="*/ 30 h 37"/>
                <a:gd name="T30" fmla="*/ 13 w 21"/>
                <a:gd name="T31" fmla="*/ 30 h 37"/>
                <a:gd name="T32" fmla="*/ 15 w 21"/>
                <a:gd name="T33" fmla="*/ 30 h 37"/>
                <a:gd name="T34" fmla="*/ 5 w 21"/>
                <a:gd name="T35" fmla="*/ 37 h 37"/>
                <a:gd name="T36" fmla="*/ 19 w 21"/>
                <a:gd name="T37" fmla="*/ 29 h 37"/>
                <a:gd name="T38" fmla="*/ 19 w 21"/>
                <a:gd name="T39" fmla="*/ 28 h 37"/>
                <a:gd name="T40" fmla="*/ 19 w 21"/>
                <a:gd name="T41" fmla="*/ 25 h 37"/>
                <a:gd name="T42" fmla="*/ 20 w 21"/>
                <a:gd name="T43" fmla="*/ 23 h 37"/>
                <a:gd name="T44" fmla="*/ 21 w 21"/>
                <a:gd name="T45" fmla="*/ 20 h 37"/>
                <a:gd name="T46" fmla="*/ 16 w 21"/>
                <a:gd name="T47" fmla="*/ 9 h 37"/>
                <a:gd name="T48" fmla="*/ 8 w 21"/>
                <a:gd name="T49"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1" h="37">
                  <a:moveTo>
                    <a:pt x="8" y="0"/>
                  </a:moveTo>
                  <a:cubicBezTo>
                    <a:pt x="9" y="1"/>
                    <a:pt x="15" y="8"/>
                    <a:pt x="16" y="13"/>
                  </a:cubicBezTo>
                  <a:cubicBezTo>
                    <a:pt x="16" y="14"/>
                    <a:pt x="16" y="14"/>
                    <a:pt x="15" y="14"/>
                  </a:cubicBezTo>
                  <a:cubicBezTo>
                    <a:pt x="15" y="14"/>
                    <a:pt x="15" y="14"/>
                    <a:pt x="15" y="14"/>
                  </a:cubicBezTo>
                  <a:cubicBezTo>
                    <a:pt x="13" y="11"/>
                    <a:pt x="8" y="7"/>
                    <a:pt x="1" y="5"/>
                  </a:cubicBezTo>
                  <a:cubicBezTo>
                    <a:pt x="1" y="5"/>
                    <a:pt x="14" y="15"/>
                    <a:pt x="14" y="19"/>
                  </a:cubicBezTo>
                  <a:cubicBezTo>
                    <a:pt x="14" y="20"/>
                    <a:pt x="12" y="21"/>
                    <a:pt x="10" y="21"/>
                  </a:cubicBezTo>
                  <a:cubicBezTo>
                    <a:pt x="7" y="21"/>
                    <a:pt x="3" y="20"/>
                    <a:pt x="3" y="20"/>
                  </a:cubicBezTo>
                  <a:cubicBezTo>
                    <a:pt x="3" y="20"/>
                    <a:pt x="9" y="24"/>
                    <a:pt x="13" y="24"/>
                  </a:cubicBezTo>
                  <a:cubicBezTo>
                    <a:pt x="13" y="24"/>
                    <a:pt x="13" y="24"/>
                    <a:pt x="13" y="24"/>
                  </a:cubicBezTo>
                  <a:cubicBezTo>
                    <a:pt x="13" y="24"/>
                    <a:pt x="16" y="24"/>
                    <a:pt x="15" y="25"/>
                  </a:cubicBezTo>
                  <a:cubicBezTo>
                    <a:pt x="15" y="26"/>
                    <a:pt x="10" y="27"/>
                    <a:pt x="6" y="27"/>
                  </a:cubicBezTo>
                  <a:cubicBezTo>
                    <a:pt x="4" y="27"/>
                    <a:pt x="2" y="27"/>
                    <a:pt x="0" y="27"/>
                  </a:cubicBezTo>
                  <a:cubicBezTo>
                    <a:pt x="1" y="27"/>
                    <a:pt x="6" y="30"/>
                    <a:pt x="11" y="30"/>
                  </a:cubicBezTo>
                  <a:cubicBezTo>
                    <a:pt x="11" y="30"/>
                    <a:pt x="12" y="30"/>
                    <a:pt x="13" y="30"/>
                  </a:cubicBezTo>
                  <a:cubicBezTo>
                    <a:pt x="13" y="30"/>
                    <a:pt x="13" y="30"/>
                    <a:pt x="13" y="30"/>
                  </a:cubicBezTo>
                  <a:cubicBezTo>
                    <a:pt x="14" y="30"/>
                    <a:pt x="15" y="30"/>
                    <a:pt x="15" y="30"/>
                  </a:cubicBezTo>
                  <a:cubicBezTo>
                    <a:pt x="15" y="31"/>
                    <a:pt x="9" y="36"/>
                    <a:pt x="5" y="37"/>
                  </a:cubicBezTo>
                  <a:cubicBezTo>
                    <a:pt x="13" y="36"/>
                    <a:pt x="19" y="31"/>
                    <a:pt x="19" y="29"/>
                  </a:cubicBezTo>
                  <a:cubicBezTo>
                    <a:pt x="19" y="29"/>
                    <a:pt x="19" y="29"/>
                    <a:pt x="19" y="28"/>
                  </a:cubicBezTo>
                  <a:cubicBezTo>
                    <a:pt x="19" y="27"/>
                    <a:pt x="19" y="26"/>
                    <a:pt x="19" y="25"/>
                  </a:cubicBezTo>
                  <a:cubicBezTo>
                    <a:pt x="19" y="25"/>
                    <a:pt x="19" y="24"/>
                    <a:pt x="20" y="23"/>
                  </a:cubicBezTo>
                  <a:cubicBezTo>
                    <a:pt x="21" y="23"/>
                    <a:pt x="21" y="21"/>
                    <a:pt x="21" y="20"/>
                  </a:cubicBezTo>
                  <a:cubicBezTo>
                    <a:pt x="21" y="17"/>
                    <a:pt x="20" y="14"/>
                    <a:pt x="16" y="9"/>
                  </a:cubicBezTo>
                  <a:cubicBezTo>
                    <a:pt x="14" y="6"/>
                    <a:pt x="12" y="3"/>
                    <a:pt x="8"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5" name="Freeform 53">
              <a:extLst>
                <a:ext uri="{FF2B5EF4-FFF2-40B4-BE49-F238E27FC236}">
                  <a16:creationId xmlns="" xmlns:a16="http://schemas.microsoft.com/office/drawing/2014/main" id="{B6CB4C2A-B9CE-474B-9236-EF773C2ADC94}"/>
                </a:ext>
              </a:extLst>
            </p:cNvPr>
            <p:cNvSpPr>
              <a:spLocks/>
            </p:cNvSpPr>
            <p:nvPr/>
          </p:nvSpPr>
          <p:spPr bwMode="auto">
            <a:xfrm flipH="1">
              <a:off x="952500" y="6319838"/>
              <a:ext cx="90488" cy="63500"/>
            </a:xfrm>
            <a:custGeom>
              <a:avLst/>
              <a:gdLst>
                <a:gd name="T0" fmla="*/ 11 w 32"/>
                <a:gd name="T1" fmla="*/ 0 h 22"/>
                <a:gd name="T2" fmla="*/ 14 w 32"/>
                <a:gd name="T3" fmla="*/ 13 h 22"/>
                <a:gd name="T4" fmla="*/ 13 w 32"/>
                <a:gd name="T5" fmla="*/ 18 h 22"/>
                <a:gd name="T6" fmla="*/ 0 w 32"/>
                <a:gd name="T7" fmla="*/ 4 h 22"/>
                <a:gd name="T8" fmla="*/ 9 w 32"/>
                <a:gd name="T9" fmla="*/ 19 h 22"/>
                <a:gd name="T10" fmla="*/ 0 w 32"/>
                <a:gd name="T11" fmla="*/ 14 h 22"/>
                <a:gd name="T12" fmla="*/ 14 w 32"/>
                <a:gd name="T13" fmla="*/ 22 h 22"/>
                <a:gd name="T14" fmla="*/ 15 w 32"/>
                <a:gd name="T15" fmla="*/ 22 h 22"/>
                <a:gd name="T16" fmla="*/ 20 w 32"/>
                <a:gd name="T17" fmla="*/ 19 h 22"/>
                <a:gd name="T18" fmla="*/ 21 w 32"/>
                <a:gd name="T19" fmla="*/ 19 h 22"/>
                <a:gd name="T20" fmla="*/ 22 w 32"/>
                <a:gd name="T21" fmla="*/ 19 h 22"/>
                <a:gd name="T22" fmla="*/ 31 w 32"/>
                <a:gd name="T23" fmla="*/ 9 h 22"/>
                <a:gd name="T24" fmla="*/ 32 w 32"/>
                <a:gd name="T25" fmla="*/ 3 h 22"/>
                <a:gd name="T26" fmla="*/ 26 w 32"/>
                <a:gd name="T27" fmla="*/ 14 h 22"/>
                <a:gd name="T28" fmla="*/ 27 w 32"/>
                <a:gd name="T29" fmla="*/ 2 h 22"/>
                <a:gd name="T30" fmla="*/ 21 w 32"/>
                <a:gd name="T31" fmla="*/ 14 h 22"/>
                <a:gd name="T32" fmla="*/ 21 w 32"/>
                <a:gd name="T33" fmla="*/ 14 h 22"/>
                <a:gd name="T34" fmla="*/ 19 w 32"/>
                <a:gd name="T35" fmla="*/ 2 h 22"/>
                <a:gd name="T36" fmla="*/ 17 w 32"/>
                <a:gd name="T37" fmla="*/ 15 h 22"/>
                <a:gd name="T38" fmla="*/ 17 w 32"/>
                <a:gd name="T39" fmla="*/ 15 h 22"/>
                <a:gd name="T40" fmla="*/ 11 w 32"/>
                <a:gd name="T41"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2" h="22">
                  <a:moveTo>
                    <a:pt x="11" y="0"/>
                  </a:moveTo>
                  <a:cubicBezTo>
                    <a:pt x="11" y="2"/>
                    <a:pt x="13" y="9"/>
                    <a:pt x="14" y="13"/>
                  </a:cubicBezTo>
                  <a:cubicBezTo>
                    <a:pt x="14" y="16"/>
                    <a:pt x="13" y="18"/>
                    <a:pt x="13" y="18"/>
                  </a:cubicBezTo>
                  <a:cubicBezTo>
                    <a:pt x="8" y="17"/>
                    <a:pt x="0" y="4"/>
                    <a:pt x="0" y="4"/>
                  </a:cubicBezTo>
                  <a:cubicBezTo>
                    <a:pt x="2" y="13"/>
                    <a:pt x="9" y="19"/>
                    <a:pt x="9" y="19"/>
                  </a:cubicBezTo>
                  <a:cubicBezTo>
                    <a:pt x="5" y="18"/>
                    <a:pt x="0" y="14"/>
                    <a:pt x="0" y="14"/>
                  </a:cubicBezTo>
                  <a:cubicBezTo>
                    <a:pt x="5" y="19"/>
                    <a:pt x="11" y="22"/>
                    <a:pt x="14" y="22"/>
                  </a:cubicBezTo>
                  <a:cubicBezTo>
                    <a:pt x="15" y="22"/>
                    <a:pt x="15" y="22"/>
                    <a:pt x="15" y="22"/>
                  </a:cubicBezTo>
                  <a:cubicBezTo>
                    <a:pt x="18" y="21"/>
                    <a:pt x="18" y="19"/>
                    <a:pt x="20" y="19"/>
                  </a:cubicBezTo>
                  <a:cubicBezTo>
                    <a:pt x="20" y="19"/>
                    <a:pt x="20" y="19"/>
                    <a:pt x="21" y="19"/>
                  </a:cubicBezTo>
                  <a:cubicBezTo>
                    <a:pt x="21" y="19"/>
                    <a:pt x="21" y="19"/>
                    <a:pt x="22" y="19"/>
                  </a:cubicBezTo>
                  <a:cubicBezTo>
                    <a:pt x="24" y="19"/>
                    <a:pt x="28" y="17"/>
                    <a:pt x="31" y="9"/>
                  </a:cubicBezTo>
                  <a:cubicBezTo>
                    <a:pt x="31" y="7"/>
                    <a:pt x="32" y="5"/>
                    <a:pt x="32" y="3"/>
                  </a:cubicBezTo>
                  <a:cubicBezTo>
                    <a:pt x="31" y="7"/>
                    <a:pt x="26" y="14"/>
                    <a:pt x="26" y="14"/>
                  </a:cubicBezTo>
                  <a:cubicBezTo>
                    <a:pt x="27" y="12"/>
                    <a:pt x="27" y="4"/>
                    <a:pt x="27" y="2"/>
                  </a:cubicBezTo>
                  <a:cubicBezTo>
                    <a:pt x="27" y="6"/>
                    <a:pt x="23" y="14"/>
                    <a:pt x="21" y="14"/>
                  </a:cubicBezTo>
                  <a:cubicBezTo>
                    <a:pt x="21" y="14"/>
                    <a:pt x="21" y="14"/>
                    <a:pt x="21" y="14"/>
                  </a:cubicBezTo>
                  <a:cubicBezTo>
                    <a:pt x="20" y="14"/>
                    <a:pt x="19" y="4"/>
                    <a:pt x="19" y="2"/>
                  </a:cubicBezTo>
                  <a:cubicBezTo>
                    <a:pt x="19" y="4"/>
                    <a:pt x="19" y="15"/>
                    <a:pt x="17" y="15"/>
                  </a:cubicBezTo>
                  <a:cubicBezTo>
                    <a:pt x="17" y="15"/>
                    <a:pt x="17" y="15"/>
                    <a:pt x="17" y="15"/>
                  </a:cubicBezTo>
                  <a:cubicBezTo>
                    <a:pt x="15" y="14"/>
                    <a:pt x="12" y="3"/>
                    <a:pt x="11"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6" name="Freeform 54">
              <a:extLst>
                <a:ext uri="{FF2B5EF4-FFF2-40B4-BE49-F238E27FC236}">
                  <a16:creationId xmlns="" xmlns:a16="http://schemas.microsoft.com/office/drawing/2014/main" id="{C0411C29-EDC1-4EE0-B71D-3042E33AB51C}"/>
                </a:ext>
              </a:extLst>
            </p:cNvPr>
            <p:cNvSpPr>
              <a:spLocks/>
            </p:cNvSpPr>
            <p:nvPr/>
          </p:nvSpPr>
          <p:spPr bwMode="auto">
            <a:xfrm flipH="1">
              <a:off x="1166813" y="6261100"/>
              <a:ext cx="6350" cy="0"/>
            </a:xfrm>
            <a:custGeom>
              <a:avLst/>
              <a:gdLst>
                <a:gd name="T0" fmla="*/ 2 w 2"/>
                <a:gd name="T1" fmla="*/ 0 w 2"/>
                <a:gd name="T2" fmla="*/ 2 w 2"/>
              </a:gdLst>
              <a:ahLst/>
              <a:cxnLst>
                <a:cxn ang="0">
                  <a:pos x="T0" y="0"/>
                </a:cxn>
                <a:cxn ang="0">
                  <a:pos x="T1" y="0"/>
                </a:cxn>
                <a:cxn ang="0">
                  <a:pos x="T2" y="0"/>
                </a:cxn>
              </a:cxnLst>
              <a:rect l="0" t="0" r="r" b="b"/>
              <a:pathLst>
                <a:path w="2">
                  <a:moveTo>
                    <a:pt x="2" y="0"/>
                  </a:moveTo>
                  <a:cubicBezTo>
                    <a:pt x="2" y="0"/>
                    <a:pt x="1" y="0"/>
                    <a:pt x="0" y="0"/>
                  </a:cubicBezTo>
                  <a:cubicBezTo>
                    <a:pt x="1" y="0"/>
                    <a:pt x="2" y="0"/>
                    <a:pt x="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7" name="Freeform 55">
              <a:extLst>
                <a:ext uri="{FF2B5EF4-FFF2-40B4-BE49-F238E27FC236}">
                  <a16:creationId xmlns="" xmlns:a16="http://schemas.microsoft.com/office/drawing/2014/main" id="{F2736327-C1CD-4CA4-BACF-ABD4C2F19F7A}"/>
                </a:ext>
              </a:extLst>
            </p:cNvPr>
            <p:cNvSpPr>
              <a:spLocks/>
            </p:cNvSpPr>
            <p:nvPr/>
          </p:nvSpPr>
          <p:spPr bwMode="auto">
            <a:xfrm flipH="1">
              <a:off x="1165225" y="6189663"/>
              <a:ext cx="69850" cy="104775"/>
            </a:xfrm>
            <a:custGeom>
              <a:avLst/>
              <a:gdLst>
                <a:gd name="T0" fmla="*/ 10 w 25"/>
                <a:gd name="T1" fmla="*/ 0 h 37"/>
                <a:gd name="T2" fmla="*/ 3 w 25"/>
                <a:gd name="T3" fmla="*/ 9 h 37"/>
                <a:gd name="T4" fmla="*/ 0 w 25"/>
                <a:gd name="T5" fmla="*/ 19 h 37"/>
                <a:gd name="T6" fmla="*/ 2 w 25"/>
                <a:gd name="T7" fmla="*/ 23 h 37"/>
                <a:gd name="T8" fmla="*/ 3 w 25"/>
                <a:gd name="T9" fmla="*/ 25 h 37"/>
                <a:gd name="T10" fmla="*/ 3 w 25"/>
                <a:gd name="T11" fmla="*/ 27 h 37"/>
                <a:gd name="T12" fmla="*/ 3 w 25"/>
                <a:gd name="T13" fmla="*/ 29 h 37"/>
                <a:gd name="T14" fmla="*/ 24 w 25"/>
                <a:gd name="T15" fmla="*/ 37 h 37"/>
                <a:gd name="T16" fmla="*/ 25 w 25"/>
                <a:gd name="T17" fmla="*/ 37 h 37"/>
                <a:gd name="T18" fmla="*/ 12 w 25"/>
                <a:gd name="T19" fmla="*/ 31 h 37"/>
                <a:gd name="T20" fmla="*/ 22 w 25"/>
                <a:gd name="T21" fmla="*/ 25 h 37"/>
                <a:gd name="T22" fmla="*/ 12 w 25"/>
                <a:gd name="T23" fmla="*/ 27 h 37"/>
                <a:gd name="T24" fmla="*/ 10 w 25"/>
                <a:gd name="T25" fmla="*/ 26 h 37"/>
                <a:gd name="T26" fmla="*/ 22 w 25"/>
                <a:gd name="T27" fmla="*/ 18 h 37"/>
                <a:gd name="T28" fmla="*/ 9 w 25"/>
                <a:gd name="T29" fmla="*/ 22 h 37"/>
                <a:gd name="T30" fmla="*/ 9 w 25"/>
                <a:gd name="T31" fmla="*/ 22 h 37"/>
                <a:gd name="T32" fmla="*/ 17 w 25"/>
                <a:gd name="T33" fmla="*/ 9 h 37"/>
                <a:gd name="T34" fmla="*/ 6 w 25"/>
                <a:gd name="T35" fmla="*/ 17 h 37"/>
                <a:gd name="T36" fmla="*/ 5 w 25"/>
                <a:gd name="T37" fmla="*/ 16 h 37"/>
                <a:gd name="T38" fmla="*/ 10 w 25"/>
                <a:gd name="T39"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 h="37">
                  <a:moveTo>
                    <a:pt x="10" y="0"/>
                  </a:moveTo>
                  <a:cubicBezTo>
                    <a:pt x="7" y="2"/>
                    <a:pt x="5" y="6"/>
                    <a:pt x="3" y="9"/>
                  </a:cubicBezTo>
                  <a:cubicBezTo>
                    <a:pt x="1" y="13"/>
                    <a:pt x="0" y="16"/>
                    <a:pt x="0" y="19"/>
                  </a:cubicBezTo>
                  <a:cubicBezTo>
                    <a:pt x="0" y="21"/>
                    <a:pt x="1" y="23"/>
                    <a:pt x="2" y="23"/>
                  </a:cubicBezTo>
                  <a:cubicBezTo>
                    <a:pt x="3" y="24"/>
                    <a:pt x="3" y="25"/>
                    <a:pt x="3" y="25"/>
                  </a:cubicBezTo>
                  <a:cubicBezTo>
                    <a:pt x="3" y="26"/>
                    <a:pt x="3" y="27"/>
                    <a:pt x="3" y="27"/>
                  </a:cubicBezTo>
                  <a:cubicBezTo>
                    <a:pt x="3" y="28"/>
                    <a:pt x="3" y="28"/>
                    <a:pt x="3" y="29"/>
                  </a:cubicBezTo>
                  <a:cubicBezTo>
                    <a:pt x="4" y="31"/>
                    <a:pt x="14" y="37"/>
                    <a:pt x="24" y="37"/>
                  </a:cubicBezTo>
                  <a:cubicBezTo>
                    <a:pt x="24" y="37"/>
                    <a:pt x="24" y="37"/>
                    <a:pt x="25" y="37"/>
                  </a:cubicBezTo>
                  <a:cubicBezTo>
                    <a:pt x="20" y="37"/>
                    <a:pt x="14" y="34"/>
                    <a:pt x="12" y="31"/>
                  </a:cubicBezTo>
                  <a:cubicBezTo>
                    <a:pt x="10" y="29"/>
                    <a:pt x="17" y="27"/>
                    <a:pt x="22" y="25"/>
                  </a:cubicBezTo>
                  <a:cubicBezTo>
                    <a:pt x="19" y="26"/>
                    <a:pt x="15" y="27"/>
                    <a:pt x="12" y="27"/>
                  </a:cubicBezTo>
                  <a:cubicBezTo>
                    <a:pt x="11" y="27"/>
                    <a:pt x="11" y="27"/>
                    <a:pt x="10" y="26"/>
                  </a:cubicBezTo>
                  <a:cubicBezTo>
                    <a:pt x="10" y="24"/>
                    <a:pt x="21" y="18"/>
                    <a:pt x="22" y="18"/>
                  </a:cubicBezTo>
                  <a:cubicBezTo>
                    <a:pt x="22" y="18"/>
                    <a:pt x="12" y="22"/>
                    <a:pt x="9" y="22"/>
                  </a:cubicBezTo>
                  <a:cubicBezTo>
                    <a:pt x="9" y="22"/>
                    <a:pt x="9" y="22"/>
                    <a:pt x="9" y="22"/>
                  </a:cubicBezTo>
                  <a:cubicBezTo>
                    <a:pt x="7" y="21"/>
                    <a:pt x="16" y="11"/>
                    <a:pt x="17" y="9"/>
                  </a:cubicBezTo>
                  <a:cubicBezTo>
                    <a:pt x="16" y="10"/>
                    <a:pt x="10" y="17"/>
                    <a:pt x="6" y="17"/>
                  </a:cubicBezTo>
                  <a:cubicBezTo>
                    <a:pt x="5" y="17"/>
                    <a:pt x="5" y="16"/>
                    <a:pt x="5" y="16"/>
                  </a:cubicBezTo>
                  <a:cubicBezTo>
                    <a:pt x="2" y="12"/>
                    <a:pt x="9" y="1"/>
                    <a:pt x="10"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8" name="Freeform 56">
              <a:extLst>
                <a:ext uri="{FF2B5EF4-FFF2-40B4-BE49-F238E27FC236}">
                  <a16:creationId xmlns="" xmlns:a16="http://schemas.microsoft.com/office/drawing/2014/main" id="{FCD934A4-BD2A-4E74-A130-FC99E4BC1CB2}"/>
                </a:ext>
              </a:extLst>
            </p:cNvPr>
            <p:cNvSpPr>
              <a:spLocks/>
            </p:cNvSpPr>
            <p:nvPr/>
          </p:nvSpPr>
          <p:spPr bwMode="auto">
            <a:xfrm flipH="1">
              <a:off x="2141538" y="6124575"/>
              <a:ext cx="217488" cy="138113"/>
            </a:xfrm>
            <a:custGeom>
              <a:avLst/>
              <a:gdLst>
                <a:gd name="T0" fmla="*/ 2 w 77"/>
                <a:gd name="T1" fmla="*/ 18 h 49"/>
                <a:gd name="T2" fmla="*/ 9 w 77"/>
                <a:gd name="T3" fmla="*/ 5 h 49"/>
                <a:gd name="T4" fmla="*/ 14 w 77"/>
                <a:gd name="T5" fmla="*/ 1 h 49"/>
                <a:gd name="T6" fmla="*/ 28 w 77"/>
                <a:gd name="T7" fmla="*/ 3 h 49"/>
                <a:gd name="T8" fmla="*/ 41 w 77"/>
                <a:gd name="T9" fmla="*/ 8 h 49"/>
                <a:gd name="T10" fmla="*/ 28 w 77"/>
                <a:gd name="T11" fmla="*/ 9 h 49"/>
                <a:gd name="T12" fmla="*/ 48 w 77"/>
                <a:gd name="T13" fmla="*/ 11 h 49"/>
                <a:gd name="T14" fmla="*/ 73 w 77"/>
                <a:gd name="T15" fmla="*/ 25 h 49"/>
                <a:gd name="T16" fmla="*/ 72 w 77"/>
                <a:gd name="T17" fmla="*/ 25 h 49"/>
                <a:gd name="T18" fmla="*/ 75 w 77"/>
                <a:gd name="T19" fmla="*/ 43 h 49"/>
                <a:gd name="T20" fmla="*/ 58 w 77"/>
                <a:gd name="T21" fmla="*/ 46 h 49"/>
                <a:gd name="T22" fmla="*/ 42 w 77"/>
                <a:gd name="T23" fmla="*/ 49 h 49"/>
                <a:gd name="T24" fmla="*/ 29 w 77"/>
                <a:gd name="T25" fmla="*/ 46 h 49"/>
                <a:gd name="T26" fmla="*/ 28 w 77"/>
                <a:gd name="T27" fmla="*/ 46 h 49"/>
                <a:gd name="T28" fmla="*/ 11 w 77"/>
                <a:gd name="T29" fmla="*/ 40 h 49"/>
                <a:gd name="T30" fmla="*/ 2 w 77"/>
                <a:gd name="T31" fmla="*/ 24 h 49"/>
                <a:gd name="T32" fmla="*/ 2 w 77"/>
                <a:gd name="T33" fmla="*/ 18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7" h="49">
                  <a:moveTo>
                    <a:pt x="2" y="18"/>
                  </a:moveTo>
                  <a:cubicBezTo>
                    <a:pt x="4" y="15"/>
                    <a:pt x="4" y="11"/>
                    <a:pt x="9" y="5"/>
                  </a:cubicBezTo>
                  <a:cubicBezTo>
                    <a:pt x="10" y="4"/>
                    <a:pt x="12" y="3"/>
                    <a:pt x="14" y="1"/>
                  </a:cubicBezTo>
                  <a:cubicBezTo>
                    <a:pt x="17" y="0"/>
                    <a:pt x="22" y="1"/>
                    <a:pt x="28" y="3"/>
                  </a:cubicBezTo>
                  <a:cubicBezTo>
                    <a:pt x="32" y="4"/>
                    <a:pt x="36" y="6"/>
                    <a:pt x="41" y="8"/>
                  </a:cubicBezTo>
                  <a:cubicBezTo>
                    <a:pt x="35" y="8"/>
                    <a:pt x="30" y="9"/>
                    <a:pt x="28" y="9"/>
                  </a:cubicBezTo>
                  <a:cubicBezTo>
                    <a:pt x="33" y="9"/>
                    <a:pt x="41" y="10"/>
                    <a:pt x="48" y="11"/>
                  </a:cubicBezTo>
                  <a:cubicBezTo>
                    <a:pt x="57" y="16"/>
                    <a:pt x="67" y="21"/>
                    <a:pt x="73" y="25"/>
                  </a:cubicBezTo>
                  <a:cubicBezTo>
                    <a:pt x="72" y="25"/>
                    <a:pt x="72" y="25"/>
                    <a:pt x="72" y="25"/>
                  </a:cubicBezTo>
                  <a:cubicBezTo>
                    <a:pt x="59" y="30"/>
                    <a:pt x="77" y="43"/>
                    <a:pt x="75" y="43"/>
                  </a:cubicBezTo>
                  <a:cubicBezTo>
                    <a:pt x="58" y="46"/>
                    <a:pt x="58" y="46"/>
                    <a:pt x="58" y="46"/>
                  </a:cubicBezTo>
                  <a:cubicBezTo>
                    <a:pt x="42" y="49"/>
                    <a:pt x="42" y="49"/>
                    <a:pt x="42" y="49"/>
                  </a:cubicBezTo>
                  <a:cubicBezTo>
                    <a:pt x="42" y="49"/>
                    <a:pt x="36" y="48"/>
                    <a:pt x="29" y="46"/>
                  </a:cubicBezTo>
                  <a:cubicBezTo>
                    <a:pt x="28" y="46"/>
                    <a:pt x="28" y="46"/>
                    <a:pt x="28" y="46"/>
                  </a:cubicBezTo>
                  <a:cubicBezTo>
                    <a:pt x="22" y="45"/>
                    <a:pt x="15" y="42"/>
                    <a:pt x="11" y="40"/>
                  </a:cubicBezTo>
                  <a:cubicBezTo>
                    <a:pt x="4" y="34"/>
                    <a:pt x="3" y="26"/>
                    <a:pt x="2" y="24"/>
                  </a:cubicBezTo>
                  <a:cubicBezTo>
                    <a:pt x="2" y="23"/>
                    <a:pt x="0" y="21"/>
                    <a:pt x="2" y="18"/>
                  </a:cubicBezTo>
                </a:path>
              </a:pathLst>
            </a:custGeom>
            <a:solidFill>
              <a:srgbClr val="F9E5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9" name="Freeform 57">
              <a:extLst>
                <a:ext uri="{FF2B5EF4-FFF2-40B4-BE49-F238E27FC236}">
                  <a16:creationId xmlns="" xmlns:a16="http://schemas.microsoft.com/office/drawing/2014/main" id="{A8AE993C-BD03-43EA-A5EC-CDB935ECECF4}"/>
                </a:ext>
              </a:extLst>
            </p:cNvPr>
            <p:cNvSpPr>
              <a:spLocks noEditPoints="1"/>
            </p:cNvSpPr>
            <p:nvPr/>
          </p:nvSpPr>
          <p:spPr bwMode="auto">
            <a:xfrm flipH="1">
              <a:off x="2271713" y="6138863"/>
              <a:ext cx="84138" cy="107950"/>
            </a:xfrm>
            <a:custGeom>
              <a:avLst/>
              <a:gdLst>
                <a:gd name="T0" fmla="*/ 15 w 30"/>
                <a:gd name="T1" fmla="*/ 33 h 38"/>
                <a:gd name="T2" fmla="*/ 12 w 30"/>
                <a:gd name="T3" fmla="*/ 36 h 38"/>
                <a:gd name="T4" fmla="*/ 17 w 30"/>
                <a:gd name="T5" fmla="*/ 38 h 38"/>
                <a:gd name="T6" fmla="*/ 19 w 30"/>
                <a:gd name="T7" fmla="*/ 36 h 38"/>
                <a:gd name="T8" fmla="*/ 15 w 30"/>
                <a:gd name="T9" fmla="*/ 33 h 38"/>
                <a:gd name="T10" fmla="*/ 25 w 30"/>
                <a:gd name="T11" fmla="*/ 24 h 38"/>
                <a:gd name="T12" fmla="*/ 24 w 30"/>
                <a:gd name="T13" fmla="*/ 25 h 38"/>
                <a:gd name="T14" fmla="*/ 30 w 30"/>
                <a:gd name="T15" fmla="*/ 26 h 38"/>
                <a:gd name="T16" fmla="*/ 25 w 30"/>
                <a:gd name="T17" fmla="*/ 24 h 38"/>
                <a:gd name="T18" fmla="*/ 18 w 30"/>
                <a:gd name="T19" fmla="*/ 21 h 38"/>
                <a:gd name="T20" fmla="*/ 6 w 30"/>
                <a:gd name="T21" fmla="*/ 30 h 38"/>
                <a:gd name="T22" fmla="*/ 10 w 30"/>
                <a:gd name="T23" fmla="*/ 35 h 38"/>
                <a:gd name="T24" fmla="*/ 11 w 30"/>
                <a:gd name="T25" fmla="*/ 35 h 38"/>
                <a:gd name="T26" fmla="*/ 13 w 30"/>
                <a:gd name="T27" fmla="*/ 32 h 38"/>
                <a:gd name="T28" fmla="*/ 11 w 30"/>
                <a:gd name="T29" fmla="*/ 27 h 38"/>
                <a:gd name="T30" fmla="*/ 18 w 30"/>
                <a:gd name="T31" fmla="*/ 24 h 38"/>
                <a:gd name="T32" fmla="*/ 22 w 30"/>
                <a:gd name="T33" fmla="*/ 24 h 38"/>
                <a:gd name="T34" fmla="*/ 23 w 30"/>
                <a:gd name="T35" fmla="*/ 23 h 38"/>
                <a:gd name="T36" fmla="*/ 18 w 30"/>
                <a:gd name="T37" fmla="*/ 21 h 38"/>
                <a:gd name="T38" fmla="*/ 15 w 30"/>
                <a:gd name="T39" fmla="*/ 13 h 38"/>
                <a:gd name="T40" fmla="*/ 1 w 30"/>
                <a:gd name="T41" fmla="*/ 19 h 38"/>
                <a:gd name="T42" fmla="*/ 5 w 30"/>
                <a:gd name="T43" fmla="*/ 29 h 38"/>
                <a:gd name="T44" fmla="*/ 16 w 30"/>
                <a:gd name="T45" fmla="*/ 20 h 38"/>
                <a:gd name="T46" fmla="*/ 12 w 30"/>
                <a:gd name="T47" fmla="*/ 16 h 38"/>
                <a:gd name="T48" fmla="*/ 15 w 30"/>
                <a:gd name="T49" fmla="*/ 13 h 38"/>
                <a:gd name="T50" fmla="*/ 15 w 30"/>
                <a:gd name="T51" fmla="*/ 13 h 38"/>
                <a:gd name="T52" fmla="*/ 10 w 30"/>
                <a:gd name="T53" fmla="*/ 6 h 38"/>
                <a:gd name="T54" fmla="*/ 3 w 30"/>
                <a:gd name="T55" fmla="*/ 8 h 38"/>
                <a:gd name="T56" fmla="*/ 1 w 30"/>
                <a:gd name="T57" fmla="*/ 13 h 38"/>
                <a:gd name="T58" fmla="*/ 0 w 30"/>
                <a:gd name="T59" fmla="*/ 16 h 38"/>
                <a:gd name="T60" fmla="*/ 0 w 30"/>
                <a:gd name="T61" fmla="*/ 17 h 38"/>
                <a:gd name="T62" fmla="*/ 14 w 30"/>
                <a:gd name="T63" fmla="*/ 11 h 38"/>
                <a:gd name="T64" fmla="*/ 13 w 30"/>
                <a:gd name="T65" fmla="*/ 10 h 38"/>
                <a:gd name="T66" fmla="*/ 9 w 30"/>
                <a:gd name="T67" fmla="*/ 7 h 38"/>
                <a:gd name="T68" fmla="*/ 10 w 30"/>
                <a:gd name="T69" fmla="*/ 6 h 38"/>
                <a:gd name="T70" fmla="*/ 8 w 30"/>
                <a:gd name="T71" fmla="*/ 0 h 38"/>
                <a:gd name="T72" fmla="*/ 8 w 30"/>
                <a:gd name="T73" fmla="*/ 0 h 38"/>
                <a:gd name="T74" fmla="*/ 5 w 30"/>
                <a:gd name="T75" fmla="*/ 5 h 38"/>
                <a:gd name="T76" fmla="*/ 9 w 30"/>
                <a:gd name="T77" fmla="*/ 3 h 38"/>
                <a:gd name="T78" fmla="*/ 8 w 30"/>
                <a:gd name="T79"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0" h="38">
                  <a:moveTo>
                    <a:pt x="15" y="33"/>
                  </a:moveTo>
                  <a:cubicBezTo>
                    <a:pt x="14" y="34"/>
                    <a:pt x="13" y="35"/>
                    <a:pt x="12" y="36"/>
                  </a:cubicBezTo>
                  <a:cubicBezTo>
                    <a:pt x="14" y="37"/>
                    <a:pt x="15" y="37"/>
                    <a:pt x="17" y="38"/>
                  </a:cubicBezTo>
                  <a:cubicBezTo>
                    <a:pt x="17" y="37"/>
                    <a:pt x="18" y="37"/>
                    <a:pt x="19" y="36"/>
                  </a:cubicBezTo>
                  <a:cubicBezTo>
                    <a:pt x="17" y="35"/>
                    <a:pt x="16" y="34"/>
                    <a:pt x="15" y="33"/>
                  </a:cubicBezTo>
                  <a:moveTo>
                    <a:pt x="25" y="24"/>
                  </a:moveTo>
                  <a:cubicBezTo>
                    <a:pt x="25" y="24"/>
                    <a:pt x="24" y="25"/>
                    <a:pt x="24" y="25"/>
                  </a:cubicBezTo>
                  <a:cubicBezTo>
                    <a:pt x="27" y="25"/>
                    <a:pt x="29" y="26"/>
                    <a:pt x="30" y="26"/>
                  </a:cubicBezTo>
                  <a:cubicBezTo>
                    <a:pt x="29" y="26"/>
                    <a:pt x="27" y="25"/>
                    <a:pt x="25" y="24"/>
                  </a:cubicBezTo>
                  <a:moveTo>
                    <a:pt x="18" y="21"/>
                  </a:moveTo>
                  <a:cubicBezTo>
                    <a:pt x="13" y="24"/>
                    <a:pt x="9" y="27"/>
                    <a:pt x="6" y="30"/>
                  </a:cubicBezTo>
                  <a:cubicBezTo>
                    <a:pt x="7" y="32"/>
                    <a:pt x="8" y="33"/>
                    <a:pt x="10" y="35"/>
                  </a:cubicBezTo>
                  <a:cubicBezTo>
                    <a:pt x="10" y="35"/>
                    <a:pt x="11" y="35"/>
                    <a:pt x="11" y="35"/>
                  </a:cubicBezTo>
                  <a:cubicBezTo>
                    <a:pt x="12" y="34"/>
                    <a:pt x="13" y="33"/>
                    <a:pt x="13" y="32"/>
                  </a:cubicBezTo>
                  <a:cubicBezTo>
                    <a:pt x="12" y="31"/>
                    <a:pt x="11" y="29"/>
                    <a:pt x="11" y="27"/>
                  </a:cubicBezTo>
                  <a:cubicBezTo>
                    <a:pt x="11" y="25"/>
                    <a:pt x="14" y="24"/>
                    <a:pt x="18" y="24"/>
                  </a:cubicBezTo>
                  <a:cubicBezTo>
                    <a:pt x="19" y="24"/>
                    <a:pt x="20" y="24"/>
                    <a:pt x="22" y="24"/>
                  </a:cubicBezTo>
                  <a:cubicBezTo>
                    <a:pt x="22" y="24"/>
                    <a:pt x="22" y="24"/>
                    <a:pt x="23" y="23"/>
                  </a:cubicBezTo>
                  <a:cubicBezTo>
                    <a:pt x="21" y="23"/>
                    <a:pt x="19" y="22"/>
                    <a:pt x="18" y="21"/>
                  </a:cubicBezTo>
                  <a:moveTo>
                    <a:pt x="15" y="13"/>
                  </a:moveTo>
                  <a:cubicBezTo>
                    <a:pt x="10" y="15"/>
                    <a:pt x="6" y="17"/>
                    <a:pt x="1" y="19"/>
                  </a:cubicBezTo>
                  <a:cubicBezTo>
                    <a:pt x="1" y="21"/>
                    <a:pt x="2" y="24"/>
                    <a:pt x="5" y="29"/>
                  </a:cubicBezTo>
                  <a:cubicBezTo>
                    <a:pt x="8" y="25"/>
                    <a:pt x="12" y="22"/>
                    <a:pt x="16" y="20"/>
                  </a:cubicBezTo>
                  <a:cubicBezTo>
                    <a:pt x="14" y="19"/>
                    <a:pt x="12" y="17"/>
                    <a:pt x="12" y="16"/>
                  </a:cubicBezTo>
                  <a:cubicBezTo>
                    <a:pt x="12" y="14"/>
                    <a:pt x="13" y="14"/>
                    <a:pt x="15" y="13"/>
                  </a:cubicBezTo>
                  <a:cubicBezTo>
                    <a:pt x="15" y="13"/>
                    <a:pt x="15" y="13"/>
                    <a:pt x="15" y="13"/>
                  </a:cubicBezTo>
                  <a:moveTo>
                    <a:pt x="10" y="6"/>
                  </a:moveTo>
                  <a:cubicBezTo>
                    <a:pt x="7" y="7"/>
                    <a:pt x="5" y="7"/>
                    <a:pt x="3" y="8"/>
                  </a:cubicBezTo>
                  <a:cubicBezTo>
                    <a:pt x="2" y="10"/>
                    <a:pt x="2" y="12"/>
                    <a:pt x="1" y="13"/>
                  </a:cubicBezTo>
                  <a:cubicBezTo>
                    <a:pt x="0" y="14"/>
                    <a:pt x="0" y="15"/>
                    <a:pt x="0" y="16"/>
                  </a:cubicBezTo>
                  <a:cubicBezTo>
                    <a:pt x="0" y="17"/>
                    <a:pt x="0" y="17"/>
                    <a:pt x="0" y="17"/>
                  </a:cubicBezTo>
                  <a:cubicBezTo>
                    <a:pt x="5" y="15"/>
                    <a:pt x="9" y="13"/>
                    <a:pt x="14" y="11"/>
                  </a:cubicBezTo>
                  <a:cubicBezTo>
                    <a:pt x="14" y="11"/>
                    <a:pt x="13" y="11"/>
                    <a:pt x="13" y="10"/>
                  </a:cubicBezTo>
                  <a:cubicBezTo>
                    <a:pt x="11" y="10"/>
                    <a:pt x="10" y="9"/>
                    <a:pt x="9" y="7"/>
                  </a:cubicBezTo>
                  <a:cubicBezTo>
                    <a:pt x="9" y="7"/>
                    <a:pt x="9" y="6"/>
                    <a:pt x="10" y="6"/>
                  </a:cubicBezTo>
                  <a:moveTo>
                    <a:pt x="8" y="0"/>
                  </a:moveTo>
                  <a:cubicBezTo>
                    <a:pt x="8" y="0"/>
                    <a:pt x="8" y="0"/>
                    <a:pt x="8" y="0"/>
                  </a:cubicBezTo>
                  <a:cubicBezTo>
                    <a:pt x="6" y="2"/>
                    <a:pt x="5" y="3"/>
                    <a:pt x="5" y="5"/>
                  </a:cubicBezTo>
                  <a:cubicBezTo>
                    <a:pt x="6" y="4"/>
                    <a:pt x="8" y="4"/>
                    <a:pt x="9" y="3"/>
                  </a:cubicBezTo>
                  <a:cubicBezTo>
                    <a:pt x="9" y="2"/>
                    <a:pt x="8" y="1"/>
                    <a:pt x="8" y="0"/>
                  </a:cubicBezTo>
                </a:path>
              </a:pathLst>
            </a:custGeom>
            <a:solidFill>
              <a:srgbClr val="FCF2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0" name="Freeform 58">
              <a:extLst>
                <a:ext uri="{FF2B5EF4-FFF2-40B4-BE49-F238E27FC236}">
                  <a16:creationId xmlns="" xmlns:a16="http://schemas.microsoft.com/office/drawing/2014/main" id="{51DB9795-34C7-4458-8FEA-17D0427191E5}"/>
                </a:ext>
              </a:extLst>
            </p:cNvPr>
            <p:cNvSpPr>
              <a:spLocks/>
            </p:cNvSpPr>
            <p:nvPr/>
          </p:nvSpPr>
          <p:spPr bwMode="auto">
            <a:xfrm flipH="1">
              <a:off x="2098675" y="6297613"/>
              <a:ext cx="201613" cy="190500"/>
            </a:xfrm>
            <a:custGeom>
              <a:avLst/>
              <a:gdLst>
                <a:gd name="T0" fmla="*/ 3 w 71"/>
                <a:gd name="T1" fmla="*/ 26 h 67"/>
                <a:gd name="T2" fmla="*/ 3 w 71"/>
                <a:gd name="T3" fmla="*/ 26 h 67"/>
                <a:gd name="T4" fmla="*/ 4 w 71"/>
                <a:gd name="T5" fmla="*/ 26 h 67"/>
                <a:gd name="T6" fmla="*/ 26 w 71"/>
                <a:gd name="T7" fmla="*/ 0 h 67"/>
                <a:gd name="T8" fmla="*/ 71 w 71"/>
                <a:gd name="T9" fmla="*/ 12 h 67"/>
                <a:gd name="T10" fmla="*/ 40 w 71"/>
                <a:gd name="T11" fmla="*/ 55 h 67"/>
                <a:gd name="T12" fmla="*/ 40 w 71"/>
                <a:gd name="T13" fmla="*/ 55 h 67"/>
                <a:gd name="T14" fmla="*/ 22 w 71"/>
                <a:gd name="T15" fmla="*/ 63 h 67"/>
                <a:gd name="T16" fmla="*/ 16 w 71"/>
                <a:gd name="T17" fmla="*/ 63 h 67"/>
                <a:gd name="T18" fmla="*/ 11 w 71"/>
                <a:gd name="T19" fmla="*/ 53 h 67"/>
                <a:gd name="T20" fmla="*/ 3 w 71"/>
                <a:gd name="T21" fmla="*/ 49 h 67"/>
                <a:gd name="T22" fmla="*/ 3 w 71"/>
                <a:gd name="T23" fmla="*/ 26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1" h="67">
                  <a:moveTo>
                    <a:pt x="3" y="26"/>
                  </a:moveTo>
                  <a:cubicBezTo>
                    <a:pt x="3" y="26"/>
                    <a:pt x="3" y="26"/>
                    <a:pt x="3" y="26"/>
                  </a:cubicBezTo>
                  <a:cubicBezTo>
                    <a:pt x="4" y="26"/>
                    <a:pt x="4" y="26"/>
                    <a:pt x="4" y="26"/>
                  </a:cubicBezTo>
                  <a:cubicBezTo>
                    <a:pt x="6" y="17"/>
                    <a:pt x="13" y="8"/>
                    <a:pt x="26" y="0"/>
                  </a:cubicBezTo>
                  <a:cubicBezTo>
                    <a:pt x="71" y="12"/>
                    <a:pt x="71" y="12"/>
                    <a:pt x="71" y="12"/>
                  </a:cubicBezTo>
                  <a:cubicBezTo>
                    <a:pt x="71" y="12"/>
                    <a:pt x="63" y="39"/>
                    <a:pt x="40" y="55"/>
                  </a:cubicBezTo>
                  <a:cubicBezTo>
                    <a:pt x="40" y="55"/>
                    <a:pt x="40" y="55"/>
                    <a:pt x="40" y="55"/>
                  </a:cubicBezTo>
                  <a:cubicBezTo>
                    <a:pt x="35" y="58"/>
                    <a:pt x="29" y="61"/>
                    <a:pt x="22" y="63"/>
                  </a:cubicBezTo>
                  <a:cubicBezTo>
                    <a:pt x="22" y="63"/>
                    <a:pt x="19" y="67"/>
                    <a:pt x="16" y="63"/>
                  </a:cubicBezTo>
                  <a:cubicBezTo>
                    <a:pt x="13" y="60"/>
                    <a:pt x="15" y="54"/>
                    <a:pt x="11" y="53"/>
                  </a:cubicBezTo>
                  <a:cubicBezTo>
                    <a:pt x="8" y="52"/>
                    <a:pt x="6" y="54"/>
                    <a:pt x="3" y="49"/>
                  </a:cubicBezTo>
                  <a:cubicBezTo>
                    <a:pt x="2" y="47"/>
                    <a:pt x="0" y="37"/>
                    <a:pt x="3" y="26"/>
                  </a:cubicBezTo>
                </a:path>
              </a:pathLst>
            </a:custGeom>
            <a:solidFill>
              <a:srgbClr val="F9E5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1" name="Freeform 59">
              <a:extLst>
                <a:ext uri="{FF2B5EF4-FFF2-40B4-BE49-F238E27FC236}">
                  <a16:creationId xmlns="" xmlns:a16="http://schemas.microsoft.com/office/drawing/2014/main" id="{F6DE8AB7-2506-4470-8D3D-053950999AF5}"/>
                </a:ext>
              </a:extLst>
            </p:cNvPr>
            <p:cNvSpPr>
              <a:spLocks noEditPoints="1"/>
            </p:cNvSpPr>
            <p:nvPr/>
          </p:nvSpPr>
          <p:spPr bwMode="auto">
            <a:xfrm flipH="1">
              <a:off x="2185988" y="6372225"/>
              <a:ext cx="111125" cy="109538"/>
            </a:xfrm>
            <a:custGeom>
              <a:avLst/>
              <a:gdLst>
                <a:gd name="T0" fmla="*/ 39 w 39"/>
                <a:gd name="T1" fmla="*/ 29 h 39"/>
                <a:gd name="T2" fmla="*/ 28 w 39"/>
                <a:gd name="T3" fmla="*/ 32 h 39"/>
                <a:gd name="T4" fmla="*/ 18 w 39"/>
                <a:gd name="T5" fmla="*/ 39 h 39"/>
                <a:gd name="T6" fmla="*/ 18 w 39"/>
                <a:gd name="T7" fmla="*/ 39 h 39"/>
                <a:gd name="T8" fmla="*/ 21 w 39"/>
                <a:gd name="T9" fmla="*/ 37 h 39"/>
                <a:gd name="T10" fmla="*/ 39 w 39"/>
                <a:gd name="T11" fmla="*/ 29 h 39"/>
                <a:gd name="T12" fmla="*/ 32 w 39"/>
                <a:gd name="T13" fmla="*/ 18 h 39"/>
                <a:gd name="T14" fmla="*/ 17 w 39"/>
                <a:gd name="T15" fmla="*/ 23 h 39"/>
                <a:gd name="T16" fmla="*/ 16 w 39"/>
                <a:gd name="T17" fmla="*/ 23 h 39"/>
                <a:gd name="T18" fmla="*/ 7 w 39"/>
                <a:gd name="T19" fmla="*/ 24 h 39"/>
                <a:gd name="T20" fmla="*/ 3 w 39"/>
                <a:gd name="T21" fmla="*/ 24 h 39"/>
                <a:gd name="T22" fmla="*/ 10 w 39"/>
                <a:gd name="T23" fmla="*/ 27 h 39"/>
                <a:gd name="T24" fmla="*/ 15 w 39"/>
                <a:gd name="T25" fmla="*/ 37 h 39"/>
                <a:gd name="T26" fmla="*/ 16 w 39"/>
                <a:gd name="T27" fmla="*/ 38 h 39"/>
                <a:gd name="T28" fmla="*/ 25 w 39"/>
                <a:gd name="T29" fmla="*/ 32 h 39"/>
                <a:gd name="T30" fmla="*/ 22 w 39"/>
                <a:gd name="T31" fmla="*/ 31 h 39"/>
                <a:gd name="T32" fmla="*/ 32 w 39"/>
                <a:gd name="T33" fmla="*/ 18 h 39"/>
                <a:gd name="T34" fmla="*/ 19 w 39"/>
                <a:gd name="T35" fmla="*/ 12 h 39"/>
                <a:gd name="T36" fmla="*/ 18 w 39"/>
                <a:gd name="T37" fmla="*/ 12 h 39"/>
                <a:gd name="T38" fmla="*/ 10 w 39"/>
                <a:gd name="T39" fmla="*/ 17 h 39"/>
                <a:gd name="T40" fmla="*/ 9 w 39"/>
                <a:gd name="T41" fmla="*/ 17 h 39"/>
                <a:gd name="T42" fmla="*/ 9 w 39"/>
                <a:gd name="T43" fmla="*/ 14 h 39"/>
                <a:gd name="T44" fmla="*/ 1 w 39"/>
                <a:gd name="T45" fmla="*/ 15 h 39"/>
                <a:gd name="T46" fmla="*/ 2 w 39"/>
                <a:gd name="T47" fmla="*/ 22 h 39"/>
                <a:gd name="T48" fmla="*/ 8 w 39"/>
                <a:gd name="T49" fmla="*/ 22 h 39"/>
                <a:gd name="T50" fmla="*/ 14 w 39"/>
                <a:gd name="T51" fmla="*/ 22 h 39"/>
                <a:gd name="T52" fmla="*/ 19 w 39"/>
                <a:gd name="T53" fmla="*/ 12 h 39"/>
                <a:gd name="T54" fmla="*/ 22 w 39"/>
                <a:gd name="T55" fmla="*/ 9 h 39"/>
                <a:gd name="T56" fmla="*/ 21 w 39"/>
                <a:gd name="T57" fmla="*/ 9 h 39"/>
                <a:gd name="T58" fmla="*/ 22 w 39"/>
                <a:gd name="T59" fmla="*/ 9 h 39"/>
                <a:gd name="T60" fmla="*/ 22 w 39"/>
                <a:gd name="T61" fmla="*/ 9 h 39"/>
                <a:gd name="T62" fmla="*/ 2 w 39"/>
                <a:gd name="T63" fmla="*/ 9 h 39"/>
                <a:gd name="T64" fmla="*/ 1 w 39"/>
                <a:gd name="T65" fmla="*/ 9 h 39"/>
                <a:gd name="T66" fmla="*/ 0 w 39"/>
                <a:gd name="T67" fmla="*/ 12 h 39"/>
                <a:gd name="T68" fmla="*/ 3 w 39"/>
                <a:gd name="T69" fmla="*/ 12 h 39"/>
                <a:gd name="T70" fmla="*/ 3 w 39"/>
                <a:gd name="T71" fmla="*/ 12 h 39"/>
                <a:gd name="T72" fmla="*/ 2 w 39"/>
                <a:gd name="T73" fmla="*/ 9 h 39"/>
                <a:gd name="T74" fmla="*/ 9 w 39"/>
                <a:gd name="T75" fmla="*/ 8 h 39"/>
                <a:gd name="T76" fmla="*/ 8 w 39"/>
                <a:gd name="T77" fmla="*/ 8 h 39"/>
                <a:gd name="T78" fmla="*/ 5 w 39"/>
                <a:gd name="T79" fmla="*/ 12 h 39"/>
                <a:gd name="T80" fmla="*/ 9 w 39"/>
                <a:gd name="T81" fmla="*/ 12 h 39"/>
                <a:gd name="T82" fmla="*/ 9 w 39"/>
                <a:gd name="T83" fmla="*/ 8 h 39"/>
                <a:gd name="T84" fmla="*/ 10 w 39"/>
                <a:gd name="T85" fmla="*/ 3 h 39"/>
                <a:gd name="T86" fmla="*/ 8 w 39"/>
                <a:gd name="T87" fmla="*/ 6 h 39"/>
                <a:gd name="T88" fmla="*/ 9 w 39"/>
                <a:gd name="T89" fmla="*/ 6 h 39"/>
                <a:gd name="T90" fmla="*/ 10 w 39"/>
                <a:gd name="T91" fmla="*/ 3 h 39"/>
                <a:gd name="T92" fmla="*/ 2 w 39"/>
                <a:gd name="T93" fmla="*/ 0 h 39"/>
                <a:gd name="T94" fmla="*/ 1 w 39"/>
                <a:gd name="T95" fmla="*/ 7 h 39"/>
                <a:gd name="T96" fmla="*/ 1 w 39"/>
                <a:gd name="T97" fmla="*/ 7 h 39"/>
                <a:gd name="T98" fmla="*/ 2 w 39"/>
                <a:gd name="T99" fmla="*/ 7 h 39"/>
                <a:gd name="T100" fmla="*/ 2 w 39"/>
                <a:gd name="T101" fmla="*/ 0 h 39"/>
                <a:gd name="T102" fmla="*/ 2 w 39"/>
                <a:gd name="T103" fmla="*/ 0 h 39"/>
                <a:gd name="T104" fmla="*/ 2 w 39"/>
                <a:gd name="T105" fmla="*/ 0 h 39"/>
                <a:gd name="T106" fmla="*/ 2 w 39"/>
                <a:gd name="T107"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9" h="39">
                  <a:moveTo>
                    <a:pt x="39" y="29"/>
                  </a:moveTo>
                  <a:cubicBezTo>
                    <a:pt x="38" y="29"/>
                    <a:pt x="33" y="31"/>
                    <a:pt x="28" y="32"/>
                  </a:cubicBezTo>
                  <a:cubicBezTo>
                    <a:pt x="25" y="34"/>
                    <a:pt x="22" y="37"/>
                    <a:pt x="18" y="39"/>
                  </a:cubicBezTo>
                  <a:cubicBezTo>
                    <a:pt x="18" y="39"/>
                    <a:pt x="18" y="39"/>
                    <a:pt x="18" y="39"/>
                  </a:cubicBezTo>
                  <a:cubicBezTo>
                    <a:pt x="20" y="39"/>
                    <a:pt x="21" y="37"/>
                    <a:pt x="21" y="37"/>
                  </a:cubicBezTo>
                  <a:cubicBezTo>
                    <a:pt x="28" y="35"/>
                    <a:pt x="34" y="32"/>
                    <a:pt x="39" y="29"/>
                  </a:cubicBezTo>
                  <a:moveTo>
                    <a:pt x="32" y="18"/>
                  </a:moveTo>
                  <a:cubicBezTo>
                    <a:pt x="31" y="19"/>
                    <a:pt x="22" y="23"/>
                    <a:pt x="17" y="23"/>
                  </a:cubicBezTo>
                  <a:cubicBezTo>
                    <a:pt x="17" y="23"/>
                    <a:pt x="17" y="23"/>
                    <a:pt x="16" y="23"/>
                  </a:cubicBezTo>
                  <a:cubicBezTo>
                    <a:pt x="13" y="24"/>
                    <a:pt x="10" y="24"/>
                    <a:pt x="7" y="24"/>
                  </a:cubicBezTo>
                  <a:cubicBezTo>
                    <a:pt x="6" y="24"/>
                    <a:pt x="4" y="24"/>
                    <a:pt x="3" y="24"/>
                  </a:cubicBezTo>
                  <a:cubicBezTo>
                    <a:pt x="5" y="28"/>
                    <a:pt x="7" y="26"/>
                    <a:pt x="10" y="27"/>
                  </a:cubicBezTo>
                  <a:cubicBezTo>
                    <a:pt x="14" y="28"/>
                    <a:pt x="12" y="34"/>
                    <a:pt x="15" y="37"/>
                  </a:cubicBezTo>
                  <a:cubicBezTo>
                    <a:pt x="15" y="37"/>
                    <a:pt x="16" y="37"/>
                    <a:pt x="16" y="38"/>
                  </a:cubicBezTo>
                  <a:cubicBezTo>
                    <a:pt x="19" y="36"/>
                    <a:pt x="22" y="34"/>
                    <a:pt x="25" y="32"/>
                  </a:cubicBezTo>
                  <a:cubicBezTo>
                    <a:pt x="23" y="32"/>
                    <a:pt x="22" y="32"/>
                    <a:pt x="22" y="31"/>
                  </a:cubicBezTo>
                  <a:cubicBezTo>
                    <a:pt x="18" y="28"/>
                    <a:pt x="30" y="19"/>
                    <a:pt x="32" y="18"/>
                  </a:cubicBezTo>
                  <a:moveTo>
                    <a:pt x="19" y="12"/>
                  </a:moveTo>
                  <a:cubicBezTo>
                    <a:pt x="19" y="12"/>
                    <a:pt x="18" y="12"/>
                    <a:pt x="18" y="12"/>
                  </a:cubicBezTo>
                  <a:cubicBezTo>
                    <a:pt x="15" y="15"/>
                    <a:pt x="12" y="17"/>
                    <a:pt x="10" y="17"/>
                  </a:cubicBezTo>
                  <a:cubicBezTo>
                    <a:pt x="10" y="17"/>
                    <a:pt x="10" y="17"/>
                    <a:pt x="9" y="17"/>
                  </a:cubicBezTo>
                  <a:cubicBezTo>
                    <a:pt x="9" y="17"/>
                    <a:pt x="9" y="16"/>
                    <a:pt x="9" y="14"/>
                  </a:cubicBezTo>
                  <a:cubicBezTo>
                    <a:pt x="6" y="15"/>
                    <a:pt x="3" y="15"/>
                    <a:pt x="1" y="15"/>
                  </a:cubicBezTo>
                  <a:cubicBezTo>
                    <a:pt x="1" y="18"/>
                    <a:pt x="1" y="20"/>
                    <a:pt x="2" y="22"/>
                  </a:cubicBezTo>
                  <a:cubicBezTo>
                    <a:pt x="4" y="22"/>
                    <a:pt x="6" y="22"/>
                    <a:pt x="8" y="22"/>
                  </a:cubicBezTo>
                  <a:cubicBezTo>
                    <a:pt x="10" y="22"/>
                    <a:pt x="12" y="22"/>
                    <a:pt x="14" y="22"/>
                  </a:cubicBezTo>
                  <a:cubicBezTo>
                    <a:pt x="13" y="20"/>
                    <a:pt x="16" y="15"/>
                    <a:pt x="19" y="12"/>
                  </a:cubicBezTo>
                  <a:moveTo>
                    <a:pt x="22" y="9"/>
                  </a:moveTo>
                  <a:cubicBezTo>
                    <a:pt x="22" y="9"/>
                    <a:pt x="22" y="9"/>
                    <a:pt x="21" y="9"/>
                  </a:cubicBezTo>
                  <a:cubicBezTo>
                    <a:pt x="21" y="9"/>
                    <a:pt x="21" y="9"/>
                    <a:pt x="22" y="9"/>
                  </a:cubicBezTo>
                  <a:cubicBezTo>
                    <a:pt x="22" y="9"/>
                    <a:pt x="22" y="9"/>
                    <a:pt x="22" y="9"/>
                  </a:cubicBezTo>
                  <a:moveTo>
                    <a:pt x="2" y="9"/>
                  </a:moveTo>
                  <a:cubicBezTo>
                    <a:pt x="1" y="9"/>
                    <a:pt x="1" y="9"/>
                    <a:pt x="1" y="9"/>
                  </a:cubicBezTo>
                  <a:cubicBezTo>
                    <a:pt x="0" y="10"/>
                    <a:pt x="0" y="11"/>
                    <a:pt x="0" y="12"/>
                  </a:cubicBezTo>
                  <a:cubicBezTo>
                    <a:pt x="1" y="12"/>
                    <a:pt x="2" y="12"/>
                    <a:pt x="3" y="12"/>
                  </a:cubicBezTo>
                  <a:cubicBezTo>
                    <a:pt x="3" y="12"/>
                    <a:pt x="3" y="12"/>
                    <a:pt x="3" y="12"/>
                  </a:cubicBezTo>
                  <a:cubicBezTo>
                    <a:pt x="2" y="11"/>
                    <a:pt x="2" y="10"/>
                    <a:pt x="2" y="9"/>
                  </a:cubicBezTo>
                  <a:moveTo>
                    <a:pt x="9" y="8"/>
                  </a:moveTo>
                  <a:cubicBezTo>
                    <a:pt x="9" y="8"/>
                    <a:pt x="8" y="8"/>
                    <a:pt x="8" y="8"/>
                  </a:cubicBezTo>
                  <a:cubicBezTo>
                    <a:pt x="7" y="10"/>
                    <a:pt x="6" y="12"/>
                    <a:pt x="5" y="12"/>
                  </a:cubicBezTo>
                  <a:cubicBezTo>
                    <a:pt x="6" y="12"/>
                    <a:pt x="7" y="12"/>
                    <a:pt x="9" y="12"/>
                  </a:cubicBezTo>
                  <a:cubicBezTo>
                    <a:pt x="9" y="11"/>
                    <a:pt x="9" y="9"/>
                    <a:pt x="9" y="8"/>
                  </a:cubicBezTo>
                  <a:moveTo>
                    <a:pt x="10" y="3"/>
                  </a:moveTo>
                  <a:cubicBezTo>
                    <a:pt x="10" y="3"/>
                    <a:pt x="9" y="5"/>
                    <a:pt x="8" y="6"/>
                  </a:cubicBezTo>
                  <a:cubicBezTo>
                    <a:pt x="9" y="6"/>
                    <a:pt x="9" y="6"/>
                    <a:pt x="9" y="6"/>
                  </a:cubicBezTo>
                  <a:cubicBezTo>
                    <a:pt x="9" y="4"/>
                    <a:pt x="10" y="3"/>
                    <a:pt x="10" y="3"/>
                  </a:cubicBezTo>
                  <a:moveTo>
                    <a:pt x="2" y="0"/>
                  </a:moveTo>
                  <a:cubicBezTo>
                    <a:pt x="2" y="3"/>
                    <a:pt x="1" y="5"/>
                    <a:pt x="1" y="7"/>
                  </a:cubicBezTo>
                  <a:cubicBezTo>
                    <a:pt x="1" y="7"/>
                    <a:pt x="1" y="7"/>
                    <a:pt x="1" y="7"/>
                  </a:cubicBezTo>
                  <a:cubicBezTo>
                    <a:pt x="2" y="7"/>
                    <a:pt x="2" y="7"/>
                    <a:pt x="2" y="7"/>
                  </a:cubicBezTo>
                  <a:cubicBezTo>
                    <a:pt x="2" y="4"/>
                    <a:pt x="2" y="2"/>
                    <a:pt x="2" y="0"/>
                  </a:cubicBezTo>
                  <a:moveTo>
                    <a:pt x="2" y="0"/>
                  </a:moveTo>
                  <a:cubicBezTo>
                    <a:pt x="2" y="0"/>
                    <a:pt x="2" y="0"/>
                    <a:pt x="2" y="0"/>
                  </a:cubicBezTo>
                  <a:cubicBezTo>
                    <a:pt x="2" y="0"/>
                    <a:pt x="2" y="0"/>
                    <a:pt x="2" y="0"/>
                  </a:cubicBezTo>
                </a:path>
              </a:pathLst>
            </a:custGeom>
            <a:solidFill>
              <a:srgbClr val="FCF2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2" name="Freeform 60">
              <a:extLst>
                <a:ext uri="{FF2B5EF4-FFF2-40B4-BE49-F238E27FC236}">
                  <a16:creationId xmlns="" xmlns:a16="http://schemas.microsoft.com/office/drawing/2014/main" id="{369B3B1E-C411-4346-8FEF-6D531FCC4864}"/>
                </a:ext>
              </a:extLst>
            </p:cNvPr>
            <p:cNvSpPr>
              <a:spLocks/>
            </p:cNvSpPr>
            <p:nvPr/>
          </p:nvSpPr>
          <p:spPr bwMode="auto">
            <a:xfrm flipH="1">
              <a:off x="2114550" y="6223000"/>
              <a:ext cx="233363" cy="125413"/>
            </a:xfrm>
            <a:custGeom>
              <a:avLst/>
              <a:gdLst>
                <a:gd name="T0" fmla="*/ 8 w 82"/>
                <a:gd name="T1" fmla="*/ 34 h 44"/>
                <a:gd name="T2" fmla="*/ 52 w 82"/>
                <a:gd name="T3" fmla="*/ 27 h 44"/>
                <a:gd name="T4" fmla="*/ 81 w 82"/>
                <a:gd name="T5" fmla="*/ 0 h 44"/>
                <a:gd name="T6" fmla="*/ 82 w 82"/>
                <a:gd name="T7" fmla="*/ 4 h 44"/>
                <a:gd name="T8" fmla="*/ 7 w 82"/>
                <a:gd name="T9" fmla="*/ 35 h 44"/>
                <a:gd name="T10" fmla="*/ 7 w 82"/>
                <a:gd name="T11" fmla="*/ 35 h 44"/>
                <a:gd name="T12" fmla="*/ 2 w 82"/>
                <a:gd name="T13" fmla="*/ 35 h 44"/>
                <a:gd name="T14" fmla="*/ 5 w 82"/>
                <a:gd name="T15" fmla="*/ 31 h 44"/>
                <a:gd name="T16" fmla="*/ 8 w 82"/>
                <a:gd name="T17" fmla="*/ 3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 h="44">
                  <a:moveTo>
                    <a:pt x="8" y="34"/>
                  </a:moveTo>
                  <a:cubicBezTo>
                    <a:pt x="16" y="35"/>
                    <a:pt x="35" y="37"/>
                    <a:pt x="52" y="27"/>
                  </a:cubicBezTo>
                  <a:cubicBezTo>
                    <a:pt x="74" y="14"/>
                    <a:pt x="81" y="0"/>
                    <a:pt x="81" y="0"/>
                  </a:cubicBezTo>
                  <a:cubicBezTo>
                    <a:pt x="82" y="4"/>
                    <a:pt x="82" y="4"/>
                    <a:pt x="82" y="4"/>
                  </a:cubicBezTo>
                  <a:cubicBezTo>
                    <a:pt x="82" y="4"/>
                    <a:pt x="56" y="44"/>
                    <a:pt x="7" y="35"/>
                  </a:cubicBezTo>
                  <a:cubicBezTo>
                    <a:pt x="7" y="35"/>
                    <a:pt x="7" y="35"/>
                    <a:pt x="7" y="35"/>
                  </a:cubicBezTo>
                  <a:cubicBezTo>
                    <a:pt x="6" y="35"/>
                    <a:pt x="4" y="36"/>
                    <a:pt x="2" y="35"/>
                  </a:cubicBezTo>
                  <a:cubicBezTo>
                    <a:pt x="0" y="35"/>
                    <a:pt x="1" y="31"/>
                    <a:pt x="5" y="31"/>
                  </a:cubicBezTo>
                  <a:cubicBezTo>
                    <a:pt x="8" y="31"/>
                    <a:pt x="8" y="33"/>
                    <a:pt x="8" y="34"/>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3" name="Freeform 61">
              <a:extLst>
                <a:ext uri="{FF2B5EF4-FFF2-40B4-BE49-F238E27FC236}">
                  <a16:creationId xmlns="" xmlns:a16="http://schemas.microsoft.com/office/drawing/2014/main" id="{F40582F1-C438-4A6B-A0D5-F8D0018E8773}"/>
                </a:ext>
              </a:extLst>
            </p:cNvPr>
            <p:cNvSpPr>
              <a:spLocks/>
            </p:cNvSpPr>
            <p:nvPr/>
          </p:nvSpPr>
          <p:spPr bwMode="auto">
            <a:xfrm flipH="1">
              <a:off x="2124075" y="6183313"/>
              <a:ext cx="263525" cy="134938"/>
            </a:xfrm>
            <a:custGeom>
              <a:avLst/>
              <a:gdLst>
                <a:gd name="T0" fmla="*/ 92 w 93"/>
                <a:gd name="T1" fmla="*/ 5 h 47"/>
                <a:gd name="T2" fmla="*/ 93 w 93"/>
                <a:gd name="T3" fmla="*/ 0 h 47"/>
                <a:gd name="T4" fmla="*/ 9 w 93"/>
                <a:gd name="T5" fmla="*/ 43 h 47"/>
                <a:gd name="T6" fmla="*/ 3 w 93"/>
                <a:gd name="T7" fmla="*/ 42 h 47"/>
                <a:gd name="T8" fmla="*/ 9 w 93"/>
                <a:gd name="T9" fmla="*/ 44 h 47"/>
                <a:gd name="T10" fmla="*/ 9 w 93"/>
                <a:gd name="T11" fmla="*/ 44 h 47"/>
                <a:gd name="T12" fmla="*/ 40 w 93"/>
                <a:gd name="T13" fmla="*/ 38 h 47"/>
                <a:gd name="T14" fmla="*/ 92 w 93"/>
                <a:gd name="T15" fmla="*/ 5 h 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3" h="47">
                  <a:moveTo>
                    <a:pt x="92" y="5"/>
                  </a:moveTo>
                  <a:cubicBezTo>
                    <a:pt x="93" y="0"/>
                    <a:pt x="93" y="0"/>
                    <a:pt x="93" y="0"/>
                  </a:cubicBezTo>
                  <a:cubicBezTo>
                    <a:pt x="93" y="0"/>
                    <a:pt x="52" y="42"/>
                    <a:pt x="9" y="43"/>
                  </a:cubicBezTo>
                  <a:cubicBezTo>
                    <a:pt x="9" y="43"/>
                    <a:pt x="6" y="40"/>
                    <a:pt x="3" y="42"/>
                  </a:cubicBezTo>
                  <a:cubicBezTo>
                    <a:pt x="0" y="44"/>
                    <a:pt x="5" y="47"/>
                    <a:pt x="9" y="44"/>
                  </a:cubicBezTo>
                  <a:cubicBezTo>
                    <a:pt x="9" y="44"/>
                    <a:pt x="9" y="44"/>
                    <a:pt x="9" y="44"/>
                  </a:cubicBezTo>
                  <a:cubicBezTo>
                    <a:pt x="16" y="44"/>
                    <a:pt x="28" y="42"/>
                    <a:pt x="40" y="38"/>
                  </a:cubicBezTo>
                  <a:cubicBezTo>
                    <a:pt x="60" y="30"/>
                    <a:pt x="85" y="11"/>
                    <a:pt x="92" y="5"/>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4" name="Freeform 62">
              <a:extLst>
                <a:ext uri="{FF2B5EF4-FFF2-40B4-BE49-F238E27FC236}">
                  <a16:creationId xmlns="" xmlns:a16="http://schemas.microsoft.com/office/drawing/2014/main" id="{DB969AD3-45F1-4B10-B0F3-3DCA686557A4}"/>
                </a:ext>
              </a:extLst>
            </p:cNvPr>
            <p:cNvSpPr>
              <a:spLocks/>
            </p:cNvSpPr>
            <p:nvPr/>
          </p:nvSpPr>
          <p:spPr bwMode="auto">
            <a:xfrm flipH="1">
              <a:off x="2132013" y="6029325"/>
              <a:ext cx="414338" cy="222250"/>
            </a:xfrm>
            <a:custGeom>
              <a:avLst/>
              <a:gdLst>
                <a:gd name="T0" fmla="*/ 5 w 146"/>
                <a:gd name="T1" fmla="*/ 67 h 78"/>
                <a:gd name="T2" fmla="*/ 0 w 146"/>
                <a:gd name="T3" fmla="*/ 73 h 78"/>
                <a:gd name="T4" fmla="*/ 10 w 146"/>
                <a:gd name="T5" fmla="*/ 67 h 78"/>
                <a:gd name="T6" fmla="*/ 143 w 146"/>
                <a:gd name="T7" fmla="*/ 60 h 78"/>
                <a:gd name="T8" fmla="*/ 146 w 146"/>
                <a:gd name="T9" fmla="*/ 57 h 78"/>
                <a:gd name="T10" fmla="*/ 5 w 146"/>
                <a:gd name="T11" fmla="*/ 67 h 78"/>
              </a:gdLst>
              <a:ahLst/>
              <a:cxnLst>
                <a:cxn ang="0">
                  <a:pos x="T0" y="T1"/>
                </a:cxn>
                <a:cxn ang="0">
                  <a:pos x="T2" y="T3"/>
                </a:cxn>
                <a:cxn ang="0">
                  <a:pos x="T4" y="T5"/>
                </a:cxn>
                <a:cxn ang="0">
                  <a:pos x="T6" y="T7"/>
                </a:cxn>
                <a:cxn ang="0">
                  <a:pos x="T8" y="T9"/>
                </a:cxn>
                <a:cxn ang="0">
                  <a:pos x="T10" y="T11"/>
                </a:cxn>
              </a:cxnLst>
              <a:rect l="0" t="0" r="r" b="b"/>
              <a:pathLst>
                <a:path w="146" h="78">
                  <a:moveTo>
                    <a:pt x="5" y="67"/>
                  </a:moveTo>
                  <a:cubicBezTo>
                    <a:pt x="3" y="68"/>
                    <a:pt x="0" y="70"/>
                    <a:pt x="0" y="73"/>
                  </a:cubicBezTo>
                  <a:cubicBezTo>
                    <a:pt x="1" y="78"/>
                    <a:pt x="13" y="73"/>
                    <a:pt x="10" y="67"/>
                  </a:cubicBezTo>
                  <a:cubicBezTo>
                    <a:pt x="60" y="3"/>
                    <a:pt x="142" y="60"/>
                    <a:pt x="143" y="60"/>
                  </a:cubicBezTo>
                  <a:cubicBezTo>
                    <a:pt x="146" y="57"/>
                    <a:pt x="146" y="57"/>
                    <a:pt x="146" y="57"/>
                  </a:cubicBezTo>
                  <a:cubicBezTo>
                    <a:pt x="145" y="56"/>
                    <a:pt x="55" y="0"/>
                    <a:pt x="5" y="67"/>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5" name="Freeform 63">
              <a:extLst>
                <a:ext uri="{FF2B5EF4-FFF2-40B4-BE49-F238E27FC236}">
                  <a16:creationId xmlns="" xmlns:a16="http://schemas.microsoft.com/office/drawing/2014/main" id="{4A099E95-F191-43E8-83FF-53A818EB7C61}"/>
                </a:ext>
              </a:extLst>
            </p:cNvPr>
            <p:cNvSpPr>
              <a:spLocks/>
            </p:cNvSpPr>
            <p:nvPr/>
          </p:nvSpPr>
          <p:spPr bwMode="auto">
            <a:xfrm flipH="1">
              <a:off x="2066925" y="6075363"/>
              <a:ext cx="395288" cy="250825"/>
            </a:xfrm>
            <a:custGeom>
              <a:avLst/>
              <a:gdLst>
                <a:gd name="T0" fmla="*/ 5 w 139"/>
                <a:gd name="T1" fmla="*/ 77 h 88"/>
                <a:gd name="T2" fmla="*/ 1 w 139"/>
                <a:gd name="T3" fmla="*/ 83 h 88"/>
                <a:gd name="T4" fmla="*/ 9 w 139"/>
                <a:gd name="T5" fmla="*/ 75 h 88"/>
                <a:gd name="T6" fmla="*/ 138 w 139"/>
                <a:gd name="T7" fmla="*/ 39 h 88"/>
                <a:gd name="T8" fmla="*/ 139 w 139"/>
                <a:gd name="T9" fmla="*/ 35 h 88"/>
                <a:gd name="T10" fmla="*/ 5 w 139"/>
                <a:gd name="T11" fmla="*/ 77 h 88"/>
              </a:gdLst>
              <a:ahLst/>
              <a:cxnLst>
                <a:cxn ang="0">
                  <a:pos x="T0" y="T1"/>
                </a:cxn>
                <a:cxn ang="0">
                  <a:pos x="T2" y="T3"/>
                </a:cxn>
                <a:cxn ang="0">
                  <a:pos x="T4" y="T5"/>
                </a:cxn>
                <a:cxn ang="0">
                  <a:pos x="T6" y="T7"/>
                </a:cxn>
                <a:cxn ang="0">
                  <a:pos x="T8" y="T9"/>
                </a:cxn>
                <a:cxn ang="0">
                  <a:pos x="T10" y="T11"/>
                </a:cxn>
              </a:cxnLst>
              <a:rect l="0" t="0" r="r" b="b"/>
              <a:pathLst>
                <a:path w="139" h="88">
                  <a:moveTo>
                    <a:pt x="5" y="77"/>
                  </a:moveTo>
                  <a:cubicBezTo>
                    <a:pt x="2" y="78"/>
                    <a:pt x="0" y="80"/>
                    <a:pt x="1" y="83"/>
                  </a:cubicBezTo>
                  <a:cubicBezTo>
                    <a:pt x="3" y="88"/>
                    <a:pt x="13" y="80"/>
                    <a:pt x="9" y="75"/>
                  </a:cubicBezTo>
                  <a:cubicBezTo>
                    <a:pt x="44" y="2"/>
                    <a:pt x="137" y="39"/>
                    <a:pt x="138" y="39"/>
                  </a:cubicBezTo>
                  <a:cubicBezTo>
                    <a:pt x="139" y="35"/>
                    <a:pt x="139" y="35"/>
                    <a:pt x="139" y="35"/>
                  </a:cubicBezTo>
                  <a:cubicBezTo>
                    <a:pt x="138" y="35"/>
                    <a:pt x="39" y="0"/>
                    <a:pt x="5" y="77"/>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6" name="Freeform 64">
              <a:extLst>
                <a:ext uri="{FF2B5EF4-FFF2-40B4-BE49-F238E27FC236}">
                  <a16:creationId xmlns="" xmlns:a16="http://schemas.microsoft.com/office/drawing/2014/main" id="{11E14151-B1C2-4AF0-83D9-97EF4BD87134}"/>
                </a:ext>
              </a:extLst>
            </p:cNvPr>
            <p:cNvSpPr>
              <a:spLocks/>
            </p:cNvSpPr>
            <p:nvPr/>
          </p:nvSpPr>
          <p:spPr bwMode="auto">
            <a:xfrm flipH="1">
              <a:off x="2033588" y="6229350"/>
              <a:ext cx="393700" cy="265113"/>
            </a:xfrm>
            <a:custGeom>
              <a:avLst/>
              <a:gdLst>
                <a:gd name="T0" fmla="*/ 9 w 139"/>
                <a:gd name="T1" fmla="*/ 56 h 93"/>
                <a:gd name="T2" fmla="*/ 2 w 139"/>
                <a:gd name="T3" fmla="*/ 53 h 93"/>
                <a:gd name="T4" fmla="*/ 13 w 139"/>
                <a:gd name="T5" fmla="*/ 55 h 93"/>
                <a:gd name="T6" fmla="*/ 135 w 139"/>
                <a:gd name="T7" fmla="*/ 0 h 93"/>
                <a:gd name="T8" fmla="*/ 139 w 139"/>
                <a:gd name="T9" fmla="*/ 2 h 93"/>
                <a:gd name="T10" fmla="*/ 9 w 139"/>
                <a:gd name="T11" fmla="*/ 56 h 93"/>
              </a:gdLst>
              <a:ahLst/>
              <a:cxnLst>
                <a:cxn ang="0">
                  <a:pos x="T0" y="T1"/>
                </a:cxn>
                <a:cxn ang="0">
                  <a:pos x="T2" y="T3"/>
                </a:cxn>
                <a:cxn ang="0">
                  <a:pos x="T4" y="T5"/>
                </a:cxn>
                <a:cxn ang="0">
                  <a:pos x="T6" y="T7"/>
                </a:cxn>
                <a:cxn ang="0">
                  <a:pos x="T8" y="T9"/>
                </a:cxn>
                <a:cxn ang="0">
                  <a:pos x="T10" y="T11"/>
                </a:cxn>
              </a:cxnLst>
              <a:rect l="0" t="0" r="r" b="b"/>
              <a:pathLst>
                <a:path w="139" h="93">
                  <a:moveTo>
                    <a:pt x="9" y="56"/>
                  </a:moveTo>
                  <a:cubicBezTo>
                    <a:pt x="6" y="56"/>
                    <a:pt x="3" y="56"/>
                    <a:pt x="2" y="53"/>
                  </a:cubicBezTo>
                  <a:cubicBezTo>
                    <a:pt x="0" y="48"/>
                    <a:pt x="13" y="48"/>
                    <a:pt x="13" y="55"/>
                  </a:cubicBezTo>
                  <a:cubicBezTo>
                    <a:pt x="86" y="89"/>
                    <a:pt x="134" y="1"/>
                    <a:pt x="135" y="0"/>
                  </a:cubicBezTo>
                  <a:cubicBezTo>
                    <a:pt x="139" y="2"/>
                    <a:pt x="139" y="2"/>
                    <a:pt x="139" y="2"/>
                  </a:cubicBezTo>
                  <a:cubicBezTo>
                    <a:pt x="138" y="3"/>
                    <a:pt x="83" y="93"/>
                    <a:pt x="9" y="56"/>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7" name="Freeform 65">
              <a:extLst>
                <a:ext uri="{FF2B5EF4-FFF2-40B4-BE49-F238E27FC236}">
                  <a16:creationId xmlns="" xmlns:a16="http://schemas.microsoft.com/office/drawing/2014/main" id="{C208DF90-0CB9-4F0A-AF9E-6D48A3108487}"/>
                </a:ext>
              </a:extLst>
            </p:cNvPr>
            <p:cNvSpPr>
              <a:spLocks/>
            </p:cNvSpPr>
            <p:nvPr/>
          </p:nvSpPr>
          <p:spPr bwMode="auto">
            <a:xfrm flipH="1">
              <a:off x="2095500" y="6300788"/>
              <a:ext cx="258763" cy="187325"/>
            </a:xfrm>
            <a:custGeom>
              <a:avLst/>
              <a:gdLst>
                <a:gd name="T0" fmla="*/ 6 w 91"/>
                <a:gd name="T1" fmla="*/ 45 h 66"/>
                <a:gd name="T2" fmla="*/ 1 w 91"/>
                <a:gd name="T3" fmla="*/ 43 h 66"/>
                <a:gd name="T4" fmla="*/ 9 w 91"/>
                <a:gd name="T5" fmla="*/ 44 h 66"/>
                <a:gd name="T6" fmla="*/ 89 w 91"/>
                <a:gd name="T7" fmla="*/ 0 h 66"/>
                <a:gd name="T8" fmla="*/ 91 w 91"/>
                <a:gd name="T9" fmla="*/ 1 h 66"/>
                <a:gd name="T10" fmla="*/ 6 w 91"/>
                <a:gd name="T11" fmla="*/ 45 h 66"/>
              </a:gdLst>
              <a:ahLst/>
              <a:cxnLst>
                <a:cxn ang="0">
                  <a:pos x="T0" y="T1"/>
                </a:cxn>
                <a:cxn ang="0">
                  <a:pos x="T2" y="T3"/>
                </a:cxn>
                <a:cxn ang="0">
                  <a:pos x="T4" y="T5"/>
                </a:cxn>
                <a:cxn ang="0">
                  <a:pos x="T6" y="T7"/>
                </a:cxn>
                <a:cxn ang="0">
                  <a:pos x="T8" y="T9"/>
                </a:cxn>
                <a:cxn ang="0">
                  <a:pos x="T10" y="T11"/>
                </a:cxn>
              </a:cxnLst>
              <a:rect l="0" t="0" r="r" b="b"/>
              <a:pathLst>
                <a:path w="91" h="66">
                  <a:moveTo>
                    <a:pt x="6" y="45"/>
                  </a:moveTo>
                  <a:cubicBezTo>
                    <a:pt x="4" y="45"/>
                    <a:pt x="2" y="45"/>
                    <a:pt x="1" y="43"/>
                  </a:cubicBezTo>
                  <a:cubicBezTo>
                    <a:pt x="0" y="40"/>
                    <a:pt x="9" y="39"/>
                    <a:pt x="9" y="44"/>
                  </a:cubicBezTo>
                  <a:cubicBezTo>
                    <a:pt x="61" y="63"/>
                    <a:pt x="88" y="0"/>
                    <a:pt x="89" y="0"/>
                  </a:cubicBezTo>
                  <a:cubicBezTo>
                    <a:pt x="91" y="1"/>
                    <a:pt x="91" y="1"/>
                    <a:pt x="91" y="1"/>
                  </a:cubicBezTo>
                  <a:cubicBezTo>
                    <a:pt x="91" y="2"/>
                    <a:pt x="59" y="66"/>
                    <a:pt x="6" y="45"/>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8" name="Freeform 66">
              <a:extLst>
                <a:ext uri="{FF2B5EF4-FFF2-40B4-BE49-F238E27FC236}">
                  <a16:creationId xmlns="" xmlns:a16="http://schemas.microsoft.com/office/drawing/2014/main" id="{FF7367F7-8994-4F64-9EF6-260869BF0657}"/>
                </a:ext>
              </a:extLst>
            </p:cNvPr>
            <p:cNvSpPr>
              <a:spLocks/>
            </p:cNvSpPr>
            <p:nvPr/>
          </p:nvSpPr>
          <p:spPr bwMode="auto">
            <a:xfrm flipH="1">
              <a:off x="2163763" y="6056313"/>
              <a:ext cx="274638" cy="165100"/>
            </a:xfrm>
            <a:custGeom>
              <a:avLst/>
              <a:gdLst>
                <a:gd name="T0" fmla="*/ 3 w 97"/>
                <a:gd name="T1" fmla="*/ 50 h 58"/>
                <a:gd name="T2" fmla="*/ 0 w 97"/>
                <a:gd name="T3" fmla="*/ 54 h 58"/>
                <a:gd name="T4" fmla="*/ 6 w 97"/>
                <a:gd name="T5" fmla="*/ 49 h 58"/>
                <a:gd name="T6" fmla="*/ 95 w 97"/>
                <a:gd name="T7" fmla="*/ 33 h 58"/>
                <a:gd name="T8" fmla="*/ 97 w 97"/>
                <a:gd name="T9" fmla="*/ 30 h 58"/>
                <a:gd name="T10" fmla="*/ 3 w 97"/>
                <a:gd name="T11" fmla="*/ 50 h 58"/>
              </a:gdLst>
              <a:ahLst/>
              <a:cxnLst>
                <a:cxn ang="0">
                  <a:pos x="T0" y="T1"/>
                </a:cxn>
                <a:cxn ang="0">
                  <a:pos x="T2" y="T3"/>
                </a:cxn>
                <a:cxn ang="0">
                  <a:pos x="T4" y="T5"/>
                </a:cxn>
                <a:cxn ang="0">
                  <a:pos x="T6" y="T7"/>
                </a:cxn>
                <a:cxn ang="0">
                  <a:pos x="T8" y="T9"/>
                </a:cxn>
                <a:cxn ang="0">
                  <a:pos x="T10" y="T11"/>
                </a:cxn>
              </a:cxnLst>
              <a:rect l="0" t="0" r="r" b="b"/>
              <a:pathLst>
                <a:path w="97" h="58">
                  <a:moveTo>
                    <a:pt x="3" y="50"/>
                  </a:moveTo>
                  <a:cubicBezTo>
                    <a:pt x="1" y="51"/>
                    <a:pt x="0" y="52"/>
                    <a:pt x="0" y="54"/>
                  </a:cubicBezTo>
                  <a:cubicBezTo>
                    <a:pt x="1" y="58"/>
                    <a:pt x="9" y="53"/>
                    <a:pt x="6" y="49"/>
                  </a:cubicBezTo>
                  <a:cubicBezTo>
                    <a:pt x="34" y="2"/>
                    <a:pt x="95" y="33"/>
                    <a:pt x="95" y="33"/>
                  </a:cubicBezTo>
                  <a:cubicBezTo>
                    <a:pt x="97" y="30"/>
                    <a:pt x="97" y="30"/>
                    <a:pt x="97" y="30"/>
                  </a:cubicBezTo>
                  <a:cubicBezTo>
                    <a:pt x="96" y="30"/>
                    <a:pt x="31" y="0"/>
                    <a:pt x="3" y="50"/>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9" name="Freeform 67">
              <a:extLst>
                <a:ext uri="{FF2B5EF4-FFF2-40B4-BE49-F238E27FC236}">
                  <a16:creationId xmlns="" xmlns:a16="http://schemas.microsoft.com/office/drawing/2014/main" id="{10590114-D487-4297-9F29-84ECBBE6B1BE}"/>
                </a:ext>
              </a:extLst>
            </p:cNvPr>
            <p:cNvSpPr>
              <a:spLocks/>
            </p:cNvSpPr>
            <p:nvPr/>
          </p:nvSpPr>
          <p:spPr bwMode="auto">
            <a:xfrm flipH="1">
              <a:off x="2106613" y="6262688"/>
              <a:ext cx="277813" cy="260350"/>
            </a:xfrm>
            <a:custGeom>
              <a:avLst/>
              <a:gdLst>
                <a:gd name="T0" fmla="*/ 9 w 98"/>
                <a:gd name="T1" fmla="*/ 84 h 91"/>
                <a:gd name="T2" fmla="*/ 3 w 98"/>
                <a:gd name="T3" fmla="*/ 84 h 91"/>
                <a:gd name="T4" fmla="*/ 12 w 98"/>
                <a:gd name="T5" fmla="*/ 82 h 91"/>
                <a:gd name="T6" fmla="*/ 94 w 98"/>
                <a:gd name="T7" fmla="*/ 0 h 91"/>
                <a:gd name="T8" fmla="*/ 98 w 98"/>
                <a:gd name="T9" fmla="*/ 1 h 91"/>
                <a:gd name="T10" fmla="*/ 9 w 98"/>
                <a:gd name="T11" fmla="*/ 84 h 91"/>
              </a:gdLst>
              <a:ahLst/>
              <a:cxnLst>
                <a:cxn ang="0">
                  <a:pos x="T0" y="T1"/>
                </a:cxn>
                <a:cxn ang="0">
                  <a:pos x="T2" y="T3"/>
                </a:cxn>
                <a:cxn ang="0">
                  <a:pos x="T4" y="T5"/>
                </a:cxn>
                <a:cxn ang="0">
                  <a:pos x="T6" y="T7"/>
                </a:cxn>
                <a:cxn ang="0">
                  <a:pos x="T8" y="T9"/>
                </a:cxn>
                <a:cxn ang="0">
                  <a:pos x="T10" y="T11"/>
                </a:cxn>
              </a:cxnLst>
              <a:rect l="0" t="0" r="r" b="b"/>
              <a:pathLst>
                <a:path w="98" h="91">
                  <a:moveTo>
                    <a:pt x="9" y="84"/>
                  </a:moveTo>
                  <a:cubicBezTo>
                    <a:pt x="7" y="85"/>
                    <a:pt x="4" y="86"/>
                    <a:pt x="3" y="84"/>
                  </a:cubicBezTo>
                  <a:cubicBezTo>
                    <a:pt x="0" y="80"/>
                    <a:pt x="10" y="76"/>
                    <a:pt x="12" y="82"/>
                  </a:cubicBezTo>
                  <a:cubicBezTo>
                    <a:pt x="82" y="87"/>
                    <a:pt x="94" y="1"/>
                    <a:pt x="94" y="0"/>
                  </a:cubicBezTo>
                  <a:cubicBezTo>
                    <a:pt x="98" y="1"/>
                    <a:pt x="98" y="1"/>
                    <a:pt x="98" y="1"/>
                  </a:cubicBezTo>
                  <a:cubicBezTo>
                    <a:pt x="98" y="2"/>
                    <a:pt x="81" y="91"/>
                    <a:pt x="9" y="84"/>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0" name="Freeform 68">
              <a:extLst>
                <a:ext uri="{FF2B5EF4-FFF2-40B4-BE49-F238E27FC236}">
                  <a16:creationId xmlns="" xmlns:a16="http://schemas.microsoft.com/office/drawing/2014/main" id="{F1280C77-9A21-4B3E-9831-BAF3429E748E}"/>
                </a:ext>
              </a:extLst>
            </p:cNvPr>
            <p:cNvSpPr>
              <a:spLocks/>
            </p:cNvSpPr>
            <p:nvPr/>
          </p:nvSpPr>
          <p:spPr bwMode="auto">
            <a:xfrm flipH="1">
              <a:off x="2114550" y="6272213"/>
              <a:ext cx="266700" cy="179388"/>
            </a:xfrm>
            <a:custGeom>
              <a:avLst/>
              <a:gdLst>
                <a:gd name="T0" fmla="*/ 5 w 94"/>
                <a:gd name="T1" fmla="*/ 37 h 63"/>
                <a:gd name="T2" fmla="*/ 1 w 94"/>
                <a:gd name="T3" fmla="*/ 36 h 63"/>
                <a:gd name="T4" fmla="*/ 8 w 94"/>
                <a:gd name="T5" fmla="*/ 36 h 63"/>
                <a:gd name="T6" fmla="*/ 92 w 94"/>
                <a:gd name="T7" fmla="*/ 0 h 63"/>
                <a:gd name="T8" fmla="*/ 94 w 94"/>
                <a:gd name="T9" fmla="*/ 1 h 63"/>
                <a:gd name="T10" fmla="*/ 5 w 94"/>
                <a:gd name="T11" fmla="*/ 37 h 63"/>
              </a:gdLst>
              <a:ahLst/>
              <a:cxnLst>
                <a:cxn ang="0">
                  <a:pos x="T0" y="T1"/>
                </a:cxn>
                <a:cxn ang="0">
                  <a:pos x="T2" y="T3"/>
                </a:cxn>
                <a:cxn ang="0">
                  <a:pos x="T4" y="T5"/>
                </a:cxn>
                <a:cxn ang="0">
                  <a:pos x="T6" y="T7"/>
                </a:cxn>
                <a:cxn ang="0">
                  <a:pos x="T8" y="T9"/>
                </a:cxn>
                <a:cxn ang="0">
                  <a:pos x="T10" y="T11"/>
                </a:cxn>
              </a:cxnLst>
              <a:rect l="0" t="0" r="r" b="b"/>
              <a:pathLst>
                <a:path w="94" h="63">
                  <a:moveTo>
                    <a:pt x="5" y="37"/>
                  </a:moveTo>
                  <a:cubicBezTo>
                    <a:pt x="4" y="38"/>
                    <a:pt x="2" y="38"/>
                    <a:pt x="1" y="36"/>
                  </a:cubicBezTo>
                  <a:cubicBezTo>
                    <a:pt x="0" y="32"/>
                    <a:pt x="9" y="32"/>
                    <a:pt x="8" y="36"/>
                  </a:cubicBezTo>
                  <a:cubicBezTo>
                    <a:pt x="58" y="60"/>
                    <a:pt x="91" y="0"/>
                    <a:pt x="92" y="0"/>
                  </a:cubicBezTo>
                  <a:cubicBezTo>
                    <a:pt x="94" y="1"/>
                    <a:pt x="94" y="1"/>
                    <a:pt x="94" y="1"/>
                  </a:cubicBezTo>
                  <a:cubicBezTo>
                    <a:pt x="94" y="2"/>
                    <a:pt x="56" y="63"/>
                    <a:pt x="5" y="37"/>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1" name="Freeform 69">
              <a:extLst>
                <a:ext uri="{FF2B5EF4-FFF2-40B4-BE49-F238E27FC236}">
                  <a16:creationId xmlns="" xmlns:a16="http://schemas.microsoft.com/office/drawing/2014/main" id="{20256EA7-D4AB-4B8B-B537-AFF9B6772EC3}"/>
                </a:ext>
              </a:extLst>
            </p:cNvPr>
            <p:cNvSpPr>
              <a:spLocks/>
            </p:cNvSpPr>
            <p:nvPr/>
          </p:nvSpPr>
          <p:spPr bwMode="auto">
            <a:xfrm flipH="1">
              <a:off x="2163763" y="6140450"/>
              <a:ext cx="227013" cy="142875"/>
            </a:xfrm>
            <a:custGeom>
              <a:avLst/>
              <a:gdLst>
                <a:gd name="T0" fmla="*/ 6 w 80"/>
                <a:gd name="T1" fmla="*/ 43 h 50"/>
                <a:gd name="T2" fmla="*/ 40 w 80"/>
                <a:gd name="T3" fmla="*/ 15 h 50"/>
                <a:gd name="T4" fmla="*/ 80 w 80"/>
                <a:gd name="T5" fmla="*/ 11 h 50"/>
                <a:gd name="T6" fmla="*/ 78 w 80"/>
                <a:gd name="T7" fmla="*/ 8 h 50"/>
                <a:gd name="T8" fmla="*/ 5 w 80"/>
                <a:gd name="T9" fmla="*/ 43 h 50"/>
                <a:gd name="T10" fmla="*/ 5 w 80"/>
                <a:gd name="T11" fmla="*/ 43 h 50"/>
                <a:gd name="T12" fmla="*/ 1 w 80"/>
                <a:gd name="T13" fmla="*/ 46 h 50"/>
                <a:gd name="T14" fmla="*/ 6 w 80"/>
                <a:gd name="T15" fmla="*/ 47 h 50"/>
                <a:gd name="T16" fmla="*/ 6 w 80"/>
                <a:gd name="T17" fmla="*/ 43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 h="50">
                  <a:moveTo>
                    <a:pt x="6" y="43"/>
                  </a:moveTo>
                  <a:cubicBezTo>
                    <a:pt x="10" y="37"/>
                    <a:pt x="21" y="21"/>
                    <a:pt x="40" y="15"/>
                  </a:cubicBezTo>
                  <a:cubicBezTo>
                    <a:pt x="65" y="7"/>
                    <a:pt x="80" y="11"/>
                    <a:pt x="80" y="11"/>
                  </a:cubicBezTo>
                  <a:cubicBezTo>
                    <a:pt x="78" y="8"/>
                    <a:pt x="78" y="8"/>
                    <a:pt x="78" y="8"/>
                  </a:cubicBezTo>
                  <a:cubicBezTo>
                    <a:pt x="78" y="8"/>
                    <a:pt x="30" y="0"/>
                    <a:pt x="5" y="43"/>
                  </a:cubicBezTo>
                  <a:cubicBezTo>
                    <a:pt x="5" y="43"/>
                    <a:pt x="5" y="43"/>
                    <a:pt x="5" y="43"/>
                  </a:cubicBezTo>
                  <a:cubicBezTo>
                    <a:pt x="4" y="44"/>
                    <a:pt x="2" y="45"/>
                    <a:pt x="1" y="46"/>
                  </a:cubicBezTo>
                  <a:cubicBezTo>
                    <a:pt x="0" y="48"/>
                    <a:pt x="3" y="50"/>
                    <a:pt x="6" y="47"/>
                  </a:cubicBezTo>
                  <a:cubicBezTo>
                    <a:pt x="8" y="45"/>
                    <a:pt x="7" y="44"/>
                    <a:pt x="6" y="43"/>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2" name="Freeform 70">
              <a:extLst>
                <a:ext uri="{FF2B5EF4-FFF2-40B4-BE49-F238E27FC236}">
                  <a16:creationId xmlns="" xmlns:a16="http://schemas.microsoft.com/office/drawing/2014/main" id="{C3DA1D07-7771-460A-A073-117853E44F0D}"/>
                </a:ext>
              </a:extLst>
            </p:cNvPr>
            <p:cNvSpPr>
              <a:spLocks/>
            </p:cNvSpPr>
            <p:nvPr/>
          </p:nvSpPr>
          <p:spPr bwMode="auto">
            <a:xfrm flipH="1">
              <a:off x="2109788" y="6157913"/>
              <a:ext cx="227013" cy="142875"/>
            </a:xfrm>
            <a:custGeom>
              <a:avLst/>
              <a:gdLst>
                <a:gd name="T0" fmla="*/ 6 w 80"/>
                <a:gd name="T1" fmla="*/ 43 h 50"/>
                <a:gd name="T2" fmla="*/ 40 w 80"/>
                <a:gd name="T3" fmla="*/ 15 h 50"/>
                <a:gd name="T4" fmla="*/ 80 w 80"/>
                <a:gd name="T5" fmla="*/ 11 h 50"/>
                <a:gd name="T6" fmla="*/ 78 w 80"/>
                <a:gd name="T7" fmla="*/ 8 h 50"/>
                <a:gd name="T8" fmla="*/ 5 w 80"/>
                <a:gd name="T9" fmla="*/ 43 h 50"/>
                <a:gd name="T10" fmla="*/ 5 w 80"/>
                <a:gd name="T11" fmla="*/ 43 h 50"/>
                <a:gd name="T12" fmla="*/ 1 w 80"/>
                <a:gd name="T13" fmla="*/ 46 h 50"/>
                <a:gd name="T14" fmla="*/ 6 w 80"/>
                <a:gd name="T15" fmla="*/ 47 h 50"/>
                <a:gd name="T16" fmla="*/ 6 w 80"/>
                <a:gd name="T17" fmla="*/ 43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 h="50">
                  <a:moveTo>
                    <a:pt x="6" y="43"/>
                  </a:moveTo>
                  <a:cubicBezTo>
                    <a:pt x="10" y="37"/>
                    <a:pt x="22" y="21"/>
                    <a:pt x="40" y="15"/>
                  </a:cubicBezTo>
                  <a:cubicBezTo>
                    <a:pt x="65" y="8"/>
                    <a:pt x="80" y="11"/>
                    <a:pt x="80" y="11"/>
                  </a:cubicBezTo>
                  <a:cubicBezTo>
                    <a:pt x="78" y="8"/>
                    <a:pt x="78" y="8"/>
                    <a:pt x="78" y="8"/>
                  </a:cubicBezTo>
                  <a:cubicBezTo>
                    <a:pt x="78" y="8"/>
                    <a:pt x="30" y="0"/>
                    <a:pt x="5" y="43"/>
                  </a:cubicBezTo>
                  <a:cubicBezTo>
                    <a:pt x="5" y="43"/>
                    <a:pt x="5" y="43"/>
                    <a:pt x="5" y="43"/>
                  </a:cubicBezTo>
                  <a:cubicBezTo>
                    <a:pt x="4" y="44"/>
                    <a:pt x="2" y="45"/>
                    <a:pt x="1" y="46"/>
                  </a:cubicBezTo>
                  <a:cubicBezTo>
                    <a:pt x="0" y="48"/>
                    <a:pt x="3" y="50"/>
                    <a:pt x="6" y="47"/>
                  </a:cubicBezTo>
                  <a:cubicBezTo>
                    <a:pt x="8" y="45"/>
                    <a:pt x="7" y="44"/>
                    <a:pt x="6" y="43"/>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3" name="Freeform 71">
              <a:extLst>
                <a:ext uri="{FF2B5EF4-FFF2-40B4-BE49-F238E27FC236}">
                  <a16:creationId xmlns="" xmlns:a16="http://schemas.microsoft.com/office/drawing/2014/main" id="{A170AFDB-EF9F-46E7-8C99-25FEC1053EB4}"/>
                </a:ext>
              </a:extLst>
            </p:cNvPr>
            <p:cNvSpPr>
              <a:spLocks/>
            </p:cNvSpPr>
            <p:nvPr/>
          </p:nvSpPr>
          <p:spPr bwMode="auto">
            <a:xfrm flipH="1">
              <a:off x="2143125" y="6149975"/>
              <a:ext cx="219075" cy="147638"/>
            </a:xfrm>
            <a:custGeom>
              <a:avLst/>
              <a:gdLst>
                <a:gd name="T0" fmla="*/ 6 w 77"/>
                <a:gd name="T1" fmla="*/ 45 h 52"/>
                <a:gd name="T2" fmla="*/ 38 w 77"/>
                <a:gd name="T3" fmla="*/ 14 h 52"/>
                <a:gd name="T4" fmla="*/ 77 w 77"/>
                <a:gd name="T5" fmla="*/ 7 h 52"/>
                <a:gd name="T6" fmla="*/ 75 w 77"/>
                <a:gd name="T7" fmla="*/ 4 h 52"/>
                <a:gd name="T8" fmla="*/ 5 w 77"/>
                <a:gd name="T9" fmla="*/ 45 h 52"/>
                <a:gd name="T10" fmla="*/ 4 w 77"/>
                <a:gd name="T11" fmla="*/ 45 h 52"/>
                <a:gd name="T12" fmla="*/ 1 w 77"/>
                <a:gd name="T13" fmla="*/ 48 h 52"/>
                <a:gd name="T14" fmla="*/ 6 w 77"/>
                <a:gd name="T15" fmla="*/ 49 h 52"/>
                <a:gd name="T16" fmla="*/ 6 w 77"/>
                <a:gd name="T17" fmla="*/ 4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52">
                  <a:moveTo>
                    <a:pt x="6" y="45"/>
                  </a:moveTo>
                  <a:cubicBezTo>
                    <a:pt x="9" y="38"/>
                    <a:pt x="20" y="22"/>
                    <a:pt x="38" y="14"/>
                  </a:cubicBezTo>
                  <a:cubicBezTo>
                    <a:pt x="61" y="4"/>
                    <a:pt x="77" y="7"/>
                    <a:pt x="77" y="7"/>
                  </a:cubicBezTo>
                  <a:cubicBezTo>
                    <a:pt x="75" y="4"/>
                    <a:pt x="75" y="4"/>
                    <a:pt x="75" y="4"/>
                  </a:cubicBezTo>
                  <a:cubicBezTo>
                    <a:pt x="75" y="4"/>
                    <a:pt x="26" y="0"/>
                    <a:pt x="5" y="45"/>
                  </a:cubicBezTo>
                  <a:cubicBezTo>
                    <a:pt x="4" y="45"/>
                    <a:pt x="4" y="45"/>
                    <a:pt x="4" y="45"/>
                  </a:cubicBezTo>
                  <a:cubicBezTo>
                    <a:pt x="4" y="45"/>
                    <a:pt x="2" y="47"/>
                    <a:pt x="1" y="48"/>
                  </a:cubicBezTo>
                  <a:cubicBezTo>
                    <a:pt x="0" y="50"/>
                    <a:pt x="3" y="52"/>
                    <a:pt x="6" y="49"/>
                  </a:cubicBezTo>
                  <a:cubicBezTo>
                    <a:pt x="8" y="46"/>
                    <a:pt x="6" y="45"/>
                    <a:pt x="6" y="45"/>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4" name="Freeform 72">
              <a:extLst>
                <a:ext uri="{FF2B5EF4-FFF2-40B4-BE49-F238E27FC236}">
                  <a16:creationId xmlns="" xmlns:a16="http://schemas.microsoft.com/office/drawing/2014/main" id="{14BE2E0B-3064-4600-A4DA-C1712724F433}"/>
                </a:ext>
              </a:extLst>
            </p:cNvPr>
            <p:cNvSpPr>
              <a:spLocks/>
            </p:cNvSpPr>
            <p:nvPr/>
          </p:nvSpPr>
          <p:spPr bwMode="auto">
            <a:xfrm flipH="1">
              <a:off x="2239963" y="6124575"/>
              <a:ext cx="219075" cy="147638"/>
            </a:xfrm>
            <a:custGeom>
              <a:avLst/>
              <a:gdLst>
                <a:gd name="T0" fmla="*/ 5 w 77"/>
                <a:gd name="T1" fmla="*/ 45 h 52"/>
                <a:gd name="T2" fmla="*/ 37 w 77"/>
                <a:gd name="T3" fmla="*/ 14 h 52"/>
                <a:gd name="T4" fmla="*/ 77 w 77"/>
                <a:gd name="T5" fmla="*/ 6 h 52"/>
                <a:gd name="T6" fmla="*/ 74 w 77"/>
                <a:gd name="T7" fmla="*/ 3 h 52"/>
                <a:gd name="T8" fmla="*/ 4 w 77"/>
                <a:gd name="T9" fmla="*/ 44 h 52"/>
                <a:gd name="T10" fmla="*/ 4 w 77"/>
                <a:gd name="T11" fmla="*/ 45 h 52"/>
                <a:gd name="T12" fmla="*/ 1 w 77"/>
                <a:gd name="T13" fmla="*/ 48 h 52"/>
                <a:gd name="T14" fmla="*/ 6 w 77"/>
                <a:gd name="T15" fmla="*/ 48 h 52"/>
                <a:gd name="T16" fmla="*/ 5 w 77"/>
                <a:gd name="T17" fmla="*/ 4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52">
                  <a:moveTo>
                    <a:pt x="5" y="45"/>
                  </a:moveTo>
                  <a:cubicBezTo>
                    <a:pt x="9" y="38"/>
                    <a:pt x="19" y="21"/>
                    <a:pt x="37" y="14"/>
                  </a:cubicBezTo>
                  <a:cubicBezTo>
                    <a:pt x="61" y="4"/>
                    <a:pt x="77" y="6"/>
                    <a:pt x="77" y="6"/>
                  </a:cubicBezTo>
                  <a:cubicBezTo>
                    <a:pt x="74" y="3"/>
                    <a:pt x="74" y="3"/>
                    <a:pt x="74" y="3"/>
                  </a:cubicBezTo>
                  <a:cubicBezTo>
                    <a:pt x="74" y="3"/>
                    <a:pt x="26" y="0"/>
                    <a:pt x="4" y="44"/>
                  </a:cubicBezTo>
                  <a:cubicBezTo>
                    <a:pt x="4" y="45"/>
                    <a:pt x="4" y="45"/>
                    <a:pt x="4" y="45"/>
                  </a:cubicBezTo>
                  <a:cubicBezTo>
                    <a:pt x="3" y="45"/>
                    <a:pt x="1" y="47"/>
                    <a:pt x="1" y="48"/>
                  </a:cubicBezTo>
                  <a:cubicBezTo>
                    <a:pt x="0" y="50"/>
                    <a:pt x="3" y="52"/>
                    <a:pt x="6" y="48"/>
                  </a:cubicBezTo>
                  <a:cubicBezTo>
                    <a:pt x="7" y="46"/>
                    <a:pt x="6" y="45"/>
                    <a:pt x="5" y="45"/>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5" name="Freeform 73">
              <a:extLst>
                <a:ext uri="{FF2B5EF4-FFF2-40B4-BE49-F238E27FC236}">
                  <a16:creationId xmlns="" xmlns:a16="http://schemas.microsoft.com/office/drawing/2014/main" id="{8D9B17B9-B6B7-4DEB-A4D0-5AC937858BC0}"/>
                </a:ext>
              </a:extLst>
            </p:cNvPr>
            <p:cNvSpPr>
              <a:spLocks/>
            </p:cNvSpPr>
            <p:nvPr/>
          </p:nvSpPr>
          <p:spPr bwMode="auto">
            <a:xfrm flipH="1">
              <a:off x="2132013" y="6189663"/>
              <a:ext cx="209550" cy="169863"/>
            </a:xfrm>
            <a:custGeom>
              <a:avLst/>
              <a:gdLst>
                <a:gd name="T0" fmla="*/ 8 w 74"/>
                <a:gd name="T1" fmla="*/ 57 h 60"/>
                <a:gd name="T2" fmla="*/ 50 w 74"/>
                <a:gd name="T3" fmla="*/ 36 h 60"/>
                <a:gd name="T4" fmla="*/ 72 w 74"/>
                <a:gd name="T5" fmla="*/ 0 h 60"/>
                <a:gd name="T6" fmla="*/ 74 w 74"/>
                <a:gd name="T7" fmla="*/ 3 h 60"/>
                <a:gd name="T8" fmla="*/ 7 w 74"/>
                <a:gd name="T9" fmla="*/ 58 h 60"/>
                <a:gd name="T10" fmla="*/ 7 w 74"/>
                <a:gd name="T11" fmla="*/ 58 h 60"/>
                <a:gd name="T12" fmla="*/ 2 w 74"/>
                <a:gd name="T13" fmla="*/ 60 h 60"/>
                <a:gd name="T14" fmla="*/ 4 w 74"/>
                <a:gd name="T15" fmla="*/ 55 h 60"/>
                <a:gd name="T16" fmla="*/ 8 w 74"/>
                <a:gd name="T17" fmla="*/ 57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4" h="60">
                  <a:moveTo>
                    <a:pt x="8" y="57"/>
                  </a:moveTo>
                  <a:cubicBezTo>
                    <a:pt x="16" y="55"/>
                    <a:pt x="36" y="51"/>
                    <a:pt x="50" y="36"/>
                  </a:cubicBezTo>
                  <a:cubicBezTo>
                    <a:pt x="68" y="16"/>
                    <a:pt x="72" y="0"/>
                    <a:pt x="72" y="0"/>
                  </a:cubicBezTo>
                  <a:cubicBezTo>
                    <a:pt x="74" y="3"/>
                    <a:pt x="74" y="3"/>
                    <a:pt x="74" y="3"/>
                  </a:cubicBezTo>
                  <a:cubicBezTo>
                    <a:pt x="74" y="3"/>
                    <a:pt x="60" y="53"/>
                    <a:pt x="7" y="58"/>
                  </a:cubicBezTo>
                  <a:cubicBezTo>
                    <a:pt x="7" y="58"/>
                    <a:pt x="7" y="58"/>
                    <a:pt x="7" y="58"/>
                  </a:cubicBezTo>
                  <a:cubicBezTo>
                    <a:pt x="6" y="58"/>
                    <a:pt x="4" y="60"/>
                    <a:pt x="2" y="60"/>
                  </a:cubicBezTo>
                  <a:cubicBezTo>
                    <a:pt x="0" y="60"/>
                    <a:pt x="0" y="56"/>
                    <a:pt x="4" y="55"/>
                  </a:cubicBezTo>
                  <a:cubicBezTo>
                    <a:pt x="7" y="54"/>
                    <a:pt x="7" y="56"/>
                    <a:pt x="8" y="57"/>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6" name="Freeform 74">
              <a:extLst>
                <a:ext uri="{FF2B5EF4-FFF2-40B4-BE49-F238E27FC236}">
                  <a16:creationId xmlns="" xmlns:a16="http://schemas.microsoft.com/office/drawing/2014/main" id="{A4F76FCD-380B-48CB-BC1B-77DBDBBC000F}"/>
                </a:ext>
              </a:extLst>
            </p:cNvPr>
            <p:cNvSpPr>
              <a:spLocks/>
            </p:cNvSpPr>
            <p:nvPr/>
          </p:nvSpPr>
          <p:spPr bwMode="auto">
            <a:xfrm flipH="1">
              <a:off x="2020888" y="6240463"/>
              <a:ext cx="161925" cy="333375"/>
            </a:xfrm>
            <a:custGeom>
              <a:avLst/>
              <a:gdLst>
                <a:gd name="T0" fmla="*/ 10 w 57"/>
                <a:gd name="T1" fmla="*/ 42 h 117"/>
                <a:gd name="T2" fmla="*/ 10 w 57"/>
                <a:gd name="T3" fmla="*/ 42 h 117"/>
                <a:gd name="T4" fmla="*/ 10 w 57"/>
                <a:gd name="T5" fmla="*/ 42 h 117"/>
                <a:gd name="T6" fmla="*/ 10 w 57"/>
                <a:gd name="T7" fmla="*/ 42 h 117"/>
                <a:gd name="T8" fmla="*/ 13 w 57"/>
                <a:gd name="T9" fmla="*/ 38 h 117"/>
                <a:gd name="T10" fmla="*/ 54 w 57"/>
                <a:gd name="T11" fmla="*/ 0 h 117"/>
                <a:gd name="T12" fmla="*/ 57 w 57"/>
                <a:gd name="T13" fmla="*/ 2 h 117"/>
                <a:gd name="T14" fmla="*/ 53 w 57"/>
                <a:gd name="T15" fmla="*/ 48 h 117"/>
                <a:gd name="T16" fmla="*/ 44 w 57"/>
                <a:gd name="T17" fmla="*/ 85 h 117"/>
                <a:gd name="T18" fmla="*/ 44 w 57"/>
                <a:gd name="T19" fmla="*/ 86 h 117"/>
                <a:gd name="T20" fmla="*/ 42 w 57"/>
                <a:gd name="T21" fmla="*/ 90 h 117"/>
                <a:gd name="T22" fmla="*/ 42 w 57"/>
                <a:gd name="T23" fmla="*/ 90 h 117"/>
                <a:gd name="T24" fmla="*/ 27 w 57"/>
                <a:gd name="T25" fmla="*/ 113 h 117"/>
                <a:gd name="T26" fmla="*/ 22 w 57"/>
                <a:gd name="T27" fmla="*/ 112 h 117"/>
                <a:gd name="T28" fmla="*/ 15 w 57"/>
                <a:gd name="T29" fmla="*/ 107 h 117"/>
                <a:gd name="T30" fmla="*/ 10 w 57"/>
                <a:gd name="T31" fmla="*/ 101 h 117"/>
                <a:gd name="T32" fmla="*/ 4 w 57"/>
                <a:gd name="T33" fmla="*/ 85 h 117"/>
                <a:gd name="T34" fmla="*/ 4 w 57"/>
                <a:gd name="T35" fmla="*/ 85 h 117"/>
                <a:gd name="T36" fmla="*/ 10 w 57"/>
                <a:gd name="T37" fmla="*/ 42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7" h="117">
                  <a:moveTo>
                    <a:pt x="10" y="42"/>
                  </a:moveTo>
                  <a:cubicBezTo>
                    <a:pt x="10" y="42"/>
                    <a:pt x="10" y="42"/>
                    <a:pt x="10" y="42"/>
                  </a:cubicBezTo>
                  <a:cubicBezTo>
                    <a:pt x="10" y="42"/>
                    <a:pt x="10" y="42"/>
                    <a:pt x="10" y="42"/>
                  </a:cubicBezTo>
                  <a:cubicBezTo>
                    <a:pt x="10" y="42"/>
                    <a:pt x="10" y="42"/>
                    <a:pt x="10" y="42"/>
                  </a:cubicBezTo>
                  <a:cubicBezTo>
                    <a:pt x="11" y="40"/>
                    <a:pt x="12" y="39"/>
                    <a:pt x="13" y="38"/>
                  </a:cubicBezTo>
                  <a:cubicBezTo>
                    <a:pt x="35" y="8"/>
                    <a:pt x="46" y="13"/>
                    <a:pt x="54" y="0"/>
                  </a:cubicBezTo>
                  <a:cubicBezTo>
                    <a:pt x="57" y="2"/>
                    <a:pt x="57" y="2"/>
                    <a:pt x="57" y="2"/>
                  </a:cubicBezTo>
                  <a:cubicBezTo>
                    <a:pt x="57" y="2"/>
                    <a:pt x="54" y="24"/>
                    <a:pt x="53" y="48"/>
                  </a:cubicBezTo>
                  <a:cubicBezTo>
                    <a:pt x="52" y="60"/>
                    <a:pt x="49" y="73"/>
                    <a:pt x="44" y="85"/>
                  </a:cubicBezTo>
                  <a:cubicBezTo>
                    <a:pt x="44" y="86"/>
                    <a:pt x="44" y="86"/>
                    <a:pt x="44" y="86"/>
                  </a:cubicBezTo>
                  <a:cubicBezTo>
                    <a:pt x="43" y="87"/>
                    <a:pt x="43" y="88"/>
                    <a:pt x="42" y="90"/>
                  </a:cubicBezTo>
                  <a:cubicBezTo>
                    <a:pt x="42" y="90"/>
                    <a:pt x="42" y="90"/>
                    <a:pt x="42" y="90"/>
                  </a:cubicBezTo>
                  <a:cubicBezTo>
                    <a:pt x="37" y="100"/>
                    <a:pt x="32" y="109"/>
                    <a:pt x="27" y="113"/>
                  </a:cubicBezTo>
                  <a:cubicBezTo>
                    <a:pt x="27" y="113"/>
                    <a:pt x="23" y="117"/>
                    <a:pt x="22" y="112"/>
                  </a:cubicBezTo>
                  <a:cubicBezTo>
                    <a:pt x="20" y="106"/>
                    <a:pt x="17" y="106"/>
                    <a:pt x="15" y="107"/>
                  </a:cubicBezTo>
                  <a:cubicBezTo>
                    <a:pt x="14" y="107"/>
                    <a:pt x="13" y="107"/>
                    <a:pt x="10" y="101"/>
                  </a:cubicBezTo>
                  <a:cubicBezTo>
                    <a:pt x="9" y="98"/>
                    <a:pt x="6" y="93"/>
                    <a:pt x="4" y="85"/>
                  </a:cubicBezTo>
                  <a:cubicBezTo>
                    <a:pt x="4" y="85"/>
                    <a:pt x="4" y="85"/>
                    <a:pt x="4" y="85"/>
                  </a:cubicBezTo>
                  <a:cubicBezTo>
                    <a:pt x="1" y="74"/>
                    <a:pt x="0" y="58"/>
                    <a:pt x="10" y="42"/>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7" name="Freeform 75">
              <a:extLst>
                <a:ext uri="{FF2B5EF4-FFF2-40B4-BE49-F238E27FC236}">
                  <a16:creationId xmlns="" xmlns:a16="http://schemas.microsoft.com/office/drawing/2014/main" id="{748EA260-DEE5-44C6-8AAC-A3AFE042E6CF}"/>
                </a:ext>
              </a:extLst>
            </p:cNvPr>
            <p:cNvSpPr>
              <a:spLocks noEditPoints="1"/>
            </p:cNvSpPr>
            <p:nvPr/>
          </p:nvSpPr>
          <p:spPr bwMode="auto">
            <a:xfrm flipH="1">
              <a:off x="2020888" y="6246813"/>
              <a:ext cx="133350" cy="234950"/>
            </a:xfrm>
            <a:custGeom>
              <a:avLst/>
              <a:gdLst>
                <a:gd name="T0" fmla="*/ 3 w 47"/>
                <a:gd name="T1" fmla="*/ 37 h 83"/>
                <a:gd name="T2" fmla="*/ 2 w 47"/>
                <a:gd name="T3" fmla="*/ 37 h 83"/>
                <a:gd name="T4" fmla="*/ 0 w 47"/>
                <a:gd name="T5" fmla="*/ 40 h 83"/>
                <a:gd name="T6" fmla="*/ 3 w 47"/>
                <a:gd name="T7" fmla="*/ 37 h 83"/>
                <a:gd name="T8" fmla="*/ 47 w 47"/>
                <a:gd name="T9" fmla="*/ 0 h 83"/>
                <a:gd name="T10" fmla="*/ 22 w 47"/>
                <a:gd name="T11" fmla="*/ 28 h 83"/>
                <a:gd name="T12" fmla="*/ 16 w 47"/>
                <a:gd name="T13" fmla="*/ 53 h 83"/>
                <a:gd name="T14" fmla="*/ 29 w 47"/>
                <a:gd name="T15" fmla="*/ 32 h 83"/>
                <a:gd name="T16" fmla="*/ 30 w 47"/>
                <a:gd name="T17" fmla="*/ 32 h 83"/>
                <a:gd name="T18" fmla="*/ 26 w 47"/>
                <a:gd name="T19" fmla="*/ 65 h 83"/>
                <a:gd name="T20" fmla="*/ 36 w 47"/>
                <a:gd name="T21" fmla="*/ 41 h 83"/>
                <a:gd name="T22" fmla="*/ 38 w 47"/>
                <a:gd name="T23" fmla="*/ 42 h 83"/>
                <a:gd name="T24" fmla="*/ 34 w 47"/>
                <a:gd name="T25" fmla="*/ 83 h 83"/>
                <a:gd name="T26" fmla="*/ 43 w 47"/>
                <a:gd name="T27" fmla="*/ 46 h 83"/>
                <a:gd name="T28" fmla="*/ 47 w 47"/>
                <a:gd name="T29" fmla="*/ 0 h 83"/>
                <a:gd name="T30" fmla="*/ 47 w 47"/>
                <a:gd name="T31"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7" h="83">
                  <a:moveTo>
                    <a:pt x="3" y="37"/>
                  </a:moveTo>
                  <a:cubicBezTo>
                    <a:pt x="3" y="37"/>
                    <a:pt x="2" y="37"/>
                    <a:pt x="2" y="37"/>
                  </a:cubicBezTo>
                  <a:cubicBezTo>
                    <a:pt x="2" y="38"/>
                    <a:pt x="1" y="39"/>
                    <a:pt x="0" y="40"/>
                  </a:cubicBezTo>
                  <a:cubicBezTo>
                    <a:pt x="1" y="39"/>
                    <a:pt x="2" y="38"/>
                    <a:pt x="3" y="37"/>
                  </a:cubicBezTo>
                  <a:moveTo>
                    <a:pt x="47" y="0"/>
                  </a:moveTo>
                  <a:cubicBezTo>
                    <a:pt x="47" y="0"/>
                    <a:pt x="36" y="17"/>
                    <a:pt x="22" y="28"/>
                  </a:cubicBezTo>
                  <a:cubicBezTo>
                    <a:pt x="21" y="38"/>
                    <a:pt x="16" y="53"/>
                    <a:pt x="16" y="53"/>
                  </a:cubicBezTo>
                  <a:cubicBezTo>
                    <a:pt x="16" y="53"/>
                    <a:pt x="25" y="32"/>
                    <a:pt x="29" y="32"/>
                  </a:cubicBezTo>
                  <a:cubicBezTo>
                    <a:pt x="30" y="32"/>
                    <a:pt x="30" y="32"/>
                    <a:pt x="30" y="32"/>
                  </a:cubicBezTo>
                  <a:cubicBezTo>
                    <a:pt x="35" y="35"/>
                    <a:pt x="26" y="65"/>
                    <a:pt x="26" y="65"/>
                  </a:cubicBezTo>
                  <a:cubicBezTo>
                    <a:pt x="34" y="53"/>
                    <a:pt x="34" y="41"/>
                    <a:pt x="36" y="41"/>
                  </a:cubicBezTo>
                  <a:cubicBezTo>
                    <a:pt x="37" y="41"/>
                    <a:pt x="37" y="41"/>
                    <a:pt x="38" y="42"/>
                  </a:cubicBezTo>
                  <a:cubicBezTo>
                    <a:pt x="43" y="47"/>
                    <a:pt x="34" y="81"/>
                    <a:pt x="34" y="83"/>
                  </a:cubicBezTo>
                  <a:cubicBezTo>
                    <a:pt x="39" y="71"/>
                    <a:pt x="42" y="58"/>
                    <a:pt x="43" y="46"/>
                  </a:cubicBezTo>
                  <a:cubicBezTo>
                    <a:pt x="44" y="22"/>
                    <a:pt x="47" y="0"/>
                    <a:pt x="47" y="0"/>
                  </a:cubicBezTo>
                  <a:cubicBezTo>
                    <a:pt x="47" y="0"/>
                    <a:pt x="47" y="0"/>
                    <a:pt x="47" y="0"/>
                  </a:cubicBezTo>
                </a:path>
              </a:pathLst>
            </a:custGeom>
            <a:solidFill>
              <a:srgbClr val="F9E3E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8" name="Freeform 76">
              <a:extLst>
                <a:ext uri="{FF2B5EF4-FFF2-40B4-BE49-F238E27FC236}">
                  <a16:creationId xmlns="" xmlns:a16="http://schemas.microsoft.com/office/drawing/2014/main" id="{36011EC4-A649-4952-AA7A-609A58C28158}"/>
                </a:ext>
              </a:extLst>
            </p:cNvPr>
            <p:cNvSpPr>
              <a:spLocks/>
            </p:cNvSpPr>
            <p:nvPr/>
          </p:nvSpPr>
          <p:spPr bwMode="auto">
            <a:xfrm flipH="1">
              <a:off x="2035175" y="6042025"/>
              <a:ext cx="319088" cy="176213"/>
            </a:xfrm>
            <a:custGeom>
              <a:avLst/>
              <a:gdLst>
                <a:gd name="T0" fmla="*/ 4 w 112"/>
                <a:gd name="T1" fmla="*/ 10 h 62"/>
                <a:gd name="T2" fmla="*/ 6 w 112"/>
                <a:gd name="T3" fmla="*/ 3 h 62"/>
                <a:gd name="T4" fmla="*/ 18 w 112"/>
                <a:gd name="T5" fmla="*/ 0 h 62"/>
                <a:gd name="T6" fmla="*/ 19 w 112"/>
                <a:gd name="T7" fmla="*/ 0 h 62"/>
                <a:gd name="T8" fmla="*/ 19 w 112"/>
                <a:gd name="T9" fmla="*/ 0 h 62"/>
                <a:gd name="T10" fmla="*/ 38 w 112"/>
                <a:gd name="T11" fmla="*/ 4 h 62"/>
                <a:gd name="T12" fmla="*/ 39 w 112"/>
                <a:gd name="T13" fmla="*/ 5 h 62"/>
                <a:gd name="T14" fmla="*/ 40 w 112"/>
                <a:gd name="T15" fmla="*/ 5 h 62"/>
                <a:gd name="T16" fmla="*/ 44 w 112"/>
                <a:gd name="T17" fmla="*/ 6 h 62"/>
                <a:gd name="T18" fmla="*/ 112 w 112"/>
                <a:gd name="T19" fmla="*/ 57 h 62"/>
                <a:gd name="T20" fmla="*/ 82 w 112"/>
                <a:gd name="T21" fmla="*/ 62 h 62"/>
                <a:gd name="T22" fmla="*/ 78 w 112"/>
                <a:gd name="T23" fmla="*/ 62 h 62"/>
                <a:gd name="T24" fmla="*/ 33 w 112"/>
                <a:gd name="T25" fmla="*/ 56 h 62"/>
                <a:gd name="T26" fmla="*/ 32 w 112"/>
                <a:gd name="T27" fmla="*/ 56 h 62"/>
                <a:gd name="T28" fmla="*/ 32 w 112"/>
                <a:gd name="T29" fmla="*/ 56 h 62"/>
                <a:gd name="T30" fmla="*/ 27 w 112"/>
                <a:gd name="T31" fmla="*/ 55 h 62"/>
                <a:gd name="T32" fmla="*/ 16 w 112"/>
                <a:gd name="T33" fmla="*/ 49 h 62"/>
                <a:gd name="T34" fmla="*/ 7 w 112"/>
                <a:gd name="T35" fmla="*/ 34 h 62"/>
                <a:gd name="T36" fmla="*/ 2 w 112"/>
                <a:gd name="T37" fmla="*/ 19 h 62"/>
                <a:gd name="T38" fmla="*/ 4 w 112"/>
                <a:gd name="T39" fmla="*/ 1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2" h="62">
                  <a:moveTo>
                    <a:pt x="4" y="10"/>
                  </a:moveTo>
                  <a:cubicBezTo>
                    <a:pt x="7" y="10"/>
                    <a:pt x="5" y="5"/>
                    <a:pt x="6" y="3"/>
                  </a:cubicBezTo>
                  <a:cubicBezTo>
                    <a:pt x="7" y="1"/>
                    <a:pt x="11" y="0"/>
                    <a:pt x="18" y="0"/>
                  </a:cubicBezTo>
                  <a:cubicBezTo>
                    <a:pt x="19" y="0"/>
                    <a:pt x="19" y="0"/>
                    <a:pt x="19" y="0"/>
                  </a:cubicBezTo>
                  <a:cubicBezTo>
                    <a:pt x="19" y="0"/>
                    <a:pt x="19" y="0"/>
                    <a:pt x="19" y="0"/>
                  </a:cubicBezTo>
                  <a:cubicBezTo>
                    <a:pt x="24" y="1"/>
                    <a:pt x="30" y="2"/>
                    <a:pt x="38" y="4"/>
                  </a:cubicBezTo>
                  <a:cubicBezTo>
                    <a:pt x="38" y="4"/>
                    <a:pt x="39" y="5"/>
                    <a:pt x="39" y="5"/>
                  </a:cubicBezTo>
                  <a:cubicBezTo>
                    <a:pt x="40" y="5"/>
                    <a:pt x="40" y="5"/>
                    <a:pt x="40" y="5"/>
                  </a:cubicBezTo>
                  <a:cubicBezTo>
                    <a:pt x="41" y="5"/>
                    <a:pt x="42" y="6"/>
                    <a:pt x="44" y="6"/>
                  </a:cubicBezTo>
                  <a:cubicBezTo>
                    <a:pt x="65" y="14"/>
                    <a:pt x="103" y="29"/>
                    <a:pt x="112" y="57"/>
                  </a:cubicBezTo>
                  <a:cubicBezTo>
                    <a:pt x="82" y="62"/>
                    <a:pt x="82" y="62"/>
                    <a:pt x="82" y="62"/>
                  </a:cubicBezTo>
                  <a:cubicBezTo>
                    <a:pt x="82" y="62"/>
                    <a:pt x="80" y="62"/>
                    <a:pt x="78" y="62"/>
                  </a:cubicBezTo>
                  <a:cubicBezTo>
                    <a:pt x="70" y="61"/>
                    <a:pt x="49" y="60"/>
                    <a:pt x="33" y="56"/>
                  </a:cubicBezTo>
                  <a:cubicBezTo>
                    <a:pt x="32" y="56"/>
                    <a:pt x="32" y="56"/>
                    <a:pt x="32" y="56"/>
                  </a:cubicBezTo>
                  <a:cubicBezTo>
                    <a:pt x="32" y="56"/>
                    <a:pt x="32" y="56"/>
                    <a:pt x="32" y="56"/>
                  </a:cubicBezTo>
                  <a:cubicBezTo>
                    <a:pt x="30" y="56"/>
                    <a:pt x="28" y="55"/>
                    <a:pt x="27" y="55"/>
                  </a:cubicBezTo>
                  <a:cubicBezTo>
                    <a:pt x="22" y="53"/>
                    <a:pt x="18" y="51"/>
                    <a:pt x="16" y="49"/>
                  </a:cubicBezTo>
                  <a:cubicBezTo>
                    <a:pt x="12" y="44"/>
                    <a:pt x="9" y="39"/>
                    <a:pt x="7" y="34"/>
                  </a:cubicBezTo>
                  <a:cubicBezTo>
                    <a:pt x="4" y="28"/>
                    <a:pt x="3" y="23"/>
                    <a:pt x="2" y="19"/>
                  </a:cubicBezTo>
                  <a:cubicBezTo>
                    <a:pt x="0" y="13"/>
                    <a:pt x="1" y="9"/>
                    <a:pt x="4" y="10"/>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9" name="Freeform 77">
              <a:extLst>
                <a:ext uri="{FF2B5EF4-FFF2-40B4-BE49-F238E27FC236}">
                  <a16:creationId xmlns="" xmlns:a16="http://schemas.microsoft.com/office/drawing/2014/main" id="{C969FEE8-1D71-42C7-A1BF-DAFF7CE23095}"/>
                </a:ext>
              </a:extLst>
            </p:cNvPr>
            <p:cNvSpPr>
              <a:spLocks/>
            </p:cNvSpPr>
            <p:nvPr/>
          </p:nvSpPr>
          <p:spPr bwMode="auto">
            <a:xfrm flipH="1">
              <a:off x="2035175" y="6057900"/>
              <a:ext cx="207963" cy="146050"/>
            </a:xfrm>
            <a:custGeom>
              <a:avLst/>
              <a:gdLst>
                <a:gd name="T0" fmla="*/ 5 w 73"/>
                <a:gd name="T1" fmla="*/ 0 h 51"/>
                <a:gd name="T2" fmla="*/ 37 w 73"/>
                <a:gd name="T3" fmla="*/ 22 h 51"/>
                <a:gd name="T4" fmla="*/ 36 w 73"/>
                <a:gd name="T5" fmla="*/ 24 h 51"/>
                <a:gd name="T6" fmla="*/ 35 w 73"/>
                <a:gd name="T7" fmla="*/ 24 h 51"/>
                <a:gd name="T8" fmla="*/ 2 w 73"/>
                <a:gd name="T9" fmla="*/ 17 h 51"/>
                <a:gd name="T10" fmla="*/ 0 w 73"/>
                <a:gd name="T11" fmla="*/ 17 h 51"/>
                <a:gd name="T12" fmla="*/ 29 w 73"/>
                <a:gd name="T13" fmla="*/ 33 h 51"/>
                <a:gd name="T14" fmla="*/ 26 w 73"/>
                <a:gd name="T15" fmla="*/ 32 h 51"/>
                <a:gd name="T16" fmla="*/ 7 w 73"/>
                <a:gd name="T17" fmla="*/ 31 h 51"/>
                <a:gd name="T18" fmla="*/ 0 w 73"/>
                <a:gd name="T19" fmla="*/ 31 h 51"/>
                <a:gd name="T20" fmla="*/ 7 w 73"/>
                <a:gd name="T21" fmla="*/ 34 h 51"/>
                <a:gd name="T22" fmla="*/ 32 w 73"/>
                <a:gd name="T23" fmla="*/ 48 h 51"/>
                <a:gd name="T24" fmla="*/ 33 w 73"/>
                <a:gd name="T25" fmla="*/ 49 h 51"/>
                <a:gd name="T26" fmla="*/ 46 w 73"/>
                <a:gd name="T27" fmla="*/ 49 h 51"/>
                <a:gd name="T28" fmla="*/ 73 w 73"/>
                <a:gd name="T29" fmla="*/ 51 h 51"/>
                <a:gd name="T30" fmla="*/ 5 w 73"/>
                <a:gd name="T31"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3" h="51">
                  <a:moveTo>
                    <a:pt x="5" y="0"/>
                  </a:moveTo>
                  <a:cubicBezTo>
                    <a:pt x="17" y="5"/>
                    <a:pt x="34" y="19"/>
                    <a:pt x="37" y="22"/>
                  </a:cubicBezTo>
                  <a:cubicBezTo>
                    <a:pt x="39" y="24"/>
                    <a:pt x="37" y="24"/>
                    <a:pt x="36" y="24"/>
                  </a:cubicBezTo>
                  <a:cubicBezTo>
                    <a:pt x="35" y="24"/>
                    <a:pt x="35" y="24"/>
                    <a:pt x="35" y="24"/>
                  </a:cubicBezTo>
                  <a:cubicBezTo>
                    <a:pt x="22" y="17"/>
                    <a:pt x="8" y="17"/>
                    <a:pt x="2" y="17"/>
                  </a:cubicBezTo>
                  <a:cubicBezTo>
                    <a:pt x="1" y="17"/>
                    <a:pt x="0" y="17"/>
                    <a:pt x="0" y="17"/>
                  </a:cubicBezTo>
                  <a:cubicBezTo>
                    <a:pt x="17" y="18"/>
                    <a:pt x="38" y="33"/>
                    <a:pt x="29" y="33"/>
                  </a:cubicBezTo>
                  <a:cubicBezTo>
                    <a:pt x="28" y="33"/>
                    <a:pt x="27" y="33"/>
                    <a:pt x="26" y="32"/>
                  </a:cubicBezTo>
                  <a:cubicBezTo>
                    <a:pt x="21" y="31"/>
                    <a:pt x="14" y="31"/>
                    <a:pt x="7" y="31"/>
                  </a:cubicBezTo>
                  <a:cubicBezTo>
                    <a:pt x="5" y="31"/>
                    <a:pt x="2" y="31"/>
                    <a:pt x="0" y="31"/>
                  </a:cubicBezTo>
                  <a:cubicBezTo>
                    <a:pt x="3" y="32"/>
                    <a:pt x="5" y="33"/>
                    <a:pt x="7" y="34"/>
                  </a:cubicBezTo>
                  <a:cubicBezTo>
                    <a:pt x="23" y="38"/>
                    <a:pt x="38" y="45"/>
                    <a:pt x="32" y="48"/>
                  </a:cubicBezTo>
                  <a:cubicBezTo>
                    <a:pt x="32" y="48"/>
                    <a:pt x="33" y="49"/>
                    <a:pt x="33" y="49"/>
                  </a:cubicBezTo>
                  <a:cubicBezTo>
                    <a:pt x="38" y="49"/>
                    <a:pt x="42" y="49"/>
                    <a:pt x="46" y="49"/>
                  </a:cubicBezTo>
                  <a:cubicBezTo>
                    <a:pt x="62" y="49"/>
                    <a:pt x="73" y="51"/>
                    <a:pt x="73" y="51"/>
                  </a:cubicBezTo>
                  <a:cubicBezTo>
                    <a:pt x="64" y="23"/>
                    <a:pt x="26" y="8"/>
                    <a:pt x="5" y="0"/>
                  </a:cubicBezTo>
                </a:path>
              </a:pathLst>
            </a:custGeom>
            <a:solidFill>
              <a:srgbClr val="F9E3E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0" name="Freeform 78">
              <a:extLst>
                <a:ext uri="{FF2B5EF4-FFF2-40B4-BE49-F238E27FC236}">
                  <a16:creationId xmlns="" xmlns:a16="http://schemas.microsoft.com/office/drawing/2014/main" id="{915BC330-ABC5-4584-8876-E4B9E1B9B29B}"/>
                </a:ext>
              </a:extLst>
            </p:cNvPr>
            <p:cNvSpPr>
              <a:spLocks/>
            </p:cNvSpPr>
            <p:nvPr/>
          </p:nvSpPr>
          <p:spPr bwMode="auto">
            <a:xfrm flipH="1">
              <a:off x="2020888" y="6189663"/>
              <a:ext cx="327025" cy="165100"/>
            </a:xfrm>
            <a:custGeom>
              <a:avLst/>
              <a:gdLst>
                <a:gd name="T0" fmla="*/ 1 w 115"/>
                <a:gd name="T1" fmla="*/ 41 h 58"/>
                <a:gd name="T2" fmla="*/ 18 w 115"/>
                <a:gd name="T3" fmla="*/ 17 h 58"/>
                <a:gd name="T4" fmla="*/ 19 w 115"/>
                <a:gd name="T5" fmla="*/ 15 h 58"/>
                <a:gd name="T6" fmla="*/ 20 w 115"/>
                <a:gd name="T7" fmla="*/ 15 h 58"/>
                <a:gd name="T8" fmla="*/ 21 w 115"/>
                <a:gd name="T9" fmla="*/ 14 h 58"/>
                <a:gd name="T10" fmla="*/ 21 w 115"/>
                <a:gd name="T11" fmla="*/ 14 h 58"/>
                <a:gd name="T12" fmla="*/ 33 w 115"/>
                <a:gd name="T13" fmla="*/ 9 h 58"/>
                <a:gd name="T14" fmla="*/ 54 w 115"/>
                <a:gd name="T15" fmla="*/ 5 h 58"/>
                <a:gd name="T16" fmla="*/ 54 w 115"/>
                <a:gd name="T17" fmla="*/ 5 h 58"/>
                <a:gd name="T18" fmla="*/ 55 w 115"/>
                <a:gd name="T19" fmla="*/ 4 h 58"/>
                <a:gd name="T20" fmla="*/ 110 w 115"/>
                <a:gd name="T21" fmla="*/ 5 h 58"/>
                <a:gd name="T22" fmla="*/ 115 w 115"/>
                <a:gd name="T23" fmla="*/ 20 h 58"/>
                <a:gd name="T24" fmla="*/ 81 w 115"/>
                <a:gd name="T25" fmla="*/ 54 h 58"/>
                <a:gd name="T26" fmla="*/ 49 w 115"/>
                <a:gd name="T27" fmla="*/ 58 h 58"/>
                <a:gd name="T28" fmla="*/ 49 w 115"/>
                <a:gd name="T29" fmla="*/ 58 h 58"/>
                <a:gd name="T30" fmla="*/ 37 w 115"/>
                <a:gd name="T31" fmla="*/ 57 h 58"/>
                <a:gd name="T32" fmla="*/ 24 w 115"/>
                <a:gd name="T33" fmla="*/ 55 h 58"/>
                <a:gd name="T34" fmla="*/ 9 w 115"/>
                <a:gd name="T35" fmla="*/ 51 h 58"/>
                <a:gd name="T36" fmla="*/ 9 w 115"/>
                <a:gd name="T37" fmla="*/ 44 h 58"/>
                <a:gd name="T38" fmla="*/ 1 w 115"/>
                <a:gd name="T39" fmla="*/ 4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5" h="58">
                  <a:moveTo>
                    <a:pt x="1" y="41"/>
                  </a:moveTo>
                  <a:cubicBezTo>
                    <a:pt x="0" y="39"/>
                    <a:pt x="6" y="26"/>
                    <a:pt x="18" y="17"/>
                  </a:cubicBezTo>
                  <a:cubicBezTo>
                    <a:pt x="18" y="16"/>
                    <a:pt x="18" y="16"/>
                    <a:pt x="19" y="15"/>
                  </a:cubicBezTo>
                  <a:cubicBezTo>
                    <a:pt x="20" y="15"/>
                    <a:pt x="20" y="15"/>
                    <a:pt x="20" y="15"/>
                  </a:cubicBezTo>
                  <a:cubicBezTo>
                    <a:pt x="20" y="15"/>
                    <a:pt x="21" y="14"/>
                    <a:pt x="21" y="14"/>
                  </a:cubicBezTo>
                  <a:cubicBezTo>
                    <a:pt x="21" y="14"/>
                    <a:pt x="21" y="14"/>
                    <a:pt x="21" y="14"/>
                  </a:cubicBezTo>
                  <a:cubicBezTo>
                    <a:pt x="25" y="11"/>
                    <a:pt x="29" y="10"/>
                    <a:pt x="33" y="9"/>
                  </a:cubicBezTo>
                  <a:cubicBezTo>
                    <a:pt x="40" y="7"/>
                    <a:pt x="47" y="5"/>
                    <a:pt x="54" y="5"/>
                  </a:cubicBezTo>
                  <a:cubicBezTo>
                    <a:pt x="54" y="5"/>
                    <a:pt x="54" y="5"/>
                    <a:pt x="54" y="5"/>
                  </a:cubicBezTo>
                  <a:cubicBezTo>
                    <a:pt x="54" y="4"/>
                    <a:pt x="55" y="4"/>
                    <a:pt x="55" y="4"/>
                  </a:cubicBezTo>
                  <a:cubicBezTo>
                    <a:pt x="87" y="0"/>
                    <a:pt x="110" y="5"/>
                    <a:pt x="110" y="5"/>
                  </a:cubicBezTo>
                  <a:cubicBezTo>
                    <a:pt x="115" y="20"/>
                    <a:pt x="115" y="20"/>
                    <a:pt x="115" y="20"/>
                  </a:cubicBezTo>
                  <a:cubicBezTo>
                    <a:pt x="115" y="20"/>
                    <a:pt x="99" y="46"/>
                    <a:pt x="81" y="54"/>
                  </a:cubicBezTo>
                  <a:cubicBezTo>
                    <a:pt x="71" y="58"/>
                    <a:pt x="60" y="58"/>
                    <a:pt x="49" y="58"/>
                  </a:cubicBezTo>
                  <a:cubicBezTo>
                    <a:pt x="49" y="58"/>
                    <a:pt x="49" y="58"/>
                    <a:pt x="49" y="58"/>
                  </a:cubicBezTo>
                  <a:cubicBezTo>
                    <a:pt x="45" y="58"/>
                    <a:pt x="41" y="57"/>
                    <a:pt x="37" y="57"/>
                  </a:cubicBezTo>
                  <a:cubicBezTo>
                    <a:pt x="32" y="56"/>
                    <a:pt x="27" y="56"/>
                    <a:pt x="24" y="55"/>
                  </a:cubicBezTo>
                  <a:cubicBezTo>
                    <a:pt x="11" y="55"/>
                    <a:pt x="10" y="54"/>
                    <a:pt x="9" y="51"/>
                  </a:cubicBezTo>
                  <a:cubicBezTo>
                    <a:pt x="9" y="47"/>
                    <a:pt x="9" y="46"/>
                    <a:pt x="9" y="44"/>
                  </a:cubicBezTo>
                  <a:cubicBezTo>
                    <a:pt x="9" y="43"/>
                    <a:pt x="2" y="44"/>
                    <a:pt x="1" y="41"/>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1" name="Freeform 79">
              <a:extLst>
                <a:ext uri="{FF2B5EF4-FFF2-40B4-BE49-F238E27FC236}">
                  <a16:creationId xmlns="" xmlns:a16="http://schemas.microsoft.com/office/drawing/2014/main" id="{CC3386B1-A11F-4D85-BE8D-9A6D81ACACB0}"/>
                </a:ext>
              </a:extLst>
            </p:cNvPr>
            <p:cNvSpPr>
              <a:spLocks/>
            </p:cNvSpPr>
            <p:nvPr/>
          </p:nvSpPr>
          <p:spPr bwMode="auto">
            <a:xfrm flipH="1">
              <a:off x="2020888" y="6197600"/>
              <a:ext cx="193675" cy="157163"/>
            </a:xfrm>
            <a:custGeom>
              <a:avLst/>
              <a:gdLst>
                <a:gd name="T0" fmla="*/ 36 w 68"/>
                <a:gd name="T1" fmla="*/ 0 h 55"/>
                <a:gd name="T2" fmla="*/ 8 w 68"/>
                <a:gd name="T3" fmla="*/ 1 h 55"/>
                <a:gd name="T4" fmla="*/ 18 w 68"/>
                <a:gd name="T5" fmla="*/ 1 h 55"/>
                <a:gd name="T6" fmla="*/ 35 w 68"/>
                <a:gd name="T7" fmla="*/ 2 h 55"/>
                <a:gd name="T8" fmla="*/ 34 w 68"/>
                <a:gd name="T9" fmla="*/ 4 h 55"/>
                <a:gd name="T10" fmla="*/ 31 w 68"/>
                <a:gd name="T11" fmla="*/ 4 h 55"/>
                <a:gd name="T12" fmla="*/ 6 w 68"/>
                <a:gd name="T13" fmla="*/ 13 h 55"/>
                <a:gd name="T14" fmla="*/ 18 w 68"/>
                <a:gd name="T15" fmla="*/ 10 h 55"/>
                <a:gd name="T16" fmla="*/ 27 w 68"/>
                <a:gd name="T17" fmla="*/ 15 h 55"/>
                <a:gd name="T18" fmla="*/ 0 w 68"/>
                <a:gd name="T19" fmla="*/ 28 h 55"/>
                <a:gd name="T20" fmla="*/ 30 w 68"/>
                <a:gd name="T21" fmla="*/ 23 h 55"/>
                <a:gd name="T22" fmla="*/ 38 w 68"/>
                <a:gd name="T23" fmla="*/ 25 h 55"/>
                <a:gd name="T24" fmla="*/ 11 w 68"/>
                <a:gd name="T25" fmla="*/ 39 h 55"/>
                <a:gd name="T26" fmla="*/ 14 w 68"/>
                <a:gd name="T27" fmla="*/ 39 h 55"/>
                <a:gd name="T28" fmla="*/ 40 w 68"/>
                <a:gd name="T29" fmla="*/ 33 h 55"/>
                <a:gd name="T30" fmla="*/ 40 w 68"/>
                <a:gd name="T31" fmla="*/ 33 h 55"/>
                <a:gd name="T32" fmla="*/ 42 w 68"/>
                <a:gd name="T33" fmla="*/ 36 h 55"/>
                <a:gd name="T34" fmla="*/ 2 w 68"/>
                <a:gd name="T35" fmla="*/ 55 h 55"/>
                <a:gd name="T36" fmla="*/ 9 w 68"/>
                <a:gd name="T37" fmla="*/ 55 h 55"/>
                <a:gd name="T38" fmla="*/ 34 w 68"/>
                <a:gd name="T39" fmla="*/ 51 h 55"/>
                <a:gd name="T40" fmla="*/ 68 w 68"/>
                <a:gd name="T41" fmla="*/ 17 h 55"/>
                <a:gd name="T42" fmla="*/ 63 w 68"/>
                <a:gd name="T43" fmla="*/ 2 h 55"/>
                <a:gd name="T44" fmla="*/ 36 w 68"/>
                <a:gd name="T45"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8" h="55">
                  <a:moveTo>
                    <a:pt x="36" y="0"/>
                  </a:moveTo>
                  <a:cubicBezTo>
                    <a:pt x="28" y="0"/>
                    <a:pt x="18" y="0"/>
                    <a:pt x="8" y="1"/>
                  </a:cubicBezTo>
                  <a:cubicBezTo>
                    <a:pt x="11" y="1"/>
                    <a:pt x="14" y="1"/>
                    <a:pt x="18" y="1"/>
                  </a:cubicBezTo>
                  <a:cubicBezTo>
                    <a:pt x="26" y="1"/>
                    <a:pt x="34" y="2"/>
                    <a:pt x="35" y="2"/>
                  </a:cubicBezTo>
                  <a:cubicBezTo>
                    <a:pt x="37" y="3"/>
                    <a:pt x="34" y="4"/>
                    <a:pt x="34" y="4"/>
                  </a:cubicBezTo>
                  <a:cubicBezTo>
                    <a:pt x="33" y="4"/>
                    <a:pt x="32" y="4"/>
                    <a:pt x="31" y="4"/>
                  </a:cubicBezTo>
                  <a:cubicBezTo>
                    <a:pt x="18" y="4"/>
                    <a:pt x="6" y="13"/>
                    <a:pt x="6" y="13"/>
                  </a:cubicBezTo>
                  <a:cubicBezTo>
                    <a:pt x="9" y="11"/>
                    <a:pt x="14" y="10"/>
                    <a:pt x="18" y="10"/>
                  </a:cubicBezTo>
                  <a:cubicBezTo>
                    <a:pt x="27" y="10"/>
                    <a:pt x="34" y="13"/>
                    <a:pt x="27" y="15"/>
                  </a:cubicBezTo>
                  <a:cubicBezTo>
                    <a:pt x="16" y="17"/>
                    <a:pt x="2" y="27"/>
                    <a:pt x="0" y="28"/>
                  </a:cubicBezTo>
                  <a:cubicBezTo>
                    <a:pt x="5" y="26"/>
                    <a:pt x="20" y="23"/>
                    <a:pt x="30" y="23"/>
                  </a:cubicBezTo>
                  <a:cubicBezTo>
                    <a:pt x="34" y="23"/>
                    <a:pt x="38" y="23"/>
                    <a:pt x="38" y="25"/>
                  </a:cubicBezTo>
                  <a:cubicBezTo>
                    <a:pt x="40" y="31"/>
                    <a:pt x="11" y="39"/>
                    <a:pt x="11" y="39"/>
                  </a:cubicBezTo>
                  <a:cubicBezTo>
                    <a:pt x="12" y="39"/>
                    <a:pt x="13" y="39"/>
                    <a:pt x="14" y="39"/>
                  </a:cubicBezTo>
                  <a:cubicBezTo>
                    <a:pt x="25" y="39"/>
                    <a:pt x="37" y="33"/>
                    <a:pt x="40" y="33"/>
                  </a:cubicBezTo>
                  <a:cubicBezTo>
                    <a:pt x="40" y="33"/>
                    <a:pt x="40" y="33"/>
                    <a:pt x="40" y="33"/>
                  </a:cubicBezTo>
                  <a:cubicBezTo>
                    <a:pt x="44" y="33"/>
                    <a:pt x="42" y="36"/>
                    <a:pt x="42" y="36"/>
                  </a:cubicBezTo>
                  <a:cubicBezTo>
                    <a:pt x="33" y="51"/>
                    <a:pt x="8" y="54"/>
                    <a:pt x="2" y="55"/>
                  </a:cubicBezTo>
                  <a:cubicBezTo>
                    <a:pt x="4" y="55"/>
                    <a:pt x="7" y="55"/>
                    <a:pt x="9" y="55"/>
                  </a:cubicBezTo>
                  <a:cubicBezTo>
                    <a:pt x="18" y="55"/>
                    <a:pt x="26" y="54"/>
                    <a:pt x="34" y="51"/>
                  </a:cubicBezTo>
                  <a:cubicBezTo>
                    <a:pt x="52" y="43"/>
                    <a:pt x="68" y="17"/>
                    <a:pt x="68" y="17"/>
                  </a:cubicBezTo>
                  <a:cubicBezTo>
                    <a:pt x="63" y="2"/>
                    <a:pt x="63" y="2"/>
                    <a:pt x="63" y="2"/>
                  </a:cubicBezTo>
                  <a:cubicBezTo>
                    <a:pt x="63" y="2"/>
                    <a:pt x="52" y="0"/>
                    <a:pt x="36" y="0"/>
                  </a:cubicBezTo>
                </a:path>
              </a:pathLst>
            </a:custGeom>
            <a:solidFill>
              <a:srgbClr val="F9E3E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2" name="Freeform 80">
              <a:extLst>
                <a:ext uri="{FF2B5EF4-FFF2-40B4-BE49-F238E27FC236}">
                  <a16:creationId xmlns="" xmlns:a16="http://schemas.microsoft.com/office/drawing/2014/main" id="{4C4214FD-DA61-471B-9885-77B377B480AC}"/>
                </a:ext>
              </a:extLst>
            </p:cNvPr>
            <p:cNvSpPr>
              <a:spLocks/>
            </p:cNvSpPr>
            <p:nvPr/>
          </p:nvSpPr>
          <p:spPr bwMode="auto">
            <a:xfrm flipH="1">
              <a:off x="2063750" y="6427788"/>
              <a:ext cx="107950" cy="136525"/>
            </a:xfrm>
            <a:custGeom>
              <a:avLst/>
              <a:gdLst>
                <a:gd name="T0" fmla="*/ 25 w 38"/>
                <a:gd name="T1" fmla="*/ 0 h 48"/>
                <a:gd name="T2" fmla="*/ 12 w 38"/>
                <a:gd name="T3" fmla="*/ 27 h 48"/>
                <a:gd name="T4" fmla="*/ 11 w 38"/>
                <a:gd name="T5" fmla="*/ 28 h 48"/>
                <a:gd name="T6" fmla="*/ 10 w 38"/>
                <a:gd name="T7" fmla="*/ 1 h 48"/>
                <a:gd name="T8" fmla="*/ 2 w 38"/>
                <a:gd name="T9" fmla="*/ 20 h 48"/>
                <a:gd name="T10" fmla="*/ 0 w 38"/>
                <a:gd name="T11" fmla="*/ 19 h 48"/>
                <a:gd name="T12" fmla="*/ 6 w 38"/>
                <a:gd name="T13" fmla="*/ 35 h 48"/>
                <a:gd name="T14" fmla="*/ 11 w 38"/>
                <a:gd name="T15" fmla="*/ 41 h 48"/>
                <a:gd name="T16" fmla="*/ 11 w 38"/>
                <a:gd name="T17" fmla="*/ 41 h 48"/>
                <a:gd name="T18" fmla="*/ 12 w 38"/>
                <a:gd name="T19" fmla="*/ 41 h 48"/>
                <a:gd name="T20" fmla="*/ 18 w 38"/>
                <a:gd name="T21" fmla="*/ 46 h 48"/>
                <a:gd name="T22" fmla="*/ 20 w 38"/>
                <a:gd name="T23" fmla="*/ 48 h 48"/>
                <a:gd name="T24" fmla="*/ 23 w 38"/>
                <a:gd name="T25" fmla="*/ 47 h 48"/>
                <a:gd name="T26" fmla="*/ 38 w 38"/>
                <a:gd name="T27" fmla="*/ 24 h 48"/>
                <a:gd name="T28" fmla="*/ 26 w 38"/>
                <a:gd name="T29" fmla="*/ 38 h 48"/>
                <a:gd name="T30" fmla="*/ 26 w 38"/>
                <a:gd name="T31" fmla="*/ 38 h 48"/>
                <a:gd name="T32" fmla="*/ 36 w 38"/>
                <a:gd name="T33" fmla="*/ 10 h 48"/>
                <a:gd name="T34" fmla="*/ 20 w 38"/>
                <a:gd name="T35" fmla="*/ 34 h 48"/>
                <a:gd name="T36" fmla="*/ 18 w 38"/>
                <a:gd name="T37" fmla="*/ 33 h 48"/>
                <a:gd name="T38" fmla="*/ 25 w 38"/>
                <a:gd name="T39"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 h="48">
                  <a:moveTo>
                    <a:pt x="25" y="0"/>
                  </a:moveTo>
                  <a:cubicBezTo>
                    <a:pt x="25" y="0"/>
                    <a:pt x="19" y="24"/>
                    <a:pt x="12" y="27"/>
                  </a:cubicBezTo>
                  <a:cubicBezTo>
                    <a:pt x="11" y="28"/>
                    <a:pt x="11" y="28"/>
                    <a:pt x="11" y="28"/>
                  </a:cubicBezTo>
                  <a:cubicBezTo>
                    <a:pt x="5" y="28"/>
                    <a:pt x="9" y="4"/>
                    <a:pt x="10" y="1"/>
                  </a:cubicBezTo>
                  <a:cubicBezTo>
                    <a:pt x="9" y="3"/>
                    <a:pt x="6" y="20"/>
                    <a:pt x="2" y="20"/>
                  </a:cubicBezTo>
                  <a:cubicBezTo>
                    <a:pt x="1" y="20"/>
                    <a:pt x="0" y="20"/>
                    <a:pt x="0" y="19"/>
                  </a:cubicBezTo>
                  <a:cubicBezTo>
                    <a:pt x="2" y="27"/>
                    <a:pt x="5" y="32"/>
                    <a:pt x="6" y="35"/>
                  </a:cubicBezTo>
                  <a:cubicBezTo>
                    <a:pt x="9" y="40"/>
                    <a:pt x="9" y="41"/>
                    <a:pt x="11" y="41"/>
                  </a:cubicBezTo>
                  <a:cubicBezTo>
                    <a:pt x="11" y="41"/>
                    <a:pt x="11" y="41"/>
                    <a:pt x="11" y="41"/>
                  </a:cubicBezTo>
                  <a:cubicBezTo>
                    <a:pt x="12" y="41"/>
                    <a:pt x="12" y="41"/>
                    <a:pt x="12" y="41"/>
                  </a:cubicBezTo>
                  <a:cubicBezTo>
                    <a:pt x="14" y="41"/>
                    <a:pt x="16" y="41"/>
                    <a:pt x="18" y="46"/>
                  </a:cubicBezTo>
                  <a:cubicBezTo>
                    <a:pt x="18" y="48"/>
                    <a:pt x="19" y="48"/>
                    <a:pt x="20" y="48"/>
                  </a:cubicBezTo>
                  <a:cubicBezTo>
                    <a:pt x="22" y="48"/>
                    <a:pt x="23" y="47"/>
                    <a:pt x="23" y="47"/>
                  </a:cubicBezTo>
                  <a:cubicBezTo>
                    <a:pt x="28" y="43"/>
                    <a:pt x="33" y="34"/>
                    <a:pt x="38" y="24"/>
                  </a:cubicBezTo>
                  <a:cubicBezTo>
                    <a:pt x="37" y="25"/>
                    <a:pt x="30" y="38"/>
                    <a:pt x="26" y="38"/>
                  </a:cubicBezTo>
                  <a:cubicBezTo>
                    <a:pt x="26" y="38"/>
                    <a:pt x="26" y="38"/>
                    <a:pt x="26" y="38"/>
                  </a:cubicBezTo>
                  <a:cubicBezTo>
                    <a:pt x="26" y="38"/>
                    <a:pt x="36" y="21"/>
                    <a:pt x="36" y="10"/>
                  </a:cubicBezTo>
                  <a:cubicBezTo>
                    <a:pt x="36" y="10"/>
                    <a:pt x="26" y="34"/>
                    <a:pt x="20" y="34"/>
                  </a:cubicBezTo>
                  <a:cubicBezTo>
                    <a:pt x="19" y="34"/>
                    <a:pt x="18" y="34"/>
                    <a:pt x="18" y="33"/>
                  </a:cubicBezTo>
                  <a:cubicBezTo>
                    <a:pt x="22" y="21"/>
                    <a:pt x="26" y="16"/>
                    <a:pt x="25"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3" name="Freeform 81">
              <a:extLst>
                <a:ext uri="{FF2B5EF4-FFF2-40B4-BE49-F238E27FC236}">
                  <a16:creationId xmlns="" xmlns:a16="http://schemas.microsoft.com/office/drawing/2014/main" id="{B73B712E-58CC-45F1-B6B2-A3165AD1952A}"/>
                </a:ext>
              </a:extLst>
            </p:cNvPr>
            <p:cNvSpPr>
              <a:spLocks/>
            </p:cNvSpPr>
            <p:nvPr/>
          </p:nvSpPr>
          <p:spPr bwMode="auto">
            <a:xfrm flipH="1">
              <a:off x="2254250" y="6272213"/>
              <a:ext cx="7938" cy="0"/>
            </a:xfrm>
            <a:custGeom>
              <a:avLst/>
              <a:gdLst>
                <a:gd name="T0" fmla="*/ 3 w 3"/>
                <a:gd name="T1" fmla="*/ 0 w 3"/>
                <a:gd name="T2" fmla="*/ 3 w 3"/>
              </a:gdLst>
              <a:ahLst/>
              <a:cxnLst>
                <a:cxn ang="0">
                  <a:pos x="T0" y="0"/>
                </a:cxn>
                <a:cxn ang="0">
                  <a:pos x="T1" y="0"/>
                </a:cxn>
                <a:cxn ang="0">
                  <a:pos x="T2" y="0"/>
                </a:cxn>
              </a:cxnLst>
              <a:rect l="0" t="0" r="r" b="b"/>
              <a:pathLst>
                <a:path w="3">
                  <a:moveTo>
                    <a:pt x="3" y="0"/>
                  </a:moveTo>
                  <a:cubicBezTo>
                    <a:pt x="2" y="0"/>
                    <a:pt x="1" y="0"/>
                    <a:pt x="0" y="0"/>
                  </a:cubicBezTo>
                  <a:cubicBezTo>
                    <a:pt x="1" y="0"/>
                    <a:pt x="3" y="0"/>
                    <a:pt x="3"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4" name="Freeform 82">
              <a:extLst>
                <a:ext uri="{FF2B5EF4-FFF2-40B4-BE49-F238E27FC236}">
                  <a16:creationId xmlns="" xmlns:a16="http://schemas.microsoft.com/office/drawing/2014/main" id="{507CAAAC-D1E0-48BC-A29D-D4FC4BD9EE44}"/>
                </a:ext>
              </a:extLst>
            </p:cNvPr>
            <p:cNvSpPr>
              <a:spLocks/>
            </p:cNvSpPr>
            <p:nvPr/>
          </p:nvSpPr>
          <p:spPr bwMode="auto">
            <a:xfrm flipH="1">
              <a:off x="2286000" y="6229350"/>
              <a:ext cx="7938" cy="3175"/>
            </a:xfrm>
            <a:custGeom>
              <a:avLst/>
              <a:gdLst>
                <a:gd name="T0" fmla="*/ 1 w 3"/>
                <a:gd name="T1" fmla="*/ 1 h 1"/>
                <a:gd name="T2" fmla="*/ 0 w 3"/>
                <a:gd name="T3" fmla="*/ 1 h 1"/>
                <a:gd name="T4" fmla="*/ 2 w 3"/>
                <a:gd name="T5" fmla="*/ 0 h 1"/>
                <a:gd name="T6" fmla="*/ 2 w 3"/>
                <a:gd name="T7" fmla="*/ 0 h 1"/>
                <a:gd name="T8" fmla="*/ 3 w 3"/>
                <a:gd name="T9" fmla="*/ 0 h 1"/>
                <a:gd name="T10" fmla="*/ 1 w 3"/>
                <a:gd name="T11" fmla="*/ 1 h 1"/>
              </a:gdLst>
              <a:ahLst/>
              <a:cxnLst>
                <a:cxn ang="0">
                  <a:pos x="T0" y="T1"/>
                </a:cxn>
                <a:cxn ang="0">
                  <a:pos x="T2" y="T3"/>
                </a:cxn>
                <a:cxn ang="0">
                  <a:pos x="T4" y="T5"/>
                </a:cxn>
                <a:cxn ang="0">
                  <a:pos x="T6" y="T7"/>
                </a:cxn>
                <a:cxn ang="0">
                  <a:pos x="T8" y="T9"/>
                </a:cxn>
                <a:cxn ang="0">
                  <a:pos x="T10" y="T11"/>
                </a:cxn>
              </a:cxnLst>
              <a:rect l="0" t="0" r="r" b="b"/>
              <a:pathLst>
                <a:path w="3" h="1">
                  <a:moveTo>
                    <a:pt x="1" y="1"/>
                  </a:moveTo>
                  <a:cubicBezTo>
                    <a:pt x="1" y="1"/>
                    <a:pt x="1" y="1"/>
                    <a:pt x="0" y="1"/>
                  </a:cubicBezTo>
                  <a:cubicBezTo>
                    <a:pt x="1" y="1"/>
                    <a:pt x="2" y="0"/>
                    <a:pt x="2" y="0"/>
                  </a:cubicBezTo>
                  <a:cubicBezTo>
                    <a:pt x="2" y="0"/>
                    <a:pt x="2" y="0"/>
                    <a:pt x="2" y="0"/>
                  </a:cubicBezTo>
                  <a:cubicBezTo>
                    <a:pt x="3" y="0"/>
                    <a:pt x="3" y="0"/>
                    <a:pt x="3" y="0"/>
                  </a:cubicBezTo>
                  <a:cubicBezTo>
                    <a:pt x="3" y="0"/>
                    <a:pt x="2" y="0"/>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5" name="Freeform 83">
              <a:extLst>
                <a:ext uri="{FF2B5EF4-FFF2-40B4-BE49-F238E27FC236}">
                  <a16:creationId xmlns="" xmlns:a16="http://schemas.microsoft.com/office/drawing/2014/main" id="{77EFF8D6-4C24-4FDA-B003-62BA64826C11}"/>
                </a:ext>
              </a:extLst>
            </p:cNvPr>
            <p:cNvSpPr>
              <a:spLocks/>
            </p:cNvSpPr>
            <p:nvPr/>
          </p:nvSpPr>
          <p:spPr bwMode="auto">
            <a:xfrm flipH="1">
              <a:off x="2243138" y="6237288"/>
              <a:ext cx="101600" cy="114300"/>
            </a:xfrm>
            <a:custGeom>
              <a:avLst/>
              <a:gdLst>
                <a:gd name="T0" fmla="*/ 17 w 36"/>
                <a:gd name="T1" fmla="*/ 0 h 40"/>
                <a:gd name="T2" fmla="*/ 15 w 36"/>
                <a:gd name="T3" fmla="*/ 1 h 40"/>
                <a:gd name="T4" fmla="*/ 13 w 36"/>
                <a:gd name="T5" fmla="*/ 3 h 40"/>
                <a:gd name="T6" fmla="*/ 0 w 36"/>
                <a:gd name="T7" fmla="*/ 24 h 40"/>
                <a:gd name="T8" fmla="*/ 0 w 36"/>
                <a:gd name="T9" fmla="*/ 24 h 40"/>
                <a:gd name="T10" fmla="*/ 8 w 36"/>
                <a:gd name="T11" fmla="*/ 27 h 40"/>
                <a:gd name="T12" fmla="*/ 8 w 36"/>
                <a:gd name="T13" fmla="*/ 27 h 40"/>
                <a:gd name="T14" fmla="*/ 8 w 36"/>
                <a:gd name="T15" fmla="*/ 27 h 40"/>
                <a:gd name="T16" fmla="*/ 8 w 36"/>
                <a:gd name="T17" fmla="*/ 29 h 40"/>
                <a:gd name="T18" fmla="*/ 8 w 36"/>
                <a:gd name="T19" fmla="*/ 30 h 40"/>
                <a:gd name="T20" fmla="*/ 8 w 36"/>
                <a:gd name="T21" fmla="*/ 31 h 40"/>
                <a:gd name="T22" fmla="*/ 8 w 36"/>
                <a:gd name="T23" fmla="*/ 34 h 40"/>
                <a:gd name="T24" fmla="*/ 23 w 36"/>
                <a:gd name="T25" fmla="*/ 38 h 40"/>
                <a:gd name="T26" fmla="*/ 36 w 36"/>
                <a:gd name="T27" fmla="*/ 40 h 40"/>
                <a:gd name="T28" fmla="*/ 16 w 36"/>
                <a:gd name="T29" fmla="*/ 31 h 40"/>
                <a:gd name="T30" fmla="*/ 32 w 36"/>
                <a:gd name="T31" fmla="*/ 26 h 40"/>
                <a:gd name="T32" fmla="*/ 35 w 36"/>
                <a:gd name="T33" fmla="*/ 26 h 40"/>
                <a:gd name="T34" fmla="*/ 15 w 36"/>
                <a:gd name="T35" fmla="*/ 21 h 40"/>
                <a:gd name="T36" fmla="*/ 28 w 36"/>
                <a:gd name="T37" fmla="*/ 12 h 40"/>
                <a:gd name="T38" fmla="*/ 13 w 36"/>
                <a:gd name="T39" fmla="*/ 13 h 40"/>
                <a:gd name="T40" fmla="*/ 13 w 36"/>
                <a:gd name="T41" fmla="*/ 14 h 40"/>
                <a:gd name="T42" fmla="*/ 17 w 36"/>
                <a:gd name="T43"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6" h="40">
                  <a:moveTo>
                    <a:pt x="17" y="0"/>
                  </a:moveTo>
                  <a:cubicBezTo>
                    <a:pt x="16" y="0"/>
                    <a:pt x="15" y="1"/>
                    <a:pt x="15" y="1"/>
                  </a:cubicBezTo>
                  <a:cubicBezTo>
                    <a:pt x="14" y="2"/>
                    <a:pt x="13" y="2"/>
                    <a:pt x="13" y="3"/>
                  </a:cubicBezTo>
                  <a:cubicBezTo>
                    <a:pt x="4" y="11"/>
                    <a:pt x="0" y="21"/>
                    <a:pt x="0" y="24"/>
                  </a:cubicBezTo>
                  <a:cubicBezTo>
                    <a:pt x="0" y="24"/>
                    <a:pt x="0" y="24"/>
                    <a:pt x="0" y="24"/>
                  </a:cubicBezTo>
                  <a:cubicBezTo>
                    <a:pt x="1" y="27"/>
                    <a:pt x="8" y="26"/>
                    <a:pt x="8" y="27"/>
                  </a:cubicBezTo>
                  <a:cubicBezTo>
                    <a:pt x="8" y="27"/>
                    <a:pt x="8" y="27"/>
                    <a:pt x="8" y="27"/>
                  </a:cubicBezTo>
                  <a:cubicBezTo>
                    <a:pt x="8" y="27"/>
                    <a:pt x="8" y="27"/>
                    <a:pt x="8" y="27"/>
                  </a:cubicBezTo>
                  <a:cubicBezTo>
                    <a:pt x="8" y="28"/>
                    <a:pt x="8" y="28"/>
                    <a:pt x="8" y="29"/>
                  </a:cubicBezTo>
                  <a:cubicBezTo>
                    <a:pt x="8" y="29"/>
                    <a:pt x="8" y="30"/>
                    <a:pt x="8" y="30"/>
                  </a:cubicBezTo>
                  <a:cubicBezTo>
                    <a:pt x="8" y="30"/>
                    <a:pt x="8" y="31"/>
                    <a:pt x="8" y="31"/>
                  </a:cubicBezTo>
                  <a:cubicBezTo>
                    <a:pt x="8" y="32"/>
                    <a:pt x="8" y="33"/>
                    <a:pt x="8" y="34"/>
                  </a:cubicBezTo>
                  <a:cubicBezTo>
                    <a:pt x="9" y="37"/>
                    <a:pt x="10" y="38"/>
                    <a:pt x="23" y="38"/>
                  </a:cubicBezTo>
                  <a:cubicBezTo>
                    <a:pt x="26" y="39"/>
                    <a:pt x="31" y="39"/>
                    <a:pt x="36" y="40"/>
                  </a:cubicBezTo>
                  <a:cubicBezTo>
                    <a:pt x="36" y="40"/>
                    <a:pt x="17" y="36"/>
                    <a:pt x="16" y="31"/>
                  </a:cubicBezTo>
                  <a:cubicBezTo>
                    <a:pt x="14" y="26"/>
                    <a:pt x="26" y="26"/>
                    <a:pt x="32" y="26"/>
                  </a:cubicBezTo>
                  <a:cubicBezTo>
                    <a:pt x="34" y="26"/>
                    <a:pt x="35" y="26"/>
                    <a:pt x="35" y="26"/>
                  </a:cubicBezTo>
                  <a:cubicBezTo>
                    <a:pt x="35" y="26"/>
                    <a:pt x="16" y="24"/>
                    <a:pt x="15" y="21"/>
                  </a:cubicBezTo>
                  <a:cubicBezTo>
                    <a:pt x="14" y="18"/>
                    <a:pt x="21" y="13"/>
                    <a:pt x="28" y="12"/>
                  </a:cubicBezTo>
                  <a:cubicBezTo>
                    <a:pt x="24" y="12"/>
                    <a:pt x="17" y="13"/>
                    <a:pt x="13" y="13"/>
                  </a:cubicBezTo>
                  <a:cubicBezTo>
                    <a:pt x="13" y="13"/>
                    <a:pt x="13" y="14"/>
                    <a:pt x="13" y="14"/>
                  </a:cubicBezTo>
                  <a:cubicBezTo>
                    <a:pt x="8" y="14"/>
                    <a:pt x="11" y="5"/>
                    <a:pt x="17"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6" name="Freeform 84">
              <a:extLst>
                <a:ext uri="{FF2B5EF4-FFF2-40B4-BE49-F238E27FC236}">
                  <a16:creationId xmlns="" xmlns:a16="http://schemas.microsoft.com/office/drawing/2014/main" id="{917E754E-F31C-4EE3-9893-40B19899C152}"/>
                </a:ext>
              </a:extLst>
            </p:cNvPr>
            <p:cNvSpPr>
              <a:spLocks/>
            </p:cNvSpPr>
            <p:nvPr/>
          </p:nvSpPr>
          <p:spPr bwMode="auto">
            <a:xfrm flipH="1">
              <a:off x="2282825" y="6178550"/>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 name="Freeform 85">
              <a:extLst>
                <a:ext uri="{FF2B5EF4-FFF2-40B4-BE49-F238E27FC236}">
                  <a16:creationId xmlns="" xmlns:a16="http://schemas.microsoft.com/office/drawing/2014/main" id="{9CA3F862-1F6B-4B78-AD98-8F69F0AFE750}"/>
                </a:ext>
              </a:extLst>
            </p:cNvPr>
            <p:cNvSpPr>
              <a:spLocks/>
            </p:cNvSpPr>
            <p:nvPr/>
          </p:nvSpPr>
          <p:spPr bwMode="auto">
            <a:xfrm flipH="1">
              <a:off x="2235200" y="6042025"/>
              <a:ext cx="115888" cy="155575"/>
            </a:xfrm>
            <a:custGeom>
              <a:avLst/>
              <a:gdLst>
                <a:gd name="T0" fmla="*/ 15 w 41"/>
                <a:gd name="T1" fmla="*/ 0 h 55"/>
                <a:gd name="T2" fmla="*/ 5 w 41"/>
                <a:gd name="T3" fmla="*/ 3 h 55"/>
                <a:gd name="T4" fmla="*/ 5 w 41"/>
                <a:gd name="T5" fmla="*/ 5 h 55"/>
                <a:gd name="T6" fmla="*/ 5 w 41"/>
                <a:gd name="T7" fmla="*/ 7 h 55"/>
                <a:gd name="T8" fmla="*/ 3 w 41"/>
                <a:gd name="T9" fmla="*/ 10 h 55"/>
                <a:gd name="T10" fmla="*/ 3 w 41"/>
                <a:gd name="T11" fmla="*/ 10 h 55"/>
                <a:gd name="T12" fmla="*/ 3 w 41"/>
                <a:gd name="T13" fmla="*/ 10 h 55"/>
                <a:gd name="T14" fmla="*/ 0 w 41"/>
                <a:gd name="T15" fmla="*/ 13 h 55"/>
                <a:gd name="T16" fmla="*/ 1 w 41"/>
                <a:gd name="T17" fmla="*/ 19 h 55"/>
                <a:gd name="T18" fmla="*/ 6 w 41"/>
                <a:gd name="T19" fmla="*/ 34 h 55"/>
                <a:gd name="T20" fmla="*/ 15 w 41"/>
                <a:gd name="T21" fmla="*/ 49 h 55"/>
                <a:gd name="T22" fmla="*/ 26 w 41"/>
                <a:gd name="T23" fmla="*/ 55 h 55"/>
                <a:gd name="T24" fmla="*/ 14 w 41"/>
                <a:gd name="T25" fmla="*/ 36 h 55"/>
                <a:gd name="T26" fmla="*/ 28 w 41"/>
                <a:gd name="T27" fmla="*/ 32 h 55"/>
                <a:gd name="T28" fmla="*/ 35 w 41"/>
                <a:gd name="T29" fmla="*/ 32 h 55"/>
                <a:gd name="T30" fmla="*/ 16 w 41"/>
                <a:gd name="T31" fmla="*/ 26 h 55"/>
                <a:gd name="T32" fmla="*/ 14 w 41"/>
                <a:gd name="T33" fmla="*/ 19 h 55"/>
                <a:gd name="T34" fmla="*/ 16 w 41"/>
                <a:gd name="T35" fmla="*/ 19 h 55"/>
                <a:gd name="T36" fmla="*/ 31 w 41"/>
                <a:gd name="T37" fmla="*/ 22 h 55"/>
                <a:gd name="T38" fmla="*/ 15 w 41"/>
                <a:gd name="T39" fmla="*/ 13 h 55"/>
                <a:gd name="T40" fmla="*/ 18 w 41"/>
                <a:gd name="T41" fmla="*/ 7 h 55"/>
                <a:gd name="T42" fmla="*/ 20 w 41"/>
                <a:gd name="T43" fmla="*/ 7 h 55"/>
                <a:gd name="T44" fmla="*/ 41 w 41"/>
                <a:gd name="T45" fmla="*/ 15 h 55"/>
                <a:gd name="T46" fmla="*/ 18 w 41"/>
                <a:gd name="T47" fmla="*/ 0 h 55"/>
                <a:gd name="T48" fmla="*/ 18 w 41"/>
                <a:gd name="T49" fmla="*/ 0 h 55"/>
                <a:gd name="T50" fmla="*/ 18 w 41"/>
                <a:gd name="T51" fmla="*/ 0 h 55"/>
                <a:gd name="T52" fmla="*/ 17 w 41"/>
                <a:gd name="T53" fmla="*/ 0 h 55"/>
                <a:gd name="T54" fmla="*/ 15 w 41"/>
                <a:gd name="T55"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1" h="55">
                  <a:moveTo>
                    <a:pt x="15" y="0"/>
                  </a:moveTo>
                  <a:cubicBezTo>
                    <a:pt x="9" y="0"/>
                    <a:pt x="6" y="1"/>
                    <a:pt x="5" y="3"/>
                  </a:cubicBezTo>
                  <a:cubicBezTo>
                    <a:pt x="5" y="3"/>
                    <a:pt x="5" y="4"/>
                    <a:pt x="5" y="5"/>
                  </a:cubicBezTo>
                  <a:cubicBezTo>
                    <a:pt x="5" y="6"/>
                    <a:pt x="5" y="7"/>
                    <a:pt x="5" y="7"/>
                  </a:cubicBezTo>
                  <a:cubicBezTo>
                    <a:pt x="5" y="9"/>
                    <a:pt x="5" y="10"/>
                    <a:pt x="3" y="10"/>
                  </a:cubicBezTo>
                  <a:cubicBezTo>
                    <a:pt x="3" y="10"/>
                    <a:pt x="3" y="10"/>
                    <a:pt x="3" y="10"/>
                  </a:cubicBezTo>
                  <a:cubicBezTo>
                    <a:pt x="3" y="10"/>
                    <a:pt x="3" y="10"/>
                    <a:pt x="3" y="10"/>
                  </a:cubicBezTo>
                  <a:cubicBezTo>
                    <a:pt x="1" y="10"/>
                    <a:pt x="0" y="11"/>
                    <a:pt x="0" y="13"/>
                  </a:cubicBezTo>
                  <a:cubicBezTo>
                    <a:pt x="0" y="15"/>
                    <a:pt x="0" y="17"/>
                    <a:pt x="1" y="19"/>
                  </a:cubicBezTo>
                  <a:cubicBezTo>
                    <a:pt x="2" y="23"/>
                    <a:pt x="3" y="28"/>
                    <a:pt x="6" y="34"/>
                  </a:cubicBezTo>
                  <a:cubicBezTo>
                    <a:pt x="8" y="39"/>
                    <a:pt x="11" y="44"/>
                    <a:pt x="15" y="49"/>
                  </a:cubicBezTo>
                  <a:cubicBezTo>
                    <a:pt x="17" y="51"/>
                    <a:pt x="21" y="53"/>
                    <a:pt x="26" y="55"/>
                  </a:cubicBezTo>
                  <a:cubicBezTo>
                    <a:pt x="26" y="55"/>
                    <a:pt x="11" y="43"/>
                    <a:pt x="14" y="36"/>
                  </a:cubicBezTo>
                  <a:cubicBezTo>
                    <a:pt x="16" y="32"/>
                    <a:pt x="22" y="32"/>
                    <a:pt x="28" y="32"/>
                  </a:cubicBezTo>
                  <a:cubicBezTo>
                    <a:pt x="32" y="32"/>
                    <a:pt x="35" y="32"/>
                    <a:pt x="35" y="32"/>
                  </a:cubicBezTo>
                  <a:cubicBezTo>
                    <a:pt x="35" y="32"/>
                    <a:pt x="22" y="27"/>
                    <a:pt x="16" y="26"/>
                  </a:cubicBezTo>
                  <a:cubicBezTo>
                    <a:pt x="9" y="26"/>
                    <a:pt x="9" y="20"/>
                    <a:pt x="14" y="19"/>
                  </a:cubicBezTo>
                  <a:cubicBezTo>
                    <a:pt x="15" y="19"/>
                    <a:pt x="16" y="19"/>
                    <a:pt x="16" y="19"/>
                  </a:cubicBezTo>
                  <a:cubicBezTo>
                    <a:pt x="22" y="19"/>
                    <a:pt x="30" y="22"/>
                    <a:pt x="31" y="22"/>
                  </a:cubicBezTo>
                  <a:cubicBezTo>
                    <a:pt x="30" y="21"/>
                    <a:pt x="22" y="15"/>
                    <a:pt x="15" y="13"/>
                  </a:cubicBezTo>
                  <a:cubicBezTo>
                    <a:pt x="8" y="11"/>
                    <a:pt x="11" y="7"/>
                    <a:pt x="18" y="7"/>
                  </a:cubicBezTo>
                  <a:cubicBezTo>
                    <a:pt x="18" y="7"/>
                    <a:pt x="19" y="7"/>
                    <a:pt x="20" y="7"/>
                  </a:cubicBezTo>
                  <a:cubicBezTo>
                    <a:pt x="28" y="8"/>
                    <a:pt x="41" y="15"/>
                    <a:pt x="41" y="15"/>
                  </a:cubicBezTo>
                  <a:cubicBezTo>
                    <a:pt x="41" y="15"/>
                    <a:pt x="32" y="2"/>
                    <a:pt x="18" y="0"/>
                  </a:cubicBezTo>
                  <a:cubicBezTo>
                    <a:pt x="18" y="0"/>
                    <a:pt x="18" y="0"/>
                    <a:pt x="18" y="0"/>
                  </a:cubicBezTo>
                  <a:cubicBezTo>
                    <a:pt x="18" y="0"/>
                    <a:pt x="18" y="0"/>
                    <a:pt x="18" y="0"/>
                  </a:cubicBezTo>
                  <a:cubicBezTo>
                    <a:pt x="17" y="0"/>
                    <a:pt x="17" y="0"/>
                    <a:pt x="17" y="0"/>
                  </a:cubicBezTo>
                  <a:cubicBezTo>
                    <a:pt x="16" y="0"/>
                    <a:pt x="15" y="0"/>
                    <a:pt x="15"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 name="Freeform 86">
              <a:extLst>
                <a:ext uri="{FF2B5EF4-FFF2-40B4-BE49-F238E27FC236}">
                  <a16:creationId xmlns="" xmlns:a16="http://schemas.microsoft.com/office/drawing/2014/main" id="{92171D12-E860-4902-BEF4-D289BF9E5320}"/>
                </a:ext>
              </a:extLst>
            </p:cNvPr>
            <p:cNvSpPr>
              <a:spLocks/>
            </p:cNvSpPr>
            <p:nvPr/>
          </p:nvSpPr>
          <p:spPr bwMode="auto">
            <a:xfrm flipH="1">
              <a:off x="1993900" y="6164263"/>
              <a:ext cx="106363" cy="133350"/>
            </a:xfrm>
            <a:custGeom>
              <a:avLst/>
              <a:gdLst>
                <a:gd name="T0" fmla="*/ 0 w 38"/>
                <a:gd name="T1" fmla="*/ 13 h 47"/>
                <a:gd name="T2" fmla="*/ 22 w 38"/>
                <a:gd name="T3" fmla="*/ 24 h 47"/>
                <a:gd name="T4" fmla="*/ 10 w 38"/>
                <a:gd name="T5" fmla="*/ 38 h 47"/>
                <a:gd name="T6" fmla="*/ 23 w 38"/>
                <a:gd name="T7" fmla="*/ 32 h 47"/>
                <a:gd name="T8" fmla="*/ 26 w 38"/>
                <a:gd name="T9" fmla="*/ 47 h 47"/>
                <a:gd name="T10" fmla="*/ 29 w 38"/>
                <a:gd name="T11" fmla="*/ 36 h 47"/>
                <a:gd name="T12" fmla="*/ 31 w 38"/>
                <a:gd name="T13" fmla="*/ 27 h 47"/>
                <a:gd name="T14" fmla="*/ 31 w 38"/>
                <a:gd name="T15" fmla="*/ 17 h 47"/>
                <a:gd name="T16" fmla="*/ 15 w 38"/>
                <a:gd name="T17" fmla="*/ 0 h 47"/>
                <a:gd name="T18" fmla="*/ 22 w 38"/>
                <a:gd name="T19" fmla="*/ 17 h 47"/>
                <a:gd name="T20" fmla="*/ 0 w 38"/>
                <a:gd name="T21" fmla="*/ 13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 h="47">
                  <a:moveTo>
                    <a:pt x="0" y="13"/>
                  </a:moveTo>
                  <a:cubicBezTo>
                    <a:pt x="0" y="13"/>
                    <a:pt x="19" y="18"/>
                    <a:pt x="22" y="24"/>
                  </a:cubicBezTo>
                  <a:cubicBezTo>
                    <a:pt x="24" y="29"/>
                    <a:pt x="10" y="38"/>
                    <a:pt x="10" y="38"/>
                  </a:cubicBezTo>
                  <a:cubicBezTo>
                    <a:pt x="10" y="38"/>
                    <a:pt x="19" y="38"/>
                    <a:pt x="23" y="32"/>
                  </a:cubicBezTo>
                  <a:cubicBezTo>
                    <a:pt x="23" y="32"/>
                    <a:pt x="27" y="34"/>
                    <a:pt x="26" y="47"/>
                  </a:cubicBezTo>
                  <a:cubicBezTo>
                    <a:pt x="26" y="47"/>
                    <a:pt x="28" y="42"/>
                    <a:pt x="29" y="36"/>
                  </a:cubicBezTo>
                  <a:cubicBezTo>
                    <a:pt x="30" y="34"/>
                    <a:pt x="31" y="27"/>
                    <a:pt x="31" y="27"/>
                  </a:cubicBezTo>
                  <a:cubicBezTo>
                    <a:pt x="31" y="27"/>
                    <a:pt x="38" y="21"/>
                    <a:pt x="31" y="17"/>
                  </a:cubicBezTo>
                  <a:cubicBezTo>
                    <a:pt x="31" y="17"/>
                    <a:pt x="22" y="4"/>
                    <a:pt x="15" y="0"/>
                  </a:cubicBezTo>
                  <a:cubicBezTo>
                    <a:pt x="15" y="0"/>
                    <a:pt x="23" y="11"/>
                    <a:pt x="22" y="17"/>
                  </a:cubicBezTo>
                  <a:cubicBezTo>
                    <a:pt x="22" y="17"/>
                    <a:pt x="12" y="13"/>
                    <a:pt x="0" y="13"/>
                  </a:cubicBezTo>
                  <a:close/>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 name="Freeform 87">
              <a:extLst>
                <a:ext uri="{FF2B5EF4-FFF2-40B4-BE49-F238E27FC236}">
                  <a16:creationId xmlns="" xmlns:a16="http://schemas.microsoft.com/office/drawing/2014/main" id="{37632DB6-8E20-470D-951E-0C3658B4DD91}"/>
                </a:ext>
              </a:extLst>
            </p:cNvPr>
            <p:cNvSpPr>
              <a:spLocks/>
            </p:cNvSpPr>
            <p:nvPr/>
          </p:nvSpPr>
          <p:spPr bwMode="auto">
            <a:xfrm flipH="1">
              <a:off x="1717675" y="6035675"/>
              <a:ext cx="290513" cy="200025"/>
            </a:xfrm>
            <a:custGeom>
              <a:avLst/>
              <a:gdLst>
                <a:gd name="T0" fmla="*/ 0 w 102"/>
                <a:gd name="T1" fmla="*/ 70 h 70"/>
                <a:gd name="T2" fmla="*/ 98 w 102"/>
                <a:gd name="T3" fmla="*/ 5 h 70"/>
                <a:gd name="T4" fmla="*/ 98 w 102"/>
                <a:gd name="T5" fmla="*/ 0 h 70"/>
                <a:gd name="T6" fmla="*/ 0 w 102"/>
                <a:gd name="T7" fmla="*/ 64 h 70"/>
                <a:gd name="T8" fmla="*/ 0 w 102"/>
                <a:gd name="T9" fmla="*/ 70 h 70"/>
              </a:gdLst>
              <a:ahLst/>
              <a:cxnLst>
                <a:cxn ang="0">
                  <a:pos x="T0" y="T1"/>
                </a:cxn>
                <a:cxn ang="0">
                  <a:pos x="T2" y="T3"/>
                </a:cxn>
                <a:cxn ang="0">
                  <a:pos x="T4" y="T5"/>
                </a:cxn>
                <a:cxn ang="0">
                  <a:pos x="T6" y="T7"/>
                </a:cxn>
                <a:cxn ang="0">
                  <a:pos x="T8" y="T9"/>
                </a:cxn>
              </a:cxnLst>
              <a:rect l="0" t="0" r="r" b="b"/>
              <a:pathLst>
                <a:path w="102" h="70">
                  <a:moveTo>
                    <a:pt x="0" y="70"/>
                  </a:moveTo>
                  <a:cubicBezTo>
                    <a:pt x="0" y="70"/>
                    <a:pt x="57" y="55"/>
                    <a:pt x="98" y="5"/>
                  </a:cubicBezTo>
                  <a:cubicBezTo>
                    <a:pt x="98" y="5"/>
                    <a:pt x="102" y="0"/>
                    <a:pt x="98" y="0"/>
                  </a:cubicBezTo>
                  <a:cubicBezTo>
                    <a:pt x="89" y="0"/>
                    <a:pt x="75" y="41"/>
                    <a:pt x="0" y="64"/>
                  </a:cubicBezTo>
                  <a:cubicBezTo>
                    <a:pt x="0" y="70"/>
                    <a:pt x="0" y="70"/>
                    <a:pt x="0" y="70"/>
                  </a:cubicBezTo>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 name="Freeform 88">
              <a:extLst>
                <a:ext uri="{FF2B5EF4-FFF2-40B4-BE49-F238E27FC236}">
                  <a16:creationId xmlns="" xmlns:a16="http://schemas.microsoft.com/office/drawing/2014/main" id="{7F07C9C3-2C81-4299-B561-51E132855ECB}"/>
                </a:ext>
              </a:extLst>
            </p:cNvPr>
            <p:cNvSpPr>
              <a:spLocks/>
            </p:cNvSpPr>
            <p:nvPr/>
          </p:nvSpPr>
          <p:spPr bwMode="auto">
            <a:xfrm flipH="1">
              <a:off x="1720850" y="5468938"/>
              <a:ext cx="193675" cy="171450"/>
            </a:xfrm>
            <a:custGeom>
              <a:avLst/>
              <a:gdLst>
                <a:gd name="T0" fmla="*/ 68 w 68"/>
                <a:gd name="T1" fmla="*/ 51 h 60"/>
                <a:gd name="T2" fmla="*/ 17 w 68"/>
                <a:gd name="T3" fmla="*/ 1 h 60"/>
                <a:gd name="T4" fmla="*/ 12 w 68"/>
                <a:gd name="T5" fmla="*/ 5 h 60"/>
                <a:gd name="T6" fmla="*/ 2 w 68"/>
                <a:gd name="T7" fmla="*/ 9 h 60"/>
                <a:gd name="T8" fmla="*/ 15 w 68"/>
                <a:gd name="T9" fmla="*/ 34 h 60"/>
                <a:gd name="T10" fmla="*/ 59 w 68"/>
                <a:gd name="T11" fmla="*/ 60 h 60"/>
              </a:gdLst>
              <a:ahLst/>
              <a:cxnLst>
                <a:cxn ang="0">
                  <a:pos x="T0" y="T1"/>
                </a:cxn>
                <a:cxn ang="0">
                  <a:pos x="T2" y="T3"/>
                </a:cxn>
                <a:cxn ang="0">
                  <a:pos x="T4" y="T5"/>
                </a:cxn>
                <a:cxn ang="0">
                  <a:pos x="T6" y="T7"/>
                </a:cxn>
                <a:cxn ang="0">
                  <a:pos x="T8" y="T9"/>
                </a:cxn>
                <a:cxn ang="0">
                  <a:pos x="T10" y="T11"/>
                </a:cxn>
              </a:cxnLst>
              <a:rect l="0" t="0" r="r" b="b"/>
              <a:pathLst>
                <a:path w="68" h="60">
                  <a:moveTo>
                    <a:pt x="68" y="51"/>
                  </a:moveTo>
                  <a:cubicBezTo>
                    <a:pt x="68" y="51"/>
                    <a:pt x="57" y="7"/>
                    <a:pt x="17" y="1"/>
                  </a:cubicBezTo>
                  <a:cubicBezTo>
                    <a:pt x="17" y="1"/>
                    <a:pt x="11" y="0"/>
                    <a:pt x="12" y="5"/>
                  </a:cubicBezTo>
                  <a:cubicBezTo>
                    <a:pt x="12" y="9"/>
                    <a:pt x="5" y="5"/>
                    <a:pt x="2" y="9"/>
                  </a:cubicBezTo>
                  <a:cubicBezTo>
                    <a:pt x="0" y="12"/>
                    <a:pt x="6" y="22"/>
                    <a:pt x="15" y="34"/>
                  </a:cubicBezTo>
                  <a:cubicBezTo>
                    <a:pt x="23" y="47"/>
                    <a:pt x="38" y="60"/>
                    <a:pt x="59" y="60"/>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 name="Freeform 89">
              <a:extLst>
                <a:ext uri="{FF2B5EF4-FFF2-40B4-BE49-F238E27FC236}">
                  <a16:creationId xmlns="" xmlns:a16="http://schemas.microsoft.com/office/drawing/2014/main" id="{F2021F85-C45A-4962-98CE-2EF12956C94C}"/>
                </a:ext>
              </a:extLst>
            </p:cNvPr>
            <p:cNvSpPr>
              <a:spLocks/>
            </p:cNvSpPr>
            <p:nvPr/>
          </p:nvSpPr>
          <p:spPr bwMode="auto">
            <a:xfrm flipH="1">
              <a:off x="1738313" y="5518150"/>
              <a:ext cx="119063" cy="111125"/>
            </a:xfrm>
            <a:custGeom>
              <a:avLst/>
              <a:gdLst>
                <a:gd name="T0" fmla="*/ 15 w 42"/>
                <a:gd name="T1" fmla="*/ 0 h 39"/>
                <a:gd name="T2" fmla="*/ 26 w 42"/>
                <a:gd name="T3" fmla="*/ 20 h 39"/>
                <a:gd name="T4" fmla="*/ 8 w 42"/>
                <a:gd name="T5" fmla="*/ 9 h 39"/>
                <a:gd name="T6" fmla="*/ 35 w 42"/>
                <a:gd name="T7" fmla="*/ 39 h 39"/>
                <a:gd name="T8" fmla="*/ 41 w 42"/>
                <a:gd name="T9" fmla="*/ 38 h 39"/>
                <a:gd name="T10" fmla="*/ 39 w 42"/>
                <a:gd name="T11" fmla="*/ 24 h 39"/>
                <a:gd name="T12" fmla="*/ 15 w 42"/>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42" h="39">
                  <a:moveTo>
                    <a:pt x="15" y="0"/>
                  </a:moveTo>
                  <a:cubicBezTo>
                    <a:pt x="15" y="0"/>
                    <a:pt x="25" y="15"/>
                    <a:pt x="26" y="20"/>
                  </a:cubicBezTo>
                  <a:cubicBezTo>
                    <a:pt x="26" y="20"/>
                    <a:pt x="17" y="12"/>
                    <a:pt x="8" y="9"/>
                  </a:cubicBezTo>
                  <a:cubicBezTo>
                    <a:pt x="0" y="7"/>
                    <a:pt x="35" y="39"/>
                    <a:pt x="35" y="39"/>
                  </a:cubicBezTo>
                  <a:cubicBezTo>
                    <a:pt x="41" y="38"/>
                    <a:pt x="41" y="38"/>
                    <a:pt x="41" y="38"/>
                  </a:cubicBezTo>
                  <a:cubicBezTo>
                    <a:pt x="41" y="38"/>
                    <a:pt x="42" y="27"/>
                    <a:pt x="39" y="24"/>
                  </a:cubicBezTo>
                  <a:cubicBezTo>
                    <a:pt x="37" y="21"/>
                    <a:pt x="15" y="0"/>
                    <a:pt x="15" y="0"/>
                  </a:cubicBezTo>
                  <a:close/>
                </a:path>
              </a:pathLst>
            </a:custGeom>
            <a:solidFill>
              <a:srgbClr val="FFE1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2" name="Freeform 90">
              <a:extLst>
                <a:ext uri="{FF2B5EF4-FFF2-40B4-BE49-F238E27FC236}">
                  <a16:creationId xmlns="" xmlns:a16="http://schemas.microsoft.com/office/drawing/2014/main" id="{A8614E0E-D790-46B0-A02B-88070235FB9A}"/>
                </a:ext>
              </a:extLst>
            </p:cNvPr>
            <p:cNvSpPr>
              <a:spLocks/>
            </p:cNvSpPr>
            <p:nvPr/>
          </p:nvSpPr>
          <p:spPr bwMode="auto">
            <a:xfrm flipH="1">
              <a:off x="1738313" y="5503863"/>
              <a:ext cx="180975" cy="169863"/>
            </a:xfrm>
            <a:custGeom>
              <a:avLst/>
              <a:gdLst>
                <a:gd name="T0" fmla="*/ 53 w 64"/>
                <a:gd name="T1" fmla="*/ 60 h 60"/>
                <a:gd name="T2" fmla="*/ 29 w 64"/>
                <a:gd name="T3" fmla="*/ 51 h 60"/>
                <a:gd name="T4" fmla="*/ 28 w 64"/>
                <a:gd name="T5" fmla="*/ 50 h 60"/>
                <a:gd name="T6" fmla="*/ 28 w 64"/>
                <a:gd name="T7" fmla="*/ 50 h 60"/>
                <a:gd name="T8" fmla="*/ 2 w 64"/>
                <a:gd name="T9" fmla="*/ 18 h 60"/>
                <a:gd name="T10" fmla="*/ 3 w 64"/>
                <a:gd name="T11" fmla="*/ 13 h 60"/>
                <a:gd name="T12" fmla="*/ 2 w 64"/>
                <a:gd name="T13" fmla="*/ 2 h 60"/>
                <a:gd name="T14" fmla="*/ 8 w 64"/>
                <a:gd name="T15" fmla="*/ 3 h 60"/>
                <a:gd name="T16" fmla="*/ 62 w 64"/>
                <a:gd name="T17" fmla="*/ 47 h 60"/>
                <a:gd name="T18" fmla="*/ 53 w 64"/>
                <a:gd name="T19"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60">
                  <a:moveTo>
                    <a:pt x="53" y="60"/>
                  </a:moveTo>
                  <a:cubicBezTo>
                    <a:pt x="45" y="60"/>
                    <a:pt x="36" y="56"/>
                    <a:pt x="29" y="51"/>
                  </a:cubicBezTo>
                  <a:cubicBezTo>
                    <a:pt x="29" y="51"/>
                    <a:pt x="29" y="50"/>
                    <a:pt x="28" y="50"/>
                  </a:cubicBezTo>
                  <a:cubicBezTo>
                    <a:pt x="28" y="50"/>
                    <a:pt x="28" y="50"/>
                    <a:pt x="28" y="50"/>
                  </a:cubicBezTo>
                  <a:cubicBezTo>
                    <a:pt x="14" y="39"/>
                    <a:pt x="3" y="22"/>
                    <a:pt x="2" y="18"/>
                  </a:cubicBezTo>
                  <a:cubicBezTo>
                    <a:pt x="0" y="12"/>
                    <a:pt x="3" y="16"/>
                    <a:pt x="3" y="13"/>
                  </a:cubicBezTo>
                  <a:cubicBezTo>
                    <a:pt x="3" y="11"/>
                    <a:pt x="0" y="5"/>
                    <a:pt x="2" y="2"/>
                  </a:cubicBezTo>
                  <a:cubicBezTo>
                    <a:pt x="4" y="0"/>
                    <a:pt x="8" y="3"/>
                    <a:pt x="8" y="3"/>
                  </a:cubicBezTo>
                  <a:cubicBezTo>
                    <a:pt x="37" y="14"/>
                    <a:pt x="57" y="34"/>
                    <a:pt x="62" y="47"/>
                  </a:cubicBezTo>
                  <a:cubicBezTo>
                    <a:pt x="64" y="54"/>
                    <a:pt x="61" y="59"/>
                    <a:pt x="53" y="60"/>
                  </a:cubicBezTo>
                  <a:close/>
                </a:path>
              </a:pathLst>
            </a:custGeom>
            <a:solidFill>
              <a:srgbClr val="FFEE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3" name="Freeform 91">
              <a:extLst>
                <a:ext uri="{FF2B5EF4-FFF2-40B4-BE49-F238E27FC236}">
                  <a16:creationId xmlns="" xmlns:a16="http://schemas.microsoft.com/office/drawing/2014/main" id="{295EBD26-9A36-463D-ABEA-BA68D5AE688B}"/>
                </a:ext>
              </a:extLst>
            </p:cNvPr>
            <p:cNvSpPr>
              <a:spLocks/>
            </p:cNvSpPr>
            <p:nvPr/>
          </p:nvSpPr>
          <p:spPr bwMode="auto">
            <a:xfrm flipH="1">
              <a:off x="1738313" y="5605463"/>
              <a:ext cx="98425" cy="68263"/>
            </a:xfrm>
            <a:custGeom>
              <a:avLst/>
              <a:gdLst>
                <a:gd name="T0" fmla="*/ 24 w 35"/>
                <a:gd name="T1" fmla="*/ 24 h 24"/>
                <a:gd name="T2" fmla="*/ 0 w 35"/>
                <a:gd name="T3" fmla="*/ 15 h 24"/>
                <a:gd name="T4" fmla="*/ 18 w 35"/>
                <a:gd name="T5" fmla="*/ 22 h 24"/>
                <a:gd name="T6" fmla="*/ 3 w 35"/>
                <a:gd name="T7" fmla="*/ 6 h 24"/>
                <a:gd name="T8" fmla="*/ 20 w 35"/>
                <a:gd name="T9" fmla="*/ 14 h 24"/>
                <a:gd name="T10" fmla="*/ 5 w 35"/>
                <a:gd name="T11" fmla="*/ 0 h 24"/>
                <a:gd name="T12" fmla="*/ 21 w 35"/>
                <a:gd name="T13" fmla="*/ 11 h 24"/>
                <a:gd name="T14" fmla="*/ 30 w 35"/>
                <a:gd name="T15" fmla="*/ 9 h 24"/>
                <a:gd name="T16" fmla="*/ 33 w 35"/>
                <a:gd name="T17" fmla="*/ 11 h 24"/>
                <a:gd name="T18" fmla="*/ 24 w 35"/>
                <a:gd name="T19"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24">
                  <a:moveTo>
                    <a:pt x="24" y="24"/>
                  </a:moveTo>
                  <a:cubicBezTo>
                    <a:pt x="16" y="24"/>
                    <a:pt x="7" y="20"/>
                    <a:pt x="0" y="15"/>
                  </a:cubicBezTo>
                  <a:cubicBezTo>
                    <a:pt x="6" y="19"/>
                    <a:pt x="16" y="22"/>
                    <a:pt x="18" y="22"/>
                  </a:cubicBezTo>
                  <a:cubicBezTo>
                    <a:pt x="9" y="18"/>
                    <a:pt x="3" y="6"/>
                    <a:pt x="3" y="6"/>
                  </a:cubicBezTo>
                  <a:cubicBezTo>
                    <a:pt x="10" y="13"/>
                    <a:pt x="20" y="14"/>
                    <a:pt x="20" y="14"/>
                  </a:cubicBezTo>
                  <a:cubicBezTo>
                    <a:pt x="14" y="11"/>
                    <a:pt x="5" y="0"/>
                    <a:pt x="5" y="0"/>
                  </a:cubicBezTo>
                  <a:cubicBezTo>
                    <a:pt x="5" y="0"/>
                    <a:pt x="14" y="9"/>
                    <a:pt x="21" y="11"/>
                  </a:cubicBezTo>
                  <a:cubicBezTo>
                    <a:pt x="27" y="13"/>
                    <a:pt x="30" y="9"/>
                    <a:pt x="30" y="9"/>
                  </a:cubicBezTo>
                  <a:cubicBezTo>
                    <a:pt x="33" y="11"/>
                    <a:pt x="33" y="11"/>
                    <a:pt x="33" y="11"/>
                  </a:cubicBezTo>
                  <a:cubicBezTo>
                    <a:pt x="35" y="18"/>
                    <a:pt x="32" y="23"/>
                    <a:pt x="24" y="24"/>
                  </a:cubicBezTo>
                  <a:close/>
                </a:path>
              </a:pathLst>
            </a:custGeom>
            <a:solidFill>
              <a:srgbClr val="FFE1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4" name="Freeform 92">
              <a:extLst>
                <a:ext uri="{FF2B5EF4-FFF2-40B4-BE49-F238E27FC236}">
                  <a16:creationId xmlns="" xmlns:a16="http://schemas.microsoft.com/office/drawing/2014/main" id="{7373EFC8-349C-46C2-ACEF-072EE44766E6}"/>
                </a:ext>
              </a:extLst>
            </p:cNvPr>
            <p:cNvSpPr>
              <a:spLocks/>
            </p:cNvSpPr>
            <p:nvPr/>
          </p:nvSpPr>
          <p:spPr bwMode="auto">
            <a:xfrm flipH="1">
              <a:off x="1703388" y="5449888"/>
              <a:ext cx="133350" cy="193675"/>
            </a:xfrm>
            <a:custGeom>
              <a:avLst/>
              <a:gdLst>
                <a:gd name="T0" fmla="*/ 37 w 47"/>
                <a:gd name="T1" fmla="*/ 63 h 68"/>
                <a:gd name="T2" fmla="*/ 27 w 47"/>
                <a:gd name="T3" fmla="*/ 50 h 68"/>
                <a:gd name="T4" fmla="*/ 27 w 47"/>
                <a:gd name="T5" fmla="*/ 50 h 68"/>
                <a:gd name="T6" fmla="*/ 24 w 47"/>
                <a:gd name="T7" fmla="*/ 47 h 68"/>
                <a:gd name="T8" fmla="*/ 23 w 47"/>
                <a:gd name="T9" fmla="*/ 46 h 68"/>
                <a:gd name="T10" fmla="*/ 23 w 47"/>
                <a:gd name="T11" fmla="*/ 45 h 68"/>
                <a:gd name="T12" fmla="*/ 1 w 47"/>
                <a:gd name="T13" fmla="*/ 9 h 68"/>
                <a:gd name="T14" fmla="*/ 10 w 47"/>
                <a:gd name="T15" fmla="*/ 7 h 68"/>
                <a:gd name="T16" fmla="*/ 16 w 47"/>
                <a:gd name="T17" fmla="*/ 0 h 68"/>
                <a:gd name="T18" fmla="*/ 40 w 47"/>
                <a:gd name="T19" fmla="*/ 29 h 68"/>
                <a:gd name="T20" fmla="*/ 46 w 47"/>
                <a:gd name="T21" fmla="*/ 59 h 68"/>
                <a:gd name="T22" fmla="*/ 37 w 47"/>
                <a:gd name="T23" fmla="*/ 63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7" h="68">
                  <a:moveTo>
                    <a:pt x="37" y="63"/>
                  </a:moveTo>
                  <a:cubicBezTo>
                    <a:pt x="37" y="63"/>
                    <a:pt x="32" y="58"/>
                    <a:pt x="27" y="50"/>
                  </a:cubicBezTo>
                  <a:cubicBezTo>
                    <a:pt x="27" y="50"/>
                    <a:pt x="27" y="50"/>
                    <a:pt x="27" y="50"/>
                  </a:cubicBezTo>
                  <a:cubicBezTo>
                    <a:pt x="26" y="49"/>
                    <a:pt x="25" y="48"/>
                    <a:pt x="24" y="47"/>
                  </a:cubicBezTo>
                  <a:cubicBezTo>
                    <a:pt x="24" y="46"/>
                    <a:pt x="23" y="46"/>
                    <a:pt x="23" y="46"/>
                  </a:cubicBezTo>
                  <a:cubicBezTo>
                    <a:pt x="23" y="45"/>
                    <a:pt x="23" y="45"/>
                    <a:pt x="23" y="45"/>
                  </a:cubicBezTo>
                  <a:cubicBezTo>
                    <a:pt x="13" y="32"/>
                    <a:pt x="0" y="14"/>
                    <a:pt x="1" y="9"/>
                  </a:cubicBezTo>
                  <a:cubicBezTo>
                    <a:pt x="2" y="0"/>
                    <a:pt x="8" y="7"/>
                    <a:pt x="10" y="7"/>
                  </a:cubicBezTo>
                  <a:cubicBezTo>
                    <a:pt x="12" y="7"/>
                    <a:pt x="13" y="0"/>
                    <a:pt x="16" y="0"/>
                  </a:cubicBezTo>
                  <a:cubicBezTo>
                    <a:pt x="17" y="0"/>
                    <a:pt x="31" y="11"/>
                    <a:pt x="40" y="29"/>
                  </a:cubicBezTo>
                  <a:cubicBezTo>
                    <a:pt x="44" y="38"/>
                    <a:pt x="47" y="48"/>
                    <a:pt x="46" y="59"/>
                  </a:cubicBezTo>
                  <a:cubicBezTo>
                    <a:pt x="46" y="59"/>
                    <a:pt x="42" y="68"/>
                    <a:pt x="37" y="63"/>
                  </a:cubicBezTo>
                  <a:close/>
                </a:path>
              </a:pathLst>
            </a:custGeom>
            <a:solidFill>
              <a:srgbClr val="FFEE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5" name="Freeform 93">
              <a:extLst>
                <a:ext uri="{FF2B5EF4-FFF2-40B4-BE49-F238E27FC236}">
                  <a16:creationId xmlns="" xmlns:a16="http://schemas.microsoft.com/office/drawing/2014/main" id="{6ADD4CF9-3113-4FB2-88D3-AEA7DDF0D8D7}"/>
                </a:ext>
              </a:extLst>
            </p:cNvPr>
            <p:cNvSpPr>
              <a:spLocks/>
            </p:cNvSpPr>
            <p:nvPr/>
          </p:nvSpPr>
          <p:spPr bwMode="auto">
            <a:xfrm flipH="1">
              <a:off x="1706563" y="5586413"/>
              <a:ext cx="96838" cy="93663"/>
            </a:xfrm>
            <a:custGeom>
              <a:avLst/>
              <a:gdLst>
                <a:gd name="T0" fmla="*/ 33 w 34"/>
                <a:gd name="T1" fmla="*/ 8 h 33"/>
                <a:gd name="T2" fmla="*/ 30 w 34"/>
                <a:gd name="T3" fmla="*/ 0 h 33"/>
                <a:gd name="T4" fmla="*/ 26 w 34"/>
                <a:gd name="T5" fmla="*/ 13 h 33"/>
                <a:gd name="T6" fmla="*/ 14 w 34"/>
                <a:gd name="T7" fmla="*/ 7 h 33"/>
                <a:gd name="T8" fmla="*/ 17 w 34"/>
                <a:gd name="T9" fmla="*/ 21 h 33"/>
                <a:gd name="T10" fmla="*/ 0 w 34"/>
                <a:gd name="T11" fmla="*/ 21 h 33"/>
                <a:gd name="T12" fmla="*/ 12 w 34"/>
                <a:gd name="T13" fmla="*/ 28 h 33"/>
                <a:gd name="T14" fmla="*/ 6 w 34"/>
                <a:gd name="T15" fmla="*/ 31 h 33"/>
                <a:gd name="T16" fmla="*/ 24 w 34"/>
                <a:gd name="T17" fmla="*/ 28 h 33"/>
                <a:gd name="T18" fmla="*/ 29 w 34"/>
                <a:gd name="T19" fmla="*/ 28 h 33"/>
                <a:gd name="T20" fmla="*/ 30 w 34"/>
                <a:gd name="T21" fmla="*/ 22 h 33"/>
                <a:gd name="T22" fmla="*/ 33 w 34"/>
                <a:gd name="T23" fmla="*/ 8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 h="33">
                  <a:moveTo>
                    <a:pt x="33" y="8"/>
                  </a:moveTo>
                  <a:cubicBezTo>
                    <a:pt x="33" y="6"/>
                    <a:pt x="32" y="2"/>
                    <a:pt x="30" y="0"/>
                  </a:cubicBezTo>
                  <a:cubicBezTo>
                    <a:pt x="31" y="7"/>
                    <a:pt x="29" y="12"/>
                    <a:pt x="26" y="13"/>
                  </a:cubicBezTo>
                  <a:cubicBezTo>
                    <a:pt x="23" y="13"/>
                    <a:pt x="14" y="7"/>
                    <a:pt x="14" y="7"/>
                  </a:cubicBezTo>
                  <a:cubicBezTo>
                    <a:pt x="14" y="7"/>
                    <a:pt x="19" y="16"/>
                    <a:pt x="17" y="21"/>
                  </a:cubicBezTo>
                  <a:cubicBezTo>
                    <a:pt x="15" y="25"/>
                    <a:pt x="7" y="27"/>
                    <a:pt x="0" y="21"/>
                  </a:cubicBezTo>
                  <a:cubicBezTo>
                    <a:pt x="3" y="26"/>
                    <a:pt x="7" y="28"/>
                    <a:pt x="12" y="28"/>
                  </a:cubicBezTo>
                  <a:cubicBezTo>
                    <a:pt x="14" y="28"/>
                    <a:pt x="6" y="31"/>
                    <a:pt x="6" y="31"/>
                  </a:cubicBezTo>
                  <a:cubicBezTo>
                    <a:pt x="6" y="31"/>
                    <a:pt x="12" y="33"/>
                    <a:pt x="24" y="28"/>
                  </a:cubicBezTo>
                  <a:cubicBezTo>
                    <a:pt x="26" y="27"/>
                    <a:pt x="26" y="30"/>
                    <a:pt x="29" y="28"/>
                  </a:cubicBezTo>
                  <a:cubicBezTo>
                    <a:pt x="31" y="26"/>
                    <a:pt x="29" y="25"/>
                    <a:pt x="30" y="22"/>
                  </a:cubicBezTo>
                  <a:cubicBezTo>
                    <a:pt x="32" y="19"/>
                    <a:pt x="34" y="12"/>
                    <a:pt x="33" y="8"/>
                  </a:cubicBezTo>
                  <a:close/>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6" name="Freeform 94">
              <a:extLst>
                <a:ext uri="{FF2B5EF4-FFF2-40B4-BE49-F238E27FC236}">
                  <a16:creationId xmlns="" xmlns:a16="http://schemas.microsoft.com/office/drawing/2014/main" id="{58573841-8BE2-4F3E-B452-7FF4EAAE2C55}"/>
                </a:ext>
              </a:extLst>
            </p:cNvPr>
            <p:cNvSpPr>
              <a:spLocks/>
            </p:cNvSpPr>
            <p:nvPr/>
          </p:nvSpPr>
          <p:spPr bwMode="auto">
            <a:xfrm flipH="1">
              <a:off x="1428750" y="5651500"/>
              <a:ext cx="306388" cy="230188"/>
            </a:xfrm>
            <a:custGeom>
              <a:avLst/>
              <a:gdLst>
                <a:gd name="T0" fmla="*/ 3 w 108"/>
                <a:gd name="T1" fmla="*/ 0 h 81"/>
                <a:gd name="T2" fmla="*/ 108 w 108"/>
                <a:gd name="T3" fmla="*/ 72 h 81"/>
                <a:gd name="T4" fmla="*/ 105 w 108"/>
                <a:gd name="T5" fmla="*/ 79 h 81"/>
                <a:gd name="T6" fmla="*/ 0 w 108"/>
                <a:gd name="T7" fmla="*/ 2 h 81"/>
                <a:gd name="T8" fmla="*/ 3 w 108"/>
                <a:gd name="T9" fmla="*/ 0 h 81"/>
              </a:gdLst>
              <a:ahLst/>
              <a:cxnLst>
                <a:cxn ang="0">
                  <a:pos x="T0" y="T1"/>
                </a:cxn>
                <a:cxn ang="0">
                  <a:pos x="T2" y="T3"/>
                </a:cxn>
                <a:cxn ang="0">
                  <a:pos x="T4" y="T5"/>
                </a:cxn>
                <a:cxn ang="0">
                  <a:pos x="T6" y="T7"/>
                </a:cxn>
                <a:cxn ang="0">
                  <a:pos x="T8" y="T9"/>
                </a:cxn>
              </a:cxnLst>
              <a:rect l="0" t="0" r="r" b="b"/>
              <a:pathLst>
                <a:path w="108" h="81">
                  <a:moveTo>
                    <a:pt x="3" y="0"/>
                  </a:moveTo>
                  <a:cubicBezTo>
                    <a:pt x="3" y="0"/>
                    <a:pt x="57" y="76"/>
                    <a:pt x="108" y="72"/>
                  </a:cubicBezTo>
                  <a:cubicBezTo>
                    <a:pt x="108" y="72"/>
                    <a:pt x="107" y="76"/>
                    <a:pt x="105" y="79"/>
                  </a:cubicBezTo>
                  <a:cubicBezTo>
                    <a:pt x="103" y="81"/>
                    <a:pt x="56" y="77"/>
                    <a:pt x="0" y="2"/>
                  </a:cubicBezTo>
                  <a:cubicBezTo>
                    <a:pt x="3" y="0"/>
                    <a:pt x="3" y="0"/>
                    <a:pt x="3" y="0"/>
                  </a:cubicBezTo>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7" name="Freeform 95">
              <a:extLst>
                <a:ext uri="{FF2B5EF4-FFF2-40B4-BE49-F238E27FC236}">
                  <a16:creationId xmlns="" xmlns:a16="http://schemas.microsoft.com/office/drawing/2014/main" id="{E480E624-F13B-4BBD-B252-EEA1E42D251A}"/>
                </a:ext>
              </a:extLst>
            </p:cNvPr>
            <p:cNvSpPr>
              <a:spLocks/>
            </p:cNvSpPr>
            <p:nvPr/>
          </p:nvSpPr>
          <p:spPr bwMode="auto">
            <a:xfrm flipH="1">
              <a:off x="1703388" y="5532438"/>
              <a:ext cx="60325" cy="111125"/>
            </a:xfrm>
            <a:custGeom>
              <a:avLst/>
              <a:gdLst>
                <a:gd name="T0" fmla="*/ 11 w 21"/>
                <a:gd name="T1" fmla="*/ 34 h 39"/>
                <a:gd name="T2" fmla="*/ 1 w 21"/>
                <a:gd name="T3" fmla="*/ 21 h 39"/>
                <a:gd name="T4" fmla="*/ 10 w 21"/>
                <a:gd name="T5" fmla="*/ 27 h 39"/>
                <a:gd name="T6" fmla="*/ 0 w 21"/>
                <a:gd name="T7" fmla="*/ 7 h 39"/>
                <a:gd name="T8" fmla="*/ 14 w 21"/>
                <a:gd name="T9" fmla="*/ 25 h 39"/>
                <a:gd name="T10" fmla="*/ 7 w 21"/>
                <a:gd name="T11" fmla="*/ 0 h 39"/>
                <a:gd name="T12" fmla="*/ 17 w 21"/>
                <a:gd name="T13" fmla="*/ 17 h 39"/>
                <a:gd name="T14" fmla="*/ 14 w 21"/>
                <a:gd name="T15" fmla="*/ 5 h 39"/>
                <a:gd name="T16" fmla="*/ 14 w 21"/>
                <a:gd name="T17" fmla="*/ 0 h 39"/>
                <a:gd name="T18" fmla="*/ 20 w 21"/>
                <a:gd name="T19" fmla="*/ 30 h 39"/>
                <a:gd name="T20" fmla="*/ 11 w 21"/>
                <a:gd name="T21" fmla="*/ 3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39">
                  <a:moveTo>
                    <a:pt x="11" y="34"/>
                  </a:moveTo>
                  <a:cubicBezTo>
                    <a:pt x="11" y="34"/>
                    <a:pt x="6" y="29"/>
                    <a:pt x="1" y="21"/>
                  </a:cubicBezTo>
                  <a:cubicBezTo>
                    <a:pt x="4" y="26"/>
                    <a:pt x="9" y="31"/>
                    <a:pt x="10" y="27"/>
                  </a:cubicBezTo>
                  <a:cubicBezTo>
                    <a:pt x="12" y="21"/>
                    <a:pt x="0" y="7"/>
                    <a:pt x="0" y="7"/>
                  </a:cubicBezTo>
                  <a:cubicBezTo>
                    <a:pt x="11" y="13"/>
                    <a:pt x="13" y="24"/>
                    <a:pt x="14" y="25"/>
                  </a:cubicBezTo>
                  <a:cubicBezTo>
                    <a:pt x="17" y="15"/>
                    <a:pt x="7" y="0"/>
                    <a:pt x="7" y="0"/>
                  </a:cubicBezTo>
                  <a:cubicBezTo>
                    <a:pt x="14" y="7"/>
                    <a:pt x="16" y="16"/>
                    <a:pt x="17" y="17"/>
                  </a:cubicBezTo>
                  <a:cubicBezTo>
                    <a:pt x="16" y="16"/>
                    <a:pt x="16" y="11"/>
                    <a:pt x="14" y="5"/>
                  </a:cubicBezTo>
                  <a:cubicBezTo>
                    <a:pt x="14" y="2"/>
                    <a:pt x="13" y="1"/>
                    <a:pt x="14" y="0"/>
                  </a:cubicBezTo>
                  <a:cubicBezTo>
                    <a:pt x="18" y="9"/>
                    <a:pt x="21" y="19"/>
                    <a:pt x="20" y="30"/>
                  </a:cubicBezTo>
                  <a:cubicBezTo>
                    <a:pt x="20" y="30"/>
                    <a:pt x="16" y="39"/>
                    <a:pt x="11" y="34"/>
                  </a:cubicBezTo>
                  <a:close/>
                </a:path>
              </a:pathLst>
            </a:custGeom>
            <a:solidFill>
              <a:srgbClr val="FFE1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8" name="Freeform 96">
              <a:extLst>
                <a:ext uri="{FF2B5EF4-FFF2-40B4-BE49-F238E27FC236}">
                  <a16:creationId xmlns="" xmlns:a16="http://schemas.microsoft.com/office/drawing/2014/main" id="{DF3C83C6-832F-4655-88BA-825E67264A8A}"/>
                </a:ext>
              </a:extLst>
            </p:cNvPr>
            <p:cNvSpPr>
              <a:spLocks/>
            </p:cNvSpPr>
            <p:nvPr/>
          </p:nvSpPr>
          <p:spPr bwMode="auto">
            <a:xfrm flipH="1">
              <a:off x="787400" y="5942013"/>
              <a:ext cx="209550" cy="155575"/>
            </a:xfrm>
            <a:custGeom>
              <a:avLst/>
              <a:gdLst>
                <a:gd name="T0" fmla="*/ 69 w 74"/>
                <a:gd name="T1" fmla="*/ 9 h 55"/>
                <a:gd name="T2" fmla="*/ 3 w 74"/>
                <a:gd name="T3" fmla="*/ 35 h 55"/>
                <a:gd name="T4" fmla="*/ 4 w 74"/>
                <a:gd name="T5" fmla="*/ 41 h 55"/>
                <a:gd name="T6" fmla="*/ 4 w 74"/>
                <a:gd name="T7" fmla="*/ 52 h 55"/>
                <a:gd name="T8" fmla="*/ 33 w 74"/>
                <a:gd name="T9" fmla="*/ 51 h 55"/>
                <a:gd name="T10" fmla="*/ 74 w 74"/>
                <a:gd name="T11" fmla="*/ 20 h 55"/>
              </a:gdLst>
              <a:ahLst/>
              <a:cxnLst>
                <a:cxn ang="0">
                  <a:pos x="T0" y="T1"/>
                </a:cxn>
                <a:cxn ang="0">
                  <a:pos x="T2" y="T3"/>
                </a:cxn>
                <a:cxn ang="0">
                  <a:pos x="T4" y="T5"/>
                </a:cxn>
                <a:cxn ang="0">
                  <a:pos x="T6" y="T7"/>
                </a:cxn>
                <a:cxn ang="0">
                  <a:pos x="T8" y="T9"/>
                </a:cxn>
                <a:cxn ang="0">
                  <a:pos x="T10" y="T11"/>
                </a:cxn>
              </a:cxnLst>
              <a:rect l="0" t="0" r="r" b="b"/>
              <a:pathLst>
                <a:path w="74" h="55">
                  <a:moveTo>
                    <a:pt x="69" y="9"/>
                  </a:moveTo>
                  <a:cubicBezTo>
                    <a:pt x="69" y="9"/>
                    <a:pt x="25" y="0"/>
                    <a:pt x="3" y="35"/>
                  </a:cubicBezTo>
                  <a:cubicBezTo>
                    <a:pt x="3" y="35"/>
                    <a:pt x="0" y="41"/>
                    <a:pt x="4" y="41"/>
                  </a:cubicBezTo>
                  <a:cubicBezTo>
                    <a:pt x="8" y="42"/>
                    <a:pt x="2" y="48"/>
                    <a:pt x="4" y="52"/>
                  </a:cubicBezTo>
                  <a:cubicBezTo>
                    <a:pt x="6" y="55"/>
                    <a:pt x="18" y="53"/>
                    <a:pt x="33" y="51"/>
                  </a:cubicBezTo>
                  <a:cubicBezTo>
                    <a:pt x="47" y="48"/>
                    <a:pt x="66" y="39"/>
                    <a:pt x="74" y="20"/>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9" name="Freeform 97">
              <a:extLst>
                <a:ext uri="{FF2B5EF4-FFF2-40B4-BE49-F238E27FC236}">
                  <a16:creationId xmlns="" xmlns:a16="http://schemas.microsoft.com/office/drawing/2014/main" id="{E644F9E6-95D0-4711-87F7-7634B9EFBD32}"/>
                </a:ext>
              </a:extLst>
            </p:cNvPr>
            <p:cNvSpPr>
              <a:spLocks/>
            </p:cNvSpPr>
            <p:nvPr/>
          </p:nvSpPr>
          <p:spPr bwMode="auto">
            <a:xfrm flipH="1">
              <a:off x="798513" y="5973763"/>
              <a:ext cx="127000" cy="84138"/>
            </a:xfrm>
            <a:custGeom>
              <a:avLst/>
              <a:gdLst>
                <a:gd name="T0" fmla="*/ 0 w 45"/>
                <a:gd name="T1" fmla="*/ 14 h 30"/>
                <a:gd name="T2" fmla="*/ 23 w 45"/>
                <a:gd name="T3" fmla="*/ 12 h 30"/>
                <a:gd name="T4" fmla="*/ 6 w 45"/>
                <a:gd name="T5" fmla="*/ 24 h 30"/>
                <a:gd name="T6" fmla="*/ 44 w 45"/>
                <a:gd name="T7" fmla="*/ 11 h 30"/>
                <a:gd name="T8" fmla="*/ 45 w 45"/>
                <a:gd name="T9" fmla="*/ 5 h 30"/>
                <a:gd name="T10" fmla="*/ 32 w 45"/>
                <a:gd name="T11" fmla="*/ 1 h 30"/>
                <a:gd name="T12" fmla="*/ 0 w 45"/>
                <a:gd name="T13" fmla="*/ 14 h 30"/>
              </a:gdLst>
              <a:ahLst/>
              <a:cxnLst>
                <a:cxn ang="0">
                  <a:pos x="T0" y="T1"/>
                </a:cxn>
                <a:cxn ang="0">
                  <a:pos x="T2" y="T3"/>
                </a:cxn>
                <a:cxn ang="0">
                  <a:pos x="T4" y="T5"/>
                </a:cxn>
                <a:cxn ang="0">
                  <a:pos x="T6" y="T7"/>
                </a:cxn>
                <a:cxn ang="0">
                  <a:pos x="T8" y="T9"/>
                </a:cxn>
                <a:cxn ang="0">
                  <a:pos x="T10" y="T11"/>
                </a:cxn>
                <a:cxn ang="0">
                  <a:pos x="T12" y="T13"/>
                </a:cxn>
              </a:cxnLst>
              <a:rect l="0" t="0" r="r" b="b"/>
              <a:pathLst>
                <a:path w="45" h="30">
                  <a:moveTo>
                    <a:pt x="0" y="14"/>
                  </a:moveTo>
                  <a:cubicBezTo>
                    <a:pt x="0" y="14"/>
                    <a:pt x="18" y="11"/>
                    <a:pt x="23" y="12"/>
                  </a:cubicBezTo>
                  <a:cubicBezTo>
                    <a:pt x="23" y="12"/>
                    <a:pt x="11" y="17"/>
                    <a:pt x="6" y="24"/>
                  </a:cubicBezTo>
                  <a:cubicBezTo>
                    <a:pt x="0" y="30"/>
                    <a:pt x="44" y="11"/>
                    <a:pt x="44" y="11"/>
                  </a:cubicBezTo>
                  <a:cubicBezTo>
                    <a:pt x="45" y="5"/>
                    <a:pt x="45" y="5"/>
                    <a:pt x="45" y="5"/>
                  </a:cubicBezTo>
                  <a:cubicBezTo>
                    <a:pt x="45" y="5"/>
                    <a:pt x="35" y="0"/>
                    <a:pt x="32" y="1"/>
                  </a:cubicBezTo>
                  <a:cubicBezTo>
                    <a:pt x="28" y="3"/>
                    <a:pt x="0" y="14"/>
                    <a:pt x="0" y="14"/>
                  </a:cubicBezTo>
                  <a:close/>
                </a:path>
              </a:pathLst>
            </a:custGeom>
            <a:solidFill>
              <a:srgbClr val="FFE1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0" name="Freeform 98">
              <a:extLst>
                <a:ext uri="{FF2B5EF4-FFF2-40B4-BE49-F238E27FC236}">
                  <a16:creationId xmlns="" xmlns:a16="http://schemas.microsoft.com/office/drawing/2014/main" id="{EFAB6EAA-1429-4072-9FA3-BFF3673BF3AD}"/>
                </a:ext>
              </a:extLst>
            </p:cNvPr>
            <p:cNvSpPr>
              <a:spLocks/>
            </p:cNvSpPr>
            <p:nvPr/>
          </p:nvSpPr>
          <p:spPr bwMode="auto">
            <a:xfrm flipH="1">
              <a:off x="755650" y="5992813"/>
              <a:ext cx="222250" cy="125413"/>
            </a:xfrm>
            <a:custGeom>
              <a:avLst/>
              <a:gdLst>
                <a:gd name="T0" fmla="*/ 75 w 78"/>
                <a:gd name="T1" fmla="*/ 14 h 44"/>
                <a:gd name="T2" fmla="*/ 57 w 78"/>
                <a:gd name="T3" fmla="*/ 32 h 44"/>
                <a:gd name="T4" fmla="*/ 56 w 78"/>
                <a:gd name="T5" fmla="*/ 33 h 44"/>
                <a:gd name="T6" fmla="*/ 55 w 78"/>
                <a:gd name="T7" fmla="*/ 33 h 44"/>
                <a:gd name="T8" fmla="*/ 16 w 78"/>
                <a:gd name="T9" fmla="*/ 44 h 44"/>
                <a:gd name="T10" fmla="*/ 12 w 78"/>
                <a:gd name="T11" fmla="*/ 41 h 44"/>
                <a:gd name="T12" fmla="*/ 1 w 78"/>
                <a:gd name="T13" fmla="*/ 38 h 44"/>
                <a:gd name="T14" fmla="*/ 5 w 78"/>
                <a:gd name="T15" fmla="*/ 32 h 44"/>
                <a:gd name="T16" fmla="*/ 66 w 78"/>
                <a:gd name="T17" fmla="*/ 1 h 44"/>
                <a:gd name="T18" fmla="*/ 75 w 78"/>
                <a:gd name="T19" fmla="*/ 1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8" h="44">
                  <a:moveTo>
                    <a:pt x="75" y="14"/>
                  </a:moveTo>
                  <a:cubicBezTo>
                    <a:pt x="72" y="22"/>
                    <a:pt x="65" y="28"/>
                    <a:pt x="57" y="32"/>
                  </a:cubicBezTo>
                  <a:cubicBezTo>
                    <a:pt x="57" y="33"/>
                    <a:pt x="56" y="33"/>
                    <a:pt x="56" y="33"/>
                  </a:cubicBezTo>
                  <a:cubicBezTo>
                    <a:pt x="55" y="33"/>
                    <a:pt x="55" y="33"/>
                    <a:pt x="55" y="33"/>
                  </a:cubicBezTo>
                  <a:cubicBezTo>
                    <a:pt x="39" y="42"/>
                    <a:pt x="20" y="44"/>
                    <a:pt x="16" y="44"/>
                  </a:cubicBezTo>
                  <a:cubicBezTo>
                    <a:pt x="10" y="43"/>
                    <a:pt x="14" y="42"/>
                    <a:pt x="12" y="41"/>
                  </a:cubicBezTo>
                  <a:cubicBezTo>
                    <a:pt x="10" y="40"/>
                    <a:pt x="3" y="41"/>
                    <a:pt x="1" y="38"/>
                  </a:cubicBezTo>
                  <a:cubicBezTo>
                    <a:pt x="0" y="35"/>
                    <a:pt x="5" y="32"/>
                    <a:pt x="5" y="32"/>
                  </a:cubicBezTo>
                  <a:cubicBezTo>
                    <a:pt x="26" y="11"/>
                    <a:pt x="53" y="0"/>
                    <a:pt x="66" y="1"/>
                  </a:cubicBezTo>
                  <a:cubicBezTo>
                    <a:pt x="74" y="2"/>
                    <a:pt x="78" y="6"/>
                    <a:pt x="75" y="14"/>
                  </a:cubicBezTo>
                  <a:close/>
                </a:path>
              </a:pathLst>
            </a:custGeom>
            <a:solidFill>
              <a:srgbClr val="FFEE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1" name="Freeform 99">
              <a:extLst>
                <a:ext uri="{FF2B5EF4-FFF2-40B4-BE49-F238E27FC236}">
                  <a16:creationId xmlns="" xmlns:a16="http://schemas.microsoft.com/office/drawing/2014/main" id="{02EAAB11-5AC2-47B0-83A2-D763FEED2DEF}"/>
                </a:ext>
              </a:extLst>
            </p:cNvPr>
            <p:cNvSpPr>
              <a:spLocks/>
            </p:cNvSpPr>
            <p:nvPr/>
          </p:nvSpPr>
          <p:spPr bwMode="auto">
            <a:xfrm flipH="1">
              <a:off x="755650" y="5995988"/>
              <a:ext cx="93663" cy="87313"/>
            </a:xfrm>
            <a:custGeom>
              <a:avLst/>
              <a:gdLst>
                <a:gd name="T0" fmla="*/ 30 w 33"/>
                <a:gd name="T1" fmla="*/ 13 h 31"/>
                <a:gd name="T2" fmla="*/ 12 w 33"/>
                <a:gd name="T3" fmla="*/ 31 h 31"/>
                <a:gd name="T4" fmla="*/ 25 w 33"/>
                <a:gd name="T5" fmla="*/ 18 h 31"/>
                <a:gd name="T6" fmla="*/ 5 w 33"/>
                <a:gd name="T7" fmla="*/ 25 h 31"/>
                <a:gd name="T8" fmla="*/ 18 w 33"/>
                <a:gd name="T9" fmla="*/ 13 h 31"/>
                <a:gd name="T10" fmla="*/ 0 w 33"/>
                <a:gd name="T11" fmla="*/ 21 h 31"/>
                <a:gd name="T12" fmla="*/ 16 w 33"/>
                <a:gd name="T13" fmla="*/ 11 h 31"/>
                <a:gd name="T14" fmla="*/ 18 w 33"/>
                <a:gd name="T15" fmla="*/ 1 h 31"/>
                <a:gd name="T16" fmla="*/ 21 w 33"/>
                <a:gd name="T17" fmla="*/ 0 h 31"/>
                <a:gd name="T18" fmla="*/ 30 w 33"/>
                <a:gd name="T19" fmla="*/ 13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 h="31">
                  <a:moveTo>
                    <a:pt x="30" y="13"/>
                  </a:moveTo>
                  <a:cubicBezTo>
                    <a:pt x="27" y="21"/>
                    <a:pt x="20" y="27"/>
                    <a:pt x="12" y="31"/>
                  </a:cubicBezTo>
                  <a:cubicBezTo>
                    <a:pt x="18" y="28"/>
                    <a:pt x="24" y="19"/>
                    <a:pt x="25" y="18"/>
                  </a:cubicBezTo>
                  <a:cubicBezTo>
                    <a:pt x="18" y="25"/>
                    <a:pt x="5" y="25"/>
                    <a:pt x="5" y="25"/>
                  </a:cubicBezTo>
                  <a:cubicBezTo>
                    <a:pt x="15" y="22"/>
                    <a:pt x="18" y="13"/>
                    <a:pt x="18" y="13"/>
                  </a:cubicBezTo>
                  <a:cubicBezTo>
                    <a:pt x="14" y="18"/>
                    <a:pt x="0" y="21"/>
                    <a:pt x="0" y="21"/>
                  </a:cubicBezTo>
                  <a:cubicBezTo>
                    <a:pt x="0" y="21"/>
                    <a:pt x="12" y="16"/>
                    <a:pt x="16" y="11"/>
                  </a:cubicBezTo>
                  <a:cubicBezTo>
                    <a:pt x="21" y="6"/>
                    <a:pt x="18" y="1"/>
                    <a:pt x="18" y="1"/>
                  </a:cubicBezTo>
                  <a:cubicBezTo>
                    <a:pt x="21" y="0"/>
                    <a:pt x="21" y="0"/>
                    <a:pt x="21" y="0"/>
                  </a:cubicBezTo>
                  <a:cubicBezTo>
                    <a:pt x="29" y="1"/>
                    <a:pt x="33" y="5"/>
                    <a:pt x="30" y="13"/>
                  </a:cubicBezTo>
                  <a:close/>
                </a:path>
              </a:pathLst>
            </a:custGeom>
            <a:solidFill>
              <a:srgbClr val="FFE1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2" name="Freeform 100">
              <a:extLst>
                <a:ext uri="{FF2B5EF4-FFF2-40B4-BE49-F238E27FC236}">
                  <a16:creationId xmlns="" xmlns:a16="http://schemas.microsoft.com/office/drawing/2014/main" id="{12FD74B4-54EF-406E-9641-CBE5E11F25A0}"/>
                </a:ext>
              </a:extLst>
            </p:cNvPr>
            <p:cNvSpPr>
              <a:spLocks/>
            </p:cNvSpPr>
            <p:nvPr/>
          </p:nvSpPr>
          <p:spPr bwMode="auto">
            <a:xfrm flipH="1">
              <a:off x="773113" y="5932488"/>
              <a:ext cx="220663" cy="88900"/>
            </a:xfrm>
            <a:custGeom>
              <a:avLst/>
              <a:gdLst>
                <a:gd name="T0" fmla="*/ 71 w 78"/>
                <a:gd name="T1" fmla="*/ 17 h 31"/>
                <a:gd name="T2" fmla="*/ 55 w 78"/>
                <a:gd name="T3" fmla="*/ 21 h 31"/>
                <a:gd name="T4" fmla="*/ 55 w 78"/>
                <a:gd name="T5" fmla="*/ 21 h 31"/>
                <a:gd name="T6" fmla="*/ 52 w 78"/>
                <a:gd name="T7" fmla="*/ 22 h 31"/>
                <a:gd name="T8" fmla="*/ 50 w 78"/>
                <a:gd name="T9" fmla="*/ 23 h 31"/>
                <a:gd name="T10" fmla="*/ 50 w 78"/>
                <a:gd name="T11" fmla="*/ 23 h 31"/>
                <a:gd name="T12" fmla="*/ 7 w 78"/>
                <a:gd name="T13" fmla="*/ 28 h 31"/>
                <a:gd name="T14" fmla="*/ 9 w 78"/>
                <a:gd name="T15" fmla="*/ 19 h 31"/>
                <a:gd name="T16" fmla="*/ 5 w 78"/>
                <a:gd name="T17" fmla="*/ 11 h 31"/>
                <a:gd name="T18" fmla="*/ 41 w 78"/>
                <a:gd name="T19" fmla="*/ 1 h 31"/>
                <a:gd name="T20" fmla="*/ 71 w 78"/>
                <a:gd name="T21" fmla="*/ 7 h 31"/>
                <a:gd name="T22" fmla="*/ 71 w 78"/>
                <a:gd name="T23" fmla="*/ 17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8" h="31">
                  <a:moveTo>
                    <a:pt x="71" y="17"/>
                  </a:moveTo>
                  <a:cubicBezTo>
                    <a:pt x="71" y="17"/>
                    <a:pt x="64" y="19"/>
                    <a:pt x="55" y="21"/>
                  </a:cubicBezTo>
                  <a:cubicBezTo>
                    <a:pt x="55" y="21"/>
                    <a:pt x="55" y="21"/>
                    <a:pt x="55" y="21"/>
                  </a:cubicBezTo>
                  <a:cubicBezTo>
                    <a:pt x="54" y="22"/>
                    <a:pt x="53" y="22"/>
                    <a:pt x="52" y="22"/>
                  </a:cubicBezTo>
                  <a:cubicBezTo>
                    <a:pt x="51" y="23"/>
                    <a:pt x="50" y="23"/>
                    <a:pt x="50" y="23"/>
                  </a:cubicBezTo>
                  <a:cubicBezTo>
                    <a:pt x="50" y="23"/>
                    <a:pt x="50" y="23"/>
                    <a:pt x="50" y="23"/>
                  </a:cubicBezTo>
                  <a:cubicBezTo>
                    <a:pt x="33" y="27"/>
                    <a:pt x="12" y="31"/>
                    <a:pt x="7" y="28"/>
                  </a:cubicBezTo>
                  <a:cubicBezTo>
                    <a:pt x="0" y="24"/>
                    <a:pt x="8" y="21"/>
                    <a:pt x="9" y="19"/>
                  </a:cubicBezTo>
                  <a:cubicBezTo>
                    <a:pt x="10" y="18"/>
                    <a:pt x="4" y="13"/>
                    <a:pt x="5" y="11"/>
                  </a:cubicBezTo>
                  <a:cubicBezTo>
                    <a:pt x="5" y="10"/>
                    <a:pt x="22" y="2"/>
                    <a:pt x="41" y="1"/>
                  </a:cubicBezTo>
                  <a:cubicBezTo>
                    <a:pt x="51" y="0"/>
                    <a:pt x="61" y="2"/>
                    <a:pt x="71" y="7"/>
                  </a:cubicBezTo>
                  <a:cubicBezTo>
                    <a:pt x="71" y="7"/>
                    <a:pt x="78" y="14"/>
                    <a:pt x="71" y="17"/>
                  </a:cubicBezTo>
                  <a:close/>
                </a:path>
              </a:pathLst>
            </a:custGeom>
            <a:solidFill>
              <a:srgbClr val="FFEE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3" name="Freeform 101">
              <a:extLst>
                <a:ext uri="{FF2B5EF4-FFF2-40B4-BE49-F238E27FC236}">
                  <a16:creationId xmlns="" xmlns:a16="http://schemas.microsoft.com/office/drawing/2014/main" id="{F2C828FC-DAB1-4218-8434-01218045282D}"/>
                </a:ext>
              </a:extLst>
            </p:cNvPr>
            <p:cNvSpPr>
              <a:spLocks/>
            </p:cNvSpPr>
            <p:nvPr/>
          </p:nvSpPr>
          <p:spPr bwMode="auto">
            <a:xfrm flipH="1">
              <a:off x="752475" y="5949950"/>
              <a:ext cx="74613" cy="103188"/>
            </a:xfrm>
            <a:custGeom>
              <a:avLst/>
              <a:gdLst>
                <a:gd name="T0" fmla="*/ 9 w 26"/>
                <a:gd name="T1" fmla="*/ 1 h 36"/>
                <a:gd name="T2" fmla="*/ 0 w 26"/>
                <a:gd name="T3" fmla="*/ 1 h 36"/>
                <a:gd name="T4" fmla="*/ 11 w 26"/>
                <a:gd name="T5" fmla="*/ 9 h 36"/>
                <a:gd name="T6" fmla="*/ 0 w 26"/>
                <a:gd name="T7" fmla="*/ 17 h 36"/>
                <a:gd name="T8" fmla="*/ 14 w 26"/>
                <a:gd name="T9" fmla="*/ 20 h 36"/>
                <a:gd name="T10" fmla="*/ 8 w 26"/>
                <a:gd name="T11" fmla="*/ 36 h 36"/>
                <a:gd name="T12" fmla="*/ 19 w 26"/>
                <a:gd name="T13" fmla="*/ 28 h 36"/>
                <a:gd name="T14" fmla="*/ 19 w 26"/>
                <a:gd name="T15" fmla="*/ 34 h 36"/>
                <a:gd name="T16" fmla="*/ 24 w 26"/>
                <a:gd name="T17" fmla="*/ 17 h 36"/>
                <a:gd name="T18" fmla="*/ 25 w 26"/>
                <a:gd name="T19" fmla="*/ 13 h 36"/>
                <a:gd name="T20" fmla="*/ 21 w 26"/>
                <a:gd name="T21" fmla="*/ 9 h 36"/>
                <a:gd name="T22" fmla="*/ 9 w 26"/>
                <a:gd name="T23" fmla="*/ 1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 h="36">
                  <a:moveTo>
                    <a:pt x="9" y="1"/>
                  </a:moveTo>
                  <a:cubicBezTo>
                    <a:pt x="7" y="0"/>
                    <a:pt x="3" y="0"/>
                    <a:pt x="0" y="1"/>
                  </a:cubicBezTo>
                  <a:cubicBezTo>
                    <a:pt x="8" y="2"/>
                    <a:pt x="11" y="6"/>
                    <a:pt x="11" y="9"/>
                  </a:cubicBezTo>
                  <a:cubicBezTo>
                    <a:pt x="10" y="12"/>
                    <a:pt x="0" y="17"/>
                    <a:pt x="0" y="17"/>
                  </a:cubicBezTo>
                  <a:cubicBezTo>
                    <a:pt x="0" y="17"/>
                    <a:pt x="11" y="17"/>
                    <a:pt x="14" y="20"/>
                  </a:cubicBezTo>
                  <a:cubicBezTo>
                    <a:pt x="18" y="24"/>
                    <a:pt x="16" y="32"/>
                    <a:pt x="8" y="36"/>
                  </a:cubicBezTo>
                  <a:cubicBezTo>
                    <a:pt x="14" y="36"/>
                    <a:pt x="17" y="33"/>
                    <a:pt x="19" y="28"/>
                  </a:cubicBezTo>
                  <a:cubicBezTo>
                    <a:pt x="20" y="26"/>
                    <a:pt x="19" y="34"/>
                    <a:pt x="19" y="34"/>
                  </a:cubicBezTo>
                  <a:cubicBezTo>
                    <a:pt x="19" y="34"/>
                    <a:pt x="24" y="30"/>
                    <a:pt x="24" y="17"/>
                  </a:cubicBezTo>
                  <a:cubicBezTo>
                    <a:pt x="24" y="15"/>
                    <a:pt x="26" y="15"/>
                    <a:pt x="25" y="13"/>
                  </a:cubicBezTo>
                  <a:cubicBezTo>
                    <a:pt x="25" y="10"/>
                    <a:pt x="22" y="11"/>
                    <a:pt x="21" y="9"/>
                  </a:cubicBezTo>
                  <a:cubicBezTo>
                    <a:pt x="18" y="6"/>
                    <a:pt x="13" y="2"/>
                    <a:pt x="9" y="1"/>
                  </a:cubicBezTo>
                  <a:close/>
                </a:path>
              </a:pathLst>
            </a:custGeom>
            <a:solidFill>
              <a:srgbClr val="A25C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4" name="Freeform 102">
              <a:extLst>
                <a:ext uri="{FF2B5EF4-FFF2-40B4-BE49-F238E27FC236}">
                  <a16:creationId xmlns="" xmlns:a16="http://schemas.microsoft.com/office/drawing/2014/main" id="{29F693A9-BCC6-4B0F-A717-ED602EB15F5B}"/>
                </a:ext>
              </a:extLst>
            </p:cNvPr>
            <p:cNvSpPr>
              <a:spLocks/>
            </p:cNvSpPr>
            <p:nvPr/>
          </p:nvSpPr>
          <p:spPr bwMode="auto">
            <a:xfrm flipH="1">
              <a:off x="444500" y="5794375"/>
              <a:ext cx="322263" cy="198438"/>
            </a:xfrm>
            <a:custGeom>
              <a:avLst/>
              <a:gdLst>
                <a:gd name="T0" fmla="*/ 0 w 114"/>
                <a:gd name="T1" fmla="*/ 67 h 70"/>
                <a:gd name="T2" fmla="*/ 107 w 114"/>
                <a:gd name="T3" fmla="*/ 0 h 70"/>
                <a:gd name="T4" fmla="*/ 112 w 114"/>
                <a:gd name="T5" fmla="*/ 5 h 70"/>
                <a:gd name="T6" fmla="*/ 0 w 114"/>
                <a:gd name="T7" fmla="*/ 70 h 70"/>
              </a:gdLst>
              <a:ahLst/>
              <a:cxnLst>
                <a:cxn ang="0">
                  <a:pos x="T0" y="T1"/>
                </a:cxn>
                <a:cxn ang="0">
                  <a:pos x="T2" y="T3"/>
                </a:cxn>
                <a:cxn ang="0">
                  <a:pos x="T4" y="T5"/>
                </a:cxn>
                <a:cxn ang="0">
                  <a:pos x="T6" y="T7"/>
                </a:cxn>
              </a:cxnLst>
              <a:rect l="0" t="0" r="r" b="b"/>
              <a:pathLst>
                <a:path w="114" h="70">
                  <a:moveTo>
                    <a:pt x="0" y="67"/>
                  </a:moveTo>
                  <a:cubicBezTo>
                    <a:pt x="0" y="67"/>
                    <a:pt x="90" y="48"/>
                    <a:pt x="107" y="0"/>
                  </a:cubicBezTo>
                  <a:cubicBezTo>
                    <a:pt x="107" y="0"/>
                    <a:pt x="110" y="2"/>
                    <a:pt x="112" y="5"/>
                  </a:cubicBezTo>
                  <a:cubicBezTo>
                    <a:pt x="114" y="8"/>
                    <a:pt x="91" y="49"/>
                    <a:pt x="0" y="70"/>
                  </a:cubicBezTo>
                </a:path>
              </a:pathLst>
            </a:custGeom>
            <a:solidFill>
              <a:srgbClr val="A25C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5" name="Freeform 103">
              <a:extLst>
                <a:ext uri="{FF2B5EF4-FFF2-40B4-BE49-F238E27FC236}">
                  <a16:creationId xmlns="" xmlns:a16="http://schemas.microsoft.com/office/drawing/2014/main" id="{FA3D6036-E922-405A-B720-CCD054015CB2}"/>
                </a:ext>
              </a:extLst>
            </p:cNvPr>
            <p:cNvSpPr>
              <a:spLocks/>
            </p:cNvSpPr>
            <p:nvPr/>
          </p:nvSpPr>
          <p:spPr bwMode="auto">
            <a:xfrm flipH="1">
              <a:off x="773113" y="5932488"/>
              <a:ext cx="111125" cy="60325"/>
            </a:xfrm>
            <a:custGeom>
              <a:avLst/>
              <a:gdLst>
                <a:gd name="T0" fmla="*/ 32 w 39"/>
                <a:gd name="T1" fmla="*/ 17 h 21"/>
                <a:gd name="T2" fmla="*/ 16 w 39"/>
                <a:gd name="T3" fmla="*/ 21 h 21"/>
                <a:gd name="T4" fmla="*/ 25 w 39"/>
                <a:gd name="T5" fmla="*/ 15 h 21"/>
                <a:gd name="T6" fmla="*/ 3 w 39"/>
                <a:gd name="T7" fmla="*/ 16 h 21"/>
                <a:gd name="T8" fmla="*/ 25 w 39"/>
                <a:gd name="T9" fmla="*/ 11 h 21"/>
                <a:gd name="T10" fmla="*/ 0 w 39"/>
                <a:gd name="T11" fmla="*/ 7 h 21"/>
                <a:gd name="T12" fmla="*/ 18 w 39"/>
                <a:gd name="T13" fmla="*/ 5 h 21"/>
                <a:gd name="T14" fmla="*/ 7 w 39"/>
                <a:gd name="T15" fmla="*/ 2 h 21"/>
                <a:gd name="T16" fmla="*/ 2 w 39"/>
                <a:gd name="T17" fmla="*/ 1 h 21"/>
                <a:gd name="T18" fmla="*/ 32 w 39"/>
                <a:gd name="T19" fmla="*/ 7 h 21"/>
                <a:gd name="T20" fmla="*/ 32 w 39"/>
                <a:gd name="T21" fmla="*/ 17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 h="21">
                  <a:moveTo>
                    <a:pt x="32" y="17"/>
                  </a:moveTo>
                  <a:cubicBezTo>
                    <a:pt x="32" y="17"/>
                    <a:pt x="25" y="19"/>
                    <a:pt x="16" y="21"/>
                  </a:cubicBezTo>
                  <a:cubicBezTo>
                    <a:pt x="22" y="20"/>
                    <a:pt x="28" y="17"/>
                    <a:pt x="25" y="15"/>
                  </a:cubicBezTo>
                  <a:cubicBezTo>
                    <a:pt x="21" y="10"/>
                    <a:pt x="3" y="16"/>
                    <a:pt x="3" y="16"/>
                  </a:cubicBezTo>
                  <a:cubicBezTo>
                    <a:pt x="13" y="8"/>
                    <a:pt x="24" y="11"/>
                    <a:pt x="25" y="11"/>
                  </a:cubicBezTo>
                  <a:cubicBezTo>
                    <a:pt x="18" y="4"/>
                    <a:pt x="0" y="7"/>
                    <a:pt x="0" y="7"/>
                  </a:cubicBezTo>
                  <a:cubicBezTo>
                    <a:pt x="9" y="4"/>
                    <a:pt x="18" y="5"/>
                    <a:pt x="18" y="5"/>
                  </a:cubicBezTo>
                  <a:cubicBezTo>
                    <a:pt x="18" y="5"/>
                    <a:pt x="13" y="3"/>
                    <a:pt x="7" y="2"/>
                  </a:cubicBezTo>
                  <a:cubicBezTo>
                    <a:pt x="4" y="2"/>
                    <a:pt x="3" y="1"/>
                    <a:pt x="2" y="1"/>
                  </a:cubicBezTo>
                  <a:cubicBezTo>
                    <a:pt x="12" y="0"/>
                    <a:pt x="22" y="2"/>
                    <a:pt x="32" y="7"/>
                  </a:cubicBezTo>
                  <a:cubicBezTo>
                    <a:pt x="32" y="7"/>
                    <a:pt x="39" y="14"/>
                    <a:pt x="32" y="17"/>
                  </a:cubicBezTo>
                  <a:close/>
                </a:path>
              </a:pathLst>
            </a:custGeom>
            <a:solidFill>
              <a:srgbClr val="FFE1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6" name="Freeform 104">
              <a:extLst>
                <a:ext uri="{FF2B5EF4-FFF2-40B4-BE49-F238E27FC236}">
                  <a16:creationId xmlns="" xmlns:a16="http://schemas.microsoft.com/office/drawing/2014/main" id="{F57D1F4B-9026-4EC5-BA9C-2024E586A001}"/>
                </a:ext>
              </a:extLst>
            </p:cNvPr>
            <p:cNvSpPr>
              <a:spLocks/>
            </p:cNvSpPr>
            <p:nvPr/>
          </p:nvSpPr>
          <p:spPr bwMode="auto">
            <a:xfrm flipH="1">
              <a:off x="2874963" y="6007100"/>
              <a:ext cx="219075" cy="147638"/>
            </a:xfrm>
            <a:custGeom>
              <a:avLst/>
              <a:gdLst>
                <a:gd name="T0" fmla="*/ 75 w 77"/>
                <a:gd name="T1" fmla="*/ 19 h 52"/>
                <a:gd name="T2" fmla="*/ 4 w 77"/>
                <a:gd name="T3" fmla="*/ 28 h 52"/>
                <a:gd name="T4" fmla="*/ 4 w 77"/>
                <a:gd name="T5" fmla="*/ 35 h 52"/>
                <a:gd name="T6" fmla="*/ 1 w 77"/>
                <a:gd name="T7" fmla="*/ 45 h 52"/>
                <a:gd name="T8" fmla="*/ 29 w 77"/>
                <a:gd name="T9" fmla="*/ 51 h 52"/>
                <a:gd name="T10" fmla="*/ 77 w 77"/>
                <a:gd name="T11" fmla="*/ 31 h 52"/>
              </a:gdLst>
              <a:ahLst/>
              <a:cxnLst>
                <a:cxn ang="0">
                  <a:pos x="T0" y="T1"/>
                </a:cxn>
                <a:cxn ang="0">
                  <a:pos x="T2" y="T3"/>
                </a:cxn>
                <a:cxn ang="0">
                  <a:pos x="T4" y="T5"/>
                </a:cxn>
                <a:cxn ang="0">
                  <a:pos x="T6" y="T7"/>
                </a:cxn>
                <a:cxn ang="0">
                  <a:pos x="T8" y="T9"/>
                </a:cxn>
                <a:cxn ang="0">
                  <a:pos x="T10" y="T11"/>
                </a:cxn>
              </a:cxnLst>
              <a:rect l="0" t="0" r="r" b="b"/>
              <a:pathLst>
                <a:path w="77" h="52">
                  <a:moveTo>
                    <a:pt x="75" y="19"/>
                  </a:moveTo>
                  <a:cubicBezTo>
                    <a:pt x="75" y="19"/>
                    <a:pt x="33" y="0"/>
                    <a:pt x="4" y="28"/>
                  </a:cubicBezTo>
                  <a:cubicBezTo>
                    <a:pt x="4" y="28"/>
                    <a:pt x="0" y="33"/>
                    <a:pt x="4" y="35"/>
                  </a:cubicBezTo>
                  <a:cubicBezTo>
                    <a:pt x="7" y="37"/>
                    <a:pt x="0" y="41"/>
                    <a:pt x="1" y="45"/>
                  </a:cubicBezTo>
                  <a:cubicBezTo>
                    <a:pt x="2" y="49"/>
                    <a:pt x="14" y="50"/>
                    <a:pt x="29" y="51"/>
                  </a:cubicBezTo>
                  <a:cubicBezTo>
                    <a:pt x="44" y="52"/>
                    <a:pt x="64" y="48"/>
                    <a:pt x="77" y="31"/>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7" name="Freeform 105">
              <a:extLst>
                <a:ext uri="{FF2B5EF4-FFF2-40B4-BE49-F238E27FC236}">
                  <a16:creationId xmlns="" xmlns:a16="http://schemas.microsoft.com/office/drawing/2014/main" id="{729350DF-300B-4EB8-ADD6-D330A4170AF2}"/>
                </a:ext>
              </a:extLst>
            </p:cNvPr>
            <p:cNvSpPr>
              <a:spLocks/>
            </p:cNvSpPr>
            <p:nvPr/>
          </p:nvSpPr>
          <p:spPr bwMode="auto">
            <a:xfrm flipH="1">
              <a:off x="2884488" y="6061075"/>
              <a:ext cx="141288" cy="60325"/>
            </a:xfrm>
            <a:custGeom>
              <a:avLst/>
              <a:gdLst>
                <a:gd name="T0" fmla="*/ 4 w 50"/>
                <a:gd name="T1" fmla="*/ 5 h 21"/>
                <a:gd name="T2" fmla="*/ 26 w 50"/>
                <a:gd name="T3" fmla="*/ 8 h 21"/>
                <a:gd name="T4" fmla="*/ 7 w 50"/>
                <a:gd name="T5" fmla="*/ 16 h 21"/>
                <a:gd name="T6" fmla="*/ 47 w 50"/>
                <a:gd name="T7" fmla="*/ 13 h 21"/>
                <a:gd name="T8" fmla="*/ 50 w 50"/>
                <a:gd name="T9" fmla="*/ 7 h 21"/>
                <a:gd name="T10" fmla="*/ 38 w 50"/>
                <a:gd name="T11" fmla="*/ 1 h 21"/>
                <a:gd name="T12" fmla="*/ 4 w 50"/>
                <a:gd name="T13" fmla="*/ 5 h 21"/>
              </a:gdLst>
              <a:ahLst/>
              <a:cxnLst>
                <a:cxn ang="0">
                  <a:pos x="T0" y="T1"/>
                </a:cxn>
                <a:cxn ang="0">
                  <a:pos x="T2" y="T3"/>
                </a:cxn>
                <a:cxn ang="0">
                  <a:pos x="T4" y="T5"/>
                </a:cxn>
                <a:cxn ang="0">
                  <a:pos x="T6" y="T7"/>
                </a:cxn>
                <a:cxn ang="0">
                  <a:pos x="T8" y="T9"/>
                </a:cxn>
                <a:cxn ang="0">
                  <a:pos x="T10" y="T11"/>
                </a:cxn>
                <a:cxn ang="0">
                  <a:pos x="T12" y="T13"/>
                </a:cxn>
              </a:cxnLst>
              <a:rect l="0" t="0" r="r" b="b"/>
              <a:pathLst>
                <a:path w="50" h="21">
                  <a:moveTo>
                    <a:pt x="4" y="5"/>
                  </a:moveTo>
                  <a:cubicBezTo>
                    <a:pt x="4" y="5"/>
                    <a:pt x="22" y="7"/>
                    <a:pt x="26" y="8"/>
                  </a:cubicBezTo>
                  <a:cubicBezTo>
                    <a:pt x="26" y="8"/>
                    <a:pt x="14" y="11"/>
                    <a:pt x="7" y="16"/>
                  </a:cubicBezTo>
                  <a:cubicBezTo>
                    <a:pt x="0" y="21"/>
                    <a:pt x="47" y="13"/>
                    <a:pt x="47" y="13"/>
                  </a:cubicBezTo>
                  <a:cubicBezTo>
                    <a:pt x="50" y="7"/>
                    <a:pt x="50" y="7"/>
                    <a:pt x="50" y="7"/>
                  </a:cubicBezTo>
                  <a:cubicBezTo>
                    <a:pt x="50" y="7"/>
                    <a:pt x="41" y="0"/>
                    <a:pt x="38" y="1"/>
                  </a:cubicBezTo>
                  <a:cubicBezTo>
                    <a:pt x="34" y="1"/>
                    <a:pt x="4" y="5"/>
                    <a:pt x="4" y="5"/>
                  </a:cubicBezTo>
                  <a:close/>
                </a:path>
              </a:pathLst>
            </a:custGeom>
            <a:solidFill>
              <a:srgbClr val="FFE1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8" name="Freeform 106">
              <a:extLst>
                <a:ext uri="{FF2B5EF4-FFF2-40B4-BE49-F238E27FC236}">
                  <a16:creationId xmlns="" xmlns:a16="http://schemas.microsoft.com/office/drawing/2014/main" id="{5F19916C-805B-435F-AD6B-B89BE5F1BA05}"/>
                </a:ext>
              </a:extLst>
            </p:cNvPr>
            <p:cNvSpPr>
              <a:spLocks/>
            </p:cNvSpPr>
            <p:nvPr/>
          </p:nvSpPr>
          <p:spPr bwMode="auto">
            <a:xfrm flipH="1">
              <a:off x="2849563" y="6081713"/>
              <a:ext cx="236538" cy="104775"/>
            </a:xfrm>
            <a:custGeom>
              <a:avLst/>
              <a:gdLst>
                <a:gd name="T0" fmla="*/ 78 w 83"/>
                <a:gd name="T1" fmla="*/ 19 h 37"/>
                <a:gd name="T2" fmla="*/ 57 w 83"/>
                <a:gd name="T3" fmla="*/ 32 h 37"/>
                <a:gd name="T4" fmla="*/ 55 w 83"/>
                <a:gd name="T5" fmla="*/ 33 h 37"/>
                <a:gd name="T6" fmla="*/ 55 w 83"/>
                <a:gd name="T7" fmla="*/ 33 h 37"/>
                <a:gd name="T8" fmla="*/ 14 w 83"/>
                <a:gd name="T9" fmla="*/ 34 h 37"/>
                <a:gd name="T10" fmla="*/ 11 w 83"/>
                <a:gd name="T11" fmla="*/ 30 h 37"/>
                <a:gd name="T12" fmla="*/ 1 w 83"/>
                <a:gd name="T13" fmla="*/ 25 h 37"/>
                <a:gd name="T14" fmla="*/ 6 w 83"/>
                <a:gd name="T15" fmla="*/ 20 h 37"/>
                <a:gd name="T16" fmla="*/ 73 w 83"/>
                <a:gd name="T17" fmla="*/ 4 h 37"/>
                <a:gd name="T18" fmla="*/ 78 w 83"/>
                <a:gd name="T19" fmla="*/ 19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 h="37">
                  <a:moveTo>
                    <a:pt x="78" y="19"/>
                  </a:moveTo>
                  <a:cubicBezTo>
                    <a:pt x="73" y="26"/>
                    <a:pt x="65" y="30"/>
                    <a:pt x="57" y="32"/>
                  </a:cubicBezTo>
                  <a:cubicBezTo>
                    <a:pt x="56" y="32"/>
                    <a:pt x="56" y="32"/>
                    <a:pt x="55" y="33"/>
                  </a:cubicBezTo>
                  <a:cubicBezTo>
                    <a:pt x="55" y="33"/>
                    <a:pt x="55" y="33"/>
                    <a:pt x="55" y="33"/>
                  </a:cubicBezTo>
                  <a:cubicBezTo>
                    <a:pt x="37" y="37"/>
                    <a:pt x="18" y="35"/>
                    <a:pt x="14" y="34"/>
                  </a:cubicBezTo>
                  <a:cubicBezTo>
                    <a:pt x="8" y="32"/>
                    <a:pt x="13" y="32"/>
                    <a:pt x="11" y="30"/>
                  </a:cubicBezTo>
                  <a:cubicBezTo>
                    <a:pt x="9" y="29"/>
                    <a:pt x="2" y="28"/>
                    <a:pt x="1" y="25"/>
                  </a:cubicBezTo>
                  <a:cubicBezTo>
                    <a:pt x="0" y="21"/>
                    <a:pt x="6" y="20"/>
                    <a:pt x="6" y="20"/>
                  </a:cubicBezTo>
                  <a:cubicBezTo>
                    <a:pt x="32" y="4"/>
                    <a:pt x="60" y="0"/>
                    <a:pt x="73" y="4"/>
                  </a:cubicBezTo>
                  <a:cubicBezTo>
                    <a:pt x="80" y="7"/>
                    <a:pt x="83" y="12"/>
                    <a:pt x="78" y="19"/>
                  </a:cubicBezTo>
                  <a:close/>
                </a:path>
              </a:pathLst>
            </a:custGeom>
            <a:solidFill>
              <a:srgbClr val="FFEE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9" name="Freeform 107">
              <a:extLst>
                <a:ext uri="{FF2B5EF4-FFF2-40B4-BE49-F238E27FC236}">
                  <a16:creationId xmlns="" xmlns:a16="http://schemas.microsoft.com/office/drawing/2014/main" id="{8A67581D-E661-492B-9F5F-E3C2DF097CE9}"/>
                </a:ext>
              </a:extLst>
            </p:cNvPr>
            <p:cNvSpPr>
              <a:spLocks/>
            </p:cNvSpPr>
            <p:nvPr/>
          </p:nvSpPr>
          <p:spPr bwMode="auto">
            <a:xfrm flipH="1">
              <a:off x="2849563" y="6092825"/>
              <a:ext cx="103188" cy="79375"/>
            </a:xfrm>
            <a:custGeom>
              <a:avLst/>
              <a:gdLst>
                <a:gd name="T0" fmla="*/ 31 w 36"/>
                <a:gd name="T1" fmla="*/ 15 h 28"/>
                <a:gd name="T2" fmla="*/ 10 w 36"/>
                <a:gd name="T3" fmla="*/ 28 h 28"/>
                <a:gd name="T4" fmla="*/ 26 w 36"/>
                <a:gd name="T5" fmla="*/ 19 h 28"/>
                <a:gd name="T6" fmla="*/ 5 w 36"/>
                <a:gd name="T7" fmla="*/ 20 h 28"/>
                <a:gd name="T8" fmla="*/ 20 w 36"/>
                <a:gd name="T9" fmla="*/ 12 h 28"/>
                <a:gd name="T10" fmla="*/ 0 w 36"/>
                <a:gd name="T11" fmla="*/ 15 h 28"/>
                <a:gd name="T12" fmla="*/ 19 w 36"/>
                <a:gd name="T13" fmla="*/ 9 h 28"/>
                <a:gd name="T14" fmla="*/ 23 w 36"/>
                <a:gd name="T15" fmla="*/ 1 h 28"/>
                <a:gd name="T16" fmla="*/ 26 w 36"/>
                <a:gd name="T17" fmla="*/ 0 h 28"/>
                <a:gd name="T18" fmla="*/ 31 w 36"/>
                <a:gd name="T19" fmla="*/ 15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28">
                  <a:moveTo>
                    <a:pt x="31" y="15"/>
                  </a:moveTo>
                  <a:cubicBezTo>
                    <a:pt x="26" y="22"/>
                    <a:pt x="18" y="26"/>
                    <a:pt x="10" y="28"/>
                  </a:cubicBezTo>
                  <a:cubicBezTo>
                    <a:pt x="16" y="26"/>
                    <a:pt x="25" y="19"/>
                    <a:pt x="26" y="19"/>
                  </a:cubicBezTo>
                  <a:cubicBezTo>
                    <a:pt x="17" y="23"/>
                    <a:pt x="5" y="20"/>
                    <a:pt x="5" y="20"/>
                  </a:cubicBezTo>
                  <a:cubicBezTo>
                    <a:pt x="14" y="19"/>
                    <a:pt x="20" y="12"/>
                    <a:pt x="20" y="12"/>
                  </a:cubicBezTo>
                  <a:cubicBezTo>
                    <a:pt x="15" y="15"/>
                    <a:pt x="0" y="15"/>
                    <a:pt x="0" y="15"/>
                  </a:cubicBezTo>
                  <a:cubicBezTo>
                    <a:pt x="0" y="15"/>
                    <a:pt x="13" y="13"/>
                    <a:pt x="19" y="9"/>
                  </a:cubicBezTo>
                  <a:cubicBezTo>
                    <a:pt x="24" y="6"/>
                    <a:pt x="23" y="1"/>
                    <a:pt x="23" y="1"/>
                  </a:cubicBezTo>
                  <a:cubicBezTo>
                    <a:pt x="26" y="0"/>
                    <a:pt x="26" y="0"/>
                    <a:pt x="26" y="0"/>
                  </a:cubicBezTo>
                  <a:cubicBezTo>
                    <a:pt x="33" y="3"/>
                    <a:pt x="36" y="8"/>
                    <a:pt x="31" y="15"/>
                  </a:cubicBezTo>
                  <a:close/>
                </a:path>
              </a:pathLst>
            </a:custGeom>
            <a:solidFill>
              <a:srgbClr val="FFE1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0" name="Freeform 108">
              <a:extLst>
                <a:ext uri="{FF2B5EF4-FFF2-40B4-BE49-F238E27FC236}">
                  <a16:creationId xmlns="" xmlns:a16="http://schemas.microsoft.com/office/drawing/2014/main" id="{F85553BF-11A2-4669-AB4E-9430A7548E32}"/>
                </a:ext>
              </a:extLst>
            </p:cNvPr>
            <p:cNvSpPr>
              <a:spLocks/>
            </p:cNvSpPr>
            <p:nvPr/>
          </p:nvSpPr>
          <p:spPr bwMode="auto">
            <a:xfrm flipH="1">
              <a:off x="2855913" y="6002338"/>
              <a:ext cx="223838" cy="76200"/>
            </a:xfrm>
            <a:custGeom>
              <a:avLst/>
              <a:gdLst>
                <a:gd name="T0" fmla="*/ 71 w 79"/>
                <a:gd name="T1" fmla="*/ 27 h 27"/>
                <a:gd name="T2" fmla="*/ 55 w 79"/>
                <a:gd name="T3" fmla="*/ 27 h 27"/>
                <a:gd name="T4" fmla="*/ 55 w 79"/>
                <a:gd name="T5" fmla="*/ 27 h 27"/>
                <a:gd name="T6" fmla="*/ 51 w 79"/>
                <a:gd name="T7" fmla="*/ 27 h 27"/>
                <a:gd name="T8" fmla="*/ 49 w 79"/>
                <a:gd name="T9" fmla="*/ 27 h 27"/>
                <a:gd name="T10" fmla="*/ 49 w 79"/>
                <a:gd name="T11" fmla="*/ 27 h 27"/>
                <a:gd name="T12" fmla="*/ 7 w 79"/>
                <a:gd name="T13" fmla="*/ 23 h 27"/>
                <a:gd name="T14" fmla="*/ 10 w 79"/>
                <a:gd name="T15" fmla="*/ 14 h 27"/>
                <a:gd name="T16" fmla="*/ 8 w 79"/>
                <a:gd name="T17" fmla="*/ 5 h 27"/>
                <a:gd name="T18" fmla="*/ 46 w 79"/>
                <a:gd name="T19" fmla="*/ 4 h 27"/>
                <a:gd name="T20" fmla="*/ 73 w 79"/>
                <a:gd name="T21" fmla="*/ 17 h 27"/>
                <a:gd name="T22" fmla="*/ 71 w 79"/>
                <a:gd name="T23"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9" h="27">
                  <a:moveTo>
                    <a:pt x="71" y="27"/>
                  </a:moveTo>
                  <a:cubicBezTo>
                    <a:pt x="71" y="27"/>
                    <a:pt x="64" y="27"/>
                    <a:pt x="55" y="27"/>
                  </a:cubicBezTo>
                  <a:cubicBezTo>
                    <a:pt x="55" y="27"/>
                    <a:pt x="55" y="27"/>
                    <a:pt x="55" y="27"/>
                  </a:cubicBezTo>
                  <a:cubicBezTo>
                    <a:pt x="54" y="27"/>
                    <a:pt x="52" y="27"/>
                    <a:pt x="51" y="27"/>
                  </a:cubicBezTo>
                  <a:cubicBezTo>
                    <a:pt x="50" y="27"/>
                    <a:pt x="49" y="27"/>
                    <a:pt x="49" y="27"/>
                  </a:cubicBezTo>
                  <a:cubicBezTo>
                    <a:pt x="49" y="27"/>
                    <a:pt x="49" y="27"/>
                    <a:pt x="49" y="27"/>
                  </a:cubicBezTo>
                  <a:cubicBezTo>
                    <a:pt x="32" y="27"/>
                    <a:pt x="10" y="26"/>
                    <a:pt x="7" y="23"/>
                  </a:cubicBezTo>
                  <a:cubicBezTo>
                    <a:pt x="0" y="16"/>
                    <a:pt x="9" y="16"/>
                    <a:pt x="10" y="14"/>
                  </a:cubicBezTo>
                  <a:cubicBezTo>
                    <a:pt x="12" y="13"/>
                    <a:pt x="7" y="7"/>
                    <a:pt x="8" y="5"/>
                  </a:cubicBezTo>
                  <a:cubicBezTo>
                    <a:pt x="9" y="4"/>
                    <a:pt x="27" y="0"/>
                    <a:pt x="46" y="4"/>
                  </a:cubicBezTo>
                  <a:cubicBezTo>
                    <a:pt x="55" y="6"/>
                    <a:pt x="65" y="10"/>
                    <a:pt x="73" y="17"/>
                  </a:cubicBezTo>
                  <a:cubicBezTo>
                    <a:pt x="73" y="17"/>
                    <a:pt x="79" y="26"/>
                    <a:pt x="71" y="27"/>
                  </a:cubicBezTo>
                  <a:close/>
                </a:path>
              </a:pathLst>
            </a:custGeom>
            <a:solidFill>
              <a:srgbClr val="FFEE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1" name="Freeform 109">
              <a:extLst>
                <a:ext uri="{FF2B5EF4-FFF2-40B4-BE49-F238E27FC236}">
                  <a16:creationId xmlns="" xmlns:a16="http://schemas.microsoft.com/office/drawing/2014/main" id="{46F24427-3857-4159-944A-20743CA8BE99}"/>
                </a:ext>
              </a:extLst>
            </p:cNvPr>
            <p:cNvSpPr>
              <a:spLocks/>
            </p:cNvSpPr>
            <p:nvPr/>
          </p:nvSpPr>
          <p:spPr bwMode="auto">
            <a:xfrm flipH="1">
              <a:off x="2841625" y="6042025"/>
              <a:ext cx="73025" cy="104775"/>
            </a:xfrm>
            <a:custGeom>
              <a:avLst/>
              <a:gdLst>
                <a:gd name="T0" fmla="*/ 13 w 26"/>
                <a:gd name="T1" fmla="*/ 2 h 37"/>
                <a:gd name="T2" fmla="*/ 4 w 26"/>
                <a:gd name="T3" fmla="*/ 0 h 37"/>
                <a:gd name="T4" fmla="*/ 12 w 26"/>
                <a:gd name="T5" fmla="*/ 10 h 37"/>
                <a:gd name="T6" fmla="*/ 0 w 26"/>
                <a:gd name="T7" fmla="*/ 16 h 37"/>
                <a:gd name="T8" fmla="*/ 13 w 26"/>
                <a:gd name="T9" fmla="*/ 23 h 37"/>
                <a:gd name="T10" fmla="*/ 3 w 26"/>
                <a:gd name="T11" fmla="*/ 37 h 37"/>
                <a:gd name="T12" fmla="*/ 16 w 26"/>
                <a:gd name="T13" fmla="*/ 31 h 37"/>
                <a:gd name="T14" fmla="*/ 14 w 26"/>
                <a:gd name="T15" fmla="*/ 37 h 37"/>
                <a:gd name="T16" fmla="*/ 23 w 26"/>
                <a:gd name="T17" fmla="*/ 22 h 37"/>
                <a:gd name="T18" fmla="*/ 26 w 26"/>
                <a:gd name="T19" fmla="*/ 18 h 37"/>
                <a:gd name="T20" fmla="*/ 22 w 26"/>
                <a:gd name="T21" fmla="*/ 13 h 37"/>
                <a:gd name="T22" fmla="*/ 13 w 26"/>
                <a:gd name="T23" fmla="*/ 2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 h="37">
                  <a:moveTo>
                    <a:pt x="13" y="2"/>
                  </a:moveTo>
                  <a:cubicBezTo>
                    <a:pt x="11" y="1"/>
                    <a:pt x="7" y="0"/>
                    <a:pt x="4" y="0"/>
                  </a:cubicBezTo>
                  <a:cubicBezTo>
                    <a:pt x="11" y="3"/>
                    <a:pt x="14" y="7"/>
                    <a:pt x="12" y="10"/>
                  </a:cubicBezTo>
                  <a:cubicBezTo>
                    <a:pt x="11" y="13"/>
                    <a:pt x="0" y="16"/>
                    <a:pt x="0" y="16"/>
                  </a:cubicBezTo>
                  <a:cubicBezTo>
                    <a:pt x="0" y="16"/>
                    <a:pt x="11" y="18"/>
                    <a:pt x="13" y="23"/>
                  </a:cubicBezTo>
                  <a:cubicBezTo>
                    <a:pt x="15" y="27"/>
                    <a:pt x="12" y="34"/>
                    <a:pt x="3" y="37"/>
                  </a:cubicBezTo>
                  <a:cubicBezTo>
                    <a:pt x="9" y="37"/>
                    <a:pt x="13" y="35"/>
                    <a:pt x="16" y="31"/>
                  </a:cubicBezTo>
                  <a:cubicBezTo>
                    <a:pt x="18" y="29"/>
                    <a:pt x="14" y="37"/>
                    <a:pt x="14" y="37"/>
                  </a:cubicBezTo>
                  <a:cubicBezTo>
                    <a:pt x="14" y="37"/>
                    <a:pt x="20" y="34"/>
                    <a:pt x="23" y="22"/>
                  </a:cubicBezTo>
                  <a:cubicBezTo>
                    <a:pt x="24" y="19"/>
                    <a:pt x="26" y="20"/>
                    <a:pt x="26" y="18"/>
                  </a:cubicBezTo>
                  <a:cubicBezTo>
                    <a:pt x="26" y="15"/>
                    <a:pt x="23" y="16"/>
                    <a:pt x="22" y="13"/>
                  </a:cubicBezTo>
                  <a:cubicBezTo>
                    <a:pt x="21" y="10"/>
                    <a:pt x="17" y="4"/>
                    <a:pt x="13" y="2"/>
                  </a:cubicBezTo>
                  <a:close/>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2" name="Freeform 110">
              <a:extLst>
                <a:ext uri="{FF2B5EF4-FFF2-40B4-BE49-F238E27FC236}">
                  <a16:creationId xmlns="" xmlns:a16="http://schemas.microsoft.com/office/drawing/2014/main" id="{AF0BBE50-074A-4C3E-B1F8-C451ED244E9F}"/>
                </a:ext>
              </a:extLst>
            </p:cNvPr>
            <p:cNvSpPr>
              <a:spLocks/>
            </p:cNvSpPr>
            <p:nvPr/>
          </p:nvSpPr>
          <p:spPr bwMode="auto">
            <a:xfrm flipH="1">
              <a:off x="2501900" y="5973763"/>
              <a:ext cx="354013" cy="123825"/>
            </a:xfrm>
            <a:custGeom>
              <a:avLst/>
              <a:gdLst>
                <a:gd name="T0" fmla="*/ 0 w 125"/>
                <a:gd name="T1" fmla="*/ 40 h 44"/>
                <a:gd name="T2" fmla="*/ 120 w 125"/>
                <a:gd name="T3" fmla="*/ 0 h 44"/>
                <a:gd name="T4" fmla="*/ 124 w 125"/>
                <a:gd name="T5" fmla="*/ 7 h 44"/>
                <a:gd name="T6" fmla="*/ 0 w 125"/>
                <a:gd name="T7" fmla="*/ 43 h 44"/>
              </a:gdLst>
              <a:ahLst/>
              <a:cxnLst>
                <a:cxn ang="0">
                  <a:pos x="T0" y="T1"/>
                </a:cxn>
                <a:cxn ang="0">
                  <a:pos x="T2" y="T3"/>
                </a:cxn>
                <a:cxn ang="0">
                  <a:pos x="T4" y="T5"/>
                </a:cxn>
                <a:cxn ang="0">
                  <a:pos x="T6" y="T7"/>
                </a:cxn>
              </a:cxnLst>
              <a:rect l="0" t="0" r="r" b="b"/>
              <a:pathLst>
                <a:path w="125" h="44">
                  <a:moveTo>
                    <a:pt x="0" y="40"/>
                  </a:moveTo>
                  <a:cubicBezTo>
                    <a:pt x="0" y="40"/>
                    <a:pt x="93" y="43"/>
                    <a:pt x="120" y="0"/>
                  </a:cubicBezTo>
                  <a:cubicBezTo>
                    <a:pt x="120" y="0"/>
                    <a:pt x="123" y="4"/>
                    <a:pt x="124" y="7"/>
                  </a:cubicBezTo>
                  <a:cubicBezTo>
                    <a:pt x="125" y="10"/>
                    <a:pt x="94" y="44"/>
                    <a:pt x="0" y="43"/>
                  </a:cubicBezTo>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3" name="Freeform 111">
              <a:extLst>
                <a:ext uri="{FF2B5EF4-FFF2-40B4-BE49-F238E27FC236}">
                  <a16:creationId xmlns="" xmlns:a16="http://schemas.microsoft.com/office/drawing/2014/main" id="{6F6CA216-C41D-472A-A9E0-C91A83526EBE}"/>
                </a:ext>
              </a:extLst>
            </p:cNvPr>
            <p:cNvSpPr>
              <a:spLocks/>
            </p:cNvSpPr>
            <p:nvPr/>
          </p:nvSpPr>
          <p:spPr bwMode="auto">
            <a:xfrm flipH="1">
              <a:off x="2855913" y="6013450"/>
              <a:ext cx="104775" cy="65088"/>
            </a:xfrm>
            <a:custGeom>
              <a:avLst/>
              <a:gdLst>
                <a:gd name="T0" fmla="*/ 29 w 37"/>
                <a:gd name="T1" fmla="*/ 23 h 23"/>
                <a:gd name="T2" fmla="*/ 13 w 37"/>
                <a:gd name="T3" fmla="*/ 23 h 23"/>
                <a:gd name="T4" fmla="*/ 23 w 37"/>
                <a:gd name="T5" fmla="*/ 19 h 23"/>
                <a:gd name="T6" fmla="*/ 1 w 37"/>
                <a:gd name="T7" fmla="*/ 15 h 23"/>
                <a:gd name="T8" fmla="*/ 24 w 37"/>
                <a:gd name="T9" fmla="*/ 15 h 23"/>
                <a:gd name="T10" fmla="*/ 0 w 37"/>
                <a:gd name="T11" fmla="*/ 5 h 23"/>
                <a:gd name="T12" fmla="*/ 19 w 37"/>
                <a:gd name="T13" fmla="*/ 8 h 23"/>
                <a:gd name="T14" fmla="*/ 8 w 37"/>
                <a:gd name="T15" fmla="*/ 3 h 23"/>
                <a:gd name="T16" fmla="*/ 4 w 37"/>
                <a:gd name="T17" fmla="*/ 0 h 23"/>
                <a:gd name="T18" fmla="*/ 31 w 37"/>
                <a:gd name="T19" fmla="*/ 13 h 23"/>
                <a:gd name="T20" fmla="*/ 29 w 37"/>
                <a:gd name="T21"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 h="23">
                  <a:moveTo>
                    <a:pt x="29" y="23"/>
                  </a:moveTo>
                  <a:cubicBezTo>
                    <a:pt x="29" y="23"/>
                    <a:pt x="22" y="23"/>
                    <a:pt x="13" y="23"/>
                  </a:cubicBezTo>
                  <a:cubicBezTo>
                    <a:pt x="19" y="23"/>
                    <a:pt x="26" y="22"/>
                    <a:pt x="23" y="19"/>
                  </a:cubicBezTo>
                  <a:cubicBezTo>
                    <a:pt x="20" y="14"/>
                    <a:pt x="1" y="15"/>
                    <a:pt x="1" y="15"/>
                  </a:cubicBezTo>
                  <a:cubicBezTo>
                    <a:pt x="13" y="10"/>
                    <a:pt x="23" y="15"/>
                    <a:pt x="24" y="15"/>
                  </a:cubicBezTo>
                  <a:cubicBezTo>
                    <a:pt x="18" y="7"/>
                    <a:pt x="0" y="5"/>
                    <a:pt x="0" y="5"/>
                  </a:cubicBezTo>
                  <a:cubicBezTo>
                    <a:pt x="10" y="5"/>
                    <a:pt x="18" y="8"/>
                    <a:pt x="19" y="8"/>
                  </a:cubicBezTo>
                  <a:cubicBezTo>
                    <a:pt x="18" y="8"/>
                    <a:pt x="14" y="5"/>
                    <a:pt x="8" y="3"/>
                  </a:cubicBezTo>
                  <a:cubicBezTo>
                    <a:pt x="6" y="2"/>
                    <a:pt x="5" y="1"/>
                    <a:pt x="4" y="0"/>
                  </a:cubicBezTo>
                  <a:cubicBezTo>
                    <a:pt x="13" y="2"/>
                    <a:pt x="23" y="6"/>
                    <a:pt x="31" y="13"/>
                  </a:cubicBezTo>
                  <a:cubicBezTo>
                    <a:pt x="31" y="13"/>
                    <a:pt x="37" y="22"/>
                    <a:pt x="29" y="23"/>
                  </a:cubicBezTo>
                  <a:close/>
                </a:path>
              </a:pathLst>
            </a:custGeom>
            <a:solidFill>
              <a:srgbClr val="FFE1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4" name="Freeform 112">
              <a:extLst>
                <a:ext uri="{FF2B5EF4-FFF2-40B4-BE49-F238E27FC236}">
                  <a16:creationId xmlns="" xmlns:a16="http://schemas.microsoft.com/office/drawing/2014/main" id="{643263D1-7024-47A3-9A9E-A1C7A4C6A614}"/>
                </a:ext>
              </a:extLst>
            </p:cNvPr>
            <p:cNvSpPr>
              <a:spLocks/>
            </p:cNvSpPr>
            <p:nvPr/>
          </p:nvSpPr>
          <p:spPr bwMode="auto">
            <a:xfrm flipH="1">
              <a:off x="3190875" y="5805488"/>
              <a:ext cx="158750" cy="111125"/>
            </a:xfrm>
            <a:custGeom>
              <a:avLst/>
              <a:gdLst>
                <a:gd name="T0" fmla="*/ 56 w 56"/>
                <a:gd name="T1" fmla="*/ 22 h 39"/>
                <a:gd name="T2" fmla="*/ 6 w 56"/>
                <a:gd name="T3" fmla="*/ 13 h 39"/>
                <a:gd name="T4" fmla="*/ 4 w 56"/>
                <a:gd name="T5" fmla="*/ 18 h 39"/>
                <a:gd name="T6" fmla="*/ 0 w 56"/>
                <a:gd name="T7" fmla="*/ 24 h 39"/>
                <a:gd name="T8" fmla="*/ 18 w 56"/>
                <a:gd name="T9" fmla="*/ 34 h 39"/>
                <a:gd name="T10" fmla="*/ 55 w 56"/>
                <a:gd name="T11" fmla="*/ 31 h 39"/>
              </a:gdLst>
              <a:ahLst/>
              <a:cxnLst>
                <a:cxn ang="0">
                  <a:pos x="T0" y="T1"/>
                </a:cxn>
                <a:cxn ang="0">
                  <a:pos x="T2" y="T3"/>
                </a:cxn>
                <a:cxn ang="0">
                  <a:pos x="T4" y="T5"/>
                </a:cxn>
                <a:cxn ang="0">
                  <a:pos x="T6" y="T7"/>
                </a:cxn>
                <a:cxn ang="0">
                  <a:pos x="T8" y="T9"/>
                </a:cxn>
                <a:cxn ang="0">
                  <a:pos x="T10" y="T11"/>
                </a:cxn>
              </a:cxnLst>
              <a:rect l="0" t="0" r="r" b="b"/>
              <a:pathLst>
                <a:path w="56" h="39">
                  <a:moveTo>
                    <a:pt x="56" y="22"/>
                  </a:moveTo>
                  <a:cubicBezTo>
                    <a:pt x="56" y="22"/>
                    <a:pt x="32" y="0"/>
                    <a:pt x="6" y="13"/>
                  </a:cubicBezTo>
                  <a:cubicBezTo>
                    <a:pt x="6" y="13"/>
                    <a:pt x="2" y="16"/>
                    <a:pt x="4" y="18"/>
                  </a:cubicBezTo>
                  <a:cubicBezTo>
                    <a:pt x="6" y="20"/>
                    <a:pt x="0" y="21"/>
                    <a:pt x="0" y="24"/>
                  </a:cubicBezTo>
                  <a:cubicBezTo>
                    <a:pt x="0" y="27"/>
                    <a:pt x="8" y="30"/>
                    <a:pt x="18" y="34"/>
                  </a:cubicBezTo>
                  <a:cubicBezTo>
                    <a:pt x="28" y="38"/>
                    <a:pt x="43" y="39"/>
                    <a:pt x="55" y="31"/>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5" name="Freeform 113">
              <a:extLst>
                <a:ext uri="{FF2B5EF4-FFF2-40B4-BE49-F238E27FC236}">
                  <a16:creationId xmlns="" xmlns:a16="http://schemas.microsoft.com/office/drawing/2014/main" id="{019FB650-BBD6-42D3-A942-FEB6F4CA8106}"/>
                </a:ext>
              </a:extLst>
            </p:cNvPr>
            <p:cNvSpPr>
              <a:spLocks/>
            </p:cNvSpPr>
            <p:nvPr/>
          </p:nvSpPr>
          <p:spPr bwMode="auto">
            <a:xfrm flipH="1">
              <a:off x="3195638" y="5849938"/>
              <a:ext cx="106363" cy="41275"/>
            </a:xfrm>
            <a:custGeom>
              <a:avLst/>
              <a:gdLst>
                <a:gd name="T0" fmla="*/ 6 w 37"/>
                <a:gd name="T1" fmla="*/ 0 h 14"/>
                <a:gd name="T2" fmla="*/ 21 w 37"/>
                <a:gd name="T3" fmla="*/ 6 h 14"/>
                <a:gd name="T4" fmla="*/ 6 w 37"/>
                <a:gd name="T5" fmla="*/ 7 h 14"/>
                <a:gd name="T6" fmla="*/ 34 w 37"/>
                <a:gd name="T7" fmla="*/ 14 h 14"/>
                <a:gd name="T8" fmla="*/ 37 w 37"/>
                <a:gd name="T9" fmla="*/ 11 h 14"/>
                <a:gd name="T10" fmla="*/ 30 w 37"/>
                <a:gd name="T11" fmla="*/ 4 h 14"/>
                <a:gd name="T12" fmla="*/ 6 w 37"/>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37" h="14">
                  <a:moveTo>
                    <a:pt x="6" y="0"/>
                  </a:moveTo>
                  <a:cubicBezTo>
                    <a:pt x="6" y="0"/>
                    <a:pt x="18" y="4"/>
                    <a:pt x="21" y="6"/>
                  </a:cubicBezTo>
                  <a:cubicBezTo>
                    <a:pt x="21" y="6"/>
                    <a:pt x="12" y="5"/>
                    <a:pt x="6" y="7"/>
                  </a:cubicBezTo>
                  <a:cubicBezTo>
                    <a:pt x="0" y="9"/>
                    <a:pt x="34" y="14"/>
                    <a:pt x="34" y="14"/>
                  </a:cubicBezTo>
                  <a:cubicBezTo>
                    <a:pt x="37" y="11"/>
                    <a:pt x="37" y="11"/>
                    <a:pt x="37" y="11"/>
                  </a:cubicBezTo>
                  <a:cubicBezTo>
                    <a:pt x="37" y="11"/>
                    <a:pt x="33" y="4"/>
                    <a:pt x="30" y="4"/>
                  </a:cubicBezTo>
                  <a:cubicBezTo>
                    <a:pt x="28" y="3"/>
                    <a:pt x="6" y="0"/>
                    <a:pt x="6" y="0"/>
                  </a:cubicBezTo>
                  <a:close/>
                </a:path>
              </a:pathLst>
            </a:custGeom>
            <a:solidFill>
              <a:srgbClr val="FFE1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6" name="Freeform 114">
              <a:extLst>
                <a:ext uri="{FF2B5EF4-FFF2-40B4-BE49-F238E27FC236}">
                  <a16:creationId xmlns="" xmlns:a16="http://schemas.microsoft.com/office/drawing/2014/main" id="{4320E579-53AD-41A3-AE2B-A2DE7E91E44E}"/>
                </a:ext>
              </a:extLst>
            </p:cNvPr>
            <p:cNvSpPr>
              <a:spLocks/>
            </p:cNvSpPr>
            <p:nvPr/>
          </p:nvSpPr>
          <p:spPr bwMode="auto">
            <a:xfrm flipH="1">
              <a:off x="3179763" y="5864225"/>
              <a:ext cx="166688" cy="71438"/>
            </a:xfrm>
            <a:custGeom>
              <a:avLst/>
              <a:gdLst>
                <a:gd name="T0" fmla="*/ 54 w 59"/>
                <a:gd name="T1" fmla="*/ 20 h 25"/>
                <a:gd name="T2" fmla="*/ 37 w 59"/>
                <a:gd name="T3" fmla="*/ 24 h 25"/>
                <a:gd name="T4" fmla="*/ 36 w 59"/>
                <a:gd name="T5" fmla="*/ 24 h 25"/>
                <a:gd name="T6" fmla="*/ 35 w 59"/>
                <a:gd name="T7" fmla="*/ 24 h 25"/>
                <a:gd name="T8" fmla="*/ 7 w 59"/>
                <a:gd name="T9" fmla="*/ 16 h 25"/>
                <a:gd name="T10" fmla="*/ 6 w 59"/>
                <a:gd name="T11" fmla="*/ 13 h 25"/>
                <a:gd name="T12" fmla="*/ 0 w 59"/>
                <a:gd name="T13" fmla="*/ 7 h 25"/>
                <a:gd name="T14" fmla="*/ 4 w 59"/>
                <a:gd name="T15" fmla="*/ 5 h 25"/>
                <a:gd name="T16" fmla="*/ 54 w 59"/>
                <a:gd name="T17" fmla="*/ 9 h 25"/>
                <a:gd name="T18" fmla="*/ 54 w 59"/>
                <a:gd name="T19" fmla="*/ 2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 h="25">
                  <a:moveTo>
                    <a:pt x="54" y="20"/>
                  </a:moveTo>
                  <a:cubicBezTo>
                    <a:pt x="49" y="23"/>
                    <a:pt x="43" y="25"/>
                    <a:pt x="37" y="24"/>
                  </a:cubicBezTo>
                  <a:cubicBezTo>
                    <a:pt x="36" y="24"/>
                    <a:pt x="36" y="24"/>
                    <a:pt x="36" y="24"/>
                  </a:cubicBezTo>
                  <a:cubicBezTo>
                    <a:pt x="35" y="24"/>
                    <a:pt x="35" y="24"/>
                    <a:pt x="35" y="24"/>
                  </a:cubicBezTo>
                  <a:cubicBezTo>
                    <a:pt x="22" y="24"/>
                    <a:pt x="9" y="18"/>
                    <a:pt x="7" y="16"/>
                  </a:cubicBezTo>
                  <a:cubicBezTo>
                    <a:pt x="4" y="14"/>
                    <a:pt x="7" y="15"/>
                    <a:pt x="6" y="13"/>
                  </a:cubicBezTo>
                  <a:cubicBezTo>
                    <a:pt x="5" y="12"/>
                    <a:pt x="0" y="10"/>
                    <a:pt x="0" y="7"/>
                  </a:cubicBezTo>
                  <a:cubicBezTo>
                    <a:pt x="0" y="5"/>
                    <a:pt x="4" y="5"/>
                    <a:pt x="4" y="5"/>
                  </a:cubicBezTo>
                  <a:cubicBezTo>
                    <a:pt x="26" y="0"/>
                    <a:pt x="46" y="3"/>
                    <a:pt x="54" y="9"/>
                  </a:cubicBezTo>
                  <a:cubicBezTo>
                    <a:pt x="58" y="12"/>
                    <a:pt x="59" y="16"/>
                    <a:pt x="54" y="20"/>
                  </a:cubicBezTo>
                  <a:close/>
                </a:path>
              </a:pathLst>
            </a:custGeom>
            <a:solidFill>
              <a:srgbClr val="FFEE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7" name="Freeform 115">
              <a:extLst>
                <a:ext uri="{FF2B5EF4-FFF2-40B4-BE49-F238E27FC236}">
                  <a16:creationId xmlns="" xmlns:a16="http://schemas.microsoft.com/office/drawing/2014/main" id="{6C4905F5-BA90-42F7-9C1F-68AB1C257164}"/>
                </a:ext>
              </a:extLst>
            </p:cNvPr>
            <p:cNvSpPr>
              <a:spLocks/>
            </p:cNvSpPr>
            <p:nvPr/>
          </p:nvSpPr>
          <p:spPr bwMode="auto">
            <a:xfrm flipH="1">
              <a:off x="3179763" y="5888038"/>
              <a:ext cx="73025" cy="47625"/>
            </a:xfrm>
            <a:custGeom>
              <a:avLst/>
              <a:gdLst>
                <a:gd name="T0" fmla="*/ 21 w 26"/>
                <a:gd name="T1" fmla="*/ 12 h 17"/>
                <a:gd name="T2" fmla="*/ 4 w 26"/>
                <a:gd name="T3" fmla="*/ 16 h 17"/>
                <a:gd name="T4" fmla="*/ 17 w 26"/>
                <a:gd name="T5" fmla="*/ 13 h 17"/>
                <a:gd name="T6" fmla="*/ 2 w 26"/>
                <a:gd name="T7" fmla="*/ 10 h 17"/>
                <a:gd name="T8" fmla="*/ 14 w 26"/>
                <a:gd name="T9" fmla="*/ 8 h 17"/>
                <a:gd name="T10" fmla="*/ 0 w 26"/>
                <a:gd name="T11" fmla="*/ 5 h 17"/>
                <a:gd name="T12" fmla="*/ 14 w 26"/>
                <a:gd name="T13" fmla="*/ 5 h 17"/>
                <a:gd name="T14" fmla="*/ 18 w 26"/>
                <a:gd name="T15" fmla="*/ 0 h 17"/>
                <a:gd name="T16" fmla="*/ 21 w 26"/>
                <a:gd name="T17" fmla="*/ 1 h 17"/>
                <a:gd name="T18" fmla="*/ 21 w 26"/>
                <a:gd name="T19" fmla="*/ 12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17">
                  <a:moveTo>
                    <a:pt x="21" y="12"/>
                  </a:moveTo>
                  <a:cubicBezTo>
                    <a:pt x="16" y="15"/>
                    <a:pt x="10" y="17"/>
                    <a:pt x="4" y="16"/>
                  </a:cubicBezTo>
                  <a:cubicBezTo>
                    <a:pt x="8" y="16"/>
                    <a:pt x="16" y="14"/>
                    <a:pt x="17" y="13"/>
                  </a:cubicBezTo>
                  <a:cubicBezTo>
                    <a:pt x="10" y="15"/>
                    <a:pt x="2" y="10"/>
                    <a:pt x="2" y="10"/>
                  </a:cubicBezTo>
                  <a:cubicBezTo>
                    <a:pt x="9" y="11"/>
                    <a:pt x="14" y="8"/>
                    <a:pt x="14" y="8"/>
                  </a:cubicBezTo>
                  <a:cubicBezTo>
                    <a:pt x="10" y="9"/>
                    <a:pt x="0" y="5"/>
                    <a:pt x="0" y="5"/>
                  </a:cubicBezTo>
                  <a:cubicBezTo>
                    <a:pt x="0" y="5"/>
                    <a:pt x="9" y="7"/>
                    <a:pt x="14" y="5"/>
                  </a:cubicBezTo>
                  <a:cubicBezTo>
                    <a:pt x="18" y="4"/>
                    <a:pt x="18" y="0"/>
                    <a:pt x="18" y="0"/>
                  </a:cubicBezTo>
                  <a:cubicBezTo>
                    <a:pt x="21" y="1"/>
                    <a:pt x="21" y="1"/>
                    <a:pt x="21" y="1"/>
                  </a:cubicBezTo>
                  <a:cubicBezTo>
                    <a:pt x="25" y="4"/>
                    <a:pt x="26" y="8"/>
                    <a:pt x="21" y="12"/>
                  </a:cubicBezTo>
                  <a:close/>
                </a:path>
              </a:pathLst>
            </a:custGeom>
            <a:solidFill>
              <a:srgbClr val="FFE1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8" name="Freeform 116">
              <a:extLst>
                <a:ext uri="{FF2B5EF4-FFF2-40B4-BE49-F238E27FC236}">
                  <a16:creationId xmlns="" xmlns:a16="http://schemas.microsoft.com/office/drawing/2014/main" id="{066BFADC-0AEA-4A17-B414-802BBEBF894F}"/>
                </a:ext>
              </a:extLst>
            </p:cNvPr>
            <p:cNvSpPr>
              <a:spLocks/>
            </p:cNvSpPr>
            <p:nvPr/>
          </p:nvSpPr>
          <p:spPr bwMode="auto">
            <a:xfrm flipH="1">
              <a:off x="3176588" y="5795963"/>
              <a:ext cx="144463" cy="85725"/>
            </a:xfrm>
            <a:custGeom>
              <a:avLst/>
              <a:gdLst>
                <a:gd name="T0" fmla="*/ 46 w 51"/>
                <a:gd name="T1" fmla="*/ 29 h 30"/>
                <a:gd name="T2" fmla="*/ 35 w 51"/>
                <a:gd name="T3" fmla="*/ 26 h 30"/>
                <a:gd name="T4" fmla="*/ 35 w 51"/>
                <a:gd name="T5" fmla="*/ 26 h 30"/>
                <a:gd name="T6" fmla="*/ 32 w 51"/>
                <a:gd name="T7" fmla="*/ 25 h 30"/>
                <a:gd name="T8" fmla="*/ 31 w 51"/>
                <a:gd name="T9" fmla="*/ 25 h 30"/>
                <a:gd name="T10" fmla="*/ 31 w 51"/>
                <a:gd name="T11" fmla="*/ 25 h 30"/>
                <a:gd name="T12" fmla="*/ 3 w 51"/>
                <a:gd name="T13" fmla="*/ 12 h 30"/>
                <a:gd name="T14" fmla="*/ 7 w 51"/>
                <a:gd name="T15" fmla="*/ 8 h 30"/>
                <a:gd name="T16" fmla="*/ 8 w 51"/>
                <a:gd name="T17" fmla="*/ 1 h 30"/>
                <a:gd name="T18" fmla="*/ 33 w 51"/>
                <a:gd name="T19" fmla="*/ 8 h 30"/>
                <a:gd name="T20" fmla="*/ 49 w 51"/>
                <a:gd name="T21" fmla="*/ 23 h 30"/>
                <a:gd name="T22" fmla="*/ 46 w 51"/>
                <a:gd name="T23" fmla="*/ 29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1" h="30">
                  <a:moveTo>
                    <a:pt x="46" y="29"/>
                  </a:moveTo>
                  <a:cubicBezTo>
                    <a:pt x="46" y="29"/>
                    <a:pt x="41" y="28"/>
                    <a:pt x="35" y="26"/>
                  </a:cubicBezTo>
                  <a:cubicBezTo>
                    <a:pt x="35" y="26"/>
                    <a:pt x="35" y="26"/>
                    <a:pt x="35" y="26"/>
                  </a:cubicBezTo>
                  <a:cubicBezTo>
                    <a:pt x="34" y="26"/>
                    <a:pt x="33" y="25"/>
                    <a:pt x="32" y="25"/>
                  </a:cubicBezTo>
                  <a:cubicBezTo>
                    <a:pt x="31" y="25"/>
                    <a:pt x="31" y="25"/>
                    <a:pt x="31" y="25"/>
                  </a:cubicBezTo>
                  <a:cubicBezTo>
                    <a:pt x="31" y="25"/>
                    <a:pt x="31" y="25"/>
                    <a:pt x="31" y="25"/>
                  </a:cubicBezTo>
                  <a:cubicBezTo>
                    <a:pt x="19" y="21"/>
                    <a:pt x="4" y="16"/>
                    <a:pt x="3" y="12"/>
                  </a:cubicBezTo>
                  <a:cubicBezTo>
                    <a:pt x="0" y="7"/>
                    <a:pt x="6" y="8"/>
                    <a:pt x="7" y="8"/>
                  </a:cubicBezTo>
                  <a:cubicBezTo>
                    <a:pt x="8" y="7"/>
                    <a:pt x="6" y="2"/>
                    <a:pt x="8" y="1"/>
                  </a:cubicBezTo>
                  <a:cubicBezTo>
                    <a:pt x="8" y="0"/>
                    <a:pt x="21" y="1"/>
                    <a:pt x="33" y="8"/>
                  </a:cubicBezTo>
                  <a:cubicBezTo>
                    <a:pt x="40" y="11"/>
                    <a:pt x="45" y="16"/>
                    <a:pt x="49" y="23"/>
                  </a:cubicBezTo>
                  <a:cubicBezTo>
                    <a:pt x="49" y="23"/>
                    <a:pt x="51" y="30"/>
                    <a:pt x="46" y="29"/>
                  </a:cubicBezTo>
                  <a:close/>
                </a:path>
              </a:pathLst>
            </a:custGeom>
            <a:solidFill>
              <a:srgbClr val="FFEE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9" name="Freeform 117">
              <a:extLst>
                <a:ext uri="{FF2B5EF4-FFF2-40B4-BE49-F238E27FC236}">
                  <a16:creationId xmlns="" xmlns:a16="http://schemas.microsoft.com/office/drawing/2014/main" id="{F6814C86-1268-4EF2-B72C-C79623AEC4AD}"/>
                </a:ext>
              </a:extLst>
            </p:cNvPr>
            <p:cNvSpPr>
              <a:spLocks/>
            </p:cNvSpPr>
            <p:nvPr/>
          </p:nvSpPr>
          <p:spPr bwMode="auto">
            <a:xfrm flipH="1">
              <a:off x="3168650" y="5848350"/>
              <a:ext cx="55563" cy="79375"/>
            </a:xfrm>
            <a:custGeom>
              <a:avLst/>
              <a:gdLst>
                <a:gd name="T0" fmla="*/ 14 w 20"/>
                <a:gd name="T1" fmla="*/ 4 h 28"/>
                <a:gd name="T2" fmla="*/ 9 w 20"/>
                <a:gd name="T3" fmla="*/ 0 h 28"/>
                <a:gd name="T4" fmla="*/ 12 w 20"/>
                <a:gd name="T5" fmla="*/ 9 h 28"/>
                <a:gd name="T6" fmla="*/ 2 w 20"/>
                <a:gd name="T7" fmla="*/ 11 h 28"/>
                <a:gd name="T8" fmla="*/ 10 w 20"/>
                <a:gd name="T9" fmla="*/ 18 h 28"/>
                <a:gd name="T10" fmla="*/ 0 w 20"/>
                <a:gd name="T11" fmla="*/ 25 h 28"/>
                <a:gd name="T12" fmla="*/ 10 w 20"/>
                <a:gd name="T13" fmla="*/ 24 h 28"/>
                <a:gd name="T14" fmla="*/ 8 w 20"/>
                <a:gd name="T15" fmla="*/ 28 h 28"/>
                <a:gd name="T16" fmla="*/ 17 w 20"/>
                <a:gd name="T17" fmla="*/ 19 h 28"/>
                <a:gd name="T18" fmla="*/ 20 w 20"/>
                <a:gd name="T19" fmla="*/ 17 h 28"/>
                <a:gd name="T20" fmla="*/ 18 w 20"/>
                <a:gd name="T21" fmla="*/ 13 h 28"/>
                <a:gd name="T22" fmla="*/ 14 w 20"/>
                <a:gd name="T23" fmla="*/ 4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 h="28">
                  <a:moveTo>
                    <a:pt x="14" y="4"/>
                  </a:moveTo>
                  <a:cubicBezTo>
                    <a:pt x="13" y="3"/>
                    <a:pt x="11" y="1"/>
                    <a:pt x="9" y="0"/>
                  </a:cubicBezTo>
                  <a:cubicBezTo>
                    <a:pt x="12" y="4"/>
                    <a:pt x="13" y="8"/>
                    <a:pt x="12" y="9"/>
                  </a:cubicBezTo>
                  <a:cubicBezTo>
                    <a:pt x="10" y="11"/>
                    <a:pt x="2" y="11"/>
                    <a:pt x="2" y="11"/>
                  </a:cubicBezTo>
                  <a:cubicBezTo>
                    <a:pt x="2" y="11"/>
                    <a:pt x="9" y="14"/>
                    <a:pt x="10" y="18"/>
                  </a:cubicBezTo>
                  <a:cubicBezTo>
                    <a:pt x="11" y="21"/>
                    <a:pt x="7" y="26"/>
                    <a:pt x="0" y="25"/>
                  </a:cubicBezTo>
                  <a:cubicBezTo>
                    <a:pt x="4" y="27"/>
                    <a:pt x="7" y="26"/>
                    <a:pt x="10" y="24"/>
                  </a:cubicBezTo>
                  <a:cubicBezTo>
                    <a:pt x="11" y="23"/>
                    <a:pt x="8" y="28"/>
                    <a:pt x="8" y="28"/>
                  </a:cubicBezTo>
                  <a:cubicBezTo>
                    <a:pt x="8" y="28"/>
                    <a:pt x="12" y="27"/>
                    <a:pt x="17" y="19"/>
                  </a:cubicBezTo>
                  <a:cubicBezTo>
                    <a:pt x="18" y="18"/>
                    <a:pt x="19" y="19"/>
                    <a:pt x="20" y="17"/>
                  </a:cubicBezTo>
                  <a:cubicBezTo>
                    <a:pt x="20" y="15"/>
                    <a:pt x="18" y="15"/>
                    <a:pt x="18" y="13"/>
                  </a:cubicBezTo>
                  <a:cubicBezTo>
                    <a:pt x="18" y="11"/>
                    <a:pt x="16" y="6"/>
                    <a:pt x="14" y="4"/>
                  </a:cubicBezTo>
                  <a:close/>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0" name="Freeform 118">
              <a:extLst>
                <a:ext uri="{FF2B5EF4-FFF2-40B4-BE49-F238E27FC236}">
                  <a16:creationId xmlns="" xmlns:a16="http://schemas.microsoft.com/office/drawing/2014/main" id="{647794BC-EFF1-442D-A3B6-EF8317DBDC20}"/>
                </a:ext>
              </a:extLst>
            </p:cNvPr>
            <p:cNvSpPr>
              <a:spLocks/>
            </p:cNvSpPr>
            <p:nvPr/>
          </p:nvSpPr>
          <p:spPr bwMode="auto">
            <a:xfrm flipH="1">
              <a:off x="2914650" y="5884863"/>
              <a:ext cx="265113" cy="71438"/>
            </a:xfrm>
            <a:custGeom>
              <a:avLst/>
              <a:gdLst>
                <a:gd name="T0" fmla="*/ 1 w 93"/>
                <a:gd name="T1" fmla="*/ 2 h 25"/>
                <a:gd name="T2" fmla="*/ 92 w 93"/>
                <a:gd name="T3" fmla="*/ 0 h 25"/>
                <a:gd name="T4" fmla="*/ 93 w 93"/>
                <a:gd name="T5" fmla="*/ 6 h 25"/>
                <a:gd name="T6" fmla="*/ 0 w 93"/>
                <a:gd name="T7" fmla="*/ 4 h 25"/>
              </a:gdLst>
              <a:ahLst/>
              <a:cxnLst>
                <a:cxn ang="0">
                  <a:pos x="T0" y="T1"/>
                </a:cxn>
                <a:cxn ang="0">
                  <a:pos x="T2" y="T3"/>
                </a:cxn>
                <a:cxn ang="0">
                  <a:pos x="T4" y="T5"/>
                </a:cxn>
                <a:cxn ang="0">
                  <a:pos x="T6" y="T7"/>
                </a:cxn>
              </a:cxnLst>
              <a:rect l="0" t="0" r="r" b="b"/>
              <a:pathLst>
                <a:path w="93" h="25">
                  <a:moveTo>
                    <a:pt x="1" y="2"/>
                  </a:moveTo>
                  <a:cubicBezTo>
                    <a:pt x="1" y="2"/>
                    <a:pt x="63" y="24"/>
                    <a:pt x="92" y="0"/>
                  </a:cubicBezTo>
                  <a:cubicBezTo>
                    <a:pt x="92" y="0"/>
                    <a:pt x="93" y="3"/>
                    <a:pt x="93" y="6"/>
                  </a:cubicBezTo>
                  <a:cubicBezTo>
                    <a:pt x="92" y="8"/>
                    <a:pt x="64" y="25"/>
                    <a:pt x="0" y="4"/>
                  </a:cubicBezTo>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1" name="Freeform 119">
              <a:extLst>
                <a:ext uri="{FF2B5EF4-FFF2-40B4-BE49-F238E27FC236}">
                  <a16:creationId xmlns="" xmlns:a16="http://schemas.microsoft.com/office/drawing/2014/main" id="{1B5A12F2-4A71-404E-A007-99A1852F3E95}"/>
                </a:ext>
              </a:extLst>
            </p:cNvPr>
            <p:cNvSpPr>
              <a:spLocks/>
            </p:cNvSpPr>
            <p:nvPr/>
          </p:nvSpPr>
          <p:spPr bwMode="auto">
            <a:xfrm flipH="1">
              <a:off x="3176588" y="5819775"/>
              <a:ext cx="61913" cy="61913"/>
            </a:xfrm>
            <a:custGeom>
              <a:avLst/>
              <a:gdLst>
                <a:gd name="T0" fmla="*/ 17 w 22"/>
                <a:gd name="T1" fmla="*/ 21 h 22"/>
                <a:gd name="T2" fmla="*/ 6 w 22"/>
                <a:gd name="T3" fmla="*/ 18 h 22"/>
                <a:gd name="T4" fmla="*/ 14 w 22"/>
                <a:gd name="T5" fmla="*/ 17 h 22"/>
                <a:gd name="T6" fmla="*/ 0 w 22"/>
                <a:gd name="T7" fmla="*/ 10 h 22"/>
                <a:gd name="T8" fmla="*/ 15 w 22"/>
                <a:gd name="T9" fmla="*/ 15 h 22"/>
                <a:gd name="T10" fmla="*/ 1 w 22"/>
                <a:gd name="T11" fmla="*/ 3 h 22"/>
                <a:gd name="T12" fmla="*/ 13 w 22"/>
                <a:gd name="T13" fmla="*/ 9 h 22"/>
                <a:gd name="T14" fmla="*/ 7 w 22"/>
                <a:gd name="T15" fmla="*/ 3 h 22"/>
                <a:gd name="T16" fmla="*/ 4 w 22"/>
                <a:gd name="T17" fmla="*/ 0 h 22"/>
                <a:gd name="T18" fmla="*/ 20 w 22"/>
                <a:gd name="T19" fmla="*/ 15 h 22"/>
                <a:gd name="T20" fmla="*/ 17 w 22"/>
                <a:gd name="T21" fmla="*/ 2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 h="22">
                  <a:moveTo>
                    <a:pt x="17" y="21"/>
                  </a:moveTo>
                  <a:cubicBezTo>
                    <a:pt x="17" y="21"/>
                    <a:pt x="12" y="20"/>
                    <a:pt x="6" y="18"/>
                  </a:cubicBezTo>
                  <a:cubicBezTo>
                    <a:pt x="10" y="19"/>
                    <a:pt x="15" y="20"/>
                    <a:pt x="14" y="17"/>
                  </a:cubicBezTo>
                  <a:cubicBezTo>
                    <a:pt x="12" y="13"/>
                    <a:pt x="0" y="10"/>
                    <a:pt x="0" y="10"/>
                  </a:cubicBezTo>
                  <a:cubicBezTo>
                    <a:pt x="9" y="9"/>
                    <a:pt x="14" y="14"/>
                    <a:pt x="15" y="15"/>
                  </a:cubicBezTo>
                  <a:cubicBezTo>
                    <a:pt x="13" y="8"/>
                    <a:pt x="1" y="3"/>
                    <a:pt x="1" y="3"/>
                  </a:cubicBezTo>
                  <a:cubicBezTo>
                    <a:pt x="8" y="5"/>
                    <a:pt x="13" y="8"/>
                    <a:pt x="13" y="9"/>
                  </a:cubicBezTo>
                  <a:cubicBezTo>
                    <a:pt x="13" y="8"/>
                    <a:pt x="10" y="6"/>
                    <a:pt x="7" y="3"/>
                  </a:cubicBezTo>
                  <a:cubicBezTo>
                    <a:pt x="6" y="2"/>
                    <a:pt x="5" y="1"/>
                    <a:pt x="4" y="0"/>
                  </a:cubicBezTo>
                  <a:cubicBezTo>
                    <a:pt x="11" y="3"/>
                    <a:pt x="16" y="8"/>
                    <a:pt x="20" y="15"/>
                  </a:cubicBezTo>
                  <a:cubicBezTo>
                    <a:pt x="20" y="15"/>
                    <a:pt x="22" y="22"/>
                    <a:pt x="17" y="21"/>
                  </a:cubicBezTo>
                  <a:close/>
                </a:path>
              </a:pathLst>
            </a:custGeom>
            <a:solidFill>
              <a:srgbClr val="FFE1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2" name="Freeform 120">
              <a:extLst>
                <a:ext uri="{FF2B5EF4-FFF2-40B4-BE49-F238E27FC236}">
                  <a16:creationId xmlns="" xmlns:a16="http://schemas.microsoft.com/office/drawing/2014/main" id="{F99E97A3-6A27-4B97-A0AA-D021B94052F7}"/>
                </a:ext>
              </a:extLst>
            </p:cNvPr>
            <p:cNvSpPr>
              <a:spLocks/>
            </p:cNvSpPr>
            <p:nvPr/>
          </p:nvSpPr>
          <p:spPr bwMode="auto">
            <a:xfrm flipH="1">
              <a:off x="1360488" y="5370513"/>
              <a:ext cx="101600" cy="190500"/>
            </a:xfrm>
            <a:custGeom>
              <a:avLst/>
              <a:gdLst>
                <a:gd name="T0" fmla="*/ 16 w 36"/>
                <a:gd name="T1" fmla="*/ 1 h 67"/>
                <a:gd name="T2" fmla="*/ 19 w 36"/>
                <a:gd name="T3" fmla="*/ 1 h 67"/>
                <a:gd name="T4" fmla="*/ 28 w 36"/>
                <a:gd name="T5" fmla="*/ 3 h 67"/>
                <a:gd name="T6" fmla="*/ 33 w 36"/>
                <a:gd name="T7" fmla="*/ 6 h 67"/>
                <a:gd name="T8" fmla="*/ 36 w 36"/>
                <a:gd name="T9" fmla="*/ 17 h 67"/>
                <a:gd name="T10" fmla="*/ 35 w 36"/>
                <a:gd name="T11" fmla="*/ 29 h 67"/>
                <a:gd name="T12" fmla="*/ 31 w 36"/>
                <a:gd name="T13" fmla="*/ 19 h 67"/>
                <a:gd name="T14" fmla="*/ 35 w 36"/>
                <a:gd name="T15" fmla="*/ 36 h 67"/>
                <a:gd name="T16" fmla="*/ 31 w 36"/>
                <a:gd name="T17" fmla="*/ 59 h 67"/>
                <a:gd name="T18" fmla="*/ 30 w 36"/>
                <a:gd name="T19" fmla="*/ 58 h 67"/>
                <a:gd name="T20" fmla="*/ 20 w 36"/>
                <a:gd name="T21" fmla="*/ 61 h 67"/>
                <a:gd name="T22" fmla="*/ 17 w 36"/>
                <a:gd name="T23" fmla="*/ 66 h 67"/>
                <a:gd name="T24" fmla="*/ 10 w 36"/>
                <a:gd name="T25" fmla="*/ 53 h 67"/>
                <a:gd name="T26" fmla="*/ 3 w 36"/>
                <a:gd name="T27" fmla="*/ 42 h 67"/>
                <a:gd name="T28" fmla="*/ 1 w 36"/>
                <a:gd name="T29" fmla="*/ 30 h 67"/>
                <a:gd name="T30" fmla="*/ 1 w 36"/>
                <a:gd name="T31" fmla="*/ 30 h 67"/>
                <a:gd name="T32" fmla="*/ 1 w 36"/>
                <a:gd name="T33" fmla="*/ 14 h 67"/>
                <a:gd name="T34" fmla="*/ 11 w 36"/>
                <a:gd name="T35" fmla="*/ 3 h 67"/>
                <a:gd name="T36" fmla="*/ 16 w 36"/>
                <a:gd name="T37" fmla="*/ 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6" h="67">
                  <a:moveTo>
                    <a:pt x="16" y="1"/>
                  </a:moveTo>
                  <a:cubicBezTo>
                    <a:pt x="17" y="1"/>
                    <a:pt x="18" y="1"/>
                    <a:pt x="19" y="1"/>
                  </a:cubicBezTo>
                  <a:cubicBezTo>
                    <a:pt x="21" y="1"/>
                    <a:pt x="24" y="1"/>
                    <a:pt x="28" y="3"/>
                  </a:cubicBezTo>
                  <a:cubicBezTo>
                    <a:pt x="29" y="3"/>
                    <a:pt x="31" y="4"/>
                    <a:pt x="33" y="6"/>
                  </a:cubicBezTo>
                  <a:cubicBezTo>
                    <a:pt x="35" y="7"/>
                    <a:pt x="36" y="11"/>
                    <a:pt x="36" y="17"/>
                  </a:cubicBezTo>
                  <a:cubicBezTo>
                    <a:pt x="36" y="20"/>
                    <a:pt x="36" y="25"/>
                    <a:pt x="35" y="29"/>
                  </a:cubicBezTo>
                  <a:cubicBezTo>
                    <a:pt x="33" y="24"/>
                    <a:pt x="32" y="20"/>
                    <a:pt x="31" y="19"/>
                  </a:cubicBezTo>
                  <a:cubicBezTo>
                    <a:pt x="33" y="23"/>
                    <a:pt x="34" y="29"/>
                    <a:pt x="35" y="36"/>
                  </a:cubicBezTo>
                  <a:cubicBezTo>
                    <a:pt x="34" y="44"/>
                    <a:pt x="32" y="53"/>
                    <a:pt x="31" y="59"/>
                  </a:cubicBezTo>
                  <a:cubicBezTo>
                    <a:pt x="30" y="58"/>
                    <a:pt x="30" y="58"/>
                    <a:pt x="30" y="58"/>
                  </a:cubicBezTo>
                  <a:cubicBezTo>
                    <a:pt x="26" y="53"/>
                    <a:pt x="23" y="57"/>
                    <a:pt x="20" y="61"/>
                  </a:cubicBezTo>
                  <a:cubicBezTo>
                    <a:pt x="19" y="64"/>
                    <a:pt x="18" y="67"/>
                    <a:pt x="17" y="66"/>
                  </a:cubicBezTo>
                  <a:cubicBezTo>
                    <a:pt x="10" y="53"/>
                    <a:pt x="10" y="53"/>
                    <a:pt x="10" y="53"/>
                  </a:cubicBezTo>
                  <a:cubicBezTo>
                    <a:pt x="3" y="42"/>
                    <a:pt x="3" y="42"/>
                    <a:pt x="3" y="42"/>
                  </a:cubicBezTo>
                  <a:cubicBezTo>
                    <a:pt x="3" y="42"/>
                    <a:pt x="2" y="36"/>
                    <a:pt x="1" y="30"/>
                  </a:cubicBezTo>
                  <a:cubicBezTo>
                    <a:pt x="1" y="30"/>
                    <a:pt x="1" y="30"/>
                    <a:pt x="1" y="30"/>
                  </a:cubicBezTo>
                  <a:cubicBezTo>
                    <a:pt x="1" y="24"/>
                    <a:pt x="0" y="18"/>
                    <a:pt x="1" y="14"/>
                  </a:cubicBezTo>
                  <a:cubicBezTo>
                    <a:pt x="4" y="7"/>
                    <a:pt x="10" y="3"/>
                    <a:pt x="11" y="3"/>
                  </a:cubicBezTo>
                  <a:cubicBezTo>
                    <a:pt x="12" y="2"/>
                    <a:pt x="13" y="0"/>
                    <a:pt x="16" y="1"/>
                  </a:cubicBezTo>
                </a:path>
              </a:pathLst>
            </a:custGeom>
            <a:solidFill>
              <a:srgbClr val="F9E5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3" name="Freeform 121">
              <a:extLst>
                <a:ext uri="{FF2B5EF4-FFF2-40B4-BE49-F238E27FC236}">
                  <a16:creationId xmlns="" xmlns:a16="http://schemas.microsoft.com/office/drawing/2014/main" id="{CC15CF23-3965-4CE5-8154-D040EC695A50}"/>
                </a:ext>
              </a:extLst>
            </p:cNvPr>
            <p:cNvSpPr>
              <a:spLocks noEditPoints="1"/>
            </p:cNvSpPr>
            <p:nvPr/>
          </p:nvSpPr>
          <p:spPr bwMode="auto">
            <a:xfrm flipH="1">
              <a:off x="1382713" y="5372100"/>
              <a:ext cx="77788" cy="74613"/>
            </a:xfrm>
            <a:custGeom>
              <a:avLst/>
              <a:gdLst>
                <a:gd name="T0" fmla="*/ 12 w 27"/>
                <a:gd name="T1" fmla="*/ 22 h 26"/>
                <a:gd name="T2" fmla="*/ 13 w 27"/>
                <a:gd name="T3" fmla="*/ 26 h 26"/>
                <a:gd name="T4" fmla="*/ 13 w 27"/>
                <a:gd name="T5" fmla="*/ 22 h 26"/>
                <a:gd name="T6" fmla="*/ 12 w 27"/>
                <a:gd name="T7" fmla="*/ 22 h 26"/>
                <a:gd name="T8" fmla="*/ 0 w 27"/>
                <a:gd name="T9" fmla="*/ 15 h 26"/>
                <a:gd name="T10" fmla="*/ 0 w 27"/>
                <a:gd name="T11" fmla="*/ 20 h 26"/>
                <a:gd name="T12" fmla="*/ 1 w 27"/>
                <a:gd name="T13" fmla="*/ 21 h 26"/>
                <a:gd name="T14" fmla="*/ 3 w 27"/>
                <a:gd name="T15" fmla="*/ 16 h 26"/>
                <a:gd name="T16" fmla="*/ 0 w 27"/>
                <a:gd name="T17" fmla="*/ 15 h 26"/>
                <a:gd name="T18" fmla="*/ 3 w 27"/>
                <a:gd name="T19" fmla="*/ 8 h 26"/>
                <a:gd name="T20" fmla="*/ 0 w 27"/>
                <a:gd name="T21" fmla="*/ 13 h 26"/>
                <a:gd name="T22" fmla="*/ 0 w 27"/>
                <a:gd name="T23" fmla="*/ 14 h 26"/>
                <a:gd name="T24" fmla="*/ 3 w 27"/>
                <a:gd name="T25" fmla="*/ 15 h 26"/>
                <a:gd name="T26" fmla="*/ 6 w 27"/>
                <a:gd name="T27" fmla="*/ 12 h 26"/>
                <a:gd name="T28" fmla="*/ 7 w 27"/>
                <a:gd name="T29" fmla="*/ 12 h 26"/>
                <a:gd name="T30" fmla="*/ 12 w 27"/>
                <a:gd name="T31" fmla="*/ 19 h 26"/>
                <a:gd name="T32" fmla="*/ 13 w 27"/>
                <a:gd name="T33" fmla="*/ 20 h 26"/>
                <a:gd name="T34" fmla="*/ 14 w 27"/>
                <a:gd name="T35" fmla="*/ 15 h 26"/>
                <a:gd name="T36" fmla="*/ 3 w 27"/>
                <a:gd name="T37" fmla="*/ 8 h 26"/>
                <a:gd name="T38" fmla="*/ 10 w 27"/>
                <a:gd name="T39" fmla="*/ 2 h 26"/>
                <a:gd name="T40" fmla="*/ 4 w 27"/>
                <a:gd name="T41" fmla="*/ 7 h 26"/>
                <a:gd name="T42" fmla="*/ 14 w 27"/>
                <a:gd name="T43" fmla="*/ 13 h 26"/>
                <a:gd name="T44" fmla="*/ 16 w 27"/>
                <a:gd name="T45" fmla="*/ 9 h 26"/>
                <a:gd name="T46" fmla="*/ 17 w 27"/>
                <a:gd name="T47" fmla="*/ 9 h 26"/>
                <a:gd name="T48" fmla="*/ 19 w 27"/>
                <a:gd name="T49" fmla="*/ 11 h 26"/>
                <a:gd name="T50" fmla="*/ 19 w 27"/>
                <a:gd name="T51" fmla="*/ 11 h 26"/>
                <a:gd name="T52" fmla="*/ 10 w 27"/>
                <a:gd name="T53" fmla="*/ 2 h 26"/>
                <a:gd name="T54" fmla="*/ 23 w 27"/>
                <a:gd name="T55" fmla="*/ 0 h 26"/>
                <a:gd name="T56" fmla="*/ 25 w 27"/>
                <a:gd name="T57" fmla="*/ 3 h 26"/>
                <a:gd name="T58" fmla="*/ 27 w 27"/>
                <a:gd name="T59" fmla="*/ 2 h 26"/>
                <a:gd name="T60" fmla="*/ 23 w 27"/>
                <a:gd name="T61" fmla="*/ 0 h 26"/>
                <a:gd name="T62" fmla="*/ 13 w 27"/>
                <a:gd name="T63" fmla="*/ 0 h 26"/>
                <a:gd name="T64" fmla="*/ 11 w 27"/>
                <a:gd name="T65" fmla="*/ 0 h 26"/>
                <a:gd name="T66" fmla="*/ 20 w 27"/>
                <a:gd name="T67" fmla="*/ 9 h 26"/>
                <a:gd name="T68" fmla="*/ 21 w 27"/>
                <a:gd name="T69" fmla="*/ 9 h 26"/>
                <a:gd name="T70" fmla="*/ 22 w 27"/>
                <a:gd name="T71" fmla="*/ 5 h 26"/>
                <a:gd name="T72" fmla="*/ 23 w 27"/>
                <a:gd name="T73" fmla="*/ 4 h 26"/>
                <a:gd name="T74" fmla="*/ 23 w 27"/>
                <a:gd name="T75" fmla="*/ 4 h 26"/>
                <a:gd name="T76" fmla="*/ 19 w 27"/>
                <a:gd name="T77" fmla="*/ 0 h 26"/>
                <a:gd name="T78" fmla="*/ 18 w 27"/>
                <a:gd name="T79" fmla="*/ 0 h 26"/>
                <a:gd name="T80" fmla="*/ 17 w 27"/>
                <a:gd name="T81" fmla="*/ 0 h 26"/>
                <a:gd name="T82" fmla="*/ 15 w 27"/>
                <a:gd name="T83" fmla="*/ 0 h 26"/>
                <a:gd name="T84" fmla="*/ 13 w 27"/>
                <a:gd name="T85"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7" h="26">
                  <a:moveTo>
                    <a:pt x="12" y="22"/>
                  </a:moveTo>
                  <a:cubicBezTo>
                    <a:pt x="13" y="24"/>
                    <a:pt x="13" y="26"/>
                    <a:pt x="13" y="26"/>
                  </a:cubicBezTo>
                  <a:cubicBezTo>
                    <a:pt x="13" y="26"/>
                    <a:pt x="13" y="24"/>
                    <a:pt x="13" y="22"/>
                  </a:cubicBezTo>
                  <a:cubicBezTo>
                    <a:pt x="13" y="22"/>
                    <a:pt x="13" y="22"/>
                    <a:pt x="12" y="22"/>
                  </a:cubicBezTo>
                  <a:moveTo>
                    <a:pt x="0" y="15"/>
                  </a:moveTo>
                  <a:cubicBezTo>
                    <a:pt x="0" y="17"/>
                    <a:pt x="0" y="18"/>
                    <a:pt x="0" y="20"/>
                  </a:cubicBezTo>
                  <a:cubicBezTo>
                    <a:pt x="0" y="20"/>
                    <a:pt x="1" y="20"/>
                    <a:pt x="1" y="21"/>
                  </a:cubicBezTo>
                  <a:cubicBezTo>
                    <a:pt x="2" y="19"/>
                    <a:pt x="2" y="18"/>
                    <a:pt x="3" y="16"/>
                  </a:cubicBezTo>
                  <a:cubicBezTo>
                    <a:pt x="2" y="16"/>
                    <a:pt x="1" y="16"/>
                    <a:pt x="0" y="15"/>
                  </a:cubicBezTo>
                  <a:moveTo>
                    <a:pt x="3" y="8"/>
                  </a:moveTo>
                  <a:cubicBezTo>
                    <a:pt x="2" y="10"/>
                    <a:pt x="1" y="11"/>
                    <a:pt x="0" y="13"/>
                  </a:cubicBezTo>
                  <a:cubicBezTo>
                    <a:pt x="0" y="14"/>
                    <a:pt x="0" y="14"/>
                    <a:pt x="0" y="14"/>
                  </a:cubicBezTo>
                  <a:cubicBezTo>
                    <a:pt x="1" y="14"/>
                    <a:pt x="2" y="15"/>
                    <a:pt x="3" y="15"/>
                  </a:cubicBezTo>
                  <a:cubicBezTo>
                    <a:pt x="4" y="14"/>
                    <a:pt x="5" y="12"/>
                    <a:pt x="6" y="12"/>
                  </a:cubicBezTo>
                  <a:cubicBezTo>
                    <a:pt x="7" y="12"/>
                    <a:pt x="7" y="12"/>
                    <a:pt x="7" y="12"/>
                  </a:cubicBezTo>
                  <a:cubicBezTo>
                    <a:pt x="10" y="12"/>
                    <a:pt x="11" y="16"/>
                    <a:pt x="12" y="19"/>
                  </a:cubicBezTo>
                  <a:cubicBezTo>
                    <a:pt x="12" y="20"/>
                    <a:pt x="13" y="20"/>
                    <a:pt x="13" y="20"/>
                  </a:cubicBezTo>
                  <a:cubicBezTo>
                    <a:pt x="13" y="19"/>
                    <a:pt x="13" y="17"/>
                    <a:pt x="14" y="15"/>
                  </a:cubicBezTo>
                  <a:cubicBezTo>
                    <a:pt x="10" y="12"/>
                    <a:pt x="6" y="10"/>
                    <a:pt x="3" y="8"/>
                  </a:cubicBezTo>
                  <a:moveTo>
                    <a:pt x="10" y="2"/>
                  </a:moveTo>
                  <a:cubicBezTo>
                    <a:pt x="9" y="2"/>
                    <a:pt x="6" y="4"/>
                    <a:pt x="4" y="7"/>
                  </a:cubicBezTo>
                  <a:cubicBezTo>
                    <a:pt x="7" y="9"/>
                    <a:pt x="11" y="11"/>
                    <a:pt x="14" y="13"/>
                  </a:cubicBezTo>
                  <a:cubicBezTo>
                    <a:pt x="14" y="12"/>
                    <a:pt x="15" y="10"/>
                    <a:pt x="16" y="9"/>
                  </a:cubicBezTo>
                  <a:cubicBezTo>
                    <a:pt x="16" y="9"/>
                    <a:pt x="16" y="9"/>
                    <a:pt x="17" y="9"/>
                  </a:cubicBezTo>
                  <a:cubicBezTo>
                    <a:pt x="17" y="9"/>
                    <a:pt x="18" y="10"/>
                    <a:pt x="19" y="11"/>
                  </a:cubicBezTo>
                  <a:cubicBezTo>
                    <a:pt x="19" y="11"/>
                    <a:pt x="19" y="11"/>
                    <a:pt x="19" y="11"/>
                  </a:cubicBezTo>
                  <a:cubicBezTo>
                    <a:pt x="16" y="7"/>
                    <a:pt x="13" y="4"/>
                    <a:pt x="10" y="2"/>
                  </a:cubicBezTo>
                  <a:moveTo>
                    <a:pt x="23" y="0"/>
                  </a:moveTo>
                  <a:cubicBezTo>
                    <a:pt x="24" y="1"/>
                    <a:pt x="24" y="2"/>
                    <a:pt x="25" y="3"/>
                  </a:cubicBezTo>
                  <a:cubicBezTo>
                    <a:pt x="26" y="3"/>
                    <a:pt x="26" y="2"/>
                    <a:pt x="27" y="2"/>
                  </a:cubicBezTo>
                  <a:cubicBezTo>
                    <a:pt x="25" y="1"/>
                    <a:pt x="24" y="0"/>
                    <a:pt x="23" y="0"/>
                  </a:cubicBezTo>
                  <a:moveTo>
                    <a:pt x="13" y="0"/>
                  </a:moveTo>
                  <a:cubicBezTo>
                    <a:pt x="12" y="0"/>
                    <a:pt x="12" y="0"/>
                    <a:pt x="11" y="0"/>
                  </a:cubicBezTo>
                  <a:cubicBezTo>
                    <a:pt x="15" y="3"/>
                    <a:pt x="18" y="6"/>
                    <a:pt x="20" y="9"/>
                  </a:cubicBezTo>
                  <a:cubicBezTo>
                    <a:pt x="20" y="9"/>
                    <a:pt x="20" y="9"/>
                    <a:pt x="21" y="9"/>
                  </a:cubicBezTo>
                  <a:cubicBezTo>
                    <a:pt x="21" y="7"/>
                    <a:pt x="21" y="5"/>
                    <a:pt x="22" y="5"/>
                  </a:cubicBezTo>
                  <a:cubicBezTo>
                    <a:pt x="22" y="4"/>
                    <a:pt x="22" y="4"/>
                    <a:pt x="23" y="4"/>
                  </a:cubicBezTo>
                  <a:cubicBezTo>
                    <a:pt x="23" y="4"/>
                    <a:pt x="23" y="4"/>
                    <a:pt x="23" y="4"/>
                  </a:cubicBezTo>
                  <a:cubicBezTo>
                    <a:pt x="22" y="3"/>
                    <a:pt x="21" y="1"/>
                    <a:pt x="19" y="0"/>
                  </a:cubicBezTo>
                  <a:cubicBezTo>
                    <a:pt x="19" y="0"/>
                    <a:pt x="18" y="0"/>
                    <a:pt x="18" y="0"/>
                  </a:cubicBezTo>
                  <a:cubicBezTo>
                    <a:pt x="18" y="0"/>
                    <a:pt x="17" y="0"/>
                    <a:pt x="17" y="0"/>
                  </a:cubicBezTo>
                  <a:cubicBezTo>
                    <a:pt x="16" y="0"/>
                    <a:pt x="16" y="0"/>
                    <a:pt x="15" y="0"/>
                  </a:cubicBezTo>
                  <a:cubicBezTo>
                    <a:pt x="14" y="0"/>
                    <a:pt x="14" y="0"/>
                    <a:pt x="13" y="0"/>
                  </a:cubicBezTo>
                </a:path>
              </a:pathLst>
            </a:custGeom>
            <a:solidFill>
              <a:srgbClr val="FBEC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4" name="Freeform 122">
              <a:extLst>
                <a:ext uri="{FF2B5EF4-FFF2-40B4-BE49-F238E27FC236}">
                  <a16:creationId xmlns="" xmlns:a16="http://schemas.microsoft.com/office/drawing/2014/main" id="{6EBEA736-667F-4B75-AE6F-E5C32F29E65D}"/>
                </a:ext>
              </a:extLst>
            </p:cNvPr>
            <p:cNvSpPr>
              <a:spLocks/>
            </p:cNvSpPr>
            <p:nvPr/>
          </p:nvSpPr>
          <p:spPr bwMode="auto">
            <a:xfrm flipH="1">
              <a:off x="1468438" y="5478463"/>
              <a:ext cx="165100" cy="147638"/>
            </a:xfrm>
            <a:custGeom>
              <a:avLst/>
              <a:gdLst>
                <a:gd name="T0" fmla="*/ 27 w 58"/>
                <a:gd name="T1" fmla="*/ 1 h 52"/>
                <a:gd name="T2" fmla="*/ 27 w 58"/>
                <a:gd name="T3" fmla="*/ 1 h 52"/>
                <a:gd name="T4" fmla="*/ 28 w 58"/>
                <a:gd name="T5" fmla="*/ 1 h 52"/>
                <a:gd name="T6" fmla="*/ 54 w 58"/>
                <a:gd name="T7" fmla="*/ 11 h 52"/>
                <a:gd name="T8" fmla="*/ 58 w 58"/>
                <a:gd name="T9" fmla="*/ 50 h 52"/>
                <a:gd name="T10" fmla="*/ 15 w 58"/>
                <a:gd name="T11" fmla="*/ 38 h 52"/>
                <a:gd name="T12" fmla="*/ 15 w 58"/>
                <a:gd name="T13" fmla="*/ 38 h 52"/>
                <a:gd name="T14" fmla="*/ 3 w 58"/>
                <a:gd name="T15" fmla="*/ 26 h 52"/>
                <a:gd name="T16" fmla="*/ 2 w 58"/>
                <a:gd name="T17" fmla="*/ 22 h 52"/>
                <a:gd name="T18" fmla="*/ 8 w 58"/>
                <a:gd name="T19" fmla="*/ 15 h 52"/>
                <a:gd name="T20" fmla="*/ 9 w 58"/>
                <a:gd name="T21" fmla="*/ 7 h 52"/>
                <a:gd name="T22" fmla="*/ 27 w 58"/>
                <a:gd name="T23" fmla="*/ 1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 h="52">
                  <a:moveTo>
                    <a:pt x="27" y="1"/>
                  </a:moveTo>
                  <a:cubicBezTo>
                    <a:pt x="27" y="1"/>
                    <a:pt x="27" y="1"/>
                    <a:pt x="27" y="1"/>
                  </a:cubicBezTo>
                  <a:cubicBezTo>
                    <a:pt x="28" y="1"/>
                    <a:pt x="28" y="1"/>
                    <a:pt x="28" y="1"/>
                  </a:cubicBezTo>
                  <a:cubicBezTo>
                    <a:pt x="35" y="0"/>
                    <a:pt x="44" y="3"/>
                    <a:pt x="54" y="11"/>
                  </a:cubicBezTo>
                  <a:cubicBezTo>
                    <a:pt x="58" y="50"/>
                    <a:pt x="58" y="50"/>
                    <a:pt x="58" y="50"/>
                  </a:cubicBezTo>
                  <a:cubicBezTo>
                    <a:pt x="58" y="50"/>
                    <a:pt x="35" y="52"/>
                    <a:pt x="15" y="38"/>
                  </a:cubicBezTo>
                  <a:cubicBezTo>
                    <a:pt x="15" y="38"/>
                    <a:pt x="15" y="38"/>
                    <a:pt x="15" y="38"/>
                  </a:cubicBezTo>
                  <a:cubicBezTo>
                    <a:pt x="11" y="35"/>
                    <a:pt x="7" y="31"/>
                    <a:pt x="3" y="26"/>
                  </a:cubicBezTo>
                  <a:cubicBezTo>
                    <a:pt x="3" y="26"/>
                    <a:pt x="0" y="25"/>
                    <a:pt x="2" y="22"/>
                  </a:cubicBezTo>
                  <a:cubicBezTo>
                    <a:pt x="4" y="18"/>
                    <a:pt x="8" y="18"/>
                    <a:pt x="8" y="15"/>
                  </a:cubicBezTo>
                  <a:cubicBezTo>
                    <a:pt x="8" y="12"/>
                    <a:pt x="6" y="10"/>
                    <a:pt x="9" y="7"/>
                  </a:cubicBezTo>
                  <a:cubicBezTo>
                    <a:pt x="11" y="6"/>
                    <a:pt x="17" y="1"/>
                    <a:pt x="27" y="1"/>
                  </a:cubicBezTo>
                </a:path>
              </a:pathLst>
            </a:custGeom>
            <a:solidFill>
              <a:srgbClr val="F9E5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5" name="Freeform 123">
              <a:extLst>
                <a:ext uri="{FF2B5EF4-FFF2-40B4-BE49-F238E27FC236}">
                  <a16:creationId xmlns="" xmlns:a16="http://schemas.microsoft.com/office/drawing/2014/main" id="{A5E73180-8354-48C8-9C77-0359701C43C6}"/>
                </a:ext>
              </a:extLst>
            </p:cNvPr>
            <p:cNvSpPr>
              <a:spLocks noEditPoints="1"/>
            </p:cNvSpPr>
            <p:nvPr/>
          </p:nvSpPr>
          <p:spPr bwMode="auto">
            <a:xfrm flipH="1">
              <a:off x="1555750" y="5480050"/>
              <a:ext cx="74613" cy="106363"/>
            </a:xfrm>
            <a:custGeom>
              <a:avLst/>
              <a:gdLst>
                <a:gd name="T0" fmla="*/ 25 w 26"/>
                <a:gd name="T1" fmla="*/ 17 h 37"/>
                <a:gd name="T2" fmla="*/ 25 w 26"/>
                <a:gd name="T3" fmla="*/ 18 h 37"/>
                <a:gd name="T4" fmla="*/ 25 w 26"/>
                <a:gd name="T5" fmla="*/ 18 h 37"/>
                <a:gd name="T6" fmla="*/ 25 w 26"/>
                <a:gd name="T7" fmla="*/ 17 h 37"/>
                <a:gd name="T8" fmla="*/ 17 w 26"/>
                <a:gd name="T9" fmla="*/ 5 h 37"/>
                <a:gd name="T10" fmla="*/ 19 w 26"/>
                <a:gd name="T11" fmla="*/ 8 h 37"/>
                <a:gd name="T12" fmla="*/ 26 w 26"/>
                <a:gd name="T13" fmla="*/ 6 h 37"/>
                <a:gd name="T14" fmla="*/ 25 w 26"/>
                <a:gd name="T15" fmla="*/ 6 h 37"/>
                <a:gd name="T16" fmla="*/ 17 w 26"/>
                <a:gd name="T17" fmla="*/ 5 h 37"/>
                <a:gd name="T18" fmla="*/ 14 w 26"/>
                <a:gd name="T19" fmla="*/ 2 h 37"/>
                <a:gd name="T20" fmla="*/ 8 w 26"/>
                <a:gd name="T21" fmla="*/ 6 h 37"/>
                <a:gd name="T22" fmla="*/ 6 w 26"/>
                <a:gd name="T23" fmla="*/ 9 h 37"/>
                <a:gd name="T24" fmla="*/ 7 w 26"/>
                <a:gd name="T25" fmla="*/ 14 h 37"/>
                <a:gd name="T26" fmla="*/ 7 w 26"/>
                <a:gd name="T27" fmla="*/ 14 h 37"/>
                <a:gd name="T28" fmla="*/ 1 w 26"/>
                <a:gd name="T29" fmla="*/ 21 h 37"/>
                <a:gd name="T30" fmla="*/ 0 w 26"/>
                <a:gd name="T31" fmla="*/ 22 h 37"/>
                <a:gd name="T32" fmla="*/ 2 w 26"/>
                <a:gd name="T33" fmla="*/ 25 h 37"/>
                <a:gd name="T34" fmla="*/ 14 w 26"/>
                <a:gd name="T35" fmla="*/ 37 h 37"/>
                <a:gd name="T36" fmla="*/ 7 w 26"/>
                <a:gd name="T37" fmla="*/ 24 h 37"/>
                <a:gd name="T38" fmla="*/ 9 w 26"/>
                <a:gd name="T39" fmla="*/ 23 h 37"/>
                <a:gd name="T40" fmla="*/ 20 w 26"/>
                <a:gd name="T41" fmla="*/ 28 h 37"/>
                <a:gd name="T42" fmla="*/ 12 w 26"/>
                <a:gd name="T43" fmla="*/ 16 h 37"/>
                <a:gd name="T44" fmla="*/ 15 w 26"/>
                <a:gd name="T45" fmla="*/ 15 h 37"/>
                <a:gd name="T46" fmla="*/ 22 w 26"/>
                <a:gd name="T47" fmla="*/ 16 h 37"/>
                <a:gd name="T48" fmla="*/ 21 w 26"/>
                <a:gd name="T49" fmla="*/ 15 h 37"/>
                <a:gd name="T50" fmla="*/ 15 w 26"/>
                <a:gd name="T51" fmla="*/ 10 h 37"/>
                <a:gd name="T52" fmla="*/ 17 w 26"/>
                <a:gd name="T53" fmla="*/ 9 h 37"/>
                <a:gd name="T54" fmla="*/ 14 w 26"/>
                <a:gd name="T55" fmla="*/ 2 h 37"/>
                <a:gd name="T56" fmla="*/ 26 w 26"/>
                <a:gd name="T57" fmla="*/ 0 h 37"/>
                <a:gd name="T58" fmla="*/ 16 w 26"/>
                <a:gd name="T59" fmla="*/ 2 h 37"/>
                <a:gd name="T60" fmla="*/ 17 w 26"/>
                <a:gd name="T61" fmla="*/ 4 h 37"/>
                <a:gd name="T62" fmla="*/ 17 w 26"/>
                <a:gd name="T63" fmla="*/ 4 h 37"/>
                <a:gd name="T64" fmla="*/ 26 w 26"/>
                <a:gd name="T65"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6" h="37">
                  <a:moveTo>
                    <a:pt x="25" y="17"/>
                  </a:moveTo>
                  <a:cubicBezTo>
                    <a:pt x="25" y="17"/>
                    <a:pt x="25" y="17"/>
                    <a:pt x="25" y="18"/>
                  </a:cubicBezTo>
                  <a:cubicBezTo>
                    <a:pt x="25" y="18"/>
                    <a:pt x="25" y="18"/>
                    <a:pt x="25" y="18"/>
                  </a:cubicBezTo>
                  <a:cubicBezTo>
                    <a:pt x="25" y="18"/>
                    <a:pt x="25" y="18"/>
                    <a:pt x="25" y="17"/>
                  </a:cubicBezTo>
                  <a:moveTo>
                    <a:pt x="17" y="5"/>
                  </a:moveTo>
                  <a:cubicBezTo>
                    <a:pt x="18" y="6"/>
                    <a:pt x="18" y="7"/>
                    <a:pt x="19" y="8"/>
                  </a:cubicBezTo>
                  <a:cubicBezTo>
                    <a:pt x="22" y="7"/>
                    <a:pt x="26" y="6"/>
                    <a:pt x="26" y="6"/>
                  </a:cubicBezTo>
                  <a:cubicBezTo>
                    <a:pt x="26" y="6"/>
                    <a:pt x="26" y="6"/>
                    <a:pt x="25" y="6"/>
                  </a:cubicBezTo>
                  <a:cubicBezTo>
                    <a:pt x="23" y="6"/>
                    <a:pt x="19" y="6"/>
                    <a:pt x="17" y="5"/>
                  </a:cubicBezTo>
                  <a:moveTo>
                    <a:pt x="14" y="2"/>
                  </a:moveTo>
                  <a:cubicBezTo>
                    <a:pt x="11" y="4"/>
                    <a:pt x="9" y="5"/>
                    <a:pt x="8" y="6"/>
                  </a:cubicBezTo>
                  <a:cubicBezTo>
                    <a:pt x="7" y="8"/>
                    <a:pt x="6" y="8"/>
                    <a:pt x="6" y="9"/>
                  </a:cubicBezTo>
                  <a:cubicBezTo>
                    <a:pt x="6" y="11"/>
                    <a:pt x="7" y="12"/>
                    <a:pt x="7" y="14"/>
                  </a:cubicBezTo>
                  <a:cubicBezTo>
                    <a:pt x="7" y="14"/>
                    <a:pt x="7" y="14"/>
                    <a:pt x="7" y="14"/>
                  </a:cubicBezTo>
                  <a:cubicBezTo>
                    <a:pt x="7" y="17"/>
                    <a:pt x="3" y="17"/>
                    <a:pt x="1" y="21"/>
                  </a:cubicBezTo>
                  <a:cubicBezTo>
                    <a:pt x="0" y="21"/>
                    <a:pt x="0" y="22"/>
                    <a:pt x="0" y="22"/>
                  </a:cubicBezTo>
                  <a:cubicBezTo>
                    <a:pt x="0" y="25"/>
                    <a:pt x="2" y="25"/>
                    <a:pt x="2" y="25"/>
                  </a:cubicBezTo>
                  <a:cubicBezTo>
                    <a:pt x="6" y="30"/>
                    <a:pt x="10" y="34"/>
                    <a:pt x="14" y="37"/>
                  </a:cubicBezTo>
                  <a:cubicBezTo>
                    <a:pt x="13" y="36"/>
                    <a:pt x="6" y="28"/>
                    <a:pt x="7" y="24"/>
                  </a:cubicBezTo>
                  <a:cubicBezTo>
                    <a:pt x="8" y="23"/>
                    <a:pt x="8" y="23"/>
                    <a:pt x="9" y="23"/>
                  </a:cubicBezTo>
                  <a:cubicBezTo>
                    <a:pt x="13" y="23"/>
                    <a:pt x="19" y="28"/>
                    <a:pt x="20" y="28"/>
                  </a:cubicBezTo>
                  <a:cubicBezTo>
                    <a:pt x="19" y="27"/>
                    <a:pt x="11" y="19"/>
                    <a:pt x="12" y="16"/>
                  </a:cubicBezTo>
                  <a:cubicBezTo>
                    <a:pt x="13" y="15"/>
                    <a:pt x="14" y="15"/>
                    <a:pt x="15" y="15"/>
                  </a:cubicBezTo>
                  <a:cubicBezTo>
                    <a:pt x="17" y="15"/>
                    <a:pt x="19" y="16"/>
                    <a:pt x="22" y="16"/>
                  </a:cubicBezTo>
                  <a:cubicBezTo>
                    <a:pt x="21" y="16"/>
                    <a:pt x="21" y="16"/>
                    <a:pt x="21" y="15"/>
                  </a:cubicBezTo>
                  <a:cubicBezTo>
                    <a:pt x="18" y="14"/>
                    <a:pt x="15" y="11"/>
                    <a:pt x="15" y="10"/>
                  </a:cubicBezTo>
                  <a:cubicBezTo>
                    <a:pt x="15" y="10"/>
                    <a:pt x="16" y="9"/>
                    <a:pt x="17" y="9"/>
                  </a:cubicBezTo>
                  <a:cubicBezTo>
                    <a:pt x="16" y="7"/>
                    <a:pt x="15" y="5"/>
                    <a:pt x="14" y="2"/>
                  </a:cubicBezTo>
                  <a:moveTo>
                    <a:pt x="26" y="0"/>
                  </a:moveTo>
                  <a:cubicBezTo>
                    <a:pt x="22" y="0"/>
                    <a:pt x="19" y="1"/>
                    <a:pt x="16" y="2"/>
                  </a:cubicBezTo>
                  <a:cubicBezTo>
                    <a:pt x="16" y="2"/>
                    <a:pt x="17" y="3"/>
                    <a:pt x="17" y="4"/>
                  </a:cubicBezTo>
                  <a:cubicBezTo>
                    <a:pt x="17" y="4"/>
                    <a:pt x="17" y="4"/>
                    <a:pt x="17" y="4"/>
                  </a:cubicBezTo>
                  <a:cubicBezTo>
                    <a:pt x="18" y="1"/>
                    <a:pt x="24" y="0"/>
                    <a:pt x="26" y="0"/>
                  </a:cubicBezTo>
                </a:path>
              </a:pathLst>
            </a:custGeom>
            <a:solidFill>
              <a:srgbClr val="FBEC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6" name="Freeform 124">
              <a:extLst>
                <a:ext uri="{FF2B5EF4-FFF2-40B4-BE49-F238E27FC236}">
                  <a16:creationId xmlns="" xmlns:a16="http://schemas.microsoft.com/office/drawing/2014/main" id="{D1BA9019-8C25-4A18-BEDB-FB9CE2289209}"/>
                </a:ext>
              </a:extLst>
            </p:cNvPr>
            <p:cNvSpPr>
              <a:spLocks/>
            </p:cNvSpPr>
            <p:nvPr/>
          </p:nvSpPr>
          <p:spPr bwMode="auto">
            <a:xfrm flipH="1">
              <a:off x="1385888" y="5418138"/>
              <a:ext cx="147638" cy="161925"/>
            </a:xfrm>
            <a:custGeom>
              <a:avLst/>
              <a:gdLst>
                <a:gd name="T0" fmla="*/ 3 w 52"/>
                <a:gd name="T1" fmla="*/ 6 h 57"/>
                <a:gd name="T2" fmla="*/ 22 w 52"/>
                <a:gd name="T3" fmla="*/ 39 h 57"/>
                <a:gd name="T4" fmla="*/ 52 w 52"/>
                <a:gd name="T5" fmla="*/ 55 h 57"/>
                <a:gd name="T6" fmla="*/ 49 w 52"/>
                <a:gd name="T7" fmla="*/ 57 h 57"/>
                <a:gd name="T8" fmla="*/ 3 w 52"/>
                <a:gd name="T9" fmla="*/ 6 h 57"/>
                <a:gd name="T10" fmla="*/ 3 w 52"/>
                <a:gd name="T11" fmla="*/ 6 h 57"/>
                <a:gd name="T12" fmla="*/ 1 w 52"/>
                <a:gd name="T13" fmla="*/ 2 h 57"/>
                <a:gd name="T14" fmla="*/ 5 w 52"/>
                <a:gd name="T15" fmla="*/ 3 h 57"/>
                <a:gd name="T16" fmla="*/ 3 w 52"/>
                <a:gd name="T17" fmla="*/ 6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 h="57">
                  <a:moveTo>
                    <a:pt x="3" y="6"/>
                  </a:moveTo>
                  <a:cubicBezTo>
                    <a:pt x="5" y="13"/>
                    <a:pt x="9" y="29"/>
                    <a:pt x="22" y="39"/>
                  </a:cubicBezTo>
                  <a:cubicBezTo>
                    <a:pt x="38" y="53"/>
                    <a:pt x="52" y="55"/>
                    <a:pt x="52" y="55"/>
                  </a:cubicBezTo>
                  <a:cubicBezTo>
                    <a:pt x="49" y="57"/>
                    <a:pt x="49" y="57"/>
                    <a:pt x="49" y="57"/>
                  </a:cubicBezTo>
                  <a:cubicBezTo>
                    <a:pt x="49" y="57"/>
                    <a:pt x="9" y="48"/>
                    <a:pt x="3" y="6"/>
                  </a:cubicBezTo>
                  <a:cubicBezTo>
                    <a:pt x="3" y="6"/>
                    <a:pt x="3" y="6"/>
                    <a:pt x="3" y="6"/>
                  </a:cubicBezTo>
                  <a:cubicBezTo>
                    <a:pt x="2" y="5"/>
                    <a:pt x="1" y="4"/>
                    <a:pt x="1" y="2"/>
                  </a:cubicBezTo>
                  <a:cubicBezTo>
                    <a:pt x="0" y="0"/>
                    <a:pt x="3" y="0"/>
                    <a:pt x="5" y="3"/>
                  </a:cubicBezTo>
                  <a:cubicBezTo>
                    <a:pt x="6" y="6"/>
                    <a:pt x="4" y="6"/>
                    <a:pt x="3" y="6"/>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7" name="Freeform 125">
              <a:extLst>
                <a:ext uri="{FF2B5EF4-FFF2-40B4-BE49-F238E27FC236}">
                  <a16:creationId xmlns="" xmlns:a16="http://schemas.microsoft.com/office/drawing/2014/main" id="{17C5C17D-A284-44A7-822A-69C6E0D17571}"/>
                </a:ext>
              </a:extLst>
            </p:cNvPr>
            <p:cNvSpPr>
              <a:spLocks/>
            </p:cNvSpPr>
            <p:nvPr/>
          </p:nvSpPr>
          <p:spPr bwMode="auto">
            <a:xfrm flipH="1">
              <a:off x="1357313" y="5383213"/>
              <a:ext cx="179388" cy="177800"/>
            </a:xfrm>
            <a:custGeom>
              <a:avLst/>
              <a:gdLst>
                <a:gd name="T0" fmla="*/ 59 w 63"/>
                <a:gd name="T1" fmla="*/ 62 h 62"/>
                <a:gd name="T2" fmla="*/ 63 w 63"/>
                <a:gd name="T3" fmla="*/ 61 h 62"/>
                <a:gd name="T4" fmla="*/ 5 w 63"/>
                <a:gd name="T5" fmla="*/ 7 h 62"/>
                <a:gd name="T6" fmla="*/ 3 w 63"/>
                <a:gd name="T7" fmla="*/ 2 h 62"/>
                <a:gd name="T8" fmla="*/ 4 w 63"/>
                <a:gd name="T9" fmla="*/ 7 h 62"/>
                <a:gd name="T10" fmla="*/ 4 w 63"/>
                <a:gd name="T11" fmla="*/ 7 h 62"/>
                <a:gd name="T12" fmla="*/ 18 w 63"/>
                <a:gd name="T13" fmla="*/ 30 h 62"/>
                <a:gd name="T14" fmla="*/ 59 w 63"/>
                <a:gd name="T15" fmla="*/ 62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3" h="62">
                  <a:moveTo>
                    <a:pt x="59" y="62"/>
                  </a:moveTo>
                  <a:cubicBezTo>
                    <a:pt x="63" y="61"/>
                    <a:pt x="63" y="61"/>
                    <a:pt x="63" y="61"/>
                  </a:cubicBezTo>
                  <a:cubicBezTo>
                    <a:pt x="63" y="61"/>
                    <a:pt x="18" y="41"/>
                    <a:pt x="5" y="7"/>
                  </a:cubicBezTo>
                  <a:cubicBezTo>
                    <a:pt x="5" y="7"/>
                    <a:pt x="6" y="3"/>
                    <a:pt x="3" y="2"/>
                  </a:cubicBezTo>
                  <a:cubicBezTo>
                    <a:pt x="1" y="0"/>
                    <a:pt x="0" y="5"/>
                    <a:pt x="4" y="7"/>
                  </a:cubicBezTo>
                  <a:cubicBezTo>
                    <a:pt x="4" y="7"/>
                    <a:pt x="4" y="7"/>
                    <a:pt x="4" y="7"/>
                  </a:cubicBezTo>
                  <a:cubicBezTo>
                    <a:pt x="6" y="12"/>
                    <a:pt x="11" y="21"/>
                    <a:pt x="18" y="30"/>
                  </a:cubicBezTo>
                  <a:cubicBezTo>
                    <a:pt x="29" y="43"/>
                    <a:pt x="52" y="58"/>
                    <a:pt x="59" y="62"/>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8" name="Freeform 126">
              <a:extLst>
                <a:ext uri="{FF2B5EF4-FFF2-40B4-BE49-F238E27FC236}">
                  <a16:creationId xmlns="" xmlns:a16="http://schemas.microsoft.com/office/drawing/2014/main" id="{46664DA6-9157-4C1C-9293-27AA387AB5D7}"/>
                </a:ext>
              </a:extLst>
            </p:cNvPr>
            <p:cNvSpPr>
              <a:spLocks/>
            </p:cNvSpPr>
            <p:nvPr/>
          </p:nvSpPr>
          <p:spPr bwMode="auto">
            <a:xfrm flipH="1">
              <a:off x="1312863" y="5232400"/>
              <a:ext cx="220663" cy="319088"/>
            </a:xfrm>
            <a:custGeom>
              <a:avLst/>
              <a:gdLst>
                <a:gd name="T0" fmla="*/ 10 w 78"/>
                <a:gd name="T1" fmla="*/ 3 h 112"/>
                <a:gd name="T2" fmla="*/ 4 w 78"/>
                <a:gd name="T3" fmla="*/ 1 h 112"/>
                <a:gd name="T4" fmla="*/ 12 w 78"/>
                <a:gd name="T5" fmla="*/ 7 h 112"/>
                <a:gd name="T6" fmla="*/ 56 w 78"/>
                <a:gd name="T7" fmla="*/ 111 h 112"/>
                <a:gd name="T8" fmla="*/ 59 w 78"/>
                <a:gd name="T9" fmla="*/ 112 h 112"/>
                <a:gd name="T10" fmla="*/ 10 w 78"/>
                <a:gd name="T11" fmla="*/ 3 h 112"/>
              </a:gdLst>
              <a:ahLst/>
              <a:cxnLst>
                <a:cxn ang="0">
                  <a:pos x="T0" y="T1"/>
                </a:cxn>
                <a:cxn ang="0">
                  <a:pos x="T2" y="T3"/>
                </a:cxn>
                <a:cxn ang="0">
                  <a:pos x="T4" y="T5"/>
                </a:cxn>
                <a:cxn ang="0">
                  <a:pos x="T6" y="T7"/>
                </a:cxn>
                <a:cxn ang="0">
                  <a:pos x="T8" y="T9"/>
                </a:cxn>
                <a:cxn ang="0">
                  <a:pos x="T10" y="T11"/>
                </a:cxn>
              </a:cxnLst>
              <a:rect l="0" t="0" r="r" b="b"/>
              <a:pathLst>
                <a:path w="78" h="112">
                  <a:moveTo>
                    <a:pt x="10" y="3"/>
                  </a:moveTo>
                  <a:cubicBezTo>
                    <a:pt x="8" y="2"/>
                    <a:pt x="6" y="0"/>
                    <a:pt x="4" y="1"/>
                  </a:cubicBezTo>
                  <a:cubicBezTo>
                    <a:pt x="0" y="3"/>
                    <a:pt x="8" y="11"/>
                    <a:pt x="12" y="7"/>
                  </a:cubicBezTo>
                  <a:cubicBezTo>
                    <a:pt x="77" y="28"/>
                    <a:pt x="56" y="110"/>
                    <a:pt x="56" y="111"/>
                  </a:cubicBezTo>
                  <a:cubicBezTo>
                    <a:pt x="59" y="112"/>
                    <a:pt x="59" y="112"/>
                    <a:pt x="59" y="112"/>
                  </a:cubicBezTo>
                  <a:cubicBezTo>
                    <a:pt x="59" y="111"/>
                    <a:pt x="78" y="24"/>
                    <a:pt x="10" y="3"/>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9" name="Freeform 127">
              <a:extLst>
                <a:ext uri="{FF2B5EF4-FFF2-40B4-BE49-F238E27FC236}">
                  <a16:creationId xmlns="" xmlns:a16="http://schemas.microsoft.com/office/drawing/2014/main" id="{3E9B7079-6113-4F4D-8CA0-6CF571D71861}"/>
                </a:ext>
              </a:extLst>
            </p:cNvPr>
            <p:cNvSpPr>
              <a:spLocks/>
            </p:cNvSpPr>
            <p:nvPr/>
          </p:nvSpPr>
          <p:spPr bwMode="auto">
            <a:xfrm flipH="1">
              <a:off x="1335088" y="5324475"/>
              <a:ext cx="231775" cy="276225"/>
            </a:xfrm>
            <a:custGeom>
              <a:avLst/>
              <a:gdLst>
                <a:gd name="T0" fmla="*/ 10 w 82"/>
                <a:gd name="T1" fmla="*/ 2 h 97"/>
                <a:gd name="T2" fmla="*/ 4 w 82"/>
                <a:gd name="T3" fmla="*/ 1 h 97"/>
                <a:gd name="T4" fmla="*/ 12 w 82"/>
                <a:gd name="T5" fmla="*/ 5 h 97"/>
                <a:gd name="T6" fmla="*/ 79 w 82"/>
                <a:gd name="T7" fmla="*/ 97 h 97"/>
                <a:gd name="T8" fmla="*/ 82 w 82"/>
                <a:gd name="T9" fmla="*/ 97 h 97"/>
                <a:gd name="T10" fmla="*/ 10 w 82"/>
                <a:gd name="T11" fmla="*/ 2 h 97"/>
              </a:gdLst>
              <a:ahLst/>
              <a:cxnLst>
                <a:cxn ang="0">
                  <a:pos x="T0" y="T1"/>
                </a:cxn>
                <a:cxn ang="0">
                  <a:pos x="T2" y="T3"/>
                </a:cxn>
                <a:cxn ang="0">
                  <a:pos x="T4" y="T5"/>
                </a:cxn>
                <a:cxn ang="0">
                  <a:pos x="T6" y="T7"/>
                </a:cxn>
                <a:cxn ang="0">
                  <a:pos x="T8" y="T9"/>
                </a:cxn>
                <a:cxn ang="0">
                  <a:pos x="T10" y="T11"/>
                </a:cxn>
              </a:cxnLst>
              <a:rect l="0" t="0" r="r" b="b"/>
              <a:pathLst>
                <a:path w="82" h="97">
                  <a:moveTo>
                    <a:pt x="10" y="2"/>
                  </a:moveTo>
                  <a:cubicBezTo>
                    <a:pt x="8" y="1"/>
                    <a:pt x="6" y="0"/>
                    <a:pt x="4" y="1"/>
                  </a:cubicBezTo>
                  <a:cubicBezTo>
                    <a:pt x="0" y="4"/>
                    <a:pt x="10" y="10"/>
                    <a:pt x="12" y="5"/>
                  </a:cubicBezTo>
                  <a:cubicBezTo>
                    <a:pt x="81" y="11"/>
                    <a:pt x="79" y="96"/>
                    <a:pt x="79" y="97"/>
                  </a:cubicBezTo>
                  <a:cubicBezTo>
                    <a:pt x="82" y="97"/>
                    <a:pt x="82" y="97"/>
                    <a:pt x="82" y="97"/>
                  </a:cubicBezTo>
                  <a:cubicBezTo>
                    <a:pt x="82" y="96"/>
                    <a:pt x="81" y="7"/>
                    <a:pt x="10" y="2"/>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0" name="Freeform 128">
              <a:extLst>
                <a:ext uri="{FF2B5EF4-FFF2-40B4-BE49-F238E27FC236}">
                  <a16:creationId xmlns="" xmlns:a16="http://schemas.microsoft.com/office/drawing/2014/main" id="{D7C3F70D-2220-4429-B920-D5D5F8E8E8B8}"/>
                </a:ext>
              </a:extLst>
            </p:cNvPr>
            <p:cNvSpPr>
              <a:spLocks/>
            </p:cNvSpPr>
            <p:nvPr/>
          </p:nvSpPr>
          <p:spPr bwMode="auto">
            <a:xfrm flipH="1">
              <a:off x="1368425" y="5367338"/>
              <a:ext cx="255588" cy="276225"/>
            </a:xfrm>
            <a:custGeom>
              <a:avLst/>
              <a:gdLst>
                <a:gd name="T0" fmla="*/ 8 w 90"/>
                <a:gd name="T1" fmla="*/ 10 h 97"/>
                <a:gd name="T2" fmla="*/ 8 w 90"/>
                <a:gd name="T3" fmla="*/ 3 h 97"/>
                <a:gd name="T4" fmla="*/ 10 w 90"/>
                <a:gd name="T5" fmla="*/ 12 h 97"/>
                <a:gd name="T6" fmla="*/ 90 w 90"/>
                <a:gd name="T7" fmla="*/ 94 h 97"/>
                <a:gd name="T8" fmla="*/ 89 w 90"/>
                <a:gd name="T9" fmla="*/ 97 h 97"/>
                <a:gd name="T10" fmla="*/ 8 w 90"/>
                <a:gd name="T11" fmla="*/ 10 h 97"/>
              </a:gdLst>
              <a:ahLst/>
              <a:cxnLst>
                <a:cxn ang="0">
                  <a:pos x="T0" y="T1"/>
                </a:cxn>
                <a:cxn ang="0">
                  <a:pos x="T2" y="T3"/>
                </a:cxn>
                <a:cxn ang="0">
                  <a:pos x="T4" y="T5"/>
                </a:cxn>
                <a:cxn ang="0">
                  <a:pos x="T6" y="T7"/>
                </a:cxn>
                <a:cxn ang="0">
                  <a:pos x="T8" y="T9"/>
                </a:cxn>
                <a:cxn ang="0">
                  <a:pos x="T10" y="T11"/>
                </a:cxn>
              </a:cxnLst>
              <a:rect l="0" t="0" r="r" b="b"/>
              <a:pathLst>
                <a:path w="90" h="97">
                  <a:moveTo>
                    <a:pt x="8" y="10"/>
                  </a:moveTo>
                  <a:cubicBezTo>
                    <a:pt x="7" y="8"/>
                    <a:pt x="6" y="5"/>
                    <a:pt x="8" y="3"/>
                  </a:cubicBezTo>
                  <a:cubicBezTo>
                    <a:pt x="12" y="0"/>
                    <a:pt x="16" y="11"/>
                    <a:pt x="10" y="12"/>
                  </a:cubicBezTo>
                  <a:cubicBezTo>
                    <a:pt x="5" y="81"/>
                    <a:pt x="89" y="94"/>
                    <a:pt x="90" y="94"/>
                  </a:cubicBezTo>
                  <a:cubicBezTo>
                    <a:pt x="89" y="97"/>
                    <a:pt x="89" y="97"/>
                    <a:pt x="89" y="97"/>
                  </a:cubicBezTo>
                  <a:cubicBezTo>
                    <a:pt x="88" y="97"/>
                    <a:pt x="0" y="80"/>
                    <a:pt x="8" y="10"/>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1" name="Freeform 129">
              <a:extLst>
                <a:ext uri="{FF2B5EF4-FFF2-40B4-BE49-F238E27FC236}">
                  <a16:creationId xmlns="" xmlns:a16="http://schemas.microsoft.com/office/drawing/2014/main" id="{8EAB6E34-8426-4423-8366-A4308DC49951}"/>
                </a:ext>
              </a:extLst>
            </p:cNvPr>
            <p:cNvSpPr>
              <a:spLocks/>
            </p:cNvSpPr>
            <p:nvPr/>
          </p:nvSpPr>
          <p:spPr bwMode="auto">
            <a:xfrm flipH="1">
              <a:off x="1443038" y="5440363"/>
              <a:ext cx="176213" cy="174625"/>
            </a:xfrm>
            <a:custGeom>
              <a:avLst/>
              <a:gdLst>
                <a:gd name="T0" fmla="*/ 2 w 62"/>
                <a:gd name="T1" fmla="*/ 6 h 61"/>
                <a:gd name="T2" fmla="*/ 2 w 62"/>
                <a:gd name="T3" fmla="*/ 2 h 61"/>
                <a:gd name="T4" fmla="*/ 4 w 62"/>
                <a:gd name="T5" fmla="*/ 8 h 61"/>
                <a:gd name="T6" fmla="*/ 62 w 62"/>
                <a:gd name="T7" fmla="*/ 59 h 61"/>
                <a:gd name="T8" fmla="*/ 62 w 62"/>
                <a:gd name="T9" fmla="*/ 61 h 61"/>
                <a:gd name="T10" fmla="*/ 2 w 62"/>
                <a:gd name="T11" fmla="*/ 6 h 61"/>
              </a:gdLst>
              <a:ahLst/>
              <a:cxnLst>
                <a:cxn ang="0">
                  <a:pos x="T0" y="T1"/>
                </a:cxn>
                <a:cxn ang="0">
                  <a:pos x="T2" y="T3"/>
                </a:cxn>
                <a:cxn ang="0">
                  <a:pos x="T4" y="T5"/>
                </a:cxn>
                <a:cxn ang="0">
                  <a:pos x="T6" y="T7"/>
                </a:cxn>
                <a:cxn ang="0">
                  <a:pos x="T8" y="T9"/>
                </a:cxn>
                <a:cxn ang="0">
                  <a:pos x="T10" y="T11"/>
                </a:cxn>
              </a:cxnLst>
              <a:rect l="0" t="0" r="r" b="b"/>
              <a:pathLst>
                <a:path w="62" h="61">
                  <a:moveTo>
                    <a:pt x="2" y="6"/>
                  </a:moveTo>
                  <a:cubicBezTo>
                    <a:pt x="1" y="5"/>
                    <a:pt x="0" y="3"/>
                    <a:pt x="2" y="2"/>
                  </a:cubicBezTo>
                  <a:cubicBezTo>
                    <a:pt x="4" y="0"/>
                    <a:pt x="7" y="7"/>
                    <a:pt x="4" y="8"/>
                  </a:cubicBezTo>
                  <a:cubicBezTo>
                    <a:pt x="4" y="55"/>
                    <a:pt x="61" y="59"/>
                    <a:pt x="62" y="59"/>
                  </a:cubicBezTo>
                  <a:cubicBezTo>
                    <a:pt x="62" y="61"/>
                    <a:pt x="62" y="61"/>
                    <a:pt x="62" y="61"/>
                  </a:cubicBezTo>
                  <a:cubicBezTo>
                    <a:pt x="61" y="61"/>
                    <a:pt x="1" y="55"/>
                    <a:pt x="2" y="6"/>
                  </a:cubicBezTo>
                  <a:close/>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2" name="Freeform 130">
              <a:extLst>
                <a:ext uri="{FF2B5EF4-FFF2-40B4-BE49-F238E27FC236}">
                  <a16:creationId xmlns="" xmlns:a16="http://schemas.microsoft.com/office/drawing/2014/main" id="{CB510AAF-3303-4C19-B419-3B10578740BF}"/>
                </a:ext>
              </a:extLst>
            </p:cNvPr>
            <p:cNvSpPr>
              <a:spLocks/>
            </p:cNvSpPr>
            <p:nvPr/>
          </p:nvSpPr>
          <p:spPr bwMode="auto">
            <a:xfrm flipH="1">
              <a:off x="1323975" y="5310188"/>
              <a:ext cx="152400" cy="201613"/>
            </a:xfrm>
            <a:custGeom>
              <a:avLst/>
              <a:gdLst>
                <a:gd name="T0" fmla="*/ 7 w 54"/>
                <a:gd name="T1" fmla="*/ 2 h 71"/>
                <a:gd name="T2" fmla="*/ 3 w 54"/>
                <a:gd name="T3" fmla="*/ 1 h 71"/>
                <a:gd name="T4" fmla="*/ 8 w 54"/>
                <a:gd name="T5" fmla="*/ 4 h 71"/>
                <a:gd name="T6" fmla="*/ 47 w 54"/>
                <a:gd name="T7" fmla="*/ 71 h 71"/>
                <a:gd name="T8" fmla="*/ 50 w 54"/>
                <a:gd name="T9" fmla="*/ 71 h 71"/>
                <a:gd name="T10" fmla="*/ 7 w 54"/>
                <a:gd name="T11" fmla="*/ 2 h 71"/>
              </a:gdLst>
              <a:ahLst/>
              <a:cxnLst>
                <a:cxn ang="0">
                  <a:pos x="T0" y="T1"/>
                </a:cxn>
                <a:cxn ang="0">
                  <a:pos x="T2" y="T3"/>
                </a:cxn>
                <a:cxn ang="0">
                  <a:pos x="T4" y="T5"/>
                </a:cxn>
                <a:cxn ang="0">
                  <a:pos x="T6" y="T7"/>
                </a:cxn>
                <a:cxn ang="0">
                  <a:pos x="T8" y="T9"/>
                </a:cxn>
                <a:cxn ang="0">
                  <a:pos x="T10" y="T11"/>
                </a:cxn>
              </a:cxnLst>
              <a:rect l="0" t="0" r="r" b="b"/>
              <a:pathLst>
                <a:path w="54" h="71">
                  <a:moveTo>
                    <a:pt x="7" y="2"/>
                  </a:moveTo>
                  <a:cubicBezTo>
                    <a:pt x="6" y="1"/>
                    <a:pt x="4" y="0"/>
                    <a:pt x="3" y="1"/>
                  </a:cubicBezTo>
                  <a:cubicBezTo>
                    <a:pt x="0" y="3"/>
                    <a:pt x="6" y="8"/>
                    <a:pt x="8" y="4"/>
                  </a:cubicBezTo>
                  <a:cubicBezTo>
                    <a:pt x="54" y="13"/>
                    <a:pt x="47" y="71"/>
                    <a:pt x="47" y="71"/>
                  </a:cubicBezTo>
                  <a:cubicBezTo>
                    <a:pt x="50" y="71"/>
                    <a:pt x="50" y="71"/>
                    <a:pt x="50" y="71"/>
                  </a:cubicBezTo>
                  <a:cubicBezTo>
                    <a:pt x="50" y="71"/>
                    <a:pt x="54" y="10"/>
                    <a:pt x="7" y="2"/>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3" name="Freeform 131">
              <a:extLst>
                <a:ext uri="{FF2B5EF4-FFF2-40B4-BE49-F238E27FC236}">
                  <a16:creationId xmlns="" xmlns:a16="http://schemas.microsoft.com/office/drawing/2014/main" id="{408038EC-48DC-4F10-9EEE-FCD8D9D7EC29}"/>
                </a:ext>
              </a:extLst>
            </p:cNvPr>
            <p:cNvSpPr>
              <a:spLocks/>
            </p:cNvSpPr>
            <p:nvPr/>
          </p:nvSpPr>
          <p:spPr bwMode="auto">
            <a:xfrm flipH="1">
              <a:off x="1417638" y="5438775"/>
              <a:ext cx="269875" cy="192088"/>
            </a:xfrm>
            <a:custGeom>
              <a:avLst/>
              <a:gdLst>
                <a:gd name="T0" fmla="*/ 3 w 95"/>
                <a:gd name="T1" fmla="*/ 8 h 68"/>
                <a:gd name="T2" fmla="*/ 1 w 95"/>
                <a:gd name="T3" fmla="*/ 3 h 68"/>
                <a:gd name="T4" fmla="*/ 5 w 95"/>
                <a:gd name="T5" fmla="*/ 10 h 68"/>
                <a:gd name="T6" fmla="*/ 94 w 95"/>
                <a:gd name="T7" fmla="*/ 52 h 68"/>
                <a:gd name="T8" fmla="*/ 95 w 95"/>
                <a:gd name="T9" fmla="*/ 55 h 68"/>
                <a:gd name="T10" fmla="*/ 3 w 95"/>
                <a:gd name="T11" fmla="*/ 8 h 68"/>
              </a:gdLst>
              <a:ahLst/>
              <a:cxnLst>
                <a:cxn ang="0">
                  <a:pos x="T0" y="T1"/>
                </a:cxn>
                <a:cxn ang="0">
                  <a:pos x="T2" y="T3"/>
                </a:cxn>
                <a:cxn ang="0">
                  <a:pos x="T4" y="T5"/>
                </a:cxn>
                <a:cxn ang="0">
                  <a:pos x="T6" y="T7"/>
                </a:cxn>
                <a:cxn ang="0">
                  <a:pos x="T8" y="T9"/>
                </a:cxn>
                <a:cxn ang="0">
                  <a:pos x="T10" y="T11"/>
                </a:cxn>
              </a:cxnLst>
              <a:rect l="0" t="0" r="r" b="b"/>
              <a:pathLst>
                <a:path w="95" h="68">
                  <a:moveTo>
                    <a:pt x="3" y="8"/>
                  </a:moveTo>
                  <a:cubicBezTo>
                    <a:pt x="1" y="7"/>
                    <a:pt x="0" y="5"/>
                    <a:pt x="1" y="3"/>
                  </a:cubicBezTo>
                  <a:cubicBezTo>
                    <a:pt x="3" y="0"/>
                    <a:pt x="9" y="7"/>
                    <a:pt x="5" y="10"/>
                  </a:cubicBezTo>
                  <a:cubicBezTo>
                    <a:pt x="22" y="67"/>
                    <a:pt x="93" y="52"/>
                    <a:pt x="94" y="52"/>
                  </a:cubicBezTo>
                  <a:cubicBezTo>
                    <a:pt x="95" y="55"/>
                    <a:pt x="95" y="55"/>
                    <a:pt x="95" y="55"/>
                  </a:cubicBezTo>
                  <a:cubicBezTo>
                    <a:pt x="94" y="55"/>
                    <a:pt x="18" y="68"/>
                    <a:pt x="3" y="8"/>
                  </a:cubicBezTo>
                  <a:close/>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4" name="Freeform 132">
              <a:extLst>
                <a:ext uri="{FF2B5EF4-FFF2-40B4-BE49-F238E27FC236}">
                  <a16:creationId xmlns="" xmlns:a16="http://schemas.microsoft.com/office/drawing/2014/main" id="{3A0662ED-B268-4057-A591-8D3167FDB2BE}"/>
                </a:ext>
              </a:extLst>
            </p:cNvPr>
            <p:cNvSpPr>
              <a:spLocks/>
            </p:cNvSpPr>
            <p:nvPr/>
          </p:nvSpPr>
          <p:spPr bwMode="auto">
            <a:xfrm flipH="1">
              <a:off x="1425575" y="5403850"/>
              <a:ext cx="173038" cy="187325"/>
            </a:xfrm>
            <a:custGeom>
              <a:avLst/>
              <a:gdLst>
                <a:gd name="T0" fmla="*/ 6 w 61"/>
                <a:gd name="T1" fmla="*/ 6 h 66"/>
                <a:gd name="T2" fmla="*/ 6 w 61"/>
                <a:gd name="T3" fmla="*/ 2 h 66"/>
                <a:gd name="T4" fmla="*/ 7 w 61"/>
                <a:gd name="T5" fmla="*/ 8 h 66"/>
                <a:gd name="T6" fmla="*/ 61 w 61"/>
                <a:gd name="T7" fmla="*/ 64 h 66"/>
                <a:gd name="T8" fmla="*/ 60 w 61"/>
                <a:gd name="T9" fmla="*/ 66 h 66"/>
                <a:gd name="T10" fmla="*/ 6 w 61"/>
                <a:gd name="T11" fmla="*/ 6 h 66"/>
              </a:gdLst>
              <a:ahLst/>
              <a:cxnLst>
                <a:cxn ang="0">
                  <a:pos x="T0" y="T1"/>
                </a:cxn>
                <a:cxn ang="0">
                  <a:pos x="T2" y="T3"/>
                </a:cxn>
                <a:cxn ang="0">
                  <a:pos x="T4" y="T5"/>
                </a:cxn>
                <a:cxn ang="0">
                  <a:pos x="T6" y="T7"/>
                </a:cxn>
                <a:cxn ang="0">
                  <a:pos x="T8" y="T9"/>
                </a:cxn>
                <a:cxn ang="0">
                  <a:pos x="T10" y="T11"/>
                </a:cxn>
              </a:cxnLst>
              <a:rect l="0" t="0" r="r" b="b"/>
              <a:pathLst>
                <a:path w="61" h="66">
                  <a:moveTo>
                    <a:pt x="6" y="6"/>
                  </a:moveTo>
                  <a:cubicBezTo>
                    <a:pt x="5" y="4"/>
                    <a:pt x="5" y="3"/>
                    <a:pt x="6" y="2"/>
                  </a:cubicBezTo>
                  <a:cubicBezTo>
                    <a:pt x="8" y="0"/>
                    <a:pt x="11" y="7"/>
                    <a:pt x="7" y="8"/>
                  </a:cubicBezTo>
                  <a:cubicBezTo>
                    <a:pt x="3" y="54"/>
                    <a:pt x="60" y="63"/>
                    <a:pt x="61" y="64"/>
                  </a:cubicBezTo>
                  <a:cubicBezTo>
                    <a:pt x="60" y="66"/>
                    <a:pt x="60" y="66"/>
                    <a:pt x="60" y="66"/>
                  </a:cubicBezTo>
                  <a:cubicBezTo>
                    <a:pt x="60" y="66"/>
                    <a:pt x="0" y="54"/>
                    <a:pt x="6" y="6"/>
                  </a:cubicBezTo>
                  <a:close/>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5" name="Freeform 133">
              <a:extLst>
                <a:ext uri="{FF2B5EF4-FFF2-40B4-BE49-F238E27FC236}">
                  <a16:creationId xmlns="" xmlns:a16="http://schemas.microsoft.com/office/drawing/2014/main" id="{6584EC99-16D6-4660-9D3F-0814987B8256}"/>
                </a:ext>
              </a:extLst>
            </p:cNvPr>
            <p:cNvSpPr>
              <a:spLocks/>
            </p:cNvSpPr>
            <p:nvPr/>
          </p:nvSpPr>
          <p:spPr bwMode="auto">
            <a:xfrm flipH="1">
              <a:off x="1354138" y="5372100"/>
              <a:ext cx="157163" cy="150813"/>
            </a:xfrm>
            <a:custGeom>
              <a:avLst/>
              <a:gdLst>
                <a:gd name="T0" fmla="*/ 6 w 55"/>
                <a:gd name="T1" fmla="*/ 3 h 53"/>
                <a:gd name="T2" fmla="*/ 38 w 55"/>
                <a:gd name="T3" fmla="*/ 22 h 53"/>
                <a:gd name="T4" fmla="*/ 53 w 55"/>
                <a:gd name="T5" fmla="*/ 53 h 53"/>
                <a:gd name="T6" fmla="*/ 55 w 55"/>
                <a:gd name="T7" fmla="*/ 50 h 53"/>
                <a:gd name="T8" fmla="*/ 6 w 55"/>
                <a:gd name="T9" fmla="*/ 2 h 53"/>
                <a:gd name="T10" fmla="*/ 6 w 55"/>
                <a:gd name="T11" fmla="*/ 2 h 53"/>
                <a:gd name="T12" fmla="*/ 2 w 55"/>
                <a:gd name="T13" fmla="*/ 0 h 53"/>
                <a:gd name="T14" fmla="*/ 3 w 55"/>
                <a:gd name="T15" fmla="*/ 4 h 53"/>
                <a:gd name="T16" fmla="*/ 6 w 55"/>
                <a:gd name="T17" fmla="*/ 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5" h="53">
                  <a:moveTo>
                    <a:pt x="6" y="3"/>
                  </a:moveTo>
                  <a:cubicBezTo>
                    <a:pt x="12" y="5"/>
                    <a:pt x="28" y="9"/>
                    <a:pt x="38" y="22"/>
                  </a:cubicBezTo>
                  <a:cubicBezTo>
                    <a:pt x="52" y="39"/>
                    <a:pt x="53" y="53"/>
                    <a:pt x="53" y="53"/>
                  </a:cubicBezTo>
                  <a:cubicBezTo>
                    <a:pt x="55" y="50"/>
                    <a:pt x="55" y="50"/>
                    <a:pt x="55" y="50"/>
                  </a:cubicBezTo>
                  <a:cubicBezTo>
                    <a:pt x="55" y="50"/>
                    <a:pt x="47" y="10"/>
                    <a:pt x="6" y="2"/>
                  </a:cubicBezTo>
                  <a:cubicBezTo>
                    <a:pt x="6" y="2"/>
                    <a:pt x="6" y="2"/>
                    <a:pt x="6" y="2"/>
                  </a:cubicBezTo>
                  <a:cubicBezTo>
                    <a:pt x="5" y="1"/>
                    <a:pt x="4" y="0"/>
                    <a:pt x="2" y="0"/>
                  </a:cubicBezTo>
                  <a:cubicBezTo>
                    <a:pt x="0" y="0"/>
                    <a:pt x="0" y="3"/>
                    <a:pt x="3" y="4"/>
                  </a:cubicBezTo>
                  <a:cubicBezTo>
                    <a:pt x="5" y="5"/>
                    <a:pt x="6" y="4"/>
                    <a:pt x="6" y="3"/>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6" name="Freeform 134">
              <a:extLst>
                <a:ext uri="{FF2B5EF4-FFF2-40B4-BE49-F238E27FC236}">
                  <a16:creationId xmlns="" xmlns:a16="http://schemas.microsoft.com/office/drawing/2014/main" id="{7A19A571-3FBE-43EE-9F57-7A10D2EEC206}"/>
                </a:ext>
              </a:extLst>
            </p:cNvPr>
            <p:cNvSpPr>
              <a:spLocks/>
            </p:cNvSpPr>
            <p:nvPr/>
          </p:nvSpPr>
          <p:spPr bwMode="auto">
            <a:xfrm flipH="1">
              <a:off x="1352550" y="5421313"/>
              <a:ext cx="155575" cy="150813"/>
            </a:xfrm>
            <a:custGeom>
              <a:avLst/>
              <a:gdLst>
                <a:gd name="T0" fmla="*/ 6 w 55"/>
                <a:gd name="T1" fmla="*/ 3 h 53"/>
                <a:gd name="T2" fmla="*/ 38 w 55"/>
                <a:gd name="T3" fmla="*/ 22 h 53"/>
                <a:gd name="T4" fmla="*/ 53 w 55"/>
                <a:gd name="T5" fmla="*/ 53 h 53"/>
                <a:gd name="T6" fmla="*/ 55 w 55"/>
                <a:gd name="T7" fmla="*/ 50 h 53"/>
                <a:gd name="T8" fmla="*/ 6 w 55"/>
                <a:gd name="T9" fmla="*/ 2 h 53"/>
                <a:gd name="T10" fmla="*/ 5 w 55"/>
                <a:gd name="T11" fmla="*/ 2 h 53"/>
                <a:gd name="T12" fmla="*/ 2 w 55"/>
                <a:gd name="T13" fmla="*/ 0 h 53"/>
                <a:gd name="T14" fmla="*/ 3 w 55"/>
                <a:gd name="T15" fmla="*/ 4 h 53"/>
                <a:gd name="T16" fmla="*/ 6 w 55"/>
                <a:gd name="T17" fmla="*/ 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5" h="53">
                  <a:moveTo>
                    <a:pt x="6" y="3"/>
                  </a:moveTo>
                  <a:cubicBezTo>
                    <a:pt x="12" y="5"/>
                    <a:pt x="28" y="9"/>
                    <a:pt x="38" y="22"/>
                  </a:cubicBezTo>
                  <a:cubicBezTo>
                    <a:pt x="51" y="39"/>
                    <a:pt x="53" y="53"/>
                    <a:pt x="53" y="53"/>
                  </a:cubicBezTo>
                  <a:cubicBezTo>
                    <a:pt x="55" y="50"/>
                    <a:pt x="55" y="50"/>
                    <a:pt x="55" y="50"/>
                  </a:cubicBezTo>
                  <a:cubicBezTo>
                    <a:pt x="55" y="50"/>
                    <a:pt x="47" y="10"/>
                    <a:pt x="6" y="2"/>
                  </a:cubicBezTo>
                  <a:cubicBezTo>
                    <a:pt x="5" y="2"/>
                    <a:pt x="5" y="2"/>
                    <a:pt x="5" y="2"/>
                  </a:cubicBezTo>
                  <a:cubicBezTo>
                    <a:pt x="5" y="1"/>
                    <a:pt x="3" y="0"/>
                    <a:pt x="2" y="0"/>
                  </a:cubicBezTo>
                  <a:cubicBezTo>
                    <a:pt x="0" y="0"/>
                    <a:pt x="0" y="3"/>
                    <a:pt x="3" y="4"/>
                  </a:cubicBezTo>
                  <a:cubicBezTo>
                    <a:pt x="5" y="5"/>
                    <a:pt x="6" y="4"/>
                    <a:pt x="6" y="3"/>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7" name="Freeform 135">
              <a:extLst>
                <a:ext uri="{FF2B5EF4-FFF2-40B4-BE49-F238E27FC236}">
                  <a16:creationId xmlns="" xmlns:a16="http://schemas.microsoft.com/office/drawing/2014/main" id="{819D8AE5-2034-418D-8964-EE60113296BF}"/>
                </a:ext>
              </a:extLst>
            </p:cNvPr>
            <p:cNvSpPr>
              <a:spLocks/>
            </p:cNvSpPr>
            <p:nvPr/>
          </p:nvSpPr>
          <p:spPr bwMode="auto">
            <a:xfrm flipH="1">
              <a:off x="1346200" y="5397500"/>
              <a:ext cx="166688" cy="139700"/>
            </a:xfrm>
            <a:custGeom>
              <a:avLst/>
              <a:gdLst>
                <a:gd name="T0" fmla="*/ 6 w 59"/>
                <a:gd name="T1" fmla="*/ 3 h 49"/>
                <a:gd name="T2" fmla="*/ 40 w 59"/>
                <a:gd name="T3" fmla="*/ 20 h 49"/>
                <a:gd name="T4" fmla="*/ 57 w 59"/>
                <a:gd name="T5" fmla="*/ 49 h 49"/>
                <a:gd name="T6" fmla="*/ 59 w 59"/>
                <a:gd name="T7" fmla="*/ 46 h 49"/>
                <a:gd name="T8" fmla="*/ 6 w 59"/>
                <a:gd name="T9" fmla="*/ 2 h 49"/>
                <a:gd name="T10" fmla="*/ 6 w 59"/>
                <a:gd name="T11" fmla="*/ 2 h 49"/>
                <a:gd name="T12" fmla="*/ 2 w 59"/>
                <a:gd name="T13" fmla="*/ 1 h 49"/>
                <a:gd name="T14" fmla="*/ 3 w 59"/>
                <a:gd name="T15" fmla="*/ 5 h 49"/>
                <a:gd name="T16" fmla="*/ 6 w 59"/>
                <a:gd name="T17" fmla="*/ 3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 h="49">
                  <a:moveTo>
                    <a:pt x="6" y="3"/>
                  </a:moveTo>
                  <a:cubicBezTo>
                    <a:pt x="13" y="4"/>
                    <a:pt x="29" y="7"/>
                    <a:pt x="40" y="20"/>
                  </a:cubicBezTo>
                  <a:cubicBezTo>
                    <a:pt x="55" y="36"/>
                    <a:pt x="57" y="49"/>
                    <a:pt x="57" y="49"/>
                  </a:cubicBezTo>
                  <a:cubicBezTo>
                    <a:pt x="59" y="46"/>
                    <a:pt x="59" y="46"/>
                    <a:pt x="59" y="46"/>
                  </a:cubicBezTo>
                  <a:cubicBezTo>
                    <a:pt x="59" y="46"/>
                    <a:pt x="48" y="7"/>
                    <a:pt x="6" y="2"/>
                  </a:cubicBezTo>
                  <a:cubicBezTo>
                    <a:pt x="6" y="2"/>
                    <a:pt x="6" y="2"/>
                    <a:pt x="6" y="2"/>
                  </a:cubicBezTo>
                  <a:cubicBezTo>
                    <a:pt x="5" y="2"/>
                    <a:pt x="4" y="1"/>
                    <a:pt x="2" y="1"/>
                  </a:cubicBezTo>
                  <a:cubicBezTo>
                    <a:pt x="0" y="0"/>
                    <a:pt x="0" y="3"/>
                    <a:pt x="3" y="5"/>
                  </a:cubicBezTo>
                  <a:cubicBezTo>
                    <a:pt x="6" y="5"/>
                    <a:pt x="6" y="4"/>
                    <a:pt x="6" y="3"/>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8" name="Freeform 136">
              <a:extLst>
                <a:ext uri="{FF2B5EF4-FFF2-40B4-BE49-F238E27FC236}">
                  <a16:creationId xmlns="" xmlns:a16="http://schemas.microsoft.com/office/drawing/2014/main" id="{9A7F0882-8AA9-4C7B-85BA-6C953383031F}"/>
                </a:ext>
              </a:extLst>
            </p:cNvPr>
            <p:cNvSpPr>
              <a:spLocks/>
            </p:cNvSpPr>
            <p:nvPr/>
          </p:nvSpPr>
          <p:spPr bwMode="auto">
            <a:xfrm flipH="1">
              <a:off x="1354138" y="5313363"/>
              <a:ext cx="168275" cy="139700"/>
            </a:xfrm>
            <a:custGeom>
              <a:avLst/>
              <a:gdLst>
                <a:gd name="T0" fmla="*/ 6 w 59"/>
                <a:gd name="T1" fmla="*/ 3 h 49"/>
                <a:gd name="T2" fmla="*/ 40 w 59"/>
                <a:gd name="T3" fmla="*/ 20 h 49"/>
                <a:gd name="T4" fmla="*/ 58 w 59"/>
                <a:gd name="T5" fmla="*/ 49 h 49"/>
                <a:gd name="T6" fmla="*/ 59 w 59"/>
                <a:gd name="T7" fmla="*/ 46 h 49"/>
                <a:gd name="T8" fmla="*/ 6 w 59"/>
                <a:gd name="T9" fmla="*/ 2 h 49"/>
                <a:gd name="T10" fmla="*/ 6 w 59"/>
                <a:gd name="T11" fmla="*/ 2 h 49"/>
                <a:gd name="T12" fmla="*/ 2 w 59"/>
                <a:gd name="T13" fmla="*/ 0 h 49"/>
                <a:gd name="T14" fmla="*/ 4 w 59"/>
                <a:gd name="T15" fmla="*/ 5 h 49"/>
                <a:gd name="T16" fmla="*/ 6 w 59"/>
                <a:gd name="T17" fmla="*/ 3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 h="49">
                  <a:moveTo>
                    <a:pt x="6" y="3"/>
                  </a:moveTo>
                  <a:cubicBezTo>
                    <a:pt x="13" y="4"/>
                    <a:pt x="29" y="7"/>
                    <a:pt x="40" y="20"/>
                  </a:cubicBezTo>
                  <a:cubicBezTo>
                    <a:pt x="55" y="36"/>
                    <a:pt x="58" y="49"/>
                    <a:pt x="58" y="49"/>
                  </a:cubicBezTo>
                  <a:cubicBezTo>
                    <a:pt x="59" y="46"/>
                    <a:pt x="59" y="46"/>
                    <a:pt x="59" y="46"/>
                  </a:cubicBezTo>
                  <a:cubicBezTo>
                    <a:pt x="59" y="46"/>
                    <a:pt x="48" y="7"/>
                    <a:pt x="6" y="2"/>
                  </a:cubicBezTo>
                  <a:cubicBezTo>
                    <a:pt x="6" y="2"/>
                    <a:pt x="6" y="2"/>
                    <a:pt x="6" y="2"/>
                  </a:cubicBezTo>
                  <a:cubicBezTo>
                    <a:pt x="5" y="2"/>
                    <a:pt x="4" y="1"/>
                    <a:pt x="2" y="0"/>
                  </a:cubicBezTo>
                  <a:cubicBezTo>
                    <a:pt x="1" y="0"/>
                    <a:pt x="0" y="3"/>
                    <a:pt x="4" y="5"/>
                  </a:cubicBezTo>
                  <a:cubicBezTo>
                    <a:pt x="6" y="5"/>
                    <a:pt x="6" y="4"/>
                    <a:pt x="6" y="3"/>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9" name="Freeform 137">
              <a:extLst>
                <a:ext uri="{FF2B5EF4-FFF2-40B4-BE49-F238E27FC236}">
                  <a16:creationId xmlns="" xmlns:a16="http://schemas.microsoft.com/office/drawing/2014/main" id="{4266C958-DBA4-4251-B95B-1467168A7B1A}"/>
                </a:ext>
              </a:extLst>
            </p:cNvPr>
            <p:cNvSpPr>
              <a:spLocks/>
            </p:cNvSpPr>
            <p:nvPr/>
          </p:nvSpPr>
          <p:spPr bwMode="auto">
            <a:xfrm flipH="1">
              <a:off x="1366838" y="5429250"/>
              <a:ext cx="195263" cy="133350"/>
            </a:xfrm>
            <a:custGeom>
              <a:avLst/>
              <a:gdLst>
                <a:gd name="T0" fmla="*/ 5 w 69"/>
                <a:gd name="T1" fmla="*/ 7 h 47"/>
                <a:gd name="T2" fmla="*/ 34 w 69"/>
                <a:gd name="T3" fmla="*/ 35 h 47"/>
                <a:gd name="T4" fmla="*/ 69 w 69"/>
                <a:gd name="T5" fmla="*/ 42 h 47"/>
                <a:gd name="T6" fmla="*/ 67 w 69"/>
                <a:gd name="T7" fmla="*/ 44 h 47"/>
                <a:gd name="T8" fmla="*/ 4 w 69"/>
                <a:gd name="T9" fmla="*/ 7 h 47"/>
                <a:gd name="T10" fmla="*/ 4 w 69"/>
                <a:gd name="T11" fmla="*/ 7 h 47"/>
                <a:gd name="T12" fmla="*/ 1 w 69"/>
                <a:gd name="T13" fmla="*/ 4 h 47"/>
                <a:gd name="T14" fmla="*/ 6 w 69"/>
                <a:gd name="T15" fmla="*/ 3 h 47"/>
                <a:gd name="T16" fmla="*/ 5 w 69"/>
                <a:gd name="T17"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9" h="47">
                  <a:moveTo>
                    <a:pt x="5" y="7"/>
                  </a:moveTo>
                  <a:cubicBezTo>
                    <a:pt x="9" y="13"/>
                    <a:pt x="18" y="28"/>
                    <a:pt x="34" y="35"/>
                  </a:cubicBezTo>
                  <a:cubicBezTo>
                    <a:pt x="55" y="44"/>
                    <a:pt x="69" y="42"/>
                    <a:pt x="69" y="42"/>
                  </a:cubicBezTo>
                  <a:cubicBezTo>
                    <a:pt x="67" y="44"/>
                    <a:pt x="67" y="44"/>
                    <a:pt x="67" y="44"/>
                  </a:cubicBezTo>
                  <a:cubicBezTo>
                    <a:pt x="67" y="44"/>
                    <a:pt x="24" y="47"/>
                    <a:pt x="4" y="7"/>
                  </a:cubicBezTo>
                  <a:cubicBezTo>
                    <a:pt x="4" y="7"/>
                    <a:pt x="4" y="7"/>
                    <a:pt x="4" y="7"/>
                  </a:cubicBezTo>
                  <a:cubicBezTo>
                    <a:pt x="3" y="6"/>
                    <a:pt x="2" y="5"/>
                    <a:pt x="1" y="4"/>
                  </a:cubicBezTo>
                  <a:cubicBezTo>
                    <a:pt x="0" y="2"/>
                    <a:pt x="3" y="0"/>
                    <a:pt x="6" y="3"/>
                  </a:cubicBezTo>
                  <a:cubicBezTo>
                    <a:pt x="7" y="5"/>
                    <a:pt x="6" y="6"/>
                    <a:pt x="5" y="7"/>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0" name="Freeform 138">
              <a:extLst>
                <a:ext uri="{FF2B5EF4-FFF2-40B4-BE49-F238E27FC236}">
                  <a16:creationId xmlns="" xmlns:a16="http://schemas.microsoft.com/office/drawing/2014/main" id="{35324C8A-920E-4F39-AD39-A10F6A7D29DE}"/>
                </a:ext>
              </a:extLst>
            </p:cNvPr>
            <p:cNvSpPr>
              <a:spLocks/>
            </p:cNvSpPr>
            <p:nvPr/>
          </p:nvSpPr>
          <p:spPr bwMode="auto">
            <a:xfrm flipH="1">
              <a:off x="1377950" y="5575300"/>
              <a:ext cx="285750" cy="122238"/>
            </a:xfrm>
            <a:custGeom>
              <a:avLst/>
              <a:gdLst>
                <a:gd name="T0" fmla="*/ 55 w 101"/>
                <a:gd name="T1" fmla="*/ 4 h 43"/>
                <a:gd name="T2" fmla="*/ 56 w 101"/>
                <a:gd name="T3" fmla="*/ 4 h 43"/>
                <a:gd name="T4" fmla="*/ 56 w 101"/>
                <a:gd name="T5" fmla="*/ 4 h 43"/>
                <a:gd name="T6" fmla="*/ 56 w 101"/>
                <a:gd name="T7" fmla="*/ 4 h 43"/>
                <a:gd name="T8" fmla="*/ 60 w 101"/>
                <a:gd name="T9" fmla="*/ 5 h 43"/>
                <a:gd name="T10" fmla="*/ 101 w 101"/>
                <a:gd name="T11" fmla="*/ 26 h 43"/>
                <a:gd name="T12" fmla="*/ 101 w 101"/>
                <a:gd name="T13" fmla="*/ 29 h 43"/>
                <a:gd name="T14" fmla="*/ 63 w 101"/>
                <a:gd name="T15" fmla="*/ 39 h 43"/>
                <a:gd name="T16" fmla="*/ 31 w 101"/>
                <a:gd name="T17" fmla="*/ 43 h 43"/>
                <a:gd name="T18" fmla="*/ 31 w 101"/>
                <a:gd name="T19" fmla="*/ 43 h 43"/>
                <a:gd name="T20" fmla="*/ 27 w 101"/>
                <a:gd name="T21" fmla="*/ 43 h 43"/>
                <a:gd name="T22" fmla="*/ 27 w 101"/>
                <a:gd name="T23" fmla="*/ 43 h 43"/>
                <a:gd name="T24" fmla="*/ 3 w 101"/>
                <a:gd name="T25" fmla="*/ 37 h 43"/>
                <a:gd name="T26" fmla="*/ 3 w 101"/>
                <a:gd name="T27" fmla="*/ 33 h 43"/>
                <a:gd name="T28" fmla="*/ 6 w 101"/>
                <a:gd name="T29" fmla="*/ 27 h 43"/>
                <a:gd name="T30" fmla="*/ 9 w 101"/>
                <a:gd name="T31" fmla="*/ 21 h 43"/>
                <a:gd name="T32" fmla="*/ 20 w 101"/>
                <a:gd name="T33" fmla="*/ 11 h 43"/>
                <a:gd name="T34" fmla="*/ 20 w 101"/>
                <a:gd name="T35" fmla="*/ 11 h 43"/>
                <a:gd name="T36" fmla="*/ 55 w 101"/>
                <a:gd name="T37" fmla="*/ 4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1" h="43">
                  <a:moveTo>
                    <a:pt x="55" y="4"/>
                  </a:moveTo>
                  <a:cubicBezTo>
                    <a:pt x="56" y="4"/>
                    <a:pt x="56" y="4"/>
                    <a:pt x="56" y="4"/>
                  </a:cubicBezTo>
                  <a:cubicBezTo>
                    <a:pt x="56" y="4"/>
                    <a:pt x="56" y="4"/>
                    <a:pt x="56" y="4"/>
                  </a:cubicBezTo>
                  <a:cubicBezTo>
                    <a:pt x="56" y="4"/>
                    <a:pt x="56" y="4"/>
                    <a:pt x="56" y="4"/>
                  </a:cubicBezTo>
                  <a:cubicBezTo>
                    <a:pt x="57" y="4"/>
                    <a:pt x="59" y="4"/>
                    <a:pt x="60" y="5"/>
                  </a:cubicBezTo>
                  <a:cubicBezTo>
                    <a:pt x="90" y="14"/>
                    <a:pt x="89" y="24"/>
                    <a:pt x="101" y="26"/>
                  </a:cubicBezTo>
                  <a:cubicBezTo>
                    <a:pt x="101" y="29"/>
                    <a:pt x="101" y="29"/>
                    <a:pt x="101" y="29"/>
                  </a:cubicBezTo>
                  <a:cubicBezTo>
                    <a:pt x="101" y="29"/>
                    <a:pt x="82" y="33"/>
                    <a:pt x="63" y="39"/>
                  </a:cubicBezTo>
                  <a:cubicBezTo>
                    <a:pt x="54" y="42"/>
                    <a:pt x="42" y="43"/>
                    <a:pt x="31" y="43"/>
                  </a:cubicBezTo>
                  <a:cubicBezTo>
                    <a:pt x="31" y="43"/>
                    <a:pt x="31" y="43"/>
                    <a:pt x="31" y="43"/>
                  </a:cubicBezTo>
                  <a:cubicBezTo>
                    <a:pt x="29" y="43"/>
                    <a:pt x="28" y="43"/>
                    <a:pt x="27" y="43"/>
                  </a:cubicBezTo>
                  <a:cubicBezTo>
                    <a:pt x="27" y="43"/>
                    <a:pt x="27" y="43"/>
                    <a:pt x="27" y="43"/>
                  </a:cubicBezTo>
                  <a:cubicBezTo>
                    <a:pt x="17" y="42"/>
                    <a:pt x="9" y="40"/>
                    <a:pt x="3" y="37"/>
                  </a:cubicBezTo>
                  <a:cubicBezTo>
                    <a:pt x="3" y="37"/>
                    <a:pt x="0" y="36"/>
                    <a:pt x="3" y="33"/>
                  </a:cubicBezTo>
                  <a:cubicBezTo>
                    <a:pt x="7" y="30"/>
                    <a:pt x="6" y="28"/>
                    <a:pt x="6" y="27"/>
                  </a:cubicBezTo>
                  <a:cubicBezTo>
                    <a:pt x="5" y="25"/>
                    <a:pt x="5" y="25"/>
                    <a:pt x="9" y="21"/>
                  </a:cubicBezTo>
                  <a:cubicBezTo>
                    <a:pt x="10" y="19"/>
                    <a:pt x="14" y="15"/>
                    <a:pt x="20" y="11"/>
                  </a:cubicBezTo>
                  <a:cubicBezTo>
                    <a:pt x="20" y="11"/>
                    <a:pt x="20" y="11"/>
                    <a:pt x="20" y="11"/>
                  </a:cubicBezTo>
                  <a:cubicBezTo>
                    <a:pt x="28" y="5"/>
                    <a:pt x="40" y="0"/>
                    <a:pt x="55" y="4"/>
                  </a:cubicBezTo>
                </a:path>
              </a:pathLst>
            </a:custGeom>
            <a:solidFill>
              <a:srgbClr val="FFDC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1" name="Freeform 139">
              <a:extLst>
                <a:ext uri="{FF2B5EF4-FFF2-40B4-BE49-F238E27FC236}">
                  <a16:creationId xmlns="" xmlns:a16="http://schemas.microsoft.com/office/drawing/2014/main" id="{8EFC960A-CF8D-4CC6-A36D-DC78F941DB3F}"/>
                </a:ext>
              </a:extLst>
            </p:cNvPr>
            <p:cNvSpPr>
              <a:spLocks/>
            </p:cNvSpPr>
            <p:nvPr/>
          </p:nvSpPr>
          <p:spPr bwMode="auto">
            <a:xfrm flipH="1">
              <a:off x="1377950" y="5586413"/>
              <a:ext cx="198438" cy="111125"/>
            </a:xfrm>
            <a:custGeom>
              <a:avLst/>
              <a:gdLst>
                <a:gd name="T0" fmla="*/ 25 w 70"/>
                <a:gd name="T1" fmla="*/ 0 h 39"/>
                <a:gd name="T2" fmla="*/ 29 w 70"/>
                <a:gd name="T3" fmla="*/ 1 h 39"/>
                <a:gd name="T4" fmla="*/ 70 w 70"/>
                <a:gd name="T5" fmla="*/ 22 h 39"/>
                <a:gd name="T6" fmla="*/ 70 w 70"/>
                <a:gd name="T7" fmla="*/ 25 h 39"/>
                <a:gd name="T8" fmla="*/ 32 w 70"/>
                <a:gd name="T9" fmla="*/ 35 h 39"/>
                <a:gd name="T10" fmla="*/ 0 w 70"/>
                <a:gd name="T11" fmla="*/ 39 h 39"/>
                <a:gd name="T12" fmla="*/ 34 w 70"/>
                <a:gd name="T13" fmla="*/ 30 h 39"/>
                <a:gd name="T14" fmla="*/ 29 w 70"/>
                <a:gd name="T15" fmla="*/ 28 h 39"/>
                <a:gd name="T16" fmla="*/ 12 w 70"/>
                <a:gd name="T17" fmla="*/ 27 h 39"/>
                <a:gd name="T18" fmla="*/ 40 w 70"/>
                <a:gd name="T19" fmla="*/ 21 h 39"/>
                <a:gd name="T20" fmla="*/ 19 w 70"/>
                <a:gd name="T21" fmla="*/ 16 h 39"/>
                <a:gd name="T22" fmla="*/ 46 w 70"/>
                <a:gd name="T23" fmla="*/ 11 h 39"/>
                <a:gd name="T24" fmla="*/ 25 w 70"/>
                <a:gd name="T25"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0" h="39">
                  <a:moveTo>
                    <a:pt x="25" y="0"/>
                  </a:moveTo>
                  <a:cubicBezTo>
                    <a:pt x="26" y="0"/>
                    <a:pt x="28" y="0"/>
                    <a:pt x="29" y="1"/>
                  </a:cubicBezTo>
                  <a:cubicBezTo>
                    <a:pt x="59" y="10"/>
                    <a:pt x="58" y="20"/>
                    <a:pt x="70" y="22"/>
                  </a:cubicBezTo>
                  <a:cubicBezTo>
                    <a:pt x="70" y="25"/>
                    <a:pt x="70" y="25"/>
                    <a:pt x="70" y="25"/>
                  </a:cubicBezTo>
                  <a:cubicBezTo>
                    <a:pt x="70" y="25"/>
                    <a:pt x="51" y="29"/>
                    <a:pt x="32" y="35"/>
                  </a:cubicBezTo>
                  <a:cubicBezTo>
                    <a:pt x="23" y="38"/>
                    <a:pt x="11" y="39"/>
                    <a:pt x="0" y="39"/>
                  </a:cubicBezTo>
                  <a:cubicBezTo>
                    <a:pt x="2" y="39"/>
                    <a:pt x="31" y="36"/>
                    <a:pt x="34" y="30"/>
                  </a:cubicBezTo>
                  <a:cubicBezTo>
                    <a:pt x="36" y="27"/>
                    <a:pt x="33" y="28"/>
                    <a:pt x="29" y="28"/>
                  </a:cubicBezTo>
                  <a:cubicBezTo>
                    <a:pt x="24" y="29"/>
                    <a:pt x="19" y="29"/>
                    <a:pt x="12" y="27"/>
                  </a:cubicBezTo>
                  <a:cubicBezTo>
                    <a:pt x="12" y="27"/>
                    <a:pt x="39" y="26"/>
                    <a:pt x="40" y="21"/>
                  </a:cubicBezTo>
                  <a:cubicBezTo>
                    <a:pt x="41" y="17"/>
                    <a:pt x="19" y="16"/>
                    <a:pt x="19" y="16"/>
                  </a:cubicBezTo>
                  <a:cubicBezTo>
                    <a:pt x="19" y="16"/>
                    <a:pt x="47" y="15"/>
                    <a:pt x="46" y="11"/>
                  </a:cubicBezTo>
                  <a:cubicBezTo>
                    <a:pt x="45" y="7"/>
                    <a:pt x="27" y="1"/>
                    <a:pt x="25" y="0"/>
                  </a:cubicBezTo>
                </a:path>
              </a:pathLst>
            </a:custGeom>
            <a:solidFill>
              <a:srgbClr val="F9C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2" name="Freeform 140">
              <a:extLst>
                <a:ext uri="{FF2B5EF4-FFF2-40B4-BE49-F238E27FC236}">
                  <a16:creationId xmlns="" xmlns:a16="http://schemas.microsoft.com/office/drawing/2014/main" id="{44E3DA2C-EF47-4E81-80F0-FEC5C3F51B8F}"/>
                </a:ext>
              </a:extLst>
            </p:cNvPr>
            <p:cNvSpPr>
              <a:spLocks/>
            </p:cNvSpPr>
            <p:nvPr/>
          </p:nvSpPr>
          <p:spPr bwMode="auto">
            <a:xfrm flipH="1">
              <a:off x="1289050" y="5341938"/>
              <a:ext cx="125413" cy="288925"/>
            </a:xfrm>
            <a:custGeom>
              <a:avLst/>
              <a:gdLst>
                <a:gd name="T0" fmla="*/ 30 w 44"/>
                <a:gd name="T1" fmla="*/ 3 h 102"/>
                <a:gd name="T2" fmla="*/ 33 w 44"/>
                <a:gd name="T3" fmla="*/ 3 h 102"/>
                <a:gd name="T4" fmla="*/ 36 w 44"/>
                <a:gd name="T5" fmla="*/ 3 h 102"/>
                <a:gd name="T6" fmla="*/ 42 w 44"/>
                <a:gd name="T7" fmla="*/ 12 h 102"/>
                <a:gd name="T8" fmla="*/ 42 w 44"/>
                <a:gd name="T9" fmla="*/ 12 h 102"/>
                <a:gd name="T10" fmla="*/ 42 w 44"/>
                <a:gd name="T11" fmla="*/ 12 h 102"/>
                <a:gd name="T12" fmla="*/ 44 w 44"/>
                <a:gd name="T13" fmla="*/ 28 h 102"/>
                <a:gd name="T14" fmla="*/ 44 w 44"/>
                <a:gd name="T15" fmla="*/ 30 h 102"/>
                <a:gd name="T16" fmla="*/ 44 w 44"/>
                <a:gd name="T17" fmla="*/ 31 h 102"/>
                <a:gd name="T18" fmla="*/ 44 w 44"/>
                <a:gd name="T19" fmla="*/ 34 h 102"/>
                <a:gd name="T20" fmla="*/ 24 w 44"/>
                <a:gd name="T21" fmla="*/ 102 h 102"/>
                <a:gd name="T22" fmla="*/ 11 w 44"/>
                <a:gd name="T23" fmla="*/ 80 h 102"/>
                <a:gd name="T24" fmla="*/ 10 w 44"/>
                <a:gd name="T25" fmla="*/ 77 h 102"/>
                <a:gd name="T26" fmla="*/ 1 w 44"/>
                <a:gd name="T27" fmla="*/ 40 h 102"/>
                <a:gd name="T28" fmla="*/ 1 w 44"/>
                <a:gd name="T29" fmla="*/ 39 h 102"/>
                <a:gd name="T30" fmla="*/ 1 w 44"/>
                <a:gd name="T31" fmla="*/ 39 h 102"/>
                <a:gd name="T32" fmla="*/ 0 w 44"/>
                <a:gd name="T33" fmla="*/ 34 h 102"/>
                <a:gd name="T34" fmla="*/ 2 w 44"/>
                <a:gd name="T35" fmla="*/ 24 h 102"/>
                <a:gd name="T36" fmla="*/ 11 w 44"/>
                <a:gd name="T37" fmla="*/ 13 h 102"/>
                <a:gd name="T38" fmla="*/ 22 w 44"/>
                <a:gd name="T39" fmla="*/ 4 h 102"/>
                <a:gd name="T40" fmla="*/ 30 w 44"/>
                <a:gd name="T41" fmla="*/ 3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4" h="102">
                  <a:moveTo>
                    <a:pt x="30" y="3"/>
                  </a:moveTo>
                  <a:cubicBezTo>
                    <a:pt x="30" y="5"/>
                    <a:pt x="32" y="4"/>
                    <a:pt x="33" y="3"/>
                  </a:cubicBezTo>
                  <a:cubicBezTo>
                    <a:pt x="34" y="3"/>
                    <a:pt x="35" y="3"/>
                    <a:pt x="36" y="3"/>
                  </a:cubicBezTo>
                  <a:cubicBezTo>
                    <a:pt x="38" y="3"/>
                    <a:pt x="40" y="6"/>
                    <a:pt x="42" y="12"/>
                  </a:cubicBezTo>
                  <a:cubicBezTo>
                    <a:pt x="42" y="12"/>
                    <a:pt x="42" y="12"/>
                    <a:pt x="42" y="12"/>
                  </a:cubicBezTo>
                  <a:cubicBezTo>
                    <a:pt x="42" y="12"/>
                    <a:pt x="42" y="12"/>
                    <a:pt x="42" y="12"/>
                  </a:cubicBezTo>
                  <a:cubicBezTo>
                    <a:pt x="43" y="16"/>
                    <a:pt x="44" y="21"/>
                    <a:pt x="44" y="28"/>
                  </a:cubicBezTo>
                  <a:cubicBezTo>
                    <a:pt x="44" y="29"/>
                    <a:pt x="44" y="29"/>
                    <a:pt x="44" y="30"/>
                  </a:cubicBezTo>
                  <a:cubicBezTo>
                    <a:pt x="44" y="31"/>
                    <a:pt x="44" y="31"/>
                    <a:pt x="44" y="31"/>
                  </a:cubicBezTo>
                  <a:cubicBezTo>
                    <a:pt x="44" y="32"/>
                    <a:pt x="44" y="33"/>
                    <a:pt x="44" y="34"/>
                  </a:cubicBezTo>
                  <a:cubicBezTo>
                    <a:pt x="44" y="53"/>
                    <a:pt x="43" y="88"/>
                    <a:pt x="24" y="102"/>
                  </a:cubicBezTo>
                  <a:cubicBezTo>
                    <a:pt x="11" y="80"/>
                    <a:pt x="11" y="80"/>
                    <a:pt x="11" y="80"/>
                  </a:cubicBezTo>
                  <a:cubicBezTo>
                    <a:pt x="11" y="80"/>
                    <a:pt x="11" y="79"/>
                    <a:pt x="10" y="77"/>
                  </a:cubicBezTo>
                  <a:cubicBezTo>
                    <a:pt x="8" y="71"/>
                    <a:pt x="3" y="53"/>
                    <a:pt x="1" y="40"/>
                  </a:cubicBezTo>
                  <a:cubicBezTo>
                    <a:pt x="1" y="39"/>
                    <a:pt x="1" y="39"/>
                    <a:pt x="1" y="39"/>
                  </a:cubicBezTo>
                  <a:cubicBezTo>
                    <a:pt x="1" y="39"/>
                    <a:pt x="1" y="39"/>
                    <a:pt x="1" y="39"/>
                  </a:cubicBezTo>
                  <a:cubicBezTo>
                    <a:pt x="1" y="37"/>
                    <a:pt x="1" y="36"/>
                    <a:pt x="0" y="34"/>
                  </a:cubicBezTo>
                  <a:cubicBezTo>
                    <a:pt x="0" y="30"/>
                    <a:pt x="1" y="26"/>
                    <a:pt x="2" y="24"/>
                  </a:cubicBezTo>
                  <a:cubicBezTo>
                    <a:pt x="5" y="19"/>
                    <a:pt x="8" y="15"/>
                    <a:pt x="11" y="13"/>
                  </a:cubicBezTo>
                  <a:cubicBezTo>
                    <a:pt x="15" y="9"/>
                    <a:pt x="19" y="6"/>
                    <a:pt x="22" y="4"/>
                  </a:cubicBezTo>
                  <a:cubicBezTo>
                    <a:pt x="26" y="0"/>
                    <a:pt x="29" y="0"/>
                    <a:pt x="30" y="3"/>
                  </a:cubicBezTo>
                </a:path>
              </a:pathLst>
            </a:custGeom>
            <a:solidFill>
              <a:srgbClr val="FFDC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3" name="Freeform 141">
              <a:extLst>
                <a:ext uri="{FF2B5EF4-FFF2-40B4-BE49-F238E27FC236}">
                  <a16:creationId xmlns="" xmlns:a16="http://schemas.microsoft.com/office/drawing/2014/main" id="{1867100C-EBEC-42E4-B76D-750DB5277F14}"/>
                </a:ext>
              </a:extLst>
            </p:cNvPr>
            <p:cNvSpPr>
              <a:spLocks/>
            </p:cNvSpPr>
            <p:nvPr/>
          </p:nvSpPr>
          <p:spPr bwMode="auto">
            <a:xfrm flipH="1">
              <a:off x="1289050" y="5438775"/>
              <a:ext cx="96838" cy="192088"/>
            </a:xfrm>
            <a:custGeom>
              <a:avLst/>
              <a:gdLst>
                <a:gd name="T0" fmla="*/ 8 w 34"/>
                <a:gd name="T1" fmla="*/ 12 h 68"/>
                <a:gd name="T2" fmla="*/ 8 w 34"/>
                <a:gd name="T3" fmla="*/ 5 h 68"/>
                <a:gd name="T4" fmla="*/ 15 w 34"/>
                <a:gd name="T5" fmla="*/ 26 h 68"/>
                <a:gd name="T6" fmla="*/ 20 w 34"/>
                <a:gd name="T7" fmla="*/ 1 h 68"/>
                <a:gd name="T8" fmla="*/ 24 w 34"/>
                <a:gd name="T9" fmla="*/ 31 h 68"/>
                <a:gd name="T10" fmla="*/ 26 w 34"/>
                <a:gd name="T11" fmla="*/ 32 h 68"/>
                <a:gd name="T12" fmla="*/ 34 w 34"/>
                <a:gd name="T13" fmla="*/ 0 h 68"/>
                <a:gd name="T14" fmla="*/ 14 w 34"/>
                <a:gd name="T15" fmla="*/ 68 h 68"/>
                <a:gd name="T16" fmla="*/ 1 w 34"/>
                <a:gd name="T17" fmla="*/ 46 h 68"/>
                <a:gd name="T18" fmla="*/ 0 w 34"/>
                <a:gd name="T19" fmla="*/ 43 h 68"/>
                <a:gd name="T20" fmla="*/ 2 w 34"/>
                <a:gd name="T21" fmla="*/ 42 h 68"/>
                <a:gd name="T22" fmla="*/ 4 w 34"/>
                <a:gd name="T23" fmla="*/ 28 h 68"/>
                <a:gd name="T24" fmla="*/ 8 w 34"/>
                <a:gd name="T25" fmla="*/ 12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 h="68">
                  <a:moveTo>
                    <a:pt x="8" y="12"/>
                  </a:moveTo>
                  <a:cubicBezTo>
                    <a:pt x="8" y="9"/>
                    <a:pt x="8" y="7"/>
                    <a:pt x="8" y="5"/>
                  </a:cubicBezTo>
                  <a:cubicBezTo>
                    <a:pt x="11" y="12"/>
                    <a:pt x="14" y="20"/>
                    <a:pt x="15" y="26"/>
                  </a:cubicBezTo>
                  <a:cubicBezTo>
                    <a:pt x="17" y="39"/>
                    <a:pt x="24" y="16"/>
                    <a:pt x="20" y="1"/>
                  </a:cubicBezTo>
                  <a:cubicBezTo>
                    <a:pt x="20" y="1"/>
                    <a:pt x="26" y="15"/>
                    <a:pt x="24" y="31"/>
                  </a:cubicBezTo>
                  <a:cubicBezTo>
                    <a:pt x="24" y="31"/>
                    <a:pt x="25" y="35"/>
                    <a:pt x="26" y="32"/>
                  </a:cubicBezTo>
                  <a:cubicBezTo>
                    <a:pt x="28" y="29"/>
                    <a:pt x="34" y="11"/>
                    <a:pt x="34" y="0"/>
                  </a:cubicBezTo>
                  <a:cubicBezTo>
                    <a:pt x="34" y="19"/>
                    <a:pt x="33" y="54"/>
                    <a:pt x="14" y="68"/>
                  </a:cubicBezTo>
                  <a:cubicBezTo>
                    <a:pt x="1" y="46"/>
                    <a:pt x="1" y="46"/>
                    <a:pt x="1" y="46"/>
                  </a:cubicBezTo>
                  <a:cubicBezTo>
                    <a:pt x="1" y="46"/>
                    <a:pt x="1" y="45"/>
                    <a:pt x="0" y="43"/>
                  </a:cubicBezTo>
                  <a:cubicBezTo>
                    <a:pt x="2" y="42"/>
                    <a:pt x="2" y="42"/>
                    <a:pt x="2" y="42"/>
                  </a:cubicBezTo>
                  <a:cubicBezTo>
                    <a:pt x="2" y="42"/>
                    <a:pt x="5" y="38"/>
                    <a:pt x="4" y="28"/>
                  </a:cubicBezTo>
                  <a:cubicBezTo>
                    <a:pt x="10" y="41"/>
                    <a:pt x="9" y="25"/>
                    <a:pt x="8" y="12"/>
                  </a:cubicBezTo>
                </a:path>
              </a:pathLst>
            </a:custGeom>
            <a:solidFill>
              <a:srgbClr val="F9C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4" name="Freeform 142">
              <a:extLst>
                <a:ext uri="{FF2B5EF4-FFF2-40B4-BE49-F238E27FC236}">
                  <a16:creationId xmlns="" xmlns:a16="http://schemas.microsoft.com/office/drawing/2014/main" id="{B931B197-A51E-43DB-8108-404A6DCF2F06}"/>
                </a:ext>
              </a:extLst>
            </p:cNvPr>
            <p:cNvSpPr>
              <a:spLocks/>
            </p:cNvSpPr>
            <p:nvPr/>
          </p:nvSpPr>
          <p:spPr bwMode="auto">
            <a:xfrm flipH="1">
              <a:off x="1346200" y="5411788"/>
              <a:ext cx="195263" cy="246063"/>
            </a:xfrm>
            <a:custGeom>
              <a:avLst/>
              <a:gdLst>
                <a:gd name="T0" fmla="*/ 8 w 69"/>
                <a:gd name="T1" fmla="*/ 1 h 86"/>
                <a:gd name="T2" fmla="*/ 32 w 69"/>
                <a:gd name="T3" fmla="*/ 8 h 86"/>
                <a:gd name="T4" fmla="*/ 34 w 69"/>
                <a:gd name="T5" fmla="*/ 8 h 86"/>
                <a:gd name="T6" fmla="*/ 34 w 69"/>
                <a:gd name="T7" fmla="*/ 9 h 86"/>
                <a:gd name="T8" fmla="*/ 36 w 69"/>
                <a:gd name="T9" fmla="*/ 10 h 86"/>
                <a:gd name="T10" fmla="*/ 36 w 69"/>
                <a:gd name="T11" fmla="*/ 10 h 86"/>
                <a:gd name="T12" fmla="*/ 43 w 69"/>
                <a:gd name="T13" fmla="*/ 18 h 86"/>
                <a:gd name="T14" fmla="*/ 53 w 69"/>
                <a:gd name="T15" fmla="*/ 33 h 86"/>
                <a:gd name="T16" fmla="*/ 53 w 69"/>
                <a:gd name="T17" fmla="*/ 33 h 86"/>
                <a:gd name="T18" fmla="*/ 53 w 69"/>
                <a:gd name="T19" fmla="*/ 34 h 86"/>
                <a:gd name="T20" fmla="*/ 69 w 69"/>
                <a:gd name="T21" fmla="*/ 77 h 86"/>
                <a:gd name="T22" fmla="*/ 58 w 69"/>
                <a:gd name="T23" fmla="*/ 86 h 86"/>
                <a:gd name="T24" fmla="*/ 21 w 69"/>
                <a:gd name="T25" fmla="*/ 69 h 86"/>
                <a:gd name="T26" fmla="*/ 9 w 69"/>
                <a:gd name="T27" fmla="*/ 45 h 86"/>
                <a:gd name="T28" fmla="*/ 9 w 69"/>
                <a:gd name="T29" fmla="*/ 45 h 86"/>
                <a:gd name="T30" fmla="*/ 6 w 69"/>
                <a:gd name="T31" fmla="*/ 35 h 86"/>
                <a:gd name="T32" fmla="*/ 3 w 69"/>
                <a:gd name="T33" fmla="*/ 24 h 86"/>
                <a:gd name="T34" fmla="*/ 3 w 69"/>
                <a:gd name="T35" fmla="*/ 11 h 86"/>
                <a:gd name="T36" fmla="*/ 8 w 69"/>
                <a:gd name="T37" fmla="*/ 9 h 86"/>
                <a:gd name="T38" fmla="*/ 8 w 69"/>
                <a:gd name="T39" fmla="*/ 1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9" h="86">
                  <a:moveTo>
                    <a:pt x="8" y="1"/>
                  </a:moveTo>
                  <a:cubicBezTo>
                    <a:pt x="9" y="0"/>
                    <a:pt x="22" y="1"/>
                    <a:pt x="32" y="8"/>
                  </a:cubicBezTo>
                  <a:cubicBezTo>
                    <a:pt x="33" y="8"/>
                    <a:pt x="33" y="8"/>
                    <a:pt x="34" y="8"/>
                  </a:cubicBezTo>
                  <a:cubicBezTo>
                    <a:pt x="34" y="9"/>
                    <a:pt x="34" y="9"/>
                    <a:pt x="34" y="9"/>
                  </a:cubicBezTo>
                  <a:cubicBezTo>
                    <a:pt x="35" y="9"/>
                    <a:pt x="35" y="9"/>
                    <a:pt x="36" y="10"/>
                  </a:cubicBezTo>
                  <a:cubicBezTo>
                    <a:pt x="36" y="10"/>
                    <a:pt x="36" y="10"/>
                    <a:pt x="36" y="10"/>
                  </a:cubicBezTo>
                  <a:cubicBezTo>
                    <a:pt x="39" y="12"/>
                    <a:pt x="41" y="15"/>
                    <a:pt x="43" y="18"/>
                  </a:cubicBezTo>
                  <a:cubicBezTo>
                    <a:pt x="47" y="23"/>
                    <a:pt x="50" y="28"/>
                    <a:pt x="53" y="33"/>
                  </a:cubicBezTo>
                  <a:cubicBezTo>
                    <a:pt x="53" y="33"/>
                    <a:pt x="53" y="33"/>
                    <a:pt x="53" y="33"/>
                  </a:cubicBezTo>
                  <a:cubicBezTo>
                    <a:pt x="53" y="33"/>
                    <a:pt x="53" y="34"/>
                    <a:pt x="53" y="34"/>
                  </a:cubicBezTo>
                  <a:cubicBezTo>
                    <a:pt x="66" y="58"/>
                    <a:pt x="69" y="77"/>
                    <a:pt x="69" y="77"/>
                  </a:cubicBezTo>
                  <a:cubicBezTo>
                    <a:pt x="58" y="86"/>
                    <a:pt x="58" y="86"/>
                    <a:pt x="58" y="86"/>
                  </a:cubicBezTo>
                  <a:cubicBezTo>
                    <a:pt x="58" y="86"/>
                    <a:pt x="33" y="81"/>
                    <a:pt x="21" y="69"/>
                  </a:cubicBezTo>
                  <a:cubicBezTo>
                    <a:pt x="15" y="62"/>
                    <a:pt x="11" y="53"/>
                    <a:pt x="9" y="45"/>
                  </a:cubicBezTo>
                  <a:cubicBezTo>
                    <a:pt x="9" y="45"/>
                    <a:pt x="9" y="45"/>
                    <a:pt x="9" y="45"/>
                  </a:cubicBezTo>
                  <a:cubicBezTo>
                    <a:pt x="8" y="41"/>
                    <a:pt x="7" y="38"/>
                    <a:pt x="6" y="35"/>
                  </a:cubicBezTo>
                  <a:cubicBezTo>
                    <a:pt x="5" y="30"/>
                    <a:pt x="4" y="26"/>
                    <a:pt x="3" y="24"/>
                  </a:cubicBezTo>
                  <a:cubicBezTo>
                    <a:pt x="0" y="14"/>
                    <a:pt x="1" y="12"/>
                    <a:pt x="3" y="11"/>
                  </a:cubicBezTo>
                  <a:cubicBezTo>
                    <a:pt x="5" y="9"/>
                    <a:pt x="7" y="9"/>
                    <a:pt x="8" y="9"/>
                  </a:cubicBezTo>
                  <a:cubicBezTo>
                    <a:pt x="9" y="9"/>
                    <a:pt x="6" y="3"/>
                    <a:pt x="8" y="1"/>
                  </a:cubicBezTo>
                </a:path>
              </a:pathLst>
            </a:custGeom>
            <a:solidFill>
              <a:srgbClr val="FFDC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5" name="Freeform 143">
              <a:extLst>
                <a:ext uri="{FF2B5EF4-FFF2-40B4-BE49-F238E27FC236}">
                  <a16:creationId xmlns="" xmlns:a16="http://schemas.microsoft.com/office/drawing/2014/main" id="{91D15EF8-114B-49E5-9A3F-627BBF1AF310}"/>
                </a:ext>
              </a:extLst>
            </p:cNvPr>
            <p:cNvSpPr>
              <a:spLocks/>
            </p:cNvSpPr>
            <p:nvPr/>
          </p:nvSpPr>
          <p:spPr bwMode="auto">
            <a:xfrm flipH="1">
              <a:off x="1346200" y="5508625"/>
              <a:ext cx="169863" cy="149225"/>
            </a:xfrm>
            <a:custGeom>
              <a:avLst/>
              <a:gdLst>
                <a:gd name="T0" fmla="*/ 52 w 60"/>
                <a:gd name="T1" fmla="*/ 22 h 52"/>
                <a:gd name="T2" fmla="*/ 44 w 60"/>
                <a:gd name="T3" fmla="*/ 0 h 52"/>
                <a:gd name="T4" fmla="*/ 60 w 60"/>
                <a:gd name="T5" fmla="*/ 43 h 52"/>
                <a:gd name="T6" fmla="*/ 49 w 60"/>
                <a:gd name="T7" fmla="*/ 52 h 52"/>
                <a:gd name="T8" fmla="*/ 12 w 60"/>
                <a:gd name="T9" fmla="*/ 35 h 52"/>
                <a:gd name="T10" fmla="*/ 0 w 60"/>
                <a:gd name="T11" fmla="*/ 11 h 52"/>
                <a:gd name="T12" fmla="*/ 26 w 60"/>
                <a:gd name="T13" fmla="*/ 37 h 52"/>
                <a:gd name="T14" fmla="*/ 29 w 60"/>
                <a:gd name="T15" fmla="*/ 34 h 52"/>
                <a:gd name="T16" fmla="*/ 15 w 60"/>
                <a:gd name="T17" fmla="*/ 13 h 52"/>
                <a:gd name="T18" fmla="*/ 34 w 60"/>
                <a:gd name="T19" fmla="*/ 31 h 52"/>
                <a:gd name="T20" fmla="*/ 20 w 60"/>
                <a:gd name="T21" fmla="*/ 1 h 52"/>
                <a:gd name="T22" fmla="*/ 39 w 60"/>
                <a:gd name="T23" fmla="*/ 19 h 52"/>
                <a:gd name="T24" fmla="*/ 35 w 60"/>
                <a:gd name="T25" fmla="*/ 1 h 52"/>
                <a:gd name="T26" fmla="*/ 50 w 60"/>
                <a:gd name="T27" fmla="*/ 21 h 52"/>
                <a:gd name="T28" fmla="*/ 52 w 60"/>
                <a:gd name="T29" fmla="*/ 2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0" h="52">
                  <a:moveTo>
                    <a:pt x="52" y="22"/>
                  </a:moveTo>
                  <a:cubicBezTo>
                    <a:pt x="52" y="20"/>
                    <a:pt x="47" y="6"/>
                    <a:pt x="44" y="0"/>
                  </a:cubicBezTo>
                  <a:cubicBezTo>
                    <a:pt x="57" y="24"/>
                    <a:pt x="60" y="43"/>
                    <a:pt x="60" y="43"/>
                  </a:cubicBezTo>
                  <a:cubicBezTo>
                    <a:pt x="49" y="52"/>
                    <a:pt x="49" y="52"/>
                    <a:pt x="49" y="52"/>
                  </a:cubicBezTo>
                  <a:cubicBezTo>
                    <a:pt x="49" y="52"/>
                    <a:pt x="24" y="47"/>
                    <a:pt x="12" y="35"/>
                  </a:cubicBezTo>
                  <a:cubicBezTo>
                    <a:pt x="6" y="28"/>
                    <a:pt x="2" y="19"/>
                    <a:pt x="0" y="11"/>
                  </a:cubicBezTo>
                  <a:cubicBezTo>
                    <a:pt x="2" y="15"/>
                    <a:pt x="11" y="34"/>
                    <a:pt x="26" y="37"/>
                  </a:cubicBezTo>
                  <a:cubicBezTo>
                    <a:pt x="26" y="37"/>
                    <a:pt x="30" y="37"/>
                    <a:pt x="29" y="34"/>
                  </a:cubicBezTo>
                  <a:cubicBezTo>
                    <a:pt x="27" y="32"/>
                    <a:pt x="17" y="23"/>
                    <a:pt x="15" y="13"/>
                  </a:cubicBezTo>
                  <a:cubicBezTo>
                    <a:pt x="15" y="13"/>
                    <a:pt x="30" y="34"/>
                    <a:pt x="34" y="31"/>
                  </a:cubicBezTo>
                  <a:cubicBezTo>
                    <a:pt x="38" y="27"/>
                    <a:pt x="25" y="6"/>
                    <a:pt x="20" y="1"/>
                  </a:cubicBezTo>
                  <a:cubicBezTo>
                    <a:pt x="22" y="3"/>
                    <a:pt x="34" y="11"/>
                    <a:pt x="39" y="19"/>
                  </a:cubicBezTo>
                  <a:cubicBezTo>
                    <a:pt x="45" y="27"/>
                    <a:pt x="42" y="8"/>
                    <a:pt x="35" y="1"/>
                  </a:cubicBezTo>
                  <a:cubicBezTo>
                    <a:pt x="35" y="1"/>
                    <a:pt x="47" y="10"/>
                    <a:pt x="50" y="21"/>
                  </a:cubicBezTo>
                  <a:cubicBezTo>
                    <a:pt x="50" y="21"/>
                    <a:pt x="51" y="23"/>
                    <a:pt x="52" y="22"/>
                  </a:cubicBezTo>
                </a:path>
              </a:pathLst>
            </a:custGeom>
            <a:solidFill>
              <a:srgbClr val="F9C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6" name="Rectangle 144">
              <a:extLst>
                <a:ext uri="{FF2B5EF4-FFF2-40B4-BE49-F238E27FC236}">
                  <a16:creationId xmlns="" xmlns:a16="http://schemas.microsoft.com/office/drawing/2014/main" id="{5965DC74-1C5F-4895-A3B4-5E381BD57003}"/>
                </a:ext>
              </a:extLst>
            </p:cNvPr>
            <p:cNvSpPr>
              <a:spLocks noChangeArrowheads="1"/>
            </p:cNvSpPr>
            <p:nvPr/>
          </p:nvSpPr>
          <p:spPr bwMode="auto">
            <a:xfrm flipH="1">
              <a:off x="1544638" y="5605463"/>
              <a:ext cx="104775" cy="74613"/>
            </a:xfrm>
            <a:prstGeom prst="rect">
              <a:avLst/>
            </a:prstGeom>
            <a:solidFill>
              <a:srgbClr val="FFE5F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7" name="Freeform 145">
              <a:extLst>
                <a:ext uri="{FF2B5EF4-FFF2-40B4-BE49-F238E27FC236}">
                  <a16:creationId xmlns="" xmlns:a16="http://schemas.microsoft.com/office/drawing/2014/main" id="{30A1B357-064C-4745-BE47-DA3C5C7CABE8}"/>
                </a:ext>
              </a:extLst>
            </p:cNvPr>
            <p:cNvSpPr>
              <a:spLocks/>
            </p:cNvSpPr>
            <p:nvPr/>
          </p:nvSpPr>
          <p:spPr bwMode="auto">
            <a:xfrm flipH="1">
              <a:off x="1465263" y="5472113"/>
              <a:ext cx="3175" cy="6350"/>
            </a:xfrm>
            <a:custGeom>
              <a:avLst/>
              <a:gdLst>
                <a:gd name="T0" fmla="*/ 1 w 1"/>
                <a:gd name="T1" fmla="*/ 2 h 2"/>
                <a:gd name="T2" fmla="*/ 0 w 1"/>
                <a:gd name="T3" fmla="*/ 0 h 2"/>
                <a:gd name="T4" fmla="*/ 1 w 1"/>
                <a:gd name="T5" fmla="*/ 2 h 2"/>
              </a:gdLst>
              <a:ahLst/>
              <a:cxnLst>
                <a:cxn ang="0">
                  <a:pos x="T0" y="T1"/>
                </a:cxn>
                <a:cxn ang="0">
                  <a:pos x="T2" y="T3"/>
                </a:cxn>
                <a:cxn ang="0">
                  <a:pos x="T4" y="T5"/>
                </a:cxn>
              </a:cxnLst>
              <a:rect l="0" t="0" r="r" b="b"/>
              <a:pathLst>
                <a:path w="1" h="2">
                  <a:moveTo>
                    <a:pt x="1" y="2"/>
                  </a:moveTo>
                  <a:cubicBezTo>
                    <a:pt x="1" y="1"/>
                    <a:pt x="0" y="1"/>
                    <a:pt x="0" y="0"/>
                  </a:cubicBezTo>
                  <a:cubicBezTo>
                    <a:pt x="1" y="1"/>
                    <a:pt x="1" y="2"/>
                    <a:pt x="1"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8" name="Freeform 146">
              <a:extLst>
                <a:ext uri="{FF2B5EF4-FFF2-40B4-BE49-F238E27FC236}">
                  <a16:creationId xmlns="" xmlns:a16="http://schemas.microsoft.com/office/drawing/2014/main" id="{E1C038DB-7CCA-4938-B0B0-F28BA925B660}"/>
                </a:ext>
              </a:extLst>
            </p:cNvPr>
            <p:cNvSpPr>
              <a:spLocks/>
            </p:cNvSpPr>
            <p:nvPr/>
          </p:nvSpPr>
          <p:spPr bwMode="auto">
            <a:xfrm flipH="1">
              <a:off x="1439863" y="5435600"/>
              <a:ext cx="6350" cy="4763"/>
            </a:xfrm>
            <a:custGeom>
              <a:avLst/>
              <a:gdLst>
                <a:gd name="T0" fmla="*/ 0 w 2"/>
                <a:gd name="T1" fmla="*/ 1 h 2"/>
                <a:gd name="T2" fmla="*/ 0 w 2"/>
                <a:gd name="T3" fmla="*/ 0 h 2"/>
                <a:gd name="T4" fmla="*/ 2 w 2"/>
                <a:gd name="T5" fmla="*/ 2 h 2"/>
                <a:gd name="T6" fmla="*/ 2 w 2"/>
                <a:gd name="T7" fmla="*/ 2 h 2"/>
                <a:gd name="T8" fmla="*/ 2 w 2"/>
                <a:gd name="T9" fmla="*/ 2 h 2"/>
                <a:gd name="T10" fmla="*/ 0 w 2"/>
                <a:gd name="T11" fmla="*/ 1 h 2"/>
              </a:gdLst>
              <a:ahLst/>
              <a:cxnLst>
                <a:cxn ang="0">
                  <a:pos x="T0" y="T1"/>
                </a:cxn>
                <a:cxn ang="0">
                  <a:pos x="T2" y="T3"/>
                </a:cxn>
                <a:cxn ang="0">
                  <a:pos x="T4" y="T5"/>
                </a:cxn>
                <a:cxn ang="0">
                  <a:pos x="T6" y="T7"/>
                </a:cxn>
                <a:cxn ang="0">
                  <a:pos x="T8" y="T9"/>
                </a:cxn>
                <a:cxn ang="0">
                  <a:pos x="T10" y="T11"/>
                </a:cxn>
              </a:cxnLst>
              <a:rect l="0" t="0" r="r" b="b"/>
              <a:pathLst>
                <a:path w="2" h="2">
                  <a:moveTo>
                    <a:pt x="0" y="1"/>
                  </a:moveTo>
                  <a:cubicBezTo>
                    <a:pt x="0" y="1"/>
                    <a:pt x="0" y="1"/>
                    <a:pt x="0" y="0"/>
                  </a:cubicBezTo>
                  <a:cubicBezTo>
                    <a:pt x="1" y="1"/>
                    <a:pt x="1" y="1"/>
                    <a:pt x="2" y="2"/>
                  </a:cubicBezTo>
                  <a:cubicBezTo>
                    <a:pt x="2" y="2"/>
                    <a:pt x="2" y="2"/>
                    <a:pt x="2" y="2"/>
                  </a:cubicBezTo>
                  <a:cubicBezTo>
                    <a:pt x="2" y="2"/>
                    <a:pt x="2" y="2"/>
                    <a:pt x="2" y="2"/>
                  </a:cubicBezTo>
                  <a:cubicBezTo>
                    <a:pt x="2" y="2"/>
                    <a:pt x="1" y="1"/>
                    <a:pt x="0" y="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9" name="Freeform 147">
              <a:extLst>
                <a:ext uri="{FF2B5EF4-FFF2-40B4-BE49-F238E27FC236}">
                  <a16:creationId xmlns="" xmlns:a16="http://schemas.microsoft.com/office/drawing/2014/main" id="{E8418A3C-98B7-4EEF-8566-3C12AF042C8B}"/>
                </a:ext>
              </a:extLst>
            </p:cNvPr>
            <p:cNvSpPr>
              <a:spLocks/>
            </p:cNvSpPr>
            <p:nvPr/>
          </p:nvSpPr>
          <p:spPr bwMode="auto">
            <a:xfrm flipH="1">
              <a:off x="1450975" y="5414963"/>
              <a:ext cx="88900" cy="96838"/>
            </a:xfrm>
            <a:custGeom>
              <a:avLst/>
              <a:gdLst>
                <a:gd name="T0" fmla="*/ 9 w 31"/>
                <a:gd name="T1" fmla="*/ 0 h 34"/>
                <a:gd name="T2" fmla="*/ 7 w 31"/>
                <a:gd name="T3" fmla="*/ 0 h 34"/>
                <a:gd name="T4" fmla="*/ 7 w 31"/>
                <a:gd name="T5" fmla="*/ 0 h 34"/>
                <a:gd name="T6" fmla="*/ 7 w 31"/>
                <a:gd name="T7" fmla="*/ 1 h 34"/>
                <a:gd name="T8" fmla="*/ 6 w 31"/>
                <a:gd name="T9" fmla="*/ 2 h 34"/>
                <a:gd name="T10" fmla="*/ 7 w 31"/>
                <a:gd name="T11" fmla="*/ 7 h 34"/>
                <a:gd name="T12" fmla="*/ 7 w 31"/>
                <a:gd name="T13" fmla="*/ 8 h 34"/>
                <a:gd name="T14" fmla="*/ 6 w 31"/>
                <a:gd name="T15" fmla="*/ 8 h 34"/>
                <a:gd name="T16" fmla="*/ 5 w 31"/>
                <a:gd name="T17" fmla="*/ 9 h 34"/>
                <a:gd name="T18" fmla="*/ 2 w 31"/>
                <a:gd name="T19" fmla="*/ 10 h 34"/>
                <a:gd name="T20" fmla="*/ 0 w 31"/>
                <a:gd name="T21" fmla="*/ 13 h 34"/>
                <a:gd name="T22" fmla="*/ 2 w 31"/>
                <a:gd name="T23" fmla="*/ 23 h 34"/>
                <a:gd name="T24" fmla="*/ 5 w 31"/>
                <a:gd name="T25" fmla="*/ 34 h 34"/>
                <a:gd name="T26" fmla="*/ 7 w 31"/>
                <a:gd name="T27" fmla="*/ 15 h 34"/>
                <a:gd name="T28" fmla="*/ 7 w 31"/>
                <a:gd name="T29" fmla="*/ 15 h 34"/>
                <a:gd name="T30" fmla="*/ 16 w 31"/>
                <a:gd name="T31" fmla="*/ 29 h 34"/>
                <a:gd name="T32" fmla="*/ 14 w 31"/>
                <a:gd name="T33" fmla="*/ 11 h 34"/>
                <a:gd name="T34" fmla="*/ 15 w 31"/>
                <a:gd name="T35" fmla="*/ 11 h 34"/>
                <a:gd name="T36" fmla="*/ 25 w 31"/>
                <a:gd name="T37" fmla="*/ 19 h 34"/>
                <a:gd name="T38" fmla="*/ 19 w 31"/>
                <a:gd name="T39" fmla="*/ 8 h 34"/>
                <a:gd name="T40" fmla="*/ 23 w 31"/>
                <a:gd name="T41" fmla="*/ 5 h 34"/>
                <a:gd name="T42" fmla="*/ 31 w 31"/>
                <a:gd name="T43" fmla="*/ 7 h 34"/>
                <a:gd name="T44" fmla="*/ 29 w 31"/>
                <a:gd name="T45" fmla="*/ 6 h 34"/>
                <a:gd name="T46" fmla="*/ 28 w 31"/>
                <a:gd name="T47" fmla="*/ 5 h 34"/>
                <a:gd name="T48" fmla="*/ 9 w 31"/>
                <a:gd name="T4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1" h="34">
                  <a:moveTo>
                    <a:pt x="9" y="0"/>
                  </a:moveTo>
                  <a:cubicBezTo>
                    <a:pt x="8" y="0"/>
                    <a:pt x="8" y="0"/>
                    <a:pt x="7" y="0"/>
                  </a:cubicBezTo>
                  <a:cubicBezTo>
                    <a:pt x="7" y="0"/>
                    <a:pt x="7" y="0"/>
                    <a:pt x="7" y="0"/>
                  </a:cubicBezTo>
                  <a:cubicBezTo>
                    <a:pt x="7" y="0"/>
                    <a:pt x="7" y="0"/>
                    <a:pt x="7" y="1"/>
                  </a:cubicBezTo>
                  <a:cubicBezTo>
                    <a:pt x="7" y="1"/>
                    <a:pt x="6" y="2"/>
                    <a:pt x="6" y="2"/>
                  </a:cubicBezTo>
                  <a:cubicBezTo>
                    <a:pt x="6" y="4"/>
                    <a:pt x="7" y="6"/>
                    <a:pt x="7" y="7"/>
                  </a:cubicBezTo>
                  <a:cubicBezTo>
                    <a:pt x="7" y="8"/>
                    <a:pt x="7" y="8"/>
                    <a:pt x="7" y="8"/>
                  </a:cubicBezTo>
                  <a:cubicBezTo>
                    <a:pt x="7" y="8"/>
                    <a:pt x="6" y="8"/>
                    <a:pt x="6" y="8"/>
                  </a:cubicBezTo>
                  <a:cubicBezTo>
                    <a:pt x="5" y="8"/>
                    <a:pt x="5" y="8"/>
                    <a:pt x="5" y="9"/>
                  </a:cubicBezTo>
                  <a:cubicBezTo>
                    <a:pt x="4" y="9"/>
                    <a:pt x="3" y="9"/>
                    <a:pt x="2" y="10"/>
                  </a:cubicBezTo>
                  <a:cubicBezTo>
                    <a:pt x="1" y="11"/>
                    <a:pt x="0" y="11"/>
                    <a:pt x="0" y="13"/>
                  </a:cubicBezTo>
                  <a:cubicBezTo>
                    <a:pt x="0" y="15"/>
                    <a:pt x="1" y="18"/>
                    <a:pt x="2" y="23"/>
                  </a:cubicBezTo>
                  <a:cubicBezTo>
                    <a:pt x="3" y="25"/>
                    <a:pt x="4" y="29"/>
                    <a:pt x="5" y="34"/>
                  </a:cubicBezTo>
                  <a:cubicBezTo>
                    <a:pt x="5" y="34"/>
                    <a:pt x="3" y="18"/>
                    <a:pt x="7" y="15"/>
                  </a:cubicBezTo>
                  <a:cubicBezTo>
                    <a:pt x="7" y="15"/>
                    <a:pt x="7" y="15"/>
                    <a:pt x="7" y="15"/>
                  </a:cubicBezTo>
                  <a:cubicBezTo>
                    <a:pt x="11" y="15"/>
                    <a:pt x="16" y="29"/>
                    <a:pt x="16" y="29"/>
                  </a:cubicBezTo>
                  <a:cubicBezTo>
                    <a:pt x="16" y="29"/>
                    <a:pt x="12" y="13"/>
                    <a:pt x="14" y="11"/>
                  </a:cubicBezTo>
                  <a:cubicBezTo>
                    <a:pt x="14" y="11"/>
                    <a:pt x="15" y="11"/>
                    <a:pt x="15" y="11"/>
                  </a:cubicBezTo>
                  <a:cubicBezTo>
                    <a:pt x="17" y="11"/>
                    <a:pt x="22" y="15"/>
                    <a:pt x="25" y="19"/>
                  </a:cubicBezTo>
                  <a:cubicBezTo>
                    <a:pt x="23" y="16"/>
                    <a:pt x="21" y="11"/>
                    <a:pt x="19" y="8"/>
                  </a:cubicBezTo>
                  <a:cubicBezTo>
                    <a:pt x="18" y="6"/>
                    <a:pt x="20" y="5"/>
                    <a:pt x="23" y="5"/>
                  </a:cubicBezTo>
                  <a:cubicBezTo>
                    <a:pt x="26" y="5"/>
                    <a:pt x="29" y="5"/>
                    <a:pt x="31" y="7"/>
                  </a:cubicBezTo>
                  <a:cubicBezTo>
                    <a:pt x="31" y="6"/>
                    <a:pt x="30" y="6"/>
                    <a:pt x="29" y="6"/>
                  </a:cubicBezTo>
                  <a:cubicBezTo>
                    <a:pt x="29" y="5"/>
                    <a:pt x="28" y="5"/>
                    <a:pt x="28" y="5"/>
                  </a:cubicBezTo>
                  <a:cubicBezTo>
                    <a:pt x="20" y="1"/>
                    <a:pt x="13" y="0"/>
                    <a:pt x="9" y="0"/>
                  </a:cubicBezTo>
                </a:path>
              </a:pathLst>
            </a:custGeom>
            <a:solidFill>
              <a:srgbClr val="FFE5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0" name="Freeform 148">
              <a:extLst>
                <a:ext uri="{FF2B5EF4-FFF2-40B4-BE49-F238E27FC236}">
                  <a16:creationId xmlns="" xmlns:a16="http://schemas.microsoft.com/office/drawing/2014/main" id="{FDC26E62-2E0F-41C3-89B6-D191CDD9DBEC}"/>
                </a:ext>
              </a:extLst>
            </p:cNvPr>
            <p:cNvSpPr>
              <a:spLocks/>
            </p:cNvSpPr>
            <p:nvPr/>
          </p:nvSpPr>
          <p:spPr bwMode="auto">
            <a:xfrm flipH="1">
              <a:off x="1397000" y="5429250"/>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1" name="Freeform 149">
              <a:extLst>
                <a:ext uri="{FF2B5EF4-FFF2-40B4-BE49-F238E27FC236}">
                  <a16:creationId xmlns="" xmlns:a16="http://schemas.microsoft.com/office/drawing/2014/main" id="{FC6DDD2C-9DB9-42F4-A357-5878E59F56CF}"/>
                </a:ext>
              </a:extLst>
            </p:cNvPr>
            <p:cNvSpPr>
              <a:spLocks/>
            </p:cNvSpPr>
            <p:nvPr/>
          </p:nvSpPr>
          <p:spPr bwMode="auto">
            <a:xfrm flipH="1">
              <a:off x="1289050" y="5343525"/>
              <a:ext cx="125413" cy="96838"/>
            </a:xfrm>
            <a:custGeom>
              <a:avLst/>
              <a:gdLst>
                <a:gd name="T0" fmla="*/ 28 w 44"/>
                <a:gd name="T1" fmla="*/ 0 h 34"/>
                <a:gd name="T2" fmla="*/ 22 w 44"/>
                <a:gd name="T3" fmla="*/ 3 h 34"/>
                <a:gd name="T4" fmla="*/ 15 w 44"/>
                <a:gd name="T5" fmla="*/ 8 h 34"/>
                <a:gd name="T6" fmla="*/ 14 w 44"/>
                <a:gd name="T7" fmla="*/ 9 h 34"/>
                <a:gd name="T8" fmla="*/ 14 w 44"/>
                <a:gd name="T9" fmla="*/ 9 h 34"/>
                <a:gd name="T10" fmla="*/ 12 w 44"/>
                <a:gd name="T11" fmla="*/ 10 h 34"/>
                <a:gd name="T12" fmla="*/ 11 w 44"/>
                <a:gd name="T13" fmla="*/ 12 h 34"/>
                <a:gd name="T14" fmla="*/ 9 w 44"/>
                <a:gd name="T15" fmla="*/ 13 h 34"/>
                <a:gd name="T16" fmla="*/ 8 w 44"/>
                <a:gd name="T17" fmla="*/ 15 h 34"/>
                <a:gd name="T18" fmla="*/ 4 w 44"/>
                <a:gd name="T19" fmla="*/ 19 h 34"/>
                <a:gd name="T20" fmla="*/ 3 w 44"/>
                <a:gd name="T21" fmla="*/ 21 h 34"/>
                <a:gd name="T22" fmla="*/ 2 w 44"/>
                <a:gd name="T23" fmla="*/ 23 h 34"/>
                <a:gd name="T24" fmla="*/ 1 w 44"/>
                <a:gd name="T25" fmla="*/ 26 h 34"/>
                <a:gd name="T26" fmla="*/ 1 w 44"/>
                <a:gd name="T27" fmla="*/ 28 h 34"/>
                <a:gd name="T28" fmla="*/ 0 w 44"/>
                <a:gd name="T29" fmla="*/ 31 h 34"/>
                <a:gd name="T30" fmla="*/ 0 w 44"/>
                <a:gd name="T31" fmla="*/ 33 h 34"/>
                <a:gd name="T32" fmla="*/ 12 w 44"/>
                <a:gd name="T33" fmla="*/ 19 h 34"/>
                <a:gd name="T34" fmla="*/ 12 w 44"/>
                <a:gd name="T35" fmla="*/ 19 h 34"/>
                <a:gd name="T36" fmla="*/ 21 w 44"/>
                <a:gd name="T37" fmla="*/ 34 h 34"/>
                <a:gd name="T38" fmla="*/ 20 w 44"/>
                <a:gd name="T39" fmla="*/ 17 h 34"/>
                <a:gd name="T40" fmla="*/ 22 w 44"/>
                <a:gd name="T41" fmla="*/ 12 h 34"/>
                <a:gd name="T42" fmla="*/ 25 w 44"/>
                <a:gd name="T43" fmla="*/ 14 h 34"/>
                <a:gd name="T44" fmla="*/ 28 w 44"/>
                <a:gd name="T45" fmla="*/ 28 h 34"/>
                <a:gd name="T46" fmla="*/ 31 w 44"/>
                <a:gd name="T47" fmla="*/ 12 h 34"/>
                <a:gd name="T48" fmla="*/ 32 w 44"/>
                <a:gd name="T49" fmla="*/ 8 h 34"/>
                <a:gd name="T50" fmla="*/ 37 w 44"/>
                <a:gd name="T51" fmla="*/ 15 h 34"/>
                <a:gd name="T52" fmla="*/ 37 w 44"/>
                <a:gd name="T53" fmla="*/ 34 h 34"/>
                <a:gd name="T54" fmla="*/ 42 w 44"/>
                <a:gd name="T55" fmla="*/ 11 h 34"/>
                <a:gd name="T56" fmla="*/ 42 w 44"/>
                <a:gd name="T57" fmla="*/ 11 h 34"/>
                <a:gd name="T58" fmla="*/ 42 w 44"/>
                <a:gd name="T59" fmla="*/ 11 h 34"/>
                <a:gd name="T60" fmla="*/ 42 w 44"/>
                <a:gd name="T61" fmla="*/ 11 h 34"/>
                <a:gd name="T62" fmla="*/ 36 w 44"/>
                <a:gd name="T63" fmla="*/ 2 h 34"/>
                <a:gd name="T64" fmla="*/ 36 w 44"/>
                <a:gd name="T65" fmla="*/ 2 h 34"/>
                <a:gd name="T66" fmla="*/ 33 w 44"/>
                <a:gd name="T67" fmla="*/ 2 h 34"/>
                <a:gd name="T68" fmla="*/ 31 w 44"/>
                <a:gd name="T69" fmla="*/ 3 h 34"/>
                <a:gd name="T70" fmla="*/ 30 w 44"/>
                <a:gd name="T71" fmla="*/ 2 h 34"/>
                <a:gd name="T72" fmla="*/ 28 w 44"/>
                <a:gd name="T73"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 h="34">
                  <a:moveTo>
                    <a:pt x="28" y="0"/>
                  </a:moveTo>
                  <a:cubicBezTo>
                    <a:pt x="26" y="0"/>
                    <a:pt x="24" y="1"/>
                    <a:pt x="22" y="3"/>
                  </a:cubicBezTo>
                  <a:cubicBezTo>
                    <a:pt x="20" y="4"/>
                    <a:pt x="18" y="6"/>
                    <a:pt x="15" y="8"/>
                  </a:cubicBezTo>
                  <a:cubicBezTo>
                    <a:pt x="14" y="9"/>
                    <a:pt x="14" y="9"/>
                    <a:pt x="14" y="9"/>
                  </a:cubicBezTo>
                  <a:cubicBezTo>
                    <a:pt x="14" y="9"/>
                    <a:pt x="14" y="9"/>
                    <a:pt x="14" y="9"/>
                  </a:cubicBezTo>
                  <a:cubicBezTo>
                    <a:pt x="13" y="9"/>
                    <a:pt x="13" y="10"/>
                    <a:pt x="12" y="10"/>
                  </a:cubicBezTo>
                  <a:cubicBezTo>
                    <a:pt x="12" y="11"/>
                    <a:pt x="11" y="11"/>
                    <a:pt x="11" y="12"/>
                  </a:cubicBezTo>
                  <a:cubicBezTo>
                    <a:pt x="10" y="12"/>
                    <a:pt x="10" y="13"/>
                    <a:pt x="9" y="13"/>
                  </a:cubicBezTo>
                  <a:cubicBezTo>
                    <a:pt x="9" y="14"/>
                    <a:pt x="8" y="14"/>
                    <a:pt x="8" y="15"/>
                  </a:cubicBezTo>
                  <a:cubicBezTo>
                    <a:pt x="6" y="16"/>
                    <a:pt x="5" y="18"/>
                    <a:pt x="4" y="19"/>
                  </a:cubicBezTo>
                  <a:cubicBezTo>
                    <a:pt x="4" y="20"/>
                    <a:pt x="4" y="20"/>
                    <a:pt x="3" y="21"/>
                  </a:cubicBezTo>
                  <a:cubicBezTo>
                    <a:pt x="3" y="21"/>
                    <a:pt x="2" y="22"/>
                    <a:pt x="2" y="23"/>
                  </a:cubicBezTo>
                  <a:cubicBezTo>
                    <a:pt x="2" y="24"/>
                    <a:pt x="1" y="25"/>
                    <a:pt x="1" y="26"/>
                  </a:cubicBezTo>
                  <a:cubicBezTo>
                    <a:pt x="1" y="27"/>
                    <a:pt x="1" y="27"/>
                    <a:pt x="1" y="28"/>
                  </a:cubicBezTo>
                  <a:cubicBezTo>
                    <a:pt x="0" y="29"/>
                    <a:pt x="0" y="30"/>
                    <a:pt x="0" y="31"/>
                  </a:cubicBezTo>
                  <a:cubicBezTo>
                    <a:pt x="0" y="32"/>
                    <a:pt x="0" y="33"/>
                    <a:pt x="0" y="33"/>
                  </a:cubicBezTo>
                  <a:cubicBezTo>
                    <a:pt x="0" y="33"/>
                    <a:pt x="6" y="19"/>
                    <a:pt x="12" y="19"/>
                  </a:cubicBezTo>
                  <a:cubicBezTo>
                    <a:pt x="12" y="19"/>
                    <a:pt x="12" y="19"/>
                    <a:pt x="12" y="19"/>
                  </a:cubicBezTo>
                  <a:cubicBezTo>
                    <a:pt x="18" y="19"/>
                    <a:pt x="21" y="34"/>
                    <a:pt x="21" y="34"/>
                  </a:cubicBezTo>
                  <a:cubicBezTo>
                    <a:pt x="21" y="34"/>
                    <a:pt x="22" y="22"/>
                    <a:pt x="20" y="17"/>
                  </a:cubicBezTo>
                  <a:cubicBezTo>
                    <a:pt x="19" y="13"/>
                    <a:pt x="21" y="12"/>
                    <a:pt x="22" y="12"/>
                  </a:cubicBezTo>
                  <a:cubicBezTo>
                    <a:pt x="23" y="12"/>
                    <a:pt x="25" y="12"/>
                    <a:pt x="25" y="14"/>
                  </a:cubicBezTo>
                  <a:cubicBezTo>
                    <a:pt x="28" y="17"/>
                    <a:pt x="28" y="27"/>
                    <a:pt x="28" y="28"/>
                  </a:cubicBezTo>
                  <a:cubicBezTo>
                    <a:pt x="29" y="27"/>
                    <a:pt x="31" y="19"/>
                    <a:pt x="31" y="12"/>
                  </a:cubicBezTo>
                  <a:cubicBezTo>
                    <a:pt x="30" y="10"/>
                    <a:pt x="31" y="8"/>
                    <a:pt x="32" y="8"/>
                  </a:cubicBezTo>
                  <a:cubicBezTo>
                    <a:pt x="34" y="8"/>
                    <a:pt x="36" y="11"/>
                    <a:pt x="37" y="15"/>
                  </a:cubicBezTo>
                  <a:cubicBezTo>
                    <a:pt x="39" y="21"/>
                    <a:pt x="37" y="34"/>
                    <a:pt x="37" y="34"/>
                  </a:cubicBezTo>
                  <a:cubicBezTo>
                    <a:pt x="37" y="34"/>
                    <a:pt x="44" y="23"/>
                    <a:pt x="42" y="11"/>
                  </a:cubicBezTo>
                  <a:cubicBezTo>
                    <a:pt x="42" y="11"/>
                    <a:pt x="42" y="11"/>
                    <a:pt x="42" y="11"/>
                  </a:cubicBezTo>
                  <a:cubicBezTo>
                    <a:pt x="42" y="11"/>
                    <a:pt x="42" y="11"/>
                    <a:pt x="42" y="11"/>
                  </a:cubicBezTo>
                  <a:cubicBezTo>
                    <a:pt x="42" y="11"/>
                    <a:pt x="42" y="11"/>
                    <a:pt x="42" y="11"/>
                  </a:cubicBezTo>
                  <a:cubicBezTo>
                    <a:pt x="40" y="5"/>
                    <a:pt x="38" y="2"/>
                    <a:pt x="36" y="2"/>
                  </a:cubicBezTo>
                  <a:cubicBezTo>
                    <a:pt x="36" y="2"/>
                    <a:pt x="36" y="2"/>
                    <a:pt x="36" y="2"/>
                  </a:cubicBezTo>
                  <a:cubicBezTo>
                    <a:pt x="35" y="2"/>
                    <a:pt x="34" y="2"/>
                    <a:pt x="33" y="2"/>
                  </a:cubicBezTo>
                  <a:cubicBezTo>
                    <a:pt x="33" y="3"/>
                    <a:pt x="32" y="3"/>
                    <a:pt x="31" y="3"/>
                  </a:cubicBezTo>
                  <a:cubicBezTo>
                    <a:pt x="31" y="3"/>
                    <a:pt x="30" y="3"/>
                    <a:pt x="30" y="2"/>
                  </a:cubicBezTo>
                  <a:cubicBezTo>
                    <a:pt x="30" y="1"/>
                    <a:pt x="29" y="0"/>
                    <a:pt x="28" y="0"/>
                  </a:cubicBezTo>
                </a:path>
              </a:pathLst>
            </a:custGeom>
            <a:solidFill>
              <a:srgbClr val="FFE5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2" name="Freeform 150">
              <a:extLst>
                <a:ext uri="{FF2B5EF4-FFF2-40B4-BE49-F238E27FC236}">
                  <a16:creationId xmlns="" xmlns:a16="http://schemas.microsoft.com/office/drawing/2014/main" id="{ED97604E-B58C-46C9-A63F-269226F34BC3}"/>
                </a:ext>
              </a:extLst>
            </p:cNvPr>
            <p:cNvSpPr>
              <a:spLocks/>
            </p:cNvSpPr>
            <p:nvPr/>
          </p:nvSpPr>
          <p:spPr bwMode="auto">
            <a:xfrm flipH="1">
              <a:off x="1320800" y="5580063"/>
              <a:ext cx="100013" cy="92075"/>
            </a:xfrm>
            <a:custGeom>
              <a:avLst/>
              <a:gdLst>
                <a:gd name="T0" fmla="*/ 20 w 35"/>
                <a:gd name="T1" fmla="*/ 0 h 32"/>
                <a:gd name="T2" fmla="*/ 18 w 35"/>
                <a:gd name="T3" fmla="*/ 21 h 32"/>
                <a:gd name="T4" fmla="*/ 3 w 35"/>
                <a:gd name="T5" fmla="*/ 15 h 32"/>
                <a:gd name="T6" fmla="*/ 11 w 35"/>
                <a:gd name="T7" fmla="*/ 24 h 32"/>
                <a:gd name="T8" fmla="*/ 0 w 35"/>
                <a:gd name="T9" fmla="*/ 31 h 32"/>
                <a:gd name="T10" fmla="*/ 10 w 35"/>
                <a:gd name="T11" fmla="*/ 30 h 32"/>
                <a:gd name="T12" fmla="*/ 17 w 35"/>
                <a:gd name="T13" fmla="*/ 29 h 32"/>
                <a:gd name="T14" fmla="*/ 25 w 35"/>
                <a:gd name="T15" fmla="*/ 26 h 32"/>
                <a:gd name="T16" fmla="*/ 35 w 35"/>
                <a:gd name="T17" fmla="*/ 9 h 32"/>
                <a:gd name="T18" fmla="*/ 23 w 35"/>
                <a:gd name="T19" fmla="*/ 19 h 32"/>
                <a:gd name="T20" fmla="*/ 20 w 35"/>
                <a:gd name="T21"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 h="32">
                  <a:moveTo>
                    <a:pt x="20" y="0"/>
                  </a:moveTo>
                  <a:cubicBezTo>
                    <a:pt x="20" y="0"/>
                    <a:pt x="21" y="17"/>
                    <a:pt x="18" y="21"/>
                  </a:cubicBezTo>
                  <a:cubicBezTo>
                    <a:pt x="14" y="24"/>
                    <a:pt x="3" y="15"/>
                    <a:pt x="3" y="15"/>
                  </a:cubicBezTo>
                  <a:cubicBezTo>
                    <a:pt x="3" y="15"/>
                    <a:pt x="5" y="23"/>
                    <a:pt x="11" y="24"/>
                  </a:cubicBezTo>
                  <a:cubicBezTo>
                    <a:pt x="11" y="24"/>
                    <a:pt x="11" y="27"/>
                    <a:pt x="0" y="31"/>
                  </a:cubicBezTo>
                  <a:cubicBezTo>
                    <a:pt x="0" y="31"/>
                    <a:pt x="5" y="31"/>
                    <a:pt x="10" y="30"/>
                  </a:cubicBezTo>
                  <a:cubicBezTo>
                    <a:pt x="12" y="30"/>
                    <a:pt x="17" y="29"/>
                    <a:pt x="17" y="29"/>
                  </a:cubicBezTo>
                  <a:cubicBezTo>
                    <a:pt x="17" y="29"/>
                    <a:pt x="25" y="32"/>
                    <a:pt x="25" y="26"/>
                  </a:cubicBezTo>
                  <a:cubicBezTo>
                    <a:pt x="25" y="26"/>
                    <a:pt x="33" y="15"/>
                    <a:pt x="35" y="9"/>
                  </a:cubicBezTo>
                  <a:cubicBezTo>
                    <a:pt x="35" y="9"/>
                    <a:pt x="28" y="18"/>
                    <a:pt x="23" y="19"/>
                  </a:cubicBezTo>
                  <a:cubicBezTo>
                    <a:pt x="23" y="19"/>
                    <a:pt x="23" y="10"/>
                    <a:pt x="20" y="0"/>
                  </a:cubicBezTo>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3" name="Freeform 151">
              <a:extLst>
                <a:ext uri="{FF2B5EF4-FFF2-40B4-BE49-F238E27FC236}">
                  <a16:creationId xmlns="" xmlns:a16="http://schemas.microsoft.com/office/drawing/2014/main" id="{FA4115A7-EC07-4082-B949-50E6507BB978}"/>
                </a:ext>
              </a:extLst>
            </p:cNvPr>
            <p:cNvSpPr>
              <a:spLocks/>
            </p:cNvSpPr>
            <p:nvPr/>
          </p:nvSpPr>
          <p:spPr bwMode="auto">
            <a:xfrm flipH="1">
              <a:off x="1122363" y="5659438"/>
              <a:ext cx="241300" cy="179388"/>
            </a:xfrm>
            <a:custGeom>
              <a:avLst/>
              <a:gdLst>
                <a:gd name="T0" fmla="*/ 0 w 85"/>
                <a:gd name="T1" fmla="*/ 2 h 63"/>
                <a:gd name="T2" fmla="*/ 80 w 85"/>
                <a:gd name="T3" fmla="*/ 61 h 63"/>
                <a:gd name="T4" fmla="*/ 84 w 85"/>
                <a:gd name="T5" fmla="*/ 60 h 63"/>
                <a:gd name="T6" fmla="*/ 5 w 85"/>
                <a:gd name="T7" fmla="*/ 0 h 63"/>
                <a:gd name="T8" fmla="*/ 0 w 85"/>
                <a:gd name="T9" fmla="*/ 2 h 63"/>
              </a:gdLst>
              <a:ahLst/>
              <a:cxnLst>
                <a:cxn ang="0">
                  <a:pos x="T0" y="T1"/>
                </a:cxn>
                <a:cxn ang="0">
                  <a:pos x="T2" y="T3"/>
                </a:cxn>
                <a:cxn ang="0">
                  <a:pos x="T4" y="T5"/>
                </a:cxn>
                <a:cxn ang="0">
                  <a:pos x="T6" y="T7"/>
                </a:cxn>
                <a:cxn ang="0">
                  <a:pos x="T8" y="T9"/>
                </a:cxn>
              </a:cxnLst>
              <a:rect l="0" t="0" r="r" b="b"/>
              <a:pathLst>
                <a:path w="85" h="63">
                  <a:moveTo>
                    <a:pt x="0" y="2"/>
                  </a:moveTo>
                  <a:cubicBezTo>
                    <a:pt x="0" y="2"/>
                    <a:pt x="29" y="43"/>
                    <a:pt x="80" y="61"/>
                  </a:cubicBezTo>
                  <a:cubicBezTo>
                    <a:pt x="80" y="61"/>
                    <a:pt x="85" y="63"/>
                    <a:pt x="84" y="60"/>
                  </a:cubicBezTo>
                  <a:cubicBezTo>
                    <a:pt x="82" y="53"/>
                    <a:pt x="45" y="54"/>
                    <a:pt x="5" y="0"/>
                  </a:cubicBezTo>
                  <a:cubicBezTo>
                    <a:pt x="0" y="2"/>
                    <a:pt x="0" y="2"/>
                    <a:pt x="0" y="2"/>
                  </a:cubicBezTo>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4" name="Freeform 152">
              <a:extLst>
                <a:ext uri="{FF2B5EF4-FFF2-40B4-BE49-F238E27FC236}">
                  <a16:creationId xmlns="" xmlns:a16="http://schemas.microsoft.com/office/drawing/2014/main" id="{8DF9965E-3E58-40D3-AEAE-76B1036D7479}"/>
                </a:ext>
              </a:extLst>
            </p:cNvPr>
            <p:cNvSpPr>
              <a:spLocks/>
            </p:cNvSpPr>
            <p:nvPr/>
          </p:nvSpPr>
          <p:spPr bwMode="auto">
            <a:xfrm flipH="1">
              <a:off x="1973263" y="5834063"/>
              <a:ext cx="314325" cy="125413"/>
            </a:xfrm>
            <a:custGeom>
              <a:avLst/>
              <a:gdLst>
                <a:gd name="T0" fmla="*/ 24 w 111"/>
                <a:gd name="T1" fmla="*/ 36 h 44"/>
                <a:gd name="T2" fmla="*/ 23 w 111"/>
                <a:gd name="T3" fmla="*/ 35 h 44"/>
                <a:gd name="T4" fmla="*/ 21 w 111"/>
                <a:gd name="T5" fmla="*/ 34 h 44"/>
                <a:gd name="T6" fmla="*/ 1 w 111"/>
                <a:gd name="T7" fmla="*/ 13 h 44"/>
                <a:gd name="T8" fmla="*/ 2 w 111"/>
                <a:gd name="T9" fmla="*/ 8 h 44"/>
                <a:gd name="T10" fmla="*/ 16 w 111"/>
                <a:gd name="T11" fmla="*/ 8 h 44"/>
                <a:gd name="T12" fmla="*/ 18 w 111"/>
                <a:gd name="T13" fmla="*/ 8 h 44"/>
                <a:gd name="T14" fmla="*/ 18 w 111"/>
                <a:gd name="T15" fmla="*/ 8 h 44"/>
                <a:gd name="T16" fmla="*/ 18 w 111"/>
                <a:gd name="T17" fmla="*/ 8 h 44"/>
                <a:gd name="T18" fmla="*/ 19 w 111"/>
                <a:gd name="T19" fmla="*/ 8 h 44"/>
                <a:gd name="T20" fmla="*/ 31 w 111"/>
                <a:gd name="T21" fmla="*/ 9 h 44"/>
                <a:gd name="T22" fmla="*/ 64 w 111"/>
                <a:gd name="T23" fmla="*/ 7 h 44"/>
                <a:gd name="T24" fmla="*/ 96 w 111"/>
                <a:gd name="T25" fmla="*/ 1 h 44"/>
                <a:gd name="T26" fmla="*/ 102 w 111"/>
                <a:gd name="T27" fmla="*/ 0 h 44"/>
                <a:gd name="T28" fmla="*/ 111 w 111"/>
                <a:gd name="T29" fmla="*/ 7 h 44"/>
                <a:gd name="T30" fmla="*/ 102 w 111"/>
                <a:gd name="T31" fmla="*/ 18 h 44"/>
                <a:gd name="T32" fmla="*/ 50 w 111"/>
                <a:gd name="T33" fmla="*/ 43 h 44"/>
                <a:gd name="T34" fmla="*/ 24 w 111"/>
                <a:gd name="T35" fmla="*/ 36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1" h="44">
                  <a:moveTo>
                    <a:pt x="24" y="36"/>
                  </a:moveTo>
                  <a:cubicBezTo>
                    <a:pt x="23" y="35"/>
                    <a:pt x="23" y="35"/>
                    <a:pt x="23" y="35"/>
                  </a:cubicBezTo>
                  <a:cubicBezTo>
                    <a:pt x="22" y="35"/>
                    <a:pt x="21" y="35"/>
                    <a:pt x="21" y="34"/>
                  </a:cubicBezTo>
                  <a:cubicBezTo>
                    <a:pt x="8" y="28"/>
                    <a:pt x="0" y="15"/>
                    <a:pt x="1" y="13"/>
                  </a:cubicBezTo>
                  <a:cubicBezTo>
                    <a:pt x="0" y="9"/>
                    <a:pt x="2" y="11"/>
                    <a:pt x="2" y="8"/>
                  </a:cubicBezTo>
                  <a:cubicBezTo>
                    <a:pt x="2" y="6"/>
                    <a:pt x="4" y="5"/>
                    <a:pt x="16" y="8"/>
                  </a:cubicBezTo>
                  <a:cubicBezTo>
                    <a:pt x="17" y="8"/>
                    <a:pt x="17" y="8"/>
                    <a:pt x="18" y="8"/>
                  </a:cubicBezTo>
                  <a:cubicBezTo>
                    <a:pt x="18" y="8"/>
                    <a:pt x="18" y="8"/>
                    <a:pt x="18" y="8"/>
                  </a:cubicBezTo>
                  <a:cubicBezTo>
                    <a:pt x="18" y="8"/>
                    <a:pt x="18" y="8"/>
                    <a:pt x="18" y="8"/>
                  </a:cubicBezTo>
                  <a:cubicBezTo>
                    <a:pt x="18" y="8"/>
                    <a:pt x="19" y="8"/>
                    <a:pt x="19" y="8"/>
                  </a:cubicBezTo>
                  <a:cubicBezTo>
                    <a:pt x="22" y="9"/>
                    <a:pt x="26" y="9"/>
                    <a:pt x="31" y="9"/>
                  </a:cubicBezTo>
                  <a:cubicBezTo>
                    <a:pt x="42" y="10"/>
                    <a:pt x="56" y="9"/>
                    <a:pt x="64" y="7"/>
                  </a:cubicBezTo>
                  <a:cubicBezTo>
                    <a:pt x="71" y="6"/>
                    <a:pt x="87" y="3"/>
                    <a:pt x="96" y="1"/>
                  </a:cubicBezTo>
                  <a:cubicBezTo>
                    <a:pt x="99" y="1"/>
                    <a:pt x="102" y="0"/>
                    <a:pt x="102" y="0"/>
                  </a:cubicBezTo>
                  <a:cubicBezTo>
                    <a:pt x="111" y="7"/>
                    <a:pt x="111" y="7"/>
                    <a:pt x="111" y="7"/>
                  </a:cubicBezTo>
                  <a:cubicBezTo>
                    <a:pt x="108" y="11"/>
                    <a:pt x="105" y="15"/>
                    <a:pt x="102" y="18"/>
                  </a:cubicBezTo>
                  <a:cubicBezTo>
                    <a:pt x="84" y="39"/>
                    <a:pt x="66" y="44"/>
                    <a:pt x="50" y="43"/>
                  </a:cubicBezTo>
                  <a:cubicBezTo>
                    <a:pt x="40" y="42"/>
                    <a:pt x="30" y="39"/>
                    <a:pt x="24" y="36"/>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5" name="Freeform 153">
              <a:extLst>
                <a:ext uri="{FF2B5EF4-FFF2-40B4-BE49-F238E27FC236}">
                  <a16:creationId xmlns="" xmlns:a16="http://schemas.microsoft.com/office/drawing/2014/main" id="{8E6027AF-506B-44FC-8A2F-51264673452A}"/>
                </a:ext>
              </a:extLst>
            </p:cNvPr>
            <p:cNvSpPr>
              <a:spLocks noEditPoints="1"/>
            </p:cNvSpPr>
            <p:nvPr/>
          </p:nvSpPr>
          <p:spPr bwMode="auto">
            <a:xfrm flipH="1">
              <a:off x="2009775" y="5859463"/>
              <a:ext cx="190500" cy="96838"/>
            </a:xfrm>
            <a:custGeom>
              <a:avLst/>
              <a:gdLst>
                <a:gd name="T0" fmla="*/ 36 w 67"/>
                <a:gd name="T1" fmla="*/ 31 h 34"/>
                <a:gd name="T2" fmla="*/ 19 w 67"/>
                <a:gd name="T3" fmla="*/ 34 h 34"/>
                <a:gd name="T4" fmla="*/ 23 w 67"/>
                <a:gd name="T5" fmla="*/ 34 h 34"/>
                <a:gd name="T6" fmla="*/ 33 w 67"/>
                <a:gd name="T7" fmla="*/ 33 h 34"/>
                <a:gd name="T8" fmla="*/ 36 w 67"/>
                <a:gd name="T9" fmla="*/ 31 h 34"/>
                <a:gd name="T10" fmla="*/ 67 w 67"/>
                <a:gd name="T11" fmla="*/ 3 h 34"/>
                <a:gd name="T12" fmla="*/ 64 w 67"/>
                <a:gd name="T13" fmla="*/ 3 h 34"/>
                <a:gd name="T14" fmla="*/ 47 w 67"/>
                <a:gd name="T15" fmla="*/ 6 h 34"/>
                <a:gd name="T16" fmla="*/ 44 w 67"/>
                <a:gd name="T17" fmla="*/ 5 h 34"/>
                <a:gd name="T18" fmla="*/ 40 w 67"/>
                <a:gd name="T19" fmla="*/ 10 h 34"/>
                <a:gd name="T20" fmla="*/ 25 w 67"/>
                <a:gd name="T21" fmla="*/ 12 h 34"/>
                <a:gd name="T22" fmla="*/ 7 w 67"/>
                <a:gd name="T23" fmla="*/ 11 h 34"/>
                <a:gd name="T24" fmla="*/ 32 w 67"/>
                <a:gd name="T25" fmla="*/ 16 h 34"/>
                <a:gd name="T26" fmla="*/ 35 w 67"/>
                <a:gd name="T27" fmla="*/ 15 h 34"/>
                <a:gd name="T28" fmla="*/ 47 w 67"/>
                <a:gd name="T29" fmla="*/ 15 h 34"/>
                <a:gd name="T30" fmla="*/ 49 w 67"/>
                <a:gd name="T31" fmla="*/ 19 h 34"/>
                <a:gd name="T32" fmla="*/ 28 w 67"/>
                <a:gd name="T33" fmla="*/ 24 h 34"/>
                <a:gd name="T34" fmla="*/ 18 w 67"/>
                <a:gd name="T35" fmla="*/ 24 h 34"/>
                <a:gd name="T36" fmla="*/ 31 w 67"/>
                <a:gd name="T37" fmla="*/ 27 h 34"/>
                <a:gd name="T38" fmla="*/ 38 w 67"/>
                <a:gd name="T39" fmla="*/ 27 h 34"/>
                <a:gd name="T40" fmla="*/ 42 w 67"/>
                <a:gd name="T41" fmla="*/ 26 h 34"/>
                <a:gd name="T42" fmla="*/ 45 w 67"/>
                <a:gd name="T43" fmla="*/ 23 h 34"/>
                <a:gd name="T44" fmla="*/ 46 w 67"/>
                <a:gd name="T45" fmla="*/ 23 h 34"/>
                <a:gd name="T46" fmla="*/ 67 w 67"/>
                <a:gd name="T47" fmla="*/ 3 h 34"/>
                <a:gd name="T48" fmla="*/ 16 w 67"/>
                <a:gd name="T49" fmla="*/ 0 h 34"/>
                <a:gd name="T50" fmla="*/ 4 w 67"/>
                <a:gd name="T51" fmla="*/ 0 h 34"/>
                <a:gd name="T52" fmla="*/ 0 w 67"/>
                <a:gd name="T53" fmla="*/ 0 h 34"/>
                <a:gd name="T54" fmla="*/ 9 w 67"/>
                <a:gd name="T55" fmla="*/ 2 h 34"/>
                <a:gd name="T56" fmla="*/ 19 w 67"/>
                <a:gd name="T57" fmla="*/ 2 h 34"/>
                <a:gd name="T58" fmla="*/ 21 w 67"/>
                <a:gd name="T59" fmla="*/ 2 h 34"/>
                <a:gd name="T60" fmla="*/ 16 w 67"/>
                <a:gd name="T61"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7" h="34">
                  <a:moveTo>
                    <a:pt x="36" y="31"/>
                  </a:moveTo>
                  <a:cubicBezTo>
                    <a:pt x="30" y="32"/>
                    <a:pt x="23" y="34"/>
                    <a:pt x="19" y="34"/>
                  </a:cubicBezTo>
                  <a:cubicBezTo>
                    <a:pt x="20" y="34"/>
                    <a:pt x="22" y="34"/>
                    <a:pt x="23" y="34"/>
                  </a:cubicBezTo>
                  <a:cubicBezTo>
                    <a:pt x="26" y="34"/>
                    <a:pt x="29" y="34"/>
                    <a:pt x="33" y="33"/>
                  </a:cubicBezTo>
                  <a:cubicBezTo>
                    <a:pt x="34" y="33"/>
                    <a:pt x="35" y="32"/>
                    <a:pt x="36" y="31"/>
                  </a:cubicBezTo>
                  <a:moveTo>
                    <a:pt x="67" y="3"/>
                  </a:moveTo>
                  <a:cubicBezTo>
                    <a:pt x="67" y="3"/>
                    <a:pt x="66" y="3"/>
                    <a:pt x="64" y="3"/>
                  </a:cubicBezTo>
                  <a:cubicBezTo>
                    <a:pt x="59" y="5"/>
                    <a:pt x="53" y="6"/>
                    <a:pt x="47" y="6"/>
                  </a:cubicBezTo>
                  <a:cubicBezTo>
                    <a:pt x="46" y="6"/>
                    <a:pt x="45" y="5"/>
                    <a:pt x="44" y="5"/>
                  </a:cubicBezTo>
                  <a:cubicBezTo>
                    <a:pt x="44" y="7"/>
                    <a:pt x="43" y="9"/>
                    <a:pt x="40" y="10"/>
                  </a:cubicBezTo>
                  <a:cubicBezTo>
                    <a:pt x="37" y="12"/>
                    <a:pt x="31" y="12"/>
                    <a:pt x="25" y="12"/>
                  </a:cubicBezTo>
                  <a:cubicBezTo>
                    <a:pt x="16" y="12"/>
                    <a:pt x="7" y="11"/>
                    <a:pt x="7" y="11"/>
                  </a:cubicBezTo>
                  <a:cubicBezTo>
                    <a:pt x="7" y="11"/>
                    <a:pt x="20" y="16"/>
                    <a:pt x="32" y="16"/>
                  </a:cubicBezTo>
                  <a:cubicBezTo>
                    <a:pt x="33" y="16"/>
                    <a:pt x="34" y="16"/>
                    <a:pt x="35" y="15"/>
                  </a:cubicBezTo>
                  <a:cubicBezTo>
                    <a:pt x="40" y="15"/>
                    <a:pt x="44" y="15"/>
                    <a:pt x="47" y="15"/>
                  </a:cubicBezTo>
                  <a:cubicBezTo>
                    <a:pt x="51" y="15"/>
                    <a:pt x="52" y="16"/>
                    <a:pt x="49" y="19"/>
                  </a:cubicBezTo>
                  <a:cubicBezTo>
                    <a:pt x="46" y="22"/>
                    <a:pt x="38" y="24"/>
                    <a:pt x="28" y="24"/>
                  </a:cubicBezTo>
                  <a:cubicBezTo>
                    <a:pt x="25" y="24"/>
                    <a:pt x="22" y="24"/>
                    <a:pt x="18" y="24"/>
                  </a:cubicBezTo>
                  <a:cubicBezTo>
                    <a:pt x="21" y="26"/>
                    <a:pt x="26" y="27"/>
                    <a:pt x="31" y="27"/>
                  </a:cubicBezTo>
                  <a:cubicBezTo>
                    <a:pt x="33" y="27"/>
                    <a:pt x="36" y="27"/>
                    <a:pt x="38" y="27"/>
                  </a:cubicBezTo>
                  <a:cubicBezTo>
                    <a:pt x="39" y="26"/>
                    <a:pt x="41" y="26"/>
                    <a:pt x="42" y="26"/>
                  </a:cubicBezTo>
                  <a:cubicBezTo>
                    <a:pt x="43" y="25"/>
                    <a:pt x="44" y="24"/>
                    <a:pt x="45" y="23"/>
                  </a:cubicBezTo>
                  <a:cubicBezTo>
                    <a:pt x="46" y="23"/>
                    <a:pt x="46" y="23"/>
                    <a:pt x="46" y="23"/>
                  </a:cubicBezTo>
                  <a:cubicBezTo>
                    <a:pt x="54" y="17"/>
                    <a:pt x="62" y="12"/>
                    <a:pt x="67" y="3"/>
                  </a:cubicBezTo>
                  <a:moveTo>
                    <a:pt x="16" y="0"/>
                  </a:moveTo>
                  <a:cubicBezTo>
                    <a:pt x="12" y="0"/>
                    <a:pt x="8" y="0"/>
                    <a:pt x="4" y="0"/>
                  </a:cubicBezTo>
                  <a:cubicBezTo>
                    <a:pt x="3" y="0"/>
                    <a:pt x="1" y="0"/>
                    <a:pt x="0" y="0"/>
                  </a:cubicBezTo>
                  <a:cubicBezTo>
                    <a:pt x="2" y="2"/>
                    <a:pt x="5" y="2"/>
                    <a:pt x="9" y="2"/>
                  </a:cubicBezTo>
                  <a:cubicBezTo>
                    <a:pt x="12" y="2"/>
                    <a:pt x="15" y="2"/>
                    <a:pt x="19" y="2"/>
                  </a:cubicBezTo>
                  <a:cubicBezTo>
                    <a:pt x="20" y="2"/>
                    <a:pt x="20" y="2"/>
                    <a:pt x="21" y="2"/>
                  </a:cubicBezTo>
                  <a:cubicBezTo>
                    <a:pt x="19" y="1"/>
                    <a:pt x="18" y="1"/>
                    <a:pt x="16" y="0"/>
                  </a:cubicBezTo>
                </a:path>
              </a:pathLst>
            </a:custGeom>
            <a:solidFill>
              <a:srgbClr val="FCE9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6" name="Freeform 154">
              <a:extLst>
                <a:ext uri="{FF2B5EF4-FFF2-40B4-BE49-F238E27FC236}">
                  <a16:creationId xmlns="" xmlns:a16="http://schemas.microsoft.com/office/drawing/2014/main" id="{2918AD70-8891-4B6A-97A2-2443837FD8A9}"/>
                </a:ext>
              </a:extLst>
            </p:cNvPr>
            <p:cNvSpPr>
              <a:spLocks/>
            </p:cNvSpPr>
            <p:nvPr/>
          </p:nvSpPr>
          <p:spPr bwMode="auto">
            <a:xfrm flipH="1">
              <a:off x="1976438" y="5688013"/>
              <a:ext cx="280988" cy="207963"/>
            </a:xfrm>
            <a:custGeom>
              <a:avLst/>
              <a:gdLst>
                <a:gd name="T0" fmla="*/ 20 w 99"/>
                <a:gd name="T1" fmla="*/ 53 h 73"/>
                <a:gd name="T2" fmla="*/ 11 w 99"/>
                <a:gd name="T3" fmla="*/ 46 h 73"/>
                <a:gd name="T4" fmla="*/ 2 w 99"/>
                <a:gd name="T5" fmla="*/ 30 h 73"/>
                <a:gd name="T6" fmla="*/ 2 w 99"/>
                <a:gd name="T7" fmla="*/ 30 h 73"/>
                <a:gd name="T8" fmla="*/ 0 w 99"/>
                <a:gd name="T9" fmla="*/ 17 h 73"/>
                <a:gd name="T10" fmla="*/ 4 w 99"/>
                <a:gd name="T11" fmla="*/ 13 h 73"/>
                <a:gd name="T12" fmla="*/ 7 w 99"/>
                <a:gd name="T13" fmla="*/ 12 h 73"/>
                <a:gd name="T14" fmla="*/ 8 w 99"/>
                <a:gd name="T15" fmla="*/ 8 h 73"/>
                <a:gd name="T16" fmla="*/ 10 w 99"/>
                <a:gd name="T17" fmla="*/ 4 h 73"/>
                <a:gd name="T18" fmla="*/ 27 w 99"/>
                <a:gd name="T19" fmla="*/ 0 h 73"/>
                <a:gd name="T20" fmla="*/ 27 w 99"/>
                <a:gd name="T21" fmla="*/ 0 h 73"/>
                <a:gd name="T22" fmla="*/ 33 w 99"/>
                <a:gd name="T23" fmla="*/ 0 h 73"/>
                <a:gd name="T24" fmla="*/ 50 w 99"/>
                <a:gd name="T25" fmla="*/ 3 h 73"/>
                <a:gd name="T26" fmla="*/ 50 w 99"/>
                <a:gd name="T27" fmla="*/ 3 h 73"/>
                <a:gd name="T28" fmla="*/ 53 w 99"/>
                <a:gd name="T29" fmla="*/ 4 h 73"/>
                <a:gd name="T30" fmla="*/ 53 w 99"/>
                <a:gd name="T31" fmla="*/ 4 h 73"/>
                <a:gd name="T32" fmla="*/ 80 w 99"/>
                <a:gd name="T33" fmla="*/ 21 h 73"/>
                <a:gd name="T34" fmla="*/ 99 w 99"/>
                <a:gd name="T35" fmla="*/ 55 h 73"/>
                <a:gd name="T36" fmla="*/ 20 w 99"/>
                <a:gd name="T37" fmla="*/ 5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9" h="73">
                  <a:moveTo>
                    <a:pt x="20" y="53"/>
                  </a:moveTo>
                  <a:cubicBezTo>
                    <a:pt x="16" y="50"/>
                    <a:pt x="13" y="48"/>
                    <a:pt x="11" y="46"/>
                  </a:cubicBezTo>
                  <a:cubicBezTo>
                    <a:pt x="6" y="40"/>
                    <a:pt x="3" y="35"/>
                    <a:pt x="2" y="30"/>
                  </a:cubicBezTo>
                  <a:cubicBezTo>
                    <a:pt x="2" y="30"/>
                    <a:pt x="2" y="30"/>
                    <a:pt x="2" y="30"/>
                  </a:cubicBezTo>
                  <a:cubicBezTo>
                    <a:pt x="0" y="25"/>
                    <a:pt x="0" y="20"/>
                    <a:pt x="0" y="17"/>
                  </a:cubicBezTo>
                  <a:cubicBezTo>
                    <a:pt x="0" y="15"/>
                    <a:pt x="1" y="14"/>
                    <a:pt x="4" y="13"/>
                  </a:cubicBezTo>
                  <a:cubicBezTo>
                    <a:pt x="5" y="13"/>
                    <a:pt x="6" y="13"/>
                    <a:pt x="7" y="12"/>
                  </a:cubicBezTo>
                  <a:cubicBezTo>
                    <a:pt x="8" y="11"/>
                    <a:pt x="8" y="10"/>
                    <a:pt x="8" y="8"/>
                  </a:cubicBezTo>
                  <a:cubicBezTo>
                    <a:pt x="8" y="6"/>
                    <a:pt x="8" y="4"/>
                    <a:pt x="10" y="4"/>
                  </a:cubicBezTo>
                  <a:cubicBezTo>
                    <a:pt x="14" y="2"/>
                    <a:pt x="19" y="1"/>
                    <a:pt x="27" y="0"/>
                  </a:cubicBezTo>
                  <a:cubicBezTo>
                    <a:pt x="27" y="0"/>
                    <a:pt x="27" y="0"/>
                    <a:pt x="27" y="0"/>
                  </a:cubicBezTo>
                  <a:cubicBezTo>
                    <a:pt x="29" y="0"/>
                    <a:pt x="31" y="0"/>
                    <a:pt x="33" y="0"/>
                  </a:cubicBezTo>
                  <a:cubicBezTo>
                    <a:pt x="38" y="0"/>
                    <a:pt x="44" y="1"/>
                    <a:pt x="50" y="3"/>
                  </a:cubicBezTo>
                  <a:cubicBezTo>
                    <a:pt x="50" y="3"/>
                    <a:pt x="50" y="3"/>
                    <a:pt x="50" y="3"/>
                  </a:cubicBezTo>
                  <a:cubicBezTo>
                    <a:pt x="51" y="3"/>
                    <a:pt x="52" y="3"/>
                    <a:pt x="53" y="4"/>
                  </a:cubicBezTo>
                  <a:cubicBezTo>
                    <a:pt x="53" y="4"/>
                    <a:pt x="53" y="4"/>
                    <a:pt x="53" y="4"/>
                  </a:cubicBezTo>
                  <a:cubicBezTo>
                    <a:pt x="63" y="7"/>
                    <a:pt x="72" y="13"/>
                    <a:pt x="80" y="21"/>
                  </a:cubicBezTo>
                  <a:cubicBezTo>
                    <a:pt x="93" y="36"/>
                    <a:pt x="99" y="55"/>
                    <a:pt x="99" y="55"/>
                  </a:cubicBezTo>
                  <a:cubicBezTo>
                    <a:pt x="79" y="73"/>
                    <a:pt x="40" y="65"/>
                    <a:pt x="20" y="53"/>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7" name="Freeform 155">
              <a:extLst>
                <a:ext uri="{FF2B5EF4-FFF2-40B4-BE49-F238E27FC236}">
                  <a16:creationId xmlns="" xmlns:a16="http://schemas.microsoft.com/office/drawing/2014/main" id="{F98B96D0-B070-4C78-B2F7-76FCDB04141E}"/>
                </a:ext>
              </a:extLst>
            </p:cNvPr>
            <p:cNvSpPr>
              <a:spLocks/>
            </p:cNvSpPr>
            <p:nvPr/>
          </p:nvSpPr>
          <p:spPr bwMode="auto">
            <a:xfrm flipH="1">
              <a:off x="2070100" y="5697538"/>
              <a:ext cx="44450" cy="19050"/>
            </a:xfrm>
            <a:custGeom>
              <a:avLst/>
              <a:gdLst>
                <a:gd name="T0" fmla="*/ 0 w 16"/>
                <a:gd name="T1" fmla="*/ 0 h 7"/>
                <a:gd name="T2" fmla="*/ 0 w 16"/>
                <a:gd name="T3" fmla="*/ 0 h 7"/>
                <a:gd name="T4" fmla="*/ 0 w 16"/>
                <a:gd name="T5" fmla="*/ 0 h 7"/>
                <a:gd name="T6" fmla="*/ 3 w 16"/>
                <a:gd name="T7" fmla="*/ 1 h 7"/>
                <a:gd name="T8" fmla="*/ 3 w 16"/>
                <a:gd name="T9" fmla="*/ 1 h 7"/>
                <a:gd name="T10" fmla="*/ 16 w 16"/>
                <a:gd name="T11" fmla="*/ 7 h 7"/>
                <a:gd name="T12" fmla="*/ 16 w 16"/>
                <a:gd name="T13" fmla="*/ 7 h 7"/>
                <a:gd name="T14" fmla="*/ 3 w 16"/>
                <a:gd name="T15" fmla="*/ 1 h 7"/>
                <a:gd name="T16" fmla="*/ 3 w 16"/>
                <a:gd name="T17" fmla="*/ 1 h 7"/>
                <a:gd name="T18" fmla="*/ 0 w 16"/>
                <a:gd name="T19" fmla="*/ 0 h 7"/>
                <a:gd name="T20" fmla="*/ 0 w 16"/>
                <a:gd name="T21" fmla="*/ 0 h 7"/>
                <a:gd name="T22" fmla="*/ 0 w 16"/>
                <a:gd name="T23"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 h="7">
                  <a:moveTo>
                    <a:pt x="0" y="0"/>
                  </a:moveTo>
                  <a:cubicBezTo>
                    <a:pt x="0" y="0"/>
                    <a:pt x="0" y="0"/>
                    <a:pt x="0" y="0"/>
                  </a:cubicBezTo>
                  <a:cubicBezTo>
                    <a:pt x="0" y="0"/>
                    <a:pt x="0" y="0"/>
                    <a:pt x="0" y="0"/>
                  </a:cubicBezTo>
                  <a:cubicBezTo>
                    <a:pt x="1" y="0"/>
                    <a:pt x="2" y="0"/>
                    <a:pt x="3" y="1"/>
                  </a:cubicBezTo>
                  <a:cubicBezTo>
                    <a:pt x="3" y="1"/>
                    <a:pt x="3" y="1"/>
                    <a:pt x="3" y="1"/>
                  </a:cubicBezTo>
                  <a:cubicBezTo>
                    <a:pt x="7" y="2"/>
                    <a:pt x="12" y="4"/>
                    <a:pt x="16" y="7"/>
                  </a:cubicBezTo>
                  <a:cubicBezTo>
                    <a:pt x="16" y="7"/>
                    <a:pt x="16" y="7"/>
                    <a:pt x="16" y="7"/>
                  </a:cubicBezTo>
                  <a:cubicBezTo>
                    <a:pt x="12" y="4"/>
                    <a:pt x="7" y="2"/>
                    <a:pt x="3" y="1"/>
                  </a:cubicBezTo>
                  <a:cubicBezTo>
                    <a:pt x="3" y="1"/>
                    <a:pt x="3" y="1"/>
                    <a:pt x="3" y="1"/>
                  </a:cubicBezTo>
                  <a:cubicBezTo>
                    <a:pt x="2" y="0"/>
                    <a:pt x="1" y="0"/>
                    <a:pt x="0" y="0"/>
                  </a:cubicBezTo>
                  <a:cubicBezTo>
                    <a:pt x="0" y="0"/>
                    <a:pt x="0" y="0"/>
                    <a:pt x="0" y="0"/>
                  </a:cubicBezTo>
                  <a:cubicBezTo>
                    <a:pt x="0" y="0"/>
                    <a:pt x="0" y="0"/>
                    <a:pt x="0" y="0"/>
                  </a:cubicBezTo>
                </a:path>
              </a:pathLst>
            </a:custGeom>
            <a:solidFill>
              <a:srgbClr val="FDEF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8" name="Freeform 156">
              <a:extLst>
                <a:ext uri="{FF2B5EF4-FFF2-40B4-BE49-F238E27FC236}">
                  <a16:creationId xmlns="" xmlns:a16="http://schemas.microsoft.com/office/drawing/2014/main" id="{67985149-B92D-4BDA-911A-32C066B00E11}"/>
                </a:ext>
              </a:extLst>
            </p:cNvPr>
            <p:cNvSpPr>
              <a:spLocks noEditPoints="1"/>
            </p:cNvSpPr>
            <p:nvPr/>
          </p:nvSpPr>
          <p:spPr bwMode="auto">
            <a:xfrm flipH="1">
              <a:off x="1984375" y="5691188"/>
              <a:ext cx="215900" cy="185738"/>
            </a:xfrm>
            <a:custGeom>
              <a:avLst/>
              <a:gdLst>
                <a:gd name="T0" fmla="*/ 47 w 76"/>
                <a:gd name="T1" fmla="*/ 65 h 65"/>
                <a:gd name="T2" fmla="*/ 59 w 76"/>
                <a:gd name="T3" fmla="*/ 62 h 65"/>
                <a:gd name="T4" fmla="*/ 40 w 76"/>
                <a:gd name="T5" fmla="*/ 60 h 65"/>
                <a:gd name="T6" fmla="*/ 0 w 76"/>
                <a:gd name="T7" fmla="*/ 52 h 65"/>
                <a:gd name="T8" fmla="*/ 72 w 76"/>
                <a:gd name="T9" fmla="*/ 53 h 65"/>
                <a:gd name="T10" fmla="*/ 66 w 76"/>
                <a:gd name="T11" fmla="*/ 50 h 65"/>
                <a:gd name="T12" fmla="*/ 50 w 76"/>
                <a:gd name="T13" fmla="*/ 51 h 65"/>
                <a:gd name="T14" fmla="*/ 71 w 76"/>
                <a:gd name="T15" fmla="*/ 54 h 65"/>
                <a:gd name="T16" fmla="*/ 58 w 76"/>
                <a:gd name="T17" fmla="*/ 47 h 65"/>
                <a:gd name="T18" fmla="*/ 23 w 76"/>
                <a:gd name="T19" fmla="*/ 45 h 65"/>
                <a:gd name="T20" fmla="*/ 44 w 76"/>
                <a:gd name="T21" fmla="*/ 60 h 65"/>
                <a:gd name="T22" fmla="*/ 68 w 76"/>
                <a:gd name="T23" fmla="*/ 60 h 65"/>
                <a:gd name="T24" fmla="*/ 49 w 76"/>
                <a:gd name="T25" fmla="*/ 51 h 65"/>
                <a:gd name="T26" fmla="*/ 39 w 76"/>
                <a:gd name="T27" fmla="*/ 50 h 65"/>
                <a:gd name="T28" fmla="*/ 16 w 76"/>
                <a:gd name="T29" fmla="*/ 39 h 65"/>
                <a:gd name="T30" fmla="*/ 19 w 76"/>
                <a:gd name="T31" fmla="*/ 41 h 65"/>
                <a:gd name="T32" fmla="*/ 49 w 76"/>
                <a:gd name="T33" fmla="*/ 38 h 65"/>
                <a:gd name="T34" fmla="*/ 55 w 76"/>
                <a:gd name="T35" fmla="*/ 40 h 65"/>
                <a:gd name="T36" fmla="*/ 38 w 76"/>
                <a:gd name="T37" fmla="*/ 34 h 65"/>
                <a:gd name="T38" fmla="*/ 52 w 76"/>
                <a:gd name="T39" fmla="*/ 43 h 65"/>
                <a:gd name="T40" fmla="*/ 38 w 76"/>
                <a:gd name="T41" fmla="*/ 34 h 65"/>
                <a:gd name="T42" fmla="*/ 38 w 76"/>
                <a:gd name="T43" fmla="*/ 36 h 65"/>
                <a:gd name="T44" fmla="*/ 34 w 76"/>
                <a:gd name="T45" fmla="*/ 33 h 65"/>
                <a:gd name="T46" fmla="*/ 51 w 76"/>
                <a:gd name="T47" fmla="*/ 31 h 65"/>
                <a:gd name="T48" fmla="*/ 59 w 76"/>
                <a:gd name="T49" fmla="*/ 41 h 65"/>
                <a:gd name="T50" fmla="*/ 56 w 76"/>
                <a:gd name="T51" fmla="*/ 41 h 65"/>
                <a:gd name="T52" fmla="*/ 74 w 76"/>
                <a:gd name="T53" fmla="*/ 50 h 65"/>
                <a:gd name="T54" fmla="*/ 71 w 76"/>
                <a:gd name="T55" fmla="*/ 44 h 65"/>
                <a:gd name="T56" fmla="*/ 58 w 76"/>
                <a:gd name="T57" fmla="*/ 33 h 65"/>
                <a:gd name="T58" fmla="*/ 38 w 76"/>
                <a:gd name="T59" fmla="*/ 24 h 65"/>
                <a:gd name="T60" fmla="*/ 52 w 76"/>
                <a:gd name="T61" fmla="*/ 34 h 65"/>
                <a:gd name="T62" fmla="*/ 50 w 76"/>
                <a:gd name="T63" fmla="*/ 30 h 65"/>
                <a:gd name="T64" fmla="*/ 28 w 76"/>
                <a:gd name="T65" fmla="*/ 20 h 65"/>
                <a:gd name="T66" fmla="*/ 37 w 76"/>
                <a:gd name="T67" fmla="*/ 24 h 65"/>
                <a:gd name="T68" fmla="*/ 28 w 76"/>
                <a:gd name="T69" fmla="*/ 20 h 65"/>
                <a:gd name="T70" fmla="*/ 21 w 76"/>
                <a:gd name="T71" fmla="*/ 1 h 65"/>
                <a:gd name="T72" fmla="*/ 46 w 76"/>
                <a:gd name="T73" fmla="*/ 9 h 65"/>
                <a:gd name="T74" fmla="*/ 33 w 76"/>
                <a:gd name="T75" fmla="*/ 3 h 65"/>
                <a:gd name="T76" fmla="*/ 30 w 76"/>
                <a:gd name="T77" fmla="*/ 2 h 65"/>
                <a:gd name="T78" fmla="*/ 22 w 76"/>
                <a:gd name="T79"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6" h="65">
                  <a:moveTo>
                    <a:pt x="0" y="52"/>
                  </a:moveTo>
                  <a:cubicBezTo>
                    <a:pt x="12" y="59"/>
                    <a:pt x="30" y="65"/>
                    <a:pt x="47" y="65"/>
                  </a:cubicBezTo>
                  <a:cubicBezTo>
                    <a:pt x="53" y="65"/>
                    <a:pt x="59" y="64"/>
                    <a:pt x="64" y="62"/>
                  </a:cubicBezTo>
                  <a:cubicBezTo>
                    <a:pt x="63" y="62"/>
                    <a:pt x="61" y="62"/>
                    <a:pt x="59" y="62"/>
                  </a:cubicBezTo>
                  <a:cubicBezTo>
                    <a:pt x="54" y="62"/>
                    <a:pt x="48" y="62"/>
                    <a:pt x="41" y="60"/>
                  </a:cubicBezTo>
                  <a:cubicBezTo>
                    <a:pt x="41" y="60"/>
                    <a:pt x="41" y="60"/>
                    <a:pt x="40" y="60"/>
                  </a:cubicBezTo>
                  <a:cubicBezTo>
                    <a:pt x="35" y="60"/>
                    <a:pt x="28" y="59"/>
                    <a:pt x="24" y="58"/>
                  </a:cubicBezTo>
                  <a:cubicBezTo>
                    <a:pt x="8" y="54"/>
                    <a:pt x="8" y="54"/>
                    <a:pt x="0" y="52"/>
                  </a:cubicBezTo>
                  <a:moveTo>
                    <a:pt x="66" y="50"/>
                  </a:moveTo>
                  <a:cubicBezTo>
                    <a:pt x="68" y="51"/>
                    <a:pt x="70" y="52"/>
                    <a:pt x="72" y="53"/>
                  </a:cubicBezTo>
                  <a:cubicBezTo>
                    <a:pt x="72" y="52"/>
                    <a:pt x="73" y="52"/>
                    <a:pt x="73" y="51"/>
                  </a:cubicBezTo>
                  <a:cubicBezTo>
                    <a:pt x="71" y="51"/>
                    <a:pt x="69" y="51"/>
                    <a:pt x="66" y="50"/>
                  </a:cubicBezTo>
                  <a:moveTo>
                    <a:pt x="58" y="47"/>
                  </a:moveTo>
                  <a:cubicBezTo>
                    <a:pt x="60" y="49"/>
                    <a:pt x="56" y="51"/>
                    <a:pt x="50" y="51"/>
                  </a:cubicBezTo>
                  <a:cubicBezTo>
                    <a:pt x="57" y="56"/>
                    <a:pt x="65" y="58"/>
                    <a:pt x="69" y="59"/>
                  </a:cubicBezTo>
                  <a:cubicBezTo>
                    <a:pt x="70" y="57"/>
                    <a:pt x="70" y="56"/>
                    <a:pt x="71" y="54"/>
                  </a:cubicBezTo>
                  <a:cubicBezTo>
                    <a:pt x="68" y="53"/>
                    <a:pt x="65" y="51"/>
                    <a:pt x="62" y="48"/>
                  </a:cubicBezTo>
                  <a:cubicBezTo>
                    <a:pt x="61" y="48"/>
                    <a:pt x="60" y="47"/>
                    <a:pt x="58" y="47"/>
                  </a:cubicBezTo>
                  <a:moveTo>
                    <a:pt x="21" y="42"/>
                  </a:moveTo>
                  <a:cubicBezTo>
                    <a:pt x="21" y="43"/>
                    <a:pt x="22" y="44"/>
                    <a:pt x="23" y="45"/>
                  </a:cubicBezTo>
                  <a:cubicBezTo>
                    <a:pt x="29" y="50"/>
                    <a:pt x="38" y="56"/>
                    <a:pt x="45" y="58"/>
                  </a:cubicBezTo>
                  <a:cubicBezTo>
                    <a:pt x="50" y="59"/>
                    <a:pt x="49" y="59"/>
                    <a:pt x="44" y="60"/>
                  </a:cubicBezTo>
                  <a:cubicBezTo>
                    <a:pt x="49" y="61"/>
                    <a:pt x="53" y="61"/>
                    <a:pt x="57" y="61"/>
                  </a:cubicBezTo>
                  <a:cubicBezTo>
                    <a:pt x="62" y="61"/>
                    <a:pt x="66" y="61"/>
                    <a:pt x="68" y="60"/>
                  </a:cubicBezTo>
                  <a:cubicBezTo>
                    <a:pt x="68" y="60"/>
                    <a:pt x="69" y="60"/>
                    <a:pt x="69" y="60"/>
                  </a:cubicBezTo>
                  <a:cubicBezTo>
                    <a:pt x="64" y="59"/>
                    <a:pt x="56" y="56"/>
                    <a:pt x="49" y="51"/>
                  </a:cubicBezTo>
                  <a:cubicBezTo>
                    <a:pt x="49" y="51"/>
                    <a:pt x="49" y="51"/>
                    <a:pt x="49" y="51"/>
                  </a:cubicBezTo>
                  <a:cubicBezTo>
                    <a:pt x="46" y="51"/>
                    <a:pt x="42" y="51"/>
                    <a:pt x="39" y="50"/>
                  </a:cubicBezTo>
                  <a:cubicBezTo>
                    <a:pt x="33" y="48"/>
                    <a:pt x="26" y="44"/>
                    <a:pt x="21" y="42"/>
                  </a:cubicBezTo>
                  <a:moveTo>
                    <a:pt x="16" y="39"/>
                  </a:moveTo>
                  <a:cubicBezTo>
                    <a:pt x="16" y="39"/>
                    <a:pt x="17" y="41"/>
                    <a:pt x="20" y="43"/>
                  </a:cubicBezTo>
                  <a:cubicBezTo>
                    <a:pt x="20" y="42"/>
                    <a:pt x="19" y="42"/>
                    <a:pt x="19" y="41"/>
                  </a:cubicBezTo>
                  <a:cubicBezTo>
                    <a:pt x="17" y="40"/>
                    <a:pt x="16" y="39"/>
                    <a:pt x="16" y="39"/>
                  </a:cubicBezTo>
                  <a:moveTo>
                    <a:pt x="49" y="38"/>
                  </a:moveTo>
                  <a:cubicBezTo>
                    <a:pt x="51" y="41"/>
                    <a:pt x="55" y="44"/>
                    <a:pt x="59" y="46"/>
                  </a:cubicBezTo>
                  <a:cubicBezTo>
                    <a:pt x="58" y="44"/>
                    <a:pt x="56" y="43"/>
                    <a:pt x="55" y="40"/>
                  </a:cubicBezTo>
                  <a:cubicBezTo>
                    <a:pt x="53" y="40"/>
                    <a:pt x="51" y="39"/>
                    <a:pt x="49" y="38"/>
                  </a:cubicBezTo>
                  <a:moveTo>
                    <a:pt x="38" y="34"/>
                  </a:moveTo>
                  <a:cubicBezTo>
                    <a:pt x="39" y="35"/>
                    <a:pt x="39" y="36"/>
                    <a:pt x="39" y="37"/>
                  </a:cubicBezTo>
                  <a:cubicBezTo>
                    <a:pt x="43" y="39"/>
                    <a:pt x="48" y="41"/>
                    <a:pt x="52" y="43"/>
                  </a:cubicBezTo>
                  <a:cubicBezTo>
                    <a:pt x="50" y="41"/>
                    <a:pt x="49" y="39"/>
                    <a:pt x="47" y="37"/>
                  </a:cubicBezTo>
                  <a:cubicBezTo>
                    <a:pt x="44" y="36"/>
                    <a:pt x="41" y="35"/>
                    <a:pt x="38" y="34"/>
                  </a:cubicBezTo>
                  <a:moveTo>
                    <a:pt x="33" y="33"/>
                  </a:moveTo>
                  <a:cubicBezTo>
                    <a:pt x="30" y="33"/>
                    <a:pt x="33" y="34"/>
                    <a:pt x="38" y="36"/>
                  </a:cubicBezTo>
                  <a:cubicBezTo>
                    <a:pt x="38" y="35"/>
                    <a:pt x="38" y="34"/>
                    <a:pt x="37" y="33"/>
                  </a:cubicBezTo>
                  <a:cubicBezTo>
                    <a:pt x="36" y="33"/>
                    <a:pt x="35" y="33"/>
                    <a:pt x="34" y="33"/>
                  </a:cubicBezTo>
                  <a:cubicBezTo>
                    <a:pt x="33" y="33"/>
                    <a:pt x="33" y="33"/>
                    <a:pt x="33" y="33"/>
                  </a:cubicBezTo>
                  <a:moveTo>
                    <a:pt x="51" y="31"/>
                  </a:moveTo>
                  <a:cubicBezTo>
                    <a:pt x="52" y="32"/>
                    <a:pt x="52" y="34"/>
                    <a:pt x="53" y="35"/>
                  </a:cubicBezTo>
                  <a:cubicBezTo>
                    <a:pt x="56" y="37"/>
                    <a:pt x="59" y="39"/>
                    <a:pt x="59" y="41"/>
                  </a:cubicBezTo>
                  <a:cubicBezTo>
                    <a:pt x="59" y="41"/>
                    <a:pt x="59" y="42"/>
                    <a:pt x="58" y="42"/>
                  </a:cubicBezTo>
                  <a:cubicBezTo>
                    <a:pt x="58" y="42"/>
                    <a:pt x="57" y="41"/>
                    <a:pt x="56" y="41"/>
                  </a:cubicBezTo>
                  <a:cubicBezTo>
                    <a:pt x="58" y="43"/>
                    <a:pt x="60" y="45"/>
                    <a:pt x="62" y="47"/>
                  </a:cubicBezTo>
                  <a:cubicBezTo>
                    <a:pt x="67" y="49"/>
                    <a:pt x="71" y="49"/>
                    <a:pt x="74" y="50"/>
                  </a:cubicBezTo>
                  <a:cubicBezTo>
                    <a:pt x="75" y="49"/>
                    <a:pt x="75" y="48"/>
                    <a:pt x="76" y="47"/>
                  </a:cubicBezTo>
                  <a:cubicBezTo>
                    <a:pt x="71" y="44"/>
                    <a:pt x="71" y="44"/>
                    <a:pt x="71" y="44"/>
                  </a:cubicBezTo>
                  <a:cubicBezTo>
                    <a:pt x="67" y="41"/>
                    <a:pt x="63" y="37"/>
                    <a:pt x="59" y="33"/>
                  </a:cubicBezTo>
                  <a:cubicBezTo>
                    <a:pt x="59" y="33"/>
                    <a:pt x="59" y="33"/>
                    <a:pt x="58" y="33"/>
                  </a:cubicBezTo>
                  <a:cubicBezTo>
                    <a:pt x="57" y="33"/>
                    <a:pt x="54" y="33"/>
                    <a:pt x="51" y="31"/>
                  </a:cubicBezTo>
                  <a:moveTo>
                    <a:pt x="38" y="24"/>
                  </a:moveTo>
                  <a:cubicBezTo>
                    <a:pt x="39" y="25"/>
                    <a:pt x="39" y="26"/>
                    <a:pt x="39" y="26"/>
                  </a:cubicBezTo>
                  <a:cubicBezTo>
                    <a:pt x="43" y="29"/>
                    <a:pt x="48" y="32"/>
                    <a:pt x="52" y="34"/>
                  </a:cubicBezTo>
                  <a:cubicBezTo>
                    <a:pt x="51" y="33"/>
                    <a:pt x="51" y="32"/>
                    <a:pt x="51" y="30"/>
                  </a:cubicBezTo>
                  <a:cubicBezTo>
                    <a:pt x="50" y="30"/>
                    <a:pt x="50" y="30"/>
                    <a:pt x="50" y="30"/>
                  </a:cubicBezTo>
                  <a:cubicBezTo>
                    <a:pt x="46" y="28"/>
                    <a:pt x="42" y="26"/>
                    <a:pt x="38" y="24"/>
                  </a:cubicBezTo>
                  <a:moveTo>
                    <a:pt x="28" y="20"/>
                  </a:moveTo>
                  <a:cubicBezTo>
                    <a:pt x="28" y="20"/>
                    <a:pt x="32" y="22"/>
                    <a:pt x="36" y="25"/>
                  </a:cubicBezTo>
                  <a:cubicBezTo>
                    <a:pt x="36" y="25"/>
                    <a:pt x="37" y="24"/>
                    <a:pt x="37" y="24"/>
                  </a:cubicBezTo>
                  <a:cubicBezTo>
                    <a:pt x="37" y="24"/>
                    <a:pt x="37" y="24"/>
                    <a:pt x="37" y="24"/>
                  </a:cubicBezTo>
                  <a:cubicBezTo>
                    <a:pt x="32" y="21"/>
                    <a:pt x="28" y="20"/>
                    <a:pt x="28" y="20"/>
                  </a:cubicBezTo>
                  <a:moveTo>
                    <a:pt x="22" y="0"/>
                  </a:moveTo>
                  <a:cubicBezTo>
                    <a:pt x="22" y="0"/>
                    <a:pt x="21" y="1"/>
                    <a:pt x="21" y="1"/>
                  </a:cubicBezTo>
                  <a:cubicBezTo>
                    <a:pt x="25" y="2"/>
                    <a:pt x="38" y="7"/>
                    <a:pt x="48" y="14"/>
                  </a:cubicBezTo>
                  <a:cubicBezTo>
                    <a:pt x="47" y="12"/>
                    <a:pt x="46" y="10"/>
                    <a:pt x="46" y="9"/>
                  </a:cubicBezTo>
                  <a:cubicBezTo>
                    <a:pt x="42" y="6"/>
                    <a:pt x="37" y="4"/>
                    <a:pt x="33" y="3"/>
                  </a:cubicBezTo>
                  <a:cubicBezTo>
                    <a:pt x="33" y="3"/>
                    <a:pt x="33" y="3"/>
                    <a:pt x="33" y="3"/>
                  </a:cubicBezTo>
                  <a:cubicBezTo>
                    <a:pt x="32" y="2"/>
                    <a:pt x="31" y="2"/>
                    <a:pt x="30" y="2"/>
                  </a:cubicBezTo>
                  <a:cubicBezTo>
                    <a:pt x="30" y="2"/>
                    <a:pt x="30" y="2"/>
                    <a:pt x="30" y="2"/>
                  </a:cubicBezTo>
                  <a:cubicBezTo>
                    <a:pt x="30" y="2"/>
                    <a:pt x="30" y="2"/>
                    <a:pt x="30" y="2"/>
                  </a:cubicBezTo>
                  <a:cubicBezTo>
                    <a:pt x="29" y="1"/>
                    <a:pt x="24" y="0"/>
                    <a:pt x="22" y="0"/>
                  </a:cubicBezTo>
                </a:path>
              </a:pathLst>
            </a:custGeom>
            <a:solidFill>
              <a:srgbClr val="FCE9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9" name="Freeform 157">
              <a:extLst>
                <a:ext uri="{FF2B5EF4-FFF2-40B4-BE49-F238E27FC236}">
                  <a16:creationId xmlns="" xmlns:a16="http://schemas.microsoft.com/office/drawing/2014/main" id="{2ECC192E-183A-49DE-876B-8F105DC6BD8E}"/>
                </a:ext>
              </a:extLst>
            </p:cNvPr>
            <p:cNvSpPr>
              <a:spLocks/>
            </p:cNvSpPr>
            <p:nvPr/>
          </p:nvSpPr>
          <p:spPr bwMode="auto">
            <a:xfrm flipH="1">
              <a:off x="1900238" y="5546725"/>
              <a:ext cx="177800" cy="287338"/>
            </a:xfrm>
            <a:custGeom>
              <a:avLst/>
              <a:gdLst>
                <a:gd name="T0" fmla="*/ 37 w 63"/>
                <a:gd name="T1" fmla="*/ 101 h 101"/>
                <a:gd name="T2" fmla="*/ 28 w 63"/>
                <a:gd name="T3" fmla="*/ 95 h 101"/>
                <a:gd name="T4" fmla="*/ 1 w 63"/>
                <a:gd name="T5" fmla="*/ 51 h 101"/>
                <a:gd name="T6" fmla="*/ 1 w 63"/>
                <a:gd name="T7" fmla="*/ 51 h 101"/>
                <a:gd name="T8" fmla="*/ 0 w 63"/>
                <a:gd name="T9" fmla="*/ 46 h 101"/>
                <a:gd name="T10" fmla="*/ 1 w 63"/>
                <a:gd name="T11" fmla="*/ 33 h 101"/>
                <a:gd name="T12" fmla="*/ 7 w 63"/>
                <a:gd name="T13" fmla="*/ 12 h 101"/>
                <a:gd name="T14" fmla="*/ 8 w 63"/>
                <a:gd name="T15" fmla="*/ 12 h 101"/>
                <a:gd name="T16" fmla="*/ 9 w 63"/>
                <a:gd name="T17" fmla="*/ 10 h 101"/>
                <a:gd name="T18" fmla="*/ 9 w 63"/>
                <a:gd name="T19" fmla="*/ 9 h 101"/>
                <a:gd name="T20" fmla="*/ 19 w 63"/>
                <a:gd name="T21" fmla="*/ 2 h 101"/>
                <a:gd name="T22" fmla="*/ 20 w 63"/>
                <a:gd name="T23" fmla="*/ 3 h 101"/>
                <a:gd name="T24" fmla="*/ 25 w 63"/>
                <a:gd name="T25" fmla="*/ 2 h 101"/>
                <a:gd name="T26" fmla="*/ 31 w 63"/>
                <a:gd name="T27" fmla="*/ 1 h 101"/>
                <a:gd name="T28" fmla="*/ 31 w 63"/>
                <a:gd name="T29" fmla="*/ 1 h 101"/>
                <a:gd name="T30" fmla="*/ 36 w 63"/>
                <a:gd name="T31" fmla="*/ 4 h 101"/>
                <a:gd name="T32" fmla="*/ 43 w 63"/>
                <a:gd name="T33" fmla="*/ 9 h 101"/>
                <a:gd name="T34" fmla="*/ 60 w 63"/>
                <a:gd name="T35" fmla="*/ 34 h 101"/>
                <a:gd name="T36" fmla="*/ 60 w 63"/>
                <a:gd name="T37" fmla="*/ 34 h 101"/>
                <a:gd name="T38" fmla="*/ 62 w 63"/>
                <a:gd name="T39" fmla="*/ 52 h 101"/>
                <a:gd name="T40" fmla="*/ 49 w 63"/>
                <a:gd name="T41" fmla="*/ 87 h 101"/>
                <a:gd name="T42" fmla="*/ 37 w 63"/>
                <a:gd name="T43"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3" h="101">
                  <a:moveTo>
                    <a:pt x="37" y="101"/>
                  </a:moveTo>
                  <a:cubicBezTo>
                    <a:pt x="28" y="95"/>
                    <a:pt x="28" y="95"/>
                    <a:pt x="28" y="95"/>
                  </a:cubicBezTo>
                  <a:cubicBezTo>
                    <a:pt x="14" y="84"/>
                    <a:pt x="4" y="68"/>
                    <a:pt x="1" y="51"/>
                  </a:cubicBezTo>
                  <a:cubicBezTo>
                    <a:pt x="1" y="51"/>
                    <a:pt x="1" y="51"/>
                    <a:pt x="1" y="51"/>
                  </a:cubicBezTo>
                  <a:cubicBezTo>
                    <a:pt x="1" y="49"/>
                    <a:pt x="1" y="48"/>
                    <a:pt x="0" y="46"/>
                  </a:cubicBezTo>
                  <a:cubicBezTo>
                    <a:pt x="0" y="42"/>
                    <a:pt x="0" y="38"/>
                    <a:pt x="1" y="33"/>
                  </a:cubicBezTo>
                  <a:cubicBezTo>
                    <a:pt x="2" y="24"/>
                    <a:pt x="5" y="17"/>
                    <a:pt x="7" y="12"/>
                  </a:cubicBezTo>
                  <a:cubicBezTo>
                    <a:pt x="8" y="12"/>
                    <a:pt x="8" y="12"/>
                    <a:pt x="8" y="12"/>
                  </a:cubicBezTo>
                  <a:cubicBezTo>
                    <a:pt x="8" y="11"/>
                    <a:pt x="8" y="11"/>
                    <a:pt x="9" y="10"/>
                  </a:cubicBezTo>
                  <a:cubicBezTo>
                    <a:pt x="9" y="9"/>
                    <a:pt x="9" y="9"/>
                    <a:pt x="9" y="9"/>
                  </a:cubicBezTo>
                  <a:cubicBezTo>
                    <a:pt x="13" y="3"/>
                    <a:pt x="17" y="0"/>
                    <a:pt x="19" y="2"/>
                  </a:cubicBezTo>
                  <a:cubicBezTo>
                    <a:pt x="20" y="3"/>
                    <a:pt x="20" y="3"/>
                    <a:pt x="20" y="3"/>
                  </a:cubicBezTo>
                  <a:cubicBezTo>
                    <a:pt x="22" y="4"/>
                    <a:pt x="24" y="3"/>
                    <a:pt x="25" y="2"/>
                  </a:cubicBezTo>
                  <a:cubicBezTo>
                    <a:pt x="27" y="2"/>
                    <a:pt x="29" y="1"/>
                    <a:pt x="31" y="1"/>
                  </a:cubicBezTo>
                  <a:cubicBezTo>
                    <a:pt x="31" y="1"/>
                    <a:pt x="31" y="1"/>
                    <a:pt x="31" y="1"/>
                  </a:cubicBezTo>
                  <a:cubicBezTo>
                    <a:pt x="33" y="2"/>
                    <a:pt x="35" y="3"/>
                    <a:pt x="36" y="4"/>
                  </a:cubicBezTo>
                  <a:cubicBezTo>
                    <a:pt x="39" y="6"/>
                    <a:pt x="41" y="7"/>
                    <a:pt x="43" y="9"/>
                  </a:cubicBezTo>
                  <a:cubicBezTo>
                    <a:pt x="52" y="17"/>
                    <a:pt x="58" y="25"/>
                    <a:pt x="60" y="34"/>
                  </a:cubicBezTo>
                  <a:cubicBezTo>
                    <a:pt x="60" y="34"/>
                    <a:pt x="60" y="34"/>
                    <a:pt x="60" y="34"/>
                  </a:cubicBezTo>
                  <a:cubicBezTo>
                    <a:pt x="62" y="40"/>
                    <a:pt x="63" y="47"/>
                    <a:pt x="62" y="52"/>
                  </a:cubicBezTo>
                  <a:cubicBezTo>
                    <a:pt x="62" y="65"/>
                    <a:pt x="57" y="77"/>
                    <a:pt x="49" y="87"/>
                  </a:cubicBezTo>
                  <a:cubicBezTo>
                    <a:pt x="37" y="101"/>
                    <a:pt x="37" y="101"/>
                    <a:pt x="37" y="101"/>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0" name="Freeform 158">
              <a:extLst>
                <a:ext uri="{FF2B5EF4-FFF2-40B4-BE49-F238E27FC236}">
                  <a16:creationId xmlns="" xmlns:a16="http://schemas.microsoft.com/office/drawing/2014/main" id="{850DDB3E-C415-48AA-A9DD-4EC1EE40F2E0}"/>
                </a:ext>
              </a:extLst>
            </p:cNvPr>
            <p:cNvSpPr>
              <a:spLocks noEditPoints="1"/>
            </p:cNvSpPr>
            <p:nvPr/>
          </p:nvSpPr>
          <p:spPr bwMode="auto">
            <a:xfrm flipH="1">
              <a:off x="1900238" y="5637213"/>
              <a:ext cx="177800" cy="187325"/>
            </a:xfrm>
            <a:custGeom>
              <a:avLst/>
              <a:gdLst>
                <a:gd name="T0" fmla="*/ 13 w 63"/>
                <a:gd name="T1" fmla="*/ 47 h 66"/>
                <a:gd name="T2" fmla="*/ 28 w 63"/>
                <a:gd name="T3" fmla="*/ 63 h 66"/>
                <a:gd name="T4" fmla="*/ 33 w 63"/>
                <a:gd name="T5" fmla="*/ 66 h 66"/>
                <a:gd name="T6" fmla="*/ 36 w 63"/>
                <a:gd name="T7" fmla="*/ 63 h 66"/>
                <a:gd name="T8" fmla="*/ 32 w 63"/>
                <a:gd name="T9" fmla="*/ 58 h 66"/>
                <a:gd name="T10" fmla="*/ 27 w 63"/>
                <a:gd name="T11" fmla="*/ 53 h 66"/>
                <a:gd name="T12" fmla="*/ 27 w 63"/>
                <a:gd name="T13" fmla="*/ 55 h 66"/>
                <a:gd name="T14" fmla="*/ 26 w 63"/>
                <a:gd name="T15" fmla="*/ 55 h 66"/>
                <a:gd name="T16" fmla="*/ 19 w 63"/>
                <a:gd name="T17" fmla="*/ 49 h 66"/>
                <a:gd name="T18" fmla="*/ 13 w 63"/>
                <a:gd name="T19" fmla="*/ 47 h 66"/>
                <a:gd name="T20" fmla="*/ 24 w 63"/>
                <a:gd name="T21" fmla="*/ 40 h 66"/>
                <a:gd name="T22" fmla="*/ 27 w 63"/>
                <a:gd name="T23" fmla="*/ 52 h 66"/>
                <a:gd name="T24" fmla="*/ 37 w 63"/>
                <a:gd name="T25" fmla="*/ 62 h 66"/>
                <a:gd name="T26" fmla="*/ 40 w 63"/>
                <a:gd name="T27" fmla="*/ 59 h 66"/>
                <a:gd name="T28" fmla="*/ 34 w 63"/>
                <a:gd name="T29" fmla="*/ 49 h 66"/>
                <a:gd name="T30" fmla="*/ 33 w 63"/>
                <a:gd name="T31" fmla="*/ 49 h 66"/>
                <a:gd name="T32" fmla="*/ 33 w 63"/>
                <a:gd name="T33" fmla="*/ 49 h 66"/>
                <a:gd name="T34" fmla="*/ 28 w 63"/>
                <a:gd name="T35" fmla="*/ 43 h 66"/>
                <a:gd name="T36" fmla="*/ 24 w 63"/>
                <a:gd name="T37" fmla="*/ 40 h 66"/>
                <a:gd name="T38" fmla="*/ 19 w 63"/>
                <a:gd name="T39" fmla="*/ 28 h 66"/>
                <a:gd name="T40" fmla="*/ 23 w 63"/>
                <a:gd name="T41" fmla="*/ 39 h 66"/>
                <a:gd name="T42" fmla="*/ 27 w 63"/>
                <a:gd name="T43" fmla="*/ 41 h 66"/>
                <a:gd name="T44" fmla="*/ 19 w 63"/>
                <a:gd name="T45" fmla="*/ 28 h 66"/>
                <a:gd name="T46" fmla="*/ 33 w 63"/>
                <a:gd name="T47" fmla="*/ 27 h 66"/>
                <a:gd name="T48" fmla="*/ 34 w 63"/>
                <a:gd name="T49" fmla="*/ 47 h 66"/>
                <a:gd name="T50" fmla="*/ 40 w 63"/>
                <a:gd name="T51" fmla="*/ 55 h 66"/>
                <a:gd name="T52" fmla="*/ 39 w 63"/>
                <a:gd name="T53" fmla="*/ 46 h 66"/>
                <a:gd name="T54" fmla="*/ 38 w 63"/>
                <a:gd name="T55" fmla="*/ 48 h 66"/>
                <a:gd name="T56" fmla="*/ 36 w 63"/>
                <a:gd name="T57" fmla="*/ 35 h 66"/>
                <a:gd name="T58" fmla="*/ 33 w 63"/>
                <a:gd name="T59" fmla="*/ 27 h 66"/>
                <a:gd name="T60" fmla="*/ 30 w 63"/>
                <a:gd name="T61" fmla="*/ 16 h 66"/>
                <a:gd name="T62" fmla="*/ 32 w 63"/>
                <a:gd name="T63" fmla="*/ 24 h 66"/>
                <a:gd name="T64" fmla="*/ 35 w 63"/>
                <a:gd name="T65" fmla="*/ 28 h 66"/>
                <a:gd name="T66" fmla="*/ 30 w 63"/>
                <a:gd name="T67" fmla="*/ 16 h 66"/>
                <a:gd name="T68" fmla="*/ 2 w 63"/>
                <a:gd name="T69" fmla="*/ 10 h 66"/>
                <a:gd name="T70" fmla="*/ 1 w 63"/>
                <a:gd name="T71" fmla="*/ 19 h 66"/>
                <a:gd name="T72" fmla="*/ 1 w 63"/>
                <a:gd name="T73" fmla="*/ 19 h 66"/>
                <a:gd name="T74" fmla="*/ 1 w 63"/>
                <a:gd name="T75" fmla="*/ 19 h 66"/>
                <a:gd name="T76" fmla="*/ 1 w 63"/>
                <a:gd name="T77" fmla="*/ 19 h 66"/>
                <a:gd name="T78" fmla="*/ 12 w 63"/>
                <a:gd name="T79" fmla="*/ 47 h 66"/>
                <a:gd name="T80" fmla="*/ 18 w 63"/>
                <a:gd name="T81" fmla="*/ 48 h 66"/>
                <a:gd name="T82" fmla="*/ 11 w 63"/>
                <a:gd name="T83" fmla="*/ 37 h 66"/>
                <a:gd name="T84" fmla="*/ 10 w 63"/>
                <a:gd name="T85" fmla="*/ 37 h 66"/>
                <a:gd name="T86" fmla="*/ 9 w 63"/>
                <a:gd name="T87" fmla="*/ 34 h 66"/>
                <a:gd name="T88" fmla="*/ 2 w 63"/>
                <a:gd name="T89" fmla="*/ 10 h 66"/>
                <a:gd name="T90" fmla="*/ 2 w 63"/>
                <a:gd name="T91" fmla="*/ 10 h 66"/>
                <a:gd name="T92" fmla="*/ 45 w 63"/>
                <a:gd name="T93" fmla="*/ 6 h 66"/>
                <a:gd name="T94" fmla="*/ 40 w 63"/>
                <a:gd name="T95" fmla="*/ 44 h 66"/>
                <a:gd name="T96" fmla="*/ 41 w 63"/>
                <a:gd name="T97" fmla="*/ 57 h 66"/>
                <a:gd name="T98" fmla="*/ 45 w 63"/>
                <a:gd name="T99" fmla="*/ 53 h 66"/>
                <a:gd name="T100" fmla="*/ 44 w 63"/>
                <a:gd name="T101" fmla="*/ 52 h 66"/>
                <a:gd name="T102" fmla="*/ 45 w 63"/>
                <a:gd name="T103" fmla="*/ 6 h 66"/>
                <a:gd name="T104" fmla="*/ 58 w 63"/>
                <a:gd name="T105" fmla="*/ 0 h 66"/>
                <a:gd name="T106" fmla="*/ 58 w 63"/>
                <a:gd name="T107" fmla="*/ 0 h 66"/>
                <a:gd name="T108" fmla="*/ 55 w 63"/>
                <a:gd name="T109" fmla="*/ 42 h 66"/>
                <a:gd name="T110" fmla="*/ 59 w 63"/>
                <a:gd name="T111" fmla="*/ 36 h 66"/>
                <a:gd name="T112" fmla="*/ 62 w 63"/>
                <a:gd name="T113" fmla="*/ 20 h 66"/>
                <a:gd name="T114" fmla="*/ 63 w 63"/>
                <a:gd name="T115" fmla="*/ 17 h 66"/>
                <a:gd name="T116" fmla="*/ 60 w 63"/>
                <a:gd name="T117" fmla="*/ 2 h 66"/>
                <a:gd name="T118" fmla="*/ 60 w 63"/>
                <a:gd name="T119" fmla="*/ 2 h 66"/>
                <a:gd name="T120" fmla="*/ 60 w 63"/>
                <a:gd name="T121" fmla="*/ 2 h 66"/>
                <a:gd name="T122" fmla="*/ 58 w 63"/>
                <a:gd name="T123"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3" h="66">
                  <a:moveTo>
                    <a:pt x="13" y="47"/>
                  </a:moveTo>
                  <a:cubicBezTo>
                    <a:pt x="17" y="53"/>
                    <a:pt x="22" y="58"/>
                    <a:pt x="28" y="63"/>
                  </a:cubicBezTo>
                  <a:cubicBezTo>
                    <a:pt x="33" y="66"/>
                    <a:pt x="33" y="66"/>
                    <a:pt x="33" y="66"/>
                  </a:cubicBezTo>
                  <a:cubicBezTo>
                    <a:pt x="34" y="65"/>
                    <a:pt x="35" y="64"/>
                    <a:pt x="36" y="63"/>
                  </a:cubicBezTo>
                  <a:cubicBezTo>
                    <a:pt x="35" y="61"/>
                    <a:pt x="33" y="59"/>
                    <a:pt x="32" y="58"/>
                  </a:cubicBezTo>
                  <a:cubicBezTo>
                    <a:pt x="30" y="56"/>
                    <a:pt x="29" y="55"/>
                    <a:pt x="27" y="53"/>
                  </a:cubicBezTo>
                  <a:cubicBezTo>
                    <a:pt x="27" y="54"/>
                    <a:pt x="27" y="54"/>
                    <a:pt x="27" y="55"/>
                  </a:cubicBezTo>
                  <a:cubicBezTo>
                    <a:pt x="27" y="55"/>
                    <a:pt x="27" y="55"/>
                    <a:pt x="26" y="55"/>
                  </a:cubicBezTo>
                  <a:cubicBezTo>
                    <a:pt x="25" y="55"/>
                    <a:pt x="22" y="53"/>
                    <a:pt x="19" y="49"/>
                  </a:cubicBezTo>
                  <a:cubicBezTo>
                    <a:pt x="16" y="48"/>
                    <a:pt x="14" y="48"/>
                    <a:pt x="13" y="47"/>
                  </a:cubicBezTo>
                  <a:moveTo>
                    <a:pt x="24" y="40"/>
                  </a:moveTo>
                  <a:cubicBezTo>
                    <a:pt x="25" y="45"/>
                    <a:pt x="27" y="49"/>
                    <a:pt x="27" y="52"/>
                  </a:cubicBezTo>
                  <a:cubicBezTo>
                    <a:pt x="31" y="55"/>
                    <a:pt x="34" y="58"/>
                    <a:pt x="37" y="62"/>
                  </a:cubicBezTo>
                  <a:cubicBezTo>
                    <a:pt x="38" y="61"/>
                    <a:pt x="39" y="60"/>
                    <a:pt x="40" y="59"/>
                  </a:cubicBezTo>
                  <a:cubicBezTo>
                    <a:pt x="38" y="56"/>
                    <a:pt x="37" y="53"/>
                    <a:pt x="34" y="49"/>
                  </a:cubicBezTo>
                  <a:cubicBezTo>
                    <a:pt x="34" y="49"/>
                    <a:pt x="34" y="49"/>
                    <a:pt x="33" y="49"/>
                  </a:cubicBezTo>
                  <a:cubicBezTo>
                    <a:pt x="33" y="49"/>
                    <a:pt x="33" y="49"/>
                    <a:pt x="33" y="49"/>
                  </a:cubicBezTo>
                  <a:cubicBezTo>
                    <a:pt x="32" y="49"/>
                    <a:pt x="30" y="46"/>
                    <a:pt x="28" y="43"/>
                  </a:cubicBezTo>
                  <a:cubicBezTo>
                    <a:pt x="27" y="42"/>
                    <a:pt x="25" y="41"/>
                    <a:pt x="24" y="40"/>
                  </a:cubicBezTo>
                  <a:moveTo>
                    <a:pt x="19" y="28"/>
                  </a:moveTo>
                  <a:cubicBezTo>
                    <a:pt x="19" y="28"/>
                    <a:pt x="21" y="33"/>
                    <a:pt x="23" y="39"/>
                  </a:cubicBezTo>
                  <a:cubicBezTo>
                    <a:pt x="25" y="40"/>
                    <a:pt x="26" y="40"/>
                    <a:pt x="27" y="41"/>
                  </a:cubicBezTo>
                  <a:cubicBezTo>
                    <a:pt x="23" y="35"/>
                    <a:pt x="19" y="28"/>
                    <a:pt x="19" y="28"/>
                  </a:cubicBezTo>
                  <a:moveTo>
                    <a:pt x="33" y="27"/>
                  </a:moveTo>
                  <a:cubicBezTo>
                    <a:pt x="34" y="33"/>
                    <a:pt x="35" y="42"/>
                    <a:pt x="34" y="47"/>
                  </a:cubicBezTo>
                  <a:cubicBezTo>
                    <a:pt x="37" y="50"/>
                    <a:pt x="38" y="53"/>
                    <a:pt x="40" y="55"/>
                  </a:cubicBezTo>
                  <a:cubicBezTo>
                    <a:pt x="40" y="53"/>
                    <a:pt x="40" y="50"/>
                    <a:pt x="39" y="46"/>
                  </a:cubicBezTo>
                  <a:cubicBezTo>
                    <a:pt x="39" y="47"/>
                    <a:pt x="39" y="47"/>
                    <a:pt x="38" y="48"/>
                  </a:cubicBezTo>
                  <a:cubicBezTo>
                    <a:pt x="38" y="43"/>
                    <a:pt x="37" y="39"/>
                    <a:pt x="36" y="35"/>
                  </a:cubicBezTo>
                  <a:cubicBezTo>
                    <a:pt x="36" y="32"/>
                    <a:pt x="34" y="29"/>
                    <a:pt x="33" y="27"/>
                  </a:cubicBezTo>
                  <a:moveTo>
                    <a:pt x="30" y="16"/>
                  </a:moveTo>
                  <a:cubicBezTo>
                    <a:pt x="30" y="16"/>
                    <a:pt x="31" y="19"/>
                    <a:pt x="32" y="24"/>
                  </a:cubicBezTo>
                  <a:cubicBezTo>
                    <a:pt x="33" y="25"/>
                    <a:pt x="34" y="27"/>
                    <a:pt x="35" y="28"/>
                  </a:cubicBezTo>
                  <a:cubicBezTo>
                    <a:pt x="33" y="21"/>
                    <a:pt x="30" y="16"/>
                    <a:pt x="30" y="16"/>
                  </a:cubicBezTo>
                  <a:moveTo>
                    <a:pt x="2" y="10"/>
                  </a:moveTo>
                  <a:cubicBezTo>
                    <a:pt x="0" y="10"/>
                    <a:pt x="1" y="18"/>
                    <a:pt x="1" y="19"/>
                  </a:cubicBezTo>
                  <a:cubicBezTo>
                    <a:pt x="1" y="19"/>
                    <a:pt x="1" y="19"/>
                    <a:pt x="1" y="19"/>
                  </a:cubicBezTo>
                  <a:cubicBezTo>
                    <a:pt x="1" y="19"/>
                    <a:pt x="1" y="19"/>
                    <a:pt x="1" y="19"/>
                  </a:cubicBezTo>
                  <a:cubicBezTo>
                    <a:pt x="1" y="19"/>
                    <a:pt x="1" y="19"/>
                    <a:pt x="1" y="19"/>
                  </a:cubicBezTo>
                  <a:cubicBezTo>
                    <a:pt x="2" y="29"/>
                    <a:pt x="6" y="38"/>
                    <a:pt x="12" y="47"/>
                  </a:cubicBezTo>
                  <a:cubicBezTo>
                    <a:pt x="14" y="47"/>
                    <a:pt x="16" y="47"/>
                    <a:pt x="18" y="48"/>
                  </a:cubicBezTo>
                  <a:cubicBezTo>
                    <a:pt x="16" y="45"/>
                    <a:pt x="13" y="41"/>
                    <a:pt x="11" y="37"/>
                  </a:cubicBezTo>
                  <a:cubicBezTo>
                    <a:pt x="11" y="37"/>
                    <a:pt x="11" y="37"/>
                    <a:pt x="10" y="37"/>
                  </a:cubicBezTo>
                  <a:cubicBezTo>
                    <a:pt x="9" y="36"/>
                    <a:pt x="9" y="35"/>
                    <a:pt x="9" y="34"/>
                  </a:cubicBezTo>
                  <a:cubicBezTo>
                    <a:pt x="6" y="27"/>
                    <a:pt x="3" y="19"/>
                    <a:pt x="2" y="10"/>
                  </a:cubicBezTo>
                  <a:cubicBezTo>
                    <a:pt x="2" y="10"/>
                    <a:pt x="2" y="10"/>
                    <a:pt x="2" y="10"/>
                  </a:cubicBezTo>
                  <a:moveTo>
                    <a:pt x="45" y="6"/>
                  </a:moveTo>
                  <a:cubicBezTo>
                    <a:pt x="45" y="6"/>
                    <a:pt x="46" y="31"/>
                    <a:pt x="40" y="44"/>
                  </a:cubicBezTo>
                  <a:cubicBezTo>
                    <a:pt x="41" y="49"/>
                    <a:pt x="41" y="53"/>
                    <a:pt x="41" y="57"/>
                  </a:cubicBezTo>
                  <a:cubicBezTo>
                    <a:pt x="43" y="56"/>
                    <a:pt x="44" y="55"/>
                    <a:pt x="45" y="53"/>
                  </a:cubicBezTo>
                  <a:cubicBezTo>
                    <a:pt x="45" y="53"/>
                    <a:pt x="44" y="53"/>
                    <a:pt x="44" y="52"/>
                  </a:cubicBezTo>
                  <a:cubicBezTo>
                    <a:pt x="51" y="28"/>
                    <a:pt x="45" y="6"/>
                    <a:pt x="45" y="6"/>
                  </a:cubicBezTo>
                  <a:moveTo>
                    <a:pt x="58" y="0"/>
                  </a:moveTo>
                  <a:cubicBezTo>
                    <a:pt x="58" y="0"/>
                    <a:pt x="58" y="0"/>
                    <a:pt x="58" y="0"/>
                  </a:cubicBezTo>
                  <a:cubicBezTo>
                    <a:pt x="58" y="0"/>
                    <a:pt x="63" y="20"/>
                    <a:pt x="55" y="42"/>
                  </a:cubicBezTo>
                  <a:cubicBezTo>
                    <a:pt x="57" y="40"/>
                    <a:pt x="58" y="38"/>
                    <a:pt x="59" y="36"/>
                  </a:cubicBezTo>
                  <a:cubicBezTo>
                    <a:pt x="61" y="31"/>
                    <a:pt x="62" y="26"/>
                    <a:pt x="62" y="20"/>
                  </a:cubicBezTo>
                  <a:cubicBezTo>
                    <a:pt x="62" y="19"/>
                    <a:pt x="63" y="18"/>
                    <a:pt x="63" y="17"/>
                  </a:cubicBezTo>
                  <a:cubicBezTo>
                    <a:pt x="63" y="12"/>
                    <a:pt x="62" y="7"/>
                    <a:pt x="60" y="2"/>
                  </a:cubicBezTo>
                  <a:cubicBezTo>
                    <a:pt x="60" y="2"/>
                    <a:pt x="60" y="2"/>
                    <a:pt x="60" y="2"/>
                  </a:cubicBezTo>
                  <a:cubicBezTo>
                    <a:pt x="60" y="2"/>
                    <a:pt x="60" y="2"/>
                    <a:pt x="60" y="2"/>
                  </a:cubicBezTo>
                  <a:cubicBezTo>
                    <a:pt x="60" y="0"/>
                    <a:pt x="59" y="0"/>
                    <a:pt x="58" y="0"/>
                  </a:cubicBezTo>
                </a:path>
              </a:pathLst>
            </a:custGeom>
            <a:solidFill>
              <a:srgbClr val="FCE9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1" name="Freeform 159">
              <a:extLst>
                <a:ext uri="{FF2B5EF4-FFF2-40B4-BE49-F238E27FC236}">
                  <a16:creationId xmlns="" xmlns:a16="http://schemas.microsoft.com/office/drawing/2014/main" id="{34D4C223-6F63-46AF-952D-CA9EFE2697AE}"/>
                </a:ext>
              </a:extLst>
            </p:cNvPr>
            <p:cNvSpPr>
              <a:spLocks/>
            </p:cNvSpPr>
            <p:nvPr/>
          </p:nvSpPr>
          <p:spPr bwMode="auto">
            <a:xfrm flipH="1">
              <a:off x="1970088" y="5762625"/>
              <a:ext cx="90488" cy="90488"/>
            </a:xfrm>
            <a:custGeom>
              <a:avLst/>
              <a:gdLst>
                <a:gd name="T0" fmla="*/ 2 w 32"/>
                <a:gd name="T1" fmla="*/ 3 h 32"/>
                <a:gd name="T2" fmla="*/ 13 w 32"/>
                <a:gd name="T3" fmla="*/ 22 h 32"/>
                <a:gd name="T4" fmla="*/ 32 w 32"/>
                <a:gd name="T5" fmla="*/ 31 h 32"/>
                <a:gd name="T6" fmla="*/ 30 w 32"/>
                <a:gd name="T7" fmla="*/ 32 h 32"/>
                <a:gd name="T8" fmla="*/ 1 w 32"/>
                <a:gd name="T9" fmla="*/ 3 h 32"/>
                <a:gd name="T10" fmla="*/ 1 w 32"/>
                <a:gd name="T11" fmla="*/ 3 h 32"/>
                <a:gd name="T12" fmla="*/ 0 w 32"/>
                <a:gd name="T13" fmla="*/ 1 h 32"/>
                <a:gd name="T14" fmla="*/ 2 w 32"/>
                <a:gd name="T15" fmla="*/ 1 h 32"/>
                <a:gd name="T16" fmla="*/ 2 w 32"/>
                <a:gd name="T17" fmla="*/ 3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32">
                  <a:moveTo>
                    <a:pt x="2" y="3"/>
                  </a:moveTo>
                  <a:cubicBezTo>
                    <a:pt x="3" y="7"/>
                    <a:pt x="5" y="16"/>
                    <a:pt x="13" y="22"/>
                  </a:cubicBezTo>
                  <a:cubicBezTo>
                    <a:pt x="24" y="30"/>
                    <a:pt x="32" y="31"/>
                    <a:pt x="32" y="31"/>
                  </a:cubicBezTo>
                  <a:cubicBezTo>
                    <a:pt x="30" y="32"/>
                    <a:pt x="30" y="32"/>
                    <a:pt x="30" y="32"/>
                  </a:cubicBezTo>
                  <a:cubicBezTo>
                    <a:pt x="30" y="32"/>
                    <a:pt x="6" y="28"/>
                    <a:pt x="1" y="3"/>
                  </a:cubicBezTo>
                  <a:cubicBezTo>
                    <a:pt x="1" y="3"/>
                    <a:pt x="1" y="3"/>
                    <a:pt x="1" y="3"/>
                  </a:cubicBezTo>
                  <a:cubicBezTo>
                    <a:pt x="1" y="3"/>
                    <a:pt x="0" y="2"/>
                    <a:pt x="0" y="1"/>
                  </a:cubicBezTo>
                  <a:cubicBezTo>
                    <a:pt x="0" y="0"/>
                    <a:pt x="1" y="0"/>
                    <a:pt x="2" y="1"/>
                  </a:cubicBezTo>
                  <a:cubicBezTo>
                    <a:pt x="3" y="3"/>
                    <a:pt x="2" y="3"/>
                    <a:pt x="2" y="3"/>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2" name="Freeform 160">
              <a:extLst>
                <a:ext uri="{FF2B5EF4-FFF2-40B4-BE49-F238E27FC236}">
                  <a16:creationId xmlns="" xmlns:a16="http://schemas.microsoft.com/office/drawing/2014/main" id="{29B41908-81DD-4BB7-BE97-CCEF01C3E364}"/>
                </a:ext>
              </a:extLst>
            </p:cNvPr>
            <p:cNvSpPr>
              <a:spLocks/>
            </p:cNvSpPr>
            <p:nvPr/>
          </p:nvSpPr>
          <p:spPr bwMode="auto">
            <a:xfrm flipH="1">
              <a:off x="1966913" y="5745163"/>
              <a:ext cx="103188" cy="88900"/>
            </a:xfrm>
            <a:custGeom>
              <a:avLst/>
              <a:gdLst>
                <a:gd name="T0" fmla="*/ 34 w 36"/>
                <a:gd name="T1" fmla="*/ 31 h 31"/>
                <a:gd name="T2" fmla="*/ 36 w 36"/>
                <a:gd name="T3" fmla="*/ 31 h 31"/>
                <a:gd name="T4" fmla="*/ 3 w 36"/>
                <a:gd name="T5" fmla="*/ 3 h 31"/>
                <a:gd name="T6" fmla="*/ 2 w 36"/>
                <a:gd name="T7" fmla="*/ 0 h 31"/>
                <a:gd name="T8" fmla="*/ 2 w 36"/>
                <a:gd name="T9" fmla="*/ 3 h 31"/>
                <a:gd name="T10" fmla="*/ 2 w 36"/>
                <a:gd name="T11" fmla="*/ 3 h 31"/>
                <a:gd name="T12" fmla="*/ 10 w 36"/>
                <a:gd name="T13" fmla="*/ 15 h 31"/>
                <a:gd name="T14" fmla="*/ 34 w 36"/>
                <a:gd name="T15" fmla="*/ 31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 h="31">
                  <a:moveTo>
                    <a:pt x="34" y="31"/>
                  </a:moveTo>
                  <a:cubicBezTo>
                    <a:pt x="36" y="31"/>
                    <a:pt x="36" y="31"/>
                    <a:pt x="36" y="31"/>
                  </a:cubicBezTo>
                  <a:cubicBezTo>
                    <a:pt x="36" y="31"/>
                    <a:pt x="11" y="21"/>
                    <a:pt x="3" y="3"/>
                  </a:cubicBezTo>
                  <a:cubicBezTo>
                    <a:pt x="3" y="3"/>
                    <a:pt x="3" y="1"/>
                    <a:pt x="2" y="0"/>
                  </a:cubicBezTo>
                  <a:cubicBezTo>
                    <a:pt x="1" y="0"/>
                    <a:pt x="0" y="2"/>
                    <a:pt x="2" y="3"/>
                  </a:cubicBezTo>
                  <a:cubicBezTo>
                    <a:pt x="2" y="3"/>
                    <a:pt x="2" y="3"/>
                    <a:pt x="2" y="3"/>
                  </a:cubicBezTo>
                  <a:cubicBezTo>
                    <a:pt x="4" y="6"/>
                    <a:pt x="7" y="11"/>
                    <a:pt x="10" y="15"/>
                  </a:cubicBezTo>
                  <a:cubicBezTo>
                    <a:pt x="17" y="22"/>
                    <a:pt x="30" y="29"/>
                    <a:pt x="34" y="31"/>
                  </a:cubicBezTo>
                  <a:close/>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3" name="Freeform 161">
              <a:extLst>
                <a:ext uri="{FF2B5EF4-FFF2-40B4-BE49-F238E27FC236}">
                  <a16:creationId xmlns="" xmlns:a16="http://schemas.microsoft.com/office/drawing/2014/main" id="{97D066EA-EB93-4A2F-A214-76222A65C178}"/>
                </a:ext>
              </a:extLst>
            </p:cNvPr>
            <p:cNvSpPr>
              <a:spLocks/>
            </p:cNvSpPr>
            <p:nvPr/>
          </p:nvSpPr>
          <p:spPr bwMode="auto">
            <a:xfrm flipH="1">
              <a:off x="1939925" y="5651500"/>
              <a:ext cx="133350" cy="187325"/>
            </a:xfrm>
            <a:custGeom>
              <a:avLst/>
              <a:gdLst>
                <a:gd name="T0" fmla="*/ 6 w 47"/>
                <a:gd name="T1" fmla="*/ 2 h 66"/>
                <a:gd name="T2" fmla="*/ 3 w 47"/>
                <a:gd name="T3" fmla="*/ 1 h 66"/>
                <a:gd name="T4" fmla="*/ 7 w 47"/>
                <a:gd name="T5" fmla="*/ 4 h 66"/>
                <a:gd name="T6" fmla="*/ 37 w 47"/>
                <a:gd name="T7" fmla="*/ 65 h 66"/>
                <a:gd name="T8" fmla="*/ 39 w 47"/>
                <a:gd name="T9" fmla="*/ 66 h 66"/>
                <a:gd name="T10" fmla="*/ 6 w 47"/>
                <a:gd name="T11" fmla="*/ 2 h 66"/>
              </a:gdLst>
              <a:ahLst/>
              <a:cxnLst>
                <a:cxn ang="0">
                  <a:pos x="T0" y="T1"/>
                </a:cxn>
                <a:cxn ang="0">
                  <a:pos x="T2" y="T3"/>
                </a:cxn>
                <a:cxn ang="0">
                  <a:pos x="T4" y="T5"/>
                </a:cxn>
                <a:cxn ang="0">
                  <a:pos x="T6" y="T7"/>
                </a:cxn>
                <a:cxn ang="0">
                  <a:pos x="T8" y="T9"/>
                </a:cxn>
                <a:cxn ang="0">
                  <a:pos x="T10" y="T11"/>
                </a:cxn>
              </a:cxnLst>
              <a:rect l="0" t="0" r="r" b="b"/>
              <a:pathLst>
                <a:path w="47" h="66">
                  <a:moveTo>
                    <a:pt x="6" y="2"/>
                  </a:moveTo>
                  <a:cubicBezTo>
                    <a:pt x="5" y="1"/>
                    <a:pt x="4" y="0"/>
                    <a:pt x="3" y="1"/>
                  </a:cubicBezTo>
                  <a:cubicBezTo>
                    <a:pt x="0" y="3"/>
                    <a:pt x="5" y="7"/>
                    <a:pt x="7" y="4"/>
                  </a:cubicBezTo>
                  <a:cubicBezTo>
                    <a:pt x="47" y="15"/>
                    <a:pt x="37" y="65"/>
                    <a:pt x="37" y="65"/>
                  </a:cubicBezTo>
                  <a:cubicBezTo>
                    <a:pt x="39" y="66"/>
                    <a:pt x="39" y="66"/>
                    <a:pt x="39" y="66"/>
                  </a:cubicBezTo>
                  <a:cubicBezTo>
                    <a:pt x="39" y="65"/>
                    <a:pt x="47" y="13"/>
                    <a:pt x="6" y="2"/>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4" name="Freeform 162">
              <a:extLst>
                <a:ext uri="{FF2B5EF4-FFF2-40B4-BE49-F238E27FC236}">
                  <a16:creationId xmlns="" xmlns:a16="http://schemas.microsoft.com/office/drawing/2014/main" id="{9CE157A0-7E65-464D-B58A-CDE1043FE82C}"/>
                </a:ext>
              </a:extLst>
            </p:cNvPr>
            <p:cNvSpPr>
              <a:spLocks/>
            </p:cNvSpPr>
            <p:nvPr/>
          </p:nvSpPr>
          <p:spPr bwMode="auto">
            <a:xfrm flipH="1">
              <a:off x="2008188" y="5780088"/>
              <a:ext cx="106363" cy="98425"/>
            </a:xfrm>
            <a:custGeom>
              <a:avLst/>
              <a:gdLst>
                <a:gd name="T0" fmla="*/ 1 w 38"/>
                <a:gd name="T1" fmla="*/ 4 h 35"/>
                <a:gd name="T2" fmla="*/ 1 w 38"/>
                <a:gd name="T3" fmla="*/ 1 h 35"/>
                <a:gd name="T4" fmla="*/ 2 w 38"/>
                <a:gd name="T5" fmla="*/ 5 h 35"/>
                <a:gd name="T6" fmla="*/ 38 w 38"/>
                <a:gd name="T7" fmla="*/ 33 h 35"/>
                <a:gd name="T8" fmla="*/ 38 w 38"/>
                <a:gd name="T9" fmla="*/ 35 h 35"/>
                <a:gd name="T10" fmla="*/ 1 w 38"/>
                <a:gd name="T11" fmla="*/ 4 h 35"/>
              </a:gdLst>
              <a:ahLst/>
              <a:cxnLst>
                <a:cxn ang="0">
                  <a:pos x="T0" y="T1"/>
                </a:cxn>
                <a:cxn ang="0">
                  <a:pos x="T2" y="T3"/>
                </a:cxn>
                <a:cxn ang="0">
                  <a:pos x="T4" y="T5"/>
                </a:cxn>
                <a:cxn ang="0">
                  <a:pos x="T6" y="T7"/>
                </a:cxn>
                <a:cxn ang="0">
                  <a:pos x="T8" y="T9"/>
                </a:cxn>
                <a:cxn ang="0">
                  <a:pos x="T10" y="T11"/>
                </a:cxn>
              </a:cxnLst>
              <a:rect l="0" t="0" r="r" b="b"/>
              <a:pathLst>
                <a:path w="38" h="35">
                  <a:moveTo>
                    <a:pt x="1" y="4"/>
                  </a:moveTo>
                  <a:cubicBezTo>
                    <a:pt x="0" y="3"/>
                    <a:pt x="0" y="2"/>
                    <a:pt x="1" y="1"/>
                  </a:cubicBezTo>
                  <a:cubicBezTo>
                    <a:pt x="2" y="0"/>
                    <a:pt x="4" y="4"/>
                    <a:pt x="2" y="5"/>
                  </a:cubicBezTo>
                  <a:cubicBezTo>
                    <a:pt x="3" y="32"/>
                    <a:pt x="38" y="33"/>
                    <a:pt x="38" y="33"/>
                  </a:cubicBezTo>
                  <a:cubicBezTo>
                    <a:pt x="38" y="35"/>
                    <a:pt x="38" y="35"/>
                    <a:pt x="38" y="35"/>
                  </a:cubicBezTo>
                  <a:cubicBezTo>
                    <a:pt x="38" y="35"/>
                    <a:pt x="2" y="32"/>
                    <a:pt x="1" y="4"/>
                  </a:cubicBezTo>
                  <a:close/>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5" name="Freeform 163">
              <a:extLst>
                <a:ext uri="{FF2B5EF4-FFF2-40B4-BE49-F238E27FC236}">
                  <a16:creationId xmlns="" xmlns:a16="http://schemas.microsoft.com/office/drawing/2014/main" id="{30E56595-A336-45F4-AC1B-CA41CD378E22}"/>
                </a:ext>
              </a:extLst>
            </p:cNvPr>
            <p:cNvSpPr>
              <a:spLocks/>
            </p:cNvSpPr>
            <p:nvPr/>
          </p:nvSpPr>
          <p:spPr bwMode="auto">
            <a:xfrm flipH="1">
              <a:off x="1941513" y="5697538"/>
              <a:ext cx="93663" cy="115888"/>
            </a:xfrm>
            <a:custGeom>
              <a:avLst/>
              <a:gdLst>
                <a:gd name="T0" fmla="*/ 4 w 33"/>
                <a:gd name="T1" fmla="*/ 1 h 41"/>
                <a:gd name="T2" fmla="*/ 2 w 33"/>
                <a:gd name="T3" fmla="*/ 1 h 41"/>
                <a:gd name="T4" fmla="*/ 5 w 33"/>
                <a:gd name="T5" fmla="*/ 3 h 41"/>
                <a:gd name="T6" fmla="*/ 30 w 33"/>
                <a:gd name="T7" fmla="*/ 41 h 41"/>
                <a:gd name="T8" fmla="*/ 32 w 33"/>
                <a:gd name="T9" fmla="*/ 41 h 41"/>
                <a:gd name="T10" fmla="*/ 4 w 33"/>
                <a:gd name="T11" fmla="*/ 1 h 41"/>
              </a:gdLst>
              <a:ahLst/>
              <a:cxnLst>
                <a:cxn ang="0">
                  <a:pos x="T0" y="T1"/>
                </a:cxn>
                <a:cxn ang="0">
                  <a:pos x="T2" y="T3"/>
                </a:cxn>
                <a:cxn ang="0">
                  <a:pos x="T4" y="T5"/>
                </a:cxn>
                <a:cxn ang="0">
                  <a:pos x="T6" y="T7"/>
                </a:cxn>
                <a:cxn ang="0">
                  <a:pos x="T8" y="T9"/>
                </a:cxn>
                <a:cxn ang="0">
                  <a:pos x="T10" y="T11"/>
                </a:cxn>
              </a:cxnLst>
              <a:rect l="0" t="0" r="r" b="b"/>
              <a:pathLst>
                <a:path w="33" h="41">
                  <a:moveTo>
                    <a:pt x="4" y="1"/>
                  </a:moveTo>
                  <a:cubicBezTo>
                    <a:pt x="3" y="1"/>
                    <a:pt x="2" y="0"/>
                    <a:pt x="2" y="1"/>
                  </a:cubicBezTo>
                  <a:cubicBezTo>
                    <a:pt x="0" y="2"/>
                    <a:pt x="4" y="5"/>
                    <a:pt x="5" y="3"/>
                  </a:cubicBezTo>
                  <a:cubicBezTo>
                    <a:pt x="33" y="6"/>
                    <a:pt x="30" y="41"/>
                    <a:pt x="30" y="41"/>
                  </a:cubicBezTo>
                  <a:cubicBezTo>
                    <a:pt x="32" y="41"/>
                    <a:pt x="32" y="41"/>
                    <a:pt x="32" y="41"/>
                  </a:cubicBezTo>
                  <a:cubicBezTo>
                    <a:pt x="32" y="41"/>
                    <a:pt x="32" y="5"/>
                    <a:pt x="4" y="1"/>
                  </a:cubicBezTo>
                  <a:close/>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6" name="Freeform 164">
              <a:extLst>
                <a:ext uri="{FF2B5EF4-FFF2-40B4-BE49-F238E27FC236}">
                  <a16:creationId xmlns="" xmlns:a16="http://schemas.microsoft.com/office/drawing/2014/main" id="{D3760091-6BC3-4B6F-AD8F-CF027A4E8AF0}"/>
                </a:ext>
              </a:extLst>
            </p:cNvPr>
            <p:cNvSpPr>
              <a:spLocks/>
            </p:cNvSpPr>
            <p:nvPr/>
          </p:nvSpPr>
          <p:spPr bwMode="auto">
            <a:xfrm flipH="1">
              <a:off x="1993900" y="5780088"/>
              <a:ext cx="163513" cy="112713"/>
            </a:xfrm>
            <a:custGeom>
              <a:avLst/>
              <a:gdLst>
                <a:gd name="T0" fmla="*/ 2 w 58"/>
                <a:gd name="T1" fmla="*/ 5 h 40"/>
                <a:gd name="T2" fmla="*/ 1 w 58"/>
                <a:gd name="T3" fmla="*/ 2 h 40"/>
                <a:gd name="T4" fmla="*/ 4 w 58"/>
                <a:gd name="T5" fmla="*/ 6 h 40"/>
                <a:gd name="T6" fmla="*/ 58 w 58"/>
                <a:gd name="T7" fmla="*/ 28 h 40"/>
                <a:gd name="T8" fmla="*/ 58 w 58"/>
                <a:gd name="T9" fmla="*/ 30 h 40"/>
                <a:gd name="T10" fmla="*/ 2 w 58"/>
                <a:gd name="T11" fmla="*/ 5 h 40"/>
              </a:gdLst>
              <a:ahLst/>
              <a:cxnLst>
                <a:cxn ang="0">
                  <a:pos x="T0" y="T1"/>
                </a:cxn>
                <a:cxn ang="0">
                  <a:pos x="T2" y="T3"/>
                </a:cxn>
                <a:cxn ang="0">
                  <a:pos x="T4" y="T5"/>
                </a:cxn>
                <a:cxn ang="0">
                  <a:pos x="T6" y="T7"/>
                </a:cxn>
                <a:cxn ang="0">
                  <a:pos x="T8" y="T9"/>
                </a:cxn>
                <a:cxn ang="0">
                  <a:pos x="T10" y="T11"/>
                </a:cxn>
              </a:cxnLst>
              <a:rect l="0" t="0" r="r" b="b"/>
              <a:pathLst>
                <a:path w="58" h="40">
                  <a:moveTo>
                    <a:pt x="2" y="5"/>
                  </a:moveTo>
                  <a:cubicBezTo>
                    <a:pt x="1" y="4"/>
                    <a:pt x="0" y="3"/>
                    <a:pt x="1" y="2"/>
                  </a:cubicBezTo>
                  <a:cubicBezTo>
                    <a:pt x="2" y="0"/>
                    <a:pt x="6" y="4"/>
                    <a:pt x="4" y="6"/>
                  </a:cubicBezTo>
                  <a:cubicBezTo>
                    <a:pt x="15" y="39"/>
                    <a:pt x="57" y="28"/>
                    <a:pt x="58" y="28"/>
                  </a:cubicBezTo>
                  <a:cubicBezTo>
                    <a:pt x="58" y="30"/>
                    <a:pt x="58" y="30"/>
                    <a:pt x="58" y="30"/>
                  </a:cubicBezTo>
                  <a:cubicBezTo>
                    <a:pt x="58" y="30"/>
                    <a:pt x="13" y="40"/>
                    <a:pt x="2" y="5"/>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7" name="Freeform 165">
              <a:extLst>
                <a:ext uri="{FF2B5EF4-FFF2-40B4-BE49-F238E27FC236}">
                  <a16:creationId xmlns="" xmlns:a16="http://schemas.microsoft.com/office/drawing/2014/main" id="{1835A98F-60C6-45F7-B28D-BF2A6BD6E44F}"/>
                </a:ext>
              </a:extLst>
            </p:cNvPr>
            <p:cNvSpPr>
              <a:spLocks/>
            </p:cNvSpPr>
            <p:nvPr/>
          </p:nvSpPr>
          <p:spPr bwMode="auto">
            <a:xfrm flipH="1">
              <a:off x="1998663" y="5756275"/>
              <a:ext cx="101600" cy="106363"/>
            </a:xfrm>
            <a:custGeom>
              <a:avLst/>
              <a:gdLst>
                <a:gd name="T0" fmla="*/ 2 w 36"/>
                <a:gd name="T1" fmla="*/ 3 h 37"/>
                <a:gd name="T2" fmla="*/ 2 w 36"/>
                <a:gd name="T3" fmla="*/ 1 h 37"/>
                <a:gd name="T4" fmla="*/ 3 w 36"/>
                <a:gd name="T5" fmla="*/ 4 h 37"/>
                <a:gd name="T6" fmla="*/ 36 w 36"/>
                <a:gd name="T7" fmla="*/ 36 h 37"/>
                <a:gd name="T8" fmla="*/ 36 w 36"/>
                <a:gd name="T9" fmla="*/ 37 h 37"/>
                <a:gd name="T10" fmla="*/ 2 w 36"/>
                <a:gd name="T11" fmla="*/ 3 h 37"/>
              </a:gdLst>
              <a:ahLst/>
              <a:cxnLst>
                <a:cxn ang="0">
                  <a:pos x="T0" y="T1"/>
                </a:cxn>
                <a:cxn ang="0">
                  <a:pos x="T2" y="T3"/>
                </a:cxn>
                <a:cxn ang="0">
                  <a:pos x="T4" y="T5"/>
                </a:cxn>
                <a:cxn ang="0">
                  <a:pos x="T6" y="T7"/>
                </a:cxn>
                <a:cxn ang="0">
                  <a:pos x="T8" y="T9"/>
                </a:cxn>
                <a:cxn ang="0">
                  <a:pos x="T10" y="T11"/>
                </a:cxn>
              </a:cxnLst>
              <a:rect l="0" t="0" r="r" b="b"/>
              <a:pathLst>
                <a:path w="36" h="37">
                  <a:moveTo>
                    <a:pt x="2" y="3"/>
                  </a:moveTo>
                  <a:cubicBezTo>
                    <a:pt x="2" y="3"/>
                    <a:pt x="1" y="1"/>
                    <a:pt x="2" y="1"/>
                  </a:cubicBezTo>
                  <a:cubicBezTo>
                    <a:pt x="3" y="0"/>
                    <a:pt x="5" y="4"/>
                    <a:pt x="3" y="4"/>
                  </a:cubicBezTo>
                  <a:cubicBezTo>
                    <a:pt x="2" y="32"/>
                    <a:pt x="36" y="36"/>
                    <a:pt x="36" y="36"/>
                  </a:cubicBezTo>
                  <a:cubicBezTo>
                    <a:pt x="36" y="37"/>
                    <a:pt x="36" y="37"/>
                    <a:pt x="36" y="37"/>
                  </a:cubicBezTo>
                  <a:cubicBezTo>
                    <a:pt x="36" y="37"/>
                    <a:pt x="0" y="32"/>
                    <a:pt x="2" y="3"/>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8" name="Freeform 166">
              <a:extLst>
                <a:ext uri="{FF2B5EF4-FFF2-40B4-BE49-F238E27FC236}">
                  <a16:creationId xmlns="" xmlns:a16="http://schemas.microsoft.com/office/drawing/2014/main" id="{B77B2207-1582-4D81-8BEB-38BD2EFE1306}"/>
                </a:ext>
              </a:extLst>
            </p:cNvPr>
            <p:cNvSpPr>
              <a:spLocks/>
            </p:cNvSpPr>
            <p:nvPr/>
          </p:nvSpPr>
          <p:spPr bwMode="auto">
            <a:xfrm flipH="1">
              <a:off x="1955800" y="5734050"/>
              <a:ext cx="100013" cy="85725"/>
            </a:xfrm>
            <a:custGeom>
              <a:avLst/>
              <a:gdLst>
                <a:gd name="T0" fmla="*/ 4 w 35"/>
                <a:gd name="T1" fmla="*/ 2 h 30"/>
                <a:gd name="T2" fmla="*/ 24 w 35"/>
                <a:gd name="T3" fmla="*/ 13 h 30"/>
                <a:gd name="T4" fmla="*/ 34 w 35"/>
                <a:gd name="T5" fmla="*/ 30 h 30"/>
                <a:gd name="T6" fmla="*/ 35 w 35"/>
                <a:gd name="T7" fmla="*/ 29 h 30"/>
                <a:gd name="T8" fmla="*/ 4 w 35"/>
                <a:gd name="T9" fmla="*/ 2 h 30"/>
                <a:gd name="T10" fmla="*/ 4 w 35"/>
                <a:gd name="T11" fmla="*/ 2 h 30"/>
                <a:gd name="T12" fmla="*/ 2 w 35"/>
                <a:gd name="T13" fmla="*/ 0 h 30"/>
                <a:gd name="T14" fmla="*/ 2 w 35"/>
                <a:gd name="T15" fmla="*/ 3 h 30"/>
                <a:gd name="T16" fmla="*/ 4 w 35"/>
                <a:gd name="T17" fmla="*/ 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0">
                  <a:moveTo>
                    <a:pt x="4" y="2"/>
                  </a:moveTo>
                  <a:cubicBezTo>
                    <a:pt x="8" y="3"/>
                    <a:pt x="17" y="5"/>
                    <a:pt x="24" y="13"/>
                  </a:cubicBezTo>
                  <a:cubicBezTo>
                    <a:pt x="32" y="22"/>
                    <a:pt x="34" y="30"/>
                    <a:pt x="34" y="30"/>
                  </a:cubicBezTo>
                  <a:cubicBezTo>
                    <a:pt x="35" y="29"/>
                    <a:pt x="35" y="29"/>
                    <a:pt x="35" y="29"/>
                  </a:cubicBezTo>
                  <a:cubicBezTo>
                    <a:pt x="35" y="29"/>
                    <a:pt x="29" y="5"/>
                    <a:pt x="4" y="2"/>
                  </a:cubicBezTo>
                  <a:cubicBezTo>
                    <a:pt x="4" y="2"/>
                    <a:pt x="4" y="2"/>
                    <a:pt x="4" y="2"/>
                  </a:cubicBezTo>
                  <a:cubicBezTo>
                    <a:pt x="4" y="1"/>
                    <a:pt x="3" y="1"/>
                    <a:pt x="2" y="0"/>
                  </a:cubicBezTo>
                  <a:cubicBezTo>
                    <a:pt x="1" y="0"/>
                    <a:pt x="0" y="2"/>
                    <a:pt x="2" y="3"/>
                  </a:cubicBezTo>
                  <a:cubicBezTo>
                    <a:pt x="4" y="3"/>
                    <a:pt x="4" y="3"/>
                    <a:pt x="4" y="2"/>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9" name="Freeform 167">
              <a:extLst>
                <a:ext uri="{FF2B5EF4-FFF2-40B4-BE49-F238E27FC236}">
                  <a16:creationId xmlns="" xmlns:a16="http://schemas.microsoft.com/office/drawing/2014/main" id="{571E39BA-322B-429F-A221-23C93E860571}"/>
                </a:ext>
              </a:extLst>
            </p:cNvPr>
            <p:cNvSpPr>
              <a:spLocks/>
            </p:cNvSpPr>
            <p:nvPr/>
          </p:nvSpPr>
          <p:spPr bwMode="auto">
            <a:xfrm flipH="1">
              <a:off x="1955800" y="5765800"/>
              <a:ext cx="100013" cy="84138"/>
            </a:xfrm>
            <a:custGeom>
              <a:avLst/>
              <a:gdLst>
                <a:gd name="T0" fmla="*/ 4 w 35"/>
                <a:gd name="T1" fmla="*/ 2 h 30"/>
                <a:gd name="T2" fmla="*/ 24 w 35"/>
                <a:gd name="T3" fmla="*/ 13 h 30"/>
                <a:gd name="T4" fmla="*/ 33 w 35"/>
                <a:gd name="T5" fmla="*/ 30 h 30"/>
                <a:gd name="T6" fmla="*/ 35 w 35"/>
                <a:gd name="T7" fmla="*/ 29 h 30"/>
                <a:gd name="T8" fmla="*/ 4 w 35"/>
                <a:gd name="T9" fmla="*/ 2 h 30"/>
                <a:gd name="T10" fmla="*/ 4 w 35"/>
                <a:gd name="T11" fmla="*/ 2 h 30"/>
                <a:gd name="T12" fmla="*/ 2 w 35"/>
                <a:gd name="T13" fmla="*/ 0 h 30"/>
                <a:gd name="T14" fmla="*/ 2 w 35"/>
                <a:gd name="T15" fmla="*/ 3 h 30"/>
                <a:gd name="T16" fmla="*/ 4 w 35"/>
                <a:gd name="T17" fmla="*/ 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0">
                  <a:moveTo>
                    <a:pt x="4" y="2"/>
                  </a:moveTo>
                  <a:cubicBezTo>
                    <a:pt x="8" y="3"/>
                    <a:pt x="17" y="5"/>
                    <a:pt x="24" y="13"/>
                  </a:cubicBezTo>
                  <a:cubicBezTo>
                    <a:pt x="32" y="22"/>
                    <a:pt x="33" y="30"/>
                    <a:pt x="33" y="30"/>
                  </a:cubicBezTo>
                  <a:cubicBezTo>
                    <a:pt x="35" y="29"/>
                    <a:pt x="35" y="29"/>
                    <a:pt x="35" y="29"/>
                  </a:cubicBezTo>
                  <a:cubicBezTo>
                    <a:pt x="35" y="29"/>
                    <a:pt x="29" y="5"/>
                    <a:pt x="4" y="2"/>
                  </a:cubicBezTo>
                  <a:cubicBezTo>
                    <a:pt x="4" y="2"/>
                    <a:pt x="4" y="2"/>
                    <a:pt x="4" y="2"/>
                  </a:cubicBezTo>
                  <a:cubicBezTo>
                    <a:pt x="3" y="1"/>
                    <a:pt x="2" y="1"/>
                    <a:pt x="2" y="0"/>
                  </a:cubicBezTo>
                  <a:cubicBezTo>
                    <a:pt x="0" y="0"/>
                    <a:pt x="0" y="2"/>
                    <a:pt x="2" y="3"/>
                  </a:cubicBezTo>
                  <a:cubicBezTo>
                    <a:pt x="4" y="3"/>
                    <a:pt x="4" y="3"/>
                    <a:pt x="4" y="2"/>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0" name="Freeform 168">
              <a:extLst>
                <a:ext uri="{FF2B5EF4-FFF2-40B4-BE49-F238E27FC236}">
                  <a16:creationId xmlns="" xmlns:a16="http://schemas.microsoft.com/office/drawing/2014/main" id="{A5EAB1CC-8AA7-4D17-A06A-2EDA7D5F2077}"/>
                </a:ext>
              </a:extLst>
            </p:cNvPr>
            <p:cNvSpPr>
              <a:spLocks/>
            </p:cNvSpPr>
            <p:nvPr/>
          </p:nvSpPr>
          <p:spPr bwMode="auto">
            <a:xfrm flipH="1">
              <a:off x="1970088" y="5770563"/>
              <a:ext cx="114300" cy="74613"/>
            </a:xfrm>
            <a:custGeom>
              <a:avLst/>
              <a:gdLst>
                <a:gd name="T0" fmla="*/ 3 w 40"/>
                <a:gd name="T1" fmla="*/ 4 h 26"/>
                <a:gd name="T2" fmla="*/ 20 w 40"/>
                <a:gd name="T3" fmla="*/ 19 h 26"/>
                <a:gd name="T4" fmla="*/ 40 w 40"/>
                <a:gd name="T5" fmla="*/ 22 h 26"/>
                <a:gd name="T6" fmla="*/ 39 w 40"/>
                <a:gd name="T7" fmla="*/ 23 h 26"/>
                <a:gd name="T8" fmla="*/ 3 w 40"/>
                <a:gd name="T9" fmla="*/ 4 h 26"/>
                <a:gd name="T10" fmla="*/ 3 w 40"/>
                <a:gd name="T11" fmla="*/ 4 h 26"/>
                <a:gd name="T12" fmla="*/ 1 w 40"/>
                <a:gd name="T13" fmla="*/ 2 h 26"/>
                <a:gd name="T14" fmla="*/ 3 w 40"/>
                <a:gd name="T15" fmla="*/ 2 h 26"/>
                <a:gd name="T16" fmla="*/ 3 w 40"/>
                <a:gd name="T17" fmla="*/ 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26">
                  <a:moveTo>
                    <a:pt x="3" y="4"/>
                  </a:moveTo>
                  <a:cubicBezTo>
                    <a:pt x="5" y="7"/>
                    <a:pt x="11" y="15"/>
                    <a:pt x="20" y="19"/>
                  </a:cubicBezTo>
                  <a:cubicBezTo>
                    <a:pt x="32" y="23"/>
                    <a:pt x="40" y="22"/>
                    <a:pt x="40" y="22"/>
                  </a:cubicBezTo>
                  <a:cubicBezTo>
                    <a:pt x="39" y="23"/>
                    <a:pt x="39" y="23"/>
                    <a:pt x="39" y="23"/>
                  </a:cubicBezTo>
                  <a:cubicBezTo>
                    <a:pt x="39" y="23"/>
                    <a:pt x="15" y="26"/>
                    <a:pt x="3" y="4"/>
                  </a:cubicBezTo>
                  <a:cubicBezTo>
                    <a:pt x="3" y="4"/>
                    <a:pt x="3" y="4"/>
                    <a:pt x="3" y="4"/>
                  </a:cubicBezTo>
                  <a:cubicBezTo>
                    <a:pt x="2" y="4"/>
                    <a:pt x="1" y="3"/>
                    <a:pt x="1" y="2"/>
                  </a:cubicBezTo>
                  <a:cubicBezTo>
                    <a:pt x="0" y="1"/>
                    <a:pt x="2" y="0"/>
                    <a:pt x="3" y="2"/>
                  </a:cubicBezTo>
                  <a:cubicBezTo>
                    <a:pt x="4" y="3"/>
                    <a:pt x="4" y="4"/>
                    <a:pt x="3" y="4"/>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1" name="Freeform 169">
              <a:extLst>
                <a:ext uri="{FF2B5EF4-FFF2-40B4-BE49-F238E27FC236}">
                  <a16:creationId xmlns="" xmlns:a16="http://schemas.microsoft.com/office/drawing/2014/main" id="{E5912A0F-D3F5-48E1-BB65-D2051563D07B}"/>
                </a:ext>
              </a:extLst>
            </p:cNvPr>
            <p:cNvSpPr>
              <a:spLocks/>
            </p:cNvSpPr>
            <p:nvPr/>
          </p:nvSpPr>
          <p:spPr bwMode="auto">
            <a:xfrm flipH="1">
              <a:off x="1857375" y="5622925"/>
              <a:ext cx="309563" cy="365125"/>
            </a:xfrm>
            <a:custGeom>
              <a:avLst/>
              <a:gdLst>
                <a:gd name="T0" fmla="*/ 29 w 109"/>
                <a:gd name="T1" fmla="*/ 110 h 128"/>
                <a:gd name="T2" fmla="*/ 33 w 109"/>
                <a:gd name="T3" fmla="*/ 106 h 128"/>
                <a:gd name="T4" fmla="*/ 34 w 109"/>
                <a:gd name="T5" fmla="*/ 106 h 128"/>
                <a:gd name="T6" fmla="*/ 59 w 109"/>
                <a:gd name="T7" fmla="*/ 78 h 128"/>
                <a:gd name="T8" fmla="*/ 67 w 109"/>
                <a:gd name="T9" fmla="*/ 67 h 128"/>
                <a:gd name="T10" fmla="*/ 67 w 109"/>
                <a:gd name="T11" fmla="*/ 67 h 128"/>
                <a:gd name="T12" fmla="*/ 72 w 109"/>
                <a:gd name="T13" fmla="*/ 63 h 128"/>
                <a:gd name="T14" fmla="*/ 95 w 109"/>
                <a:gd name="T15" fmla="*/ 33 h 128"/>
                <a:gd name="T16" fmla="*/ 96 w 109"/>
                <a:gd name="T17" fmla="*/ 31 h 128"/>
                <a:gd name="T18" fmla="*/ 107 w 109"/>
                <a:gd name="T19" fmla="*/ 19 h 128"/>
                <a:gd name="T20" fmla="*/ 104 w 109"/>
                <a:gd name="T21" fmla="*/ 42 h 128"/>
                <a:gd name="T22" fmla="*/ 97 w 109"/>
                <a:gd name="T23" fmla="*/ 61 h 128"/>
                <a:gd name="T24" fmla="*/ 97 w 109"/>
                <a:gd name="T25" fmla="*/ 61 h 128"/>
                <a:gd name="T26" fmla="*/ 97 w 109"/>
                <a:gd name="T27" fmla="*/ 62 h 128"/>
                <a:gd name="T28" fmla="*/ 96 w 109"/>
                <a:gd name="T29" fmla="*/ 62 h 128"/>
                <a:gd name="T30" fmla="*/ 96 w 109"/>
                <a:gd name="T31" fmla="*/ 63 h 128"/>
                <a:gd name="T32" fmla="*/ 90 w 109"/>
                <a:gd name="T33" fmla="*/ 71 h 128"/>
                <a:gd name="T34" fmla="*/ 73 w 109"/>
                <a:gd name="T35" fmla="*/ 81 h 128"/>
                <a:gd name="T36" fmla="*/ 68 w 109"/>
                <a:gd name="T37" fmla="*/ 85 h 128"/>
                <a:gd name="T38" fmla="*/ 61 w 109"/>
                <a:gd name="T39" fmla="*/ 99 h 128"/>
                <a:gd name="T40" fmla="*/ 49 w 109"/>
                <a:gd name="T41" fmla="*/ 112 h 128"/>
                <a:gd name="T42" fmla="*/ 49 w 109"/>
                <a:gd name="T43" fmla="*/ 112 h 128"/>
                <a:gd name="T44" fmla="*/ 36 w 109"/>
                <a:gd name="T45" fmla="*/ 121 h 128"/>
                <a:gd name="T46" fmla="*/ 24 w 109"/>
                <a:gd name="T47" fmla="*/ 125 h 128"/>
                <a:gd name="T48" fmla="*/ 29 w 109"/>
                <a:gd name="T49" fmla="*/ 11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9" h="128">
                  <a:moveTo>
                    <a:pt x="29" y="110"/>
                  </a:moveTo>
                  <a:cubicBezTo>
                    <a:pt x="31" y="109"/>
                    <a:pt x="32" y="108"/>
                    <a:pt x="33" y="106"/>
                  </a:cubicBezTo>
                  <a:cubicBezTo>
                    <a:pt x="34" y="106"/>
                    <a:pt x="34" y="106"/>
                    <a:pt x="34" y="106"/>
                  </a:cubicBezTo>
                  <a:cubicBezTo>
                    <a:pt x="44" y="98"/>
                    <a:pt x="54" y="93"/>
                    <a:pt x="59" y="78"/>
                  </a:cubicBezTo>
                  <a:cubicBezTo>
                    <a:pt x="59" y="78"/>
                    <a:pt x="62" y="73"/>
                    <a:pt x="67" y="67"/>
                  </a:cubicBezTo>
                  <a:cubicBezTo>
                    <a:pt x="67" y="67"/>
                    <a:pt x="67" y="67"/>
                    <a:pt x="67" y="67"/>
                  </a:cubicBezTo>
                  <a:cubicBezTo>
                    <a:pt x="68" y="66"/>
                    <a:pt x="70" y="64"/>
                    <a:pt x="72" y="63"/>
                  </a:cubicBezTo>
                  <a:cubicBezTo>
                    <a:pt x="78" y="57"/>
                    <a:pt x="91" y="42"/>
                    <a:pt x="95" y="33"/>
                  </a:cubicBezTo>
                  <a:cubicBezTo>
                    <a:pt x="95" y="32"/>
                    <a:pt x="96" y="32"/>
                    <a:pt x="96" y="31"/>
                  </a:cubicBezTo>
                  <a:cubicBezTo>
                    <a:pt x="107" y="0"/>
                    <a:pt x="109" y="14"/>
                    <a:pt x="107" y="19"/>
                  </a:cubicBezTo>
                  <a:cubicBezTo>
                    <a:pt x="106" y="25"/>
                    <a:pt x="106" y="33"/>
                    <a:pt x="104" y="42"/>
                  </a:cubicBezTo>
                  <a:cubicBezTo>
                    <a:pt x="103" y="48"/>
                    <a:pt x="101" y="55"/>
                    <a:pt x="97" y="61"/>
                  </a:cubicBezTo>
                  <a:cubicBezTo>
                    <a:pt x="97" y="61"/>
                    <a:pt x="97" y="61"/>
                    <a:pt x="97" y="61"/>
                  </a:cubicBezTo>
                  <a:cubicBezTo>
                    <a:pt x="97" y="62"/>
                    <a:pt x="97" y="62"/>
                    <a:pt x="97" y="62"/>
                  </a:cubicBezTo>
                  <a:cubicBezTo>
                    <a:pt x="96" y="62"/>
                    <a:pt x="96" y="62"/>
                    <a:pt x="96" y="62"/>
                  </a:cubicBezTo>
                  <a:cubicBezTo>
                    <a:pt x="96" y="63"/>
                    <a:pt x="96" y="63"/>
                    <a:pt x="96" y="63"/>
                  </a:cubicBezTo>
                  <a:cubicBezTo>
                    <a:pt x="94" y="66"/>
                    <a:pt x="92" y="68"/>
                    <a:pt x="90" y="71"/>
                  </a:cubicBezTo>
                  <a:cubicBezTo>
                    <a:pt x="83" y="78"/>
                    <a:pt x="78" y="81"/>
                    <a:pt x="73" y="81"/>
                  </a:cubicBezTo>
                  <a:cubicBezTo>
                    <a:pt x="71" y="81"/>
                    <a:pt x="69" y="83"/>
                    <a:pt x="68" y="85"/>
                  </a:cubicBezTo>
                  <a:cubicBezTo>
                    <a:pt x="67" y="89"/>
                    <a:pt x="65" y="94"/>
                    <a:pt x="61" y="99"/>
                  </a:cubicBezTo>
                  <a:cubicBezTo>
                    <a:pt x="57" y="105"/>
                    <a:pt x="53" y="109"/>
                    <a:pt x="49" y="112"/>
                  </a:cubicBezTo>
                  <a:cubicBezTo>
                    <a:pt x="49" y="112"/>
                    <a:pt x="49" y="112"/>
                    <a:pt x="49" y="112"/>
                  </a:cubicBezTo>
                  <a:cubicBezTo>
                    <a:pt x="45" y="116"/>
                    <a:pt x="40" y="119"/>
                    <a:pt x="36" y="121"/>
                  </a:cubicBezTo>
                  <a:cubicBezTo>
                    <a:pt x="31" y="123"/>
                    <a:pt x="27" y="125"/>
                    <a:pt x="24" y="125"/>
                  </a:cubicBezTo>
                  <a:cubicBezTo>
                    <a:pt x="0" y="128"/>
                    <a:pt x="16" y="121"/>
                    <a:pt x="29" y="110"/>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2" name="Freeform 170">
              <a:extLst>
                <a:ext uri="{FF2B5EF4-FFF2-40B4-BE49-F238E27FC236}">
                  <a16:creationId xmlns="" xmlns:a16="http://schemas.microsoft.com/office/drawing/2014/main" id="{44D49D6D-9FF2-4786-A436-2542ECB2CDCD}"/>
                </a:ext>
              </a:extLst>
            </p:cNvPr>
            <p:cNvSpPr>
              <a:spLocks/>
            </p:cNvSpPr>
            <p:nvPr/>
          </p:nvSpPr>
          <p:spPr bwMode="auto">
            <a:xfrm flipH="1">
              <a:off x="1887538" y="5784850"/>
              <a:ext cx="146050" cy="160338"/>
            </a:xfrm>
            <a:custGeom>
              <a:avLst/>
              <a:gdLst>
                <a:gd name="T0" fmla="*/ 38 w 51"/>
                <a:gd name="T1" fmla="*/ 0 h 56"/>
                <a:gd name="T2" fmla="*/ 35 w 51"/>
                <a:gd name="T3" fmla="*/ 10 h 56"/>
                <a:gd name="T4" fmla="*/ 27 w 51"/>
                <a:gd name="T5" fmla="*/ 20 h 56"/>
                <a:gd name="T6" fmla="*/ 27 w 51"/>
                <a:gd name="T7" fmla="*/ 20 h 56"/>
                <a:gd name="T8" fmla="*/ 26 w 51"/>
                <a:gd name="T9" fmla="*/ 10 h 56"/>
                <a:gd name="T10" fmla="*/ 25 w 51"/>
                <a:gd name="T11" fmla="*/ 18 h 56"/>
                <a:gd name="T12" fmla="*/ 23 w 51"/>
                <a:gd name="T13" fmla="*/ 22 h 56"/>
                <a:gd name="T14" fmla="*/ 12 w 51"/>
                <a:gd name="T15" fmla="*/ 27 h 56"/>
                <a:gd name="T16" fmla="*/ 14 w 51"/>
                <a:gd name="T17" fmla="*/ 28 h 56"/>
                <a:gd name="T18" fmla="*/ 18 w 51"/>
                <a:gd name="T19" fmla="*/ 26 h 56"/>
                <a:gd name="T20" fmla="*/ 20 w 51"/>
                <a:gd name="T21" fmla="*/ 25 h 56"/>
                <a:gd name="T22" fmla="*/ 20 w 51"/>
                <a:gd name="T23" fmla="*/ 25 h 56"/>
                <a:gd name="T24" fmla="*/ 14 w 51"/>
                <a:gd name="T25" fmla="*/ 33 h 56"/>
                <a:gd name="T26" fmla="*/ 1 w 51"/>
                <a:gd name="T27" fmla="*/ 42 h 56"/>
                <a:gd name="T28" fmla="*/ 15 w 51"/>
                <a:gd name="T29" fmla="*/ 34 h 56"/>
                <a:gd name="T30" fmla="*/ 15 w 51"/>
                <a:gd name="T31" fmla="*/ 34 h 56"/>
                <a:gd name="T32" fmla="*/ 12 w 51"/>
                <a:gd name="T33" fmla="*/ 43 h 56"/>
                <a:gd name="T34" fmla="*/ 1 w 51"/>
                <a:gd name="T35" fmla="*/ 56 h 56"/>
                <a:gd name="T36" fmla="*/ 2 w 51"/>
                <a:gd name="T37" fmla="*/ 55 h 56"/>
                <a:gd name="T38" fmla="*/ 2 w 51"/>
                <a:gd name="T39" fmla="*/ 55 h 56"/>
                <a:gd name="T40" fmla="*/ 14 w 51"/>
                <a:gd name="T41" fmla="*/ 42 h 56"/>
                <a:gd name="T42" fmla="*/ 21 w 51"/>
                <a:gd name="T43" fmla="*/ 28 h 56"/>
                <a:gd name="T44" fmla="*/ 26 w 51"/>
                <a:gd name="T45" fmla="*/ 24 h 56"/>
                <a:gd name="T46" fmla="*/ 43 w 51"/>
                <a:gd name="T47" fmla="*/ 14 h 56"/>
                <a:gd name="T48" fmla="*/ 49 w 51"/>
                <a:gd name="T49" fmla="*/ 6 h 56"/>
                <a:gd name="T50" fmla="*/ 49 w 51"/>
                <a:gd name="T51" fmla="*/ 5 h 56"/>
                <a:gd name="T52" fmla="*/ 50 w 51"/>
                <a:gd name="T53" fmla="*/ 5 h 56"/>
                <a:gd name="T54" fmla="*/ 50 w 51"/>
                <a:gd name="T55" fmla="*/ 4 h 56"/>
                <a:gd name="T56" fmla="*/ 50 w 51"/>
                <a:gd name="T57" fmla="*/ 4 h 56"/>
                <a:gd name="T58" fmla="*/ 51 w 51"/>
                <a:gd name="T59" fmla="*/ 0 h 56"/>
                <a:gd name="T60" fmla="*/ 51 w 51"/>
                <a:gd name="T61" fmla="*/ 0 h 56"/>
                <a:gd name="T62" fmla="*/ 34 w 51"/>
                <a:gd name="T63" fmla="*/ 19 h 56"/>
                <a:gd name="T64" fmla="*/ 31 w 51"/>
                <a:gd name="T65" fmla="*/ 19 h 56"/>
                <a:gd name="T66" fmla="*/ 38 w 51"/>
                <a:gd name="T67" fmla="*/ 3 h 56"/>
                <a:gd name="T68" fmla="*/ 38 w 51"/>
                <a:gd name="T69"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1" h="56">
                  <a:moveTo>
                    <a:pt x="38" y="0"/>
                  </a:moveTo>
                  <a:cubicBezTo>
                    <a:pt x="38" y="0"/>
                    <a:pt x="37" y="3"/>
                    <a:pt x="35" y="10"/>
                  </a:cubicBezTo>
                  <a:cubicBezTo>
                    <a:pt x="33" y="16"/>
                    <a:pt x="29" y="18"/>
                    <a:pt x="27" y="20"/>
                  </a:cubicBezTo>
                  <a:cubicBezTo>
                    <a:pt x="27" y="20"/>
                    <a:pt x="27" y="20"/>
                    <a:pt x="27" y="20"/>
                  </a:cubicBezTo>
                  <a:cubicBezTo>
                    <a:pt x="26" y="20"/>
                    <a:pt x="29" y="14"/>
                    <a:pt x="26" y="10"/>
                  </a:cubicBezTo>
                  <a:cubicBezTo>
                    <a:pt x="26" y="13"/>
                    <a:pt x="27" y="15"/>
                    <a:pt x="25" y="18"/>
                  </a:cubicBezTo>
                  <a:cubicBezTo>
                    <a:pt x="23" y="20"/>
                    <a:pt x="24" y="21"/>
                    <a:pt x="23" y="22"/>
                  </a:cubicBezTo>
                  <a:cubicBezTo>
                    <a:pt x="21" y="23"/>
                    <a:pt x="16" y="26"/>
                    <a:pt x="12" y="27"/>
                  </a:cubicBezTo>
                  <a:cubicBezTo>
                    <a:pt x="12" y="27"/>
                    <a:pt x="13" y="28"/>
                    <a:pt x="14" y="28"/>
                  </a:cubicBezTo>
                  <a:cubicBezTo>
                    <a:pt x="15" y="28"/>
                    <a:pt x="17" y="27"/>
                    <a:pt x="18" y="26"/>
                  </a:cubicBezTo>
                  <a:cubicBezTo>
                    <a:pt x="19" y="26"/>
                    <a:pt x="20" y="25"/>
                    <a:pt x="20" y="25"/>
                  </a:cubicBezTo>
                  <a:cubicBezTo>
                    <a:pt x="20" y="25"/>
                    <a:pt x="20" y="25"/>
                    <a:pt x="20" y="25"/>
                  </a:cubicBezTo>
                  <a:cubicBezTo>
                    <a:pt x="21" y="26"/>
                    <a:pt x="20" y="27"/>
                    <a:pt x="14" y="33"/>
                  </a:cubicBezTo>
                  <a:cubicBezTo>
                    <a:pt x="9" y="37"/>
                    <a:pt x="7" y="38"/>
                    <a:pt x="1" y="42"/>
                  </a:cubicBezTo>
                  <a:cubicBezTo>
                    <a:pt x="11" y="40"/>
                    <a:pt x="13" y="35"/>
                    <a:pt x="15" y="34"/>
                  </a:cubicBezTo>
                  <a:cubicBezTo>
                    <a:pt x="15" y="34"/>
                    <a:pt x="15" y="34"/>
                    <a:pt x="15" y="34"/>
                  </a:cubicBezTo>
                  <a:cubicBezTo>
                    <a:pt x="17" y="34"/>
                    <a:pt x="15" y="38"/>
                    <a:pt x="12" y="43"/>
                  </a:cubicBezTo>
                  <a:cubicBezTo>
                    <a:pt x="8" y="49"/>
                    <a:pt x="0" y="56"/>
                    <a:pt x="1" y="56"/>
                  </a:cubicBezTo>
                  <a:cubicBezTo>
                    <a:pt x="1" y="56"/>
                    <a:pt x="2" y="56"/>
                    <a:pt x="2" y="55"/>
                  </a:cubicBezTo>
                  <a:cubicBezTo>
                    <a:pt x="2" y="55"/>
                    <a:pt x="2" y="55"/>
                    <a:pt x="2" y="55"/>
                  </a:cubicBezTo>
                  <a:cubicBezTo>
                    <a:pt x="6" y="52"/>
                    <a:pt x="10" y="48"/>
                    <a:pt x="14" y="42"/>
                  </a:cubicBezTo>
                  <a:cubicBezTo>
                    <a:pt x="18" y="37"/>
                    <a:pt x="20" y="32"/>
                    <a:pt x="21" y="28"/>
                  </a:cubicBezTo>
                  <a:cubicBezTo>
                    <a:pt x="22" y="26"/>
                    <a:pt x="24" y="24"/>
                    <a:pt x="26" y="24"/>
                  </a:cubicBezTo>
                  <a:cubicBezTo>
                    <a:pt x="31" y="24"/>
                    <a:pt x="36" y="21"/>
                    <a:pt x="43" y="14"/>
                  </a:cubicBezTo>
                  <a:cubicBezTo>
                    <a:pt x="45" y="11"/>
                    <a:pt x="47" y="9"/>
                    <a:pt x="49" y="6"/>
                  </a:cubicBezTo>
                  <a:cubicBezTo>
                    <a:pt x="49" y="5"/>
                    <a:pt x="49" y="5"/>
                    <a:pt x="49" y="5"/>
                  </a:cubicBezTo>
                  <a:cubicBezTo>
                    <a:pt x="50" y="5"/>
                    <a:pt x="50" y="5"/>
                    <a:pt x="50" y="5"/>
                  </a:cubicBezTo>
                  <a:cubicBezTo>
                    <a:pt x="50" y="4"/>
                    <a:pt x="50" y="4"/>
                    <a:pt x="50" y="4"/>
                  </a:cubicBezTo>
                  <a:cubicBezTo>
                    <a:pt x="50" y="4"/>
                    <a:pt x="50" y="4"/>
                    <a:pt x="50" y="4"/>
                  </a:cubicBezTo>
                  <a:cubicBezTo>
                    <a:pt x="51" y="3"/>
                    <a:pt x="51" y="0"/>
                    <a:pt x="51" y="0"/>
                  </a:cubicBezTo>
                  <a:cubicBezTo>
                    <a:pt x="51" y="0"/>
                    <a:pt x="51" y="0"/>
                    <a:pt x="51" y="0"/>
                  </a:cubicBezTo>
                  <a:cubicBezTo>
                    <a:pt x="47" y="6"/>
                    <a:pt x="40" y="18"/>
                    <a:pt x="34" y="19"/>
                  </a:cubicBezTo>
                  <a:cubicBezTo>
                    <a:pt x="32" y="19"/>
                    <a:pt x="32" y="19"/>
                    <a:pt x="31" y="19"/>
                  </a:cubicBezTo>
                  <a:cubicBezTo>
                    <a:pt x="30" y="19"/>
                    <a:pt x="37" y="16"/>
                    <a:pt x="38" y="3"/>
                  </a:cubicBezTo>
                  <a:cubicBezTo>
                    <a:pt x="38" y="1"/>
                    <a:pt x="38" y="0"/>
                    <a:pt x="38" y="0"/>
                  </a:cubicBezTo>
                </a:path>
              </a:pathLst>
            </a:custGeom>
            <a:solidFill>
              <a:srgbClr val="FCE9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3" name="Freeform 171">
              <a:extLst>
                <a:ext uri="{FF2B5EF4-FFF2-40B4-BE49-F238E27FC236}">
                  <a16:creationId xmlns="" xmlns:a16="http://schemas.microsoft.com/office/drawing/2014/main" id="{78E43906-44E4-4D55-990E-415723D50DD5}"/>
                </a:ext>
              </a:extLst>
            </p:cNvPr>
            <p:cNvSpPr>
              <a:spLocks/>
            </p:cNvSpPr>
            <p:nvPr/>
          </p:nvSpPr>
          <p:spPr bwMode="auto">
            <a:xfrm flipH="1">
              <a:off x="1976438" y="5548313"/>
              <a:ext cx="82550" cy="31750"/>
            </a:xfrm>
            <a:custGeom>
              <a:avLst/>
              <a:gdLst>
                <a:gd name="T0" fmla="*/ 22 w 29"/>
                <a:gd name="T1" fmla="*/ 0 h 11"/>
                <a:gd name="T2" fmla="*/ 18 w 29"/>
                <a:gd name="T3" fmla="*/ 1 h 11"/>
                <a:gd name="T4" fmla="*/ 15 w 29"/>
                <a:gd name="T5" fmla="*/ 3 h 11"/>
                <a:gd name="T6" fmla="*/ 13 w 29"/>
                <a:gd name="T7" fmla="*/ 2 h 11"/>
                <a:gd name="T8" fmla="*/ 12 w 29"/>
                <a:gd name="T9" fmla="*/ 1 h 11"/>
                <a:gd name="T10" fmla="*/ 10 w 29"/>
                <a:gd name="T11" fmla="*/ 1 h 11"/>
                <a:gd name="T12" fmla="*/ 2 w 29"/>
                <a:gd name="T13" fmla="*/ 8 h 11"/>
                <a:gd name="T14" fmla="*/ 2 w 29"/>
                <a:gd name="T15" fmla="*/ 9 h 11"/>
                <a:gd name="T16" fmla="*/ 1 w 29"/>
                <a:gd name="T17" fmla="*/ 10 h 11"/>
                <a:gd name="T18" fmla="*/ 1 w 29"/>
                <a:gd name="T19" fmla="*/ 11 h 11"/>
                <a:gd name="T20" fmla="*/ 0 w 29"/>
                <a:gd name="T21" fmla="*/ 11 h 11"/>
                <a:gd name="T22" fmla="*/ 0 w 29"/>
                <a:gd name="T23" fmla="*/ 11 h 11"/>
                <a:gd name="T24" fmla="*/ 0 w 29"/>
                <a:gd name="T25" fmla="*/ 11 h 11"/>
                <a:gd name="T26" fmla="*/ 1 w 29"/>
                <a:gd name="T27" fmla="*/ 11 h 11"/>
                <a:gd name="T28" fmla="*/ 2 w 29"/>
                <a:gd name="T29" fmla="*/ 9 h 11"/>
                <a:gd name="T30" fmla="*/ 2 w 29"/>
                <a:gd name="T31" fmla="*/ 8 h 11"/>
                <a:gd name="T32" fmla="*/ 10 w 29"/>
                <a:gd name="T33" fmla="*/ 1 h 11"/>
                <a:gd name="T34" fmla="*/ 12 w 29"/>
                <a:gd name="T35" fmla="*/ 1 h 11"/>
                <a:gd name="T36" fmla="*/ 13 w 29"/>
                <a:gd name="T37" fmla="*/ 2 h 11"/>
                <a:gd name="T38" fmla="*/ 15 w 29"/>
                <a:gd name="T39" fmla="*/ 3 h 11"/>
                <a:gd name="T40" fmla="*/ 18 w 29"/>
                <a:gd name="T41" fmla="*/ 1 h 11"/>
                <a:gd name="T42" fmla="*/ 22 w 29"/>
                <a:gd name="T43" fmla="*/ 0 h 11"/>
                <a:gd name="T44" fmla="*/ 24 w 29"/>
                <a:gd name="T45" fmla="*/ 0 h 11"/>
                <a:gd name="T46" fmla="*/ 24 w 29"/>
                <a:gd name="T47" fmla="*/ 0 h 11"/>
                <a:gd name="T48" fmla="*/ 29 w 29"/>
                <a:gd name="T49" fmla="*/ 3 h 11"/>
                <a:gd name="T50" fmla="*/ 29 w 29"/>
                <a:gd name="T51" fmla="*/ 3 h 11"/>
                <a:gd name="T52" fmla="*/ 29 w 29"/>
                <a:gd name="T53" fmla="*/ 3 h 11"/>
                <a:gd name="T54" fmla="*/ 24 w 29"/>
                <a:gd name="T55" fmla="*/ 0 h 11"/>
                <a:gd name="T56" fmla="*/ 24 w 29"/>
                <a:gd name="T57" fmla="*/ 0 h 11"/>
                <a:gd name="T58" fmla="*/ 22 w 29"/>
                <a:gd name="T59"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9" h="11">
                  <a:moveTo>
                    <a:pt x="22" y="0"/>
                  </a:moveTo>
                  <a:cubicBezTo>
                    <a:pt x="21" y="0"/>
                    <a:pt x="20" y="1"/>
                    <a:pt x="18" y="1"/>
                  </a:cubicBezTo>
                  <a:cubicBezTo>
                    <a:pt x="17" y="2"/>
                    <a:pt x="16" y="3"/>
                    <a:pt x="15" y="3"/>
                  </a:cubicBezTo>
                  <a:cubicBezTo>
                    <a:pt x="15" y="3"/>
                    <a:pt x="14" y="3"/>
                    <a:pt x="13" y="2"/>
                  </a:cubicBezTo>
                  <a:cubicBezTo>
                    <a:pt x="12" y="1"/>
                    <a:pt x="12" y="1"/>
                    <a:pt x="12" y="1"/>
                  </a:cubicBezTo>
                  <a:cubicBezTo>
                    <a:pt x="12" y="1"/>
                    <a:pt x="11" y="1"/>
                    <a:pt x="10" y="1"/>
                  </a:cubicBezTo>
                  <a:cubicBezTo>
                    <a:pt x="8" y="1"/>
                    <a:pt x="5" y="3"/>
                    <a:pt x="2" y="8"/>
                  </a:cubicBezTo>
                  <a:cubicBezTo>
                    <a:pt x="2" y="9"/>
                    <a:pt x="2" y="9"/>
                    <a:pt x="2" y="9"/>
                  </a:cubicBezTo>
                  <a:cubicBezTo>
                    <a:pt x="1" y="10"/>
                    <a:pt x="1" y="10"/>
                    <a:pt x="1" y="10"/>
                  </a:cubicBezTo>
                  <a:cubicBezTo>
                    <a:pt x="1" y="10"/>
                    <a:pt x="1" y="11"/>
                    <a:pt x="1" y="11"/>
                  </a:cubicBezTo>
                  <a:cubicBezTo>
                    <a:pt x="0" y="11"/>
                    <a:pt x="0" y="11"/>
                    <a:pt x="0" y="11"/>
                  </a:cubicBezTo>
                  <a:cubicBezTo>
                    <a:pt x="0" y="11"/>
                    <a:pt x="0" y="11"/>
                    <a:pt x="0" y="11"/>
                  </a:cubicBezTo>
                  <a:cubicBezTo>
                    <a:pt x="0" y="11"/>
                    <a:pt x="0" y="11"/>
                    <a:pt x="0" y="11"/>
                  </a:cubicBezTo>
                  <a:cubicBezTo>
                    <a:pt x="1" y="11"/>
                    <a:pt x="1" y="11"/>
                    <a:pt x="1" y="11"/>
                  </a:cubicBezTo>
                  <a:cubicBezTo>
                    <a:pt x="1" y="10"/>
                    <a:pt x="1" y="10"/>
                    <a:pt x="2" y="9"/>
                  </a:cubicBezTo>
                  <a:cubicBezTo>
                    <a:pt x="2" y="8"/>
                    <a:pt x="2" y="8"/>
                    <a:pt x="2" y="8"/>
                  </a:cubicBezTo>
                  <a:cubicBezTo>
                    <a:pt x="5" y="3"/>
                    <a:pt x="8" y="1"/>
                    <a:pt x="10" y="1"/>
                  </a:cubicBezTo>
                  <a:cubicBezTo>
                    <a:pt x="11" y="1"/>
                    <a:pt x="12" y="1"/>
                    <a:pt x="12" y="1"/>
                  </a:cubicBezTo>
                  <a:cubicBezTo>
                    <a:pt x="13" y="2"/>
                    <a:pt x="13" y="2"/>
                    <a:pt x="13" y="2"/>
                  </a:cubicBezTo>
                  <a:cubicBezTo>
                    <a:pt x="14" y="3"/>
                    <a:pt x="15" y="3"/>
                    <a:pt x="15" y="3"/>
                  </a:cubicBezTo>
                  <a:cubicBezTo>
                    <a:pt x="16" y="3"/>
                    <a:pt x="17" y="2"/>
                    <a:pt x="18" y="1"/>
                  </a:cubicBezTo>
                  <a:cubicBezTo>
                    <a:pt x="20" y="1"/>
                    <a:pt x="21" y="0"/>
                    <a:pt x="22" y="0"/>
                  </a:cubicBezTo>
                  <a:cubicBezTo>
                    <a:pt x="23" y="0"/>
                    <a:pt x="24" y="0"/>
                    <a:pt x="24" y="0"/>
                  </a:cubicBezTo>
                  <a:cubicBezTo>
                    <a:pt x="24" y="0"/>
                    <a:pt x="24" y="0"/>
                    <a:pt x="24" y="0"/>
                  </a:cubicBezTo>
                  <a:cubicBezTo>
                    <a:pt x="26" y="1"/>
                    <a:pt x="28" y="2"/>
                    <a:pt x="29" y="3"/>
                  </a:cubicBezTo>
                  <a:cubicBezTo>
                    <a:pt x="29" y="3"/>
                    <a:pt x="29" y="3"/>
                    <a:pt x="29" y="3"/>
                  </a:cubicBezTo>
                  <a:cubicBezTo>
                    <a:pt x="29" y="3"/>
                    <a:pt x="29" y="3"/>
                    <a:pt x="29" y="3"/>
                  </a:cubicBezTo>
                  <a:cubicBezTo>
                    <a:pt x="28" y="2"/>
                    <a:pt x="26" y="1"/>
                    <a:pt x="24" y="0"/>
                  </a:cubicBezTo>
                  <a:cubicBezTo>
                    <a:pt x="24" y="0"/>
                    <a:pt x="24" y="0"/>
                    <a:pt x="24" y="0"/>
                  </a:cubicBezTo>
                  <a:cubicBezTo>
                    <a:pt x="24" y="0"/>
                    <a:pt x="23" y="0"/>
                    <a:pt x="2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4" name="Freeform 172">
              <a:extLst>
                <a:ext uri="{FF2B5EF4-FFF2-40B4-BE49-F238E27FC236}">
                  <a16:creationId xmlns="" xmlns:a16="http://schemas.microsoft.com/office/drawing/2014/main" id="{99667149-BB4C-487F-BA9D-586A6702BCB6}"/>
                </a:ext>
              </a:extLst>
            </p:cNvPr>
            <p:cNvSpPr>
              <a:spLocks noEditPoints="1"/>
            </p:cNvSpPr>
            <p:nvPr/>
          </p:nvSpPr>
          <p:spPr bwMode="auto">
            <a:xfrm flipH="1">
              <a:off x="1947863" y="5548313"/>
              <a:ext cx="112713" cy="74613"/>
            </a:xfrm>
            <a:custGeom>
              <a:avLst/>
              <a:gdLst>
                <a:gd name="T0" fmla="*/ 24 w 40"/>
                <a:gd name="T1" fmla="*/ 23 h 26"/>
                <a:gd name="T2" fmla="*/ 23 w 40"/>
                <a:gd name="T3" fmla="*/ 26 h 26"/>
                <a:gd name="T4" fmla="*/ 23 w 40"/>
                <a:gd name="T5" fmla="*/ 26 h 26"/>
                <a:gd name="T6" fmla="*/ 24 w 40"/>
                <a:gd name="T7" fmla="*/ 23 h 26"/>
                <a:gd name="T8" fmla="*/ 5 w 40"/>
                <a:gd name="T9" fmla="*/ 20 h 26"/>
                <a:gd name="T10" fmla="*/ 6 w 40"/>
                <a:gd name="T11" fmla="*/ 26 h 26"/>
                <a:gd name="T12" fmla="*/ 6 w 40"/>
                <a:gd name="T13" fmla="*/ 26 h 26"/>
                <a:gd name="T14" fmla="*/ 6 w 40"/>
                <a:gd name="T15" fmla="*/ 26 h 26"/>
                <a:gd name="T16" fmla="*/ 5 w 40"/>
                <a:gd name="T17" fmla="*/ 20 h 26"/>
                <a:gd name="T18" fmla="*/ 5 w 40"/>
                <a:gd name="T19" fmla="*/ 11 h 26"/>
                <a:gd name="T20" fmla="*/ 5 w 40"/>
                <a:gd name="T21" fmla="*/ 13 h 26"/>
                <a:gd name="T22" fmla="*/ 5 w 40"/>
                <a:gd name="T23" fmla="*/ 11 h 26"/>
                <a:gd name="T24" fmla="*/ 25 w 40"/>
                <a:gd name="T25" fmla="*/ 5 h 26"/>
                <a:gd name="T26" fmla="*/ 25 w 40"/>
                <a:gd name="T27" fmla="*/ 5 h 26"/>
                <a:gd name="T28" fmla="*/ 24 w 40"/>
                <a:gd name="T29" fmla="*/ 6 h 26"/>
                <a:gd name="T30" fmla="*/ 25 w 40"/>
                <a:gd name="T31" fmla="*/ 5 h 26"/>
                <a:gd name="T32" fmla="*/ 23 w 40"/>
                <a:gd name="T33" fmla="*/ 0 h 26"/>
                <a:gd name="T34" fmla="*/ 19 w 40"/>
                <a:gd name="T35" fmla="*/ 1 h 26"/>
                <a:gd name="T36" fmla="*/ 16 w 40"/>
                <a:gd name="T37" fmla="*/ 3 h 26"/>
                <a:gd name="T38" fmla="*/ 14 w 40"/>
                <a:gd name="T39" fmla="*/ 2 h 26"/>
                <a:gd name="T40" fmla="*/ 13 w 40"/>
                <a:gd name="T41" fmla="*/ 1 h 26"/>
                <a:gd name="T42" fmla="*/ 11 w 40"/>
                <a:gd name="T43" fmla="*/ 1 h 26"/>
                <a:gd name="T44" fmla="*/ 3 w 40"/>
                <a:gd name="T45" fmla="*/ 8 h 26"/>
                <a:gd name="T46" fmla="*/ 3 w 40"/>
                <a:gd name="T47" fmla="*/ 9 h 26"/>
                <a:gd name="T48" fmla="*/ 2 w 40"/>
                <a:gd name="T49" fmla="*/ 11 h 26"/>
                <a:gd name="T50" fmla="*/ 1 w 40"/>
                <a:gd name="T51" fmla="*/ 11 h 26"/>
                <a:gd name="T52" fmla="*/ 1 w 40"/>
                <a:gd name="T53" fmla="*/ 11 h 26"/>
                <a:gd name="T54" fmla="*/ 1 w 40"/>
                <a:gd name="T55" fmla="*/ 23 h 26"/>
                <a:gd name="T56" fmla="*/ 5 w 40"/>
                <a:gd name="T57" fmla="*/ 11 h 26"/>
                <a:gd name="T58" fmla="*/ 5 w 40"/>
                <a:gd name="T59" fmla="*/ 11 h 26"/>
                <a:gd name="T60" fmla="*/ 5 w 40"/>
                <a:gd name="T61" fmla="*/ 11 h 26"/>
                <a:gd name="T62" fmla="*/ 5 w 40"/>
                <a:gd name="T63" fmla="*/ 11 h 26"/>
                <a:gd name="T64" fmla="*/ 8 w 40"/>
                <a:gd name="T65" fmla="*/ 9 h 26"/>
                <a:gd name="T66" fmla="*/ 6 w 40"/>
                <a:gd name="T67" fmla="*/ 25 h 26"/>
                <a:gd name="T68" fmla="*/ 8 w 40"/>
                <a:gd name="T69" fmla="*/ 9 h 26"/>
                <a:gd name="T70" fmla="*/ 12 w 40"/>
                <a:gd name="T71" fmla="*/ 4 h 26"/>
                <a:gd name="T72" fmla="*/ 16 w 40"/>
                <a:gd name="T73" fmla="*/ 5 h 26"/>
                <a:gd name="T74" fmla="*/ 17 w 40"/>
                <a:gd name="T75" fmla="*/ 17 h 26"/>
                <a:gd name="T76" fmla="*/ 21 w 40"/>
                <a:gd name="T77" fmla="*/ 6 h 26"/>
                <a:gd name="T78" fmla="*/ 21 w 40"/>
                <a:gd name="T79" fmla="*/ 6 h 26"/>
                <a:gd name="T80" fmla="*/ 23 w 40"/>
                <a:gd name="T81" fmla="*/ 18 h 26"/>
                <a:gd name="T82" fmla="*/ 21 w 40"/>
                <a:gd name="T83" fmla="*/ 6 h 26"/>
                <a:gd name="T84" fmla="*/ 25 w 40"/>
                <a:gd name="T85" fmla="*/ 5 h 26"/>
                <a:gd name="T86" fmla="*/ 25 w 40"/>
                <a:gd name="T87" fmla="*/ 5 h 26"/>
                <a:gd name="T88" fmla="*/ 25 w 40"/>
                <a:gd name="T89" fmla="*/ 5 h 26"/>
                <a:gd name="T90" fmla="*/ 25 w 40"/>
                <a:gd name="T91" fmla="*/ 5 h 26"/>
                <a:gd name="T92" fmla="*/ 25 w 40"/>
                <a:gd name="T93" fmla="*/ 5 h 26"/>
                <a:gd name="T94" fmla="*/ 31 w 40"/>
                <a:gd name="T95" fmla="*/ 18 h 26"/>
                <a:gd name="T96" fmla="*/ 31 w 40"/>
                <a:gd name="T97" fmla="*/ 18 h 26"/>
                <a:gd name="T98" fmla="*/ 31 w 40"/>
                <a:gd name="T99" fmla="*/ 18 h 26"/>
                <a:gd name="T100" fmla="*/ 25 w 40"/>
                <a:gd name="T101" fmla="*/ 5 h 26"/>
                <a:gd name="T102" fmla="*/ 28 w 40"/>
                <a:gd name="T103" fmla="*/ 5 h 26"/>
                <a:gd name="T104" fmla="*/ 28 w 40"/>
                <a:gd name="T105" fmla="*/ 5 h 26"/>
                <a:gd name="T106" fmla="*/ 29 w 40"/>
                <a:gd name="T107" fmla="*/ 4 h 26"/>
                <a:gd name="T108" fmla="*/ 30 w 40"/>
                <a:gd name="T109" fmla="*/ 5 h 26"/>
                <a:gd name="T110" fmla="*/ 30 w 40"/>
                <a:gd name="T111" fmla="*/ 5 h 26"/>
                <a:gd name="T112" fmla="*/ 30 w 40"/>
                <a:gd name="T113" fmla="*/ 5 h 26"/>
                <a:gd name="T114" fmla="*/ 40 w 40"/>
                <a:gd name="T115" fmla="*/ 15 h 26"/>
                <a:gd name="T116" fmla="*/ 30 w 40"/>
                <a:gd name="T117" fmla="*/ 3 h 26"/>
                <a:gd name="T118" fmla="*/ 30 w 40"/>
                <a:gd name="T119" fmla="*/ 3 h 26"/>
                <a:gd name="T120" fmla="*/ 25 w 40"/>
                <a:gd name="T121" fmla="*/ 0 h 26"/>
                <a:gd name="T122" fmla="*/ 25 w 40"/>
                <a:gd name="T123" fmla="*/ 0 h 26"/>
                <a:gd name="T124" fmla="*/ 23 w 40"/>
                <a:gd name="T125"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 h="26">
                  <a:moveTo>
                    <a:pt x="24" y="23"/>
                  </a:moveTo>
                  <a:cubicBezTo>
                    <a:pt x="24" y="24"/>
                    <a:pt x="23" y="25"/>
                    <a:pt x="23" y="26"/>
                  </a:cubicBezTo>
                  <a:cubicBezTo>
                    <a:pt x="23" y="26"/>
                    <a:pt x="23" y="26"/>
                    <a:pt x="23" y="26"/>
                  </a:cubicBezTo>
                  <a:cubicBezTo>
                    <a:pt x="23" y="25"/>
                    <a:pt x="24" y="24"/>
                    <a:pt x="24" y="23"/>
                  </a:cubicBezTo>
                  <a:moveTo>
                    <a:pt x="5" y="20"/>
                  </a:moveTo>
                  <a:cubicBezTo>
                    <a:pt x="4" y="23"/>
                    <a:pt x="4" y="26"/>
                    <a:pt x="6" y="26"/>
                  </a:cubicBezTo>
                  <a:cubicBezTo>
                    <a:pt x="6" y="26"/>
                    <a:pt x="6" y="26"/>
                    <a:pt x="6" y="26"/>
                  </a:cubicBezTo>
                  <a:cubicBezTo>
                    <a:pt x="6" y="26"/>
                    <a:pt x="6" y="26"/>
                    <a:pt x="6" y="26"/>
                  </a:cubicBezTo>
                  <a:cubicBezTo>
                    <a:pt x="5" y="24"/>
                    <a:pt x="4" y="22"/>
                    <a:pt x="5" y="20"/>
                  </a:cubicBezTo>
                  <a:moveTo>
                    <a:pt x="5" y="11"/>
                  </a:moveTo>
                  <a:cubicBezTo>
                    <a:pt x="6" y="11"/>
                    <a:pt x="6" y="12"/>
                    <a:pt x="5" y="13"/>
                  </a:cubicBezTo>
                  <a:cubicBezTo>
                    <a:pt x="6" y="12"/>
                    <a:pt x="6" y="11"/>
                    <a:pt x="5" y="11"/>
                  </a:cubicBezTo>
                  <a:moveTo>
                    <a:pt x="25" y="5"/>
                  </a:moveTo>
                  <a:cubicBezTo>
                    <a:pt x="25" y="5"/>
                    <a:pt x="25" y="5"/>
                    <a:pt x="25" y="5"/>
                  </a:cubicBezTo>
                  <a:cubicBezTo>
                    <a:pt x="25" y="6"/>
                    <a:pt x="25" y="6"/>
                    <a:pt x="24" y="6"/>
                  </a:cubicBezTo>
                  <a:cubicBezTo>
                    <a:pt x="25" y="6"/>
                    <a:pt x="25" y="6"/>
                    <a:pt x="25" y="5"/>
                  </a:cubicBezTo>
                  <a:moveTo>
                    <a:pt x="23" y="0"/>
                  </a:moveTo>
                  <a:cubicBezTo>
                    <a:pt x="22" y="0"/>
                    <a:pt x="21" y="1"/>
                    <a:pt x="19" y="1"/>
                  </a:cubicBezTo>
                  <a:cubicBezTo>
                    <a:pt x="18" y="2"/>
                    <a:pt x="17" y="3"/>
                    <a:pt x="16" y="3"/>
                  </a:cubicBezTo>
                  <a:cubicBezTo>
                    <a:pt x="16" y="3"/>
                    <a:pt x="15" y="3"/>
                    <a:pt x="14" y="2"/>
                  </a:cubicBezTo>
                  <a:cubicBezTo>
                    <a:pt x="13" y="1"/>
                    <a:pt x="13" y="1"/>
                    <a:pt x="13" y="1"/>
                  </a:cubicBezTo>
                  <a:cubicBezTo>
                    <a:pt x="13" y="1"/>
                    <a:pt x="12" y="1"/>
                    <a:pt x="11" y="1"/>
                  </a:cubicBezTo>
                  <a:cubicBezTo>
                    <a:pt x="9" y="1"/>
                    <a:pt x="6" y="3"/>
                    <a:pt x="3" y="8"/>
                  </a:cubicBezTo>
                  <a:cubicBezTo>
                    <a:pt x="3" y="9"/>
                    <a:pt x="3" y="9"/>
                    <a:pt x="3" y="9"/>
                  </a:cubicBezTo>
                  <a:cubicBezTo>
                    <a:pt x="2" y="10"/>
                    <a:pt x="2" y="10"/>
                    <a:pt x="2" y="11"/>
                  </a:cubicBezTo>
                  <a:cubicBezTo>
                    <a:pt x="1" y="11"/>
                    <a:pt x="1" y="11"/>
                    <a:pt x="1" y="11"/>
                  </a:cubicBezTo>
                  <a:cubicBezTo>
                    <a:pt x="1" y="11"/>
                    <a:pt x="1" y="11"/>
                    <a:pt x="1" y="11"/>
                  </a:cubicBezTo>
                  <a:cubicBezTo>
                    <a:pt x="0" y="16"/>
                    <a:pt x="0" y="21"/>
                    <a:pt x="1" y="23"/>
                  </a:cubicBezTo>
                  <a:cubicBezTo>
                    <a:pt x="0" y="20"/>
                    <a:pt x="4" y="11"/>
                    <a:pt x="5" y="11"/>
                  </a:cubicBezTo>
                  <a:cubicBezTo>
                    <a:pt x="5" y="11"/>
                    <a:pt x="5" y="11"/>
                    <a:pt x="5" y="11"/>
                  </a:cubicBezTo>
                  <a:cubicBezTo>
                    <a:pt x="5" y="11"/>
                    <a:pt x="5" y="11"/>
                    <a:pt x="5" y="11"/>
                  </a:cubicBezTo>
                  <a:cubicBezTo>
                    <a:pt x="5" y="11"/>
                    <a:pt x="5" y="11"/>
                    <a:pt x="5" y="11"/>
                  </a:cubicBezTo>
                  <a:cubicBezTo>
                    <a:pt x="8" y="9"/>
                    <a:pt x="8" y="9"/>
                    <a:pt x="8" y="9"/>
                  </a:cubicBezTo>
                  <a:cubicBezTo>
                    <a:pt x="6" y="16"/>
                    <a:pt x="6" y="21"/>
                    <a:pt x="6" y="25"/>
                  </a:cubicBezTo>
                  <a:cubicBezTo>
                    <a:pt x="6" y="21"/>
                    <a:pt x="6" y="16"/>
                    <a:pt x="8" y="9"/>
                  </a:cubicBezTo>
                  <a:cubicBezTo>
                    <a:pt x="9" y="5"/>
                    <a:pt x="11" y="4"/>
                    <a:pt x="12" y="4"/>
                  </a:cubicBezTo>
                  <a:cubicBezTo>
                    <a:pt x="13" y="4"/>
                    <a:pt x="14" y="5"/>
                    <a:pt x="16" y="5"/>
                  </a:cubicBezTo>
                  <a:cubicBezTo>
                    <a:pt x="19" y="7"/>
                    <a:pt x="17" y="13"/>
                    <a:pt x="17" y="17"/>
                  </a:cubicBezTo>
                  <a:cubicBezTo>
                    <a:pt x="19" y="15"/>
                    <a:pt x="19" y="6"/>
                    <a:pt x="21" y="6"/>
                  </a:cubicBezTo>
                  <a:cubicBezTo>
                    <a:pt x="21" y="6"/>
                    <a:pt x="21" y="6"/>
                    <a:pt x="21" y="6"/>
                  </a:cubicBezTo>
                  <a:cubicBezTo>
                    <a:pt x="22" y="7"/>
                    <a:pt x="23" y="12"/>
                    <a:pt x="23" y="18"/>
                  </a:cubicBezTo>
                  <a:cubicBezTo>
                    <a:pt x="23" y="12"/>
                    <a:pt x="22" y="7"/>
                    <a:pt x="21" y="6"/>
                  </a:cubicBezTo>
                  <a:cubicBezTo>
                    <a:pt x="25" y="5"/>
                    <a:pt x="25" y="5"/>
                    <a:pt x="25" y="5"/>
                  </a:cubicBezTo>
                  <a:cubicBezTo>
                    <a:pt x="25" y="5"/>
                    <a:pt x="25" y="5"/>
                    <a:pt x="25" y="5"/>
                  </a:cubicBezTo>
                  <a:cubicBezTo>
                    <a:pt x="25" y="5"/>
                    <a:pt x="25" y="5"/>
                    <a:pt x="25" y="5"/>
                  </a:cubicBezTo>
                  <a:cubicBezTo>
                    <a:pt x="25" y="5"/>
                    <a:pt x="25" y="5"/>
                    <a:pt x="25" y="5"/>
                  </a:cubicBezTo>
                  <a:cubicBezTo>
                    <a:pt x="25" y="5"/>
                    <a:pt x="25" y="5"/>
                    <a:pt x="25" y="5"/>
                  </a:cubicBezTo>
                  <a:cubicBezTo>
                    <a:pt x="28" y="6"/>
                    <a:pt x="29" y="12"/>
                    <a:pt x="31" y="18"/>
                  </a:cubicBezTo>
                  <a:cubicBezTo>
                    <a:pt x="31" y="18"/>
                    <a:pt x="31" y="18"/>
                    <a:pt x="31" y="18"/>
                  </a:cubicBezTo>
                  <a:cubicBezTo>
                    <a:pt x="31" y="18"/>
                    <a:pt x="31" y="18"/>
                    <a:pt x="31" y="18"/>
                  </a:cubicBezTo>
                  <a:cubicBezTo>
                    <a:pt x="29" y="12"/>
                    <a:pt x="28" y="6"/>
                    <a:pt x="25" y="5"/>
                  </a:cubicBezTo>
                  <a:cubicBezTo>
                    <a:pt x="28" y="5"/>
                    <a:pt x="28" y="5"/>
                    <a:pt x="28" y="5"/>
                  </a:cubicBezTo>
                  <a:cubicBezTo>
                    <a:pt x="28" y="5"/>
                    <a:pt x="28" y="5"/>
                    <a:pt x="28" y="5"/>
                  </a:cubicBezTo>
                  <a:cubicBezTo>
                    <a:pt x="28" y="5"/>
                    <a:pt x="29" y="4"/>
                    <a:pt x="29" y="4"/>
                  </a:cubicBezTo>
                  <a:cubicBezTo>
                    <a:pt x="29" y="4"/>
                    <a:pt x="29" y="5"/>
                    <a:pt x="30" y="5"/>
                  </a:cubicBezTo>
                  <a:cubicBezTo>
                    <a:pt x="30" y="5"/>
                    <a:pt x="30" y="5"/>
                    <a:pt x="30" y="5"/>
                  </a:cubicBezTo>
                  <a:cubicBezTo>
                    <a:pt x="30" y="5"/>
                    <a:pt x="30" y="5"/>
                    <a:pt x="30" y="5"/>
                  </a:cubicBezTo>
                  <a:cubicBezTo>
                    <a:pt x="34" y="7"/>
                    <a:pt x="38" y="12"/>
                    <a:pt x="40" y="15"/>
                  </a:cubicBezTo>
                  <a:cubicBezTo>
                    <a:pt x="39" y="8"/>
                    <a:pt x="30" y="3"/>
                    <a:pt x="30" y="3"/>
                  </a:cubicBezTo>
                  <a:cubicBezTo>
                    <a:pt x="30" y="3"/>
                    <a:pt x="30" y="3"/>
                    <a:pt x="30" y="3"/>
                  </a:cubicBezTo>
                  <a:cubicBezTo>
                    <a:pt x="29" y="2"/>
                    <a:pt x="27" y="1"/>
                    <a:pt x="25" y="0"/>
                  </a:cubicBezTo>
                  <a:cubicBezTo>
                    <a:pt x="25" y="0"/>
                    <a:pt x="25" y="0"/>
                    <a:pt x="25" y="0"/>
                  </a:cubicBezTo>
                  <a:cubicBezTo>
                    <a:pt x="25" y="0"/>
                    <a:pt x="24" y="0"/>
                    <a:pt x="23"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5" name="Freeform 173">
              <a:extLst>
                <a:ext uri="{FF2B5EF4-FFF2-40B4-BE49-F238E27FC236}">
                  <a16:creationId xmlns="" xmlns:a16="http://schemas.microsoft.com/office/drawing/2014/main" id="{CC204E09-AAEF-4C1C-B425-D423D8A7A11D}"/>
                </a:ext>
              </a:extLst>
            </p:cNvPr>
            <p:cNvSpPr>
              <a:spLocks/>
            </p:cNvSpPr>
            <p:nvPr/>
          </p:nvSpPr>
          <p:spPr bwMode="auto">
            <a:xfrm flipH="1">
              <a:off x="2135188" y="5688013"/>
              <a:ext cx="122238" cy="117475"/>
            </a:xfrm>
            <a:custGeom>
              <a:avLst/>
              <a:gdLst>
                <a:gd name="T0" fmla="*/ 27 w 43"/>
                <a:gd name="T1" fmla="*/ 0 h 41"/>
                <a:gd name="T2" fmla="*/ 27 w 43"/>
                <a:gd name="T3" fmla="*/ 0 h 41"/>
                <a:gd name="T4" fmla="*/ 27 w 43"/>
                <a:gd name="T5" fmla="*/ 0 h 41"/>
                <a:gd name="T6" fmla="*/ 10 w 43"/>
                <a:gd name="T7" fmla="*/ 4 h 41"/>
                <a:gd name="T8" fmla="*/ 8 w 43"/>
                <a:gd name="T9" fmla="*/ 7 h 41"/>
                <a:gd name="T10" fmla="*/ 8 w 43"/>
                <a:gd name="T11" fmla="*/ 8 h 41"/>
                <a:gd name="T12" fmla="*/ 8 w 43"/>
                <a:gd name="T13" fmla="*/ 10 h 41"/>
                <a:gd name="T14" fmla="*/ 7 w 43"/>
                <a:gd name="T15" fmla="*/ 12 h 41"/>
                <a:gd name="T16" fmla="*/ 4 w 43"/>
                <a:gd name="T17" fmla="*/ 13 h 41"/>
                <a:gd name="T18" fmla="*/ 0 w 43"/>
                <a:gd name="T19" fmla="*/ 17 h 41"/>
                <a:gd name="T20" fmla="*/ 0 w 43"/>
                <a:gd name="T21" fmla="*/ 18 h 41"/>
                <a:gd name="T22" fmla="*/ 2 w 43"/>
                <a:gd name="T23" fmla="*/ 30 h 41"/>
                <a:gd name="T24" fmla="*/ 2 w 43"/>
                <a:gd name="T25" fmla="*/ 30 h 41"/>
                <a:gd name="T26" fmla="*/ 14 w 43"/>
                <a:gd name="T27" fmla="*/ 41 h 41"/>
                <a:gd name="T28" fmla="*/ 6 w 43"/>
                <a:gd name="T29" fmla="*/ 19 h 41"/>
                <a:gd name="T30" fmla="*/ 24 w 43"/>
                <a:gd name="T31" fmla="*/ 37 h 41"/>
                <a:gd name="T32" fmla="*/ 8 w 43"/>
                <a:gd name="T33" fmla="*/ 17 h 41"/>
                <a:gd name="T34" fmla="*/ 9 w 43"/>
                <a:gd name="T35" fmla="*/ 17 h 41"/>
                <a:gd name="T36" fmla="*/ 23 w 43"/>
                <a:gd name="T37" fmla="*/ 24 h 41"/>
                <a:gd name="T38" fmla="*/ 11 w 43"/>
                <a:gd name="T39" fmla="*/ 15 h 41"/>
                <a:gd name="T40" fmla="*/ 12 w 43"/>
                <a:gd name="T41" fmla="*/ 14 h 41"/>
                <a:gd name="T42" fmla="*/ 25 w 43"/>
                <a:gd name="T43" fmla="*/ 21 h 41"/>
                <a:gd name="T44" fmla="*/ 14 w 43"/>
                <a:gd name="T45" fmla="*/ 11 h 41"/>
                <a:gd name="T46" fmla="*/ 15 w 43"/>
                <a:gd name="T47" fmla="*/ 11 h 41"/>
                <a:gd name="T48" fmla="*/ 33 w 43"/>
                <a:gd name="T49" fmla="*/ 21 h 41"/>
                <a:gd name="T50" fmla="*/ 16 w 43"/>
                <a:gd name="T51" fmla="*/ 7 h 41"/>
                <a:gd name="T52" fmla="*/ 19 w 43"/>
                <a:gd name="T53" fmla="*/ 7 h 41"/>
                <a:gd name="T54" fmla="*/ 38 w 43"/>
                <a:gd name="T55" fmla="*/ 14 h 41"/>
                <a:gd name="T56" fmla="*/ 18 w 43"/>
                <a:gd name="T57" fmla="*/ 3 h 41"/>
                <a:gd name="T58" fmla="*/ 27 w 43"/>
                <a:gd name="T59" fmla="*/ 2 h 41"/>
                <a:gd name="T60" fmla="*/ 43 w 43"/>
                <a:gd name="T61" fmla="*/ 4 h 41"/>
                <a:gd name="T62" fmla="*/ 27 w 43"/>
                <a:gd name="T63"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3" h="41">
                  <a:moveTo>
                    <a:pt x="27" y="0"/>
                  </a:moveTo>
                  <a:cubicBezTo>
                    <a:pt x="27" y="0"/>
                    <a:pt x="27" y="0"/>
                    <a:pt x="27" y="0"/>
                  </a:cubicBezTo>
                  <a:cubicBezTo>
                    <a:pt x="27" y="0"/>
                    <a:pt x="27" y="0"/>
                    <a:pt x="27" y="0"/>
                  </a:cubicBezTo>
                  <a:cubicBezTo>
                    <a:pt x="19" y="1"/>
                    <a:pt x="14" y="2"/>
                    <a:pt x="10" y="4"/>
                  </a:cubicBezTo>
                  <a:cubicBezTo>
                    <a:pt x="9" y="4"/>
                    <a:pt x="8" y="6"/>
                    <a:pt x="8" y="7"/>
                  </a:cubicBezTo>
                  <a:cubicBezTo>
                    <a:pt x="8" y="8"/>
                    <a:pt x="8" y="8"/>
                    <a:pt x="8" y="8"/>
                  </a:cubicBezTo>
                  <a:cubicBezTo>
                    <a:pt x="8" y="9"/>
                    <a:pt x="8" y="9"/>
                    <a:pt x="8" y="10"/>
                  </a:cubicBezTo>
                  <a:cubicBezTo>
                    <a:pt x="8" y="11"/>
                    <a:pt x="8" y="11"/>
                    <a:pt x="7" y="12"/>
                  </a:cubicBezTo>
                  <a:cubicBezTo>
                    <a:pt x="6" y="13"/>
                    <a:pt x="5" y="13"/>
                    <a:pt x="4" y="13"/>
                  </a:cubicBezTo>
                  <a:cubicBezTo>
                    <a:pt x="1" y="14"/>
                    <a:pt x="0" y="15"/>
                    <a:pt x="0" y="17"/>
                  </a:cubicBezTo>
                  <a:cubicBezTo>
                    <a:pt x="0" y="17"/>
                    <a:pt x="0" y="18"/>
                    <a:pt x="0" y="18"/>
                  </a:cubicBezTo>
                  <a:cubicBezTo>
                    <a:pt x="0" y="21"/>
                    <a:pt x="0" y="25"/>
                    <a:pt x="2" y="30"/>
                  </a:cubicBezTo>
                  <a:cubicBezTo>
                    <a:pt x="2" y="30"/>
                    <a:pt x="2" y="30"/>
                    <a:pt x="2" y="30"/>
                  </a:cubicBezTo>
                  <a:cubicBezTo>
                    <a:pt x="7" y="39"/>
                    <a:pt x="10" y="40"/>
                    <a:pt x="14" y="41"/>
                  </a:cubicBezTo>
                  <a:cubicBezTo>
                    <a:pt x="1" y="32"/>
                    <a:pt x="3" y="20"/>
                    <a:pt x="6" y="19"/>
                  </a:cubicBezTo>
                  <a:cubicBezTo>
                    <a:pt x="6" y="25"/>
                    <a:pt x="13" y="36"/>
                    <a:pt x="24" y="37"/>
                  </a:cubicBezTo>
                  <a:cubicBezTo>
                    <a:pt x="17" y="36"/>
                    <a:pt x="5" y="19"/>
                    <a:pt x="8" y="17"/>
                  </a:cubicBezTo>
                  <a:cubicBezTo>
                    <a:pt x="9" y="17"/>
                    <a:pt x="9" y="17"/>
                    <a:pt x="9" y="17"/>
                  </a:cubicBezTo>
                  <a:cubicBezTo>
                    <a:pt x="13" y="17"/>
                    <a:pt x="18" y="22"/>
                    <a:pt x="23" y="24"/>
                  </a:cubicBezTo>
                  <a:cubicBezTo>
                    <a:pt x="20" y="20"/>
                    <a:pt x="12" y="17"/>
                    <a:pt x="11" y="15"/>
                  </a:cubicBezTo>
                  <a:cubicBezTo>
                    <a:pt x="11" y="15"/>
                    <a:pt x="12" y="14"/>
                    <a:pt x="12" y="14"/>
                  </a:cubicBezTo>
                  <a:cubicBezTo>
                    <a:pt x="16" y="14"/>
                    <a:pt x="23" y="20"/>
                    <a:pt x="25" y="21"/>
                  </a:cubicBezTo>
                  <a:cubicBezTo>
                    <a:pt x="21" y="15"/>
                    <a:pt x="12" y="12"/>
                    <a:pt x="14" y="11"/>
                  </a:cubicBezTo>
                  <a:cubicBezTo>
                    <a:pt x="14" y="11"/>
                    <a:pt x="15" y="11"/>
                    <a:pt x="15" y="11"/>
                  </a:cubicBezTo>
                  <a:cubicBezTo>
                    <a:pt x="19" y="11"/>
                    <a:pt x="30" y="17"/>
                    <a:pt x="33" y="21"/>
                  </a:cubicBezTo>
                  <a:cubicBezTo>
                    <a:pt x="33" y="13"/>
                    <a:pt x="13" y="9"/>
                    <a:pt x="16" y="7"/>
                  </a:cubicBezTo>
                  <a:cubicBezTo>
                    <a:pt x="16" y="7"/>
                    <a:pt x="17" y="7"/>
                    <a:pt x="19" y="7"/>
                  </a:cubicBezTo>
                  <a:cubicBezTo>
                    <a:pt x="24" y="7"/>
                    <a:pt x="34" y="9"/>
                    <a:pt x="38" y="14"/>
                  </a:cubicBezTo>
                  <a:cubicBezTo>
                    <a:pt x="33" y="1"/>
                    <a:pt x="7" y="6"/>
                    <a:pt x="18" y="3"/>
                  </a:cubicBezTo>
                  <a:cubicBezTo>
                    <a:pt x="22" y="2"/>
                    <a:pt x="24" y="2"/>
                    <a:pt x="27" y="2"/>
                  </a:cubicBezTo>
                  <a:cubicBezTo>
                    <a:pt x="33" y="2"/>
                    <a:pt x="37" y="4"/>
                    <a:pt x="43" y="4"/>
                  </a:cubicBezTo>
                  <a:cubicBezTo>
                    <a:pt x="38" y="1"/>
                    <a:pt x="28" y="0"/>
                    <a:pt x="27"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6" name="Freeform 174">
              <a:extLst>
                <a:ext uri="{FF2B5EF4-FFF2-40B4-BE49-F238E27FC236}">
                  <a16:creationId xmlns="" xmlns:a16="http://schemas.microsoft.com/office/drawing/2014/main" id="{E25952C8-9A18-49D8-941C-CAF89E5D74DF}"/>
                </a:ext>
              </a:extLst>
            </p:cNvPr>
            <p:cNvSpPr>
              <a:spLocks/>
            </p:cNvSpPr>
            <p:nvPr/>
          </p:nvSpPr>
          <p:spPr bwMode="auto">
            <a:xfrm flipH="1">
              <a:off x="2206625" y="5849938"/>
              <a:ext cx="79375" cy="82550"/>
            </a:xfrm>
            <a:custGeom>
              <a:avLst/>
              <a:gdLst>
                <a:gd name="T0" fmla="*/ 4 w 28"/>
                <a:gd name="T1" fmla="*/ 0 h 29"/>
                <a:gd name="T2" fmla="*/ 1 w 28"/>
                <a:gd name="T3" fmla="*/ 2 h 29"/>
                <a:gd name="T4" fmla="*/ 1 w 28"/>
                <a:gd name="T5" fmla="*/ 2 h 29"/>
                <a:gd name="T6" fmla="*/ 1 w 28"/>
                <a:gd name="T7" fmla="*/ 2 h 29"/>
                <a:gd name="T8" fmla="*/ 0 w 28"/>
                <a:gd name="T9" fmla="*/ 5 h 29"/>
                <a:gd name="T10" fmla="*/ 0 w 28"/>
                <a:gd name="T11" fmla="*/ 7 h 29"/>
                <a:gd name="T12" fmla="*/ 0 w 28"/>
                <a:gd name="T13" fmla="*/ 7 h 29"/>
                <a:gd name="T14" fmla="*/ 0 w 28"/>
                <a:gd name="T15" fmla="*/ 7 h 29"/>
                <a:gd name="T16" fmla="*/ 0 w 28"/>
                <a:gd name="T17" fmla="*/ 8 h 29"/>
                <a:gd name="T18" fmla="*/ 20 w 28"/>
                <a:gd name="T19" fmla="*/ 28 h 29"/>
                <a:gd name="T20" fmla="*/ 22 w 28"/>
                <a:gd name="T21" fmla="*/ 29 h 29"/>
                <a:gd name="T22" fmla="*/ 5 w 28"/>
                <a:gd name="T23" fmla="*/ 14 h 29"/>
                <a:gd name="T24" fmla="*/ 8 w 28"/>
                <a:gd name="T25" fmla="*/ 15 h 29"/>
                <a:gd name="T26" fmla="*/ 26 w 28"/>
                <a:gd name="T27" fmla="*/ 23 h 29"/>
                <a:gd name="T28" fmla="*/ 24 w 28"/>
                <a:gd name="T29" fmla="*/ 22 h 29"/>
                <a:gd name="T30" fmla="*/ 3 w 28"/>
                <a:gd name="T31" fmla="*/ 7 h 29"/>
                <a:gd name="T32" fmla="*/ 3 w 28"/>
                <a:gd name="T33" fmla="*/ 7 h 29"/>
                <a:gd name="T34" fmla="*/ 10 w 28"/>
                <a:gd name="T35" fmla="*/ 11 h 29"/>
                <a:gd name="T36" fmla="*/ 18 w 28"/>
                <a:gd name="T37" fmla="*/ 14 h 29"/>
                <a:gd name="T38" fmla="*/ 18 w 28"/>
                <a:gd name="T39" fmla="*/ 13 h 29"/>
                <a:gd name="T40" fmla="*/ 4 w 28"/>
                <a:gd name="T41" fmla="*/ 5 h 29"/>
                <a:gd name="T42" fmla="*/ 4 w 28"/>
                <a:gd name="T43" fmla="*/ 5 h 29"/>
                <a:gd name="T44" fmla="*/ 16 w 28"/>
                <a:gd name="T45" fmla="*/ 9 h 29"/>
                <a:gd name="T46" fmla="*/ 27 w 28"/>
                <a:gd name="T47" fmla="*/ 13 h 29"/>
                <a:gd name="T48" fmla="*/ 28 w 28"/>
                <a:gd name="T49" fmla="*/ 12 h 29"/>
                <a:gd name="T50" fmla="*/ 6 w 28"/>
                <a:gd name="T51" fmla="*/ 2 h 29"/>
                <a:gd name="T52" fmla="*/ 7 w 28"/>
                <a:gd name="T53" fmla="*/ 2 h 29"/>
                <a:gd name="T54" fmla="*/ 16 w 28"/>
                <a:gd name="T55" fmla="*/ 4 h 29"/>
                <a:gd name="T56" fmla="*/ 25 w 28"/>
                <a:gd name="T57" fmla="*/ 6 h 29"/>
                <a:gd name="T58" fmla="*/ 25 w 28"/>
                <a:gd name="T59" fmla="*/ 6 h 29"/>
                <a:gd name="T60" fmla="*/ 18 w 28"/>
                <a:gd name="T61" fmla="*/ 2 h 29"/>
                <a:gd name="T62" fmla="*/ 18 w 28"/>
                <a:gd name="T63" fmla="*/ 2 h 29"/>
                <a:gd name="T64" fmla="*/ 17 w 28"/>
                <a:gd name="T65" fmla="*/ 2 h 29"/>
                <a:gd name="T66" fmla="*/ 17 w 28"/>
                <a:gd name="T67" fmla="*/ 2 h 29"/>
                <a:gd name="T68" fmla="*/ 17 w 28"/>
                <a:gd name="T69" fmla="*/ 2 h 29"/>
                <a:gd name="T70" fmla="*/ 15 w 28"/>
                <a:gd name="T71" fmla="*/ 2 h 29"/>
                <a:gd name="T72" fmla="*/ 4 w 28"/>
                <a:gd name="T73"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8" h="29">
                  <a:moveTo>
                    <a:pt x="4" y="0"/>
                  </a:moveTo>
                  <a:cubicBezTo>
                    <a:pt x="1" y="0"/>
                    <a:pt x="1" y="1"/>
                    <a:pt x="1" y="2"/>
                  </a:cubicBezTo>
                  <a:cubicBezTo>
                    <a:pt x="1" y="2"/>
                    <a:pt x="1" y="2"/>
                    <a:pt x="1" y="2"/>
                  </a:cubicBezTo>
                  <a:cubicBezTo>
                    <a:pt x="1" y="2"/>
                    <a:pt x="1" y="2"/>
                    <a:pt x="1" y="2"/>
                  </a:cubicBezTo>
                  <a:cubicBezTo>
                    <a:pt x="1" y="4"/>
                    <a:pt x="0" y="4"/>
                    <a:pt x="0" y="5"/>
                  </a:cubicBezTo>
                  <a:cubicBezTo>
                    <a:pt x="0" y="6"/>
                    <a:pt x="0" y="6"/>
                    <a:pt x="0" y="7"/>
                  </a:cubicBezTo>
                  <a:cubicBezTo>
                    <a:pt x="0" y="7"/>
                    <a:pt x="0" y="7"/>
                    <a:pt x="0" y="7"/>
                  </a:cubicBezTo>
                  <a:cubicBezTo>
                    <a:pt x="0" y="7"/>
                    <a:pt x="0" y="7"/>
                    <a:pt x="0" y="7"/>
                  </a:cubicBezTo>
                  <a:cubicBezTo>
                    <a:pt x="0" y="7"/>
                    <a:pt x="0" y="8"/>
                    <a:pt x="0" y="8"/>
                  </a:cubicBezTo>
                  <a:cubicBezTo>
                    <a:pt x="0" y="11"/>
                    <a:pt x="8" y="23"/>
                    <a:pt x="20" y="28"/>
                  </a:cubicBezTo>
                  <a:cubicBezTo>
                    <a:pt x="20" y="29"/>
                    <a:pt x="21" y="29"/>
                    <a:pt x="22" y="29"/>
                  </a:cubicBezTo>
                  <a:cubicBezTo>
                    <a:pt x="16" y="26"/>
                    <a:pt x="3" y="14"/>
                    <a:pt x="5" y="14"/>
                  </a:cubicBezTo>
                  <a:cubicBezTo>
                    <a:pt x="6" y="14"/>
                    <a:pt x="7" y="14"/>
                    <a:pt x="8" y="15"/>
                  </a:cubicBezTo>
                  <a:cubicBezTo>
                    <a:pt x="16" y="21"/>
                    <a:pt x="24" y="23"/>
                    <a:pt x="26" y="23"/>
                  </a:cubicBezTo>
                  <a:cubicBezTo>
                    <a:pt x="26" y="23"/>
                    <a:pt x="26" y="22"/>
                    <a:pt x="24" y="22"/>
                  </a:cubicBezTo>
                  <a:cubicBezTo>
                    <a:pt x="18" y="20"/>
                    <a:pt x="2" y="8"/>
                    <a:pt x="3" y="7"/>
                  </a:cubicBezTo>
                  <a:cubicBezTo>
                    <a:pt x="3" y="7"/>
                    <a:pt x="3" y="7"/>
                    <a:pt x="3" y="7"/>
                  </a:cubicBezTo>
                  <a:cubicBezTo>
                    <a:pt x="4" y="7"/>
                    <a:pt x="7" y="9"/>
                    <a:pt x="10" y="11"/>
                  </a:cubicBezTo>
                  <a:cubicBezTo>
                    <a:pt x="13" y="12"/>
                    <a:pt x="17" y="14"/>
                    <a:pt x="18" y="14"/>
                  </a:cubicBezTo>
                  <a:cubicBezTo>
                    <a:pt x="18" y="14"/>
                    <a:pt x="18" y="14"/>
                    <a:pt x="18" y="13"/>
                  </a:cubicBezTo>
                  <a:cubicBezTo>
                    <a:pt x="16" y="10"/>
                    <a:pt x="1" y="5"/>
                    <a:pt x="4" y="5"/>
                  </a:cubicBezTo>
                  <a:cubicBezTo>
                    <a:pt x="4" y="5"/>
                    <a:pt x="4" y="5"/>
                    <a:pt x="4" y="5"/>
                  </a:cubicBezTo>
                  <a:cubicBezTo>
                    <a:pt x="6" y="5"/>
                    <a:pt x="11" y="7"/>
                    <a:pt x="16" y="9"/>
                  </a:cubicBezTo>
                  <a:cubicBezTo>
                    <a:pt x="21" y="11"/>
                    <a:pt x="26" y="13"/>
                    <a:pt x="27" y="13"/>
                  </a:cubicBezTo>
                  <a:cubicBezTo>
                    <a:pt x="28" y="13"/>
                    <a:pt x="28" y="12"/>
                    <a:pt x="28" y="12"/>
                  </a:cubicBezTo>
                  <a:cubicBezTo>
                    <a:pt x="26" y="10"/>
                    <a:pt x="2" y="3"/>
                    <a:pt x="6" y="2"/>
                  </a:cubicBezTo>
                  <a:cubicBezTo>
                    <a:pt x="6" y="2"/>
                    <a:pt x="6" y="2"/>
                    <a:pt x="7" y="2"/>
                  </a:cubicBezTo>
                  <a:cubicBezTo>
                    <a:pt x="9" y="2"/>
                    <a:pt x="12" y="3"/>
                    <a:pt x="16" y="4"/>
                  </a:cubicBezTo>
                  <a:cubicBezTo>
                    <a:pt x="19" y="5"/>
                    <a:pt x="23" y="6"/>
                    <a:pt x="25" y="6"/>
                  </a:cubicBezTo>
                  <a:cubicBezTo>
                    <a:pt x="25" y="6"/>
                    <a:pt x="25" y="6"/>
                    <a:pt x="25" y="6"/>
                  </a:cubicBezTo>
                  <a:cubicBezTo>
                    <a:pt x="26" y="4"/>
                    <a:pt x="20" y="3"/>
                    <a:pt x="18" y="2"/>
                  </a:cubicBezTo>
                  <a:cubicBezTo>
                    <a:pt x="18" y="2"/>
                    <a:pt x="18" y="2"/>
                    <a:pt x="18" y="2"/>
                  </a:cubicBezTo>
                  <a:cubicBezTo>
                    <a:pt x="18" y="2"/>
                    <a:pt x="17" y="2"/>
                    <a:pt x="17" y="2"/>
                  </a:cubicBezTo>
                  <a:cubicBezTo>
                    <a:pt x="17" y="2"/>
                    <a:pt x="17" y="2"/>
                    <a:pt x="17" y="2"/>
                  </a:cubicBezTo>
                  <a:cubicBezTo>
                    <a:pt x="17" y="2"/>
                    <a:pt x="17" y="2"/>
                    <a:pt x="17" y="2"/>
                  </a:cubicBezTo>
                  <a:cubicBezTo>
                    <a:pt x="16" y="2"/>
                    <a:pt x="16" y="2"/>
                    <a:pt x="15" y="2"/>
                  </a:cubicBezTo>
                  <a:cubicBezTo>
                    <a:pt x="10" y="1"/>
                    <a:pt x="6" y="0"/>
                    <a:pt x="4"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7" name="Freeform 175">
              <a:extLst>
                <a:ext uri="{FF2B5EF4-FFF2-40B4-BE49-F238E27FC236}">
                  <a16:creationId xmlns="" xmlns:a16="http://schemas.microsoft.com/office/drawing/2014/main" id="{568933D7-D030-4E12-9F3B-67EB9E5AE656}"/>
                </a:ext>
              </a:extLst>
            </p:cNvPr>
            <p:cNvSpPr>
              <a:spLocks/>
            </p:cNvSpPr>
            <p:nvPr/>
          </p:nvSpPr>
          <p:spPr bwMode="auto">
            <a:xfrm flipH="1">
              <a:off x="2041525" y="5919788"/>
              <a:ext cx="90488" cy="61913"/>
            </a:xfrm>
            <a:custGeom>
              <a:avLst/>
              <a:gdLst>
                <a:gd name="T0" fmla="*/ 26 w 32"/>
                <a:gd name="T1" fmla="*/ 0 h 22"/>
                <a:gd name="T2" fmla="*/ 22 w 32"/>
                <a:gd name="T3" fmla="*/ 2 h 22"/>
                <a:gd name="T4" fmla="*/ 22 w 32"/>
                <a:gd name="T5" fmla="*/ 2 h 22"/>
                <a:gd name="T6" fmla="*/ 22 w 32"/>
                <a:gd name="T7" fmla="*/ 2 h 22"/>
                <a:gd name="T8" fmla="*/ 21 w 32"/>
                <a:gd name="T9" fmla="*/ 2 h 22"/>
                <a:gd name="T10" fmla="*/ 17 w 32"/>
                <a:gd name="T11" fmla="*/ 6 h 22"/>
                <a:gd name="T12" fmla="*/ 0 w 32"/>
                <a:gd name="T13" fmla="*/ 20 h 22"/>
                <a:gd name="T14" fmla="*/ 4 w 32"/>
                <a:gd name="T15" fmla="*/ 22 h 22"/>
                <a:gd name="T16" fmla="*/ 12 w 32"/>
                <a:gd name="T17" fmla="*/ 21 h 22"/>
                <a:gd name="T18" fmla="*/ 24 w 32"/>
                <a:gd name="T19" fmla="*/ 17 h 22"/>
                <a:gd name="T20" fmla="*/ 32 w 32"/>
                <a:gd name="T21" fmla="*/ 7 h 22"/>
                <a:gd name="T22" fmla="*/ 32 w 32"/>
                <a:gd name="T23" fmla="*/ 6 h 22"/>
                <a:gd name="T24" fmla="*/ 30 w 32"/>
                <a:gd name="T25" fmla="*/ 9 h 22"/>
                <a:gd name="T26" fmla="*/ 13 w 32"/>
                <a:gd name="T27" fmla="*/ 19 h 22"/>
                <a:gd name="T28" fmla="*/ 11 w 32"/>
                <a:gd name="T29" fmla="*/ 19 h 22"/>
                <a:gd name="T30" fmla="*/ 24 w 32"/>
                <a:gd name="T31" fmla="*/ 10 h 22"/>
                <a:gd name="T32" fmla="*/ 26 w 32"/>
                <a:gd name="T33" fmla="*/ 8 h 22"/>
                <a:gd name="T34" fmla="*/ 20 w 32"/>
                <a:gd name="T35" fmla="*/ 11 h 22"/>
                <a:gd name="T36" fmla="*/ 8 w 32"/>
                <a:gd name="T37" fmla="*/ 17 h 22"/>
                <a:gd name="T38" fmla="*/ 8 w 32"/>
                <a:gd name="T39" fmla="*/ 17 h 22"/>
                <a:gd name="T40" fmla="*/ 24 w 32"/>
                <a:gd name="T41" fmla="*/ 4 h 22"/>
                <a:gd name="T42" fmla="*/ 26 w 32"/>
                <a:gd name="T43"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 h="22">
                  <a:moveTo>
                    <a:pt x="26" y="0"/>
                  </a:moveTo>
                  <a:cubicBezTo>
                    <a:pt x="25" y="0"/>
                    <a:pt x="24" y="1"/>
                    <a:pt x="22" y="2"/>
                  </a:cubicBezTo>
                  <a:cubicBezTo>
                    <a:pt x="22" y="2"/>
                    <a:pt x="22" y="2"/>
                    <a:pt x="22" y="2"/>
                  </a:cubicBezTo>
                  <a:cubicBezTo>
                    <a:pt x="22" y="2"/>
                    <a:pt x="22" y="2"/>
                    <a:pt x="22" y="2"/>
                  </a:cubicBezTo>
                  <a:cubicBezTo>
                    <a:pt x="21" y="2"/>
                    <a:pt x="21" y="2"/>
                    <a:pt x="21" y="2"/>
                  </a:cubicBezTo>
                  <a:cubicBezTo>
                    <a:pt x="20" y="4"/>
                    <a:pt x="19" y="5"/>
                    <a:pt x="17" y="6"/>
                  </a:cubicBezTo>
                  <a:cubicBezTo>
                    <a:pt x="9" y="13"/>
                    <a:pt x="0" y="18"/>
                    <a:pt x="0" y="20"/>
                  </a:cubicBezTo>
                  <a:cubicBezTo>
                    <a:pt x="0" y="21"/>
                    <a:pt x="1" y="22"/>
                    <a:pt x="4" y="22"/>
                  </a:cubicBezTo>
                  <a:cubicBezTo>
                    <a:pt x="6" y="22"/>
                    <a:pt x="9" y="21"/>
                    <a:pt x="12" y="21"/>
                  </a:cubicBezTo>
                  <a:cubicBezTo>
                    <a:pt x="15" y="21"/>
                    <a:pt x="19" y="19"/>
                    <a:pt x="24" y="17"/>
                  </a:cubicBezTo>
                  <a:cubicBezTo>
                    <a:pt x="24" y="17"/>
                    <a:pt x="31" y="12"/>
                    <a:pt x="32" y="7"/>
                  </a:cubicBezTo>
                  <a:cubicBezTo>
                    <a:pt x="32" y="7"/>
                    <a:pt x="32" y="6"/>
                    <a:pt x="32" y="6"/>
                  </a:cubicBezTo>
                  <a:cubicBezTo>
                    <a:pt x="32" y="6"/>
                    <a:pt x="31" y="7"/>
                    <a:pt x="30" y="9"/>
                  </a:cubicBezTo>
                  <a:cubicBezTo>
                    <a:pt x="27" y="13"/>
                    <a:pt x="21" y="18"/>
                    <a:pt x="13" y="19"/>
                  </a:cubicBezTo>
                  <a:cubicBezTo>
                    <a:pt x="12" y="19"/>
                    <a:pt x="11" y="19"/>
                    <a:pt x="11" y="19"/>
                  </a:cubicBezTo>
                  <a:cubicBezTo>
                    <a:pt x="7" y="19"/>
                    <a:pt x="19" y="14"/>
                    <a:pt x="24" y="10"/>
                  </a:cubicBezTo>
                  <a:cubicBezTo>
                    <a:pt x="26" y="8"/>
                    <a:pt x="26" y="8"/>
                    <a:pt x="26" y="8"/>
                  </a:cubicBezTo>
                  <a:cubicBezTo>
                    <a:pt x="25" y="8"/>
                    <a:pt x="22" y="9"/>
                    <a:pt x="20" y="11"/>
                  </a:cubicBezTo>
                  <a:cubicBezTo>
                    <a:pt x="16" y="14"/>
                    <a:pt x="10" y="16"/>
                    <a:pt x="8" y="17"/>
                  </a:cubicBezTo>
                  <a:cubicBezTo>
                    <a:pt x="8" y="17"/>
                    <a:pt x="8" y="17"/>
                    <a:pt x="8" y="17"/>
                  </a:cubicBezTo>
                  <a:cubicBezTo>
                    <a:pt x="6" y="17"/>
                    <a:pt x="20" y="8"/>
                    <a:pt x="24" y="4"/>
                  </a:cubicBezTo>
                  <a:cubicBezTo>
                    <a:pt x="26" y="1"/>
                    <a:pt x="26" y="0"/>
                    <a:pt x="26"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8" name="Freeform 176">
              <a:extLst>
                <a:ext uri="{FF2B5EF4-FFF2-40B4-BE49-F238E27FC236}">
                  <a16:creationId xmlns="" xmlns:a16="http://schemas.microsoft.com/office/drawing/2014/main" id="{895BCB73-542C-4030-8DFE-CEE7930E908F}"/>
                </a:ext>
              </a:extLst>
            </p:cNvPr>
            <p:cNvSpPr>
              <a:spLocks/>
            </p:cNvSpPr>
            <p:nvPr/>
          </p:nvSpPr>
          <p:spPr bwMode="auto">
            <a:xfrm flipH="1">
              <a:off x="1860550" y="5654675"/>
              <a:ext cx="36513" cy="93663"/>
            </a:xfrm>
            <a:custGeom>
              <a:avLst/>
              <a:gdLst>
                <a:gd name="T0" fmla="*/ 11 w 13"/>
                <a:gd name="T1" fmla="*/ 0 h 33"/>
                <a:gd name="T2" fmla="*/ 1 w 13"/>
                <a:gd name="T3" fmla="*/ 20 h 33"/>
                <a:gd name="T4" fmla="*/ 0 w 13"/>
                <a:gd name="T5" fmla="*/ 22 h 33"/>
                <a:gd name="T6" fmla="*/ 8 w 13"/>
                <a:gd name="T7" fmla="*/ 8 h 33"/>
                <a:gd name="T8" fmla="*/ 9 w 13"/>
                <a:gd name="T9" fmla="*/ 8 h 33"/>
                <a:gd name="T10" fmla="*/ 5 w 13"/>
                <a:gd name="T11" fmla="*/ 24 h 33"/>
                <a:gd name="T12" fmla="*/ 5 w 13"/>
                <a:gd name="T13" fmla="*/ 24 h 33"/>
                <a:gd name="T14" fmla="*/ 10 w 13"/>
                <a:gd name="T15" fmla="*/ 9 h 33"/>
                <a:gd name="T16" fmla="*/ 10 w 13"/>
                <a:gd name="T17" fmla="*/ 12 h 33"/>
                <a:gd name="T18" fmla="*/ 7 w 13"/>
                <a:gd name="T19" fmla="*/ 33 h 33"/>
                <a:gd name="T20" fmla="*/ 7 w 13"/>
                <a:gd name="T21" fmla="*/ 33 h 33"/>
                <a:gd name="T22" fmla="*/ 9 w 13"/>
                <a:gd name="T23" fmla="*/ 31 h 33"/>
                <a:gd name="T24" fmla="*/ 12 w 13"/>
                <a:gd name="T25" fmla="*/ 8 h 33"/>
                <a:gd name="T26" fmla="*/ 13 w 13"/>
                <a:gd name="T27" fmla="*/ 5 h 33"/>
                <a:gd name="T28" fmla="*/ 11 w 13"/>
                <a:gd name="T29"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 h="33">
                  <a:moveTo>
                    <a:pt x="11" y="0"/>
                  </a:moveTo>
                  <a:cubicBezTo>
                    <a:pt x="9" y="0"/>
                    <a:pt x="6" y="5"/>
                    <a:pt x="1" y="20"/>
                  </a:cubicBezTo>
                  <a:cubicBezTo>
                    <a:pt x="1" y="21"/>
                    <a:pt x="0" y="21"/>
                    <a:pt x="0" y="22"/>
                  </a:cubicBezTo>
                  <a:cubicBezTo>
                    <a:pt x="3" y="18"/>
                    <a:pt x="7" y="8"/>
                    <a:pt x="8" y="8"/>
                  </a:cubicBezTo>
                  <a:cubicBezTo>
                    <a:pt x="8" y="8"/>
                    <a:pt x="9" y="8"/>
                    <a:pt x="9" y="8"/>
                  </a:cubicBezTo>
                  <a:cubicBezTo>
                    <a:pt x="9" y="11"/>
                    <a:pt x="4" y="24"/>
                    <a:pt x="5" y="24"/>
                  </a:cubicBezTo>
                  <a:cubicBezTo>
                    <a:pt x="5" y="24"/>
                    <a:pt x="5" y="24"/>
                    <a:pt x="5" y="24"/>
                  </a:cubicBezTo>
                  <a:cubicBezTo>
                    <a:pt x="7" y="22"/>
                    <a:pt x="10" y="9"/>
                    <a:pt x="10" y="9"/>
                  </a:cubicBezTo>
                  <a:cubicBezTo>
                    <a:pt x="11" y="9"/>
                    <a:pt x="10" y="10"/>
                    <a:pt x="10" y="12"/>
                  </a:cubicBezTo>
                  <a:cubicBezTo>
                    <a:pt x="9" y="20"/>
                    <a:pt x="5" y="33"/>
                    <a:pt x="7" y="33"/>
                  </a:cubicBezTo>
                  <a:cubicBezTo>
                    <a:pt x="7" y="33"/>
                    <a:pt x="7" y="33"/>
                    <a:pt x="7" y="33"/>
                  </a:cubicBezTo>
                  <a:cubicBezTo>
                    <a:pt x="8" y="33"/>
                    <a:pt x="9" y="32"/>
                    <a:pt x="9" y="31"/>
                  </a:cubicBezTo>
                  <a:cubicBezTo>
                    <a:pt x="11" y="22"/>
                    <a:pt x="11" y="14"/>
                    <a:pt x="12" y="8"/>
                  </a:cubicBezTo>
                  <a:cubicBezTo>
                    <a:pt x="13" y="7"/>
                    <a:pt x="13" y="6"/>
                    <a:pt x="13" y="5"/>
                  </a:cubicBezTo>
                  <a:cubicBezTo>
                    <a:pt x="13" y="2"/>
                    <a:pt x="12" y="0"/>
                    <a:pt x="11"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9" name="Freeform 177">
              <a:extLst>
                <a:ext uri="{FF2B5EF4-FFF2-40B4-BE49-F238E27FC236}">
                  <a16:creationId xmlns="" xmlns:a16="http://schemas.microsoft.com/office/drawing/2014/main" id="{78F00288-18A4-4833-A4F4-42E54BE5FB56}"/>
                </a:ext>
              </a:extLst>
            </p:cNvPr>
            <p:cNvSpPr>
              <a:spLocks/>
            </p:cNvSpPr>
            <p:nvPr/>
          </p:nvSpPr>
          <p:spPr bwMode="auto">
            <a:xfrm flipH="1">
              <a:off x="1990725" y="5562600"/>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0" name="Freeform 178">
              <a:extLst>
                <a:ext uri="{FF2B5EF4-FFF2-40B4-BE49-F238E27FC236}">
                  <a16:creationId xmlns="" xmlns:a16="http://schemas.microsoft.com/office/drawing/2014/main" id="{EBB477D0-B3B6-470C-8BC9-3782299A3369}"/>
                </a:ext>
              </a:extLst>
            </p:cNvPr>
            <p:cNvSpPr>
              <a:spLocks/>
            </p:cNvSpPr>
            <p:nvPr/>
          </p:nvSpPr>
          <p:spPr bwMode="auto">
            <a:xfrm flipH="1">
              <a:off x="1990725" y="5562600"/>
              <a:ext cx="0" cy="0"/>
            </a:xfrm>
            <a:custGeom>
              <a:avLst/>
              <a:gdLst/>
              <a:ahLst/>
              <a:cxnLst>
                <a:cxn ang="0">
                  <a:pos x="0" y="0"/>
                </a:cxn>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path>
              </a:pathLst>
            </a:custGeom>
            <a:solidFill>
              <a:srgbClr val="FFFC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1" name="Freeform 179">
              <a:extLst>
                <a:ext uri="{FF2B5EF4-FFF2-40B4-BE49-F238E27FC236}">
                  <a16:creationId xmlns="" xmlns:a16="http://schemas.microsoft.com/office/drawing/2014/main" id="{8EBE3AD5-FD18-4186-BBDF-5349FC23B379}"/>
                </a:ext>
              </a:extLst>
            </p:cNvPr>
            <p:cNvSpPr>
              <a:spLocks/>
            </p:cNvSpPr>
            <p:nvPr/>
          </p:nvSpPr>
          <p:spPr bwMode="auto">
            <a:xfrm flipH="1">
              <a:off x="1987550" y="5565775"/>
              <a:ext cx="6350" cy="49213"/>
            </a:xfrm>
            <a:custGeom>
              <a:avLst/>
              <a:gdLst>
                <a:gd name="T0" fmla="*/ 0 w 2"/>
                <a:gd name="T1" fmla="*/ 0 h 17"/>
                <a:gd name="T2" fmla="*/ 0 w 2"/>
                <a:gd name="T3" fmla="*/ 17 h 17"/>
                <a:gd name="T4" fmla="*/ 0 w 2"/>
                <a:gd name="T5" fmla="*/ 0 h 17"/>
              </a:gdLst>
              <a:ahLst/>
              <a:cxnLst>
                <a:cxn ang="0">
                  <a:pos x="T0" y="T1"/>
                </a:cxn>
                <a:cxn ang="0">
                  <a:pos x="T2" y="T3"/>
                </a:cxn>
                <a:cxn ang="0">
                  <a:pos x="T4" y="T5"/>
                </a:cxn>
              </a:cxnLst>
              <a:rect l="0" t="0" r="r" b="b"/>
              <a:pathLst>
                <a:path w="2" h="17">
                  <a:moveTo>
                    <a:pt x="0" y="0"/>
                  </a:moveTo>
                  <a:cubicBezTo>
                    <a:pt x="0" y="3"/>
                    <a:pt x="1" y="12"/>
                    <a:pt x="0" y="17"/>
                  </a:cubicBezTo>
                  <a:cubicBezTo>
                    <a:pt x="2" y="10"/>
                    <a:pt x="0" y="3"/>
                    <a:pt x="0"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2" name="Freeform 180">
              <a:extLst>
                <a:ext uri="{FF2B5EF4-FFF2-40B4-BE49-F238E27FC236}">
                  <a16:creationId xmlns="" xmlns:a16="http://schemas.microsoft.com/office/drawing/2014/main" id="{31E278CE-7933-4CAC-94F9-32AE7AAEAF1B}"/>
                </a:ext>
              </a:extLst>
            </p:cNvPr>
            <p:cNvSpPr>
              <a:spLocks/>
            </p:cNvSpPr>
            <p:nvPr/>
          </p:nvSpPr>
          <p:spPr bwMode="auto">
            <a:xfrm flipH="1">
              <a:off x="1990725" y="5562600"/>
              <a:ext cx="11113" cy="60325"/>
            </a:xfrm>
            <a:custGeom>
              <a:avLst/>
              <a:gdLst>
                <a:gd name="T0" fmla="*/ 4 w 4"/>
                <a:gd name="T1" fmla="*/ 0 h 21"/>
                <a:gd name="T2" fmla="*/ 0 w 4"/>
                <a:gd name="T3" fmla="*/ 1 h 21"/>
                <a:gd name="T4" fmla="*/ 2 w 4"/>
                <a:gd name="T5" fmla="*/ 13 h 21"/>
                <a:gd name="T6" fmla="*/ 2 w 4"/>
                <a:gd name="T7" fmla="*/ 21 h 21"/>
                <a:gd name="T8" fmla="*/ 3 w 4"/>
                <a:gd name="T9" fmla="*/ 18 h 21"/>
                <a:gd name="T10" fmla="*/ 3 w 4"/>
                <a:gd name="T11" fmla="*/ 1 h 21"/>
                <a:gd name="T12" fmla="*/ 4 w 4"/>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4" h="21">
                  <a:moveTo>
                    <a:pt x="4" y="0"/>
                  </a:moveTo>
                  <a:cubicBezTo>
                    <a:pt x="0" y="1"/>
                    <a:pt x="0" y="1"/>
                    <a:pt x="0" y="1"/>
                  </a:cubicBezTo>
                  <a:cubicBezTo>
                    <a:pt x="1" y="2"/>
                    <a:pt x="2" y="7"/>
                    <a:pt x="2" y="13"/>
                  </a:cubicBezTo>
                  <a:cubicBezTo>
                    <a:pt x="2" y="16"/>
                    <a:pt x="2" y="19"/>
                    <a:pt x="2" y="21"/>
                  </a:cubicBezTo>
                  <a:cubicBezTo>
                    <a:pt x="2" y="20"/>
                    <a:pt x="3" y="19"/>
                    <a:pt x="3" y="18"/>
                  </a:cubicBezTo>
                  <a:cubicBezTo>
                    <a:pt x="4" y="13"/>
                    <a:pt x="3" y="4"/>
                    <a:pt x="3" y="1"/>
                  </a:cubicBezTo>
                  <a:cubicBezTo>
                    <a:pt x="4" y="1"/>
                    <a:pt x="4" y="1"/>
                    <a:pt x="4" y="0"/>
                  </a:cubicBezTo>
                </a:path>
              </a:pathLst>
            </a:custGeom>
            <a:solidFill>
              <a:srgbClr val="FFFC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3" name="Freeform 181">
              <a:extLst>
                <a:ext uri="{FF2B5EF4-FFF2-40B4-BE49-F238E27FC236}">
                  <a16:creationId xmlns="" xmlns:a16="http://schemas.microsoft.com/office/drawing/2014/main" id="{4F0B425D-DE2A-4D73-BE7A-48BC2A3197C7}"/>
                </a:ext>
              </a:extLst>
            </p:cNvPr>
            <p:cNvSpPr>
              <a:spLocks/>
            </p:cNvSpPr>
            <p:nvPr/>
          </p:nvSpPr>
          <p:spPr bwMode="auto">
            <a:xfrm flipH="1">
              <a:off x="1976438" y="5561013"/>
              <a:ext cx="4763" cy="1588"/>
            </a:xfrm>
            <a:custGeom>
              <a:avLst/>
              <a:gdLst>
                <a:gd name="T0" fmla="*/ 1 w 2"/>
                <a:gd name="T1" fmla="*/ 0 h 1"/>
                <a:gd name="T2" fmla="*/ 0 w 2"/>
                <a:gd name="T3" fmla="*/ 1 h 1"/>
                <a:gd name="T4" fmla="*/ 0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1"/>
                    <a:pt x="0" y="1"/>
                  </a:cubicBezTo>
                  <a:cubicBezTo>
                    <a:pt x="0" y="1"/>
                    <a:pt x="0" y="1"/>
                    <a:pt x="0" y="1"/>
                  </a:cubicBezTo>
                  <a:cubicBezTo>
                    <a:pt x="2" y="1"/>
                    <a:pt x="2" y="1"/>
                    <a:pt x="2" y="1"/>
                  </a:cubicBezTo>
                  <a:cubicBezTo>
                    <a:pt x="1" y="1"/>
                    <a:pt x="1" y="0"/>
                    <a:pt x="1"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4" name="Freeform 182">
              <a:extLst>
                <a:ext uri="{FF2B5EF4-FFF2-40B4-BE49-F238E27FC236}">
                  <a16:creationId xmlns="" xmlns:a16="http://schemas.microsoft.com/office/drawing/2014/main" id="{345FD13F-36FB-401F-A780-5070946F5FB0}"/>
                </a:ext>
              </a:extLst>
            </p:cNvPr>
            <p:cNvSpPr>
              <a:spLocks/>
            </p:cNvSpPr>
            <p:nvPr/>
          </p:nvSpPr>
          <p:spPr bwMode="auto">
            <a:xfrm flipH="1">
              <a:off x="1976438" y="5561013"/>
              <a:ext cx="4763" cy="1588"/>
            </a:xfrm>
            <a:custGeom>
              <a:avLst/>
              <a:gdLst>
                <a:gd name="T0" fmla="*/ 1 w 2"/>
                <a:gd name="T1" fmla="*/ 0 h 1"/>
                <a:gd name="T2" fmla="*/ 0 w 2"/>
                <a:gd name="T3" fmla="*/ 1 h 1"/>
                <a:gd name="T4" fmla="*/ 1 w 2"/>
                <a:gd name="T5" fmla="*/ 0 h 1"/>
                <a:gd name="T6" fmla="*/ 2 w 2"/>
                <a:gd name="T7" fmla="*/ 1 h 1"/>
                <a:gd name="T8" fmla="*/ 2 w 2"/>
                <a:gd name="T9" fmla="*/ 1 h 1"/>
                <a:gd name="T10" fmla="*/ 1 w 2"/>
                <a:gd name="T11" fmla="*/ 0 h 1"/>
              </a:gdLst>
              <a:ahLst/>
              <a:cxnLst>
                <a:cxn ang="0">
                  <a:pos x="T0" y="T1"/>
                </a:cxn>
                <a:cxn ang="0">
                  <a:pos x="T2" y="T3"/>
                </a:cxn>
                <a:cxn ang="0">
                  <a:pos x="T4" y="T5"/>
                </a:cxn>
                <a:cxn ang="0">
                  <a:pos x="T6" y="T7"/>
                </a:cxn>
                <a:cxn ang="0">
                  <a:pos x="T8" y="T9"/>
                </a:cxn>
                <a:cxn ang="0">
                  <a:pos x="T10" y="T11"/>
                </a:cxn>
              </a:cxnLst>
              <a:rect l="0" t="0" r="r" b="b"/>
              <a:pathLst>
                <a:path w="2" h="1">
                  <a:moveTo>
                    <a:pt x="1" y="0"/>
                  </a:moveTo>
                  <a:cubicBezTo>
                    <a:pt x="1" y="0"/>
                    <a:pt x="0" y="1"/>
                    <a:pt x="0" y="1"/>
                  </a:cubicBezTo>
                  <a:cubicBezTo>
                    <a:pt x="0" y="1"/>
                    <a:pt x="1" y="0"/>
                    <a:pt x="1" y="0"/>
                  </a:cubicBezTo>
                  <a:cubicBezTo>
                    <a:pt x="1" y="0"/>
                    <a:pt x="1" y="1"/>
                    <a:pt x="2" y="1"/>
                  </a:cubicBezTo>
                  <a:cubicBezTo>
                    <a:pt x="2" y="1"/>
                    <a:pt x="2" y="1"/>
                    <a:pt x="2" y="1"/>
                  </a:cubicBezTo>
                  <a:cubicBezTo>
                    <a:pt x="1" y="1"/>
                    <a:pt x="1" y="0"/>
                    <a:pt x="1" y="0"/>
                  </a:cubicBezTo>
                </a:path>
              </a:pathLst>
            </a:custGeom>
            <a:solidFill>
              <a:srgbClr val="FFFC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5" name="Freeform 183">
              <a:extLst>
                <a:ext uri="{FF2B5EF4-FFF2-40B4-BE49-F238E27FC236}">
                  <a16:creationId xmlns="" xmlns:a16="http://schemas.microsoft.com/office/drawing/2014/main" id="{5A554A62-59CC-41D0-BA9F-1314EF77A63B}"/>
                </a:ext>
              </a:extLst>
            </p:cNvPr>
            <p:cNvSpPr>
              <a:spLocks/>
            </p:cNvSpPr>
            <p:nvPr/>
          </p:nvSpPr>
          <p:spPr bwMode="auto">
            <a:xfrm flipH="1">
              <a:off x="1966913" y="5562600"/>
              <a:ext cx="14288" cy="38100"/>
            </a:xfrm>
            <a:custGeom>
              <a:avLst/>
              <a:gdLst>
                <a:gd name="T0" fmla="*/ 0 w 5"/>
                <a:gd name="T1" fmla="*/ 0 h 13"/>
                <a:gd name="T2" fmla="*/ 0 w 5"/>
                <a:gd name="T3" fmla="*/ 0 h 13"/>
                <a:gd name="T4" fmla="*/ 3 w 5"/>
                <a:gd name="T5" fmla="*/ 13 h 13"/>
                <a:gd name="T6" fmla="*/ 0 w 5"/>
                <a:gd name="T7" fmla="*/ 0 h 13"/>
              </a:gdLst>
              <a:ahLst/>
              <a:cxnLst>
                <a:cxn ang="0">
                  <a:pos x="T0" y="T1"/>
                </a:cxn>
                <a:cxn ang="0">
                  <a:pos x="T2" y="T3"/>
                </a:cxn>
                <a:cxn ang="0">
                  <a:pos x="T4" y="T5"/>
                </a:cxn>
                <a:cxn ang="0">
                  <a:pos x="T6" y="T7"/>
                </a:cxn>
              </a:cxnLst>
              <a:rect l="0" t="0" r="r" b="b"/>
              <a:pathLst>
                <a:path w="5" h="13">
                  <a:moveTo>
                    <a:pt x="0" y="0"/>
                  </a:moveTo>
                  <a:cubicBezTo>
                    <a:pt x="0" y="0"/>
                    <a:pt x="0" y="0"/>
                    <a:pt x="0" y="0"/>
                  </a:cubicBezTo>
                  <a:cubicBezTo>
                    <a:pt x="0" y="2"/>
                    <a:pt x="4" y="10"/>
                    <a:pt x="3" y="13"/>
                  </a:cubicBezTo>
                  <a:cubicBezTo>
                    <a:pt x="5" y="9"/>
                    <a:pt x="0" y="2"/>
                    <a:pt x="0"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6" name="Freeform 184">
              <a:extLst>
                <a:ext uri="{FF2B5EF4-FFF2-40B4-BE49-F238E27FC236}">
                  <a16:creationId xmlns="" xmlns:a16="http://schemas.microsoft.com/office/drawing/2014/main" id="{F3D838F0-904C-43DF-AB95-A8D2ADF718D2}"/>
                </a:ext>
              </a:extLst>
            </p:cNvPr>
            <p:cNvSpPr>
              <a:spLocks/>
            </p:cNvSpPr>
            <p:nvPr/>
          </p:nvSpPr>
          <p:spPr bwMode="auto">
            <a:xfrm flipH="1">
              <a:off x="1970088" y="5562600"/>
              <a:ext cx="20638" cy="38100"/>
            </a:xfrm>
            <a:custGeom>
              <a:avLst/>
              <a:gdLst>
                <a:gd name="T0" fmla="*/ 3 w 7"/>
                <a:gd name="T1" fmla="*/ 0 h 13"/>
                <a:gd name="T2" fmla="*/ 0 w 7"/>
                <a:gd name="T3" fmla="*/ 0 h 13"/>
                <a:gd name="T4" fmla="*/ 6 w 7"/>
                <a:gd name="T5" fmla="*/ 13 h 13"/>
                <a:gd name="T6" fmla="*/ 6 w 7"/>
                <a:gd name="T7" fmla="*/ 13 h 13"/>
                <a:gd name="T8" fmla="*/ 3 w 7"/>
                <a:gd name="T9" fmla="*/ 0 h 13"/>
              </a:gdLst>
              <a:ahLst/>
              <a:cxnLst>
                <a:cxn ang="0">
                  <a:pos x="T0" y="T1"/>
                </a:cxn>
                <a:cxn ang="0">
                  <a:pos x="T2" y="T3"/>
                </a:cxn>
                <a:cxn ang="0">
                  <a:pos x="T4" y="T5"/>
                </a:cxn>
                <a:cxn ang="0">
                  <a:pos x="T6" y="T7"/>
                </a:cxn>
                <a:cxn ang="0">
                  <a:pos x="T8" y="T9"/>
                </a:cxn>
              </a:cxnLst>
              <a:rect l="0" t="0" r="r" b="b"/>
              <a:pathLst>
                <a:path w="7" h="13">
                  <a:moveTo>
                    <a:pt x="3" y="0"/>
                  </a:moveTo>
                  <a:cubicBezTo>
                    <a:pt x="0" y="0"/>
                    <a:pt x="0" y="0"/>
                    <a:pt x="0" y="0"/>
                  </a:cubicBezTo>
                  <a:cubicBezTo>
                    <a:pt x="3" y="1"/>
                    <a:pt x="4" y="7"/>
                    <a:pt x="6" y="13"/>
                  </a:cubicBezTo>
                  <a:cubicBezTo>
                    <a:pt x="6" y="13"/>
                    <a:pt x="6" y="13"/>
                    <a:pt x="6" y="13"/>
                  </a:cubicBezTo>
                  <a:cubicBezTo>
                    <a:pt x="7" y="10"/>
                    <a:pt x="3" y="2"/>
                    <a:pt x="3" y="0"/>
                  </a:cubicBezTo>
                </a:path>
              </a:pathLst>
            </a:custGeom>
            <a:solidFill>
              <a:srgbClr val="FFFC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7" name="Freeform 185">
              <a:extLst>
                <a:ext uri="{FF2B5EF4-FFF2-40B4-BE49-F238E27FC236}">
                  <a16:creationId xmlns="" xmlns:a16="http://schemas.microsoft.com/office/drawing/2014/main" id="{E3DD6C09-F79A-46AA-9D84-BE95B1ACEFCA}"/>
                </a:ext>
              </a:extLst>
            </p:cNvPr>
            <p:cNvSpPr>
              <a:spLocks noEditPoints="1"/>
            </p:cNvSpPr>
            <p:nvPr/>
          </p:nvSpPr>
          <p:spPr bwMode="auto">
            <a:xfrm flipH="1">
              <a:off x="2047875" y="5580063"/>
              <a:ext cx="0" cy="25400"/>
            </a:xfrm>
            <a:custGeom>
              <a:avLst/>
              <a:gdLst>
                <a:gd name="T0" fmla="*/ 2 h 9"/>
                <a:gd name="T1" fmla="*/ 9 h 9"/>
                <a:gd name="T2" fmla="*/ 2 h 9"/>
                <a:gd name="T3" fmla="*/ 0 h 9"/>
                <a:gd name="T4" fmla="*/ 0 h 9"/>
                <a:gd name="T5" fmla="*/ 0 h 9"/>
              </a:gdLst>
              <a:ahLst/>
              <a:cxnLst>
                <a:cxn ang="0">
                  <a:pos x="0" y="T0"/>
                </a:cxn>
                <a:cxn ang="0">
                  <a:pos x="0" y="T1"/>
                </a:cxn>
                <a:cxn ang="0">
                  <a:pos x="0" y="T2"/>
                </a:cxn>
                <a:cxn ang="0">
                  <a:pos x="0" y="T3"/>
                </a:cxn>
                <a:cxn ang="0">
                  <a:pos x="0" y="T4"/>
                </a:cxn>
                <a:cxn ang="0">
                  <a:pos x="0" y="T5"/>
                </a:cxn>
              </a:cxnLst>
              <a:rect l="0" t="0" r="r" b="b"/>
              <a:pathLst>
                <a:path h="9">
                  <a:moveTo>
                    <a:pt x="0" y="2"/>
                  </a:moveTo>
                  <a:cubicBezTo>
                    <a:pt x="0" y="3"/>
                    <a:pt x="0" y="6"/>
                    <a:pt x="0" y="9"/>
                  </a:cubicBezTo>
                  <a:cubicBezTo>
                    <a:pt x="0" y="6"/>
                    <a:pt x="0" y="3"/>
                    <a:pt x="0" y="2"/>
                  </a:cubicBezTo>
                  <a:moveTo>
                    <a:pt x="0" y="0"/>
                  </a:moveTo>
                  <a:cubicBezTo>
                    <a:pt x="0" y="0"/>
                    <a:pt x="0" y="0"/>
                    <a:pt x="0" y="0"/>
                  </a:cubicBezTo>
                  <a:cubicBezTo>
                    <a:pt x="0" y="0"/>
                    <a:pt x="0" y="0"/>
                    <a:pt x="0"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8" name="Freeform 186">
              <a:extLst>
                <a:ext uri="{FF2B5EF4-FFF2-40B4-BE49-F238E27FC236}">
                  <a16:creationId xmlns="" xmlns:a16="http://schemas.microsoft.com/office/drawing/2014/main" id="{ADC59709-43E4-4A68-A63C-4163A9545B3C}"/>
                </a:ext>
              </a:extLst>
            </p:cNvPr>
            <p:cNvSpPr>
              <a:spLocks/>
            </p:cNvSpPr>
            <p:nvPr/>
          </p:nvSpPr>
          <p:spPr bwMode="auto">
            <a:xfrm flipH="1">
              <a:off x="2038350" y="5575300"/>
              <a:ext cx="11113" cy="47625"/>
            </a:xfrm>
            <a:custGeom>
              <a:avLst/>
              <a:gdLst>
                <a:gd name="T0" fmla="*/ 4 w 4"/>
                <a:gd name="T1" fmla="*/ 0 h 17"/>
                <a:gd name="T2" fmla="*/ 1 w 4"/>
                <a:gd name="T3" fmla="*/ 2 h 17"/>
                <a:gd name="T4" fmla="*/ 1 w 4"/>
                <a:gd name="T5" fmla="*/ 2 h 17"/>
                <a:gd name="T6" fmla="*/ 1 w 4"/>
                <a:gd name="T7" fmla="*/ 2 h 17"/>
                <a:gd name="T8" fmla="*/ 1 w 4"/>
                <a:gd name="T9" fmla="*/ 4 h 17"/>
                <a:gd name="T10" fmla="*/ 1 w 4"/>
                <a:gd name="T11" fmla="*/ 11 h 17"/>
                <a:gd name="T12" fmla="*/ 2 w 4"/>
                <a:gd name="T13" fmla="*/ 17 h 17"/>
                <a:gd name="T14" fmla="*/ 2 w 4"/>
                <a:gd name="T15" fmla="*/ 16 h 17"/>
                <a:gd name="T16" fmla="*/ 4 w 4"/>
                <a:gd name="T17"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17">
                  <a:moveTo>
                    <a:pt x="4" y="0"/>
                  </a:moveTo>
                  <a:cubicBezTo>
                    <a:pt x="1" y="2"/>
                    <a:pt x="1" y="2"/>
                    <a:pt x="1" y="2"/>
                  </a:cubicBezTo>
                  <a:cubicBezTo>
                    <a:pt x="1" y="2"/>
                    <a:pt x="1" y="2"/>
                    <a:pt x="1" y="2"/>
                  </a:cubicBezTo>
                  <a:cubicBezTo>
                    <a:pt x="1" y="2"/>
                    <a:pt x="1" y="2"/>
                    <a:pt x="1" y="2"/>
                  </a:cubicBezTo>
                  <a:cubicBezTo>
                    <a:pt x="2" y="2"/>
                    <a:pt x="2" y="3"/>
                    <a:pt x="1" y="4"/>
                  </a:cubicBezTo>
                  <a:cubicBezTo>
                    <a:pt x="1" y="5"/>
                    <a:pt x="1" y="8"/>
                    <a:pt x="1" y="11"/>
                  </a:cubicBezTo>
                  <a:cubicBezTo>
                    <a:pt x="0" y="13"/>
                    <a:pt x="1" y="15"/>
                    <a:pt x="2" y="17"/>
                  </a:cubicBezTo>
                  <a:cubicBezTo>
                    <a:pt x="2" y="16"/>
                    <a:pt x="2" y="16"/>
                    <a:pt x="2" y="16"/>
                  </a:cubicBezTo>
                  <a:cubicBezTo>
                    <a:pt x="2" y="12"/>
                    <a:pt x="2" y="7"/>
                    <a:pt x="4" y="0"/>
                  </a:cubicBezTo>
                </a:path>
              </a:pathLst>
            </a:custGeom>
            <a:solidFill>
              <a:srgbClr val="FFFC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9" name="Freeform 187">
              <a:extLst>
                <a:ext uri="{FF2B5EF4-FFF2-40B4-BE49-F238E27FC236}">
                  <a16:creationId xmlns="" xmlns:a16="http://schemas.microsoft.com/office/drawing/2014/main" id="{A7D8C390-B602-4BB7-8C84-15B439E13E2F}"/>
                </a:ext>
              </a:extLst>
            </p:cNvPr>
            <p:cNvSpPr>
              <a:spLocks/>
            </p:cNvSpPr>
            <p:nvPr/>
          </p:nvSpPr>
          <p:spPr bwMode="auto">
            <a:xfrm flipH="1">
              <a:off x="1930400" y="5837238"/>
              <a:ext cx="68263" cy="53975"/>
            </a:xfrm>
            <a:custGeom>
              <a:avLst/>
              <a:gdLst>
                <a:gd name="T0" fmla="*/ 24 w 24"/>
                <a:gd name="T1" fmla="*/ 2 h 19"/>
                <a:gd name="T2" fmla="*/ 14 w 24"/>
                <a:gd name="T3" fmla="*/ 5 h 19"/>
                <a:gd name="T4" fmla="*/ 8 w 24"/>
                <a:gd name="T5" fmla="*/ 0 h 19"/>
                <a:gd name="T6" fmla="*/ 9 w 24"/>
                <a:gd name="T7" fmla="*/ 7 h 19"/>
                <a:gd name="T8" fmla="*/ 0 w 24"/>
                <a:gd name="T9" fmla="*/ 12 h 19"/>
                <a:gd name="T10" fmla="*/ 8 w 24"/>
                <a:gd name="T11" fmla="*/ 12 h 19"/>
                <a:gd name="T12" fmla="*/ 6 w 24"/>
                <a:gd name="T13" fmla="*/ 19 h 19"/>
                <a:gd name="T14" fmla="*/ 11 w 24"/>
                <a:gd name="T15" fmla="*/ 13 h 19"/>
                <a:gd name="T16" fmla="*/ 24 w 24"/>
                <a:gd name="T17" fmla="*/ 2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19">
                  <a:moveTo>
                    <a:pt x="24" y="2"/>
                  </a:moveTo>
                  <a:cubicBezTo>
                    <a:pt x="24" y="2"/>
                    <a:pt x="17" y="5"/>
                    <a:pt x="14" y="5"/>
                  </a:cubicBezTo>
                  <a:cubicBezTo>
                    <a:pt x="12" y="4"/>
                    <a:pt x="8" y="0"/>
                    <a:pt x="8" y="0"/>
                  </a:cubicBezTo>
                  <a:cubicBezTo>
                    <a:pt x="8" y="0"/>
                    <a:pt x="10" y="6"/>
                    <a:pt x="9" y="7"/>
                  </a:cubicBezTo>
                  <a:cubicBezTo>
                    <a:pt x="9" y="10"/>
                    <a:pt x="3" y="10"/>
                    <a:pt x="0" y="12"/>
                  </a:cubicBezTo>
                  <a:cubicBezTo>
                    <a:pt x="0" y="12"/>
                    <a:pt x="8" y="11"/>
                    <a:pt x="8" y="12"/>
                  </a:cubicBezTo>
                  <a:cubicBezTo>
                    <a:pt x="7" y="13"/>
                    <a:pt x="6" y="19"/>
                    <a:pt x="6" y="19"/>
                  </a:cubicBezTo>
                  <a:cubicBezTo>
                    <a:pt x="6" y="19"/>
                    <a:pt x="10" y="16"/>
                    <a:pt x="11" y="13"/>
                  </a:cubicBezTo>
                  <a:cubicBezTo>
                    <a:pt x="13" y="10"/>
                    <a:pt x="21" y="6"/>
                    <a:pt x="24" y="2"/>
                  </a:cubicBezTo>
                  <a:close/>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0" name="Freeform 188">
              <a:extLst>
                <a:ext uri="{FF2B5EF4-FFF2-40B4-BE49-F238E27FC236}">
                  <a16:creationId xmlns="" xmlns:a16="http://schemas.microsoft.com/office/drawing/2014/main" id="{1C681B32-6797-4C36-AD78-75CE5419C092}"/>
                </a:ext>
              </a:extLst>
            </p:cNvPr>
            <p:cNvSpPr>
              <a:spLocks/>
            </p:cNvSpPr>
            <p:nvPr/>
          </p:nvSpPr>
          <p:spPr bwMode="auto">
            <a:xfrm flipH="1">
              <a:off x="1947863" y="5856288"/>
              <a:ext cx="19050" cy="20638"/>
            </a:xfrm>
            <a:custGeom>
              <a:avLst/>
              <a:gdLst>
                <a:gd name="T0" fmla="*/ 7 w 7"/>
                <a:gd name="T1" fmla="*/ 0 h 7"/>
                <a:gd name="T2" fmla="*/ 6 w 7"/>
                <a:gd name="T3" fmla="*/ 5 h 7"/>
                <a:gd name="T4" fmla="*/ 0 w 7"/>
                <a:gd name="T5" fmla="*/ 7 h 7"/>
                <a:gd name="T6" fmla="*/ 3 w 7"/>
                <a:gd name="T7" fmla="*/ 1 h 7"/>
                <a:gd name="T8" fmla="*/ 7 w 7"/>
                <a:gd name="T9" fmla="*/ 0 h 7"/>
              </a:gdLst>
              <a:ahLst/>
              <a:cxnLst>
                <a:cxn ang="0">
                  <a:pos x="T0" y="T1"/>
                </a:cxn>
                <a:cxn ang="0">
                  <a:pos x="T2" y="T3"/>
                </a:cxn>
                <a:cxn ang="0">
                  <a:pos x="T4" y="T5"/>
                </a:cxn>
                <a:cxn ang="0">
                  <a:pos x="T6" y="T7"/>
                </a:cxn>
                <a:cxn ang="0">
                  <a:pos x="T8" y="T9"/>
                </a:cxn>
              </a:cxnLst>
              <a:rect l="0" t="0" r="r" b="b"/>
              <a:pathLst>
                <a:path w="7" h="7">
                  <a:moveTo>
                    <a:pt x="7" y="0"/>
                  </a:moveTo>
                  <a:cubicBezTo>
                    <a:pt x="7" y="0"/>
                    <a:pt x="7" y="2"/>
                    <a:pt x="6" y="5"/>
                  </a:cubicBezTo>
                  <a:cubicBezTo>
                    <a:pt x="4" y="7"/>
                    <a:pt x="0" y="7"/>
                    <a:pt x="0" y="7"/>
                  </a:cubicBezTo>
                  <a:cubicBezTo>
                    <a:pt x="3" y="1"/>
                    <a:pt x="3" y="1"/>
                    <a:pt x="3" y="1"/>
                  </a:cubicBezTo>
                  <a:lnTo>
                    <a:pt x="7" y="0"/>
                  </a:lnTo>
                  <a:close/>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 name="Freeform 189">
              <a:extLst>
                <a:ext uri="{FF2B5EF4-FFF2-40B4-BE49-F238E27FC236}">
                  <a16:creationId xmlns="" xmlns:a16="http://schemas.microsoft.com/office/drawing/2014/main" id="{C66B175A-389D-4B53-901D-1F31341C3A57}"/>
                </a:ext>
              </a:extLst>
            </p:cNvPr>
            <p:cNvSpPr>
              <a:spLocks/>
            </p:cNvSpPr>
            <p:nvPr/>
          </p:nvSpPr>
          <p:spPr bwMode="auto">
            <a:xfrm flipH="1">
              <a:off x="1728788" y="5862638"/>
              <a:ext cx="227013" cy="165100"/>
            </a:xfrm>
            <a:custGeom>
              <a:avLst/>
              <a:gdLst>
                <a:gd name="T0" fmla="*/ 2 w 80"/>
                <a:gd name="T1" fmla="*/ 0 h 58"/>
                <a:gd name="T2" fmla="*/ 74 w 80"/>
                <a:gd name="T3" fmla="*/ 52 h 58"/>
                <a:gd name="T4" fmla="*/ 80 w 80"/>
                <a:gd name="T5" fmla="*/ 56 h 58"/>
                <a:gd name="T6" fmla="*/ 0 w 80"/>
                <a:gd name="T7" fmla="*/ 3 h 58"/>
                <a:gd name="T8" fmla="*/ 2 w 80"/>
                <a:gd name="T9" fmla="*/ 0 h 58"/>
              </a:gdLst>
              <a:ahLst/>
              <a:cxnLst>
                <a:cxn ang="0">
                  <a:pos x="T0" y="T1"/>
                </a:cxn>
                <a:cxn ang="0">
                  <a:pos x="T2" y="T3"/>
                </a:cxn>
                <a:cxn ang="0">
                  <a:pos x="T4" y="T5"/>
                </a:cxn>
                <a:cxn ang="0">
                  <a:pos x="T6" y="T7"/>
                </a:cxn>
                <a:cxn ang="0">
                  <a:pos x="T8" y="T9"/>
                </a:cxn>
              </a:cxnLst>
              <a:rect l="0" t="0" r="r" b="b"/>
              <a:pathLst>
                <a:path w="80" h="58">
                  <a:moveTo>
                    <a:pt x="2" y="0"/>
                  </a:moveTo>
                  <a:cubicBezTo>
                    <a:pt x="2" y="0"/>
                    <a:pt x="29" y="38"/>
                    <a:pt x="74" y="52"/>
                  </a:cubicBezTo>
                  <a:cubicBezTo>
                    <a:pt x="74" y="52"/>
                    <a:pt x="80" y="53"/>
                    <a:pt x="80" y="56"/>
                  </a:cubicBezTo>
                  <a:cubicBezTo>
                    <a:pt x="79" y="58"/>
                    <a:pt x="31" y="44"/>
                    <a:pt x="0" y="3"/>
                  </a:cubicBezTo>
                  <a:cubicBezTo>
                    <a:pt x="2" y="0"/>
                    <a:pt x="2" y="0"/>
                    <a:pt x="2" y="0"/>
                  </a:cubicBezTo>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 name="Freeform 190">
              <a:extLst>
                <a:ext uri="{FF2B5EF4-FFF2-40B4-BE49-F238E27FC236}">
                  <a16:creationId xmlns="" xmlns:a16="http://schemas.microsoft.com/office/drawing/2014/main" id="{CBD3C741-D00A-47DF-A88B-EFEA0BBF6253}"/>
                </a:ext>
              </a:extLst>
            </p:cNvPr>
            <p:cNvSpPr>
              <a:spLocks/>
            </p:cNvSpPr>
            <p:nvPr/>
          </p:nvSpPr>
          <p:spPr bwMode="auto">
            <a:xfrm flipH="1">
              <a:off x="719138" y="5597525"/>
              <a:ext cx="536575" cy="280988"/>
            </a:xfrm>
            <a:custGeom>
              <a:avLst/>
              <a:gdLst>
                <a:gd name="T0" fmla="*/ 29 w 189"/>
                <a:gd name="T1" fmla="*/ 61 h 99"/>
                <a:gd name="T2" fmla="*/ 29 w 189"/>
                <a:gd name="T3" fmla="*/ 61 h 99"/>
                <a:gd name="T4" fmla="*/ 25 w 189"/>
                <a:gd name="T5" fmla="*/ 57 h 99"/>
                <a:gd name="T6" fmla="*/ 4 w 189"/>
                <a:gd name="T7" fmla="*/ 12 h 99"/>
                <a:gd name="T8" fmla="*/ 8 w 189"/>
                <a:gd name="T9" fmla="*/ 4 h 99"/>
                <a:gd name="T10" fmla="*/ 32 w 189"/>
                <a:gd name="T11" fmla="*/ 12 h 99"/>
                <a:gd name="T12" fmla="*/ 34 w 189"/>
                <a:gd name="T13" fmla="*/ 13 h 99"/>
                <a:gd name="T14" fmla="*/ 34 w 189"/>
                <a:gd name="T15" fmla="*/ 13 h 99"/>
                <a:gd name="T16" fmla="*/ 34 w 189"/>
                <a:gd name="T17" fmla="*/ 13 h 99"/>
                <a:gd name="T18" fmla="*/ 36 w 189"/>
                <a:gd name="T19" fmla="*/ 14 h 99"/>
                <a:gd name="T20" fmla="*/ 55 w 189"/>
                <a:gd name="T21" fmla="*/ 22 h 99"/>
                <a:gd name="T22" fmla="*/ 111 w 189"/>
                <a:gd name="T23" fmla="*/ 36 h 99"/>
                <a:gd name="T24" fmla="*/ 166 w 189"/>
                <a:gd name="T25" fmla="*/ 43 h 99"/>
                <a:gd name="T26" fmla="*/ 177 w 189"/>
                <a:gd name="T27" fmla="*/ 44 h 99"/>
                <a:gd name="T28" fmla="*/ 189 w 189"/>
                <a:gd name="T29" fmla="*/ 61 h 99"/>
                <a:gd name="T30" fmla="*/ 168 w 189"/>
                <a:gd name="T31" fmla="*/ 75 h 99"/>
                <a:gd name="T32" fmla="*/ 69 w 189"/>
                <a:gd name="T33" fmla="*/ 88 h 99"/>
                <a:gd name="T34" fmla="*/ 29 w 189"/>
                <a:gd name="T35" fmla="*/ 61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9" h="99">
                  <a:moveTo>
                    <a:pt x="29" y="61"/>
                  </a:moveTo>
                  <a:cubicBezTo>
                    <a:pt x="29" y="61"/>
                    <a:pt x="29" y="61"/>
                    <a:pt x="29" y="61"/>
                  </a:cubicBezTo>
                  <a:cubicBezTo>
                    <a:pt x="27" y="60"/>
                    <a:pt x="26" y="58"/>
                    <a:pt x="25" y="57"/>
                  </a:cubicBezTo>
                  <a:cubicBezTo>
                    <a:pt x="8" y="41"/>
                    <a:pt x="0" y="15"/>
                    <a:pt x="4" y="12"/>
                  </a:cubicBezTo>
                  <a:cubicBezTo>
                    <a:pt x="4" y="5"/>
                    <a:pt x="7" y="8"/>
                    <a:pt x="8" y="4"/>
                  </a:cubicBezTo>
                  <a:cubicBezTo>
                    <a:pt x="9" y="0"/>
                    <a:pt x="12" y="0"/>
                    <a:pt x="32" y="12"/>
                  </a:cubicBezTo>
                  <a:cubicBezTo>
                    <a:pt x="33" y="12"/>
                    <a:pt x="33" y="12"/>
                    <a:pt x="34" y="13"/>
                  </a:cubicBezTo>
                  <a:cubicBezTo>
                    <a:pt x="34" y="13"/>
                    <a:pt x="34" y="13"/>
                    <a:pt x="34" y="13"/>
                  </a:cubicBezTo>
                  <a:cubicBezTo>
                    <a:pt x="34" y="13"/>
                    <a:pt x="34" y="13"/>
                    <a:pt x="34" y="13"/>
                  </a:cubicBezTo>
                  <a:cubicBezTo>
                    <a:pt x="35" y="13"/>
                    <a:pt x="35" y="14"/>
                    <a:pt x="36" y="14"/>
                  </a:cubicBezTo>
                  <a:cubicBezTo>
                    <a:pt x="41" y="17"/>
                    <a:pt x="48" y="19"/>
                    <a:pt x="55" y="22"/>
                  </a:cubicBezTo>
                  <a:cubicBezTo>
                    <a:pt x="74" y="28"/>
                    <a:pt x="97" y="34"/>
                    <a:pt x="111" y="36"/>
                  </a:cubicBezTo>
                  <a:cubicBezTo>
                    <a:pt x="122" y="38"/>
                    <a:pt x="151" y="41"/>
                    <a:pt x="166" y="43"/>
                  </a:cubicBezTo>
                  <a:cubicBezTo>
                    <a:pt x="173" y="43"/>
                    <a:pt x="177" y="44"/>
                    <a:pt x="177" y="44"/>
                  </a:cubicBezTo>
                  <a:cubicBezTo>
                    <a:pt x="189" y="61"/>
                    <a:pt x="189" y="61"/>
                    <a:pt x="189" y="61"/>
                  </a:cubicBezTo>
                  <a:cubicBezTo>
                    <a:pt x="182" y="66"/>
                    <a:pt x="175" y="71"/>
                    <a:pt x="168" y="75"/>
                  </a:cubicBezTo>
                  <a:cubicBezTo>
                    <a:pt x="127" y="99"/>
                    <a:pt x="94" y="98"/>
                    <a:pt x="69" y="88"/>
                  </a:cubicBezTo>
                  <a:cubicBezTo>
                    <a:pt x="52" y="81"/>
                    <a:pt x="39" y="70"/>
                    <a:pt x="29" y="61"/>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3" name="Freeform 191">
              <a:extLst>
                <a:ext uri="{FF2B5EF4-FFF2-40B4-BE49-F238E27FC236}">
                  <a16:creationId xmlns="" xmlns:a16="http://schemas.microsoft.com/office/drawing/2014/main" id="{7330DF8D-FA6A-46AB-9152-E0849CFBCC6B}"/>
                </a:ext>
              </a:extLst>
            </p:cNvPr>
            <p:cNvSpPr>
              <a:spLocks noEditPoints="1"/>
            </p:cNvSpPr>
            <p:nvPr/>
          </p:nvSpPr>
          <p:spPr bwMode="auto">
            <a:xfrm flipH="1">
              <a:off x="787400" y="5659438"/>
              <a:ext cx="312738" cy="204788"/>
            </a:xfrm>
            <a:custGeom>
              <a:avLst/>
              <a:gdLst>
                <a:gd name="T0" fmla="*/ 14 w 110"/>
                <a:gd name="T1" fmla="*/ 66 h 72"/>
                <a:gd name="T2" fmla="*/ 37 w 110"/>
                <a:gd name="T3" fmla="*/ 72 h 72"/>
                <a:gd name="T4" fmla="*/ 43 w 110"/>
                <a:gd name="T5" fmla="*/ 69 h 72"/>
                <a:gd name="T6" fmla="*/ 14 w 110"/>
                <a:gd name="T7" fmla="*/ 66 h 72"/>
                <a:gd name="T8" fmla="*/ 6 w 110"/>
                <a:gd name="T9" fmla="*/ 21 h 72"/>
                <a:gd name="T10" fmla="*/ 51 w 110"/>
                <a:gd name="T11" fmla="*/ 43 h 72"/>
                <a:gd name="T12" fmla="*/ 72 w 110"/>
                <a:gd name="T13" fmla="*/ 56 h 72"/>
                <a:gd name="T14" fmla="*/ 59 w 110"/>
                <a:gd name="T15" fmla="*/ 59 h 72"/>
                <a:gd name="T16" fmla="*/ 18 w 110"/>
                <a:gd name="T17" fmla="*/ 48 h 72"/>
                <a:gd name="T18" fmla="*/ 56 w 110"/>
                <a:gd name="T19" fmla="*/ 65 h 72"/>
                <a:gd name="T20" fmla="*/ 63 w 110"/>
                <a:gd name="T21" fmla="*/ 62 h 72"/>
                <a:gd name="T22" fmla="*/ 63 w 110"/>
                <a:gd name="T23" fmla="*/ 62 h 72"/>
                <a:gd name="T24" fmla="*/ 110 w 110"/>
                <a:gd name="T25" fmla="*/ 40 h 72"/>
                <a:gd name="T26" fmla="*/ 105 w 110"/>
                <a:gd name="T27" fmla="*/ 39 h 72"/>
                <a:gd name="T28" fmla="*/ 71 w 110"/>
                <a:gd name="T29" fmla="*/ 32 h 72"/>
                <a:gd name="T30" fmla="*/ 61 w 110"/>
                <a:gd name="T31" fmla="*/ 37 h 72"/>
                <a:gd name="T32" fmla="*/ 59 w 110"/>
                <a:gd name="T33" fmla="*/ 37 h 72"/>
                <a:gd name="T34" fmla="*/ 6 w 110"/>
                <a:gd name="T35" fmla="*/ 21 h 72"/>
                <a:gd name="T36" fmla="*/ 0 w 110"/>
                <a:gd name="T37" fmla="*/ 0 h 72"/>
                <a:gd name="T38" fmla="*/ 34 w 110"/>
                <a:gd name="T39" fmla="*/ 13 h 72"/>
                <a:gd name="T40" fmla="*/ 27 w 110"/>
                <a:gd name="T41" fmla="*/ 8 h 72"/>
                <a:gd name="T42" fmla="*/ 0 w 110"/>
                <a:gd name="T43"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0" h="72">
                  <a:moveTo>
                    <a:pt x="14" y="66"/>
                  </a:moveTo>
                  <a:cubicBezTo>
                    <a:pt x="21" y="68"/>
                    <a:pt x="29" y="71"/>
                    <a:pt x="37" y="72"/>
                  </a:cubicBezTo>
                  <a:cubicBezTo>
                    <a:pt x="39" y="71"/>
                    <a:pt x="41" y="70"/>
                    <a:pt x="43" y="69"/>
                  </a:cubicBezTo>
                  <a:cubicBezTo>
                    <a:pt x="33" y="69"/>
                    <a:pt x="21" y="67"/>
                    <a:pt x="14" y="66"/>
                  </a:cubicBezTo>
                  <a:moveTo>
                    <a:pt x="6" y="21"/>
                  </a:moveTo>
                  <a:cubicBezTo>
                    <a:pt x="6" y="21"/>
                    <a:pt x="28" y="38"/>
                    <a:pt x="51" y="43"/>
                  </a:cubicBezTo>
                  <a:cubicBezTo>
                    <a:pt x="73" y="49"/>
                    <a:pt x="81" y="50"/>
                    <a:pt x="72" y="56"/>
                  </a:cubicBezTo>
                  <a:cubicBezTo>
                    <a:pt x="69" y="58"/>
                    <a:pt x="64" y="59"/>
                    <a:pt x="59" y="59"/>
                  </a:cubicBezTo>
                  <a:cubicBezTo>
                    <a:pt x="48" y="59"/>
                    <a:pt x="32" y="55"/>
                    <a:pt x="18" y="48"/>
                  </a:cubicBezTo>
                  <a:cubicBezTo>
                    <a:pt x="24" y="58"/>
                    <a:pt x="45" y="62"/>
                    <a:pt x="56" y="65"/>
                  </a:cubicBezTo>
                  <a:cubicBezTo>
                    <a:pt x="58" y="64"/>
                    <a:pt x="61" y="63"/>
                    <a:pt x="63" y="62"/>
                  </a:cubicBezTo>
                  <a:cubicBezTo>
                    <a:pt x="63" y="62"/>
                    <a:pt x="63" y="62"/>
                    <a:pt x="63" y="62"/>
                  </a:cubicBezTo>
                  <a:cubicBezTo>
                    <a:pt x="81" y="56"/>
                    <a:pt x="96" y="52"/>
                    <a:pt x="110" y="40"/>
                  </a:cubicBezTo>
                  <a:cubicBezTo>
                    <a:pt x="109" y="39"/>
                    <a:pt x="107" y="39"/>
                    <a:pt x="105" y="39"/>
                  </a:cubicBezTo>
                  <a:cubicBezTo>
                    <a:pt x="94" y="38"/>
                    <a:pt x="82" y="36"/>
                    <a:pt x="71" y="32"/>
                  </a:cubicBezTo>
                  <a:cubicBezTo>
                    <a:pt x="70" y="34"/>
                    <a:pt x="67" y="36"/>
                    <a:pt x="61" y="37"/>
                  </a:cubicBezTo>
                  <a:cubicBezTo>
                    <a:pt x="60" y="37"/>
                    <a:pt x="59" y="37"/>
                    <a:pt x="59" y="37"/>
                  </a:cubicBezTo>
                  <a:cubicBezTo>
                    <a:pt x="43" y="37"/>
                    <a:pt x="6" y="21"/>
                    <a:pt x="6" y="21"/>
                  </a:cubicBezTo>
                  <a:moveTo>
                    <a:pt x="0" y="0"/>
                  </a:moveTo>
                  <a:cubicBezTo>
                    <a:pt x="6" y="7"/>
                    <a:pt x="19" y="9"/>
                    <a:pt x="34" y="13"/>
                  </a:cubicBezTo>
                  <a:cubicBezTo>
                    <a:pt x="32" y="11"/>
                    <a:pt x="30" y="10"/>
                    <a:pt x="27" y="8"/>
                  </a:cubicBezTo>
                  <a:cubicBezTo>
                    <a:pt x="18" y="6"/>
                    <a:pt x="8" y="3"/>
                    <a:pt x="0" y="0"/>
                  </a:cubicBezTo>
                </a:path>
              </a:pathLst>
            </a:custGeom>
            <a:solidFill>
              <a:srgbClr val="FCE9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4" name="Freeform 192">
              <a:extLst>
                <a:ext uri="{FF2B5EF4-FFF2-40B4-BE49-F238E27FC236}">
                  <a16:creationId xmlns="" xmlns:a16="http://schemas.microsoft.com/office/drawing/2014/main" id="{2CCD70FD-16C3-468F-A4BF-2E77651E56F4}"/>
                </a:ext>
              </a:extLst>
            </p:cNvPr>
            <p:cNvSpPr>
              <a:spLocks/>
            </p:cNvSpPr>
            <p:nvPr/>
          </p:nvSpPr>
          <p:spPr bwMode="auto">
            <a:xfrm flipH="1">
              <a:off x="719138" y="5375275"/>
              <a:ext cx="420688" cy="433388"/>
            </a:xfrm>
            <a:custGeom>
              <a:avLst/>
              <a:gdLst>
                <a:gd name="T0" fmla="*/ 19 w 148"/>
                <a:gd name="T1" fmla="*/ 87 h 152"/>
                <a:gd name="T2" fmla="*/ 7 w 148"/>
                <a:gd name="T3" fmla="*/ 71 h 152"/>
                <a:gd name="T4" fmla="*/ 0 w 148"/>
                <a:gd name="T5" fmla="*/ 39 h 152"/>
                <a:gd name="T6" fmla="*/ 0 w 148"/>
                <a:gd name="T7" fmla="*/ 39 h 152"/>
                <a:gd name="T8" fmla="*/ 4 w 148"/>
                <a:gd name="T9" fmla="*/ 18 h 152"/>
                <a:gd name="T10" fmla="*/ 12 w 148"/>
                <a:gd name="T11" fmla="*/ 14 h 152"/>
                <a:gd name="T12" fmla="*/ 19 w 148"/>
                <a:gd name="T13" fmla="*/ 13 h 152"/>
                <a:gd name="T14" fmla="*/ 22 w 148"/>
                <a:gd name="T15" fmla="*/ 7 h 152"/>
                <a:gd name="T16" fmla="*/ 28 w 148"/>
                <a:gd name="T17" fmla="*/ 1 h 152"/>
                <a:gd name="T18" fmla="*/ 57 w 148"/>
                <a:gd name="T19" fmla="*/ 4 h 152"/>
                <a:gd name="T20" fmla="*/ 57 w 148"/>
                <a:gd name="T21" fmla="*/ 4 h 152"/>
                <a:gd name="T22" fmla="*/ 68 w 148"/>
                <a:gd name="T23" fmla="*/ 7 h 152"/>
                <a:gd name="T24" fmla="*/ 94 w 148"/>
                <a:gd name="T25" fmla="*/ 20 h 152"/>
                <a:gd name="T26" fmla="*/ 94 w 148"/>
                <a:gd name="T27" fmla="*/ 21 h 152"/>
                <a:gd name="T28" fmla="*/ 98 w 148"/>
                <a:gd name="T29" fmla="*/ 23 h 152"/>
                <a:gd name="T30" fmla="*/ 99 w 148"/>
                <a:gd name="T31" fmla="*/ 24 h 152"/>
                <a:gd name="T32" fmla="*/ 134 w 148"/>
                <a:gd name="T33" fmla="*/ 67 h 152"/>
                <a:gd name="T34" fmla="*/ 148 w 148"/>
                <a:gd name="T35" fmla="*/ 133 h 152"/>
                <a:gd name="T36" fmla="*/ 19 w 148"/>
                <a:gd name="T37" fmla="*/ 87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8" h="152">
                  <a:moveTo>
                    <a:pt x="19" y="87"/>
                  </a:moveTo>
                  <a:cubicBezTo>
                    <a:pt x="13" y="81"/>
                    <a:pt x="10" y="76"/>
                    <a:pt x="7" y="71"/>
                  </a:cubicBezTo>
                  <a:cubicBezTo>
                    <a:pt x="2" y="59"/>
                    <a:pt x="0" y="48"/>
                    <a:pt x="0" y="39"/>
                  </a:cubicBezTo>
                  <a:cubicBezTo>
                    <a:pt x="0" y="39"/>
                    <a:pt x="0" y="39"/>
                    <a:pt x="0" y="39"/>
                  </a:cubicBezTo>
                  <a:cubicBezTo>
                    <a:pt x="0" y="30"/>
                    <a:pt x="2" y="23"/>
                    <a:pt x="4" y="18"/>
                  </a:cubicBezTo>
                  <a:cubicBezTo>
                    <a:pt x="5" y="15"/>
                    <a:pt x="9" y="13"/>
                    <a:pt x="12" y="14"/>
                  </a:cubicBezTo>
                  <a:cubicBezTo>
                    <a:pt x="14" y="14"/>
                    <a:pt x="17" y="14"/>
                    <a:pt x="19" y="13"/>
                  </a:cubicBezTo>
                  <a:cubicBezTo>
                    <a:pt x="21" y="12"/>
                    <a:pt x="22" y="10"/>
                    <a:pt x="22" y="7"/>
                  </a:cubicBezTo>
                  <a:cubicBezTo>
                    <a:pt x="22" y="4"/>
                    <a:pt x="25" y="1"/>
                    <a:pt x="28" y="1"/>
                  </a:cubicBezTo>
                  <a:cubicBezTo>
                    <a:pt x="34" y="0"/>
                    <a:pt x="45" y="0"/>
                    <a:pt x="57" y="4"/>
                  </a:cubicBezTo>
                  <a:cubicBezTo>
                    <a:pt x="57" y="4"/>
                    <a:pt x="57" y="4"/>
                    <a:pt x="57" y="4"/>
                  </a:cubicBezTo>
                  <a:cubicBezTo>
                    <a:pt x="61" y="5"/>
                    <a:pt x="64" y="6"/>
                    <a:pt x="68" y="7"/>
                  </a:cubicBezTo>
                  <a:cubicBezTo>
                    <a:pt x="77" y="10"/>
                    <a:pt x="86" y="15"/>
                    <a:pt x="94" y="20"/>
                  </a:cubicBezTo>
                  <a:cubicBezTo>
                    <a:pt x="94" y="21"/>
                    <a:pt x="94" y="21"/>
                    <a:pt x="94" y="21"/>
                  </a:cubicBezTo>
                  <a:cubicBezTo>
                    <a:pt x="96" y="21"/>
                    <a:pt x="97" y="22"/>
                    <a:pt x="98" y="23"/>
                  </a:cubicBezTo>
                  <a:cubicBezTo>
                    <a:pt x="99" y="24"/>
                    <a:pt x="99" y="24"/>
                    <a:pt x="99" y="24"/>
                  </a:cubicBezTo>
                  <a:cubicBezTo>
                    <a:pt x="113" y="34"/>
                    <a:pt x="126" y="49"/>
                    <a:pt x="134" y="67"/>
                  </a:cubicBezTo>
                  <a:cubicBezTo>
                    <a:pt x="148" y="98"/>
                    <a:pt x="148" y="133"/>
                    <a:pt x="148" y="133"/>
                  </a:cubicBezTo>
                  <a:cubicBezTo>
                    <a:pt x="105" y="152"/>
                    <a:pt x="45" y="118"/>
                    <a:pt x="19" y="87"/>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5" name="Freeform 193">
              <a:extLst>
                <a:ext uri="{FF2B5EF4-FFF2-40B4-BE49-F238E27FC236}">
                  <a16:creationId xmlns="" xmlns:a16="http://schemas.microsoft.com/office/drawing/2014/main" id="{67AE6BD8-EB82-4D5C-AB07-D12CDD585B31}"/>
                </a:ext>
              </a:extLst>
            </p:cNvPr>
            <p:cNvSpPr>
              <a:spLocks/>
            </p:cNvSpPr>
            <p:nvPr/>
          </p:nvSpPr>
          <p:spPr bwMode="auto">
            <a:xfrm flipH="1">
              <a:off x="806450" y="5432425"/>
              <a:ext cx="66675" cy="57150"/>
            </a:xfrm>
            <a:custGeom>
              <a:avLst/>
              <a:gdLst>
                <a:gd name="T0" fmla="*/ 0 w 23"/>
                <a:gd name="T1" fmla="*/ 0 h 20"/>
                <a:gd name="T2" fmla="*/ 0 w 23"/>
                <a:gd name="T3" fmla="*/ 0 h 20"/>
                <a:gd name="T4" fmla="*/ 0 w 23"/>
                <a:gd name="T5" fmla="*/ 1 h 20"/>
                <a:gd name="T6" fmla="*/ 4 w 23"/>
                <a:gd name="T7" fmla="*/ 3 h 20"/>
                <a:gd name="T8" fmla="*/ 5 w 23"/>
                <a:gd name="T9" fmla="*/ 4 h 20"/>
                <a:gd name="T10" fmla="*/ 23 w 23"/>
                <a:gd name="T11" fmla="*/ 20 h 20"/>
                <a:gd name="T12" fmla="*/ 23 w 23"/>
                <a:gd name="T13" fmla="*/ 20 h 20"/>
                <a:gd name="T14" fmla="*/ 5 w 23"/>
                <a:gd name="T15" fmla="*/ 4 h 20"/>
                <a:gd name="T16" fmla="*/ 4 w 23"/>
                <a:gd name="T17" fmla="*/ 3 h 20"/>
                <a:gd name="T18" fmla="*/ 0 w 23"/>
                <a:gd name="T19" fmla="*/ 1 h 20"/>
                <a:gd name="T20" fmla="*/ 0 w 23"/>
                <a:gd name="T21" fmla="*/ 0 h 20"/>
                <a:gd name="T22" fmla="*/ 0 w 23"/>
                <a:gd name="T23"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 h="20">
                  <a:moveTo>
                    <a:pt x="0" y="0"/>
                  </a:moveTo>
                  <a:cubicBezTo>
                    <a:pt x="0" y="0"/>
                    <a:pt x="0" y="0"/>
                    <a:pt x="0" y="0"/>
                  </a:cubicBezTo>
                  <a:cubicBezTo>
                    <a:pt x="0" y="1"/>
                    <a:pt x="0" y="1"/>
                    <a:pt x="0" y="1"/>
                  </a:cubicBezTo>
                  <a:cubicBezTo>
                    <a:pt x="2" y="1"/>
                    <a:pt x="3" y="2"/>
                    <a:pt x="4" y="3"/>
                  </a:cubicBezTo>
                  <a:cubicBezTo>
                    <a:pt x="5" y="4"/>
                    <a:pt x="5" y="4"/>
                    <a:pt x="5" y="4"/>
                  </a:cubicBezTo>
                  <a:cubicBezTo>
                    <a:pt x="11" y="8"/>
                    <a:pt x="18" y="14"/>
                    <a:pt x="23" y="20"/>
                  </a:cubicBezTo>
                  <a:cubicBezTo>
                    <a:pt x="23" y="20"/>
                    <a:pt x="23" y="20"/>
                    <a:pt x="23" y="20"/>
                  </a:cubicBezTo>
                  <a:cubicBezTo>
                    <a:pt x="18" y="14"/>
                    <a:pt x="11" y="8"/>
                    <a:pt x="5" y="4"/>
                  </a:cubicBezTo>
                  <a:cubicBezTo>
                    <a:pt x="4" y="3"/>
                    <a:pt x="4" y="3"/>
                    <a:pt x="4" y="3"/>
                  </a:cubicBezTo>
                  <a:cubicBezTo>
                    <a:pt x="4" y="3"/>
                    <a:pt x="2" y="2"/>
                    <a:pt x="0" y="1"/>
                  </a:cubicBezTo>
                  <a:cubicBezTo>
                    <a:pt x="0" y="0"/>
                    <a:pt x="0" y="0"/>
                    <a:pt x="0" y="0"/>
                  </a:cubicBezTo>
                  <a:cubicBezTo>
                    <a:pt x="0" y="0"/>
                    <a:pt x="0" y="0"/>
                    <a:pt x="0" y="0"/>
                  </a:cubicBezTo>
                </a:path>
              </a:pathLst>
            </a:custGeom>
            <a:solidFill>
              <a:srgbClr val="FDEF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6" name="Freeform 194">
              <a:extLst>
                <a:ext uri="{FF2B5EF4-FFF2-40B4-BE49-F238E27FC236}">
                  <a16:creationId xmlns="" xmlns:a16="http://schemas.microsoft.com/office/drawing/2014/main" id="{9CB21D3B-0AFB-44ED-9DCC-683594458C60}"/>
                </a:ext>
              </a:extLst>
            </p:cNvPr>
            <p:cNvSpPr>
              <a:spLocks noEditPoints="1"/>
            </p:cNvSpPr>
            <p:nvPr/>
          </p:nvSpPr>
          <p:spPr bwMode="auto">
            <a:xfrm flipH="1">
              <a:off x="725488" y="5414963"/>
              <a:ext cx="360363" cy="355600"/>
            </a:xfrm>
            <a:custGeom>
              <a:avLst/>
              <a:gdLst>
                <a:gd name="T0" fmla="*/ 100 w 127"/>
                <a:gd name="T1" fmla="*/ 125 h 125"/>
                <a:gd name="T2" fmla="*/ 35 w 127"/>
                <a:gd name="T3" fmla="*/ 97 h 125"/>
                <a:gd name="T4" fmla="*/ 39 w 127"/>
                <a:gd name="T5" fmla="*/ 68 h 125"/>
                <a:gd name="T6" fmla="*/ 71 w 127"/>
                <a:gd name="T7" fmla="*/ 107 h 125"/>
                <a:gd name="T8" fmla="*/ 69 w 127"/>
                <a:gd name="T9" fmla="*/ 110 h 125"/>
                <a:gd name="T10" fmla="*/ 108 w 127"/>
                <a:gd name="T11" fmla="*/ 123 h 125"/>
                <a:gd name="T12" fmla="*/ 65 w 127"/>
                <a:gd name="T13" fmla="*/ 90 h 125"/>
                <a:gd name="T14" fmla="*/ 95 w 127"/>
                <a:gd name="T15" fmla="*/ 66 h 125"/>
                <a:gd name="T16" fmla="*/ 103 w 127"/>
                <a:gd name="T17" fmla="*/ 86 h 125"/>
                <a:gd name="T18" fmla="*/ 98 w 127"/>
                <a:gd name="T19" fmla="*/ 85 h 125"/>
                <a:gd name="T20" fmla="*/ 117 w 127"/>
                <a:gd name="T21" fmla="*/ 113 h 125"/>
                <a:gd name="T22" fmla="*/ 121 w 127"/>
                <a:gd name="T23" fmla="*/ 98 h 125"/>
                <a:gd name="T24" fmla="*/ 95 w 127"/>
                <a:gd name="T25" fmla="*/ 66 h 125"/>
                <a:gd name="T26" fmla="*/ 72 w 127"/>
                <a:gd name="T27" fmla="*/ 69 h 125"/>
                <a:gd name="T28" fmla="*/ 92 w 127"/>
                <a:gd name="T29" fmla="*/ 100 h 125"/>
                <a:gd name="T30" fmla="*/ 110 w 127"/>
                <a:gd name="T31" fmla="*/ 121 h 125"/>
                <a:gd name="T32" fmla="*/ 96 w 127"/>
                <a:gd name="T33" fmla="*/ 84 h 125"/>
                <a:gd name="T34" fmla="*/ 32 w 127"/>
                <a:gd name="T35" fmla="*/ 61 h 125"/>
                <a:gd name="T36" fmla="*/ 37 w 127"/>
                <a:gd name="T37" fmla="*/ 65 h 125"/>
                <a:gd name="T38" fmla="*/ 62 w 127"/>
                <a:gd name="T39" fmla="*/ 59 h 125"/>
                <a:gd name="T40" fmla="*/ 71 w 127"/>
                <a:gd name="T41" fmla="*/ 63 h 125"/>
                <a:gd name="T42" fmla="*/ 62 w 127"/>
                <a:gd name="T43" fmla="*/ 59 h 125"/>
                <a:gd name="T44" fmla="*/ 77 w 127"/>
                <a:gd name="T45" fmla="*/ 52 h 125"/>
                <a:gd name="T46" fmla="*/ 94 w 127"/>
                <a:gd name="T47" fmla="*/ 65 h 125"/>
                <a:gd name="T48" fmla="*/ 78 w 127"/>
                <a:gd name="T49" fmla="*/ 48 h 125"/>
                <a:gd name="T50" fmla="*/ 74 w 127"/>
                <a:gd name="T51" fmla="*/ 48 h 125"/>
                <a:gd name="T52" fmla="*/ 76 w 127"/>
                <a:gd name="T53" fmla="*/ 46 h 125"/>
                <a:gd name="T54" fmla="*/ 62 w 127"/>
                <a:gd name="T55" fmla="*/ 0 h 125"/>
                <a:gd name="T56" fmla="*/ 98 w 127"/>
                <a:gd name="T57" fmla="*/ 37 h 125"/>
                <a:gd name="T58" fmla="*/ 98 w 127"/>
                <a:gd name="T59" fmla="*/ 26 h 125"/>
                <a:gd name="T60" fmla="*/ 79 w 127"/>
                <a:gd name="T61" fmla="*/ 9 h 125"/>
                <a:gd name="T62" fmla="*/ 75 w 127"/>
                <a:gd name="T63" fmla="*/ 6 h 125"/>
                <a:gd name="T64" fmla="*/ 62 w 127"/>
                <a:gd name="T65"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7" h="125">
                  <a:moveTo>
                    <a:pt x="0" y="73"/>
                  </a:moveTo>
                  <a:cubicBezTo>
                    <a:pt x="21" y="97"/>
                    <a:pt x="62" y="124"/>
                    <a:pt x="100" y="125"/>
                  </a:cubicBezTo>
                  <a:cubicBezTo>
                    <a:pt x="90" y="122"/>
                    <a:pt x="76" y="117"/>
                    <a:pt x="63" y="109"/>
                  </a:cubicBezTo>
                  <a:cubicBezTo>
                    <a:pt x="54" y="106"/>
                    <a:pt x="42" y="101"/>
                    <a:pt x="35" y="97"/>
                  </a:cubicBezTo>
                  <a:cubicBezTo>
                    <a:pt x="12" y="82"/>
                    <a:pt x="11" y="81"/>
                    <a:pt x="0" y="73"/>
                  </a:cubicBezTo>
                  <a:moveTo>
                    <a:pt x="39" y="68"/>
                  </a:moveTo>
                  <a:cubicBezTo>
                    <a:pt x="39" y="70"/>
                    <a:pt x="40" y="72"/>
                    <a:pt x="40" y="74"/>
                  </a:cubicBezTo>
                  <a:cubicBezTo>
                    <a:pt x="48" y="85"/>
                    <a:pt x="60" y="101"/>
                    <a:pt x="71" y="107"/>
                  </a:cubicBezTo>
                  <a:cubicBezTo>
                    <a:pt x="76" y="110"/>
                    <a:pt x="77" y="111"/>
                    <a:pt x="74" y="111"/>
                  </a:cubicBezTo>
                  <a:cubicBezTo>
                    <a:pt x="73" y="111"/>
                    <a:pt x="71" y="111"/>
                    <a:pt x="69" y="110"/>
                  </a:cubicBezTo>
                  <a:cubicBezTo>
                    <a:pt x="83" y="119"/>
                    <a:pt x="99" y="122"/>
                    <a:pt x="108" y="123"/>
                  </a:cubicBezTo>
                  <a:cubicBezTo>
                    <a:pt x="108" y="123"/>
                    <a:pt x="108" y="123"/>
                    <a:pt x="108" y="123"/>
                  </a:cubicBezTo>
                  <a:cubicBezTo>
                    <a:pt x="102" y="119"/>
                    <a:pt x="90" y="111"/>
                    <a:pt x="81" y="98"/>
                  </a:cubicBezTo>
                  <a:cubicBezTo>
                    <a:pt x="75" y="97"/>
                    <a:pt x="70" y="94"/>
                    <a:pt x="65" y="90"/>
                  </a:cubicBezTo>
                  <a:cubicBezTo>
                    <a:pt x="55" y="84"/>
                    <a:pt x="46" y="74"/>
                    <a:pt x="39" y="68"/>
                  </a:cubicBezTo>
                  <a:moveTo>
                    <a:pt x="95" y="66"/>
                  </a:moveTo>
                  <a:cubicBezTo>
                    <a:pt x="95" y="68"/>
                    <a:pt x="95" y="71"/>
                    <a:pt x="96" y="74"/>
                  </a:cubicBezTo>
                  <a:cubicBezTo>
                    <a:pt x="100" y="80"/>
                    <a:pt x="103" y="84"/>
                    <a:pt x="103" y="86"/>
                  </a:cubicBezTo>
                  <a:cubicBezTo>
                    <a:pt x="103" y="87"/>
                    <a:pt x="102" y="87"/>
                    <a:pt x="102" y="87"/>
                  </a:cubicBezTo>
                  <a:cubicBezTo>
                    <a:pt x="101" y="87"/>
                    <a:pt x="100" y="87"/>
                    <a:pt x="98" y="85"/>
                  </a:cubicBezTo>
                  <a:cubicBezTo>
                    <a:pt x="100" y="90"/>
                    <a:pt x="102" y="95"/>
                    <a:pt x="105" y="99"/>
                  </a:cubicBezTo>
                  <a:cubicBezTo>
                    <a:pt x="109" y="105"/>
                    <a:pt x="113" y="110"/>
                    <a:pt x="117" y="113"/>
                  </a:cubicBezTo>
                  <a:cubicBezTo>
                    <a:pt x="119" y="112"/>
                    <a:pt x="123" y="109"/>
                    <a:pt x="127" y="106"/>
                  </a:cubicBezTo>
                  <a:cubicBezTo>
                    <a:pt x="121" y="98"/>
                    <a:pt x="121" y="98"/>
                    <a:pt x="121" y="98"/>
                  </a:cubicBezTo>
                  <a:cubicBezTo>
                    <a:pt x="116" y="90"/>
                    <a:pt x="111" y="82"/>
                    <a:pt x="107" y="74"/>
                  </a:cubicBezTo>
                  <a:cubicBezTo>
                    <a:pt x="105" y="74"/>
                    <a:pt x="101" y="72"/>
                    <a:pt x="95" y="66"/>
                  </a:cubicBezTo>
                  <a:moveTo>
                    <a:pt x="72" y="64"/>
                  </a:moveTo>
                  <a:cubicBezTo>
                    <a:pt x="72" y="66"/>
                    <a:pt x="72" y="68"/>
                    <a:pt x="72" y="69"/>
                  </a:cubicBezTo>
                  <a:cubicBezTo>
                    <a:pt x="82" y="78"/>
                    <a:pt x="97" y="90"/>
                    <a:pt x="98" y="95"/>
                  </a:cubicBezTo>
                  <a:cubicBezTo>
                    <a:pt x="99" y="99"/>
                    <a:pt x="97" y="100"/>
                    <a:pt x="92" y="100"/>
                  </a:cubicBezTo>
                  <a:cubicBezTo>
                    <a:pt x="89" y="100"/>
                    <a:pt x="86" y="100"/>
                    <a:pt x="83" y="99"/>
                  </a:cubicBezTo>
                  <a:cubicBezTo>
                    <a:pt x="92" y="111"/>
                    <a:pt x="104" y="118"/>
                    <a:pt x="110" y="121"/>
                  </a:cubicBezTo>
                  <a:cubicBezTo>
                    <a:pt x="112" y="119"/>
                    <a:pt x="114" y="117"/>
                    <a:pt x="115" y="115"/>
                  </a:cubicBezTo>
                  <a:cubicBezTo>
                    <a:pt x="108" y="108"/>
                    <a:pt x="100" y="98"/>
                    <a:pt x="96" y="84"/>
                  </a:cubicBezTo>
                  <a:cubicBezTo>
                    <a:pt x="90" y="79"/>
                    <a:pt x="81" y="70"/>
                    <a:pt x="72" y="64"/>
                  </a:cubicBezTo>
                  <a:moveTo>
                    <a:pt x="32" y="61"/>
                  </a:moveTo>
                  <a:cubicBezTo>
                    <a:pt x="32" y="61"/>
                    <a:pt x="34" y="64"/>
                    <a:pt x="37" y="69"/>
                  </a:cubicBezTo>
                  <a:cubicBezTo>
                    <a:pt x="37" y="68"/>
                    <a:pt x="37" y="67"/>
                    <a:pt x="37" y="65"/>
                  </a:cubicBezTo>
                  <a:cubicBezTo>
                    <a:pt x="34" y="62"/>
                    <a:pt x="32" y="61"/>
                    <a:pt x="32" y="61"/>
                  </a:cubicBezTo>
                  <a:moveTo>
                    <a:pt x="62" y="59"/>
                  </a:moveTo>
                  <a:cubicBezTo>
                    <a:pt x="60" y="59"/>
                    <a:pt x="64" y="63"/>
                    <a:pt x="70" y="68"/>
                  </a:cubicBezTo>
                  <a:cubicBezTo>
                    <a:pt x="70" y="66"/>
                    <a:pt x="71" y="65"/>
                    <a:pt x="71" y="63"/>
                  </a:cubicBezTo>
                  <a:cubicBezTo>
                    <a:pt x="69" y="62"/>
                    <a:pt x="67" y="60"/>
                    <a:pt x="65" y="60"/>
                  </a:cubicBezTo>
                  <a:cubicBezTo>
                    <a:pt x="64" y="59"/>
                    <a:pt x="63" y="59"/>
                    <a:pt x="62" y="59"/>
                  </a:cubicBezTo>
                  <a:moveTo>
                    <a:pt x="78" y="48"/>
                  </a:moveTo>
                  <a:cubicBezTo>
                    <a:pt x="78" y="49"/>
                    <a:pt x="78" y="51"/>
                    <a:pt x="77" y="52"/>
                  </a:cubicBezTo>
                  <a:cubicBezTo>
                    <a:pt x="83" y="58"/>
                    <a:pt x="89" y="66"/>
                    <a:pt x="94" y="72"/>
                  </a:cubicBezTo>
                  <a:cubicBezTo>
                    <a:pt x="94" y="70"/>
                    <a:pt x="94" y="67"/>
                    <a:pt x="94" y="65"/>
                  </a:cubicBezTo>
                  <a:cubicBezTo>
                    <a:pt x="94" y="64"/>
                    <a:pt x="94" y="64"/>
                    <a:pt x="93" y="64"/>
                  </a:cubicBezTo>
                  <a:cubicBezTo>
                    <a:pt x="88" y="58"/>
                    <a:pt x="82" y="52"/>
                    <a:pt x="78" y="48"/>
                  </a:cubicBezTo>
                  <a:moveTo>
                    <a:pt x="62" y="36"/>
                  </a:moveTo>
                  <a:cubicBezTo>
                    <a:pt x="62" y="36"/>
                    <a:pt x="67" y="41"/>
                    <a:pt x="74" y="48"/>
                  </a:cubicBezTo>
                  <a:cubicBezTo>
                    <a:pt x="74" y="48"/>
                    <a:pt x="74" y="47"/>
                    <a:pt x="75" y="47"/>
                  </a:cubicBezTo>
                  <a:cubicBezTo>
                    <a:pt x="75" y="47"/>
                    <a:pt x="76" y="46"/>
                    <a:pt x="76" y="46"/>
                  </a:cubicBezTo>
                  <a:cubicBezTo>
                    <a:pt x="68" y="40"/>
                    <a:pt x="62" y="36"/>
                    <a:pt x="62" y="36"/>
                  </a:cubicBezTo>
                  <a:moveTo>
                    <a:pt x="62" y="0"/>
                  </a:moveTo>
                  <a:cubicBezTo>
                    <a:pt x="61" y="0"/>
                    <a:pt x="61" y="0"/>
                    <a:pt x="61" y="0"/>
                  </a:cubicBezTo>
                  <a:cubicBezTo>
                    <a:pt x="68" y="5"/>
                    <a:pt x="85" y="18"/>
                    <a:pt x="98" y="37"/>
                  </a:cubicBezTo>
                  <a:cubicBezTo>
                    <a:pt x="98" y="34"/>
                    <a:pt x="98" y="31"/>
                    <a:pt x="98" y="29"/>
                  </a:cubicBezTo>
                  <a:cubicBezTo>
                    <a:pt x="98" y="28"/>
                    <a:pt x="98" y="27"/>
                    <a:pt x="98" y="26"/>
                  </a:cubicBezTo>
                  <a:cubicBezTo>
                    <a:pt x="93" y="20"/>
                    <a:pt x="86" y="14"/>
                    <a:pt x="80" y="10"/>
                  </a:cubicBezTo>
                  <a:cubicBezTo>
                    <a:pt x="79" y="9"/>
                    <a:pt x="79" y="9"/>
                    <a:pt x="79" y="9"/>
                  </a:cubicBezTo>
                  <a:cubicBezTo>
                    <a:pt x="78" y="8"/>
                    <a:pt x="77" y="7"/>
                    <a:pt x="75" y="7"/>
                  </a:cubicBezTo>
                  <a:cubicBezTo>
                    <a:pt x="75" y="6"/>
                    <a:pt x="75" y="6"/>
                    <a:pt x="75" y="6"/>
                  </a:cubicBezTo>
                  <a:cubicBezTo>
                    <a:pt x="75" y="6"/>
                    <a:pt x="75" y="6"/>
                    <a:pt x="75" y="6"/>
                  </a:cubicBezTo>
                  <a:cubicBezTo>
                    <a:pt x="73" y="5"/>
                    <a:pt x="64" y="0"/>
                    <a:pt x="62" y="0"/>
                  </a:cubicBezTo>
                </a:path>
              </a:pathLst>
            </a:custGeom>
            <a:solidFill>
              <a:srgbClr val="FCE9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7" name="Freeform 195">
              <a:extLst>
                <a:ext uri="{FF2B5EF4-FFF2-40B4-BE49-F238E27FC236}">
                  <a16:creationId xmlns="" xmlns:a16="http://schemas.microsoft.com/office/drawing/2014/main" id="{D94ED8A3-5574-497D-9158-5B5CCC167191}"/>
                </a:ext>
              </a:extLst>
            </p:cNvPr>
            <p:cNvSpPr>
              <a:spLocks/>
            </p:cNvSpPr>
            <p:nvPr/>
          </p:nvSpPr>
          <p:spPr bwMode="auto">
            <a:xfrm flipH="1">
              <a:off x="498475" y="5232400"/>
              <a:ext cx="320675" cy="508000"/>
            </a:xfrm>
            <a:custGeom>
              <a:avLst/>
              <a:gdLst>
                <a:gd name="T0" fmla="*/ 39 w 113"/>
                <a:gd name="T1" fmla="*/ 178 h 178"/>
                <a:gd name="T2" fmla="*/ 27 w 113"/>
                <a:gd name="T3" fmla="*/ 162 h 178"/>
                <a:gd name="T4" fmla="*/ 6 w 113"/>
                <a:gd name="T5" fmla="*/ 75 h 178"/>
                <a:gd name="T6" fmla="*/ 6 w 113"/>
                <a:gd name="T7" fmla="*/ 75 h 178"/>
                <a:gd name="T8" fmla="*/ 7 w 113"/>
                <a:gd name="T9" fmla="*/ 67 h 178"/>
                <a:gd name="T10" fmla="*/ 15 w 113"/>
                <a:gd name="T11" fmla="*/ 46 h 178"/>
                <a:gd name="T12" fmla="*/ 37 w 113"/>
                <a:gd name="T13" fmla="*/ 14 h 178"/>
                <a:gd name="T14" fmla="*/ 37 w 113"/>
                <a:gd name="T15" fmla="*/ 14 h 178"/>
                <a:gd name="T16" fmla="*/ 40 w 113"/>
                <a:gd name="T17" fmla="*/ 11 h 178"/>
                <a:gd name="T18" fmla="*/ 41 w 113"/>
                <a:gd name="T19" fmla="*/ 10 h 178"/>
                <a:gd name="T20" fmla="*/ 61 w 113"/>
                <a:gd name="T21" fmla="*/ 4 h 178"/>
                <a:gd name="T22" fmla="*/ 63 w 113"/>
                <a:gd name="T23" fmla="*/ 7 h 178"/>
                <a:gd name="T24" fmla="*/ 71 w 113"/>
                <a:gd name="T25" fmla="*/ 8 h 178"/>
                <a:gd name="T26" fmla="*/ 82 w 113"/>
                <a:gd name="T27" fmla="*/ 9 h 178"/>
                <a:gd name="T28" fmla="*/ 82 w 113"/>
                <a:gd name="T29" fmla="*/ 9 h 178"/>
                <a:gd name="T30" fmla="*/ 89 w 113"/>
                <a:gd name="T31" fmla="*/ 16 h 178"/>
                <a:gd name="T32" fmla="*/ 98 w 113"/>
                <a:gd name="T33" fmla="*/ 28 h 178"/>
                <a:gd name="T34" fmla="*/ 112 w 113"/>
                <a:gd name="T35" fmla="*/ 78 h 178"/>
                <a:gd name="T36" fmla="*/ 112 w 113"/>
                <a:gd name="T37" fmla="*/ 78 h 178"/>
                <a:gd name="T38" fmla="*/ 106 w 113"/>
                <a:gd name="T39" fmla="*/ 110 h 178"/>
                <a:gd name="T40" fmla="*/ 66 w 113"/>
                <a:gd name="T41" fmla="*/ 159 h 178"/>
                <a:gd name="T42" fmla="*/ 39 w 113"/>
                <a:gd name="T43" fmla="*/ 178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3" h="178">
                  <a:moveTo>
                    <a:pt x="39" y="178"/>
                  </a:moveTo>
                  <a:cubicBezTo>
                    <a:pt x="27" y="162"/>
                    <a:pt x="27" y="162"/>
                    <a:pt x="27" y="162"/>
                  </a:cubicBezTo>
                  <a:cubicBezTo>
                    <a:pt x="9" y="137"/>
                    <a:pt x="0" y="105"/>
                    <a:pt x="6" y="75"/>
                  </a:cubicBezTo>
                  <a:cubicBezTo>
                    <a:pt x="6" y="75"/>
                    <a:pt x="6" y="75"/>
                    <a:pt x="6" y="75"/>
                  </a:cubicBezTo>
                  <a:cubicBezTo>
                    <a:pt x="6" y="72"/>
                    <a:pt x="7" y="69"/>
                    <a:pt x="7" y="67"/>
                  </a:cubicBezTo>
                  <a:cubicBezTo>
                    <a:pt x="9" y="60"/>
                    <a:pt x="11" y="53"/>
                    <a:pt x="15" y="46"/>
                  </a:cubicBezTo>
                  <a:cubicBezTo>
                    <a:pt x="22" y="32"/>
                    <a:pt x="30" y="22"/>
                    <a:pt x="37" y="14"/>
                  </a:cubicBezTo>
                  <a:cubicBezTo>
                    <a:pt x="37" y="14"/>
                    <a:pt x="37" y="14"/>
                    <a:pt x="37" y="14"/>
                  </a:cubicBezTo>
                  <a:cubicBezTo>
                    <a:pt x="38" y="13"/>
                    <a:pt x="39" y="12"/>
                    <a:pt x="40" y="11"/>
                  </a:cubicBezTo>
                  <a:cubicBezTo>
                    <a:pt x="41" y="10"/>
                    <a:pt x="41" y="10"/>
                    <a:pt x="41" y="10"/>
                  </a:cubicBezTo>
                  <a:cubicBezTo>
                    <a:pt x="51" y="2"/>
                    <a:pt x="59" y="0"/>
                    <a:pt x="61" y="4"/>
                  </a:cubicBezTo>
                  <a:cubicBezTo>
                    <a:pt x="61" y="5"/>
                    <a:pt x="63" y="7"/>
                    <a:pt x="63" y="7"/>
                  </a:cubicBezTo>
                  <a:cubicBezTo>
                    <a:pt x="65" y="9"/>
                    <a:pt x="68" y="9"/>
                    <a:pt x="71" y="8"/>
                  </a:cubicBezTo>
                  <a:cubicBezTo>
                    <a:pt x="75" y="7"/>
                    <a:pt x="78" y="7"/>
                    <a:pt x="82" y="9"/>
                  </a:cubicBezTo>
                  <a:cubicBezTo>
                    <a:pt x="82" y="9"/>
                    <a:pt x="82" y="9"/>
                    <a:pt x="82" y="9"/>
                  </a:cubicBezTo>
                  <a:cubicBezTo>
                    <a:pt x="84" y="11"/>
                    <a:pt x="87" y="14"/>
                    <a:pt x="89" y="16"/>
                  </a:cubicBezTo>
                  <a:cubicBezTo>
                    <a:pt x="92" y="20"/>
                    <a:pt x="95" y="24"/>
                    <a:pt x="98" y="28"/>
                  </a:cubicBezTo>
                  <a:cubicBezTo>
                    <a:pt x="109" y="46"/>
                    <a:pt x="113" y="63"/>
                    <a:pt x="112" y="78"/>
                  </a:cubicBezTo>
                  <a:cubicBezTo>
                    <a:pt x="112" y="78"/>
                    <a:pt x="112" y="78"/>
                    <a:pt x="112" y="78"/>
                  </a:cubicBezTo>
                  <a:cubicBezTo>
                    <a:pt x="112" y="90"/>
                    <a:pt x="110" y="101"/>
                    <a:pt x="106" y="110"/>
                  </a:cubicBezTo>
                  <a:cubicBezTo>
                    <a:pt x="99" y="130"/>
                    <a:pt x="84" y="147"/>
                    <a:pt x="66" y="159"/>
                  </a:cubicBezTo>
                  <a:cubicBezTo>
                    <a:pt x="39" y="178"/>
                    <a:pt x="39" y="178"/>
                    <a:pt x="39" y="178"/>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8" name="Freeform 196">
              <a:extLst>
                <a:ext uri="{FF2B5EF4-FFF2-40B4-BE49-F238E27FC236}">
                  <a16:creationId xmlns="" xmlns:a16="http://schemas.microsoft.com/office/drawing/2014/main" id="{D8C0B9FA-085C-4475-B6C7-51AFC0B6D98C}"/>
                </a:ext>
              </a:extLst>
            </p:cNvPr>
            <p:cNvSpPr>
              <a:spLocks noEditPoints="1"/>
            </p:cNvSpPr>
            <p:nvPr/>
          </p:nvSpPr>
          <p:spPr bwMode="auto">
            <a:xfrm flipH="1">
              <a:off x="500063" y="5407025"/>
              <a:ext cx="306388" cy="309563"/>
            </a:xfrm>
            <a:custGeom>
              <a:avLst/>
              <a:gdLst>
                <a:gd name="T0" fmla="*/ 6 w 108"/>
                <a:gd name="T1" fmla="*/ 67 h 109"/>
                <a:gd name="T2" fmla="*/ 23 w 108"/>
                <a:gd name="T3" fmla="*/ 101 h 109"/>
                <a:gd name="T4" fmla="*/ 29 w 108"/>
                <a:gd name="T5" fmla="*/ 109 h 109"/>
                <a:gd name="T6" fmla="*/ 35 w 108"/>
                <a:gd name="T7" fmla="*/ 105 h 109"/>
                <a:gd name="T8" fmla="*/ 32 w 108"/>
                <a:gd name="T9" fmla="*/ 94 h 109"/>
                <a:gd name="T10" fmla="*/ 26 w 108"/>
                <a:gd name="T11" fmla="*/ 85 h 109"/>
                <a:gd name="T12" fmla="*/ 25 w 108"/>
                <a:gd name="T13" fmla="*/ 87 h 109"/>
                <a:gd name="T14" fmla="*/ 24 w 108"/>
                <a:gd name="T15" fmla="*/ 87 h 109"/>
                <a:gd name="T16" fmla="*/ 15 w 108"/>
                <a:gd name="T17" fmla="*/ 73 h 109"/>
                <a:gd name="T18" fmla="*/ 6 w 108"/>
                <a:gd name="T19" fmla="*/ 67 h 109"/>
                <a:gd name="T20" fmla="*/ 28 w 108"/>
                <a:gd name="T21" fmla="*/ 61 h 109"/>
                <a:gd name="T22" fmla="*/ 27 w 108"/>
                <a:gd name="T23" fmla="*/ 83 h 109"/>
                <a:gd name="T24" fmla="*/ 38 w 108"/>
                <a:gd name="T25" fmla="*/ 104 h 109"/>
                <a:gd name="T26" fmla="*/ 44 w 108"/>
                <a:gd name="T27" fmla="*/ 100 h 109"/>
                <a:gd name="T28" fmla="*/ 40 w 108"/>
                <a:gd name="T29" fmla="*/ 80 h 109"/>
                <a:gd name="T30" fmla="*/ 39 w 108"/>
                <a:gd name="T31" fmla="*/ 81 h 109"/>
                <a:gd name="T32" fmla="*/ 39 w 108"/>
                <a:gd name="T33" fmla="*/ 81 h 109"/>
                <a:gd name="T34" fmla="*/ 33 w 108"/>
                <a:gd name="T35" fmla="*/ 68 h 109"/>
                <a:gd name="T36" fmla="*/ 28 w 108"/>
                <a:gd name="T37" fmla="*/ 61 h 109"/>
                <a:gd name="T38" fmla="*/ 50 w 108"/>
                <a:gd name="T39" fmla="*/ 43 h 109"/>
                <a:gd name="T40" fmla="*/ 41 w 108"/>
                <a:gd name="T41" fmla="*/ 78 h 109"/>
                <a:gd name="T42" fmla="*/ 46 w 108"/>
                <a:gd name="T43" fmla="*/ 95 h 109"/>
                <a:gd name="T44" fmla="*/ 50 w 108"/>
                <a:gd name="T45" fmla="*/ 80 h 109"/>
                <a:gd name="T46" fmla="*/ 48 w 108"/>
                <a:gd name="T47" fmla="*/ 82 h 109"/>
                <a:gd name="T48" fmla="*/ 52 w 108"/>
                <a:gd name="T49" fmla="*/ 59 h 109"/>
                <a:gd name="T50" fmla="*/ 50 w 108"/>
                <a:gd name="T51" fmla="*/ 43 h 109"/>
                <a:gd name="T52" fmla="*/ 27 w 108"/>
                <a:gd name="T53" fmla="*/ 39 h 109"/>
                <a:gd name="T54" fmla="*/ 28 w 108"/>
                <a:gd name="T55" fmla="*/ 59 h 109"/>
                <a:gd name="T56" fmla="*/ 32 w 108"/>
                <a:gd name="T57" fmla="*/ 64 h 109"/>
                <a:gd name="T58" fmla="*/ 27 w 108"/>
                <a:gd name="T59" fmla="*/ 39 h 109"/>
                <a:gd name="T60" fmla="*/ 51 w 108"/>
                <a:gd name="T61" fmla="*/ 25 h 109"/>
                <a:gd name="T62" fmla="*/ 50 w 108"/>
                <a:gd name="T63" fmla="*/ 38 h 109"/>
                <a:gd name="T64" fmla="*/ 52 w 108"/>
                <a:gd name="T65" fmla="*/ 47 h 109"/>
                <a:gd name="T66" fmla="*/ 51 w 108"/>
                <a:gd name="T67" fmla="*/ 25 h 109"/>
                <a:gd name="T68" fmla="*/ 81 w 108"/>
                <a:gd name="T69" fmla="*/ 16 h 109"/>
                <a:gd name="T70" fmla="*/ 53 w 108"/>
                <a:gd name="T71" fmla="*/ 77 h 109"/>
                <a:gd name="T72" fmla="*/ 48 w 108"/>
                <a:gd name="T73" fmla="*/ 98 h 109"/>
                <a:gd name="T74" fmla="*/ 56 w 108"/>
                <a:gd name="T75" fmla="*/ 94 h 109"/>
                <a:gd name="T76" fmla="*/ 54 w 108"/>
                <a:gd name="T77" fmla="*/ 92 h 109"/>
                <a:gd name="T78" fmla="*/ 81 w 108"/>
                <a:gd name="T79" fmla="*/ 16 h 109"/>
                <a:gd name="T80" fmla="*/ 106 w 108"/>
                <a:gd name="T81" fmla="*/ 12 h 109"/>
                <a:gd name="T82" fmla="*/ 105 w 108"/>
                <a:gd name="T83" fmla="*/ 13 h 109"/>
                <a:gd name="T84" fmla="*/ 79 w 108"/>
                <a:gd name="T85" fmla="*/ 81 h 109"/>
                <a:gd name="T86" fmla="*/ 89 w 108"/>
                <a:gd name="T87" fmla="*/ 73 h 109"/>
                <a:gd name="T88" fmla="*/ 102 w 108"/>
                <a:gd name="T89" fmla="*/ 49 h 109"/>
                <a:gd name="T90" fmla="*/ 108 w 108"/>
                <a:gd name="T91" fmla="*/ 17 h 109"/>
                <a:gd name="T92" fmla="*/ 108 w 108"/>
                <a:gd name="T93" fmla="*/ 17 h 109"/>
                <a:gd name="T94" fmla="*/ 108 w 108"/>
                <a:gd name="T95" fmla="*/ 17 h 109"/>
                <a:gd name="T96" fmla="*/ 106 w 108"/>
                <a:gd name="T97" fmla="*/ 12 h 109"/>
                <a:gd name="T98" fmla="*/ 7 w 108"/>
                <a:gd name="T99" fmla="*/ 0 h 109"/>
                <a:gd name="T100" fmla="*/ 2 w 108"/>
                <a:gd name="T101" fmla="*/ 14 h 109"/>
                <a:gd name="T102" fmla="*/ 2 w 108"/>
                <a:gd name="T103" fmla="*/ 14 h 109"/>
                <a:gd name="T104" fmla="*/ 2 w 108"/>
                <a:gd name="T105" fmla="*/ 14 h 109"/>
                <a:gd name="T106" fmla="*/ 0 w 108"/>
                <a:gd name="T107" fmla="*/ 29 h 109"/>
                <a:gd name="T108" fmla="*/ 0 w 108"/>
                <a:gd name="T109" fmla="*/ 32 h 109"/>
                <a:gd name="T110" fmla="*/ 5 w 108"/>
                <a:gd name="T111" fmla="*/ 66 h 109"/>
                <a:gd name="T112" fmla="*/ 14 w 108"/>
                <a:gd name="T113" fmla="*/ 71 h 109"/>
                <a:gd name="T114" fmla="*/ 8 w 108"/>
                <a:gd name="T115" fmla="*/ 49 h 109"/>
                <a:gd name="T116" fmla="*/ 8 w 108"/>
                <a:gd name="T117" fmla="*/ 49 h 109"/>
                <a:gd name="T118" fmla="*/ 7 w 108"/>
                <a:gd name="T119" fmla="*/ 44 h 109"/>
                <a:gd name="T120" fmla="*/ 8 w 108"/>
                <a:gd name="T121" fmla="*/ 0 h 109"/>
                <a:gd name="T122" fmla="*/ 7 w 108"/>
                <a:gd name="T123"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8" h="109">
                  <a:moveTo>
                    <a:pt x="6" y="67"/>
                  </a:moveTo>
                  <a:cubicBezTo>
                    <a:pt x="10" y="79"/>
                    <a:pt x="16" y="91"/>
                    <a:pt x="23" y="101"/>
                  </a:cubicBezTo>
                  <a:cubicBezTo>
                    <a:pt x="29" y="109"/>
                    <a:pt x="29" y="109"/>
                    <a:pt x="29" y="109"/>
                  </a:cubicBezTo>
                  <a:cubicBezTo>
                    <a:pt x="31" y="108"/>
                    <a:pt x="33" y="106"/>
                    <a:pt x="35" y="105"/>
                  </a:cubicBezTo>
                  <a:cubicBezTo>
                    <a:pt x="35" y="102"/>
                    <a:pt x="33" y="98"/>
                    <a:pt x="32" y="94"/>
                  </a:cubicBezTo>
                  <a:cubicBezTo>
                    <a:pt x="30" y="91"/>
                    <a:pt x="28" y="88"/>
                    <a:pt x="26" y="85"/>
                  </a:cubicBezTo>
                  <a:cubicBezTo>
                    <a:pt x="26" y="86"/>
                    <a:pt x="26" y="86"/>
                    <a:pt x="25" y="87"/>
                  </a:cubicBezTo>
                  <a:cubicBezTo>
                    <a:pt x="25" y="87"/>
                    <a:pt x="25" y="87"/>
                    <a:pt x="24" y="87"/>
                  </a:cubicBezTo>
                  <a:cubicBezTo>
                    <a:pt x="22" y="87"/>
                    <a:pt x="19" y="82"/>
                    <a:pt x="15" y="73"/>
                  </a:cubicBezTo>
                  <a:cubicBezTo>
                    <a:pt x="12" y="70"/>
                    <a:pt x="8" y="68"/>
                    <a:pt x="6" y="67"/>
                  </a:cubicBezTo>
                  <a:moveTo>
                    <a:pt x="28" y="61"/>
                  </a:moveTo>
                  <a:cubicBezTo>
                    <a:pt x="28" y="69"/>
                    <a:pt x="28" y="78"/>
                    <a:pt x="27" y="83"/>
                  </a:cubicBezTo>
                  <a:cubicBezTo>
                    <a:pt x="32" y="90"/>
                    <a:pt x="36" y="97"/>
                    <a:pt x="38" y="104"/>
                  </a:cubicBezTo>
                  <a:cubicBezTo>
                    <a:pt x="40" y="102"/>
                    <a:pt x="42" y="101"/>
                    <a:pt x="44" y="100"/>
                  </a:cubicBezTo>
                  <a:cubicBezTo>
                    <a:pt x="44" y="95"/>
                    <a:pt x="42" y="88"/>
                    <a:pt x="40" y="80"/>
                  </a:cubicBezTo>
                  <a:cubicBezTo>
                    <a:pt x="39" y="81"/>
                    <a:pt x="39" y="81"/>
                    <a:pt x="39" y="81"/>
                  </a:cubicBezTo>
                  <a:cubicBezTo>
                    <a:pt x="39" y="81"/>
                    <a:pt x="39" y="81"/>
                    <a:pt x="39" y="81"/>
                  </a:cubicBezTo>
                  <a:cubicBezTo>
                    <a:pt x="37" y="81"/>
                    <a:pt x="35" y="75"/>
                    <a:pt x="33" y="68"/>
                  </a:cubicBezTo>
                  <a:cubicBezTo>
                    <a:pt x="32" y="65"/>
                    <a:pt x="30" y="63"/>
                    <a:pt x="28" y="61"/>
                  </a:cubicBezTo>
                  <a:moveTo>
                    <a:pt x="50" y="43"/>
                  </a:moveTo>
                  <a:cubicBezTo>
                    <a:pt x="49" y="55"/>
                    <a:pt x="46" y="69"/>
                    <a:pt x="41" y="78"/>
                  </a:cubicBezTo>
                  <a:cubicBezTo>
                    <a:pt x="44" y="84"/>
                    <a:pt x="45" y="90"/>
                    <a:pt x="46" y="95"/>
                  </a:cubicBezTo>
                  <a:cubicBezTo>
                    <a:pt x="48" y="90"/>
                    <a:pt x="49" y="85"/>
                    <a:pt x="50" y="80"/>
                  </a:cubicBezTo>
                  <a:cubicBezTo>
                    <a:pt x="49" y="80"/>
                    <a:pt x="49" y="81"/>
                    <a:pt x="48" y="82"/>
                  </a:cubicBezTo>
                  <a:cubicBezTo>
                    <a:pt x="50" y="74"/>
                    <a:pt x="51" y="66"/>
                    <a:pt x="52" y="59"/>
                  </a:cubicBezTo>
                  <a:cubicBezTo>
                    <a:pt x="52" y="54"/>
                    <a:pt x="51" y="49"/>
                    <a:pt x="50" y="43"/>
                  </a:cubicBezTo>
                  <a:moveTo>
                    <a:pt x="27" y="39"/>
                  </a:moveTo>
                  <a:cubicBezTo>
                    <a:pt x="27" y="39"/>
                    <a:pt x="28" y="48"/>
                    <a:pt x="28" y="59"/>
                  </a:cubicBezTo>
                  <a:cubicBezTo>
                    <a:pt x="30" y="61"/>
                    <a:pt x="31" y="62"/>
                    <a:pt x="32" y="64"/>
                  </a:cubicBezTo>
                  <a:cubicBezTo>
                    <a:pt x="29" y="52"/>
                    <a:pt x="27" y="39"/>
                    <a:pt x="27" y="39"/>
                  </a:cubicBezTo>
                  <a:moveTo>
                    <a:pt x="51" y="25"/>
                  </a:moveTo>
                  <a:cubicBezTo>
                    <a:pt x="51" y="25"/>
                    <a:pt x="51" y="30"/>
                    <a:pt x="50" y="38"/>
                  </a:cubicBezTo>
                  <a:cubicBezTo>
                    <a:pt x="51" y="41"/>
                    <a:pt x="52" y="44"/>
                    <a:pt x="52" y="47"/>
                  </a:cubicBezTo>
                  <a:cubicBezTo>
                    <a:pt x="53" y="34"/>
                    <a:pt x="51" y="25"/>
                    <a:pt x="51" y="25"/>
                  </a:cubicBezTo>
                  <a:moveTo>
                    <a:pt x="81" y="16"/>
                  </a:moveTo>
                  <a:cubicBezTo>
                    <a:pt x="81" y="16"/>
                    <a:pt x="70" y="58"/>
                    <a:pt x="53" y="77"/>
                  </a:cubicBezTo>
                  <a:cubicBezTo>
                    <a:pt x="52" y="85"/>
                    <a:pt x="50" y="92"/>
                    <a:pt x="48" y="98"/>
                  </a:cubicBezTo>
                  <a:cubicBezTo>
                    <a:pt x="50" y="97"/>
                    <a:pt x="53" y="96"/>
                    <a:pt x="56" y="94"/>
                  </a:cubicBezTo>
                  <a:cubicBezTo>
                    <a:pt x="55" y="94"/>
                    <a:pt x="55" y="93"/>
                    <a:pt x="54" y="92"/>
                  </a:cubicBezTo>
                  <a:cubicBezTo>
                    <a:pt x="80" y="55"/>
                    <a:pt x="81" y="16"/>
                    <a:pt x="81" y="16"/>
                  </a:cubicBezTo>
                  <a:moveTo>
                    <a:pt x="106" y="12"/>
                  </a:moveTo>
                  <a:cubicBezTo>
                    <a:pt x="106" y="12"/>
                    <a:pt x="106" y="13"/>
                    <a:pt x="105" y="13"/>
                  </a:cubicBezTo>
                  <a:cubicBezTo>
                    <a:pt x="105" y="13"/>
                    <a:pt x="103" y="49"/>
                    <a:pt x="79" y="81"/>
                  </a:cubicBezTo>
                  <a:cubicBezTo>
                    <a:pt x="82" y="78"/>
                    <a:pt x="86" y="76"/>
                    <a:pt x="89" y="73"/>
                  </a:cubicBezTo>
                  <a:cubicBezTo>
                    <a:pt x="94" y="66"/>
                    <a:pt x="99" y="58"/>
                    <a:pt x="102" y="49"/>
                  </a:cubicBezTo>
                  <a:cubicBezTo>
                    <a:pt x="106" y="40"/>
                    <a:pt x="108" y="29"/>
                    <a:pt x="108" y="17"/>
                  </a:cubicBezTo>
                  <a:cubicBezTo>
                    <a:pt x="108" y="17"/>
                    <a:pt x="108" y="17"/>
                    <a:pt x="108" y="17"/>
                  </a:cubicBezTo>
                  <a:cubicBezTo>
                    <a:pt x="108" y="17"/>
                    <a:pt x="108" y="17"/>
                    <a:pt x="108" y="17"/>
                  </a:cubicBezTo>
                  <a:cubicBezTo>
                    <a:pt x="108" y="14"/>
                    <a:pt x="107" y="12"/>
                    <a:pt x="106" y="12"/>
                  </a:cubicBezTo>
                  <a:moveTo>
                    <a:pt x="7" y="0"/>
                  </a:moveTo>
                  <a:cubicBezTo>
                    <a:pt x="5" y="0"/>
                    <a:pt x="2" y="12"/>
                    <a:pt x="2" y="14"/>
                  </a:cubicBezTo>
                  <a:cubicBezTo>
                    <a:pt x="2" y="14"/>
                    <a:pt x="2" y="14"/>
                    <a:pt x="2" y="14"/>
                  </a:cubicBezTo>
                  <a:cubicBezTo>
                    <a:pt x="2" y="14"/>
                    <a:pt x="2" y="14"/>
                    <a:pt x="2" y="14"/>
                  </a:cubicBezTo>
                  <a:cubicBezTo>
                    <a:pt x="1" y="19"/>
                    <a:pt x="0" y="24"/>
                    <a:pt x="0" y="29"/>
                  </a:cubicBezTo>
                  <a:cubicBezTo>
                    <a:pt x="0" y="30"/>
                    <a:pt x="0" y="31"/>
                    <a:pt x="0" y="32"/>
                  </a:cubicBezTo>
                  <a:cubicBezTo>
                    <a:pt x="0" y="43"/>
                    <a:pt x="2" y="55"/>
                    <a:pt x="5" y="66"/>
                  </a:cubicBezTo>
                  <a:cubicBezTo>
                    <a:pt x="9" y="67"/>
                    <a:pt x="12" y="69"/>
                    <a:pt x="14" y="71"/>
                  </a:cubicBezTo>
                  <a:cubicBezTo>
                    <a:pt x="12" y="65"/>
                    <a:pt x="10" y="57"/>
                    <a:pt x="8" y="49"/>
                  </a:cubicBezTo>
                  <a:cubicBezTo>
                    <a:pt x="8" y="49"/>
                    <a:pt x="8" y="49"/>
                    <a:pt x="8" y="49"/>
                  </a:cubicBezTo>
                  <a:cubicBezTo>
                    <a:pt x="5" y="47"/>
                    <a:pt x="6" y="44"/>
                    <a:pt x="7" y="44"/>
                  </a:cubicBezTo>
                  <a:cubicBezTo>
                    <a:pt x="5" y="30"/>
                    <a:pt x="4" y="15"/>
                    <a:pt x="8" y="0"/>
                  </a:cubicBezTo>
                  <a:cubicBezTo>
                    <a:pt x="7" y="0"/>
                    <a:pt x="7" y="0"/>
                    <a:pt x="7" y="0"/>
                  </a:cubicBezTo>
                </a:path>
              </a:pathLst>
            </a:custGeom>
            <a:solidFill>
              <a:srgbClr val="FCE9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9" name="Freeform 197">
              <a:extLst>
                <a:ext uri="{FF2B5EF4-FFF2-40B4-BE49-F238E27FC236}">
                  <a16:creationId xmlns="" xmlns:a16="http://schemas.microsoft.com/office/drawing/2014/main" id="{14BF3969-51EA-4B85-97C5-7ACDA36381F7}"/>
                </a:ext>
              </a:extLst>
            </p:cNvPr>
            <p:cNvSpPr>
              <a:spLocks/>
            </p:cNvSpPr>
            <p:nvPr/>
          </p:nvSpPr>
          <p:spPr bwMode="auto">
            <a:xfrm flipH="1">
              <a:off x="715963" y="5572125"/>
              <a:ext cx="114300" cy="196850"/>
            </a:xfrm>
            <a:custGeom>
              <a:avLst/>
              <a:gdLst>
                <a:gd name="T0" fmla="*/ 5 w 40"/>
                <a:gd name="T1" fmla="*/ 6 h 69"/>
                <a:gd name="T2" fmla="*/ 15 w 40"/>
                <a:gd name="T3" fmla="*/ 44 h 69"/>
                <a:gd name="T4" fmla="*/ 40 w 40"/>
                <a:gd name="T5" fmla="*/ 68 h 69"/>
                <a:gd name="T6" fmla="*/ 37 w 40"/>
                <a:gd name="T7" fmla="*/ 69 h 69"/>
                <a:gd name="T8" fmla="*/ 5 w 40"/>
                <a:gd name="T9" fmla="*/ 6 h 69"/>
                <a:gd name="T10" fmla="*/ 5 w 40"/>
                <a:gd name="T11" fmla="*/ 6 h 69"/>
                <a:gd name="T12" fmla="*/ 4 w 40"/>
                <a:gd name="T13" fmla="*/ 2 h 69"/>
                <a:gd name="T14" fmla="*/ 7 w 40"/>
                <a:gd name="T15" fmla="*/ 4 h 69"/>
                <a:gd name="T16" fmla="*/ 5 w 40"/>
                <a:gd name="T17" fmla="*/ 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69">
                  <a:moveTo>
                    <a:pt x="5" y="6"/>
                  </a:moveTo>
                  <a:cubicBezTo>
                    <a:pt x="5" y="13"/>
                    <a:pt x="5" y="30"/>
                    <a:pt x="15" y="44"/>
                  </a:cubicBezTo>
                  <a:cubicBezTo>
                    <a:pt x="28" y="62"/>
                    <a:pt x="40" y="68"/>
                    <a:pt x="40" y="68"/>
                  </a:cubicBezTo>
                  <a:cubicBezTo>
                    <a:pt x="37" y="69"/>
                    <a:pt x="37" y="69"/>
                    <a:pt x="37" y="69"/>
                  </a:cubicBezTo>
                  <a:cubicBezTo>
                    <a:pt x="37" y="69"/>
                    <a:pt x="0" y="49"/>
                    <a:pt x="5" y="6"/>
                  </a:cubicBezTo>
                  <a:cubicBezTo>
                    <a:pt x="5" y="6"/>
                    <a:pt x="5" y="6"/>
                    <a:pt x="5" y="6"/>
                  </a:cubicBezTo>
                  <a:cubicBezTo>
                    <a:pt x="4" y="5"/>
                    <a:pt x="3" y="3"/>
                    <a:pt x="4" y="2"/>
                  </a:cubicBezTo>
                  <a:cubicBezTo>
                    <a:pt x="4" y="0"/>
                    <a:pt x="7" y="0"/>
                    <a:pt x="7" y="4"/>
                  </a:cubicBezTo>
                  <a:cubicBezTo>
                    <a:pt x="8" y="6"/>
                    <a:pt x="6" y="6"/>
                    <a:pt x="5" y="6"/>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0" name="Freeform 198">
              <a:extLst>
                <a:ext uri="{FF2B5EF4-FFF2-40B4-BE49-F238E27FC236}">
                  <a16:creationId xmlns="" xmlns:a16="http://schemas.microsoft.com/office/drawing/2014/main" id="{FAF273C5-3049-4867-8B52-9CAE091E67BD}"/>
                </a:ext>
              </a:extLst>
            </p:cNvPr>
            <p:cNvSpPr>
              <a:spLocks/>
            </p:cNvSpPr>
            <p:nvPr/>
          </p:nvSpPr>
          <p:spPr bwMode="auto">
            <a:xfrm flipH="1">
              <a:off x="698500" y="5537200"/>
              <a:ext cx="125413" cy="200025"/>
            </a:xfrm>
            <a:custGeom>
              <a:avLst/>
              <a:gdLst>
                <a:gd name="T0" fmla="*/ 40 w 44"/>
                <a:gd name="T1" fmla="*/ 70 h 70"/>
                <a:gd name="T2" fmla="*/ 44 w 44"/>
                <a:gd name="T3" fmla="*/ 70 h 70"/>
                <a:gd name="T4" fmla="*/ 4 w 44"/>
                <a:gd name="T5" fmla="*/ 7 h 70"/>
                <a:gd name="T6" fmla="*/ 4 w 44"/>
                <a:gd name="T7" fmla="*/ 2 h 70"/>
                <a:gd name="T8" fmla="*/ 3 w 44"/>
                <a:gd name="T9" fmla="*/ 7 h 70"/>
                <a:gd name="T10" fmla="*/ 3 w 44"/>
                <a:gd name="T11" fmla="*/ 7 h 70"/>
                <a:gd name="T12" fmla="*/ 10 w 44"/>
                <a:gd name="T13" fmla="*/ 31 h 70"/>
                <a:gd name="T14" fmla="*/ 40 w 44"/>
                <a:gd name="T15" fmla="*/ 70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 h="70">
                  <a:moveTo>
                    <a:pt x="40" y="70"/>
                  </a:moveTo>
                  <a:cubicBezTo>
                    <a:pt x="44" y="70"/>
                    <a:pt x="44" y="70"/>
                    <a:pt x="44" y="70"/>
                  </a:cubicBezTo>
                  <a:cubicBezTo>
                    <a:pt x="44" y="70"/>
                    <a:pt x="8" y="41"/>
                    <a:pt x="4" y="7"/>
                  </a:cubicBezTo>
                  <a:cubicBezTo>
                    <a:pt x="4" y="7"/>
                    <a:pt x="6" y="4"/>
                    <a:pt x="4" y="2"/>
                  </a:cubicBezTo>
                  <a:cubicBezTo>
                    <a:pt x="2" y="0"/>
                    <a:pt x="0" y="4"/>
                    <a:pt x="3" y="7"/>
                  </a:cubicBezTo>
                  <a:cubicBezTo>
                    <a:pt x="3" y="7"/>
                    <a:pt x="3" y="7"/>
                    <a:pt x="3" y="7"/>
                  </a:cubicBezTo>
                  <a:cubicBezTo>
                    <a:pt x="3" y="12"/>
                    <a:pt x="6" y="22"/>
                    <a:pt x="10" y="31"/>
                  </a:cubicBezTo>
                  <a:cubicBezTo>
                    <a:pt x="17" y="46"/>
                    <a:pt x="34" y="65"/>
                    <a:pt x="40" y="70"/>
                  </a:cubicBezTo>
                  <a:close/>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1" name="Freeform 199">
              <a:extLst>
                <a:ext uri="{FF2B5EF4-FFF2-40B4-BE49-F238E27FC236}">
                  <a16:creationId xmlns="" xmlns:a16="http://schemas.microsoft.com/office/drawing/2014/main" id="{8E2AD801-77C2-4C1C-89B7-7216CA129C1C}"/>
                </a:ext>
              </a:extLst>
            </p:cNvPr>
            <p:cNvSpPr>
              <a:spLocks/>
            </p:cNvSpPr>
            <p:nvPr/>
          </p:nvSpPr>
          <p:spPr bwMode="auto">
            <a:xfrm flipH="1">
              <a:off x="574675" y="5389563"/>
              <a:ext cx="204788" cy="358775"/>
            </a:xfrm>
            <a:custGeom>
              <a:avLst/>
              <a:gdLst>
                <a:gd name="T0" fmla="*/ 10 w 72"/>
                <a:gd name="T1" fmla="*/ 5 h 126"/>
                <a:gd name="T2" fmla="*/ 4 w 72"/>
                <a:gd name="T3" fmla="*/ 1 h 126"/>
                <a:gd name="T4" fmla="*/ 10 w 72"/>
                <a:gd name="T5" fmla="*/ 8 h 126"/>
                <a:gd name="T6" fmla="*/ 26 w 72"/>
                <a:gd name="T7" fmla="*/ 124 h 126"/>
                <a:gd name="T8" fmla="*/ 30 w 72"/>
                <a:gd name="T9" fmla="*/ 126 h 126"/>
                <a:gd name="T10" fmla="*/ 10 w 72"/>
                <a:gd name="T11" fmla="*/ 5 h 126"/>
              </a:gdLst>
              <a:ahLst/>
              <a:cxnLst>
                <a:cxn ang="0">
                  <a:pos x="T0" y="T1"/>
                </a:cxn>
                <a:cxn ang="0">
                  <a:pos x="T2" y="T3"/>
                </a:cxn>
                <a:cxn ang="0">
                  <a:pos x="T4" y="T5"/>
                </a:cxn>
                <a:cxn ang="0">
                  <a:pos x="T6" y="T7"/>
                </a:cxn>
                <a:cxn ang="0">
                  <a:pos x="T8" y="T9"/>
                </a:cxn>
                <a:cxn ang="0">
                  <a:pos x="T10" y="T11"/>
                </a:cxn>
              </a:cxnLst>
              <a:rect l="0" t="0" r="r" b="b"/>
              <a:pathLst>
                <a:path w="72" h="126">
                  <a:moveTo>
                    <a:pt x="10" y="5"/>
                  </a:moveTo>
                  <a:cubicBezTo>
                    <a:pt x="9" y="3"/>
                    <a:pt x="7" y="0"/>
                    <a:pt x="4" y="1"/>
                  </a:cubicBezTo>
                  <a:cubicBezTo>
                    <a:pt x="0" y="2"/>
                    <a:pt x="6" y="12"/>
                    <a:pt x="10" y="8"/>
                  </a:cubicBezTo>
                  <a:cubicBezTo>
                    <a:pt x="70" y="47"/>
                    <a:pt x="27" y="124"/>
                    <a:pt x="26" y="124"/>
                  </a:cubicBezTo>
                  <a:cubicBezTo>
                    <a:pt x="30" y="126"/>
                    <a:pt x="30" y="126"/>
                    <a:pt x="30" y="126"/>
                  </a:cubicBezTo>
                  <a:cubicBezTo>
                    <a:pt x="30" y="125"/>
                    <a:pt x="72" y="43"/>
                    <a:pt x="10" y="5"/>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2" name="Freeform 200">
              <a:extLst>
                <a:ext uri="{FF2B5EF4-FFF2-40B4-BE49-F238E27FC236}">
                  <a16:creationId xmlns="" xmlns:a16="http://schemas.microsoft.com/office/drawing/2014/main" id="{47C3C5BF-F833-49D6-828E-E48D09BC660C}"/>
                </a:ext>
              </a:extLst>
            </p:cNvPr>
            <p:cNvSpPr>
              <a:spLocks/>
            </p:cNvSpPr>
            <p:nvPr/>
          </p:nvSpPr>
          <p:spPr bwMode="auto">
            <a:xfrm flipH="1">
              <a:off x="787400" y="5575300"/>
              <a:ext cx="169863" cy="215900"/>
            </a:xfrm>
            <a:custGeom>
              <a:avLst/>
              <a:gdLst>
                <a:gd name="T0" fmla="*/ 15 w 60"/>
                <a:gd name="T1" fmla="*/ 5 h 76"/>
                <a:gd name="T2" fmla="*/ 15 w 60"/>
                <a:gd name="T3" fmla="*/ 1 h 76"/>
                <a:gd name="T4" fmla="*/ 16 w 60"/>
                <a:gd name="T5" fmla="*/ 8 h 76"/>
                <a:gd name="T6" fmla="*/ 60 w 60"/>
                <a:gd name="T7" fmla="*/ 74 h 76"/>
                <a:gd name="T8" fmla="*/ 59 w 60"/>
                <a:gd name="T9" fmla="*/ 76 h 76"/>
                <a:gd name="T10" fmla="*/ 15 w 60"/>
                <a:gd name="T11" fmla="*/ 5 h 76"/>
              </a:gdLst>
              <a:ahLst/>
              <a:cxnLst>
                <a:cxn ang="0">
                  <a:pos x="T0" y="T1"/>
                </a:cxn>
                <a:cxn ang="0">
                  <a:pos x="T2" y="T3"/>
                </a:cxn>
                <a:cxn ang="0">
                  <a:pos x="T4" y="T5"/>
                </a:cxn>
                <a:cxn ang="0">
                  <a:pos x="T6" y="T7"/>
                </a:cxn>
                <a:cxn ang="0">
                  <a:pos x="T8" y="T9"/>
                </a:cxn>
                <a:cxn ang="0">
                  <a:pos x="T10" y="T11"/>
                </a:cxn>
              </a:cxnLst>
              <a:rect l="0" t="0" r="r" b="b"/>
              <a:pathLst>
                <a:path w="60" h="76">
                  <a:moveTo>
                    <a:pt x="15" y="5"/>
                  </a:moveTo>
                  <a:cubicBezTo>
                    <a:pt x="14" y="4"/>
                    <a:pt x="14" y="2"/>
                    <a:pt x="15" y="1"/>
                  </a:cubicBezTo>
                  <a:cubicBezTo>
                    <a:pt x="18" y="0"/>
                    <a:pt x="20" y="7"/>
                    <a:pt x="16" y="8"/>
                  </a:cubicBezTo>
                  <a:cubicBezTo>
                    <a:pt x="3" y="54"/>
                    <a:pt x="60" y="73"/>
                    <a:pt x="60" y="74"/>
                  </a:cubicBezTo>
                  <a:cubicBezTo>
                    <a:pt x="59" y="76"/>
                    <a:pt x="59" y="76"/>
                    <a:pt x="59" y="76"/>
                  </a:cubicBezTo>
                  <a:cubicBezTo>
                    <a:pt x="59" y="76"/>
                    <a:pt x="0" y="53"/>
                    <a:pt x="15" y="5"/>
                  </a:cubicBezTo>
                  <a:close/>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3" name="Freeform 201">
              <a:extLst>
                <a:ext uri="{FF2B5EF4-FFF2-40B4-BE49-F238E27FC236}">
                  <a16:creationId xmlns="" xmlns:a16="http://schemas.microsoft.com/office/drawing/2014/main" id="{DFE9E72E-320D-43BB-9B38-3B757BB47F43}"/>
                </a:ext>
              </a:extLst>
            </p:cNvPr>
            <p:cNvSpPr>
              <a:spLocks/>
            </p:cNvSpPr>
            <p:nvPr/>
          </p:nvSpPr>
          <p:spPr bwMode="auto">
            <a:xfrm flipH="1">
              <a:off x="593725" y="5483225"/>
              <a:ext cx="147638" cy="233363"/>
            </a:xfrm>
            <a:custGeom>
              <a:avLst/>
              <a:gdLst>
                <a:gd name="T0" fmla="*/ 6 w 52"/>
                <a:gd name="T1" fmla="*/ 2 h 82"/>
                <a:gd name="T2" fmla="*/ 3 w 52"/>
                <a:gd name="T3" fmla="*/ 0 h 82"/>
                <a:gd name="T4" fmla="*/ 7 w 52"/>
                <a:gd name="T5" fmla="*/ 5 h 82"/>
                <a:gd name="T6" fmla="*/ 29 w 52"/>
                <a:gd name="T7" fmla="*/ 81 h 82"/>
                <a:gd name="T8" fmla="*/ 31 w 52"/>
                <a:gd name="T9" fmla="*/ 82 h 82"/>
                <a:gd name="T10" fmla="*/ 6 w 52"/>
                <a:gd name="T11" fmla="*/ 2 h 82"/>
              </a:gdLst>
              <a:ahLst/>
              <a:cxnLst>
                <a:cxn ang="0">
                  <a:pos x="T0" y="T1"/>
                </a:cxn>
                <a:cxn ang="0">
                  <a:pos x="T2" y="T3"/>
                </a:cxn>
                <a:cxn ang="0">
                  <a:pos x="T4" y="T5"/>
                </a:cxn>
                <a:cxn ang="0">
                  <a:pos x="T6" y="T7"/>
                </a:cxn>
                <a:cxn ang="0">
                  <a:pos x="T8" y="T9"/>
                </a:cxn>
                <a:cxn ang="0">
                  <a:pos x="T10" y="T11"/>
                </a:cxn>
              </a:cxnLst>
              <a:rect l="0" t="0" r="r" b="b"/>
              <a:pathLst>
                <a:path w="52" h="82">
                  <a:moveTo>
                    <a:pt x="6" y="2"/>
                  </a:moveTo>
                  <a:cubicBezTo>
                    <a:pt x="6" y="1"/>
                    <a:pt x="4" y="0"/>
                    <a:pt x="3" y="0"/>
                  </a:cubicBezTo>
                  <a:cubicBezTo>
                    <a:pt x="0" y="1"/>
                    <a:pt x="4" y="7"/>
                    <a:pt x="7" y="5"/>
                  </a:cubicBezTo>
                  <a:cubicBezTo>
                    <a:pt x="51" y="26"/>
                    <a:pt x="29" y="81"/>
                    <a:pt x="29" y="81"/>
                  </a:cubicBezTo>
                  <a:cubicBezTo>
                    <a:pt x="31" y="82"/>
                    <a:pt x="31" y="82"/>
                    <a:pt x="31" y="82"/>
                  </a:cubicBezTo>
                  <a:cubicBezTo>
                    <a:pt x="31" y="82"/>
                    <a:pt x="52" y="23"/>
                    <a:pt x="6" y="2"/>
                  </a:cubicBezTo>
                  <a:close/>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4" name="Freeform 202">
              <a:extLst>
                <a:ext uri="{FF2B5EF4-FFF2-40B4-BE49-F238E27FC236}">
                  <a16:creationId xmlns="" xmlns:a16="http://schemas.microsoft.com/office/drawing/2014/main" id="{965E83C1-45C1-47D1-BE84-C92F31D12A05}"/>
                </a:ext>
              </a:extLst>
            </p:cNvPr>
            <p:cNvSpPr>
              <a:spLocks/>
            </p:cNvSpPr>
            <p:nvPr/>
          </p:nvSpPr>
          <p:spPr bwMode="auto">
            <a:xfrm flipH="1">
              <a:off x="755650" y="5551488"/>
              <a:ext cx="233363" cy="225425"/>
            </a:xfrm>
            <a:custGeom>
              <a:avLst/>
              <a:gdLst>
                <a:gd name="T0" fmla="*/ 2 w 82"/>
                <a:gd name="T1" fmla="*/ 8 h 79"/>
                <a:gd name="T2" fmla="*/ 2 w 82"/>
                <a:gd name="T3" fmla="*/ 3 h 79"/>
                <a:gd name="T4" fmla="*/ 4 w 82"/>
                <a:gd name="T5" fmla="*/ 11 h 79"/>
                <a:gd name="T6" fmla="*/ 82 w 82"/>
                <a:gd name="T7" fmla="*/ 76 h 79"/>
                <a:gd name="T8" fmla="*/ 81 w 82"/>
                <a:gd name="T9" fmla="*/ 79 h 79"/>
                <a:gd name="T10" fmla="*/ 2 w 82"/>
                <a:gd name="T11" fmla="*/ 8 h 79"/>
              </a:gdLst>
              <a:ahLst/>
              <a:cxnLst>
                <a:cxn ang="0">
                  <a:pos x="T0" y="T1"/>
                </a:cxn>
                <a:cxn ang="0">
                  <a:pos x="T2" y="T3"/>
                </a:cxn>
                <a:cxn ang="0">
                  <a:pos x="T4" y="T5"/>
                </a:cxn>
                <a:cxn ang="0">
                  <a:pos x="T6" y="T7"/>
                </a:cxn>
                <a:cxn ang="0">
                  <a:pos x="T8" y="T9"/>
                </a:cxn>
                <a:cxn ang="0">
                  <a:pos x="T10" y="T11"/>
                </a:cxn>
              </a:cxnLst>
              <a:rect l="0" t="0" r="r" b="b"/>
              <a:pathLst>
                <a:path w="82" h="79">
                  <a:moveTo>
                    <a:pt x="2" y="8"/>
                  </a:moveTo>
                  <a:cubicBezTo>
                    <a:pt x="1" y="7"/>
                    <a:pt x="0" y="4"/>
                    <a:pt x="2" y="3"/>
                  </a:cubicBezTo>
                  <a:cubicBezTo>
                    <a:pt x="5" y="0"/>
                    <a:pt x="9" y="9"/>
                    <a:pt x="4" y="11"/>
                  </a:cubicBezTo>
                  <a:cubicBezTo>
                    <a:pt x="5" y="72"/>
                    <a:pt x="81" y="76"/>
                    <a:pt x="82" y="76"/>
                  </a:cubicBezTo>
                  <a:cubicBezTo>
                    <a:pt x="81" y="79"/>
                    <a:pt x="81" y="79"/>
                    <a:pt x="81" y="79"/>
                  </a:cubicBezTo>
                  <a:cubicBezTo>
                    <a:pt x="81" y="79"/>
                    <a:pt x="1" y="71"/>
                    <a:pt x="2" y="8"/>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5" name="Freeform 203">
              <a:extLst>
                <a:ext uri="{FF2B5EF4-FFF2-40B4-BE49-F238E27FC236}">
                  <a16:creationId xmlns="" xmlns:a16="http://schemas.microsoft.com/office/drawing/2014/main" id="{4C8AB377-E737-40D0-B9FE-BE32C4672770}"/>
                </a:ext>
              </a:extLst>
            </p:cNvPr>
            <p:cNvSpPr>
              <a:spLocks/>
            </p:cNvSpPr>
            <p:nvPr/>
          </p:nvSpPr>
          <p:spPr bwMode="auto">
            <a:xfrm flipH="1">
              <a:off x="765175" y="5543550"/>
              <a:ext cx="160338" cy="227013"/>
            </a:xfrm>
            <a:custGeom>
              <a:avLst/>
              <a:gdLst>
                <a:gd name="T0" fmla="*/ 18 w 57"/>
                <a:gd name="T1" fmla="*/ 6 h 80"/>
                <a:gd name="T2" fmla="*/ 19 w 57"/>
                <a:gd name="T3" fmla="*/ 2 h 80"/>
                <a:gd name="T4" fmla="*/ 19 w 57"/>
                <a:gd name="T5" fmla="*/ 8 h 80"/>
                <a:gd name="T6" fmla="*/ 57 w 57"/>
                <a:gd name="T7" fmla="*/ 78 h 80"/>
                <a:gd name="T8" fmla="*/ 56 w 57"/>
                <a:gd name="T9" fmla="*/ 80 h 80"/>
                <a:gd name="T10" fmla="*/ 18 w 57"/>
                <a:gd name="T11" fmla="*/ 6 h 80"/>
              </a:gdLst>
              <a:ahLst/>
              <a:cxnLst>
                <a:cxn ang="0">
                  <a:pos x="T0" y="T1"/>
                </a:cxn>
                <a:cxn ang="0">
                  <a:pos x="T2" y="T3"/>
                </a:cxn>
                <a:cxn ang="0">
                  <a:pos x="T4" y="T5"/>
                </a:cxn>
                <a:cxn ang="0">
                  <a:pos x="T6" y="T7"/>
                </a:cxn>
                <a:cxn ang="0">
                  <a:pos x="T8" y="T9"/>
                </a:cxn>
                <a:cxn ang="0">
                  <a:pos x="T10" y="T11"/>
                </a:cxn>
              </a:cxnLst>
              <a:rect l="0" t="0" r="r" b="b"/>
              <a:pathLst>
                <a:path w="57" h="80">
                  <a:moveTo>
                    <a:pt x="18" y="6"/>
                  </a:moveTo>
                  <a:cubicBezTo>
                    <a:pt x="18" y="4"/>
                    <a:pt x="18" y="2"/>
                    <a:pt x="19" y="2"/>
                  </a:cubicBezTo>
                  <a:cubicBezTo>
                    <a:pt x="22" y="0"/>
                    <a:pt x="23" y="8"/>
                    <a:pt x="19" y="8"/>
                  </a:cubicBezTo>
                  <a:cubicBezTo>
                    <a:pt x="2" y="53"/>
                    <a:pt x="57" y="78"/>
                    <a:pt x="57" y="78"/>
                  </a:cubicBezTo>
                  <a:cubicBezTo>
                    <a:pt x="56" y="80"/>
                    <a:pt x="56" y="80"/>
                    <a:pt x="56" y="80"/>
                  </a:cubicBezTo>
                  <a:cubicBezTo>
                    <a:pt x="56" y="80"/>
                    <a:pt x="0" y="52"/>
                    <a:pt x="18" y="6"/>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6" name="Freeform 204">
              <a:extLst>
                <a:ext uri="{FF2B5EF4-FFF2-40B4-BE49-F238E27FC236}">
                  <a16:creationId xmlns="" xmlns:a16="http://schemas.microsoft.com/office/drawing/2014/main" id="{E5472F5E-1218-40A0-994F-1FCFC69DB98E}"/>
                </a:ext>
              </a:extLst>
            </p:cNvPr>
            <p:cNvSpPr>
              <a:spLocks/>
            </p:cNvSpPr>
            <p:nvPr/>
          </p:nvSpPr>
          <p:spPr bwMode="auto">
            <a:xfrm flipH="1">
              <a:off x="665163" y="5529263"/>
              <a:ext cx="127000" cy="190500"/>
            </a:xfrm>
            <a:custGeom>
              <a:avLst/>
              <a:gdLst>
                <a:gd name="T0" fmla="*/ 6 w 45"/>
                <a:gd name="T1" fmla="*/ 5 h 67"/>
                <a:gd name="T2" fmla="*/ 33 w 45"/>
                <a:gd name="T3" fmla="*/ 33 h 67"/>
                <a:gd name="T4" fmla="*/ 40 w 45"/>
                <a:gd name="T5" fmla="*/ 67 h 67"/>
                <a:gd name="T6" fmla="*/ 42 w 45"/>
                <a:gd name="T7" fmla="*/ 65 h 67"/>
                <a:gd name="T8" fmla="*/ 6 w 45"/>
                <a:gd name="T9" fmla="*/ 4 h 67"/>
                <a:gd name="T10" fmla="*/ 6 w 45"/>
                <a:gd name="T11" fmla="*/ 4 h 67"/>
                <a:gd name="T12" fmla="*/ 3 w 45"/>
                <a:gd name="T13" fmla="*/ 1 h 67"/>
                <a:gd name="T14" fmla="*/ 3 w 45"/>
                <a:gd name="T15" fmla="*/ 6 h 67"/>
                <a:gd name="T16" fmla="*/ 6 w 45"/>
                <a:gd name="T17" fmla="*/ 5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67">
                  <a:moveTo>
                    <a:pt x="6" y="5"/>
                  </a:moveTo>
                  <a:cubicBezTo>
                    <a:pt x="12" y="9"/>
                    <a:pt x="26" y="17"/>
                    <a:pt x="33" y="33"/>
                  </a:cubicBezTo>
                  <a:cubicBezTo>
                    <a:pt x="42" y="54"/>
                    <a:pt x="40" y="67"/>
                    <a:pt x="40" y="67"/>
                  </a:cubicBezTo>
                  <a:cubicBezTo>
                    <a:pt x="42" y="65"/>
                    <a:pt x="42" y="65"/>
                    <a:pt x="42" y="65"/>
                  </a:cubicBezTo>
                  <a:cubicBezTo>
                    <a:pt x="42" y="65"/>
                    <a:pt x="45" y="23"/>
                    <a:pt x="6" y="4"/>
                  </a:cubicBezTo>
                  <a:cubicBezTo>
                    <a:pt x="6" y="4"/>
                    <a:pt x="6" y="4"/>
                    <a:pt x="6" y="4"/>
                  </a:cubicBezTo>
                  <a:cubicBezTo>
                    <a:pt x="5" y="3"/>
                    <a:pt x="4" y="2"/>
                    <a:pt x="3" y="1"/>
                  </a:cubicBezTo>
                  <a:cubicBezTo>
                    <a:pt x="1" y="0"/>
                    <a:pt x="0" y="3"/>
                    <a:pt x="3" y="6"/>
                  </a:cubicBezTo>
                  <a:cubicBezTo>
                    <a:pt x="5" y="7"/>
                    <a:pt x="6" y="6"/>
                    <a:pt x="6" y="5"/>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206">
              <a:extLst>
                <a:ext uri="{FF2B5EF4-FFF2-40B4-BE49-F238E27FC236}">
                  <a16:creationId xmlns="" xmlns:a16="http://schemas.microsoft.com/office/drawing/2014/main" id="{015A9D1E-572F-4845-A258-6A65BD58804C}"/>
                </a:ext>
              </a:extLst>
            </p:cNvPr>
            <p:cNvSpPr>
              <a:spLocks/>
            </p:cNvSpPr>
            <p:nvPr/>
          </p:nvSpPr>
          <p:spPr bwMode="auto">
            <a:xfrm flipH="1">
              <a:off x="682625" y="5580063"/>
              <a:ext cx="127000" cy="190500"/>
            </a:xfrm>
            <a:custGeom>
              <a:avLst/>
              <a:gdLst>
                <a:gd name="T0" fmla="*/ 6 w 45"/>
                <a:gd name="T1" fmla="*/ 5 h 67"/>
                <a:gd name="T2" fmla="*/ 33 w 45"/>
                <a:gd name="T3" fmla="*/ 33 h 67"/>
                <a:gd name="T4" fmla="*/ 39 w 45"/>
                <a:gd name="T5" fmla="*/ 67 h 67"/>
                <a:gd name="T6" fmla="*/ 42 w 45"/>
                <a:gd name="T7" fmla="*/ 65 h 67"/>
                <a:gd name="T8" fmla="*/ 6 w 45"/>
                <a:gd name="T9" fmla="*/ 4 h 67"/>
                <a:gd name="T10" fmla="*/ 6 w 45"/>
                <a:gd name="T11" fmla="*/ 4 h 67"/>
                <a:gd name="T12" fmla="*/ 3 w 45"/>
                <a:gd name="T13" fmla="*/ 1 h 67"/>
                <a:gd name="T14" fmla="*/ 2 w 45"/>
                <a:gd name="T15" fmla="*/ 6 h 67"/>
                <a:gd name="T16" fmla="*/ 6 w 45"/>
                <a:gd name="T17" fmla="*/ 5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67">
                  <a:moveTo>
                    <a:pt x="6" y="5"/>
                  </a:moveTo>
                  <a:cubicBezTo>
                    <a:pt x="12" y="9"/>
                    <a:pt x="26" y="17"/>
                    <a:pt x="33" y="33"/>
                  </a:cubicBezTo>
                  <a:cubicBezTo>
                    <a:pt x="41" y="54"/>
                    <a:pt x="39" y="67"/>
                    <a:pt x="39" y="67"/>
                  </a:cubicBezTo>
                  <a:cubicBezTo>
                    <a:pt x="42" y="65"/>
                    <a:pt x="42" y="65"/>
                    <a:pt x="42" y="65"/>
                  </a:cubicBezTo>
                  <a:cubicBezTo>
                    <a:pt x="42" y="65"/>
                    <a:pt x="45" y="23"/>
                    <a:pt x="6" y="4"/>
                  </a:cubicBezTo>
                  <a:cubicBezTo>
                    <a:pt x="6" y="4"/>
                    <a:pt x="6" y="4"/>
                    <a:pt x="6" y="4"/>
                  </a:cubicBezTo>
                  <a:cubicBezTo>
                    <a:pt x="5" y="4"/>
                    <a:pt x="4" y="2"/>
                    <a:pt x="3" y="1"/>
                  </a:cubicBezTo>
                  <a:cubicBezTo>
                    <a:pt x="1" y="0"/>
                    <a:pt x="0" y="3"/>
                    <a:pt x="2" y="6"/>
                  </a:cubicBezTo>
                  <a:cubicBezTo>
                    <a:pt x="4" y="7"/>
                    <a:pt x="5" y="6"/>
                    <a:pt x="6" y="5"/>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207">
              <a:extLst>
                <a:ext uri="{FF2B5EF4-FFF2-40B4-BE49-F238E27FC236}">
                  <a16:creationId xmlns="" xmlns:a16="http://schemas.microsoft.com/office/drawing/2014/main" id="{1671D440-EB15-4F37-A77C-24440C5F3FB4}"/>
                </a:ext>
              </a:extLst>
            </p:cNvPr>
            <p:cNvSpPr>
              <a:spLocks/>
            </p:cNvSpPr>
            <p:nvPr/>
          </p:nvSpPr>
          <p:spPr bwMode="auto">
            <a:xfrm flipH="1">
              <a:off x="704849" y="5580063"/>
              <a:ext cx="153988" cy="161925"/>
            </a:xfrm>
            <a:custGeom>
              <a:avLst/>
              <a:gdLst>
                <a:gd name="T0" fmla="*/ 3 w 54"/>
                <a:gd name="T1" fmla="*/ 6 h 57"/>
                <a:gd name="T2" fmla="*/ 23 w 54"/>
                <a:gd name="T3" fmla="*/ 39 h 57"/>
                <a:gd name="T4" fmla="*/ 54 w 54"/>
                <a:gd name="T5" fmla="*/ 55 h 57"/>
                <a:gd name="T6" fmla="*/ 52 w 54"/>
                <a:gd name="T7" fmla="*/ 57 h 57"/>
                <a:gd name="T8" fmla="*/ 2 w 54"/>
                <a:gd name="T9" fmla="*/ 6 h 57"/>
                <a:gd name="T10" fmla="*/ 2 w 54"/>
                <a:gd name="T11" fmla="*/ 6 h 57"/>
                <a:gd name="T12" fmla="*/ 0 w 54"/>
                <a:gd name="T13" fmla="*/ 2 h 57"/>
                <a:gd name="T14" fmla="*/ 4 w 54"/>
                <a:gd name="T15" fmla="*/ 3 h 57"/>
                <a:gd name="T16" fmla="*/ 3 w 54"/>
                <a:gd name="T17" fmla="*/ 6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57">
                  <a:moveTo>
                    <a:pt x="3" y="6"/>
                  </a:moveTo>
                  <a:cubicBezTo>
                    <a:pt x="5" y="13"/>
                    <a:pt x="10" y="29"/>
                    <a:pt x="23" y="39"/>
                  </a:cubicBezTo>
                  <a:cubicBezTo>
                    <a:pt x="41" y="53"/>
                    <a:pt x="54" y="55"/>
                    <a:pt x="54" y="55"/>
                  </a:cubicBezTo>
                  <a:cubicBezTo>
                    <a:pt x="52" y="57"/>
                    <a:pt x="52" y="57"/>
                    <a:pt x="52" y="57"/>
                  </a:cubicBezTo>
                  <a:cubicBezTo>
                    <a:pt x="52" y="57"/>
                    <a:pt x="10" y="49"/>
                    <a:pt x="2" y="6"/>
                  </a:cubicBezTo>
                  <a:cubicBezTo>
                    <a:pt x="2" y="6"/>
                    <a:pt x="2" y="6"/>
                    <a:pt x="2" y="6"/>
                  </a:cubicBezTo>
                  <a:cubicBezTo>
                    <a:pt x="2" y="5"/>
                    <a:pt x="0" y="3"/>
                    <a:pt x="0" y="2"/>
                  </a:cubicBezTo>
                  <a:cubicBezTo>
                    <a:pt x="0" y="0"/>
                    <a:pt x="3" y="0"/>
                    <a:pt x="4" y="3"/>
                  </a:cubicBezTo>
                  <a:cubicBezTo>
                    <a:pt x="5" y="5"/>
                    <a:pt x="4" y="6"/>
                    <a:pt x="3" y="6"/>
                  </a:cubicBezTo>
                  <a:close/>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208">
              <a:extLst>
                <a:ext uri="{FF2B5EF4-FFF2-40B4-BE49-F238E27FC236}">
                  <a16:creationId xmlns="" xmlns:a16="http://schemas.microsoft.com/office/drawing/2014/main" id="{7A6AB4F6-78E2-44DB-ACBB-F93CEE8E4235}"/>
                </a:ext>
              </a:extLst>
            </p:cNvPr>
            <p:cNvSpPr>
              <a:spLocks/>
            </p:cNvSpPr>
            <p:nvPr/>
          </p:nvSpPr>
          <p:spPr bwMode="auto">
            <a:xfrm flipH="1">
              <a:off x="415925" y="5446713"/>
              <a:ext cx="692150" cy="466725"/>
            </a:xfrm>
            <a:custGeom>
              <a:avLst/>
              <a:gdLst>
                <a:gd name="T0" fmla="*/ 57 w 244"/>
                <a:gd name="T1" fmla="*/ 140 h 164"/>
                <a:gd name="T2" fmla="*/ 66 w 244"/>
                <a:gd name="T3" fmla="*/ 137 h 164"/>
                <a:gd name="T4" fmla="*/ 66 w 244"/>
                <a:gd name="T5" fmla="*/ 137 h 164"/>
                <a:gd name="T6" fmla="*/ 123 w 244"/>
                <a:gd name="T7" fmla="*/ 104 h 164"/>
                <a:gd name="T8" fmla="*/ 142 w 244"/>
                <a:gd name="T9" fmla="*/ 90 h 164"/>
                <a:gd name="T10" fmla="*/ 142 w 244"/>
                <a:gd name="T11" fmla="*/ 90 h 164"/>
                <a:gd name="T12" fmla="*/ 152 w 244"/>
                <a:gd name="T13" fmla="*/ 85 h 164"/>
                <a:gd name="T14" fmla="*/ 207 w 244"/>
                <a:gd name="T15" fmla="*/ 48 h 164"/>
                <a:gd name="T16" fmla="*/ 209 w 244"/>
                <a:gd name="T17" fmla="*/ 46 h 164"/>
                <a:gd name="T18" fmla="*/ 235 w 244"/>
                <a:gd name="T19" fmla="*/ 31 h 164"/>
                <a:gd name="T20" fmla="*/ 217 w 244"/>
                <a:gd name="T21" fmla="*/ 68 h 164"/>
                <a:gd name="T22" fmla="*/ 195 w 244"/>
                <a:gd name="T23" fmla="*/ 96 h 164"/>
                <a:gd name="T24" fmla="*/ 195 w 244"/>
                <a:gd name="T25" fmla="*/ 96 h 164"/>
                <a:gd name="T26" fmla="*/ 194 w 244"/>
                <a:gd name="T27" fmla="*/ 97 h 164"/>
                <a:gd name="T28" fmla="*/ 193 w 244"/>
                <a:gd name="T29" fmla="*/ 98 h 164"/>
                <a:gd name="T30" fmla="*/ 192 w 244"/>
                <a:gd name="T31" fmla="*/ 98 h 164"/>
                <a:gd name="T32" fmla="*/ 178 w 244"/>
                <a:gd name="T33" fmla="*/ 108 h 164"/>
                <a:gd name="T34" fmla="*/ 144 w 244"/>
                <a:gd name="T35" fmla="*/ 116 h 164"/>
                <a:gd name="T36" fmla="*/ 135 w 244"/>
                <a:gd name="T37" fmla="*/ 120 h 164"/>
                <a:gd name="T38" fmla="*/ 115 w 244"/>
                <a:gd name="T39" fmla="*/ 140 h 164"/>
                <a:gd name="T40" fmla="*/ 89 w 244"/>
                <a:gd name="T41" fmla="*/ 155 h 164"/>
                <a:gd name="T42" fmla="*/ 89 w 244"/>
                <a:gd name="T43" fmla="*/ 155 h 164"/>
                <a:gd name="T44" fmla="*/ 62 w 244"/>
                <a:gd name="T45" fmla="*/ 163 h 164"/>
                <a:gd name="T46" fmla="*/ 41 w 244"/>
                <a:gd name="T47" fmla="*/ 163 h 164"/>
                <a:gd name="T48" fmla="*/ 57 w 244"/>
                <a:gd name="T49" fmla="*/ 14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44" h="164">
                  <a:moveTo>
                    <a:pt x="57" y="140"/>
                  </a:moveTo>
                  <a:cubicBezTo>
                    <a:pt x="60" y="139"/>
                    <a:pt x="63" y="138"/>
                    <a:pt x="66" y="137"/>
                  </a:cubicBezTo>
                  <a:cubicBezTo>
                    <a:pt x="66" y="137"/>
                    <a:pt x="66" y="137"/>
                    <a:pt x="66" y="137"/>
                  </a:cubicBezTo>
                  <a:cubicBezTo>
                    <a:pt x="89" y="129"/>
                    <a:pt x="106" y="126"/>
                    <a:pt x="123" y="104"/>
                  </a:cubicBezTo>
                  <a:cubicBezTo>
                    <a:pt x="123" y="104"/>
                    <a:pt x="132" y="97"/>
                    <a:pt x="142" y="90"/>
                  </a:cubicBezTo>
                  <a:cubicBezTo>
                    <a:pt x="142" y="90"/>
                    <a:pt x="142" y="90"/>
                    <a:pt x="142" y="90"/>
                  </a:cubicBezTo>
                  <a:cubicBezTo>
                    <a:pt x="146" y="88"/>
                    <a:pt x="149" y="87"/>
                    <a:pt x="152" y="85"/>
                  </a:cubicBezTo>
                  <a:cubicBezTo>
                    <a:pt x="167" y="79"/>
                    <a:pt x="195" y="61"/>
                    <a:pt x="207" y="48"/>
                  </a:cubicBezTo>
                  <a:cubicBezTo>
                    <a:pt x="208" y="47"/>
                    <a:pt x="209" y="46"/>
                    <a:pt x="209" y="46"/>
                  </a:cubicBezTo>
                  <a:cubicBezTo>
                    <a:pt x="244" y="0"/>
                    <a:pt x="240" y="24"/>
                    <a:pt x="235" y="31"/>
                  </a:cubicBezTo>
                  <a:cubicBezTo>
                    <a:pt x="229" y="41"/>
                    <a:pt x="224" y="54"/>
                    <a:pt x="217" y="68"/>
                  </a:cubicBezTo>
                  <a:cubicBezTo>
                    <a:pt x="211" y="77"/>
                    <a:pt x="205" y="87"/>
                    <a:pt x="195" y="96"/>
                  </a:cubicBezTo>
                  <a:cubicBezTo>
                    <a:pt x="195" y="96"/>
                    <a:pt x="195" y="96"/>
                    <a:pt x="195" y="96"/>
                  </a:cubicBezTo>
                  <a:cubicBezTo>
                    <a:pt x="194" y="97"/>
                    <a:pt x="194" y="97"/>
                    <a:pt x="194" y="97"/>
                  </a:cubicBezTo>
                  <a:cubicBezTo>
                    <a:pt x="194" y="97"/>
                    <a:pt x="193" y="97"/>
                    <a:pt x="193" y="98"/>
                  </a:cubicBezTo>
                  <a:cubicBezTo>
                    <a:pt x="192" y="98"/>
                    <a:pt x="192" y="98"/>
                    <a:pt x="192" y="98"/>
                  </a:cubicBezTo>
                  <a:cubicBezTo>
                    <a:pt x="188" y="102"/>
                    <a:pt x="183" y="105"/>
                    <a:pt x="178" y="108"/>
                  </a:cubicBezTo>
                  <a:cubicBezTo>
                    <a:pt x="164" y="116"/>
                    <a:pt x="153" y="118"/>
                    <a:pt x="144" y="116"/>
                  </a:cubicBezTo>
                  <a:cubicBezTo>
                    <a:pt x="141" y="115"/>
                    <a:pt x="137" y="117"/>
                    <a:pt x="135" y="120"/>
                  </a:cubicBezTo>
                  <a:cubicBezTo>
                    <a:pt x="131" y="126"/>
                    <a:pt x="125" y="133"/>
                    <a:pt x="115" y="140"/>
                  </a:cubicBezTo>
                  <a:cubicBezTo>
                    <a:pt x="107" y="147"/>
                    <a:pt x="98" y="152"/>
                    <a:pt x="89" y="155"/>
                  </a:cubicBezTo>
                  <a:cubicBezTo>
                    <a:pt x="89" y="155"/>
                    <a:pt x="89" y="155"/>
                    <a:pt x="89" y="155"/>
                  </a:cubicBezTo>
                  <a:cubicBezTo>
                    <a:pt x="80" y="159"/>
                    <a:pt x="70" y="162"/>
                    <a:pt x="62" y="163"/>
                  </a:cubicBezTo>
                  <a:cubicBezTo>
                    <a:pt x="54" y="164"/>
                    <a:pt x="47" y="164"/>
                    <a:pt x="41" y="163"/>
                  </a:cubicBezTo>
                  <a:cubicBezTo>
                    <a:pt x="0" y="155"/>
                    <a:pt x="30" y="151"/>
                    <a:pt x="57" y="140"/>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209">
              <a:extLst>
                <a:ext uri="{FF2B5EF4-FFF2-40B4-BE49-F238E27FC236}">
                  <a16:creationId xmlns="" xmlns:a16="http://schemas.microsoft.com/office/drawing/2014/main" id="{9DECF304-5FF8-41AC-BE8C-900F8132051E}"/>
                </a:ext>
              </a:extLst>
            </p:cNvPr>
            <p:cNvSpPr>
              <a:spLocks/>
            </p:cNvSpPr>
            <p:nvPr/>
          </p:nvSpPr>
          <p:spPr bwMode="auto">
            <a:xfrm flipH="1">
              <a:off x="542925" y="5683250"/>
              <a:ext cx="327025" cy="207963"/>
            </a:xfrm>
            <a:custGeom>
              <a:avLst/>
              <a:gdLst>
                <a:gd name="T0" fmla="*/ 93 w 115"/>
                <a:gd name="T1" fmla="*/ 0 h 73"/>
                <a:gd name="T2" fmla="*/ 82 w 115"/>
                <a:gd name="T3" fmla="*/ 15 h 73"/>
                <a:gd name="T4" fmla="*/ 65 w 115"/>
                <a:gd name="T5" fmla="*/ 27 h 73"/>
                <a:gd name="T6" fmla="*/ 64 w 115"/>
                <a:gd name="T7" fmla="*/ 27 h 73"/>
                <a:gd name="T8" fmla="*/ 69 w 115"/>
                <a:gd name="T9" fmla="*/ 10 h 73"/>
                <a:gd name="T10" fmla="*/ 62 w 115"/>
                <a:gd name="T11" fmla="*/ 22 h 73"/>
                <a:gd name="T12" fmla="*/ 57 w 115"/>
                <a:gd name="T13" fmla="*/ 28 h 73"/>
                <a:gd name="T14" fmla="*/ 36 w 115"/>
                <a:gd name="T15" fmla="*/ 31 h 73"/>
                <a:gd name="T16" fmla="*/ 36 w 115"/>
                <a:gd name="T17" fmla="*/ 31 h 73"/>
                <a:gd name="T18" fmla="*/ 43 w 115"/>
                <a:gd name="T19" fmla="*/ 33 h 73"/>
                <a:gd name="T20" fmla="*/ 48 w 115"/>
                <a:gd name="T21" fmla="*/ 32 h 73"/>
                <a:gd name="T22" fmla="*/ 51 w 115"/>
                <a:gd name="T23" fmla="*/ 31 h 73"/>
                <a:gd name="T24" fmla="*/ 51 w 115"/>
                <a:gd name="T25" fmla="*/ 32 h 73"/>
                <a:gd name="T26" fmla="*/ 36 w 115"/>
                <a:gd name="T27" fmla="*/ 41 h 73"/>
                <a:gd name="T28" fmla="*/ 10 w 115"/>
                <a:gd name="T29" fmla="*/ 49 h 73"/>
                <a:gd name="T30" fmla="*/ 15 w 115"/>
                <a:gd name="T31" fmla="*/ 49 h 73"/>
                <a:gd name="T32" fmla="*/ 30 w 115"/>
                <a:gd name="T33" fmla="*/ 47 h 73"/>
                <a:gd name="T34" fmla="*/ 37 w 115"/>
                <a:gd name="T35" fmla="*/ 44 h 73"/>
                <a:gd name="T36" fmla="*/ 37 w 115"/>
                <a:gd name="T37" fmla="*/ 44 h 73"/>
                <a:gd name="T38" fmla="*/ 27 w 115"/>
                <a:gd name="T39" fmla="*/ 57 h 73"/>
                <a:gd name="T40" fmla="*/ 3 w 115"/>
                <a:gd name="T41" fmla="*/ 73 h 73"/>
                <a:gd name="T42" fmla="*/ 5 w 115"/>
                <a:gd name="T43" fmla="*/ 72 h 73"/>
                <a:gd name="T44" fmla="*/ 5 w 115"/>
                <a:gd name="T45" fmla="*/ 72 h 73"/>
                <a:gd name="T46" fmla="*/ 31 w 115"/>
                <a:gd name="T47" fmla="*/ 57 h 73"/>
                <a:gd name="T48" fmla="*/ 51 w 115"/>
                <a:gd name="T49" fmla="*/ 37 h 73"/>
                <a:gd name="T50" fmla="*/ 59 w 115"/>
                <a:gd name="T51" fmla="*/ 33 h 73"/>
                <a:gd name="T52" fmla="*/ 60 w 115"/>
                <a:gd name="T53" fmla="*/ 33 h 73"/>
                <a:gd name="T54" fmla="*/ 67 w 115"/>
                <a:gd name="T55" fmla="*/ 34 h 73"/>
                <a:gd name="T56" fmla="*/ 94 w 115"/>
                <a:gd name="T57" fmla="*/ 25 h 73"/>
                <a:gd name="T58" fmla="*/ 108 w 115"/>
                <a:gd name="T59" fmla="*/ 15 h 73"/>
                <a:gd name="T60" fmla="*/ 109 w 115"/>
                <a:gd name="T61" fmla="*/ 15 h 73"/>
                <a:gd name="T62" fmla="*/ 110 w 115"/>
                <a:gd name="T63" fmla="*/ 14 h 73"/>
                <a:gd name="T64" fmla="*/ 111 w 115"/>
                <a:gd name="T65" fmla="*/ 13 h 73"/>
                <a:gd name="T66" fmla="*/ 111 w 115"/>
                <a:gd name="T67" fmla="*/ 13 h 73"/>
                <a:gd name="T68" fmla="*/ 115 w 115"/>
                <a:gd name="T69" fmla="*/ 7 h 73"/>
                <a:gd name="T70" fmla="*/ 114 w 115"/>
                <a:gd name="T71" fmla="*/ 7 h 73"/>
                <a:gd name="T72" fmla="*/ 78 w 115"/>
                <a:gd name="T73" fmla="*/ 29 h 73"/>
                <a:gd name="T74" fmla="*/ 76 w 115"/>
                <a:gd name="T75" fmla="*/ 29 h 73"/>
                <a:gd name="T76" fmla="*/ 91 w 115"/>
                <a:gd name="T77" fmla="*/ 4 h 73"/>
                <a:gd name="T78" fmla="*/ 93 w 115"/>
                <a:gd name="T79" fmla="*/ 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5" h="73">
                  <a:moveTo>
                    <a:pt x="93" y="0"/>
                  </a:moveTo>
                  <a:cubicBezTo>
                    <a:pt x="93" y="0"/>
                    <a:pt x="89" y="5"/>
                    <a:pt x="82" y="15"/>
                  </a:cubicBezTo>
                  <a:cubicBezTo>
                    <a:pt x="76" y="24"/>
                    <a:pt x="70" y="25"/>
                    <a:pt x="65" y="27"/>
                  </a:cubicBezTo>
                  <a:cubicBezTo>
                    <a:pt x="65" y="27"/>
                    <a:pt x="64" y="27"/>
                    <a:pt x="64" y="27"/>
                  </a:cubicBezTo>
                  <a:cubicBezTo>
                    <a:pt x="62" y="27"/>
                    <a:pt x="71" y="19"/>
                    <a:pt x="69" y="10"/>
                  </a:cubicBezTo>
                  <a:cubicBezTo>
                    <a:pt x="67" y="15"/>
                    <a:pt x="67" y="18"/>
                    <a:pt x="62" y="22"/>
                  </a:cubicBezTo>
                  <a:cubicBezTo>
                    <a:pt x="58" y="25"/>
                    <a:pt x="59" y="27"/>
                    <a:pt x="57" y="28"/>
                  </a:cubicBezTo>
                  <a:cubicBezTo>
                    <a:pt x="53" y="29"/>
                    <a:pt x="44" y="31"/>
                    <a:pt x="36" y="31"/>
                  </a:cubicBezTo>
                  <a:cubicBezTo>
                    <a:pt x="36" y="31"/>
                    <a:pt x="36" y="31"/>
                    <a:pt x="36" y="31"/>
                  </a:cubicBezTo>
                  <a:cubicBezTo>
                    <a:pt x="38" y="32"/>
                    <a:pt x="40" y="33"/>
                    <a:pt x="43" y="33"/>
                  </a:cubicBezTo>
                  <a:cubicBezTo>
                    <a:pt x="45" y="33"/>
                    <a:pt x="46" y="32"/>
                    <a:pt x="48" y="32"/>
                  </a:cubicBezTo>
                  <a:cubicBezTo>
                    <a:pt x="49" y="32"/>
                    <a:pt x="50" y="31"/>
                    <a:pt x="51" y="31"/>
                  </a:cubicBezTo>
                  <a:cubicBezTo>
                    <a:pt x="51" y="31"/>
                    <a:pt x="51" y="32"/>
                    <a:pt x="51" y="32"/>
                  </a:cubicBezTo>
                  <a:cubicBezTo>
                    <a:pt x="51" y="34"/>
                    <a:pt x="50" y="35"/>
                    <a:pt x="36" y="41"/>
                  </a:cubicBezTo>
                  <a:cubicBezTo>
                    <a:pt x="27" y="45"/>
                    <a:pt x="23" y="46"/>
                    <a:pt x="10" y="49"/>
                  </a:cubicBezTo>
                  <a:cubicBezTo>
                    <a:pt x="12" y="49"/>
                    <a:pt x="14" y="49"/>
                    <a:pt x="15" y="49"/>
                  </a:cubicBezTo>
                  <a:cubicBezTo>
                    <a:pt x="22" y="49"/>
                    <a:pt x="26" y="48"/>
                    <a:pt x="30" y="47"/>
                  </a:cubicBezTo>
                  <a:cubicBezTo>
                    <a:pt x="33" y="45"/>
                    <a:pt x="35" y="44"/>
                    <a:pt x="37" y="44"/>
                  </a:cubicBezTo>
                  <a:cubicBezTo>
                    <a:pt x="37" y="44"/>
                    <a:pt x="37" y="44"/>
                    <a:pt x="37" y="44"/>
                  </a:cubicBezTo>
                  <a:cubicBezTo>
                    <a:pt x="41" y="45"/>
                    <a:pt x="35" y="50"/>
                    <a:pt x="27" y="57"/>
                  </a:cubicBezTo>
                  <a:cubicBezTo>
                    <a:pt x="18" y="65"/>
                    <a:pt x="0" y="73"/>
                    <a:pt x="3" y="73"/>
                  </a:cubicBezTo>
                  <a:cubicBezTo>
                    <a:pt x="3" y="73"/>
                    <a:pt x="4" y="73"/>
                    <a:pt x="5" y="72"/>
                  </a:cubicBezTo>
                  <a:cubicBezTo>
                    <a:pt x="5" y="72"/>
                    <a:pt x="5" y="72"/>
                    <a:pt x="5" y="72"/>
                  </a:cubicBezTo>
                  <a:cubicBezTo>
                    <a:pt x="14" y="69"/>
                    <a:pt x="23" y="64"/>
                    <a:pt x="31" y="57"/>
                  </a:cubicBezTo>
                  <a:cubicBezTo>
                    <a:pt x="41" y="50"/>
                    <a:pt x="47" y="43"/>
                    <a:pt x="51" y="37"/>
                  </a:cubicBezTo>
                  <a:cubicBezTo>
                    <a:pt x="53" y="34"/>
                    <a:pt x="56" y="33"/>
                    <a:pt x="59" y="33"/>
                  </a:cubicBezTo>
                  <a:cubicBezTo>
                    <a:pt x="59" y="33"/>
                    <a:pt x="60" y="33"/>
                    <a:pt x="60" y="33"/>
                  </a:cubicBezTo>
                  <a:cubicBezTo>
                    <a:pt x="62" y="33"/>
                    <a:pt x="64" y="34"/>
                    <a:pt x="67" y="34"/>
                  </a:cubicBezTo>
                  <a:cubicBezTo>
                    <a:pt x="74" y="34"/>
                    <a:pt x="83" y="31"/>
                    <a:pt x="94" y="25"/>
                  </a:cubicBezTo>
                  <a:cubicBezTo>
                    <a:pt x="99" y="22"/>
                    <a:pt x="104" y="19"/>
                    <a:pt x="108" y="15"/>
                  </a:cubicBezTo>
                  <a:cubicBezTo>
                    <a:pt x="109" y="15"/>
                    <a:pt x="109" y="15"/>
                    <a:pt x="109" y="15"/>
                  </a:cubicBezTo>
                  <a:cubicBezTo>
                    <a:pt x="109" y="14"/>
                    <a:pt x="110" y="14"/>
                    <a:pt x="110" y="14"/>
                  </a:cubicBezTo>
                  <a:cubicBezTo>
                    <a:pt x="111" y="13"/>
                    <a:pt x="111" y="13"/>
                    <a:pt x="111" y="13"/>
                  </a:cubicBezTo>
                  <a:cubicBezTo>
                    <a:pt x="111" y="13"/>
                    <a:pt x="111" y="13"/>
                    <a:pt x="111" y="13"/>
                  </a:cubicBezTo>
                  <a:cubicBezTo>
                    <a:pt x="113" y="11"/>
                    <a:pt x="115" y="7"/>
                    <a:pt x="115" y="7"/>
                  </a:cubicBezTo>
                  <a:cubicBezTo>
                    <a:pt x="115" y="7"/>
                    <a:pt x="114" y="7"/>
                    <a:pt x="114" y="7"/>
                  </a:cubicBezTo>
                  <a:cubicBezTo>
                    <a:pt x="106" y="14"/>
                    <a:pt x="90" y="29"/>
                    <a:pt x="78" y="29"/>
                  </a:cubicBezTo>
                  <a:cubicBezTo>
                    <a:pt x="77" y="29"/>
                    <a:pt x="77" y="29"/>
                    <a:pt x="76" y="29"/>
                  </a:cubicBezTo>
                  <a:cubicBezTo>
                    <a:pt x="64" y="27"/>
                    <a:pt x="81" y="29"/>
                    <a:pt x="91" y="4"/>
                  </a:cubicBezTo>
                  <a:cubicBezTo>
                    <a:pt x="93" y="1"/>
                    <a:pt x="93" y="0"/>
                    <a:pt x="93" y="0"/>
                  </a:cubicBezTo>
                </a:path>
              </a:pathLst>
            </a:custGeom>
            <a:solidFill>
              <a:srgbClr val="FCE9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210">
              <a:extLst>
                <a:ext uri="{FF2B5EF4-FFF2-40B4-BE49-F238E27FC236}">
                  <a16:creationId xmlns="" xmlns:a16="http://schemas.microsoft.com/office/drawing/2014/main" id="{CC22EB4D-29FA-4784-A5AF-2981641D6188}"/>
                </a:ext>
              </a:extLst>
            </p:cNvPr>
            <p:cNvSpPr>
              <a:spLocks/>
            </p:cNvSpPr>
            <p:nvPr/>
          </p:nvSpPr>
          <p:spPr bwMode="auto">
            <a:xfrm flipH="1">
              <a:off x="565149" y="5238750"/>
              <a:ext cx="147638" cy="39688"/>
            </a:xfrm>
            <a:custGeom>
              <a:avLst/>
              <a:gdLst>
                <a:gd name="T0" fmla="*/ 20 w 52"/>
                <a:gd name="T1" fmla="*/ 0 h 14"/>
                <a:gd name="T2" fmla="*/ 4 w 52"/>
                <a:gd name="T3" fmla="*/ 8 h 14"/>
                <a:gd name="T4" fmla="*/ 3 w 52"/>
                <a:gd name="T5" fmla="*/ 9 h 14"/>
                <a:gd name="T6" fmla="*/ 2 w 52"/>
                <a:gd name="T7" fmla="*/ 10 h 14"/>
                <a:gd name="T8" fmla="*/ 0 w 52"/>
                <a:gd name="T9" fmla="*/ 12 h 14"/>
                <a:gd name="T10" fmla="*/ 0 w 52"/>
                <a:gd name="T11" fmla="*/ 12 h 14"/>
                <a:gd name="T12" fmla="*/ 0 w 52"/>
                <a:gd name="T13" fmla="*/ 12 h 14"/>
                <a:gd name="T14" fmla="*/ 0 w 52"/>
                <a:gd name="T15" fmla="*/ 12 h 14"/>
                <a:gd name="T16" fmla="*/ 0 w 52"/>
                <a:gd name="T17" fmla="*/ 12 h 14"/>
                <a:gd name="T18" fmla="*/ 3 w 52"/>
                <a:gd name="T19" fmla="*/ 9 h 14"/>
                <a:gd name="T20" fmla="*/ 4 w 52"/>
                <a:gd name="T21" fmla="*/ 8 h 14"/>
                <a:gd name="T22" fmla="*/ 20 w 52"/>
                <a:gd name="T23" fmla="*/ 0 h 14"/>
                <a:gd name="T24" fmla="*/ 24 w 52"/>
                <a:gd name="T25" fmla="*/ 2 h 14"/>
                <a:gd name="T26" fmla="*/ 26 w 52"/>
                <a:gd name="T27" fmla="*/ 5 h 14"/>
                <a:gd name="T28" fmla="*/ 30 w 52"/>
                <a:gd name="T29" fmla="*/ 7 h 14"/>
                <a:gd name="T30" fmla="*/ 34 w 52"/>
                <a:gd name="T31" fmla="*/ 6 h 14"/>
                <a:gd name="T32" fmla="*/ 39 w 52"/>
                <a:gd name="T33" fmla="*/ 5 h 14"/>
                <a:gd name="T34" fmla="*/ 45 w 52"/>
                <a:gd name="T35" fmla="*/ 7 h 14"/>
                <a:gd name="T36" fmla="*/ 45 w 52"/>
                <a:gd name="T37" fmla="*/ 7 h 14"/>
                <a:gd name="T38" fmla="*/ 52 w 52"/>
                <a:gd name="T39" fmla="*/ 14 h 14"/>
                <a:gd name="T40" fmla="*/ 52 w 52"/>
                <a:gd name="T41" fmla="*/ 14 h 14"/>
                <a:gd name="T42" fmla="*/ 52 w 52"/>
                <a:gd name="T43" fmla="*/ 14 h 14"/>
                <a:gd name="T44" fmla="*/ 45 w 52"/>
                <a:gd name="T45" fmla="*/ 7 h 14"/>
                <a:gd name="T46" fmla="*/ 45 w 52"/>
                <a:gd name="T47" fmla="*/ 7 h 14"/>
                <a:gd name="T48" fmla="*/ 39 w 52"/>
                <a:gd name="T49" fmla="*/ 5 h 14"/>
                <a:gd name="T50" fmla="*/ 34 w 52"/>
                <a:gd name="T51" fmla="*/ 6 h 14"/>
                <a:gd name="T52" fmla="*/ 30 w 52"/>
                <a:gd name="T53" fmla="*/ 7 h 14"/>
                <a:gd name="T54" fmla="*/ 26 w 52"/>
                <a:gd name="T55" fmla="*/ 5 h 14"/>
                <a:gd name="T56" fmla="*/ 24 w 52"/>
                <a:gd name="T57" fmla="*/ 2 h 14"/>
                <a:gd name="T58" fmla="*/ 20 w 52"/>
                <a:gd name="T59"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2" h="14">
                  <a:moveTo>
                    <a:pt x="20" y="0"/>
                  </a:moveTo>
                  <a:cubicBezTo>
                    <a:pt x="16" y="0"/>
                    <a:pt x="11" y="3"/>
                    <a:pt x="4" y="8"/>
                  </a:cubicBezTo>
                  <a:cubicBezTo>
                    <a:pt x="3" y="9"/>
                    <a:pt x="3" y="9"/>
                    <a:pt x="3" y="9"/>
                  </a:cubicBezTo>
                  <a:cubicBezTo>
                    <a:pt x="2" y="10"/>
                    <a:pt x="2" y="10"/>
                    <a:pt x="2" y="10"/>
                  </a:cubicBezTo>
                  <a:cubicBezTo>
                    <a:pt x="1" y="11"/>
                    <a:pt x="1" y="12"/>
                    <a:pt x="0" y="12"/>
                  </a:cubicBezTo>
                  <a:cubicBezTo>
                    <a:pt x="0" y="12"/>
                    <a:pt x="0" y="12"/>
                    <a:pt x="0" y="12"/>
                  </a:cubicBezTo>
                  <a:cubicBezTo>
                    <a:pt x="0" y="12"/>
                    <a:pt x="0" y="12"/>
                    <a:pt x="0" y="12"/>
                  </a:cubicBezTo>
                  <a:cubicBezTo>
                    <a:pt x="0" y="12"/>
                    <a:pt x="0" y="12"/>
                    <a:pt x="0" y="12"/>
                  </a:cubicBezTo>
                  <a:cubicBezTo>
                    <a:pt x="0" y="12"/>
                    <a:pt x="0" y="12"/>
                    <a:pt x="0" y="12"/>
                  </a:cubicBezTo>
                  <a:cubicBezTo>
                    <a:pt x="1" y="11"/>
                    <a:pt x="2" y="10"/>
                    <a:pt x="3" y="9"/>
                  </a:cubicBezTo>
                  <a:cubicBezTo>
                    <a:pt x="4" y="8"/>
                    <a:pt x="4" y="8"/>
                    <a:pt x="4" y="8"/>
                  </a:cubicBezTo>
                  <a:cubicBezTo>
                    <a:pt x="11" y="3"/>
                    <a:pt x="16" y="0"/>
                    <a:pt x="20" y="0"/>
                  </a:cubicBezTo>
                  <a:cubicBezTo>
                    <a:pt x="22" y="0"/>
                    <a:pt x="23" y="1"/>
                    <a:pt x="24" y="2"/>
                  </a:cubicBezTo>
                  <a:cubicBezTo>
                    <a:pt x="24" y="3"/>
                    <a:pt x="26" y="5"/>
                    <a:pt x="26" y="5"/>
                  </a:cubicBezTo>
                  <a:cubicBezTo>
                    <a:pt x="27" y="6"/>
                    <a:pt x="29" y="7"/>
                    <a:pt x="30" y="7"/>
                  </a:cubicBezTo>
                  <a:cubicBezTo>
                    <a:pt x="32" y="7"/>
                    <a:pt x="33" y="6"/>
                    <a:pt x="34" y="6"/>
                  </a:cubicBezTo>
                  <a:cubicBezTo>
                    <a:pt x="36" y="6"/>
                    <a:pt x="37" y="5"/>
                    <a:pt x="39" y="5"/>
                  </a:cubicBezTo>
                  <a:cubicBezTo>
                    <a:pt x="41" y="5"/>
                    <a:pt x="43" y="6"/>
                    <a:pt x="45" y="7"/>
                  </a:cubicBezTo>
                  <a:cubicBezTo>
                    <a:pt x="45" y="7"/>
                    <a:pt x="45" y="7"/>
                    <a:pt x="45" y="7"/>
                  </a:cubicBezTo>
                  <a:cubicBezTo>
                    <a:pt x="47" y="9"/>
                    <a:pt x="50" y="12"/>
                    <a:pt x="52" y="14"/>
                  </a:cubicBezTo>
                  <a:cubicBezTo>
                    <a:pt x="52" y="14"/>
                    <a:pt x="52" y="14"/>
                    <a:pt x="52" y="14"/>
                  </a:cubicBezTo>
                  <a:cubicBezTo>
                    <a:pt x="52" y="14"/>
                    <a:pt x="52" y="14"/>
                    <a:pt x="52" y="14"/>
                  </a:cubicBezTo>
                  <a:cubicBezTo>
                    <a:pt x="50" y="12"/>
                    <a:pt x="47" y="9"/>
                    <a:pt x="45" y="7"/>
                  </a:cubicBezTo>
                  <a:cubicBezTo>
                    <a:pt x="45" y="7"/>
                    <a:pt x="45" y="7"/>
                    <a:pt x="45" y="7"/>
                  </a:cubicBezTo>
                  <a:cubicBezTo>
                    <a:pt x="43" y="6"/>
                    <a:pt x="41" y="5"/>
                    <a:pt x="39" y="5"/>
                  </a:cubicBezTo>
                  <a:cubicBezTo>
                    <a:pt x="37" y="5"/>
                    <a:pt x="36" y="6"/>
                    <a:pt x="34" y="6"/>
                  </a:cubicBezTo>
                  <a:cubicBezTo>
                    <a:pt x="33" y="6"/>
                    <a:pt x="32" y="7"/>
                    <a:pt x="30" y="7"/>
                  </a:cubicBezTo>
                  <a:cubicBezTo>
                    <a:pt x="29" y="7"/>
                    <a:pt x="27" y="6"/>
                    <a:pt x="26" y="5"/>
                  </a:cubicBezTo>
                  <a:cubicBezTo>
                    <a:pt x="26" y="5"/>
                    <a:pt x="24" y="3"/>
                    <a:pt x="24" y="2"/>
                  </a:cubicBezTo>
                  <a:cubicBezTo>
                    <a:pt x="23" y="1"/>
                    <a:pt x="22" y="0"/>
                    <a:pt x="2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211">
              <a:extLst>
                <a:ext uri="{FF2B5EF4-FFF2-40B4-BE49-F238E27FC236}">
                  <a16:creationId xmlns="" xmlns:a16="http://schemas.microsoft.com/office/drawing/2014/main" id="{EB7FC40F-218C-41D1-836B-F774EC0BA362}"/>
                </a:ext>
              </a:extLst>
            </p:cNvPr>
            <p:cNvSpPr>
              <a:spLocks noEditPoints="1"/>
            </p:cNvSpPr>
            <p:nvPr/>
          </p:nvSpPr>
          <p:spPr bwMode="auto">
            <a:xfrm flipH="1">
              <a:off x="531812" y="5238750"/>
              <a:ext cx="204788" cy="136525"/>
            </a:xfrm>
            <a:custGeom>
              <a:avLst/>
              <a:gdLst>
                <a:gd name="T0" fmla="*/ 39 w 72"/>
                <a:gd name="T1" fmla="*/ 43 h 48"/>
                <a:gd name="T2" fmla="*/ 35 w 72"/>
                <a:gd name="T3" fmla="*/ 48 h 48"/>
                <a:gd name="T4" fmla="*/ 35 w 72"/>
                <a:gd name="T5" fmla="*/ 48 h 48"/>
                <a:gd name="T6" fmla="*/ 39 w 72"/>
                <a:gd name="T7" fmla="*/ 43 h 48"/>
                <a:gd name="T8" fmla="*/ 50 w 72"/>
                <a:gd name="T9" fmla="*/ 15 h 48"/>
                <a:gd name="T10" fmla="*/ 48 w 72"/>
                <a:gd name="T11" fmla="*/ 17 h 48"/>
                <a:gd name="T12" fmla="*/ 50 w 72"/>
                <a:gd name="T13" fmla="*/ 15 h 48"/>
                <a:gd name="T14" fmla="*/ 50 w 72"/>
                <a:gd name="T15" fmla="*/ 15 h 48"/>
                <a:gd name="T16" fmla="*/ 28 w 72"/>
                <a:gd name="T17" fmla="*/ 0 h 48"/>
                <a:gd name="T18" fmla="*/ 12 w 72"/>
                <a:gd name="T19" fmla="*/ 8 h 48"/>
                <a:gd name="T20" fmla="*/ 11 w 72"/>
                <a:gd name="T21" fmla="*/ 9 h 48"/>
                <a:gd name="T22" fmla="*/ 8 w 72"/>
                <a:gd name="T23" fmla="*/ 12 h 48"/>
                <a:gd name="T24" fmla="*/ 8 w 72"/>
                <a:gd name="T25" fmla="*/ 12 h 48"/>
                <a:gd name="T26" fmla="*/ 8 w 72"/>
                <a:gd name="T27" fmla="*/ 12 h 48"/>
                <a:gd name="T28" fmla="*/ 1 w 72"/>
                <a:gd name="T29" fmla="*/ 32 h 48"/>
                <a:gd name="T30" fmla="*/ 14 w 72"/>
                <a:gd name="T31" fmla="*/ 14 h 48"/>
                <a:gd name="T32" fmla="*/ 14 w 72"/>
                <a:gd name="T33" fmla="*/ 14 h 48"/>
                <a:gd name="T34" fmla="*/ 14 w 72"/>
                <a:gd name="T35" fmla="*/ 17 h 48"/>
                <a:gd name="T36" fmla="*/ 14 w 72"/>
                <a:gd name="T37" fmla="*/ 14 h 48"/>
                <a:gd name="T38" fmla="*/ 20 w 72"/>
                <a:gd name="T39" fmla="*/ 12 h 48"/>
                <a:gd name="T40" fmla="*/ 7 w 72"/>
                <a:gd name="T41" fmla="*/ 38 h 48"/>
                <a:gd name="T42" fmla="*/ 8 w 72"/>
                <a:gd name="T43" fmla="*/ 28 h 48"/>
                <a:gd name="T44" fmla="*/ 7 w 72"/>
                <a:gd name="T45" fmla="*/ 38 h 48"/>
                <a:gd name="T46" fmla="*/ 20 w 72"/>
                <a:gd name="T47" fmla="*/ 12 h 48"/>
                <a:gd name="T48" fmla="*/ 28 w 72"/>
                <a:gd name="T49" fmla="*/ 6 h 48"/>
                <a:gd name="T50" fmla="*/ 34 w 72"/>
                <a:gd name="T51" fmla="*/ 10 h 48"/>
                <a:gd name="T52" fmla="*/ 30 w 72"/>
                <a:gd name="T53" fmla="*/ 30 h 48"/>
                <a:gd name="T54" fmla="*/ 42 w 72"/>
                <a:gd name="T55" fmla="*/ 13 h 48"/>
                <a:gd name="T56" fmla="*/ 43 w 72"/>
                <a:gd name="T57" fmla="*/ 14 h 48"/>
                <a:gd name="T58" fmla="*/ 44 w 72"/>
                <a:gd name="T59" fmla="*/ 17 h 48"/>
                <a:gd name="T60" fmla="*/ 43 w 72"/>
                <a:gd name="T61" fmla="*/ 14 h 48"/>
                <a:gd name="T62" fmla="*/ 50 w 72"/>
                <a:gd name="T63" fmla="*/ 15 h 48"/>
                <a:gd name="T64" fmla="*/ 50 w 72"/>
                <a:gd name="T65" fmla="*/ 15 h 48"/>
                <a:gd name="T66" fmla="*/ 50 w 72"/>
                <a:gd name="T67" fmla="*/ 15 h 48"/>
                <a:gd name="T68" fmla="*/ 50 w 72"/>
                <a:gd name="T69" fmla="*/ 15 h 48"/>
                <a:gd name="T70" fmla="*/ 50 w 72"/>
                <a:gd name="T71" fmla="*/ 15 h 48"/>
                <a:gd name="T72" fmla="*/ 53 w 72"/>
                <a:gd name="T73" fmla="*/ 28 h 48"/>
                <a:gd name="T74" fmla="*/ 50 w 72"/>
                <a:gd name="T75" fmla="*/ 15 h 48"/>
                <a:gd name="T76" fmla="*/ 56 w 72"/>
                <a:gd name="T77" fmla="*/ 16 h 48"/>
                <a:gd name="T78" fmla="*/ 56 w 72"/>
                <a:gd name="T79" fmla="*/ 16 h 48"/>
                <a:gd name="T80" fmla="*/ 56 w 72"/>
                <a:gd name="T81" fmla="*/ 16 h 48"/>
                <a:gd name="T82" fmla="*/ 58 w 72"/>
                <a:gd name="T83" fmla="*/ 17 h 48"/>
                <a:gd name="T84" fmla="*/ 58 w 72"/>
                <a:gd name="T85" fmla="*/ 17 h 48"/>
                <a:gd name="T86" fmla="*/ 58 w 72"/>
                <a:gd name="T87" fmla="*/ 17 h 48"/>
                <a:gd name="T88" fmla="*/ 70 w 72"/>
                <a:gd name="T89" fmla="*/ 40 h 48"/>
                <a:gd name="T90" fmla="*/ 60 w 72"/>
                <a:gd name="T91" fmla="*/ 14 h 48"/>
                <a:gd name="T92" fmla="*/ 60 w 72"/>
                <a:gd name="T93" fmla="*/ 14 h 48"/>
                <a:gd name="T94" fmla="*/ 53 w 72"/>
                <a:gd name="T95" fmla="*/ 7 h 48"/>
                <a:gd name="T96" fmla="*/ 53 w 72"/>
                <a:gd name="T97" fmla="*/ 7 h 48"/>
                <a:gd name="T98" fmla="*/ 47 w 72"/>
                <a:gd name="T99" fmla="*/ 5 h 48"/>
                <a:gd name="T100" fmla="*/ 42 w 72"/>
                <a:gd name="T101" fmla="*/ 6 h 48"/>
                <a:gd name="T102" fmla="*/ 38 w 72"/>
                <a:gd name="T103" fmla="*/ 7 h 48"/>
                <a:gd name="T104" fmla="*/ 34 w 72"/>
                <a:gd name="T105" fmla="*/ 5 h 48"/>
                <a:gd name="T106" fmla="*/ 32 w 72"/>
                <a:gd name="T107" fmla="*/ 2 h 48"/>
                <a:gd name="T108" fmla="*/ 28 w 72"/>
                <a:gd name="T109"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48">
                  <a:moveTo>
                    <a:pt x="39" y="43"/>
                  </a:moveTo>
                  <a:cubicBezTo>
                    <a:pt x="38" y="45"/>
                    <a:pt x="36" y="47"/>
                    <a:pt x="35" y="48"/>
                  </a:cubicBezTo>
                  <a:cubicBezTo>
                    <a:pt x="35" y="48"/>
                    <a:pt x="35" y="48"/>
                    <a:pt x="35" y="48"/>
                  </a:cubicBezTo>
                  <a:cubicBezTo>
                    <a:pt x="36" y="47"/>
                    <a:pt x="38" y="46"/>
                    <a:pt x="39" y="43"/>
                  </a:cubicBezTo>
                  <a:moveTo>
                    <a:pt x="50" y="15"/>
                  </a:moveTo>
                  <a:cubicBezTo>
                    <a:pt x="49" y="15"/>
                    <a:pt x="49" y="16"/>
                    <a:pt x="48" y="17"/>
                  </a:cubicBezTo>
                  <a:cubicBezTo>
                    <a:pt x="49" y="16"/>
                    <a:pt x="49" y="15"/>
                    <a:pt x="50" y="15"/>
                  </a:cubicBezTo>
                  <a:cubicBezTo>
                    <a:pt x="50" y="15"/>
                    <a:pt x="50" y="15"/>
                    <a:pt x="50" y="15"/>
                  </a:cubicBezTo>
                  <a:moveTo>
                    <a:pt x="28" y="0"/>
                  </a:moveTo>
                  <a:cubicBezTo>
                    <a:pt x="24" y="0"/>
                    <a:pt x="19" y="3"/>
                    <a:pt x="12" y="8"/>
                  </a:cubicBezTo>
                  <a:cubicBezTo>
                    <a:pt x="11" y="9"/>
                    <a:pt x="11" y="9"/>
                    <a:pt x="11" y="9"/>
                  </a:cubicBezTo>
                  <a:cubicBezTo>
                    <a:pt x="10" y="10"/>
                    <a:pt x="9" y="11"/>
                    <a:pt x="8" y="12"/>
                  </a:cubicBezTo>
                  <a:cubicBezTo>
                    <a:pt x="8" y="12"/>
                    <a:pt x="8" y="12"/>
                    <a:pt x="8" y="12"/>
                  </a:cubicBezTo>
                  <a:cubicBezTo>
                    <a:pt x="8" y="12"/>
                    <a:pt x="8" y="12"/>
                    <a:pt x="8" y="12"/>
                  </a:cubicBezTo>
                  <a:cubicBezTo>
                    <a:pt x="2" y="19"/>
                    <a:pt x="0" y="28"/>
                    <a:pt x="1" y="32"/>
                  </a:cubicBezTo>
                  <a:cubicBezTo>
                    <a:pt x="1" y="26"/>
                    <a:pt x="11" y="14"/>
                    <a:pt x="14" y="14"/>
                  </a:cubicBezTo>
                  <a:cubicBezTo>
                    <a:pt x="14" y="14"/>
                    <a:pt x="14" y="14"/>
                    <a:pt x="14" y="14"/>
                  </a:cubicBezTo>
                  <a:cubicBezTo>
                    <a:pt x="15" y="14"/>
                    <a:pt x="14" y="15"/>
                    <a:pt x="14" y="17"/>
                  </a:cubicBezTo>
                  <a:cubicBezTo>
                    <a:pt x="14" y="15"/>
                    <a:pt x="15" y="14"/>
                    <a:pt x="14" y="14"/>
                  </a:cubicBezTo>
                  <a:cubicBezTo>
                    <a:pt x="20" y="12"/>
                    <a:pt x="20" y="12"/>
                    <a:pt x="20" y="12"/>
                  </a:cubicBezTo>
                  <a:cubicBezTo>
                    <a:pt x="12" y="23"/>
                    <a:pt x="9" y="32"/>
                    <a:pt x="7" y="38"/>
                  </a:cubicBezTo>
                  <a:cubicBezTo>
                    <a:pt x="6" y="36"/>
                    <a:pt x="7" y="32"/>
                    <a:pt x="8" y="28"/>
                  </a:cubicBezTo>
                  <a:cubicBezTo>
                    <a:pt x="6" y="33"/>
                    <a:pt x="5" y="38"/>
                    <a:pt x="7" y="38"/>
                  </a:cubicBezTo>
                  <a:cubicBezTo>
                    <a:pt x="9" y="32"/>
                    <a:pt x="12" y="23"/>
                    <a:pt x="20" y="12"/>
                  </a:cubicBezTo>
                  <a:cubicBezTo>
                    <a:pt x="23" y="7"/>
                    <a:pt x="26" y="6"/>
                    <a:pt x="28" y="6"/>
                  </a:cubicBezTo>
                  <a:cubicBezTo>
                    <a:pt x="30" y="6"/>
                    <a:pt x="32" y="8"/>
                    <a:pt x="34" y="10"/>
                  </a:cubicBezTo>
                  <a:cubicBezTo>
                    <a:pt x="38" y="15"/>
                    <a:pt x="33" y="24"/>
                    <a:pt x="30" y="30"/>
                  </a:cubicBezTo>
                  <a:cubicBezTo>
                    <a:pt x="35" y="28"/>
                    <a:pt x="39" y="13"/>
                    <a:pt x="42" y="13"/>
                  </a:cubicBezTo>
                  <a:cubicBezTo>
                    <a:pt x="42" y="13"/>
                    <a:pt x="43" y="13"/>
                    <a:pt x="43" y="14"/>
                  </a:cubicBezTo>
                  <a:cubicBezTo>
                    <a:pt x="43" y="14"/>
                    <a:pt x="44" y="15"/>
                    <a:pt x="44" y="17"/>
                  </a:cubicBezTo>
                  <a:cubicBezTo>
                    <a:pt x="44" y="15"/>
                    <a:pt x="43" y="14"/>
                    <a:pt x="43" y="14"/>
                  </a:cubicBezTo>
                  <a:cubicBezTo>
                    <a:pt x="50" y="15"/>
                    <a:pt x="50" y="15"/>
                    <a:pt x="50" y="15"/>
                  </a:cubicBezTo>
                  <a:cubicBezTo>
                    <a:pt x="50" y="15"/>
                    <a:pt x="50" y="15"/>
                    <a:pt x="50" y="15"/>
                  </a:cubicBezTo>
                  <a:cubicBezTo>
                    <a:pt x="50" y="15"/>
                    <a:pt x="50" y="15"/>
                    <a:pt x="50" y="15"/>
                  </a:cubicBezTo>
                  <a:cubicBezTo>
                    <a:pt x="50" y="15"/>
                    <a:pt x="50" y="15"/>
                    <a:pt x="50" y="15"/>
                  </a:cubicBezTo>
                  <a:cubicBezTo>
                    <a:pt x="50" y="15"/>
                    <a:pt x="50" y="15"/>
                    <a:pt x="50" y="15"/>
                  </a:cubicBezTo>
                  <a:cubicBezTo>
                    <a:pt x="53" y="17"/>
                    <a:pt x="53" y="22"/>
                    <a:pt x="53" y="28"/>
                  </a:cubicBezTo>
                  <a:cubicBezTo>
                    <a:pt x="53" y="22"/>
                    <a:pt x="53" y="17"/>
                    <a:pt x="50" y="15"/>
                  </a:cubicBezTo>
                  <a:cubicBezTo>
                    <a:pt x="56" y="16"/>
                    <a:pt x="56" y="16"/>
                    <a:pt x="56" y="16"/>
                  </a:cubicBezTo>
                  <a:cubicBezTo>
                    <a:pt x="56" y="16"/>
                    <a:pt x="56" y="16"/>
                    <a:pt x="56" y="16"/>
                  </a:cubicBezTo>
                  <a:cubicBezTo>
                    <a:pt x="56" y="16"/>
                    <a:pt x="56" y="16"/>
                    <a:pt x="56" y="16"/>
                  </a:cubicBezTo>
                  <a:cubicBezTo>
                    <a:pt x="57" y="16"/>
                    <a:pt x="57" y="16"/>
                    <a:pt x="58" y="17"/>
                  </a:cubicBezTo>
                  <a:cubicBezTo>
                    <a:pt x="58" y="17"/>
                    <a:pt x="58" y="17"/>
                    <a:pt x="58" y="17"/>
                  </a:cubicBezTo>
                  <a:cubicBezTo>
                    <a:pt x="58" y="17"/>
                    <a:pt x="58" y="17"/>
                    <a:pt x="58" y="17"/>
                  </a:cubicBezTo>
                  <a:cubicBezTo>
                    <a:pt x="64" y="22"/>
                    <a:pt x="68" y="33"/>
                    <a:pt x="70" y="40"/>
                  </a:cubicBezTo>
                  <a:cubicBezTo>
                    <a:pt x="72" y="28"/>
                    <a:pt x="60" y="14"/>
                    <a:pt x="60" y="14"/>
                  </a:cubicBezTo>
                  <a:cubicBezTo>
                    <a:pt x="60" y="14"/>
                    <a:pt x="60" y="14"/>
                    <a:pt x="60" y="14"/>
                  </a:cubicBezTo>
                  <a:cubicBezTo>
                    <a:pt x="58" y="12"/>
                    <a:pt x="55" y="9"/>
                    <a:pt x="53" y="7"/>
                  </a:cubicBezTo>
                  <a:cubicBezTo>
                    <a:pt x="53" y="7"/>
                    <a:pt x="53" y="7"/>
                    <a:pt x="53" y="7"/>
                  </a:cubicBezTo>
                  <a:cubicBezTo>
                    <a:pt x="51" y="6"/>
                    <a:pt x="49" y="5"/>
                    <a:pt x="47" y="5"/>
                  </a:cubicBezTo>
                  <a:cubicBezTo>
                    <a:pt x="45" y="5"/>
                    <a:pt x="44" y="6"/>
                    <a:pt x="42" y="6"/>
                  </a:cubicBezTo>
                  <a:cubicBezTo>
                    <a:pt x="41" y="6"/>
                    <a:pt x="40" y="7"/>
                    <a:pt x="38" y="7"/>
                  </a:cubicBezTo>
                  <a:cubicBezTo>
                    <a:pt x="37" y="7"/>
                    <a:pt x="35" y="6"/>
                    <a:pt x="34" y="5"/>
                  </a:cubicBezTo>
                  <a:cubicBezTo>
                    <a:pt x="34" y="5"/>
                    <a:pt x="32" y="3"/>
                    <a:pt x="32" y="2"/>
                  </a:cubicBezTo>
                  <a:cubicBezTo>
                    <a:pt x="31" y="1"/>
                    <a:pt x="30" y="0"/>
                    <a:pt x="28"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212">
              <a:extLst>
                <a:ext uri="{FF2B5EF4-FFF2-40B4-BE49-F238E27FC236}">
                  <a16:creationId xmlns="" xmlns:a16="http://schemas.microsoft.com/office/drawing/2014/main" id="{33958044-AD00-4733-ABF5-7B868BDA68E6}"/>
                </a:ext>
              </a:extLst>
            </p:cNvPr>
            <p:cNvSpPr>
              <a:spLocks/>
            </p:cNvSpPr>
            <p:nvPr/>
          </p:nvSpPr>
          <p:spPr bwMode="auto">
            <a:xfrm flipH="1">
              <a:off x="906462" y="5378450"/>
              <a:ext cx="234950" cy="182563"/>
            </a:xfrm>
            <a:custGeom>
              <a:avLst/>
              <a:gdLst>
                <a:gd name="T0" fmla="*/ 36 w 83"/>
                <a:gd name="T1" fmla="*/ 0 h 64"/>
                <a:gd name="T2" fmla="*/ 29 w 83"/>
                <a:gd name="T3" fmla="*/ 0 h 64"/>
                <a:gd name="T4" fmla="*/ 23 w 83"/>
                <a:gd name="T5" fmla="*/ 6 h 64"/>
                <a:gd name="T6" fmla="*/ 20 w 83"/>
                <a:gd name="T7" fmla="*/ 12 h 64"/>
                <a:gd name="T8" fmla="*/ 16 w 83"/>
                <a:gd name="T9" fmla="*/ 13 h 64"/>
                <a:gd name="T10" fmla="*/ 13 w 83"/>
                <a:gd name="T11" fmla="*/ 13 h 64"/>
                <a:gd name="T12" fmla="*/ 11 w 83"/>
                <a:gd name="T13" fmla="*/ 12 h 64"/>
                <a:gd name="T14" fmla="*/ 5 w 83"/>
                <a:gd name="T15" fmla="*/ 17 h 64"/>
                <a:gd name="T16" fmla="*/ 1 w 83"/>
                <a:gd name="T17" fmla="*/ 38 h 64"/>
                <a:gd name="T18" fmla="*/ 1 w 83"/>
                <a:gd name="T19" fmla="*/ 38 h 64"/>
                <a:gd name="T20" fmla="*/ 15 w 83"/>
                <a:gd name="T21" fmla="*/ 64 h 64"/>
                <a:gd name="T22" fmla="*/ 14 w 83"/>
                <a:gd name="T23" fmla="*/ 23 h 64"/>
                <a:gd name="T24" fmla="*/ 35 w 83"/>
                <a:gd name="T25" fmla="*/ 62 h 64"/>
                <a:gd name="T26" fmla="*/ 19 w 83"/>
                <a:gd name="T27" fmla="*/ 21 h 64"/>
                <a:gd name="T28" fmla="*/ 19 w 83"/>
                <a:gd name="T29" fmla="*/ 21 h 64"/>
                <a:gd name="T30" fmla="*/ 40 w 83"/>
                <a:gd name="T31" fmla="*/ 40 h 64"/>
                <a:gd name="T32" fmla="*/ 25 w 83"/>
                <a:gd name="T33" fmla="*/ 19 h 64"/>
                <a:gd name="T34" fmla="*/ 25 w 83"/>
                <a:gd name="T35" fmla="*/ 19 h 64"/>
                <a:gd name="T36" fmla="*/ 45 w 83"/>
                <a:gd name="T37" fmla="*/ 37 h 64"/>
                <a:gd name="T38" fmla="*/ 32 w 83"/>
                <a:gd name="T39" fmla="*/ 14 h 64"/>
                <a:gd name="T40" fmla="*/ 32 w 83"/>
                <a:gd name="T41" fmla="*/ 14 h 64"/>
                <a:gd name="T42" fmla="*/ 58 w 83"/>
                <a:gd name="T43" fmla="*/ 40 h 64"/>
                <a:gd name="T44" fmla="*/ 36 w 83"/>
                <a:gd name="T45" fmla="*/ 9 h 64"/>
                <a:gd name="T46" fmla="*/ 37 w 83"/>
                <a:gd name="T47" fmla="*/ 9 h 64"/>
                <a:gd name="T48" fmla="*/ 71 w 83"/>
                <a:gd name="T49" fmla="*/ 32 h 64"/>
                <a:gd name="T50" fmla="*/ 39 w 83"/>
                <a:gd name="T51" fmla="*/ 3 h 64"/>
                <a:gd name="T52" fmla="*/ 43 w 83"/>
                <a:gd name="T53" fmla="*/ 3 h 64"/>
                <a:gd name="T54" fmla="*/ 83 w 83"/>
                <a:gd name="T55" fmla="*/ 19 h 64"/>
                <a:gd name="T56" fmla="*/ 58 w 83"/>
                <a:gd name="T57" fmla="*/ 3 h 64"/>
                <a:gd name="T58" fmla="*/ 58 w 83"/>
                <a:gd name="T59" fmla="*/ 3 h 64"/>
                <a:gd name="T60" fmla="*/ 58 w 83"/>
                <a:gd name="T61" fmla="*/ 3 h 64"/>
                <a:gd name="T62" fmla="*/ 36 w 83"/>
                <a:gd name="T63"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3" h="64">
                  <a:moveTo>
                    <a:pt x="36" y="0"/>
                  </a:moveTo>
                  <a:cubicBezTo>
                    <a:pt x="33" y="0"/>
                    <a:pt x="31" y="0"/>
                    <a:pt x="29" y="0"/>
                  </a:cubicBezTo>
                  <a:cubicBezTo>
                    <a:pt x="26" y="0"/>
                    <a:pt x="23" y="3"/>
                    <a:pt x="23" y="6"/>
                  </a:cubicBezTo>
                  <a:cubicBezTo>
                    <a:pt x="23" y="9"/>
                    <a:pt x="22" y="11"/>
                    <a:pt x="20" y="12"/>
                  </a:cubicBezTo>
                  <a:cubicBezTo>
                    <a:pt x="19" y="13"/>
                    <a:pt x="18" y="13"/>
                    <a:pt x="16" y="13"/>
                  </a:cubicBezTo>
                  <a:cubicBezTo>
                    <a:pt x="15" y="13"/>
                    <a:pt x="14" y="13"/>
                    <a:pt x="13" y="13"/>
                  </a:cubicBezTo>
                  <a:cubicBezTo>
                    <a:pt x="12" y="12"/>
                    <a:pt x="12" y="12"/>
                    <a:pt x="11" y="12"/>
                  </a:cubicBezTo>
                  <a:cubicBezTo>
                    <a:pt x="8" y="12"/>
                    <a:pt x="6" y="14"/>
                    <a:pt x="5" y="17"/>
                  </a:cubicBezTo>
                  <a:cubicBezTo>
                    <a:pt x="3" y="22"/>
                    <a:pt x="1" y="29"/>
                    <a:pt x="1" y="38"/>
                  </a:cubicBezTo>
                  <a:cubicBezTo>
                    <a:pt x="1" y="38"/>
                    <a:pt x="1" y="38"/>
                    <a:pt x="1" y="38"/>
                  </a:cubicBezTo>
                  <a:cubicBezTo>
                    <a:pt x="5" y="57"/>
                    <a:pt x="9" y="59"/>
                    <a:pt x="15" y="64"/>
                  </a:cubicBezTo>
                  <a:cubicBezTo>
                    <a:pt x="0" y="42"/>
                    <a:pt x="9" y="24"/>
                    <a:pt x="14" y="23"/>
                  </a:cubicBezTo>
                  <a:cubicBezTo>
                    <a:pt x="12" y="32"/>
                    <a:pt x="17" y="55"/>
                    <a:pt x="35" y="62"/>
                  </a:cubicBezTo>
                  <a:cubicBezTo>
                    <a:pt x="24" y="56"/>
                    <a:pt x="13" y="22"/>
                    <a:pt x="19" y="21"/>
                  </a:cubicBezTo>
                  <a:cubicBezTo>
                    <a:pt x="19" y="21"/>
                    <a:pt x="19" y="21"/>
                    <a:pt x="19" y="21"/>
                  </a:cubicBezTo>
                  <a:cubicBezTo>
                    <a:pt x="25" y="21"/>
                    <a:pt x="31" y="33"/>
                    <a:pt x="40" y="40"/>
                  </a:cubicBezTo>
                  <a:cubicBezTo>
                    <a:pt x="37" y="33"/>
                    <a:pt x="26" y="23"/>
                    <a:pt x="25" y="19"/>
                  </a:cubicBezTo>
                  <a:cubicBezTo>
                    <a:pt x="25" y="19"/>
                    <a:pt x="25" y="19"/>
                    <a:pt x="25" y="19"/>
                  </a:cubicBezTo>
                  <a:cubicBezTo>
                    <a:pt x="31" y="19"/>
                    <a:pt x="41" y="33"/>
                    <a:pt x="45" y="37"/>
                  </a:cubicBezTo>
                  <a:cubicBezTo>
                    <a:pt x="42" y="24"/>
                    <a:pt x="27" y="15"/>
                    <a:pt x="32" y="14"/>
                  </a:cubicBezTo>
                  <a:cubicBezTo>
                    <a:pt x="32" y="14"/>
                    <a:pt x="32" y="14"/>
                    <a:pt x="32" y="14"/>
                  </a:cubicBezTo>
                  <a:cubicBezTo>
                    <a:pt x="37" y="14"/>
                    <a:pt x="55" y="32"/>
                    <a:pt x="58" y="40"/>
                  </a:cubicBezTo>
                  <a:cubicBezTo>
                    <a:pt x="61" y="28"/>
                    <a:pt x="30" y="10"/>
                    <a:pt x="36" y="9"/>
                  </a:cubicBezTo>
                  <a:cubicBezTo>
                    <a:pt x="36" y="9"/>
                    <a:pt x="36" y="9"/>
                    <a:pt x="37" y="9"/>
                  </a:cubicBezTo>
                  <a:cubicBezTo>
                    <a:pt x="43" y="9"/>
                    <a:pt x="65" y="19"/>
                    <a:pt x="71" y="32"/>
                  </a:cubicBezTo>
                  <a:cubicBezTo>
                    <a:pt x="68" y="9"/>
                    <a:pt x="30" y="3"/>
                    <a:pt x="39" y="3"/>
                  </a:cubicBezTo>
                  <a:cubicBezTo>
                    <a:pt x="40" y="3"/>
                    <a:pt x="41" y="3"/>
                    <a:pt x="43" y="3"/>
                  </a:cubicBezTo>
                  <a:cubicBezTo>
                    <a:pt x="63" y="4"/>
                    <a:pt x="70" y="12"/>
                    <a:pt x="83" y="19"/>
                  </a:cubicBezTo>
                  <a:cubicBezTo>
                    <a:pt x="77" y="10"/>
                    <a:pt x="61" y="4"/>
                    <a:pt x="58" y="3"/>
                  </a:cubicBezTo>
                  <a:cubicBezTo>
                    <a:pt x="58" y="3"/>
                    <a:pt x="58" y="3"/>
                    <a:pt x="58" y="3"/>
                  </a:cubicBezTo>
                  <a:cubicBezTo>
                    <a:pt x="58" y="3"/>
                    <a:pt x="58" y="3"/>
                    <a:pt x="58" y="3"/>
                  </a:cubicBezTo>
                  <a:cubicBezTo>
                    <a:pt x="49" y="0"/>
                    <a:pt x="41" y="0"/>
                    <a:pt x="36"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213">
              <a:extLst>
                <a:ext uri="{FF2B5EF4-FFF2-40B4-BE49-F238E27FC236}">
                  <a16:creationId xmlns="" xmlns:a16="http://schemas.microsoft.com/office/drawing/2014/main" id="{39B52A9D-2A86-4AFC-98EB-3478DD866BFD}"/>
                </a:ext>
              </a:extLst>
            </p:cNvPr>
            <p:cNvSpPr>
              <a:spLocks/>
            </p:cNvSpPr>
            <p:nvPr/>
          </p:nvSpPr>
          <p:spPr bwMode="auto">
            <a:xfrm flipH="1">
              <a:off x="1119187" y="5603875"/>
              <a:ext cx="127000" cy="166688"/>
            </a:xfrm>
            <a:custGeom>
              <a:avLst/>
              <a:gdLst>
                <a:gd name="T0" fmla="*/ 8 w 45"/>
                <a:gd name="T1" fmla="*/ 0 h 59"/>
                <a:gd name="T2" fmla="*/ 5 w 45"/>
                <a:gd name="T3" fmla="*/ 2 h 59"/>
                <a:gd name="T4" fmla="*/ 1 w 45"/>
                <a:gd name="T5" fmla="*/ 10 h 59"/>
                <a:gd name="T6" fmla="*/ 0 w 45"/>
                <a:gd name="T7" fmla="*/ 13 h 59"/>
                <a:gd name="T8" fmla="*/ 22 w 45"/>
                <a:gd name="T9" fmla="*/ 55 h 59"/>
                <a:gd name="T10" fmla="*/ 26 w 45"/>
                <a:gd name="T11" fmla="*/ 59 h 59"/>
                <a:gd name="T12" fmla="*/ 6 w 45"/>
                <a:gd name="T13" fmla="*/ 23 h 59"/>
                <a:gd name="T14" fmla="*/ 10 w 45"/>
                <a:gd name="T15" fmla="*/ 28 h 59"/>
                <a:gd name="T16" fmla="*/ 35 w 45"/>
                <a:gd name="T17" fmla="*/ 50 h 59"/>
                <a:gd name="T18" fmla="*/ 33 w 45"/>
                <a:gd name="T19" fmla="*/ 47 h 59"/>
                <a:gd name="T20" fmla="*/ 6 w 45"/>
                <a:gd name="T21" fmla="*/ 12 h 59"/>
                <a:gd name="T22" fmla="*/ 6 w 45"/>
                <a:gd name="T23" fmla="*/ 12 h 59"/>
                <a:gd name="T24" fmla="*/ 16 w 45"/>
                <a:gd name="T25" fmla="*/ 22 h 59"/>
                <a:gd name="T26" fmla="*/ 27 w 45"/>
                <a:gd name="T27" fmla="*/ 31 h 59"/>
                <a:gd name="T28" fmla="*/ 27 w 45"/>
                <a:gd name="T29" fmla="*/ 30 h 59"/>
                <a:gd name="T30" fmla="*/ 8 w 45"/>
                <a:gd name="T31" fmla="*/ 8 h 59"/>
                <a:gd name="T32" fmla="*/ 9 w 45"/>
                <a:gd name="T33" fmla="*/ 8 h 59"/>
                <a:gd name="T34" fmla="*/ 43 w 45"/>
                <a:gd name="T35" fmla="*/ 34 h 59"/>
                <a:gd name="T36" fmla="*/ 44 w 45"/>
                <a:gd name="T37" fmla="*/ 33 h 59"/>
                <a:gd name="T38" fmla="*/ 13 w 45"/>
                <a:gd name="T39" fmla="*/ 5 h 59"/>
                <a:gd name="T40" fmla="*/ 13 w 45"/>
                <a:gd name="T41" fmla="*/ 5 h 59"/>
                <a:gd name="T42" fmla="*/ 43 w 45"/>
                <a:gd name="T43" fmla="*/ 21 h 59"/>
                <a:gd name="T44" fmla="*/ 44 w 45"/>
                <a:gd name="T45" fmla="*/ 21 h 59"/>
                <a:gd name="T46" fmla="*/ 33 w 45"/>
                <a:gd name="T47" fmla="*/ 12 h 59"/>
                <a:gd name="T48" fmla="*/ 33 w 45"/>
                <a:gd name="T49" fmla="*/ 12 h 59"/>
                <a:gd name="T50" fmla="*/ 31 w 45"/>
                <a:gd name="T51" fmla="*/ 11 h 59"/>
                <a:gd name="T52" fmla="*/ 31 w 45"/>
                <a:gd name="T53" fmla="*/ 11 h 59"/>
                <a:gd name="T54" fmla="*/ 31 w 45"/>
                <a:gd name="T55" fmla="*/ 11 h 59"/>
                <a:gd name="T56" fmla="*/ 29 w 45"/>
                <a:gd name="T57" fmla="*/ 10 h 59"/>
                <a:gd name="T58" fmla="*/ 8 w 45"/>
                <a:gd name="T59"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5" h="59">
                  <a:moveTo>
                    <a:pt x="8" y="0"/>
                  </a:moveTo>
                  <a:cubicBezTo>
                    <a:pt x="6" y="0"/>
                    <a:pt x="5" y="1"/>
                    <a:pt x="5" y="2"/>
                  </a:cubicBezTo>
                  <a:cubicBezTo>
                    <a:pt x="4" y="6"/>
                    <a:pt x="1" y="3"/>
                    <a:pt x="1" y="10"/>
                  </a:cubicBezTo>
                  <a:cubicBezTo>
                    <a:pt x="0" y="11"/>
                    <a:pt x="0" y="12"/>
                    <a:pt x="0" y="13"/>
                  </a:cubicBezTo>
                  <a:cubicBezTo>
                    <a:pt x="0" y="21"/>
                    <a:pt x="7" y="42"/>
                    <a:pt x="22" y="55"/>
                  </a:cubicBezTo>
                  <a:cubicBezTo>
                    <a:pt x="23" y="56"/>
                    <a:pt x="24" y="58"/>
                    <a:pt x="26" y="59"/>
                  </a:cubicBezTo>
                  <a:cubicBezTo>
                    <a:pt x="17" y="50"/>
                    <a:pt x="3" y="23"/>
                    <a:pt x="6" y="23"/>
                  </a:cubicBezTo>
                  <a:cubicBezTo>
                    <a:pt x="6" y="23"/>
                    <a:pt x="8" y="25"/>
                    <a:pt x="10" y="28"/>
                  </a:cubicBezTo>
                  <a:cubicBezTo>
                    <a:pt x="21" y="42"/>
                    <a:pt x="33" y="50"/>
                    <a:pt x="35" y="50"/>
                  </a:cubicBezTo>
                  <a:cubicBezTo>
                    <a:pt x="36" y="50"/>
                    <a:pt x="35" y="49"/>
                    <a:pt x="33" y="47"/>
                  </a:cubicBezTo>
                  <a:cubicBezTo>
                    <a:pt x="24" y="40"/>
                    <a:pt x="4" y="13"/>
                    <a:pt x="6" y="12"/>
                  </a:cubicBezTo>
                  <a:cubicBezTo>
                    <a:pt x="6" y="12"/>
                    <a:pt x="6" y="12"/>
                    <a:pt x="6" y="12"/>
                  </a:cubicBezTo>
                  <a:cubicBezTo>
                    <a:pt x="7" y="12"/>
                    <a:pt x="11" y="17"/>
                    <a:pt x="16" y="22"/>
                  </a:cubicBezTo>
                  <a:cubicBezTo>
                    <a:pt x="20" y="26"/>
                    <a:pt x="25" y="31"/>
                    <a:pt x="27" y="31"/>
                  </a:cubicBezTo>
                  <a:cubicBezTo>
                    <a:pt x="27" y="31"/>
                    <a:pt x="27" y="31"/>
                    <a:pt x="27" y="30"/>
                  </a:cubicBezTo>
                  <a:cubicBezTo>
                    <a:pt x="26" y="24"/>
                    <a:pt x="5" y="8"/>
                    <a:pt x="8" y="8"/>
                  </a:cubicBezTo>
                  <a:cubicBezTo>
                    <a:pt x="9" y="8"/>
                    <a:pt x="9" y="8"/>
                    <a:pt x="9" y="8"/>
                  </a:cubicBezTo>
                  <a:cubicBezTo>
                    <a:pt x="15" y="10"/>
                    <a:pt x="41" y="34"/>
                    <a:pt x="43" y="34"/>
                  </a:cubicBezTo>
                  <a:cubicBezTo>
                    <a:pt x="44" y="34"/>
                    <a:pt x="44" y="33"/>
                    <a:pt x="44" y="33"/>
                  </a:cubicBezTo>
                  <a:cubicBezTo>
                    <a:pt x="42" y="28"/>
                    <a:pt x="7" y="5"/>
                    <a:pt x="13" y="5"/>
                  </a:cubicBezTo>
                  <a:cubicBezTo>
                    <a:pt x="13" y="5"/>
                    <a:pt x="13" y="5"/>
                    <a:pt x="13" y="5"/>
                  </a:cubicBezTo>
                  <a:cubicBezTo>
                    <a:pt x="19" y="5"/>
                    <a:pt x="39" y="21"/>
                    <a:pt x="43" y="21"/>
                  </a:cubicBezTo>
                  <a:cubicBezTo>
                    <a:pt x="43" y="21"/>
                    <a:pt x="43" y="21"/>
                    <a:pt x="44" y="21"/>
                  </a:cubicBezTo>
                  <a:cubicBezTo>
                    <a:pt x="45" y="19"/>
                    <a:pt x="37" y="14"/>
                    <a:pt x="33" y="12"/>
                  </a:cubicBezTo>
                  <a:cubicBezTo>
                    <a:pt x="33" y="12"/>
                    <a:pt x="33" y="12"/>
                    <a:pt x="33" y="12"/>
                  </a:cubicBezTo>
                  <a:cubicBezTo>
                    <a:pt x="32" y="12"/>
                    <a:pt x="32" y="11"/>
                    <a:pt x="31" y="11"/>
                  </a:cubicBezTo>
                  <a:cubicBezTo>
                    <a:pt x="31" y="11"/>
                    <a:pt x="31" y="11"/>
                    <a:pt x="31" y="11"/>
                  </a:cubicBezTo>
                  <a:cubicBezTo>
                    <a:pt x="31" y="11"/>
                    <a:pt x="31" y="11"/>
                    <a:pt x="31" y="11"/>
                  </a:cubicBezTo>
                  <a:cubicBezTo>
                    <a:pt x="30" y="10"/>
                    <a:pt x="30" y="10"/>
                    <a:pt x="29" y="10"/>
                  </a:cubicBezTo>
                  <a:cubicBezTo>
                    <a:pt x="17" y="2"/>
                    <a:pt x="11" y="0"/>
                    <a:pt x="8"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0" name="Freeform 214">
              <a:extLst>
                <a:ext uri="{FF2B5EF4-FFF2-40B4-BE49-F238E27FC236}">
                  <a16:creationId xmlns="" xmlns:a16="http://schemas.microsoft.com/office/drawing/2014/main" id="{FAA28E05-50BD-42EB-AE7D-B4DDE321DA9F}"/>
                </a:ext>
              </a:extLst>
            </p:cNvPr>
            <p:cNvSpPr>
              <a:spLocks/>
            </p:cNvSpPr>
            <p:nvPr/>
          </p:nvSpPr>
          <p:spPr bwMode="auto">
            <a:xfrm flipH="1">
              <a:off x="873125" y="5834063"/>
              <a:ext cx="174625" cy="79375"/>
            </a:xfrm>
            <a:custGeom>
              <a:avLst/>
              <a:gdLst>
                <a:gd name="T0" fmla="*/ 53 w 62"/>
                <a:gd name="T1" fmla="*/ 0 h 28"/>
                <a:gd name="T2" fmla="*/ 45 w 62"/>
                <a:gd name="T3" fmla="*/ 1 h 28"/>
                <a:gd name="T4" fmla="*/ 45 w 62"/>
                <a:gd name="T5" fmla="*/ 1 h 28"/>
                <a:gd name="T6" fmla="*/ 45 w 62"/>
                <a:gd name="T7" fmla="*/ 1 h 28"/>
                <a:gd name="T8" fmla="*/ 45 w 62"/>
                <a:gd name="T9" fmla="*/ 1 h 28"/>
                <a:gd name="T10" fmla="*/ 36 w 62"/>
                <a:gd name="T11" fmla="*/ 4 h 28"/>
                <a:gd name="T12" fmla="*/ 25 w 62"/>
                <a:gd name="T13" fmla="*/ 8 h 28"/>
                <a:gd name="T14" fmla="*/ 19 w 62"/>
                <a:gd name="T15" fmla="*/ 11 h 28"/>
                <a:gd name="T16" fmla="*/ 0 w 62"/>
                <a:gd name="T17" fmla="*/ 20 h 28"/>
                <a:gd name="T18" fmla="*/ 20 w 62"/>
                <a:gd name="T19" fmla="*/ 27 h 28"/>
                <a:gd name="T20" fmla="*/ 30 w 62"/>
                <a:gd name="T21" fmla="*/ 28 h 28"/>
                <a:gd name="T22" fmla="*/ 41 w 62"/>
                <a:gd name="T23" fmla="*/ 27 h 28"/>
                <a:gd name="T24" fmla="*/ 61 w 62"/>
                <a:gd name="T25" fmla="*/ 14 h 28"/>
                <a:gd name="T26" fmla="*/ 61 w 62"/>
                <a:gd name="T27" fmla="*/ 12 h 28"/>
                <a:gd name="T28" fmla="*/ 56 w 62"/>
                <a:gd name="T29" fmla="*/ 16 h 28"/>
                <a:gd name="T30" fmla="*/ 28 w 62"/>
                <a:gd name="T31" fmla="*/ 25 h 28"/>
                <a:gd name="T32" fmla="*/ 21 w 62"/>
                <a:gd name="T33" fmla="*/ 24 h 28"/>
                <a:gd name="T34" fmla="*/ 45 w 62"/>
                <a:gd name="T35" fmla="*/ 15 h 28"/>
                <a:gd name="T36" fmla="*/ 48 w 62"/>
                <a:gd name="T37" fmla="*/ 12 h 28"/>
                <a:gd name="T38" fmla="*/ 38 w 62"/>
                <a:gd name="T39" fmla="*/ 14 h 28"/>
                <a:gd name="T40" fmla="*/ 17 w 62"/>
                <a:gd name="T41" fmla="*/ 18 h 28"/>
                <a:gd name="T42" fmla="*/ 15 w 62"/>
                <a:gd name="T43" fmla="*/ 18 h 28"/>
                <a:gd name="T44" fmla="*/ 49 w 62"/>
                <a:gd name="T45" fmla="*/ 4 h 28"/>
                <a:gd name="T46" fmla="*/ 53 w 62"/>
                <a:gd name="T4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2" h="28">
                  <a:moveTo>
                    <a:pt x="53" y="0"/>
                  </a:moveTo>
                  <a:cubicBezTo>
                    <a:pt x="51" y="0"/>
                    <a:pt x="49" y="0"/>
                    <a:pt x="45" y="1"/>
                  </a:cubicBezTo>
                  <a:cubicBezTo>
                    <a:pt x="45" y="1"/>
                    <a:pt x="45" y="1"/>
                    <a:pt x="45" y="1"/>
                  </a:cubicBezTo>
                  <a:cubicBezTo>
                    <a:pt x="45" y="1"/>
                    <a:pt x="45" y="1"/>
                    <a:pt x="45" y="1"/>
                  </a:cubicBezTo>
                  <a:cubicBezTo>
                    <a:pt x="45" y="1"/>
                    <a:pt x="45" y="1"/>
                    <a:pt x="45" y="1"/>
                  </a:cubicBezTo>
                  <a:cubicBezTo>
                    <a:pt x="42" y="2"/>
                    <a:pt x="39" y="3"/>
                    <a:pt x="36" y="4"/>
                  </a:cubicBezTo>
                  <a:cubicBezTo>
                    <a:pt x="33" y="6"/>
                    <a:pt x="29" y="7"/>
                    <a:pt x="25" y="8"/>
                  </a:cubicBezTo>
                  <a:cubicBezTo>
                    <a:pt x="23" y="9"/>
                    <a:pt x="21" y="10"/>
                    <a:pt x="19" y="11"/>
                  </a:cubicBezTo>
                  <a:cubicBezTo>
                    <a:pt x="8" y="14"/>
                    <a:pt x="0" y="17"/>
                    <a:pt x="0" y="20"/>
                  </a:cubicBezTo>
                  <a:cubicBezTo>
                    <a:pt x="0" y="22"/>
                    <a:pt x="6" y="24"/>
                    <a:pt x="20" y="27"/>
                  </a:cubicBezTo>
                  <a:cubicBezTo>
                    <a:pt x="23" y="27"/>
                    <a:pt x="26" y="28"/>
                    <a:pt x="30" y="28"/>
                  </a:cubicBezTo>
                  <a:cubicBezTo>
                    <a:pt x="34" y="28"/>
                    <a:pt x="37" y="27"/>
                    <a:pt x="41" y="27"/>
                  </a:cubicBezTo>
                  <a:cubicBezTo>
                    <a:pt x="41" y="27"/>
                    <a:pt x="56" y="22"/>
                    <a:pt x="61" y="14"/>
                  </a:cubicBezTo>
                  <a:cubicBezTo>
                    <a:pt x="61" y="14"/>
                    <a:pt x="62" y="12"/>
                    <a:pt x="61" y="12"/>
                  </a:cubicBezTo>
                  <a:cubicBezTo>
                    <a:pt x="60" y="12"/>
                    <a:pt x="59" y="13"/>
                    <a:pt x="56" y="16"/>
                  </a:cubicBezTo>
                  <a:cubicBezTo>
                    <a:pt x="50" y="20"/>
                    <a:pt x="40" y="25"/>
                    <a:pt x="28" y="25"/>
                  </a:cubicBezTo>
                  <a:cubicBezTo>
                    <a:pt x="26" y="25"/>
                    <a:pt x="24" y="25"/>
                    <a:pt x="21" y="24"/>
                  </a:cubicBezTo>
                  <a:cubicBezTo>
                    <a:pt x="7" y="21"/>
                    <a:pt x="33" y="20"/>
                    <a:pt x="45" y="15"/>
                  </a:cubicBezTo>
                  <a:cubicBezTo>
                    <a:pt x="51" y="13"/>
                    <a:pt x="51" y="12"/>
                    <a:pt x="48" y="12"/>
                  </a:cubicBezTo>
                  <a:cubicBezTo>
                    <a:pt x="46" y="12"/>
                    <a:pt x="42" y="13"/>
                    <a:pt x="38" y="14"/>
                  </a:cubicBezTo>
                  <a:cubicBezTo>
                    <a:pt x="31" y="16"/>
                    <a:pt x="21" y="18"/>
                    <a:pt x="17" y="18"/>
                  </a:cubicBezTo>
                  <a:cubicBezTo>
                    <a:pt x="16" y="18"/>
                    <a:pt x="16" y="18"/>
                    <a:pt x="15" y="18"/>
                  </a:cubicBezTo>
                  <a:cubicBezTo>
                    <a:pt x="11" y="17"/>
                    <a:pt x="40" y="10"/>
                    <a:pt x="49" y="4"/>
                  </a:cubicBezTo>
                  <a:cubicBezTo>
                    <a:pt x="54" y="1"/>
                    <a:pt x="55" y="0"/>
                    <a:pt x="53"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1" name="Freeform 215">
              <a:extLst>
                <a:ext uri="{FF2B5EF4-FFF2-40B4-BE49-F238E27FC236}">
                  <a16:creationId xmlns="" xmlns:a16="http://schemas.microsoft.com/office/drawing/2014/main" id="{504EB550-9BA4-4A54-8FF9-0239090B3A79}"/>
                </a:ext>
              </a:extLst>
            </p:cNvPr>
            <p:cNvSpPr>
              <a:spLocks/>
            </p:cNvSpPr>
            <p:nvPr/>
          </p:nvSpPr>
          <p:spPr bwMode="auto">
            <a:xfrm flipH="1">
              <a:off x="431800" y="5497513"/>
              <a:ext cx="88900" cy="147638"/>
            </a:xfrm>
            <a:custGeom>
              <a:avLst/>
              <a:gdLst>
                <a:gd name="T0" fmla="*/ 29 w 31"/>
                <a:gd name="T1" fmla="*/ 0 h 52"/>
                <a:gd name="T2" fmla="*/ 2 w 31"/>
                <a:gd name="T3" fmla="*/ 28 h 52"/>
                <a:gd name="T4" fmla="*/ 0 w 31"/>
                <a:gd name="T5" fmla="*/ 30 h 52"/>
                <a:gd name="T6" fmla="*/ 21 w 31"/>
                <a:gd name="T7" fmla="*/ 12 h 52"/>
                <a:gd name="T8" fmla="*/ 21 w 31"/>
                <a:gd name="T9" fmla="*/ 12 h 52"/>
                <a:gd name="T10" fmla="*/ 7 w 31"/>
                <a:gd name="T11" fmla="*/ 37 h 52"/>
                <a:gd name="T12" fmla="*/ 7 w 31"/>
                <a:gd name="T13" fmla="*/ 36 h 52"/>
                <a:gd name="T14" fmla="*/ 24 w 31"/>
                <a:gd name="T15" fmla="*/ 15 h 52"/>
                <a:gd name="T16" fmla="*/ 22 w 31"/>
                <a:gd name="T17" fmla="*/ 19 h 52"/>
                <a:gd name="T18" fmla="*/ 6 w 31"/>
                <a:gd name="T19" fmla="*/ 52 h 52"/>
                <a:gd name="T20" fmla="*/ 6 w 31"/>
                <a:gd name="T21" fmla="*/ 52 h 52"/>
                <a:gd name="T22" fmla="*/ 10 w 31"/>
                <a:gd name="T23" fmla="*/ 50 h 52"/>
                <a:gd name="T24" fmla="*/ 28 w 31"/>
                <a:gd name="T25" fmla="*/ 13 h 52"/>
                <a:gd name="T26" fmla="*/ 31 w 31"/>
                <a:gd name="T27" fmla="*/ 3 h 52"/>
                <a:gd name="T28" fmla="*/ 29 w 31"/>
                <a:gd name="T29"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1" h="52">
                  <a:moveTo>
                    <a:pt x="29" y="0"/>
                  </a:moveTo>
                  <a:cubicBezTo>
                    <a:pt x="26" y="0"/>
                    <a:pt x="18" y="7"/>
                    <a:pt x="2" y="28"/>
                  </a:cubicBezTo>
                  <a:cubicBezTo>
                    <a:pt x="2" y="28"/>
                    <a:pt x="1" y="29"/>
                    <a:pt x="0" y="30"/>
                  </a:cubicBezTo>
                  <a:cubicBezTo>
                    <a:pt x="7" y="26"/>
                    <a:pt x="18" y="12"/>
                    <a:pt x="21" y="12"/>
                  </a:cubicBezTo>
                  <a:cubicBezTo>
                    <a:pt x="21" y="12"/>
                    <a:pt x="21" y="12"/>
                    <a:pt x="21" y="12"/>
                  </a:cubicBezTo>
                  <a:cubicBezTo>
                    <a:pt x="21" y="17"/>
                    <a:pt x="4" y="37"/>
                    <a:pt x="7" y="37"/>
                  </a:cubicBezTo>
                  <a:cubicBezTo>
                    <a:pt x="7" y="37"/>
                    <a:pt x="7" y="37"/>
                    <a:pt x="7" y="36"/>
                  </a:cubicBezTo>
                  <a:cubicBezTo>
                    <a:pt x="12" y="34"/>
                    <a:pt x="23" y="15"/>
                    <a:pt x="24" y="15"/>
                  </a:cubicBezTo>
                  <a:cubicBezTo>
                    <a:pt x="24" y="15"/>
                    <a:pt x="24" y="16"/>
                    <a:pt x="22" y="19"/>
                  </a:cubicBezTo>
                  <a:cubicBezTo>
                    <a:pt x="16" y="32"/>
                    <a:pt x="2" y="52"/>
                    <a:pt x="6" y="52"/>
                  </a:cubicBezTo>
                  <a:cubicBezTo>
                    <a:pt x="6" y="52"/>
                    <a:pt x="6" y="52"/>
                    <a:pt x="6" y="52"/>
                  </a:cubicBezTo>
                  <a:cubicBezTo>
                    <a:pt x="8" y="52"/>
                    <a:pt x="9" y="51"/>
                    <a:pt x="10" y="50"/>
                  </a:cubicBezTo>
                  <a:cubicBezTo>
                    <a:pt x="17" y="36"/>
                    <a:pt x="22" y="23"/>
                    <a:pt x="28" y="13"/>
                  </a:cubicBezTo>
                  <a:cubicBezTo>
                    <a:pt x="30" y="11"/>
                    <a:pt x="31" y="6"/>
                    <a:pt x="31" y="3"/>
                  </a:cubicBezTo>
                  <a:cubicBezTo>
                    <a:pt x="31" y="2"/>
                    <a:pt x="30" y="0"/>
                    <a:pt x="29"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2" name="Freeform 216">
              <a:extLst>
                <a:ext uri="{FF2B5EF4-FFF2-40B4-BE49-F238E27FC236}">
                  <a16:creationId xmlns="" xmlns:a16="http://schemas.microsoft.com/office/drawing/2014/main" id="{8D5AB818-E5A2-454C-A675-7FA10E1896A8}"/>
                </a:ext>
              </a:extLst>
            </p:cNvPr>
            <p:cNvSpPr>
              <a:spLocks/>
            </p:cNvSpPr>
            <p:nvPr/>
          </p:nvSpPr>
          <p:spPr bwMode="auto">
            <a:xfrm flipH="1">
              <a:off x="600075" y="5287963"/>
              <a:ext cx="25400" cy="73025"/>
            </a:xfrm>
            <a:custGeom>
              <a:avLst/>
              <a:gdLst>
                <a:gd name="T0" fmla="*/ 9 w 9"/>
                <a:gd name="T1" fmla="*/ 0 h 26"/>
                <a:gd name="T2" fmla="*/ 0 w 9"/>
                <a:gd name="T3" fmla="*/ 26 h 26"/>
                <a:gd name="T4" fmla="*/ 9 w 9"/>
                <a:gd name="T5" fmla="*/ 0 h 26"/>
              </a:gdLst>
              <a:ahLst/>
              <a:cxnLst>
                <a:cxn ang="0">
                  <a:pos x="T0" y="T1"/>
                </a:cxn>
                <a:cxn ang="0">
                  <a:pos x="T2" y="T3"/>
                </a:cxn>
                <a:cxn ang="0">
                  <a:pos x="T4" y="T5"/>
                </a:cxn>
              </a:cxnLst>
              <a:rect l="0" t="0" r="r" b="b"/>
              <a:pathLst>
                <a:path w="9" h="26">
                  <a:moveTo>
                    <a:pt x="9" y="0"/>
                  </a:moveTo>
                  <a:cubicBezTo>
                    <a:pt x="7" y="4"/>
                    <a:pt x="4" y="18"/>
                    <a:pt x="0" y="26"/>
                  </a:cubicBezTo>
                  <a:cubicBezTo>
                    <a:pt x="6" y="17"/>
                    <a:pt x="7" y="4"/>
                    <a:pt x="9"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3" name="Freeform 217">
              <a:extLst>
                <a:ext uri="{FF2B5EF4-FFF2-40B4-BE49-F238E27FC236}">
                  <a16:creationId xmlns="" xmlns:a16="http://schemas.microsoft.com/office/drawing/2014/main" id="{683E0170-B25E-4FD8-B79D-1B1ED6BF74D9}"/>
                </a:ext>
              </a:extLst>
            </p:cNvPr>
            <p:cNvSpPr>
              <a:spLocks/>
            </p:cNvSpPr>
            <p:nvPr/>
          </p:nvSpPr>
          <p:spPr bwMode="auto">
            <a:xfrm flipH="1">
              <a:off x="593724" y="5278438"/>
              <a:ext cx="42863" cy="96838"/>
            </a:xfrm>
            <a:custGeom>
              <a:avLst/>
              <a:gdLst>
                <a:gd name="T0" fmla="*/ 8 w 15"/>
                <a:gd name="T1" fmla="*/ 0 h 34"/>
                <a:gd name="T2" fmla="*/ 9 w 15"/>
                <a:gd name="T3" fmla="*/ 3 h 34"/>
                <a:gd name="T4" fmla="*/ 0 w 15"/>
                <a:gd name="T5" fmla="*/ 34 h 34"/>
                <a:gd name="T6" fmla="*/ 4 w 15"/>
                <a:gd name="T7" fmla="*/ 29 h 34"/>
                <a:gd name="T8" fmla="*/ 13 w 15"/>
                <a:gd name="T9" fmla="*/ 3 h 34"/>
                <a:gd name="T10" fmla="*/ 15 w 15"/>
                <a:gd name="T11" fmla="*/ 1 h 34"/>
                <a:gd name="T12" fmla="*/ 8 w 15"/>
                <a:gd name="T13" fmla="*/ 0 h 34"/>
              </a:gdLst>
              <a:ahLst/>
              <a:cxnLst>
                <a:cxn ang="0">
                  <a:pos x="T0" y="T1"/>
                </a:cxn>
                <a:cxn ang="0">
                  <a:pos x="T2" y="T3"/>
                </a:cxn>
                <a:cxn ang="0">
                  <a:pos x="T4" y="T5"/>
                </a:cxn>
                <a:cxn ang="0">
                  <a:pos x="T6" y="T7"/>
                </a:cxn>
                <a:cxn ang="0">
                  <a:pos x="T8" y="T9"/>
                </a:cxn>
                <a:cxn ang="0">
                  <a:pos x="T10" y="T11"/>
                </a:cxn>
                <a:cxn ang="0">
                  <a:pos x="T12" y="T13"/>
                </a:cxn>
              </a:cxnLst>
              <a:rect l="0" t="0" r="r" b="b"/>
              <a:pathLst>
                <a:path w="15" h="34">
                  <a:moveTo>
                    <a:pt x="8" y="0"/>
                  </a:moveTo>
                  <a:cubicBezTo>
                    <a:pt x="8" y="0"/>
                    <a:pt x="9" y="1"/>
                    <a:pt x="9" y="3"/>
                  </a:cubicBezTo>
                  <a:cubicBezTo>
                    <a:pt x="9" y="9"/>
                    <a:pt x="3" y="25"/>
                    <a:pt x="0" y="34"/>
                  </a:cubicBezTo>
                  <a:cubicBezTo>
                    <a:pt x="1" y="33"/>
                    <a:pt x="3" y="31"/>
                    <a:pt x="4" y="29"/>
                  </a:cubicBezTo>
                  <a:cubicBezTo>
                    <a:pt x="8" y="21"/>
                    <a:pt x="11" y="7"/>
                    <a:pt x="13" y="3"/>
                  </a:cubicBezTo>
                  <a:cubicBezTo>
                    <a:pt x="14" y="2"/>
                    <a:pt x="14" y="1"/>
                    <a:pt x="15" y="1"/>
                  </a:cubicBezTo>
                  <a:cubicBezTo>
                    <a:pt x="8" y="0"/>
                    <a:pt x="8" y="0"/>
                    <a:pt x="8" y="0"/>
                  </a:cubicBezTo>
                </a:path>
              </a:pathLst>
            </a:custGeom>
            <a:solidFill>
              <a:srgbClr val="FFFC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4" name="Freeform 218">
              <a:extLst>
                <a:ext uri="{FF2B5EF4-FFF2-40B4-BE49-F238E27FC236}">
                  <a16:creationId xmlns="" xmlns:a16="http://schemas.microsoft.com/office/drawing/2014/main" id="{61B2276E-C450-450B-804B-8F162AD04542}"/>
                </a:ext>
              </a:extLst>
            </p:cNvPr>
            <p:cNvSpPr>
              <a:spLocks/>
            </p:cNvSpPr>
            <p:nvPr/>
          </p:nvSpPr>
          <p:spPr bwMode="auto">
            <a:xfrm flipH="1">
              <a:off x="593725" y="52816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5" name="Freeform 219">
              <a:extLst>
                <a:ext uri="{FF2B5EF4-FFF2-40B4-BE49-F238E27FC236}">
                  <a16:creationId xmlns="" xmlns:a16="http://schemas.microsoft.com/office/drawing/2014/main" id="{62AF3DB8-451C-4980-9F16-7E712D40C45E}"/>
                </a:ext>
              </a:extLst>
            </p:cNvPr>
            <p:cNvSpPr>
              <a:spLocks/>
            </p:cNvSpPr>
            <p:nvPr/>
          </p:nvSpPr>
          <p:spPr bwMode="auto">
            <a:xfrm flipH="1">
              <a:off x="593725" y="5281613"/>
              <a:ext cx="0" cy="0"/>
            </a:xfrm>
            <a:custGeom>
              <a:avLst/>
              <a:gdLst/>
              <a:ahLst/>
              <a:cxnLst>
                <a:cxn ang="0">
                  <a:pos x="0" y="0"/>
                </a:cxn>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path>
              </a:pathLst>
            </a:custGeom>
            <a:solidFill>
              <a:srgbClr val="FFFC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6" name="Freeform 220">
              <a:extLst>
                <a:ext uri="{FF2B5EF4-FFF2-40B4-BE49-F238E27FC236}">
                  <a16:creationId xmlns="" xmlns:a16="http://schemas.microsoft.com/office/drawing/2014/main" id="{BA38B1E2-196C-4FA0-ADE7-2BFF5D89FCB2}"/>
                </a:ext>
              </a:extLst>
            </p:cNvPr>
            <p:cNvSpPr>
              <a:spLocks/>
            </p:cNvSpPr>
            <p:nvPr/>
          </p:nvSpPr>
          <p:spPr bwMode="auto">
            <a:xfrm flipH="1">
              <a:off x="571499" y="5284788"/>
              <a:ext cx="11113" cy="68263"/>
            </a:xfrm>
            <a:custGeom>
              <a:avLst/>
              <a:gdLst>
                <a:gd name="T0" fmla="*/ 2 w 4"/>
                <a:gd name="T1" fmla="*/ 0 h 24"/>
                <a:gd name="T2" fmla="*/ 0 w 4"/>
                <a:gd name="T3" fmla="*/ 24 h 24"/>
                <a:gd name="T4" fmla="*/ 2 w 4"/>
                <a:gd name="T5" fmla="*/ 0 h 24"/>
                <a:gd name="T6" fmla="*/ 2 w 4"/>
                <a:gd name="T7" fmla="*/ 0 h 24"/>
              </a:gdLst>
              <a:ahLst/>
              <a:cxnLst>
                <a:cxn ang="0">
                  <a:pos x="T0" y="T1"/>
                </a:cxn>
                <a:cxn ang="0">
                  <a:pos x="T2" y="T3"/>
                </a:cxn>
                <a:cxn ang="0">
                  <a:pos x="T4" y="T5"/>
                </a:cxn>
                <a:cxn ang="0">
                  <a:pos x="T6" y="T7"/>
                </a:cxn>
              </a:cxnLst>
              <a:rect l="0" t="0" r="r" b="b"/>
              <a:pathLst>
                <a:path w="4" h="24">
                  <a:moveTo>
                    <a:pt x="2" y="0"/>
                  </a:moveTo>
                  <a:cubicBezTo>
                    <a:pt x="0" y="3"/>
                    <a:pt x="3" y="18"/>
                    <a:pt x="0" y="24"/>
                  </a:cubicBezTo>
                  <a:cubicBezTo>
                    <a:pt x="4" y="17"/>
                    <a:pt x="0" y="3"/>
                    <a:pt x="2" y="0"/>
                  </a:cubicBezTo>
                  <a:cubicBezTo>
                    <a:pt x="2" y="0"/>
                    <a:pt x="2" y="0"/>
                    <a:pt x="2"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7" name="Freeform 221">
              <a:extLst>
                <a:ext uri="{FF2B5EF4-FFF2-40B4-BE49-F238E27FC236}">
                  <a16:creationId xmlns="" xmlns:a16="http://schemas.microsoft.com/office/drawing/2014/main" id="{1DD8622B-AC53-4082-AA4E-41D5AA89E60A}"/>
                </a:ext>
              </a:extLst>
            </p:cNvPr>
            <p:cNvSpPr>
              <a:spLocks/>
            </p:cNvSpPr>
            <p:nvPr/>
          </p:nvSpPr>
          <p:spPr bwMode="auto">
            <a:xfrm flipH="1">
              <a:off x="574675" y="5281613"/>
              <a:ext cx="19050" cy="71438"/>
            </a:xfrm>
            <a:custGeom>
              <a:avLst/>
              <a:gdLst>
                <a:gd name="T0" fmla="*/ 0 w 7"/>
                <a:gd name="T1" fmla="*/ 0 h 25"/>
                <a:gd name="T2" fmla="*/ 3 w 7"/>
                <a:gd name="T3" fmla="*/ 13 h 25"/>
                <a:gd name="T4" fmla="*/ 3 w 7"/>
                <a:gd name="T5" fmla="*/ 20 h 25"/>
                <a:gd name="T6" fmla="*/ 4 w 7"/>
                <a:gd name="T7" fmla="*/ 25 h 25"/>
                <a:gd name="T8" fmla="*/ 4 w 7"/>
                <a:gd name="T9" fmla="*/ 25 h 25"/>
                <a:gd name="T10" fmla="*/ 6 w 7"/>
                <a:gd name="T11" fmla="*/ 1 h 25"/>
                <a:gd name="T12" fmla="*/ 0 w 7"/>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7" h="25">
                  <a:moveTo>
                    <a:pt x="0" y="0"/>
                  </a:moveTo>
                  <a:cubicBezTo>
                    <a:pt x="3" y="2"/>
                    <a:pt x="3" y="7"/>
                    <a:pt x="3" y="13"/>
                  </a:cubicBezTo>
                  <a:cubicBezTo>
                    <a:pt x="3" y="15"/>
                    <a:pt x="3" y="18"/>
                    <a:pt x="3" y="20"/>
                  </a:cubicBezTo>
                  <a:cubicBezTo>
                    <a:pt x="3" y="22"/>
                    <a:pt x="3" y="24"/>
                    <a:pt x="4" y="25"/>
                  </a:cubicBezTo>
                  <a:cubicBezTo>
                    <a:pt x="4" y="25"/>
                    <a:pt x="4" y="25"/>
                    <a:pt x="4" y="25"/>
                  </a:cubicBezTo>
                  <a:cubicBezTo>
                    <a:pt x="7" y="19"/>
                    <a:pt x="4" y="4"/>
                    <a:pt x="6" y="1"/>
                  </a:cubicBezTo>
                  <a:cubicBezTo>
                    <a:pt x="0" y="0"/>
                    <a:pt x="0" y="0"/>
                    <a:pt x="0" y="0"/>
                  </a:cubicBezTo>
                </a:path>
              </a:pathLst>
            </a:custGeom>
            <a:solidFill>
              <a:srgbClr val="FFFC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8" name="Freeform 222">
              <a:extLst>
                <a:ext uri="{FF2B5EF4-FFF2-40B4-BE49-F238E27FC236}">
                  <a16:creationId xmlns="" xmlns:a16="http://schemas.microsoft.com/office/drawing/2014/main" id="{DAEA518D-328A-423E-897F-1EBF89CD2C4C}"/>
                </a:ext>
              </a:extLst>
            </p:cNvPr>
            <p:cNvSpPr>
              <a:spLocks/>
            </p:cNvSpPr>
            <p:nvPr/>
          </p:nvSpPr>
          <p:spPr bwMode="auto">
            <a:xfrm flipH="1">
              <a:off x="571500" y="5284788"/>
              <a:ext cx="6350" cy="3175"/>
            </a:xfrm>
            <a:custGeom>
              <a:avLst/>
              <a:gdLst>
                <a:gd name="T0" fmla="*/ 0 w 2"/>
                <a:gd name="T1" fmla="*/ 0 h 1"/>
                <a:gd name="T2" fmla="*/ 0 w 2"/>
                <a:gd name="T3" fmla="*/ 0 h 1"/>
                <a:gd name="T4" fmla="*/ 0 w 2"/>
                <a:gd name="T5" fmla="*/ 0 h 1"/>
                <a:gd name="T6" fmla="*/ 2 w 2"/>
                <a:gd name="T7" fmla="*/ 1 h 1"/>
                <a:gd name="T8" fmla="*/ 0 w 2"/>
                <a:gd name="T9" fmla="*/ 0 h 1"/>
              </a:gdLst>
              <a:ahLst/>
              <a:cxnLst>
                <a:cxn ang="0">
                  <a:pos x="T0" y="T1"/>
                </a:cxn>
                <a:cxn ang="0">
                  <a:pos x="T2" y="T3"/>
                </a:cxn>
                <a:cxn ang="0">
                  <a:pos x="T4" y="T5"/>
                </a:cxn>
                <a:cxn ang="0">
                  <a:pos x="T6" y="T7"/>
                </a:cxn>
                <a:cxn ang="0">
                  <a:pos x="T8" y="T9"/>
                </a:cxn>
              </a:cxnLst>
              <a:rect l="0" t="0" r="r" b="b"/>
              <a:pathLst>
                <a:path w="2" h="1">
                  <a:moveTo>
                    <a:pt x="0" y="0"/>
                  </a:moveTo>
                  <a:cubicBezTo>
                    <a:pt x="0" y="0"/>
                    <a:pt x="0" y="0"/>
                    <a:pt x="0" y="0"/>
                  </a:cubicBezTo>
                  <a:cubicBezTo>
                    <a:pt x="0" y="0"/>
                    <a:pt x="0" y="0"/>
                    <a:pt x="0" y="0"/>
                  </a:cubicBezTo>
                  <a:cubicBezTo>
                    <a:pt x="2" y="1"/>
                    <a:pt x="2" y="1"/>
                    <a:pt x="2" y="1"/>
                  </a:cubicBezTo>
                  <a:cubicBezTo>
                    <a:pt x="1" y="0"/>
                    <a:pt x="1" y="0"/>
                    <a:pt x="0"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9" name="Freeform 223">
              <a:extLst>
                <a:ext uri="{FF2B5EF4-FFF2-40B4-BE49-F238E27FC236}">
                  <a16:creationId xmlns="" xmlns:a16="http://schemas.microsoft.com/office/drawing/2014/main" id="{A643BC8E-7DE8-41AB-A1E1-EFFD547E8157}"/>
                </a:ext>
              </a:extLst>
            </p:cNvPr>
            <p:cNvSpPr>
              <a:spLocks/>
            </p:cNvSpPr>
            <p:nvPr/>
          </p:nvSpPr>
          <p:spPr bwMode="auto">
            <a:xfrm flipH="1">
              <a:off x="571500" y="5284788"/>
              <a:ext cx="6350" cy="3175"/>
            </a:xfrm>
            <a:custGeom>
              <a:avLst/>
              <a:gdLst>
                <a:gd name="T0" fmla="*/ 0 w 2"/>
                <a:gd name="T1" fmla="*/ 0 h 1"/>
                <a:gd name="T2" fmla="*/ 0 w 2"/>
                <a:gd name="T3" fmla="*/ 0 h 1"/>
                <a:gd name="T4" fmla="*/ 0 w 2"/>
                <a:gd name="T5" fmla="*/ 0 h 1"/>
                <a:gd name="T6" fmla="*/ 2 w 2"/>
                <a:gd name="T7" fmla="*/ 1 h 1"/>
                <a:gd name="T8" fmla="*/ 2 w 2"/>
                <a:gd name="T9" fmla="*/ 1 h 1"/>
                <a:gd name="T10" fmla="*/ 0 w 2"/>
                <a:gd name="T11" fmla="*/ 0 h 1"/>
              </a:gdLst>
              <a:ahLst/>
              <a:cxnLst>
                <a:cxn ang="0">
                  <a:pos x="T0" y="T1"/>
                </a:cxn>
                <a:cxn ang="0">
                  <a:pos x="T2" y="T3"/>
                </a:cxn>
                <a:cxn ang="0">
                  <a:pos x="T4" y="T5"/>
                </a:cxn>
                <a:cxn ang="0">
                  <a:pos x="T6" y="T7"/>
                </a:cxn>
                <a:cxn ang="0">
                  <a:pos x="T8" y="T9"/>
                </a:cxn>
                <a:cxn ang="0">
                  <a:pos x="T10" y="T11"/>
                </a:cxn>
              </a:cxnLst>
              <a:rect l="0" t="0" r="r" b="b"/>
              <a:pathLst>
                <a:path w="2" h="1">
                  <a:moveTo>
                    <a:pt x="0" y="0"/>
                  </a:moveTo>
                  <a:cubicBezTo>
                    <a:pt x="0" y="0"/>
                    <a:pt x="0" y="0"/>
                    <a:pt x="0" y="0"/>
                  </a:cubicBezTo>
                  <a:cubicBezTo>
                    <a:pt x="0" y="0"/>
                    <a:pt x="0" y="0"/>
                    <a:pt x="0" y="0"/>
                  </a:cubicBezTo>
                  <a:cubicBezTo>
                    <a:pt x="1" y="0"/>
                    <a:pt x="1" y="0"/>
                    <a:pt x="2" y="1"/>
                  </a:cubicBezTo>
                  <a:cubicBezTo>
                    <a:pt x="2" y="1"/>
                    <a:pt x="2" y="1"/>
                    <a:pt x="2" y="1"/>
                  </a:cubicBezTo>
                  <a:cubicBezTo>
                    <a:pt x="1" y="0"/>
                    <a:pt x="1" y="0"/>
                    <a:pt x="0" y="0"/>
                  </a:cubicBezTo>
                </a:path>
              </a:pathLst>
            </a:custGeom>
            <a:solidFill>
              <a:srgbClr val="FFFC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 name="Freeform 224">
              <a:extLst>
                <a:ext uri="{FF2B5EF4-FFF2-40B4-BE49-F238E27FC236}">
                  <a16:creationId xmlns="" xmlns:a16="http://schemas.microsoft.com/office/drawing/2014/main" id="{A45EFF56-8578-4A46-AD92-0476138DF725}"/>
                </a:ext>
              </a:extLst>
            </p:cNvPr>
            <p:cNvSpPr>
              <a:spLocks/>
            </p:cNvSpPr>
            <p:nvPr/>
          </p:nvSpPr>
          <p:spPr bwMode="auto">
            <a:xfrm flipH="1">
              <a:off x="696912" y="5287963"/>
              <a:ext cx="15875" cy="30163"/>
            </a:xfrm>
            <a:custGeom>
              <a:avLst/>
              <a:gdLst>
                <a:gd name="T0" fmla="*/ 6 w 6"/>
                <a:gd name="T1" fmla="*/ 0 h 11"/>
                <a:gd name="T2" fmla="*/ 0 w 6"/>
                <a:gd name="T3" fmla="*/ 11 h 11"/>
                <a:gd name="T4" fmla="*/ 6 w 6"/>
                <a:gd name="T5" fmla="*/ 0 h 11"/>
              </a:gdLst>
              <a:ahLst/>
              <a:cxnLst>
                <a:cxn ang="0">
                  <a:pos x="T0" y="T1"/>
                </a:cxn>
                <a:cxn ang="0">
                  <a:pos x="T2" y="T3"/>
                </a:cxn>
                <a:cxn ang="0">
                  <a:pos x="T4" y="T5"/>
                </a:cxn>
              </a:cxnLst>
              <a:rect l="0" t="0" r="r" b="b"/>
              <a:pathLst>
                <a:path w="6" h="11">
                  <a:moveTo>
                    <a:pt x="6" y="0"/>
                  </a:moveTo>
                  <a:cubicBezTo>
                    <a:pt x="4" y="3"/>
                    <a:pt x="2" y="7"/>
                    <a:pt x="0" y="11"/>
                  </a:cubicBezTo>
                  <a:cubicBezTo>
                    <a:pt x="2" y="7"/>
                    <a:pt x="4" y="3"/>
                    <a:pt x="6"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1" name="Freeform 225">
              <a:extLst>
                <a:ext uri="{FF2B5EF4-FFF2-40B4-BE49-F238E27FC236}">
                  <a16:creationId xmlns="" xmlns:a16="http://schemas.microsoft.com/office/drawing/2014/main" id="{AC561B88-5789-498C-9EC5-8CEE7BAD439C}"/>
                </a:ext>
              </a:extLst>
            </p:cNvPr>
            <p:cNvSpPr>
              <a:spLocks/>
            </p:cNvSpPr>
            <p:nvPr/>
          </p:nvSpPr>
          <p:spPr bwMode="auto">
            <a:xfrm flipH="1">
              <a:off x="679449" y="5273675"/>
              <a:ext cx="39688" cy="73025"/>
            </a:xfrm>
            <a:custGeom>
              <a:avLst/>
              <a:gdLst>
                <a:gd name="T0" fmla="*/ 14 w 14"/>
                <a:gd name="T1" fmla="*/ 0 h 26"/>
                <a:gd name="T2" fmla="*/ 8 w 14"/>
                <a:gd name="T3" fmla="*/ 2 h 26"/>
                <a:gd name="T4" fmla="*/ 8 w 14"/>
                <a:gd name="T5" fmla="*/ 5 h 26"/>
                <a:gd name="T6" fmla="*/ 2 w 14"/>
                <a:gd name="T7" fmla="*/ 16 h 26"/>
                <a:gd name="T8" fmla="*/ 1 w 14"/>
                <a:gd name="T9" fmla="*/ 26 h 26"/>
                <a:gd name="T10" fmla="*/ 14 w 14"/>
                <a:gd name="T11" fmla="*/ 0 h 26"/>
              </a:gdLst>
              <a:ahLst/>
              <a:cxnLst>
                <a:cxn ang="0">
                  <a:pos x="T0" y="T1"/>
                </a:cxn>
                <a:cxn ang="0">
                  <a:pos x="T2" y="T3"/>
                </a:cxn>
                <a:cxn ang="0">
                  <a:pos x="T4" y="T5"/>
                </a:cxn>
                <a:cxn ang="0">
                  <a:pos x="T6" y="T7"/>
                </a:cxn>
                <a:cxn ang="0">
                  <a:pos x="T8" y="T9"/>
                </a:cxn>
                <a:cxn ang="0">
                  <a:pos x="T10" y="T11"/>
                </a:cxn>
              </a:cxnLst>
              <a:rect l="0" t="0" r="r" b="b"/>
              <a:pathLst>
                <a:path w="14" h="26">
                  <a:moveTo>
                    <a:pt x="14" y="0"/>
                  </a:moveTo>
                  <a:cubicBezTo>
                    <a:pt x="8" y="2"/>
                    <a:pt x="8" y="2"/>
                    <a:pt x="8" y="2"/>
                  </a:cubicBezTo>
                  <a:cubicBezTo>
                    <a:pt x="9" y="2"/>
                    <a:pt x="8" y="3"/>
                    <a:pt x="8" y="5"/>
                  </a:cubicBezTo>
                  <a:cubicBezTo>
                    <a:pt x="6" y="8"/>
                    <a:pt x="4" y="12"/>
                    <a:pt x="2" y="16"/>
                  </a:cubicBezTo>
                  <a:cubicBezTo>
                    <a:pt x="1" y="20"/>
                    <a:pt x="0" y="24"/>
                    <a:pt x="1" y="26"/>
                  </a:cubicBezTo>
                  <a:cubicBezTo>
                    <a:pt x="3" y="20"/>
                    <a:pt x="6" y="11"/>
                    <a:pt x="14" y="0"/>
                  </a:cubicBezTo>
                </a:path>
              </a:pathLst>
            </a:custGeom>
            <a:solidFill>
              <a:srgbClr val="FFFC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2" name="Freeform 226">
              <a:extLst>
                <a:ext uri="{FF2B5EF4-FFF2-40B4-BE49-F238E27FC236}">
                  <a16:creationId xmlns="" xmlns:a16="http://schemas.microsoft.com/office/drawing/2014/main" id="{41DE8711-9E6C-4E2A-968C-9885BE61C0EF}"/>
                </a:ext>
              </a:extLst>
            </p:cNvPr>
            <p:cNvSpPr>
              <a:spLocks/>
            </p:cNvSpPr>
            <p:nvPr/>
          </p:nvSpPr>
          <p:spPr bwMode="auto">
            <a:xfrm flipH="1">
              <a:off x="1147762" y="5597525"/>
              <a:ext cx="655638" cy="649288"/>
            </a:xfrm>
            <a:custGeom>
              <a:avLst/>
              <a:gdLst>
                <a:gd name="T0" fmla="*/ 202 w 231"/>
                <a:gd name="T1" fmla="*/ 160 h 228"/>
                <a:gd name="T2" fmla="*/ 186 w 231"/>
                <a:gd name="T3" fmla="*/ 160 h 228"/>
                <a:gd name="T4" fmla="*/ 121 w 231"/>
                <a:gd name="T5" fmla="*/ 118 h 228"/>
                <a:gd name="T6" fmla="*/ 167 w 231"/>
                <a:gd name="T7" fmla="*/ 166 h 228"/>
                <a:gd name="T8" fmla="*/ 166 w 231"/>
                <a:gd name="T9" fmla="*/ 196 h 228"/>
                <a:gd name="T10" fmla="*/ 147 w 231"/>
                <a:gd name="T11" fmla="*/ 222 h 228"/>
                <a:gd name="T12" fmla="*/ 113 w 231"/>
                <a:gd name="T13" fmla="*/ 212 h 228"/>
                <a:gd name="T14" fmla="*/ 112 w 231"/>
                <a:gd name="T15" fmla="*/ 211 h 228"/>
                <a:gd name="T16" fmla="*/ 112 w 231"/>
                <a:gd name="T17" fmla="*/ 211 h 228"/>
                <a:gd name="T18" fmla="*/ 100 w 231"/>
                <a:gd name="T19" fmla="*/ 146 h 228"/>
                <a:gd name="T20" fmla="*/ 92 w 231"/>
                <a:gd name="T21" fmla="*/ 142 h 228"/>
                <a:gd name="T22" fmla="*/ 63 w 231"/>
                <a:gd name="T23" fmla="*/ 171 h 228"/>
                <a:gd name="T24" fmla="*/ 43 w 231"/>
                <a:gd name="T25" fmla="*/ 176 h 228"/>
                <a:gd name="T26" fmla="*/ 6 w 231"/>
                <a:gd name="T27" fmla="*/ 153 h 228"/>
                <a:gd name="T28" fmla="*/ 19 w 231"/>
                <a:gd name="T29" fmla="*/ 115 h 228"/>
                <a:gd name="T30" fmla="*/ 25 w 231"/>
                <a:gd name="T31" fmla="*/ 109 h 228"/>
                <a:gd name="T32" fmla="*/ 100 w 231"/>
                <a:gd name="T33" fmla="*/ 106 h 228"/>
                <a:gd name="T34" fmla="*/ 67 w 231"/>
                <a:gd name="T35" fmla="*/ 93 h 228"/>
                <a:gd name="T36" fmla="*/ 40 w 231"/>
                <a:gd name="T37" fmla="*/ 80 h 228"/>
                <a:gd name="T38" fmla="*/ 37 w 231"/>
                <a:gd name="T39" fmla="*/ 78 h 228"/>
                <a:gd name="T40" fmla="*/ 26 w 231"/>
                <a:gd name="T41" fmla="*/ 63 h 228"/>
                <a:gd name="T42" fmla="*/ 25 w 231"/>
                <a:gd name="T43" fmla="*/ 32 h 228"/>
                <a:gd name="T44" fmla="*/ 55 w 231"/>
                <a:gd name="T45" fmla="*/ 19 h 228"/>
                <a:gd name="T46" fmla="*/ 64 w 231"/>
                <a:gd name="T47" fmla="*/ 21 h 228"/>
                <a:gd name="T48" fmla="*/ 102 w 231"/>
                <a:gd name="T49" fmla="*/ 49 h 228"/>
                <a:gd name="T50" fmla="*/ 112 w 231"/>
                <a:gd name="T51" fmla="*/ 90 h 228"/>
                <a:gd name="T52" fmla="*/ 123 w 231"/>
                <a:gd name="T53" fmla="*/ 32 h 228"/>
                <a:gd name="T54" fmla="*/ 140 w 231"/>
                <a:gd name="T55" fmla="*/ 10 h 228"/>
                <a:gd name="T56" fmla="*/ 169 w 231"/>
                <a:gd name="T57" fmla="*/ 3 h 228"/>
                <a:gd name="T58" fmla="*/ 188 w 231"/>
                <a:gd name="T59" fmla="*/ 30 h 228"/>
                <a:gd name="T60" fmla="*/ 188 w 231"/>
                <a:gd name="T61" fmla="*/ 40 h 228"/>
                <a:gd name="T62" fmla="*/ 184 w 231"/>
                <a:gd name="T63" fmla="*/ 62 h 228"/>
                <a:gd name="T64" fmla="*/ 182 w 231"/>
                <a:gd name="T65" fmla="*/ 67 h 228"/>
                <a:gd name="T66" fmla="*/ 166 w 231"/>
                <a:gd name="T67" fmla="*/ 83 h 228"/>
                <a:gd name="T68" fmla="*/ 127 w 231"/>
                <a:gd name="T69" fmla="*/ 102 h 228"/>
                <a:gd name="T70" fmla="*/ 126 w 231"/>
                <a:gd name="T71" fmla="*/ 102 h 228"/>
                <a:gd name="T72" fmla="*/ 178 w 231"/>
                <a:gd name="T73" fmla="*/ 88 h 228"/>
                <a:gd name="T74" fmla="*/ 185 w 231"/>
                <a:gd name="T75" fmla="*/ 89 h 228"/>
                <a:gd name="T76" fmla="*/ 187 w 231"/>
                <a:gd name="T77" fmla="*/ 89 h 228"/>
                <a:gd name="T78" fmla="*/ 203 w 231"/>
                <a:gd name="T79" fmla="*/ 96 h 228"/>
                <a:gd name="T80" fmla="*/ 207 w 231"/>
                <a:gd name="T81" fmla="*/ 99 h 228"/>
                <a:gd name="T82" fmla="*/ 221 w 231"/>
                <a:gd name="T83" fmla="*/ 114 h 228"/>
                <a:gd name="T84" fmla="*/ 225 w 231"/>
                <a:gd name="T85" fmla="*/ 146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31" h="228">
                  <a:moveTo>
                    <a:pt x="225" y="146"/>
                  </a:moveTo>
                  <a:cubicBezTo>
                    <a:pt x="225" y="150"/>
                    <a:pt x="215" y="157"/>
                    <a:pt x="202" y="160"/>
                  </a:cubicBezTo>
                  <a:cubicBezTo>
                    <a:pt x="201" y="160"/>
                    <a:pt x="200" y="160"/>
                    <a:pt x="198" y="160"/>
                  </a:cubicBezTo>
                  <a:cubicBezTo>
                    <a:pt x="195" y="161"/>
                    <a:pt x="191" y="161"/>
                    <a:pt x="186" y="160"/>
                  </a:cubicBezTo>
                  <a:cubicBezTo>
                    <a:pt x="165" y="158"/>
                    <a:pt x="152" y="141"/>
                    <a:pt x="142" y="132"/>
                  </a:cubicBezTo>
                  <a:cubicBezTo>
                    <a:pt x="135" y="125"/>
                    <a:pt x="125" y="120"/>
                    <a:pt x="121" y="118"/>
                  </a:cubicBezTo>
                  <a:cubicBezTo>
                    <a:pt x="126" y="125"/>
                    <a:pt x="140" y="131"/>
                    <a:pt x="156" y="148"/>
                  </a:cubicBezTo>
                  <a:cubicBezTo>
                    <a:pt x="162" y="154"/>
                    <a:pt x="165" y="160"/>
                    <a:pt x="167" y="166"/>
                  </a:cubicBezTo>
                  <a:cubicBezTo>
                    <a:pt x="170" y="176"/>
                    <a:pt x="169" y="186"/>
                    <a:pt x="167" y="194"/>
                  </a:cubicBezTo>
                  <a:cubicBezTo>
                    <a:pt x="167" y="195"/>
                    <a:pt x="167" y="195"/>
                    <a:pt x="166" y="196"/>
                  </a:cubicBezTo>
                  <a:cubicBezTo>
                    <a:pt x="166" y="199"/>
                    <a:pt x="165" y="202"/>
                    <a:pt x="164" y="204"/>
                  </a:cubicBezTo>
                  <a:cubicBezTo>
                    <a:pt x="159" y="220"/>
                    <a:pt x="151" y="223"/>
                    <a:pt x="147" y="222"/>
                  </a:cubicBezTo>
                  <a:cubicBezTo>
                    <a:pt x="143" y="221"/>
                    <a:pt x="143" y="224"/>
                    <a:pt x="139" y="226"/>
                  </a:cubicBezTo>
                  <a:cubicBezTo>
                    <a:pt x="136" y="228"/>
                    <a:pt x="123" y="223"/>
                    <a:pt x="113" y="212"/>
                  </a:cubicBezTo>
                  <a:cubicBezTo>
                    <a:pt x="113" y="212"/>
                    <a:pt x="113" y="212"/>
                    <a:pt x="113" y="212"/>
                  </a:cubicBezTo>
                  <a:cubicBezTo>
                    <a:pt x="113" y="212"/>
                    <a:pt x="112" y="211"/>
                    <a:pt x="112" y="211"/>
                  </a:cubicBezTo>
                  <a:cubicBezTo>
                    <a:pt x="112" y="211"/>
                    <a:pt x="112" y="211"/>
                    <a:pt x="112" y="211"/>
                  </a:cubicBezTo>
                  <a:cubicBezTo>
                    <a:pt x="112" y="211"/>
                    <a:pt x="112" y="211"/>
                    <a:pt x="112" y="211"/>
                  </a:cubicBezTo>
                  <a:cubicBezTo>
                    <a:pt x="110" y="208"/>
                    <a:pt x="108" y="205"/>
                    <a:pt x="106" y="202"/>
                  </a:cubicBezTo>
                  <a:cubicBezTo>
                    <a:pt x="97" y="183"/>
                    <a:pt x="93" y="158"/>
                    <a:pt x="100" y="146"/>
                  </a:cubicBezTo>
                  <a:cubicBezTo>
                    <a:pt x="104" y="137"/>
                    <a:pt x="102" y="133"/>
                    <a:pt x="105" y="127"/>
                  </a:cubicBezTo>
                  <a:cubicBezTo>
                    <a:pt x="102" y="131"/>
                    <a:pt x="97" y="137"/>
                    <a:pt x="92" y="142"/>
                  </a:cubicBezTo>
                  <a:cubicBezTo>
                    <a:pt x="85" y="150"/>
                    <a:pt x="77" y="163"/>
                    <a:pt x="63" y="171"/>
                  </a:cubicBezTo>
                  <a:cubicBezTo>
                    <a:pt x="63" y="171"/>
                    <a:pt x="63" y="171"/>
                    <a:pt x="63" y="171"/>
                  </a:cubicBezTo>
                  <a:cubicBezTo>
                    <a:pt x="60" y="172"/>
                    <a:pt x="57" y="174"/>
                    <a:pt x="53" y="175"/>
                  </a:cubicBezTo>
                  <a:cubicBezTo>
                    <a:pt x="50" y="176"/>
                    <a:pt x="46" y="176"/>
                    <a:pt x="43" y="176"/>
                  </a:cubicBezTo>
                  <a:cubicBezTo>
                    <a:pt x="26" y="176"/>
                    <a:pt x="9" y="166"/>
                    <a:pt x="8" y="162"/>
                  </a:cubicBezTo>
                  <a:cubicBezTo>
                    <a:pt x="7" y="158"/>
                    <a:pt x="9" y="155"/>
                    <a:pt x="6" y="153"/>
                  </a:cubicBezTo>
                  <a:cubicBezTo>
                    <a:pt x="3" y="151"/>
                    <a:pt x="0" y="144"/>
                    <a:pt x="8" y="129"/>
                  </a:cubicBezTo>
                  <a:cubicBezTo>
                    <a:pt x="11" y="125"/>
                    <a:pt x="15" y="119"/>
                    <a:pt x="19" y="115"/>
                  </a:cubicBezTo>
                  <a:cubicBezTo>
                    <a:pt x="19" y="114"/>
                    <a:pt x="19" y="114"/>
                    <a:pt x="19" y="114"/>
                  </a:cubicBezTo>
                  <a:cubicBezTo>
                    <a:pt x="21" y="112"/>
                    <a:pt x="23" y="111"/>
                    <a:pt x="25" y="109"/>
                  </a:cubicBezTo>
                  <a:cubicBezTo>
                    <a:pt x="33" y="102"/>
                    <a:pt x="43" y="98"/>
                    <a:pt x="57" y="99"/>
                  </a:cubicBezTo>
                  <a:cubicBezTo>
                    <a:pt x="79" y="100"/>
                    <a:pt x="91" y="106"/>
                    <a:pt x="100" y="106"/>
                  </a:cubicBezTo>
                  <a:cubicBezTo>
                    <a:pt x="96" y="103"/>
                    <a:pt x="88" y="98"/>
                    <a:pt x="80" y="96"/>
                  </a:cubicBezTo>
                  <a:cubicBezTo>
                    <a:pt x="76" y="95"/>
                    <a:pt x="72" y="94"/>
                    <a:pt x="67" y="93"/>
                  </a:cubicBezTo>
                  <a:cubicBezTo>
                    <a:pt x="67" y="93"/>
                    <a:pt x="67" y="93"/>
                    <a:pt x="67" y="93"/>
                  </a:cubicBezTo>
                  <a:cubicBezTo>
                    <a:pt x="58" y="90"/>
                    <a:pt x="48" y="87"/>
                    <a:pt x="40" y="80"/>
                  </a:cubicBezTo>
                  <a:cubicBezTo>
                    <a:pt x="40" y="80"/>
                    <a:pt x="40" y="80"/>
                    <a:pt x="40" y="80"/>
                  </a:cubicBezTo>
                  <a:cubicBezTo>
                    <a:pt x="39" y="79"/>
                    <a:pt x="38" y="78"/>
                    <a:pt x="37" y="78"/>
                  </a:cubicBezTo>
                  <a:cubicBezTo>
                    <a:pt x="35" y="76"/>
                    <a:pt x="34" y="74"/>
                    <a:pt x="32" y="72"/>
                  </a:cubicBezTo>
                  <a:cubicBezTo>
                    <a:pt x="30" y="69"/>
                    <a:pt x="28" y="66"/>
                    <a:pt x="26" y="63"/>
                  </a:cubicBezTo>
                  <a:cubicBezTo>
                    <a:pt x="26" y="62"/>
                    <a:pt x="26" y="62"/>
                    <a:pt x="26" y="62"/>
                  </a:cubicBezTo>
                  <a:cubicBezTo>
                    <a:pt x="20" y="48"/>
                    <a:pt x="21" y="34"/>
                    <a:pt x="25" y="32"/>
                  </a:cubicBezTo>
                  <a:cubicBezTo>
                    <a:pt x="28" y="29"/>
                    <a:pt x="31" y="30"/>
                    <a:pt x="32" y="26"/>
                  </a:cubicBezTo>
                  <a:cubicBezTo>
                    <a:pt x="33" y="22"/>
                    <a:pt x="38" y="17"/>
                    <a:pt x="55" y="19"/>
                  </a:cubicBezTo>
                  <a:cubicBezTo>
                    <a:pt x="58" y="19"/>
                    <a:pt x="60" y="20"/>
                    <a:pt x="63" y="20"/>
                  </a:cubicBezTo>
                  <a:cubicBezTo>
                    <a:pt x="64" y="21"/>
                    <a:pt x="64" y="21"/>
                    <a:pt x="64" y="21"/>
                  </a:cubicBezTo>
                  <a:cubicBezTo>
                    <a:pt x="78" y="23"/>
                    <a:pt x="94" y="30"/>
                    <a:pt x="102" y="49"/>
                  </a:cubicBezTo>
                  <a:cubicBezTo>
                    <a:pt x="102" y="49"/>
                    <a:pt x="102" y="49"/>
                    <a:pt x="102" y="49"/>
                  </a:cubicBezTo>
                  <a:cubicBezTo>
                    <a:pt x="102" y="51"/>
                    <a:pt x="102" y="51"/>
                    <a:pt x="102" y="51"/>
                  </a:cubicBezTo>
                  <a:cubicBezTo>
                    <a:pt x="109" y="69"/>
                    <a:pt x="110" y="82"/>
                    <a:pt x="112" y="90"/>
                  </a:cubicBezTo>
                  <a:cubicBezTo>
                    <a:pt x="114" y="85"/>
                    <a:pt x="117" y="77"/>
                    <a:pt x="117" y="69"/>
                  </a:cubicBezTo>
                  <a:cubicBezTo>
                    <a:pt x="118" y="60"/>
                    <a:pt x="118" y="45"/>
                    <a:pt x="123" y="32"/>
                  </a:cubicBezTo>
                  <a:cubicBezTo>
                    <a:pt x="125" y="27"/>
                    <a:pt x="127" y="22"/>
                    <a:pt x="131" y="18"/>
                  </a:cubicBezTo>
                  <a:cubicBezTo>
                    <a:pt x="134" y="15"/>
                    <a:pt x="137" y="12"/>
                    <a:pt x="140" y="10"/>
                  </a:cubicBezTo>
                  <a:cubicBezTo>
                    <a:pt x="140" y="10"/>
                    <a:pt x="140" y="10"/>
                    <a:pt x="140" y="10"/>
                  </a:cubicBezTo>
                  <a:cubicBezTo>
                    <a:pt x="152" y="1"/>
                    <a:pt x="166" y="0"/>
                    <a:pt x="169" y="3"/>
                  </a:cubicBezTo>
                  <a:cubicBezTo>
                    <a:pt x="172" y="6"/>
                    <a:pt x="172" y="9"/>
                    <a:pt x="176" y="9"/>
                  </a:cubicBezTo>
                  <a:cubicBezTo>
                    <a:pt x="180" y="9"/>
                    <a:pt x="186" y="13"/>
                    <a:pt x="188" y="30"/>
                  </a:cubicBezTo>
                  <a:cubicBezTo>
                    <a:pt x="188" y="33"/>
                    <a:pt x="188" y="36"/>
                    <a:pt x="188" y="40"/>
                  </a:cubicBezTo>
                  <a:cubicBezTo>
                    <a:pt x="188" y="40"/>
                    <a:pt x="188" y="40"/>
                    <a:pt x="188" y="40"/>
                  </a:cubicBezTo>
                  <a:cubicBezTo>
                    <a:pt x="188" y="47"/>
                    <a:pt x="187" y="55"/>
                    <a:pt x="184" y="62"/>
                  </a:cubicBezTo>
                  <a:cubicBezTo>
                    <a:pt x="184" y="62"/>
                    <a:pt x="184" y="62"/>
                    <a:pt x="184" y="62"/>
                  </a:cubicBezTo>
                  <a:cubicBezTo>
                    <a:pt x="184" y="62"/>
                    <a:pt x="184" y="62"/>
                    <a:pt x="184" y="62"/>
                  </a:cubicBezTo>
                  <a:cubicBezTo>
                    <a:pt x="183" y="64"/>
                    <a:pt x="183" y="65"/>
                    <a:pt x="182" y="67"/>
                  </a:cubicBezTo>
                  <a:cubicBezTo>
                    <a:pt x="182" y="67"/>
                    <a:pt x="182" y="67"/>
                    <a:pt x="182" y="67"/>
                  </a:cubicBezTo>
                  <a:cubicBezTo>
                    <a:pt x="178" y="73"/>
                    <a:pt x="173" y="78"/>
                    <a:pt x="166" y="83"/>
                  </a:cubicBezTo>
                  <a:cubicBezTo>
                    <a:pt x="149" y="93"/>
                    <a:pt x="136" y="96"/>
                    <a:pt x="128" y="101"/>
                  </a:cubicBezTo>
                  <a:cubicBezTo>
                    <a:pt x="128" y="101"/>
                    <a:pt x="127" y="101"/>
                    <a:pt x="127" y="102"/>
                  </a:cubicBezTo>
                  <a:cubicBezTo>
                    <a:pt x="126" y="102"/>
                    <a:pt x="126" y="102"/>
                    <a:pt x="126" y="102"/>
                  </a:cubicBezTo>
                  <a:cubicBezTo>
                    <a:pt x="126" y="102"/>
                    <a:pt x="126" y="102"/>
                    <a:pt x="126" y="102"/>
                  </a:cubicBezTo>
                  <a:cubicBezTo>
                    <a:pt x="135" y="101"/>
                    <a:pt x="147" y="93"/>
                    <a:pt x="169" y="89"/>
                  </a:cubicBezTo>
                  <a:cubicBezTo>
                    <a:pt x="172" y="88"/>
                    <a:pt x="175" y="88"/>
                    <a:pt x="178" y="88"/>
                  </a:cubicBezTo>
                  <a:cubicBezTo>
                    <a:pt x="178" y="88"/>
                    <a:pt x="179" y="88"/>
                    <a:pt x="179" y="88"/>
                  </a:cubicBezTo>
                  <a:cubicBezTo>
                    <a:pt x="181" y="88"/>
                    <a:pt x="183" y="88"/>
                    <a:pt x="185" y="89"/>
                  </a:cubicBezTo>
                  <a:cubicBezTo>
                    <a:pt x="186" y="89"/>
                    <a:pt x="186" y="89"/>
                    <a:pt x="187" y="89"/>
                  </a:cubicBezTo>
                  <a:cubicBezTo>
                    <a:pt x="187" y="89"/>
                    <a:pt x="187" y="89"/>
                    <a:pt x="187" y="89"/>
                  </a:cubicBezTo>
                  <a:cubicBezTo>
                    <a:pt x="188" y="89"/>
                    <a:pt x="189" y="90"/>
                    <a:pt x="189" y="90"/>
                  </a:cubicBezTo>
                  <a:cubicBezTo>
                    <a:pt x="194" y="91"/>
                    <a:pt x="199" y="93"/>
                    <a:pt x="203" y="96"/>
                  </a:cubicBezTo>
                  <a:cubicBezTo>
                    <a:pt x="203" y="96"/>
                    <a:pt x="203" y="96"/>
                    <a:pt x="203" y="96"/>
                  </a:cubicBezTo>
                  <a:cubicBezTo>
                    <a:pt x="204" y="97"/>
                    <a:pt x="206" y="98"/>
                    <a:pt x="207" y="99"/>
                  </a:cubicBezTo>
                  <a:cubicBezTo>
                    <a:pt x="207" y="99"/>
                    <a:pt x="207" y="99"/>
                    <a:pt x="207" y="99"/>
                  </a:cubicBezTo>
                  <a:cubicBezTo>
                    <a:pt x="213" y="104"/>
                    <a:pt x="217" y="109"/>
                    <a:pt x="221" y="114"/>
                  </a:cubicBezTo>
                  <a:cubicBezTo>
                    <a:pt x="231" y="127"/>
                    <a:pt x="229" y="134"/>
                    <a:pt x="226" y="137"/>
                  </a:cubicBezTo>
                  <a:cubicBezTo>
                    <a:pt x="223" y="140"/>
                    <a:pt x="225" y="142"/>
                    <a:pt x="225" y="146"/>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3" name="Rectangle 227">
              <a:extLst>
                <a:ext uri="{FF2B5EF4-FFF2-40B4-BE49-F238E27FC236}">
                  <a16:creationId xmlns="" xmlns:a16="http://schemas.microsoft.com/office/drawing/2014/main" id="{FC4F91E0-2ED0-4E52-8BD8-1923637ED50B}"/>
                </a:ext>
              </a:extLst>
            </p:cNvPr>
            <p:cNvSpPr>
              <a:spLocks noChangeArrowheads="1"/>
            </p:cNvSpPr>
            <p:nvPr/>
          </p:nvSpPr>
          <p:spPr bwMode="auto">
            <a:xfrm flipH="1">
              <a:off x="1279524" y="5773738"/>
              <a:ext cx="1588" cy="1588"/>
            </a:xfrm>
            <a:prstGeom prst="rect">
              <a:avLst/>
            </a:prstGeom>
            <a:solidFill>
              <a:srgbClr val="FDEFF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4" name="Rectangle 228">
              <a:extLst>
                <a:ext uri="{FF2B5EF4-FFF2-40B4-BE49-F238E27FC236}">
                  <a16:creationId xmlns="" xmlns:a16="http://schemas.microsoft.com/office/drawing/2014/main" id="{11E1ACED-82A5-46BD-AF23-2E766FDEF41D}"/>
                </a:ext>
              </a:extLst>
            </p:cNvPr>
            <p:cNvSpPr>
              <a:spLocks noChangeArrowheads="1"/>
            </p:cNvSpPr>
            <p:nvPr/>
          </p:nvSpPr>
          <p:spPr bwMode="auto">
            <a:xfrm flipH="1">
              <a:off x="1279524" y="5773738"/>
              <a:ext cx="1588" cy="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5" name="Freeform 229">
              <a:extLst>
                <a:ext uri="{FF2B5EF4-FFF2-40B4-BE49-F238E27FC236}">
                  <a16:creationId xmlns="" xmlns:a16="http://schemas.microsoft.com/office/drawing/2014/main" id="{91A3379D-6A7B-41A9-AAC8-69D9FC5D4121}"/>
                </a:ext>
              </a:extLst>
            </p:cNvPr>
            <p:cNvSpPr>
              <a:spLocks noEditPoints="1"/>
            </p:cNvSpPr>
            <p:nvPr/>
          </p:nvSpPr>
          <p:spPr bwMode="auto">
            <a:xfrm flipH="1">
              <a:off x="1227137" y="5819775"/>
              <a:ext cx="471488" cy="50800"/>
            </a:xfrm>
            <a:custGeom>
              <a:avLst/>
              <a:gdLst>
                <a:gd name="T0" fmla="*/ 148 w 166"/>
                <a:gd name="T1" fmla="*/ 11 h 18"/>
                <a:gd name="T2" fmla="*/ 148 w 166"/>
                <a:gd name="T3" fmla="*/ 11 h 18"/>
                <a:gd name="T4" fmla="*/ 150 w 166"/>
                <a:gd name="T5" fmla="*/ 11 h 18"/>
                <a:gd name="T6" fmla="*/ 150 w 166"/>
                <a:gd name="T7" fmla="*/ 11 h 18"/>
                <a:gd name="T8" fmla="*/ 152 w 166"/>
                <a:gd name="T9" fmla="*/ 12 h 18"/>
                <a:gd name="T10" fmla="*/ 166 w 166"/>
                <a:gd name="T11" fmla="*/ 18 h 18"/>
                <a:gd name="T12" fmla="*/ 166 w 166"/>
                <a:gd name="T13" fmla="*/ 18 h 18"/>
                <a:gd name="T14" fmla="*/ 166 w 166"/>
                <a:gd name="T15" fmla="*/ 18 h 18"/>
                <a:gd name="T16" fmla="*/ 166 w 166"/>
                <a:gd name="T17" fmla="*/ 18 h 18"/>
                <a:gd name="T18" fmla="*/ 152 w 166"/>
                <a:gd name="T19" fmla="*/ 12 h 18"/>
                <a:gd name="T20" fmla="*/ 150 w 166"/>
                <a:gd name="T21" fmla="*/ 11 h 18"/>
                <a:gd name="T22" fmla="*/ 150 w 166"/>
                <a:gd name="T23" fmla="*/ 11 h 18"/>
                <a:gd name="T24" fmla="*/ 148 w 166"/>
                <a:gd name="T25" fmla="*/ 11 h 18"/>
                <a:gd name="T26" fmla="*/ 148 w 166"/>
                <a:gd name="T27" fmla="*/ 11 h 18"/>
                <a:gd name="T28" fmla="*/ 0 w 166"/>
                <a:gd name="T29" fmla="*/ 0 h 18"/>
                <a:gd name="T30" fmla="*/ 3 w 166"/>
                <a:gd name="T31" fmla="*/ 2 h 18"/>
                <a:gd name="T32" fmla="*/ 0 w 166"/>
                <a:gd name="T3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6" h="18">
                  <a:moveTo>
                    <a:pt x="148" y="11"/>
                  </a:moveTo>
                  <a:cubicBezTo>
                    <a:pt x="148" y="11"/>
                    <a:pt x="148" y="11"/>
                    <a:pt x="148" y="11"/>
                  </a:cubicBezTo>
                  <a:cubicBezTo>
                    <a:pt x="149" y="11"/>
                    <a:pt x="149" y="11"/>
                    <a:pt x="150" y="11"/>
                  </a:cubicBezTo>
                  <a:cubicBezTo>
                    <a:pt x="150" y="11"/>
                    <a:pt x="150" y="11"/>
                    <a:pt x="150" y="11"/>
                  </a:cubicBezTo>
                  <a:cubicBezTo>
                    <a:pt x="151" y="11"/>
                    <a:pt x="152" y="12"/>
                    <a:pt x="152" y="12"/>
                  </a:cubicBezTo>
                  <a:cubicBezTo>
                    <a:pt x="157" y="13"/>
                    <a:pt x="162" y="15"/>
                    <a:pt x="166" y="18"/>
                  </a:cubicBezTo>
                  <a:cubicBezTo>
                    <a:pt x="166" y="18"/>
                    <a:pt x="166" y="18"/>
                    <a:pt x="166" y="18"/>
                  </a:cubicBezTo>
                  <a:cubicBezTo>
                    <a:pt x="166" y="18"/>
                    <a:pt x="166" y="18"/>
                    <a:pt x="166" y="18"/>
                  </a:cubicBezTo>
                  <a:cubicBezTo>
                    <a:pt x="166" y="18"/>
                    <a:pt x="166" y="18"/>
                    <a:pt x="166" y="18"/>
                  </a:cubicBezTo>
                  <a:cubicBezTo>
                    <a:pt x="162" y="15"/>
                    <a:pt x="157" y="13"/>
                    <a:pt x="152" y="12"/>
                  </a:cubicBezTo>
                  <a:cubicBezTo>
                    <a:pt x="152" y="12"/>
                    <a:pt x="151" y="11"/>
                    <a:pt x="150" y="11"/>
                  </a:cubicBezTo>
                  <a:cubicBezTo>
                    <a:pt x="150" y="11"/>
                    <a:pt x="150" y="11"/>
                    <a:pt x="150" y="11"/>
                  </a:cubicBezTo>
                  <a:cubicBezTo>
                    <a:pt x="149" y="11"/>
                    <a:pt x="149" y="11"/>
                    <a:pt x="148" y="11"/>
                  </a:cubicBezTo>
                  <a:cubicBezTo>
                    <a:pt x="148" y="11"/>
                    <a:pt x="148" y="11"/>
                    <a:pt x="148" y="11"/>
                  </a:cubicBezTo>
                  <a:moveTo>
                    <a:pt x="0" y="0"/>
                  </a:moveTo>
                  <a:cubicBezTo>
                    <a:pt x="1" y="0"/>
                    <a:pt x="2" y="1"/>
                    <a:pt x="3" y="2"/>
                  </a:cubicBezTo>
                  <a:cubicBezTo>
                    <a:pt x="2" y="1"/>
                    <a:pt x="1" y="0"/>
                    <a:pt x="0" y="0"/>
                  </a:cubicBezTo>
                </a:path>
              </a:pathLst>
            </a:custGeom>
            <a:solidFill>
              <a:srgbClr val="B78B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6" name="Freeform 230">
              <a:extLst>
                <a:ext uri="{FF2B5EF4-FFF2-40B4-BE49-F238E27FC236}">
                  <a16:creationId xmlns="" xmlns:a16="http://schemas.microsoft.com/office/drawing/2014/main" id="{5D6F4594-4572-417A-9E33-49CFB7C12BE3}"/>
                </a:ext>
              </a:extLst>
            </p:cNvPr>
            <p:cNvSpPr>
              <a:spLocks/>
            </p:cNvSpPr>
            <p:nvPr/>
          </p:nvSpPr>
          <p:spPr bwMode="auto">
            <a:xfrm flipH="1">
              <a:off x="1227137" y="5651500"/>
              <a:ext cx="504825" cy="546100"/>
            </a:xfrm>
            <a:custGeom>
              <a:avLst/>
              <a:gdLst>
                <a:gd name="T0" fmla="*/ 98 w 178"/>
                <a:gd name="T1" fmla="*/ 13 h 192"/>
                <a:gd name="T2" fmla="*/ 87 w 178"/>
                <a:gd name="T3" fmla="*/ 71 h 192"/>
                <a:gd name="T4" fmla="*/ 77 w 178"/>
                <a:gd name="T5" fmla="*/ 32 h 192"/>
                <a:gd name="T6" fmla="*/ 77 w 178"/>
                <a:gd name="T7" fmla="*/ 30 h 192"/>
                <a:gd name="T8" fmla="*/ 67 w 178"/>
                <a:gd name="T9" fmla="*/ 22 h 192"/>
                <a:gd name="T10" fmla="*/ 61 w 178"/>
                <a:gd name="T11" fmla="*/ 29 h 192"/>
                <a:gd name="T12" fmla="*/ 75 w 178"/>
                <a:gd name="T13" fmla="*/ 66 h 192"/>
                <a:gd name="T14" fmla="*/ 71 w 178"/>
                <a:gd name="T15" fmla="*/ 68 h 192"/>
                <a:gd name="T16" fmla="*/ 65 w 178"/>
                <a:gd name="T17" fmla="*/ 69 h 192"/>
                <a:gd name="T18" fmla="*/ 20 w 178"/>
                <a:gd name="T19" fmla="*/ 43 h 192"/>
                <a:gd name="T20" fmla="*/ 18 w 178"/>
                <a:gd name="T21" fmla="*/ 61 h 192"/>
                <a:gd name="T22" fmla="*/ 12 w 178"/>
                <a:gd name="T23" fmla="*/ 59 h 192"/>
                <a:gd name="T24" fmla="*/ 15 w 178"/>
                <a:gd name="T25" fmla="*/ 61 h 192"/>
                <a:gd name="T26" fmla="*/ 55 w 178"/>
                <a:gd name="T27" fmla="*/ 77 h 192"/>
                <a:gd name="T28" fmla="*/ 75 w 178"/>
                <a:gd name="T29" fmla="*/ 87 h 192"/>
                <a:gd name="T30" fmla="*/ 32 w 178"/>
                <a:gd name="T31" fmla="*/ 80 h 192"/>
                <a:gd name="T32" fmla="*/ 34 w 178"/>
                <a:gd name="T33" fmla="*/ 85 h 192"/>
                <a:gd name="T34" fmla="*/ 14 w 178"/>
                <a:gd name="T35" fmla="*/ 107 h 192"/>
                <a:gd name="T36" fmla="*/ 42 w 178"/>
                <a:gd name="T37" fmla="*/ 111 h 192"/>
                <a:gd name="T38" fmla="*/ 43 w 178"/>
                <a:gd name="T39" fmla="*/ 122 h 192"/>
                <a:gd name="T40" fmla="*/ 72 w 178"/>
                <a:gd name="T41" fmla="*/ 110 h 192"/>
                <a:gd name="T42" fmla="*/ 80 w 178"/>
                <a:gd name="T43" fmla="*/ 108 h 192"/>
                <a:gd name="T44" fmla="*/ 75 w 178"/>
                <a:gd name="T45" fmla="*/ 127 h 192"/>
                <a:gd name="T46" fmla="*/ 87 w 178"/>
                <a:gd name="T47" fmla="*/ 192 h 192"/>
                <a:gd name="T48" fmla="*/ 85 w 178"/>
                <a:gd name="T49" fmla="*/ 124 h 192"/>
                <a:gd name="T50" fmla="*/ 94 w 178"/>
                <a:gd name="T51" fmla="*/ 125 h 192"/>
                <a:gd name="T52" fmla="*/ 100 w 178"/>
                <a:gd name="T53" fmla="*/ 114 h 192"/>
                <a:gd name="T54" fmla="*/ 117 w 178"/>
                <a:gd name="T55" fmla="*/ 122 h 192"/>
                <a:gd name="T56" fmla="*/ 96 w 178"/>
                <a:gd name="T57" fmla="*/ 99 h 192"/>
                <a:gd name="T58" fmla="*/ 117 w 178"/>
                <a:gd name="T59" fmla="*/ 113 h 192"/>
                <a:gd name="T60" fmla="*/ 173 w 178"/>
                <a:gd name="T61" fmla="*/ 141 h 192"/>
                <a:gd name="T62" fmla="*/ 137 w 178"/>
                <a:gd name="T63" fmla="*/ 117 h 192"/>
                <a:gd name="T64" fmla="*/ 119 w 178"/>
                <a:gd name="T65" fmla="*/ 105 h 192"/>
                <a:gd name="T66" fmla="*/ 143 w 178"/>
                <a:gd name="T67" fmla="*/ 105 h 192"/>
                <a:gd name="T68" fmla="*/ 163 w 178"/>
                <a:gd name="T69" fmla="*/ 92 h 192"/>
                <a:gd name="T70" fmla="*/ 117 w 178"/>
                <a:gd name="T71" fmla="*/ 88 h 192"/>
                <a:gd name="T72" fmla="*/ 178 w 178"/>
                <a:gd name="T73" fmla="*/ 77 h 192"/>
                <a:gd name="T74" fmla="*/ 162 w 178"/>
                <a:gd name="T75" fmla="*/ 70 h 192"/>
                <a:gd name="T76" fmla="*/ 154 w 178"/>
                <a:gd name="T77" fmla="*/ 69 h 192"/>
                <a:gd name="T78" fmla="*/ 153 w 178"/>
                <a:gd name="T79" fmla="*/ 69 h 192"/>
                <a:gd name="T80" fmla="*/ 101 w 178"/>
                <a:gd name="T81" fmla="*/ 83 h 192"/>
                <a:gd name="T82" fmla="*/ 101 w 178"/>
                <a:gd name="T83" fmla="*/ 83 h 192"/>
                <a:gd name="T84" fmla="*/ 157 w 178"/>
                <a:gd name="T85" fmla="*/ 48 h 192"/>
                <a:gd name="T86" fmla="*/ 159 w 178"/>
                <a:gd name="T87" fmla="*/ 43 h 192"/>
                <a:gd name="T88" fmla="*/ 122 w 178"/>
                <a:gd name="T89" fmla="*/ 69 h 192"/>
                <a:gd name="T90" fmla="*/ 145 w 178"/>
                <a:gd name="T91" fmla="*/ 34 h 192"/>
                <a:gd name="T92" fmla="*/ 112 w 178"/>
                <a:gd name="T93" fmla="*/ 59 h 192"/>
                <a:gd name="T94" fmla="*/ 100 w 178"/>
                <a:gd name="T95" fmla="*/ 50 h 192"/>
                <a:gd name="T96" fmla="*/ 97 w 178"/>
                <a:gd name="T97" fmla="*/ 40 h 192"/>
                <a:gd name="T98" fmla="*/ 114 w 178"/>
                <a:gd name="T99" fmla="*/ 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78" h="192">
                  <a:moveTo>
                    <a:pt x="114" y="0"/>
                  </a:moveTo>
                  <a:cubicBezTo>
                    <a:pt x="111" y="0"/>
                    <a:pt x="104" y="4"/>
                    <a:pt x="98" y="13"/>
                  </a:cubicBezTo>
                  <a:cubicBezTo>
                    <a:pt x="98" y="13"/>
                    <a:pt x="98" y="13"/>
                    <a:pt x="98" y="13"/>
                  </a:cubicBezTo>
                  <a:cubicBezTo>
                    <a:pt x="93" y="26"/>
                    <a:pt x="93" y="41"/>
                    <a:pt x="92" y="50"/>
                  </a:cubicBezTo>
                  <a:cubicBezTo>
                    <a:pt x="92" y="58"/>
                    <a:pt x="90" y="65"/>
                    <a:pt x="88" y="70"/>
                  </a:cubicBezTo>
                  <a:cubicBezTo>
                    <a:pt x="87" y="70"/>
                    <a:pt x="87" y="71"/>
                    <a:pt x="87" y="71"/>
                  </a:cubicBezTo>
                  <a:cubicBezTo>
                    <a:pt x="87" y="71"/>
                    <a:pt x="87" y="70"/>
                    <a:pt x="87" y="69"/>
                  </a:cubicBezTo>
                  <a:cubicBezTo>
                    <a:pt x="86" y="68"/>
                    <a:pt x="86" y="66"/>
                    <a:pt x="86" y="65"/>
                  </a:cubicBezTo>
                  <a:cubicBezTo>
                    <a:pt x="84" y="57"/>
                    <a:pt x="83" y="46"/>
                    <a:pt x="77" y="32"/>
                  </a:cubicBezTo>
                  <a:cubicBezTo>
                    <a:pt x="77" y="30"/>
                    <a:pt x="77" y="30"/>
                    <a:pt x="77" y="30"/>
                  </a:cubicBezTo>
                  <a:cubicBezTo>
                    <a:pt x="77" y="30"/>
                    <a:pt x="77" y="30"/>
                    <a:pt x="77" y="30"/>
                  </a:cubicBezTo>
                  <a:cubicBezTo>
                    <a:pt x="77" y="30"/>
                    <a:pt x="77" y="30"/>
                    <a:pt x="77" y="30"/>
                  </a:cubicBezTo>
                  <a:cubicBezTo>
                    <a:pt x="76" y="29"/>
                    <a:pt x="71" y="20"/>
                    <a:pt x="64" y="17"/>
                  </a:cubicBezTo>
                  <a:cubicBezTo>
                    <a:pt x="62" y="16"/>
                    <a:pt x="61" y="16"/>
                    <a:pt x="60" y="16"/>
                  </a:cubicBezTo>
                  <a:cubicBezTo>
                    <a:pt x="60" y="16"/>
                    <a:pt x="64" y="19"/>
                    <a:pt x="67" y="22"/>
                  </a:cubicBezTo>
                  <a:cubicBezTo>
                    <a:pt x="71" y="26"/>
                    <a:pt x="80" y="45"/>
                    <a:pt x="80" y="56"/>
                  </a:cubicBezTo>
                  <a:cubicBezTo>
                    <a:pt x="80" y="57"/>
                    <a:pt x="80" y="58"/>
                    <a:pt x="80" y="58"/>
                  </a:cubicBezTo>
                  <a:cubicBezTo>
                    <a:pt x="78" y="58"/>
                    <a:pt x="70" y="32"/>
                    <a:pt x="61" y="29"/>
                  </a:cubicBezTo>
                  <a:cubicBezTo>
                    <a:pt x="66" y="36"/>
                    <a:pt x="68" y="37"/>
                    <a:pt x="71" y="49"/>
                  </a:cubicBezTo>
                  <a:cubicBezTo>
                    <a:pt x="75" y="60"/>
                    <a:pt x="76" y="64"/>
                    <a:pt x="75" y="66"/>
                  </a:cubicBezTo>
                  <a:cubicBezTo>
                    <a:pt x="75" y="66"/>
                    <a:pt x="75" y="66"/>
                    <a:pt x="75" y="66"/>
                  </a:cubicBezTo>
                  <a:cubicBezTo>
                    <a:pt x="74" y="66"/>
                    <a:pt x="66" y="36"/>
                    <a:pt x="50" y="33"/>
                  </a:cubicBezTo>
                  <a:cubicBezTo>
                    <a:pt x="63" y="44"/>
                    <a:pt x="69" y="57"/>
                    <a:pt x="72" y="66"/>
                  </a:cubicBezTo>
                  <a:cubicBezTo>
                    <a:pt x="72" y="68"/>
                    <a:pt x="72" y="68"/>
                    <a:pt x="71" y="68"/>
                  </a:cubicBezTo>
                  <a:cubicBezTo>
                    <a:pt x="67" y="68"/>
                    <a:pt x="52" y="56"/>
                    <a:pt x="46" y="49"/>
                  </a:cubicBezTo>
                  <a:cubicBezTo>
                    <a:pt x="45" y="47"/>
                    <a:pt x="45" y="47"/>
                    <a:pt x="44" y="47"/>
                  </a:cubicBezTo>
                  <a:cubicBezTo>
                    <a:pt x="43" y="47"/>
                    <a:pt x="51" y="62"/>
                    <a:pt x="65" y="69"/>
                  </a:cubicBezTo>
                  <a:cubicBezTo>
                    <a:pt x="71" y="72"/>
                    <a:pt x="71" y="74"/>
                    <a:pt x="68" y="74"/>
                  </a:cubicBezTo>
                  <a:cubicBezTo>
                    <a:pt x="62" y="74"/>
                    <a:pt x="49" y="70"/>
                    <a:pt x="42" y="65"/>
                  </a:cubicBezTo>
                  <a:cubicBezTo>
                    <a:pt x="32" y="56"/>
                    <a:pt x="27" y="53"/>
                    <a:pt x="20" y="43"/>
                  </a:cubicBezTo>
                  <a:cubicBezTo>
                    <a:pt x="20" y="48"/>
                    <a:pt x="32" y="63"/>
                    <a:pt x="45" y="69"/>
                  </a:cubicBezTo>
                  <a:cubicBezTo>
                    <a:pt x="47" y="71"/>
                    <a:pt x="48" y="71"/>
                    <a:pt x="47" y="71"/>
                  </a:cubicBezTo>
                  <a:cubicBezTo>
                    <a:pt x="43" y="71"/>
                    <a:pt x="23" y="65"/>
                    <a:pt x="18" y="61"/>
                  </a:cubicBezTo>
                  <a:cubicBezTo>
                    <a:pt x="12" y="55"/>
                    <a:pt x="11" y="55"/>
                    <a:pt x="6" y="46"/>
                  </a:cubicBezTo>
                  <a:cubicBezTo>
                    <a:pt x="6" y="47"/>
                    <a:pt x="10" y="56"/>
                    <a:pt x="12" y="59"/>
                  </a:cubicBezTo>
                  <a:cubicBezTo>
                    <a:pt x="12" y="59"/>
                    <a:pt x="12" y="59"/>
                    <a:pt x="12" y="59"/>
                  </a:cubicBezTo>
                  <a:cubicBezTo>
                    <a:pt x="13" y="59"/>
                    <a:pt x="14" y="60"/>
                    <a:pt x="15" y="61"/>
                  </a:cubicBezTo>
                  <a:cubicBezTo>
                    <a:pt x="15" y="61"/>
                    <a:pt x="15" y="61"/>
                    <a:pt x="15" y="61"/>
                  </a:cubicBezTo>
                  <a:cubicBezTo>
                    <a:pt x="15" y="61"/>
                    <a:pt x="15" y="61"/>
                    <a:pt x="15" y="61"/>
                  </a:cubicBezTo>
                  <a:cubicBezTo>
                    <a:pt x="23" y="68"/>
                    <a:pt x="33" y="71"/>
                    <a:pt x="42" y="74"/>
                  </a:cubicBezTo>
                  <a:cubicBezTo>
                    <a:pt x="42" y="74"/>
                    <a:pt x="42" y="74"/>
                    <a:pt x="42" y="74"/>
                  </a:cubicBezTo>
                  <a:cubicBezTo>
                    <a:pt x="47" y="75"/>
                    <a:pt x="51" y="76"/>
                    <a:pt x="55" y="77"/>
                  </a:cubicBezTo>
                  <a:cubicBezTo>
                    <a:pt x="63" y="79"/>
                    <a:pt x="71" y="84"/>
                    <a:pt x="75" y="87"/>
                  </a:cubicBezTo>
                  <a:cubicBezTo>
                    <a:pt x="75" y="87"/>
                    <a:pt x="75" y="87"/>
                    <a:pt x="75" y="87"/>
                  </a:cubicBezTo>
                  <a:cubicBezTo>
                    <a:pt x="75" y="87"/>
                    <a:pt x="75" y="87"/>
                    <a:pt x="75" y="87"/>
                  </a:cubicBezTo>
                  <a:cubicBezTo>
                    <a:pt x="73" y="87"/>
                    <a:pt x="71" y="87"/>
                    <a:pt x="69" y="86"/>
                  </a:cubicBezTo>
                  <a:cubicBezTo>
                    <a:pt x="61" y="85"/>
                    <a:pt x="51" y="81"/>
                    <a:pt x="35" y="80"/>
                  </a:cubicBezTo>
                  <a:cubicBezTo>
                    <a:pt x="34" y="80"/>
                    <a:pt x="33" y="80"/>
                    <a:pt x="32" y="80"/>
                  </a:cubicBezTo>
                  <a:cubicBezTo>
                    <a:pt x="31" y="80"/>
                    <a:pt x="30" y="80"/>
                    <a:pt x="29" y="80"/>
                  </a:cubicBezTo>
                  <a:cubicBezTo>
                    <a:pt x="16" y="80"/>
                    <a:pt x="7" y="84"/>
                    <a:pt x="0" y="90"/>
                  </a:cubicBezTo>
                  <a:cubicBezTo>
                    <a:pt x="0" y="90"/>
                    <a:pt x="17" y="85"/>
                    <a:pt x="34" y="85"/>
                  </a:cubicBezTo>
                  <a:cubicBezTo>
                    <a:pt x="40" y="85"/>
                    <a:pt x="47" y="85"/>
                    <a:pt x="52" y="87"/>
                  </a:cubicBezTo>
                  <a:cubicBezTo>
                    <a:pt x="52" y="87"/>
                    <a:pt x="56" y="89"/>
                    <a:pt x="54" y="93"/>
                  </a:cubicBezTo>
                  <a:cubicBezTo>
                    <a:pt x="52" y="96"/>
                    <a:pt x="32" y="93"/>
                    <a:pt x="14" y="107"/>
                  </a:cubicBezTo>
                  <a:cubicBezTo>
                    <a:pt x="14" y="107"/>
                    <a:pt x="44" y="98"/>
                    <a:pt x="56" y="98"/>
                  </a:cubicBezTo>
                  <a:cubicBezTo>
                    <a:pt x="57" y="98"/>
                    <a:pt x="59" y="98"/>
                    <a:pt x="59" y="99"/>
                  </a:cubicBezTo>
                  <a:cubicBezTo>
                    <a:pt x="67" y="101"/>
                    <a:pt x="45" y="110"/>
                    <a:pt x="42" y="111"/>
                  </a:cubicBezTo>
                  <a:cubicBezTo>
                    <a:pt x="44" y="111"/>
                    <a:pt x="59" y="108"/>
                    <a:pt x="64" y="105"/>
                  </a:cubicBezTo>
                  <a:cubicBezTo>
                    <a:pt x="65" y="105"/>
                    <a:pt x="65" y="105"/>
                    <a:pt x="66" y="105"/>
                  </a:cubicBezTo>
                  <a:cubicBezTo>
                    <a:pt x="69" y="105"/>
                    <a:pt x="66" y="114"/>
                    <a:pt x="43" y="122"/>
                  </a:cubicBezTo>
                  <a:cubicBezTo>
                    <a:pt x="44" y="122"/>
                    <a:pt x="62" y="120"/>
                    <a:pt x="70" y="109"/>
                  </a:cubicBezTo>
                  <a:cubicBezTo>
                    <a:pt x="70" y="109"/>
                    <a:pt x="71" y="108"/>
                    <a:pt x="71" y="108"/>
                  </a:cubicBezTo>
                  <a:cubicBezTo>
                    <a:pt x="72" y="108"/>
                    <a:pt x="72" y="109"/>
                    <a:pt x="72" y="110"/>
                  </a:cubicBezTo>
                  <a:cubicBezTo>
                    <a:pt x="72" y="114"/>
                    <a:pt x="49" y="143"/>
                    <a:pt x="38" y="152"/>
                  </a:cubicBezTo>
                  <a:cubicBezTo>
                    <a:pt x="52" y="144"/>
                    <a:pt x="60" y="131"/>
                    <a:pt x="67" y="123"/>
                  </a:cubicBezTo>
                  <a:cubicBezTo>
                    <a:pt x="72" y="118"/>
                    <a:pt x="77" y="112"/>
                    <a:pt x="80" y="108"/>
                  </a:cubicBezTo>
                  <a:cubicBezTo>
                    <a:pt x="80" y="108"/>
                    <a:pt x="80" y="108"/>
                    <a:pt x="80" y="108"/>
                  </a:cubicBezTo>
                  <a:cubicBezTo>
                    <a:pt x="80" y="108"/>
                    <a:pt x="80" y="108"/>
                    <a:pt x="80" y="108"/>
                  </a:cubicBezTo>
                  <a:cubicBezTo>
                    <a:pt x="77" y="114"/>
                    <a:pt x="79" y="118"/>
                    <a:pt x="75" y="127"/>
                  </a:cubicBezTo>
                  <a:cubicBezTo>
                    <a:pt x="72" y="131"/>
                    <a:pt x="71" y="137"/>
                    <a:pt x="71" y="143"/>
                  </a:cubicBezTo>
                  <a:cubicBezTo>
                    <a:pt x="71" y="155"/>
                    <a:pt x="75" y="170"/>
                    <a:pt x="81" y="183"/>
                  </a:cubicBezTo>
                  <a:cubicBezTo>
                    <a:pt x="83" y="186"/>
                    <a:pt x="85" y="189"/>
                    <a:pt x="87" y="192"/>
                  </a:cubicBezTo>
                  <a:cubicBezTo>
                    <a:pt x="85" y="189"/>
                    <a:pt x="67" y="155"/>
                    <a:pt x="79" y="127"/>
                  </a:cubicBezTo>
                  <a:cubicBezTo>
                    <a:pt x="79" y="127"/>
                    <a:pt x="81" y="124"/>
                    <a:pt x="83" y="124"/>
                  </a:cubicBezTo>
                  <a:cubicBezTo>
                    <a:pt x="84" y="124"/>
                    <a:pt x="84" y="124"/>
                    <a:pt x="85" y="124"/>
                  </a:cubicBezTo>
                  <a:cubicBezTo>
                    <a:pt x="89" y="127"/>
                    <a:pt x="81" y="147"/>
                    <a:pt x="90" y="161"/>
                  </a:cubicBezTo>
                  <a:cubicBezTo>
                    <a:pt x="90" y="159"/>
                    <a:pt x="87" y="127"/>
                    <a:pt x="93" y="125"/>
                  </a:cubicBezTo>
                  <a:cubicBezTo>
                    <a:pt x="94" y="125"/>
                    <a:pt x="94" y="125"/>
                    <a:pt x="94" y="125"/>
                  </a:cubicBezTo>
                  <a:cubicBezTo>
                    <a:pt x="101" y="125"/>
                    <a:pt x="106" y="150"/>
                    <a:pt x="106" y="150"/>
                  </a:cubicBezTo>
                  <a:cubicBezTo>
                    <a:pt x="106" y="150"/>
                    <a:pt x="108" y="132"/>
                    <a:pt x="101" y="119"/>
                  </a:cubicBezTo>
                  <a:cubicBezTo>
                    <a:pt x="99" y="115"/>
                    <a:pt x="99" y="114"/>
                    <a:pt x="100" y="114"/>
                  </a:cubicBezTo>
                  <a:cubicBezTo>
                    <a:pt x="103" y="114"/>
                    <a:pt x="113" y="123"/>
                    <a:pt x="116" y="130"/>
                  </a:cubicBezTo>
                  <a:cubicBezTo>
                    <a:pt x="123" y="146"/>
                    <a:pt x="123" y="153"/>
                    <a:pt x="123" y="166"/>
                  </a:cubicBezTo>
                  <a:cubicBezTo>
                    <a:pt x="123" y="166"/>
                    <a:pt x="132" y="143"/>
                    <a:pt x="117" y="122"/>
                  </a:cubicBezTo>
                  <a:cubicBezTo>
                    <a:pt x="117" y="122"/>
                    <a:pt x="132" y="128"/>
                    <a:pt x="142" y="147"/>
                  </a:cubicBezTo>
                  <a:cubicBezTo>
                    <a:pt x="140" y="141"/>
                    <a:pt x="137" y="135"/>
                    <a:pt x="131" y="129"/>
                  </a:cubicBezTo>
                  <a:cubicBezTo>
                    <a:pt x="115" y="112"/>
                    <a:pt x="101" y="106"/>
                    <a:pt x="96" y="99"/>
                  </a:cubicBezTo>
                  <a:cubicBezTo>
                    <a:pt x="96" y="99"/>
                    <a:pt x="96" y="99"/>
                    <a:pt x="96" y="99"/>
                  </a:cubicBezTo>
                  <a:cubicBezTo>
                    <a:pt x="96" y="99"/>
                    <a:pt x="96" y="99"/>
                    <a:pt x="96" y="99"/>
                  </a:cubicBezTo>
                  <a:cubicBezTo>
                    <a:pt x="100" y="101"/>
                    <a:pt x="110" y="106"/>
                    <a:pt x="117" y="113"/>
                  </a:cubicBezTo>
                  <a:cubicBezTo>
                    <a:pt x="127" y="122"/>
                    <a:pt x="140" y="139"/>
                    <a:pt x="161" y="141"/>
                  </a:cubicBezTo>
                  <a:cubicBezTo>
                    <a:pt x="163" y="142"/>
                    <a:pt x="165" y="142"/>
                    <a:pt x="167" y="142"/>
                  </a:cubicBezTo>
                  <a:cubicBezTo>
                    <a:pt x="170" y="142"/>
                    <a:pt x="172" y="142"/>
                    <a:pt x="173" y="141"/>
                  </a:cubicBezTo>
                  <a:cubicBezTo>
                    <a:pt x="163" y="141"/>
                    <a:pt x="152" y="136"/>
                    <a:pt x="152" y="136"/>
                  </a:cubicBezTo>
                  <a:cubicBezTo>
                    <a:pt x="122" y="119"/>
                    <a:pt x="127" y="115"/>
                    <a:pt x="127" y="115"/>
                  </a:cubicBezTo>
                  <a:cubicBezTo>
                    <a:pt x="130" y="116"/>
                    <a:pt x="133" y="117"/>
                    <a:pt x="137" y="117"/>
                  </a:cubicBezTo>
                  <a:cubicBezTo>
                    <a:pt x="146" y="117"/>
                    <a:pt x="155" y="114"/>
                    <a:pt x="155" y="114"/>
                  </a:cubicBezTo>
                  <a:cubicBezTo>
                    <a:pt x="126" y="113"/>
                    <a:pt x="110" y="104"/>
                    <a:pt x="114" y="104"/>
                  </a:cubicBezTo>
                  <a:cubicBezTo>
                    <a:pt x="115" y="104"/>
                    <a:pt x="117" y="104"/>
                    <a:pt x="119" y="105"/>
                  </a:cubicBezTo>
                  <a:cubicBezTo>
                    <a:pt x="125" y="106"/>
                    <a:pt x="129" y="107"/>
                    <a:pt x="133" y="107"/>
                  </a:cubicBezTo>
                  <a:cubicBezTo>
                    <a:pt x="142" y="107"/>
                    <a:pt x="147" y="105"/>
                    <a:pt x="147" y="105"/>
                  </a:cubicBezTo>
                  <a:cubicBezTo>
                    <a:pt x="146" y="105"/>
                    <a:pt x="145" y="105"/>
                    <a:pt x="143" y="105"/>
                  </a:cubicBezTo>
                  <a:cubicBezTo>
                    <a:pt x="131" y="105"/>
                    <a:pt x="111" y="99"/>
                    <a:pt x="117" y="94"/>
                  </a:cubicBezTo>
                  <a:cubicBezTo>
                    <a:pt x="121" y="92"/>
                    <a:pt x="133" y="91"/>
                    <a:pt x="143" y="91"/>
                  </a:cubicBezTo>
                  <a:cubicBezTo>
                    <a:pt x="154" y="91"/>
                    <a:pt x="163" y="92"/>
                    <a:pt x="163" y="92"/>
                  </a:cubicBezTo>
                  <a:cubicBezTo>
                    <a:pt x="156" y="88"/>
                    <a:pt x="148" y="87"/>
                    <a:pt x="140" y="87"/>
                  </a:cubicBezTo>
                  <a:cubicBezTo>
                    <a:pt x="135" y="87"/>
                    <a:pt x="130" y="87"/>
                    <a:pt x="126" y="88"/>
                  </a:cubicBezTo>
                  <a:cubicBezTo>
                    <a:pt x="122" y="88"/>
                    <a:pt x="119" y="88"/>
                    <a:pt x="117" y="88"/>
                  </a:cubicBezTo>
                  <a:cubicBezTo>
                    <a:pt x="113" y="88"/>
                    <a:pt x="114" y="87"/>
                    <a:pt x="123" y="82"/>
                  </a:cubicBezTo>
                  <a:cubicBezTo>
                    <a:pt x="133" y="75"/>
                    <a:pt x="145" y="73"/>
                    <a:pt x="154" y="73"/>
                  </a:cubicBezTo>
                  <a:cubicBezTo>
                    <a:pt x="167" y="73"/>
                    <a:pt x="177" y="77"/>
                    <a:pt x="178" y="77"/>
                  </a:cubicBezTo>
                  <a:cubicBezTo>
                    <a:pt x="174" y="74"/>
                    <a:pt x="169" y="72"/>
                    <a:pt x="164" y="71"/>
                  </a:cubicBezTo>
                  <a:cubicBezTo>
                    <a:pt x="164" y="71"/>
                    <a:pt x="163" y="70"/>
                    <a:pt x="162" y="70"/>
                  </a:cubicBezTo>
                  <a:cubicBezTo>
                    <a:pt x="162" y="70"/>
                    <a:pt x="162" y="70"/>
                    <a:pt x="162" y="70"/>
                  </a:cubicBezTo>
                  <a:cubicBezTo>
                    <a:pt x="161" y="70"/>
                    <a:pt x="161" y="70"/>
                    <a:pt x="160" y="70"/>
                  </a:cubicBezTo>
                  <a:cubicBezTo>
                    <a:pt x="160" y="70"/>
                    <a:pt x="160" y="70"/>
                    <a:pt x="160" y="70"/>
                  </a:cubicBezTo>
                  <a:cubicBezTo>
                    <a:pt x="158" y="70"/>
                    <a:pt x="156" y="69"/>
                    <a:pt x="154" y="69"/>
                  </a:cubicBezTo>
                  <a:cubicBezTo>
                    <a:pt x="154" y="69"/>
                    <a:pt x="154" y="69"/>
                    <a:pt x="154" y="69"/>
                  </a:cubicBezTo>
                  <a:cubicBezTo>
                    <a:pt x="154" y="69"/>
                    <a:pt x="154" y="69"/>
                    <a:pt x="153" y="69"/>
                  </a:cubicBezTo>
                  <a:cubicBezTo>
                    <a:pt x="153" y="69"/>
                    <a:pt x="153" y="69"/>
                    <a:pt x="153" y="69"/>
                  </a:cubicBezTo>
                  <a:cubicBezTo>
                    <a:pt x="153" y="69"/>
                    <a:pt x="153" y="69"/>
                    <a:pt x="153" y="69"/>
                  </a:cubicBezTo>
                  <a:cubicBezTo>
                    <a:pt x="150" y="69"/>
                    <a:pt x="147" y="69"/>
                    <a:pt x="144" y="70"/>
                  </a:cubicBezTo>
                  <a:cubicBezTo>
                    <a:pt x="122" y="74"/>
                    <a:pt x="110" y="82"/>
                    <a:pt x="101" y="83"/>
                  </a:cubicBezTo>
                  <a:cubicBezTo>
                    <a:pt x="101" y="83"/>
                    <a:pt x="101" y="83"/>
                    <a:pt x="101" y="83"/>
                  </a:cubicBezTo>
                  <a:cubicBezTo>
                    <a:pt x="101" y="83"/>
                    <a:pt x="101" y="83"/>
                    <a:pt x="101" y="83"/>
                  </a:cubicBezTo>
                  <a:cubicBezTo>
                    <a:pt x="101" y="83"/>
                    <a:pt x="101" y="83"/>
                    <a:pt x="101" y="83"/>
                  </a:cubicBezTo>
                  <a:cubicBezTo>
                    <a:pt x="102" y="82"/>
                    <a:pt x="102" y="82"/>
                    <a:pt x="103" y="82"/>
                  </a:cubicBezTo>
                  <a:cubicBezTo>
                    <a:pt x="111" y="77"/>
                    <a:pt x="124" y="74"/>
                    <a:pt x="141" y="64"/>
                  </a:cubicBezTo>
                  <a:cubicBezTo>
                    <a:pt x="148" y="59"/>
                    <a:pt x="153" y="54"/>
                    <a:pt x="157" y="48"/>
                  </a:cubicBezTo>
                  <a:cubicBezTo>
                    <a:pt x="157" y="48"/>
                    <a:pt x="157" y="48"/>
                    <a:pt x="157" y="48"/>
                  </a:cubicBezTo>
                  <a:cubicBezTo>
                    <a:pt x="159" y="43"/>
                    <a:pt x="159" y="43"/>
                    <a:pt x="159" y="43"/>
                  </a:cubicBezTo>
                  <a:cubicBezTo>
                    <a:pt x="159" y="43"/>
                    <a:pt x="159" y="43"/>
                    <a:pt x="159" y="43"/>
                  </a:cubicBezTo>
                  <a:cubicBezTo>
                    <a:pt x="159" y="43"/>
                    <a:pt x="159" y="43"/>
                    <a:pt x="159" y="43"/>
                  </a:cubicBezTo>
                  <a:cubicBezTo>
                    <a:pt x="159" y="43"/>
                    <a:pt x="159" y="43"/>
                    <a:pt x="159" y="43"/>
                  </a:cubicBezTo>
                  <a:cubicBezTo>
                    <a:pt x="153" y="54"/>
                    <a:pt x="127" y="69"/>
                    <a:pt x="122" y="69"/>
                  </a:cubicBezTo>
                  <a:cubicBezTo>
                    <a:pt x="121" y="69"/>
                    <a:pt x="121" y="69"/>
                    <a:pt x="121" y="69"/>
                  </a:cubicBezTo>
                  <a:cubicBezTo>
                    <a:pt x="118" y="69"/>
                    <a:pt x="119" y="68"/>
                    <a:pt x="119" y="68"/>
                  </a:cubicBezTo>
                  <a:cubicBezTo>
                    <a:pt x="137" y="60"/>
                    <a:pt x="143" y="40"/>
                    <a:pt x="145" y="34"/>
                  </a:cubicBezTo>
                  <a:cubicBezTo>
                    <a:pt x="140" y="49"/>
                    <a:pt x="115" y="66"/>
                    <a:pt x="110" y="66"/>
                  </a:cubicBezTo>
                  <a:cubicBezTo>
                    <a:pt x="109" y="66"/>
                    <a:pt x="109" y="66"/>
                    <a:pt x="109" y="66"/>
                  </a:cubicBezTo>
                  <a:cubicBezTo>
                    <a:pt x="108" y="63"/>
                    <a:pt x="112" y="59"/>
                    <a:pt x="112" y="59"/>
                  </a:cubicBezTo>
                  <a:cubicBezTo>
                    <a:pt x="123" y="45"/>
                    <a:pt x="126" y="32"/>
                    <a:pt x="126" y="31"/>
                  </a:cubicBezTo>
                  <a:cubicBezTo>
                    <a:pt x="123" y="38"/>
                    <a:pt x="108" y="57"/>
                    <a:pt x="103" y="57"/>
                  </a:cubicBezTo>
                  <a:cubicBezTo>
                    <a:pt x="101" y="57"/>
                    <a:pt x="100" y="55"/>
                    <a:pt x="100" y="50"/>
                  </a:cubicBezTo>
                  <a:cubicBezTo>
                    <a:pt x="103" y="28"/>
                    <a:pt x="122" y="10"/>
                    <a:pt x="122" y="10"/>
                  </a:cubicBezTo>
                  <a:cubicBezTo>
                    <a:pt x="115" y="11"/>
                    <a:pt x="110" y="18"/>
                    <a:pt x="105" y="25"/>
                  </a:cubicBezTo>
                  <a:cubicBezTo>
                    <a:pt x="103" y="29"/>
                    <a:pt x="98" y="40"/>
                    <a:pt x="97" y="40"/>
                  </a:cubicBezTo>
                  <a:cubicBezTo>
                    <a:pt x="96" y="40"/>
                    <a:pt x="96" y="38"/>
                    <a:pt x="96" y="30"/>
                  </a:cubicBezTo>
                  <a:cubicBezTo>
                    <a:pt x="99" y="8"/>
                    <a:pt x="114" y="0"/>
                    <a:pt x="114" y="0"/>
                  </a:cubicBezTo>
                  <a:cubicBezTo>
                    <a:pt x="114" y="0"/>
                    <a:pt x="114" y="0"/>
                    <a:pt x="114" y="0"/>
                  </a:cubicBezTo>
                </a:path>
              </a:pathLst>
            </a:custGeom>
            <a:solidFill>
              <a:srgbClr val="FCE9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7" name="Freeform 231">
              <a:extLst>
                <a:ext uri="{FF2B5EF4-FFF2-40B4-BE49-F238E27FC236}">
                  <a16:creationId xmlns="" xmlns:a16="http://schemas.microsoft.com/office/drawing/2014/main" id="{18FCC808-AC5A-4AA8-AF7B-672510535019}"/>
                </a:ext>
              </a:extLst>
            </p:cNvPr>
            <p:cNvSpPr>
              <a:spLocks/>
            </p:cNvSpPr>
            <p:nvPr/>
          </p:nvSpPr>
          <p:spPr bwMode="auto">
            <a:xfrm flipH="1">
              <a:off x="1346200" y="5741988"/>
              <a:ext cx="292100" cy="315913"/>
            </a:xfrm>
            <a:custGeom>
              <a:avLst/>
              <a:gdLst>
                <a:gd name="T0" fmla="*/ 61 w 103"/>
                <a:gd name="T1" fmla="*/ 53 h 111"/>
                <a:gd name="T2" fmla="*/ 94 w 103"/>
                <a:gd name="T3" fmla="*/ 52 h 111"/>
                <a:gd name="T4" fmla="*/ 94 w 103"/>
                <a:gd name="T5" fmla="*/ 51 h 111"/>
                <a:gd name="T6" fmla="*/ 58 w 103"/>
                <a:gd name="T7" fmla="*/ 53 h 111"/>
                <a:gd name="T8" fmla="*/ 91 w 103"/>
                <a:gd name="T9" fmla="*/ 25 h 111"/>
                <a:gd name="T10" fmla="*/ 58 w 103"/>
                <a:gd name="T11" fmla="*/ 50 h 111"/>
                <a:gd name="T12" fmla="*/ 57 w 103"/>
                <a:gd name="T13" fmla="*/ 3 h 111"/>
                <a:gd name="T14" fmla="*/ 55 w 103"/>
                <a:gd name="T15" fmla="*/ 3 h 111"/>
                <a:gd name="T16" fmla="*/ 56 w 103"/>
                <a:gd name="T17" fmla="*/ 5 h 111"/>
                <a:gd name="T18" fmla="*/ 54 w 103"/>
                <a:gd name="T19" fmla="*/ 30 h 111"/>
                <a:gd name="T20" fmla="*/ 52 w 103"/>
                <a:gd name="T21" fmla="*/ 30 h 111"/>
                <a:gd name="T22" fmla="*/ 54 w 103"/>
                <a:gd name="T23" fmla="*/ 32 h 111"/>
                <a:gd name="T24" fmla="*/ 55 w 103"/>
                <a:gd name="T25" fmla="*/ 51 h 111"/>
                <a:gd name="T26" fmla="*/ 34 w 103"/>
                <a:gd name="T27" fmla="*/ 16 h 111"/>
                <a:gd name="T28" fmla="*/ 32 w 103"/>
                <a:gd name="T29" fmla="*/ 16 h 111"/>
                <a:gd name="T30" fmla="*/ 34 w 103"/>
                <a:gd name="T31" fmla="*/ 17 h 111"/>
                <a:gd name="T32" fmla="*/ 54 w 103"/>
                <a:gd name="T33" fmla="*/ 51 h 111"/>
                <a:gd name="T34" fmla="*/ 36 w 103"/>
                <a:gd name="T35" fmla="*/ 28 h 111"/>
                <a:gd name="T36" fmla="*/ 33 w 103"/>
                <a:gd name="T37" fmla="*/ 27 h 111"/>
                <a:gd name="T38" fmla="*/ 36 w 103"/>
                <a:gd name="T39" fmla="*/ 29 h 111"/>
                <a:gd name="T40" fmla="*/ 53 w 103"/>
                <a:gd name="T41" fmla="*/ 52 h 111"/>
                <a:gd name="T42" fmla="*/ 7 w 103"/>
                <a:gd name="T43" fmla="*/ 36 h 111"/>
                <a:gd name="T44" fmla="*/ 7 w 103"/>
                <a:gd name="T45" fmla="*/ 37 h 111"/>
                <a:gd name="T46" fmla="*/ 22 w 103"/>
                <a:gd name="T47" fmla="*/ 48 h 111"/>
                <a:gd name="T48" fmla="*/ 19 w 103"/>
                <a:gd name="T49" fmla="*/ 49 h 111"/>
                <a:gd name="T50" fmla="*/ 51 w 103"/>
                <a:gd name="T51" fmla="*/ 54 h 111"/>
                <a:gd name="T52" fmla="*/ 9 w 103"/>
                <a:gd name="T53" fmla="*/ 72 h 111"/>
                <a:gd name="T54" fmla="*/ 10 w 103"/>
                <a:gd name="T55" fmla="*/ 73 h 111"/>
                <a:gd name="T56" fmla="*/ 20 w 103"/>
                <a:gd name="T57" fmla="*/ 79 h 111"/>
                <a:gd name="T58" fmla="*/ 19 w 103"/>
                <a:gd name="T59" fmla="*/ 84 h 111"/>
                <a:gd name="T60" fmla="*/ 53 w 103"/>
                <a:gd name="T61" fmla="*/ 57 h 111"/>
                <a:gd name="T62" fmla="*/ 32 w 103"/>
                <a:gd name="T63" fmla="*/ 78 h 111"/>
                <a:gd name="T64" fmla="*/ 35 w 103"/>
                <a:gd name="T65" fmla="*/ 76 h 111"/>
                <a:gd name="T66" fmla="*/ 33 w 103"/>
                <a:gd name="T67" fmla="*/ 85 h 111"/>
                <a:gd name="T68" fmla="*/ 33 w 103"/>
                <a:gd name="T69" fmla="*/ 87 h 111"/>
                <a:gd name="T70" fmla="*/ 55 w 103"/>
                <a:gd name="T71" fmla="*/ 61 h 111"/>
                <a:gd name="T72" fmla="*/ 45 w 103"/>
                <a:gd name="T73" fmla="*/ 92 h 111"/>
                <a:gd name="T74" fmla="*/ 43 w 103"/>
                <a:gd name="T75" fmla="*/ 97 h 111"/>
                <a:gd name="T76" fmla="*/ 46 w 103"/>
                <a:gd name="T77" fmla="*/ 93 h 111"/>
                <a:gd name="T78" fmla="*/ 56 w 103"/>
                <a:gd name="T79" fmla="*/ 62 h 111"/>
                <a:gd name="T80" fmla="*/ 50 w 103"/>
                <a:gd name="T81" fmla="*/ 104 h 111"/>
                <a:gd name="T82" fmla="*/ 51 w 103"/>
                <a:gd name="T83" fmla="*/ 105 h 111"/>
                <a:gd name="T84" fmla="*/ 58 w 103"/>
                <a:gd name="T85" fmla="*/ 64 h 111"/>
                <a:gd name="T86" fmla="*/ 63 w 103"/>
                <a:gd name="T87" fmla="*/ 97 h 111"/>
                <a:gd name="T88" fmla="*/ 63 w 103"/>
                <a:gd name="T89" fmla="*/ 103 h 111"/>
                <a:gd name="T90" fmla="*/ 65 w 103"/>
                <a:gd name="T91" fmla="*/ 98 h 111"/>
                <a:gd name="T92" fmla="*/ 86 w 103"/>
                <a:gd name="T93" fmla="*/ 84 h 111"/>
                <a:gd name="T94" fmla="*/ 91 w 103"/>
                <a:gd name="T95" fmla="*/ 85 h 111"/>
                <a:gd name="T96" fmla="*/ 67 w 103"/>
                <a:gd name="T97" fmla="*/ 70 h 111"/>
                <a:gd name="T98" fmla="*/ 85 w 103"/>
                <a:gd name="T99" fmla="*/ 76 h 111"/>
                <a:gd name="T100" fmla="*/ 88 w 103"/>
                <a:gd name="T101" fmla="*/ 77 h 111"/>
                <a:gd name="T102" fmla="*/ 89 w 103"/>
                <a:gd name="T103" fmla="*/ 76 h 111"/>
                <a:gd name="T104" fmla="*/ 61 w 103"/>
                <a:gd name="T105" fmla="*/ 59 h 111"/>
                <a:gd name="T106" fmla="*/ 90 w 103"/>
                <a:gd name="T107" fmla="*/ 70 h 111"/>
                <a:gd name="T108" fmla="*/ 94 w 103"/>
                <a:gd name="T109" fmla="*/ 69 h 111"/>
                <a:gd name="T110" fmla="*/ 60 w 103"/>
                <a:gd name="T111" fmla="*/ 56 h 111"/>
                <a:gd name="T112" fmla="*/ 80 w 103"/>
                <a:gd name="T113" fmla="*/ 63 h 111"/>
                <a:gd name="T114" fmla="*/ 78 w 103"/>
                <a:gd name="T115" fmla="*/ 60 h 111"/>
                <a:gd name="T116" fmla="*/ 91 w 103"/>
                <a:gd name="T117" fmla="*/ 57 h 111"/>
                <a:gd name="T118" fmla="*/ 101 w 103"/>
                <a:gd name="T119" fmla="*/ 62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3" h="111">
                  <a:moveTo>
                    <a:pt x="96" y="58"/>
                  </a:moveTo>
                  <a:cubicBezTo>
                    <a:pt x="85" y="51"/>
                    <a:pt x="69" y="52"/>
                    <a:pt x="61" y="53"/>
                  </a:cubicBezTo>
                  <a:cubicBezTo>
                    <a:pt x="63" y="52"/>
                    <a:pt x="67" y="50"/>
                    <a:pt x="73" y="49"/>
                  </a:cubicBezTo>
                  <a:cubicBezTo>
                    <a:pt x="81" y="48"/>
                    <a:pt x="90" y="51"/>
                    <a:pt x="94" y="52"/>
                  </a:cubicBezTo>
                  <a:cubicBezTo>
                    <a:pt x="94" y="53"/>
                    <a:pt x="97" y="56"/>
                    <a:pt x="98" y="53"/>
                  </a:cubicBezTo>
                  <a:cubicBezTo>
                    <a:pt x="100" y="51"/>
                    <a:pt x="94" y="51"/>
                    <a:pt x="94" y="51"/>
                  </a:cubicBezTo>
                  <a:cubicBezTo>
                    <a:pt x="94" y="51"/>
                    <a:pt x="94" y="51"/>
                    <a:pt x="94" y="51"/>
                  </a:cubicBezTo>
                  <a:cubicBezTo>
                    <a:pt x="76" y="45"/>
                    <a:pt x="64" y="50"/>
                    <a:pt x="58" y="53"/>
                  </a:cubicBezTo>
                  <a:cubicBezTo>
                    <a:pt x="68" y="36"/>
                    <a:pt x="79" y="30"/>
                    <a:pt x="84" y="28"/>
                  </a:cubicBezTo>
                  <a:cubicBezTo>
                    <a:pt x="84" y="28"/>
                    <a:pt x="93" y="29"/>
                    <a:pt x="91" y="25"/>
                  </a:cubicBezTo>
                  <a:cubicBezTo>
                    <a:pt x="89" y="21"/>
                    <a:pt x="86" y="25"/>
                    <a:pt x="86" y="25"/>
                  </a:cubicBezTo>
                  <a:cubicBezTo>
                    <a:pt x="72" y="29"/>
                    <a:pt x="62" y="44"/>
                    <a:pt x="58" y="50"/>
                  </a:cubicBezTo>
                  <a:cubicBezTo>
                    <a:pt x="64" y="29"/>
                    <a:pt x="59" y="9"/>
                    <a:pt x="57" y="3"/>
                  </a:cubicBezTo>
                  <a:cubicBezTo>
                    <a:pt x="57" y="3"/>
                    <a:pt x="57" y="3"/>
                    <a:pt x="57" y="3"/>
                  </a:cubicBezTo>
                  <a:cubicBezTo>
                    <a:pt x="58" y="2"/>
                    <a:pt x="57" y="1"/>
                    <a:pt x="56" y="0"/>
                  </a:cubicBezTo>
                  <a:cubicBezTo>
                    <a:pt x="56" y="0"/>
                    <a:pt x="55" y="1"/>
                    <a:pt x="55" y="3"/>
                  </a:cubicBezTo>
                  <a:cubicBezTo>
                    <a:pt x="55" y="4"/>
                    <a:pt x="55" y="5"/>
                    <a:pt x="56" y="5"/>
                  </a:cubicBezTo>
                  <a:cubicBezTo>
                    <a:pt x="56" y="5"/>
                    <a:pt x="56" y="5"/>
                    <a:pt x="56" y="5"/>
                  </a:cubicBezTo>
                  <a:cubicBezTo>
                    <a:pt x="62" y="22"/>
                    <a:pt x="59" y="42"/>
                    <a:pt x="57" y="50"/>
                  </a:cubicBezTo>
                  <a:cubicBezTo>
                    <a:pt x="57" y="40"/>
                    <a:pt x="55" y="32"/>
                    <a:pt x="54" y="30"/>
                  </a:cubicBezTo>
                  <a:cubicBezTo>
                    <a:pt x="54" y="29"/>
                    <a:pt x="54" y="29"/>
                    <a:pt x="54" y="29"/>
                  </a:cubicBezTo>
                  <a:cubicBezTo>
                    <a:pt x="53" y="29"/>
                    <a:pt x="53" y="29"/>
                    <a:pt x="52" y="30"/>
                  </a:cubicBezTo>
                  <a:cubicBezTo>
                    <a:pt x="52" y="31"/>
                    <a:pt x="52" y="32"/>
                    <a:pt x="53" y="32"/>
                  </a:cubicBezTo>
                  <a:cubicBezTo>
                    <a:pt x="54" y="32"/>
                    <a:pt x="54" y="32"/>
                    <a:pt x="54" y="32"/>
                  </a:cubicBezTo>
                  <a:cubicBezTo>
                    <a:pt x="54" y="32"/>
                    <a:pt x="54" y="32"/>
                    <a:pt x="54" y="32"/>
                  </a:cubicBezTo>
                  <a:cubicBezTo>
                    <a:pt x="56" y="39"/>
                    <a:pt x="56" y="47"/>
                    <a:pt x="55" y="51"/>
                  </a:cubicBezTo>
                  <a:cubicBezTo>
                    <a:pt x="52" y="41"/>
                    <a:pt x="46" y="29"/>
                    <a:pt x="42" y="23"/>
                  </a:cubicBezTo>
                  <a:cubicBezTo>
                    <a:pt x="38" y="19"/>
                    <a:pt x="36" y="17"/>
                    <a:pt x="34" y="16"/>
                  </a:cubicBezTo>
                  <a:cubicBezTo>
                    <a:pt x="34" y="15"/>
                    <a:pt x="34" y="15"/>
                    <a:pt x="34" y="14"/>
                  </a:cubicBezTo>
                  <a:cubicBezTo>
                    <a:pt x="33" y="14"/>
                    <a:pt x="32" y="15"/>
                    <a:pt x="32" y="16"/>
                  </a:cubicBezTo>
                  <a:cubicBezTo>
                    <a:pt x="32" y="17"/>
                    <a:pt x="32" y="18"/>
                    <a:pt x="33" y="18"/>
                  </a:cubicBezTo>
                  <a:cubicBezTo>
                    <a:pt x="33" y="18"/>
                    <a:pt x="34" y="18"/>
                    <a:pt x="34" y="17"/>
                  </a:cubicBezTo>
                  <a:cubicBezTo>
                    <a:pt x="35" y="18"/>
                    <a:pt x="37" y="20"/>
                    <a:pt x="37" y="20"/>
                  </a:cubicBezTo>
                  <a:cubicBezTo>
                    <a:pt x="47" y="30"/>
                    <a:pt x="52" y="45"/>
                    <a:pt x="54" y="51"/>
                  </a:cubicBezTo>
                  <a:cubicBezTo>
                    <a:pt x="51" y="46"/>
                    <a:pt x="43" y="32"/>
                    <a:pt x="36" y="28"/>
                  </a:cubicBezTo>
                  <a:cubicBezTo>
                    <a:pt x="36" y="28"/>
                    <a:pt x="36" y="28"/>
                    <a:pt x="36" y="28"/>
                  </a:cubicBezTo>
                  <a:cubicBezTo>
                    <a:pt x="36" y="28"/>
                    <a:pt x="35" y="27"/>
                    <a:pt x="35" y="27"/>
                  </a:cubicBezTo>
                  <a:cubicBezTo>
                    <a:pt x="34" y="26"/>
                    <a:pt x="33" y="26"/>
                    <a:pt x="33" y="27"/>
                  </a:cubicBezTo>
                  <a:cubicBezTo>
                    <a:pt x="33" y="27"/>
                    <a:pt x="33" y="28"/>
                    <a:pt x="34" y="29"/>
                  </a:cubicBezTo>
                  <a:cubicBezTo>
                    <a:pt x="35" y="29"/>
                    <a:pt x="35" y="29"/>
                    <a:pt x="36" y="29"/>
                  </a:cubicBezTo>
                  <a:cubicBezTo>
                    <a:pt x="36" y="29"/>
                    <a:pt x="36" y="29"/>
                    <a:pt x="36" y="29"/>
                  </a:cubicBezTo>
                  <a:cubicBezTo>
                    <a:pt x="39" y="32"/>
                    <a:pt x="47" y="39"/>
                    <a:pt x="53" y="52"/>
                  </a:cubicBezTo>
                  <a:cubicBezTo>
                    <a:pt x="35" y="39"/>
                    <a:pt x="13" y="36"/>
                    <a:pt x="7" y="36"/>
                  </a:cubicBezTo>
                  <a:cubicBezTo>
                    <a:pt x="7" y="36"/>
                    <a:pt x="7" y="36"/>
                    <a:pt x="7" y="36"/>
                  </a:cubicBezTo>
                  <a:cubicBezTo>
                    <a:pt x="7" y="36"/>
                    <a:pt x="4" y="34"/>
                    <a:pt x="2" y="36"/>
                  </a:cubicBezTo>
                  <a:cubicBezTo>
                    <a:pt x="0" y="38"/>
                    <a:pt x="4" y="39"/>
                    <a:pt x="7" y="37"/>
                  </a:cubicBezTo>
                  <a:cubicBezTo>
                    <a:pt x="25" y="37"/>
                    <a:pt x="42" y="47"/>
                    <a:pt x="50" y="52"/>
                  </a:cubicBezTo>
                  <a:cubicBezTo>
                    <a:pt x="43" y="49"/>
                    <a:pt x="32" y="45"/>
                    <a:pt x="22" y="48"/>
                  </a:cubicBezTo>
                  <a:cubicBezTo>
                    <a:pt x="22" y="48"/>
                    <a:pt x="22" y="48"/>
                    <a:pt x="22" y="48"/>
                  </a:cubicBezTo>
                  <a:cubicBezTo>
                    <a:pt x="22" y="48"/>
                    <a:pt x="19" y="47"/>
                    <a:pt x="19" y="49"/>
                  </a:cubicBezTo>
                  <a:cubicBezTo>
                    <a:pt x="20" y="51"/>
                    <a:pt x="23" y="49"/>
                    <a:pt x="23" y="49"/>
                  </a:cubicBezTo>
                  <a:cubicBezTo>
                    <a:pt x="27" y="49"/>
                    <a:pt x="37" y="47"/>
                    <a:pt x="51" y="54"/>
                  </a:cubicBezTo>
                  <a:cubicBezTo>
                    <a:pt x="43" y="54"/>
                    <a:pt x="24" y="56"/>
                    <a:pt x="9" y="72"/>
                  </a:cubicBezTo>
                  <a:cubicBezTo>
                    <a:pt x="9" y="72"/>
                    <a:pt x="9" y="72"/>
                    <a:pt x="9" y="72"/>
                  </a:cubicBezTo>
                  <a:cubicBezTo>
                    <a:pt x="9" y="72"/>
                    <a:pt x="5" y="74"/>
                    <a:pt x="6" y="76"/>
                  </a:cubicBezTo>
                  <a:cubicBezTo>
                    <a:pt x="8" y="78"/>
                    <a:pt x="10" y="73"/>
                    <a:pt x="10" y="73"/>
                  </a:cubicBezTo>
                  <a:cubicBezTo>
                    <a:pt x="15" y="69"/>
                    <a:pt x="29" y="55"/>
                    <a:pt x="52" y="55"/>
                  </a:cubicBezTo>
                  <a:cubicBezTo>
                    <a:pt x="45" y="57"/>
                    <a:pt x="28" y="62"/>
                    <a:pt x="20" y="79"/>
                  </a:cubicBezTo>
                  <a:cubicBezTo>
                    <a:pt x="20" y="79"/>
                    <a:pt x="20" y="79"/>
                    <a:pt x="20" y="79"/>
                  </a:cubicBezTo>
                  <a:cubicBezTo>
                    <a:pt x="20" y="79"/>
                    <a:pt x="16" y="82"/>
                    <a:pt x="19" y="84"/>
                  </a:cubicBezTo>
                  <a:cubicBezTo>
                    <a:pt x="22" y="85"/>
                    <a:pt x="22" y="80"/>
                    <a:pt x="22" y="80"/>
                  </a:cubicBezTo>
                  <a:cubicBezTo>
                    <a:pt x="25" y="74"/>
                    <a:pt x="30" y="61"/>
                    <a:pt x="53" y="57"/>
                  </a:cubicBezTo>
                  <a:cubicBezTo>
                    <a:pt x="51" y="60"/>
                    <a:pt x="44" y="68"/>
                    <a:pt x="35" y="75"/>
                  </a:cubicBezTo>
                  <a:cubicBezTo>
                    <a:pt x="35" y="75"/>
                    <a:pt x="30" y="75"/>
                    <a:pt x="32" y="78"/>
                  </a:cubicBezTo>
                  <a:cubicBezTo>
                    <a:pt x="33" y="80"/>
                    <a:pt x="35" y="76"/>
                    <a:pt x="35" y="76"/>
                  </a:cubicBezTo>
                  <a:cubicBezTo>
                    <a:pt x="35" y="76"/>
                    <a:pt x="35" y="76"/>
                    <a:pt x="35" y="76"/>
                  </a:cubicBezTo>
                  <a:cubicBezTo>
                    <a:pt x="40" y="72"/>
                    <a:pt x="50" y="63"/>
                    <a:pt x="54" y="57"/>
                  </a:cubicBezTo>
                  <a:cubicBezTo>
                    <a:pt x="54" y="62"/>
                    <a:pt x="49" y="79"/>
                    <a:pt x="33" y="85"/>
                  </a:cubicBezTo>
                  <a:cubicBezTo>
                    <a:pt x="32" y="85"/>
                    <a:pt x="28" y="84"/>
                    <a:pt x="28" y="88"/>
                  </a:cubicBezTo>
                  <a:cubicBezTo>
                    <a:pt x="28" y="92"/>
                    <a:pt x="33" y="87"/>
                    <a:pt x="33" y="87"/>
                  </a:cubicBezTo>
                  <a:cubicBezTo>
                    <a:pt x="37" y="85"/>
                    <a:pt x="44" y="81"/>
                    <a:pt x="48" y="75"/>
                  </a:cubicBezTo>
                  <a:cubicBezTo>
                    <a:pt x="51" y="70"/>
                    <a:pt x="53" y="65"/>
                    <a:pt x="55" y="61"/>
                  </a:cubicBezTo>
                  <a:cubicBezTo>
                    <a:pt x="54" y="67"/>
                    <a:pt x="52" y="79"/>
                    <a:pt x="45" y="91"/>
                  </a:cubicBezTo>
                  <a:cubicBezTo>
                    <a:pt x="45" y="91"/>
                    <a:pt x="45" y="91"/>
                    <a:pt x="45" y="92"/>
                  </a:cubicBezTo>
                  <a:cubicBezTo>
                    <a:pt x="45" y="92"/>
                    <a:pt x="45" y="92"/>
                    <a:pt x="45" y="92"/>
                  </a:cubicBezTo>
                  <a:cubicBezTo>
                    <a:pt x="45" y="92"/>
                    <a:pt x="40" y="95"/>
                    <a:pt x="43" y="97"/>
                  </a:cubicBezTo>
                  <a:cubicBezTo>
                    <a:pt x="45" y="99"/>
                    <a:pt x="46" y="93"/>
                    <a:pt x="46" y="93"/>
                  </a:cubicBezTo>
                  <a:cubicBezTo>
                    <a:pt x="46" y="93"/>
                    <a:pt x="46" y="93"/>
                    <a:pt x="46" y="93"/>
                  </a:cubicBezTo>
                  <a:cubicBezTo>
                    <a:pt x="48" y="90"/>
                    <a:pt x="50" y="85"/>
                    <a:pt x="52" y="81"/>
                  </a:cubicBezTo>
                  <a:cubicBezTo>
                    <a:pt x="54" y="75"/>
                    <a:pt x="56" y="67"/>
                    <a:pt x="56" y="62"/>
                  </a:cubicBezTo>
                  <a:cubicBezTo>
                    <a:pt x="58" y="72"/>
                    <a:pt x="59" y="91"/>
                    <a:pt x="50" y="104"/>
                  </a:cubicBezTo>
                  <a:cubicBezTo>
                    <a:pt x="50" y="104"/>
                    <a:pt x="50" y="104"/>
                    <a:pt x="50" y="104"/>
                  </a:cubicBezTo>
                  <a:cubicBezTo>
                    <a:pt x="50" y="104"/>
                    <a:pt x="45" y="106"/>
                    <a:pt x="46" y="108"/>
                  </a:cubicBezTo>
                  <a:cubicBezTo>
                    <a:pt x="48" y="111"/>
                    <a:pt x="51" y="105"/>
                    <a:pt x="51" y="105"/>
                  </a:cubicBezTo>
                  <a:cubicBezTo>
                    <a:pt x="51" y="105"/>
                    <a:pt x="51" y="105"/>
                    <a:pt x="51" y="105"/>
                  </a:cubicBezTo>
                  <a:cubicBezTo>
                    <a:pt x="55" y="101"/>
                    <a:pt x="61" y="88"/>
                    <a:pt x="58" y="64"/>
                  </a:cubicBezTo>
                  <a:cubicBezTo>
                    <a:pt x="61" y="70"/>
                    <a:pt x="65" y="83"/>
                    <a:pt x="63" y="96"/>
                  </a:cubicBezTo>
                  <a:cubicBezTo>
                    <a:pt x="63" y="96"/>
                    <a:pt x="63" y="97"/>
                    <a:pt x="63" y="97"/>
                  </a:cubicBezTo>
                  <a:cubicBezTo>
                    <a:pt x="63" y="97"/>
                    <a:pt x="63" y="97"/>
                    <a:pt x="63" y="97"/>
                  </a:cubicBezTo>
                  <a:cubicBezTo>
                    <a:pt x="63" y="97"/>
                    <a:pt x="60" y="102"/>
                    <a:pt x="63" y="103"/>
                  </a:cubicBezTo>
                  <a:cubicBezTo>
                    <a:pt x="67" y="104"/>
                    <a:pt x="65" y="98"/>
                    <a:pt x="65" y="98"/>
                  </a:cubicBezTo>
                  <a:cubicBezTo>
                    <a:pt x="65" y="98"/>
                    <a:pt x="65" y="98"/>
                    <a:pt x="65" y="98"/>
                  </a:cubicBezTo>
                  <a:cubicBezTo>
                    <a:pt x="66" y="92"/>
                    <a:pt x="65" y="77"/>
                    <a:pt x="60" y="65"/>
                  </a:cubicBezTo>
                  <a:cubicBezTo>
                    <a:pt x="64" y="71"/>
                    <a:pt x="72" y="80"/>
                    <a:pt x="86" y="84"/>
                  </a:cubicBezTo>
                  <a:cubicBezTo>
                    <a:pt x="86" y="84"/>
                    <a:pt x="86" y="84"/>
                    <a:pt x="86" y="84"/>
                  </a:cubicBezTo>
                  <a:cubicBezTo>
                    <a:pt x="86" y="84"/>
                    <a:pt x="92" y="87"/>
                    <a:pt x="91" y="85"/>
                  </a:cubicBezTo>
                  <a:cubicBezTo>
                    <a:pt x="91" y="83"/>
                    <a:pt x="86" y="83"/>
                    <a:pt x="86" y="83"/>
                  </a:cubicBezTo>
                  <a:cubicBezTo>
                    <a:pt x="82" y="82"/>
                    <a:pt x="73" y="78"/>
                    <a:pt x="67" y="70"/>
                  </a:cubicBezTo>
                  <a:cubicBezTo>
                    <a:pt x="60" y="64"/>
                    <a:pt x="58" y="59"/>
                    <a:pt x="58" y="57"/>
                  </a:cubicBezTo>
                  <a:cubicBezTo>
                    <a:pt x="60" y="60"/>
                    <a:pt x="70" y="71"/>
                    <a:pt x="85" y="76"/>
                  </a:cubicBezTo>
                  <a:cubicBezTo>
                    <a:pt x="85" y="76"/>
                    <a:pt x="86" y="77"/>
                    <a:pt x="88" y="77"/>
                  </a:cubicBezTo>
                  <a:cubicBezTo>
                    <a:pt x="88" y="77"/>
                    <a:pt x="88" y="77"/>
                    <a:pt x="88" y="77"/>
                  </a:cubicBezTo>
                  <a:cubicBezTo>
                    <a:pt x="88" y="77"/>
                    <a:pt x="93" y="79"/>
                    <a:pt x="92" y="77"/>
                  </a:cubicBezTo>
                  <a:cubicBezTo>
                    <a:pt x="92" y="76"/>
                    <a:pt x="89" y="76"/>
                    <a:pt x="89" y="76"/>
                  </a:cubicBezTo>
                  <a:cubicBezTo>
                    <a:pt x="86" y="76"/>
                    <a:pt x="81" y="74"/>
                    <a:pt x="77" y="71"/>
                  </a:cubicBezTo>
                  <a:cubicBezTo>
                    <a:pt x="69" y="66"/>
                    <a:pt x="64" y="62"/>
                    <a:pt x="61" y="59"/>
                  </a:cubicBezTo>
                  <a:cubicBezTo>
                    <a:pt x="71" y="66"/>
                    <a:pt x="85" y="70"/>
                    <a:pt x="88" y="70"/>
                  </a:cubicBezTo>
                  <a:cubicBezTo>
                    <a:pt x="89" y="70"/>
                    <a:pt x="89" y="70"/>
                    <a:pt x="90" y="70"/>
                  </a:cubicBezTo>
                  <a:cubicBezTo>
                    <a:pt x="90" y="70"/>
                    <a:pt x="90" y="70"/>
                    <a:pt x="90" y="70"/>
                  </a:cubicBezTo>
                  <a:cubicBezTo>
                    <a:pt x="90" y="70"/>
                    <a:pt x="95" y="71"/>
                    <a:pt x="94" y="69"/>
                  </a:cubicBezTo>
                  <a:cubicBezTo>
                    <a:pt x="93" y="67"/>
                    <a:pt x="90" y="69"/>
                    <a:pt x="90" y="69"/>
                  </a:cubicBezTo>
                  <a:cubicBezTo>
                    <a:pt x="80" y="69"/>
                    <a:pt x="64" y="59"/>
                    <a:pt x="60" y="56"/>
                  </a:cubicBezTo>
                  <a:cubicBezTo>
                    <a:pt x="68" y="56"/>
                    <a:pt x="75" y="59"/>
                    <a:pt x="77" y="61"/>
                  </a:cubicBezTo>
                  <a:cubicBezTo>
                    <a:pt x="77" y="61"/>
                    <a:pt x="78" y="64"/>
                    <a:pt x="80" y="63"/>
                  </a:cubicBezTo>
                  <a:cubicBezTo>
                    <a:pt x="83" y="62"/>
                    <a:pt x="78" y="60"/>
                    <a:pt x="78" y="60"/>
                  </a:cubicBezTo>
                  <a:cubicBezTo>
                    <a:pt x="78" y="60"/>
                    <a:pt x="78" y="60"/>
                    <a:pt x="78" y="60"/>
                  </a:cubicBezTo>
                  <a:cubicBezTo>
                    <a:pt x="73" y="56"/>
                    <a:pt x="66" y="55"/>
                    <a:pt x="61" y="55"/>
                  </a:cubicBezTo>
                  <a:cubicBezTo>
                    <a:pt x="68" y="54"/>
                    <a:pt x="82" y="53"/>
                    <a:pt x="91" y="57"/>
                  </a:cubicBezTo>
                  <a:cubicBezTo>
                    <a:pt x="93" y="58"/>
                    <a:pt x="94" y="58"/>
                    <a:pt x="95" y="59"/>
                  </a:cubicBezTo>
                  <a:cubicBezTo>
                    <a:pt x="95" y="59"/>
                    <a:pt x="99" y="65"/>
                    <a:pt x="101" y="62"/>
                  </a:cubicBezTo>
                  <a:cubicBezTo>
                    <a:pt x="103" y="59"/>
                    <a:pt x="96" y="58"/>
                    <a:pt x="96" y="58"/>
                  </a:cubicBezTo>
                  <a:close/>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8" name="Freeform 232">
              <a:extLst>
                <a:ext uri="{FF2B5EF4-FFF2-40B4-BE49-F238E27FC236}">
                  <a16:creationId xmlns="" xmlns:a16="http://schemas.microsoft.com/office/drawing/2014/main" id="{F0CCDE9B-A52F-4843-B748-5DAEBA1009BD}"/>
                </a:ext>
              </a:extLst>
            </p:cNvPr>
            <p:cNvSpPr>
              <a:spLocks/>
            </p:cNvSpPr>
            <p:nvPr/>
          </p:nvSpPr>
          <p:spPr bwMode="auto">
            <a:xfrm flipH="1">
              <a:off x="1644650" y="5683250"/>
              <a:ext cx="3175" cy="3175"/>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cubicBezTo>
                    <a:pt x="1" y="0"/>
                    <a:pt x="1" y="0"/>
                    <a:pt x="0" y="0"/>
                  </a:cubicBezTo>
                  <a:cubicBezTo>
                    <a:pt x="1" y="1"/>
                    <a:pt x="1" y="1"/>
                    <a:pt x="1" y="1"/>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9" name="Freeform 233">
              <a:extLst>
                <a:ext uri="{FF2B5EF4-FFF2-40B4-BE49-F238E27FC236}">
                  <a16:creationId xmlns="" xmlns:a16="http://schemas.microsoft.com/office/drawing/2014/main" id="{79CB66FE-BA2B-42A3-A937-60F2813DB045}"/>
                </a:ext>
              </a:extLst>
            </p:cNvPr>
            <p:cNvSpPr>
              <a:spLocks/>
            </p:cNvSpPr>
            <p:nvPr/>
          </p:nvSpPr>
          <p:spPr bwMode="auto">
            <a:xfrm flipH="1">
              <a:off x="1624012" y="5651500"/>
              <a:ext cx="115888" cy="125413"/>
            </a:xfrm>
            <a:custGeom>
              <a:avLst/>
              <a:gdLst>
                <a:gd name="T0" fmla="*/ 26 w 41"/>
                <a:gd name="T1" fmla="*/ 0 h 44"/>
                <a:gd name="T2" fmla="*/ 10 w 41"/>
                <a:gd name="T3" fmla="*/ 7 h 44"/>
                <a:gd name="T4" fmla="*/ 10 w 41"/>
                <a:gd name="T5" fmla="*/ 7 h 44"/>
                <a:gd name="T6" fmla="*/ 8 w 41"/>
                <a:gd name="T7" fmla="*/ 10 h 44"/>
                <a:gd name="T8" fmla="*/ 3 w 41"/>
                <a:gd name="T9" fmla="*/ 13 h 44"/>
                <a:gd name="T10" fmla="*/ 0 w 41"/>
                <a:gd name="T11" fmla="*/ 24 h 44"/>
                <a:gd name="T12" fmla="*/ 4 w 41"/>
                <a:gd name="T13" fmla="*/ 43 h 44"/>
                <a:gd name="T14" fmla="*/ 6 w 41"/>
                <a:gd name="T15" fmla="*/ 19 h 44"/>
                <a:gd name="T16" fmla="*/ 7 w 41"/>
                <a:gd name="T17" fmla="*/ 19 h 44"/>
                <a:gd name="T18" fmla="*/ 17 w 41"/>
                <a:gd name="T19" fmla="*/ 44 h 44"/>
                <a:gd name="T20" fmla="*/ 14 w 41"/>
                <a:gd name="T21" fmla="*/ 16 h 44"/>
                <a:gd name="T22" fmla="*/ 16 w 41"/>
                <a:gd name="T23" fmla="*/ 15 h 44"/>
                <a:gd name="T24" fmla="*/ 31 w 41"/>
                <a:gd name="T25" fmla="*/ 26 h 44"/>
                <a:gd name="T26" fmla="*/ 19 w 41"/>
                <a:gd name="T27" fmla="*/ 11 h 44"/>
                <a:gd name="T28" fmla="*/ 19 w 41"/>
                <a:gd name="T29" fmla="*/ 7 h 44"/>
                <a:gd name="T30" fmla="*/ 33 w 41"/>
                <a:gd name="T31" fmla="*/ 11 h 44"/>
                <a:gd name="T32" fmla="*/ 23 w 41"/>
                <a:gd name="T33" fmla="*/ 4 h 44"/>
                <a:gd name="T34" fmla="*/ 37 w 41"/>
                <a:gd name="T35" fmla="*/ 1 h 44"/>
                <a:gd name="T36" fmla="*/ 41 w 41"/>
                <a:gd name="T37" fmla="*/ 1 h 44"/>
                <a:gd name="T38" fmla="*/ 33 w 41"/>
                <a:gd name="T39" fmla="*/ 0 h 44"/>
                <a:gd name="T40" fmla="*/ 33 w 41"/>
                <a:gd name="T41" fmla="*/ 0 h 44"/>
                <a:gd name="T42" fmla="*/ 26 w 41"/>
                <a:gd name="T43"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1" h="44">
                  <a:moveTo>
                    <a:pt x="26" y="0"/>
                  </a:moveTo>
                  <a:cubicBezTo>
                    <a:pt x="15" y="0"/>
                    <a:pt x="11" y="4"/>
                    <a:pt x="10" y="7"/>
                  </a:cubicBezTo>
                  <a:cubicBezTo>
                    <a:pt x="10" y="7"/>
                    <a:pt x="10" y="7"/>
                    <a:pt x="10" y="7"/>
                  </a:cubicBezTo>
                  <a:cubicBezTo>
                    <a:pt x="10" y="9"/>
                    <a:pt x="9" y="10"/>
                    <a:pt x="8" y="10"/>
                  </a:cubicBezTo>
                  <a:cubicBezTo>
                    <a:pt x="7" y="11"/>
                    <a:pt x="5" y="11"/>
                    <a:pt x="3" y="13"/>
                  </a:cubicBezTo>
                  <a:cubicBezTo>
                    <a:pt x="1" y="14"/>
                    <a:pt x="0" y="18"/>
                    <a:pt x="0" y="24"/>
                  </a:cubicBezTo>
                  <a:cubicBezTo>
                    <a:pt x="0" y="29"/>
                    <a:pt x="1" y="36"/>
                    <a:pt x="4" y="43"/>
                  </a:cubicBezTo>
                  <a:cubicBezTo>
                    <a:pt x="4" y="42"/>
                    <a:pt x="1" y="24"/>
                    <a:pt x="6" y="19"/>
                  </a:cubicBezTo>
                  <a:cubicBezTo>
                    <a:pt x="6" y="19"/>
                    <a:pt x="7" y="19"/>
                    <a:pt x="7" y="19"/>
                  </a:cubicBezTo>
                  <a:cubicBezTo>
                    <a:pt x="11" y="19"/>
                    <a:pt x="10" y="36"/>
                    <a:pt x="17" y="44"/>
                  </a:cubicBezTo>
                  <a:cubicBezTo>
                    <a:pt x="17" y="44"/>
                    <a:pt x="11" y="19"/>
                    <a:pt x="14" y="16"/>
                  </a:cubicBezTo>
                  <a:cubicBezTo>
                    <a:pt x="14" y="16"/>
                    <a:pt x="15" y="15"/>
                    <a:pt x="16" y="15"/>
                  </a:cubicBezTo>
                  <a:cubicBezTo>
                    <a:pt x="20" y="15"/>
                    <a:pt x="29" y="22"/>
                    <a:pt x="31" y="26"/>
                  </a:cubicBezTo>
                  <a:cubicBezTo>
                    <a:pt x="31" y="26"/>
                    <a:pt x="28" y="18"/>
                    <a:pt x="19" y="11"/>
                  </a:cubicBezTo>
                  <a:cubicBezTo>
                    <a:pt x="16" y="8"/>
                    <a:pt x="17" y="7"/>
                    <a:pt x="19" y="7"/>
                  </a:cubicBezTo>
                  <a:cubicBezTo>
                    <a:pt x="23" y="7"/>
                    <a:pt x="30" y="9"/>
                    <a:pt x="33" y="11"/>
                  </a:cubicBezTo>
                  <a:cubicBezTo>
                    <a:pt x="30" y="9"/>
                    <a:pt x="23" y="5"/>
                    <a:pt x="23" y="4"/>
                  </a:cubicBezTo>
                  <a:cubicBezTo>
                    <a:pt x="22" y="3"/>
                    <a:pt x="30" y="1"/>
                    <a:pt x="37" y="1"/>
                  </a:cubicBezTo>
                  <a:cubicBezTo>
                    <a:pt x="39" y="1"/>
                    <a:pt x="40" y="1"/>
                    <a:pt x="41" y="1"/>
                  </a:cubicBezTo>
                  <a:cubicBezTo>
                    <a:pt x="38" y="1"/>
                    <a:pt x="36" y="0"/>
                    <a:pt x="33" y="0"/>
                  </a:cubicBezTo>
                  <a:cubicBezTo>
                    <a:pt x="33" y="0"/>
                    <a:pt x="33" y="0"/>
                    <a:pt x="33" y="0"/>
                  </a:cubicBezTo>
                  <a:cubicBezTo>
                    <a:pt x="30" y="0"/>
                    <a:pt x="28" y="0"/>
                    <a:pt x="26"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0" name="Freeform 234">
              <a:extLst>
                <a:ext uri="{FF2B5EF4-FFF2-40B4-BE49-F238E27FC236}">
                  <a16:creationId xmlns="" xmlns:a16="http://schemas.microsoft.com/office/drawing/2014/main" id="{11C25FE5-E3E4-4B0F-8542-588996175CAD}"/>
                </a:ext>
              </a:extLst>
            </p:cNvPr>
            <p:cNvSpPr>
              <a:spLocks/>
            </p:cNvSpPr>
            <p:nvPr/>
          </p:nvSpPr>
          <p:spPr bwMode="auto">
            <a:xfrm flipH="1">
              <a:off x="1270000" y="5600700"/>
              <a:ext cx="136525" cy="111125"/>
            </a:xfrm>
            <a:custGeom>
              <a:avLst/>
              <a:gdLst>
                <a:gd name="T0" fmla="*/ 24 w 48"/>
                <a:gd name="T1" fmla="*/ 0 h 39"/>
                <a:gd name="T2" fmla="*/ 17 w 48"/>
                <a:gd name="T3" fmla="*/ 1 h 39"/>
                <a:gd name="T4" fmla="*/ 15 w 48"/>
                <a:gd name="T5" fmla="*/ 2 h 39"/>
                <a:gd name="T6" fmla="*/ 0 w 48"/>
                <a:gd name="T7" fmla="*/ 9 h 39"/>
                <a:gd name="T8" fmla="*/ 17 w 48"/>
                <a:gd name="T9" fmla="*/ 5 h 39"/>
                <a:gd name="T10" fmla="*/ 24 w 48"/>
                <a:gd name="T11" fmla="*/ 6 h 39"/>
                <a:gd name="T12" fmla="*/ 3 w 48"/>
                <a:gd name="T13" fmla="*/ 23 h 39"/>
                <a:gd name="T14" fmla="*/ 26 w 48"/>
                <a:gd name="T15" fmla="*/ 11 h 39"/>
                <a:gd name="T16" fmla="*/ 27 w 48"/>
                <a:gd name="T17" fmla="*/ 12 h 39"/>
                <a:gd name="T18" fmla="*/ 26 w 48"/>
                <a:gd name="T19" fmla="*/ 29 h 39"/>
                <a:gd name="T20" fmla="*/ 35 w 48"/>
                <a:gd name="T21" fmla="*/ 15 h 39"/>
                <a:gd name="T22" fmla="*/ 36 w 48"/>
                <a:gd name="T23" fmla="*/ 14 h 39"/>
                <a:gd name="T24" fmla="*/ 37 w 48"/>
                <a:gd name="T25" fmla="*/ 31 h 39"/>
                <a:gd name="T26" fmla="*/ 42 w 48"/>
                <a:gd name="T27" fmla="*/ 18 h 39"/>
                <a:gd name="T28" fmla="*/ 48 w 48"/>
                <a:gd name="T29" fmla="*/ 39 h 39"/>
                <a:gd name="T30" fmla="*/ 48 w 48"/>
                <a:gd name="T31" fmla="*/ 38 h 39"/>
                <a:gd name="T32" fmla="*/ 48 w 48"/>
                <a:gd name="T33" fmla="*/ 29 h 39"/>
                <a:gd name="T34" fmla="*/ 36 w 48"/>
                <a:gd name="T35" fmla="*/ 8 h 39"/>
                <a:gd name="T36" fmla="*/ 36 w 48"/>
                <a:gd name="T37" fmla="*/ 8 h 39"/>
                <a:gd name="T38" fmla="*/ 36 w 48"/>
                <a:gd name="T39" fmla="*/ 8 h 39"/>
                <a:gd name="T40" fmla="*/ 29 w 48"/>
                <a:gd name="T41" fmla="*/ 2 h 39"/>
                <a:gd name="T42" fmla="*/ 29 w 48"/>
                <a:gd name="T43" fmla="*/ 2 h 39"/>
                <a:gd name="T44" fmla="*/ 29 w 48"/>
                <a:gd name="T45" fmla="*/ 2 h 39"/>
                <a:gd name="T46" fmla="*/ 24 w 48"/>
                <a:gd name="T47"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8" h="39">
                  <a:moveTo>
                    <a:pt x="24" y="0"/>
                  </a:moveTo>
                  <a:cubicBezTo>
                    <a:pt x="22" y="0"/>
                    <a:pt x="19" y="1"/>
                    <a:pt x="17" y="1"/>
                  </a:cubicBezTo>
                  <a:cubicBezTo>
                    <a:pt x="16" y="1"/>
                    <a:pt x="16" y="2"/>
                    <a:pt x="15" y="2"/>
                  </a:cubicBezTo>
                  <a:cubicBezTo>
                    <a:pt x="10" y="3"/>
                    <a:pt x="5" y="5"/>
                    <a:pt x="0" y="9"/>
                  </a:cubicBezTo>
                  <a:cubicBezTo>
                    <a:pt x="1" y="8"/>
                    <a:pt x="10" y="5"/>
                    <a:pt x="17" y="5"/>
                  </a:cubicBezTo>
                  <a:cubicBezTo>
                    <a:pt x="20" y="5"/>
                    <a:pt x="22" y="5"/>
                    <a:pt x="24" y="6"/>
                  </a:cubicBezTo>
                  <a:cubicBezTo>
                    <a:pt x="24" y="6"/>
                    <a:pt x="14" y="10"/>
                    <a:pt x="3" y="23"/>
                  </a:cubicBezTo>
                  <a:cubicBezTo>
                    <a:pt x="4" y="22"/>
                    <a:pt x="19" y="11"/>
                    <a:pt x="26" y="11"/>
                  </a:cubicBezTo>
                  <a:cubicBezTo>
                    <a:pt x="26" y="11"/>
                    <a:pt x="27" y="12"/>
                    <a:pt x="27" y="12"/>
                  </a:cubicBezTo>
                  <a:cubicBezTo>
                    <a:pt x="32" y="14"/>
                    <a:pt x="26" y="29"/>
                    <a:pt x="26" y="29"/>
                  </a:cubicBezTo>
                  <a:cubicBezTo>
                    <a:pt x="26" y="29"/>
                    <a:pt x="34" y="21"/>
                    <a:pt x="35" y="15"/>
                  </a:cubicBezTo>
                  <a:cubicBezTo>
                    <a:pt x="35" y="14"/>
                    <a:pt x="35" y="14"/>
                    <a:pt x="36" y="14"/>
                  </a:cubicBezTo>
                  <a:cubicBezTo>
                    <a:pt x="37" y="14"/>
                    <a:pt x="39" y="23"/>
                    <a:pt x="37" y="31"/>
                  </a:cubicBezTo>
                  <a:cubicBezTo>
                    <a:pt x="37" y="31"/>
                    <a:pt x="42" y="23"/>
                    <a:pt x="42" y="18"/>
                  </a:cubicBezTo>
                  <a:cubicBezTo>
                    <a:pt x="42" y="18"/>
                    <a:pt x="48" y="29"/>
                    <a:pt x="48" y="39"/>
                  </a:cubicBezTo>
                  <a:cubicBezTo>
                    <a:pt x="48" y="39"/>
                    <a:pt x="48" y="38"/>
                    <a:pt x="48" y="38"/>
                  </a:cubicBezTo>
                  <a:cubicBezTo>
                    <a:pt x="48" y="35"/>
                    <a:pt x="48" y="32"/>
                    <a:pt x="48" y="29"/>
                  </a:cubicBezTo>
                  <a:cubicBezTo>
                    <a:pt x="46" y="12"/>
                    <a:pt x="40" y="8"/>
                    <a:pt x="36" y="8"/>
                  </a:cubicBezTo>
                  <a:cubicBezTo>
                    <a:pt x="36" y="8"/>
                    <a:pt x="36" y="8"/>
                    <a:pt x="36" y="8"/>
                  </a:cubicBezTo>
                  <a:cubicBezTo>
                    <a:pt x="36" y="8"/>
                    <a:pt x="36" y="8"/>
                    <a:pt x="36" y="8"/>
                  </a:cubicBezTo>
                  <a:cubicBezTo>
                    <a:pt x="32" y="8"/>
                    <a:pt x="32" y="5"/>
                    <a:pt x="29" y="2"/>
                  </a:cubicBezTo>
                  <a:cubicBezTo>
                    <a:pt x="29" y="2"/>
                    <a:pt x="29" y="2"/>
                    <a:pt x="29" y="2"/>
                  </a:cubicBezTo>
                  <a:cubicBezTo>
                    <a:pt x="29" y="2"/>
                    <a:pt x="29" y="2"/>
                    <a:pt x="29" y="2"/>
                  </a:cubicBezTo>
                  <a:cubicBezTo>
                    <a:pt x="28" y="1"/>
                    <a:pt x="26" y="0"/>
                    <a:pt x="24"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1" name="Freeform 235">
              <a:extLst>
                <a:ext uri="{FF2B5EF4-FFF2-40B4-BE49-F238E27FC236}">
                  <a16:creationId xmlns="" xmlns:a16="http://schemas.microsoft.com/office/drawing/2014/main" id="{64C39E66-9914-4509-8F9A-81856EC71155}"/>
                </a:ext>
              </a:extLst>
            </p:cNvPr>
            <p:cNvSpPr>
              <a:spLocks/>
            </p:cNvSpPr>
            <p:nvPr/>
          </p:nvSpPr>
          <p:spPr bwMode="auto">
            <a:xfrm flipH="1">
              <a:off x="1155699" y="5878513"/>
              <a:ext cx="96838" cy="174625"/>
            </a:xfrm>
            <a:custGeom>
              <a:avLst/>
              <a:gdLst>
                <a:gd name="T0" fmla="*/ 13 w 34"/>
                <a:gd name="T1" fmla="*/ 0 h 61"/>
                <a:gd name="T2" fmla="*/ 26 w 34"/>
                <a:gd name="T3" fmla="*/ 22 h 61"/>
                <a:gd name="T4" fmla="*/ 25 w 34"/>
                <a:gd name="T5" fmla="*/ 23 h 61"/>
                <a:gd name="T6" fmla="*/ 24 w 34"/>
                <a:gd name="T7" fmla="*/ 23 h 61"/>
                <a:gd name="T8" fmla="*/ 1 w 34"/>
                <a:gd name="T9" fmla="*/ 8 h 61"/>
                <a:gd name="T10" fmla="*/ 22 w 34"/>
                <a:gd name="T11" fmla="*/ 31 h 61"/>
                <a:gd name="T12" fmla="*/ 16 w 34"/>
                <a:gd name="T13" fmla="*/ 34 h 61"/>
                <a:gd name="T14" fmla="*/ 4 w 34"/>
                <a:gd name="T15" fmla="*/ 32 h 61"/>
                <a:gd name="T16" fmla="*/ 20 w 34"/>
                <a:gd name="T17" fmla="*/ 39 h 61"/>
                <a:gd name="T18" fmla="*/ 21 w 34"/>
                <a:gd name="T19" fmla="*/ 39 h 61"/>
                <a:gd name="T20" fmla="*/ 25 w 34"/>
                <a:gd name="T21" fmla="*/ 41 h 61"/>
                <a:gd name="T22" fmla="*/ 9 w 34"/>
                <a:gd name="T23" fmla="*/ 45 h 61"/>
                <a:gd name="T24" fmla="*/ 0 w 34"/>
                <a:gd name="T25" fmla="*/ 43 h 61"/>
                <a:gd name="T26" fmla="*/ 17 w 34"/>
                <a:gd name="T27" fmla="*/ 49 h 61"/>
                <a:gd name="T28" fmla="*/ 20 w 34"/>
                <a:gd name="T29" fmla="*/ 48 h 61"/>
                <a:gd name="T30" fmla="*/ 21 w 34"/>
                <a:gd name="T31" fmla="*/ 48 h 61"/>
                <a:gd name="T32" fmla="*/ 24 w 34"/>
                <a:gd name="T33" fmla="*/ 50 h 61"/>
                <a:gd name="T34" fmla="*/ 8 w 34"/>
                <a:gd name="T35" fmla="*/ 61 h 61"/>
                <a:gd name="T36" fmla="*/ 31 w 34"/>
                <a:gd name="T37" fmla="*/ 47 h 61"/>
                <a:gd name="T38" fmla="*/ 31 w 34"/>
                <a:gd name="T39" fmla="*/ 46 h 61"/>
                <a:gd name="T40" fmla="*/ 30 w 34"/>
                <a:gd name="T41" fmla="*/ 41 h 61"/>
                <a:gd name="T42" fmla="*/ 32 w 34"/>
                <a:gd name="T43" fmla="*/ 38 h 61"/>
                <a:gd name="T44" fmla="*/ 34 w 34"/>
                <a:gd name="T45" fmla="*/ 32 h 61"/>
                <a:gd name="T46" fmla="*/ 27 w 34"/>
                <a:gd name="T47" fmla="*/ 15 h 61"/>
                <a:gd name="T48" fmla="*/ 13 w 34"/>
                <a:gd name="T49"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4" h="61">
                  <a:moveTo>
                    <a:pt x="13" y="0"/>
                  </a:moveTo>
                  <a:cubicBezTo>
                    <a:pt x="14" y="1"/>
                    <a:pt x="24" y="13"/>
                    <a:pt x="26" y="22"/>
                  </a:cubicBezTo>
                  <a:cubicBezTo>
                    <a:pt x="26" y="22"/>
                    <a:pt x="26" y="23"/>
                    <a:pt x="25" y="23"/>
                  </a:cubicBezTo>
                  <a:cubicBezTo>
                    <a:pt x="25" y="23"/>
                    <a:pt x="24" y="23"/>
                    <a:pt x="24" y="23"/>
                  </a:cubicBezTo>
                  <a:cubicBezTo>
                    <a:pt x="20" y="19"/>
                    <a:pt x="12" y="11"/>
                    <a:pt x="1" y="8"/>
                  </a:cubicBezTo>
                  <a:cubicBezTo>
                    <a:pt x="1" y="8"/>
                    <a:pt x="23" y="25"/>
                    <a:pt x="22" y="31"/>
                  </a:cubicBezTo>
                  <a:cubicBezTo>
                    <a:pt x="22" y="33"/>
                    <a:pt x="19" y="34"/>
                    <a:pt x="16" y="34"/>
                  </a:cubicBezTo>
                  <a:cubicBezTo>
                    <a:pt x="11" y="34"/>
                    <a:pt x="4" y="32"/>
                    <a:pt x="4" y="32"/>
                  </a:cubicBezTo>
                  <a:cubicBezTo>
                    <a:pt x="4" y="32"/>
                    <a:pt x="14" y="39"/>
                    <a:pt x="20" y="39"/>
                  </a:cubicBezTo>
                  <a:cubicBezTo>
                    <a:pt x="20" y="39"/>
                    <a:pt x="21" y="39"/>
                    <a:pt x="21" y="39"/>
                  </a:cubicBezTo>
                  <a:cubicBezTo>
                    <a:pt x="21" y="39"/>
                    <a:pt x="26" y="39"/>
                    <a:pt x="25" y="41"/>
                  </a:cubicBezTo>
                  <a:cubicBezTo>
                    <a:pt x="24" y="43"/>
                    <a:pt x="16" y="45"/>
                    <a:pt x="9" y="45"/>
                  </a:cubicBezTo>
                  <a:cubicBezTo>
                    <a:pt x="6" y="45"/>
                    <a:pt x="3" y="44"/>
                    <a:pt x="0" y="43"/>
                  </a:cubicBezTo>
                  <a:cubicBezTo>
                    <a:pt x="1" y="44"/>
                    <a:pt x="10" y="49"/>
                    <a:pt x="17" y="49"/>
                  </a:cubicBezTo>
                  <a:cubicBezTo>
                    <a:pt x="18" y="49"/>
                    <a:pt x="19" y="49"/>
                    <a:pt x="20" y="48"/>
                  </a:cubicBezTo>
                  <a:cubicBezTo>
                    <a:pt x="20" y="48"/>
                    <a:pt x="21" y="48"/>
                    <a:pt x="21" y="48"/>
                  </a:cubicBezTo>
                  <a:cubicBezTo>
                    <a:pt x="22" y="48"/>
                    <a:pt x="24" y="49"/>
                    <a:pt x="24" y="50"/>
                  </a:cubicBezTo>
                  <a:cubicBezTo>
                    <a:pt x="25" y="51"/>
                    <a:pt x="14" y="59"/>
                    <a:pt x="8" y="61"/>
                  </a:cubicBezTo>
                  <a:cubicBezTo>
                    <a:pt x="21" y="58"/>
                    <a:pt x="31" y="51"/>
                    <a:pt x="31" y="47"/>
                  </a:cubicBezTo>
                  <a:cubicBezTo>
                    <a:pt x="31" y="47"/>
                    <a:pt x="31" y="47"/>
                    <a:pt x="31" y="46"/>
                  </a:cubicBezTo>
                  <a:cubicBezTo>
                    <a:pt x="31" y="44"/>
                    <a:pt x="30" y="42"/>
                    <a:pt x="30" y="41"/>
                  </a:cubicBezTo>
                  <a:cubicBezTo>
                    <a:pt x="30" y="40"/>
                    <a:pt x="31" y="39"/>
                    <a:pt x="32" y="38"/>
                  </a:cubicBezTo>
                  <a:cubicBezTo>
                    <a:pt x="33" y="37"/>
                    <a:pt x="34" y="35"/>
                    <a:pt x="34" y="32"/>
                  </a:cubicBezTo>
                  <a:cubicBezTo>
                    <a:pt x="34" y="28"/>
                    <a:pt x="32" y="22"/>
                    <a:pt x="27" y="15"/>
                  </a:cubicBezTo>
                  <a:cubicBezTo>
                    <a:pt x="23" y="10"/>
                    <a:pt x="19" y="5"/>
                    <a:pt x="13"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2" name="Freeform 236">
              <a:extLst>
                <a:ext uri="{FF2B5EF4-FFF2-40B4-BE49-F238E27FC236}">
                  <a16:creationId xmlns="" xmlns:a16="http://schemas.microsoft.com/office/drawing/2014/main" id="{3CBE2FEA-3094-4620-B050-E58C1E0D3BC2}"/>
                </a:ext>
              </a:extLst>
            </p:cNvPr>
            <p:cNvSpPr>
              <a:spLocks/>
            </p:cNvSpPr>
            <p:nvPr/>
          </p:nvSpPr>
          <p:spPr bwMode="auto">
            <a:xfrm flipH="1">
              <a:off x="1331912" y="6140450"/>
              <a:ext cx="150813" cy="100013"/>
            </a:xfrm>
            <a:custGeom>
              <a:avLst/>
              <a:gdLst>
                <a:gd name="T0" fmla="*/ 18 w 53"/>
                <a:gd name="T1" fmla="*/ 0 h 35"/>
                <a:gd name="T2" fmla="*/ 23 w 53"/>
                <a:gd name="T3" fmla="*/ 20 h 35"/>
                <a:gd name="T4" fmla="*/ 21 w 53"/>
                <a:gd name="T5" fmla="*/ 28 h 35"/>
                <a:gd name="T6" fmla="*/ 0 w 53"/>
                <a:gd name="T7" fmla="*/ 6 h 35"/>
                <a:gd name="T8" fmla="*/ 16 w 53"/>
                <a:gd name="T9" fmla="*/ 30 h 35"/>
                <a:gd name="T10" fmla="*/ 0 w 53"/>
                <a:gd name="T11" fmla="*/ 21 h 35"/>
                <a:gd name="T12" fmla="*/ 24 w 53"/>
                <a:gd name="T13" fmla="*/ 35 h 35"/>
                <a:gd name="T14" fmla="*/ 26 w 53"/>
                <a:gd name="T15" fmla="*/ 35 h 35"/>
                <a:gd name="T16" fmla="*/ 33 w 53"/>
                <a:gd name="T17" fmla="*/ 30 h 35"/>
                <a:gd name="T18" fmla="*/ 34 w 53"/>
                <a:gd name="T19" fmla="*/ 31 h 35"/>
                <a:gd name="T20" fmla="*/ 36 w 53"/>
                <a:gd name="T21" fmla="*/ 31 h 35"/>
                <a:gd name="T22" fmla="*/ 51 w 53"/>
                <a:gd name="T23" fmla="*/ 13 h 35"/>
                <a:gd name="T24" fmla="*/ 53 w 53"/>
                <a:gd name="T25" fmla="*/ 5 h 35"/>
                <a:gd name="T26" fmla="*/ 43 w 53"/>
                <a:gd name="T27" fmla="*/ 22 h 35"/>
                <a:gd name="T28" fmla="*/ 45 w 53"/>
                <a:gd name="T29" fmla="*/ 2 h 35"/>
                <a:gd name="T30" fmla="*/ 36 w 53"/>
                <a:gd name="T31" fmla="*/ 23 h 35"/>
                <a:gd name="T32" fmla="*/ 35 w 53"/>
                <a:gd name="T33" fmla="*/ 23 h 35"/>
                <a:gd name="T34" fmla="*/ 31 w 53"/>
                <a:gd name="T35" fmla="*/ 3 h 35"/>
                <a:gd name="T36" fmla="*/ 29 w 53"/>
                <a:gd name="T37" fmla="*/ 23 h 35"/>
                <a:gd name="T38" fmla="*/ 29 w 53"/>
                <a:gd name="T39" fmla="*/ 23 h 35"/>
                <a:gd name="T40" fmla="*/ 18 w 53"/>
                <a:gd name="T41"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3" h="35">
                  <a:moveTo>
                    <a:pt x="18" y="0"/>
                  </a:moveTo>
                  <a:cubicBezTo>
                    <a:pt x="19" y="3"/>
                    <a:pt x="22" y="15"/>
                    <a:pt x="23" y="20"/>
                  </a:cubicBezTo>
                  <a:cubicBezTo>
                    <a:pt x="24" y="26"/>
                    <a:pt x="21" y="28"/>
                    <a:pt x="21" y="28"/>
                  </a:cubicBezTo>
                  <a:cubicBezTo>
                    <a:pt x="13" y="26"/>
                    <a:pt x="0" y="6"/>
                    <a:pt x="0" y="6"/>
                  </a:cubicBezTo>
                  <a:cubicBezTo>
                    <a:pt x="4" y="20"/>
                    <a:pt x="16" y="30"/>
                    <a:pt x="16" y="30"/>
                  </a:cubicBezTo>
                  <a:cubicBezTo>
                    <a:pt x="9" y="28"/>
                    <a:pt x="1" y="22"/>
                    <a:pt x="0" y="21"/>
                  </a:cubicBezTo>
                  <a:cubicBezTo>
                    <a:pt x="9" y="31"/>
                    <a:pt x="19" y="35"/>
                    <a:pt x="24" y="35"/>
                  </a:cubicBezTo>
                  <a:cubicBezTo>
                    <a:pt x="25" y="35"/>
                    <a:pt x="26" y="35"/>
                    <a:pt x="26" y="35"/>
                  </a:cubicBezTo>
                  <a:cubicBezTo>
                    <a:pt x="30" y="33"/>
                    <a:pt x="30" y="30"/>
                    <a:pt x="33" y="30"/>
                  </a:cubicBezTo>
                  <a:cubicBezTo>
                    <a:pt x="33" y="30"/>
                    <a:pt x="34" y="31"/>
                    <a:pt x="34" y="31"/>
                  </a:cubicBezTo>
                  <a:cubicBezTo>
                    <a:pt x="35" y="31"/>
                    <a:pt x="35" y="31"/>
                    <a:pt x="36" y="31"/>
                  </a:cubicBezTo>
                  <a:cubicBezTo>
                    <a:pt x="40" y="31"/>
                    <a:pt x="46" y="27"/>
                    <a:pt x="51" y="13"/>
                  </a:cubicBezTo>
                  <a:cubicBezTo>
                    <a:pt x="52" y="11"/>
                    <a:pt x="53" y="8"/>
                    <a:pt x="53" y="5"/>
                  </a:cubicBezTo>
                  <a:cubicBezTo>
                    <a:pt x="51" y="11"/>
                    <a:pt x="43" y="22"/>
                    <a:pt x="43" y="22"/>
                  </a:cubicBezTo>
                  <a:cubicBezTo>
                    <a:pt x="44" y="18"/>
                    <a:pt x="45" y="6"/>
                    <a:pt x="45" y="2"/>
                  </a:cubicBezTo>
                  <a:cubicBezTo>
                    <a:pt x="44" y="9"/>
                    <a:pt x="38" y="23"/>
                    <a:pt x="36" y="23"/>
                  </a:cubicBezTo>
                  <a:cubicBezTo>
                    <a:pt x="35" y="23"/>
                    <a:pt x="35" y="23"/>
                    <a:pt x="35" y="23"/>
                  </a:cubicBezTo>
                  <a:cubicBezTo>
                    <a:pt x="33" y="22"/>
                    <a:pt x="31" y="6"/>
                    <a:pt x="31" y="3"/>
                  </a:cubicBezTo>
                  <a:cubicBezTo>
                    <a:pt x="31" y="6"/>
                    <a:pt x="32" y="23"/>
                    <a:pt x="29" y="23"/>
                  </a:cubicBezTo>
                  <a:cubicBezTo>
                    <a:pt x="29" y="23"/>
                    <a:pt x="29" y="23"/>
                    <a:pt x="29" y="23"/>
                  </a:cubicBezTo>
                  <a:cubicBezTo>
                    <a:pt x="26" y="22"/>
                    <a:pt x="20" y="4"/>
                    <a:pt x="18"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3" name="Freeform 237">
              <a:extLst>
                <a:ext uri="{FF2B5EF4-FFF2-40B4-BE49-F238E27FC236}">
                  <a16:creationId xmlns="" xmlns:a16="http://schemas.microsoft.com/office/drawing/2014/main" id="{9C8309C3-2931-4383-BD62-0D75391C62AB}"/>
                </a:ext>
              </a:extLst>
            </p:cNvPr>
            <p:cNvSpPr>
              <a:spLocks/>
            </p:cNvSpPr>
            <p:nvPr/>
          </p:nvSpPr>
          <p:spPr bwMode="auto">
            <a:xfrm flipH="1">
              <a:off x="1684337" y="6038850"/>
              <a:ext cx="7938" cy="3175"/>
            </a:xfrm>
            <a:custGeom>
              <a:avLst/>
              <a:gdLst>
                <a:gd name="T0" fmla="*/ 3 w 3"/>
                <a:gd name="T1" fmla="*/ 0 h 1"/>
                <a:gd name="T2" fmla="*/ 0 w 3"/>
                <a:gd name="T3" fmla="*/ 1 h 1"/>
                <a:gd name="T4" fmla="*/ 3 w 3"/>
                <a:gd name="T5" fmla="*/ 0 h 1"/>
              </a:gdLst>
              <a:ahLst/>
              <a:cxnLst>
                <a:cxn ang="0">
                  <a:pos x="T0" y="T1"/>
                </a:cxn>
                <a:cxn ang="0">
                  <a:pos x="T2" y="T3"/>
                </a:cxn>
                <a:cxn ang="0">
                  <a:pos x="T4" y="T5"/>
                </a:cxn>
              </a:cxnLst>
              <a:rect l="0" t="0" r="r" b="b"/>
              <a:pathLst>
                <a:path w="3" h="1">
                  <a:moveTo>
                    <a:pt x="3" y="0"/>
                  </a:moveTo>
                  <a:cubicBezTo>
                    <a:pt x="3" y="1"/>
                    <a:pt x="2" y="1"/>
                    <a:pt x="0" y="1"/>
                  </a:cubicBezTo>
                  <a:cubicBezTo>
                    <a:pt x="2" y="1"/>
                    <a:pt x="3" y="1"/>
                    <a:pt x="3"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4" name="Freeform 238">
              <a:extLst>
                <a:ext uri="{FF2B5EF4-FFF2-40B4-BE49-F238E27FC236}">
                  <a16:creationId xmlns="" xmlns:a16="http://schemas.microsoft.com/office/drawing/2014/main" id="{1C7DF04F-3165-4884-8CFA-925BFEA1478F}"/>
                </a:ext>
              </a:extLst>
            </p:cNvPr>
            <p:cNvSpPr>
              <a:spLocks/>
            </p:cNvSpPr>
            <p:nvPr/>
          </p:nvSpPr>
          <p:spPr bwMode="auto">
            <a:xfrm flipH="1">
              <a:off x="1681162" y="5924550"/>
              <a:ext cx="112713" cy="173038"/>
            </a:xfrm>
            <a:custGeom>
              <a:avLst/>
              <a:gdLst>
                <a:gd name="T0" fmla="*/ 16 w 40"/>
                <a:gd name="T1" fmla="*/ 0 h 61"/>
                <a:gd name="T2" fmla="*/ 5 w 40"/>
                <a:gd name="T3" fmla="*/ 14 h 61"/>
                <a:gd name="T4" fmla="*/ 1 w 40"/>
                <a:gd name="T5" fmla="*/ 23 h 61"/>
                <a:gd name="T6" fmla="*/ 0 w 40"/>
                <a:gd name="T7" fmla="*/ 27 h 61"/>
                <a:gd name="T8" fmla="*/ 0 w 40"/>
                <a:gd name="T9" fmla="*/ 31 h 61"/>
                <a:gd name="T10" fmla="*/ 3 w 40"/>
                <a:gd name="T11" fmla="*/ 38 h 61"/>
                <a:gd name="T12" fmla="*/ 5 w 40"/>
                <a:gd name="T13" fmla="*/ 42 h 61"/>
                <a:gd name="T14" fmla="*/ 5 w 40"/>
                <a:gd name="T15" fmla="*/ 45 h 61"/>
                <a:gd name="T16" fmla="*/ 5 w 40"/>
                <a:gd name="T17" fmla="*/ 47 h 61"/>
                <a:gd name="T18" fmla="*/ 40 w 40"/>
                <a:gd name="T19" fmla="*/ 61 h 61"/>
                <a:gd name="T20" fmla="*/ 40 w 40"/>
                <a:gd name="T21" fmla="*/ 61 h 61"/>
                <a:gd name="T22" fmla="*/ 19 w 40"/>
                <a:gd name="T23" fmla="*/ 51 h 61"/>
                <a:gd name="T24" fmla="*/ 35 w 40"/>
                <a:gd name="T25" fmla="*/ 42 h 61"/>
                <a:gd name="T26" fmla="*/ 20 w 40"/>
                <a:gd name="T27" fmla="*/ 44 h 61"/>
                <a:gd name="T28" fmla="*/ 17 w 40"/>
                <a:gd name="T29" fmla="*/ 43 h 61"/>
                <a:gd name="T30" fmla="*/ 36 w 40"/>
                <a:gd name="T31" fmla="*/ 29 h 61"/>
                <a:gd name="T32" fmla="*/ 15 w 40"/>
                <a:gd name="T33" fmla="*/ 36 h 61"/>
                <a:gd name="T34" fmla="*/ 14 w 40"/>
                <a:gd name="T35" fmla="*/ 36 h 61"/>
                <a:gd name="T36" fmla="*/ 28 w 40"/>
                <a:gd name="T37" fmla="*/ 14 h 61"/>
                <a:gd name="T38" fmla="*/ 10 w 40"/>
                <a:gd name="T39" fmla="*/ 27 h 61"/>
                <a:gd name="T40" fmla="*/ 7 w 40"/>
                <a:gd name="T41" fmla="*/ 26 h 61"/>
                <a:gd name="T42" fmla="*/ 16 w 40"/>
                <a:gd name="T43"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 h="61">
                  <a:moveTo>
                    <a:pt x="16" y="0"/>
                  </a:moveTo>
                  <a:cubicBezTo>
                    <a:pt x="12" y="4"/>
                    <a:pt x="8" y="10"/>
                    <a:pt x="5" y="14"/>
                  </a:cubicBezTo>
                  <a:cubicBezTo>
                    <a:pt x="3" y="18"/>
                    <a:pt x="2" y="21"/>
                    <a:pt x="1" y="23"/>
                  </a:cubicBezTo>
                  <a:cubicBezTo>
                    <a:pt x="1" y="25"/>
                    <a:pt x="0" y="26"/>
                    <a:pt x="0" y="27"/>
                  </a:cubicBezTo>
                  <a:cubicBezTo>
                    <a:pt x="0" y="28"/>
                    <a:pt x="0" y="29"/>
                    <a:pt x="0" y="31"/>
                  </a:cubicBezTo>
                  <a:cubicBezTo>
                    <a:pt x="0" y="35"/>
                    <a:pt x="1" y="37"/>
                    <a:pt x="3" y="38"/>
                  </a:cubicBezTo>
                  <a:cubicBezTo>
                    <a:pt x="5" y="39"/>
                    <a:pt x="5" y="40"/>
                    <a:pt x="5" y="42"/>
                  </a:cubicBezTo>
                  <a:cubicBezTo>
                    <a:pt x="5" y="43"/>
                    <a:pt x="5" y="44"/>
                    <a:pt x="5" y="45"/>
                  </a:cubicBezTo>
                  <a:cubicBezTo>
                    <a:pt x="5" y="45"/>
                    <a:pt x="5" y="46"/>
                    <a:pt x="5" y="47"/>
                  </a:cubicBezTo>
                  <a:cubicBezTo>
                    <a:pt x="6" y="51"/>
                    <a:pt x="22" y="61"/>
                    <a:pt x="40" y="61"/>
                  </a:cubicBezTo>
                  <a:cubicBezTo>
                    <a:pt x="40" y="61"/>
                    <a:pt x="40" y="61"/>
                    <a:pt x="40" y="61"/>
                  </a:cubicBezTo>
                  <a:cubicBezTo>
                    <a:pt x="33" y="60"/>
                    <a:pt x="24" y="56"/>
                    <a:pt x="19" y="51"/>
                  </a:cubicBezTo>
                  <a:cubicBezTo>
                    <a:pt x="16" y="48"/>
                    <a:pt x="28" y="44"/>
                    <a:pt x="35" y="42"/>
                  </a:cubicBezTo>
                  <a:cubicBezTo>
                    <a:pt x="31" y="43"/>
                    <a:pt x="24" y="44"/>
                    <a:pt x="20" y="44"/>
                  </a:cubicBezTo>
                  <a:cubicBezTo>
                    <a:pt x="18" y="44"/>
                    <a:pt x="17" y="44"/>
                    <a:pt x="17" y="43"/>
                  </a:cubicBezTo>
                  <a:cubicBezTo>
                    <a:pt x="16" y="40"/>
                    <a:pt x="35" y="30"/>
                    <a:pt x="36" y="29"/>
                  </a:cubicBezTo>
                  <a:cubicBezTo>
                    <a:pt x="35" y="30"/>
                    <a:pt x="20" y="36"/>
                    <a:pt x="15" y="36"/>
                  </a:cubicBezTo>
                  <a:cubicBezTo>
                    <a:pt x="15" y="36"/>
                    <a:pt x="14" y="36"/>
                    <a:pt x="14" y="36"/>
                  </a:cubicBezTo>
                  <a:cubicBezTo>
                    <a:pt x="11" y="34"/>
                    <a:pt x="25" y="18"/>
                    <a:pt x="28" y="14"/>
                  </a:cubicBezTo>
                  <a:cubicBezTo>
                    <a:pt x="26" y="17"/>
                    <a:pt x="16" y="27"/>
                    <a:pt x="10" y="27"/>
                  </a:cubicBezTo>
                  <a:cubicBezTo>
                    <a:pt x="9" y="27"/>
                    <a:pt x="8" y="27"/>
                    <a:pt x="7" y="26"/>
                  </a:cubicBezTo>
                  <a:cubicBezTo>
                    <a:pt x="3" y="20"/>
                    <a:pt x="15" y="1"/>
                    <a:pt x="16"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5" name="Freeform 239">
              <a:extLst>
                <a:ext uri="{FF2B5EF4-FFF2-40B4-BE49-F238E27FC236}">
                  <a16:creationId xmlns="" xmlns:a16="http://schemas.microsoft.com/office/drawing/2014/main" id="{65EB62CD-CF7E-4A39-A983-3F7FB29A9BBC}"/>
                </a:ext>
              </a:extLst>
            </p:cNvPr>
            <p:cNvSpPr>
              <a:spLocks/>
            </p:cNvSpPr>
            <p:nvPr/>
          </p:nvSpPr>
          <p:spPr bwMode="auto">
            <a:xfrm flipH="1">
              <a:off x="2260599" y="5848350"/>
              <a:ext cx="195263" cy="184150"/>
            </a:xfrm>
            <a:custGeom>
              <a:avLst/>
              <a:gdLst>
                <a:gd name="T0" fmla="*/ 66 w 69"/>
                <a:gd name="T1" fmla="*/ 51 h 65"/>
                <a:gd name="T2" fmla="*/ 49 w 69"/>
                <a:gd name="T3" fmla="*/ 64 h 65"/>
                <a:gd name="T4" fmla="*/ 6 w 69"/>
                <a:gd name="T5" fmla="*/ 40 h 65"/>
                <a:gd name="T6" fmla="*/ 6 w 69"/>
                <a:gd name="T7" fmla="*/ 40 h 65"/>
                <a:gd name="T8" fmla="*/ 1 w 69"/>
                <a:gd name="T9" fmla="*/ 14 h 65"/>
                <a:gd name="T10" fmla="*/ 2 w 69"/>
                <a:gd name="T11" fmla="*/ 4 h 65"/>
                <a:gd name="T12" fmla="*/ 6 w 69"/>
                <a:gd name="T13" fmla="*/ 7 h 65"/>
                <a:gd name="T14" fmla="*/ 10 w 69"/>
                <a:gd name="T15" fmla="*/ 9 h 65"/>
                <a:gd name="T16" fmla="*/ 9 w 69"/>
                <a:gd name="T17" fmla="*/ 3 h 65"/>
                <a:gd name="T18" fmla="*/ 17 w 69"/>
                <a:gd name="T19" fmla="*/ 2 h 65"/>
                <a:gd name="T20" fmla="*/ 39 w 69"/>
                <a:gd name="T21" fmla="*/ 9 h 65"/>
                <a:gd name="T22" fmla="*/ 39 w 69"/>
                <a:gd name="T23" fmla="*/ 9 h 65"/>
                <a:gd name="T24" fmla="*/ 66 w 69"/>
                <a:gd name="T25" fmla="*/ 51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9" h="65">
                  <a:moveTo>
                    <a:pt x="66" y="51"/>
                  </a:moveTo>
                  <a:cubicBezTo>
                    <a:pt x="63" y="65"/>
                    <a:pt x="49" y="64"/>
                    <a:pt x="49" y="64"/>
                  </a:cubicBezTo>
                  <a:cubicBezTo>
                    <a:pt x="24" y="65"/>
                    <a:pt x="12" y="53"/>
                    <a:pt x="6" y="40"/>
                  </a:cubicBezTo>
                  <a:cubicBezTo>
                    <a:pt x="6" y="40"/>
                    <a:pt x="6" y="40"/>
                    <a:pt x="6" y="40"/>
                  </a:cubicBezTo>
                  <a:cubicBezTo>
                    <a:pt x="0" y="27"/>
                    <a:pt x="1" y="14"/>
                    <a:pt x="1" y="14"/>
                  </a:cubicBezTo>
                  <a:cubicBezTo>
                    <a:pt x="1" y="14"/>
                    <a:pt x="0" y="5"/>
                    <a:pt x="2" y="4"/>
                  </a:cubicBezTo>
                  <a:cubicBezTo>
                    <a:pt x="3" y="4"/>
                    <a:pt x="5" y="6"/>
                    <a:pt x="6" y="7"/>
                  </a:cubicBezTo>
                  <a:cubicBezTo>
                    <a:pt x="8" y="8"/>
                    <a:pt x="9" y="9"/>
                    <a:pt x="10" y="9"/>
                  </a:cubicBezTo>
                  <a:cubicBezTo>
                    <a:pt x="11" y="9"/>
                    <a:pt x="9" y="7"/>
                    <a:pt x="9" y="3"/>
                  </a:cubicBezTo>
                  <a:cubicBezTo>
                    <a:pt x="8" y="0"/>
                    <a:pt x="17" y="2"/>
                    <a:pt x="17" y="2"/>
                  </a:cubicBezTo>
                  <a:cubicBezTo>
                    <a:pt x="25" y="4"/>
                    <a:pt x="33" y="6"/>
                    <a:pt x="39" y="9"/>
                  </a:cubicBezTo>
                  <a:cubicBezTo>
                    <a:pt x="39" y="9"/>
                    <a:pt x="39" y="9"/>
                    <a:pt x="39" y="9"/>
                  </a:cubicBezTo>
                  <a:cubicBezTo>
                    <a:pt x="65" y="20"/>
                    <a:pt x="69" y="40"/>
                    <a:pt x="66" y="51"/>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6" name="Freeform 240">
              <a:extLst>
                <a:ext uri="{FF2B5EF4-FFF2-40B4-BE49-F238E27FC236}">
                  <a16:creationId xmlns="" xmlns:a16="http://schemas.microsoft.com/office/drawing/2014/main" id="{74117AB2-E137-4284-9152-1885FD9F0627}"/>
                </a:ext>
              </a:extLst>
            </p:cNvPr>
            <p:cNvSpPr>
              <a:spLocks/>
            </p:cNvSpPr>
            <p:nvPr/>
          </p:nvSpPr>
          <p:spPr bwMode="auto">
            <a:xfrm flipH="1">
              <a:off x="2265362" y="5873750"/>
              <a:ext cx="173038" cy="155575"/>
            </a:xfrm>
            <a:custGeom>
              <a:avLst/>
              <a:gdLst>
                <a:gd name="T0" fmla="*/ 33 w 61"/>
                <a:gd name="T1" fmla="*/ 0 h 55"/>
                <a:gd name="T2" fmla="*/ 53 w 61"/>
                <a:gd name="T3" fmla="*/ 24 h 55"/>
                <a:gd name="T4" fmla="*/ 35 w 61"/>
                <a:gd name="T5" fmla="*/ 13 h 55"/>
                <a:gd name="T6" fmla="*/ 35 w 61"/>
                <a:gd name="T7" fmla="*/ 13 h 55"/>
                <a:gd name="T8" fmla="*/ 51 w 61"/>
                <a:gd name="T9" fmla="*/ 37 h 55"/>
                <a:gd name="T10" fmla="*/ 48 w 61"/>
                <a:gd name="T11" fmla="*/ 36 h 55"/>
                <a:gd name="T12" fmla="*/ 32 w 61"/>
                <a:gd name="T13" fmla="*/ 28 h 55"/>
                <a:gd name="T14" fmla="*/ 40 w 61"/>
                <a:gd name="T15" fmla="*/ 42 h 55"/>
                <a:gd name="T16" fmla="*/ 39 w 61"/>
                <a:gd name="T17" fmla="*/ 42 h 55"/>
                <a:gd name="T18" fmla="*/ 17 w 61"/>
                <a:gd name="T19" fmla="*/ 31 h 55"/>
                <a:gd name="T20" fmla="*/ 31 w 61"/>
                <a:gd name="T21" fmla="*/ 50 h 55"/>
                <a:gd name="T22" fmla="*/ 30 w 61"/>
                <a:gd name="T23" fmla="*/ 50 h 55"/>
                <a:gd name="T24" fmla="*/ 0 w 61"/>
                <a:gd name="T25" fmla="*/ 31 h 55"/>
                <a:gd name="T26" fmla="*/ 40 w 61"/>
                <a:gd name="T27" fmla="*/ 55 h 55"/>
                <a:gd name="T28" fmla="*/ 43 w 61"/>
                <a:gd name="T29" fmla="*/ 55 h 55"/>
                <a:gd name="T30" fmla="*/ 43 w 61"/>
                <a:gd name="T31" fmla="*/ 55 h 55"/>
                <a:gd name="T32" fmla="*/ 60 w 61"/>
                <a:gd name="T33" fmla="*/ 42 h 55"/>
                <a:gd name="T34" fmla="*/ 61 w 61"/>
                <a:gd name="T35" fmla="*/ 36 h 55"/>
                <a:gd name="T36" fmla="*/ 33 w 61"/>
                <a:gd name="T37"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1" h="55">
                  <a:moveTo>
                    <a:pt x="33" y="0"/>
                  </a:moveTo>
                  <a:cubicBezTo>
                    <a:pt x="46" y="9"/>
                    <a:pt x="53" y="23"/>
                    <a:pt x="53" y="24"/>
                  </a:cubicBezTo>
                  <a:cubicBezTo>
                    <a:pt x="45" y="14"/>
                    <a:pt x="37" y="13"/>
                    <a:pt x="35" y="13"/>
                  </a:cubicBezTo>
                  <a:cubicBezTo>
                    <a:pt x="35" y="13"/>
                    <a:pt x="35" y="13"/>
                    <a:pt x="35" y="13"/>
                  </a:cubicBezTo>
                  <a:cubicBezTo>
                    <a:pt x="48" y="19"/>
                    <a:pt x="54" y="37"/>
                    <a:pt x="51" y="37"/>
                  </a:cubicBezTo>
                  <a:cubicBezTo>
                    <a:pt x="50" y="37"/>
                    <a:pt x="49" y="37"/>
                    <a:pt x="48" y="36"/>
                  </a:cubicBezTo>
                  <a:cubicBezTo>
                    <a:pt x="41" y="29"/>
                    <a:pt x="32" y="28"/>
                    <a:pt x="32" y="28"/>
                  </a:cubicBezTo>
                  <a:cubicBezTo>
                    <a:pt x="36" y="29"/>
                    <a:pt x="46" y="39"/>
                    <a:pt x="40" y="42"/>
                  </a:cubicBezTo>
                  <a:cubicBezTo>
                    <a:pt x="40" y="42"/>
                    <a:pt x="39" y="42"/>
                    <a:pt x="39" y="42"/>
                  </a:cubicBezTo>
                  <a:cubicBezTo>
                    <a:pt x="32" y="42"/>
                    <a:pt x="18" y="32"/>
                    <a:pt x="17" y="31"/>
                  </a:cubicBezTo>
                  <a:cubicBezTo>
                    <a:pt x="24" y="43"/>
                    <a:pt x="46" y="49"/>
                    <a:pt x="31" y="50"/>
                  </a:cubicBezTo>
                  <a:cubicBezTo>
                    <a:pt x="31" y="50"/>
                    <a:pt x="30" y="50"/>
                    <a:pt x="30" y="50"/>
                  </a:cubicBezTo>
                  <a:cubicBezTo>
                    <a:pt x="16" y="50"/>
                    <a:pt x="2" y="32"/>
                    <a:pt x="0" y="31"/>
                  </a:cubicBezTo>
                  <a:cubicBezTo>
                    <a:pt x="6" y="43"/>
                    <a:pt x="17" y="55"/>
                    <a:pt x="40" y="55"/>
                  </a:cubicBezTo>
                  <a:cubicBezTo>
                    <a:pt x="41" y="55"/>
                    <a:pt x="42" y="55"/>
                    <a:pt x="43" y="55"/>
                  </a:cubicBezTo>
                  <a:cubicBezTo>
                    <a:pt x="43" y="55"/>
                    <a:pt x="43" y="55"/>
                    <a:pt x="43" y="55"/>
                  </a:cubicBezTo>
                  <a:cubicBezTo>
                    <a:pt x="46" y="55"/>
                    <a:pt x="58" y="54"/>
                    <a:pt x="60" y="42"/>
                  </a:cubicBezTo>
                  <a:cubicBezTo>
                    <a:pt x="61" y="40"/>
                    <a:pt x="61" y="38"/>
                    <a:pt x="61" y="36"/>
                  </a:cubicBezTo>
                  <a:cubicBezTo>
                    <a:pt x="61" y="25"/>
                    <a:pt x="55" y="9"/>
                    <a:pt x="33" y="0"/>
                  </a:cubicBezTo>
                </a:path>
              </a:pathLst>
            </a:custGeom>
            <a:solidFill>
              <a:srgbClr val="F9E3E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7" name="Freeform 241">
              <a:extLst>
                <a:ext uri="{FF2B5EF4-FFF2-40B4-BE49-F238E27FC236}">
                  <a16:creationId xmlns="" xmlns:a16="http://schemas.microsoft.com/office/drawing/2014/main" id="{9C5162C2-F60E-4D87-BDE1-B812908EB0E7}"/>
                </a:ext>
              </a:extLst>
            </p:cNvPr>
            <p:cNvSpPr>
              <a:spLocks/>
            </p:cNvSpPr>
            <p:nvPr/>
          </p:nvSpPr>
          <p:spPr bwMode="auto">
            <a:xfrm flipH="1">
              <a:off x="2260599" y="5973763"/>
              <a:ext cx="65088" cy="61913"/>
            </a:xfrm>
            <a:custGeom>
              <a:avLst/>
              <a:gdLst>
                <a:gd name="T0" fmla="*/ 0 w 23"/>
                <a:gd name="T1" fmla="*/ 20 h 22"/>
                <a:gd name="T2" fmla="*/ 15 w 23"/>
                <a:gd name="T3" fmla="*/ 19 h 22"/>
                <a:gd name="T4" fmla="*/ 19 w 23"/>
                <a:gd name="T5" fmla="*/ 19 h 22"/>
                <a:gd name="T6" fmla="*/ 20 w 23"/>
                <a:gd name="T7" fmla="*/ 15 h 22"/>
                <a:gd name="T8" fmla="*/ 21 w 23"/>
                <a:gd name="T9" fmla="*/ 0 h 22"/>
                <a:gd name="T10" fmla="*/ 18 w 23"/>
                <a:gd name="T11" fmla="*/ 10 h 22"/>
                <a:gd name="T12" fmla="*/ 16 w 23"/>
                <a:gd name="T13" fmla="*/ 3 h 22"/>
                <a:gd name="T14" fmla="*/ 16 w 23"/>
                <a:gd name="T15" fmla="*/ 13 h 22"/>
                <a:gd name="T16" fmla="*/ 7 w 23"/>
                <a:gd name="T17" fmla="*/ 12 h 22"/>
                <a:gd name="T18" fmla="*/ 12 w 23"/>
                <a:gd name="T19" fmla="*/ 17 h 22"/>
                <a:gd name="T20" fmla="*/ 0 w 23"/>
                <a:gd name="T21" fmla="*/ 2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22">
                  <a:moveTo>
                    <a:pt x="0" y="20"/>
                  </a:moveTo>
                  <a:cubicBezTo>
                    <a:pt x="0" y="20"/>
                    <a:pt x="7" y="22"/>
                    <a:pt x="15" y="19"/>
                  </a:cubicBezTo>
                  <a:cubicBezTo>
                    <a:pt x="15" y="19"/>
                    <a:pt x="16" y="20"/>
                    <a:pt x="19" y="19"/>
                  </a:cubicBezTo>
                  <a:cubicBezTo>
                    <a:pt x="21" y="18"/>
                    <a:pt x="20" y="17"/>
                    <a:pt x="20" y="15"/>
                  </a:cubicBezTo>
                  <a:cubicBezTo>
                    <a:pt x="21" y="13"/>
                    <a:pt x="23" y="7"/>
                    <a:pt x="21" y="0"/>
                  </a:cubicBezTo>
                  <a:cubicBezTo>
                    <a:pt x="21" y="0"/>
                    <a:pt x="20" y="7"/>
                    <a:pt x="18" y="10"/>
                  </a:cubicBezTo>
                  <a:cubicBezTo>
                    <a:pt x="18" y="10"/>
                    <a:pt x="17" y="6"/>
                    <a:pt x="16" y="3"/>
                  </a:cubicBezTo>
                  <a:cubicBezTo>
                    <a:pt x="16" y="3"/>
                    <a:pt x="17" y="11"/>
                    <a:pt x="16" y="13"/>
                  </a:cubicBezTo>
                  <a:cubicBezTo>
                    <a:pt x="14" y="16"/>
                    <a:pt x="7" y="12"/>
                    <a:pt x="7" y="12"/>
                  </a:cubicBezTo>
                  <a:cubicBezTo>
                    <a:pt x="7" y="12"/>
                    <a:pt x="10" y="17"/>
                    <a:pt x="12" y="17"/>
                  </a:cubicBezTo>
                  <a:cubicBezTo>
                    <a:pt x="12" y="17"/>
                    <a:pt x="8" y="20"/>
                    <a:pt x="0" y="20"/>
                  </a:cubicBezTo>
                  <a:close/>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8" name="Freeform 242">
              <a:extLst>
                <a:ext uri="{FF2B5EF4-FFF2-40B4-BE49-F238E27FC236}">
                  <a16:creationId xmlns="" xmlns:a16="http://schemas.microsoft.com/office/drawing/2014/main" id="{5B433906-40B7-4808-B17F-93399800C276}"/>
                </a:ext>
              </a:extLst>
            </p:cNvPr>
            <p:cNvSpPr>
              <a:spLocks/>
            </p:cNvSpPr>
            <p:nvPr/>
          </p:nvSpPr>
          <p:spPr bwMode="auto">
            <a:xfrm flipH="1">
              <a:off x="2239962" y="6018213"/>
              <a:ext cx="36513" cy="23813"/>
            </a:xfrm>
            <a:custGeom>
              <a:avLst/>
              <a:gdLst>
                <a:gd name="T0" fmla="*/ 0 w 13"/>
                <a:gd name="T1" fmla="*/ 4 h 8"/>
                <a:gd name="T2" fmla="*/ 7 w 13"/>
                <a:gd name="T3" fmla="*/ 8 h 8"/>
                <a:gd name="T4" fmla="*/ 13 w 13"/>
                <a:gd name="T5" fmla="*/ 7 h 8"/>
                <a:gd name="T6" fmla="*/ 3 w 13"/>
                <a:gd name="T7" fmla="*/ 0 h 8"/>
              </a:gdLst>
              <a:ahLst/>
              <a:cxnLst>
                <a:cxn ang="0">
                  <a:pos x="T0" y="T1"/>
                </a:cxn>
                <a:cxn ang="0">
                  <a:pos x="T2" y="T3"/>
                </a:cxn>
                <a:cxn ang="0">
                  <a:pos x="T4" y="T5"/>
                </a:cxn>
                <a:cxn ang="0">
                  <a:pos x="T6" y="T7"/>
                </a:cxn>
              </a:cxnLst>
              <a:rect l="0" t="0" r="r" b="b"/>
              <a:pathLst>
                <a:path w="13" h="8">
                  <a:moveTo>
                    <a:pt x="0" y="4"/>
                  </a:moveTo>
                  <a:cubicBezTo>
                    <a:pt x="0" y="4"/>
                    <a:pt x="2" y="3"/>
                    <a:pt x="7" y="8"/>
                  </a:cubicBezTo>
                  <a:cubicBezTo>
                    <a:pt x="13" y="7"/>
                    <a:pt x="13" y="7"/>
                    <a:pt x="13" y="7"/>
                  </a:cubicBezTo>
                  <a:cubicBezTo>
                    <a:pt x="13" y="7"/>
                    <a:pt x="6" y="4"/>
                    <a:pt x="3" y="0"/>
                  </a:cubicBezTo>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9" name="Freeform 243">
              <a:extLst>
                <a:ext uri="{FF2B5EF4-FFF2-40B4-BE49-F238E27FC236}">
                  <a16:creationId xmlns="" xmlns:a16="http://schemas.microsoft.com/office/drawing/2014/main" id="{B6613759-64A7-4641-9CDB-CF9C29FAA42A}"/>
                </a:ext>
              </a:extLst>
            </p:cNvPr>
            <p:cNvSpPr>
              <a:spLocks/>
            </p:cNvSpPr>
            <p:nvPr/>
          </p:nvSpPr>
          <p:spPr bwMode="auto">
            <a:xfrm flipH="1">
              <a:off x="2773362" y="5716588"/>
              <a:ext cx="195263" cy="188913"/>
            </a:xfrm>
            <a:custGeom>
              <a:avLst/>
              <a:gdLst>
                <a:gd name="T0" fmla="*/ 66 w 69"/>
                <a:gd name="T1" fmla="*/ 52 h 66"/>
                <a:gd name="T2" fmla="*/ 49 w 69"/>
                <a:gd name="T3" fmla="*/ 65 h 66"/>
                <a:gd name="T4" fmla="*/ 6 w 69"/>
                <a:gd name="T5" fmla="*/ 41 h 66"/>
                <a:gd name="T6" fmla="*/ 6 w 69"/>
                <a:gd name="T7" fmla="*/ 41 h 66"/>
                <a:gd name="T8" fmla="*/ 1 w 69"/>
                <a:gd name="T9" fmla="*/ 14 h 66"/>
                <a:gd name="T10" fmla="*/ 2 w 69"/>
                <a:gd name="T11" fmla="*/ 5 h 66"/>
                <a:gd name="T12" fmla="*/ 6 w 69"/>
                <a:gd name="T13" fmla="*/ 8 h 66"/>
                <a:gd name="T14" fmla="*/ 10 w 69"/>
                <a:gd name="T15" fmla="*/ 10 h 66"/>
                <a:gd name="T16" fmla="*/ 9 w 69"/>
                <a:gd name="T17" fmla="*/ 4 h 66"/>
                <a:gd name="T18" fmla="*/ 17 w 69"/>
                <a:gd name="T19" fmla="*/ 3 h 66"/>
                <a:gd name="T20" fmla="*/ 39 w 69"/>
                <a:gd name="T21" fmla="*/ 9 h 66"/>
                <a:gd name="T22" fmla="*/ 39 w 69"/>
                <a:gd name="T23" fmla="*/ 9 h 66"/>
                <a:gd name="T24" fmla="*/ 66 w 69"/>
                <a:gd name="T25" fmla="*/ 52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9" h="66">
                  <a:moveTo>
                    <a:pt x="66" y="52"/>
                  </a:moveTo>
                  <a:cubicBezTo>
                    <a:pt x="63" y="66"/>
                    <a:pt x="49" y="65"/>
                    <a:pt x="49" y="65"/>
                  </a:cubicBezTo>
                  <a:cubicBezTo>
                    <a:pt x="24" y="66"/>
                    <a:pt x="12" y="53"/>
                    <a:pt x="6" y="41"/>
                  </a:cubicBezTo>
                  <a:cubicBezTo>
                    <a:pt x="6" y="41"/>
                    <a:pt x="6" y="41"/>
                    <a:pt x="6" y="41"/>
                  </a:cubicBezTo>
                  <a:cubicBezTo>
                    <a:pt x="0" y="28"/>
                    <a:pt x="1" y="14"/>
                    <a:pt x="1" y="14"/>
                  </a:cubicBezTo>
                  <a:cubicBezTo>
                    <a:pt x="1" y="14"/>
                    <a:pt x="0" y="5"/>
                    <a:pt x="2" y="5"/>
                  </a:cubicBezTo>
                  <a:cubicBezTo>
                    <a:pt x="3" y="5"/>
                    <a:pt x="5" y="6"/>
                    <a:pt x="6" y="8"/>
                  </a:cubicBezTo>
                  <a:cubicBezTo>
                    <a:pt x="8" y="9"/>
                    <a:pt x="9" y="10"/>
                    <a:pt x="10" y="10"/>
                  </a:cubicBezTo>
                  <a:cubicBezTo>
                    <a:pt x="11" y="10"/>
                    <a:pt x="10" y="8"/>
                    <a:pt x="9" y="4"/>
                  </a:cubicBezTo>
                  <a:cubicBezTo>
                    <a:pt x="8" y="0"/>
                    <a:pt x="17" y="3"/>
                    <a:pt x="17" y="3"/>
                  </a:cubicBezTo>
                  <a:cubicBezTo>
                    <a:pt x="25" y="4"/>
                    <a:pt x="33" y="7"/>
                    <a:pt x="39" y="9"/>
                  </a:cubicBezTo>
                  <a:cubicBezTo>
                    <a:pt x="39" y="9"/>
                    <a:pt x="39" y="9"/>
                    <a:pt x="39" y="9"/>
                  </a:cubicBezTo>
                  <a:cubicBezTo>
                    <a:pt x="65" y="21"/>
                    <a:pt x="69" y="40"/>
                    <a:pt x="66" y="52"/>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0" name="Freeform 244">
              <a:extLst>
                <a:ext uri="{FF2B5EF4-FFF2-40B4-BE49-F238E27FC236}">
                  <a16:creationId xmlns="" xmlns:a16="http://schemas.microsoft.com/office/drawing/2014/main" id="{E5245EB1-A622-4345-B3F3-0332D1645B1F}"/>
                </a:ext>
              </a:extLst>
            </p:cNvPr>
            <p:cNvSpPr>
              <a:spLocks/>
            </p:cNvSpPr>
            <p:nvPr/>
          </p:nvSpPr>
          <p:spPr bwMode="auto">
            <a:xfrm flipH="1">
              <a:off x="2779712" y="5741988"/>
              <a:ext cx="173038" cy="160338"/>
            </a:xfrm>
            <a:custGeom>
              <a:avLst/>
              <a:gdLst>
                <a:gd name="T0" fmla="*/ 33 w 61"/>
                <a:gd name="T1" fmla="*/ 0 h 56"/>
                <a:gd name="T2" fmla="*/ 53 w 61"/>
                <a:gd name="T3" fmla="*/ 25 h 56"/>
                <a:gd name="T4" fmla="*/ 35 w 61"/>
                <a:gd name="T5" fmla="*/ 14 h 56"/>
                <a:gd name="T6" fmla="*/ 35 w 61"/>
                <a:gd name="T7" fmla="*/ 14 h 56"/>
                <a:gd name="T8" fmla="*/ 51 w 61"/>
                <a:gd name="T9" fmla="*/ 38 h 56"/>
                <a:gd name="T10" fmla="*/ 48 w 61"/>
                <a:gd name="T11" fmla="*/ 37 h 56"/>
                <a:gd name="T12" fmla="*/ 32 w 61"/>
                <a:gd name="T13" fmla="*/ 28 h 56"/>
                <a:gd name="T14" fmla="*/ 40 w 61"/>
                <a:gd name="T15" fmla="*/ 43 h 56"/>
                <a:gd name="T16" fmla="*/ 39 w 61"/>
                <a:gd name="T17" fmla="*/ 43 h 56"/>
                <a:gd name="T18" fmla="*/ 17 w 61"/>
                <a:gd name="T19" fmla="*/ 32 h 56"/>
                <a:gd name="T20" fmla="*/ 31 w 61"/>
                <a:gd name="T21" fmla="*/ 50 h 56"/>
                <a:gd name="T22" fmla="*/ 30 w 61"/>
                <a:gd name="T23" fmla="*/ 50 h 56"/>
                <a:gd name="T24" fmla="*/ 0 w 61"/>
                <a:gd name="T25" fmla="*/ 32 h 56"/>
                <a:gd name="T26" fmla="*/ 40 w 61"/>
                <a:gd name="T27" fmla="*/ 56 h 56"/>
                <a:gd name="T28" fmla="*/ 43 w 61"/>
                <a:gd name="T29" fmla="*/ 56 h 56"/>
                <a:gd name="T30" fmla="*/ 43 w 61"/>
                <a:gd name="T31" fmla="*/ 56 h 56"/>
                <a:gd name="T32" fmla="*/ 60 w 61"/>
                <a:gd name="T33" fmla="*/ 43 h 56"/>
                <a:gd name="T34" fmla="*/ 61 w 61"/>
                <a:gd name="T35" fmla="*/ 37 h 56"/>
                <a:gd name="T36" fmla="*/ 33 w 61"/>
                <a:gd name="T37"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1" h="56">
                  <a:moveTo>
                    <a:pt x="33" y="0"/>
                  </a:moveTo>
                  <a:cubicBezTo>
                    <a:pt x="46" y="10"/>
                    <a:pt x="53" y="24"/>
                    <a:pt x="53" y="25"/>
                  </a:cubicBezTo>
                  <a:cubicBezTo>
                    <a:pt x="45" y="14"/>
                    <a:pt x="37" y="14"/>
                    <a:pt x="35" y="14"/>
                  </a:cubicBezTo>
                  <a:cubicBezTo>
                    <a:pt x="35" y="14"/>
                    <a:pt x="35" y="14"/>
                    <a:pt x="35" y="14"/>
                  </a:cubicBezTo>
                  <a:cubicBezTo>
                    <a:pt x="48" y="19"/>
                    <a:pt x="54" y="38"/>
                    <a:pt x="51" y="38"/>
                  </a:cubicBezTo>
                  <a:cubicBezTo>
                    <a:pt x="50" y="38"/>
                    <a:pt x="49" y="38"/>
                    <a:pt x="48" y="37"/>
                  </a:cubicBezTo>
                  <a:cubicBezTo>
                    <a:pt x="41" y="30"/>
                    <a:pt x="32" y="28"/>
                    <a:pt x="32" y="28"/>
                  </a:cubicBezTo>
                  <a:cubicBezTo>
                    <a:pt x="36" y="30"/>
                    <a:pt x="46" y="40"/>
                    <a:pt x="40" y="43"/>
                  </a:cubicBezTo>
                  <a:cubicBezTo>
                    <a:pt x="40" y="43"/>
                    <a:pt x="39" y="43"/>
                    <a:pt x="39" y="43"/>
                  </a:cubicBezTo>
                  <a:cubicBezTo>
                    <a:pt x="32" y="43"/>
                    <a:pt x="18" y="33"/>
                    <a:pt x="17" y="32"/>
                  </a:cubicBezTo>
                  <a:cubicBezTo>
                    <a:pt x="24" y="44"/>
                    <a:pt x="46" y="50"/>
                    <a:pt x="31" y="50"/>
                  </a:cubicBezTo>
                  <a:cubicBezTo>
                    <a:pt x="31" y="50"/>
                    <a:pt x="30" y="50"/>
                    <a:pt x="30" y="50"/>
                  </a:cubicBezTo>
                  <a:cubicBezTo>
                    <a:pt x="16" y="50"/>
                    <a:pt x="2" y="33"/>
                    <a:pt x="0" y="32"/>
                  </a:cubicBezTo>
                  <a:cubicBezTo>
                    <a:pt x="6" y="44"/>
                    <a:pt x="17" y="56"/>
                    <a:pt x="40" y="56"/>
                  </a:cubicBezTo>
                  <a:cubicBezTo>
                    <a:pt x="41" y="56"/>
                    <a:pt x="42" y="56"/>
                    <a:pt x="43" y="56"/>
                  </a:cubicBezTo>
                  <a:cubicBezTo>
                    <a:pt x="43" y="56"/>
                    <a:pt x="43" y="56"/>
                    <a:pt x="43" y="56"/>
                  </a:cubicBezTo>
                  <a:cubicBezTo>
                    <a:pt x="46" y="56"/>
                    <a:pt x="58" y="55"/>
                    <a:pt x="60" y="43"/>
                  </a:cubicBezTo>
                  <a:cubicBezTo>
                    <a:pt x="61" y="41"/>
                    <a:pt x="61" y="39"/>
                    <a:pt x="61" y="37"/>
                  </a:cubicBezTo>
                  <a:cubicBezTo>
                    <a:pt x="61" y="25"/>
                    <a:pt x="55" y="10"/>
                    <a:pt x="33" y="0"/>
                  </a:cubicBezTo>
                </a:path>
              </a:pathLst>
            </a:custGeom>
            <a:solidFill>
              <a:srgbClr val="F9E3E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1" name="Freeform 245">
              <a:extLst>
                <a:ext uri="{FF2B5EF4-FFF2-40B4-BE49-F238E27FC236}">
                  <a16:creationId xmlns="" xmlns:a16="http://schemas.microsoft.com/office/drawing/2014/main" id="{58053197-A377-48E0-B66A-DA7F279EFA20}"/>
                </a:ext>
              </a:extLst>
            </p:cNvPr>
            <p:cNvSpPr>
              <a:spLocks/>
            </p:cNvSpPr>
            <p:nvPr/>
          </p:nvSpPr>
          <p:spPr bwMode="auto">
            <a:xfrm flipH="1">
              <a:off x="2773362" y="5842000"/>
              <a:ext cx="65088" cy="65088"/>
            </a:xfrm>
            <a:custGeom>
              <a:avLst/>
              <a:gdLst>
                <a:gd name="T0" fmla="*/ 0 w 23"/>
                <a:gd name="T1" fmla="*/ 21 h 23"/>
                <a:gd name="T2" fmla="*/ 15 w 23"/>
                <a:gd name="T3" fmla="*/ 20 h 23"/>
                <a:gd name="T4" fmla="*/ 19 w 23"/>
                <a:gd name="T5" fmla="*/ 20 h 23"/>
                <a:gd name="T6" fmla="*/ 20 w 23"/>
                <a:gd name="T7" fmla="*/ 15 h 23"/>
                <a:gd name="T8" fmla="*/ 21 w 23"/>
                <a:gd name="T9" fmla="*/ 0 h 23"/>
                <a:gd name="T10" fmla="*/ 18 w 23"/>
                <a:gd name="T11" fmla="*/ 11 h 23"/>
                <a:gd name="T12" fmla="*/ 16 w 23"/>
                <a:gd name="T13" fmla="*/ 4 h 23"/>
                <a:gd name="T14" fmla="*/ 16 w 23"/>
                <a:gd name="T15" fmla="*/ 14 h 23"/>
                <a:gd name="T16" fmla="*/ 7 w 23"/>
                <a:gd name="T17" fmla="*/ 13 h 23"/>
                <a:gd name="T18" fmla="*/ 12 w 23"/>
                <a:gd name="T19" fmla="*/ 18 h 23"/>
                <a:gd name="T20" fmla="*/ 0 w 23"/>
                <a:gd name="T21" fmla="*/ 2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23">
                  <a:moveTo>
                    <a:pt x="0" y="21"/>
                  </a:moveTo>
                  <a:cubicBezTo>
                    <a:pt x="0" y="21"/>
                    <a:pt x="7" y="23"/>
                    <a:pt x="15" y="20"/>
                  </a:cubicBezTo>
                  <a:cubicBezTo>
                    <a:pt x="15" y="20"/>
                    <a:pt x="17" y="21"/>
                    <a:pt x="19" y="20"/>
                  </a:cubicBezTo>
                  <a:cubicBezTo>
                    <a:pt x="21" y="19"/>
                    <a:pt x="20" y="17"/>
                    <a:pt x="20" y="15"/>
                  </a:cubicBezTo>
                  <a:cubicBezTo>
                    <a:pt x="21" y="13"/>
                    <a:pt x="23" y="8"/>
                    <a:pt x="21" y="0"/>
                  </a:cubicBezTo>
                  <a:cubicBezTo>
                    <a:pt x="21" y="0"/>
                    <a:pt x="20" y="8"/>
                    <a:pt x="18" y="11"/>
                  </a:cubicBezTo>
                  <a:cubicBezTo>
                    <a:pt x="18" y="11"/>
                    <a:pt x="17" y="7"/>
                    <a:pt x="16" y="4"/>
                  </a:cubicBezTo>
                  <a:cubicBezTo>
                    <a:pt x="16" y="4"/>
                    <a:pt x="17" y="12"/>
                    <a:pt x="16" y="14"/>
                  </a:cubicBezTo>
                  <a:cubicBezTo>
                    <a:pt x="14" y="17"/>
                    <a:pt x="7" y="13"/>
                    <a:pt x="7" y="13"/>
                  </a:cubicBezTo>
                  <a:cubicBezTo>
                    <a:pt x="7" y="13"/>
                    <a:pt x="10" y="17"/>
                    <a:pt x="12" y="18"/>
                  </a:cubicBezTo>
                  <a:cubicBezTo>
                    <a:pt x="12" y="18"/>
                    <a:pt x="8" y="21"/>
                    <a:pt x="0" y="21"/>
                  </a:cubicBezTo>
                  <a:close/>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2" name="Freeform 246">
              <a:extLst>
                <a:ext uri="{FF2B5EF4-FFF2-40B4-BE49-F238E27FC236}">
                  <a16:creationId xmlns="" xmlns:a16="http://schemas.microsoft.com/office/drawing/2014/main" id="{5F0117C4-9C7A-4050-A2DF-82BAACCC282C}"/>
                </a:ext>
              </a:extLst>
            </p:cNvPr>
            <p:cNvSpPr>
              <a:spLocks/>
            </p:cNvSpPr>
            <p:nvPr/>
          </p:nvSpPr>
          <p:spPr bwMode="auto">
            <a:xfrm flipH="1">
              <a:off x="2754312" y="5891213"/>
              <a:ext cx="36513" cy="19050"/>
            </a:xfrm>
            <a:custGeom>
              <a:avLst/>
              <a:gdLst>
                <a:gd name="T0" fmla="*/ 0 w 13"/>
                <a:gd name="T1" fmla="*/ 3 h 7"/>
                <a:gd name="T2" fmla="*/ 7 w 13"/>
                <a:gd name="T3" fmla="*/ 7 h 7"/>
                <a:gd name="T4" fmla="*/ 13 w 13"/>
                <a:gd name="T5" fmla="*/ 7 h 7"/>
                <a:gd name="T6" fmla="*/ 3 w 13"/>
                <a:gd name="T7" fmla="*/ 0 h 7"/>
              </a:gdLst>
              <a:ahLst/>
              <a:cxnLst>
                <a:cxn ang="0">
                  <a:pos x="T0" y="T1"/>
                </a:cxn>
                <a:cxn ang="0">
                  <a:pos x="T2" y="T3"/>
                </a:cxn>
                <a:cxn ang="0">
                  <a:pos x="T4" y="T5"/>
                </a:cxn>
                <a:cxn ang="0">
                  <a:pos x="T6" y="T7"/>
                </a:cxn>
              </a:cxnLst>
              <a:rect l="0" t="0" r="r" b="b"/>
              <a:pathLst>
                <a:path w="13" h="7">
                  <a:moveTo>
                    <a:pt x="0" y="3"/>
                  </a:moveTo>
                  <a:cubicBezTo>
                    <a:pt x="0" y="3"/>
                    <a:pt x="2" y="3"/>
                    <a:pt x="7" y="7"/>
                  </a:cubicBezTo>
                  <a:cubicBezTo>
                    <a:pt x="13" y="7"/>
                    <a:pt x="13" y="7"/>
                    <a:pt x="13" y="7"/>
                  </a:cubicBezTo>
                  <a:cubicBezTo>
                    <a:pt x="13" y="7"/>
                    <a:pt x="6" y="4"/>
                    <a:pt x="3" y="0"/>
                  </a:cubicBezTo>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3" name="Freeform 247">
              <a:extLst>
                <a:ext uri="{FF2B5EF4-FFF2-40B4-BE49-F238E27FC236}">
                  <a16:creationId xmlns="" xmlns:a16="http://schemas.microsoft.com/office/drawing/2014/main" id="{B5E6C7D5-0B0D-4947-BE33-226DB07AF45A}"/>
                </a:ext>
              </a:extLst>
            </p:cNvPr>
            <p:cNvSpPr>
              <a:spLocks/>
            </p:cNvSpPr>
            <p:nvPr/>
          </p:nvSpPr>
          <p:spPr bwMode="auto">
            <a:xfrm flipH="1">
              <a:off x="2574925" y="5770563"/>
              <a:ext cx="187325" cy="150813"/>
            </a:xfrm>
            <a:custGeom>
              <a:avLst/>
              <a:gdLst>
                <a:gd name="T0" fmla="*/ 1 w 66"/>
                <a:gd name="T1" fmla="*/ 34 h 53"/>
                <a:gd name="T2" fmla="*/ 13 w 66"/>
                <a:gd name="T3" fmla="*/ 48 h 53"/>
                <a:gd name="T4" fmla="*/ 54 w 66"/>
                <a:gd name="T5" fmla="*/ 35 h 53"/>
                <a:gd name="T6" fmla="*/ 54 w 66"/>
                <a:gd name="T7" fmla="*/ 35 h 53"/>
                <a:gd name="T8" fmla="*/ 63 w 66"/>
                <a:gd name="T9" fmla="*/ 14 h 53"/>
                <a:gd name="T10" fmla="*/ 64 w 66"/>
                <a:gd name="T11" fmla="*/ 6 h 53"/>
                <a:gd name="T12" fmla="*/ 60 w 66"/>
                <a:gd name="T13" fmla="*/ 7 h 53"/>
                <a:gd name="T14" fmla="*/ 57 w 66"/>
                <a:gd name="T15" fmla="*/ 8 h 53"/>
                <a:gd name="T16" fmla="*/ 58 w 66"/>
                <a:gd name="T17" fmla="*/ 3 h 53"/>
                <a:gd name="T18" fmla="*/ 52 w 66"/>
                <a:gd name="T19" fmla="*/ 1 h 53"/>
                <a:gd name="T20" fmla="*/ 32 w 66"/>
                <a:gd name="T21" fmla="*/ 2 h 53"/>
                <a:gd name="T22" fmla="*/ 32 w 66"/>
                <a:gd name="T23" fmla="*/ 2 h 53"/>
                <a:gd name="T24" fmla="*/ 1 w 66"/>
                <a:gd name="T25" fmla="*/ 34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6" h="53">
                  <a:moveTo>
                    <a:pt x="1" y="34"/>
                  </a:moveTo>
                  <a:cubicBezTo>
                    <a:pt x="0" y="46"/>
                    <a:pt x="13" y="48"/>
                    <a:pt x="13" y="48"/>
                  </a:cubicBezTo>
                  <a:cubicBezTo>
                    <a:pt x="34" y="53"/>
                    <a:pt x="46" y="45"/>
                    <a:pt x="54" y="35"/>
                  </a:cubicBezTo>
                  <a:cubicBezTo>
                    <a:pt x="54" y="35"/>
                    <a:pt x="54" y="35"/>
                    <a:pt x="54" y="35"/>
                  </a:cubicBezTo>
                  <a:cubicBezTo>
                    <a:pt x="61" y="25"/>
                    <a:pt x="63" y="14"/>
                    <a:pt x="63" y="14"/>
                  </a:cubicBezTo>
                  <a:cubicBezTo>
                    <a:pt x="63" y="14"/>
                    <a:pt x="66" y="6"/>
                    <a:pt x="64" y="6"/>
                  </a:cubicBezTo>
                  <a:cubicBezTo>
                    <a:pt x="63" y="5"/>
                    <a:pt x="61" y="6"/>
                    <a:pt x="60" y="7"/>
                  </a:cubicBezTo>
                  <a:cubicBezTo>
                    <a:pt x="58" y="8"/>
                    <a:pt x="57" y="8"/>
                    <a:pt x="57" y="8"/>
                  </a:cubicBezTo>
                  <a:cubicBezTo>
                    <a:pt x="55" y="8"/>
                    <a:pt x="57" y="6"/>
                    <a:pt x="58" y="3"/>
                  </a:cubicBezTo>
                  <a:cubicBezTo>
                    <a:pt x="59" y="0"/>
                    <a:pt x="52" y="1"/>
                    <a:pt x="52" y="1"/>
                  </a:cubicBezTo>
                  <a:cubicBezTo>
                    <a:pt x="44" y="1"/>
                    <a:pt x="37" y="1"/>
                    <a:pt x="32" y="2"/>
                  </a:cubicBezTo>
                  <a:cubicBezTo>
                    <a:pt x="32" y="2"/>
                    <a:pt x="32" y="2"/>
                    <a:pt x="32" y="2"/>
                  </a:cubicBezTo>
                  <a:cubicBezTo>
                    <a:pt x="7" y="8"/>
                    <a:pt x="1" y="23"/>
                    <a:pt x="1" y="34"/>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4" name="Freeform 248">
              <a:extLst>
                <a:ext uri="{FF2B5EF4-FFF2-40B4-BE49-F238E27FC236}">
                  <a16:creationId xmlns="" xmlns:a16="http://schemas.microsoft.com/office/drawing/2014/main" id="{B9440643-8EA9-45FC-BD2D-1E25965617AF}"/>
                </a:ext>
              </a:extLst>
            </p:cNvPr>
            <p:cNvSpPr>
              <a:spLocks/>
            </p:cNvSpPr>
            <p:nvPr/>
          </p:nvSpPr>
          <p:spPr bwMode="auto">
            <a:xfrm flipH="1">
              <a:off x="2608262" y="5776913"/>
              <a:ext cx="150813" cy="136525"/>
            </a:xfrm>
            <a:custGeom>
              <a:avLst/>
              <a:gdLst>
                <a:gd name="T0" fmla="*/ 31 w 53"/>
                <a:gd name="T1" fmla="*/ 0 h 48"/>
                <a:gd name="T2" fmla="*/ 0 w 53"/>
                <a:gd name="T3" fmla="*/ 32 h 48"/>
                <a:gd name="T4" fmla="*/ 0 w 53"/>
                <a:gd name="T5" fmla="*/ 32 h 48"/>
                <a:gd name="T6" fmla="*/ 12 w 53"/>
                <a:gd name="T7" fmla="*/ 46 h 48"/>
                <a:gd name="T8" fmla="*/ 25 w 53"/>
                <a:gd name="T9" fmla="*/ 48 h 48"/>
                <a:gd name="T10" fmla="*/ 53 w 53"/>
                <a:gd name="T11" fmla="*/ 33 h 48"/>
                <a:gd name="T12" fmla="*/ 27 w 53"/>
                <a:gd name="T13" fmla="*/ 44 h 48"/>
                <a:gd name="T14" fmla="*/ 23 w 53"/>
                <a:gd name="T15" fmla="*/ 44 h 48"/>
                <a:gd name="T16" fmla="*/ 38 w 53"/>
                <a:gd name="T17" fmla="*/ 30 h 48"/>
                <a:gd name="T18" fmla="*/ 20 w 53"/>
                <a:gd name="T19" fmla="*/ 36 h 48"/>
                <a:gd name="T20" fmla="*/ 17 w 53"/>
                <a:gd name="T21" fmla="*/ 35 h 48"/>
                <a:gd name="T22" fmla="*/ 26 w 53"/>
                <a:gd name="T23" fmla="*/ 25 h 48"/>
                <a:gd name="T24" fmla="*/ 26 w 53"/>
                <a:gd name="T25" fmla="*/ 25 h 48"/>
                <a:gd name="T26" fmla="*/ 11 w 53"/>
                <a:gd name="T27" fmla="*/ 29 h 48"/>
                <a:gd name="T28" fmla="*/ 9 w 53"/>
                <a:gd name="T29" fmla="*/ 29 h 48"/>
                <a:gd name="T30" fmla="*/ 26 w 53"/>
                <a:gd name="T31" fmla="*/ 12 h 48"/>
                <a:gd name="T32" fmla="*/ 24 w 53"/>
                <a:gd name="T33" fmla="*/ 11 h 48"/>
                <a:gd name="T34" fmla="*/ 9 w 53"/>
                <a:gd name="T35" fmla="*/ 17 h 48"/>
                <a:gd name="T36" fmla="*/ 31 w 53"/>
                <a:gd name="T3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3" h="48">
                  <a:moveTo>
                    <a:pt x="31" y="0"/>
                  </a:moveTo>
                  <a:cubicBezTo>
                    <a:pt x="6" y="6"/>
                    <a:pt x="0" y="21"/>
                    <a:pt x="0" y="32"/>
                  </a:cubicBezTo>
                  <a:cubicBezTo>
                    <a:pt x="0" y="32"/>
                    <a:pt x="0" y="32"/>
                    <a:pt x="0" y="32"/>
                  </a:cubicBezTo>
                  <a:cubicBezTo>
                    <a:pt x="0" y="44"/>
                    <a:pt x="12" y="46"/>
                    <a:pt x="12" y="46"/>
                  </a:cubicBezTo>
                  <a:cubicBezTo>
                    <a:pt x="17" y="47"/>
                    <a:pt x="21" y="48"/>
                    <a:pt x="25" y="48"/>
                  </a:cubicBezTo>
                  <a:cubicBezTo>
                    <a:pt x="38" y="48"/>
                    <a:pt x="47" y="41"/>
                    <a:pt x="53" y="33"/>
                  </a:cubicBezTo>
                  <a:cubicBezTo>
                    <a:pt x="52" y="34"/>
                    <a:pt x="39" y="44"/>
                    <a:pt x="27" y="44"/>
                  </a:cubicBezTo>
                  <a:cubicBezTo>
                    <a:pt x="26" y="44"/>
                    <a:pt x="25" y="44"/>
                    <a:pt x="23" y="44"/>
                  </a:cubicBezTo>
                  <a:cubicBezTo>
                    <a:pt x="11" y="40"/>
                    <a:pt x="30" y="39"/>
                    <a:pt x="38" y="30"/>
                  </a:cubicBezTo>
                  <a:cubicBezTo>
                    <a:pt x="38" y="31"/>
                    <a:pt x="26" y="36"/>
                    <a:pt x="20" y="36"/>
                  </a:cubicBezTo>
                  <a:cubicBezTo>
                    <a:pt x="18" y="36"/>
                    <a:pt x="17" y="36"/>
                    <a:pt x="17" y="35"/>
                  </a:cubicBezTo>
                  <a:cubicBezTo>
                    <a:pt x="13" y="32"/>
                    <a:pt x="23" y="25"/>
                    <a:pt x="26" y="25"/>
                  </a:cubicBezTo>
                  <a:cubicBezTo>
                    <a:pt x="26" y="25"/>
                    <a:pt x="26" y="25"/>
                    <a:pt x="26" y="25"/>
                  </a:cubicBezTo>
                  <a:cubicBezTo>
                    <a:pt x="23" y="25"/>
                    <a:pt x="17" y="25"/>
                    <a:pt x="11" y="29"/>
                  </a:cubicBezTo>
                  <a:cubicBezTo>
                    <a:pt x="10" y="29"/>
                    <a:pt x="9" y="29"/>
                    <a:pt x="9" y="29"/>
                  </a:cubicBezTo>
                  <a:cubicBezTo>
                    <a:pt x="5" y="29"/>
                    <a:pt x="14" y="14"/>
                    <a:pt x="26" y="12"/>
                  </a:cubicBezTo>
                  <a:cubicBezTo>
                    <a:pt x="26" y="12"/>
                    <a:pt x="25" y="11"/>
                    <a:pt x="24" y="11"/>
                  </a:cubicBezTo>
                  <a:cubicBezTo>
                    <a:pt x="21" y="11"/>
                    <a:pt x="15" y="12"/>
                    <a:pt x="9" y="17"/>
                  </a:cubicBezTo>
                  <a:cubicBezTo>
                    <a:pt x="9" y="17"/>
                    <a:pt x="18" y="6"/>
                    <a:pt x="31" y="0"/>
                  </a:cubicBezTo>
                </a:path>
              </a:pathLst>
            </a:custGeom>
            <a:solidFill>
              <a:srgbClr val="F9E3E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5" name="Freeform 249">
              <a:extLst>
                <a:ext uri="{FF2B5EF4-FFF2-40B4-BE49-F238E27FC236}">
                  <a16:creationId xmlns="" xmlns:a16="http://schemas.microsoft.com/office/drawing/2014/main" id="{511F8223-2F3A-419E-8D6D-3ED36CC510EE}"/>
                </a:ext>
              </a:extLst>
            </p:cNvPr>
            <p:cNvSpPr>
              <a:spLocks/>
            </p:cNvSpPr>
            <p:nvPr/>
          </p:nvSpPr>
          <p:spPr bwMode="auto">
            <a:xfrm flipH="1">
              <a:off x="2719387" y="5848350"/>
              <a:ext cx="49213" cy="61913"/>
            </a:xfrm>
            <a:custGeom>
              <a:avLst/>
              <a:gdLst>
                <a:gd name="T0" fmla="*/ 17 w 17"/>
                <a:gd name="T1" fmla="*/ 21 h 22"/>
                <a:gd name="T2" fmla="*/ 5 w 17"/>
                <a:gd name="T3" fmla="*/ 18 h 22"/>
                <a:gd name="T4" fmla="*/ 2 w 17"/>
                <a:gd name="T5" fmla="*/ 17 h 22"/>
                <a:gd name="T6" fmla="*/ 1 w 17"/>
                <a:gd name="T7" fmla="*/ 13 h 22"/>
                <a:gd name="T8" fmla="*/ 3 w 17"/>
                <a:gd name="T9" fmla="*/ 0 h 22"/>
                <a:gd name="T10" fmla="*/ 4 w 17"/>
                <a:gd name="T11" fmla="*/ 10 h 22"/>
                <a:gd name="T12" fmla="*/ 7 w 17"/>
                <a:gd name="T13" fmla="*/ 4 h 22"/>
                <a:gd name="T14" fmla="*/ 5 w 17"/>
                <a:gd name="T15" fmla="*/ 13 h 22"/>
                <a:gd name="T16" fmla="*/ 13 w 17"/>
                <a:gd name="T17" fmla="*/ 14 h 22"/>
                <a:gd name="T18" fmla="*/ 8 w 17"/>
                <a:gd name="T19" fmla="*/ 17 h 22"/>
                <a:gd name="T20" fmla="*/ 17 w 17"/>
                <a:gd name="T21" fmla="*/ 2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 h="22">
                  <a:moveTo>
                    <a:pt x="17" y="21"/>
                  </a:moveTo>
                  <a:cubicBezTo>
                    <a:pt x="17" y="21"/>
                    <a:pt x="11" y="22"/>
                    <a:pt x="5" y="18"/>
                  </a:cubicBezTo>
                  <a:cubicBezTo>
                    <a:pt x="5" y="18"/>
                    <a:pt x="3" y="19"/>
                    <a:pt x="2" y="17"/>
                  </a:cubicBezTo>
                  <a:cubicBezTo>
                    <a:pt x="0" y="16"/>
                    <a:pt x="1" y="15"/>
                    <a:pt x="1" y="13"/>
                  </a:cubicBezTo>
                  <a:cubicBezTo>
                    <a:pt x="1" y="11"/>
                    <a:pt x="0" y="6"/>
                    <a:pt x="3" y="0"/>
                  </a:cubicBezTo>
                  <a:cubicBezTo>
                    <a:pt x="3" y="0"/>
                    <a:pt x="3" y="7"/>
                    <a:pt x="4" y="10"/>
                  </a:cubicBezTo>
                  <a:cubicBezTo>
                    <a:pt x="4" y="10"/>
                    <a:pt x="5" y="6"/>
                    <a:pt x="7" y="4"/>
                  </a:cubicBezTo>
                  <a:cubicBezTo>
                    <a:pt x="7" y="4"/>
                    <a:pt x="5" y="11"/>
                    <a:pt x="5" y="13"/>
                  </a:cubicBezTo>
                  <a:cubicBezTo>
                    <a:pt x="7" y="16"/>
                    <a:pt x="13" y="14"/>
                    <a:pt x="13" y="14"/>
                  </a:cubicBezTo>
                  <a:cubicBezTo>
                    <a:pt x="13" y="14"/>
                    <a:pt x="10" y="17"/>
                    <a:pt x="8" y="17"/>
                  </a:cubicBezTo>
                  <a:cubicBezTo>
                    <a:pt x="8" y="17"/>
                    <a:pt x="10" y="20"/>
                    <a:pt x="17" y="21"/>
                  </a:cubicBezTo>
                  <a:close/>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6" name="Freeform 250">
              <a:extLst>
                <a:ext uri="{FF2B5EF4-FFF2-40B4-BE49-F238E27FC236}">
                  <a16:creationId xmlns="" xmlns:a16="http://schemas.microsoft.com/office/drawing/2014/main" id="{BA2ED289-1C7A-40F9-A7AF-0C3CDBD172E2}"/>
                </a:ext>
              </a:extLst>
            </p:cNvPr>
            <p:cNvSpPr>
              <a:spLocks/>
            </p:cNvSpPr>
            <p:nvPr/>
          </p:nvSpPr>
          <p:spPr bwMode="auto">
            <a:xfrm flipH="1">
              <a:off x="2759075" y="5888038"/>
              <a:ext cx="31750" cy="17463"/>
            </a:xfrm>
            <a:custGeom>
              <a:avLst/>
              <a:gdLst>
                <a:gd name="T0" fmla="*/ 11 w 11"/>
                <a:gd name="T1" fmla="*/ 4 h 6"/>
                <a:gd name="T2" fmla="*/ 4 w 11"/>
                <a:gd name="T3" fmla="*/ 6 h 6"/>
                <a:gd name="T4" fmla="*/ 0 w 11"/>
                <a:gd name="T5" fmla="*/ 4 h 6"/>
                <a:gd name="T6" fmla="*/ 9 w 11"/>
                <a:gd name="T7" fmla="*/ 0 h 6"/>
              </a:gdLst>
              <a:ahLst/>
              <a:cxnLst>
                <a:cxn ang="0">
                  <a:pos x="T0" y="T1"/>
                </a:cxn>
                <a:cxn ang="0">
                  <a:pos x="T2" y="T3"/>
                </a:cxn>
                <a:cxn ang="0">
                  <a:pos x="T4" y="T5"/>
                </a:cxn>
                <a:cxn ang="0">
                  <a:pos x="T6" y="T7"/>
                </a:cxn>
              </a:cxnLst>
              <a:rect l="0" t="0" r="r" b="b"/>
              <a:pathLst>
                <a:path w="11" h="6">
                  <a:moveTo>
                    <a:pt x="11" y="4"/>
                  </a:moveTo>
                  <a:cubicBezTo>
                    <a:pt x="11" y="4"/>
                    <a:pt x="10" y="4"/>
                    <a:pt x="4" y="6"/>
                  </a:cubicBezTo>
                  <a:cubicBezTo>
                    <a:pt x="0" y="4"/>
                    <a:pt x="0" y="4"/>
                    <a:pt x="0" y="4"/>
                  </a:cubicBezTo>
                  <a:cubicBezTo>
                    <a:pt x="0" y="4"/>
                    <a:pt x="6" y="4"/>
                    <a:pt x="9" y="0"/>
                  </a:cubicBezTo>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39" name="Hộp Văn bản 438">
            <a:extLst>
              <a:ext uri="{FF2B5EF4-FFF2-40B4-BE49-F238E27FC236}">
                <a16:creationId xmlns="" xmlns:a16="http://schemas.microsoft.com/office/drawing/2014/main" id="{284C96CB-FB12-4086-84AD-976EE64754F9}"/>
              </a:ext>
            </a:extLst>
          </p:cNvPr>
          <p:cNvSpPr txBox="1"/>
          <p:nvPr/>
        </p:nvSpPr>
        <p:spPr>
          <a:xfrm>
            <a:off x="7340530" y="192321"/>
            <a:ext cx="3306832" cy="5232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EC3C5">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I. TÌM HIỂU CHUNG</a:t>
            </a:r>
            <a:endParaRPr kumimoji="0" lang="en-US" sz="2000" b="0" i="0" u="none" strike="noStrike" kern="1200" cap="none" spc="0" normalizeH="0" baseline="0" noProof="0" dirty="0">
              <a:ln>
                <a:noFill/>
              </a:ln>
              <a:solidFill>
                <a:srgbClr val="7EC3C5">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40" name="Hộp Văn bản 439">
            <a:extLst>
              <a:ext uri="{FF2B5EF4-FFF2-40B4-BE49-F238E27FC236}">
                <a16:creationId xmlns="" xmlns:a16="http://schemas.microsoft.com/office/drawing/2014/main" id="{11AC1C45-E064-4244-9732-7D654D8CB840}"/>
              </a:ext>
            </a:extLst>
          </p:cNvPr>
          <p:cNvSpPr txBox="1"/>
          <p:nvPr/>
        </p:nvSpPr>
        <p:spPr>
          <a:xfrm>
            <a:off x="2499265" y="647279"/>
            <a:ext cx="5210002" cy="1234377"/>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2400" b="1" i="0" u="none" strike="noStrike" kern="1200" cap="none" spc="0" normalizeH="0" baseline="0" noProof="0" dirty="0">
                <a:ln>
                  <a:noFill/>
                </a:ln>
                <a:solidFill>
                  <a:srgbClr val="F47280">
                    <a:lumMod val="50000"/>
                  </a:srgbClr>
                </a:solidFill>
                <a:effectLst/>
                <a:uLnTx/>
                <a:uFillTx/>
                <a:latin typeface="Cambria" panose="02040503050406030204" pitchFamily="18" charset="0"/>
                <a:ea typeface="Cambria" panose="02040503050406030204" pitchFamily="18" charset="0"/>
                <a:cs typeface="Times New Roman" panose="02020603050405020304" pitchFamily="18" charset="0"/>
              </a:rPr>
              <a:t>1.</a:t>
            </a:r>
            <a:r>
              <a:rPr kumimoji="0" lang="vi-VN"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2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Vẻ đẹp của mùa xuân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đất</a:t>
            </a:r>
            <a:r>
              <a:rPr kumimoji="0" lang="vi-VN" sz="2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Bắc</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50000"/>
              </a:lnSpc>
              <a:spcBef>
                <a:spcPts val="0"/>
              </a:spcBef>
              <a:spcAft>
                <a:spcPts val="800"/>
              </a:spcAft>
              <a:buClrTx/>
              <a:buSzTx/>
              <a:buFontTx/>
              <a:buNone/>
              <a:tabLst/>
              <a:defRPr/>
            </a:pPr>
            <a:endParaRPr kumimoji="0" lang="en-US" sz="2400" b="1" i="0" u="none" strike="noStrike" kern="1200" cap="none" spc="0" normalizeH="0" baseline="0" noProof="0" dirty="0">
              <a:ln>
                <a:noFill/>
              </a:ln>
              <a:solidFill>
                <a:srgbClr val="F47280">
                  <a:lumMod val="50000"/>
                </a:srgbClr>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41" name="Hộp Văn bản 440">
            <a:extLst>
              <a:ext uri="{FF2B5EF4-FFF2-40B4-BE49-F238E27FC236}">
                <a16:creationId xmlns="" xmlns:a16="http://schemas.microsoft.com/office/drawing/2014/main" id="{DFE4426A-9C4F-4599-BB38-E24B09C2CC7F}"/>
              </a:ext>
            </a:extLst>
          </p:cNvPr>
          <p:cNvSpPr txBox="1"/>
          <p:nvPr/>
        </p:nvSpPr>
        <p:spPr>
          <a:xfrm>
            <a:off x="1085850" y="2754426"/>
            <a:ext cx="2676897" cy="193899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 panose="020B0604020202020204" pitchFamily="34" charset="0"/>
                <a:cs typeface="+mn-cs"/>
              </a:rPr>
              <a:t>- Cách tác giả giới thiệu về tháng Giêng và mùa xuân:</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p>
          <a:p>
            <a:pPr marL="0" marR="0" lvl="0" indent="0" algn="just" defTabSz="914400" rtl="0" eaLnBrk="1" fontAlgn="auto" latinLnBrk="0" hangingPunct="1">
              <a:lnSpc>
                <a:spcPct val="100000"/>
              </a:lnSpc>
              <a:spcBef>
                <a:spcPts val="0"/>
              </a:spcBef>
              <a:spcAft>
                <a:spcPts val="80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cxnSp>
        <p:nvCxnSpPr>
          <p:cNvPr id="11" name="Đường nối Thẳng 10">
            <a:extLst>
              <a:ext uri="{FF2B5EF4-FFF2-40B4-BE49-F238E27FC236}">
                <a16:creationId xmlns="" xmlns:a16="http://schemas.microsoft.com/office/drawing/2014/main" id="{3182BCDA-EDA2-45C8-AECD-5B7E2EDF74B6}"/>
              </a:ext>
            </a:extLst>
          </p:cNvPr>
          <p:cNvCxnSpPr/>
          <p:nvPr/>
        </p:nvCxnSpPr>
        <p:spPr>
          <a:xfrm>
            <a:off x="4039154" y="1704338"/>
            <a:ext cx="0" cy="3905164"/>
          </a:xfrm>
          <a:prstGeom prst="line">
            <a:avLst/>
          </a:prstGeom>
          <a:ln w="38100">
            <a:solidFill>
              <a:schemeClr val="accent1">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sp>
        <p:nvSpPr>
          <p:cNvPr id="443" name="Hộp Văn bản 442">
            <a:extLst>
              <a:ext uri="{FF2B5EF4-FFF2-40B4-BE49-F238E27FC236}">
                <a16:creationId xmlns="" xmlns:a16="http://schemas.microsoft.com/office/drawing/2014/main" id="{E475C4EF-9D51-43BE-8D1D-958C117B85ED}"/>
              </a:ext>
            </a:extLst>
          </p:cNvPr>
          <p:cNvSpPr txBox="1"/>
          <p:nvPr/>
        </p:nvSpPr>
        <p:spPr>
          <a:xfrm>
            <a:off x="4252184" y="1253991"/>
            <a:ext cx="6415983" cy="385362"/>
          </a:xfrm>
          <a:prstGeom prst="rect">
            <a:avLst/>
          </a:prstGeom>
          <a:noFill/>
        </p:spPr>
        <p:txBody>
          <a:bodyPr wrap="square">
            <a:spAutoFit/>
          </a:bodyPr>
          <a:lstStyle/>
          <a:p>
            <a:pPr marL="90170" marR="61595" lvl="0" indent="0" algn="just" defTabSz="914400" rtl="0" eaLnBrk="1" fontAlgn="auto" latinLnBrk="0" hangingPunct="1">
              <a:lnSpc>
                <a:spcPct val="115000"/>
              </a:lnSpc>
              <a:spcBef>
                <a:spcPts val="240"/>
              </a:spcBef>
              <a:spcAft>
                <a:spcPts val="240"/>
              </a:spcAft>
              <a:buClrTx/>
              <a:buSzTx/>
              <a:buFontTx/>
              <a:buNone/>
              <a:tabLst/>
              <a:defRPr/>
            </a:pPr>
            <a:r>
              <a:rPr kumimoji="0" lang="vi-VN"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Hộp Văn bản 442">
            <a:extLst>
              <a:ext uri="{FF2B5EF4-FFF2-40B4-BE49-F238E27FC236}">
                <a16:creationId xmlns="" xmlns:a16="http://schemas.microsoft.com/office/drawing/2014/main" id="{2E1BF4AC-EBB1-B594-68FB-DDF30CECCC4E}"/>
              </a:ext>
            </a:extLst>
          </p:cNvPr>
          <p:cNvSpPr txBox="1"/>
          <p:nvPr/>
        </p:nvSpPr>
        <p:spPr>
          <a:xfrm>
            <a:off x="4252184" y="1277354"/>
            <a:ext cx="6630813" cy="517065"/>
          </a:xfrm>
          <a:prstGeom prst="rect">
            <a:avLst/>
          </a:prstGeom>
          <a:noFill/>
        </p:spPr>
        <p:txBody>
          <a:bodyPr wrap="square">
            <a:spAutoFit/>
          </a:bodyPr>
          <a:lstStyle/>
          <a:p>
            <a:pPr marL="90170" marR="61595" algn="just">
              <a:lnSpc>
                <a:spcPct val="115000"/>
              </a:lnSpc>
              <a:spcBef>
                <a:spcPts val="240"/>
              </a:spcBef>
              <a:spcAft>
                <a:spcPts val="240"/>
              </a:spcAft>
            </a:pPr>
            <a:r>
              <a:rPr lang="vi-VN" sz="2400" dirty="0">
                <a:effectLst/>
                <a:latin typeface="Times New Roman" panose="02020603050405020304" pitchFamily="18" charset="0"/>
                <a:ea typeface="Times New Roman" panose="02020603050405020304" pitchFamily="18" charset="0"/>
              </a:rPr>
              <a:t>+ Không khí gia đình đón </a:t>
            </a:r>
            <a:r>
              <a:rPr lang="vi-VN" sz="2400" dirty="0" smtClean="0">
                <a:effectLst/>
                <a:latin typeface="Times New Roman" panose="02020603050405020304" pitchFamily="18" charset="0"/>
                <a:ea typeface="Times New Roman" panose="02020603050405020304" pitchFamily="18" charset="0"/>
              </a:rPr>
              <a:t>Tết:</a:t>
            </a:r>
            <a:endParaRPr lang="en-US" sz="2400" dirty="0">
              <a:effectLst/>
              <a:latin typeface="Times New Roman" panose="02020603050405020304" pitchFamily="18" charset="0"/>
              <a:ea typeface="Times New Roman" panose="02020603050405020304" pitchFamily="18" charset="0"/>
            </a:endParaRPr>
          </a:p>
        </p:txBody>
      </p:sp>
      <p:sp>
        <p:nvSpPr>
          <p:cNvPr id="4" name="Hộp Văn bản 442">
            <a:extLst>
              <a:ext uri="{FF2B5EF4-FFF2-40B4-BE49-F238E27FC236}">
                <a16:creationId xmlns="" xmlns:a16="http://schemas.microsoft.com/office/drawing/2014/main" id="{D314D3CC-D484-0B4A-50E0-CF86BD79C1C1}"/>
              </a:ext>
            </a:extLst>
          </p:cNvPr>
          <p:cNvSpPr txBox="1"/>
          <p:nvPr/>
        </p:nvSpPr>
        <p:spPr>
          <a:xfrm>
            <a:off x="4606424" y="1713728"/>
            <a:ext cx="6404978" cy="2421176"/>
          </a:xfrm>
          <a:prstGeom prst="rect">
            <a:avLst/>
          </a:prstGeom>
          <a:noFill/>
        </p:spPr>
        <p:txBody>
          <a:bodyPr wrap="square">
            <a:spAutoFit/>
          </a:bodyPr>
          <a:lstStyle/>
          <a:p>
            <a:pPr marL="90170" marR="61595" algn="just">
              <a:lnSpc>
                <a:spcPct val="115000"/>
              </a:lnSpc>
              <a:spcBef>
                <a:spcPts val="240"/>
              </a:spcBef>
              <a:spcAft>
                <a:spcPts val="240"/>
              </a:spcAft>
            </a:pPr>
            <a:r>
              <a:rPr lang="en-US" sz="2000" dirty="0">
                <a:effectLst/>
                <a:latin typeface="Times New Roman" panose="02020603050405020304" pitchFamily="18" charset="0"/>
                <a:ea typeface="Times New Roman" panose="02020603050405020304" pitchFamily="18" charset="0"/>
              </a:rPr>
              <a:t> </a:t>
            </a:r>
            <a:r>
              <a:rPr lang="vi-VN" sz="2400" dirty="0">
                <a:effectLst/>
                <a:latin typeface="Times New Roman" panose="02020603050405020304" pitchFamily="18" charset="0"/>
                <a:ea typeface="Times New Roman" panose="02020603050405020304" pitchFamily="18" charset="0"/>
              </a:rPr>
              <a:t>Nhang trầm </a:t>
            </a:r>
            <a:endParaRPr lang="en-US" sz="2400" dirty="0">
              <a:effectLst/>
              <a:latin typeface="Times New Roman" panose="02020603050405020304" pitchFamily="18" charset="0"/>
              <a:ea typeface="Times New Roman" panose="02020603050405020304" pitchFamily="18" charset="0"/>
            </a:endParaRPr>
          </a:p>
          <a:p>
            <a:pPr marL="90170" marR="61595" algn="just">
              <a:lnSpc>
                <a:spcPct val="115000"/>
              </a:lnSpc>
              <a:spcBef>
                <a:spcPts val="240"/>
              </a:spcBef>
              <a:spcAft>
                <a:spcPts val="240"/>
              </a:spcAft>
            </a:pPr>
            <a:r>
              <a:rPr lang="vi-VN" sz="2400" dirty="0">
                <a:effectLst/>
                <a:latin typeface="Times New Roman" panose="02020603050405020304" pitchFamily="18" charset="0"/>
                <a:ea typeface="Times New Roman" panose="02020603050405020304" pitchFamily="18" charset="0"/>
              </a:rPr>
              <a:t> Đèn nến </a:t>
            </a:r>
            <a:endParaRPr lang="en-US" sz="2400" dirty="0">
              <a:effectLst/>
              <a:latin typeface="Times New Roman" panose="02020603050405020304" pitchFamily="18" charset="0"/>
              <a:ea typeface="Times New Roman" panose="02020603050405020304" pitchFamily="18" charset="0"/>
            </a:endParaRPr>
          </a:p>
          <a:p>
            <a:pPr marL="90170" marR="61595" algn="just">
              <a:lnSpc>
                <a:spcPct val="115000"/>
              </a:lnSpc>
              <a:spcBef>
                <a:spcPts val="240"/>
              </a:spcBef>
              <a:spcAft>
                <a:spcPts val="240"/>
              </a:spcAft>
            </a:pPr>
            <a:r>
              <a:rPr lang="vi-VN" sz="2400" dirty="0">
                <a:effectLst/>
                <a:latin typeface="Times New Roman" panose="02020603050405020304" pitchFamily="18" charset="0"/>
                <a:ea typeface="Times New Roman" panose="02020603050405020304" pitchFamily="18" charset="0"/>
              </a:rPr>
              <a:t> Đoàn tụ êm đềm </a:t>
            </a:r>
            <a:endParaRPr lang="en-US" sz="2400" dirty="0">
              <a:effectLst/>
              <a:latin typeface="Times New Roman" panose="02020603050405020304" pitchFamily="18" charset="0"/>
              <a:ea typeface="Times New Roman" panose="02020603050405020304" pitchFamily="18" charset="0"/>
            </a:endParaRPr>
          </a:p>
          <a:p>
            <a:pPr marL="90170" marR="61595" algn="just">
              <a:lnSpc>
                <a:spcPct val="115000"/>
              </a:lnSpc>
              <a:spcBef>
                <a:spcPts val="240"/>
              </a:spcBef>
              <a:spcAft>
                <a:spcPts val="240"/>
              </a:spcAft>
            </a:pPr>
            <a:r>
              <a:rPr lang="en-US" sz="2400" dirty="0">
                <a:effectLst/>
                <a:latin typeface="Times New Roman" panose="02020603050405020304" pitchFamily="18" charset="0"/>
                <a:ea typeface="Times New Roman" panose="02020603050405020304" pitchFamily="18" charset="0"/>
              </a:rPr>
              <a:t> </a:t>
            </a:r>
            <a:r>
              <a:rPr lang="vi-VN" sz="2400" dirty="0">
                <a:effectLst/>
                <a:latin typeface="Times New Roman" panose="02020603050405020304" pitchFamily="18" charset="0"/>
                <a:ea typeface="Times New Roman" panose="02020603050405020304" pitchFamily="18" charset="0"/>
              </a:rPr>
              <a:t>Trên kính dưới nhường </a:t>
            </a:r>
            <a:endParaRPr lang="en-US" sz="2400" dirty="0">
              <a:effectLst/>
              <a:latin typeface="Times New Roman" panose="02020603050405020304" pitchFamily="18" charset="0"/>
              <a:ea typeface="Times New Roman" panose="02020603050405020304" pitchFamily="18" charset="0"/>
            </a:endParaRPr>
          </a:p>
          <a:p>
            <a:pPr marL="90170" marR="61595" algn="just">
              <a:lnSpc>
                <a:spcPct val="115000"/>
              </a:lnSpc>
              <a:spcBef>
                <a:spcPts val="240"/>
              </a:spcBef>
              <a:spcAft>
                <a:spcPts val="240"/>
              </a:spcAft>
            </a:pPr>
            <a:r>
              <a:rPr lang="vi-VN" sz="2400" dirty="0">
                <a:effectLst/>
                <a:latin typeface="Times New Roman" panose="02020603050405020304" pitchFamily="18" charset="0"/>
                <a:ea typeface="Times New Roman" panose="02020603050405020304" pitchFamily="18" charset="0"/>
              </a:rPr>
              <a:t> Đầm </a:t>
            </a:r>
            <a:r>
              <a:rPr lang="vi-VN" sz="2400" dirty="0" smtClean="0">
                <a:effectLst/>
                <a:latin typeface="Times New Roman" panose="02020603050405020304" pitchFamily="18" charset="0"/>
                <a:ea typeface="Times New Roman" panose="02020603050405020304" pitchFamily="18" charset="0"/>
              </a:rPr>
              <a:t>ấm, </a:t>
            </a:r>
            <a:r>
              <a:rPr lang="en-US" sz="2400" dirty="0">
                <a:latin typeface="Times New Roman" panose="02020603050405020304" pitchFamily="18" charset="0"/>
                <a:ea typeface="Times New Roman" panose="02020603050405020304" pitchFamily="18" charset="0"/>
              </a:rPr>
              <a:t>s</a:t>
            </a:r>
            <a:r>
              <a:rPr lang="vi-VN" sz="2400" dirty="0" smtClean="0">
                <a:effectLst/>
                <a:latin typeface="Times New Roman" panose="02020603050405020304" pitchFamily="18" charset="0"/>
                <a:ea typeface="Times New Roman" panose="02020603050405020304" pitchFamily="18" charset="0"/>
              </a:rPr>
              <a:t>um </a:t>
            </a:r>
            <a:r>
              <a:rPr lang="vi-VN" sz="2400" dirty="0">
                <a:effectLst/>
                <a:latin typeface="Times New Roman" panose="02020603050405020304" pitchFamily="18" charset="0"/>
                <a:ea typeface="Times New Roman" panose="02020603050405020304" pitchFamily="18" charset="0"/>
              </a:rPr>
              <a:t>vầy </a:t>
            </a:r>
            <a:endParaRPr lang="en-US" sz="2400" dirty="0">
              <a:effectLst/>
              <a:latin typeface="Times New Roman" panose="02020603050405020304" pitchFamily="18" charset="0"/>
              <a:ea typeface="Times New Roman" panose="02020603050405020304" pitchFamily="18" charset="0"/>
            </a:endParaRPr>
          </a:p>
        </p:txBody>
      </p:sp>
      <p:sp>
        <p:nvSpPr>
          <p:cNvPr id="7" name="Hộp Văn bản 442">
            <a:extLst>
              <a:ext uri="{FF2B5EF4-FFF2-40B4-BE49-F238E27FC236}">
                <a16:creationId xmlns="" xmlns:a16="http://schemas.microsoft.com/office/drawing/2014/main" id="{3AEEBF86-C464-4B20-2C17-3BD5C7D9FDE9}"/>
              </a:ext>
            </a:extLst>
          </p:cNvPr>
          <p:cNvSpPr txBox="1"/>
          <p:nvPr/>
        </p:nvSpPr>
        <p:spPr>
          <a:xfrm>
            <a:off x="4146997" y="4018631"/>
            <a:ext cx="6745835" cy="941796"/>
          </a:xfrm>
          <a:prstGeom prst="rect">
            <a:avLst/>
          </a:prstGeom>
          <a:noFill/>
        </p:spPr>
        <p:txBody>
          <a:bodyPr wrap="square">
            <a:spAutoFit/>
          </a:bodyPr>
          <a:lstStyle/>
          <a:p>
            <a:pPr marL="90170" marR="61595" algn="just">
              <a:lnSpc>
                <a:spcPct val="115000"/>
              </a:lnSpc>
              <a:spcBef>
                <a:spcPts val="240"/>
              </a:spcBef>
              <a:spcAft>
                <a:spcPts val="240"/>
              </a:spcAft>
            </a:pPr>
            <a:r>
              <a:rPr lang="vi-VN" sz="2400" dirty="0">
                <a:effectLst/>
                <a:latin typeface="Times New Roman" panose="02020603050405020304" pitchFamily="18" charset="0"/>
                <a:ea typeface="Times New Roman" panose="02020603050405020304" pitchFamily="18" charset="0"/>
              </a:rPr>
              <a:t>+ Nghệ thuật : Miêu tả + so sánh , ẩn dụ nhân hóa, điệp từ...</a:t>
            </a:r>
            <a:endParaRPr lang="en-US" sz="2400" dirty="0">
              <a:effectLst/>
              <a:latin typeface="Times New Roman" panose="02020603050405020304" pitchFamily="18" charset="0"/>
              <a:ea typeface="Times New Roman" panose="02020603050405020304" pitchFamily="18" charset="0"/>
            </a:endParaRPr>
          </a:p>
        </p:txBody>
      </p:sp>
      <p:sp>
        <p:nvSpPr>
          <p:cNvPr id="8" name="Hộp Văn bản 442">
            <a:extLst>
              <a:ext uri="{FF2B5EF4-FFF2-40B4-BE49-F238E27FC236}">
                <a16:creationId xmlns="" xmlns:a16="http://schemas.microsoft.com/office/drawing/2014/main" id="{161581B3-109D-7CD7-5EC5-14AB9E7537FD}"/>
              </a:ext>
            </a:extLst>
          </p:cNvPr>
          <p:cNvSpPr txBox="1"/>
          <p:nvPr/>
        </p:nvSpPr>
        <p:spPr>
          <a:xfrm>
            <a:off x="4252184" y="4776053"/>
            <a:ext cx="6681103" cy="1366528"/>
          </a:xfrm>
          <a:prstGeom prst="rect">
            <a:avLst/>
          </a:prstGeom>
          <a:noFill/>
        </p:spPr>
        <p:txBody>
          <a:bodyPr wrap="square">
            <a:spAutoFit/>
          </a:bodyPr>
          <a:lstStyle/>
          <a:p>
            <a:pPr marL="90170" marR="61595" algn="just">
              <a:lnSpc>
                <a:spcPct val="115000"/>
              </a:lnSpc>
              <a:spcBef>
                <a:spcPts val="240"/>
              </a:spcBef>
              <a:spcAft>
                <a:spcPts val="240"/>
              </a:spcAft>
            </a:pPr>
            <a:r>
              <a:rPr lang="vi-VN" sz="2400" dirty="0">
                <a:effectLst/>
                <a:latin typeface="Times New Roman" panose="02020603050405020304" pitchFamily="18" charset="0"/>
                <a:ea typeface="Times New Roman" panose="02020603050405020304" pitchFamily="18" charset="0"/>
              </a:rPr>
              <a:t>=&gt;Mùa xuân tươi đẹp, đầm ấm tràn trề sức sống  và những nét đẹp trong cuộc sống nghĩa tình của con người, là nét văn hóa truyền thống.</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23524915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30"/>
                                        </p:tgtEl>
                                        <p:attrNameLst>
                                          <p:attrName>style.visibility</p:attrName>
                                        </p:attrNameLst>
                                      </p:cBhvr>
                                      <p:to>
                                        <p:strVal val="visible"/>
                                      </p:to>
                                    </p:set>
                                    <p:anim calcmode="lin" valueType="num">
                                      <p:cBhvr additive="base">
                                        <p:cTn id="7" dur="500" fill="hold"/>
                                        <p:tgtEl>
                                          <p:spTgt spid="430"/>
                                        </p:tgtEl>
                                        <p:attrNameLst>
                                          <p:attrName>ppt_x</p:attrName>
                                        </p:attrNameLst>
                                      </p:cBhvr>
                                      <p:tavLst>
                                        <p:tav tm="0">
                                          <p:val>
                                            <p:strVal val="0-#ppt_w/2"/>
                                          </p:val>
                                        </p:tav>
                                        <p:tav tm="100000">
                                          <p:val>
                                            <p:strVal val="#ppt_x"/>
                                          </p:val>
                                        </p:tav>
                                      </p:tavLst>
                                    </p:anim>
                                    <p:anim calcmode="lin" valueType="num">
                                      <p:cBhvr additive="base">
                                        <p:cTn id="8" dur="500" fill="hold"/>
                                        <p:tgtEl>
                                          <p:spTgt spid="430"/>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439"/>
                                        </p:tgtEl>
                                        <p:attrNameLst>
                                          <p:attrName>style.visibility</p:attrName>
                                        </p:attrNameLst>
                                      </p:cBhvr>
                                      <p:to>
                                        <p:strVal val="visible"/>
                                      </p:to>
                                    </p:set>
                                    <p:anim calcmode="lin" valueType="num">
                                      <p:cBhvr additive="base">
                                        <p:cTn id="11" dur="500" fill="hold"/>
                                        <p:tgtEl>
                                          <p:spTgt spid="439"/>
                                        </p:tgtEl>
                                        <p:attrNameLst>
                                          <p:attrName>ppt_x</p:attrName>
                                        </p:attrNameLst>
                                      </p:cBhvr>
                                      <p:tavLst>
                                        <p:tav tm="0">
                                          <p:val>
                                            <p:strVal val="0-#ppt_w/2"/>
                                          </p:val>
                                        </p:tav>
                                        <p:tav tm="100000">
                                          <p:val>
                                            <p:strVal val="#ppt_x"/>
                                          </p:val>
                                        </p:tav>
                                      </p:tavLst>
                                    </p:anim>
                                    <p:anim calcmode="lin" valueType="num">
                                      <p:cBhvr additive="base">
                                        <p:cTn id="12" dur="500" fill="hold"/>
                                        <p:tgtEl>
                                          <p:spTgt spid="439"/>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440"/>
                                        </p:tgtEl>
                                        <p:attrNameLst>
                                          <p:attrName>style.visibility</p:attrName>
                                        </p:attrNameLst>
                                      </p:cBhvr>
                                      <p:to>
                                        <p:strVal val="visible"/>
                                      </p:to>
                                    </p:set>
                                    <p:anim calcmode="lin" valueType="num">
                                      <p:cBhvr additive="base">
                                        <p:cTn id="15" dur="500" fill="hold"/>
                                        <p:tgtEl>
                                          <p:spTgt spid="440"/>
                                        </p:tgtEl>
                                        <p:attrNameLst>
                                          <p:attrName>ppt_x</p:attrName>
                                        </p:attrNameLst>
                                      </p:cBhvr>
                                      <p:tavLst>
                                        <p:tav tm="0">
                                          <p:val>
                                            <p:strVal val="0-#ppt_w/2"/>
                                          </p:val>
                                        </p:tav>
                                        <p:tav tm="100000">
                                          <p:val>
                                            <p:strVal val="#ppt_x"/>
                                          </p:val>
                                        </p:tav>
                                      </p:tavLst>
                                    </p:anim>
                                    <p:anim calcmode="lin" valueType="num">
                                      <p:cBhvr additive="base">
                                        <p:cTn id="16" dur="500" fill="hold"/>
                                        <p:tgtEl>
                                          <p:spTgt spid="440"/>
                                        </p:tgtEl>
                                        <p:attrNameLst>
                                          <p:attrName>ppt_y</p:attrName>
                                        </p:attrNameLst>
                                      </p:cBhvr>
                                      <p:tavLst>
                                        <p:tav tm="0">
                                          <p:val>
                                            <p:strVal val="#ppt_y"/>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441"/>
                                        </p:tgtEl>
                                        <p:attrNameLst>
                                          <p:attrName>style.visibility</p:attrName>
                                        </p:attrNameLst>
                                      </p:cBhvr>
                                      <p:to>
                                        <p:strVal val="visible"/>
                                      </p:to>
                                    </p:set>
                                    <p:animEffect transition="in" filter="fade">
                                      <p:cBhvr>
                                        <p:cTn id="26" dur="1000"/>
                                        <p:tgtEl>
                                          <p:spTgt spid="441"/>
                                        </p:tgtEl>
                                      </p:cBhvr>
                                    </p:animEffect>
                                    <p:anim calcmode="lin" valueType="num">
                                      <p:cBhvr>
                                        <p:cTn id="27" dur="1000" fill="hold"/>
                                        <p:tgtEl>
                                          <p:spTgt spid="441"/>
                                        </p:tgtEl>
                                        <p:attrNameLst>
                                          <p:attrName>ppt_x</p:attrName>
                                        </p:attrNameLst>
                                      </p:cBhvr>
                                      <p:tavLst>
                                        <p:tav tm="0">
                                          <p:val>
                                            <p:strVal val="#ppt_x"/>
                                          </p:val>
                                        </p:tav>
                                        <p:tav tm="100000">
                                          <p:val>
                                            <p:strVal val="#ppt_x"/>
                                          </p:val>
                                        </p:tav>
                                      </p:tavLst>
                                    </p:anim>
                                    <p:anim calcmode="lin" valueType="num">
                                      <p:cBhvr>
                                        <p:cTn id="28" dur="1000" fill="hold"/>
                                        <p:tgtEl>
                                          <p:spTgt spid="441"/>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fade">
                                      <p:cBhvr>
                                        <p:cTn id="33" dur="1000"/>
                                        <p:tgtEl>
                                          <p:spTgt spid="3"/>
                                        </p:tgtEl>
                                      </p:cBhvr>
                                    </p:animEffect>
                                    <p:anim calcmode="lin" valueType="num">
                                      <p:cBhvr>
                                        <p:cTn id="34" dur="1000" fill="hold"/>
                                        <p:tgtEl>
                                          <p:spTgt spid="3"/>
                                        </p:tgtEl>
                                        <p:attrNameLst>
                                          <p:attrName>ppt_x</p:attrName>
                                        </p:attrNameLst>
                                      </p:cBhvr>
                                      <p:tavLst>
                                        <p:tav tm="0">
                                          <p:val>
                                            <p:strVal val="#ppt_x"/>
                                          </p:val>
                                        </p:tav>
                                        <p:tav tm="100000">
                                          <p:val>
                                            <p:strVal val="#ppt_x"/>
                                          </p:val>
                                        </p:tav>
                                      </p:tavLst>
                                    </p:anim>
                                    <p:anim calcmode="lin" valueType="num">
                                      <p:cBhvr>
                                        <p:cTn id="3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barn(inVertical)">
                                      <p:cBhvr>
                                        <p:cTn id="40" dur="500"/>
                                        <p:tgtEl>
                                          <p:spTgt spid="4"/>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fade">
                                      <p:cBhvr>
                                        <p:cTn id="49" dur="1000"/>
                                        <p:tgtEl>
                                          <p:spTgt spid="8"/>
                                        </p:tgtEl>
                                      </p:cBhvr>
                                    </p:animEffect>
                                    <p:anim calcmode="lin" valueType="num">
                                      <p:cBhvr>
                                        <p:cTn id="50" dur="1000" fill="hold"/>
                                        <p:tgtEl>
                                          <p:spTgt spid="8"/>
                                        </p:tgtEl>
                                        <p:attrNameLst>
                                          <p:attrName>ppt_x</p:attrName>
                                        </p:attrNameLst>
                                      </p:cBhvr>
                                      <p:tavLst>
                                        <p:tav tm="0">
                                          <p:val>
                                            <p:strVal val="#ppt_x"/>
                                          </p:val>
                                        </p:tav>
                                        <p:tav tm="100000">
                                          <p:val>
                                            <p:strVal val="#ppt_x"/>
                                          </p:val>
                                        </p:tav>
                                      </p:tavLst>
                                    </p:anim>
                                    <p:anim calcmode="lin" valueType="num">
                                      <p:cBhvr>
                                        <p:cTn id="5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9" grpId="0"/>
      <p:bldP spid="440" grpId="0"/>
      <p:bldP spid="441" grpId="0"/>
      <p:bldP spid="3" grpId="0"/>
      <p:bldP spid="4" grpId="0"/>
      <p:bldP spid="7" grpId="0"/>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Oval 38">
            <a:extLst>
              <a:ext uri="{FF2B5EF4-FFF2-40B4-BE49-F238E27FC236}">
                <a16:creationId xmlns="" xmlns:a16="http://schemas.microsoft.com/office/drawing/2014/main" id="{E38CEC7B-74E1-449D-A70B-56F1FAC7CF49}"/>
              </a:ext>
            </a:extLst>
          </p:cNvPr>
          <p:cNvSpPr>
            <a:spLocks noChangeArrowheads="1"/>
          </p:cNvSpPr>
          <p:nvPr/>
        </p:nvSpPr>
        <p:spPr bwMode="auto">
          <a:xfrm>
            <a:off x="1752152" y="860537"/>
            <a:ext cx="2776157" cy="2773533"/>
          </a:xfrm>
          <a:prstGeom prst="ellipse">
            <a:avLst/>
          </a:prstGeom>
          <a:solidFill>
            <a:schemeClr val="accent3"/>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40">
            <a:extLst>
              <a:ext uri="{FF2B5EF4-FFF2-40B4-BE49-F238E27FC236}">
                <a16:creationId xmlns="" xmlns:a16="http://schemas.microsoft.com/office/drawing/2014/main" id="{F602E6D7-DE44-4089-85B4-3FF98E46718E}"/>
              </a:ext>
            </a:extLst>
          </p:cNvPr>
          <p:cNvSpPr>
            <a:spLocks noEditPoints="1"/>
          </p:cNvSpPr>
          <p:nvPr/>
        </p:nvSpPr>
        <p:spPr bwMode="auto">
          <a:xfrm>
            <a:off x="2689380" y="1640521"/>
            <a:ext cx="860337" cy="1065570"/>
          </a:xfrm>
          <a:custGeom>
            <a:avLst/>
            <a:gdLst>
              <a:gd name="T0" fmla="*/ 154 w 205"/>
              <a:gd name="T1" fmla="*/ 161 h 254"/>
              <a:gd name="T2" fmla="*/ 170 w 205"/>
              <a:gd name="T3" fmla="*/ 150 h 254"/>
              <a:gd name="T4" fmla="*/ 178 w 205"/>
              <a:gd name="T5" fmla="*/ 145 h 254"/>
              <a:gd name="T6" fmla="*/ 180 w 205"/>
              <a:gd name="T7" fmla="*/ 133 h 254"/>
              <a:gd name="T8" fmla="*/ 181 w 205"/>
              <a:gd name="T9" fmla="*/ 121 h 254"/>
              <a:gd name="T10" fmla="*/ 197 w 205"/>
              <a:gd name="T11" fmla="*/ 123 h 254"/>
              <a:gd name="T12" fmla="*/ 201 w 205"/>
              <a:gd name="T13" fmla="*/ 118 h 254"/>
              <a:gd name="T14" fmla="*/ 203 w 205"/>
              <a:gd name="T15" fmla="*/ 114 h 254"/>
              <a:gd name="T16" fmla="*/ 204 w 205"/>
              <a:gd name="T17" fmla="*/ 104 h 254"/>
              <a:gd name="T18" fmla="*/ 185 w 205"/>
              <a:gd name="T19" fmla="*/ 93 h 254"/>
              <a:gd name="T20" fmla="*/ 180 w 205"/>
              <a:gd name="T21" fmla="*/ 97 h 254"/>
              <a:gd name="T22" fmla="*/ 173 w 205"/>
              <a:gd name="T23" fmla="*/ 106 h 254"/>
              <a:gd name="T24" fmla="*/ 164 w 205"/>
              <a:gd name="T25" fmla="*/ 86 h 254"/>
              <a:gd name="T26" fmla="*/ 124 w 205"/>
              <a:gd name="T27" fmla="*/ 59 h 254"/>
              <a:gd name="T28" fmla="*/ 121 w 205"/>
              <a:gd name="T29" fmla="*/ 36 h 254"/>
              <a:gd name="T30" fmla="*/ 124 w 205"/>
              <a:gd name="T31" fmla="*/ 6 h 254"/>
              <a:gd name="T32" fmla="*/ 103 w 205"/>
              <a:gd name="T33" fmla="*/ 12 h 254"/>
              <a:gd name="T34" fmla="*/ 107 w 205"/>
              <a:gd name="T35" fmla="*/ 44 h 254"/>
              <a:gd name="T36" fmla="*/ 95 w 205"/>
              <a:gd name="T37" fmla="*/ 31 h 254"/>
              <a:gd name="T38" fmla="*/ 35 w 205"/>
              <a:gd name="T39" fmla="*/ 7 h 254"/>
              <a:gd name="T40" fmla="*/ 8 w 205"/>
              <a:gd name="T41" fmla="*/ 10 h 254"/>
              <a:gd name="T42" fmla="*/ 23 w 205"/>
              <a:gd name="T43" fmla="*/ 19 h 254"/>
              <a:gd name="T44" fmla="*/ 61 w 205"/>
              <a:gd name="T45" fmla="*/ 17 h 254"/>
              <a:gd name="T46" fmla="*/ 103 w 205"/>
              <a:gd name="T47" fmla="*/ 61 h 254"/>
              <a:gd name="T48" fmla="*/ 130 w 205"/>
              <a:gd name="T49" fmla="*/ 84 h 254"/>
              <a:gd name="T50" fmla="*/ 158 w 205"/>
              <a:gd name="T51" fmla="*/ 101 h 254"/>
              <a:gd name="T52" fmla="*/ 126 w 205"/>
              <a:gd name="T53" fmla="*/ 94 h 254"/>
              <a:gd name="T54" fmla="*/ 96 w 205"/>
              <a:gd name="T55" fmla="*/ 70 h 254"/>
              <a:gd name="T56" fmla="*/ 79 w 205"/>
              <a:gd name="T57" fmla="*/ 67 h 254"/>
              <a:gd name="T58" fmla="*/ 79 w 205"/>
              <a:gd name="T59" fmla="*/ 76 h 254"/>
              <a:gd name="T60" fmla="*/ 90 w 205"/>
              <a:gd name="T61" fmla="*/ 76 h 254"/>
              <a:gd name="T62" fmla="*/ 117 w 205"/>
              <a:gd name="T63" fmla="*/ 101 h 254"/>
              <a:gd name="T64" fmla="*/ 87 w 205"/>
              <a:gd name="T65" fmla="*/ 103 h 254"/>
              <a:gd name="T66" fmla="*/ 63 w 205"/>
              <a:gd name="T67" fmla="*/ 101 h 254"/>
              <a:gd name="T68" fmla="*/ 61 w 205"/>
              <a:gd name="T69" fmla="*/ 116 h 254"/>
              <a:gd name="T70" fmla="*/ 97 w 205"/>
              <a:gd name="T71" fmla="*/ 119 h 254"/>
              <a:gd name="T72" fmla="*/ 128 w 205"/>
              <a:gd name="T73" fmla="*/ 122 h 254"/>
              <a:gd name="T74" fmla="*/ 95 w 205"/>
              <a:gd name="T75" fmla="*/ 130 h 254"/>
              <a:gd name="T76" fmla="*/ 100 w 205"/>
              <a:gd name="T77" fmla="*/ 141 h 254"/>
              <a:gd name="T78" fmla="*/ 115 w 205"/>
              <a:gd name="T79" fmla="*/ 136 h 254"/>
              <a:gd name="T80" fmla="*/ 131 w 205"/>
              <a:gd name="T81" fmla="*/ 126 h 254"/>
              <a:gd name="T82" fmla="*/ 120 w 205"/>
              <a:gd name="T83" fmla="*/ 152 h 254"/>
              <a:gd name="T84" fmla="*/ 77 w 205"/>
              <a:gd name="T85" fmla="*/ 188 h 254"/>
              <a:gd name="T86" fmla="*/ 60 w 205"/>
              <a:gd name="T87" fmla="*/ 191 h 254"/>
              <a:gd name="T88" fmla="*/ 59 w 205"/>
              <a:gd name="T89" fmla="*/ 197 h 254"/>
              <a:gd name="T90" fmla="*/ 34 w 205"/>
              <a:gd name="T91" fmla="*/ 222 h 254"/>
              <a:gd name="T92" fmla="*/ 11 w 205"/>
              <a:gd name="T93" fmla="*/ 235 h 254"/>
              <a:gd name="T94" fmla="*/ 14 w 205"/>
              <a:gd name="T95" fmla="*/ 252 h 254"/>
              <a:gd name="T96" fmla="*/ 65 w 205"/>
              <a:gd name="T97" fmla="*/ 216 h 254"/>
              <a:gd name="T98" fmla="*/ 72 w 205"/>
              <a:gd name="T99" fmla="*/ 220 h 254"/>
              <a:gd name="T100" fmla="*/ 96 w 205"/>
              <a:gd name="T101" fmla="*/ 198 h 254"/>
              <a:gd name="T102" fmla="*/ 113 w 205"/>
              <a:gd name="T103" fmla="*/ 200 h 254"/>
              <a:gd name="T104" fmla="*/ 165 w 205"/>
              <a:gd name="T105" fmla="*/ 198 h 254"/>
              <a:gd name="T106" fmla="*/ 197 w 205"/>
              <a:gd name="T107" fmla="*/ 186 h 254"/>
              <a:gd name="T108" fmla="*/ 201 w 205"/>
              <a:gd name="T109" fmla="*/ 172 h 254"/>
              <a:gd name="T110" fmla="*/ 200 w 205"/>
              <a:gd name="T111" fmla="*/ 114 h 254"/>
              <a:gd name="T112" fmla="*/ 197 w 205"/>
              <a:gd name="T113" fmla="*/ 110 h 254"/>
              <a:gd name="T114" fmla="*/ 140 w 205"/>
              <a:gd name="T115" fmla="*/ 84 h 254"/>
              <a:gd name="T116" fmla="*/ 114 w 205"/>
              <a:gd name="T117" fmla="*/ 67 h 254"/>
              <a:gd name="T118" fmla="*/ 160 w 205"/>
              <a:gd name="T119" fmla="*/ 93 h 254"/>
              <a:gd name="T120" fmla="*/ 140 w 205"/>
              <a:gd name="T121" fmla="*/ 84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05" h="254">
                <a:moveTo>
                  <a:pt x="187" y="164"/>
                </a:moveTo>
                <a:cubicBezTo>
                  <a:pt x="182" y="162"/>
                  <a:pt x="167" y="162"/>
                  <a:pt x="154" y="161"/>
                </a:cubicBezTo>
                <a:cubicBezTo>
                  <a:pt x="160" y="157"/>
                  <a:pt x="166" y="152"/>
                  <a:pt x="169" y="151"/>
                </a:cubicBezTo>
                <a:cubicBezTo>
                  <a:pt x="169" y="151"/>
                  <a:pt x="169" y="150"/>
                  <a:pt x="170" y="150"/>
                </a:cubicBezTo>
                <a:cubicBezTo>
                  <a:pt x="171" y="150"/>
                  <a:pt x="172" y="149"/>
                  <a:pt x="173" y="149"/>
                </a:cubicBezTo>
                <a:cubicBezTo>
                  <a:pt x="175" y="148"/>
                  <a:pt x="177" y="147"/>
                  <a:pt x="178" y="145"/>
                </a:cubicBezTo>
                <a:cubicBezTo>
                  <a:pt x="178" y="143"/>
                  <a:pt x="177" y="141"/>
                  <a:pt x="178" y="139"/>
                </a:cubicBezTo>
                <a:cubicBezTo>
                  <a:pt x="178" y="137"/>
                  <a:pt x="179" y="135"/>
                  <a:pt x="180" y="133"/>
                </a:cubicBezTo>
                <a:cubicBezTo>
                  <a:pt x="181" y="130"/>
                  <a:pt x="180" y="127"/>
                  <a:pt x="178" y="124"/>
                </a:cubicBezTo>
                <a:cubicBezTo>
                  <a:pt x="181" y="121"/>
                  <a:pt x="181" y="121"/>
                  <a:pt x="181" y="121"/>
                </a:cubicBezTo>
                <a:cubicBezTo>
                  <a:pt x="181" y="121"/>
                  <a:pt x="189" y="128"/>
                  <a:pt x="192" y="128"/>
                </a:cubicBezTo>
                <a:cubicBezTo>
                  <a:pt x="193" y="128"/>
                  <a:pt x="195" y="126"/>
                  <a:pt x="197" y="123"/>
                </a:cubicBezTo>
                <a:cubicBezTo>
                  <a:pt x="198" y="123"/>
                  <a:pt x="199" y="124"/>
                  <a:pt x="200" y="123"/>
                </a:cubicBezTo>
                <a:cubicBezTo>
                  <a:pt x="200" y="123"/>
                  <a:pt x="201" y="120"/>
                  <a:pt x="201" y="118"/>
                </a:cubicBezTo>
                <a:cubicBezTo>
                  <a:pt x="201" y="119"/>
                  <a:pt x="201" y="119"/>
                  <a:pt x="201" y="119"/>
                </a:cubicBezTo>
                <a:cubicBezTo>
                  <a:pt x="203" y="117"/>
                  <a:pt x="203" y="114"/>
                  <a:pt x="203" y="114"/>
                </a:cubicBezTo>
                <a:cubicBezTo>
                  <a:pt x="203" y="113"/>
                  <a:pt x="203" y="113"/>
                  <a:pt x="203" y="113"/>
                </a:cubicBezTo>
                <a:cubicBezTo>
                  <a:pt x="204" y="110"/>
                  <a:pt x="205" y="106"/>
                  <a:pt x="204" y="104"/>
                </a:cubicBezTo>
                <a:cubicBezTo>
                  <a:pt x="201" y="96"/>
                  <a:pt x="195" y="88"/>
                  <a:pt x="190" y="90"/>
                </a:cubicBezTo>
                <a:cubicBezTo>
                  <a:pt x="189" y="90"/>
                  <a:pt x="187" y="92"/>
                  <a:pt x="185" y="93"/>
                </a:cubicBezTo>
                <a:cubicBezTo>
                  <a:pt x="185" y="93"/>
                  <a:pt x="185" y="92"/>
                  <a:pt x="184" y="92"/>
                </a:cubicBezTo>
                <a:cubicBezTo>
                  <a:pt x="182" y="92"/>
                  <a:pt x="180" y="97"/>
                  <a:pt x="180" y="97"/>
                </a:cubicBezTo>
                <a:cubicBezTo>
                  <a:pt x="180" y="97"/>
                  <a:pt x="180" y="98"/>
                  <a:pt x="181" y="98"/>
                </a:cubicBezTo>
                <a:cubicBezTo>
                  <a:pt x="177" y="102"/>
                  <a:pt x="173" y="106"/>
                  <a:pt x="173" y="106"/>
                </a:cubicBezTo>
                <a:cubicBezTo>
                  <a:pt x="172" y="107"/>
                  <a:pt x="172" y="107"/>
                  <a:pt x="172" y="107"/>
                </a:cubicBezTo>
                <a:cubicBezTo>
                  <a:pt x="170" y="100"/>
                  <a:pt x="168" y="93"/>
                  <a:pt x="164" y="86"/>
                </a:cubicBezTo>
                <a:cubicBezTo>
                  <a:pt x="160" y="77"/>
                  <a:pt x="154" y="69"/>
                  <a:pt x="145" y="65"/>
                </a:cubicBezTo>
                <a:cubicBezTo>
                  <a:pt x="138" y="62"/>
                  <a:pt x="131" y="61"/>
                  <a:pt x="124" y="59"/>
                </a:cubicBezTo>
                <a:cubicBezTo>
                  <a:pt x="120" y="57"/>
                  <a:pt x="117" y="55"/>
                  <a:pt x="114" y="53"/>
                </a:cubicBezTo>
                <a:cubicBezTo>
                  <a:pt x="116" y="47"/>
                  <a:pt x="119" y="41"/>
                  <a:pt x="121" y="36"/>
                </a:cubicBezTo>
                <a:cubicBezTo>
                  <a:pt x="124" y="29"/>
                  <a:pt x="127" y="22"/>
                  <a:pt x="126" y="15"/>
                </a:cubicBezTo>
                <a:cubicBezTo>
                  <a:pt x="126" y="12"/>
                  <a:pt x="125" y="9"/>
                  <a:pt x="124" y="6"/>
                </a:cubicBezTo>
                <a:cubicBezTo>
                  <a:pt x="122" y="4"/>
                  <a:pt x="119" y="3"/>
                  <a:pt x="116" y="4"/>
                </a:cubicBezTo>
                <a:cubicBezTo>
                  <a:pt x="111" y="5"/>
                  <a:pt x="108" y="12"/>
                  <a:pt x="103" y="12"/>
                </a:cubicBezTo>
                <a:cubicBezTo>
                  <a:pt x="107" y="12"/>
                  <a:pt x="113" y="14"/>
                  <a:pt x="114" y="18"/>
                </a:cubicBezTo>
                <a:cubicBezTo>
                  <a:pt x="117" y="24"/>
                  <a:pt x="109" y="38"/>
                  <a:pt x="107" y="44"/>
                </a:cubicBezTo>
                <a:cubicBezTo>
                  <a:pt x="107" y="45"/>
                  <a:pt x="107" y="45"/>
                  <a:pt x="107" y="45"/>
                </a:cubicBezTo>
                <a:cubicBezTo>
                  <a:pt x="102" y="41"/>
                  <a:pt x="98" y="36"/>
                  <a:pt x="95" y="31"/>
                </a:cubicBezTo>
                <a:cubicBezTo>
                  <a:pt x="86" y="20"/>
                  <a:pt x="77" y="9"/>
                  <a:pt x="63" y="6"/>
                </a:cubicBezTo>
                <a:cubicBezTo>
                  <a:pt x="54" y="3"/>
                  <a:pt x="45" y="6"/>
                  <a:pt x="35" y="7"/>
                </a:cubicBezTo>
                <a:cubicBezTo>
                  <a:pt x="26" y="8"/>
                  <a:pt x="15" y="7"/>
                  <a:pt x="8" y="0"/>
                </a:cubicBezTo>
                <a:cubicBezTo>
                  <a:pt x="6" y="3"/>
                  <a:pt x="7" y="7"/>
                  <a:pt x="8" y="10"/>
                </a:cubicBezTo>
                <a:cubicBezTo>
                  <a:pt x="9" y="14"/>
                  <a:pt x="12" y="17"/>
                  <a:pt x="16" y="18"/>
                </a:cubicBezTo>
                <a:cubicBezTo>
                  <a:pt x="18" y="18"/>
                  <a:pt x="20" y="18"/>
                  <a:pt x="23" y="19"/>
                </a:cubicBezTo>
                <a:cubicBezTo>
                  <a:pt x="25" y="20"/>
                  <a:pt x="27" y="22"/>
                  <a:pt x="27" y="25"/>
                </a:cubicBezTo>
                <a:cubicBezTo>
                  <a:pt x="37" y="18"/>
                  <a:pt x="49" y="14"/>
                  <a:pt x="61" y="17"/>
                </a:cubicBezTo>
                <a:cubicBezTo>
                  <a:pt x="73" y="19"/>
                  <a:pt x="83" y="27"/>
                  <a:pt x="90" y="37"/>
                </a:cubicBezTo>
                <a:cubicBezTo>
                  <a:pt x="95" y="45"/>
                  <a:pt x="97" y="54"/>
                  <a:pt x="103" y="61"/>
                </a:cubicBezTo>
                <a:cubicBezTo>
                  <a:pt x="103" y="64"/>
                  <a:pt x="104" y="67"/>
                  <a:pt x="106" y="70"/>
                </a:cubicBezTo>
                <a:cubicBezTo>
                  <a:pt x="110" y="79"/>
                  <a:pt x="121" y="82"/>
                  <a:pt x="130" y="84"/>
                </a:cubicBezTo>
                <a:cubicBezTo>
                  <a:pt x="140" y="86"/>
                  <a:pt x="150" y="89"/>
                  <a:pt x="155" y="97"/>
                </a:cubicBezTo>
                <a:cubicBezTo>
                  <a:pt x="156" y="98"/>
                  <a:pt x="157" y="100"/>
                  <a:pt x="158" y="101"/>
                </a:cubicBezTo>
                <a:cubicBezTo>
                  <a:pt x="155" y="100"/>
                  <a:pt x="151" y="100"/>
                  <a:pt x="147" y="101"/>
                </a:cubicBezTo>
                <a:cubicBezTo>
                  <a:pt x="126" y="94"/>
                  <a:pt x="126" y="94"/>
                  <a:pt x="126" y="94"/>
                </a:cubicBezTo>
                <a:cubicBezTo>
                  <a:pt x="126" y="94"/>
                  <a:pt x="122" y="86"/>
                  <a:pt x="111" y="83"/>
                </a:cubicBezTo>
                <a:cubicBezTo>
                  <a:pt x="99" y="79"/>
                  <a:pt x="96" y="70"/>
                  <a:pt x="96" y="70"/>
                </a:cubicBezTo>
                <a:cubicBezTo>
                  <a:pt x="96" y="70"/>
                  <a:pt x="93" y="62"/>
                  <a:pt x="91" y="63"/>
                </a:cubicBezTo>
                <a:cubicBezTo>
                  <a:pt x="90" y="64"/>
                  <a:pt x="79" y="64"/>
                  <a:pt x="79" y="67"/>
                </a:cubicBezTo>
                <a:cubicBezTo>
                  <a:pt x="79" y="69"/>
                  <a:pt x="81" y="70"/>
                  <a:pt x="81" y="70"/>
                </a:cubicBezTo>
                <a:cubicBezTo>
                  <a:pt x="79" y="76"/>
                  <a:pt x="79" y="76"/>
                  <a:pt x="79" y="76"/>
                </a:cubicBezTo>
                <a:cubicBezTo>
                  <a:pt x="85" y="76"/>
                  <a:pt x="85" y="76"/>
                  <a:pt x="85" y="76"/>
                </a:cubicBezTo>
                <a:cubicBezTo>
                  <a:pt x="90" y="76"/>
                  <a:pt x="90" y="76"/>
                  <a:pt x="90" y="76"/>
                </a:cubicBezTo>
                <a:cubicBezTo>
                  <a:pt x="93" y="79"/>
                  <a:pt x="96" y="84"/>
                  <a:pt x="99" y="87"/>
                </a:cubicBezTo>
                <a:cubicBezTo>
                  <a:pt x="105" y="92"/>
                  <a:pt x="107" y="100"/>
                  <a:pt x="117" y="101"/>
                </a:cubicBezTo>
                <a:cubicBezTo>
                  <a:pt x="118" y="102"/>
                  <a:pt x="118" y="102"/>
                  <a:pt x="118" y="102"/>
                </a:cubicBezTo>
                <a:cubicBezTo>
                  <a:pt x="113" y="102"/>
                  <a:pt x="93" y="103"/>
                  <a:pt x="87" y="103"/>
                </a:cubicBezTo>
                <a:cubicBezTo>
                  <a:pt x="81" y="103"/>
                  <a:pt x="73" y="103"/>
                  <a:pt x="73" y="103"/>
                </a:cubicBezTo>
                <a:cubicBezTo>
                  <a:pt x="73" y="103"/>
                  <a:pt x="69" y="100"/>
                  <a:pt x="63" y="101"/>
                </a:cubicBezTo>
                <a:cubicBezTo>
                  <a:pt x="57" y="102"/>
                  <a:pt x="63" y="107"/>
                  <a:pt x="63" y="107"/>
                </a:cubicBezTo>
                <a:cubicBezTo>
                  <a:pt x="63" y="107"/>
                  <a:pt x="59" y="113"/>
                  <a:pt x="61" y="116"/>
                </a:cubicBezTo>
                <a:cubicBezTo>
                  <a:pt x="62" y="119"/>
                  <a:pt x="76" y="113"/>
                  <a:pt x="76" y="113"/>
                </a:cubicBezTo>
                <a:cubicBezTo>
                  <a:pt x="76" y="113"/>
                  <a:pt x="88" y="116"/>
                  <a:pt x="97" y="119"/>
                </a:cubicBezTo>
                <a:cubicBezTo>
                  <a:pt x="107" y="122"/>
                  <a:pt x="117" y="113"/>
                  <a:pt x="117" y="113"/>
                </a:cubicBezTo>
                <a:cubicBezTo>
                  <a:pt x="128" y="122"/>
                  <a:pt x="128" y="122"/>
                  <a:pt x="128" y="122"/>
                </a:cubicBezTo>
                <a:cubicBezTo>
                  <a:pt x="126" y="123"/>
                  <a:pt x="125" y="125"/>
                  <a:pt x="123" y="126"/>
                </a:cubicBezTo>
                <a:cubicBezTo>
                  <a:pt x="115" y="132"/>
                  <a:pt x="104" y="134"/>
                  <a:pt x="95" y="130"/>
                </a:cubicBezTo>
                <a:cubicBezTo>
                  <a:pt x="96" y="133"/>
                  <a:pt x="97" y="136"/>
                  <a:pt x="98" y="138"/>
                </a:cubicBezTo>
                <a:cubicBezTo>
                  <a:pt x="98" y="140"/>
                  <a:pt x="99" y="141"/>
                  <a:pt x="100" y="141"/>
                </a:cubicBezTo>
                <a:cubicBezTo>
                  <a:pt x="101" y="142"/>
                  <a:pt x="102" y="141"/>
                  <a:pt x="103" y="141"/>
                </a:cubicBezTo>
                <a:cubicBezTo>
                  <a:pt x="107" y="140"/>
                  <a:pt x="111" y="138"/>
                  <a:pt x="115" y="136"/>
                </a:cubicBezTo>
                <a:cubicBezTo>
                  <a:pt x="120" y="135"/>
                  <a:pt x="125" y="133"/>
                  <a:pt x="129" y="129"/>
                </a:cubicBezTo>
                <a:cubicBezTo>
                  <a:pt x="130" y="128"/>
                  <a:pt x="130" y="127"/>
                  <a:pt x="131" y="126"/>
                </a:cubicBezTo>
                <a:cubicBezTo>
                  <a:pt x="134" y="128"/>
                  <a:pt x="134" y="128"/>
                  <a:pt x="134" y="128"/>
                </a:cubicBezTo>
                <a:cubicBezTo>
                  <a:pt x="131" y="136"/>
                  <a:pt x="120" y="152"/>
                  <a:pt x="120" y="152"/>
                </a:cubicBezTo>
                <a:cubicBezTo>
                  <a:pt x="120" y="152"/>
                  <a:pt x="103" y="151"/>
                  <a:pt x="96" y="158"/>
                </a:cubicBezTo>
                <a:cubicBezTo>
                  <a:pt x="90" y="164"/>
                  <a:pt x="85" y="179"/>
                  <a:pt x="77" y="188"/>
                </a:cubicBezTo>
                <a:cubicBezTo>
                  <a:pt x="74" y="190"/>
                  <a:pt x="71" y="190"/>
                  <a:pt x="67" y="190"/>
                </a:cubicBezTo>
                <a:cubicBezTo>
                  <a:pt x="65" y="190"/>
                  <a:pt x="62" y="189"/>
                  <a:pt x="60" y="191"/>
                </a:cubicBezTo>
                <a:cubicBezTo>
                  <a:pt x="59" y="192"/>
                  <a:pt x="58" y="193"/>
                  <a:pt x="58" y="195"/>
                </a:cubicBezTo>
                <a:cubicBezTo>
                  <a:pt x="58" y="196"/>
                  <a:pt x="59" y="197"/>
                  <a:pt x="59" y="197"/>
                </a:cubicBezTo>
                <a:cubicBezTo>
                  <a:pt x="56" y="197"/>
                  <a:pt x="53" y="198"/>
                  <a:pt x="51" y="202"/>
                </a:cubicBezTo>
                <a:cubicBezTo>
                  <a:pt x="45" y="211"/>
                  <a:pt x="45" y="217"/>
                  <a:pt x="34" y="222"/>
                </a:cubicBezTo>
                <a:cubicBezTo>
                  <a:pt x="23" y="227"/>
                  <a:pt x="22" y="218"/>
                  <a:pt x="17" y="222"/>
                </a:cubicBezTo>
                <a:cubicBezTo>
                  <a:pt x="13" y="226"/>
                  <a:pt x="14" y="233"/>
                  <a:pt x="11" y="235"/>
                </a:cubicBezTo>
                <a:cubicBezTo>
                  <a:pt x="7" y="238"/>
                  <a:pt x="0" y="241"/>
                  <a:pt x="2" y="246"/>
                </a:cubicBezTo>
                <a:cubicBezTo>
                  <a:pt x="3" y="250"/>
                  <a:pt x="12" y="254"/>
                  <a:pt x="14" y="252"/>
                </a:cubicBezTo>
                <a:cubicBezTo>
                  <a:pt x="16" y="250"/>
                  <a:pt x="11" y="246"/>
                  <a:pt x="11" y="246"/>
                </a:cubicBezTo>
                <a:cubicBezTo>
                  <a:pt x="65" y="216"/>
                  <a:pt x="65" y="216"/>
                  <a:pt x="65" y="216"/>
                </a:cubicBezTo>
                <a:cubicBezTo>
                  <a:pt x="65" y="217"/>
                  <a:pt x="66" y="219"/>
                  <a:pt x="67" y="220"/>
                </a:cubicBezTo>
                <a:cubicBezTo>
                  <a:pt x="69" y="221"/>
                  <a:pt x="70" y="221"/>
                  <a:pt x="72" y="220"/>
                </a:cubicBezTo>
                <a:cubicBezTo>
                  <a:pt x="73" y="220"/>
                  <a:pt x="75" y="218"/>
                  <a:pt x="76" y="217"/>
                </a:cubicBezTo>
                <a:cubicBezTo>
                  <a:pt x="82" y="211"/>
                  <a:pt x="89" y="205"/>
                  <a:pt x="96" y="198"/>
                </a:cubicBezTo>
                <a:cubicBezTo>
                  <a:pt x="98" y="197"/>
                  <a:pt x="98" y="197"/>
                  <a:pt x="98" y="197"/>
                </a:cubicBezTo>
                <a:cubicBezTo>
                  <a:pt x="100" y="203"/>
                  <a:pt x="111" y="203"/>
                  <a:pt x="113" y="200"/>
                </a:cubicBezTo>
                <a:cubicBezTo>
                  <a:pt x="116" y="197"/>
                  <a:pt x="123" y="189"/>
                  <a:pt x="132" y="189"/>
                </a:cubicBezTo>
                <a:cubicBezTo>
                  <a:pt x="141" y="188"/>
                  <a:pt x="158" y="198"/>
                  <a:pt x="165" y="198"/>
                </a:cubicBezTo>
                <a:cubicBezTo>
                  <a:pt x="169" y="197"/>
                  <a:pt x="185" y="189"/>
                  <a:pt x="193" y="184"/>
                </a:cubicBezTo>
                <a:cubicBezTo>
                  <a:pt x="194" y="185"/>
                  <a:pt x="196" y="186"/>
                  <a:pt x="197" y="186"/>
                </a:cubicBezTo>
                <a:cubicBezTo>
                  <a:pt x="200" y="185"/>
                  <a:pt x="203" y="184"/>
                  <a:pt x="204" y="181"/>
                </a:cubicBezTo>
                <a:cubicBezTo>
                  <a:pt x="204" y="178"/>
                  <a:pt x="203" y="175"/>
                  <a:pt x="201" y="172"/>
                </a:cubicBezTo>
                <a:cubicBezTo>
                  <a:pt x="198" y="168"/>
                  <a:pt x="193" y="165"/>
                  <a:pt x="187" y="164"/>
                </a:cubicBezTo>
                <a:close/>
                <a:moveTo>
                  <a:pt x="200" y="114"/>
                </a:moveTo>
                <a:cubicBezTo>
                  <a:pt x="200" y="115"/>
                  <a:pt x="200" y="116"/>
                  <a:pt x="200" y="116"/>
                </a:cubicBezTo>
                <a:cubicBezTo>
                  <a:pt x="200" y="116"/>
                  <a:pt x="197" y="114"/>
                  <a:pt x="197" y="110"/>
                </a:cubicBezTo>
                <a:cubicBezTo>
                  <a:pt x="197" y="110"/>
                  <a:pt x="200" y="112"/>
                  <a:pt x="200" y="114"/>
                </a:cubicBezTo>
                <a:close/>
                <a:moveTo>
                  <a:pt x="140" y="84"/>
                </a:moveTo>
                <a:cubicBezTo>
                  <a:pt x="133" y="82"/>
                  <a:pt x="125" y="81"/>
                  <a:pt x="119" y="76"/>
                </a:cubicBezTo>
                <a:cubicBezTo>
                  <a:pt x="117" y="74"/>
                  <a:pt x="115" y="71"/>
                  <a:pt x="114" y="67"/>
                </a:cubicBezTo>
                <a:cubicBezTo>
                  <a:pt x="121" y="70"/>
                  <a:pt x="128" y="71"/>
                  <a:pt x="135" y="73"/>
                </a:cubicBezTo>
                <a:cubicBezTo>
                  <a:pt x="146" y="76"/>
                  <a:pt x="158" y="82"/>
                  <a:pt x="160" y="93"/>
                </a:cubicBezTo>
                <a:cubicBezTo>
                  <a:pt x="160" y="94"/>
                  <a:pt x="160" y="96"/>
                  <a:pt x="160" y="97"/>
                </a:cubicBezTo>
                <a:cubicBezTo>
                  <a:pt x="155" y="91"/>
                  <a:pt x="148" y="86"/>
                  <a:pt x="140" y="84"/>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6" name="Picture 35">
            <a:extLst>
              <a:ext uri="{FF2B5EF4-FFF2-40B4-BE49-F238E27FC236}">
                <a16:creationId xmlns="" xmlns:a16="http://schemas.microsoft.com/office/drawing/2014/main" id="{950E7A4B-F774-4D89-B2B8-7880AF3065CF}"/>
              </a:ext>
            </a:extLst>
          </p:cNvPr>
          <p:cNvPicPr>
            <a:picLocks noChangeAspect="1"/>
          </p:cNvPicPr>
          <p:nvPr/>
        </p:nvPicPr>
        <p:blipFill rotWithShape="1">
          <a:blip r:embed="rId3"/>
          <a:srcRect t="-2336" b="28466"/>
          <a:stretch/>
        </p:blipFill>
        <p:spPr>
          <a:xfrm>
            <a:off x="0" y="2726833"/>
            <a:ext cx="12192000" cy="4131167"/>
          </a:xfrm>
          <a:prstGeom prst="rect">
            <a:avLst/>
          </a:prstGeom>
        </p:spPr>
      </p:pic>
      <p:grpSp>
        <p:nvGrpSpPr>
          <p:cNvPr id="14" name="Group 13">
            <a:extLst>
              <a:ext uri="{FF2B5EF4-FFF2-40B4-BE49-F238E27FC236}">
                <a16:creationId xmlns="" xmlns:a16="http://schemas.microsoft.com/office/drawing/2014/main" id="{36AC0862-D72C-489E-B0C6-A8D340189FD9}"/>
              </a:ext>
            </a:extLst>
          </p:cNvPr>
          <p:cNvGrpSpPr/>
          <p:nvPr/>
        </p:nvGrpSpPr>
        <p:grpSpPr>
          <a:xfrm>
            <a:off x="4029727" y="4851856"/>
            <a:ext cx="4500073" cy="2006143"/>
            <a:chOff x="3643075" y="4680539"/>
            <a:chExt cx="4884362" cy="2177460"/>
          </a:xfrm>
          <a:solidFill>
            <a:schemeClr val="accent1"/>
          </a:solidFill>
        </p:grpSpPr>
        <p:sp>
          <p:nvSpPr>
            <p:cNvPr id="12" name="Freeform 8">
              <a:extLst>
                <a:ext uri="{FF2B5EF4-FFF2-40B4-BE49-F238E27FC236}">
                  <a16:creationId xmlns="" xmlns:a16="http://schemas.microsoft.com/office/drawing/2014/main" id="{AC8CEFBF-E1E4-4D4E-B3AC-8B5AEDD0B925}"/>
                </a:ext>
              </a:extLst>
            </p:cNvPr>
            <p:cNvSpPr>
              <a:spLocks/>
            </p:cNvSpPr>
            <p:nvPr/>
          </p:nvSpPr>
          <p:spPr bwMode="auto">
            <a:xfrm>
              <a:off x="3643075" y="4918743"/>
              <a:ext cx="954237" cy="1939256"/>
            </a:xfrm>
            <a:custGeom>
              <a:avLst/>
              <a:gdLst>
                <a:gd name="T0" fmla="*/ 163 w 222"/>
                <a:gd name="T1" fmla="*/ 201 h 450"/>
                <a:gd name="T2" fmla="*/ 147 w 222"/>
                <a:gd name="T3" fmla="*/ 194 h 450"/>
                <a:gd name="T4" fmla="*/ 173 w 222"/>
                <a:gd name="T5" fmla="*/ 180 h 450"/>
                <a:gd name="T6" fmla="*/ 212 w 222"/>
                <a:gd name="T7" fmla="*/ 163 h 450"/>
                <a:gd name="T8" fmla="*/ 121 w 222"/>
                <a:gd name="T9" fmla="*/ 121 h 450"/>
                <a:gd name="T10" fmla="*/ 113 w 222"/>
                <a:gd name="T11" fmla="*/ 107 h 450"/>
                <a:gd name="T12" fmla="*/ 114 w 222"/>
                <a:gd name="T13" fmla="*/ 99 h 450"/>
                <a:gd name="T14" fmla="*/ 114 w 222"/>
                <a:gd name="T15" fmla="*/ 88 h 450"/>
                <a:gd name="T16" fmla="*/ 113 w 222"/>
                <a:gd name="T17" fmla="*/ 80 h 450"/>
                <a:gd name="T18" fmla="*/ 113 w 222"/>
                <a:gd name="T19" fmla="*/ 65 h 450"/>
                <a:gd name="T20" fmla="*/ 114 w 222"/>
                <a:gd name="T21" fmla="*/ 57 h 450"/>
                <a:gd name="T22" fmla="*/ 114 w 222"/>
                <a:gd name="T23" fmla="*/ 46 h 450"/>
                <a:gd name="T24" fmla="*/ 113 w 222"/>
                <a:gd name="T25" fmla="*/ 38 h 450"/>
                <a:gd name="T26" fmla="*/ 113 w 222"/>
                <a:gd name="T27" fmla="*/ 10 h 450"/>
                <a:gd name="T28" fmla="*/ 114 w 222"/>
                <a:gd name="T29" fmla="*/ 6 h 450"/>
                <a:gd name="T30" fmla="*/ 109 w 222"/>
                <a:gd name="T31" fmla="*/ 2 h 450"/>
                <a:gd name="T32" fmla="*/ 109 w 222"/>
                <a:gd name="T33" fmla="*/ 8 h 450"/>
                <a:gd name="T34" fmla="*/ 107 w 222"/>
                <a:gd name="T35" fmla="*/ 18 h 450"/>
                <a:gd name="T36" fmla="*/ 108 w 222"/>
                <a:gd name="T37" fmla="*/ 40 h 450"/>
                <a:gd name="T38" fmla="*/ 109 w 222"/>
                <a:gd name="T39" fmla="*/ 48 h 450"/>
                <a:gd name="T40" fmla="*/ 109 w 222"/>
                <a:gd name="T41" fmla="*/ 63 h 450"/>
                <a:gd name="T42" fmla="*/ 108 w 222"/>
                <a:gd name="T43" fmla="*/ 72 h 450"/>
                <a:gd name="T44" fmla="*/ 108 w 222"/>
                <a:gd name="T45" fmla="*/ 82 h 450"/>
                <a:gd name="T46" fmla="*/ 109 w 222"/>
                <a:gd name="T47" fmla="*/ 90 h 450"/>
                <a:gd name="T48" fmla="*/ 109 w 222"/>
                <a:gd name="T49" fmla="*/ 105 h 450"/>
                <a:gd name="T50" fmla="*/ 107 w 222"/>
                <a:gd name="T51" fmla="*/ 114 h 450"/>
                <a:gd name="T52" fmla="*/ 98 w 222"/>
                <a:gd name="T53" fmla="*/ 126 h 450"/>
                <a:gd name="T54" fmla="*/ 20 w 222"/>
                <a:gd name="T55" fmla="*/ 170 h 450"/>
                <a:gd name="T56" fmla="*/ 60 w 222"/>
                <a:gd name="T57" fmla="*/ 191 h 450"/>
                <a:gd name="T58" fmla="*/ 62 w 222"/>
                <a:gd name="T59" fmla="*/ 201 h 450"/>
                <a:gd name="T60" fmla="*/ 58 w 222"/>
                <a:gd name="T61" fmla="*/ 211 h 450"/>
                <a:gd name="T62" fmla="*/ 20 w 222"/>
                <a:gd name="T63" fmla="*/ 233 h 450"/>
                <a:gd name="T64" fmla="*/ 60 w 222"/>
                <a:gd name="T65" fmla="*/ 253 h 450"/>
                <a:gd name="T66" fmla="*/ 62 w 222"/>
                <a:gd name="T67" fmla="*/ 263 h 450"/>
                <a:gd name="T68" fmla="*/ 58 w 222"/>
                <a:gd name="T69" fmla="*/ 273 h 450"/>
                <a:gd name="T70" fmla="*/ 20 w 222"/>
                <a:gd name="T71" fmla="*/ 295 h 450"/>
                <a:gd name="T72" fmla="*/ 60 w 222"/>
                <a:gd name="T73" fmla="*/ 315 h 450"/>
                <a:gd name="T74" fmla="*/ 62 w 222"/>
                <a:gd name="T75" fmla="*/ 325 h 450"/>
                <a:gd name="T76" fmla="*/ 58 w 222"/>
                <a:gd name="T77" fmla="*/ 336 h 450"/>
                <a:gd name="T78" fmla="*/ 20 w 222"/>
                <a:gd name="T79" fmla="*/ 357 h 450"/>
                <a:gd name="T80" fmla="*/ 60 w 222"/>
                <a:gd name="T81" fmla="*/ 377 h 450"/>
                <a:gd name="T82" fmla="*/ 62 w 222"/>
                <a:gd name="T83" fmla="*/ 388 h 450"/>
                <a:gd name="T84" fmla="*/ 58 w 222"/>
                <a:gd name="T85" fmla="*/ 398 h 450"/>
                <a:gd name="T86" fmla="*/ 20 w 222"/>
                <a:gd name="T87" fmla="*/ 419 h 450"/>
                <a:gd name="T88" fmla="*/ 60 w 222"/>
                <a:gd name="T89" fmla="*/ 440 h 450"/>
                <a:gd name="T90" fmla="*/ 111 w 222"/>
                <a:gd name="T91" fmla="*/ 450 h 450"/>
                <a:gd name="T92" fmla="*/ 161 w 222"/>
                <a:gd name="T93" fmla="*/ 442 h 450"/>
                <a:gd name="T94" fmla="*/ 203 w 222"/>
                <a:gd name="T95" fmla="*/ 424 h 450"/>
                <a:gd name="T96" fmla="*/ 222 w 222"/>
                <a:gd name="T97" fmla="*/ 403 h 450"/>
                <a:gd name="T98" fmla="*/ 161 w 222"/>
                <a:gd name="T99" fmla="*/ 386 h 450"/>
                <a:gd name="T100" fmla="*/ 161 w 222"/>
                <a:gd name="T101" fmla="*/ 379 h 450"/>
                <a:gd name="T102" fmla="*/ 203 w 222"/>
                <a:gd name="T103" fmla="*/ 361 h 450"/>
                <a:gd name="T104" fmla="*/ 222 w 222"/>
                <a:gd name="T105" fmla="*/ 341 h 450"/>
                <a:gd name="T106" fmla="*/ 161 w 222"/>
                <a:gd name="T107" fmla="*/ 323 h 450"/>
                <a:gd name="T108" fmla="*/ 161 w 222"/>
                <a:gd name="T109" fmla="*/ 317 h 450"/>
                <a:gd name="T110" fmla="*/ 203 w 222"/>
                <a:gd name="T111" fmla="*/ 299 h 450"/>
                <a:gd name="T112" fmla="*/ 222 w 222"/>
                <a:gd name="T113" fmla="*/ 279 h 450"/>
                <a:gd name="T114" fmla="*/ 161 w 222"/>
                <a:gd name="T115" fmla="*/ 261 h 450"/>
                <a:gd name="T116" fmla="*/ 161 w 222"/>
                <a:gd name="T117" fmla="*/ 255 h 450"/>
                <a:gd name="T118" fmla="*/ 203 w 222"/>
                <a:gd name="T119" fmla="*/ 237 h 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22" h="450">
                  <a:moveTo>
                    <a:pt x="219" y="220"/>
                  </a:moveTo>
                  <a:cubicBezTo>
                    <a:pt x="222" y="216"/>
                    <a:pt x="222" y="216"/>
                    <a:pt x="222" y="216"/>
                  </a:cubicBezTo>
                  <a:cubicBezTo>
                    <a:pt x="210" y="222"/>
                    <a:pt x="187" y="220"/>
                    <a:pt x="164" y="211"/>
                  </a:cubicBezTo>
                  <a:cubicBezTo>
                    <a:pt x="164" y="201"/>
                    <a:pt x="164" y="201"/>
                    <a:pt x="164" y="201"/>
                  </a:cubicBezTo>
                  <a:cubicBezTo>
                    <a:pt x="163" y="201"/>
                    <a:pt x="163" y="201"/>
                    <a:pt x="163" y="201"/>
                  </a:cubicBezTo>
                  <a:cubicBezTo>
                    <a:pt x="163" y="199"/>
                    <a:pt x="163" y="199"/>
                    <a:pt x="163" y="199"/>
                  </a:cubicBezTo>
                  <a:cubicBezTo>
                    <a:pt x="161" y="199"/>
                    <a:pt x="161" y="199"/>
                    <a:pt x="161" y="199"/>
                  </a:cubicBezTo>
                  <a:cubicBezTo>
                    <a:pt x="161" y="201"/>
                    <a:pt x="161" y="201"/>
                    <a:pt x="161" y="201"/>
                  </a:cubicBezTo>
                  <a:cubicBezTo>
                    <a:pt x="147" y="201"/>
                    <a:pt x="147" y="201"/>
                    <a:pt x="147" y="201"/>
                  </a:cubicBezTo>
                  <a:cubicBezTo>
                    <a:pt x="147" y="194"/>
                    <a:pt x="147" y="194"/>
                    <a:pt x="147" y="194"/>
                  </a:cubicBezTo>
                  <a:cubicBezTo>
                    <a:pt x="155" y="191"/>
                    <a:pt x="155" y="191"/>
                    <a:pt x="155" y="191"/>
                  </a:cubicBezTo>
                  <a:cubicBezTo>
                    <a:pt x="161" y="193"/>
                    <a:pt x="161" y="193"/>
                    <a:pt x="161" y="193"/>
                  </a:cubicBezTo>
                  <a:cubicBezTo>
                    <a:pt x="162" y="191"/>
                    <a:pt x="162" y="191"/>
                    <a:pt x="162" y="191"/>
                  </a:cubicBezTo>
                  <a:cubicBezTo>
                    <a:pt x="155" y="188"/>
                    <a:pt x="155" y="188"/>
                    <a:pt x="155" y="188"/>
                  </a:cubicBezTo>
                  <a:cubicBezTo>
                    <a:pt x="173" y="180"/>
                    <a:pt x="173" y="180"/>
                    <a:pt x="173" y="180"/>
                  </a:cubicBezTo>
                  <a:cubicBezTo>
                    <a:pt x="173" y="180"/>
                    <a:pt x="189" y="178"/>
                    <a:pt x="196" y="177"/>
                  </a:cubicBezTo>
                  <a:cubicBezTo>
                    <a:pt x="204" y="176"/>
                    <a:pt x="203" y="175"/>
                    <a:pt x="203" y="175"/>
                  </a:cubicBezTo>
                  <a:cubicBezTo>
                    <a:pt x="202" y="170"/>
                    <a:pt x="202" y="170"/>
                    <a:pt x="202" y="170"/>
                  </a:cubicBezTo>
                  <a:cubicBezTo>
                    <a:pt x="202" y="170"/>
                    <a:pt x="208" y="166"/>
                    <a:pt x="212" y="165"/>
                  </a:cubicBezTo>
                  <a:cubicBezTo>
                    <a:pt x="212" y="163"/>
                    <a:pt x="212" y="163"/>
                    <a:pt x="212" y="163"/>
                  </a:cubicBezTo>
                  <a:cubicBezTo>
                    <a:pt x="212" y="163"/>
                    <a:pt x="215" y="162"/>
                    <a:pt x="219" y="158"/>
                  </a:cubicBezTo>
                  <a:cubicBezTo>
                    <a:pt x="222" y="154"/>
                    <a:pt x="222" y="154"/>
                    <a:pt x="222" y="154"/>
                  </a:cubicBezTo>
                  <a:cubicBezTo>
                    <a:pt x="201" y="164"/>
                    <a:pt x="149" y="150"/>
                    <a:pt x="124" y="126"/>
                  </a:cubicBezTo>
                  <a:cubicBezTo>
                    <a:pt x="125" y="123"/>
                    <a:pt x="125" y="123"/>
                    <a:pt x="125" y="123"/>
                  </a:cubicBezTo>
                  <a:cubicBezTo>
                    <a:pt x="121" y="121"/>
                    <a:pt x="121" y="121"/>
                    <a:pt x="121" y="121"/>
                  </a:cubicBezTo>
                  <a:cubicBezTo>
                    <a:pt x="121" y="118"/>
                    <a:pt x="121" y="118"/>
                    <a:pt x="121" y="118"/>
                  </a:cubicBezTo>
                  <a:cubicBezTo>
                    <a:pt x="115" y="117"/>
                    <a:pt x="115" y="117"/>
                    <a:pt x="115" y="117"/>
                  </a:cubicBezTo>
                  <a:cubicBezTo>
                    <a:pt x="115" y="114"/>
                    <a:pt x="115" y="114"/>
                    <a:pt x="115" y="114"/>
                  </a:cubicBezTo>
                  <a:cubicBezTo>
                    <a:pt x="113" y="112"/>
                    <a:pt x="113" y="112"/>
                    <a:pt x="113" y="112"/>
                  </a:cubicBezTo>
                  <a:cubicBezTo>
                    <a:pt x="113" y="107"/>
                    <a:pt x="113" y="107"/>
                    <a:pt x="113" y="107"/>
                  </a:cubicBezTo>
                  <a:cubicBezTo>
                    <a:pt x="114" y="107"/>
                    <a:pt x="114" y="107"/>
                    <a:pt x="114" y="107"/>
                  </a:cubicBezTo>
                  <a:cubicBezTo>
                    <a:pt x="114" y="105"/>
                    <a:pt x="114" y="105"/>
                    <a:pt x="114" y="105"/>
                  </a:cubicBezTo>
                  <a:cubicBezTo>
                    <a:pt x="113" y="105"/>
                    <a:pt x="113" y="105"/>
                    <a:pt x="113" y="105"/>
                  </a:cubicBezTo>
                  <a:cubicBezTo>
                    <a:pt x="113" y="99"/>
                    <a:pt x="113" y="99"/>
                    <a:pt x="113" y="99"/>
                  </a:cubicBezTo>
                  <a:cubicBezTo>
                    <a:pt x="114" y="99"/>
                    <a:pt x="114" y="99"/>
                    <a:pt x="114" y="99"/>
                  </a:cubicBezTo>
                  <a:cubicBezTo>
                    <a:pt x="114" y="97"/>
                    <a:pt x="114" y="97"/>
                    <a:pt x="114" y="97"/>
                  </a:cubicBezTo>
                  <a:cubicBezTo>
                    <a:pt x="113" y="97"/>
                    <a:pt x="113" y="97"/>
                    <a:pt x="113" y="97"/>
                  </a:cubicBezTo>
                  <a:cubicBezTo>
                    <a:pt x="113" y="90"/>
                    <a:pt x="113" y="90"/>
                    <a:pt x="113" y="90"/>
                  </a:cubicBezTo>
                  <a:cubicBezTo>
                    <a:pt x="114" y="90"/>
                    <a:pt x="114" y="90"/>
                    <a:pt x="114" y="90"/>
                  </a:cubicBezTo>
                  <a:cubicBezTo>
                    <a:pt x="114" y="88"/>
                    <a:pt x="114" y="88"/>
                    <a:pt x="114" y="88"/>
                  </a:cubicBezTo>
                  <a:cubicBezTo>
                    <a:pt x="113" y="88"/>
                    <a:pt x="113" y="88"/>
                    <a:pt x="113" y="88"/>
                  </a:cubicBezTo>
                  <a:cubicBezTo>
                    <a:pt x="113" y="82"/>
                    <a:pt x="113" y="82"/>
                    <a:pt x="113" y="82"/>
                  </a:cubicBezTo>
                  <a:cubicBezTo>
                    <a:pt x="114" y="82"/>
                    <a:pt x="114" y="82"/>
                    <a:pt x="114" y="82"/>
                  </a:cubicBezTo>
                  <a:cubicBezTo>
                    <a:pt x="114" y="80"/>
                    <a:pt x="114" y="80"/>
                    <a:pt x="114" y="80"/>
                  </a:cubicBezTo>
                  <a:cubicBezTo>
                    <a:pt x="113" y="80"/>
                    <a:pt x="113" y="80"/>
                    <a:pt x="113" y="80"/>
                  </a:cubicBezTo>
                  <a:cubicBezTo>
                    <a:pt x="113" y="73"/>
                    <a:pt x="113" y="73"/>
                    <a:pt x="113" y="73"/>
                  </a:cubicBezTo>
                  <a:cubicBezTo>
                    <a:pt x="114" y="73"/>
                    <a:pt x="114" y="73"/>
                    <a:pt x="114" y="73"/>
                  </a:cubicBezTo>
                  <a:cubicBezTo>
                    <a:pt x="114" y="72"/>
                    <a:pt x="114" y="72"/>
                    <a:pt x="114" y="72"/>
                  </a:cubicBezTo>
                  <a:cubicBezTo>
                    <a:pt x="113" y="72"/>
                    <a:pt x="113" y="72"/>
                    <a:pt x="113" y="72"/>
                  </a:cubicBezTo>
                  <a:cubicBezTo>
                    <a:pt x="113" y="65"/>
                    <a:pt x="113" y="65"/>
                    <a:pt x="113" y="65"/>
                  </a:cubicBezTo>
                  <a:cubicBezTo>
                    <a:pt x="114" y="65"/>
                    <a:pt x="114" y="65"/>
                    <a:pt x="114" y="65"/>
                  </a:cubicBezTo>
                  <a:cubicBezTo>
                    <a:pt x="114" y="63"/>
                    <a:pt x="114" y="63"/>
                    <a:pt x="114" y="63"/>
                  </a:cubicBezTo>
                  <a:cubicBezTo>
                    <a:pt x="113" y="63"/>
                    <a:pt x="113" y="63"/>
                    <a:pt x="113" y="63"/>
                  </a:cubicBezTo>
                  <a:cubicBezTo>
                    <a:pt x="113" y="57"/>
                    <a:pt x="113" y="57"/>
                    <a:pt x="113" y="57"/>
                  </a:cubicBezTo>
                  <a:cubicBezTo>
                    <a:pt x="114" y="57"/>
                    <a:pt x="114" y="57"/>
                    <a:pt x="114" y="57"/>
                  </a:cubicBezTo>
                  <a:cubicBezTo>
                    <a:pt x="114" y="55"/>
                    <a:pt x="114" y="55"/>
                    <a:pt x="114" y="55"/>
                  </a:cubicBezTo>
                  <a:cubicBezTo>
                    <a:pt x="113" y="55"/>
                    <a:pt x="113" y="55"/>
                    <a:pt x="113" y="55"/>
                  </a:cubicBezTo>
                  <a:cubicBezTo>
                    <a:pt x="113" y="48"/>
                    <a:pt x="113" y="48"/>
                    <a:pt x="113" y="48"/>
                  </a:cubicBezTo>
                  <a:cubicBezTo>
                    <a:pt x="114" y="48"/>
                    <a:pt x="114" y="48"/>
                    <a:pt x="114" y="48"/>
                  </a:cubicBezTo>
                  <a:cubicBezTo>
                    <a:pt x="114" y="46"/>
                    <a:pt x="114" y="46"/>
                    <a:pt x="114" y="46"/>
                  </a:cubicBezTo>
                  <a:cubicBezTo>
                    <a:pt x="113" y="46"/>
                    <a:pt x="113" y="46"/>
                    <a:pt x="113" y="46"/>
                  </a:cubicBezTo>
                  <a:cubicBezTo>
                    <a:pt x="113" y="40"/>
                    <a:pt x="113" y="40"/>
                    <a:pt x="113" y="40"/>
                  </a:cubicBezTo>
                  <a:cubicBezTo>
                    <a:pt x="114" y="40"/>
                    <a:pt x="114" y="40"/>
                    <a:pt x="114" y="40"/>
                  </a:cubicBezTo>
                  <a:cubicBezTo>
                    <a:pt x="114" y="38"/>
                    <a:pt x="114" y="38"/>
                    <a:pt x="114" y="38"/>
                  </a:cubicBezTo>
                  <a:cubicBezTo>
                    <a:pt x="113" y="38"/>
                    <a:pt x="113" y="38"/>
                    <a:pt x="113" y="38"/>
                  </a:cubicBezTo>
                  <a:cubicBezTo>
                    <a:pt x="113" y="34"/>
                    <a:pt x="113" y="34"/>
                    <a:pt x="113" y="34"/>
                  </a:cubicBezTo>
                  <a:cubicBezTo>
                    <a:pt x="115" y="32"/>
                    <a:pt x="115" y="32"/>
                    <a:pt x="115" y="32"/>
                  </a:cubicBezTo>
                  <a:cubicBezTo>
                    <a:pt x="115" y="18"/>
                    <a:pt x="115" y="18"/>
                    <a:pt x="115" y="18"/>
                  </a:cubicBezTo>
                  <a:cubicBezTo>
                    <a:pt x="113" y="14"/>
                    <a:pt x="113" y="14"/>
                    <a:pt x="113" y="14"/>
                  </a:cubicBezTo>
                  <a:cubicBezTo>
                    <a:pt x="113" y="10"/>
                    <a:pt x="113" y="10"/>
                    <a:pt x="113" y="10"/>
                  </a:cubicBezTo>
                  <a:cubicBezTo>
                    <a:pt x="114" y="10"/>
                    <a:pt x="114" y="10"/>
                    <a:pt x="114" y="10"/>
                  </a:cubicBezTo>
                  <a:cubicBezTo>
                    <a:pt x="114" y="8"/>
                    <a:pt x="114" y="8"/>
                    <a:pt x="114" y="8"/>
                  </a:cubicBezTo>
                  <a:cubicBezTo>
                    <a:pt x="113" y="8"/>
                    <a:pt x="113" y="8"/>
                    <a:pt x="113" y="8"/>
                  </a:cubicBezTo>
                  <a:cubicBezTo>
                    <a:pt x="113" y="6"/>
                    <a:pt x="113" y="6"/>
                    <a:pt x="113" y="6"/>
                  </a:cubicBezTo>
                  <a:cubicBezTo>
                    <a:pt x="114" y="6"/>
                    <a:pt x="114" y="6"/>
                    <a:pt x="114" y="6"/>
                  </a:cubicBezTo>
                  <a:cubicBezTo>
                    <a:pt x="114" y="4"/>
                    <a:pt x="114" y="4"/>
                    <a:pt x="114" y="4"/>
                  </a:cubicBezTo>
                  <a:cubicBezTo>
                    <a:pt x="113" y="4"/>
                    <a:pt x="113" y="4"/>
                    <a:pt x="113" y="4"/>
                  </a:cubicBezTo>
                  <a:cubicBezTo>
                    <a:pt x="113" y="2"/>
                    <a:pt x="113" y="2"/>
                    <a:pt x="113" y="2"/>
                  </a:cubicBezTo>
                  <a:cubicBezTo>
                    <a:pt x="113" y="1"/>
                    <a:pt x="112" y="0"/>
                    <a:pt x="111" y="0"/>
                  </a:cubicBezTo>
                  <a:cubicBezTo>
                    <a:pt x="110" y="0"/>
                    <a:pt x="109" y="1"/>
                    <a:pt x="109" y="2"/>
                  </a:cubicBezTo>
                  <a:cubicBezTo>
                    <a:pt x="109" y="4"/>
                    <a:pt x="109" y="4"/>
                    <a:pt x="109" y="4"/>
                  </a:cubicBezTo>
                  <a:cubicBezTo>
                    <a:pt x="108" y="4"/>
                    <a:pt x="108" y="4"/>
                    <a:pt x="108" y="4"/>
                  </a:cubicBezTo>
                  <a:cubicBezTo>
                    <a:pt x="108" y="6"/>
                    <a:pt x="108" y="6"/>
                    <a:pt x="108" y="6"/>
                  </a:cubicBezTo>
                  <a:cubicBezTo>
                    <a:pt x="109" y="6"/>
                    <a:pt x="109" y="6"/>
                    <a:pt x="109" y="6"/>
                  </a:cubicBezTo>
                  <a:cubicBezTo>
                    <a:pt x="109" y="8"/>
                    <a:pt x="109" y="8"/>
                    <a:pt x="109" y="8"/>
                  </a:cubicBezTo>
                  <a:cubicBezTo>
                    <a:pt x="108" y="8"/>
                    <a:pt x="108" y="8"/>
                    <a:pt x="108" y="8"/>
                  </a:cubicBezTo>
                  <a:cubicBezTo>
                    <a:pt x="108" y="10"/>
                    <a:pt x="108" y="10"/>
                    <a:pt x="108" y="10"/>
                  </a:cubicBezTo>
                  <a:cubicBezTo>
                    <a:pt x="109" y="10"/>
                    <a:pt x="109" y="10"/>
                    <a:pt x="109" y="10"/>
                  </a:cubicBezTo>
                  <a:cubicBezTo>
                    <a:pt x="109" y="14"/>
                    <a:pt x="109" y="14"/>
                    <a:pt x="109" y="14"/>
                  </a:cubicBezTo>
                  <a:cubicBezTo>
                    <a:pt x="107" y="18"/>
                    <a:pt x="107" y="18"/>
                    <a:pt x="107" y="18"/>
                  </a:cubicBezTo>
                  <a:cubicBezTo>
                    <a:pt x="107" y="32"/>
                    <a:pt x="107" y="32"/>
                    <a:pt x="107" y="32"/>
                  </a:cubicBezTo>
                  <a:cubicBezTo>
                    <a:pt x="109" y="34"/>
                    <a:pt x="109" y="34"/>
                    <a:pt x="109" y="34"/>
                  </a:cubicBezTo>
                  <a:cubicBezTo>
                    <a:pt x="109" y="38"/>
                    <a:pt x="109" y="38"/>
                    <a:pt x="109" y="38"/>
                  </a:cubicBezTo>
                  <a:cubicBezTo>
                    <a:pt x="108" y="38"/>
                    <a:pt x="108" y="38"/>
                    <a:pt x="108" y="38"/>
                  </a:cubicBezTo>
                  <a:cubicBezTo>
                    <a:pt x="108" y="40"/>
                    <a:pt x="108" y="40"/>
                    <a:pt x="108" y="40"/>
                  </a:cubicBezTo>
                  <a:cubicBezTo>
                    <a:pt x="109" y="40"/>
                    <a:pt x="109" y="40"/>
                    <a:pt x="109" y="40"/>
                  </a:cubicBezTo>
                  <a:cubicBezTo>
                    <a:pt x="109" y="46"/>
                    <a:pt x="109" y="46"/>
                    <a:pt x="109" y="46"/>
                  </a:cubicBezTo>
                  <a:cubicBezTo>
                    <a:pt x="108" y="46"/>
                    <a:pt x="108" y="46"/>
                    <a:pt x="108" y="46"/>
                  </a:cubicBezTo>
                  <a:cubicBezTo>
                    <a:pt x="108" y="48"/>
                    <a:pt x="108" y="48"/>
                    <a:pt x="108" y="48"/>
                  </a:cubicBezTo>
                  <a:cubicBezTo>
                    <a:pt x="109" y="48"/>
                    <a:pt x="109" y="48"/>
                    <a:pt x="109" y="48"/>
                  </a:cubicBezTo>
                  <a:cubicBezTo>
                    <a:pt x="109" y="55"/>
                    <a:pt x="109" y="55"/>
                    <a:pt x="109" y="55"/>
                  </a:cubicBezTo>
                  <a:cubicBezTo>
                    <a:pt x="108" y="55"/>
                    <a:pt x="108" y="55"/>
                    <a:pt x="108" y="55"/>
                  </a:cubicBezTo>
                  <a:cubicBezTo>
                    <a:pt x="108" y="57"/>
                    <a:pt x="108" y="57"/>
                    <a:pt x="108" y="57"/>
                  </a:cubicBezTo>
                  <a:cubicBezTo>
                    <a:pt x="109" y="57"/>
                    <a:pt x="109" y="57"/>
                    <a:pt x="109" y="57"/>
                  </a:cubicBezTo>
                  <a:cubicBezTo>
                    <a:pt x="109" y="63"/>
                    <a:pt x="109" y="63"/>
                    <a:pt x="109" y="63"/>
                  </a:cubicBezTo>
                  <a:cubicBezTo>
                    <a:pt x="108" y="63"/>
                    <a:pt x="108" y="63"/>
                    <a:pt x="108" y="63"/>
                  </a:cubicBezTo>
                  <a:cubicBezTo>
                    <a:pt x="108" y="65"/>
                    <a:pt x="108" y="65"/>
                    <a:pt x="108" y="65"/>
                  </a:cubicBezTo>
                  <a:cubicBezTo>
                    <a:pt x="109" y="65"/>
                    <a:pt x="109" y="65"/>
                    <a:pt x="109" y="65"/>
                  </a:cubicBezTo>
                  <a:cubicBezTo>
                    <a:pt x="109" y="72"/>
                    <a:pt x="109" y="72"/>
                    <a:pt x="109" y="72"/>
                  </a:cubicBezTo>
                  <a:cubicBezTo>
                    <a:pt x="108" y="72"/>
                    <a:pt x="108" y="72"/>
                    <a:pt x="108" y="72"/>
                  </a:cubicBezTo>
                  <a:cubicBezTo>
                    <a:pt x="108" y="73"/>
                    <a:pt x="108" y="73"/>
                    <a:pt x="108" y="73"/>
                  </a:cubicBezTo>
                  <a:cubicBezTo>
                    <a:pt x="109" y="73"/>
                    <a:pt x="109" y="73"/>
                    <a:pt x="109" y="73"/>
                  </a:cubicBezTo>
                  <a:cubicBezTo>
                    <a:pt x="109" y="80"/>
                    <a:pt x="109" y="80"/>
                    <a:pt x="109" y="80"/>
                  </a:cubicBezTo>
                  <a:cubicBezTo>
                    <a:pt x="108" y="80"/>
                    <a:pt x="108" y="80"/>
                    <a:pt x="108" y="80"/>
                  </a:cubicBezTo>
                  <a:cubicBezTo>
                    <a:pt x="108" y="82"/>
                    <a:pt x="108" y="82"/>
                    <a:pt x="108" y="82"/>
                  </a:cubicBezTo>
                  <a:cubicBezTo>
                    <a:pt x="109" y="82"/>
                    <a:pt x="109" y="82"/>
                    <a:pt x="109" y="82"/>
                  </a:cubicBezTo>
                  <a:cubicBezTo>
                    <a:pt x="109" y="88"/>
                    <a:pt x="109" y="88"/>
                    <a:pt x="109" y="88"/>
                  </a:cubicBezTo>
                  <a:cubicBezTo>
                    <a:pt x="108" y="88"/>
                    <a:pt x="108" y="88"/>
                    <a:pt x="108" y="88"/>
                  </a:cubicBezTo>
                  <a:cubicBezTo>
                    <a:pt x="108" y="90"/>
                    <a:pt x="108" y="90"/>
                    <a:pt x="108" y="90"/>
                  </a:cubicBezTo>
                  <a:cubicBezTo>
                    <a:pt x="109" y="90"/>
                    <a:pt x="109" y="90"/>
                    <a:pt x="109" y="90"/>
                  </a:cubicBezTo>
                  <a:cubicBezTo>
                    <a:pt x="109" y="97"/>
                    <a:pt x="109" y="97"/>
                    <a:pt x="109" y="97"/>
                  </a:cubicBezTo>
                  <a:cubicBezTo>
                    <a:pt x="108" y="97"/>
                    <a:pt x="108" y="97"/>
                    <a:pt x="108" y="97"/>
                  </a:cubicBezTo>
                  <a:cubicBezTo>
                    <a:pt x="108" y="99"/>
                    <a:pt x="108" y="99"/>
                    <a:pt x="108" y="99"/>
                  </a:cubicBezTo>
                  <a:cubicBezTo>
                    <a:pt x="109" y="99"/>
                    <a:pt x="109" y="99"/>
                    <a:pt x="109" y="99"/>
                  </a:cubicBezTo>
                  <a:cubicBezTo>
                    <a:pt x="109" y="105"/>
                    <a:pt x="109" y="105"/>
                    <a:pt x="109" y="105"/>
                  </a:cubicBezTo>
                  <a:cubicBezTo>
                    <a:pt x="108" y="105"/>
                    <a:pt x="108" y="105"/>
                    <a:pt x="108" y="105"/>
                  </a:cubicBezTo>
                  <a:cubicBezTo>
                    <a:pt x="108" y="107"/>
                    <a:pt x="108" y="107"/>
                    <a:pt x="108" y="107"/>
                  </a:cubicBezTo>
                  <a:cubicBezTo>
                    <a:pt x="109" y="107"/>
                    <a:pt x="109" y="107"/>
                    <a:pt x="109" y="107"/>
                  </a:cubicBezTo>
                  <a:cubicBezTo>
                    <a:pt x="109" y="112"/>
                    <a:pt x="109" y="112"/>
                    <a:pt x="109" y="112"/>
                  </a:cubicBezTo>
                  <a:cubicBezTo>
                    <a:pt x="107" y="114"/>
                    <a:pt x="107" y="114"/>
                    <a:pt x="107" y="114"/>
                  </a:cubicBezTo>
                  <a:cubicBezTo>
                    <a:pt x="107" y="117"/>
                    <a:pt x="107" y="117"/>
                    <a:pt x="107" y="117"/>
                  </a:cubicBezTo>
                  <a:cubicBezTo>
                    <a:pt x="101" y="118"/>
                    <a:pt x="101" y="118"/>
                    <a:pt x="101" y="118"/>
                  </a:cubicBezTo>
                  <a:cubicBezTo>
                    <a:pt x="101" y="121"/>
                    <a:pt x="101" y="121"/>
                    <a:pt x="101" y="121"/>
                  </a:cubicBezTo>
                  <a:cubicBezTo>
                    <a:pt x="97" y="123"/>
                    <a:pt x="97" y="123"/>
                    <a:pt x="97" y="123"/>
                  </a:cubicBezTo>
                  <a:cubicBezTo>
                    <a:pt x="98" y="126"/>
                    <a:pt x="98" y="126"/>
                    <a:pt x="98" y="126"/>
                  </a:cubicBezTo>
                  <a:cubicBezTo>
                    <a:pt x="73" y="150"/>
                    <a:pt x="21" y="164"/>
                    <a:pt x="0" y="154"/>
                  </a:cubicBezTo>
                  <a:cubicBezTo>
                    <a:pt x="0" y="154"/>
                    <a:pt x="0" y="154"/>
                    <a:pt x="3" y="158"/>
                  </a:cubicBezTo>
                  <a:cubicBezTo>
                    <a:pt x="7" y="162"/>
                    <a:pt x="11" y="163"/>
                    <a:pt x="11" y="163"/>
                  </a:cubicBezTo>
                  <a:cubicBezTo>
                    <a:pt x="10" y="165"/>
                    <a:pt x="10" y="165"/>
                    <a:pt x="10" y="165"/>
                  </a:cubicBezTo>
                  <a:cubicBezTo>
                    <a:pt x="14" y="166"/>
                    <a:pt x="20" y="170"/>
                    <a:pt x="20" y="170"/>
                  </a:cubicBezTo>
                  <a:cubicBezTo>
                    <a:pt x="19" y="175"/>
                    <a:pt x="19" y="175"/>
                    <a:pt x="19" y="175"/>
                  </a:cubicBezTo>
                  <a:cubicBezTo>
                    <a:pt x="19" y="175"/>
                    <a:pt x="18" y="176"/>
                    <a:pt x="26" y="177"/>
                  </a:cubicBezTo>
                  <a:cubicBezTo>
                    <a:pt x="33" y="178"/>
                    <a:pt x="49" y="180"/>
                    <a:pt x="49" y="180"/>
                  </a:cubicBezTo>
                  <a:cubicBezTo>
                    <a:pt x="67" y="188"/>
                    <a:pt x="67" y="188"/>
                    <a:pt x="67" y="188"/>
                  </a:cubicBezTo>
                  <a:cubicBezTo>
                    <a:pt x="60" y="191"/>
                    <a:pt x="60" y="191"/>
                    <a:pt x="60" y="191"/>
                  </a:cubicBezTo>
                  <a:cubicBezTo>
                    <a:pt x="61" y="193"/>
                    <a:pt x="61" y="193"/>
                    <a:pt x="61" y="193"/>
                  </a:cubicBezTo>
                  <a:cubicBezTo>
                    <a:pt x="67" y="191"/>
                    <a:pt x="67" y="191"/>
                    <a:pt x="67" y="191"/>
                  </a:cubicBezTo>
                  <a:cubicBezTo>
                    <a:pt x="75" y="194"/>
                    <a:pt x="75" y="194"/>
                    <a:pt x="75" y="194"/>
                  </a:cubicBezTo>
                  <a:cubicBezTo>
                    <a:pt x="75" y="201"/>
                    <a:pt x="75" y="201"/>
                    <a:pt x="75" y="201"/>
                  </a:cubicBezTo>
                  <a:cubicBezTo>
                    <a:pt x="62" y="201"/>
                    <a:pt x="62" y="201"/>
                    <a:pt x="62" y="201"/>
                  </a:cubicBezTo>
                  <a:cubicBezTo>
                    <a:pt x="62" y="199"/>
                    <a:pt x="62" y="199"/>
                    <a:pt x="62" y="199"/>
                  </a:cubicBezTo>
                  <a:cubicBezTo>
                    <a:pt x="59" y="199"/>
                    <a:pt x="59" y="199"/>
                    <a:pt x="59" y="199"/>
                  </a:cubicBezTo>
                  <a:cubicBezTo>
                    <a:pt x="59" y="201"/>
                    <a:pt x="59" y="201"/>
                    <a:pt x="59" y="201"/>
                  </a:cubicBezTo>
                  <a:cubicBezTo>
                    <a:pt x="58" y="201"/>
                    <a:pt x="58" y="201"/>
                    <a:pt x="58" y="201"/>
                  </a:cubicBezTo>
                  <a:cubicBezTo>
                    <a:pt x="58" y="211"/>
                    <a:pt x="58" y="211"/>
                    <a:pt x="58" y="211"/>
                  </a:cubicBezTo>
                  <a:cubicBezTo>
                    <a:pt x="35" y="220"/>
                    <a:pt x="12" y="222"/>
                    <a:pt x="0" y="216"/>
                  </a:cubicBezTo>
                  <a:cubicBezTo>
                    <a:pt x="0" y="216"/>
                    <a:pt x="0" y="216"/>
                    <a:pt x="3" y="220"/>
                  </a:cubicBezTo>
                  <a:cubicBezTo>
                    <a:pt x="7" y="224"/>
                    <a:pt x="11" y="225"/>
                    <a:pt x="11" y="225"/>
                  </a:cubicBezTo>
                  <a:cubicBezTo>
                    <a:pt x="10" y="227"/>
                    <a:pt x="10" y="227"/>
                    <a:pt x="10" y="227"/>
                  </a:cubicBezTo>
                  <a:cubicBezTo>
                    <a:pt x="14" y="229"/>
                    <a:pt x="20" y="233"/>
                    <a:pt x="20" y="233"/>
                  </a:cubicBezTo>
                  <a:cubicBezTo>
                    <a:pt x="19" y="237"/>
                    <a:pt x="19" y="237"/>
                    <a:pt x="19" y="237"/>
                  </a:cubicBezTo>
                  <a:cubicBezTo>
                    <a:pt x="19" y="237"/>
                    <a:pt x="18" y="238"/>
                    <a:pt x="26" y="239"/>
                  </a:cubicBezTo>
                  <a:cubicBezTo>
                    <a:pt x="33" y="240"/>
                    <a:pt x="49" y="243"/>
                    <a:pt x="49" y="243"/>
                  </a:cubicBezTo>
                  <a:cubicBezTo>
                    <a:pt x="67" y="250"/>
                    <a:pt x="67" y="250"/>
                    <a:pt x="67" y="250"/>
                  </a:cubicBezTo>
                  <a:cubicBezTo>
                    <a:pt x="60" y="253"/>
                    <a:pt x="60" y="253"/>
                    <a:pt x="60" y="253"/>
                  </a:cubicBezTo>
                  <a:cubicBezTo>
                    <a:pt x="61" y="255"/>
                    <a:pt x="61" y="255"/>
                    <a:pt x="61" y="255"/>
                  </a:cubicBezTo>
                  <a:cubicBezTo>
                    <a:pt x="67" y="253"/>
                    <a:pt x="67" y="253"/>
                    <a:pt x="67" y="253"/>
                  </a:cubicBezTo>
                  <a:cubicBezTo>
                    <a:pt x="75" y="257"/>
                    <a:pt x="75" y="257"/>
                    <a:pt x="75" y="257"/>
                  </a:cubicBezTo>
                  <a:cubicBezTo>
                    <a:pt x="75" y="263"/>
                    <a:pt x="75" y="263"/>
                    <a:pt x="75" y="263"/>
                  </a:cubicBezTo>
                  <a:cubicBezTo>
                    <a:pt x="62" y="263"/>
                    <a:pt x="62" y="263"/>
                    <a:pt x="62" y="263"/>
                  </a:cubicBezTo>
                  <a:cubicBezTo>
                    <a:pt x="62" y="261"/>
                    <a:pt x="62" y="261"/>
                    <a:pt x="62" y="261"/>
                  </a:cubicBezTo>
                  <a:cubicBezTo>
                    <a:pt x="59" y="261"/>
                    <a:pt x="59" y="261"/>
                    <a:pt x="59" y="261"/>
                  </a:cubicBezTo>
                  <a:cubicBezTo>
                    <a:pt x="59" y="263"/>
                    <a:pt x="59" y="263"/>
                    <a:pt x="59" y="263"/>
                  </a:cubicBezTo>
                  <a:cubicBezTo>
                    <a:pt x="58" y="263"/>
                    <a:pt x="58" y="263"/>
                    <a:pt x="58" y="263"/>
                  </a:cubicBezTo>
                  <a:cubicBezTo>
                    <a:pt x="58" y="273"/>
                    <a:pt x="58" y="273"/>
                    <a:pt x="58" y="273"/>
                  </a:cubicBezTo>
                  <a:cubicBezTo>
                    <a:pt x="35" y="282"/>
                    <a:pt x="12" y="285"/>
                    <a:pt x="0" y="279"/>
                  </a:cubicBezTo>
                  <a:cubicBezTo>
                    <a:pt x="0" y="279"/>
                    <a:pt x="0" y="279"/>
                    <a:pt x="3" y="283"/>
                  </a:cubicBezTo>
                  <a:cubicBezTo>
                    <a:pt x="7" y="287"/>
                    <a:pt x="11" y="288"/>
                    <a:pt x="11" y="288"/>
                  </a:cubicBezTo>
                  <a:cubicBezTo>
                    <a:pt x="10" y="290"/>
                    <a:pt x="10" y="290"/>
                    <a:pt x="10" y="290"/>
                  </a:cubicBezTo>
                  <a:cubicBezTo>
                    <a:pt x="14" y="291"/>
                    <a:pt x="20" y="295"/>
                    <a:pt x="20" y="295"/>
                  </a:cubicBezTo>
                  <a:cubicBezTo>
                    <a:pt x="19" y="299"/>
                    <a:pt x="19" y="299"/>
                    <a:pt x="19" y="299"/>
                  </a:cubicBezTo>
                  <a:cubicBezTo>
                    <a:pt x="19" y="299"/>
                    <a:pt x="18" y="300"/>
                    <a:pt x="26" y="301"/>
                  </a:cubicBezTo>
                  <a:cubicBezTo>
                    <a:pt x="33" y="302"/>
                    <a:pt x="49" y="305"/>
                    <a:pt x="49" y="305"/>
                  </a:cubicBezTo>
                  <a:cubicBezTo>
                    <a:pt x="67" y="313"/>
                    <a:pt x="67" y="313"/>
                    <a:pt x="67" y="313"/>
                  </a:cubicBezTo>
                  <a:cubicBezTo>
                    <a:pt x="60" y="315"/>
                    <a:pt x="60" y="315"/>
                    <a:pt x="60" y="315"/>
                  </a:cubicBezTo>
                  <a:cubicBezTo>
                    <a:pt x="61" y="317"/>
                    <a:pt x="61" y="317"/>
                    <a:pt x="61" y="317"/>
                  </a:cubicBezTo>
                  <a:cubicBezTo>
                    <a:pt x="67" y="315"/>
                    <a:pt x="67" y="315"/>
                    <a:pt x="67" y="315"/>
                  </a:cubicBezTo>
                  <a:cubicBezTo>
                    <a:pt x="75" y="319"/>
                    <a:pt x="75" y="319"/>
                    <a:pt x="75" y="319"/>
                  </a:cubicBezTo>
                  <a:cubicBezTo>
                    <a:pt x="75" y="325"/>
                    <a:pt x="75" y="325"/>
                    <a:pt x="75" y="325"/>
                  </a:cubicBezTo>
                  <a:cubicBezTo>
                    <a:pt x="62" y="325"/>
                    <a:pt x="62" y="325"/>
                    <a:pt x="62" y="325"/>
                  </a:cubicBezTo>
                  <a:cubicBezTo>
                    <a:pt x="62" y="323"/>
                    <a:pt x="62" y="323"/>
                    <a:pt x="62" y="323"/>
                  </a:cubicBezTo>
                  <a:cubicBezTo>
                    <a:pt x="59" y="323"/>
                    <a:pt x="59" y="323"/>
                    <a:pt x="59" y="323"/>
                  </a:cubicBezTo>
                  <a:cubicBezTo>
                    <a:pt x="59" y="325"/>
                    <a:pt x="59" y="325"/>
                    <a:pt x="59" y="325"/>
                  </a:cubicBezTo>
                  <a:cubicBezTo>
                    <a:pt x="58" y="325"/>
                    <a:pt x="58" y="325"/>
                    <a:pt x="58" y="325"/>
                  </a:cubicBezTo>
                  <a:cubicBezTo>
                    <a:pt x="58" y="336"/>
                    <a:pt x="58" y="336"/>
                    <a:pt x="58" y="336"/>
                  </a:cubicBezTo>
                  <a:cubicBezTo>
                    <a:pt x="35" y="344"/>
                    <a:pt x="12" y="347"/>
                    <a:pt x="0" y="341"/>
                  </a:cubicBezTo>
                  <a:cubicBezTo>
                    <a:pt x="0" y="341"/>
                    <a:pt x="0" y="341"/>
                    <a:pt x="3" y="345"/>
                  </a:cubicBezTo>
                  <a:cubicBezTo>
                    <a:pt x="7" y="349"/>
                    <a:pt x="11" y="350"/>
                    <a:pt x="11" y="350"/>
                  </a:cubicBezTo>
                  <a:cubicBezTo>
                    <a:pt x="10" y="352"/>
                    <a:pt x="10" y="352"/>
                    <a:pt x="10" y="352"/>
                  </a:cubicBezTo>
                  <a:cubicBezTo>
                    <a:pt x="14" y="353"/>
                    <a:pt x="20" y="357"/>
                    <a:pt x="20" y="357"/>
                  </a:cubicBezTo>
                  <a:cubicBezTo>
                    <a:pt x="19" y="361"/>
                    <a:pt x="19" y="361"/>
                    <a:pt x="19" y="361"/>
                  </a:cubicBezTo>
                  <a:cubicBezTo>
                    <a:pt x="19" y="361"/>
                    <a:pt x="18" y="363"/>
                    <a:pt x="26" y="364"/>
                  </a:cubicBezTo>
                  <a:cubicBezTo>
                    <a:pt x="33" y="364"/>
                    <a:pt x="49" y="367"/>
                    <a:pt x="49" y="367"/>
                  </a:cubicBezTo>
                  <a:cubicBezTo>
                    <a:pt x="67" y="375"/>
                    <a:pt x="67" y="375"/>
                    <a:pt x="67" y="375"/>
                  </a:cubicBezTo>
                  <a:cubicBezTo>
                    <a:pt x="60" y="377"/>
                    <a:pt x="60" y="377"/>
                    <a:pt x="60" y="377"/>
                  </a:cubicBezTo>
                  <a:cubicBezTo>
                    <a:pt x="61" y="379"/>
                    <a:pt x="61" y="379"/>
                    <a:pt x="61" y="379"/>
                  </a:cubicBezTo>
                  <a:cubicBezTo>
                    <a:pt x="67" y="377"/>
                    <a:pt x="67" y="377"/>
                    <a:pt x="67" y="377"/>
                  </a:cubicBezTo>
                  <a:cubicBezTo>
                    <a:pt x="75" y="381"/>
                    <a:pt x="75" y="381"/>
                    <a:pt x="75" y="381"/>
                  </a:cubicBezTo>
                  <a:cubicBezTo>
                    <a:pt x="75" y="388"/>
                    <a:pt x="75" y="388"/>
                    <a:pt x="75" y="388"/>
                  </a:cubicBezTo>
                  <a:cubicBezTo>
                    <a:pt x="62" y="388"/>
                    <a:pt x="62" y="388"/>
                    <a:pt x="62" y="388"/>
                  </a:cubicBezTo>
                  <a:cubicBezTo>
                    <a:pt x="62" y="386"/>
                    <a:pt x="62" y="386"/>
                    <a:pt x="62" y="386"/>
                  </a:cubicBezTo>
                  <a:cubicBezTo>
                    <a:pt x="59" y="386"/>
                    <a:pt x="59" y="386"/>
                    <a:pt x="59" y="386"/>
                  </a:cubicBezTo>
                  <a:cubicBezTo>
                    <a:pt x="59" y="388"/>
                    <a:pt x="59" y="388"/>
                    <a:pt x="59" y="388"/>
                  </a:cubicBezTo>
                  <a:cubicBezTo>
                    <a:pt x="58" y="388"/>
                    <a:pt x="58" y="388"/>
                    <a:pt x="58" y="388"/>
                  </a:cubicBezTo>
                  <a:cubicBezTo>
                    <a:pt x="58" y="398"/>
                    <a:pt x="58" y="398"/>
                    <a:pt x="58" y="398"/>
                  </a:cubicBezTo>
                  <a:cubicBezTo>
                    <a:pt x="35" y="406"/>
                    <a:pt x="12" y="409"/>
                    <a:pt x="0" y="403"/>
                  </a:cubicBezTo>
                  <a:cubicBezTo>
                    <a:pt x="0" y="403"/>
                    <a:pt x="0" y="403"/>
                    <a:pt x="3" y="407"/>
                  </a:cubicBezTo>
                  <a:cubicBezTo>
                    <a:pt x="7" y="411"/>
                    <a:pt x="11" y="412"/>
                    <a:pt x="11" y="412"/>
                  </a:cubicBezTo>
                  <a:cubicBezTo>
                    <a:pt x="10" y="414"/>
                    <a:pt x="10" y="414"/>
                    <a:pt x="10" y="414"/>
                  </a:cubicBezTo>
                  <a:cubicBezTo>
                    <a:pt x="14" y="416"/>
                    <a:pt x="20" y="419"/>
                    <a:pt x="20" y="419"/>
                  </a:cubicBezTo>
                  <a:cubicBezTo>
                    <a:pt x="19" y="424"/>
                    <a:pt x="19" y="424"/>
                    <a:pt x="19" y="424"/>
                  </a:cubicBezTo>
                  <a:cubicBezTo>
                    <a:pt x="19" y="424"/>
                    <a:pt x="18" y="425"/>
                    <a:pt x="26" y="426"/>
                  </a:cubicBezTo>
                  <a:cubicBezTo>
                    <a:pt x="33" y="427"/>
                    <a:pt x="49" y="429"/>
                    <a:pt x="49" y="429"/>
                  </a:cubicBezTo>
                  <a:cubicBezTo>
                    <a:pt x="67" y="437"/>
                    <a:pt x="67" y="437"/>
                    <a:pt x="67" y="437"/>
                  </a:cubicBezTo>
                  <a:cubicBezTo>
                    <a:pt x="60" y="440"/>
                    <a:pt x="60" y="440"/>
                    <a:pt x="60" y="440"/>
                  </a:cubicBezTo>
                  <a:cubicBezTo>
                    <a:pt x="61" y="442"/>
                    <a:pt x="61" y="442"/>
                    <a:pt x="61" y="442"/>
                  </a:cubicBezTo>
                  <a:cubicBezTo>
                    <a:pt x="67" y="440"/>
                    <a:pt x="67" y="440"/>
                    <a:pt x="67" y="440"/>
                  </a:cubicBezTo>
                  <a:cubicBezTo>
                    <a:pt x="75" y="444"/>
                    <a:pt x="75" y="444"/>
                    <a:pt x="75" y="444"/>
                  </a:cubicBezTo>
                  <a:cubicBezTo>
                    <a:pt x="75" y="450"/>
                    <a:pt x="75" y="450"/>
                    <a:pt x="75" y="450"/>
                  </a:cubicBezTo>
                  <a:cubicBezTo>
                    <a:pt x="111" y="450"/>
                    <a:pt x="111" y="450"/>
                    <a:pt x="111" y="450"/>
                  </a:cubicBezTo>
                  <a:cubicBezTo>
                    <a:pt x="111" y="450"/>
                    <a:pt x="111" y="450"/>
                    <a:pt x="111" y="450"/>
                  </a:cubicBezTo>
                  <a:cubicBezTo>
                    <a:pt x="147" y="450"/>
                    <a:pt x="147" y="450"/>
                    <a:pt x="147" y="450"/>
                  </a:cubicBezTo>
                  <a:cubicBezTo>
                    <a:pt x="147" y="444"/>
                    <a:pt x="147" y="444"/>
                    <a:pt x="147" y="444"/>
                  </a:cubicBezTo>
                  <a:cubicBezTo>
                    <a:pt x="155" y="440"/>
                    <a:pt x="155" y="440"/>
                    <a:pt x="155" y="440"/>
                  </a:cubicBezTo>
                  <a:cubicBezTo>
                    <a:pt x="161" y="442"/>
                    <a:pt x="161" y="442"/>
                    <a:pt x="161" y="442"/>
                  </a:cubicBezTo>
                  <a:cubicBezTo>
                    <a:pt x="162" y="440"/>
                    <a:pt x="162" y="440"/>
                    <a:pt x="162" y="440"/>
                  </a:cubicBezTo>
                  <a:cubicBezTo>
                    <a:pt x="155" y="437"/>
                    <a:pt x="155" y="437"/>
                    <a:pt x="155" y="437"/>
                  </a:cubicBezTo>
                  <a:cubicBezTo>
                    <a:pt x="173" y="429"/>
                    <a:pt x="173" y="429"/>
                    <a:pt x="173" y="429"/>
                  </a:cubicBezTo>
                  <a:cubicBezTo>
                    <a:pt x="173" y="429"/>
                    <a:pt x="189" y="427"/>
                    <a:pt x="196" y="426"/>
                  </a:cubicBezTo>
                  <a:cubicBezTo>
                    <a:pt x="204" y="425"/>
                    <a:pt x="203" y="424"/>
                    <a:pt x="203" y="424"/>
                  </a:cubicBezTo>
                  <a:cubicBezTo>
                    <a:pt x="202" y="419"/>
                    <a:pt x="202" y="419"/>
                    <a:pt x="202" y="419"/>
                  </a:cubicBezTo>
                  <a:cubicBezTo>
                    <a:pt x="202" y="419"/>
                    <a:pt x="208" y="416"/>
                    <a:pt x="212" y="414"/>
                  </a:cubicBezTo>
                  <a:cubicBezTo>
                    <a:pt x="212" y="412"/>
                    <a:pt x="212" y="412"/>
                    <a:pt x="212" y="412"/>
                  </a:cubicBezTo>
                  <a:cubicBezTo>
                    <a:pt x="212" y="412"/>
                    <a:pt x="215" y="411"/>
                    <a:pt x="219" y="407"/>
                  </a:cubicBezTo>
                  <a:cubicBezTo>
                    <a:pt x="222" y="403"/>
                    <a:pt x="222" y="403"/>
                    <a:pt x="222" y="403"/>
                  </a:cubicBezTo>
                  <a:cubicBezTo>
                    <a:pt x="210" y="409"/>
                    <a:pt x="187" y="406"/>
                    <a:pt x="164" y="398"/>
                  </a:cubicBezTo>
                  <a:cubicBezTo>
                    <a:pt x="164" y="388"/>
                    <a:pt x="164" y="388"/>
                    <a:pt x="164" y="388"/>
                  </a:cubicBezTo>
                  <a:cubicBezTo>
                    <a:pt x="163" y="388"/>
                    <a:pt x="163" y="388"/>
                    <a:pt x="163" y="388"/>
                  </a:cubicBezTo>
                  <a:cubicBezTo>
                    <a:pt x="163" y="386"/>
                    <a:pt x="163" y="386"/>
                    <a:pt x="163" y="386"/>
                  </a:cubicBezTo>
                  <a:cubicBezTo>
                    <a:pt x="161" y="386"/>
                    <a:pt x="161" y="386"/>
                    <a:pt x="161" y="386"/>
                  </a:cubicBezTo>
                  <a:cubicBezTo>
                    <a:pt x="161" y="388"/>
                    <a:pt x="161" y="388"/>
                    <a:pt x="161" y="388"/>
                  </a:cubicBezTo>
                  <a:cubicBezTo>
                    <a:pt x="147" y="388"/>
                    <a:pt x="147" y="388"/>
                    <a:pt x="147" y="388"/>
                  </a:cubicBezTo>
                  <a:cubicBezTo>
                    <a:pt x="147" y="381"/>
                    <a:pt x="147" y="381"/>
                    <a:pt x="147" y="381"/>
                  </a:cubicBezTo>
                  <a:cubicBezTo>
                    <a:pt x="155" y="377"/>
                    <a:pt x="155" y="377"/>
                    <a:pt x="155" y="377"/>
                  </a:cubicBezTo>
                  <a:cubicBezTo>
                    <a:pt x="161" y="379"/>
                    <a:pt x="161" y="379"/>
                    <a:pt x="161" y="379"/>
                  </a:cubicBezTo>
                  <a:cubicBezTo>
                    <a:pt x="162" y="377"/>
                    <a:pt x="162" y="377"/>
                    <a:pt x="162" y="377"/>
                  </a:cubicBezTo>
                  <a:cubicBezTo>
                    <a:pt x="155" y="375"/>
                    <a:pt x="155" y="375"/>
                    <a:pt x="155" y="375"/>
                  </a:cubicBezTo>
                  <a:cubicBezTo>
                    <a:pt x="173" y="367"/>
                    <a:pt x="173" y="367"/>
                    <a:pt x="173" y="367"/>
                  </a:cubicBezTo>
                  <a:cubicBezTo>
                    <a:pt x="173" y="367"/>
                    <a:pt x="189" y="364"/>
                    <a:pt x="196" y="364"/>
                  </a:cubicBezTo>
                  <a:cubicBezTo>
                    <a:pt x="204" y="363"/>
                    <a:pt x="203" y="361"/>
                    <a:pt x="203" y="361"/>
                  </a:cubicBezTo>
                  <a:cubicBezTo>
                    <a:pt x="202" y="357"/>
                    <a:pt x="202" y="357"/>
                    <a:pt x="202" y="357"/>
                  </a:cubicBezTo>
                  <a:cubicBezTo>
                    <a:pt x="202" y="357"/>
                    <a:pt x="208" y="353"/>
                    <a:pt x="212" y="352"/>
                  </a:cubicBezTo>
                  <a:cubicBezTo>
                    <a:pt x="212" y="350"/>
                    <a:pt x="212" y="350"/>
                    <a:pt x="212" y="350"/>
                  </a:cubicBezTo>
                  <a:cubicBezTo>
                    <a:pt x="212" y="350"/>
                    <a:pt x="215" y="349"/>
                    <a:pt x="219" y="345"/>
                  </a:cubicBezTo>
                  <a:cubicBezTo>
                    <a:pt x="222" y="341"/>
                    <a:pt x="222" y="341"/>
                    <a:pt x="222" y="341"/>
                  </a:cubicBezTo>
                  <a:cubicBezTo>
                    <a:pt x="210" y="347"/>
                    <a:pt x="187" y="344"/>
                    <a:pt x="164" y="336"/>
                  </a:cubicBezTo>
                  <a:cubicBezTo>
                    <a:pt x="164" y="325"/>
                    <a:pt x="164" y="325"/>
                    <a:pt x="164" y="325"/>
                  </a:cubicBezTo>
                  <a:cubicBezTo>
                    <a:pt x="163" y="325"/>
                    <a:pt x="163" y="325"/>
                    <a:pt x="163" y="325"/>
                  </a:cubicBezTo>
                  <a:cubicBezTo>
                    <a:pt x="163" y="323"/>
                    <a:pt x="163" y="323"/>
                    <a:pt x="163" y="323"/>
                  </a:cubicBezTo>
                  <a:cubicBezTo>
                    <a:pt x="161" y="323"/>
                    <a:pt x="161" y="323"/>
                    <a:pt x="161" y="323"/>
                  </a:cubicBezTo>
                  <a:cubicBezTo>
                    <a:pt x="161" y="325"/>
                    <a:pt x="161" y="325"/>
                    <a:pt x="161" y="325"/>
                  </a:cubicBezTo>
                  <a:cubicBezTo>
                    <a:pt x="147" y="325"/>
                    <a:pt x="147" y="325"/>
                    <a:pt x="147" y="325"/>
                  </a:cubicBezTo>
                  <a:cubicBezTo>
                    <a:pt x="147" y="319"/>
                    <a:pt x="147" y="319"/>
                    <a:pt x="147" y="319"/>
                  </a:cubicBezTo>
                  <a:cubicBezTo>
                    <a:pt x="155" y="315"/>
                    <a:pt x="155" y="315"/>
                    <a:pt x="155" y="315"/>
                  </a:cubicBezTo>
                  <a:cubicBezTo>
                    <a:pt x="161" y="317"/>
                    <a:pt x="161" y="317"/>
                    <a:pt x="161" y="317"/>
                  </a:cubicBezTo>
                  <a:cubicBezTo>
                    <a:pt x="162" y="315"/>
                    <a:pt x="162" y="315"/>
                    <a:pt x="162" y="315"/>
                  </a:cubicBezTo>
                  <a:cubicBezTo>
                    <a:pt x="155" y="313"/>
                    <a:pt x="155" y="313"/>
                    <a:pt x="155" y="313"/>
                  </a:cubicBezTo>
                  <a:cubicBezTo>
                    <a:pt x="173" y="305"/>
                    <a:pt x="173" y="305"/>
                    <a:pt x="173" y="305"/>
                  </a:cubicBezTo>
                  <a:cubicBezTo>
                    <a:pt x="173" y="305"/>
                    <a:pt x="189" y="302"/>
                    <a:pt x="196" y="301"/>
                  </a:cubicBezTo>
                  <a:cubicBezTo>
                    <a:pt x="204" y="300"/>
                    <a:pt x="203" y="299"/>
                    <a:pt x="203" y="299"/>
                  </a:cubicBezTo>
                  <a:cubicBezTo>
                    <a:pt x="202" y="295"/>
                    <a:pt x="202" y="295"/>
                    <a:pt x="202" y="295"/>
                  </a:cubicBezTo>
                  <a:cubicBezTo>
                    <a:pt x="202" y="295"/>
                    <a:pt x="208" y="291"/>
                    <a:pt x="212" y="290"/>
                  </a:cubicBezTo>
                  <a:cubicBezTo>
                    <a:pt x="212" y="288"/>
                    <a:pt x="212" y="288"/>
                    <a:pt x="212" y="288"/>
                  </a:cubicBezTo>
                  <a:cubicBezTo>
                    <a:pt x="212" y="288"/>
                    <a:pt x="215" y="287"/>
                    <a:pt x="219" y="283"/>
                  </a:cubicBezTo>
                  <a:cubicBezTo>
                    <a:pt x="222" y="279"/>
                    <a:pt x="222" y="279"/>
                    <a:pt x="222" y="279"/>
                  </a:cubicBezTo>
                  <a:cubicBezTo>
                    <a:pt x="210" y="285"/>
                    <a:pt x="187" y="282"/>
                    <a:pt x="164" y="273"/>
                  </a:cubicBezTo>
                  <a:cubicBezTo>
                    <a:pt x="164" y="263"/>
                    <a:pt x="164" y="263"/>
                    <a:pt x="164" y="263"/>
                  </a:cubicBezTo>
                  <a:cubicBezTo>
                    <a:pt x="163" y="263"/>
                    <a:pt x="163" y="263"/>
                    <a:pt x="163" y="263"/>
                  </a:cubicBezTo>
                  <a:cubicBezTo>
                    <a:pt x="163" y="261"/>
                    <a:pt x="163" y="261"/>
                    <a:pt x="163" y="261"/>
                  </a:cubicBezTo>
                  <a:cubicBezTo>
                    <a:pt x="161" y="261"/>
                    <a:pt x="161" y="261"/>
                    <a:pt x="161" y="261"/>
                  </a:cubicBezTo>
                  <a:cubicBezTo>
                    <a:pt x="161" y="263"/>
                    <a:pt x="161" y="263"/>
                    <a:pt x="161" y="263"/>
                  </a:cubicBezTo>
                  <a:cubicBezTo>
                    <a:pt x="147" y="263"/>
                    <a:pt x="147" y="263"/>
                    <a:pt x="147" y="263"/>
                  </a:cubicBezTo>
                  <a:cubicBezTo>
                    <a:pt x="147" y="257"/>
                    <a:pt x="147" y="257"/>
                    <a:pt x="147" y="257"/>
                  </a:cubicBezTo>
                  <a:cubicBezTo>
                    <a:pt x="155" y="253"/>
                    <a:pt x="155" y="253"/>
                    <a:pt x="155" y="253"/>
                  </a:cubicBezTo>
                  <a:cubicBezTo>
                    <a:pt x="161" y="255"/>
                    <a:pt x="161" y="255"/>
                    <a:pt x="161" y="255"/>
                  </a:cubicBezTo>
                  <a:cubicBezTo>
                    <a:pt x="162" y="253"/>
                    <a:pt x="162" y="253"/>
                    <a:pt x="162" y="253"/>
                  </a:cubicBezTo>
                  <a:cubicBezTo>
                    <a:pt x="155" y="250"/>
                    <a:pt x="155" y="250"/>
                    <a:pt x="155" y="250"/>
                  </a:cubicBezTo>
                  <a:cubicBezTo>
                    <a:pt x="173" y="243"/>
                    <a:pt x="173" y="243"/>
                    <a:pt x="173" y="243"/>
                  </a:cubicBezTo>
                  <a:cubicBezTo>
                    <a:pt x="173" y="243"/>
                    <a:pt x="189" y="240"/>
                    <a:pt x="196" y="239"/>
                  </a:cubicBezTo>
                  <a:cubicBezTo>
                    <a:pt x="204" y="238"/>
                    <a:pt x="203" y="237"/>
                    <a:pt x="203" y="237"/>
                  </a:cubicBezTo>
                  <a:cubicBezTo>
                    <a:pt x="202" y="233"/>
                    <a:pt x="202" y="233"/>
                    <a:pt x="202" y="233"/>
                  </a:cubicBezTo>
                  <a:cubicBezTo>
                    <a:pt x="202" y="233"/>
                    <a:pt x="208" y="229"/>
                    <a:pt x="212" y="227"/>
                  </a:cubicBezTo>
                  <a:cubicBezTo>
                    <a:pt x="212" y="225"/>
                    <a:pt x="212" y="225"/>
                    <a:pt x="212" y="225"/>
                  </a:cubicBezTo>
                  <a:cubicBezTo>
                    <a:pt x="212" y="225"/>
                    <a:pt x="215" y="224"/>
                    <a:pt x="219" y="2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9">
              <a:extLst>
                <a:ext uri="{FF2B5EF4-FFF2-40B4-BE49-F238E27FC236}">
                  <a16:creationId xmlns="" xmlns:a16="http://schemas.microsoft.com/office/drawing/2014/main" id="{E2190F9D-6699-4EBA-8512-17E85605AE99}"/>
                </a:ext>
              </a:extLst>
            </p:cNvPr>
            <p:cNvSpPr>
              <a:spLocks/>
            </p:cNvSpPr>
            <p:nvPr/>
          </p:nvSpPr>
          <p:spPr bwMode="auto">
            <a:xfrm>
              <a:off x="5920214" y="5450584"/>
              <a:ext cx="2607223" cy="1382106"/>
            </a:xfrm>
            <a:custGeom>
              <a:avLst/>
              <a:gdLst>
                <a:gd name="T0" fmla="*/ 605 w 606"/>
                <a:gd name="T1" fmla="*/ 321 h 321"/>
                <a:gd name="T2" fmla="*/ 5 w 606"/>
                <a:gd name="T3" fmla="*/ 318 h 321"/>
                <a:gd name="T4" fmla="*/ 0 w 606"/>
                <a:gd name="T5" fmla="*/ 312 h 321"/>
                <a:gd name="T6" fmla="*/ 8 w 606"/>
                <a:gd name="T7" fmla="*/ 307 h 321"/>
                <a:gd name="T8" fmla="*/ 7 w 606"/>
                <a:gd name="T9" fmla="*/ 301 h 321"/>
                <a:gd name="T10" fmla="*/ 73 w 606"/>
                <a:gd name="T11" fmla="*/ 287 h 321"/>
                <a:gd name="T12" fmla="*/ 110 w 606"/>
                <a:gd name="T13" fmla="*/ 229 h 321"/>
                <a:gd name="T14" fmla="*/ 71 w 606"/>
                <a:gd name="T15" fmla="*/ 224 h 321"/>
                <a:gd name="T16" fmla="*/ 74 w 606"/>
                <a:gd name="T17" fmla="*/ 218 h 321"/>
                <a:gd name="T18" fmla="*/ 68 w 606"/>
                <a:gd name="T19" fmla="*/ 215 h 321"/>
                <a:gd name="T20" fmla="*/ 76 w 606"/>
                <a:gd name="T21" fmla="*/ 208 h 321"/>
                <a:gd name="T22" fmla="*/ 73 w 606"/>
                <a:gd name="T23" fmla="*/ 203 h 321"/>
                <a:gd name="T24" fmla="*/ 142 w 606"/>
                <a:gd name="T25" fmla="*/ 184 h 321"/>
                <a:gd name="T26" fmla="*/ 151 w 606"/>
                <a:gd name="T27" fmla="*/ 174 h 321"/>
                <a:gd name="T28" fmla="*/ 182 w 606"/>
                <a:gd name="T29" fmla="*/ 144 h 321"/>
                <a:gd name="T30" fmla="*/ 184 w 606"/>
                <a:gd name="T31" fmla="*/ 136 h 321"/>
                <a:gd name="T32" fmla="*/ 180 w 606"/>
                <a:gd name="T33" fmla="*/ 120 h 321"/>
                <a:gd name="T34" fmla="*/ 182 w 606"/>
                <a:gd name="T35" fmla="*/ 117 h 321"/>
                <a:gd name="T36" fmla="*/ 138 w 606"/>
                <a:gd name="T37" fmla="*/ 118 h 321"/>
                <a:gd name="T38" fmla="*/ 141 w 606"/>
                <a:gd name="T39" fmla="*/ 106 h 321"/>
                <a:gd name="T40" fmla="*/ 136 w 606"/>
                <a:gd name="T41" fmla="*/ 100 h 321"/>
                <a:gd name="T42" fmla="*/ 141 w 606"/>
                <a:gd name="T43" fmla="*/ 94 h 321"/>
                <a:gd name="T44" fmla="*/ 140 w 606"/>
                <a:gd name="T45" fmla="*/ 88 h 321"/>
                <a:gd name="T46" fmla="*/ 184 w 606"/>
                <a:gd name="T47" fmla="*/ 81 h 321"/>
                <a:gd name="T48" fmla="*/ 218 w 606"/>
                <a:gd name="T49" fmla="*/ 9 h 321"/>
                <a:gd name="T50" fmla="*/ 371 w 606"/>
                <a:gd name="T51" fmla="*/ 14 h 321"/>
                <a:gd name="T52" fmla="*/ 383 w 606"/>
                <a:gd name="T53" fmla="*/ 25 h 321"/>
                <a:gd name="T54" fmla="*/ 433 w 606"/>
                <a:gd name="T55" fmla="*/ 78 h 321"/>
                <a:gd name="T56" fmla="*/ 464 w 606"/>
                <a:gd name="T57" fmla="*/ 84 h 321"/>
                <a:gd name="T58" fmla="*/ 462 w 606"/>
                <a:gd name="T59" fmla="*/ 92 h 321"/>
                <a:gd name="T60" fmla="*/ 468 w 606"/>
                <a:gd name="T61" fmla="*/ 97 h 321"/>
                <a:gd name="T62" fmla="*/ 466 w 606"/>
                <a:gd name="T63" fmla="*/ 102 h 321"/>
                <a:gd name="T64" fmla="*/ 450 w 606"/>
                <a:gd name="T65" fmla="*/ 108 h 321"/>
                <a:gd name="T66" fmla="*/ 423 w 606"/>
                <a:gd name="T67" fmla="*/ 117 h 321"/>
                <a:gd name="T68" fmla="*/ 420 w 606"/>
                <a:gd name="T69" fmla="*/ 121 h 321"/>
                <a:gd name="T70" fmla="*/ 417 w 606"/>
                <a:gd name="T71" fmla="*/ 135 h 321"/>
                <a:gd name="T72" fmla="*/ 446 w 606"/>
                <a:gd name="T73" fmla="*/ 152 h 321"/>
                <a:gd name="T74" fmla="*/ 450 w 606"/>
                <a:gd name="T75" fmla="*/ 147 h 321"/>
                <a:gd name="T76" fmla="*/ 454 w 606"/>
                <a:gd name="T77" fmla="*/ 169 h 321"/>
                <a:gd name="T78" fmla="*/ 462 w 606"/>
                <a:gd name="T79" fmla="*/ 177 h 321"/>
                <a:gd name="T80" fmla="*/ 532 w 606"/>
                <a:gd name="T81" fmla="*/ 195 h 321"/>
                <a:gd name="T82" fmla="*/ 528 w 606"/>
                <a:gd name="T83" fmla="*/ 202 h 321"/>
                <a:gd name="T84" fmla="*/ 536 w 606"/>
                <a:gd name="T85" fmla="*/ 208 h 321"/>
                <a:gd name="T86" fmla="*/ 530 w 606"/>
                <a:gd name="T87" fmla="*/ 213 h 321"/>
                <a:gd name="T88" fmla="*/ 533 w 606"/>
                <a:gd name="T89" fmla="*/ 226 h 321"/>
                <a:gd name="T90" fmla="*/ 528 w 606"/>
                <a:gd name="T91" fmla="*/ 222 h 321"/>
                <a:gd name="T92" fmla="*/ 490 w 606"/>
                <a:gd name="T93" fmla="*/ 263 h 321"/>
                <a:gd name="T94" fmla="*/ 603 w 606"/>
                <a:gd name="T95" fmla="*/ 297 h 321"/>
                <a:gd name="T96" fmla="*/ 599 w 606"/>
                <a:gd name="T97" fmla="*/ 305 h 321"/>
                <a:gd name="T98" fmla="*/ 606 w 606"/>
                <a:gd name="T99" fmla="*/ 309 h 321"/>
                <a:gd name="T100" fmla="*/ 601 w 606"/>
                <a:gd name="T101" fmla="*/ 314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06" h="321">
                  <a:moveTo>
                    <a:pt x="605" y="318"/>
                  </a:moveTo>
                  <a:cubicBezTo>
                    <a:pt x="605" y="321"/>
                    <a:pt x="605" y="321"/>
                    <a:pt x="605" y="321"/>
                  </a:cubicBezTo>
                  <a:cubicBezTo>
                    <a:pt x="5" y="321"/>
                    <a:pt x="5" y="321"/>
                    <a:pt x="5" y="321"/>
                  </a:cubicBezTo>
                  <a:cubicBezTo>
                    <a:pt x="5" y="318"/>
                    <a:pt x="5" y="318"/>
                    <a:pt x="5" y="318"/>
                  </a:cubicBezTo>
                  <a:cubicBezTo>
                    <a:pt x="0" y="315"/>
                    <a:pt x="0" y="315"/>
                    <a:pt x="0" y="315"/>
                  </a:cubicBezTo>
                  <a:cubicBezTo>
                    <a:pt x="0" y="312"/>
                    <a:pt x="0" y="312"/>
                    <a:pt x="0" y="312"/>
                  </a:cubicBezTo>
                  <a:cubicBezTo>
                    <a:pt x="6" y="315"/>
                    <a:pt x="6" y="315"/>
                    <a:pt x="6" y="315"/>
                  </a:cubicBezTo>
                  <a:cubicBezTo>
                    <a:pt x="8" y="307"/>
                    <a:pt x="8" y="307"/>
                    <a:pt x="8" y="307"/>
                  </a:cubicBezTo>
                  <a:cubicBezTo>
                    <a:pt x="6" y="303"/>
                    <a:pt x="6" y="303"/>
                    <a:pt x="6" y="303"/>
                  </a:cubicBezTo>
                  <a:cubicBezTo>
                    <a:pt x="7" y="301"/>
                    <a:pt x="7" y="301"/>
                    <a:pt x="7" y="301"/>
                  </a:cubicBezTo>
                  <a:cubicBezTo>
                    <a:pt x="7" y="301"/>
                    <a:pt x="11" y="306"/>
                    <a:pt x="17" y="306"/>
                  </a:cubicBezTo>
                  <a:cubicBezTo>
                    <a:pt x="23" y="306"/>
                    <a:pt x="57" y="294"/>
                    <a:pt x="73" y="287"/>
                  </a:cubicBezTo>
                  <a:cubicBezTo>
                    <a:pt x="90" y="280"/>
                    <a:pt x="110" y="270"/>
                    <a:pt x="110" y="270"/>
                  </a:cubicBezTo>
                  <a:cubicBezTo>
                    <a:pt x="110" y="229"/>
                    <a:pt x="110" y="229"/>
                    <a:pt x="110" y="229"/>
                  </a:cubicBezTo>
                  <a:cubicBezTo>
                    <a:pt x="72" y="232"/>
                    <a:pt x="72" y="232"/>
                    <a:pt x="72" y="232"/>
                  </a:cubicBezTo>
                  <a:cubicBezTo>
                    <a:pt x="71" y="224"/>
                    <a:pt x="71" y="224"/>
                    <a:pt x="71" y="224"/>
                  </a:cubicBezTo>
                  <a:cubicBezTo>
                    <a:pt x="73" y="224"/>
                    <a:pt x="73" y="224"/>
                    <a:pt x="73" y="224"/>
                  </a:cubicBezTo>
                  <a:cubicBezTo>
                    <a:pt x="74" y="218"/>
                    <a:pt x="74" y="218"/>
                    <a:pt x="74" y="218"/>
                  </a:cubicBezTo>
                  <a:cubicBezTo>
                    <a:pt x="68" y="218"/>
                    <a:pt x="68" y="218"/>
                    <a:pt x="68" y="218"/>
                  </a:cubicBezTo>
                  <a:cubicBezTo>
                    <a:pt x="68" y="215"/>
                    <a:pt x="68" y="215"/>
                    <a:pt x="68" y="215"/>
                  </a:cubicBezTo>
                  <a:cubicBezTo>
                    <a:pt x="75" y="215"/>
                    <a:pt x="75" y="215"/>
                    <a:pt x="75" y="215"/>
                  </a:cubicBezTo>
                  <a:cubicBezTo>
                    <a:pt x="76" y="208"/>
                    <a:pt x="76" y="208"/>
                    <a:pt x="76" y="208"/>
                  </a:cubicBezTo>
                  <a:cubicBezTo>
                    <a:pt x="72" y="205"/>
                    <a:pt x="72" y="205"/>
                    <a:pt x="72" y="205"/>
                  </a:cubicBezTo>
                  <a:cubicBezTo>
                    <a:pt x="73" y="203"/>
                    <a:pt x="73" y="203"/>
                    <a:pt x="73" y="203"/>
                  </a:cubicBezTo>
                  <a:cubicBezTo>
                    <a:pt x="73" y="203"/>
                    <a:pt x="81" y="206"/>
                    <a:pt x="85" y="206"/>
                  </a:cubicBezTo>
                  <a:cubicBezTo>
                    <a:pt x="89" y="206"/>
                    <a:pt x="142" y="184"/>
                    <a:pt x="142" y="184"/>
                  </a:cubicBezTo>
                  <a:cubicBezTo>
                    <a:pt x="142" y="176"/>
                    <a:pt x="142" y="176"/>
                    <a:pt x="142" y="176"/>
                  </a:cubicBezTo>
                  <a:cubicBezTo>
                    <a:pt x="151" y="174"/>
                    <a:pt x="151" y="174"/>
                    <a:pt x="151" y="174"/>
                  </a:cubicBezTo>
                  <a:cubicBezTo>
                    <a:pt x="151" y="149"/>
                    <a:pt x="151" y="149"/>
                    <a:pt x="151" y="149"/>
                  </a:cubicBezTo>
                  <a:cubicBezTo>
                    <a:pt x="182" y="144"/>
                    <a:pt x="182" y="144"/>
                    <a:pt x="182" y="144"/>
                  </a:cubicBezTo>
                  <a:cubicBezTo>
                    <a:pt x="182" y="136"/>
                    <a:pt x="182" y="136"/>
                    <a:pt x="182" y="136"/>
                  </a:cubicBezTo>
                  <a:cubicBezTo>
                    <a:pt x="184" y="136"/>
                    <a:pt x="184" y="136"/>
                    <a:pt x="184" y="136"/>
                  </a:cubicBezTo>
                  <a:cubicBezTo>
                    <a:pt x="184" y="131"/>
                    <a:pt x="184" y="131"/>
                    <a:pt x="184" y="131"/>
                  </a:cubicBezTo>
                  <a:cubicBezTo>
                    <a:pt x="180" y="120"/>
                    <a:pt x="180" y="120"/>
                    <a:pt x="180" y="120"/>
                  </a:cubicBezTo>
                  <a:cubicBezTo>
                    <a:pt x="184" y="120"/>
                    <a:pt x="184" y="120"/>
                    <a:pt x="184" y="120"/>
                  </a:cubicBezTo>
                  <a:cubicBezTo>
                    <a:pt x="182" y="117"/>
                    <a:pt x="182" y="117"/>
                    <a:pt x="182" y="117"/>
                  </a:cubicBezTo>
                  <a:cubicBezTo>
                    <a:pt x="170" y="113"/>
                    <a:pt x="170" y="113"/>
                    <a:pt x="170" y="113"/>
                  </a:cubicBezTo>
                  <a:cubicBezTo>
                    <a:pt x="138" y="118"/>
                    <a:pt x="138" y="118"/>
                    <a:pt x="138" y="118"/>
                  </a:cubicBezTo>
                  <a:cubicBezTo>
                    <a:pt x="138" y="110"/>
                    <a:pt x="138" y="110"/>
                    <a:pt x="138" y="110"/>
                  </a:cubicBezTo>
                  <a:cubicBezTo>
                    <a:pt x="141" y="106"/>
                    <a:pt x="141" y="106"/>
                    <a:pt x="141" y="106"/>
                  </a:cubicBezTo>
                  <a:cubicBezTo>
                    <a:pt x="135" y="103"/>
                    <a:pt x="135" y="103"/>
                    <a:pt x="135" y="103"/>
                  </a:cubicBezTo>
                  <a:cubicBezTo>
                    <a:pt x="136" y="100"/>
                    <a:pt x="136" y="100"/>
                    <a:pt x="136" y="100"/>
                  </a:cubicBezTo>
                  <a:cubicBezTo>
                    <a:pt x="141" y="101"/>
                    <a:pt x="141" y="101"/>
                    <a:pt x="141" y="101"/>
                  </a:cubicBezTo>
                  <a:cubicBezTo>
                    <a:pt x="141" y="94"/>
                    <a:pt x="141" y="94"/>
                    <a:pt x="141" y="94"/>
                  </a:cubicBezTo>
                  <a:cubicBezTo>
                    <a:pt x="138" y="90"/>
                    <a:pt x="138" y="90"/>
                    <a:pt x="138" y="90"/>
                  </a:cubicBezTo>
                  <a:cubicBezTo>
                    <a:pt x="140" y="88"/>
                    <a:pt x="140" y="88"/>
                    <a:pt x="140" y="88"/>
                  </a:cubicBezTo>
                  <a:cubicBezTo>
                    <a:pt x="140" y="88"/>
                    <a:pt x="147" y="92"/>
                    <a:pt x="152" y="92"/>
                  </a:cubicBezTo>
                  <a:cubicBezTo>
                    <a:pt x="157" y="92"/>
                    <a:pt x="184" y="81"/>
                    <a:pt x="184" y="81"/>
                  </a:cubicBezTo>
                  <a:cubicBezTo>
                    <a:pt x="220" y="19"/>
                    <a:pt x="220" y="19"/>
                    <a:pt x="220" y="19"/>
                  </a:cubicBezTo>
                  <a:cubicBezTo>
                    <a:pt x="220" y="19"/>
                    <a:pt x="218" y="14"/>
                    <a:pt x="218" y="9"/>
                  </a:cubicBezTo>
                  <a:cubicBezTo>
                    <a:pt x="218" y="4"/>
                    <a:pt x="224" y="0"/>
                    <a:pt x="227" y="0"/>
                  </a:cubicBezTo>
                  <a:cubicBezTo>
                    <a:pt x="231" y="0"/>
                    <a:pt x="363" y="14"/>
                    <a:pt x="371" y="14"/>
                  </a:cubicBezTo>
                  <a:cubicBezTo>
                    <a:pt x="378" y="15"/>
                    <a:pt x="378" y="18"/>
                    <a:pt x="378" y="21"/>
                  </a:cubicBezTo>
                  <a:cubicBezTo>
                    <a:pt x="378" y="21"/>
                    <a:pt x="383" y="24"/>
                    <a:pt x="383" y="25"/>
                  </a:cubicBezTo>
                  <a:cubicBezTo>
                    <a:pt x="383" y="26"/>
                    <a:pt x="380" y="35"/>
                    <a:pt x="380" y="35"/>
                  </a:cubicBezTo>
                  <a:cubicBezTo>
                    <a:pt x="380" y="35"/>
                    <a:pt x="409" y="71"/>
                    <a:pt x="433" y="78"/>
                  </a:cubicBezTo>
                  <a:cubicBezTo>
                    <a:pt x="457" y="85"/>
                    <a:pt x="464" y="81"/>
                    <a:pt x="464" y="81"/>
                  </a:cubicBezTo>
                  <a:cubicBezTo>
                    <a:pt x="464" y="84"/>
                    <a:pt x="464" y="84"/>
                    <a:pt x="464" y="84"/>
                  </a:cubicBezTo>
                  <a:cubicBezTo>
                    <a:pt x="460" y="86"/>
                    <a:pt x="460" y="86"/>
                    <a:pt x="460" y="86"/>
                  </a:cubicBezTo>
                  <a:cubicBezTo>
                    <a:pt x="460" y="86"/>
                    <a:pt x="461" y="90"/>
                    <a:pt x="462" y="92"/>
                  </a:cubicBezTo>
                  <a:cubicBezTo>
                    <a:pt x="463" y="94"/>
                    <a:pt x="468" y="93"/>
                    <a:pt x="468" y="93"/>
                  </a:cubicBezTo>
                  <a:cubicBezTo>
                    <a:pt x="468" y="97"/>
                    <a:pt x="468" y="97"/>
                    <a:pt x="468" y="97"/>
                  </a:cubicBezTo>
                  <a:cubicBezTo>
                    <a:pt x="462" y="99"/>
                    <a:pt x="462" y="99"/>
                    <a:pt x="462" y="99"/>
                  </a:cubicBezTo>
                  <a:cubicBezTo>
                    <a:pt x="466" y="102"/>
                    <a:pt x="466" y="102"/>
                    <a:pt x="466" y="102"/>
                  </a:cubicBezTo>
                  <a:cubicBezTo>
                    <a:pt x="466" y="108"/>
                    <a:pt x="466" y="108"/>
                    <a:pt x="466" y="108"/>
                  </a:cubicBezTo>
                  <a:cubicBezTo>
                    <a:pt x="450" y="108"/>
                    <a:pt x="450" y="108"/>
                    <a:pt x="450" y="108"/>
                  </a:cubicBezTo>
                  <a:cubicBezTo>
                    <a:pt x="423" y="113"/>
                    <a:pt x="423" y="113"/>
                    <a:pt x="423" y="113"/>
                  </a:cubicBezTo>
                  <a:cubicBezTo>
                    <a:pt x="423" y="117"/>
                    <a:pt x="423" y="117"/>
                    <a:pt x="423" y="117"/>
                  </a:cubicBezTo>
                  <a:cubicBezTo>
                    <a:pt x="420" y="117"/>
                    <a:pt x="420" y="117"/>
                    <a:pt x="420" y="117"/>
                  </a:cubicBezTo>
                  <a:cubicBezTo>
                    <a:pt x="420" y="121"/>
                    <a:pt x="420" y="121"/>
                    <a:pt x="420" y="121"/>
                  </a:cubicBezTo>
                  <a:cubicBezTo>
                    <a:pt x="417" y="121"/>
                    <a:pt x="417" y="121"/>
                    <a:pt x="417" y="121"/>
                  </a:cubicBezTo>
                  <a:cubicBezTo>
                    <a:pt x="417" y="135"/>
                    <a:pt x="417" y="135"/>
                    <a:pt x="417" y="135"/>
                  </a:cubicBezTo>
                  <a:cubicBezTo>
                    <a:pt x="446" y="138"/>
                    <a:pt x="446" y="138"/>
                    <a:pt x="446" y="138"/>
                  </a:cubicBezTo>
                  <a:cubicBezTo>
                    <a:pt x="446" y="152"/>
                    <a:pt x="446" y="152"/>
                    <a:pt x="446" y="152"/>
                  </a:cubicBezTo>
                  <a:cubicBezTo>
                    <a:pt x="450" y="152"/>
                    <a:pt x="450" y="152"/>
                    <a:pt x="450" y="152"/>
                  </a:cubicBezTo>
                  <a:cubicBezTo>
                    <a:pt x="450" y="147"/>
                    <a:pt x="450" y="147"/>
                    <a:pt x="450" y="147"/>
                  </a:cubicBezTo>
                  <a:cubicBezTo>
                    <a:pt x="454" y="148"/>
                    <a:pt x="454" y="148"/>
                    <a:pt x="454" y="148"/>
                  </a:cubicBezTo>
                  <a:cubicBezTo>
                    <a:pt x="454" y="169"/>
                    <a:pt x="454" y="169"/>
                    <a:pt x="454" y="169"/>
                  </a:cubicBezTo>
                  <a:cubicBezTo>
                    <a:pt x="462" y="171"/>
                    <a:pt x="462" y="171"/>
                    <a:pt x="462" y="171"/>
                  </a:cubicBezTo>
                  <a:cubicBezTo>
                    <a:pt x="462" y="177"/>
                    <a:pt x="462" y="177"/>
                    <a:pt x="462" y="177"/>
                  </a:cubicBezTo>
                  <a:cubicBezTo>
                    <a:pt x="462" y="177"/>
                    <a:pt x="506" y="197"/>
                    <a:pt x="518" y="198"/>
                  </a:cubicBezTo>
                  <a:cubicBezTo>
                    <a:pt x="529" y="199"/>
                    <a:pt x="532" y="195"/>
                    <a:pt x="532" y="195"/>
                  </a:cubicBezTo>
                  <a:cubicBezTo>
                    <a:pt x="532" y="197"/>
                    <a:pt x="532" y="197"/>
                    <a:pt x="532" y="197"/>
                  </a:cubicBezTo>
                  <a:cubicBezTo>
                    <a:pt x="528" y="202"/>
                    <a:pt x="528" y="202"/>
                    <a:pt x="528" y="202"/>
                  </a:cubicBezTo>
                  <a:cubicBezTo>
                    <a:pt x="528" y="208"/>
                    <a:pt x="528" y="208"/>
                    <a:pt x="528" y="208"/>
                  </a:cubicBezTo>
                  <a:cubicBezTo>
                    <a:pt x="536" y="208"/>
                    <a:pt x="536" y="208"/>
                    <a:pt x="536" y="208"/>
                  </a:cubicBezTo>
                  <a:cubicBezTo>
                    <a:pt x="536" y="210"/>
                    <a:pt x="536" y="210"/>
                    <a:pt x="536" y="210"/>
                  </a:cubicBezTo>
                  <a:cubicBezTo>
                    <a:pt x="530" y="213"/>
                    <a:pt x="530" y="213"/>
                    <a:pt x="530" y="213"/>
                  </a:cubicBezTo>
                  <a:cubicBezTo>
                    <a:pt x="533" y="216"/>
                    <a:pt x="533" y="216"/>
                    <a:pt x="533" y="216"/>
                  </a:cubicBezTo>
                  <a:cubicBezTo>
                    <a:pt x="533" y="226"/>
                    <a:pt x="533" y="226"/>
                    <a:pt x="533" y="226"/>
                  </a:cubicBezTo>
                  <a:cubicBezTo>
                    <a:pt x="528" y="226"/>
                    <a:pt x="528" y="226"/>
                    <a:pt x="528" y="226"/>
                  </a:cubicBezTo>
                  <a:cubicBezTo>
                    <a:pt x="528" y="222"/>
                    <a:pt x="528" y="222"/>
                    <a:pt x="528" y="222"/>
                  </a:cubicBezTo>
                  <a:cubicBezTo>
                    <a:pt x="490" y="227"/>
                    <a:pt x="490" y="227"/>
                    <a:pt x="490" y="227"/>
                  </a:cubicBezTo>
                  <a:cubicBezTo>
                    <a:pt x="490" y="263"/>
                    <a:pt x="490" y="263"/>
                    <a:pt x="490" y="263"/>
                  </a:cubicBezTo>
                  <a:cubicBezTo>
                    <a:pt x="490" y="263"/>
                    <a:pt x="577" y="299"/>
                    <a:pt x="587" y="300"/>
                  </a:cubicBezTo>
                  <a:cubicBezTo>
                    <a:pt x="596" y="301"/>
                    <a:pt x="603" y="297"/>
                    <a:pt x="603" y="297"/>
                  </a:cubicBezTo>
                  <a:cubicBezTo>
                    <a:pt x="604" y="300"/>
                    <a:pt x="604" y="300"/>
                    <a:pt x="604" y="300"/>
                  </a:cubicBezTo>
                  <a:cubicBezTo>
                    <a:pt x="604" y="300"/>
                    <a:pt x="599" y="303"/>
                    <a:pt x="599" y="305"/>
                  </a:cubicBezTo>
                  <a:cubicBezTo>
                    <a:pt x="599" y="307"/>
                    <a:pt x="599" y="310"/>
                    <a:pt x="599" y="310"/>
                  </a:cubicBezTo>
                  <a:cubicBezTo>
                    <a:pt x="606" y="309"/>
                    <a:pt x="606" y="309"/>
                    <a:pt x="606" y="309"/>
                  </a:cubicBezTo>
                  <a:cubicBezTo>
                    <a:pt x="606" y="312"/>
                    <a:pt x="606" y="312"/>
                    <a:pt x="606" y="312"/>
                  </a:cubicBezTo>
                  <a:cubicBezTo>
                    <a:pt x="601" y="314"/>
                    <a:pt x="601" y="314"/>
                    <a:pt x="601" y="314"/>
                  </a:cubicBezTo>
                  <a:lnTo>
                    <a:pt x="605" y="3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9" name="Group 8">
              <a:extLst>
                <a:ext uri="{FF2B5EF4-FFF2-40B4-BE49-F238E27FC236}">
                  <a16:creationId xmlns="" xmlns:a16="http://schemas.microsoft.com/office/drawing/2014/main" id="{3A3D1026-8916-4155-8F30-C254F9B5F9A3}"/>
                </a:ext>
              </a:extLst>
            </p:cNvPr>
            <p:cNvGrpSpPr/>
            <p:nvPr/>
          </p:nvGrpSpPr>
          <p:grpSpPr>
            <a:xfrm>
              <a:off x="6534411" y="5016533"/>
              <a:ext cx="1443667" cy="1388259"/>
              <a:chOff x="10464331" y="5522622"/>
              <a:chExt cx="1443667" cy="1388259"/>
            </a:xfrm>
            <a:grpFill/>
          </p:grpSpPr>
          <p:sp>
            <p:nvSpPr>
              <p:cNvPr id="15" name="Freeform 11">
                <a:extLst>
                  <a:ext uri="{FF2B5EF4-FFF2-40B4-BE49-F238E27FC236}">
                    <a16:creationId xmlns="" xmlns:a16="http://schemas.microsoft.com/office/drawing/2014/main" id="{41E686BA-330D-4C65-933D-12869F589317}"/>
                  </a:ext>
                </a:extLst>
              </p:cNvPr>
              <p:cNvSpPr>
                <a:spLocks/>
              </p:cNvSpPr>
              <p:nvPr/>
            </p:nvSpPr>
            <p:spPr bwMode="auto">
              <a:xfrm>
                <a:off x="11200016" y="6775442"/>
                <a:ext cx="707982" cy="104659"/>
              </a:xfrm>
              <a:custGeom>
                <a:avLst/>
                <a:gdLst>
                  <a:gd name="T0" fmla="*/ 164 w 164"/>
                  <a:gd name="T1" fmla="*/ 24 h 24"/>
                  <a:gd name="T2" fmla="*/ 82 w 164"/>
                  <a:gd name="T3" fmla="*/ 0 h 24"/>
                  <a:gd name="T4" fmla="*/ 0 w 164"/>
                  <a:gd name="T5" fmla="*/ 24 h 24"/>
                  <a:gd name="T6" fmla="*/ 164 w 164"/>
                  <a:gd name="T7" fmla="*/ 24 h 24"/>
                </a:gdLst>
                <a:ahLst/>
                <a:cxnLst>
                  <a:cxn ang="0">
                    <a:pos x="T0" y="T1"/>
                  </a:cxn>
                  <a:cxn ang="0">
                    <a:pos x="T2" y="T3"/>
                  </a:cxn>
                  <a:cxn ang="0">
                    <a:pos x="T4" y="T5"/>
                  </a:cxn>
                  <a:cxn ang="0">
                    <a:pos x="T6" y="T7"/>
                  </a:cxn>
                </a:cxnLst>
                <a:rect l="0" t="0" r="r" b="b"/>
                <a:pathLst>
                  <a:path w="164" h="24">
                    <a:moveTo>
                      <a:pt x="164" y="24"/>
                    </a:moveTo>
                    <a:cubicBezTo>
                      <a:pt x="140" y="9"/>
                      <a:pt x="112" y="0"/>
                      <a:pt x="82" y="0"/>
                    </a:cubicBezTo>
                    <a:cubicBezTo>
                      <a:pt x="52" y="0"/>
                      <a:pt x="24" y="9"/>
                      <a:pt x="0" y="24"/>
                    </a:cubicBezTo>
                    <a:lnTo>
                      <a:pt x="164"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12">
                <a:extLst>
                  <a:ext uri="{FF2B5EF4-FFF2-40B4-BE49-F238E27FC236}">
                    <a16:creationId xmlns="" xmlns:a16="http://schemas.microsoft.com/office/drawing/2014/main" id="{95C07FB8-3B01-471B-9861-2A5E899910ED}"/>
                  </a:ext>
                </a:extLst>
              </p:cNvPr>
              <p:cNvSpPr>
                <a:spLocks/>
              </p:cNvSpPr>
              <p:nvPr/>
            </p:nvSpPr>
            <p:spPr bwMode="auto">
              <a:xfrm>
                <a:off x="11046107" y="5587263"/>
                <a:ext cx="634106" cy="1243586"/>
              </a:xfrm>
              <a:custGeom>
                <a:avLst/>
                <a:gdLst>
                  <a:gd name="T0" fmla="*/ 108 w 147"/>
                  <a:gd name="T1" fmla="*/ 263 h 289"/>
                  <a:gd name="T2" fmla="*/ 111 w 147"/>
                  <a:gd name="T3" fmla="*/ 203 h 289"/>
                  <a:gd name="T4" fmla="*/ 111 w 147"/>
                  <a:gd name="T5" fmla="*/ 178 h 289"/>
                  <a:gd name="T6" fmla="*/ 104 w 147"/>
                  <a:gd name="T7" fmla="*/ 171 h 289"/>
                  <a:gd name="T8" fmla="*/ 95 w 147"/>
                  <a:gd name="T9" fmla="*/ 169 h 289"/>
                  <a:gd name="T10" fmla="*/ 83 w 147"/>
                  <a:gd name="T11" fmla="*/ 162 h 289"/>
                  <a:gd name="T12" fmla="*/ 65 w 147"/>
                  <a:gd name="T13" fmla="*/ 155 h 289"/>
                  <a:gd name="T14" fmla="*/ 39 w 147"/>
                  <a:gd name="T15" fmla="*/ 152 h 289"/>
                  <a:gd name="T16" fmla="*/ 13 w 147"/>
                  <a:gd name="T17" fmla="*/ 147 h 289"/>
                  <a:gd name="T18" fmla="*/ 6 w 147"/>
                  <a:gd name="T19" fmla="*/ 141 h 289"/>
                  <a:gd name="T20" fmla="*/ 0 w 147"/>
                  <a:gd name="T21" fmla="*/ 118 h 289"/>
                  <a:gd name="T22" fmla="*/ 7 w 147"/>
                  <a:gd name="T23" fmla="*/ 102 h 289"/>
                  <a:gd name="T24" fmla="*/ 22 w 147"/>
                  <a:gd name="T25" fmla="*/ 89 h 289"/>
                  <a:gd name="T26" fmla="*/ 56 w 147"/>
                  <a:gd name="T27" fmla="*/ 64 h 289"/>
                  <a:gd name="T28" fmla="*/ 62 w 147"/>
                  <a:gd name="T29" fmla="*/ 41 h 289"/>
                  <a:gd name="T30" fmla="*/ 71 w 147"/>
                  <a:gd name="T31" fmla="*/ 9 h 289"/>
                  <a:gd name="T32" fmla="*/ 73 w 147"/>
                  <a:gd name="T33" fmla="*/ 10 h 289"/>
                  <a:gd name="T34" fmla="*/ 63 w 147"/>
                  <a:gd name="T35" fmla="*/ 37 h 289"/>
                  <a:gd name="T36" fmla="*/ 45 w 147"/>
                  <a:gd name="T37" fmla="*/ 81 h 289"/>
                  <a:gd name="T38" fmla="*/ 14 w 147"/>
                  <a:gd name="T39" fmla="*/ 104 h 289"/>
                  <a:gd name="T40" fmla="*/ 17 w 147"/>
                  <a:gd name="T41" fmla="*/ 109 h 289"/>
                  <a:gd name="T42" fmla="*/ 22 w 147"/>
                  <a:gd name="T43" fmla="*/ 110 h 289"/>
                  <a:gd name="T44" fmla="*/ 11 w 147"/>
                  <a:gd name="T45" fmla="*/ 118 h 289"/>
                  <a:gd name="T46" fmla="*/ 45 w 147"/>
                  <a:gd name="T47" fmla="*/ 145 h 289"/>
                  <a:gd name="T48" fmla="*/ 64 w 147"/>
                  <a:gd name="T49" fmla="*/ 145 h 289"/>
                  <a:gd name="T50" fmla="*/ 86 w 147"/>
                  <a:gd name="T51" fmla="*/ 151 h 289"/>
                  <a:gd name="T52" fmla="*/ 94 w 147"/>
                  <a:gd name="T53" fmla="*/ 150 h 289"/>
                  <a:gd name="T54" fmla="*/ 103 w 147"/>
                  <a:gd name="T55" fmla="*/ 157 h 289"/>
                  <a:gd name="T56" fmla="*/ 118 w 147"/>
                  <a:gd name="T57" fmla="*/ 162 h 289"/>
                  <a:gd name="T58" fmla="*/ 121 w 147"/>
                  <a:gd name="T59" fmla="*/ 156 h 289"/>
                  <a:gd name="T60" fmla="*/ 125 w 147"/>
                  <a:gd name="T61" fmla="*/ 164 h 289"/>
                  <a:gd name="T62" fmla="*/ 129 w 147"/>
                  <a:gd name="T63" fmla="*/ 232 h 289"/>
                  <a:gd name="T64" fmla="*/ 135 w 147"/>
                  <a:gd name="T65" fmla="*/ 280 h 289"/>
                  <a:gd name="T66" fmla="*/ 128 w 147"/>
                  <a:gd name="T67" fmla="*/ 288 h 289"/>
                  <a:gd name="T68" fmla="*/ 112 w 147"/>
                  <a:gd name="T69" fmla="*/ 287 h 289"/>
                  <a:gd name="T70" fmla="*/ 106 w 147"/>
                  <a:gd name="T71" fmla="*/ 287 h 289"/>
                  <a:gd name="T72" fmla="*/ 111 w 147"/>
                  <a:gd name="T73" fmla="*/ 278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7" h="289">
                    <a:moveTo>
                      <a:pt x="111" y="278"/>
                    </a:moveTo>
                    <a:cubicBezTo>
                      <a:pt x="110" y="273"/>
                      <a:pt x="109" y="268"/>
                      <a:pt x="108" y="263"/>
                    </a:cubicBezTo>
                    <a:cubicBezTo>
                      <a:pt x="107" y="255"/>
                      <a:pt x="106" y="247"/>
                      <a:pt x="108" y="240"/>
                    </a:cubicBezTo>
                    <a:cubicBezTo>
                      <a:pt x="111" y="228"/>
                      <a:pt x="109" y="215"/>
                      <a:pt x="111" y="203"/>
                    </a:cubicBezTo>
                    <a:cubicBezTo>
                      <a:pt x="111" y="197"/>
                      <a:pt x="110" y="190"/>
                      <a:pt x="111" y="183"/>
                    </a:cubicBezTo>
                    <a:cubicBezTo>
                      <a:pt x="111" y="182"/>
                      <a:pt x="111" y="180"/>
                      <a:pt x="111" y="178"/>
                    </a:cubicBezTo>
                    <a:cubicBezTo>
                      <a:pt x="110" y="176"/>
                      <a:pt x="109" y="175"/>
                      <a:pt x="107" y="174"/>
                    </a:cubicBezTo>
                    <a:cubicBezTo>
                      <a:pt x="107" y="172"/>
                      <a:pt x="105" y="171"/>
                      <a:pt x="104" y="171"/>
                    </a:cubicBezTo>
                    <a:cubicBezTo>
                      <a:pt x="103" y="171"/>
                      <a:pt x="102" y="171"/>
                      <a:pt x="100" y="171"/>
                    </a:cubicBezTo>
                    <a:cubicBezTo>
                      <a:pt x="98" y="171"/>
                      <a:pt x="97" y="170"/>
                      <a:pt x="95" y="169"/>
                    </a:cubicBezTo>
                    <a:cubicBezTo>
                      <a:pt x="92" y="168"/>
                      <a:pt x="89" y="166"/>
                      <a:pt x="86" y="164"/>
                    </a:cubicBezTo>
                    <a:cubicBezTo>
                      <a:pt x="85" y="163"/>
                      <a:pt x="84" y="162"/>
                      <a:pt x="83" y="162"/>
                    </a:cubicBezTo>
                    <a:cubicBezTo>
                      <a:pt x="79" y="160"/>
                      <a:pt x="75" y="158"/>
                      <a:pt x="72" y="156"/>
                    </a:cubicBezTo>
                    <a:cubicBezTo>
                      <a:pt x="70" y="156"/>
                      <a:pt x="67" y="155"/>
                      <a:pt x="65" y="155"/>
                    </a:cubicBezTo>
                    <a:cubicBezTo>
                      <a:pt x="64" y="155"/>
                      <a:pt x="64" y="155"/>
                      <a:pt x="64" y="155"/>
                    </a:cubicBezTo>
                    <a:cubicBezTo>
                      <a:pt x="57" y="160"/>
                      <a:pt x="46" y="158"/>
                      <a:pt x="39" y="152"/>
                    </a:cubicBezTo>
                    <a:cubicBezTo>
                      <a:pt x="33" y="147"/>
                      <a:pt x="23" y="147"/>
                      <a:pt x="15" y="147"/>
                    </a:cubicBezTo>
                    <a:cubicBezTo>
                      <a:pt x="14" y="147"/>
                      <a:pt x="14" y="146"/>
                      <a:pt x="13" y="147"/>
                    </a:cubicBezTo>
                    <a:cubicBezTo>
                      <a:pt x="12" y="145"/>
                      <a:pt x="10" y="144"/>
                      <a:pt x="9" y="143"/>
                    </a:cubicBezTo>
                    <a:cubicBezTo>
                      <a:pt x="8" y="142"/>
                      <a:pt x="7" y="142"/>
                      <a:pt x="6" y="141"/>
                    </a:cubicBezTo>
                    <a:cubicBezTo>
                      <a:pt x="2" y="135"/>
                      <a:pt x="6" y="127"/>
                      <a:pt x="2" y="122"/>
                    </a:cubicBezTo>
                    <a:cubicBezTo>
                      <a:pt x="1" y="120"/>
                      <a:pt x="1" y="119"/>
                      <a:pt x="0" y="118"/>
                    </a:cubicBezTo>
                    <a:cubicBezTo>
                      <a:pt x="2" y="114"/>
                      <a:pt x="5" y="112"/>
                      <a:pt x="8" y="110"/>
                    </a:cubicBezTo>
                    <a:cubicBezTo>
                      <a:pt x="6" y="109"/>
                      <a:pt x="5" y="104"/>
                      <a:pt x="7" y="102"/>
                    </a:cubicBezTo>
                    <a:cubicBezTo>
                      <a:pt x="9" y="100"/>
                      <a:pt x="11" y="99"/>
                      <a:pt x="14" y="98"/>
                    </a:cubicBezTo>
                    <a:cubicBezTo>
                      <a:pt x="17" y="96"/>
                      <a:pt x="20" y="92"/>
                      <a:pt x="22" y="89"/>
                    </a:cubicBezTo>
                    <a:cubicBezTo>
                      <a:pt x="25" y="85"/>
                      <a:pt x="28" y="82"/>
                      <a:pt x="32" y="81"/>
                    </a:cubicBezTo>
                    <a:cubicBezTo>
                      <a:pt x="42" y="78"/>
                      <a:pt x="50" y="71"/>
                      <a:pt x="56" y="64"/>
                    </a:cubicBezTo>
                    <a:cubicBezTo>
                      <a:pt x="61" y="60"/>
                      <a:pt x="66" y="55"/>
                      <a:pt x="65" y="48"/>
                    </a:cubicBezTo>
                    <a:cubicBezTo>
                      <a:pt x="65" y="46"/>
                      <a:pt x="63" y="44"/>
                      <a:pt x="62" y="41"/>
                    </a:cubicBezTo>
                    <a:cubicBezTo>
                      <a:pt x="60" y="35"/>
                      <a:pt x="58" y="29"/>
                      <a:pt x="59" y="23"/>
                    </a:cubicBezTo>
                    <a:cubicBezTo>
                      <a:pt x="61" y="17"/>
                      <a:pt x="65" y="11"/>
                      <a:pt x="71" y="9"/>
                    </a:cubicBezTo>
                    <a:cubicBezTo>
                      <a:pt x="75" y="7"/>
                      <a:pt x="79" y="4"/>
                      <a:pt x="81" y="0"/>
                    </a:cubicBezTo>
                    <a:cubicBezTo>
                      <a:pt x="81" y="4"/>
                      <a:pt x="76" y="7"/>
                      <a:pt x="73" y="10"/>
                    </a:cubicBezTo>
                    <a:cubicBezTo>
                      <a:pt x="69" y="12"/>
                      <a:pt x="64" y="15"/>
                      <a:pt x="62" y="19"/>
                    </a:cubicBezTo>
                    <a:cubicBezTo>
                      <a:pt x="59" y="24"/>
                      <a:pt x="61" y="31"/>
                      <a:pt x="63" y="37"/>
                    </a:cubicBezTo>
                    <a:cubicBezTo>
                      <a:pt x="65" y="44"/>
                      <a:pt x="68" y="50"/>
                      <a:pt x="67" y="56"/>
                    </a:cubicBezTo>
                    <a:cubicBezTo>
                      <a:pt x="64" y="68"/>
                      <a:pt x="55" y="75"/>
                      <a:pt x="45" y="81"/>
                    </a:cubicBezTo>
                    <a:cubicBezTo>
                      <a:pt x="40" y="83"/>
                      <a:pt x="35" y="84"/>
                      <a:pt x="30" y="87"/>
                    </a:cubicBezTo>
                    <a:cubicBezTo>
                      <a:pt x="24" y="91"/>
                      <a:pt x="19" y="99"/>
                      <a:pt x="14" y="104"/>
                    </a:cubicBezTo>
                    <a:cubicBezTo>
                      <a:pt x="14" y="105"/>
                      <a:pt x="13" y="106"/>
                      <a:pt x="13" y="107"/>
                    </a:cubicBezTo>
                    <a:cubicBezTo>
                      <a:pt x="14" y="108"/>
                      <a:pt x="15" y="108"/>
                      <a:pt x="17" y="109"/>
                    </a:cubicBezTo>
                    <a:cubicBezTo>
                      <a:pt x="18" y="109"/>
                      <a:pt x="20" y="110"/>
                      <a:pt x="19" y="111"/>
                    </a:cubicBezTo>
                    <a:cubicBezTo>
                      <a:pt x="20" y="111"/>
                      <a:pt x="21" y="111"/>
                      <a:pt x="22" y="110"/>
                    </a:cubicBezTo>
                    <a:cubicBezTo>
                      <a:pt x="22" y="111"/>
                      <a:pt x="22" y="112"/>
                      <a:pt x="22" y="112"/>
                    </a:cubicBezTo>
                    <a:cubicBezTo>
                      <a:pt x="18" y="113"/>
                      <a:pt x="14" y="115"/>
                      <a:pt x="11" y="118"/>
                    </a:cubicBezTo>
                    <a:cubicBezTo>
                      <a:pt x="13" y="123"/>
                      <a:pt x="14" y="129"/>
                      <a:pt x="14" y="135"/>
                    </a:cubicBezTo>
                    <a:cubicBezTo>
                      <a:pt x="24" y="138"/>
                      <a:pt x="35" y="142"/>
                      <a:pt x="45" y="145"/>
                    </a:cubicBezTo>
                    <a:cubicBezTo>
                      <a:pt x="49" y="147"/>
                      <a:pt x="53" y="148"/>
                      <a:pt x="57" y="147"/>
                    </a:cubicBezTo>
                    <a:cubicBezTo>
                      <a:pt x="60" y="147"/>
                      <a:pt x="62" y="145"/>
                      <a:pt x="64" y="145"/>
                    </a:cubicBezTo>
                    <a:cubicBezTo>
                      <a:pt x="66" y="144"/>
                      <a:pt x="69" y="144"/>
                      <a:pt x="71" y="146"/>
                    </a:cubicBezTo>
                    <a:cubicBezTo>
                      <a:pt x="74" y="149"/>
                      <a:pt x="81" y="149"/>
                      <a:pt x="86" y="151"/>
                    </a:cubicBezTo>
                    <a:cubicBezTo>
                      <a:pt x="87" y="152"/>
                      <a:pt x="88" y="152"/>
                      <a:pt x="89" y="152"/>
                    </a:cubicBezTo>
                    <a:cubicBezTo>
                      <a:pt x="91" y="152"/>
                      <a:pt x="92" y="150"/>
                      <a:pt x="94" y="150"/>
                    </a:cubicBezTo>
                    <a:cubicBezTo>
                      <a:pt x="96" y="150"/>
                      <a:pt x="98" y="151"/>
                      <a:pt x="99" y="153"/>
                    </a:cubicBezTo>
                    <a:cubicBezTo>
                      <a:pt x="100" y="154"/>
                      <a:pt x="102" y="156"/>
                      <a:pt x="103" y="157"/>
                    </a:cubicBezTo>
                    <a:cubicBezTo>
                      <a:pt x="103" y="157"/>
                      <a:pt x="104" y="157"/>
                      <a:pt x="104" y="157"/>
                    </a:cubicBezTo>
                    <a:cubicBezTo>
                      <a:pt x="109" y="156"/>
                      <a:pt x="113" y="160"/>
                      <a:pt x="118" y="162"/>
                    </a:cubicBezTo>
                    <a:cubicBezTo>
                      <a:pt x="117" y="161"/>
                      <a:pt x="117" y="159"/>
                      <a:pt x="118" y="158"/>
                    </a:cubicBezTo>
                    <a:cubicBezTo>
                      <a:pt x="118" y="157"/>
                      <a:pt x="120" y="156"/>
                      <a:pt x="121" y="156"/>
                    </a:cubicBezTo>
                    <a:cubicBezTo>
                      <a:pt x="120" y="158"/>
                      <a:pt x="121" y="159"/>
                      <a:pt x="122" y="161"/>
                    </a:cubicBezTo>
                    <a:cubicBezTo>
                      <a:pt x="123" y="162"/>
                      <a:pt x="124" y="163"/>
                      <a:pt x="125" y="164"/>
                    </a:cubicBezTo>
                    <a:cubicBezTo>
                      <a:pt x="128" y="167"/>
                      <a:pt x="129" y="172"/>
                      <a:pt x="129" y="176"/>
                    </a:cubicBezTo>
                    <a:cubicBezTo>
                      <a:pt x="131" y="195"/>
                      <a:pt x="131" y="214"/>
                      <a:pt x="129" y="232"/>
                    </a:cubicBezTo>
                    <a:cubicBezTo>
                      <a:pt x="128" y="240"/>
                      <a:pt x="127" y="249"/>
                      <a:pt x="127" y="257"/>
                    </a:cubicBezTo>
                    <a:cubicBezTo>
                      <a:pt x="127" y="265"/>
                      <a:pt x="129" y="273"/>
                      <a:pt x="135" y="280"/>
                    </a:cubicBezTo>
                    <a:cubicBezTo>
                      <a:pt x="139" y="282"/>
                      <a:pt x="143" y="285"/>
                      <a:pt x="147" y="287"/>
                    </a:cubicBezTo>
                    <a:cubicBezTo>
                      <a:pt x="141" y="286"/>
                      <a:pt x="135" y="286"/>
                      <a:pt x="128" y="288"/>
                    </a:cubicBezTo>
                    <a:cubicBezTo>
                      <a:pt x="125" y="288"/>
                      <a:pt x="122" y="289"/>
                      <a:pt x="119" y="289"/>
                    </a:cubicBezTo>
                    <a:cubicBezTo>
                      <a:pt x="116" y="288"/>
                      <a:pt x="114" y="286"/>
                      <a:pt x="112" y="287"/>
                    </a:cubicBezTo>
                    <a:cubicBezTo>
                      <a:pt x="111" y="287"/>
                      <a:pt x="110" y="288"/>
                      <a:pt x="109" y="288"/>
                    </a:cubicBezTo>
                    <a:cubicBezTo>
                      <a:pt x="108" y="288"/>
                      <a:pt x="106" y="288"/>
                      <a:pt x="106" y="287"/>
                    </a:cubicBezTo>
                    <a:cubicBezTo>
                      <a:pt x="105" y="286"/>
                      <a:pt x="106" y="284"/>
                      <a:pt x="107" y="283"/>
                    </a:cubicBezTo>
                    <a:cubicBezTo>
                      <a:pt x="109" y="282"/>
                      <a:pt x="111" y="279"/>
                      <a:pt x="111" y="27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13">
                <a:extLst>
                  <a:ext uri="{FF2B5EF4-FFF2-40B4-BE49-F238E27FC236}">
                    <a16:creationId xmlns="" xmlns:a16="http://schemas.microsoft.com/office/drawing/2014/main" id="{CD8E667E-A515-482D-8994-559A6AC8CF40}"/>
                  </a:ext>
                </a:extLst>
              </p:cNvPr>
              <p:cNvSpPr>
                <a:spLocks/>
              </p:cNvSpPr>
              <p:nvPr/>
            </p:nvSpPr>
            <p:spPr bwMode="auto">
              <a:xfrm>
                <a:off x="11036873" y="6292168"/>
                <a:ext cx="434025" cy="612560"/>
              </a:xfrm>
              <a:custGeom>
                <a:avLst/>
                <a:gdLst>
                  <a:gd name="T0" fmla="*/ 96 w 101"/>
                  <a:gd name="T1" fmla="*/ 0 h 142"/>
                  <a:gd name="T2" fmla="*/ 84 w 101"/>
                  <a:gd name="T3" fmla="*/ 4 h 142"/>
                  <a:gd name="T4" fmla="*/ 80 w 101"/>
                  <a:gd name="T5" fmla="*/ 8 h 142"/>
                  <a:gd name="T6" fmla="*/ 78 w 101"/>
                  <a:gd name="T7" fmla="*/ 9 h 142"/>
                  <a:gd name="T8" fmla="*/ 78 w 101"/>
                  <a:gd name="T9" fmla="*/ 11 h 142"/>
                  <a:gd name="T10" fmla="*/ 75 w 101"/>
                  <a:gd name="T11" fmla="*/ 13 h 142"/>
                  <a:gd name="T12" fmla="*/ 71 w 101"/>
                  <a:gd name="T13" fmla="*/ 18 h 142"/>
                  <a:gd name="T14" fmla="*/ 70 w 101"/>
                  <a:gd name="T15" fmla="*/ 25 h 142"/>
                  <a:gd name="T16" fmla="*/ 67 w 101"/>
                  <a:gd name="T17" fmla="*/ 29 h 142"/>
                  <a:gd name="T18" fmla="*/ 63 w 101"/>
                  <a:gd name="T19" fmla="*/ 32 h 142"/>
                  <a:gd name="T20" fmla="*/ 56 w 101"/>
                  <a:gd name="T21" fmla="*/ 37 h 142"/>
                  <a:gd name="T22" fmla="*/ 52 w 101"/>
                  <a:gd name="T23" fmla="*/ 40 h 142"/>
                  <a:gd name="T24" fmla="*/ 51 w 101"/>
                  <a:gd name="T25" fmla="*/ 53 h 142"/>
                  <a:gd name="T26" fmla="*/ 41 w 101"/>
                  <a:gd name="T27" fmla="*/ 56 h 142"/>
                  <a:gd name="T28" fmla="*/ 32 w 101"/>
                  <a:gd name="T29" fmla="*/ 63 h 142"/>
                  <a:gd name="T30" fmla="*/ 25 w 101"/>
                  <a:gd name="T31" fmla="*/ 69 h 142"/>
                  <a:gd name="T32" fmla="*/ 17 w 101"/>
                  <a:gd name="T33" fmla="*/ 81 h 142"/>
                  <a:gd name="T34" fmla="*/ 14 w 101"/>
                  <a:gd name="T35" fmla="*/ 101 h 142"/>
                  <a:gd name="T36" fmla="*/ 4 w 101"/>
                  <a:gd name="T37" fmla="*/ 117 h 142"/>
                  <a:gd name="T38" fmla="*/ 1 w 101"/>
                  <a:gd name="T39" fmla="*/ 120 h 142"/>
                  <a:gd name="T40" fmla="*/ 1 w 101"/>
                  <a:gd name="T41" fmla="*/ 125 h 142"/>
                  <a:gd name="T42" fmla="*/ 5 w 101"/>
                  <a:gd name="T43" fmla="*/ 129 h 142"/>
                  <a:gd name="T44" fmla="*/ 12 w 101"/>
                  <a:gd name="T45" fmla="*/ 136 h 142"/>
                  <a:gd name="T46" fmla="*/ 14 w 101"/>
                  <a:gd name="T47" fmla="*/ 138 h 142"/>
                  <a:gd name="T48" fmla="*/ 13 w 101"/>
                  <a:gd name="T49" fmla="*/ 142 h 142"/>
                  <a:gd name="T50" fmla="*/ 13 w 101"/>
                  <a:gd name="T51" fmla="*/ 135 h 142"/>
                  <a:gd name="T52" fmla="*/ 7 w 101"/>
                  <a:gd name="T53" fmla="*/ 130 h 142"/>
                  <a:gd name="T54" fmla="*/ 3 w 101"/>
                  <a:gd name="T55" fmla="*/ 124 h 142"/>
                  <a:gd name="T56" fmla="*/ 5 w 101"/>
                  <a:gd name="T57" fmla="*/ 119 h 142"/>
                  <a:gd name="T58" fmla="*/ 10 w 101"/>
                  <a:gd name="T59" fmla="*/ 115 h 142"/>
                  <a:gd name="T60" fmla="*/ 18 w 101"/>
                  <a:gd name="T61" fmla="*/ 98 h 142"/>
                  <a:gd name="T62" fmla="*/ 28 w 101"/>
                  <a:gd name="T63" fmla="*/ 71 h 142"/>
                  <a:gd name="T64" fmla="*/ 42 w 101"/>
                  <a:gd name="T65" fmla="*/ 61 h 142"/>
                  <a:gd name="T66" fmla="*/ 54 w 101"/>
                  <a:gd name="T67" fmla="*/ 51 h 142"/>
                  <a:gd name="T68" fmla="*/ 54 w 101"/>
                  <a:gd name="T69" fmla="*/ 45 h 142"/>
                  <a:gd name="T70" fmla="*/ 56 w 101"/>
                  <a:gd name="T71" fmla="*/ 41 h 142"/>
                  <a:gd name="T72" fmla="*/ 66 w 101"/>
                  <a:gd name="T73" fmla="*/ 36 h 142"/>
                  <a:gd name="T74" fmla="*/ 71 w 101"/>
                  <a:gd name="T75" fmla="*/ 32 h 142"/>
                  <a:gd name="T76" fmla="*/ 73 w 101"/>
                  <a:gd name="T77" fmla="*/ 27 h 142"/>
                  <a:gd name="T78" fmla="*/ 82 w 101"/>
                  <a:gd name="T79" fmla="*/ 15 h 142"/>
                  <a:gd name="T80" fmla="*/ 91 w 101"/>
                  <a:gd name="T81" fmla="*/ 9 h 142"/>
                  <a:gd name="T82" fmla="*/ 101 w 101"/>
                  <a:gd name="T83" fmla="*/ 4 h 142"/>
                  <a:gd name="T84" fmla="*/ 96 w 101"/>
                  <a:gd name="T85" fmla="*/ 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1" h="142">
                    <a:moveTo>
                      <a:pt x="96" y="0"/>
                    </a:moveTo>
                    <a:cubicBezTo>
                      <a:pt x="92" y="1"/>
                      <a:pt x="88" y="3"/>
                      <a:pt x="84" y="4"/>
                    </a:cubicBezTo>
                    <a:cubicBezTo>
                      <a:pt x="82" y="5"/>
                      <a:pt x="80" y="6"/>
                      <a:pt x="80" y="8"/>
                    </a:cubicBezTo>
                    <a:cubicBezTo>
                      <a:pt x="79" y="8"/>
                      <a:pt x="79" y="8"/>
                      <a:pt x="78" y="9"/>
                    </a:cubicBezTo>
                    <a:cubicBezTo>
                      <a:pt x="78" y="10"/>
                      <a:pt x="78" y="11"/>
                      <a:pt x="78" y="11"/>
                    </a:cubicBezTo>
                    <a:cubicBezTo>
                      <a:pt x="77" y="12"/>
                      <a:pt x="76" y="12"/>
                      <a:pt x="75" y="13"/>
                    </a:cubicBezTo>
                    <a:cubicBezTo>
                      <a:pt x="73" y="14"/>
                      <a:pt x="71" y="16"/>
                      <a:pt x="71" y="18"/>
                    </a:cubicBezTo>
                    <a:cubicBezTo>
                      <a:pt x="70" y="20"/>
                      <a:pt x="70" y="23"/>
                      <a:pt x="70" y="25"/>
                    </a:cubicBezTo>
                    <a:cubicBezTo>
                      <a:pt x="70" y="27"/>
                      <a:pt x="69" y="28"/>
                      <a:pt x="67" y="29"/>
                    </a:cubicBezTo>
                    <a:cubicBezTo>
                      <a:pt x="66" y="30"/>
                      <a:pt x="65" y="31"/>
                      <a:pt x="63" y="32"/>
                    </a:cubicBezTo>
                    <a:cubicBezTo>
                      <a:pt x="61" y="33"/>
                      <a:pt x="59" y="35"/>
                      <a:pt x="56" y="37"/>
                    </a:cubicBezTo>
                    <a:cubicBezTo>
                      <a:pt x="54" y="38"/>
                      <a:pt x="53" y="39"/>
                      <a:pt x="52" y="40"/>
                    </a:cubicBezTo>
                    <a:cubicBezTo>
                      <a:pt x="50" y="44"/>
                      <a:pt x="53" y="49"/>
                      <a:pt x="51" y="53"/>
                    </a:cubicBezTo>
                    <a:cubicBezTo>
                      <a:pt x="47" y="54"/>
                      <a:pt x="44" y="55"/>
                      <a:pt x="41" y="56"/>
                    </a:cubicBezTo>
                    <a:cubicBezTo>
                      <a:pt x="37" y="58"/>
                      <a:pt x="34" y="60"/>
                      <a:pt x="32" y="63"/>
                    </a:cubicBezTo>
                    <a:cubicBezTo>
                      <a:pt x="29" y="65"/>
                      <a:pt x="27" y="67"/>
                      <a:pt x="25" y="69"/>
                    </a:cubicBezTo>
                    <a:cubicBezTo>
                      <a:pt x="21" y="73"/>
                      <a:pt x="19" y="77"/>
                      <a:pt x="17" y="81"/>
                    </a:cubicBezTo>
                    <a:cubicBezTo>
                      <a:pt x="15" y="87"/>
                      <a:pt x="16" y="95"/>
                      <a:pt x="14" y="101"/>
                    </a:cubicBezTo>
                    <a:cubicBezTo>
                      <a:pt x="13" y="108"/>
                      <a:pt x="10" y="114"/>
                      <a:pt x="4" y="117"/>
                    </a:cubicBezTo>
                    <a:cubicBezTo>
                      <a:pt x="3" y="118"/>
                      <a:pt x="2" y="119"/>
                      <a:pt x="1" y="120"/>
                    </a:cubicBezTo>
                    <a:cubicBezTo>
                      <a:pt x="0" y="122"/>
                      <a:pt x="0" y="124"/>
                      <a:pt x="1" y="125"/>
                    </a:cubicBezTo>
                    <a:cubicBezTo>
                      <a:pt x="2" y="127"/>
                      <a:pt x="3" y="128"/>
                      <a:pt x="5" y="129"/>
                    </a:cubicBezTo>
                    <a:cubicBezTo>
                      <a:pt x="7" y="131"/>
                      <a:pt x="9" y="134"/>
                      <a:pt x="12" y="136"/>
                    </a:cubicBezTo>
                    <a:cubicBezTo>
                      <a:pt x="13" y="136"/>
                      <a:pt x="13" y="136"/>
                      <a:pt x="14" y="138"/>
                    </a:cubicBezTo>
                    <a:cubicBezTo>
                      <a:pt x="14" y="139"/>
                      <a:pt x="14" y="141"/>
                      <a:pt x="13" y="142"/>
                    </a:cubicBezTo>
                    <a:cubicBezTo>
                      <a:pt x="16" y="141"/>
                      <a:pt x="15" y="137"/>
                      <a:pt x="13" y="135"/>
                    </a:cubicBezTo>
                    <a:cubicBezTo>
                      <a:pt x="12" y="133"/>
                      <a:pt x="9" y="132"/>
                      <a:pt x="7" y="130"/>
                    </a:cubicBezTo>
                    <a:cubicBezTo>
                      <a:pt x="5" y="129"/>
                      <a:pt x="3" y="127"/>
                      <a:pt x="3" y="124"/>
                    </a:cubicBezTo>
                    <a:cubicBezTo>
                      <a:pt x="3" y="122"/>
                      <a:pt x="4" y="120"/>
                      <a:pt x="5" y="119"/>
                    </a:cubicBezTo>
                    <a:cubicBezTo>
                      <a:pt x="7" y="117"/>
                      <a:pt x="9" y="116"/>
                      <a:pt x="10" y="115"/>
                    </a:cubicBezTo>
                    <a:cubicBezTo>
                      <a:pt x="15" y="111"/>
                      <a:pt x="18" y="104"/>
                      <a:pt x="18" y="98"/>
                    </a:cubicBezTo>
                    <a:cubicBezTo>
                      <a:pt x="17" y="88"/>
                      <a:pt x="20" y="79"/>
                      <a:pt x="28" y="71"/>
                    </a:cubicBezTo>
                    <a:cubicBezTo>
                      <a:pt x="32" y="67"/>
                      <a:pt x="37" y="63"/>
                      <a:pt x="42" y="61"/>
                    </a:cubicBezTo>
                    <a:cubicBezTo>
                      <a:pt x="46" y="58"/>
                      <a:pt x="54" y="57"/>
                      <a:pt x="54" y="51"/>
                    </a:cubicBezTo>
                    <a:cubicBezTo>
                      <a:pt x="54" y="49"/>
                      <a:pt x="54" y="47"/>
                      <a:pt x="54" y="45"/>
                    </a:cubicBezTo>
                    <a:cubicBezTo>
                      <a:pt x="54" y="43"/>
                      <a:pt x="55" y="41"/>
                      <a:pt x="56" y="41"/>
                    </a:cubicBezTo>
                    <a:cubicBezTo>
                      <a:pt x="60" y="39"/>
                      <a:pt x="62" y="37"/>
                      <a:pt x="66" y="36"/>
                    </a:cubicBezTo>
                    <a:cubicBezTo>
                      <a:pt x="68" y="35"/>
                      <a:pt x="70" y="34"/>
                      <a:pt x="71" y="32"/>
                    </a:cubicBezTo>
                    <a:cubicBezTo>
                      <a:pt x="73" y="31"/>
                      <a:pt x="74" y="29"/>
                      <a:pt x="73" y="27"/>
                    </a:cubicBezTo>
                    <a:cubicBezTo>
                      <a:pt x="76" y="23"/>
                      <a:pt x="79" y="18"/>
                      <a:pt x="82" y="15"/>
                    </a:cubicBezTo>
                    <a:cubicBezTo>
                      <a:pt x="85" y="12"/>
                      <a:pt x="88" y="10"/>
                      <a:pt x="91" y="9"/>
                    </a:cubicBezTo>
                    <a:cubicBezTo>
                      <a:pt x="95" y="8"/>
                      <a:pt x="98" y="5"/>
                      <a:pt x="101" y="4"/>
                    </a:cubicBezTo>
                    <a:cubicBezTo>
                      <a:pt x="100" y="1"/>
                      <a:pt x="98" y="0"/>
                      <a:pt x="9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14">
                <a:extLst>
                  <a:ext uri="{FF2B5EF4-FFF2-40B4-BE49-F238E27FC236}">
                    <a16:creationId xmlns="" xmlns:a16="http://schemas.microsoft.com/office/drawing/2014/main" id="{69512D80-A91F-4A4C-9CA3-FB7DC4A54407}"/>
                  </a:ext>
                </a:extLst>
              </p:cNvPr>
              <p:cNvSpPr>
                <a:spLocks/>
              </p:cNvSpPr>
              <p:nvPr/>
            </p:nvSpPr>
            <p:spPr bwMode="auto">
              <a:xfrm>
                <a:off x="10722898" y="6021288"/>
                <a:ext cx="366305" cy="49251"/>
              </a:xfrm>
              <a:custGeom>
                <a:avLst/>
                <a:gdLst>
                  <a:gd name="T0" fmla="*/ 85 w 85"/>
                  <a:gd name="T1" fmla="*/ 0 h 11"/>
                  <a:gd name="T2" fmla="*/ 48 w 85"/>
                  <a:gd name="T3" fmla="*/ 7 h 11"/>
                  <a:gd name="T4" fmla="*/ 41 w 85"/>
                  <a:gd name="T5" fmla="*/ 5 h 11"/>
                  <a:gd name="T6" fmla="*/ 34 w 85"/>
                  <a:gd name="T7" fmla="*/ 5 h 11"/>
                  <a:gd name="T8" fmla="*/ 24 w 85"/>
                  <a:gd name="T9" fmla="*/ 7 h 11"/>
                  <a:gd name="T10" fmla="*/ 5 w 85"/>
                  <a:gd name="T11" fmla="*/ 9 h 11"/>
                  <a:gd name="T12" fmla="*/ 0 w 85"/>
                  <a:gd name="T13" fmla="*/ 7 h 11"/>
                  <a:gd name="T14" fmla="*/ 9 w 85"/>
                  <a:gd name="T15" fmla="*/ 10 h 11"/>
                  <a:gd name="T16" fmla="*/ 33 w 85"/>
                  <a:gd name="T17" fmla="*/ 7 h 11"/>
                  <a:gd name="T18" fmla="*/ 41 w 85"/>
                  <a:gd name="T19" fmla="*/ 9 h 11"/>
                  <a:gd name="T20" fmla="*/ 42 w 85"/>
                  <a:gd name="T21" fmla="*/ 10 h 11"/>
                  <a:gd name="T22" fmla="*/ 44 w 85"/>
                  <a:gd name="T23" fmla="*/ 10 h 11"/>
                  <a:gd name="T24" fmla="*/ 76 w 85"/>
                  <a:gd name="T25" fmla="*/ 5 h 11"/>
                  <a:gd name="T26" fmla="*/ 84 w 85"/>
                  <a:gd name="T27" fmla="*/ 5 h 11"/>
                  <a:gd name="T28" fmla="*/ 85 w 85"/>
                  <a:gd name="T29"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 h="11">
                    <a:moveTo>
                      <a:pt x="85" y="0"/>
                    </a:moveTo>
                    <a:cubicBezTo>
                      <a:pt x="73" y="0"/>
                      <a:pt x="60" y="3"/>
                      <a:pt x="48" y="7"/>
                    </a:cubicBezTo>
                    <a:cubicBezTo>
                      <a:pt x="46" y="8"/>
                      <a:pt x="42" y="7"/>
                      <a:pt x="41" y="5"/>
                    </a:cubicBezTo>
                    <a:cubicBezTo>
                      <a:pt x="39" y="4"/>
                      <a:pt x="37" y="5"/>
                      <a:pt x="34" y="5"/>
                    </a:cubicBezTo>
                    <a:cubicBezTo>
                      <a:pt x="31" y="6"/>
                      <a:pt x="27" y="6"/>
                      <a:pt x="24" y="7"/>
                    </a:cubicBezTo>
                    <a:cubicBezTo>
                      <a:pt x="17" y="8"/>
                      <a:pt x="11" y="8"/>
                      <a:pt x="5" y="9"/>
                    </a:cubicBezTo>
                    <a:cubicBezTo>
                      <a:pt x="3" y="9"/>
                      <a:pt x="1" y="9"/>
                      <a:pt x="0" y="7"/>
                    </a:cubicBezTo>
                    <a:cubicBezTo>
                      <a:pt x="3" y="9"/>
                      <a:pt x="5" y="10"/>
                      <a:pt x="9" y="10"/>
                    </a:cubicBezTo>
                    <a:cubicBezTo>
                      <a:pt x="17" y="9"/>
                      <a:pt x="25" y="8"/>
                      <a:pt x="33" y="7"/>
                    </a:cubicBezTo>
                    <a:cubicBezTo>
                      <a:pt x="36" y="7"/>
                      <a:pt x="40" y="6"/>
                      <a:pt x="41" y="9"/>
                    </a:cubicBezTo>
                    <a:cubicBezTo>
                      <a:pt x="41" y="9"/>
                      <a:pt x="42" y="10"/>
                      <a:pt x="42" y="10"/>
                    </a:cubicBezTo>
                    <a:cubicBezTo>
                      <a:pt x="42" y="11"/>
                      <a:pt x="43" y="11"/>
                      <a:pt x="44" y="10"/>
                    </a:cubicBezTo>
                    <a:cubicBezTo>
                      <a:pt x="55" y="8"/>
                      <a:pt x="65" y="7"/>
                      <a:pt x="76" y="5"/>
                    </a:cubicBezTo>
                    <a:cubicBezTo>
                      <a:pt x="79" y="4"/>
                      <a:pt x="82" y="4"/>
                      <a:pt x="84" y="5"/>
                    </a:cubicBezTo>
                    <a:cubicBezTo>
                      <a:pt x="84" y="4"/>
                      <a:pt x="85" y="1"/>
                      <a:pt x="8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15">
                <a:extLst>
                  <a:ext uri="{FF2B5EF4-FFF2-40B4-BE49-F238E27FC236}">
                    <a16:creationId xmlns="" xmlns:a16="http://schemas.microsoft.com/office/drawing/2014/main" id="{C01C4D9B-7056-4BE9-8F7E-5A5DD316A428}"/>
                  </a:ext>
                </a:extLst>
              </p:cNvPr>
              <p:cNvSpPr>
                <a:spLocks/>
              </p:cNvSpPr>
              <p:nvPr/>
            </p:nvSpPr>
            <p:spPr bwMode="auto">
              <a:xfrm>
                <a:off x="11092280" y="5731939"/>
                <a:ext cx="184691" cy="172378"/>
              </a:xfrm>
              <a:custGeom>
                <a:avLst/>
                <a:gdLst>
                  <a:gd name="T0" fmla="*/ 40 w 43"/>
                  <a:gd name="T1" fmla="*/ 40 h 40"/>
                  <a:gd name="T2" fmla="*/ 31 w 43"/>
                  <a:gd name="T3" fmla="*/ 28 h 40"/>
                  <a:gd name="T4" fmla="*/ 14 w 43"/>
                  <a:gd name="T5" fmla="*/ 26 h 40"/>
                  <a:gd name="T6" fmla="*/ 8 w 43"/>
                  <a:gd name="T7" fmla="*/ 24 h 40"/>
                  <a:gd name="T8" fmla="*/ 7 w 43"/>
                  <a:gd name="T9" fmla="*/ 20 h 40"/>
                  <a:gd name="T10" fmla="*/ 2 w 43"/>
                  <a:gd name="T11" fmla="*/ 18 h 40"/>
                  <a:gd name="T12" fmla="*/ 1 w 43"/>
                  <a:gd name="T13" fmla="*/ 12 h 40"/>
                  <a:gd name="T14" fmla="*/ 6 w 43"/>
                  <a:gd name="T15" fmla="*/ 6 h 40"/>
                  <a:gd name="T16" fmla="*/ 3 w 43"/>
                  <a:gd name="T17" fmla="*/ 1 h 40"/>
                  <a:gd name="T18" fmla="*/ 7 w 43"/>
                  <a:gd name="T19" fmla="*/ 3 h 40"/>
                  <a:gd name="T20" fmla="*/ 6 w 43"/>
                  <a:gd name="T21" fmla="*/ 8 h 40"/>
                  <a:gd name="T22" fmla="*/ 2 w 43"/>
                  <a:gd name="T23" fmla="*/ 13 h 40"/>
                  <a:gd name="T24" fmla="*/ 3 w 43"/>
                  <a:gd name="T25" fmla="*/ 17 h 40"/>
                  <a:gd name="T26" fmla="*/ 8 w 43"/>
                  <a:gd name="T27" fmla="*/ 18 h 40"/>
                  <a:gd name="T28" fmla="*/ 12 w 43"/>
                  <a:gd name="T29" fmla="*/ 22 h 40"/>
                  <a:gd name="T30" fmla="*/ 18 w 43"/>
                  <a:gd name="T31" fmla="*/ 23 h 40"/>
                  <a:gd name="T32" fmla="*/ 31 w 43"/>
                  <a:gd name="T33" fmla="*/ 25 h 40"/>
                  <a:gd name="T34" fmla="*/ 40 w 43"/>
                  <a:gd name="T35" fmla="*/ 30 h 40"/>
                  <a:gd name="T36" fmla="*/ 40 w 43"/>
                  <a:gd name="T37"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3" h="40">
                    <a:moveTo>
                      <a:pt x="40" y="40"/>
                    </a:moveTo>
                    <a:cubicBezTo>
                      <a:pt x="40" y="35"/>
                      <a:pt x="36" y="30"/>
                      <a:pt x="31" y="28"/>
                    </a:cubicBezTo>
                    <a:cubicBezTo>
                      <a:pt x="25" y="26"/>
                      <a:pt x="20" y="26"/>
                      <a:pt x="14" y="26"/>
                    </a:cubicBezTo>
                    <a:cubicBezTo>
                      <a:pt x="12" y="26"/>
                      <a:pt x="9" y="26"/>
                      <a:pt x="8" y="24"/>
                    </a:cubicBezTo>
                    <a:cubicBezTo>
                      <a:pt x="8" y="22"/>
                      <a:pt x="8" y="21"/>
                      <a:pt x="7" y="20"/>
                    </a:cubicBezTo>
                    <a:cubicBezTo>
                      <a:pt x="6" y="18"/>
                      <a:pt x="3" y="19"/>
                      <a:pt x="2" y="18"/>
                    </a:cubicBezTo>
                    <a:cubicBezTo>
                      <a:pt x="0" y="17"/>
                      <a:pt x="0" y="14"/>
                      <a:pt x="1" y="12"/>
                    </a:cubicBezTo>
                    <a:cubicBezTo>
                      <a:pt x="3" y="10"/>
                      <a:pt x="5" y="8"/>
                      <a:pt x="6" y="6"/>
                    </a:cubicBezTo>
                    <a:cubicBezTo>
                      <a:pt x="7" y="4"/>
                      <a:pt x="6" y="1"/>
                      <a:pt x="3" y="1"/>
                    </a:cubicBezTo>
                    <a:cubicBezTo>
                      <a:pt x="5" y="0"/>
                      <a:pt x="7" y="2"/>
                      <a:pt x="7" y="3"/>
                    </a:cubicBezTo>
                    <a:cubicBezTo>
                      <a:pt x="8" y="5"/>
                      <a:pt x="7" y="7"/>
                      <a:pt x="6" y="8"/>
                    </a:cubicBezTo>
                    <a:cubicBezTo>
                      <a:pt x="5" y="10"/>
                      <a:pt x="3" y="11"/>
                      <a:pt x="2" y="13"/>
                    </a:cubicBezTo>
                    <a:cubicBezTo>
                      <a:pt x="2" y="14"/>
                      <a:pt x="2" y="16"/>
                      <a:pt x="3" y="17"/>
                    </a:cubicBezTo>
                    <a:cubicBezTo>
                      <a:pt x="4" y="16"/>
                      <a:pt x="7" y="17"/>
                      <a:pt x="8" y="18"/>
                    </a:cubicBezTo>
                    <a:cubicBezTo>
                      <a:pt x="9" y="19"/>
                      <a:pt x="10" y="21"/>
                      <a:pt x="12" y="22"/>
                    </a:cubicBezTo>
                    <a:cubicBezTo>
                      <a:pt x="14" y="23"/>
                      <a:pt x="16" y="23"/>
                      <a:pt x="18" y="23"/>
                    </a:cubicBezTo>
                    <a:cubicBezTo>
                      <a:pt x="23" y="23"/>
                      <a:pt x="27" y="23"/>
                      <a:pt x="31" y="25"/>
                    </a:cubicBezTo>
                    <a:cubicBezTo>
                      <a:pt x="35" y="26"/>
                      <a:pt x="38" y="27"/>
                      <a:pt x="40" y="30"/>
                    </a:cubicBezTo>
                    <a:cubicBezTo>
                      <a:pt x="42" y="33"/>
                      <a:pt x="43" y="38"/>
                      <a:pt x="40"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16">
                <a:extLst>
                  <a:ext uri="{FF2B5EF4-FFF2-40B4-BE49-F238E27FC236}">
                    <a16:creationId xmlns="" xmlns:a16="http://schemas.microsoft.com/office/drawing/2014/main" id="{7668AF45-519A-4C4F-9E1B-D218BFE11099}"/>
                  </a:ext>
                </a:extLst>
              </p:cNvPr>
              <p:cNvSpPr>
                <a:spLocks/>
              </p:cNvSpPr>
              <p:nvPr/>
            </p:nvSpPr>
            <p:spPr bwMode="auto">
              <a:xfrm>
                <a:off x="10464331" y="5978193"/>
                <a:ext cx="412477" cy="215473"/>
              </a:xfrm>
              <a:custGeom>
                <a:avLst/>
                <a:gdLst>
                  <a:gd name="T0" fmla="*/ 3 w 96"/>
                  <a:gd name="T1" fmla="*/ 20 h 50"/>
                  <a:gd name="T2" fmla="*/ 5 w 96"/>
                  <a:gd name="T3" fmla="*/ 17 h 50"/>
                  <a:gd name="T4" fmla="*/ 8 w 96"/>
                  <a:gd name="T5" fmla="*/ 13 h 50"/>
                  <a:gd name="T6" fmla="*/ 9 w 96"/>
                  <a:gd name="T7" fmla="*/ 8 h 50"/>
                  <a:gd name="T8" fmla="*/ 13 w 96"/>
                  <a:gd name="T9" fmla="*/ 8 h 50"/>
                  <a:gd name="T10" fmla="*/ 18 w 96"/>
                  <a:gd name="T11" fmla="*/ 7 h 50"/>
                  <a:gd name="T12" fmla="*/ 21 w 96"/>
                  <a:gd name="T13" fmla="*/ 10 h 50"/>
                  <a:gd name="T14" fmla="*/ 25 w 96"/>
                  <a:gd name="T15" fmla="*/ 6 h 50"/>
                  <a:gd name="T16" fmla="*/ 29 w 96"/>
                  <a:gd name="T17" fmla="*/ 3 h 50"/>
                  <a:gd name="T18" fmla="*/ 34 w 96"/>
                  <a:gd name="T19" fmla="*/ 4 h 50"/>
                  <a:gd name="T20" fmla="*/ 39 w 96"/>
                  <a:gd name="T21" fmla="*/ 2 h 50"/>
                  <a:gd name="T22" fmla="*/ 43 w 96"/>
                  <a:gd name="T23" fmla="*/ 3 h 50"/>
                  <a:gd name="T24" fmla="*/ 46 w 96"/>
                  <a:gd name="T25" fmla="*/ 5 h 50"/>
                  <a:gd name="T26" fmla="*/ 51 w 96"/>
                  <a:gd name="T27" fmla="*/ 2 h 50"/>
                  <a:gd name="T28" fmla="*/ 55 w 96"/>
                  <a:gd name="T29" fmla="*/ 0 h 50"/>
                  <a:gd name="T30" fmla="*/ 58 w 96"/>
                  <a:gd name="T31" fmla="*/ 1 h 50"/>
                  <a:gd name="T32" fmla="*/ 62 w 96"/>
                  <a:gd name="T33" fmla="*/ 4 h 50"/>
                  <a:gd name="T34" fmla="*/ 65 w 96"/>
                  <a:gd name="T35" fmla="*/ 5 h 50"/>
                  <a:gd name="T36" fmla="*/ 68 w 96"/>
                  <a:gd name="T37" fmla="*/ 10 h 50"/>
                  <a:gd name="T38" fmla="*/ 71 w 96"/>
                  <a:gd name="T39" fmla="*/ 14 h 50"/>
                  <a:gd name="T40" fmla="*/ 73 w 96"/>
                  <a:gd name="T41" fmla="*/ 11 h 50"/>
                  <a:gd name="T42" fmla="*/ 77 w 96"/>
                  <a:gd name="T43" fmla="*/ 17 h 50"/>
                  <a:gd name="T44" fmla="*/ 81 w 96"/>
                  <a:gd name="T45" fmla="*/ 20 h 50"/>
                  <a:gd name="T46" fmla="*/ 85 w 96"/>
                  <a:gd name="T47" fmla="*/ 23 h 50"/>
                  <a:gd name="T48" fmla="*/ 88 w 96"/>
                  <a:gd name="T49" fmla="*/ 24 h 50"/>
                  <a:gd name="T50" fmla="*/ 90 w 96"/>
                  <a:gd name="T51" fmla="*/ 27 h 50"/>
                  <a:gd name="T52" fmla="*/ 92 w 96"/>
                  <a:gd name="T53" fmla="*/ 32 h 50"/>
                  <a:gd name="T54" fmla="*/ 93 w 96"/>
                  <a:gd name="T55" fmla="*/ 42 h 50"/>
                  <a:gd name="T56" fmla="*/ 86 w 96"/>
                  <a:gd name="T57" fmla="*/ 45 h 50"/>
                  <a:gd name="T58" fmla="*/ 81 w 96"/>
                  <a:gd name="T59" fmla="*/ 43 h 50"/>
                  <a:gd name="T60" fmla="*/ 78 w 96"/>
                  <a:gd name="T61" fmla="*/ 41 h 50"/>
                  <a:gd name="T62" fmla="*/ 72 w 96"/>
                  <a:gd name="T63" fmla="*/ 36 h 50"/>
                  <a:gd name="T64" fmla="*/ 71 w 96"/>
                  <a:gd name="T65" fmla="*/ 41 h 50"/>
                  <a:gd name="T66" fmla="*/ 71 w 96"/>
                  <a:gd name="T67" fmla="*/ 48 h 50"/>
                  <a:gd name="T68" fmla="*/ 66 w 96"/>
                  <a:gd name="T69" fmla="*/ 46 h 50"/>
                  <a:gd name="T70" fmla="*/ 64 w 96"/>
                  <a:gd name="T71" fmla="*/ 41 h 50"/>
                  <a:gd name="T72" fmla="*/ 54 w 96"/>
                  <a:gd name="T73" fmla="*/ 42 h 50"/>
                  <a:gd name="T74" fmla="*/ 54 w 96"/>
                  <a:gd name="T75" fmla="*/ 37 h 50"/>
                  <a:gd name="T76" fmla="*/ 59 w 96"/>
                  <a:gd name="T77" fmla="*/ 36 h 50"/>
                  <a:gd name="T78" fmla="*/ 58 w 96"/>
                  <a:gd name="T79" fmla="*/ 31 h 50"/>
                  <a:gd name="T80" fmla="*/ 54 w 96"/>
                  <a:gd name="T81" fmla="*/ 29 h 50"/>
                  <a:gd name="T82" fmla="*/ 49 w 96"/>
                  <a:gd name="T83" fmla="*/ 29 h 50"/>
                  <a:gd name="T84" fmla="*/ 44 w 96"/>
                  <a:gd name="T85" fmla="*/ 28 h 50"/>
                  <a:gd name="T86" fmla="*/ 38 w 96"/>
                  <a:gd name="T87" fmla="*/ 32 h 50"/>
                  <a:gd name="T88" fmla="*/ 31 w 96"/>
                  <a:gd name="T89" fmla="*/ 35 h 50"/>
                  <a:gd name="T90" fmla="*/ 28 w 96"/>
                  <a:gd name="T91" fmla="*/ 37 h 50"/>
                  <a:gd name="T92" fmla="*/ 20 w 96"/>
                  <a:gd name="T93" fmla="*/ 40 h 50"/>
                  <a:gd name="T94" fmla="*/ 21 w 96"/>
                  <a:gd name="T95" fmla="*/ 36 h 50"/>
                  <a:gd name="T96" fmla="*/ 27 w 96"/>
                  <a:gd name="T97" fmla="*/ 30 h 50"/>
                  <a:gd name="T98" fmla="*/ 21 w 96"/>
                  <a:gd name="T99" fmla="*/ 26 h 50"/>
                  <a:gd name="T100" fmla="*/ 16 w 96"/>
                  <a:gd name="T101" fmla="*/ 24 h 50"/>
                  <a:gd name="T102" fmla="*/ 10 w 96"/>
                  <a:gd name="T103" fmla="*/ 25 h 50"/>
                  <a:gd name="T104" fmla="*/ 5 w 96"/>
                  <a:gd name="T105" fmla="*/ 27 h 50"/>
                  <a:gd name="T106" fmla="*/ 1 w 96"/>
                  <a:gd name="T107" fmla="*/ 23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6" h="50">
                    <a:moveTo>
                      <a:pt x="1" y="23"/>
                    </a:moveTo>
                    <a:cubicBezTo>
                      <a:pt x="1" y="23"/>
                      <a:pt x="1" y="21"/>
                      <a:pt x="1" y="20"/>
                    </a:cubicBezTo>
                    <a:cubicBezTo>
                      <a:pt x="2" y="20"/>
                      <a:pt x="3" y="21"/>
                      <a:pt x="3" y="20"/>
                    </a:cubicBezTo>
                    <a:cubicBezTo>
                      <a:pt x="3" y="20"/>
                      <a:pt x="3" y="19"/>
                      <a:pt x="3" y="19"/>
                    </a:cubicBezTo>
                    <a:cubicBezTo>
                      <a:pt x="3" y="18"/>
                      <a:pt x="4" y="18"/>
                      <a:pt x="4" y="18"/>
                    </a:cubicBezTo>
                    <a:cubicBezTo>
                      <a:pt x="5" y="18"/>
                      <a:pt x="5" y="17"/>
                      <a:pt x="5" y="17"/>
                    </a:cubicBezTo>
                    <a:cubicBezTo>
                      <a:pt x="5" y="16"/>
                      <a:pt x="6" y="17"/>
                      <a:pt x="7" y="17"/>
                    </a:cubicBezTo>
                    <a:cubicBezTo>
                      <a:pt x="7" y="16"/>
                      <a:pt x="7" y="15"/>
                      <a:pt x="8" y="14"/>
                    </a:cubicBezTo>
                    <a:cubicBezTo>
                      <a:pt x="8" y="14"/>
                      <a:pt x="8" y="14"/>
                      <a:pt x="8" y="13"/>
                    </a:cubicBezTo>
                    <a:cubicBezTo>
                      <a:pt x="8" y="12"/>
                      <a:pt x="8" y="12"/>
                      <a:pt x="8" y="11"/>
                    </a:cubicBezTo>
                    <a:cubicBezTo>
                      <a:pt x="7" y="11"/>
                      <a:pt x="7" y="10"/>
                      <a:pt x="8" y="9"/>
                    </a:cubicBezTo>
                    <a:cubicBezTo>
                      <a:pt x="8" y="9"/>
                      <a:pt x="9" y="9"/>
                      <a:pt x="9" y="8"/>
                    </a:cubicBezTo>
                    <a:cubicBezTo>
                      <a:pt x="10" y="8"/>
                      <a:pt x="10" y="8"/>
                      <a:pt x="11" y="8"/>
                    </a:cubicBezTo>
                    <a:cubicBezTo>
                      <a:pt x="11" y="8"/>
                      <a:pt x="11" y="9"/>
                      <a:pt x="12" y="9"/>
                    </a:cubicBezTo>
                    <a:cubicBezTo>
                      <a:pt x="12" y="8"/>
                      <a:pt x="12" y="8"/>
                      <a:pt x="13" y="8"/>
                    </a:cubicBezTo>
                    <a:cubicBezTo>
                      <a:pt x="14" y="8"/>
                      <a:pt x="15" y="8"/>
                      <a:pt x="15" y="9"/>
                    </a:cubicBezTo>
                    <a:cubicBezTo>
                      <a:pt x="16" y="9"/>
                      <a:pt x="16" y="9"/>
                      <a:pt x="16" y="8"/>
                    </a:cubicBezTo>
                    <a:cubicBezTo>
                      <a:pt x="16" y="8"/>
                      <a:pt x="17" y="8"/>
                      <a:pt x="18" y="7"/>
                    </a:cubicBezTo>
                    <a:cubicBezTo>
                      <a:pt x="18" y="7"/>
                      <a:pt x="18" y="7"/>
                      <a:pt x="19" y="8"/>
                    </a:cubicBezTo>
                    <a:cubicBezTo>
                      <a:pt x="20" y="8"/>
                      <a:pt x="20" y="9"/>
                      <a:pt x="20" y="9"/>
                    </a:cubicBezTo>
                    <a:cubicBezTo>
                      <a:pt x="20" y="9"/>
                      <a:pt x="21" y="10"/>
                      <a:pt x="21" y="10"/>
                    </a:cubicBezTo>
                    <a:cubicBezTo>
                      <a:pt x="21" y="9"/>
                      <a:pt x="22" y="8"/>
                      <a:pt x="23" y="8"/>
                    </a:cubicBezTo>
                    <a:cubicBezTo>
                      <a:pt x="24" y="8"/>
                      <a:pt x="24" y="8"/>
                      <a:pt x="24" y="7"/>
                    </a:cubicBezTo>
                    <a:cubicBezTo>
                      <a:pt x="25" y="6"/>
                      <a:pt x="24" y="6"/>
                      <a:pt x="25" y="6"/>
                    </a:cubicBezTo>
                    <a:cubicBezTo>
                      <a:pt x="26" y="6"/>
                      <a:pt x="27" y="6"/>
                      <a:pt x="28" y="6"/>
                    </a:cubicBezTo>
                    <a:cubicBezTo>
                      <a:pt x="28" y="5"/>
                      <a:pt x="27" y="5"/>
                      <a:pt x="27" y="4"/>
                    </a:cubicBezTo>
                    <a:cubicBezTo>
                      <a:pt x="28" y="4"/>
                      <a:pt x="29" y="3"/>
                      <a:pt x="29" y="3"/>
                    </a:cubicBezTo>
                    <a:cubicBezTo>
                      <a:pt x="30" y="3"/>
                      <a:pt x="31" y="2"/>
                      <a:pt x="32" y="4"/>
                    </a:cubicBezTo>
                    <a:cubicBezTo>
                      <a:pt x="32" y="4"/>
                      <a:pt x="32" y="4"/>
                      <a:pt x="33" y="5"/>
                    </a:cubicBezTo>
                    <a:cubicBezTo>
                      <a:pt x="34" y="5"/>
                      <a:pt x="34" y="4"/>
                      <a:pt x="34" y="4"/>
                    </a:cubicBezTo>
                    <a:cubicBezTo>
                      <a:pt x="36" y="4"/>
                      <a:pt x="37" y="4"/>
                      <a:pt x="38" y="4"/>
                    </a:cubicBezTo>
                    <a:cubicBezTo>
                      <a:pt x="38" y="4"/>
                      <a:pt x="39" y="5"/>
                      <a:pt x="39" y="4"/>
                    </a:cubicBezTo>
                    <a:cubicBezTo>
                      <a:pt x="39" y="3"/>
                      <a:pt x="39" y="3"/>
                      <a:pt x="39" y="2"/>
                    </a:cubicBezTo>
                    <a:cubicBezTo>
                      <a:pt x="39" y="1"/>
                      <a:pt x="39" y="1"/>
                      <a:pt x="40" y="1"/>
                    </a:cubicBezTo>
                    <a:cubicBezTo>
                      <a:pt x="40" y="2"/>
                      <a:pt x="41" y="2"/>
                      <a:pt x="41" y="2"/>
                    </a:cubicBezTo>
                    <a:cubicBezTo>
                      <a:pt x="42" y="2"/>
                      <a:pt x="42" y="3"/>
                      <a:pt x="43" y="3"/>
                    </a:cubicBezTo>
                    <a:cubicBezTo>
                      <a:pt x="43" y="3"/>
                      <a:pt x="44" y="3"/>
                      <a:pt x="44" y="3"/>
                    </a:cubicBezTo>
                    <a:cubicBezTo>
                      <a:pt x="44" y="4"/>
                      <a:pt x="44" y="4"/>
                      <a:pt x="45" y="4"/>
                    </a:cubicBezTo>
                    <a:cubicBezTo>
                      <a:pt x="45" y="5"/>
                      <a:pt x="45" y="5"/>
                      <a:pt x="46" y="5"/>
                    </a:cubicBezTo>
                    <a:cubicBezTo>
                      <a:pt x="46" y="4"/>
                      <a:pt x="46" y="3"/>
                      <a:pt x="47" y="3"/>
                    </a:cubicBezTo>
                    <a:cubicBezTo>
                      <a:pt x="49" y="2"/>
                      <a:pt x="49" y="4"/>
                      <a:pt x="50" y="5"/>
                    </a:cubicBezTo>
                    <a:cubicBezTo>
                      <a:pt x="51" y="4"/>
                      <a:pt x="51" y="3"/>
                      <a:pt x="51" y="2"/>
                    </a:cubicBezTo>
                    <a:cubicBezTo>
                      <a:pt x="50" y="1"/>
                      <a:pt x="49" y="1"/>
                      <a:pt x="50" y="0"/>
                    </a:cubicBezTo>
                    <a:cubicBezTo>
                      <a:pt x="51" y="0"/>
                      <a:pt x="52" y="0"/>
                      <a:pt x="53" y="0"/>
                    </a:cubicBezTo>
                    <a:cubicBezTo>
                      <a:pt x="54" y="0"/>
                      <a:pt x="55" y="0"/>
                      <a:pt x="55" y="0"/>
                    </a:cubicBezTo>
                    <a:cubicBezTo>
                      <a:pt x="56" y="0"/>
                      <a:pt x="56" y="1"/>
                      <a:pt x="56" y="1"/>
                    </a:cubicBezTo>
                    <a:cubicBezTo>
                      <a:pt x="56" y="2"/>
                      <a:pt x="56" y="2"/>
                      <a:pt x="57" y="2"/>
                    </a:cubicBezTo>
                    <a:cubicBezTo>
                      <a:pt x="57" y="2"/>
                      <a:pt x="57" y="1"/>
                      <a:pt x="58" y="1"/>
                    </a:cubicBezTo>
                    <a:cubicBezTo>
                      <a:pt x="58" y="1"/>
                      <a:pt x="59" y="1"/>
                      <a:pt x="59" y="1"/>
                    </a:cubicBezTo>
                    <a:cubicBezTo>
                      <a:pt x="60" y="1"/>
                      <a:pt x="61" y="1"/>
                      <a:pt x="61" y="2"/>
                    </a:cubicBezTo>
                    <a:cubicBezTo>
                      <a:pt x="62" y="3"/>
                      <a:pt x="60" y="5"/>
                      <a:pt x="62" y="4"/>
                    </a:cubicBezTo>
                    <a:cubicBezTo>
                      <a:pt x="63" y="3"/>
                      <a:pt x="63" y="3"/>
                      <a:pt x="64" y="4"/>
                    </a:cubicBezTo>
                    <a:cubicBezTo>
                      <a:pt x="64" y="4"/>
                      <a:pt x="64" y="5"/>
                      <a:pt x="64" y="5"/>
                    </a:cubicBezTo>
                    <a:cubicBezTo>
                      <a:pt x="64" y="5"/>
                      <a:pt x="64" y="5"/>
                      <a:pt x="65" y="5"/>
                    </a:cubicBezTo>
                    <a:cubicBezTo>
                      <a:pt x="65" y="4"/>
                      <a:pt x="65" y="5"/>
                      <a:pt x="66" y="5"/>
                    </a:cubicBezTo>
                    <a:cubicBezTo>
                      <a:pt x="67" y="5"/>
                      <a:pt x="67" y="5"/>
                      <a:pt x="67" y="6"/>
                    </a:cubicBezTo>
                    <a:cubicBezTo>
                      <a:pt x="67" y="7"/>
                      <a:pt x="67" y="9"/>
                      <a:pt x="68" y="10"/>
                    </a:cubicBezTo>
                    <a:cubicBezTo>
                      <a:pt x="69" y="11"/>
                      <a:pt x="69" y="10"/>
                      <a:pt x="70" y="11"/>
                    </a:cubicBezTo>
                    <a:cubicBezTo>
                      <a:pt x="70" y="11"/>
                      <a:pt x="70" y="11"/>
                      <a:pt x="70" y="12"/>
                    </a:cubicBezTo>
                    <a:cubicBezTo>
                      <a:pt x="70" y="12"/>
                      <a:pt x="70" y="14"/>
                      <a:pt x="71" y="14"/>
                    </a:cubicBezTo>
                    <a:cubicBezTo>
                      <a:pt x="71" y="13"/>
                      <a:pt x="71" y="12"/>
                      <a:pt x="71" y="12"/>
                    </a:cubicBezTo>
                    <a:cubicBezTo>
                      <a:pt x="71" y="11"/>
                      <a:pt x="71" y="11"/>
                      <a:pt x="72" y="11"/>
                    </a:cubicBezTo>
                    <a:cubicBezTo>
                      <a:pt x="72" y="11"/>
                      <a:pt x="72" y="11"/>
                      <a:pt x="73" y="11"/>
                    </a:cubicBezTo>
                    <a:cubicBezTo>
                      <a:pt x="73" y="12"/>
                      <a:pt x="72" y="14"/>
                      <a:pt x="72" y="14"/>
                    </a:cubicBezTo>
                    <a:cubicBezTo>
                      <a:pt x="73" y="15"/>
                      <a:pt x="74" y="14"/>
                      <a:pt x="74" y="15"/>
                    </a:cubicBezTo>
                    <a:cubicBezTo>
                      <a:pt x="75" y="16"/>
                      <a:pt x="75" y="18"/>
                      <a:pt x="77" y="17"/>
                    </a:cubicBezTo>
                    <a:cubicBezTo>
                      <a:pt x="78" y="17"/>
                      <a:pt x="79" y="16"/>
                      <a:pt x="79" y="17"/>
                    </a:cubicBezTo>
                    <a:cubicBezTo>
                      <a:pt x="80" y="18"/>
                      <a:pt x="79" y="18"/>
                      <a:pt x="80" y="18"/>
                    </a:cubicBezTo>
                    <a:cubicBezTo>
                      <a:pt x="80" y="19"/>
                      <a:pt x="80" y="20"/>
                      <a:pt x="81" y="20"/>
                    </a:cubicBezTo>
                    <a:cubicBezTo>
                      <a:pt x="82" y="21"/>
                      <a:pt x="82" y="21"/>
                      <a:pt x="83" y="21"/>
                    </a:cubicBezTo>
                    <a:cubicBezTo>
                      <a:pt x="84" y="21"/>
                      <a:pt x="84" y="21"/>
                      <a:pt x="84" y="21"/>
                    </a:cubicBezTo>
                    <a:cubicBezTo>
                      <a:pt x="84" y="22"/>
                      <a:pt x="84" y="22"/>
                      <a:pt x="85" y="23"/>
                    </a:cubicBezTo>
                    <a:cubicBezTo>
                      <a:pt x="85" y="23"/>
                      <a:pt x="85" y="23"/>
                      <a:pt x="85" y="24"/>
                    </a:cubicBezTo>
                    <a:cubicBezTo>
                      <a:pt x="86" y="24"/>
                      <a:pt x="86" y="22"/>
                      <a:pt x="87" y="22"/>
                    </a:cubicBezTo>
                    <a:cubicBezTo>
                      <a:pt x="88" y="22"/>
                      <a:pt x="88" y="23"/>
                      <a:pt x="88" y="24"/>
                    </a:cubicBezTo>
                    <a:cubicBezTo>
                      <a:pt x="88" y="25"/>
                      <a:pt x="88" y="25"/>
                      <a:pt x="89" y="25"/>
                    </a:cubicBezTo>
                    <a:cubicBezTo>
                      <a:pt x="89" y="26"/>
                      <a:pt x="90" y="26"/>
                      <a:pt x="90" y="26"/>
                    </a:cubicBezTo>
                    <a:cubicBezTo>
                      <a:pt x="90" y="26"/>
                      <a:pt x="90" y="27"/>
                      <a:pt x="90" y="27"/>
                    </a:cubicBezTo>
                    <a:cubicBezTo>
                      <a:pt x="90" y="28"/>
                      <a:pt x="92" y="28"/>
                      <a:pt x="92" y="29"/>
                    </a:cubicBezTo>
                    <a:cubicBezTo>
                      <a:pt x="93" y="30"/>
                      <a:pt x="93" y="30"/>
                      <a:pt x="93" y="31"/>
                    </a:cubicBezTo>
                    <a:cubicBezTo>
                      <a:pt x="93" y="31"/>
                      <a:pt x="92" y="31"/>
                      <a:pt x="92" y="32"/>
                    </a:cubicBezTo>
                    <a:cubicBezTo>
                      <a:pt x="92" y="33"/>
                      <a:pt x="95" y="34"/>
                      <a:pt x="95" y="35"/>
                    </a:cubicBezTo>
                    <a:cubicBezTo>
                      <a:pt x="96" y="36"/>
                      <a:pt x="94" y="36"/>
                      <a:pt x="93" y="36"/>
                    </a:cubicBezTo>
                    <a:cubicBezTo>
                      <a:pt x="93" y="38"/>
                      <a:pt x="93" y="40"/>
                      <a:pt x="93" y="42"/>
                    </a:cubicBezTo>
                    <a:cubicBezTo>
                      <a:pt x="92" y="42"/>
                      <a:pt x="90" y="41"/>
                      <a:pt x="89" y="42"/>
                    </a:cubicBezTo>
                    <a:cubicBezTo>
                      <a:pt x="88" y="43"/>
                      <a:pt x="88" y="43"/>
                      <a:pt x="89" y="44"/>
                    </a:cubicBezTo>
                    <a:cubicBezTo>
                      <a:pt x="89" y="46"/>
                      <a:pt x="86" y="46"/>
                      <a:pt x="86" y="45"/>
                    </a:cubicBezTo>
                    <a:cubicBezTo>
                      <a:pt x="85" y="45"/>
                      <a:pt x="85" y="47"/>
                      <a:pt x="84" y="47"/>
                    </a:cubicBezTo>
                    <a:cubicBezTo>
                      <a:pt x="82" y="48"/>
                      <a:pt x="82" y="47"/>
                      <a:pt x="82" y="45"/>
                    </a:cubicBezTo>
                    <a:cubicBezTo>
                      <a:pt x="81" y="45"/>
                      <a:pt x="81" y="44"/>
                      <a:pt x="81" y="43"/>
                    </a:cubicBezTo>
                    <a:cubicBezTo>
                      <a:pt x="81" y="43"/>
                      <a:pt x="80" y="43"/>
                      <a:pt x="80" y="43"/>
                    </a:cubicBezTo>
                    <a:cubicBezTo>
                      <a:pt x="80" y="42"/>
                      <a:pt x="80" y="42"/>
                      <a:pt x="80" y="41"/>
                    </a:cubicBezTo>
                    <a:cubicBezTo>
                      <a:pt x="79" y="41"/>
                      <a:pt x="78" y="41"/>
                      <a:pt x="78" y="41"/>
                    </a:cubicBezTo>
                    <a:cubicBezTo>
                      <a:pt x="77" y="40"/>
                      <a:pt x="78" y="38"/>
                      <a:pt x="76" y="37"/>
                    </a:cubicBezTo>
                    <a:cubicBezTo>
                      <a:pt x="75" y="39"/>
                      <a:pt x="76" y="41"/>
                      <a:pt x="73" y="40"/>
                    </a:cubicBezTo>
                    <a:cubicBezTo>
                      <a:pt x="72" y="40"/>
                      <a:pt x="73" y="38"/>
                      <a:pt x="72" y="36"/>
                    </a:cubicBezTo>
                    <a:cubicBezTo>
                      <a:pt x="71" y="36"/>
                      <a:pt x="69" y="37"/>
                      <a:pt x="69" y="38"/>
                    </a:cubicBezTo>
                    <a:cubicBezTo>
                      <a:pt x="70" y="38"/>
                      <a:pt x="70" y="39"/>
                      <a:pt x="71" y="39"/>
                    </a:cubicBezTo>
                    <a:cubicBezTo>
                      <a:pt x="71" y="40"/>
                      <a:pt x="71" y="40"/>
                      <a:pt x="71" y="41"/>
                    </a:cubicBezTo>
                    <a:cubicBezTo>
                      <a:pt x="71" y="42"/>
                      <a:pt x="71" y="42"/>
                      <a:pt x="71" y="43"/>
                    </a:cubicBezTo>
                    <a:cubicBezTo>
                      <a:pt x="70" y="43"/>
                      <a:pt x="71" y="43"/>
                      <a:pt x="71" y="44"/>
                    </a:cubicBezTo>
                    <a:cubicBezTo>
                      <a:pt x="73" y="45"/>
                      <a:pt x="72" y="46"/>
                      <a:pt x="71" y="48"/>
                    </a:cubicBezTo>
                    <a:cubicBezTo>
                      <a:pt x="71" y="48"/>
                      <a:pt x="72" y="49"/>
                      <a:pt x="72" y="49"/>
                    </a:cubicBezTo>
                    <a:cubicBezTo>
                      <a:pt x="72" y="50"/>
                      <a:pt x="68" y="49"/>
                      <a:pt x="68" y="49"/>
                    </a:cubicBezTo>
                    <a:cubicBezTo>
                      <a:pt x="67" y="48"/>
                      <a:pt x="65" y="47"/>
                      <a:pt x="66" y="46"/>
                    </a:cubicBezTo>
                    <a:cubicBezTo>
                      <a:pt x="66" y="45"/>
                      <a:pt x="67" y="45"/>
                      <a:pt x="67" y="44"/>
                    </a:cubicBezTo>
                    <a:cubicBezTo>
                      <a:pt x="66" y="44"/>
                      <a:pt x="63" y="44"/>
                      <a:pt x="63" y="43"/>
                    </a:cubicBezTo>
                    <a:cubicBezTo>
                      <a:pt x="62" y="42"/>
                      <a:pt x="63" y="41"/>
                      <a:pt x="64" y="41"/>
                    </a:cubicBezTo>
                    <a:cubicBezTo>
                      <a:pt x="62" y="42"/>
                      <a:pt x="58" y="45"/>
                      <a:pt x="57" y="41"/>
                    </a:cubicBezTo>
                    <a:cubicBezTo>
                      <a:pt x="57" y="41"/>
                      <a:pt x="57" y="41"/>
                      <a:pt x="56" y="41"/>
                    </a:cubicBezTo>
                    <a:cubicBezTo>
                      <a:pt x="56" y="42"/>
                      <a:pt x="55" y="42"/>
                      <a:pt x="54" y="42"/>
                    </a:cubicBezTo>
                    <a:cubicBezTo>
                      <a:pt x="53" y="42"/>
                      <a:pt x="50" y="42"/>
                      <a:pt x="51" y="40"/>
                    </a:cubicBezTo>
                    <a:cubicBezTo>
                      <a:pt x="51" y="39"/>
                      <a:pt x="52" y="39"/>
                      <a:pt x="53" y="38"/>
                    </a:cubicBezTo>
                    <a:cubicBezTo>
                      <a:pt x="54" y="38"/>
                      <a:pt x="54" y="38"/>
                      <a:pt x="54" y="37"/>
                    </a:cubicBezTo>
                    <a:cubicBezTo>
                      <a:pt x="55" y="37"/>
                      <a:pt x="56" y="37"/>
                      <a:pt x="57" y="36"/>
                    </a:cubicBezTo>
                    <a:cubicBezTo>
                      <a:pt x="57" y="36"/>
                      <a:pt x="57" y="36"/>
                      <a:pt x="58" y="36"/>
                    </a:cubicBezTo>
                    <a:cubicBezTo>
                      <a:pt x="58" y="36"/>
                      <a:pt x="59" y="36"/>
                      <a:pt x="59" y="36"/>
                    </a:cubicBezTo>
                    <a:cubicBezTo>
                      <a:pt x="59" y="35"/>
                      <a:pt x="59" y="34"/>
                      <a:pt x="60" y="34"/>
                    </a:cubicBezTo>
                    <a:cubicBezTo>
                      <a:pt x="61" y="33"/>
                      <a:pt x="61" y="34"/>
                      <a:pt x="61" y="33"/>
                    </a:cubicBezTo>
                    <a:cubicBezTo>
                      <a:pt x="61" y="31"/>
                      <a:pt x="59" y="32"/>
                      <a:pt x="58" y="31"/>
                    </a:cubicBezTo>
                    <a:cubicBezTo>
                      <a:pt x="58" y="30"/>
                      <a:pt x="58" y="29"/>
                      <a:pt x="59" y="28"/>
                    </a:cubicBezTo>
                    <a:cubicBezTo>
                      <a:pt x="59" y="29"/>
                      <a:pt x="59" y="29"/>
                      <a:pt x="58" y="29"/>
                    </a:cubicBezTo>
                    <a:cubicBezTo>
                      <a:pt x="57" y="30"/>
                      <a:pt x="55" y="29"/>
                      <a:pt x="54" y="29"/>
                    </a:cubicBezTo>
                    <a:cubicBezTo>
                      <a:pt x="53" y="29"/>
                      <a:pt x="52" y="29"/>
                      <a:pt x="51" y="28"/>
                    </a:cubicBezTo>
                    <a:cubicBezTo>
                      <a:pt x="50" y="28"/>
                      <a:pt x="50" y="27"/>
                      <a:pt x="49" y="26"/>
                    </a:cubicBezTo>
                    <a:cubicBezTo>
                      <a:pt x="49" y="27"/>
                      <a:pt x="50" y="28"/>
                      <a:pt x="49" y="29"/>
                    </a:cubicBezTo>
                    <a:cubicBezTo>
                      <a:pt x="48" y="30"/>
                      <a:pt x="47" y="29"/>
                      <a:pt x="46" y="29"/>
                    </a:cubicBezTo>
                    <a:cubicBezTo>
                      <a:pt x="46" y="29"/>
                      <a:pt x="45" y="29"/>
                      <a:pt x="45" y="29"/>
                    </a:cubicBezTo>
                    <a:cubicBezTo>
                      <a:pt x="45" y="28"/>
                      <a:pt x="44" y="28"/>
                      <a:pt x="44" y="28"/>
                    </a:cubicBezTo>
                    <a:cubicBezTo>
                      <a:pt x="43" y="28"/>
                      <a:pt x="43" y="29"/>
                      <a:pt x="43" y="29"/>
                    </a:cubicBezTo>
                    <a:cubicBezTo>
                      <a:pt x="42" y="30"/>
                      <a:pt x="41" y="30"/>
                      <a:pt x="41" y="30"/>
                    </a:cubicBezTo>
                    <a:cubicBezTo>
                      <a:pt x="39" y="30"/>
                      <a:pt x="39" y="30"/>
                      <a:pt x="38" y="32"/>
                    </a:cubicBezTo>
                    <a:cubicBezTo>
                      <a:pt x="38" y="32"/>
                      <a:pt x="38" y="33"/>
                      <a:pt x="37" y="33"/>
                    </a:cubicBezTo>
                    <a:cubicBezTo>
                      <a:pt x="36" y="33"/>
                      <a:pt x="35" y="32"/>
                      <a:pt x="34" y="32"/>
                    </a:cubicBezTo>
                    <a:cubicBezTo>
                      <a:pt x="33" y="32"/>
                      <a:pt x="32" y="35"/>
                      <a:pt x="31" y="35"/>
                    </a:cubicBezTo>
                    <a:cubicBezTo>
                      <a:pt x="29" y="36"/>
                      <a:pt x="30" y="33"/>
                      <a:pt x="29" y="33"/>
                    </a:cubicBezTo>
                    <a:cubicBezTo>
                      <a:pt x="28" y="33"/>
                      <a:pt x="27" y="35"/>
                      <a:pt x="27" y="35"/>
                    </a:cubicBezTo>
                    <a:cubicBezTo>
                      <a:pt x="27" y="36"/>
                      <a:pt x="28" y="36"/>
                      <a:pt x="28" y="37"/>
                    </a:cubicBezTo>
                    <a:cubicBezTo>
                      <a:pt x="28" y="39"/>
                      <a:pt x="24" y="37"/>
                      <a:pt x="23" y="37"/>
                    </a:cubicBezTo>
                    <a:cubicBezTo>
                      <a:pt x="23" y="38"/>
                      <a:pt x="23" y="40"/>
                      <a:pt x="21" y="40"/>
                    </a:cubicBezTo>
                    <a:cubicBezTo>
                      <a:pt x="21" y="40"/>
                      <a:pt x="20" y="40"/>
                      <a:pt x="20" y="40"/>
                    </a:cubicBezTo>
                    <a:cubicBezTo>
                      <a:pt x="20" y="40"/>
                      <a:pt x="19" y="40"/>
                      <a:pt x="19" y="39"/>
                    </a:cubicBezTo>
                    <a:cubicBezTo>
                      <a:pt x="18" y="39"/>
                      <a:pt x="17" y="39"/>
                      <a:pt x="17" y="38"/>
                    </a:cubicBezTo>
                    <a:cubicBezTo>
                      <a:pt x="17" y="36"/>
                      <a:pt x="20" y="36"/>
                      <a:pt x="21" y="36"/>
                    </a:cubicBezTo>
                    <a:cubicBezTo>
                      <a:pt x="21" y="35"/>
                      <a:pt x="20" y="34"/>
                      <a:pt x="21" y="33"/>
                    </a:cubicBezTo>
                    <a:cubicBezTo>
                      <a:pt x="22" y="33"/>
                      <a:pt x="24" y="33"/>
                      <a:pt x="25" y="33"/>
                    </a:cubicBezTo>
                    <a:cubicBezTo>
                      <a:pt x="25" y="32"/>
                      <a:pt x="25" y="29"/>
                      <a:pt x="27" y="30"/>
                    </a:cubicBezTo>
                    <a:cubicBezTo>
                      <a:pt x="26" y="30"/>
                      <a:pt x="25" y="30"/>
                      <a:pt x="24" y="29"/>
                    </a:cubicBezTo>
                    <a:cubicBezTo>
                      <a:pt x="23" y="29"/>
                      <a:pt x="22" y="29"/>
                      <a:pt x="22" y="29"/>
                    </a:cubicBezTo>
                    <a:cubicBezTo>
                      <a:pt x="21" y="28"/>
                      <a:pt x="21" y="27"/>
                      <a:pt x="21" y="26"/>
                    </a:cubicBezTo>
                    <a:cubicBezTo>
                      <a:pt x="20" y="26"/>
                      <a:pt x="18" y="28"/>
                      <a:pt x="17" y="26"/>
                    </a:cubicBezTo>
                    <a:cubicBezTo>
                      <a:pt x="16" y="25"/>
                      <a:pt x="17" y="25"/>
                      <a:pt x="16" y="24"/>
                    </a:cubicBezTo>
                    <a:cubicBezTo>
                      <a:pt x="16" y="23"/>
                      <a:pt x="16" y="24"/>
                      <a:pt x="16" y="24"/>
                    </a:cubicBezTo>
                    <a:cubicBezTo>
                      <a:pt x="15" y="24"/>
                      <a:pt x="14" y="24"/>
                      <a:pt x="13" y="24"/>
                    </a:cubicBezTo>
                    <a:cubicBezTo>
                      <a:pt x="13" y="24"/>
                      <a:pt x="11" y="24"/>
                      <a:pt x="11" y="24"/>
                    </a:cubicBezTo>
                    <a:cubicBezTo>
                      <a:pt x="11" y="25"/>
                      <a:pt x="11" y="25"/>
                      <a:pt x="10" y="25"/>
                    </a:cubicBezTo>
                    <a:cubicBezTo>
                      <a:pt x="10" y="26"/>
                      <a:pt x="9" y="26"/>
                      <a:pt x="8" y="26"/>
                    </a:cubicBezTo>
                    <a:cubicBezTo>
                      <a:pt x="7" y="26"/>
                      <a:pt x="7" y="25"/>
                      <a:pt x="7" y="25"/>
                    </a:cubicBezTo>
                    <a:cubicBezTo>
                      <a:pt x="7" y="26"/>
                      <a:pt x="6" y="27"/>
                      <a:pt x="5" y="27"/>
                    </a:cubicBezTo>
                    <a:cubicBezTo>
                      <a:pt x="4" y="27"/>
                      <a:pt x="4" y="25"/>
                      <a:pt x="3" y="24"/>
                    </a:cubicBezTo>
                    <a:cubicBezTo>
                      <a:pt x="2" y="25"/>
                      <a:pt x="2" y="25"/>
                      <a:pt x="1" y="24"/>
                    </a:cubicBezTo>
                    <a:cubicBezTo>
                      <a:pt x="0" y="23"/>
                      <a:pt x="1" y="25"/>
                      <a:pt x="1"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17">
                <a:extLst>
                  <a:ext uri="{FF2B5EF4-FFF2-40B4-BE49-F238E27FC236}">
                    <a16:creationId xmlns="" xmlns:a16="http://schemas.microsoft.com/office/drawing/2014/main" id="{FC141EBC-E7E0-4C84-A50A-BEDF2E77845A}"/>
                  </a:ext>
                </a:extLst>
              </p:cNvPr>
              <p:cNvSpPr>
                <a:spLocks/>
              </p:cNvSpPr>
              <p:nvPr/>
            </p:nvSpPr>
            <p:spPr bwMode="auto">
              <a:xfrm>
                <a:off x="10670568" y="5836596"/>
                <a:ext cx="233942" cy="172378"/>
              </a:xfrm>
              <a:custGeom>
                <a:avLst/>
                <a:gdLst>
                  <a:gd name="T0" fmla="*/ 4 w 54"/>
                  <a:gd name="T1" fmla="*/ 32 h 40"/>
                  <a:gd name="T2" fmla="*/ 5 w 54"/>
                  <a:gd name="T3" fmla="*/ 29 h 40"/>
                  <a:gd name="T4" fmla="*/ 2 w 54"/>
                  <a:gd name="T5" fmla="*/ 21 h 40"/>
                  <a:gd name="T6" fmla="*/ 3 w 54"/>
                  <a:gd name="T7" fmla="*/ 18 h 40"/>
                  <a:gd name="T8" fmla="*/ 5 w 54"/>
                  <a:gd name="T9" fmla="*/ 14 h 40"/>
                  <a:gd name="T10" fmla="*/ 4 w 54"/>
                  <a:gd name="T11" fmla="*/ 7 h 40"/>
                  <a:gd name="T12" fmla="*/ 7 w 54"/>
                  <a:gd name="T13" fmla="*/ 10 h 40"/>
                  <a:gd name="T14" fmla="*/ 10 w 54"/>
                  <a:gd name="T15" fmla="*/ 11 h 40"/>
                  <a:gd name="T16" fmla="*/ 13 w 54"/>
                  <a:gd name="T17" fmla="*/ 10 h 40"/>
                  <a:gd name="T18" fmla="*/ 17 w 54"/>
                  <a:gd name="T19" fmla="*/ 6 h 40"/>
                  <a:gd name="T20" fmla="*/ 18 w 54"/>
                  <a:gd name="T21" fmla="*/ 2 h 40"/>
                  <a:gd name="T22" fmla="*/ 22 w 54"/>
                  <a:gd name="T23" fmla="*/ 2 h 40"/>
                  <a:gd name="T24" fmla="*/ 25 w 54"/>
                  <a:gd name="T25" fmla="*/ 1 h 40"/>
                  <a:gd name="T26" fmla="*/ 29 w 54"/>
                  <a:gd name="T27" fmla="*/ 4 h 40"/>
                  <a:gd name="T28" fmla="*/ 34 w 54"/>
                  <a:gd name="T29" fmla="*/ 4 h 40"/>
                  <a:gd name="T30" fmla="*/ 36 w 54"/>
                  <a:gd name="T31" fmla="*/ 7 h 40"/>
                  <a:gd name="T32" fmla="*/ 37 w 54"/>
                  <a:gd name="T33" fmla="*/ 9 h 40"/>
                  <a:gd name="T34" fmla="*/ 37 w 54"/>
                  <a:gd name="T35" fmla="*/ 15 h 40"/>
                  <a:gd name="T36" fmla="*/ 39 w 54"/>
                  <a:gd name="T37" fmla="*/ 20 h 40"/>
                  <a:gd name="T38" fmla="*/ 40 w 54"/>
                  <a:gd name="T39" fmla="*/ 18 h 40"/>
                  <a:gd name="T40" fmla="*/ 43 w 54"/>
                  <a:gd name="T41" fmla="*/ 17 h 40"/>
                  <a:gd name="T42" fmla="*/ 45 w 54"/>
                  <a:gd name="T43" fmla="*/ 19 h 40"/>
                  <a:gd name="T44" fmla="*/ 49 w 54"/>
                  <a:gd name="T45" fmla="*/ 18 h 40"/>
                  <a:gd name="T46" fmla="*/ 51 w 54"/>
                  <a:gd name="T47" fmla="*/ 21 h 40"/>
                  <a:gd name="T48" fmla="*/ 52 w 54"/>
                  <a:gd name="T49" fmla="*/ 25 h 40"/>
                  <a:gd name="T50" fmla="*/ 54 w 54"/>
                  <a:gd name="T51" fmla="*/ 27 h 40"/>
                  <a:gd name="T52" fmla="*/ 50 w 54"/>
                  <a:gd name="T53" fmla="*/ 29 h 40"/>
                  <a:gd name="T54" fmla="*/ 46 w 54"/>
                  <a:gd name="T55" fmla="*/ 31 h 40"/>
                  <a:gd name="T56" fmla="*/ 43 w 54"/>
                  <a:gd name="T57" fmla="*/ 33 h 40"/>
                  <a:gd name="T58" fmla="*/ 44 w 54"/>
                  <a:gd name="T59" fmla="*/ 34 h 40"/>
                  <a:gd name="T60" fmla="*/ 43 w 54"/>
                  <a:gd name="T61" fmla="*/ 39 h 40"/>
                  <a:gd name="T62" fmla="*/ 35 w 54"/>
                  <a:gd name="T63" fmla="*/ 39 h 40"/>
                  <a:gd name="T64" fmla="*/ 29 w 54"/>
                  <a:gd name="T65" fmla="*/ 37 h 40"/>
                  <a:gd name="T66" fmla="*/ 27 w 54"/>
                  <a:gd name="T67" fmla="*/ 37 h 40"/>
                  <a:gd name="T68" fmla="*/ 20 w 54"/>
                  <a:gd name="T69" fmla="*/ 34 h 40"/>
                  <a:gd name="T70" fmla="*/ 16 w 54"/>
                  <a:gd name="T71" fmla="*/ 34 h 40"/>
                  <a:gd name="T72" fmla="*/ 10 w 54"/>
                  <a:gd name="T73" fmla="*/ 37 h 40"/>
                  <a:gd name="T74" fmla="*/ 7 w 54"/>
                  <a:gd name="T75" fmla="*/ 36 h 40"/>
                  <a:gd name="T76" fmla="*/ 7 w 54"/>
                  <a:gd name="T77" fmla="*/ 3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4" h="40">
                    <a:moveTo>
                      <a:pt x="7" y="34"/>
                    </a:moveTo>
                    <a:cubicBezTo>
                      <a:pt x="6" y="34"/>
                      <a:pt x="4" y="33"/>
                      <a:pt x="4" y="32"/>
                    </a:cubicBezTo>
                    <a:cubicBezTo>
                      <a:pt x="4" y="32"/>
                      <a:pt x="4" y="31"/>
                      <a:pt x="4" y="31"/>
                    </a:cubicBezTo>
                    <a:cubicBezTo>
                      <a:pt x="4" y="30"/>
                      <a:pt x="5" y="30"/>
                      <a:pt x="5" y="29"/>
                    </a:cubicBezTo>
                    <a:cubicBezTo>
                      <a:pt x="3" y="28"/>
                      <a:pt x="2" y="27"/>
                      <a:pt x="1" y="26"/>
                    </a:cubicBezTo>
                    <a:cubicBezTo>
                      <a:pt x="1" y="24"/>
                      <a:pt x="3" y="22"/>
                      <a:pt x="2" y="21"/>
                    </a:cubicBezTo>
                    <a:cubicBezTo>
                      <a:pt x="1" y="20"/>
                      <a:pt x="0" y="20"/>
                      <a:pt x="2" y="19"/>
                    </a:cubicBezTo>
                    <a:cubicBezTo>
                      <a:pt x="2" y="19"/>
                      <a:pt x="3" y="19"/>
                      <a:pt x="3" y="18"/>
                    </a:cubicBezTo>
                    <a:cubicBezTo>
                      <a:pt x="4" y="17"/>
                      <a:pt x="3" y="17"/>
                      <a:pt x="3" y="16"/>
                    </a:cubicBezTo>
                    <a:cubicBezTo>
                      <a:pt x="3" y="15"/>
                      <a:pt x="4" y="14"/>
                      <a:pt x="5" y="14"/>
                    </a:cubicBezTo>
                    <a:cubicBezTo>
                      <a:pt x="4" y="13"/>
                      <a:pt x="3" y="12"/>
                      <a:pt x="3" y="11"/>
                    </a:cubicBezTo>
                    <a:cubicBezTo>
                      <a:pt x="3" y="9"/>
                      <a:pt x="3" y="8"/>
                      <a:pt x="4" y="7"/>
                    </a:cubicBezTo>
                    <a:cubicBezTo>
                      <a:pt x="4" y="6"/>
                      <a:pt x="5" y="6"/>
                      <a:pt x="6" y="7"/>
                    </a:cubicBezTo>
                    <a:cubicBezTo>
                      <a:pt x="6" y="7"/>
                      <a:pt x="6" y="9"/>
                      <a:pt x="7" y="10"/>
                    </a:cubicBezTo>
                    <a:cubicBezTo>
                      <a:pt x="7" y="9"/>
                      <a:pt x="8" y="8"/>
                      <a:pt x="9" y="8"/>
                    </a:cubicBezTo>
                    <a:cubicBezTo>
                      <a:pt x="10" y="8"/>
                      <a:pt x="10" y="10"/>
                      <a:pt x="10" y="11"/>
                    </a:cubicBezTo>
                    <a:cubicBezTo>
                      <a:pt x="10" y="11"/>
                      <a:pt x="11" y="11"/>
                      <a:pt x="11" y="10"/>
                    </a:cubicBezTo>
                    <a:cubicBezTo>
                      <a:pt x="11" y="10"/>
                      <a:pt x="12" y="10"/>
                      <a:pt x="13" y="10"/>
                    </a:cubicBezTo>
                    <a:cubicBezTo>
                      <a:pt x="13" y="9"/>
                      <a:pt x="13" y="8"/>
                      <a:pt x="12" y="8"/>
                    </a:cubicBezTo>
                    <a:cubicBezTo>
                      <a:pt x="12" y="5"/>
                      <a:pt x="15" y="5"/>
                      <a:pt x="17" y="6"/>
                    </a:cubicBezTo>
                    <a:cubicBezTo>
                      <a:pt x="17" y="5"/>
                      <a:pt x="17" y="5"/>
                      <a:pt x="17" y="4"/>
                    </a:cubicBezTo>
                    <a:cubicBezTo>
                      <a:pt x="17" y="4"/>
                      <a:pt x="17" y="3"/>
                      <a:pt x="18" y="2"/>
                    </a:cubicBezTo>
                    <a:cubicBezTo>
                      <a:pt x="18" y="2"/>
                      <a:pt x="19" y="1"/>
                      <a:pt x="20" y="1"/>
                    </a:cubicBezTo>
                    <a:cubicBezTo>
                      <a:pt x="21" y="1"/>
                      <a:pt x="21" y="2"/>
                      <a:pt x="22" y="2"/>
                    </a:cubicBezTo>
                    <a:cubicBezTo>
                      <a:pt x="22" y="2"/>
                      <a:pt x="22" y="2"/>
                      <a:pt x="22" y="2"/>
                    </a:cubicBezTo>
                    <a:cubicBezTo>
                      <a:pt x="23" y="1"/>
                      <a:pt x="24" y="0"/>
                      <a:pt x="25" y="1"/>
                    </a:cubicBezTo>
                    <a:cubicBezTo>
                      <a:pt x="26" y="2"/>
                      <a:pt x="24" y="6"/>
                      <a:pt x="27" y="5"/>
                    </a:cubicBezTo>
                    <a:cubicBezTo>
                      <a:pt x="28" y="5"/>
                      <a:pt x="28" y="4"/>
                      <a:pt x="29" y="4"/>
                    </a:cubicBezTo>
                    <a:cubicBezTo>
                      <a:pt x="30" y="5"/>
                      <a:pt x="31" y="6"/>
                      <a:pt x="32" y="7"/>
                    </a:cubicBezTo>
                    <a:cubicBezTo>
                      <a:pt x="32" y="7"/>
                      <a:pt x="33" y="5"/>
                      <a:pt x="34" y="4"/>
                    </a:cubicBezTo>
                    <a:cubicBezTo>
                      <a:pt x="34" y="4"/>
                      <a:pt x="35" y="3"/>
                      <a:pt x="36" y="4"/>
                    </a:cubicBezTo>
                    <a:cubicBezTo>
                      <a:pt x="36" y="5"/>
                      <a:pt x="36" y="6"/>
                      <a:pt x="36" y="7"/>
                    </a:cubicBezTo>
                    <a:cubicBezTo>
                      <a:pt x="36" y="7"/>
                      <a:pt x="36" y="8"/>
                      <a:pt x="37" y="8"/>
                    </a:cubicBezTo>
                    <a:cubicBezTo>
                      <a:pt x="37" y="8"/>
                      <a:pt x="37" y="8"/>
                      <a:pt x="37" y="9"/>
                    </a:cubicBezTo>
                    <a:cubicBezTo>
                      <a:pt x="38" y="10"/>
                      <a:pt x="38" y="12"/>
                      <a:pt x="38" y="13"/>
                    </a:cubicBezTo>
                    <a:cubicBezTo>
                      <a:pt x="37" y="14"/>
                      <a:pt x="37" y="14"/>
                      <a:pt x="37" y="15"/>
                    </a:cubicBezTo>
                    <a:cubicBezTo>
                      <a:pt x="36" y="17"/>
                      <a:pt x="38" y="16"/>
                      <a:pt x="38" y="17"/>
                    </a:cubicBezTo>
                    <a:cubicBezTo>
                      <a:pt x="39" y="18"/>
                      <a:pt x="39" y="19"/>
                      <a:pt x="39" y="20"/>
                    </a:cubicBezTo>
                    <a:cubicBezTo>
                      <a:pt x="39" y="20"/>
                      <a:pt x="39" y="21"/>
                      <a:pt x="38" y="22"/>
                    </a:cubicBezTo>
                    <a:cubicBezTo>
                      <a:pt x="38" y="21"/>
                      <a:pt x="40" y="19"/>
                      <a:pt x="40" y="18"/>
                    </a:cubicBezTo>
                    <a:cubicBezTo>
                      <a:pt x="40" y="18"/>
                      <a:pt x="41" y="17"/>
                      <a:pt x="41" y="17"/>
                    </a:cubicBezTo>
                    <a:cubicBezTo>
                      <a:pt x="42" y="16"/>
                      <a:pt x="43" y="16"/>
                      <a:pt x="43" y="17"/>
                    </a:cubicBezTo>
                    <a:cubicBezTo>
                      <a:pt x="43" y="17"/>
                      <a:pt x="43" y="18"/>
                      <a:pt x="43" y="19"/>
                    </a:cubicBezTo>
                    <a:cubicBezTo>
                      <a:pt x="43" y="19"/>
                      <a:pt x="44" y="18"/>
                      <a:pt x="45" y="19"/>
                    </a:cubicBezTo>
                    <a:cubicBezTo>
                      <a:pt x="46" y="19"/>
                      <a:pt x="45" y="21"/>
                      <a:pt x="46" y="21"/>
                    </a:cubicBezTo>
                    <a:cubicBezTo>
                      <a:pt x="47" y="21"/>
                      <a:pt x="48" y="18"/>
                      <a:pt x="49" y="18"/>
                    </a:cubicBezTo>
                    <a:cubicBezTo>
                      <a:pt x="50" y="18"/>
                      <a:pt x="51" y="18"/>
                      <a:pt x="51" y="18"/>
                    </a:cubicBezTo>
                    <a:cubicBezTo>
                      <a:pt x="52" y="19"/>
                      <a:pt x="51" y="20"/>
                      <a:pt x="51" y="21"/>
                    </a:cubicBezTo>
                    <a:cubicBezTo>
                      <a:pt x="52" y="21"/>
                      <a:pt x="52" y="21"/>
                      <a:pt x="52" y="22"/>
                    </a:cubicBezTo>
                    <a:cubicBezTo>
                      <a:pt x="52" y="23"/>
                      <a:pt x="52" y="24"/>
                      <a:pt x="52" y="25"/>
                    </a:cubicBezTo>
                    <a:cubicBezTo>
                      <a:pt x="52" y="26"/>
                      <a:pt x="52" y="26"/>
                      <a:pt x="53" y="26"/>
                    </a:cubicBezTo>
                    <a:cubicBezTo>
                      <a:pt x="54" y="26"/>
                      <a:pt x="54" y="26"/>
                      <a:pt x="54" y="27"/>
                    </a:cubicBezTo>
                    <a:cubicBezTo>
                      <a:pt x="54" y="27"/>
                      <a:pt x="54" y="28"/>
                      <a:pt x="54" y="28"/>
                    </a:cubicBezTo>
                    <a:cubicBezTo>
                      <a:pt x="53" y="29"/>
                      <a:pt x="52" y="29"/>
                      <a:pt x="50" y="29"/>
                    </a:cubicBezTo>
                    <a:cubicBezTo>
                      <a:pt x="50" y="29"/>
                      <a:pt x="48" y="29"/>
                      <a:pt x="47" y="29"/>
                    </a:cubicBezTo>
                    <a:cubicBezTo>
                      <a:pt x="47" y="30"/>
                      <a:pt x="47" y="31"/>
                      <a:pt x="46" y="31"/>
                    </a:cubicBezTo>
                    <a:cubicBezTo>
                      <a:pt x="45" y="31"/>
                      <a:pt x="44" y="29"/>
                      <a:pt x="43" y="29"/>
                    </a:cubicBezTo>
                    <a:cubicBezTo>
                      <a:pt x="41" y="29"/>
                      <a:pt x="43" y="32"/>
                      <a:pt x="43" y="33"/>
                    </a:cubicBezTo>
                    <a:cubicBezTo>
                      <a:pt x="43" y="33"/>
                      <a:pt x="43" y="33"/>
                      <a:pt x="43" y="34"/>
                    </a:cubicBezTo>
                    <a:cubicBezTo>
                      <a:pt x="44" y="34"/>
                      <a:pt x="44" y="34"/>
                      <a:pt x="44" y="34"/>
                    </a:cubicBezTo>
                    <a:cubicBezTo>
                      <a:pt x="44" y="35"/>
                      <a:pt x="42" y="36"/>
                      <a:pt x="41" y="36"/>
                    </a:cubicBezTo>
                    <a:cubicBezTo>
                      <a:pt x="42" y="37"/>
                      <a:pt x="43" y="38"/>
                      <a:pt x="43" y="39"/>
                    </a:cubicBezTo>
                    <a:cubicBezTo>
                      <a:pt x="42" y="40"/>
                      <a:pt x="41" y="40"/>
                      <a:pt x="40" y="40"/>
                    </a:cubicBezTo>
                    <a:cubicBezTo>
                      <a:pt x="38" y="40"/>
                      <a:pt x="37" y="39"/>
                      <a:pt x="35" y="39"/>
                    </a:cubicBezTo>
                    <a:cubicBezTo>
                      <a:pt x="34" y="39"/>
                      <a:pt x="34" y="40"/>
                      <a:pt x="32" y="39"/>
                    </a:cubicBezTo>
                    <a:cubicBezTo>
                      <a:pt x="31" y="39"/>
                      <a:pt x="30" y="37"/>
                      <a:pt x="29" y="37"/>
                    </a:cubicBezTo>
                    <a:cubicBezTo>
                      <a:pt x="29" y="36"/>
                      <a:pt x="28" y="35"/>
                      <a:pt x="28" y="35"/>
                    </a:cubicBezTo>
                    <a:cubicBezTo>
                      <a:pt x="27" y="35"/>
                      <a:pt x="27" y="36"/>
                      <a:pt x="27" y="37"/>
                    </a:cubicBezTo>
                    <a:cubicBezTo>
                      <a:pt x="26" y="38"/>
                      <a:pt x="23" y="37"/>
                      <a:pt x="22" y="35"/>
                    </a:cubicBezTo>
                    <a:cubicBezTo>
                      <a:pt x="22" y="34"/>
                      <a:pt x="22" y="34"/>
                      <a:pt x="20" y="34"/>
                    </a:cubicBezTo>
                    <a:cubicBezTo>
                      <a:pt x="19" y="34"/>
                      <a:pt x="18" y="35"/>
                      <a:pt x="17" y="35"/>
                    </a:cubicBezTo>
                    <a:cubicBezTo>
                      <a:pt x="17" y="35"/>
                      <a:pt x="16" y="34"/>
                      <a:pt x="16" y="34"/>
                    </a:cubicBezTo>
                    <a:cubicBezTo>
                      <a:pt x="15" y="35"/>
                      <a:pt x="14" y="36"/>
                      <a:pt x="13" y="36"/>
                    </a:cubicBezTo>
                    <a:cubicBezTo>
                      <a:pt x="12" y="37"/>
                      <a:pt x="11" y="37"/>
                      <a:pt x="10" y="37"/>
                    </a:cubicBezTo>
                    <a:cubicBezTo>
                      <a:pt x="9" y="37"/>
                      <a:pt x="9" y="36"/>
                      <a:pt x="9" y="36"/>
                    </a:cubicBezTo>
                    <a:cubicBezTo>
                      <a:pt x="8" y="36"/>
                      <a:pt x="8" y="36"/>
                      <a:pt x="7" y="36"/>
                    </a:cubicBezTo>
                    <a:cubicBezTo>
                      <a:pt x="7" y="36"/>
                      <a:pt x="6" y="36"/>
                      <a:pt x="6" y="36"/>
                    </a:cubicBezTo>
                    <a:cubicBezTo>
                      <a:pt x="5" y="36"/>
                      <a:pt x="5" y="35"/>
                      <a:pt x="7" y="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18">
                <a:extLst>
                  <a:ext uri="{FF2B5EF4-FFF2-40B4-BE49-F238E27FC236}">
                    <a16:creationId xmlns="" xmlns:a16="http://schemas.microsoft.com/office/drawing/2014/main" id="{7FCBCDE8-46D6-4924-81AA-7E17DD47EDE9}"/>
                  </a:ext>
                </a:extLst>
              </p:cNvPr>
              <p:cNvSpPr>
                <a:spLocks/>
              </p:cNvSpPr>
              <p:nvPr/>
            </p:nvSpPr>
            <p:spPr bwMode="auto">
              <a:xfrm>
                <a:off x="11196939" y="5522622"/>
                <a:ext cx="338600" cy="175457"/>
              </a:xfrm>
              <a:custGeom>
                <a:avLst/>
                <a:gdLst>
                  <a:gd name="T0" fmla="*/ 33 w 79"/>
                  <a:gd name="T1" fmla="*/ 28 h 41"/>
                  <a:gd name="T2" fmla="*/ 36 w 79"/>
                  <a:gd name="T3" fmla="*/ 30 h 41"/>
                  <a:gd name="T4" fmla="*/ 39 w 79"/>
                  <a:gd name="T5" fmla="*/ 34 h 41"/>
                  <a:gd name="T6" fmla="*/ 43 w 79"/>
                  <a:gd name="T7" fmla="*/ 34 h 41"/>
                  <a:gd name="T8" fmla="*/ 45 w 79"/>
                  <a:gd name="T9" fmla="*/ 37 h 41"/>
                  <a:gd name="T10" fmla="*/ 48 w 79"/>
                  <a:gd name="T11" fmla="*/ 39 h 41"/>
                  <a:gd name="T12" fmla="*/ 52 w 79"/>
                  <a:gd name="T13" fmla="*/ 39 h 41"/>
                  <a:gd name="T14" fmla="*/ 52 w 79"/>
                  <a:gd name="T15" fmla="*/ 37 h 41"/>
                  <a:gd name="T16" fmla="*/ 55 w 79"/>
                  <a:gd name="T17" fmla="*/ 38 h 41"/>
                  <a:gd name="T18" fmla="*/ 60 w 79"/>
                  <a:gd name="T19" fmla="*/ 39 h 41"/>
                  <a:gd name="T20" fmla="*/ 63 w 79"/>
                  <a:gd name="T21" fmla="*/ 37 h 41"/>
                  <a:gd name="T22" fmla="*/ 67 w 79"/>
                  <a:gd name="T23" fmla="*/ 41 h 41"/>
                  <a:gd name="T24" fmla="*/ 69 w 79"/>
                  <a:gd name="T25" fmla="*/ 37 h 41"/>
                  <a:gd name="T26" fmla="*/ 74 w 79"/>
                  <a:gd name="T27" fmla="*/ 36 h 41"/>
                  <a:gd name="T28" fmla="*/ 76 w 79"/>
                  <a:gd name="T29" fmla="*/ 36 h 41"/>
                  <a:gd name="T30" fmla="*/ 79 w 79"/>
                  <a:gd name="T31" fmla="*/ 32 h 41"/>
                  <a:gd name="T32" fmla="*/ 75 w 79"/>
                  <a:gd name="T33" fmla="*/ 31 h 41"/>
                  <a:gd name="T34" fmla="*/ 72 w 79"/>
                  <a:gd name="T35" fmla="*/ 31 h 41"/>
                  <a:gd name="T36" fmla="*/ 67 w 79"/>
                  <a:gd name="T37" fmla="*/ 31 h 41"/>
                  <a:gd name="T38" fmla="*/ 66 w 79"/>
                  <a:gd name="T39" fmla="*/ 26 h 41"/>
                  <a:gd name="T40" fmla="*/ 63 w 79"/>
                  <a:gd name="T41" fmla="*/ 20 h 41"/>
                  <a:gd name="T42" fmla="*/ 59 w 79"/>
                  <a:gd name="T43" fmla="*/ 22 h 41"/>
                  <a:gd name="T44" fmla="*/ 53 w 79"/>
                  <a:gd name="T45" fmla="*/ 21 h 41"/>
                  <a:gd name="T46" fmla="*/ 51 w 79"/>
                  <a:gd name="T47" fmla="*/ 20 h 41"/>
                  <a:gd name="T48" fmla="*/ 46 w 79"/>
                  <a:gd name="T49" fmla="*/ 28 h 41"/>
                  <a:gd name="T50" fmla="*/ 45 w 79"/>
                  <a:gd name="T51" fmla="*/ 24 h 41"/>
                  <a:gd name="T52" fmla="*/ 41 w 79"/>
                  <a:gd name="T53" fmla="*/ 23 h 41"/>
                  <a:gd name="T54" fmla="*/ 44 w 79"/>
                  <a:gd name="T55" fmla="*/ 22 h 41"/>
                  <a:gd name="T56" fmla="*/ 49 w 79"/>
                  <a:gd name="T57" fmla="*/ 19 h 41"/>
                  <a:gd name="T58" fmla="*/ 53 w 79"/>
                  <a:gd name="T59" fmla="*/ 17 h 41"/>
                  <a:gd name="T60" fmla="*/ 56 w 79"/>
                  <a:gd name="T61" fmla="*/ 12 h 41"/>
                  <a:gd name="T62" fmla="*/ 51 w 79"/>
                  <a:gd name="T63" fmla="*/ 9 h 41"/>
                  <a:gd name="T64" fmla="*/ 50 w 79"/>
                  <a:gd name="T65" fmla="*/ 5 h 41"/>
                  <a:gd name="T66" fmla="*/ 47 w 79"/>
                  <a:gd name="T67" fmla="*/ 5 h 41"/>
                  <a:gd name="T68" fmla="*/ 44 w 79"/>
                  <a:gd name="T69" fmla="*/ 10 h 41"/>
                  <a:gd name="T70" fmla="*/ 39 w 79"/>
                  <a:gd name="T71" fmla="*/ 10 h 41"/>
                  <a:gd name="T72" fmla="*/ 38 w 79"/>
                  <a:gd name="T73" fmla="*/ 10 h 41"/>
                  <a:gd name="T74" fmla="*/ 36 w 79"/>
                  <a:gd name="T75" fmla="*/ 8 h 41"/>
                  <a:gd name="T76" fmla="*/ 35 w 79"/>
                  <a:gd name="T77" fmla="*/ 3 h 41"/>
                  <a:gd name="T78" fmla="*/ 29 w 79"/>
                  <a:gd name="T79" fmla="*/ 2 h 41"/>
                  <a:gd name="T80" fmla="*/ 28 w 79"/>
                  <a:gd name="T81" fmla="*/ 6 h 41"/>
                  <a:gd name="T82" fmla="*/ 24 w 79"/>
                  <a:gd name="T83" fmla="*/ 7 h 41"/>
                  <a:gd name="T84" fmla="*/ 22 w 79"/>
                  <a:gd name="T85" fmla="*/ 7 h 41"/>
                  <a:gd name="T86" fmla="*/ 19 w 79"/>
                  <a:gd name="T87" fmla="*/ 6 h 41"/>
                  <a:gd name="T88" fmla="*/ 14 w 79"/>
                  <a:gd name="T89" fmla="*/ 5 h 41"/>
                  <a:gd name="T90" fmla="*/ 11 w 79"/>
                  <a:gd name="T91" fmla="*/ 6 h 41"/>
                  <a:gd name="T92" fmla="*/ 13 w 79"/>
                  <a:gd name="T93" fmla="*/ 14 h 41"/>
                  <a:gd name="T94" fmla="*/ 9 w 79"/>
                  <a:gd name="T95" fmla="*/ 16 h 41"/>
                  <a:gd name="T96" fmla="*/ 6 w 79"/>
                  <a:gd name="T97" fmla="*/ 12 h 41"/>
                  <a:gd name="T98" fmla="*/ 3 w 79"/>
                  <a:gd name="T99" fmla="*/ 14 h 41"/>
                  <a:gd name="T100" fmla="*/ 5 w 79"/>
                  <a:gd name="T101" fmla="*/ 19 h 41"/>
                  <a:gd name="T102" fmla="*/ 3 w 79"/>
                  <a:gd name="T103" fmla="*/ 22 h 41"/>
                  <a:gd name="T104" fmla="*/ 3 w 79"/>
                  <a:gd name="T105" fmla="*/ 25 h 41"/>
                  <a:gd name="T106" fmla="*/ 9 w 79"/>
                  <a:gd name="T107" fmla="*/ 29 h 41"/>
                  <a:gd name="T108" fmla="*/ 17 w 79"/>
                  <a:gd name="T109" fmla="*/ 28 h 41"/>
                  <a:gd name="T110" fmla="*/ 22 w 79"/>
                  <a:gd name="T111" fmla="*/ 28 h 41"/>
                  <a:gd name="T112" fmla="*/ 25 w 79"/>
                  <a:gd name="T113" fmla="*/ 29 h 41"/>
                  <a:gd name="T114" fmla="*/ 31 w 79"/>
                  <a:gd name="T115" fmla="*/ 29 h 41"/>
                  <a:gd name="T116" fmla="*/ 33 w 79"/>
                  <a:gd name="T117" fmla="*/ 30 h 41"/>
                  <a:gd name="T118" fmla="*/ 33 w 79"/>
                  <a:gd name="T119" fmla="*/ 27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9" h="41">
                    <a:moveTo>
                      <a:pt x="33" y="27"/>
                    </a:moveTo>
                    <a:cubicBezTo>
                      <a:pt x="32" y="27"/>
                      <a:pt x="32" y="28"/>
                      <a:pt x="33" y="28"/>
                    </a:cubicBezTo>
                    <a:cubicBezTo>
                      <a:pt x="33" y="29"/>
                      <a:pt x="34" y="29"/>
                      <a:pt x="34" y="29"/>
                    </a:cubicBezTo>
                    <a:cubicBezTo>
                      <a:pt x="36" y="29"/>
                      <a:pt x="36" y="29"/>
                      <a:pt x="36" y="30"/>
                    </a:cubicBezTo>
                    <a:cubicBezTo>
                      <a:pt x="36" y="31"/>
                      <a:pt x="36" y="31"/>
                      <a:pt x="37" y="31"/>
                    </a:cubicBezTo>
                    <a:cubicBezTo>
                      <a:pt x="38" y="32"/>
                      <a:pt x="38" y="33"/>
                      <a:pt x="39" y="34"/>
                    </a:cubicBezTo>
                    <a:cubicBezTo>
                      <a:pt x="40" y="35"/>
                      <a:pt x="42" y="32"/>
                      <a:pt x="43" y="33"/>
                    </a:cubicBezTo>
                    <a:cubicBezTo>
                      <a:pt x="43" y="33"/>
                      <a:pt x="43" y="34"/>
                      <a:pt x="43" y="34"/>
                    </a:cubicBezTo>
                    <a:cubicBezTo>
                      <a:pt x="43" y="34"/>
                      <a:pt x="43" y="35"/>
                      <a:pt x="43" y="35"/>
                    </a:cubicBezTo>
                    <a:cubicBezTo>
                      <a:pt x="43" y="36"/>
                      <a:pt x="44" y="37"/>
                      <a:pt x="45" y="37"/>
                    </a:cubicBezTo>
                    <a:cubicBezTo>
                      <a:pt x="45" y="37"/>
                      <a:pt x="46" y="36"/>
                      <a:pt x="47" y="37"/>
                    </a:cubicBezTo>
                    <a:cubicBezTo>
                      <a:pt x="47" y="37"/>
                      <a:pt x="48" y="38"/>
                      <a:pt x="48" y="39"/>
                    </a:cubicBezTo>
                    <a:cubicBezTo>
                      <a:pt x="49" y="39"/>
                      <a:pt x="49" y="39"/>
                      <a:pt x="50" y="40"/>
                    </a:cubicBezTo>
                    <a:cubicBezTo>
                      <a:pt x="51" y="40"/>
                      <a:pt x="51" y="40"/>
                      <a:pt x="52" y="39"/>
                    </a:cubicBezTo>
                    <a:cubicBezTo>
                      <a:pt x="52" y="39"/>
                      <a:pt x="52" y="38"/>
                      <a:pt x="52" y="38"/>
                    </a:cubicBezTo>
                    <a:cubicBezTo>
                      <a:pt x="52" y="38"/>
                      <a:pt x="52" y="37"/>
                      <a:pt x="52" y="37"/>
                    </a:cubicBezTo>
                    <a:cubicBezTo>
                      <a:pt x="52" y="36"/>
                      <a:pt x="53" y="37"/>
                      <a:pt x="54" y="37"/>
                    </a:cubicBezTo>
                    <a:cubicBezTo>
                      <a:pt x="54" y="37"/>
                      <a:pt x="54" y="38"/>
                      <a:pt x="55" y="38"/>
                    </a:cubicBezTo>
                    <a:cubicBezTo>
                      <a:pt x="56" y="37"/>
                      <a:pt x="56" y="36"/>
                      <a:pt x="57" y="36"/>
                    </a:cubicBezTo>
                    <a:cubicBezTo>
                      <a:pt x="59" y="36"/>
                      <a:pt x="58" y="38"/>
                      <a:pt x="60" y="39"/>
                    </a:cubicBezTo>
                    <a:cubicBezTo>
                      <a:pt x="61" y="39"/>
                      <a:pt x="61" y="38"/>
                      <a:pt x="62" y="38"/>
                    </a:cubicBezTo>
                    <a:cubicBezTo>
                      <a:pt x="63" y="37"/>
                      <a:pt x="63" y="37"/>
                      <a:pt x="63" y="37"/>
                    </a:cubicBezTo>
                    <a:cubicBezTo>
                      <a:pt x="64" y="37"/>
                      <a:pt x="64" y="37"/>
                      <a:pt x="64" y="37"/>
                    </a:cubicBezTo>
                    <a:cubicBezTo>
                      <a:pt x="65" y="39"/>
                      <a:pt x="65" y="41"/>
                      <a:pt x="67" y="41"/>
                    </a:cubicBezTo>
                    <a:cubicBezTo>
                      <a:pt x="68" y="41"/>
                      <a:pt x="69" y="40"/>
                      <a:pt x="69" y="39"/>
                    </a:cubicBezTo>
                    <a:cubicBezTo>
                      <a:pt x="69" y="38"/>
                      <a:pt x="69" y="37"/>
                      <a:pt x="69" y="37"/>
                    </a:cubicBezTo>
                    <a:cubicBezTo>
                      <a:pt x="70" y="37"/>
                      <a:pt x="71" y="37"/>
                      <a:pt x="72" y="37"/>
                    </a:cubicBezTo>
                    <a:cubicBezTo>
                      <a:pt x="72" y="37"/>
                      <a:pt x="73" y="36"/>
                      <a:pt x="74" y="36"/>
                    </a:cubicBezTo>
                    <a:cubicBezTo>
                      <a:pt x="74" y="36"/>
                      <a:pt x="74" y="37"/>
                      <a:pt x="74" y="37"/>
                    </a:cubicBezTo>
                    <a:cubicBezTo>
                      <a:pt x="75" y="37"/>
                      <a:pt x="75" y="37"/>
                      <a:pt x="76" y="36"/>
                    </a:cubicBezTo>
                    <a:cubicBezTo>
                      <a:pt x="77" y="36"/>
                      <a:pt x="78" y="35"/>
                      <a:pt x="78" y="34"/>
                    </a:cubicBezTo>
                    <a:cubicBezTo>
                      <a:pt x="79" y="33"/>
                      <a:pt x="79" y="33"/>
                      <a:pt x="79" y="32"/>
                    </a:cubicBezTo>
                    <a:cubicBezTo>
                      <a:pt x="79" y="31"/>
                      <a:pt x="79" y="31"/>
                      <a:pt x="78" y="30"/>
                    </a:cubicBezTo>
                    <a:cubicBezTo>
                      <a:pt x="77" y="30"/>
                      <a:pt x="76" y="31"/>
                      <a:pt x="75" y="31"/>
                    </a:cubicBezTo>
                    <a:cubicBezTo>
                      <a:pt x="74" y="32"/>
                      <a:pt x="74" y="32"/>
                      <a:pt x="74" y="32"/>
                    </a:cubicBezTo>
                    <a:cubicBezTo>
                      <a:pt x="73" y="31"/>
                      <a:pt x="73" y="31"/>
                      <a:pt x="72" y="31"/>
                    </a:cubicBezTo>
                    <a:cubicBezTo>
                      <a:pt x="71" y="30"/>
                      <a:pt x="70" y="29"/>
                      <a:pt x="68" y="30"/>
                    </a:cubicBezTo>
                    <a:cubicBezTo>
                      <a:pt x="68" y="30"/>
                      <a:pt x="67" y="31"/>
                      <a:pt x="67" y="31"/>
                    </a:cubicBezTo>
                    <a:cubicBezTo>
                      <a:pt x="66" y="30"/>
                      <a:pt x="66" y="29"/>
                      <a:pt x="66" y="29"/>
                    </a:cubicBezTo>
                    <a:cubicBezTo>
                      <a:pt x="66" y="28"/>
                      <a:pt x="66" y="27"/>
                      <a:pt x="66" y="26"/>
                    </a:cubicBezTo>
                    <a:cubicBezTo>
                      <a:pt x="66" y="25"/>
                      <a:pt x="66" y="23"/>
                      <a:pt x="66" y="22"/>
                    </a:cubicBezTo>
                    <a:cubicBezTo>
                      <a:pt x="65" y="21"/>
                      <a:pt x="64" y="20"/>
                      <a:pt x="63" y="20"/>
                    </a:cubicBezTo>
                    <a:cubicBezTo>
                      <a:pt x="61" y="20"/>
                      <a:pt x="61" y="22"/>
                      <a:pt x="61" y="23"/>
                    </a:cubicBezTo>
                    <a:cubicBezTo>
                      <a:pt x="60" y="22"/>
                      <a:pt x="60" y="22"/>
                      <a:pt x="59" y="22"/>
                    </a:cubicBezTo>
                    <a:cubicBezTo>
                      <a:pt x="58" y="22"/>
                      <a:pt x="57" y="23"/>
                      <a:pt x="56" y="24"/>
                    </a:cubicBezTo>
                    <a:cubicBezTo>
                      <a:pt x="56" y="23"/>
                      <a:pt x="55" y="21"/>
                      <a:pt x="53" y="21"/>
                    </a:cubicBezTo>
                    <a:cubicBezTo>
                      <a:pt x="53" y="21"/>
                      <a:pt x="52" y="22"/>
                      <a:pt x="52" y="22"/>
                    </a:cubicBezTo>
                    <a:cubicBezTo>
                      <a:pt x="51" y="22"/>
                      <a:pt x="51" y="21"/>
                      <a:pt x="51" y="20"/>
                    </a:cubicBezTo>
                    <a:cubicBezTo>
                      <a:pt x="49" y="20"/>
                      <a:pt x="48" y="24"/>
                      <a:pt x="48" y="25"/>
                    </a:cubicBezTo>
                    <a:cubicBezTo>
                      <a:pt x="48" y="26"/>
                      <a:pt x="48" y="27"/>
                      <a:pt x="46" y="28"/>
                    </a:cubicBezTo>
                    <a:cubicBezTo>
                      <a:pt x="46" y="27"/>
                      <a:pt x="46" y="26"/>
                      <a:pt x="46" y="26"/>
                    </a:cubicBezTo>
                    <a:cubicBezTo>
                      <a:pt x="46" y="25"/>
                      <a:pt x="46" y="24"/>
                      <a:pt x="45" y="24"/>
                    </a:cubicBezTo>
                    <a:cubicBezTo>
                      <a:pt x="44" y="24"/>
                      <a:pt x="44" y="24"/>
                      <a:pt x="43" y="24"/>
                    </a:cubicBezTo>
                    <a:cubicBezTo>
                      <a:pt x="42" y="23"/>
                      <a:pt x="42" y="23"/>
                      <a:pt x="41" y="23"/>
                    </a:cubicBezTo>
                    <a:cubicBezTo>
                      <a:pt x="41" y="23"/>
                      <a:pt x="42" y="23"/>
                      <a:pt x="42" y="23"/>
                    </a:cubicBezTo>
                    <a:cubicBezTo>
                      <a:pt x="43" y="23"/>
                      <a:pt x="43" y="22"/>
                      <a:pt x="44" y="22"/>
                    </a:cubicBezTo>
                    <a:cubicBezTo>
                      <a:pt x="45" y="22"/>
                      <a:pt x="46" y="22"/>
                      <a:pt x="47" y="22"/>
                    </a:cubicBezTo>
                    <a:cubicBezTo>
                      <a:pt x="48" y="21"/>
                      <a:pt x="49" y="20"/>
                      <a:pt x="49" y="19"/>
                    </a:cubicBezTo>
                    <a:cubicBezTo>
                      <a:pt x="50" y="18"/>
                      <a:pt x="50" y="17"/>
                      <a:pt x="50" y="16"/>
                    </a:cubicBezTo>
                    <a:cubicBezTo>
                      <a:pt x="51" y="17"/>
                      <a:pt x="52" y="18"/>
                      <a:pt x="53" y="17"/>
                    </a:cubicBezTo>
                    <a:cubicBezTo>
                      <a:pt x="54" y="17"/>
                      <a:pt x="55" y="16"/>
                      <a:pt x="55" y="15"/>
                    </a:cubicBezTo>
                    <a:cubicBezTo>
                      <a:pt x="56" y="14"/>
                      <a:pt x="56" y="13"/>
                      <a:pt x="56" y="12"/>
                    </a:cubicBezTo>
                    <a:cubicBezTo>
                      <a:pt x="55" y="11"/>
                      <a:pt x="52" y="9"/>
                      <a:pt x="51" y="11"/>
                    </a:cubicBezTo>
                    <a:cubicBezTo>
                      <a:pt x="51" y="11"/>
                      <a:pt x="51" y="9"/>
                      <a:pt x="51" y="9"/>
                    </a:cubicBezTo>
                    <a:cubicBezTo>
                      <a:pt x="52" y="8"/>
                      <a:pt x="51" y="7"/>
                      <a:pt x="50" y="6"/>
                    </a:cubicBezTo>
                    <a:cubicBezTo>
                      <a:pt x="50" y="6"/>
                      <a:pt x="50" y="5"/>
                      <a:pt x="50" y="5"/>
                    </a:cubicBezTo>
                    <a:cubicBezTo>
                      <a:pt x="49" y="5"/>
                      <a:pt x="49" y="5"/>
                      <a:pt x="49" y="5"/>
                    </a:cubicBezTo>
                    <a:cubicBezTo>
                      <a:pt x="48" y="5"/>
                      <a:pt x="47" y="5"/>
                      <a:pt x="47" y="5"/>
                    </a:cubicBezTo>
                    <a:cubicBezTo>
                      <a:pt x="46" y="6"/>
                      <a:pt x="45" y="7"/>
                      <a:pt x="45" y="8"/>
                    </a:cubicBezTo>
                    <a:cubicBezTo>
                      <a:pt x="45" y="9"/>
                      <a:pt x="45" y="10"/>
                      <a:pt x="44" y="10"/>
                    </a:cubicBezTo>
                    <a:cubicBezTo>
                      <a:pt x="44" y="11"/>
                      <a:pt x="42" y="10"/>
                      <a:pt x="41" y="10"/>
                    </a:cubicBezTo>
                    <a:cubicBezTo>
                      <a:pt x="41" y="10"/>
                      <a:pt x="40" y="10"/>
                      <a:pt x="39" y="10"/>
                    </a:cubicBezTo>
                    <a:cubicBezTo>
                      <a:pt x="39" y="10"/>
                      <a:pt x="39" y="11"/>
                      <a:pt x="39" y="11"/>
                    </a:cubicBezTo>
                    <a:cubicBezTo>
                      <a:pt x="38" y="11"/>
                      <a:pt x="38" y="10"/>
                      <a:pt x="38" y="10"/>
                    </a:cubicBezTo>
                    <a:cubicBezTo>
                      <a:pt x="37" y="9"/>
                      <a:pt x="37" y="9"/>
                      <a:pt x="37" y="9"/>
                    </a:cubicBezTo>
                    <a:cubicBezTo>
                      <a:pt x="36" y="9"/>
                      <a:pt x="36" y="9"/>
                      <a:pt x="36" y="8"/>
                    </a:cubicBezTo>
                    <a:cubicBezTo>
                      <a:pt x="35" y="8"/>
                      <a:pt x="36" y="7"/>
                      <a:pt x="36" y="7"/>
                    </a:cubicBezTo>
                    <a:cubicBezTo>
                      <a:pt x="36" y="5"/>
                      <a:pt x="36" y="4"/>
                      <a:pt x="35" y="3"/>
                    </a:cubicBezTo>
                    <a:cubicBezTo>
                      <a:pt x="35" y="2"/>
                      <a:pt x="33" y="2"/>
                      <a:pt x="33" y="3"/>
                    </a:cubicBezTo>
                    <a:cubicBezTo>
                      <a:pt x="34" y="0"/>
                      <a:pt x="30" y="1"/>
                      <a:pt x="29" y="2"/>
                    </a:cubicBezTo>
                    <a:cubicBezTo>
                      <a:pt x="29" y="2"/>
                      <a:pt x="28" y="3"/>
                      <a:pt x="28" y="4"/>
                    </a:cubicBezTo>
                    <a:cubicBezTo>
                      <a:pt x="28" y="5"/>
                      <a:pt x="28" y="5"/>
                      <a:pt x="28" y="6"/>
                    </a:cubicBezTo>
                    <a:cubicBezTo>
                      <a:pt x="27" y="6"/>
                      <a:pt x="27" y="6"/>
                      <a:pt x="26" y="6"/>
                    </a:cubicBezTo>
                    <a:cubicBezTo>
                      <a:pt x="25" y="6"/>
                      <a:pt x="25" y="6"/>
                      <a:pt x="24" y="7"/>
                    </a:cubicBezTo>
                    <a:cubicBezTo>
                      <a:pt x="24" y="7"/>
                      <a:pt x="24" y="7"/>
                      <a:pt x="24" y="8"/>
                    </a:cubicBezTo>
                    <a:cubicBezTo>
                      <a:pt x="23" y="8"/>
                      <a:pt x="22" y="7"/>
                      <a:pt x="22" y="7"/>
                    </a:cubicBezTo>
                    <a:cubicBezTo>
                      <a:pt x="21" y="6"/>
                      <a:pt x="21" y="7"/>
                      <a:pt x="20" y="7"/>
                    </a:cubicBezTo>
                    <a:cubicBezTo>
                      <a:pt x="19" y="7"/>
                      <a:pt x="19" y="7"/>
                      <a:pt x="19" y="6"/>
                    </a:cubicBezTo>
                    <a:cubicBezTo>
                      <a:pt x="18" y="6"/>
                      <a:pt x="18" y="5"/>
                      <a:pt x="17" y="5"/>
                    </a:cubicBezTo>
                    <a:cubicBezTo>
                      <a:pt x="16" y="4"/>
                      <a:pt x="15" y="4"/>
                      <a:pt x="14" y="5"/>
                    </a:cubicBezTo>
                    <a:cubicBezTo>
                      <a:pt x="13" y="5"/>
                      <a:pt x="13" y="6"/>
                      <a:pt x="12" y="7"/>
                    </a:cubicBezTo>
                    <a:cubicBezTo>
                      <a:pt x="12" y="7"/>
                      <a:pt x="11" y="6"/>
                      <a:pt x="11" y="6"/>
                    </a:cubicBezTo>
                    <a:cubicBezTo>
                      <a:pt x="10" y="8"/>
                      <a:pt x="10" y="11"/>
                      <a:pt x="11" y="12"/>
                    </a:cubicBezTo>
                    <a:cubicBezTo>
                      <a:pt x="12" y="13"/>
                      <a:pt x="14" y="13"/>
                      <a:pt x="13" y="14"/>
                    </a:cubicBezTo>
                    <a:cubicBezTo>
                      <a:pt x="12" y="14"/>
                      <a:pt x="11" y="13"/>
                      <a:pt x="10" y="13"/>
                    </a:cubicBezTo>
                    <a:cubicBezTo>
                      <a:pt x="9" y="14"/>
                      <a:pt x="9" y="16"/>
                      <a:pt x="9" y="16"/>
                    </a:cubicBezTo>
                    <a:cubicBezTo>
                      <a:pt x="9" y="16"/>
                      <a:pt x="8" y="16"/>
                      <a:pt x="8" y="16"/>
                    </a:cubicBezTo>
                    <a:cubicBezTo>
                      <a:pt x="7" y="15"/>
                      <a:pt x="7" y="13"/>
                      <a:pt x="6" y="12"/>
                    </a:cubicBezTo>
                    <a:cubicBezTo>
                      <a:pt x="6" y="11"/>
                      <a:pt x="4" y="10"/>
                      <a:pt x="3" y="10"/>
                    </a:cubicBezTo>
                    <a:cubicBezTo>
                      <a:pt x="3" y="11"/>
                      <a:pt x="3" y="13"/>
                      <a:pt x="3" y="14"/>
                    </a:cubicBezTo>
                    <a:cubicBezTo>
                      <a:pt x="3" y="14"/>
                      <a:pt x="4" y="15"/>
                      <a:pt x="4" y="16"/>
                    </a:cubicBezTo>
                    <a:cubicBezTo>
                      <a:pt x="5" y="17"/>
                      <a:pt x="4" y="18"/>
                      <a:pt x="5" y="19"/>
                    </a:cubicBezTo>
                    <a:cubicBezTo>
                      <a:pt x="5" y="19"/>
                      <a:pt x="4" y="20"/>
                      <a:pt x="4" y="20"/>
                    </a:cubicBezTo>
                    <a:cubicBezTo>
                      <a:pt x="3" y="21"/>
                      <a:pt x="4" y="21"/>
                      <a:pt x="3" y="22"/>
                    </a:cubicBezTo>
                    <a:cubicBezTo>
                      <a:pt x="3" y="22"/>
                      <a:pt x="2" y="22"/>
                      <a:pt x="1" y="23"/>
                    </a:cubicBezTo>
                    <a:cubicBezTo>
                      <a:pt x="0" y="24"/>
                      <a:pt x="2" y="25"/>
                      <a:pt x="3" y="25"/>
                    </a:cubicBezTo>
                    <a:cubicBezTo>
                      <a:pt x="4" y="25"/>
                      <a:pt x="6" y="24"/>
                      <a:pt x="6" y="25"/>
                    </a:cubicBezTo>
                    <a:cubicBezTo>
                      <a:pt x="8" y="26"/>
                      <a:pt x="7" y="29"/>
                      <a:pt x="9" y="29"/>
                    </a:cubicBezTo>
                    <a:cubicBezTo>
                      <a:pt x="11" y="29"/>
                      <a:pt x="13" y="29"/>
                      <a:pt x="15" y="28"/>
                    </a:cubicBezTo>
                    <a:cubicBezTo>
                      <a:pt x="15" y="28"/>
                      <a:pt x="16" y="27"/>
                      <a:pt x="17" y="28"/>
                    </a:cubicBezTo>
                    <a:cubicBezTo>
                      <a:pt x="18" y="28"/>
                      <a:pt x="18" y="30"/>
                      <a:pt x="20" y="29"/>
                    </a:cubicBezTo>
                    <a:cubicBezTo>
                      <a:pt x="21" y="29"/>
                      <a:pt x="22" y="29"/>
                      <a:pt x="22" y="28"/>
                    </a:cubicBezTo>
                    <a:cubicBezTo>
                      <a:pt x="23" y="28"/>
                      <a:pt x="23" y="28"/>
                      <a:pt x="23" y="28"/>
                    </a:cubicBezTo>
                    <a:cubicBezTo>
                      <a:pt x="23" y="29"/>
                      <a:pt x="24" y="29"/>
                      <a:pt x="25" y="29"/>
                    </a:cubicBezTo>
                    <a:cubicBezTo>
                      <a:pt x="26" y="29"/>
                      <a:pt x="27" y="29"/>
                      <a:pt x="28" y="28"/>
                    </a:cubicBezTo>
                    <a:cubicBezTo>
                      <a:pt x="29" y="28"/>
                      <a:pt x="30" y="28"/>
                      <a:pt x="31" y="29"/>
                    </a:cubicBezTo>
                    <a:cubicBezTo>
                      <a:pt x="31" y="29"/>
                      <a:pt x="32" y="29"/>
                      <a:pt x="32" y="29"/>
                    </a:cubicBezTo>
                    <a:cubicBezTo>
                      <a:pt x="32" y="30"/>
                      <a:pt x="33" y="30"/>
                      <a:pt x="33" y="30"/>
                    </a:cubicBezTo>
                    <a:cubicBezTo>
                      <a:pt x="34" y="30"/>
                      <a:pt x="34" y="30"/>
                      <a:pt x="34" y="30"/>
                    </a:cubicBezTo>
                    <a:cubicBezTo>
                      <a:pt x="33" y="30"/>
                      <a:pt x="33" y="30"/>
                      <a:pt x="33" y="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19">
                <a:extLst>
                  <a:ext uri="{FF2B5EF4-FFF2-40B4-BE49-F238E27FC236}">
                    <a16:creationId xmlns="" xmlns:a16="http://schemas.microsoft.com/office/drawing/2014/main" id="{F580FF52-1958-47B7-9929-9B35971CF0BA}"/>
                  </a:ext>
                </a:extLst>
              </p:cNvPr>
              <p:cNvSpPr>
                <a:spLocks/>
              </p:cNvSpPr>
              <p:nvPr/>
            </p:nvSpPr>
            <p:spPr bwMode="auto">
              <a:xfrm>
                <a:off x="10882964" y="5611888"/>
                <a:ext cx="372461" cy="264724"/>
              </a:xfrm>
              <a:custGeom>
                <a:avLst/>
                <a:gdLst>
                  <a:gd name="T0" fmla="*/ 5 w 87"/>
                  <a:gd name="T1" fmla="*/ 30 h 61"/>
                  <a:gd name="T2" fmla="*/ 10 w 87"/>
                  <a:gd name="T3" fmla="*/ 27 h 61"/>
                  <a:gd name="T4" fmla="*/ 14 w 87"/>
                  <a:gd name="T5" fmla="*/ 24 h 61"/>
                  <a:gd name="T6" fmla="*/ 17 w 87"/>
                  <a:gd name="T7" fmla="*/ 23 h 61"/>
                  <a:gd name="T8" fmla="*/ 22 w 87"/>
                  <a:gd name="T9" fmla="*/ 21 h 61"/>
                  <a:gd name="T10" fmla="*/ 28 w 87"/>
                  <a:gd name="T11" fmla="*/ 19 h 61"/>
                  <a:gd name="T12" fmla="*/ 34 w 87"/>
                  <a:gd name="T13" fmla="*/ 19 h 61"/>
                  <a:gd name="T14" fmla="*/ 33 w 87"/>
                  <a:gd name="T15" fmla="*/ 14 h 61"/>
                  <a:gd name="T16" fmla="*/ 33 w 87"/>
                  <a:gd name="T17" fmla="*/ 10 h 61"/>
                  <a:gd name="T18" fmla="*/ 35 w 87"/>
                  <a:gd name="T19" fmla="*/ 9 h 61"/>
                  <a:gd name="T20" fmla="*/ 37 w 87"/>
                  <a:gd name="T21" fmla="*/ 8 h 61"/>
                  <a:gd name="T22" fmla="*/ 41 w 87"/>
                  <a:gd name="T23" fmla="*/ 7 h 61"/>
                  <a:gd name="T24" fmla="*/ 40 w 87"/>
                  <a:gd name="T25" fmla="*/ 4 h 61"/>
                  <a:gd name="T26" fmla="*/ 43 w 87"/>
                  <a:gd name="T27" fmla="*/ 2 h 61"/>
                  <a:gd name="T28" fmla="*/ 47 w 87"/>
                  <a:gd name="T29" fmla="*/ 4 h 61"/>
                  <a:gd name="T30" fmla="*/ 52 w 87"/>
                  <a:gd name="T31" fmla="*/ 5 h 61"/>
                  <a:gd name="T32" fmla="*/ 54 w 87"/>
                  <a:gd name="T33" fmla="*/ 0 h 61"/>
                  <a:gd name="T34" fmla="*/ 56 w 87"/>
                  <a:gd name="T35" fmla="*/ 7 h 61"/>
                  <a:gd name="T36" fmla="*/ 60 w 87"/>
                  <a:gd name="T37" fmla="*/ 10 h 61"/>
                  <a:gd name="T38" fmla="*/ 61 w 87"/>
                  <a:gd name="T39" fmla="*/ 3 h 61"/>
                  <a:gd name="T40" fmla="*/ 66 w 87"/>
                  <a:gd name="T41" fmla="*/ 1 h 61"/>
                  <a:gd name="T42" fmla="*/ 70 w 87"/>
                  <a:gd name="T43" fmla="*/ 4 h 61"/>
                  <a:gd name="T44" fmla="*/ 71 w 87"/>
                  <a:gd name="T45" fmla="*/ 7 h 61"/>
                  <a:gd name="T46" fmla="*/ 77 w 87"/>
                  <a:gd name="T47" fmla="*/ 7 h 61"/>
                  <a:gd name="T48" fmla="*/ 80 w 87"/>
                  <a:gd name="T49" fmla="*/ 5 h 61"/>
                  <a:gd name="T50" fmla="*/ 85 w 87"/>
                  <a:gd name="T51" fmla="*/ 7 h 61"/>
                  <a:gd name="T52" fmla="*/ 86 w 87"/>
                  <a:gd name="T53" fmla="*/ 9 h 61"/>
                  <a:gd name="T54" fmla="*/ 78 w 87"/>
                  <a:gd name="T55" fmla="*/ 14 h 61"/>
                  <a:gd name="T56" fmla="*/ 77 w 87"/>
                  <a:gd name="T57" fmla="*/ 21 h 61"/>
                  <a:gd name="T58" fmla="*/ 77 w 87"/>
                  <a:gd name="T59" fmla="*/ 26 h 61"/>
                  <a:gd name="T60" fmla="*/ 74 w 87"/>
                  <a:gd name="T61" fmla="*/ 31 h 61"/>
                  <a:gd name="T62" fmla="*/ 73 w 87"/>
                  <a:gd name="T63" fmla="*/ 35 h 61"/>
                  <a:gd name="T64" fmla="*/ 63 w 87"/>
                  <a:gd name="T65" fmla="*/ 41 h 61"/>
                  <a:gd name="T66" fmla="*/ 54 w 87"/>
                  <a:gd name="T67" fmla="*/ 43 h 61"/>
                  <a:gd name="T68" fmla="*/ 49 w 87"/>
                  <a:gd name="T69" fmla="*/ 44 h 61"/>
                  <a:gd name="T70" fmla="*/ 44 w 87"/>
                  <a:gd name="T71" fmla="*/ 47 h 61"/>
                  <a:gd name="T72" fmla="*/ 39 w 87"/>
                  <a:gd name="T73" fmla="*/ 47 h 61"/>
                  <a:gd name="T74" fmla="*/ 33 w 87"/>
                  <a:gd name="T75" fmla="*/ 46 h 61"/>
                  <a:gd name="T76" fmla="*/ 30 w 87"/>
                  <a:gd name="T77" fmla="*/ 47 h 61"/>
                  <a:gd name="T78" fmla="*/ 25 w 87"/>
                  <a:gd name="T79" fmla="*/ 50 h 61"/>
                  <a:gd name="T80" fmla="*/ 20 w 87"/>
                  <a:gd name="T81" fmla="*/ 55 h 61"/>
                  <a:gd name="T82" fmla="*/ 14 w 87"/>
                  <a:gd name="T83" fmla="*/ 59 h 61"/>
                  <a:gd name="T84" fmla="*/ 11 w 87"/>
                  <a:gd name="T85" fmla="*/ 59 h 61"/>
                  <a:gd name="T86" fmla="*/ 5 w 87"/>
                  <a:gd name="T87" fmla="*/ 58 h 61"/>
                  <a:gd name="T88" fmla="*/ 7 w 87"/>
                  <a:gd name="T89" fmla="*/ 55 h 61"/>
                  <a:gd name="T90" fmla="*/ 13 w 87"/>
                  <a:gd name="T91" fmla="*/ 52 h 61"/>
                  <a:gd name="T92" fmla="*/ 11 w 87"/>
                  <a:gd name="T93" fmla="*/ 47 h 61"/>
                  <a:gd name="T94" fmla="*/ 5 w 87"/>
                  <a:gd name="T95" fmla="*/ 46 h 61"/>
                  <a:gd name="T96" fmla="*/ 1 w 87"/>
                  <a:gd name="T97" fmla="*/ 42 h 61"/>
                  <a:gd name="T98" fmla="*/ 8 w 87"/>
                  <a:gd name="T99" fmla="*/ 40 h 61"/>
                  <a:gd name="T100" fmla="*/ 12 w 87"/>
                  <a:gd name="T101" fmla="*/ 36 h 61"/>
                  <a:gd name="T102" fmla="*/ 17 w 87"/>
                  <a:gd name="T103" fmla="*/ 35 h 61"/>
                  <a:gd name="T104" fmla="*/ 19 w 87"/>
                  <a:gd name="T105" fmla="*/ 30 h 61"/>
                  <a:gd name="T106" fmla="*/ 13 w 87"/>
                  <a:gd name="T107" fmla="*/ 29 h 61"/>
                  <a:gd name="T108" fmla="*/ 11 w 87"/>
                  <a:gd name="T109" fmla="*/ 31 h 61"/>
                  <a:gd name="T110" fmla="*/ 7 w 87"/>
                  <a:gd name="T111" fmla="*/ 33 h 61"/>
                  <a:gd name="T112" fmla="*/ 5 w 87"/>
                  <a:gd name="T113" fmla="*/ 33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7" h="61">
                    <a:moveTo>
                      <a:pt x="5" y="33"/>
                    </a:moveTo>
                    <a:cubicBezTo>
                      <a:pt x="4" y="33"/>
                      <a:pt x="2" y="30"/>
                      <a:pt x="3" y="30"/>
                    </a:cubicBezTo>
                    <a:cubicBezTo>
                      <a:pt x="3" y="29"/>
                      <a:pt x="5" y="30"/>
                      <a:pt x="5" y="30"/>
                    </a:cubicBezTo>
                    <a:cubicBezTo>
                      <a:pt x="6" y="29"/>
                      <a:pt x="5" y="28"/>
                      <a:pt x="6" y="27"/>
                    </a:cubicBezTo>
                    <a:cubicBezTo>
                      <a:pt x="7" y="27"/>
                      <a:pt x="8" y="27"/>
                      <a:pt x="9" y="27"/>
                    </a:cubicBezTo>
                    <a:cubicBezTo>
                      <a:pt x="9" y="27"/>
                      <a:pt x="9" y="27"/>
                      <a:pt x="10" y="27"/>
                    </a:cubicBezTo>
                    <a:cubicBezTo>
                      <a:pt x="10" y="27"/>
                      <a:pt x="10" y="26"/>
                      <a:pt x="10" y="26"/>
                    </a:cubicBezTo>
                    <a:cubicBezTo>
                      <a:pt x="11" y="24"/>
                      <a:pt x="13" y="24"/>
                      <a:pt x="14" y="26"/>
                    </a:cubicBezTo>
                    <a:cubicBezTo>
                      <a:pt x="13" y="25"/>
                      <a:pt x="13" y="24"/>
                      <a:pt x="14" y="24"/>
                    </a:cubicBezTo>
                    <a:cubicBezTo>
                      <a:pt x="14" y="24"/>
                      <a:pt x="15" y="23"/>
                      <a:pt x="15" y="23"/>
                    </a:cubicBezTo>
                    <a:cubicBezTo>
                      <a:pt x="16" y="23"/>
                      <a:pt x="15" y="23"/>
                      <a:pt x="16" y="24"/>
                    </a:cubicBezTo>
                    <a:cubicBezTo>
                      <a:pt x="17" y="24"/>
                      <a:pt x="17" y="23"/>
                      <a:pt x="17" y="23"/>
                    </a:cubicBezTo>
                    <a:cubicBezTo>
                      <a:pt x="17" y="22"/>
                      <a:pt x="17" y="22"/>
                      <a:pt x="18" y="21"/>
                    </a:cubicBezTo>
                    <a:cubicBezTo>
                      <a:pt x="18" y="21"/>
                      <a:pt x="19" y="20"/>
                      <a:pt x="20" y="20"/>
                    </a:cubicBezTo>
                    <a:cubicBezTo>
                      <a:pt x="21" y="20"/>
                      <a:pt x="21" y="21"/>
                      <a:pt x="22" y="21"/>
                    </a:cubicBezTo>
                    <a:cubicBezTo>
                      <a:pt x="23" y="21"/>
                      <a:pt x="24" y="20"/>
                      <a:pt x="25" y="20"/>
                    </a:cubicBezTo>
                    <a:cubicBezTo>
                      <a:pt x="25" y="20"/>
                      <a:pt x="26" y="21"/>
                      <a:pt x="27" y="20"/>
                    </a:cubicBezTo>
                    <a:cubicBezTo>
                      <a:pt x="27" y="20"/>
                      <a:pt x="27" y="19"/>
                      <a:pt x="28" y="19"/>
                    </a:cubicBezTo>
                    <a:cubicBezTo>
                      <a:pt x="29" y="19"/>
                      <a:pt x="29" y="19"/>
                      <a:pt x="30" y="19"/>
                    </a:cubicBezTo>
                    <a:cubicBezTo>
                      <a:pt x="31" y="20"/>
                      <a:pt x="31" y="19"/>
                      <a:pt x="32" y="19"/>
                    </a:cubicBezTo>
                    <a:cubicBezTo>
                      <a:pt x="33" y="19"/>
                      <a:pt x="33" y="19"/>
                      <a:pt x="34" y="19"/>
                    </a:cubicBezTo>
                    <a:cubicBezTo>
                      <a:pt x="35" y="20"/>
                      <a:pt x="36" y="19"/>
                      <a:pt x="36" y="18"/>
                    </a:cubicBezTo>
                    <a:cubicBezTo>
                      <a:pt x="37" y="17"/>
                      <a:pt x="36" y="17"/>
                      <a:pt x="35" y="17"/>
                    </a:cubicBezTo>
                    <a:cubicBezTo>
                      <a:pt x="34" y="17"/>
                      <a:pt x="31" y="15"/>
                      <a:pt x="33" y="14"/>
                    </a:cubicBezTo>
                    <a:cubicBezTo>
                      <a:pt x="32" y="14"/>
                      <a:pt x="31" y="14"/>
                      <a:pt x="30" y="13"/>
                    </a:cubicBezTo>
                    <a:cubicBezTo>
                      <a:pt x="30" y="12"/>
                      <a:pt x="30" y="11"/>
                      <a:pt x="30" y="11"/>
                    </a:cubicBezTo>
                    <a:cubicBezTo>
                      <a:pt x="31" y="11"/>
                      <a:pt x="32" y="11"/>
                      <a:pt x="33" y="10"/>
                    </a:cubicBezTo>
                    <a:cubicBezTo>
                      <a:pt x="33" y="10"/>
                      <a:pt x="32" y="10"/>
                      <a:pt x="33" y="9"/>
                    </a:cubicBezTo>
                    <a:cubicBezTo>
                      <a:pt x="33" y="9"/>
                      <a:pt x="33" y="9"/>
                      <a:pt x="34" y="9"/>
                    </a:cubicBezTo>
                    <a:cubicBezTo>
                      <a:pt x="34" y="9"/>
                      <a:pt x="35" y="9"/>
                      <a:pt x="35" y="9"/>
                    </a:cubicBezTo>
                    <a:cubicBezTo>
                      <a:pt x="36" y="9"/>
                      <a:pt x="36" y="10"/>
                      <a:pt x="36" y="10"/>
                    </a:cubicBezTo>
                    <a:cubicBezTo>
                      <a:pt x="36" y="9"/>
                      <a:pt x="36" y="9"/>
                      <a:pt x="37" y="9"/>
                    </a:cubicBezTo>
                    <a:cubicBezTo>
                      <a:pt x="37" y="9"/>
                      <a:pt x="37" y="9"/>
                      <a:pt x="37" y="8"/>
                    </a:cubicBezTo>
                    <a:cubicBezTo>
                      <a:pt x="38" y="8"/>
                      <a:pt x="38" y="8"/>
                      <a:pt x="39" y="8"/>
                    </a:cubicBezTo>
                    <a:cubicBezTo>
                      <a:pt x="39" y="8"/>
                      <a:pt x="40" y="8"/>
                      <a:pt x="40" y="8"/>
                    </a:cubicBezTo>
                    <a:cubicBezTo>
                      <a:pt x="41" y="8"/>
                      <a:pt x="41" y="8"/>
                      <a:pt x="41" y="7"/>
                    </a:cubicBezTo>
                    <a:cubicBezTo>
                      <a:pt x="42" y="7"/>
                      <a:pt x="42" y="6"/>
                      <a:pt x="43" y="6"/>
                    </a:cubicBezTo>
                    <a:cubicBezTo>
                      <a:pt x="43" y="6"/>
                      <a:pt x="43" y="5"/>
                      <a:pt x="44" y="5"/>
                    </a:cubicBezTo>
                    <a:cubicBezTo>
                      <a:pt x="43" y="5"/>
                      <a:pt x="41" y="4"/>
                      <a:pt x="40" y="4"/>
                    </a:cubicBezTo>
                    <a:cubicBezTo>
                      <a:pt x="40" y="3"/>
                      <a:pt x="39" y="3"/>
                      <a:pt x="39" y="2"/>
                    </a:cubicBezTo>
                    <a:cubicBezTo>
                      <a:pt x="40" y="1"/>
                      <a:pt x="40" y="1"/>
                      <a:pt x="41" y="1"/>
                    </a:cubicBezTo>
                    <a:cubicBezTo>
                      <a:pt x="42" y="1"/>
                      <a:pt x="43" y="1"/>
                      <a:pt x="43" y="2"/>
                    </a:cubicBezTo>
                    <a:cubicBezTo>
                      <a:pt x="44" y="1"/>
                      <a:pt x="44" y="1"/>
                      <a:pt x="44" y="2"/>
                    </a:cubicBezTo>
                    <a:cubicBezTo>
                      <a:pt x="45" y="3"/>
                      <a:pt x="45" y="4"/>
                      <a:pt x="46" y="4"/>
                    </a:cubicBezTo>
                    <a:cubicBezTo>
                      <a:pt x="46" y="4"/>
                      <a:pt x="47" y="4"/>
                      <a:pt x="47" y="4"/>
                    </a:cubicBezTo>
                    <a:cubicBezTo>
                      <a:pt x="48" y="3"/>
                      <a:pt x="49" y="3"/>
                      <a:pt x="49" y="3"/>
                    </a:cubicBezTo>
                    <a:cubicBezTo>
                      <a:pt x="50" y="4"/>
                      <a:pt x="51" y="4"/>
                      <a:pt x="51" y="4"/>
                    </a:cubicBezTo>
                    <a:cubicBezTo>
                      <a:pt x="51" y="5"/>
                      <a:pt x="51" y="5"/>
                      <a:pt x="52" y="5"/>
                    </a:cubicBezTo>
                    <a:cubicBezTo>
                      <a:pt x="52" y="4"/>
                      <a:pt x="51" y="4"/>
                      <a:pt x="51" y="3"/>
                    </a:cubicBezTo>
                    <a:cubicBezTo>
                      <a:pt x="51" y="2"/>
                      <a:pt x="51" y="1"/>
                      <a:pt x="52" y="1"/>
                    </a:cubicBezTo>
                    <a:cubicBezTo>
                      <a:pt x="52" y="0"/>
                      <a:pt x="53" y="0"/>
                      <a:pt x="54" y="0"/>
                    </a:cubicBezTo>
                    <a:cubicBezTo>
                      <a:pt x="55" y="0"/>
                      <a:pt x="57" y="2"/>
                      <a:pt x="57" y="3"/>
                    </a:cubicBezTo>
                    <a:cubicBezTo>
                      <a:pt x="57" y="3"/>
                      <a:pt x="57" y="5"/>
                      <a:pt x="57" y="5"/>
                    </a:cubicBezTo>
                    <a:cubicBezTo>
                      <a:pt x="57" y="6"/>
                      <a:pt x="56" y="7"/>
                      <a:pt x="56" y="7"/>
                    </a:cubicBezTo>
                    <a:cubicBezTo>
                      <a:pt x="57" y="7"/>
                      <a:pt x="58" y="6"/>
                      <a:pt x="59" y="7"/>
                    </a:cubicBezTo>
                    <a:cubicBezTo>
                      <a:pt x="60" y="8"/>
                      <a:pt x="59" y="9"/>
                      <a:pt x="60" y="10"/>
                    </a:cubicBezTo>
                    <a:cubicBezTo>
                      <a:pt x="60" y="10"/>
                      <a:pt x="59" y="10"/>
                      <a:pt x="60" y="10"/>
                    </a:cubicBezTo>
                    <a:cubicBezTo>
                      <a:pt x="61" y="10"/>
                      <a:pt x="62" y="9"/>
                      <a:pt x="62" y="9"/>
                    </a:cubicBezTo>
                    <a:cubicBezTo>
                      <a:pt x="62" y="7"/>
                      <a:pt x="61" y="6"/>
                      <a:pt x="61" y="4"/>
                    </a:cubicBezTo>
                    <a:cubicBezTo>
                      <a:pt x="61" y="4"/>
                      <a:pt x="61" y="4"/>
                      <a:pt x="61" y="3"/>
                    </a:cubicBezTo>
                    <a:cubicBezTo>
                      <a:pt x="62" y="3"/>
                      <a:pt x="63" y="3"/>
                      <a:pt x="63" y="3"/>
                    </a:cubicBezTo>
                    <a:cubicBezTo>
                      <a:pt x="64" y="3"/>
                      <a:pt x="64" y="6"/>
                      <a:pt x="65" y="5"/>
                    </a:cubicBezTo>
                    <a:cubicBezTo>
                      <a:pt x="66" y="5"/>
                      <a:pt x="64" y="2"/>
                      <a:pt x="66" y="1"/>
                    </a:cubicBezTo>
                    <a:cubicBezTo>
                      <a:pt x="67" y="0"/>
                      <a:pt x="67" y="4"/>
                      <a:pt x="68" y="5"/>
                    </a:cubicBezTo>
                    <a:cubicBezTo>
                      <a:pt x="68" y="4"/>
                      <a:pt x="68" y="4"/>
                      <a:pt x="69" y="4"/>
                    </a:cubicBezTo>
                    <a:cubicBezTo>
                      <a:pt x="69" y="4"/>
                      <a:pt x="70" y="4"/>
                      <a:pt x="70" y="4"/>
                    </a:cubicBezTo>
                    <a:cubicBezTo>
                      <a:pt x="70" y="5"/>
                      <a:pt x="70" y="5"/>
                      <a:pt x="71" y="5"/>
                    </a:cubicBezTo>
                    <a:cubicBezTo>
                      <a:pt x="71" y="6"/>
                      <a:pt x="71" y="6"/>
                      <a:pt x="71" y="6"/>
                    </a:cubicBezTo>
                    <a:cubicBezTo>
                      <a:pt x="71" y="7"/>
                      <a:pt x="71" y="7"/>
                      <a:pt x="71" y="7"/>
                    </a:cubicBezTo>
                    <a:cubicBezTo>
                      <a:pt x="71" y="6"/>
                      <a:pt x="72" y="5"/>
                      <a:pt x="72" y="5"/>
                    </a:cubicBezTo>
                    <a:cubicBezTo>
                      <a:pt x="72" y="4"/>
                      <a:pt x="73" y="4"/>
                      <a:pt x="74" y="4"/>
                    </a:cubicBezTo>
                    <a:cubicBezTo>
                      <a:pt x="76" y="3"/>
                      <a:pt x="77" y="5"/>
                      <a:pt x="77" y="7"/>
                    </a:cubicBezTo>
                    <a:cubicBezTo>
                      <a:pt x="78" y="7"/>
                      <a:pt x="78" y="6"/>
                      <a:pt x="78" y="6"/>
                    </a:cubicBezTo>
                    <a:cubicBezTo>
                      <a:pt x="79" y="6"/>
                      <a:pt x="79" y="7"/>
                      <a:pt x="80" y="8"/>
                    </a:cubicBezTo>
                    <a:cubicBezTo>
                      <a:pt x="80" y="8"/>
                      <a:pt x="80" y="6"/>
                      <a:pt x="80" y="5"/>
                    </a:cubicBezTo>
                    <a:cubicBezTo>
                      <a:pt x="81" y="4"/>
                      <a:pt x="81" y="3"/>
                      <a:pt x="82" y="3"/>
                    </a:cubicBezTo>
                    <a:cubicBezTo>
                      <a:pt x="83" y="2"/>
                      <a:pt x="84" y="2"/>
                      <a:pt x="84" y="3"/>
                    </a:cubicBezTo>
                    <a:cubicBezTo>
                      <a:pt x="85" y="4"/>
                      <a:pt x="85" y="6"/>
                      <a:pt x="85" y="7"/>
                    </a:cubicBezTo>
                    <a:cubicBezTo>
                      <a:pt x="85" y="7"/>
                      <a:pt x="85" y="7"/>
                      <a:pt x="85" y="8"/>
                    </a:cubicBezTo>
                    <a:cubicBezTo>
                      <a:pt x="85" y="8"/>
                      <a:pt x="85" y="8"/>
                      <a:pt x="85" y="8"/>
                    </a:cubicBezTo>
                    <a:cubicBezTo>
                      <a:pt x="86" y="9"/>
                      <a:pt x="86" y="8"/>
                      <a:pt x="86" y="9"/>
                    </a:cubicBezTo>
                    <a:cubicBezTo>
                      <a:pt x="87" y="10"/>
                      <a:pt x="86" y="10"/>
                      <a:pt x="86" y="11"/>
                    </a:cubicBezTo>
                    <a:cubicBezTo>
                      <a:pt x="85" y="12"/>
                      <a:pt x="84" y="12"/>
                      <a:pt x="83" y="13"/>
                    </a:cubicBezTo>
                    <a:cubicBezTo>
                      <a:pt x="81" y="13"/>
                      <a:pt x="79" y="11"/>
                      <a:pt x="78" y="14"/>
                    </a:cubicBezTo>
                    <a:cubicBezTo>
                      <a:pt x="77" y="15"/>
                      <a:pt x="79" y="17"/>
                      <a:pt x="80" y="17"/>
                    </a:cubicBezTo>
                    <a:cubicBezTo>
                      <a:pt x="79" y="18"/>
                      <a:pt x="76" y="18"/>
                      <a:pt x="76" y="20"/>
                    </a:cubicBezTo>
                    <a:cubicBezTo>
                      <a:pt x="77" y="20"/>
                      <a:pt x="78" y="21"/>
                      <a:pt x="77" y="21"/>
                    </a:cubicBezTo>
                    <a:cubicBezTo>
                      <a:pt x="77" y="22"/>
                      <a:pt x="77" y="22"/>
                      <a:pt x="77" y="22"/>
                    </a:cubicBezTo>
                    <a:cubicBezTo>
                      <a:pt x="77" y="23"/>
                      <a:pt x="76" y="23"/>
                      <a:pt x="76" y="24"/>
                    </a:cubicBezTo>
                    <a:cubicBezTo>
                      <a:pt x="77" y="25"/>
                      <a:pt x="77" y="25"/>
                      <a:pt x="77" y="26"/>
                    </a:cubicBezTo>
                    <a:cubicBezTo>
                      <a:pt x="77" y="26"/>
                      <a:pt x="76" y="27"/>
                      <a:pt x="76" y="27"/>
                    </a:cubicBezTo>
                    <a:cubicBezTo>
                      <a:pt x="75" y="27"/>
                      <a:pt x="74" y="28"/>
                      <a:pt x="73" y="29"/>
                    </a:cubicBezTo>
                    <a:cubicBezTo>
                      <a:pt x="73" y="30"/>
                      <a:pt x="73" y="30"/>
                      <a:pt x="74" y="31"/>
                    </a:cubicBezTo>
                    <a:cubicBezTo>
                      <a:pt x="74" y="31"/>
                      <a:pt x="75" y="31"/>
                      <a:pt x="75" y="32"/>
                    </a:cubicBezTo>
                    <a:cubicBezTo>
                      <a:pt x="75" y="32"/>
                      <a:pt x="73" y="33"/>
                      <a:pt x="73" y="34"/>
                    </a:cubicBezTo>
                    <a:cubicBezTo>
                      <a:pt x="72" y="35"/>
                      <a:pt x="73" y="34"/>
                      <a:pt x="73" y="35"/>
                    </a:cubicBezTo>
                    <a:cubicBezTo>
                      <a:pt x="73" y="36"/>
                      <a:pt x="73" y="37"/>
                      <a:pt x="73" y="37"/>
                    </a:cubicBezTo>
                    <a:cubicBezTo>
                      <a:pt x="72" y="40"/>
                      <a:pt x="67" y="36"/>
                      <a:pt x="66" y="38"/>
                    </a:cubicBezTo>
                    <a:cubicBezTo>
                      <a:pt x="65" y="39"/>
                      <a:pt x="64" y="40"/>
                      <a:pt x="63" y="41"/>
                    </a:cubicBezTo>
                    <a:cubicBezTo>
                      <a:pt x="62" y="41"/>
                      <a:pt x="62" y="41"/>
                      <a:pt x="62" y="42"/>
                    </a:cubicBezTo>
                    <a:cubicBezTo>
                      <a:pt x="61" y="42"/>
                      <a:pt x="60" y="42"/>
                      <a:pt x="59" y="42"/>
                    </a:cubicBezTo>
                    <a:cubicBezTo>
                      <a:pt x="57" y="42"/>
                      <a:pt x="56" y="42"/>
                      <a:pt x="54" y="43"/>
                    </a:cubicBezTo>
                    <a:cubicBezTo>
                      <a:pt x="54" y="43"/>
                      <a:pt x="53" y="43"/>
                      <a:pt x="52" y="43"/>
                    </a:cubicBezTo>
                    <a:cubicBezTo>
                      <a:pt x="52" y="43"/>
                      <a:pt x="52" y="44"/>
                      <a:pt x="52" y="45"/>
                    </a:cubicBezTo>
                    <a:cubicBezTo>
                      <a:pt x="51" y="45"/>
                      <a:pt x="50" y="44"/>
                      <a:pt x="49" y="44"/>
                    </a:cubicBezTo>
                    <a:cubicBezTo>
                      <a:pt x="49" y="45"/>
                      <a:pt x="49" y="45"/>
                      <a:pt x="49" y="45"/>
                    </a:cubicBezTo>
                    <a:cubicBezTo>
                      <a:pt x="49" y="46"/>
                      <a:pt x="48" y="46"/>
                      <a:pt x="47" y="46"/>
                    </a:cubicBezTo>
                    <a:cubicBezTo>
                      <a:pt x="47" y="47"/>
                      <a:pt x="45" y="48"/>
                      <a:pt x="44" y="47"/>
                    </a:cubicBezTo>
                    <a:cubicBezTo>
                      <a:pt x="43" y="47"/>
                      <a:pt x="43" y="46"/>
                      <a:pt x="42" y="45"/>
                    </a:cubicBezTo>
                    <a:cubicBezTo>
                      <a:pt x="42" y="46"/>
                      <a:pt x="41" y="46"/>
                      <a:pt x="40" y="46"/>
                    </a:cubicBezTo>
                    <a:cubicBezTo>
                      <a:pt x="40" y="46"/>
                      <a:pt x="39" y="46"/>
                      <a:pt x="39" y="47"/>
                    </a:cubicBezTo>
                    <a:cubicBezTo>
                      <a:pt x="38" y="47"/>
                      <a:pt x="37" y="48"/>
                      <a:pt x="36" y="47"/>
                    </a:cubicBezTo>
                    <a:cubicBezTo>
                      <a:pt x="35" y="47"/>
                      <a:pt x="35" y="45"/>
                      <a:pt x="34" y="45"/>
                    </a:cubicBezTo>
                    <a:cubicBezTo>
                      <a:pt x="33" y="45"/>
                      <a:pt x="33" y="46"/>
                      <a:pt x="33" y="46"/>
                    </a:cubicBezTo>
                    <a:cubicBezTo>
                      <a:pt x="32" y="46"/>
                      <a:pt x="31" y="45"/>
                      <a:pt x="30" y="45"/>
                    </a:cubicBezTo>
                    <a:cubicBezTo>
                      <a:pt x="30" y="45"/>
                      <a:pt x="30" y="45"/>
                      <a:pt x="30" y="46"/>
                    </a:cubicBezTo>
                    <a:cubicBezTo>
                      <a:pt x="30" y="46"/>
                      <a:pt x="30" y="47"/>
                      <a:pt x="30" y="47"/>
                    </a:cubicBezTo>
                    <a:cubicBezTo>
                      <a:pt x="29" y="48"/>
                      <a:pt x="29" y="49"/>
                      <a:pt x="28" y="49"/>
                    </a:cubicBezTo>
                    <a:cubicBezTo>
                      <a:pt x="27" y="49"/>
                      <a:pt x="27" y="49"/>
                      <a:pt x="26" y="49"/>
                    </a:cubicBezTo>
                    <a:cubicBezTo>
                      <a:pt x="26" y="49"/>
                      <a:pt x="26" y="50"/>
                      <a:pt x="25" y="50"/>
                    </a:cubicBezTo>
                    <a:cubicBezTo>
                      <a:pt x="25" y="51"/>
                      <a:pt x="25" y="51"/>
                      <a:pt x="24" y="52"/>
                    </a:cubicBezTo>
                    <a:cubicBezTo>
                      <a:pt x="24" y="52"/>
                      <a:pt x="23" y="52"/>
                      <a:pt x="22" y="53"/>
                    </a:cubicBezTo>
                    <a:cubicBezTo>
                      <a:pt x="21" y="53"/>
                      <a:pt x="21" y="54"/>
                      <a:pt x="20" y="55"/>
                    </a:cubicBezTo>
                    <a:cubicBezTo>
                      <a:pt x="20" y="56"/>
                      <a:pt x="19" y="58"/>
                      <a:pt x="18" y="59"/>
                    </a:cubicBezTo>
                    <a:cubicBezTo>
                      <a:pt x="17" y="59"/>
                      <a:pt x="16" y="60"/>
                      <a:pt x="15" y="60"/>
                    </a:cubicBezTo>
                    <a:cubicBezTo>
                      <a:pt x="15" y="60"/>
                      <a:pt x="14" y="60"/>
                      <a:pt x="14" y="59"/>
                    </a:cubicBezTo>
                    <a:cubicBezTo>
                      <a:pt x="13" y="59"/>
                      <a:pt x="13" y="59"/>
                      <a:pt x="13" y="59"/>
                    </a:cubicBezTo>
                    <a:cubicBezTo>
                      <a:pt x="12" y="59"/>
                      <a:pt x="12" y="59"/>
                      <a:pt x="12" y="59"/>
                    </a:cubicBezTo>
                    <a:cubicBezTo>
                      <a:pt x="11" y="59"/>
                      <a:pt x="11" y="59"/>
                      <a:pt x="11" y="59"/>
                    </a:cubicBezTo>
                    <a:cubicBezTo>
                      <a:pt x="10" y="59"/>
                      <a:pt x="9" y="60"/>
                      <a:pt x="9" y="60"/>
                    </a:cubicBezTo>
                    <a:cubicBezTo>
                      <a:pt x="7" y="61"/>
                      <a:pt x="5" y="60"/>
                      <a:pt x="4" y="59"/>
                    </a:cubicBezTo>
                    <a:cubicBezTo>
                      <a:pt x="3" y="58"/>
                      <a:pt x="4" y="58"/>
                      <a:pt x="5" y="58"/>
                    </a:cubicBezTo>
                    <a:cubicBezTo>
                      <a:pt x="5" y="58"/>
                      <a:pt x="5" y="57"/>
                      <a:pt x="6" y="57"/>
                    </a:cubicBezTo>
                    <a:cubicBezTo>
                      <a:pt x="6" y="57"/>
                      <a:pt x="6" y="58"/>
                      <a:pt x="7" y="57"/>
                    </a:cubicBezTo>
                    <a:cubicBezTo>
                      <a:pt x="7" y="57"/>
                      <a:pt x="6" y="55"/>
                      <a:pt x="7" y="55"/>
                    </a:cubicBezTo>
                    <a:cubicBezTo>
                      <a:pt x="7" y="55"/>
                      <a:pt x="9" y="55"/>
                      <a:pt x="9" y="54"/>
                    </a:cubicBezTo>
                    <a:cubicBezTo>
                      <a:pt x="10" y="54"/>
                      <a:pt x="9" y="53"/>
                      <a:pt x="10" y="52"/>
                    </a:cubicBezTo>
                    <a:cubicBezTo>
                      <a:pt x="11" y="51"/>
                      <a:pt x="12" y="51"/>
                      <a:pt x="13" y="52"/>
                    </a:cubicBezTo>
                    <a:cubicBezTo>
                      <a:pt x="13" y="52"/>
                      <a:pt x="13" y="51"/>
                      <a:pt x="12" y="51"/>
                    </a:cubicBezTo>
                    <a:cubicBezTo>
                      <a:pt x="12" y="50"/>
                      <a:pt x="12" y="50"/>
                      <a:pt x="11" y="50"/>
                    </a:cubicBezTo>
                    <a:cubicBezTo>
                      <a:pt x="10" y="49"/>
                      <a:pt x="10" y="47"/>
                      <a:pt x="11" y="47"/>
                    </a:cubicBezTo>
                    <a:cubicBezTo>
                      <a:pt x="10" y="47"/>
                      <a:pt x="9" y="47"/>
                      <a:pt x="8" y="47"/>
                    </a:cubicBezTo>
                    <a:cubicBezTo>
                      <a:pt x="7" y="47"/>
                      <a:pt x="6" y="47"/>
                      <a:pt x="6" y="47"/>
                    </a:cubicBezTo>
                    <a:cubicBezTo>
                      <a:pt x="5" y="47"/>
                      <a:pt x="5" y="47"/>
                      <a:pt x="5" y="46"/>
                    </a:cubicBezTo>
                    <a:cubicBezTo>
                      <a:pt x="4" y="46"/>
                      <a:pt x="4" y="45"/>
                      <a:pt x="4" y="45"/>
                    </a:cubicBezTo>
                    <a:cubicBezTo>
                      <a:pt x="4" y="44"/>
                      <a:pt x="2" y="44"/>
                      <a:pt x="2" y="44"/>
                    </a:cubicBezTo>
                    <a:cubicBezTo>
                      <a:pt x="1" y="44"/>
                      <a:pt x="0" y="43"/>
                      <a:pt x="1" y="42"/>
                    </a:cubicBezTo>
                    <a:cubicBezTo>
                      <a:pt x="1" y="41"/>
                      <a:pt x="3" y="41"/>
                      <a:pt x="4" y="41"/>
                    </a:cubicBezTo>
                    <a:cubicBezTo>
                      <a:pt x="4" y="40"/>
                      <a:pt x="5" y="40"/>
                      <a:pt x="6" y="40"/>
                    </a:cubicBezTo>
                    <a:cubicBezTo>
                      <a:pt x="6" y="40"/>
                      <a:pt x="7" y="40"/>
                      <a:pt x="8" y="40"/>
                    </a:cubicBezTo>
                    <a:cubicBezTo>
                      <a:pt x="9" y="40"/>
                      <a:pt x="9" y="38"/>
                      <a:pt x="9" y="38"/>
                    </a:cubicBezTo>
                    <a:cubicBezTo>
                      <a:pt x="9" y="37"/>
                      <a:pt x="10" y="36"/>
                      <a:pt x="11" y="36"/>
                    </a:cubicBezTo>
                    <a:cubicBezTo>
                      <a:pt x="11" y="36"/>
                      <a:pt x="12" y="36"/>
                      <a:pt x="12" y="36"/>
                    </a:cubicBezTo>
                    <a:cubicBezTo>
                      <a:pt x="13" y="36"/>
                      <a:pt x="13" y="35"/>
                      <a:pt x="13" y="35"/>
                    </a:cubicBezTo>
                    <a:cubicBezTo>
                      <a:pt x="14" y="34"/>
                      <a:pt x="14" y="34"/>
                      <a:pt x="15" y="34"/>
                    </a:cubicBezTo>
                    <a:cubicBezTo>
                      <a:pt x="16" y="34"/>
                      <a:pt x="17" y="35"/>
                      <a:pt x="17" y="35"/>
                    </a:cubicBezTo>
                    <a:cubicBezTo>
                      <a:pt x="18" y="34"/>
                      <a:pt x="18" y="34"/>
                      <a:pt x="18" y="34"/>
                    </a:cubicBezTo>
                    <a:cubicBezTo>
                      <a:pt x="18" y="33"/>
                      <a:pt x="18" y="33"/>
                      <a:pt x="19" y="32"/>
                    </a:cubicBezTo>
                    <a:cubicBezTo>
                      <a:pt x="19" y="31"/>
                      <a:pt x="20" y="31"/>
                      <a:pt x="19" y="30"/>
                    </a:cubicBezTo>
                    <a:cubicBezTo>
                      <a:pt x="19" y="30"/>
                      <a:pt x="17" y="28"/>
                      <a:pt x="19" y="29"/>
                    </a:cubicBezTo>
                    <a:cubicBezTo>
                      <a:pt x="18" y="29"/>
                      <a:pt x="17" y="30"/>
                      <a:pt x="16" y="30"/>
                    </a:cubicBezTo>
                    <a:cubicBezTo>
                      <a:pt x="14" y="31"/>
                      <a:pt x="14" y="30"/>
                      <a:pt x="13" y="29"/>
                    </a:cubicBezTo>
                    <a:cubicBezTo>
                      <a:pt x="13" y="30"/>
                      <a:pt x="13" y="30"/>
                      <a:pt x="13" y="30"/>
                    </a:cubicBezTo>
                    <a:cubicBezTo>
                      <a:pt x="13" y="31"/>
                      <a:pt x="13" y="31"/>
                      <a:pt x="12" y="31"/>
                    </a:cubicBezTo>
                    <a:cubicBezTo>
                      <a:pt x="11" y="31"/>
                      <a:pt x="11" y="31"/>
                      <a:pt x="11" y="31"/>
                    </a:cubicBezTo>
                    <a:cubicBezTo>
                      <a:pt x="10" y="32"/>
                      <a:pt x="10" y="33"/>
                      <a:pt x="9" y="33"/>
                    </a:cubicBezTo>
                    <a:cubicBezTo>
                      <a:pt x="8" y="33"/>
                      <a:pt x="9" y="32"/>
                      <a:pt x="8" y="32"/>
                    </a:cubicBezTo>
                    <a:cubicBezTo>
                      <a:pt x="7" y="32"/>
                      <a:pt x="7" y="33"/>
                      <a:pt x="7" y="33"/>
                    </a:cubicBezTo>
                    <a:cubicBezTo>
                      <a:pt x="7" y="33"/>
                      <a:pt x="6" y="33"/>
                      <a:pt x="6" y="33"/>
                    </a:cubicBezTo>
                    <a:cubicBezTo>
                      <a:pt x="6" y="33"/>
                      <a:pt x="6" y="33"/>
                      <a:pt x="6" y="34"/>
                    </a:cubicBezTo>
                    <a:cubicBezTo>
                      <a:pt x="5" y="34"/>
                      <a:pt x="6" y="33"/>
                      <a:pt x="5"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20">
                <a:extLst>
                  <a:ext uri="{FF2B5EF4-FFF2-40B4-BE49-F238E27FC236}">
                    <a16:creationId xmlns="" xmlns:a16="http://schemas.microsoft.com/office/drawing/2014/main" id="{22AAFBE7-1A1A-4C04-B1DA-CA20DAF90BD8}"/>
                  </a:ext>
                </a:extLst>
              </p:cNvPr>
              <p:cNvSpPr>
                <a:spLocks/>
              </p:cNvSpPr>
              <p:nvPr/>
            </p:nvSpPr>
            <p:spPr bwMode="auto">
              <a:xfrm>
                <a:off x="11261580" y="5719625"/>
                <a:ext cx="249334" cy="129284"/>
              </a:xfrm>
              <a:custGeom>
                <a:avLst/>
                <a:gdLst>
                  <a:gd name="T0" fmla="*/ 8 w 58"/>
                  <a:gd name="T1" fmla="*/ 25 h 30"/>
                  <a:gd name="T2" fmla="*/ 2 w 58"/>
                  <a:gd name="T3" fmla="*/ 24 h 30"/>
                  <a:gd name="T4" fmla="*/ 1 w 58"/>
                  <a:gd name="T5" fmla="*/ 20 h 30"/>
                  <a:gd name="T6" fmla="*/ 1 w 58"/>
                  <a:gd name="T7" fmla="*/ 18 h 30"/>
                  <a:gd name="T8" fmla="*/ 4 w 58"/>
                  <a:gd name="T9" fmla="*/ 17 h 30"/>
                  <a:gd name="T10" fmla="*/ 5 w 58"/>
                  <a:gd name="T11" fmla="*/ 13 h 30"/>
                  <a:gd name="T12" fmla="*/ 1 w 58"/>
                  <a:gd name="T13" fmla="*/ 8 h 30"/>
                  <a:gd name="T14" fmla="*/ 2 w 58"/>
                  <a:gd name="T15" fmla="*/ 6 h 30"/>
                  <a:gd name="T16" fmla="*/ 4 w 58"/>
                  <a:gd name="T17" fmla="*/ 4 h 30"/>
                  <a:gd name="T18" fmla="*/ 5 w 58"/>
                  <a:gd name="T19" fmla="*/ 0 h 30"/>
                  <a:gd name="T20" fmla="*/ 10 w 58"/>
                  <a:gd name="T21" fmla="*/ 5 h 30"/>
                  <a:gd name="T22" fmla="*/ 15 w 58"/>
                  <a:gd name="T23" fmla="*/ 6 h 30"/>
                  <a:gd name="T24" fmla="*/ 17 w 58"/>
                  <a:gd name="T25" fmla="*/ 4 h 30"/>
                  <a:gd name="T26" fmla="*/ 21 w 58"/>
                  <a:gd name="T27" fmla="*/ 5 h 30"/>
                  <a:gd name="T28" fmla="*/ 24 w 58"/>
                  <a:gd name="T29" fmla="*/ 6 h 30"/>
                  <a:gd name="T30" fmla="*/ 27 w 58"/>
                  <a:gd name="T31" fmla="*/ 6 h 30"/>
                  <a:gd name="T32" fmla="*/ 31 w 58"/>
                  <a:gd name="T33" fmla="*/ 7 h 30"/>
                  <a:gd name="T34" fmla="*/ 35 w 58"/>
                  <a:gd name="T35" fmla="*/ 10 h 30"/>
                  <a:gd name="T36" fmla="*/ 37 w 58"/>
                  <a:gd name="T37" fmla="*/ 12 h 30"/>
                  <a:gd name="T38" fmla="*/ 38 w 58"/>
                  <a:gd name="T39" fmla="*/ 15 h 30"/>
                  <a:gd name="T40" fmla="*/ 39 w 58"/>
                  <a:gd name="T41" fmla="*/ 17 h 30"/>
                  <a:gd name="T42" fmla="*/ 43 w 58"/>
                  <a:gd name="T43" fmla="*/ 17 h 30"/>
                  <a:gd name="T44" fmla="*/ 43 w 58"/>
                  <a:gd name="T45" fmla="*/ 8 h 30"/>
                  <a:gd name="T46" fmla="*/ 48 w 58"/>
                  <a:gd name="T47" fmla="*/ 1 h 30"/>
                  <a:gd name="T48" fmla="*/ 49 w 58"/>
                  <a:gd name="T49" fmla="*/ 2 h 30"/>
                  <a:gd name="T50" fmla="*/ 52 w 58"/>
                  <a:gd name="T51" fmla="*/ 6 h 30"/>
                  <a:gd name="T52" fmla="*/ 53 w 58"/>
                  <a:gd name="T53" fmla="*/ 9 h 30"/>
                  <a:gd name="T54" fmla="*/ 56 w 58"/>
                  <a:gd name="T55" fmla="*/ 11 h 30"/>
                  <a:gd name="T56" fmla="*/ 58 w 58"/>
                  <a:gd name="T57" fmla="*/ 15 h 30"/>
                  <a:gd name="T58" fmla="*/ 56 w 58"/>
                  <a:gd name="T59" fmla="*/ 18 h 30"/>
                  <a:gd name="T60" fmla="*/ 55 w 58"/>
                  <a:gd name="T61" fmla="*/ 21 h 30"/>
                  <a:gd name="T62" fmla="*/ 49 w 58"/>
                  <a:gd name="T63" fmla="*/ 19 h 30"/>
                  <a:gd name="T64" fmla="*/ 48 w 58"/>
                  <a:gd name="T65" fmla="*/ 20 h 30"/>
                  <a:gd name="T66" fmla="*/ 43 w 58"/>
                  <a:gd name="T67" fmla="*/ 21 h 30"/>
                  <a:gd name="T68" fmla="*/ 39 w 58"/>
                  <a:gd name="T69" fmla="*/ 23 h 30"/>
                  <a:gd name="T70" fmla="*/ 28 w 58"/>
                  <a:gd name="T71" fmla="*/ 19 h 30"/>
                  <a:gd name="T72" fmla="*/ 25 w 58"/>
                  <a:gd name="T73" fmla="*/ 22 h 30"/>
                  <a:gd name="T74" fmla="*/ 26 w 58"/>
                  <a:gd name="T75" fmla="*/ 26 h 30"/>
                  <a:gd name="T76" fmla="*/ 20 w 58"/>
                  <a:gd name="T77" fmla="*/ 27 h 30"/>
                  <a:gd name="T78" fmla="*/ 15 w 58"/>
                  <a:gd name="T79" fmla="*/ 29 h 30"/>
                  <a:gd name="T80" fmla="*/ 13 w 58"/>
                  <a:gd name="T81" fmla="*/ 29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8" h="30">
                    <a:moveTo>
                      <a:pt x="12" y="29"/>
                    </a:moveTo>
                    <a:cubicBezTo>
                      <a:pt x="11" y="28"/>
                      <a:pt x="8" y="27"/>
                      <a:pt x="8" y="25"/>
                    </a:cubicBezTo>
                    <a:cubicBezTo>
                      <a:pt x="8" y="26"/>
                      <a:pt x="6" y="26"/>
                      <a:pt x="5" y="26"/>
                    </a:cubicBezTo>
                    <a:cubicBezTo>
                      <a:pt x="4" y="26"/>
                      <a:pt x="3" y="25"/>
                      <a:pt x="2" y="24"/>
                    </a:cubicBezTo>
                    <a:cubicBezTo>
                      <a:pt x="1" y="23"/>
                      <a:pt x="0" y="22"/>
                      <a:pt x="0" y="21"/>
                    </a:cubicBezTo>
                    <a:cubicBezTo>
                      <a:pt x="0" y="20"/>
                      <a:pt x="0" y="21"/>
                      <a:pt x="1" y="20"/>
                    </a:cubicBezTo>
                    <a:cubicBezTo>
                      <a:pt x="1" y="20"/>
                      <a:pt x="2" y="20"/>
                      <a:pt x="2" y="20"/>
                    </a:cubicBezTo>
                    <a:cubicBezTo>
                      <a:pt x="1" y="20"/>
                      <a:pt x="0" y="19"/>
                      <a:pt x="1" y="18"/>
                    </a:cubicBezTo>
                    <a:cubicBezTo>
                      <a:pt x="1" y="17"/>
                      <a:pt x="2" y="18"/>
                      <a:pt x="3" y="18"/>
                    </a:cubicBezTo>
                    <a:cubicBezTo>
                      <a:pt x="4" y="18"/>
                      <a:pt x="4" y="18"/>
                      <a:pt x="4" y="17"/>
                    </a:cubicBezTo>
                    <a:cubicBezTo>
                      <a:pt x="4" y="16"/>
                      <a:pt x="4" y="16"/>
                      <a:pt x="4" y="15"/>
                    </a:cubicBezTo>
                    <a:cubicBezTo>
                      <a:pt x="4" y="14"/>
                      <a:pt x="4" y="13"/>
                      <a:pt x="5" y="13"/>
                    </a:cubicBezTo>
                    <a:cubicBezTo>
                      <a:pt x="3" y="12"/>
                      <a:pt x="2" y="11"/>
                      <a:pt x="1" y="10"/>
                    </a:cubicBezTo>
                    <a:cubicBezTo>
                      <a:pt x="1" y="9"/>
                      <a:pt x="0" y="9"/>
                      <a:pt x="1" y="8"/>
                    </a:cubicBezTo>
                    <a:cubicBezTo>
                      <a:pt x="1" y="7"/>
                      <a:pt x="2" y="8"/>
                      <a:pt x="2" y="7"/>
                    </a:cubicBezTo>
                    <a:cubicBezTo>
                      <a:pt x="2" y="7"/>
                      <a:pt x="2" y="7"/>
                      <a:pt x="2" y="6"/>
                    </a:cubicBezTo>
                    <a:cubicBezTo>
                      <a:pt x="1" y="6"/>
                      <a:pt x="1" y="5"/>
                      <a:pt x="1" y="5"/>
                    </a:cubicBezTo>
                    <a:cubicBezTo>
                      <a:pt x="1" y="4"/>
                      <a:pt x="3" y="4"/>
                      <a:pt x="4" y="4"/>
                    </a:cubicBezTo>
                    <a:cubicBezTo>
                      <a:pt x="4" y="3"/>
                      <a:pt x="4" y="3"/>
                      <a:pt x="4" y="2"/>
                    </a:cubicBezTo>
                    <a:cubicBezTo>
                      <a:pt x="4" y="1"/>
                      <a:pt x="4" y="1"/>
                      <a:pt x="5" y="0"/>
                    </a:cubicBezTo>
                    <a:cubicBezTo>
                      <a:pt x="6" y="0"/>
                      <a:pt x="7" y="0"/>
                      <a:pt x="7" y="1"/>
                    </a:cubicBezTo>
                    <a:cubicBezTo>
                      <a:pt x="8" y="2"/>
                      <a:pt x="9" y="3"/>
                      <a:pt x="10" y="5"/>
                    </a:cubicBezTo>
                    <a:cubicBezTo>
                      <a:pt x="10" y="4"/>
                      <a:pt x="12" y="3"/>
                      <a:pt x="13" y="4"/>
                    </a:cubicBezTo>
                    <a:cubicBezTo>
                      <a:pt x="14" y="4"/>
                      <a:pt x="15" y="5"/>
                      <a:pt x="15" y="6"/>
                    </a:cubicBezTo>
                    <a:cubicBezTo>
                      <a:pt x="16" y="6"/>
                      <a:pt x="16" y="6"/>
                      <a:pt x="16" y="5"/>
                    </a:cubicBezTo>
                    <a:cubicBezTo>
                      <a:pt x="16" y="5"/>
                      <a:pt x="16" y="5"/>
                      <a:pt x="17" y="4"/>
                    </a:cubicBezTo>
                    <a:cubicBezTo>
                      <a:pt x="18" y="4"/>
                      <a:pt x="19" y="3"/>
                      <a:pt x="20" y="4"/>
                    </a:cubicBezTo>
                    <a:cubicBezTo>
                      <a:pt x="21" y="4"/>
                      <a:pt x="21" y="4"/>
                      <a:pt x="21" y="5"/>
                    </a:cubicBezTo>
                    <a:cubicBezTo>
                      <a:pt x="22" y="5"/>
                      <a:pt x="22" y="5"/>
                      <a:pt x="22" y="5"/>
                    </a:cubicBezTo>
                    <a:cubicBezTo>
                      <a:pt x="23" y="5"/>
                      <a:pt x="23" y="6"/>
                      <a:pt x="24" y="6"/>
                    </a:cubicBezTo>
                    <a:cubicBezTo>
                      <a:pt x="24" y="6"/>
                      <a:pt x="25" y="5"/>
                      <a:pt x="26" y="5"/>
                    </a:cubicBezTo>
                    <a:cubicBezTo>
                      <a:pt x="27" y="5"/>
                      <a:pt x="27" y="6"/>
                      <a:pt x="27" y="6"/>
                    </a:cubicBezTo>
                    <a:cubicBezTo>
                      <a:pt x="28" y="7"/>
                      <a:pt x="29" y="6"/>
                      <a:pt x="30" y="6"/>
                    </a:cubicBezTo>
                    <a:cubicBezTo>
                      <a:pt x="30" y="6"/>
                      <a:pt x="31" y="7"/>
                      <a:pt x="31" y="7"/>
                    </a:cubicBezTo>
                    <a:cubicBezTo>
                      <a:pt x="32" y="7"/>
                      <a:pt x="33" y="7"/>
                      <a:pt x="34" y="8"/>
                    </a:cubicBezTo>
                    <a:cubicBezTo>
                      <a:pt x="34" y="8"/>
                      <a:pt x="34" y="9"/>
                      <a:pt x="35" y="10"/>
                    </a:cubicBezTo>
                    <a:cubicBezTo>
                      <a:pt x="35" y="10"/>
                      <a:pt x="35" y="10"/>
                      <a:pt x="36" y="10"/>
                    </a:cubicBezTo>
                    <a:cubicBezTo>
                      <a:pt x="37" y="11"/>
                      <a:pt x="37" y="11"/>
                      <a:pt x="37" y="12"/>
                    </a:cubicBezTo>
                    <a:cubicBezTo>
                      <a:pt x="37" y="13"/>
                      <a:pt x="37" y="14"/>
                      <a:pt x="37" y="14"/>
                    </a:cubicBezTo>
                    <a:cubicBezTo>
                      <a:pt x="37" y="15"/>
                      <a:pt x="38" y="15"/>
                      <a:pt x="38" y="15"/>
                    </a:cubicBezTo>
                    <a:cubicBezTo>
                      <a:pt x="39" y="15"/>
                      <a:pt x="39" y="15"/>
                      <a:pt x="39" y="16"/>
                    </a:cubicBezTo>
                    <a:cubicBezTo>
                      <a:pt x="39" y="16"/>
                      <a:pt x="39" y="16"/>
                      <a:pt x="39" y="17"/>
                    </a:cubicBezTo>
                    <a:cubicBezTo>
                      <a:pt x="39" y="17"/>
                      <a:pt x="40" y="17"/>
                      <a:pt x="40" y="17"/>
                    </a:cubicBezTo>
                    <a:cubicBezTo>
                      <a:pt x="41" y="17"/>
                      <a:pt x="42" y="17"/>
                      <a:pt x="43" y="17"/>
                    </a:cubicBezTo>
                    <a:cubicBezTo>
                      <a:pt x="45" y="16"/>
                      <a:pt x="44" y="14"/>
                      <a:pt x="44" y="13"/>
                    </a:cubicBezTo>
                    <a:cubicBezTo>
                      <a:pt x="43" y="12"/>
                      <a:pt x="42" y="9"/>
                      <a:pt x="43" y="8"/>
                    </a:cubicBezTo>
                    <a:cubicBezTo>
                      <a:pt x="44" y="7"/>
                      <a:pt x="45" y="8"/>
                      <a:pt x="46" y="8"/>
                    </a:cubicBezTo>
                    <a:cubicBezTo>
                      <a:pt x="44" y="5"/>
                      <a:pt x="43" y="1"/>
                      <a:pt x="48" y="1"/>
                    </a:cubicBezTo>
                    <a:cubicBezTo>
                      <a:pt x="48" y="1"/>
                      <a:pt x="48" y="1"/>
                      <a:pt x="49" y="1"/>
                    </a:cubicBezTo>
                    <a:cubicBezTo>
                      <a:pt x="49" y="2"/>
                      <a:pt x="49" y="2"/>
                      <a:pt x="49" y="2"/>
                    </a:cubicBezTo>
                    <a:cubicBezTo>
                      <a:pt x="51" y="2"/>
                      <a:pt x="50" y="4"/>
                      <a:pt x="50" y="5"/>
                    </a:cubicBezTo>
                    <a:cubicBezTo>
                      <a:pt x="51" y="5"/>
                      <a:pt x="52" y="5"/>
                      <a:pt x="52" y="6"/>
                    </a:cubicBezTo>
                    <a:cubicBezTo>
                      <a:pt x="52" y="7"/>
                      <a:pt x="51" y="7"/>
                      <a:pt x="51" y="8"/>
                    </a:cubicBezTo>
                    <a:cubicBezTo>
                      <a:pt x="52" y="8"/>
                      <a:pt x="53" y="8"/>
                      <a:pt x="53" y="9"/>
                    </a:cubicBezTo>
                    <a:cubicBezTo>
                      <a:pt x="54" y="9"/>
                      <a:pt x="53" y="10"/>
                      <a:pt x="54" y="11"/>
                    </a:cubicBezTo>
                    <a:cubicBezTo>
                      <a:pt x="54" y="11"/>
                      <a:pt x="55" y="11"/>
                      <a:pt x="56" y="11"/>
                    </a:cubicBezTo>
                    <a:cubicBezTo>
                      <a:pt x="56" y="12"/>
                      <a:pt x="56" y="13"/>
                      <a:pt x="56" y="13"/>
                    </a:cubicBezTo>
                    <a:cubicBezTo>
                      <a:pt x="56" y="14"/>
                      <a:pt x="58" y="14"/>
                      <a:pt x="58" y="15"/>
                    </a:cubicBezTo>
                    <a:cubicBezTo>
                      <a:pt x="58" y="16"/>
                      <a:pt x="58" y="17"/>
                      <a:pt x="57" y="17"/>
                    </a:cubicBezTo>
                    <a:cubicBezTo>
                      <a:pt x="57" y="18"/>
                      <a:pt x="56" y="18"/>
                      <a:pt x="56" y="18"/>
                    </a:cubicBezTo>
                    <a:cubicBezTo>
                      <a:pt x="56" y="19"/>
                      <a:pt x="57" y="20"/>
                      <a:pt x="56" y="21"/>
                    </a:cubicBezTo>
                    <a:cubicBezTo>
                      <a:pt x="56" y="21"/>
                      <a:pt x="57" y="21"/>
                      <a:pt x="55" y="21"/>
                    </a:cubicBezTo>
                    <a:cubicBezTo>
                      <a:pt x="55" y="21"/>
                      <a:pt x="54" y="21"/>
                      <a:pt x="53" y="21"/>
                    </a:cubicBezTo>
                    <a:cubicBezTo>
                      <a:pt x="52" y="20"/>
                      <a:pt x="49" y="17"/>
                      <a:pt x="49" y="19"/>
                    </a:cubicBezTo>
                    <a:cubicBezTo>
                      <a:pt x="48" y="19"/>
                      <a:pt x="48" y="19"/>
                      <a:pt x="48" y="18"/>
                    </a:cubicBezTo>
                    <a:cubicBezTo>
                      <a:pt x="47" y="18"/>
                      <a:pt x="48" y="20"/>
                      <a:pt x="48" y="20"/>
                    </a:cubicBezTo>
                    <a:cubicBezTo>
                      <a:pt x="47" y="20"/>
                      <a:pt x="46" y="20"/>
                      <a:pt x="46" y="21"/>
                    </a:cubicBezTo>
                    <a:cubicBezTo>
                      <a:pt x="45" y="21"/>
                      <a:pt x="44" y="21"/>
                      <a:pt x="43" y="21"/>
                    </a:cubicBezTo>
                    <a:cubicBezTo>
                      <a:pt x="42" y="21"/>
                      <a:pt x="41" y="21"/>
                      <a:pt x="41" y="22"/>
                    </a:cubicBezTo>
                    <a:cubicBezTo>
                      <a:pt x="40" y="22"/>
                      <a:pt x="40" y="23"/>
                      <a:pt x="39" y="23"/>
                    </a:cubicBezTo>
                    <a:cubicBezTo>
                      <a:pt x="38" y="23"/>
                      <a:pt x="36" y="23"/>
                      <a:pt x="35" y="22"/>
                    </a:cubicBezTo>
                    <a:cubicBezTo>
                      <a:pt x="34" y="21"/>
                      <a:pt x="28" y="20"/>
                      <a:pt x="28" y="19"/>
                    </a:cubicBezTo>
                    <a:cubicBezTo>
                      <a:pt x="29" y="19"/>
                      <a:pt x="28" y="21"/>
                      <a:pt x="28" y="21"/>
                    </a:cubicBezTo>
                    <a:cubicBezTo>
                      <a:pt x="27" y="22"/>
                      <a:pt x="26" y="22"/>
                      <a:pt x="25" y="22"/>
                    </a:cubicBezTo>
                    <a:cubicBezTo>
                      <a:pt x="25" y="23"/>
                      <a:pt x="26" y="23"/>
                      <a:pt x="26" y="24"/>
                    </a:cubicBezTo>
                    <a:cubicBezTo>
                      <a:pt x="26" y="25"/>
                      <a:pt x="26" y="26"/>
                      <a:pt x="26" y="26"/>
                    </a:cubicBezTo>
                    <a:cubicBezTo>
                      <a:pt x="25" y="27"/>
                      <a:pt x="25" y="28"/>
                      <a:pt x="24" y="28"/>
                    </a:cubicBezTo>
                    <a:cubicBezTo>
                      <a:pt x="23" y="28"/>
                      <a:pt x="21" y="27"/>
                      <a:pt x="20" y="27"/>
                    </a:cubicBezTo>
                    <a:cubicBezTo>
                      <a:pt x="20" y="27"/>
                      <a:pt x="19" y="28"/>
                      <a:pt x="19" y="28"/>
                    </a:cubicBezTo>
                    <a:cubicBezTo>
                      <a:pt x="18" y="29"/>
                      <a:pt x="16" y="28"/>
                      <a:pt x="15" y="29"/>
                    </a:cubicBezTo>
                    <a:cubicBezTo>
                      <a:pt x="15" y="29"/>
                      <a:pt x="16" y="29"/>
                      <a:pt x="15" y="30"/>
                    </a:cubicBezTo>
                    <a:cubicBezTo>
                      <a:pt x="15" y="30"/>
                      <a:pt x="13" y="29"/>
                      <a:pt x="13" y="29"/>
                    </a:cubicBezTo>
                    <a:cubicBezTo>
                      <a:pt x="12" y="29"/>
                      <a:pt x="9" y="29"/>
                      <a:pt x="12"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21">
                <a:extLst>
                  <a:ext uri="{FF2B5EF4-FFF2-40B4-BE49-F238E27FC236}">
                    <a16:creationId xmlns="" xmlns:a16="http://schemas.microsoft.com/office/drawing/2014/main" id="{2478D4E4-D981-4025-8239-8658F40AEEC5}"/>
                  </a:ext>
                </a:extLst>
              </p:cNvPr>
              <p:cNvSpPr>
                <a:spLocks/>
              </p:cNvSpPr>
              <p:nvPr/>
            </p:nvSpPr>
            <p:spPr bwMode="auto">
              <a:xfrm>
                <a:off x="11218485" y="5876612"/>
                <a:ext cx="129284" cy="43095"/>
              </a:xfrm>
              <a:custGeom>
                <a:avLst/>
                <a:gdLst>
                  <a:gd name="T0" fmla="*/ 2 w 30"/>
                  <a:gd name="T1" fmla="*/ 5 h 10"/>
                  <a:gd name="T2" fmla="*/ 5 w 30"/>
                  <a:gd name="T3" fmla="*/ 3 h 10"/>
                  <a:gd name="T4" fmla="*/ 6 w 30"/>
                  <a:gd name="T5" fmla="*/ 3 h 10"/>
                  <a:gd name="T6" fmla="*/ 7 w 30"/>
                  <a:gd name="T7" fmla="*/ 4 h 10"/>
                  <a:gd name="T8" fmla="*/ 11 w 30"/>
                  <a:gd name="T9" fmla="*/ 2 h 10"/>
                  <a:gd name="T10" fmla="*/ 12 w 30"/>
                  <a:gd name="T11" fmla="*/ 2 h 10"/>
                  <a:gd name="T12" fmla="*/ 14 w 30"/>
                  <a:gd name="T13" fmla="*/ 1 h 10"/>
                  <a:gd name="T14" fmla="*/ 16 w 30"/>
                  <a:gd name="T15" fmla="*/ 2 h 10"/>
                  <a:gd name="T16" fmla="*/ 18 w 30"/>
                  <a:gd name="T17" fmla="*/ 2 h 10"/>
                  <a:gd name="T18" fmla="*/ 20 w 30"/>
                  <a:gd name="T19" fmla="*/ 2 h 10"/>
                  <a:gd name="T20" fmla="*/ 21 w 30"/>
                  <a:gd name="T21" fmla="*/ 4 h 10"/>
                  <a:gd name="T22" fmla="*/ 24 w 30"/>
                  <a:gd name="T23" fmla="*/ 1 h 10"/>
                  <a:gd name="T24" fmla="*/ 27 w 30"/>
                  <a:gd name="T25" fmla="*/ 0 h 10"/>
                  <a:gd name="T26" fmla="*/ 29 w 30"/>
                  <a:gd name="T27" fmla="*/ 2 h 10"/>
                  <a:gd name="T28" fmla="*/ 30 w 30"/>
                  <a:gd name="T29" fmla="*/ 4 h 10"/>
                  <a:gd name="T30" fmla="*/ 29 w 30"/>
                  <a:gd name="T31" fmla="*/ 4 h 10"/>
                  <a:gd name="T32" fmla="*/ 28 w 30"/>
                  <a:gd name="T33" fmla="*/ 6 h 10"/>
                  <a:gd name="T34" fmla="*/ 26 w 30"/>
                  <a:gd name="T35" fmla="*/ 8 h 10"/>
                  <a:gd name="T36" fmla="*/ 21 w 30"/>
                  <a:gd name="T37" fmla="*/ 7 h 10"/>
                  <a:gd name="T38" fmla="*/ 19 w 30"/>
                  <a:gd name="T39" fmla="*/ 8 h 10"/>
                  <a:gd name="T40" fmla="*/ 18 w 30"/>
                  <a:gd name="T41" fmla="*/ 10 h 10"/>
                  <a:gd name="T42" fmla="*/ 13 w 30"/>
                  <a:gd name="T43" fmla="*/ 9 h 10"/>
                  <a:gd name="T44" fmla="*/ 11 w 30"/>
                  <a:gd name="T45" fmla="*/ 9 h 10"/>
                  <a:gd name="T46" fmla="*/ 7 w 30"/>
                  <a:gd name="T47" fmla="*/ 9 h 10"/>
                  <a:gd name="T48" fmla="*/ 6 w 30"/>
                  <a:gd name="T49" fmla="*/ 10 h 10"/>
                  <a:gd name="T50" fmla="*/ 5 w 30"/>
                  <a:gd name="T51" fmla="*/ 10 h 10"/>
                  <a:gd name="T52" fmla="*/ 4 w 30"/>
                  <a:gd name="T53" fmla="*/ 10 h 10"/>
                  <a:gd name="T54" fmla="*/ 3 w 30"/>
                  <a:gd name="T55" fmla="*/ 9 h 10"/>
                  <a:gd name="T56" fmla="*/ 1 w 30"/>
                  <a:gd name="T57" fmla="*/ 8 h 10"/>
                  <a:gd name="T58" fmla="*/ 2 w 30"/>
                  <a:gd name="T59" fmla="*/ 6 h 10"/>
                  <a:gd name="T60" fmla="*/ 1 w 30"/>
                  <a:gd name="T61" fmla="*/ 5 h 10"/>
                  <a:gd name="T62" fmla="*/ 2 w 30"/>
                  <a:gd name="T63" fmla="*/ 5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0" h="10">
                    <a:moveTo>
                      <a:pt x="2" y="5"/>
                    </a:moveTo>
                    <a:cubicBezTo>
                      <a:pt x="2" y="4"/>
                      <a:pt x="3" y="3"/>
                      <a:pt x="5" y="3"/>
                    </a:cubicBezTo>
                    <a:cubicBezTo>
                      <a:pt x="5" y="3"/>
                      <a:pt x="6" y="3"/>
                      <a:pt x="6" y="3"/>
                    </a:cubicBezTo>
                    <a:cubicBezTo>
                      <a:pt x="6" y="4"/>
                      <a:pt x="7" y="4"/>
                      <a:pt x="7" y="4"/>
                    </a:cubicBezTo>
                    <a:cubicBezTo>
                      <a:pt x="8" y="3"/>
                      <a:pt x="9" y="2"/>
                      <a:pt x="11" y="2"/>
                    </a:cubicBezTo>
                    <a:cubicBezTo>
                      <a:pt x="12" y="3"/>
                      <a:pt x="12" y="3"/>
                      <a:pt x="12" y="2"/>
                    </a:cubicBezTo>
                    <a:cubicBezTo>
                      <a:pt x="13" y="1"/>
                      <a:pt x="13" y="0"/>
                      <a:pt x="14" y="1"/>
                    </a:cubicBezTo>
                    <a:cubicBezTo>
                      <a:pt x="15" y="1"/>
                      <a:pt x="15" y="1"/>
                      <a:pt x="16" y="2"/>
                    </a:cubicBezTo>
                    <a:cubicBezTo>
                      <a:pt x="16" y="2"/>
                      <a:pt x="17" y="2"/>
                      <a:pt x="18" y="2"/>
                    </a:cubicBezTo>
                    <a:cubicBezTo>
                      <a:pt x="19" y="2"/>
                      <a:pt x="19" y="2"/>
                      <a:pt x="20" y="2"/>
                    </a:cubicBezTo>
                    <a:cubicBezTo>
                      <a:pt x="21" y="3"/>
                      <a:pt x="21" y="3"/>
                      <a:pt x="21" y="4"/>
                    </a:cubicBezTo>
                    <a:cubicBezTo>
                      <a:pt x="22" y="3"/>
                      <a:pt x="23" y="2"/>
                      <a:pt x="24" y="1"/>
                    </a:cubicBezTo>
                    <a:cubicBezTo>
                      <a:pt x="25" y="0"/>
                      <a:pt x="26" y="0"/>
                      <a:pt x="27" y="0"/>
                    </a:cubicBezTo>
                    <a:cubicBezTo>
                      <a:pt x="28" y="0"/>
                      <a:pt x="28" y="1"/>
                      <a:pt x="29" y="2"/>
                    </a:cubicBezTo>
                    <a:cubicBezTo>
                      <a:pt x="29" y="2"/>
                      <a:pt x="30" y="3"/>
                      <a:pt x="30" y="4"/>
                    </a:cubicBezTo>
                    <a:cubicBezTo>
                      <a:pt x="30" y="4"/>
                      <a:pt x="30" y="4"/>
                      <a:pt x="29" y="4"/>
                    </a:cubicBezTo>
                    <a:cubicBezTo>
                      <a:pt x="29" y="5"/>
                      <a:pt x="28" y="5"/>
                      <a:pt x="28" y="6"/>
                    </a:cubicBezTo>
                    <a:cubicBezTo>
                      <a:pt x="27" y="7"/>
                      <a:pt x="27" y="7"/>
                      <a:pt x="26" y="8"/>
                    </a:cubicBezTo>
                    <a:cubicBezTo>
                      <a:pt x="24" y="8"/>
                      <a:pt x="22" y="7"/>
                      <a:pt x="21" y="7"/>
                    </a:cubicBezTo>
                    <a:cubicBezTo>
                      <a:pt x="20" y="6"/>
                      <a:pt x="20" y="7"/>
                      <a:pt x="19" y="8"/>
                    </a:cubicBezTo>
                    <a:cubicBezTo>
                      <a:pt x="19" y="9"/>
                      <a:pt x="19" y="10"/>
                      <a:pt x="18" y="10"/>
                    </a:cubicBezTo>
                    <a:cubicBezTo>
                      <a:pt x="16" y="10"/>
                      <a:pt x="15" y="9"/>
                      <a:pt x="13" y="9"/>
                    </a:cubicBezTo>
                    <a:cubicBezTo>
                      <a:pt x="13" y="9"/>
                      <a:pt x="12" y="8"/>
                      <a:pt x="11" y="9"/>
                    </a:cubicBezTo>
                    <a:cubicBezTo>
                      <a:pt x="10" y="9"/>
                      <a:pt x="9" y="9"/>
                      <a:pt x="7" y="9"/>
                    </a:cubicBezTo>
                    <a:cubicBezTo>
                      <a:pt x="7" y="9"/>
                      <a:pt x="7" y="9"/>
                      <a:pt x="6" y="10"/>
                    </a:cubicBezTo>
                    <a:cubicBezTo>
                      <a:pt x="6" y="10"/>
                      <a:pt x="6" y="10"/>
                      <a:pt x="5" y="10"/>
                    </a:cubicBezTo>
                    <a:cubicBezTo>
                      <a:pt x="5" y="10"/>
                      <a:pt x="4" y="10"/>
                      <a:pt x="4" y="10"/>
                    </a:cubicBezTo>
                    <a:cubicBezTo>
                      <a:pt x="3" y="10"/>
                      <a:pt x="3" y="9"/>
                      <a:pt x="3" y="9"/>
                    </a:cubicBezTo>
                    <a:cubicBezTo>
                      <a:pt x="2" y="9"/>
                      <a:pt x="1" y="8"/>
                      <a:pt x="1" y="8"/>
                    </a:cubicBezTo>
                    <a:cubicBezTo>
                      <a:pt x="0" y="7"/>
                      <a:pt x="2" y="6"/>
                      <a:pt x="2" y="6"/>
                    </a:cubicBezTo>
                    <a:cubicBezTo>
                      <a:pt x="2" y="6"/>
                      <a:pt x="1" y="6"/>
                      <a:pt x="1" y="5"/>
                    </a:cubicBezTo>
                    <a:cubicBezTo>
                      <a:pt x="1" y="4"/>
                      <a:pt x="2" y="5"/>
                      <a:pt x="2"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22">
                <a:extLst>
                  <a:ext uri="{FF2B5EF4-FFF2-40B4-BE49-F238E27FC236}">
                    <a16:creationId xmlns="" xmlns:a16="http://schemas.microsoft.com/office/drawing/2014/main" id="{DEB22E73-E37B-4DEF-AEC1-9B35C4243089}"/>
                  </a:ext>
                </a:extLst>
              </p:cNvPr>
              <p:cNvSpPr>
                <a:spLocks/>
              </p:cNvSpPr>
              <p:nvPr/>
            </p:nvSpPr>
            <p:spPr bwMode="auto">
              <a:xfrm>
                <a:off x="10852182" y="6310637"/>
                <a:ext cx="507901" cy="397087"/>
              </a:xfrm>
              <a:custGeom>
                <a:avLst/>
                <a:gdLst>
                  <a:gd name="T0" fmla="*/ 111 w 118"/>
                  <a:gd name="T1" fmla="*/ 21 h 92"/>
                  <a:gd name="T2" fmla="*/ 106 w 118"/>
                  <a:gd name="T3" fmla="*/ 15 h 92"/>
                  <a:gd name="T4" fmla="*/ 108 w 118"/>
                  <a:gd name="T5" fmla="*/ 10 h 92"/>
                  <a:gd name="T6" fmla="*/ 107 w 118"/>
                  <a:gd name="T7" fmla="*/ 8 h 92"/>
                  <a:gd name="T8" fmla="*/ 108 w 118"/>
                  <a:gd name="T9" fmla="*/ 2 h 92"/>
                  <a:gd name="T10" fmla="*/ 97 w 118"/>
                  <a:gd name="T11" fmla="*/ 4 h 92"/>
                  <a:gd name="T12" fmla="*/ 83 w 118"/>
                  <a:gd name="T13" fmla="*/ 6 h 92"/>
                  <a:gd name="T14" fmla="*/ 75 w 118"/>
                  <a:gd name="T15" fmla="*/ 8 h 92"/>
                  <a:gd name="T16" fmla="*/ 73 w 118"/>
                  <a:gd name="T17" fmla="*/ 11 h 92"/>
                  <a:gd name="T18" fmla="*/ 66 w 118"/>
                  <a:gd name="T19" fmla="*/ 13 h 92"/>
                  <a:gd name="T20" fmla="*/ 59 w 118"/>
                  <a:gd name="T21" fmla="*/ 15 h 92"/>
                  <a:gd name="T22" fmla="*/ 52 w 118"/>
                  <a:gd name="T23" fmla="*/ 17 h 92"/>
                  <a:gd name="T24" fmla="*/ 47 w 118"/>
                  <a:gd name="T25" fmla="*/ 22 h 92"/>
                  <a:gd name="T26" fmla="*/ 42 w 118"/>
                  <a:gd name="T27" fmla="*/ 24 h 92"/>
                  <a:gd name="T28" fmla="*/ 39 w 118"/>
                  <a:gd name="T29" fmla="*/ 25 h 92"/>
                  <a:gd name="T30" fmla="*/ 38 w 118"/>
                  <a:gd name="T31" fmla="*/ 19 h 92"/>
                  <a:gd name="T32" fmla="*/ 38 w 118"/>
                  <a:gd name="T33" fmla="*/ 30 h 92"/>
                  <a:gd name="T34" fmla="*/ 37 w 118"/>
                  <a:gd name="T35" fmla="*/ 39 h 92"/>
                  <a:gd name="T36" fmla="*/ 32 w 118"/>
                  <a:gd name="T37" fmla="*/ 47 h 92"/>
                  <a:gd name="T38" fmla="*/ 29 w 118"/>
                  <a:gd name="T39" fmla="*/ 51 h 92"/>
                  <a:gd name="T40" fmla="*/ 26 w 118"/>
                  <a:gd name="T41" fmla="*/ 54 h 92"/>
                  <a:gd name="T42" fmla="*/ 24 w 118"/>
                  <a:gd name="T43" fmla="*/ 63 h 92"/>
                  <a:gd name="T44" fmla="*/ 20 w 118"/>
                  <a:gd name="T45" fmla="*/ 66 h 92"/>
                  <a:gd name="T46" fmla="*/ 11 w 118"/>
                  <a:gd name="T47" fmla="*/ 65 h 92"/>
                  <a:gd name="T48" fmla="*/ 6 w 118"/>
                  <a:gd name="T49" fmla="*/ 69 h 92"/>
                  <a:gd name="T50" fmla="*/ 1 w 118"/>
                  <a:gd name="T51" fmla="*/ 75 h 92"/>
                  <a:gd name="T52" fmla="*/ 10 w 118"/>
                  <a:gd name="T53" fmla="*/ 80 h 92"/>
                  <a:gd name="T54" fmla="*/ 20 w 118"/>
                  <a:gd name="T55" fmla="*/ 83 h 92"/>
                  <a:gd name="T56" fmla="*/ 29 w 118"/>
                  <a:gd name="T57" fmla="*/ 85 h 92"/>
                  <a:gd name="T58" fmla="*/ 33 w 118"/>
                  <a:gd name="T59" fmla="*/ 91 h 92"/>
                  <a:gd name="T60" fmla="*/ 39 w 118"/>
                  <a:gd name="T61" fmla="*/ 86 h 92"/>
                  <a:gd name="T62" fmla="*/ 48 w 118"/>
                  <a:gd name="T63" fmla="*/ 89 h 92"/>
                  <a:gd name="T64" fmla="*/ 58 w 118"/>
                  <a:gd name="T65" fmla="*/ 91 h 92"/>
                  <a:gd name="T66" fmla="*/ 67 w 118"/>
                  <a:gd name="T67" fmla="*/ 89 h 92"/>
                  <a:gd name="T68" fmla="*/ 73 w 118"/>
                  <a:gd name="T69" fmla="*/ 86 h 92"/>
                  <a:gd name="T70" fmla="*/ 75 w 118"/>
                  <a:gd name="T71" fmla="*/ 81 h 92"/>
                  <a:gd name="T72" fmla="*/ 70 w 118"/>
                  <a:gd name="T73" fmla="*/ 79 h 92"/>
                  <a:gd name="T74" fmla="*/ 63 w 118"/>
                  <a:gd name="T75" fmla="*/ 77 h 92"/>
                  <a:gd name="T76" fmla="*/ 57 w 118"/>
                  <a:gd name="T77" fmla="*/ 73 h 92"/>
                  <a:gd name="T78" fmla="*/ 46 w 118"/>
                  <a:gd name="T79" fmla="*/ 71 h 92"/>
                  <a:gd name="T80" fmla="*/ 40 w 118"/>
                  <a:gd name="T81" fmla="*/ 74 h 92"/>
                  <a:gd name="T82" fmla="*/ 33 w 118"/>
                  <a:gd name="T83" fmla="*/ 69 h 92"/>
                  <a:gd name="T84" fmla="*/ 40 w 118"/>
                  <a:gd name="T85" fmla="*/ 62 h 92"/>
                  <a:gd name="T86" fmla="*/ 45 w 118"/>
                  <a:gd name="T87" fmla="*/ 56 h 92"/>
                  <a:gd name="T88" fmla="*/ 52 w 118"/>
                  <a:gd name="T89" fmla="*/ 51 h 92"/>
                  <a:gd name="T90" fmla="*/ 59 w 118"/>
                  <a:gd name="T91" fmla="*/ 52 h 92"/>
                  <a:gd name="T92" fmla="*/ 63 w 118"/>
                  <a:gd name="T93" fmla="*/ 56 h 92"/>
                  <a:gd name="T94" fmla="*/ 70 w 118"/>
                  <a:gd name="T95" fmla="*/ 49 h 92"/>
                  <a:gd name="T96" fmla="*/ 69 w 118"/>
                  <a:gd name="T97" fmla="*/ 42 h 92"/>
                  <a:gd name="T98" fmla="*/ 77 w 118"/>
                  <a:gd name="T99" fmla="*/ 36 h 92"/>
                  <a:gd name="T100" fmla="*/ 81 w 118"/>
                  <a:gd name="T101" fmla="*/ 32 h 92"/>
                  <a:gd name="T102" fmla="*/ 86 w 118"/>
                  <a:gd name="T103" fmla="*/ 33 h 92"/>
                  <a:gd name="T104" fmla="*/ 98 w 118"/>
                  <a:gd name="T105" fmla="*/ 33 h 92"/>
                  <a:gd name="T106" fmla="*/ 108 w 118"/>
                  <a:gd name="T107" fmla="*/ 32 h 92"/>
                  <a:gd name="T108" fmla="*/ 118 w 118"/>
                  <a:gd name="T109" fmla="*/ 28 h 92"/>
                  <a:gd name="T110" fmla="*/ 112 w 118"/>
                  <a:gd name="T111" fmla="*/ 26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8" h="92">
                    <a:moveTo>
                      <a:pt x="112" y="26"/>
                    </a:moveTo>
                    <a:cubicBezTo>
                      <a:pt x="113" y="26"/>
                      <a:pt x="113" y="24"/>
                      <a:pt x="114" y="24"/>
                    </a:cubicBezTo>
                    <a:cubicBezTo>
                      <a:pt x="114" y="23"/>
                      <a:pt x="113" y="22"/>
                      <a:pt x="112" y="22"/>
                    </a:cubicBezTo>
                    <a:cubicBezTo>
                      <a:pt x="112" y="21"/>
                      <a:pt x="111" y="21"/>
                      <a:pt x="111" y="21"/>
                    </a:cubicBezTo>
                    <a:cubicBezTo>
                      <a:pt x="110" y="20"/>
                      <a:pt x="110" y="20"/>
                      <a:pt x="110" y="19"/>
                    </a:cubicBezTo>
                    <a:cubicBezTo>
                      <a:pt x="110" y="18"/>
                      <a:pt x="108" y="18"/>
                      <a:pt x="108" y="18"/>
                    </a:cubicBezTo>
                    <a:cubicBezTo>
                      <a:pt x="107" y="18"/>
                      <a:pt x="105" y="16"/>
                      <a:pt x="105" y="16"/>
                    </a:cubicBezTo>
                    <a:cubicBezTo>
                      <a:pt x="105" y="16"/>
                      <a:pt x="106" y="16"/>
                      <a:pt x="106" y="15"/>
                    </a:cubicBezTo>
                    <a:cubicBezTo>
                      <a:pt x="107" y="15"/>
                      <a:pt x="107" y="15"/>
                      <a:pt x="107" y="14"/>
                    </a:cubicBezTo>
                    <a:cubicBezTo>
                      <a:pt x="107" y="14"/>
                      <a:pt x="107" y="14"/>
                      <a:pt x="107" y="13"/>
                    </a:cubicBezTo>
                    <a:cubicBezTo>
                      <a:pt x="107" y="13"/>
                      <a:pt x="107" y="13"/>
                      <a:pt x="108" y="12"/>
                    </a:cubicBezTo>
                    <a:cubicBezTo>
                      <a:pt x="108" y="12"/>
                      <a:pt x="108" y="11"/>
                      <a:pt x="108" y="10"/>
                    </a:cubicBezTo>
                    <a:cubicBezTo>
                      <a:pt x="108" y="9"/>
                      <a:pt x="108" y="9"/>
                      <a:pt x="108" y="9"/>
                    </a:cubicBezTo>
                    <a:cubicBezTo>
                      <a:pt x="108" y="9"/>
                      <a:pt x="108" y="8"/>
                      <a:pt x="107" y="8"/>
                    </a:cubicBezTo>
                    <a:cubicBezTo>
                      <a:pt x="107" y="8"/>
                      <a:pt x="107" y="8"/>
                      <a:pt x="107" y="8"/>
                    </a:cubicBezTo>
                    <a:cubicBezTo>
                      <a:pt x="106" y="7"/>
                      <a:pt x="106" y="9"/>
                      <a:pt x="107" y="8"/>
                    </a:cubicBezTo>
                    <a:cubicBezTo>
                      <a:pt x="108" y="8"/>
                      <a:pt x="109" y="6"/>
                      <a:pt x="109" y="5"/>
                    </a:cubicBezTo>
                    <a:cubicBezTo>
                      <a:pt x="109" y="5"/>
                      <a:pt x="110" y="4"/>
                      <a:pt x="109" y="3"/>
                    </a:cubicBezTo>
                    <a:cubicBezTo>
                      <a:pt x="109" y="3"/>
                      <a:pt x="109" y="3"/>
                      <a:pt x="108" y="2"/>
                    </a:cubicBezTo>
                    <a:cubicBezTo>
                      <a:pt x="108" y="2"/>
                      <a:pt x="108" y="2"/>
                      <a:pt x="108" y="2"/>
                    </a:cubicBezTo>
                    <a:cubicBezTo>
                      <a:pt x="107" y="1"/>
                      <a:pt x="106" y="0"/>
                      <a:pt x="105" y="0"/>
                    </a:cubicBezTo>
                    <a:cubicBezTo>
                      <a:pt x="104" y="1"/>
                      <a:pt x="103" y="2"/>
                      <a:pt x="104" y="3"/>
                    </a:cubicBezTo>
                    <a:cubicBezTo>
                      <a:pt x="103" y="1"/>
                      <a:pt x="101" y="1"/>
                      <a:pt x="100" y="1"/>
                    </a:cubicBezTo>
                    <a:cubicBezTo>
                      <a:pt x="98" y="1"/>
                      <a:pt x="98" y="2"/>
                      <a:pt x="97" y="4"/>
                    </a:cubicBezTo>
                    <a:cubicBezTo>
                      <a:pt x="96" y="3"/>
                      <a:pt x="95" y="3"/>
                      <a:pt x="94" y="3"/>
                    </a:cubicBezTo>
                    <a:cubicBezTo>
                      <a:pt x="93" y="3"/>
                      <a:pt x="93" y="5"/>
                      <a:pt x="91" y="5"/>
                    </a:cubicBezTo>
                    <a:cubicBezTo>
                      <a:pt x="90" y="5"/>
                      <a:pt x="85" y="1"/>
                      <a:pt x="85" y="5"/>
                    </a:cubicBezTo>
                    <a:cubicBezTo>
                      <a:pt x="84" y="5"/>
                      <a:pt x="84" y="4"/>
                      <a:pt x="83" y="6"/>
                    </a:cubicBezTo>
                    <a:cubicBezTo>
                      <a:pt x="83" y="5"/>
                      <a:pt x="82" y="5"/>
                      <a:pt x="82" y="5"/>
                    </a:cubicBezTo>
                    <a:cubicBezTo>
                      <a:pt x="80" y="5"/>
                      <a:pt x="80" y="6"/>
                      <a:pt x="80" y="7"/>
                    </a:cubicBezTo>
                    <a:cubicBezTo>
                      <a:pt x="79" y="8"/>
                      <a:pt x="76" y="7"/>
                      <a:pt x="75" y="6"/>
                    </a:cubicBezTo>
                    <a:cubicBezTo>
                      <a:pt x="75" y="7"/>
                      <a:pt x="76" y="7"/>
                      <a:pt x="75" y="8"/>
                    </a:cubicBezTo>
                    <a:cubicBezTo>
                      <a:pt x="75" y="8"/>
                      <a:pt x="74" y="8"/>
                      <a:pt x="73" y="8"/>
                    </a:cubicBezTo>
                    <a:cubicBezTo>
                      <a:pt x="73" y="8"/>
                      <a:pt x="72" y="9"/>
                      <a:pt x="72" y="10"/>
                    </a:cubicBezTo>
                    <a:cubicBezTo>
                      <a:pt x="72" y="11"/>
                      <a:pt x="73" y="11"/>
                      <a:pt x="74" y="11"/>
                    </a:cubicBezTo>
                    <a:cubicBezTo>
                      <a:pt x="74" y="11"/>
                      <a:pt x="73" y="11"/>
                      <a:pt x="73" y="11"/>
                    </a:cubicBezTo>
                    <a:cubicBezTo>
                      <a:pt x="72" y="11"/>
                      <a:pt x="71" y="11"/>
                      <a:pt x="71" y="11"/>
                    </a:cubicBezTo>
                    <a:cubicBezTo>
                      <a:pt x="70" y="12"/>
                      <a:pt x="71" y="13"/>
                      <a:pt x="70" y="13"/>
                    </a:cubicBezTo>
                    <a:cubicBezTo>
                      <a:pt x="69" y="13"/>
                      <a:pt x="68" y="12"/>
                      <a:pt x="67" y="12"/>
                    </a:cubicBezTo>
                    <a:cubicBezTo>
                      <a:pt x="66" y="12"/>
                      <a:pt x="66" y="13"/>
                      <a:pt x="66" y="13"/>
                    </a:cubicBezTo>
                    <a:cubicBezTo>
                      <a:pt x="65" y="14"/>
                      <a:pt x="64" y="13"/>
                      <a:pt x="64" y="12"/>
                    </a:cubicBezTo>
                    <a:cubicBezTo>
                      <a:pt x="63" y="11"/>
                      <a:pt x="63" y="11"/>
                      <a:pt x="62" y="11"/>
                    </a:cubicBezTo>
                    <a:cubicBezTo>
                      <a:pt x="61" y="11"/>
                      <a:pt x="59" y="11"/>
                      <a:pt x="59" y="12"/>
                    </a:cubicBezTo>
                    <a:cubicBezTo>
                      <a:pt x="58" y="13"/>
                      <a:pt x="59" y="14"/>
                      <a:pt x="59" y="15"/>
                    </a:cubicBezTo>
                    <a:cubicBezTo>
                      <a:pt x="59" y="15"/>
                      <a:pt x="58" y="16"/>
                      <a:pt x="58" y="17"/>
                    </a:cubicBezTo>
                    <a:cubicBezTo>
                      <a:pt x="57" y="17"/>
                      <a:pt x="55" y="16"/>
                      <a:pt x="53" y="17"/>
                    </a:cubicBezTo>
                    <a:cubicBezTo>
                      <a:pt x="53" y="17"/>
                      <a:pt x="53" y="17"/>
                      <a:pt x="53" y="17"/>
                    </a:cubicBezTo>
                    <a:cubicBezTo>
                      <a:pt x="53" y="18"/>
                      <a:pt x="52" y="17"/>
                      <a:pt x="52" y="17"/>
                    </a:cubicBezTo>
                    <a:cubicBezTo>
                      <a:pt x="51" y="17"/>
                      <a:pt x="50" y="17"/>
                      <a:pt x="50" y="18"/>
                    </a:cubicBezTo>
                    <a:cubicBezTo>
                      <a:pt x="49" y="18"/>
                      <a:pt x="49" y="18"/>
                      <a:pt x="49" y="19"/>
                    </a:cubicBezTo>
                    <a:cubicBezTo>
                      <a:pt x="49" y="20"/>
                      <a:pt x="50" y="20"/>
                      <a:pt x="50" y="21"/>
                    </a:cubicBezTo>
                    <a:cubicBezTo>
                      <a:pt x="50" y="23"/>
                      <a:pt x="48" y="22"/>
                      <a:pt x="47" y="22"/>
                    </a:cubicBezTo>
                    <a:cubicBezTo>
                      <a:pt x="46" y="22"/>
                      <a:pt x="45" y="21"/>
                      <a:pt x="44" y="22"/>
                    </a:cubicBezTo>
                    <a:cubicBezTo>
                      <a:pt x="44" y="22"/>
                      <a:pt x="44" y="23"/>
                      <a:pt x="44" y="23"/>
                    </a:cubicBezTo>
                    <a:cubicBezTo>
                      <a:pt x="44" y="24"/>
                      <a:pt x="44" y="24"/>
                      <a:pt x="44" y="24"/>
                    </a:cubicBezTo>
                    <a:cubicBezTo>
                      <a:pt x="43" y="24"/>
                      <a:pt x="43" y="24"/>
                      <a:pt x="42" y="24"/>
                    </a:cubicBezTo>
                    <a:cubicBezTo>
                      <a:pt x="42" y="25"/>
                      <a:pt x="42" y="26"/>
                      <a:pt x="42" y="26"/>
                    </a:cubicBezTo>
                    <a:cubicBezTo>
                      <a:pt x="42" y="27"/>
                      <a:pt x="42" y="28"/>
                      <a:pt x="43" y="29"/>
                    </a:cubicBezTo>
                    <a:cubicBezTo>
                      <a:pt x="41" y="30"/>
                      <a:pt x="38" y="29"/>
                      <a:pt x="38" y="28"/>
                    </a:cubicBezTo>
                    <a:cubicBezTo>
                      <a:pt x="38" y="27"/>
                      <a:pt x="38" y="26"/>
                      <a:pt x="39" y="25"/>
                    </a:cubicBezTo>
                    <a:cubicBezTo>
                      <a:pt x="39" y="24"/>
                      <a:pt x="40" y="24"/>
                      <a:pt x="40" y="23"/>
                    </a:cubicBezTo>
                    <a:cubicBezTo>
                      <a:pt x="40" y="22"/>
                      <a:pt x="39" y="21"/>
                      <a:pt x="39" y="21"/>
                    </a:cubicBezTo>
                    <a:cubicBezTo>
                      <a:pt x="39" y="21"/>
                      <a:pt x="39" y="20"/>
                      <a:pt x="38" y="20"/>
                    </a:cubicBezTo>
                    <a:cubicBezTo>
                      <a:pt x="38" y="20"/>
                      <a:pt x="38" y="20"/>
                      <a:pt x="38" y="19"/>
                    </a:cubicBezTo>
                    <a:cubicBezTo>
                      <a:pt x="37" y="19"/>
                      <a:pt x="36" y="19"/>
                      <a:pt x="35" y="20"/>
                    </a:cubicBezTo>
                    <a:cubicBezTo>
                      <a:pt x="35" y="20"/>
                      <a:pt x="37" y="20"/>
                      <a:pt x="37" y="21"/>
                    </a:cubicBezTo>
                    <a:cubicBezTo>
                      <a:pt x="37" y="22"/>
                      <a:pt x="37" y="24"/>
                      <a:pt x="37" y="25"/>
                    </a:cubicBezTo>
                    <a:cubicBezTo>
                      <a:pt x="37" y="27"/>
                      <a:pt x="36" y="29"/>
                      <a:pt x="38" y="30"/>
                    </a:cubicBezTo>
                    <a:cubicBezTo>
                      <a:pt x="38" y="31"/>
                      <a:pt x="36" y="32"/>
                      <a:pt x="36" y="32"/>
                    </a:cubicBezTo>
                    <a:cubicBezTo>
                      <a:pt x="35" y="33"/>
                      <a:pt x="35" y="33"/>
                      <a:pt x="36" y="34"/>
                    </a:cubicBezTo>
                    <a:cubicBezTo>
                      <a:pt x="36" y="35"/>
                      <a:pt x="39" y="37"/>
                      <a:pt x="38" y="38"/>
                    </a:cubicBezTo>
                    <a:cubicBezTo>
                      <a:pt x="38" y="38"/>
                      <a:pt x="37" y="39"/>
                      <a:pt x="37" y="39"/>
                    </a:cubicBezTo>
                    <a:cubicBezTo>
                      <a:pt x="36" y="39"/>
                      <a:pt x="36" y="40"/>
                      <a:pt x="35" y="41"/>
                    </a:cubicBezTo>
                    <a:cubicBezTo>
                      <a:pt x="34" y="41"/>
                      <a:pt x="35" y="42"/>
                      <a:pt x="35" y="43"/>
                    </a:cubicBezTo>
                    <a:cubicBezTo>
                      <a:pt x="34" y="44"/>
                      <a:pt x="33" y="44"/>
                      <a:pt x="32" y="44"/>
                    </a:cubicBezTo>
                    <a:cubicBezTo>
                      <a:pt x="32" y="45"/>
                      <a:pt x="32" y="46"/>
                      <a:pt x="32" y="47"/>
                    </a:cubicBezTo>
                    <a:cubicBezTo>
                      <a:pt x="31" y="47"/>
                      <a:pt x="31" y="47"/>
                      <a:pt x="31" y="48"/>
                    </a:cubicBezTo>
                    <a:cubicBezTo>
                      <a:pt x="31" y="49"/>
                      <a:pt x="31" y="49"/>
                      <a:pt x="30" y="50"/>
                    </a:cubicBezTo>
                    <a:cubicBezTo>
                      <a:pt x="30" y="50"/>
                      <a:pt x="30" y="50"/>
                      <a:pt x="30" y="50"/>
                    </a:cubicBezTo>
                    <a:cubicBezTo>
                      <a:pt x="29" y="51"/>
                      <a:pt x="29" y="51"/>
                      <a:pt x="29" y="51"/>
                    </a:cubicBezTo>
                    <a:cubicBezTo>
                      <a:pt x="28" y="51"/>
                      <a:pt x="27" y="51"/>
                      <a:pt x="27" y="50"/>
                    </a:cubicBezTo>
                    <a:cubicBezTo>
                      <a:pt x="26" y="50"/>
                      <a:pt x="25" y="50"/>
                      <a:pt x="25" y="50"/>
                    </a:cubicBezTo>
                    <a:cubicBezTo>
                      <a:pt x="25" y="51"/>
                      <a:pt x="24" y="52"/>
                      <a:pt x="24" y="54"/>
                    </a:cubicBezTo>
                    <a:cubicBezTo>
                      <a:pt x="24" y="55"/>
                      <a:pt x="25" y="54"/>
                      <a:pt x="26" y="54"/>
                    </a:cubicBezTo>
                    <a:cubicBezTo>
                      <a:pt x="26" y="55"/>
                      <a:pt x="26" y="56"/>
                      <a:pt x="26" y="57"/>
                    </a:cubicBezTo>
                    <a:cubicBezTo>
                      <a:pt x="26" y="58"/>
                      <a:pt x="26" y="58"/>
                      <a:pt x="26" y="59"/>
                    </a:cubicBezTo>
                    <a:cubicBezTo>
                      <a:pt x="25" y="59"/>
                      <a:pt x="24" y="59"/>
                      <a:pt x="24" y="60"/>
                    </a:cubicBezTo>
                    <a:cubicBezTo>
                      <a:pt x="23" y="61"/>
                      <a:pt x="23" y="62"/>
                      <a:pt x="24" y="63"/>
                    </a:cubicBezTo>
                    <a:cubicBezTo>
                      <a:pt x="23" y="62"/>
                      <a:pt x="23" y="64"/>
                      <a:pt x="23" y="65"/>
                    </a:cubicBezTo>
                    <a:cubicBezTo>
                      <a:pt x="24" y="66"/>
                      <a:pt x="25" y="66"/>
                      <a:pt x="23" y="67"/>
                    </a:cubicBezTo>
                    <a:cubicBezTo>
                      <a:pt x="23" y="68"/>
                      <a:pt x="23" y="68"/>
                      <a:pt x="22" y="68"/>
                    </a:cubicBezTo>
                    <a:cubicBezTo>
                      <a:pt x="21" y="67"/>
                      <a:pt x="20" y="66"/>
                      <a:pt x="20" y="66"/>
                    </a:cubicBezTo>
                    <a:cubicBezTo>
                      <a:pt x="18" y="64"/>
                      <a:pt x="16" y="66"/>
                      <a:pt x="16" y="68"/>
                    </a:cubicBezTo>
                    <a:cubicBezTo>
                      <a:pt x="16" y="67"/>
                      <a:pt x="14" y="63"/>
                      <a:pt x="13" y="63"/>
                    </a:cubicBezTo>
                    <a:cubicBezTo>
                      <a:pt x="12" y="63"/>
                      <a:pt x="11" y="64"/>
                      <a:pt x="11" y="65"/>
                    </a:cubicBezTo>
                    <a:cubicBezTo>
                      <a:pt x="11" y="65"/>
                      <a:pt x="11" y="65"/>
                      <a:pt x="11" y="65"/>
                    </a:cubicBezTo>
                    <a:cubicBezTo>
                      <a:pt x="11" y="66"/>
                      <a:pt x="10" y="66"/>
                      <a:pt x="10" y="67"/>
                    </a:cubicBezTo>
                    <a:cubicBezTo>
                      <a:pt x="9" y="68"/>
                      <a:pt x="10" y="68"/>
                      <a:pt x="9" y="69"/>
                    </a:cubicBezTo>
                    <a:cubicBezTo>
                      <a:pt x="9" y="69"/>
                      <a:pt x="8" y="69"/>
                      <a:pt x="7" y="69"/>
                    </a:cubicBezTo>
                    <a:cubicBezTo>
                      <a:pt x="7" y="69"/>
                      <a:pt x="6" y="68"/>
                      <a:pt x="6" y="69"/>
                    </a:cubicBezTo>
                    <a:cubicBezTo>
                      <a:pt x="4" y="69"/>
                      <a:pt x="4" y="72"/>
                      <a:pt x="6" y="73"/>
                    </a:cubicBezTo>
                    <a:cubicBezTo>
                      <a:pt x="6" y="74"/>
                      <a:pt x="3" y="72"/>
                      <a:pt x="3" y="72"/>
                    </a:cubicBezTo>
                    <a:cubicBezTo>
                      <a:pt x="2" y="72"/>
                      <a:pt x="2" y="71"/>
                      <a:pt x="1" y="72"/>
                    </a:cubicBezTo>
                    <a:cubicBezTo>
                      <a:pt x="0" y="72"/>
                      <a:pt x="0" y="74"/>
                      <a:pt x="1" y="75"/>
                    </a:cubicBezTo>
                    <a:cubicBezTo>
                      <a:pt x="1" y="76"/>
                      <a:pt x="1" y="76"/>
                      <a:pt x="2" y="77"/>
                    </a:cubicBezTo>
                    <a:cubicBezTo>
                      <a:pt x="2" y="77"/>
                      <a:pt x="3" y="77"/>
                      <a:pt x="4" y="77"/>
                    </a:cubicBezTo>
                    <a:cubicBezTo>
                      <a:pt x="4" y="79"/>
                      <a:pt x="3" y="81"/>
                      <a:pt x="6" y="81"/>
                    </a:cubicBezTo>
                    <a:cubicBezTo>
                      <a:pt x="7" y="81"/>
                      <a:pt x="8" y="79"/>
                      <a:pt x="10" y="80"/>
                    </a:cubicBezTo>
                    <a:cubicBezTo>
                      <a:pt x="11" y="81"/>
                      <a:pt x="11" y="82"/>
                      <a:pt x="11" y="83"/>
                    </a:cubicBezTo>
                    <a:cubicBezTo>
                      <a:pt x="12" y="84"/>
                      <a:pt x="12" y="84"/>
                      <a:pt x="12" y="84"/>
                    </a:cubicBezTo>
                    <a:cubicBezTo>
                      <a:pt x="13" y="84"/>
                      <a:pt x="15" y="84"/>
                      <a:pt x="16" y="84"/>
                    </a:cubicBezTo>
                    <a:cubicBezTo>
                      <a:pt x="17" y="83"/>
                      <a:pt x="19" y="82"/>
                      <a:pt x="20" y="83"/>
                    </a:cubicBezTo>
                    <a:cubicBezTo>
                      <a:pt x="20" y="85"/>
                      <a:pt x="19" y="87"/>
                      <a:pt x="22" y="87"/>
                    </a:cubicBezTo>
                    <a:cubicBezTo>
                      <a:pt x="22" y="87"/>
                      <a:pt x="23" y="87"/>
                      <a:pt x="23" y="86"/>
                    </a:cubicBezTo>
                    <a:cubicBezTo>
                      <a:pt x="24" y="86"/>
                      <a:pt x="24" y="86"/>
                      <a:pt x="25" y="87"/>
                    </a:cubicBezTo>
                    <a:cubicBezTo>
                      <a:pt x="26" y="87"/>
                      <a:pt x="29" y="87"/>
                      <a:pt x="29" y="85"/>
                    </a:cubicBezTo>
                    <a:cubicBezTo>
                      <a:pt x="30" y="85"/>
                      <a:pt x="30" y="87"/>
                      <a:pt x="30" y="88"/>
                    </a:cubicBezTo>
                    <a:cubicBezTo>
                      <a:pt x="30" y="88"/>
                      <a:pt x="30" y="89"/>
                      <a:pt x="30" y="90"/>
                    </a:cubicBezTo>
                    <a:cubicBezTo>
                      <a:pt x="30" y="90"/>
                      <a:pt x="30" y="90"/>
                      <a:pt x="30" y="91"/>
                    </a:cubicBezTo>
                    <a:cubicBezTo>
                      <a:pt x="30" y="92"/>
                      <a:pt x="32" y="92"/>
                      <a:pt x="33" y="91"/>
                    </a:cubicBezTo>
                    <a:cubicBezTo>
                      <a:pt x="34" y="91"/>
                      <a:pt x="34" y="90"/>
                      <a:pt x="34" y="89"/>
                    </a:cubicBezTo>
                    <a:cubicBezTo>
                      <a:pt x="34" y="89"/>
                      <a:pt x="34" y="87"/>
                      <a:pt x="34" y="87"/>
                    </a:cubicBezTo>
                    <a:cubicBezTo>
                      <a:pt x="34" y="87"/>
                      <a:pt x="35" y="87"/>
                      <a:pt x="35" y="87"/>
                    </a:cubicBezTo>
                    <a:cubicBezTo>
                      <a:pt x="37" y="87"/>
                      <a:pt x="38" y="86"/>
                      <a:pt x="39" y="86"/>
                    </a:cubicBezTo>
                    <a:cubicBezTo>
                      <a:pt x="40" y="86"/>
                      <a:pt x="40" y="88"/>
                      <a:pt x="41" y="89"/>
                    </a:cubicBezTo>
                    <a:cubicBezTo>
                      <a:pt x="41" y="89"/>
                      <a:pt x="42" y="89"/>
                      <a:pt x="43" y="89"/>
                    </a:cubicBezTo>
                    <a:cubicBezTo>
                      <a:pt x="44" y="89"/>
                      <a:pt x="45" y="89"/>
                      <a:pt x="46" y="89"/>
                    </a:cubicBezTo>
                    <a:cubicBezTo>
                      <a:pt x="47" y="89"/>
                      <a:pt x="47" y="88"/>
                      <a:pt x="48" y="89"/>
                    </a:cubicBezTo>
                    <a:cubicBezTo>
                      <a:pt x="49" y="89"/>
                      <a:pt x="49" y="90"/>
                      <a:pt x="50" y="90"/>
                    </a:cubicBezTo>
                    <a:cubicBezTo>
                      <a:pt x="51" y="91"/>
                      <a:pt x="52" y="92"/>
                      <a:pt x="54" y="92"/>
                    </a:cubicBezTo>
                    <a:cubicBezTo>
                      <a:pt x="54" y="91"/>
                      <a:pt x="55" y="90"/>
                      <a:pt x="56" y="90"/>
                    </a:cubicBezTo>
                    <a:cubicBezTo>
                      <a:pt x="56" y="90"/>
                      <a:pt x="58" y="91"/>
                      <a:pt x="58" y="91"/>
                    </a:cubicBezTo>
                    <a:cubicBezTo>
                      <a:pt x="59" y="92"/>
                      <a:pt x="59" y="92"/>
                      <a:pt x="60" y="92"/>
                    </a:cubicBezTo>
                    <a:cubicBezTo>
                      <a:pt x="62" y="92"/>
                      <a:pt x="63" y="91"/>
                      <a:pt x="64" y="91"/>
                    </a:cubicBezTo>
                    <a:cubicBezTo>
                      <a:pt x="64" y="90"/>
                      <a:pt x="65" y="90"/>
                      <a:pt x="65" y="90"/>
                    </a:cubicBezTo>
                    <a:cubicBezTo>
                      <a:pt x="66" y="90"/>
                      <a:pt x="67" y="89"/>
                      <a:pt x="67" y="89"/>
                    </a:cubicBezTo>
                    <a:cubicBezTo>
                      <a:pt x="69" y="89"/>
                      <a:pt x="69" y="90"/>
                      <a:pt x="70" y="91"/>
                    </a:cubicBezTo>
                    <a:cubicBezTo>
                      <a:pt x="71" y="92"/>
                      <a:pt x="71" y="91"/>
                      <a:pt x="71" y="91"/>
                    </a:cubicBezTo>
                    <a:cubicBezTo>
                      <a:pt x="72" y="91"/>
                      <a:pt x="75" y="89"/>
                      <a:pt x="75" y="88"/>
                    </a:cubicBezTo>
                    <a:cubicBezTo>
                      <a:pt x="74" y="88"/>
                      <a:pt x="72" y="87"/>
                      <a:pt x="73" y="86"/>
                    </a:cubicBezTo>
                    <a:cubicBezTo>
                      <a:pt x="74" y="85"/>
                      <a:pt x="76" y="87"/>
                      <a:pt x="76" y="87"/>
                    </a:cubicBezTo>
                    <a:cubicBezTo>
                      <a:pt x="78" y="86"/>
                      <a:pt x="78" y="84"/>
                      <a:pt x="78" y="83"/>
                    </a:cubicBezTo>
                    <a:cubicBezTo>
                      <a:pt x="78" y="83"/>
                      <a:pt x="78" y="81"/>
                      <a:pt x="77" y="81"/>
                    </a:cubicBezTo>
                    <a:cubicBezTo>
                      <a:pt x="77" y="80"/>
                      <a:pt x="76" y="81"/>
                      <a:pt x="75" y="81"/>
                    </a:cubicBezTo>
                    <a:cubicBezTo>
                      <a:pt x="75" y="80"/>
                      <a:pt x="75" y="79"/>
                      <a:pt x="75" y="78"/>
                    </a:cubicBezTo>
                    <a:cubicBezTo>
                      <a:pt x="75" y="78"/>
                      <a:pt x="74" y="78"/>
                      <a:pt x="74" y="79"/>
                    </a:cubicBezTo>
                    <a:cubicBezTo>
                      <a:pt x="74" y="79"/>
                      <a:pt x="73" y="79"/>
                      <a:pt x="73" y="79"/>
                    </a:cubicBezTo>
                    <a:cubicBezTo>
                      <a:pt x="72" y="79"/>
                      <a:pt x="71" y="79"/>
                      <a:pt x="70" y="79"/>
                    </a:cubicBezTo>
                    <a:cubicBezTo>
                      <a:pt x="70" y="80"/>
                      <a:pt x="69" y="80"/>
                      <a:pt x="68" y="80"/>
                    </a:cubicBezTo>
                    <a:cubicBezTo>
                      <a:pt x="67" y="80"/>
                      <a:pt x="66" y="78"/>
                      <a:pt x="66" y="77"/>
                    </a:cubicBezTo>
                    <a:cubicBezTo>
                      <a:pt x="65" y="77"/>
                      <a:pt x="65" y="76"/>
                      <a:pt x="64" y="76"/>
                    </a:cubicBezTo>
                    <a:cubicBezTo>
                      <a:pt x="64" y="77"/>
                      <a:pt x="63" y="77"/>
                      <a:pt x="63" y="77"/>
                    </a:cubicBezTo>
                    <a:cubicBezTo>
                      <a:pt x="62" y="78"/>
                      <a:pt x="62" y="78"/>
                      <a:pt x="61" y="78"/>
                    </a:cubicBezTo>
                    <a:cubicBezTo>
                      <a:pt x="60" y="78"/>
                      <a:pt x="60" y="78"/>
                      <a:pt x="60" y="78"/>
                    </a:cubicBezTo>
                    <a:cubicBezTo>
                      <a:pt x="59" y="77"/>
                      <a:pt x="58" y="77"/>
                      <a:pt x="57" y="75"/>
                    </a:cubicBezTo>
                    <a:cubicBezTo>
                      <a:pt x="57" y="75"/>
                      <a:pt x="57" y="74"/>
                      <a:pt x="57" y="73"/>
                    </a:cubicBezTo>
                    <a:cubicBezTo>
                      <a:pt x="56" y="72"/>
                      <a:pt x="54" y="73"/>
                      <a:pt x="53" y="73"/>
                    </a:cubicBezTo>
                    <a:cubicBezTo>
                      <a:pt x="53" y="72"/>
                      <a:pt x="53" y="71"/>
                      <a:pt x="52" y="70"/>
                    </a:cubicBezTo>
                    <a:cubicBezTo>
                      <a:pt x="52" y="70"/>
                      <a:pt x="50" y="70"/>
                      <a:pt x="49" y="70"/>
                    </a:cubicBezTo>
                    <a:cubicBezTo>
                      <a:pt x="48" y="70"/>
                      <a:pt x="47" y="70"/>
                      <a:pt x="46" y="71"/>
                    </a:cubicBezTo>
                    <a:cubicBezTo>
                      <a:pt x="45" y="71"/>
                      <a:pt x="45" y="72"/>
                      <a:pt x="45" y="72"/>
                    </a:cubicBezTo>
                    <a:cubicBezTo>
                      <a:pt x="44" y="73"/>
                      <a:pt x="44" y="73"/>
                      <a:pt x="44" y="74"/>
                    </a:cubicBezTo>
                    <a:cubicBezTo>
                      <a:pt x="44" y="74"/>
                      <a:pt x="44" y="75"/>
                      <a:pt x="43" y="75"/>
                    </a:cubicBezTo>
                    <a:cubicBezTo>
                      <a:pt x="42" y="75"/>
                      <a:pt x="41" y="74"/>
                      <a:pt x="40" y="74"/>
                    </a:cubicBezTo>
                    <a:cubicBezTo>
                      <a:pt x="38" y="74"/>
                      <a:pt x="37" y="75"/>
                      <a:pt x="35" y="74"/>
                    </a:cubicBezTo>
                    <a:cubicBezTo>
                      <a:pt x="35" y="74"/>
                      <a:pt x="35" y="74"/>
                      <a:pt x="35" y="73"/>
                    </a:cubicBezTo>
                    <a:cubicBezTo>
                      <a:pt x="34" y="73"/>
                      <a:pt x="33" y="74"/>
                      <a:pt x="32" y="74"/>
                    </a:cubicBezTo>
                    <a:cubicBezTo>
                      <a:pt x="31" y="73"/>
                      <a:pt x="31" y="70"/>
                      <a:pt x="33" y="69"/>
                    </a:cubicBezTo>
                    <a:cubicBezTo>
                      <a:pt x="33" y="69"/>
                      <a:pt x="34" y="69"/>
                      <a:pt x="34" y="69"/>
                    </a:cubicBezTo>
                    <a:cubicBezTo>
                      <a:pt x="34" y="68"/>
                      <a:pt x="35" y="67"/>
                      <a:pt x="35" y="66"/>
                    </a:cubicBezTo>
                    <a:cubicBezTo>
                      <a:pt x="35" y="66"/>
                      <a:pt x="35" y="64"/>
                      <a:pt x="36" y="64"/>
                    </a:cubicBezTo>
                    <a:cubicBezTo>
                      <a:pt x="37" y="63"/>
                      <a:pt x="39" y="64"/>
                      <a:pt x="40" y="62"/>
                    </a:cubicBezTo>
                    <a:cubicBezTo>
                      <a:pt x="40" y="61"/>
                      <a:pt x="39" y="59"/>
                      <a:pt x="41" y="58"/>
                    </a:cubicBezTo>
                    <a:cubicBezTo>
                      <a:pt x="41" y="58"/>
                      <a:pt x="42" y="57"/>
                      <a:pt x="43" y="57"/>
                    </a:cubicBezTo>
                    <a:cubicBezTo>
                      <a:pt x="43" y="57"/>
                      <a:pt x="43" y="57"/>
                      <a:pt x="43" y="57"/>
                    </a:cubicBezTo>
                    <a:cubicBezTo>
                      <a:pt x="44" y="57"/>
                      <a:pt x="44" y="57"/>
                      <a:pt x="45" y="56"/>
                    </a:cubicBezTo>
                    <a:cubicBezTo>
                      <a:pt x="45" y="56"/>
                      <a:pt x="46" y="55"/>
                      <a:pt x="47" y="55"/>
                    </a:cubicBezTo>
                    <a:cubicBezTo>
                      <a:pt x="48" y="55"/>
                      <a:pt x="49" y="54"/>
                      <a:pt x="50" y="54"/>
                    </a:cubicBezTo>
                    <a:cubicBezTo>
                      <a:pt x="51" y="54"/>
                      <a:pt x="51" y="54"/>
                      <a:pt x="52" y="54"/>
                    </a:cubicBezTo>
                    <a:cubicBezTo>
                      <a:pt x="52" y="53"/>
                      <a:pt x="52" y="52"/>
                      <a:pt x="52" y="51"/>
                    </a:cubicBezTo>
                    <a:cubicBezTo>
                      <a:pt x="53" y="50"/>
                      <a:pt x="54" y="50"/>
                      <a:pt x="55" y="50"/>
                    </a:cubicBezTo>
                    <a:cubicBezTo>
                      <a:pt x="55" y="50"/>
                      <a:pt x="57" y="49"/>
                      <a:pt x="57" y="50"/>
                    </a:cubicBezTo>
                    <a:cubicBezTo>
                      <a:pt x="58" y="51"/>
                      <a:pt x="57" y="51"/>
                      <a:pt x="58" y="52"/>
                    </a:cubicBezTo>
                    <a:cubicBezTo>
                      <a:pt x="58" y="52"/>
                      <a:pt x="58" y="52"/>
                      <a:pt x="59" y="52"/>
                    </a:cubicBezTo>
                    <a:cubicBezTo>
                      <a:pt x="59" y="53"/>
                      <a:pt x="59" y="53"/>
                      <a:pt x="60" y="53"/>
                    </a:cubicBezTo>
                    <a:cubicBezTo>
                      <a:pt x="60" y="54"/>
                      <a:pt x="60" y="54"/>
                      <a:pt x="61" y="54"/>
                    </a:cubicBezTo>
                    <a:cubicBezTo>
                      <a:pt x="61" y="54"/>
                      <a:pt x="61" y="54"/>
                      <a:pt x="61" y="54"/>
                    </a:cubicBezTo>
                    <a:cubicBezTo>
                      <a:pt x="62" y="55"/>
                      <a:pt x="61" y="55"/>
                      <a:pt x="63" y="56"/>
                    </a:cubicBezTo>
                    <a:cubicBezTo>
                      <a:pt x="64" y="56"/>
                      <a:pt x="66" y="55"/>
                      <a:pt x="67" y="55"/>
                    </a:cubicBezTo>
                    <a:cubicBezTo>
                      <a:pt x="67" y="54"/>
                      <a:pt x="66" y="54"/>
                      <a:pt x="65" y="53"/>
                    </a:cubicBezTo>
                    <a:cubicBezTo>
                      <a:pt x="65" y="53"/>
                      <a:pt x="67" y="52"/>
                      <a:pt x="67" y="52"/>
                    </a:cubicBezTo>
                    <a:cubicBezTo>
                      <a:pt x="68" y="51"/>
                      <a:pt x="69" y="50"/>
                      <a:pt x="70" y="49"/>
                    </a:cubicBezTo>
                    <a:cubicBezTo>
                      <a:pt x="70" y="48"/>
                      <a:pt x="67" y="48"/>
                      <a:pt x="66" y="48"/>
                    </a:cubicBezTo>
                    <a:cubicBezTo>
                      <a:pt x="67" y="47"/>
                      <a:pt x="67" y="46"/>
                      <a:pt x="68" y="45"/>
                    </a:cubicBezTo>
                    <a:cubicBezTo>
                      <a:pt x="68" y="44"/>
                      <a:pt x="69" y="44"/>
                      <a:pt x="69" y="43"/>
                    </a:cubicBezTo>
                    <a:cubicBezTo>
                      <a:pt x="69" y="43"/>
                      <a:pt x="69" y="42"/>
                      <a:pt x="69" y="42"/>
                    </a:cubicBezTo>
                    <a:cubicBezTo>
                      <a:pt x="69" y="41"/>
                      <a:pt x="69" y="41"/>
                      <a:pt x="69" y="40"/>
                    </a:cubicBezTo>
                    <a:cubicBezTo>
                      <a:pt x="69" y="39"/>
                      <a:pt x="71" y="37"/>
                      <a:pt x="72" y="38"/>
                    </a:cubicBezTo>
                    <a:cubicBezTo>
                      <a:pt x="73" y="38"/>
                      <a:pt x="73" y="40"/>
                      <a:pt x="74" y="40"/>
                    </a:cubicBezTo>
                    <a:cubicBezTo>
                      <a:pt x="76" y="40"/>
                      <a:pt x="77" y="38"/>
                      <a:pt x="77" y="36"/>
                    </a:cubicBezTo>
                    <a:cubicBezTo>
                      <a:pt x="77" y="35"/>
                      <a:pt x="77" y="34"/>
                      <a:pt x="77" y="33"/>
                    </a:cubicBezTo>
                    <a:cubicBezTo>
                      <a:pt x="76" y="33"/>
                      <a:pt x="77" y="32"/>
                      <a:pt x="78" y="32"/>
                    </a:cubicBezTo>
                    <a:cubicBezTo>
                      <a:pt x="78" y="32"/>
                      <a:pt x="79" y="32"/>
                      <a:pt x="79" y="32"/>
                    </a:cubicBezTo>
                    <a:cubicBezTo>
                      <a:pt x="80" y="32"/>
                      <a:pt x="80" y="32"/>
                      <a:pt x="81" y="32"/>
                    </a:cubicBezTo>
                    <a:cubicBezTo>
                      <a:pt x="81" y="32"/>
                      <a:pt x="82" y="32"/>
                      <a:pt x="82" y="31"/>
                    </a:cubicBezTo>
                    <a:cubicBezTo>
                      <a:pt x="83" y="30"/>
                      <a:pt x="83" y="29"/>
                      <a:pt x="84" y="28"/>
                    </a:cubicBezTo>
                    <a:cubicBezTo>
                      <a:pt x="85" y="29"/>
                      <a:pt x="86" y="29"/>
                      <a:pt x="86" y="31"/>
                    </a:cubicBezTo>
                    <a:cubicBezTo>
                      <a:pt x="87" y="31"/>
                      <a:pt x="86" y="33"/>
                      <a:pt x="86" y="33"/>
                    </a:cubicBezTo>
                    <a:cubicBezTo>
                      <a:pt x="87" y="34"/>
                      <a:pt x="88" y="34"/>
                      <a:pt x="89" y="34"/>
                    </a:cubicBezTo>
                    <a:cubicBezTo>
                      <a:pt x="90" y="34"/>
                      <a:pt x="91" y="34"/>
                      <a:pt x="92" y="34"/>
                    </a:cubicBezTo>
                    <a:cubicBezTo>
                      <a:pt x="93" y="34"/>
                      <a:pt x="94" y="34"/>
                      <a:pt x="94" y="35"/>
                    </a:cubicBezTo>
                    <a:cubicBezTo>
                      <a:pt x="96" y="35"/>
                      <a:pt x="96" y="34"/>
                      <a:pt x="98" y="33"/>
                    </a:cubicBezTo>
                    <a:cubicBezTo>
                      <a:pt x="99" y="32"/>
                      <a:pt x="100" y="33"/>
                      <a:pt x="101" y="34"/>
                    </a:cubicBezTo>
                    <a:cubicBezTo>
                      <a:pt x="101" y="35"/>
                      <a:pt x="101" y="36"/>
                      <a:pt x="102" y="37"/>
                    </a:cubicBezTo>
                    <a:cubicBezTo>
                      <a:pt x="104" y="37"/>
                      <a:pt x="105" y="35"/>
                      <a:pt x="107" y="34"/>
                    </a:cubicBezTo>
                    <a:cubicBezTo>
                      <a:pt x="107" y="33"/>
                      <a:pt x="108" y="33"/>
                      <a:pt x="108" y="32"/>
                    </a:cubicBezTo>
                    <a:cubicBezTo>
                      <a:pt x="109" y="32"/>
                      <a:pt x="109" y="31"/>
                      <a:pt x="109" y="31"/>
                    </a:cubicBezTo>
                    <a:cubicBezTo>
                      <a:pt x="110" y="30"/>
                      <a:pt x="111" y="31"/>
                      <a:pt x="112" y="32"/>
                    </a:cubicBezTo>
                    <a:cubicBezTo>
                      <a:pt x="113" y="32"/>
                      <a:pt x="115" y="32"/>
                      <a:pt x="116" y="32"/>
                    </a:cubicBezTo>
                    <a:cubicBezTo>
                      <a:pt x="118" y="31"/>
                      <a:pt x="118" y="30"/>
                      <a:pt x="118" y="28"/>
                    </a:cubicBezTo>
                    <a:cubicBezTo>
                      <a:pt x="117" y="27"/>
                      <a:pt x="116" y="27"/>
                      <a:pt x="115" y="27"/>
                    </a:cubicBezTo>
                    <a:cubicBezTo>
                      <a:pt x="115" y="27"/>
                      <a:pt x="114" y="27"/>
                      <a:pt x="114" y="26"/>
                    </a:cubicBezTo>
                    <a:cubicBezTo>
                      <a:pt x="113" y="26"/>
                      <a:pt x="113" y="26"/>
                      <a:pt x="113" y="26"/>
                    </a:cubicBezTo>
                    <a:cubicBezTo>
                      <a:pt x="113" y="24"/>
                      <a:pt x="113" y="25"/>
                      <a:pt x="112" y="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23">
                <a:extLst>
                  <a:ext uri="{FF2B5EF4-FFF2-40B4-BE49-F238E27FC236}">
                    <a16:creationId xmlns="" xmlns:a16="http://schemas.microsoft.com/office/drawing/2014/main" id="{CB201E61-756F-47E2-912F-5326822AE4AC}"/>
                  </a:ext>
                </a:extLst>
              </p:cNvPr>
              <p:cNvSpPr>
                <a:spLocks/>
              </p:cNvSpPr>
              <p:nvPr/>
            </p:nvSpPr>
            <p:spPr bwMode="auto">
              <a:xfrm>
                <a:off x="10769070" y="6744659"/>
                <a:ext cx="409400" cy="166222"/>
              </a:xfrm>
              <a:custGeom>
                <a:avLst/>
                <a:gdLst>
                  <a:gd name="T0" fmla="*/ 1 w 95"/>
                  <a:gd name="T1" fmla="*/ 31 h 38"/>
                  <a:gd name="T2" fmla="*/ 2 w 95"/>
                  <a:gd name="T3" fmla="*/ 28 h 38"/>
                  <a:gd name="T4" fmla="*/ 3 w 95"/>
                  <a:gd name="T5" fmla="*/ 26 h 38"/>
                  <a:gd name="T6" fmla="*/ 6 w 95"/>
                  <a:gd name="T7" fmla="*/ 22 h 38"/>
                  <a:gd name="T8" fmla="*/ 9 w 95"/>
                  <a:gd name="T9" fmla="*/ 18 h 38"/>
                  <a:gd name="T10" fmla="*/ 14 w 95"/>
                  <a:gd name="T11" fmla="*/ 14 h 38"/>
                  <a:gd name="T12" fmla="*/ 14 w 95"/>
                  <a:gd name="T13" fmla="*/ 11 h 38"/>
                  <a:gd name="T14" fmla="*/ 18 w 95"/>
                  <a:gd name="T15" fmla="*/ 8 h 38"/>
                  <a:gd name="T16" fmla="*/ 23 w 95"/>
                  <a:gd name="T17" fmla="*/ 8 h 38"/>
                  <a:gd name="T18" fmla="*/ 22 w 95"/>
                  <a:gd name="T19" fmla="*/ 4 h 38"/>
                  <a:gd name="T20" fmla="*/ 27 w 95"/>
                  <a:gd name="T21" fmla="*/ 2 h 38"/>
                  <a:gd name="T22" fmla="*/ 32 w 95"/>
                  <a:gd name="T23" fmla="*/ 2 h 38"/>
                  <a:gd name="T24" fmla="*/ 35 w 95"/>
                  <a:gd name="T25" fmla="*/ 1 h 38"/>
                  <a:gd name="T26" fmla="*/ 39 w 95"/>
                  <a:gd name="T27" fmla="*/ 3 h 38"/>
                  <a:gd name="T28" fmla="*/ 43 w 95"/>
                  <a:gd name="T29" fmla="*/ 1 h 38"/>
                  <a:gd name="T30" fmla="*/ 45 w 95"/>
                  <a:gd name="T31" fmla="*/ 4 h 38"/>
                  <a:gd name="T32" fmla="*/ 49 w 95"/>
                  <a:gd name="T33" fmla="*/ 1 h 38"/>
                  <a:gd name="T34" fmla="*/ 53 w 95"/>
                  <a:gd name="T35" fmla="*/ 1 h 38"/>
                  <a:gd name="T36" fmla="*/ 59 w 95"/>
                  <a:gd name="T37" fmla="*/ 2 h 38"/>
                  <a:gd name="T38" fmla="*/ 61 w 95"/>
                  <a:gd name="T39" fmla="*/ 0 h 38"/>
                  <a:gd name="T40" fmla="*/ 63 w 95"/>
                  <a:gd name="T41" fmla="*/ 2 h 38"/>
                  <a:gd name="T42" fmla="*/ 64 w 95"/>
                  <a:gd name="T43" fmla="*/ 3 h 38"/>
                  <a:gd name="T44" fmla="*/ 65 w 95"/>
                  <a:gd name="T45" fmla="*/ 5 h 38"/>
                  <a:gd name="T46" fmla="*/ 66 w 95"/>
                  <a:gd name="T47" fmla="*/ 8 h 38"/>
                  <a:gd name="T48" fmla="*/ 70 w 95"/>
                  <a:gd name="T49" fmla="*/ 10 h 38"/>
                  <a:gd name="T50" fmla="*/ 71 w 95"/>
                  <a:gd name="T51" fmla="*/ 13 h 38"/>
                  <a:gd name="T52" fmla="*/ 74 w 95"/>
                  <a:gd name="T53" fmla="*/ 15 h 38"/>
                  <a:gd name="T54" fmla="*/ 75 w 95"/>
                  <a:gd name="T55" fmla="*/ 12 h 38"/>
                  <a:gd name="T56" fmla="*/ 78 w 95"/>
                  <a:gd name="T57" fmla="*/ 14 h 38"/>
                  <a:gd name="T58" fmla="*/ 78 w 95"/>
                  <a:gd name="T59" fmla="*/ 16 h 38"/>
                  <a:gd name="T60" fmla="*/ 80 w 95"/>
                  <a:gd name="T61" fmla="*/ 19 h 38"/>
                  <a:gd name="T62" fmla="*/ 84 w 95"/>
                  <a:gd name="T63" fmla="*/ 22 h 38"/>
                  <a:gd name="T64" fmla="*/ 85 w 95"/>
                  <a:gd name="T65" fmla="*/ 22 h 38"/>
                  <a:gd name="T66" fmla="*/ 88 w 95"/>
                  <a:gd name="T67" fmla="*/ 24 h 38"/>
                  <a:gd name="T68" fmla="*/ 94 w 95"/>
                  <a:gd name="T69" fmla="*/ 28 h 38"/>
                  <a:gd name="T70" fmla="*/ 89 w 95"/>
                  <a:gd name="T71" fmla="*/ 28 h 38"/>
                  <a:gd name="T72" fmla="*/ 90 w 95"/>
                  <a:gd name="T73" fmla="*/ 32 h 38"/>
                  <a:gd name="T74" fmla="*/ 87 w 95"/>
                  <a:gd name="T75" fmla="*/ 35 h 38"/>
                  <a:gd name="T76" fmla="*/ 83 w 95"/>
                  <a:gd name="T77" fmla="*/ 31 h 38"/>
                  <a:gd name="T78" fmla="*/ 78 w 95"/>
                  <a:gd name="T79" fmla="*/ 32 h 38"/>
                  <a:gd name="T80" fmla="*/ 72 w 95"/>
                  <a:gd name="T81" fmla="*/ 26 h 38"/>
                  <a:gd name="T82" fmla="*/ 68 w 95"/>
                  <a:gd name="T83" fmla="*/ 28 h 38"/>
                  <a:gd name="T84" fmla="*/ 60 w 95"/>
                  <a:gd name="T85" fmla="*/ 30 h 38"/>
                  <a:gd name="T86" fmla="*/ 58 w 95"/>
                  <a:gd name="T87" fmla="*/ 33 h 38"/>
                  <a:gd name="T88" fmla="*/ 56 w 95"/>
                  <a:gd name="T89" fmla="*/ 33 h 38"/>
                  <a:gd name="T90" fmla="*/ 53 w 95"/>
                  <a:gd name="T91" fmla="*/ 37 h 38"/>
                  <a:gd name="T92" fmla="*/ 53 w 95"/>
                  <a:gd name="T93" fmla="*/ 33 h 38"/>
                  <a:gd name="T94" fmla="*/ 50 w 95"/>
                  <a:gd name="T95" fmla="*/ 28 h 38"/>
                  <a:gd name="T96" fmla="*/ 53 w 95"/>
                  <a:gd name="T97" fmla="*/ 26 h 38"/>
                  <a:gd name="T98" fmla="*/ 49 w 95"/>
                  <a:gd name="T99" fmla="*/ 20 h 38"/>
                  <a:gd name="T100" fmla="*/ 44 w 95"/>
                  <a:gd name="T101" fmla="*/ 21 h 38"/>
                  <a:gd name="T102" fmla="*/ 38 w 95"/>
                  <a:gd name="T103" fmla="*/ 21 h 38"/>
                  <a:gd name="T104" fmla="*/ 36 w 95"/>
                  <a:gd name="T105" fmla="*/ 20 h 38"/>
                  <a:gd name="T106" fmla="*/ 31 w 95"/>
                  <a:gd name="T107" fmla="*/ 18 h 38"/>
                  <a:gd name="T108" fmla="*/ 28 w 95"/>
                  <a:gd name="T109" fmla="*/ 21 h 38"/>
                  <a:gd name="T110" fmla="*/ 21 w 95"/>
                  <a:gd name="T111" fmla="*/ 26 h 38"/>
                  <a:gd name="T112" fmla="*/ 15 w 95"/>
                  <a:gd name="T113" fmla="*/ 27 h 38"/>
                  <a:gd name="T114" fmla="*/ 10 w 95"/>
                  <a:gd name="T115" fmla="*/ 28 h 38"/>
                  <a:gd name="T116" fmla="*/ 9 w 95"/>
                  <a:gd name="T117" fmla="*/ 28 h 38"/>
                  <a:gd name="T118" fmla="*/ 5 w 95"/>
                  <a:gd name="T119" fmla="*/ 30 h 38"/>
                  <a:gd name="T120" fmla="*/ 4 w 95"/>
                  <a:gd name="T121" fmla="*/ 33 h 38"/>
                  <a:gd name="T122" fmla="*/ 1 w 95"/>
                  <a:gd name="T123" fmla="*/ 31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5" h="38">
                    <a:moveTo>
                      <a:pt x="2" y="31"/>
                    </a:moveTo>
                    <a:cubicBezTo>
                      <a:pt x="2" y="31"/>
                      <a:pt x="1" y="31"/>
                      <a:pt x="1" y="31"/>
                    </a:cubicBezTo>
                    <a:cubicBezTo>
                      <a:pt x="0" y="31"/>
                      <a:pt x="0" y="30"/>
                      <a:pt x="0" y="30"/>
                    </a:cubicBezTo>
                    <a:cubicBezTo>
                      <a:pt x="0" y="28"/>
                      <a:pt x="1" y="29"/>
                      <a:pt x="2" y="28"/>
                    </a:cubicBezTo>
                    <a:cubicBezTo>
                      <a:pt x="2" y="27"/>
                      <a:pt x="2" y="27"/>
                      <a:pt x="2" y="26"/>
                    </a:cubicBezTo>
                    <a:cubicBezTo>
                      <a:pt x="2" y="26"/>
                      <a:pt x="2" y="26"/>
                      <a:pt x="3" y="26"/>
                    </a:cubicBezTo>
                    <a:cubicBezTo>
                      <a:pt x="3" y="25"/>
                      <a:pt x="3" y="25"/>
                      <a:pt x="3" y="25"/>
                    </a:cubicBezTo>
                    <a:cubicBezTo>
                      <a:pt x="4" y="24"/>
                      <a:pt x="5" y="22"/>
                      <a:pt x="6" y="22"/>
                    </a:cubicBezTo>
                    <a:cubicBezTo>
                      <a:pt x="7" y="21"/>
                      <a:pt x="8" y="22"/>
                      <a:pt x="9" y="21"/>
                    </a:cubicBezTo>
                    <a:cubicBezTo>
                      <a:pt x="10" y="20"/>
                      <a:pt x="9" y="19"/>
                      <a:pt x="9" y="18"/>
                    </a:cubicBezTo>
                    <a:cubicBezTo>
                      <a:pt x="9" y="17"/>
                      <a:pt x="10" y="16"/>
                      <a:pt x="10" y="15"/>
                    </a:cubicBezTo>
                    <a:cubicBezTo>
                      <a:pt x="11" y="14"/>
                      <a:pt x="12" y="14"/>
                      <a:pt x="14" y="14"/>
                    </a:cubicBezTo>
                    <a:cubicBezTo>
                      <a:pt x="14" y="14"/>
                      <a:pt x="14" y="13"/>
                      <a:pt x="14" y="13"/>
                    </a:cubicBezTo>
                    <a:cubicBezTo>
                      <a:pt x="14" y="12"/>
                      <a:pt x="14" y="12"/>
                      <a:pt x="14" y="11"/>
                    </a:cubicBezTo>
                    <a:cubicBezTo>
                      <a:pt x="15" y="10"/>
                      <a:pt x="15" y="9"/>
                      <a:pt x="16" y="8"/>
                    </a:cubicBezTo>
                    <a:cubicBezTo>
                      <a:pt x="17" y="7"/>
                      <a:pt x="17" y="8"/>
                      <a:pt x="18" y="8"/>
                    </a:cubicBezTo>
                    <a:cubicBezTo>
                      <a:pt x="20" y="8"/>
                      <a:pt x="20" y="8"/>
                      <a:pt x="19" y="9"/>
                    </a:cubicBezTo>
                    <a:cubicBezTo>
                      <a:pt x="20" y="10"/>
                      <a:pt x="23" y="9"/>
                      <a:pt x="23" y="8"/>
                    </a:cubicBezTo>
                    <a:cubicBezTo>
                      <a:pt x="24" y="7"/>
                      <a:pt x="23" y="6"/>
                      <a:pt x="23" y="5"/>
                    </a:cubicBezTo>
                    <a:cubicBezTo>
                      <a:pt x="22" y="4"/>
                      <a:pt x="22" y="4"/>
                      <a:pt x="22" y="4"/>
                    </a:cubicBezTo>
                    <a:cubicBezTo>
                      <a:pt x="23" y="3"/>
                      <a:pt x="24" y="3"/>
                      <a:pt x="25" y="3"/>
                    </a:cubicBezTo>
                    <a:cubicBezTo>
                      <a:pt x="26" y="3"/>
                      <a:pt x="26" y="2"/>
                      <a:pt x="27" y="2"/>
                    </a:cubicBezTo>
                    <a:cubicBezTo>
                      <a:pt x="28" y="2"/>
                      <a:pt x="28" y="3"/>
                      <a:pt x="28" y="3"/>
                    </a:cubicBezTo>
                    <a:cubicBezTo>
                      <a:pt x="30" y="4"/>
                      <a:pt x="31" y="3"/>
                      <a:pt x="32" y="2"/>
                    </a:cubicBezTo>
                    <a:cubicBezTo>
                      <a:pt x="33" y="1"/>
                      <a:pt x="33" y="0"/>
                      <a:pt x="34" y="0"/>
                    </a:cubicBezTo>
                    <a:cubicBezTo>
                      <a:pt x="34" y="0"/>
                      <a:pt x="35" y="1"/>
                      <a:pt x="35" y="1"/>
                    </a:cubicBezTo>
                    <a:cubicBezTo>
                      <a:pt x="36" y="1"/>
                      <a:pt x="36" y="1"/>
                      <a:pt x="37" y="2"/>
                    </a:cubicBezTo>
                    <a:cubicBezTo>
                      <a:pt x="37" y="2"/>
                      <a:pt x="38" y="2"/>
                      <a:pt x="39" y="3"/>
                    </a:cubicBezTo>
                    <a:cubicBezTo>
                      <a:pt x="39" y="3"/>
                      <a:pt x="40" y="3"/>
                      <a:pt x="41" y="2"/>
                    </a:cubicBezTo>
                    <a:cubicBezTo>
                      <a:pt x="42" y="2"/>
                      <a:pt x="43" y="2"/>
                      <a:pt x="43" y="1"/>
                    </a:cubicBezTo>
                    <a:cubicBezTo>
                      <a:pt x="44" y="2"/>
                      <a:pt x="43" y="4"/>
                      <a:pt x="43" y="4"/>
                    </a:cubicBezTo>
                    <a:cubicBezTo>
                      <a:pt x="44" y="5"/>
                      <a:pt x="45" y="4"/>
                      <a:pt x="45" y="4"/>
                    </a:cubicBezTo>
                    <a:cubicBezTo>
                      <a:pt x="46" y="3"/>
                      <a:pt x="46" y="2"/>
                      <a:pt x="47" y="2"/>
                    </a:cubicBezTo>
                    <a:cubicBezTo>
                      <a:pt x="47" y="1"/>
                      <a:pt x="48" y="1"/>
                      <a:pt x="49" y="1"/>
                    </a:cubicBezTo>
                    <a:cubicBezTo>
                      <a:pt x="49" y="1"/>
                      <a:pt x="50" y="2"/>
                      <a:pt x="50" y="1"/>
                    </a:cubicBezTo>
                    <a:cubicBezTo>
                      <a:pt x="51" y="1"/>
                      <a:pt x="52" y="1"/>
                      <a:pt x="53" y="1"/>
                    </a:cubicBezTo>
                    <a:cubicBezTo>
                      <a:pt x="54" y="1"/>
                      <a:pt x="55" y="1"/>
                      <a:pt x="55" y="1"/>
                    </a:cubicBezTo>
                    <a:cubicBezTo>
                      <a:pt x="56" y="1"/>
                      <a:pt x="58" y="2"/>
                      <a:pt x="59" y="2"/>
                    </a:cubicBezTo>
                    <a:cubicBezTo>
                      <a:pt x="59" y="2"/>
                      <a:pt x="59" y="3"/>
                      <a:pt x="59" y="4"/>
                    </a:cubicBezTo>
                    <a:cubicBezTo>
                      <a:pt x="61" y="4"/>
                      <a:pt x="59" y="0"/>
                      <a:pt x="61" y="0"/>
                    </a:cubicBezTo>
                    <a:cubicBezTo>
                      <a:pt x="62" y="0"/>
                      <a:pt x="62" y="1"/>
                      <a:pt x="63" y="1"/>
                    </a:cubicBezTo>
                    <a:cubicBezTo>
                      <a:pt x="63" y="2"/>
                      <a:pt x="63" y="2"/>
                      <a:pt x="63" y="2"/>
                    </a:cubicBezTo>
                    <a:cubicBezTo>
                      <a:pt x="64" y="2"/>
                      <a:pt x="63" y="3"/>
                      <a:pt x="63" y="3"/>
                    </a:cubicBezTo>
                    <a:cubicBezTo>
                      <a:pt x="64" y="3"/>
                      <a:pt x="64" y="3"/>
                      <a:pt x="64" y="3"/>
                    </a:cubicBezTo>
                    <a:cubicBezTo>
                      <a:pt x="64" y="4"/>
                      <a:pt x="64" y="4"/>
                      <a:pt x="64" y="4"/>
                    </a:cubicBezTo>
                    <a:cubicBezTo>
                      <a:pt x="65" y="5"/>
                      <a:pt x="65" y="5"/>
                      <a:pt x="65" y="5"/>
                    </a:cubicBezTo>
                    <a:cubicBezTo>
                      <a:pt x="65" y="6"/>
                      <a:pt x="65" y="6"/>
                      <a:pt x="65" y="6"/>
                    </a:cubicBezTo>
                    <a:cubicBezTo>
                      <a:pt x="65" y="7"/>
                      <a:pt x="66" y="7"/>
                      <a:pt x="66" y="8"/>
                    </a:cubicBezTo>
                    <a:cubicBezTo>
                      <a:pt x="66" y="8"/>
                      <a:pt x="67" y="9"/>
                      <a:pt x="67" y="10"/>
                    </a:cubicBezTo>
                    <a:cubicBezTo>
                      <a:pt x="68" y="10"/>
                      <a:pt x="70" y="8"/>
                      <a:pt x="70" y="10"/>
                    </a:cubicBezTo>
                    <a:cubicBezTo>
                      <a:pt x="71" y="10"/>
                      <a:pt x="71" y="11"/>
                      <a:pt x="71" y="12"/>
                    </a:cubicBezTo>
                    <a:cubicBezTo>
                      <a:pt x="71" y="12"/>
                      <a:pt x="71" y="12"/>
                      <a:pt x="71" y="13"/>
                    </a:cubicBezTo>
                    <a:cubicBezTo>
                      <a:pt x="72" y="13"/>
                      <a:pt x="72" y="13"/>
                      <a:pt x="72" y="14"/>
                    </a:cubicBezTo>
                    <a:cubicBezTo>
                      <a:pt x="73" y="14"/>
                      <a:pt x="73" y="15"/>
                      <a:pt x="74" y="15"/>
                    </a:cubicBezTo>
                    <a:cubicBezTo>
                      <a:pt x="74" y="15"/>
                      <a:pt x="74" y="14"/>
                      <a:pt x="74" y="14"/>
                    </a:cubicBezTo>
                    <a:cubicBezTo>
                      <a:pt x="74" y="13"/>
                      <a:pt x="74" y="13"/>
                      <a:pt x="75" y="12"/>
                    </a:cubicBezTo>
                    <a:cubicBezTo>
                      <a:pt x="75" y="12"/>
                      <a:pt x="75" y="13"/>
                      <a:pt x="75" y="13"/>
                    </a:cubicBezTo>
                    <a:cubicBezTo>
                      <a:pt x="76" y="14"/>
                      <a:pt x="77" y="14"/>
                      <a:pt x="78" y="14"/>
                    </a:cubicBezTo>
                    <a:cubicBezTo>
                      <a:pt x="78" y="14"/>
                      <a:pt x="78" y="15"/>
                      <a:pt x="78" y="15"/>
                    </a:cubicBezTo>
                    <a:cubicBezTo>
                      <a:pt x="78" y="16"/>
                      <a:pt x="78" y="16"/>
                      <a:pt x="78" y="16"/>
                    </a:cubicBezTo>
                    <a:cubicBezTo>
                      <a:pt x="78" y="17"/>
                      <a:pt x="78" y="17"/>
                      <a:pt x="79" y="18"/>
                    </a:cubicBezTo>
                    <a:cubicBezTo>
                      <a:pt x="80" y="18"/>
                      <a:pt x="80" y="18"/>
                      <a:pt x="80" y="19"/>
                    </a:cubicBezTo>
                    <a:cubicBezTo>
                      <a:pt x="80" y="20"/>
                      <a:pt x="80" y="21"/>
                      <a:pt x="80" y="22"/>
                    </a:cubicBezTo>
                    <a:cubicBezTo>
                      <a:pt x="81" y="22"/>
                      <a:pt x="83" y="23"/>
                      <a:pt x="84" y="22"/>
                    </a:cubicBezTo>
                    <a:cubicBezTo>
                      <a:pt x="84" y="22"/>
                      <a:pt x="84" y="21"/>
                      <a:pt x="84" y="20"/>
                    </a:cubicBezTo>
                    <a:cubicBezTo>
                      <a:pt x="84" y="20"/>
                      <a:pt x="85" y="22"/>
                      <a:pt x="85" y="22"/>
                    </a:cubicBezTo>
                    <a:cubicBezTo>
                      <a:pt x="86" y="23"/>
                      <a:pt x="87" y="22"/>
                      <a:pt x="88" y="23"/>
                    </a:cubicBezTo>
                    <a:cubicBezTo>
                      <a:pt x="88" y="23"/>
                      <a:pt x="88" y="23"/>
                      <a:pt x="88" y="24"/>
                    </a:cubicBezTo>
                    <a:cubicBezTo>
                      <a:pt x="89" y="24"/>
                      <a:pt x="91" y="19"/>
                      <a:pt x="92" y="22"/>
                    </a:cubicBezTo>
                    <a:cubicBezTo>
                      <a:pt x="93" y="24"/>
                      <a:pt x="95" y="26"/>
                      <a:pt x="94" y="28"/>
                    </a:cubicBezTo>
                    <a:cubicBezTo>
                      <a:pt x="93" y="29"/>
                      <a:pt x="92" y="28"/>
                      <a:pt x="91" y="27"/>
                    </a:cubicBezTo>
                    <a:cubicBezTo>
                      <a:pt x="90" y="27"/>
                      <a:pt x="89" y="27"/>
                      <a:pt x="89" y="28"/>
                    </a:cubicBezTo>
                    <a:cubicBezTo>
                      <a:pt x="89" y="29"/>
                      <a:pt x="90" y="29"/>
                      <a:pt x="91" y="30"/>
                    </a:cubicBezTo>
                    <a:cubicBezTo>
                      <a:pt x="91" y="31"/>
                      <a:pt x="90" y="31"/>
                      <a:pt x="90" y="32"/>
                    </a:cubicBezTo>
                    <a:cubicBezTo>
                      <a:pt x="90" y="33"/>
                      <a:pt x="90" y="33"/>
                      <a:pt x="90" y="34"/>
                    </a:cubicBezTo>
                    <a:cubicBezTo>
                      <a:pt x="90" y="36"/>
                      <a:pt x="88" y="36"/>
                      <a:pt x="87" y="35"/>
                    </a:cubicBezTo>
                    <a:cubicBezTo>
                      <a:pt x="85" y="35"/>
                      <a:pt x="85" y="34"/>
                      <a:pt x="84" y="33"/>
                    </a:cubicBezTo>
                    <a:cubicBezTo>
                      <a:pt x="84" y="32"/>
                      <a:pt x="83" y="32"/>
                      <a:pt x="83" y="31"/>
                    </a:cubicBezTo>
                    <a:cubicBezTo>
                      <a:pt x="81" y="31"/>
                      <a:pt x="80" y="31"/>
                      <a:pt x="79" y="32"/>
                    </a:cubicBezTo>
                    <a:cubicBezTo>
                      <a:pt x="79" y="33"/>
                      <a:pt x="78" y="33"/>
                      <a:pt x="78" y="32"/>
                    </a:cubicBezTo>
                    <a:cubicBezTo>
                      <a:pt x="77" y="30"/>
                      <a:pt x="77" y="29"/>
                      <a:pt x="76" y="28"/>
                    </a:cubicBezTo>
                    <a:cubicBezTo>
                      <a:pt x="75" y="26"/>
                      <a:pt x="73" y="26"/>
                      <a:pt x="72" y="26"/>
                    </a:cubicBezTo>
                    <a:cubicBezTo>
                      <a:pt x="71" y="26"/>
                      <a:pt x="69" y="26"/>
                      <a:pt x="69" y="27"/>
                    </a:cubicBezTo>
                    <a:cubicBezTo>
                      <a:pt x="68" y="28"/>
                      <a:pt x="69" y="28"/>
                      <a:pt x="68" y="28"/>
                    </a:cubicBezTo>
                    <a:cubicBezTo>
                      <a:pt x="67" y="29"/>
                      <a:pt x="60" y="31"/>
                      <a:pt x="61" y="28"/>
                    </a:cubicBezTo>
                    <a:cubicBezTo>
                      <a:pt x="62" y="29"/>
                      <a:pt x="60" y="29"/>
                      <a:pt x="60" y="30"/>
                    </a:cubicBezTo>
                    <a:cubicBezTo>
                      <a:pt x="59" y="31"/>
                      <a:pt x="60" y="32"/>
                      <a:pt x="60" y="33"/>
                    </a:cubicBezTo>
                    <a:cubicBezTo>
                      <a:pt x="59" y="33"/>
                      <a:pt x="59" y="33"/>
                      <a:pt x="58" y="33"/>
                    </a:cubicBezTo>
                    <a:cubicBezTo>
                      <a:pt x="58" y="33"/>
                      <a:pt x="57" y="33"/>
                      <a:pt x="57" y="33"/>
                    </a:cubicBezTo>
                    <a:cubicBezTo>
                      <a:pt x="57" y="33"/>
                      <a:pt x="56" y="33"/>
                      <a:pt x="56" y="33"/>
                    </a:cubicBezTo>
                    <a:cubicBezTo>
                      <a:pt x="55" y="33"/>
                      <a:pt x="55" y="33"/>
                      <a:pt x="55" y="33"/>
                    </a:cubicBezTo>
                    <a:cubicBezTo>
                      <a:pt x="55" y="35"/>
                      <a:pt x="53" y="36"/>
                      <a:pt x="53" y="37"/>
                    </a:cubicBezTo>
                    <a:cubicBezTo>
                      <a:pt x="52" y="38"/>
                      <a:pt x="50" y="37"/>
                      <a:pt x="49" y="36"/>
                    </a:cubicBezTo>
                    <a:cubicBezTo>
                      <a:pt x="49" y="34"/>
                      <a:pt x="51" y="33"/>
                      <a:pt x="53" y="33"/>
                    </a:cubicBezTo>
                    <a:cubicBezTo>
                      <a:pt x="53" y="31"/>
                      <a:pt x="51" y="30"/>
                      <a:pt x="51" y="30"/>
                    </a:cubicBezTo>
                    <a:cubicBezTo>
                      <a:pt x="50" y="29"/>
                      <a:pt x="49" y="29"/>
                      <a:pt x="50" y="28"/>
                    </a:cubicBezTo>
                    <a:cubicBezTo>
                      <a:pt x="50" y="27"/>
                      <a:pt x="51" y="27"/>
                      <a:pt x="51" y="26"/>
                    </a:cubicBezTo>
                    <a:cubicBezTo>
                      <a:pt x="52" y="26"/>
                      <a:pt x="53" y="26"/>
                      <a:pt x="53" y="26"/>
                    </a:cubicBezTo>
                    <a:cubicBezTo>
                      <a:pt x="53" y="25"/>
                      <a:pt x="50" y="23"/>
                      <a:pt x="49" y="24"/>
                    </a:cubicBezTo>
                    <a:cubicBezTo>
                      <a:pt x="49" y="22"/>
                      <a:pt x="49" y="21"/>
                      <a:pt x="49" y="20"/>
                    </a:cubicBezTo>
                    <a:cubicBezTo>
                      <a:pt x="48" y="18"/>
                      <a:pt x="46" y="15"/>
                      <a:pt x="44" y="17"/>
                    </a:cubicBezTo>
                    <a:cubicBezTo>
                      <a:pt x="43" y="18"/>
                      <a:pt x="45" y="20"/>
                      <a:pt x="44" y="21"/>
                    </a:cubicBezTo>
                    <a:cubicBezTo>
                      <a:pt x="43" y="23"/>
                      <a:pt x="40" y="22"/>
                      <a:pt x="38" y="22"/>
                    </a:cubicBezTo>
                    <a:cubicBezTo>
                      <a:pt x="38" y="21"/>
                      <a:pt x="38" y="21"/>
                      <a:pt x="38" y="21"/>
                    </a:cubicBezTo>
                    <a:cubicBezTo>
                      <a:pt x="38" y="21"/>
                      <a:pt x="37" y="21"/>
                      <a:pt x="37" y="20"/>
                    </a:cubicBezTo>
                    <a:cubicBezTo>
                      <a:pt x="37" y="20"/>
                      <a:pt x="37" y="20"/>
                      <a:pt x="36" y="20"/>
                    </a:cubicBezTo>
                    <a:cubicBezTo>
                      <a:pt x="34" y="20"/>
                      <a:pt x="33" y="20"/>
                      <a:pt x="32" y="19"/>
                    </a:cubicBezTo>
                    <a:cubicBezTo>
                      <a:pt x="32" y="19"/>
                      <a:pt x="31" y="18"/>
                      <a:pt x="31" y="18"/>
                    </a:cubicBezTo>
                    <a:cubicBezTo>
                      <a:pt x="31" y="18"/>
                      <a:pt x="29" y="18"/>
                      <a:pt x="29" y="18"/>
                    </a:cubicBezTo>
                    <a:cubicBezTo>
                      <a:pt x="28" y="18"/>
                      <a:pt x="27" y="21"/>
                      <a:pt x="28" y="21"/>
                    </a:cubicBezTo>
                    <a:cubicBezTo>
                      <a:pt x="27" y="23"/>
                      <a:pt x="24" y="23"/>
                      <a:pt x="22" y="22"/>
                    </a:cubicBezTo>
                    <a:cubicBezTo>
                      <a:pt x="22" y="23"/>
                      <a:pt x="22" y="25"/>
                      <a:pt x="21" y="26"/>
                    </a:cubicBezTo>
                    <a:cubicBezTo>
                      <a:pt x="19" y="27"/>
                      <a:pt x="16" y="26"/>
                      <a:pt x="16" y="24"/>
                    </a:cubicBezTo>
                    <a:cubicBezTo>
                      <a:pt x="15" y="25"/>
                      <a:pt x="15" y="26"/>
                      <a:pt x="15" y="27"/>
                    </a:cubicBezTo>
                    <a:cubicBezTo>
                      <a:pt x="14" y="27"/>
                      <a:pt x="14" y="29"/>
                      <a:pt x="14" y="29"/>
                    </a:cubicBezTo>
                    <a:cubicBezTo>
                      <a:pt x="13" y="30"/>
                      <a:pt x="11" y="29"/>
                      <a:pt x="10" y="28"/>
                    </a:cubicBezTo>
                    <a:cubicBezTo>
                      <a:pt x="10" y="28"/>
                      <a:pt x="9" y="27"/>
                      <a:pt x="9" y="27"/>
                    </a:cubicBezTo>
                    <a:cubicBezTo>
                      <a:pt x="9" y="27"/>
                      <a:pt x="9" y="28"/>
                      <a:pt x="9" y="28"/>
                    </a:cubicBezTo>
                    <a:cubicBezTo>
                      <a:pt x="9" y="29"/>
                      <a:pt x="8" y="29"/>
                      <a:pt x="8" y="29"/>
                    </a:cubicBezTo>
                    <a:cubicBezTo>
                      <a:pt x="7" y="30"/>
                      <a:pt x="6" y="30"/>
                      <a:pt x="5" y="30"/>
                    </a:cubicBezTo>
                    <a:cubicBezTo>
                      <a:pt x="5" y="30"/>
                      <a:pt x="4" y="30"/>
                      <a:pt x="4" y="31"/>
                    </a:cubicBezTo>
                    <a:cubicBezTo>
                      <a:pt x="4" y="31"/>
                      <a:pt x="4" y="32"/>
                      <a:pt x="4" y="33"/>
                    </a:cubicBezTo>
                    <a:cubicBezTo>
                      <a:pt x="3" y="33"/>
                      <a:pt x="2" y="33"/>
                      <a:pt x="1" y="32"/>
                    </a:cubicBezTo>
                    <a:cubicBezTo>
                      <a:pt x="1" y="32"/>
                      <a:pt x="1" y="32"/>
                      <a:pt x="1" y="31"/>
                    </a:cubicBezTo>
                    <a:cubicBezTo>
                      <a:pt x="1" y="31"/>
                      <a:pt x="0" y="31"/>
                      <a:pt x="2" y="3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24">
                <a:extLst>
                  <a:ext uri="{FF2B5EF4-FFF2-40B4-BE49-F238E27FC236}">
                    <a16:creationId xmlns="" xmlns:a16="http://schemas.microsoft.com/office/drawing/2014/main" id="{D3F2D15C-21AC-44EE-8D35-117E0000DB12}"/>
                  </a:ext>
                </a:extLst>
              </p:cNvPr>
              <p:cNvSpPr>
                <a:spLocks/>
              </p:cNvSpPr>
              <p:nvPr/>
            </p:nvSpPr>
            <p:spPr bwMode="auto">
              <a:xfrm>
                <a:off x="11027637" y="6202900"/>
                <a:ext cx="95424" cy="52330"/>
              </a:xfrm>
              <a:custGeom>
                <a:avLst/>
                <a:gdLst>
                  <a:gd name="T0" fmla="*/ 20 w 22"/>
                  <a:gd name="T1" fmla="*/ 1 h 12"/>
                  <a:gd name="T2" fmla="*/ 18 w 22"/>
                  <a:gd name="T3" fmla="*/ 3 h 12"/>
                  <a:gd name="T4" fmla="*/ 17 w 22"/>
                  <a:gd name="T5" fmla="*/ 3 h 12"/>
                  <a:gd name="T6" fmla="*/ 14 w 22"/>
                  <a:gd name="T7" fmla="*/ 5 h 12"/>
                  <a:gd name="T8" fmla="*/ 12 w 22"/>
                  <a:gd name="T9" fmla="*/ 7 h 12"/>
                  <a:gd name="T10" fmla="*/ 10 w 22"/>
                  <a:gd name="T11" fmla="*/ 6 h 12"/>
                  <a:gd name="T12" fmla="*/ 8 w 22"/>
                  <a:gd name="T13" fmla="*/ 5 h 12"/>
                  <a:gd name="T14" fmla="*/ 7 w 22"/>
                  <a:gd name="T15" fmla="*/ 3 h 12"/>
                  <a:gd name="T16" fmla="*/ 6 w 22"/>
                  <a:gd name="T17" fmla="*/ 1 h 12"/>
                  <a:gd name="T18" fmla="*/ 4 w 22"/>
                  <a:gd name="T19" fmla="*/ 1 h 12"/>
                  <a:gd name="T20" fmla="*/ 4 w 22"/>
                  <a:gd name="T21" fmla="*/ 2 h 12"/>
                  <a:gd name="T22" fmla="*/ 4 w 22"/>
                  <a:gd name="T23" fmla="*/ 3 h 12"/>
                  <a:gd name="T24" fmla="*/ 4 w 22"/>
                  <a:gd name="T25" fmla="*/ 4 h 12"/>
                  <a:gd name="T26" fmla="*/ 1 w 22"/>
                  <a:gd name="T27" fmla="*/ 5 h 12"/>
                  <a:gd name="T28" fmla="*/ 3 w 22"/>
                  <a:gd name="T29" fmla="*/ 7 h 12"/>
                  <a:gd name="T30" fmla="*/ 5 w 22"/>
                  <a:gd name="T31" fmla="*/ 8 h 12"/>
                  <a:gd name="T32" fmla="*/ 4 w 22"/>
                  <a:gd name="T33" fmla="*/ 10 h 12"/>
                  <a:gd name="T34" fmla="*/ 3 w 22"/>
                  <a:gd name="T35" fmla="*/ 12 h 12"/>
                  <a:gd name="T36" fmla="*/ 5 w 22"/>
                  <a:gd name="T37" fmla="*/ 11 h 12"/>
                  <a:gd name="T38" fmla="*/ 7 w 22"/>
                  <a:gd name="T39" fmla="*/ 11 h 12"/>
                  <a:gd name="T40" fmla="*/ 9 w 22"/>
                  <a:gd name="T41" fmla="*/ 10 h 12"/>
                  <a:gd name="T42" fmla="*/ 10 w 22"/>
                  <a:gd name="T43" fmla="*/ 10 h 12"/>
                  <a:gd name="T44" fmla="*/ 16 w 22"/>
                  <a:gd name="T45" fmla="*/ 7 h 12"/>
                  <a:gd name="T46" fmla="*/ 17 w 22"/>
                  <a:gd name="T47" fmla="*/ 6 h 12"/>
                  <a:gd name="T48" fmla="*/ 19 w 22"/>
                  <a:gd name="T49" fmla="*/ 3 h 12"/>
                  <a:gd name="T50" fmla="*/ 22 w 22"/>
                  <a:gd name="T51" fmla="*/ 2 h 12"/>
                  <a:gd name="T52" fmla="*/ 22 w 22"/>
                  <a:gd name="T53" fmla="*/ 1 h 12"/>
                  <a:gd name="T54" fmla="*/ 20 w 22"/>
                  <a:gd name="T55" fmla="*/ 1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2" h="12">
                    <a:moveTo>
                      <a:pt x="20" y="1"/>
                    </a:moveTo>
                    <a:cubicBezTo>
                      <a:pt x="19" y="2"/>
                      <a:pt x="18" y="2"/>
                      <a:pt x="18" y="3"/>
                    </a:cubicBezTo>
                    <a:cubicBezTo>
                      <a:pt x="17" y="3"/>
                      <a:pt x="17" y="3"/>
                      <a:pt x="17" y="3"/>
                    </a:cubicBezTo>
                    <a:cubicBezTo>
                      <a:pt x="16" y="4"/>
                      <a:pt x="15" y="5"/>
                      <a:pt x="14" y="5"/>
                    </a:cubicBezTo>
                    <a:cubicBezTo>
                      <a:pt x="13" y="6"/>
                      <a:pt x="13" y="6"/>
                      <a:pt x="12" y="7"/>
                    </a:cubicBezTo>
                    <a:cubicBezTo>
                      <a:pt x="11" y="7"/>
                      <a:pt x="11" y="6"/>
                      <a:pt x="10" y="6"/>
                    </a:cubicBezTo>
                    <a:cubicBezTo>
                      <a:pt x="10" y="5"/>
                      <a:pt x="9" y="5"/>
                      <a:pt x="8" y="5"/>
                    </a:cubicBezTo>
                    <a:cubicBezTo>
                      <a:pt x="7" y="5"/>
                      <a:pt x="7" y="4"/>
                      <a:pt x="7" y="3"/>
                    </a:cubicBezTo>
                    <a:cubicBezTo>
                      <a:pt x="7" y="2"/>
                      <a:pt x="7" y="1"/>
                      <a:pt x="6" y="1"/>
                    </a:cubicBezTo>
                    <a:cubicBezTo>
                      <a:pt x="6" y="0"/>
                      <a:pt x="4" y="1"/>
                      <a:pt x="4" y="1"/>
                    </a:cubicBezTo>
                    <a:cubicBezTo>
                      <a:pt x="4" y="1"/>
                      <a:pt x="4" y="2"/>
                      <a:pt x="4" y="2"/>
                    </a:cubicBezTo>
                    <a:cubicBezTo>
                      <a:pt x="4" y="3"/>
                      <a:pt x="5" y="3"/>
                      <a:pt x="4" y="3"/>
                    </a:cubicBezTo>
                    <a:cubicBezTo>
                      <a:pt x="4" y="4"/>
                      <a:pt x="4" y="4"/>
                      <a:pt x="4" y="4"/>
                    </a:cubicBezTo>
                    <a:cubicBezTo>
                      <a:pt x="3" y="4"/>
                      <a:pt x="0" y="4"/>
                      <a:pt x="1" y="5"/>
                    </a:cubicBezTo>
                    <a:cubicBezTo>
                      <a:pt x="1" y="6"/>
                      <a:pt x="2" y="6"/>
                      <a:pt x="3" y="7"/>
                    </a:cubicBezTo>
                    <a:cubicBezTo>
                      <a:pt x="3" y="7"/>
                      <a:pt x="5" y="7"/>
                      <a:pt x="5" y="8"/>
                    </a:cubicBezTo>
                    <a:cubicBezTo>
                      <a:pt x="5" y="8"/>
                      <a:pt x="4" y="9"/>
                      <a:pt x="4" y="10"/>
                    </a:cubicBezTo>
                    <a:cubicBezTo>
                      <a:pt x="4" y="10"/>
                      <a:pt x="3" y="11"/>
                      <a:pt x="3" y="12"/>
                    </a:cubicBezTo>
                    <a:cubicBezTo>
                      <a:pt x="4" y="12"/>
                      <a:pt x="4" y="12"/>
                      <a:pt x="5" y="11"/>
                    </a:cubicBezTo>
                    <a:cubicBezTo>
                      <a:pt x="6" y="11"/>
                      <a:pt x="6" y="11"/>
                      <a:pt x="7" y="11"/>
                    </a:cubicBezTo>
                    <a:cubicBezTo>
                      <a:pt x="8" y="10"/>
                      <a:pt x="8" y="10"/>
                      <a:pt x="9" y="10"/>
                    </a:cubicBezTo>
                    <a:cubicBezTo>
                      <a:pt x="9" y="10"/>
                      <a:pt x="10" y="10"/>
                      <a:pt x="10" y="10"/>
                    </a:cubicBezTo>
                    <a:cubicBezTo>
                      <a:pt x="12" y="10"/>
                      <a:pt x="14" y="9"/>
                      <a:pt x="16" y="7"/>
                    </a:cubicBezTo>
                    <a:cubicBezTo>
                      <a:pt x="16" y="7"/>
                      <a:pt x="16" y="6"/>
                      <a:pt x="17" y="6"/>
                    </a:cubicBezTo>
                    <a:cubicBezTo>
                      <a:pt x="17" y="5"/>
                      <a:pt x="18" y="4"/>
                      <a:pt x="19" y="3"/>
                    </a:cubicBezTo>
                    <a:cubicBezTo>
                      <a:pt x="20" y="3"/>
                      <a:pt x="21" y="3"/>
                      <a:pt x="22" y="2"/>
                    </a:cubicBezTo>
                    <a:cubicBezTo>
                      <a:pt x="22" y="2"/>
                      <a:pt x="22" y="2"/>
                      <a:pt x="22" y="1"/>
                    </a:cubicBezTo>
                    <a:cubicBezTo>
                      <a:pt x="22" y="1"/>
                      <a:pt x="22" y="0"/>
                      <a:pt x="20"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25">
                <a:extLst>
                  <a:ext uri="{FF2B5EF4-FFF2-40B4-BE49-F238E27FC236}">
                    <a16:creationId xmlns="" xmlns:a16="http://schemas.microsoft.com/office/drawing/2014/main" id="{977A8D7E-7CB9-4ACA-AF47-8A3BDA3F16FF}"/>
                  </a:ext>
                </a:extLst>
              </p:cNvPr>
              <p:cNvSpPr>
                <a:spLocks/>
              </p:cNvSpPr>
              <p:nvPr/>
            </p:nvSpPr>
            <p:spPr bwMode="auto">
              <a:xfrm>
                <a:off x="11326223" y="6159805"/>
                <a:ext cx="58487" cy="76956"/>
              </a:xfrm>
              <a:custGeom>
                <a:avLst/>
                <a:gdLst>
                  <a:gd name="T0" fmla="*/ 4 w 14"/>
                  <a:gd name="T1" fmla="*/ 17 h 18"/>
                  <a:gd name="T2" fmla="*/ 3 w 14"/>
                  <a:gd name="T3" fmla="*/ 17 h 18"/>
                  <a:gd name="T4" fmla="*/ 6 w 14"/>
                  <a:gd name="T5" fmla="*/ 13 h 18"/>
                  <a:gd name="T6" fmla="*/ 8 w 14"/>
                  <a:gd name="T7" fmla="*/ 9 h 18"/>
                  <a:gd name="T8" fmla="*/ 7 w 14"/>
                  <a:gd name="T9" fmla="*/ 7 h 18"/>
                  <a:gd name="T10" fmla="*/ 5 w 14"/>
                  <a:gd name="T11" fmla="*/ 7 h 18"/>
                  <a:gd name="T12" fmla="*/ 2 w 14"/>
                  <a:gd name="T13" fmla="*/ 6 h 18"/>
                  <a:gd name="T14" fmla="*/ 1 w 14"/>
                  <a:gd name="T15" fmla="*/ 3 h 18"/>
                  <a:gd name="T16" fmla="*/ 0 w 14"/>
                  <a:gd name="T17" fmla="*/ 1 h 18"/>
                  <a:gd name="T18" fmla="*/ 1 w 14"/>
                  <a:gd name="T19" fmla="*/ 0 h 18"/>
                  <a:gd name="T20" fmla="*/ 2 w 14"/>
                  <a:gd name="T21" fmla="*/ 1 h 18"/>
                  <a:gd name="T22" fmla="*/ 4 w 14"/>
                  <a:gd name="T23" fmla="*/ 3 h 18"/>
                  <a:gd name="T24" fmla="*/ 8 w 14"/>
                  <a:gd name="T25" fmla="*/ 3 h 18"/>
                  <a:gd name="T26" fmla="*/ 9 w 14"/>
                  <a:gd name="T27" fmla="*/ 4 h 18"/>
                  <a:gd name="T28" fmla="*/ 11 w 14"/>
                  <a:gd name="T29" fmla="*/ 5 h 18"/>
                  <a:gd name="T30" fmla="*/ 12 w 14"/>
                  <a:gd name="T31" fmla="*/ 7 h 18"/>
                  <a:gd name="T32" fmla="*/ 12 w 14"/>
                  <a:gd name="T33" fmla="*/ 8 h 18"/>
                  <a:gd name="T34" fmla="*/ 13 w 14"/>
                  <a:gd name="T35" fmla="*/ 10 h 18"/>
                  <a:gd name="T36" fmla="*/ 13 w 14"/>
                  <a:gd name="T37" fmla="*/ 12 h 18"/>
                  <a:gd name="T38" fmla="*/ 14 w 14"/>
                  <a:gd name="T39" fmla="*/ 14 h 18"/>
                  <a:gd name="T40" fmla="*/ 10 w 14"/>
                  <a:gd name="T41" fmla="*/ 16 h 18"/>
                  <a:gd name="T42" fmla="*/ 7 w 14"/>
                  <a:gd name="T43" fmla="*/ 17 h 18"/>
                  <a:gd name="T44" fmla="*/ 5 w 14"/>
                  <a:gd name="T45" fmla="*/ 18 h 18"/>
                  <a:gd name="T46" fmla="*/ 4 w 14"/>
                  <a:gd name="T47" fmla="*/ 17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 h="18">
                    <a:moveTo>
                      <a:pt x="4" y="17"/>
                    </a:moveTo>
                    <a:cubicBezTo>
                      <a:pt x="3" y="17"/>
                      <a:pt x="3" y="17"/>
                      <a:pt x="3" y="17"/>
                    </a:cubicBezTo>
                    <a:cubicBezTo>
                      <a:pt x="4" y="16"/>
                      <a:pt x="5" y="15"/>
                      <a:pt x="6" y="13"/>
                    </a:cubicBezTo>
                    <a:cubicBezTo>
                      <a:pt x="7" y="12"/>
                      <a:pt x="8" y="11"/>
                      <a:pt x="8" y="9"/>
                    </a:cubicBezTo>
                    <a:cubicBezTo>
                      <a:pt x="8" y="8"/>
                      <a:pt x="8" y="8"/>
                      <a:pt x="7" y="7"/>
                    </a:cubicBezTo>
                    <a:cubicBezTo>
                      <a:pt x="7" y="7"/>
                      <a:pt x="6" y="7"/>
                      <a:pt x="5" y="7"/>
                    </a:cubicBezTo>
                    <a:cubicBezTo>
                      <a:pt x="4" y="6"/>
                      <a:pt x="3" y="6"/>
                      <a:pt x="2" y="6"/>
                    </a:cubicBezTo>
                    <a:cubicBezTo>
                      <a:pt x="2" y="5"/>
                      <a:pt x="1" y="4"/>
                      <a:pt x="1" y="3"/>
                    </a:cubicBezTo>
                    <a:cubicBezTo>
                      <a:pt x="1" y="3"/>
                      <a:pt x="0" y="2"/>
                      <a:pt x="0" y="1"/>
                    </a:cubicBezTo>
                    <a:cubicBezTo>
                      <a:pt x="0" y="1"/>
                      <a:pt x="1" y="0"/>
                      <a:pt x="1" y="0"/>
                    </a:cubicBezTo>
                    <a:cubicBezTo>
                      <a:pt x="1" y="0"/>
                      <a:pt x="1" y="1"/>
                      <a:pt x="2" y="1"/>
                    </a:cubicBezTo>
                    <a:cubicBezTo>
                      <a:pt x="2" y="2"/>
                      <a:pt x="3" y="3"/>
                      <a:pt x="4" y="3"/>
                    </a:cubicBezTo>
                    <a:cubicBezTo>
                      <a:pt x="5" y="3"/>
                      <a:pt x="7" y="2"/>
                      <a:pt x="8" y="3"/>
                    </a:cubicBezTo>
                    <a:cubicBezTo>
                      <a:pt x="8" y="3"/>
                      <a:pt x="8" y="4"/>
                      <a:pt x="9" y="4"/>
                    </a:cubicBezTo>
                    <a:cubicBezTo>
                      <a:pt x="10" y="4"/>
                      <a:pt x="10" y="5"/>
                      <a:pt x="11" y="5"/>
                    </a:cubicBezTo>
                    <a:cubicBezTo>
                      <a:pt x="11" y="5"/>
                      <a:pt x="11" y="6"/>
                      <a:pt x="12" y="7"/>
                    </a:cubicBezTo>
                    <a:cubicBezTo>
                      <a:pt x="12" y="7"/>
                      <a:pt x="12" y="8"/>
                      <a:pt x="12" y="8"/>
                    </a:cubicBezTo>
                    <a:cubicBezTo>
                      <a:pt x="13" y="9"/>
                      <a:pt x="12" y="10"/>
                      <a:pt x="13" y="10"/>
                    </a:cubicBezTo>
                    <a:cubicBezTo>
                      <a:pt x="13" y="11"/>
                      <a:pt x="13" y="11"/>
                      <a:pt x="13" y="12"/>
                    </a:cubicBezTo>
                    <a:cubicBezTo>
                      <a:pt x="14" y="12"/>
                      <a:pt x="14" y="14"/>
                      <a:pt x="14" y="14"/>
                    </a:cubicBezTo>
                    <a:cubicBezTo>
                      <a:pt x="13" y="15"/>
                      <a:pt x="11" y="15"/>
                      <a:pt x="10" y="16"/>
                    </a:cubicBezTo>
                    <a:cubicBezTo>
                      <a:pt x="9" y="16"/>
                      <a:pt x="8" y="16"/>
                      <a:pt x="7" y="17"/>
                    </a:cubicBezTo>
                    <a:cubicBezTo>
                      <a:pt x="6" y="18"/>
                      <a:pt x="6" y="18"/>
                      <a:pt x="5" y="18"/>
                    </a:cubicBezTo>
                    <a:cubicBezTo>
                      <a:pt x="5" y="17"/>
                      <a:pt x="4" y="16"/>
                      <a:pt x="4"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0" name="Freeform 26">
              <a:extLst>
                <a:ext uri="{FF2B5EF4-FFF2-40B4-BE49-F238E27FC236}">
                  <a16:creationId xmlns="" xmlns:a16="http://schemas.microsoft.com/office/drawing/2014/main" id="{E91DD1A5-951A-438F-8E8A-39DC436343F3}"/>
                </a:ext>
              </a:extLst>
            </p:cNvPr>
            <p:cNvSpPr>
              <a:spLocks noEditPoints="1"/>
            </p:cNvSpPr>
            <p:nvPr/>
          </p:nvSpPr>
          <p:spPr bwMode="auto">
            <a:xfrm>
              <a:off x="4699244" y="4680539"/>
              <a:ext cx="1801771" cy="1874257"/>
            </a:xfrm>
            <a:custGeom>
              <a:avLst/>
              <a:gdLst>
                <a:gd name="T0" fmla="*/ 75 w 373"/>
                <a:gd name="T1" fmla="*/ 270 h 388"/>
                <a:gd name="T2" fmla="*/ 115 w 373"/>
                <a:gd name="T3" fmla="*/ 276 h 388"/>
                <a:gd name="T4" fmla="*/ 143 w 373"/>
                <a:gd name="T5" fmla="*/ 313 h 388"/>
                <a:gd name="T6" fmla="*/ 178 w 373"/>
                <a:gd name="T7" fmla="*/ 385 h 388"/>
                <a:gd name="T8" fmla="*/ 196 w 373"/>
                <a:gd name="T9" fmla="*/ 279 h 388"/>
                <a:gd name="T10" fmla="*/ 222 w 373"/>
                <a:gd name="T11" fmla="*/ 265 h 388"/>
                <a:gd name="T12" fmla="*/ 332 w 373"/>
                <a:gd name="T13" fmla="*/ 259 h 388"/>
                <a:gd name="T14" fmla="*/ 334 w 373"/>
                <a:gd name="T15" fmla="*/ 237 h 388"/>
                <a:gd name="T16" fmla="*/ 323 w 373"/>
                <a:gd name="T17" fmla="*/ 210 h 388"/>
                <a:gd name="T18" fmla="*/ 258 w 373"/>
                <a:gd name="T19" fmla="*/ 189 h 388"/>
                <a:gd name="T20" fmla="*/ 316 w 373"/>
                <a:gd name="T21" fmla="*/ 157 h 388"/>
                <a:gd name="T22" fmla="*/ 321 w 373"/>
                <a:gd name="T23" fmla="*/ 119 h 388"/>
                <a:gd name="T24" fmla="*/ 280 w 373"/>
                <a:gd name="T25" fmla="*/ 19 h 388"/>
                <a:gd name="T26" fmla="*/ 228 w 373"/>
                <a:gd name="T27" fmla="*/ 33 h 388"/>
                <a:gd name="T28" fmla="*/ 156 w 373"/>
                <a:gd name="T29" fmla="*/ 16 h 388"/>
                <a:gd name="T30" fmla="*/ 89 w 373"/>
                <a:gd name="T31" fmla="*/ 39 h 388"/>
                <a:gd name="T32" fmla="*/ 66 w 373"/>
                <a:gd name="T33" fmla="*/ 80 h 388"/>
                <a:gd name="T34" fmla="*/ 43 w 373"/>
                <a:gd name="T35" fmla="*/ 131 h 388"/>
                <a:gd name="T36" fmla="*/ 16 w 373"/>
                <a:gd name="T37" fmla="*/ 205 h 388"/>
                <a:gd name="T38" fmla="*/ 65 w 373"/>
                <a:gd name="T39" fmla="*/ 215 h 388"/>
                <a:gd name="T40" fmla="*/ 21 w 373"/>
                <a:gd name="T41" fmla="*/ 239 h 388"/>
                <a:gd name="T42" fmla="*/ 154 w 373"/>
                <a:gd name="T43" fmla="*/ 133 h 388"/>
                <a:gd name="T44" fmla="*/ 202 w 373"/>
                <a:gd name="T45" fmla="*/ 128 h 388"/>
                <a:gd name="T46" fmla="*/ 167 w 373"/>
                <a:gd name="T47" fmla="*/ 110 h 388"/>
                <a:gd name="T48" fmla="*/ 199 w 373"/>
                <a:gd name="T49" fmla="*/ 98 h 388"/>
                <a:gd name="T50" fmla="*/ 206 w 373"/>
                <a:gd name="T51" fmla="*/ 127 h 388"/>
                <a:gd name="T52" fmla="*/ 223 w 373"/>
                <a:gd name="T53" fmla="*/ 129 h 388"/>
                <a:gd name="T54" fmla="*/ 208 w 373"/>
                <a:gd name="T55" fmla="*/ 123 h 388"/>
                <a:gd name="T56" fmla="*/ 214 w 373"/>
                <a:gd name="T57" fmla="*/ 85 h 388"/>
                <a:gd name="T58" fmla="*/ 235 w 373"/>
                <a:gd name="T59" fmla="*/ 223 h 388"/>
                <a:gd name="T60" fmla="*/ 223 w 373"/>
                <a:gd name="T61" fmla="*/ 136 h 388"/>
                <a:gd name="T62" fmla="*/ 225 w 373"/>
                <a:gd name="T63" fmla="*/ 119 h 388"/>
                <a:gd name="T64" fmla="*/ 225 w 373"/>
                <a:gd name="T65" fmla="*/ 131 h 388"/>
                <a:gd name="T66" fmla="*/ 245 w 373"/>
                <a:gd name="T67" fmla="*/ 153 h 388"/>
                <a:gd name="T68" fmla="*/ 253 w 373"/>
                <a:gd name="T69" fmla="*/ 130 h 388"/>
                <a:gd name="T70" fmla="*/ 218 w 373"/>
                <a:gd name="T71" fmla="*/ 261 h 388"/>
                <a:gd name="T72" fmla="*/ 170 w 373"/>
                <a:gd name="T73" fmla="*/ 225 h 388"/>
                <a:gd name="T74" fmla="*/ 210 w 373"/>
                <a:gd name="T75" fmla="*/ 213 h 388"/>
                <a:gd name="T76" fmla="*/ 221 w 373"/>
                <a:gd name="T77" fmla="*/ 246 h 388"/>
                <a:gd name="T78" fmla="*/ 188 w 373"/>
                <a:gd name="T79" fmla="*/ 265 h 388"/>
                <a:gd name="T80" fmla="*/ 168 w 373"/>
                <a:gd name="T81" fmla="*/ 267 h 388"/>
                <a:gd name="T82" fmla="*/ 154 w 373"/>
                <a:gd name="T83" fmla="*/ 320 h 388"/>
                <a:gd name="T84" fmla="*/ 152 w 373"/>
                <a:gd name="T85" fmla="*/ 167 h 388"/>
                <a:gd name="T86" fmla="*/ 155 w 373"/>
                <a:gd name="T87" fmla="*/ 203 h 388"/>
                <a:gd name="T88" fmla="*/ 84 w 373"/>
                <a:gd name="T89" fmla="*/ 158 h 388"/>
                <a:gd name="T90" fmla="*/ 94 w 373"/>
                <a:gd name="T91" fmla="*/ 156 h 388"/>
                <a:gd name="T92" fmla="*/ 122 w 373"/>
                <a:gd name="T93" fmla="*/ 158 h 388"/>
                <a:gd name="T94" fmla="*/ 138 w 373"/>
                <a:gd name="T95" fmla="*/ 145 h 388"/>
                <a:gd name="T96" fmla="*/ 130 w 373"/>
                <a:gd name="T97" fmla="*/ 181 h 388"/>
                <a:gd name="T98" fmla="*/ 142 w 373"/>
                <a:gd name="T99" fmla="*/ 173 h 388"/>
                <a:gd name="T100" fmla="*/ 148 w 373"/>
                <a:gd name="T101" fmla="*/ 234 h 388"/>
                <a:gd name="T102" fmla="*/ 135 w 373"/>
                <a:gd name="T103" fmla="*/ 261 h 388"/>
                <a:gd name="T104" fmla="*/ 132 w 373"/>
                <a:gd name="T105" fmla="*/ 224 h 388"/>
                <a:gd name="T106" fmla="*/ 150 w 373"/>
                <a:gd name="T107" fmla="*/ 270 h 388"/>
                <a:gd name="T108" fmla="*/ 145 w 373"/>
                <a:gd name="T109" fmla="*/ 277 h 388"/>
                <a:gd name="T110" fmla="*/ 130 w 373"/>
                <a:gd name="T111" fmla="*/ 283 h 388"/>
                <a:gd name="T112" fmla="*/ 116 w 373"/>
                <a:gd name="T113" fmla="*/ 233 h 388"/>
                <a:gd name="T114" fmla="*/ 128 w 373"/>
                <a:gd name="T115" fmla="*/ 275 h 388"/>
                <a:gd name="T116" fmla="*/ 96 w 373"/>
                <a:gd name="T117" fmla="*/ 260 h 388"/>
                <a:gd name="T118" fmla="*/ 89 w 373"/>
                <a:gd name="T119" fmla="*/ 161 h 388"/>
                <a:gd name="T120" fmla="*/ 122 w 373"/>
                <a:gd name="T121" fmla="*/ 182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73" h="388">
                  <a:moveTo>
                    <a:pt x="3" y="278"/>
                  </a:moveTo>
                  <a:cubicBezTo>
                    <a:pt x="5" y="280"/>
                    <a:pt x="10" y="280"/>
                    <a:pt x="11" y="276"/>
                  </a:cubicBezTo>
                  <a:cubicBezTo>
                    <a:pt x="14" y="277"/>
                    <a:pt x="14" y="279"/>
                    <a:pt x="18" y="279"/>
                  </a:cubicBezTo>
                  <a:cubicBezTo>
                    <a:pt x="20" y="280"/>
                    <a:pt x="22" y="278"/>
                    <a:pt x="24" y="278"/>
                  </a:cubicBezTo>
                  <a:cubicBezTo>
                    <a:pt x="27" y="278"/>
                    <a:pt x="32" y="279"/>
                    <a:pt x="34" y="277"/>
                  </a:cubicBezTo>
                  <a:cubicBezTo>
                    <a:pt x="35" y="276"/>
                    <a:pt x="34" y="274"/>
                    <a:pt x="36" y="274"/>
                  </a:cubicBezTo>
                  <a:cubicBezTo>
                    <a:pt x="38" y="273"/>
                    <a:pt x="41" y="276"/>
                    <a:pt x="43" y="277"/>
                  </a:cubicBezTo>
                  <a:cubicBezTo>
                    <a:pt x="46" y="279"/>
                    <a:pt x="50" y="280"/>
                    <a:pt x="54" y="279"/>
                  </a:cubicBezTo>
                  <a:cubicBezTo>
                    <a:pt x="57" y="278"/>
                    <a:pt x="60" y="278"/>
                    <a:pt x="63" y="278"/>
                  </a:cubicBezTo>
                  <a:cubicBezTo>
                    <a:pt x="67" y="277"/>
                    <a:pt x="71" y="277"/>
                    <a:pt x="74" y="273"/>
                  </a:cubicBezTo>
                  <a:cubicBezTo>
                    <a:pt x="75" y="269"/>
                    <a:pt x="74" y="266"/>
                    <a:pt x="73" y="262"/>
                  </a:cubicBezTo>
                  <a:cubicBezTo>
                    <a:pt x="74" y="264"/>
                    <a:pt x="75" y="265"/>
                    <a:pt x="76" y="266"/>
                  </a:cubicBezTo>
                  <a:cubicBezTo>
                    <a:pt x="76" y="267"/>
                    <a:pt x="75" y="267"/>
                    <a:pt x="75" y="268"/>
                  </a:cubicBezTo>
                  <a:cubicBezTo>
                    <a:pt x="75" y="267"/>
                    <a:pt x="76" y="267"/>
                    <a:pt x="76" y="266"/>
                  </a:cubicBezTo>
                  <a:cubicBezTo>
                    <a:pt x="77" y="266"/>
                    <a:pt x="77" y="267"/>
                    <a:pt x="77" y="267"/>
                  </a:cubicBezTo>
                  <a:cubicBezTo>
                    <a:pt x="77" y="267"/>
                    <a:pt x="77" y="268"/>
                    <a:pt x="77" y="268"/>
                  </a:cubicBezTo>
                  <a:cubicBezTo>
                    <a:pt x="76" y="269"/>
                    <a:pt x="76" y="270"/>
                    <a:pt x="75" y="270"/>
                  </a:cubicBezTo>
                  <a:cubicBezTo>
                    <a:pt x="76" y="270"/>
                    <a:pt x="76" y="269"/>
                    <a:pt x="77" y="268"/>
                  </a:cubicBezTo>
                  <a:cubicBezTo>
                    <a:pt x="77" y="268"/>
                    <a:pt x="77" y="267"/>
                    <a:pt x="77" y="267"/>
                  </a:cubicBezTo>
                  <a:cubicBezTo>
                    <a:pt x="77" y="267"/>
                    <a:pt x="78" y="268"/>
                    <a:pt x="78" y="268"/>
                  </a:cubicBezTo>
                  <a:cubicBezTo>
                    <a:pt x="80" y="270"/>
                    <a:pt x="83" y="273"/>
                    <a:pt x="86" y="275"/>
                  </a:cubicBezTo>
                  <a:cubicBezTo>
                    <a:pt x="88" y="276"/>
                    <a:pt x="89" y="275"/>
                    <a:pt x="91" y="274"/>
                  </a:cubicBezTo>
                  <a:cubicBezTo>
                    <a:pt x="93" y="273"/>
                    <a:pt x="95" y="274"/>
                    <a:pt x="95" y="271"/>
                  </a:cubicBezTo>
                  <a:cubicBezTo>
                    <a:pt x="95" y="269"/>
                    <a:pt x="93" y="267"/>
                    <a:pt x="94" y="264"/>
                  </a:cubicBezTo>
                  <a:cubicBezTo>
                    <a:pt x="95" y="264"/>
                    <a:pt x="95" y="264"/>
                    <a:pt x="95" y="264"/>
                  </a:cubicBezTo>
                  <a:cubicBezTo>
                    <a:pt x="96" y="265"/>
                    <a:pt x="97" y="266"/>
                    <a:pt x="98" y="267"/>
                  </a:cubicBezTo>
                  <a:cubicBezTo>
                    <a:pt x="99" y="267"/>
                    <a:pt x="99" y="268"/>
                    <a:pt x="99" y="268"/>
                  </a:cubicBezTo>
                  <a:cubicBezTo>
                    <a:pt x="100" y="269"/>
                    <a:pt x="100" y="269"/>
                    <a:pt x="100" y="269"/>
                  </a:cubicBezTo>
                  <a:cubicBezTo>
                    <a:pt x="101" y="269"/>
                    <a:pt x="102" y="270"/>
                    <a:pt x="102" y="270"/>
                  </a:cubicBezTo>
                  <a:cubicBezTo>
                    <a:pt x="104" y="271"/>
                    <a:pt x="105" y="272"/>
                    <a:pt x="107" y="273"/>
                  </a:cubicBezTo>
                  <a:cubicBezTo>
                    <a:pt x="109" y="274"/>
                    <a:pt x="110" y="274"/>
                    <a:pt x="112" y="275"/>
                  </a:cubicBezTo>
                  <a:cubicBezTo>
                    <a:pt x="112" y="275"/>
                    <a:pt x="112" y="275"/>
                    <a:pt x="113" y="275"/>
                  </a:cubicBezTo>
                  <a:cubicBezTo>
                    <a:pt x="113" y="275"/>
                    <a:pt x="113" y="275"/>
                    <a:pt x="114" y="276"/>
                  </a:cubicBezTo>
                  <a:cubicBezTo>
                    <a:pt x="114" y="276"/>
                    <a:pt x="114" y="276"/>
                    <a:pt x="115" y="276"/>
                  </a:cubicBezTo>
                  <a:cubicBezTo>
                    <a:pt x="115" y="276"/>
                    <a:pt x="115" y="276"/>
                    <a:pt x="115" y="276"/>
                  </a:cubicBezTo>
                  <a:cubicBezTo>
                    <a:pt x="116" y="276"/>
                    <a:pt x="116" y="276"/>
                    <a:pt x="117" y="276"/>
                  </a:cubicBezTo>
                  <a:cubicBezTo>
                    <a:pt x="118" y="276"/>
                    <a:pt x="119" y="276"/>
                    <a:pt x="119" y="277"/>
                  </a:cubicBezTo>
                  <a:cubicBezTo>
                    <a:pt x="120" y="277"/>
                    <a:pt x="121" y="277"/>
                    <a:pt x="121" y="277"/>
                  </a:cubicBezTo>
                  <a:cubicBezTo>
                    <a:pt x="122" y="277"/>
                    <a:pt x="122" y="277"/>
                    <a:pt x="122" y="277"/>
                  </a:cubicBezTo>
                  <a:cubicBezTo>
                    <a:pt x="122" y="278"/>
                    <a:pt x="122" y="278"/>
                    <a:pt x="122" y="278"/>
                  </a:cubicBezTo>
                  <a:cubicBezTo>
                    <a:pt x="122" y="278"/>
                    <a:pt x="123" y="278"/>
                    <a:pt x="123" y="279"/>
                  </a:cubicBezTo>
                  <a:cubicBezTo>
                    <a:pt x="124" y="279"/>
                    <a:pt x="124" y="280"/>
                    <a:pt x="125" y="280"/>
                  </a:cubicBezTo>
                  <a:cubicBezTo>
                    <a:pt x="125" y="281"/>
                    <a:pt x="126" y="281"/>
                    <a:pt x="126" y="282"/>
                  </a:cubicBezTo>
                  <a:cubicBezTo>
                    <a:pt x="126" y="283"/>
                    <a:pt x="127" y="283"/>
                    <a:pt x="127" y="284"/>
                  </a:cubicBezTo>
                  <a:cubicBezTo>
                    <a:pt x="128" y="286"/>
                    <a:pt x="129" y="287"/>
                    <a:pt x="129" y="289"/>
                  </a:cubicBezTo>
                  <a:cubicBezTo>
                    <a:pt x="130" y="290"/>
                    <a:pt x="131" y="292"/>
                    <a:pt x="132" y="294"/>
                  </a:cubicBezTo>
                  <a:cubicBezTo>
                    <a:pt x="133" y="294"/>
                    <a:pt x="134" y="295"/>
                    <a:pt x="134" y="296"/>
                  </a:cubicBezTo>
                  <a:cubicBezTo>
                    <a:pt x="136" y="297"/>
                    <a:pt x="136" y="297"/>
                    <a:pt x="136" y="297"/>
                  </a:cubicBezTo>
                  <a:cubicBezTo>
                    <a:pt x="139" y="299"/>
                    <a:pt x="140" y="302"/>
                    <a:pt x="141" y="305"/>
                  </a:cubicBezTo>
                  <a:cubicBezTo>
                    <a:pt x="141" y="307"/>
                    <a:pt x="142" y="308"/>
                    <a:pt x="142" y="310"/>
                  </a:cubicBezTo>
                  <a:cubicBezTo>
                    <a:pt x="142" y="311"/>
                    <a:pt x="143" y="312"/>
                    <a:pt x="143" y="313"/>
                  </a:cubicBezTo>
                  <a:cubicBezTo>
                    <a:pt x="144" y="314"/>
                    <a:pt x="144" y="314"/>
                    <a:pt x="144" y="315"/>
                  </a:cubicBezTo>
                  <a:cubicBezTo>
                    <a:pt x="146" y="318"/>
                    <a:pt x="146" y="321"/>
                    <a:pt x="148" y="325"/>
                  </a:cubicBezTo>
                  <a:cubicBezTo>
                    <a:pt x="148" y="325"/>
                    <a:pt x="148" y="325"/>
                    <a:pt x="148" y="325"/>
                  </a:cubicBezTo>
                  <a:cubicBezTo>
                    <a:pt x="150" y="341"/>
                    <a:pt x="151" y="368"/>
                    <a:pt x="151" y="385"/>
                  </a:cubicBezTo>
                  <a:cubicBezTo>
                    <a:pt x="155" y="385"/>
                    <a:pt x="155" y="385"/>
                    <a:pt x="155" y="385"/>
                  </a:cubicBezTo>
                  <a:cubicBezTo>
                    <a:pt x="155" y="385"/>
                    <a:pt x="155" y="385"/>
                    <a:pt x="155" y="385"/>
                  </a:cubicBezTo>
                  <a:cubicBezTo>
                    <a:pt x="156" y="385"/>
                    <a:pt x="156" y="385"/>
                    <a:pt x="156" y="385"/>
                  </a:cubicBezTo>
                  <a:cubicBezTo>
                    <a:pt x="156" y="385"/>
                    <a:pt x="156" y="385"/>
                    <a:pt x="156" y="385"/>
                  </a:cubicBezTo>
                  <a:cubicBezTo>
                    <a:pt x="164" y="385"/>
                    <a:pt x="164" y="385"/>
                    <a:pt x="164" y="385"/>
                  </a:cubicBezTo>
                  <a:cubicBezTo>
                    <a:pt x="164" y="384"/>
                    <a:pt x="164" y="386"/>
                    <a:pt x="164" y="385"/>
                  </a:cubicBezTo>
                  <a:cubicBezTo>
                    <a:pt x="164" y="385"/>
                    <a:pt x="164" y="385"/>
                    <a:pt x="164" y="385"/>
                  </a:cubicBezTo>
                  <a:cubicBezTo>
                    <a:pt x="167" y="385"/>
                    <a:pt x="167" y="385"/>
                    <a:pt x="167" y="385"/>
                  </a:cubicBezTo>
                  <a:cubicBezTo>
                    <a:pt x="168" y="384"/>
                    <a:pt x="169" y="387"/>
                    <a:pt x="169" y="385"/>
                  </a:cubicBezTo>
                  <a:cubicBezTo>
                    <a:pt x="170" y="385"/>
                    <a:pt x="170" y="385"/>
                    <a:pt x="170" y="385"/>
                  </a:cubicBezTo>
                  <a:cubicBezTo>
                    <a:pt x="170" y="385"/>
                    <a:pt x="170" y="385"/>
                    <a:pt x="170" y="385"/>
                  </a:cubicBezTo>
                  <a:cubicBezTo>
                    <a:pt x="170" y="386"/>
                    <a:pt x="170" y="388"/>
                    <a:pt x="170" y="385"/>
                  </a:cubicBezTo>
                  <a:cubicBezTo>
                    <a:pt x="178" y="385"/>
                    <a:pt x="178" y="385"/>
                    <a:pt x="178" y="385"/>
                  </a:cubicBezTo>
                  <a:cubicBezTo>
                    <a:pt x="178" y="388"/>
                    <a:pt x="178" y="386"/>
                    <a:pt x="178" y="385"/>
                  </a:cubicBezTo>
                  <a:cubicBezTo>
                    <a:pt x="178" y="385"/>
                    <a:pt x="178" y="385"/>
                    <a:pt x="178" y="385"/>
                  </a:cubicBezTo>
                  <a:cubicBezTo>
                    <a:pt x="184" y="385"/>
                    <a:pt x="184" y="385"/>
                    <a:pt x="184" y="385"/>
                  </a:cubicBezTo>
                  <a:cubicBezTo>
                    <a:pt x="183" y="377"/>
                    <a:pt x="180" y="350"/>
                    <a:pt x="178" y="343"/>
                  </a:cubicBezTo>
                  <a:cubicBezTo>
                    <a:pt x="178" y="343"/>
                    <a:pt x="178" y="343"/>
                    <a:pt x="178" y="342"/>
                  </a:cubicBezTo>
                  <a:cubicBezTo>
                    <a:pt x="178" y="341"/>
                    <a:pt x="178" y="341"/>
                    <a:pt x="178" y="340"/>
                  </a:cubicBezTo>
                  <a:cubicBezTo>
                    <a:pt x="178" y="339"/>
                    <a:pt x="178" y="339"/>
                    <a:pt x="178" y="339"/>
                  </a:cubicBezTo>
                  <a:cubicBezTo>
                    <a:pt x="177" y="338"/>
                    <a:pt x="177" y="338"/>
                    <a:pt x="177" y="338"/>
                  </a:cubicBezTo>
                  <a:cubicBezTo>
                    <a:pt x="178" y="336"/>
                    <a:pt x="178" y="335"/>
                    <a:pt x="178" y="333"/>
                  </a:cubicBezTo>
                  <a:cubicBezTo>
                    <a:pt x="178" y="328"/>
                    <a:pt x="178" y="328"/>
                    <a:pt x="178" y="328"/>
                  </a:cubicBezTo>
                  <a:cubicBezTo>
                    <a:pt x="178" y="314"/>
                    <a:pt x="178" y="314"/>
                    <a:pt x="178" y="314"/>
                  </a:cubicBezTo>
                  <a:cubicBezTo>
                    <a:pt x="178" y="314"/>
                    <a:pt x="178" y="314"/>
                    <a:pt x="178" y="314"/>
                  </a:cubicBezTo>
                  <a:cubicBezTo>
                    <a:pt x="179" y="311"/>
                    <a:pt x="180" y="307"/>
                    <a:pt x="181" y="304"/>
                  </a:cubicBezTo>
                  <a:cubicBezTo>
                    <a:pt x="182" y="301"/>
                    <a:pt x="183" y="297"/>
                    <a:pt x="184" y="294"/>
                  </a:cubicBezTo>
                  <a:cubicBezTo>
                    <a:pt x="185" y="293"/>
                    <a:pt x="185" y="291"/>
                    <a:pt x="186" y="290"/>
                  </a:cubicBezTo>
                  <a:cubicBezTo>
                    <a:pt x="187" y="289"/>
                    <a:pt x="188" y="287"/>
                    <a:pt x="189" y="286"/>
                  </a:cubicBezTo>
                  <a:cubicBezTo>
                    <a:pt x="191" y="284"/>
                    <a:pt x="193" y="281"/>
                    <a:pt x="196" y="279"/>
                  </a:cubicBezTo>
                  <a:cubicBezTo>
                    <a:pt x="197" y="278"/>
                    <a:pt x="197" y="278"/>
                    <a:pt x="197" y="278"/>
                  </a:cubicBezTo>
                  <a:cubicBezTo>
                    <a:pt x="197" y="277"/>
                    <a:pt x="197" y="277"/>
                    <a:pt x="197" y="277"/>
                  </a:cubicBezTo>
                  <a:cubicBezTo>
                    <a:pt x="198" y="276"/>
                    <a:pt x="199" y="276"/>
                    <a:pt x="199" y="275"/>
                  </a:cubicBezTo>
                  <a:cubicBezTo>
                    <a:pt x="200" y="274"/>
                    <a:pt x="202" y="274"/>
                    <a:pt x="203" y="273"/>
                  </a:cubicBezTo>
                  <a:cubicBezTo>
                    <a:pt x="208" y="270"/>
                    <a:pt x="208" y="270"/>
                    <a:pt x="208" y="270"/>
                  </a:cubicBezTo>
                  <a:cubicBezTo>
                    <a:pt x="208" y="270"/>
                    <a:pt x="209" y="270"/>
                    <a:pt x="209" y="269"/>
                  </a:cubicBezTo>
                  <a:cubicBezTo>
                    <a:pt x="210" y="269"/>
                    <a:pt x="210" y="269"/>
                    <a:pt x="210" y="269"/>
                  </a:cubicBezTo>
                  <a:cubicBezTo>
                    <a:pt x="211" y="268"/>
                    <a:pt x="212" y="268"/>
                    <a:pt x="212" y="268"/>
                  </a:cubicBezTo>
                  <a:cubicBezTo>
                    <a:pt x="212" y="268"/>
                    <a:pt x="212" y="268"/>
                    <a:pt x="212" y="268"/>
                  </a:cubicBezTo>
                  <a:cubicBezTo>
                    <a:pt x="212" y="268"/>
                    <a:pt x="212" y="268"/>
                    <a:pt x="212" y="268"/>
                  </a:cubicBezTo>
                  <a:cubicBezTo>
                    <a:pt x="212" y="268"/>
                    <a:pt x="212" y="268"/>
                    <a:pt x="212" y="268"/>
                  </a:cubicBezTo>
                  <a:cubicBezTo>
                    <a:pt x="213" y="268"/>
                    <a:pt x="213" y="267"/>
                    <a:pt x="213" y="267"/>
                  </a:cubicBezTo>
                  <a:cubicBezTo>
                    <a:pt x="213" y="267"/>
                    <a:pt x="214" y="267"/>
                    <a:pt x="214" y="267"/>
                  </a:cubicBezTo>
                  <a:cubicBezTo>
                    <a:pt x="215" y="267"/>
                    <a:pt x="216" y="267"/>
                    <a:pt x="217" y="267"/>
                  </a:cubicBezTo>
                  <a:cubicBezTo>
                    <a:pt x="217" y="267"/>
                    <a:pt x="218" y="266"/>
                    <a:pt x="219" y="266"/>
                  </a:cubicBezTo>
                  <a:cubicBezTo>
                    <a:pt x="220" y="266"/>
                    <a:pt x="220" y="266"/>
                    <a:pt x="221" y="266"/>
                  </a:cubicBezTo>
                  <a:cubicBezTo>
                    <a:pt x="222" y="265"/>
                    <a:pt x="222" y="265"/>
                    <a:pt x="222" y="265"/>
                  </a:cubicBezTo>
                  <a:cubicBezTo>
                    <a:pt x="224" y="264"/>
                    <a:pt x="225" y="264"/>
                    <a:pt x="227" y="263"/>
                  </a:cubicBezTo>
                  <a:cubicBezTo>
                    <a:pt x="229" y="262"/>
                    <a:pt x="230" y="261"/>
                    <a:pt x="231" y="259"/>
                  </a:cubicBezTo>
                  <a:cubicBezTo>
                    <a:pt x="232" y="259"/>
                    <a:pt x="234" y="259"/>
                    <a:pt x="235" y="258"/>
                  </a:cubicBezTo>
                  <a:cubicBezTo>
                    <a:pt x="236" y="258"/>
                    <a:pt x="236" y="258"/>
                    <a:pt x="237" y="258"/>
                  </a:cubicBezTo>
                  <a:cubicBezTo>
                    <a:pt x="238" y="257"/>
                    <a:pt x="239" y="257"/>
                    <a:pt x="239" y="257"/>
                  </a:cubicBezTo>
                  <a:cubicBezTo>
                    <a:pt x="240" y="256"/>
                    <a:pt x="241" y="256"/>
                    <a:pt x="241" y="256"/>
                  </a:cubicBezTo>
                  <a:cubicBezTo>
                    <a:pt x="246" y="256"/>
                    <a:pt x="251" y="255"/>
                    <a:pt x="255" y="255"/>
                  </a:cubicBezTo>
                  <a:cubicBezTo>
                    <a:pt x="256" y="259"/>
                    <a:pt x="260" y="261"/>
                    <a:pt x="263" y="262"/>
                  </a:cubicBezTo>
                  <a:cubicBezTo>
                    <a:pt x="268" y="263"/>
                    <a:pt x="273" y="262"/>
                    <a:pt x="277" y="260"/>
                  </a:cubicBezTo>
                  <a:cubicBezTo>
                    <a:pt x="279" y="260"/>
                    <a:pt x="280" y="261"/>
                    <a:pt x="281" y="261"/>
                  </a:cubicBezTo>
                  <a:cubicBezTo>
                    <a:pt x="284" y="262"/>
                    <a:pt x="287" y="258"/>
                    <a:pt x="291" y="259"/>
                  </a:cubicBezTo>
                  <a:cubicBezTo>
                    <a:pt x="292" y="259"/>
                    <a:pt x="292" y="261"/>
                    <a:pt x="293" y="261"/>
                  </a:cubicBezTo>
                  <a:cubicBezTo>
                    <a:pt x="295" y="262"/>
                    <a:pt x="296" y="262"/>
                    <a:pt x="298" y="262"/>
                  </a:cubicBezTo>
                  <a:cubicBezTo>
                    <a:pt x="302" y="262"/>
                    <a:pt x="305" y="264"/>
                    <a:pt x="309" y="263"/>
                  </a:cubicBezTo>
                  <a:cubicBezTo>
                    <a:pt x="312" y="262"/>
                    <a:pt x="314" y="260"/>
                    <a:pt x="316" y="259"/>
                  </a:cubicBezTo>
                  <a:cubicBezTo>
                    <a:pt x="319" y="258"/>
                    <a:pt x="323" y="259"/>
                    <a:pt x="326" y="259"/>
                  </a:cubicBezTo>
                  <a:cubicBezTo>
                    <a:pt x="328" y="259"/>
                    <a:pt x="330" y="259"/>
                    <a:pt x="332" y="259"/>
                  </a:cubicBezTo>
                  <a:cubicBezTo>
                    <a:pt x="334" y="258"/>
                    <a:pt x="335" y="256"/>
                    <a:pt x="336" y="254"/>
                  </a:cubicBezTo>
                  <a:cubicBezTo>
                    <a:pt x="339" y="251"/>
                    <a:pt x="342" y="254"/>
                    <a:pt x="345" y="253"/>
                  </a:cubicBezTo>
                  <a:cubicBezTo>
                    <a:pt x="348" y="252"/>
                    <a:pt x="349" y="249"/>
                    <a:pt x="349" y="246"/>
                  </a:cubicBezTo>
                  <a:cubicBezTo>
                    <a:pt x="349" y="246"/>
                    <a:pt x="350" y="247"/>
                    <a:pt x="350" y="248"/>
                  </a:cubicBezTo>
                  <a:cubicBezTo>
                    <a:pt x="353" y="247"/>
                    <a:pt x="356" y="246"/>
                    <a:pt x="359" y="245"/>
                  </a:cubicBezTo>
                  <a:cubicBezTo>
                    <a:pt x="360" y="245"/>
                    <a:pt x="362" y="243"/>
                    <a:pt x="362" y="242"/>
                  </a:cubicBezTo>
                  <a:cubicBezTo>
                    <a:pt x="364" y="242"/>
                    <a:pt x="365" y="240"/>
                    <a:pt x="366" y="239"/>
                  </a:cubicBezTo>
                  <a:cubicBezTo>
                    <a:pt x="368" y="238"/>
                    <a:pt x="369" y="237"/>
                    <a:pt x="371" y="236"/>
                  </a:cubicBezTo>
                  <a:cubicBezTo>
                    <a:pt x="372" y="235"/>
                    <a:pt x="373" y="233"/>
                    <a:pt x="372" y="232"/>
                  </a:cubicBezTo>
                  <a:cubicBezTo>
                    <a:pt x="371" y="231"/>
                    <a:pt x="367" y="231"/>
                    <a:pt x="366" y="231"/>
                  </a:cubicBezTo>
                  <a:cubicBezTo>
                    <a:pt x="363" y="232"/>
                    <a:pt x="364" y="233"/>
                    <a:pt x="362" y="235"/>
                  </a:cubicBezTo>
                  <a:cubicBezTo>
                    <a:pt x="361" y="237"/>
                    <a:pt x="359" y="236"/>
                    <a:pt x="357" y="236"/>
                  </a:cubicBezTo>
                  <a:cubicBezTo>
                    <a:pt x="353" y="236"/>
                    <a:pt x="350" y="237"/>
                    <a:pt x="347" y="234"/>
                  </a:cubicBezTo>
                  <a:cubicBezTo>
                    <a:pt x="346" y="235"/>
                    <a:pt x="346" y="236"/>
                    <a:pt x="345" y="237"/>
                  </a:cubicBezTo>
                  <a:cubicBezTo>
                    <a:pt x="344" y="238"/>
                    <a:pt x="342" y="237"/>
                    <a:pt x="341" y="238"/>
                  </a:cubicBezTo>
                  <a:cubicBezTo>
                    <a:pt x="340" y="238"/>
                    <a:pt x="339" y="238"/>
                    <a:pt x="339" y="239"/>
                  </a:cubicBezTo>
                  <a:cubicBezTo>
                    <a:pt x="337" y="238"/>
                    <a:pt x="335" y="237"/>
                    <a:pt x="334" y="237"/>
                  </a:cubicBezTo>
                  <a:cubicBezTo>
                    <a:pt x="333" y="236"/>
                    <a:pt x="333" y="235"/>
                    <a:pt x="333" y="235"/>
                  </a:cubicBezTo>
                  <a:cubicBezTo>
                    <a:pt x="333" y="232"/>
                    <a:pt x="333" y="232"/>
                    <a:pt x="335" y="230"/>
                  </a:cubicBezTo>
                  <a:cubicBezTo>
                    <a:pt x="336" y="229"/>
                    <a:pt x="338" y="227"/>
                    <a:pt x="338" y="226"/>
                  </a:cubicBezTo>
                  <a:cubicBezTo>
                    <a:pt x="337" y="224"/>
                    <a:pt x="333" y="224"/>
                    <a:pt x="332" y="225"/>
                  </a:cubicBezTo>
                  <a:cubicBezTo>
                    <a:pt x="331" y="226"/>
                    <a:pt x="331" y="228"/>
                    <a:pt x="330" y="229"/>
                  </a:cubicBezTo>
                  <a:cubicBezTo>
                    <a:pt x="326" y="233"/>
                    <a:pt x="323" y="230"/>
                    <a:pt x="324" y="226"/>
                  </a:cubicBezTo>
                  <a:cubicBezTo>
                    <a:pt x="325" y="222"/>
                    <a:pt x="329" y="222"/>
                    <a:pt x="332" y="220"/>
                  </a:cubicBezTo>
                  <a:cubicBezTo>
                    <a:pt x="336" y="218"/>
                    <a:pt x="340" y="214"/>
                    <a:pt x="345" y="215"/>
                  </a:cubicBezTo>
                  <a:cubicBezTo>
                    <a:pt x="349" y="216"/>
                    <a:pt x="347" y="222"/>
                    <a:pt x="348" y="225"/>
                  </a:cubicBezTo>
                  <a:cubicBezTo>
                    <a:pt x="350" y="224"/>
                    <a:pt x="353" y="220"/>
                    <a:pt x="354" y="218"/>
                  </a:cubicBezTo>
                  <a:cubicBezTo>
                    <a:pt x="355" y="213"/>
                    <a:pt x="349" y="217"/>
                    <a:pt x="348" y="213"/>
                  </a:cubicBezTo>
                  <a:cubicBezTo>
                    <a:pt x="348" y="212"/>
                    <a:pt x="349" y="211"/>
                    <a:pt x="348" y="210"/>
                  </a:cubicBezTo>
                  <a:cubicBezTo>
                    <a:pt x="346" y="208"/>
                    <a:pt x="343" y="211"/>
                    <a:pt x="341" y="212"/>
                  </a:cubicBezTo>
                  <a:cubicBezTo>
                    <a:pt x="340" y="212"/>
                    <a:pt x="337" y="212"/>
                    <a:pt x="337" y="212"/>
                  </a:cubicBezTo>
                  <a:cubicBezTo>
                    <a:pt x="335" y="211"/>
                    <a:pt x="335" y="205"/>
                    <a:pt x="336" y="204"/>
                  </a:cubicBezTo>
                  <a:cubicBezTo>
                    <a:pt x="332" y="205"/>
                    <a:pt x="328" y="203"/>
                    <a:pt x="325" y="207"/>
                  </a:cubicBezTo>
                  <a:cubicBezTo>
                    <a:pt x="324" y="208"/>
                    <a:pt x="324" y="210"/>
                    <a:pt x="323" y="210"/>
                  </a:cubicBezTo>
                  <a:cubicBezTo>
                    <a:pt x="322" y="211"/>
                    <a:pt x="321" y="211"/>
                    <a:pt x="320" y="212"/>
                  </a:cubicBezTo>
                  <a:cubicBezTo>
                    <a:pt x="319" y="213"/>
                    <a:pt x="319" y="214"/>
                    <a:pt x="318" y="215"/>
                  </a:cubicBezTo>
                  <a:cubicBezTo>
                    <a:pt x="317" y="215"/>
                    <a:pt x="315" y="215"/>
                    <a:pt x="315" y="216"/>
                  </a:cubicBezTo>
                  <a:cubicBezTo>
                    <a:pt x="311" y="216"/>
                    <a:pt x="311" y="219"/>
                    <a:pt x="310" y="222"/>
                  </a:cubicBezTo>
                  <a:cubicBezTo>
                    <a:pt x="308" y="225"/>
                    <a:pt x="308" y="227"/>
                    <a:pt x="304" y="227"/>
                  </a:cubicBezTo>
                  <a:cubicBezTo>
                    <a:pt x="304" y="226"/>
                    <a:pt x="304" y="225"/>
                    <a:pt x="304" y="225"/>
                  </a:cubicBezTo>
                  <a:cubicBezTo>
                    <a:pt x="305" y="224"/>
                    <a:pt x="306" y="222"/>
                    <a:pt x="306" y="221"/>
                  </a:cubicBezTo>
                  <a:cubicBezTo>
                    <a:pt x="304" y="223"/>
                    <a:pt x="304" y="223"/>
                    <a:pt x="304" y="223"/>
                  </a:cubicBezTo>
                  <a:cubicBezTo>
                    <a:pt x="303" y="221"/>
                    <a:pt x="302" y="219"/>
                    <a:pt x="299" y="218"/>
                  </a:cubicBezTo>
                  <a:cubicBezTo>
                    <a:pt x="299" y="212"/>
                    <a:pt x="299" y="207"/>
                    <a:pt x="299" y="201"/>
                  </a:cubicBezTo>
                  <a:cubicBezTo>
                    <a:pt x="292" y="203"/>
                    <a:pt x="284" y="200"/>
                    <a:pt x="282" y="193"/>
                  </a:cubicBezTo>
                  <a:cubicBezTo>
                    <a:pt x="281" y="199"/>
                    <a:pt x="274" y="200"/>
                    <a:pt x="269" y="198"/>
                  </a:cubicBezTo>
                  <a:cubicBezTo>
                    <a:pt x="266" y="197"/>
                    <a:pt x="263" y="196"/>
                    <a:pt x="261" y="194"/>
                  </a:cubicBezTo>
                  <a:cubicBezTo>
                    <a:pt x="258" y="195"/>
                    <a:pt x="256" y="197"/>
                    <a:pt x="253" y="198"/>
                  </a:cubicBezTo>
                  <a:cubicBezTo>
                    <a:pt x="251" y="196"/>
                    <a:pt x="250" y="194"/>
                    <a:pt x="248" y="192"/>
                  </a:cubicBezTo>
                  <a:cubicBezTo>
                    <a:pt x="250" y="192"/>
                    <a:pt x="251" y="191"/>
                    <a:pt x="253" y="191"/>
                  </a:cubicBezTo>
                  <a:cubicBezTo>
                    <a:pt x="255" y="191"/>
                    <a:pt x="257" y="190"/>
                    <a:pt x="258" y="189"/>
                  </a:cubicBezTo>
                  <a:cubicBezTo>
                    <a:pt x="259" y="188"/>
                    <a:pt x="259" y="186"/>
                    <a:pt x="260" y="185"/>
                  </a:cubicBezTo>
                  <a:cubicBezTo>
                    <a:pt x="261" y="183"/>
                    <a:pt x="263" y="182"/>
                    <a:pt x="263" y="181"/>
                  </a:cubicBezTo>
                  <a:cubicBezTo>
                    <a:pt x="265" y="176"/>
                    <a:pt x="259" y="173"/>
                    <a:pt x="256" y="170"/>
                  </a:cubicBezTo>
                  <a:cubicBezTo>
                    <a:pt x="253" y="167"/>
                    <a:pt x="262" y="166"/>
                    <a:pt x="258" y="161"/>
                  </a:cubicBezTo>
                  <a:cubicBezTo>
                    <a:pt x="259" y="162"/>
                    <a:pt x="261" y="162"/>
                    <a:pt x="263" y="163"/>
                  </a:cubicBezTo>
                  <a:cubicBezTo>
                    <a:pt x="264" y="163"/>
                    <a:pt x="265" y="164"/>
                    <a:pt x="267" y="164"/>
                  </a:cubicBezTo>
                  <a:cubicBezTo>
                    <a:pt x="267" y="164"/>
                    <a:pt x="267" y="164"/>
                    <a:pt x="267" y="164"/>
                  </a:cubicBezTo>
                  <a:cubicBezTo>
                    <a:pt x="267" y="167"/>
                    <a:pt x="269" y="173"/>
                    <a:pt x="273" y="173"/>
                  </a:cubicBezTo>
                  <a:cubicBezTo>
                    <a:pt x="274" y="173"/>
                    <a:pt x="276" y="170"/>
                    <a:pt x="277" y="169"/>
                  </a:cubicBezTo>
                  <a:cubicBezTo>
                    <a:pt x="277" y="166"/>
                    <a:pt x="276" y="165"/>
                    <a:pt x="279" y="165"/>
                  </a:cubicBezTo>
                  <a:cubicBezTo>
                    <a:pt x="281" y="164"/>
                    <a:pt x="283" y="165"/>
                    <a:pt x="285" y="165"/>
                  </a:cubicBezTo>
                  <a:cubicBezTo>
                    <a:pt x="287" y="164"/>
                    <a:pt x="287" y="163"/>
                    <a:pt x="289" y="162"/>
                  </a:cubicBezTo>
                  <a:cubicBezTo>
                    <a:pt x="292" y="162"/>
                    <a:pt x="292" y="163"/>
                    <a:pt x="294" y="160"/>
                  </a:cubicBezTo>
                  <a:cubicBezTo>
                    <a:pt x="295" y="159"/>
                    <a:pt x="296" y="157"/>
                    <a:pt x="298" y="157"/>
                  </a:cubicBezTo>
                  <a:cubicBezTo>
                    <a:pt x="300" y="157"/>
                    <a:pt x="301" y="159"/>
                    <a:pt x="302" y="160"/>
                  </a:cubicBezTo>
                  <a:cubicBezTo>
                    <a:pt x="304" y="162"/>
                    <a:pt x="305" y="163"/>
                    <a:pt x="308" y="163"/>
                  </a:cubicBezTo>
                  <a:cubicBezTo>
                    <a:pt x="313" y="164"/>
                    <a:pt x="314" y="161"/>
                    <a:pt x="316" y="157"/>
                  </a:cubicBezTo>
                  <a:cubicBezTo>
                    <a:pt x="319" y="156"/>
                    <a:pt x="321" y="163"/>
                    <a:pt x="325" y="161"/>
                  </a:cubicBezTo>
                  <a:cubicBezTo>
                    <a:pt x="328" y="160"/>
                    <a:pt x="324" y="156"/>
                    <a:pt x="324" y="154"/>
                  </a:cubicBezTo>
                  <a:cubicBezTo>
                    <a:pt x="326" y="154"/>
                    <a:pt x="327" y="154"/>
                    <a:pt x="329" y="152"/>
                  </a:cubicBezTo>
                  <a:cubicBezTo>
                    <a:pt x="331" y="150"/>
                    <a:pt x="331" y="143"/>
                    <a:pt x="328" y="141"/>
                  </a:cubicBezTo>
                  <a:cubicBezTo>
                    <a:pt x="327" y="142"/>
                    <a:pt x="326" y="142"/>
                    <a:pt x="326" y="141"/>
                  </a:cubicBezTo>
                  <a:cubicBezTo>
                    <a:pt x="323" y="142"/>
                    <a:pt x="320" y="143"/>
                    <a:pt x="317" y="142"/>
                  </a:cubicBezTo>
                  <a:cubicBezTo>
                    <a:pt x="316" y="142"/>
                    <a:pt x="316" y="141"/>
                    <a:pt x="315" y="141"/>
                  </a:cubicBezTo>
                  <a:cubicBezTo>
                    <a:pt x="314" y="140"/>
                    <a:pt x="312" y="141"/>
                    <a:pt x="310" y="141"/>
                  </a:cubicBezTo>
                  <a:cubicBezTo>
                    <a:pt x="306" y="140"/>
                    <a:pt x="303" y="139"/>
                    <a:pt x="299" y="138"/>
                  </a:cubicBezTo>
                  <a:cubicBezTo>
                    <a:pt x="294" y="137"/>
                    <a:pt x="289" y="138"/>
                    <a:pt x="284" y="136"/>
                  </a:cubicBezTo>
                  <a:cubicBezTo>
                    <a:pt x="284" y="135"/>
                    <a:pt x="283" y="131"/>
                    <a:pt x="284" y="130"/>
                  </a:cubicBezTo>
                  <a:cubicBezTo>
                    <a:pt x="285" y="129"/>
                    <a:pt x="288" y="130"/>
                    <a:pt x="290" y="130"/>
                  </a:cubicBezTo>
                  <a:cubicBezTo>
                    <a:pt x="293" y="129"/>
                    <a:pt x="297" y="120"/>
                    <a:pt x="302" y="123"/>
                  </a:cubicBezTo>
                  <a:cubicBezTo>
                    <a:pt x="303" y="124"/>
                    <a:pt x="303" y="125"/>
                    <a:pt x="304" y="126"/>
                  </a:cubicBezTo>
                  <a:cubicBezTo>
                    <a:pt x="307" y="128"/>
                    <a:pt x="310" y="129"/>
                    <a:pt x="313" y="131"/>
                  </a:cubicBezTo>
                  <a:cubicBezTo>
                    <a:pt x="320" y="133"/>
                    <a:pt x="316" y="127"/>
                    <a:pt x="318" y="124"/>
                  </a:cubicBezTo>
                  <a:cubicBezTo>
                    <a:pt x="319" y="122"/>
                    <a:pt x="321" y="122"/>
                    <a:pt x="321" y="119"/>
                  </a:cubicBezTo>
                  <a:cubicBezTo>
                    <a:pt x="320" y="116"/>
                    <a:pt x="318" y="113"/>
                    <a:pt x="318" y="111"/>
                  </a:cubicBezTo>
                  <a:cubicBezTo>
                    <a:pt x="318" y="108"/>
                    <a:pt x="321" y="105"/>
                    <a:pt x="322" y="102"/>
                  </a:cubicBezTo>
                  <a:cubicBezTo>
                    <a:pt x="323" y="99"/>
                    <a:pt x="320" y="95"/>
                    <a:pt x="321" y="91"/>
                  </a:cubicBezTo>
                  <a:cubicBezTo>
                    <a:pt x="321" y="88"/>
                    <a:pt x="321" y="84"/>
                    <a:pt x="319" y="82"/>
                  </a:cubicBezTo>
                  <a:cubicBezTo>
                    <a:pt x="317" y="80"/>
                    <a:pt x="316" y="81"/>
                    <a:pt x="313" y="81"/>
                  </a:cubicBezTo>
                  <a:cubicBezTo>
                    <a:pt x="318" y="79"/>
                    <a:pt x="317" y="73"/>
                    <a:pt x="315" y="69"/>
                  </a:cubicBezTo>
                  <a:cubicBezTo>
                    <a:pt x="313" y="66"/>
                    <a:pt x="311" y="65"/>
                    <a:pt x="307" y="65"/>
                  </a:cubicBezTo>
                  <a:cubicBezTo>
                    <a:pt x="305" y="65"/>
                    <a:pt x="297" y="65"/>
                    <a:pt x="297" y="62"/>
                  </a:cubicBezTo>
                  <a:cubicBezTo>
                    <a:pt x="297" y="60"/>
                    <a:pt x="301" y="58"/>
                    <a:pt x="302" y="56"/>
                  </a:cubicBezTo>
                  <a:cubicBezTo>
                    <a:pt x="304" y="52"/>
                    <a:pt x="299" y="42"/>
                    <a:pt x="297" y="39"/>
                  </a:cubicBezTo>
                  <a:cubicBezTo>
                    <a:pt x="296" y="37"/>
                    <a:pt x="294" y="37"/>
                    <a:pt x="295" y="34"/>
                  </a:cubicBezTo>
                  <a:cubicBezTo>
                    <a:pt x="297" y="33"/>
                    <a:pt x="299" y="32"/>
                    <a:pt x="300" y="30"/>
                  </a:cubicBezTo>
                  <a:cubicBezTo>
                    <a:pt x="304" y="27"/>
                    <a:pt x="305" y="19"/>
                    <a:pt x="302" y="15"/>
                  </a:cubicBezTo>
                  <a:cubicBezTo>
                    <a:pt x="300" y="12"/>
                    <a:pt x="292" y="6"/>
                    <a:pt x="288" y="8"/>
                  </a:cubicBezTo>
                  <a:cubicBezTo>
                    <a:pt x="285" y="9"/>
                    <a:pt x="286" y="14"/>
                    <a:pt x="284" y="16"/>
                  </a:cubicBezTo>
                  <a:cubicBezTo>
                    <a:pt x="283" y="17"/>
                    <a:pt x="282" y="17"/>
                    <a:pt x="281" y="18"/>
                  </a:cubicBezTo>
                  <a:cubicBezTo>
                    <a:pt x="280" y="18"/>
                    <a:pt x="280" y="19"/>
                    <a:pt x="280" y="19"/>
                  </a:cubicBezTo>
                  <a:cubicBezTo>
                    <a:pt x="279" y="20"/>
                    <a:pt x="278" y="20"/>
                    <a:pt x="277" y="20"/>
                  </a:cubicBezTo>
                  <a:cubicBezTo>
                    <a:pt x="274" y="23"/>
                    <a:pt x="274" y="27"/>
                    <a:pt x="275" y="31"/>
                  </a:cubicBezTo>
                  <a:cubicBezTo>
                    <a:pt x="276" y="33"/>
                    <a:pt x="278" y="35"/>
                    <a:pt x="275" y="37"/>
                  </a:cubicBezTo>
                  <a:cubicBezTo>
                    <a:pt x="275" y="38"/>
                    <a:pt x="274" y="38"/>
                    <a:pt x="273" y="38"/>
                  </a:cubicBezTo>
                  <a:cubicBezTo>
                    <a:pt x="273" y="38"/>
                    <a:pt x="273" y="38"/>
                    <a:pt x="273" y="37"/>
                  </a:cubicBezTo>
                  <a:cubicBezTo>
                    <a:pt x="271" y="35"/>
                    <a:pt x="269" y="33"/>
                    <a:pt x="268" y="30"/>
                  </a:cubicBezTo>
                  <a:cubicBezTo>
                    <a:pt x="267" y="28"/>
                    <a:pt x="266" y="26"/>
                    <a:pt x="264" y="24"/>
                  </a:cubicBezTo>
                  <a:cubicBezTo>
                    <a:pt x="263" y="21"/>
                    <a:pt x="262" y="21"/>
                    <a:pt x="258" y="21"/>
                  </a:cubicBezTo>
                  <a:cubicBezTo>
                    <a:pt x="258" y="21"/>
                    <a:pt x="257" y="20"/>
                    <a:pt x="256" y="20"/>
                  </a:cubicBezTo>
                  <a:cubicBezTo>
                    <a:pt x="257" y="16"/>
                    <a:pt x="253" y="10"/>
                    <a:pt x="249" y="11"/>
                  </a:cubicBezTo>
                  <a:cubicBezTo>
                    <a:pt x="249" y="10"/>
                    <a:pt x="246" y="12"/>
                    <a:pt x="246" y="14"/>
                  </a:cubicBezTo>
                  <a:cubicBezTo>
                    <a:pt x="245" y="16"/>
                    <a:pt x="246" y="17"/>
                    <a:pt x="244" y="17"/>
                  </a:cubicBezTo>
                  <a:cubicBezTo>
                    <a:pt x="244" y="18"/>
                    <a:pt x="242" y="17"/>
                    <a:pt x="241" y="17"/>
                  </a:cubicBezTo>
                  <a:cubicBezTo>
                    <a:pt x="240" y="19"/>
                    <a:pt x="242" y="21"/>
                    <a:pt x="242" y="22"/>
                  </a:cubicBezTo>
                  <a:cubicBezTo>
                    <a:pt x="243" y="26"/>
                    <a:pt x="241" y="27"/>
                    <a:pt x="238" y="27"/>
                  </a:cubicBezTo>
                  <a:cubicBezTo>
                    <a:pt x="236" y="27"/>
                    <a:pt x="231" y="28"/>
                    <a:pt x="229" y="29"/>
                  </a:cubicBezTo>
                  <a:cubicBezTo>
                    <a:pt x="228" y="31"/>
                    <a:pt x="228" y="31"/>
                    <a:pt x="228" y="33"/>
                  </a:cubicBezTo>
                  <a:cubicBezTo>
                    <a:pt x="223" y="31"/>
                    <a:pt x="217" y="26"/>
                    <a:pt x="219" y="21"/>
                  </a:cubicBezTo>
                  <a:cubicBezTo>
                    <a:pt x="222" y="21"/>
                    <a:pt x="223" y="17"/>
                    <a:pt x="221" y="15"/>
                  </a:cubicBezTo>
                  <a:cubicBezTo>
                    <a:pt x="220" y="13"/>
                    <a:pt x="218" y="14"/>
                    <a:pt x="216" y="13"/>
                  </a:cubicBezTo>
                  <a:cubicBezTo>
                    <a:pt x="215" y="12"/>
                    <a:pt x="215" y="11"/>
                    <a:pt x="215" y="9"/>
                  </a:cubicBezTo>
                  <a:cubicBezTo>
                    <a:pt x="215" y="7"/>
                    <a:pt x="215" y="6"/>
                    <a:pt x="213" y="5"/>
                  </a:cubicBezTo>
                  <a:cubicBezTo>
                    <a:pt x="211" y="5"/>
                    <a:pt x="209" y="5"/>
                    <a:pt x="207" y="5"/>
                  </a:cubicBezTo>
                  <a:cubicBezTo>
                    <a:pt x="204" y="6"/>
                    <a:pt x="200" y="5"/>
                    <a:pt x="197" y="4"/>
                  </a:cubicBezTo>
                  <a:cubicBezTo>
                    <a:pt x="197" y="5"/>
                    <a:pt x="197" y="6"/>
                    <a:pt x="197" y="7"/>
                  </a:cubicBezTo>
                  <a:cubicBezTo>
                    <a:pt x="196" y="5"/>
                    <a:pt x="192" y="0"/>
                    <a:pt x="189" y="0"/>
                  </a:cubicBezTo>
                  <a:cubicBezTo>
                    <a:pt x="188" y="2"/>
                    <a:pt x="186" y="2"/>
                    <a:pt x="185" y="4"/>
                  </a:cubicBezTo>
                  <a:cubicBezTo>
                    <a:pt x="184" y="5"/>
                    <a:pt x="184" y="7"/>
                    <a:pt x="183" y="8"/>
                  </a:cubicBezTo>
                  <a:cubicBezTo>
                    <a:pt x="182" y="10"/>
                    <a:pt x="180" y="11"/>
                    <a:pt x="179" y="13"/>
                  </a:cubicBezTo>
                  <a:cubicBezTo>
                    <a:pt x="177" y="15"/>
                    <a:pt x="175" y="17"/>
                    <a:pt x="173" y="18"/>
                  </a:cubicBezTo>
                  <a:cubicBezTo>
                    <a:pt x="173" y="16"/>
                    <a:pt x="173" y="15"/>
                    <a:pt x="174" y="13"/>
                  </a:cubicBezTo>
                  <a:cubicBezTo>
                    <a:pt x="173" y="13"/>
                    <a:pt x="171" y="13"/>
                    <a:pt x="171" y="13"/>
                  </a:cubicBezTo>
                  <a:cubicBezTo>
                    <a:pt x="168" y="10"/>
                    <a:pt x="163" y="8"/>
                    <a:pt x="159" y="10"/>
                  </a:cubicBezTo>
                  <a:cubicBezTo>
                    <a:pt x="156" y="12"/>
                    <a:pt x="156" y="13"/>
                    <a:pt x="156" y="16"/>
                  </a:cubicBezTo>
                  <a:cubicBezTo>
                    <a:pt x="157" y="18"/>
                    <a:pt x="158" y="19"/>
                    <a:pt x="157" y="21"/>
                  </a:cubicBezTo>
                  <a:cubicBezTo>
                    <a:pt x="157" y="22"/>
                    <a:pt x="156" y="22"/>
                    <a:pt x="156" y="23"/>
                  </a:cubicBezTo>
                  <a:cubicBezTo>
                    <a:pt x="154" y="22"/>
                    <a:pt x="153" y="20"/>
                    <a:pt x="151" y="19"/>
                  </a:cubicBezTo>
                  <a:cubicBezTo>
                    <a:pt x="149" y="18"/>
                    <a:pt x="150" y="18"/>
                    <a:pt x="148" y="19"/>
                  </a:cubicBezTo>
                  <a:cubicBezTo>
                    <a:pt x="148" y="19"/>
                    <a:pt x="148" y="20"/>
                    <a:pt x="147" y="20"/>
                  </a:cubicBezTo>
                  <a:cubicBezTo>
                    <a:pt x="146" y="21"/>
                    <a:pt x="145" y="21"/>
                    <a:pt x="144" y="21"/>
                  </a:cubicBezTo>
                  <a:cubicBezTo>
                    <a:pt x="143" y="21"/>
                    <a:pt x="142" y="22"/>
                    <a:pt x="141" y="22"/>
                  </a:cubicBezTo>
                  <a:cubicBezTo>
                    <a:pt x="140" y="23"/>
                    <a:pt x="139" y="22"/>
                    <a:pt x="137" y="23"/>
                  </a:cubicBezTo>
                  <a:cubicBezTo>
                    <a:pt x="136" y="23"/>
                    <a:pt x="135" y="24"/>
                    <a:pt x="133" y="24"/>
                  </a:cubicBezTo>
                  <a:cubicBezTo>
                    <a:pt x="132" y="27"/>
                    <a:pt x="135" y="29"/>
                    <a:pt x="135" y="31"/>
                  </a:cubicBezTo>
                  <a:cubicBezTo>
                    <a:pt x="132" y="31"/>
                    <a:pt x="130" y="27"/>
                    <a:pt x="126" y="27"/>
                  </a:cubicBezTo>
                  <a:cubicBezTo>
                    <a:pt x="126" y="32"/>
                    <a:pt x="120" y="26"/>
                    <a:pt x="118" y="29"/>
                  </a:cubicBezTo>
                  <a:cubicBezTo>
                    <a:pt x="116" y="31"/>
                    <a:pt x="118" y="35"/>
                    <a:pt x="115" y="36"/>
                  </a:cubicBezTo>
                  <a:cubicBezTo>
                    <a:pt x="113" y="37"/>
                    <a:pt x="111" y="37"/>
                    <a:pt x="109" y="37"/>
                  </a:cubicBezTo>
                  <a:cubicBezTo>
                    <a:pt x="106" y="38"/>
                    <a:pt x="103" y="40"/>
                    <a:pt x="99" y="40"/>
                  </a:cubicBezTo>
                  <a:cubicBezTo>
                    <a:pt x="97" y="40"/>
                    <a:pt x="95" y="40"/>
                    <a:pt x="94" y="40"/>
                  </a:cubicBezTo>
                  <a:cubicBezTo>
                    <a:pt x="92" y="40"/>
                    <a:pt x="91" y="38"/>
                    <a:pt x="89" y="39"/>
                  </a:cubicBezTo>
                  <a:cubicBezTo>
                    <a:pt x="88" y="42"/>
                    <a:pt x="93" y="44"/>
                    <a:pt x="95" y="45"/>
                  </a:cubicBezTo>
                  <a:cubicBezTo>
                    <a:pt x="92" y="47"/>
                    <a:pt x="89" y="46"/>
                    <a:pt x="86" y="48"/>
                  </a:cubicBezTo>
                  <a:cubicBezTo>
                    <a:pt x="84" y="49"/>
                    <a:pt x="85" y="51"/>
                    <a:pt x="84" y="53"/>
                  </a:cubicBezTo>
                  <a:cubicBezTo>
                    <a:pt x="84" y="55"/>
                    <a:pt x="82" y="56"/>
                    <a:pt x="84" y="59"/>
                  </a:cubicBezTo>
                  <a:cubicBezTo>
                    <a:pt x="85" y="61"/>
                    <a:pt x="88" y="62"/>
                    <a:pt x="89" y="65"/>
                  </a:cubicBezTo>
                  <a:cubicBezTo>
                    <a:pt x="89" y="66"/>
                    <a:pt x="88" y="69"/>
                    <a:pt x="90" y="70"/>
                  </a:cubicBezTo>
                  <a:cubicBezTo>
                    <a:pt x="91" y="69"/>
                    <a:pt x="90" y="67"/>
                    <a:pt x="91" y="66"/>
                  </a:cubicBezTo>
                  <a:cubicBezTo>
                    <a:pt x="94" y="67"/>
                    <a:pt x="95" y="70"/>
                    <a:pt x="97" y="72"/>
                  </a:cubicBezTo>
                  <a:cubicBezTo>
                    <a:pt x="96" y="73"/>
                    <a:pt x="95" y="74"/>
                    <a:pt x="95" y="76"/>
                  </a:cubicBezTo>
                  <a:cubicBezTo>
                    <a:pt x="94" y="77"/>
                    <a:pt x="93" y="81"/>
                    <a:pt x="92" y="84"/>
                  </a:cubicBezTo>
                  <a:cubicBezTo>
                    <a:pt x="88" y="84"/>
                    <a:pt x="88" y="78"/>
                    <a:pt x="83" y="78"/>
                  </a:cubicBezTo>
                  <a:cubicBezTo>
                    <a:pt x="83" y="79"/>
                    <a:pt x="84" y="81"/>
                    <a:pt x="82" y="83"/>
                  </a:cubicBezTo>
                  <a:cubicBezTo>
                    <a:pt x="80" y="84"/>
                    <a:pt x="79" y="83"/>
                    <a:pt x="78" y="84"/>
                  </a:cubicBezTo>
                  <a:cubicBezTo>
                    <a:pt x="77" y="85"/>
                    <a:pt x="78" y="86"/>
                    <a:pt x="77" y="86"/>
                  </a:cubicBezTo>
                  <a:cubicBezTo>
                    <a:pt x="75" y="86"/>
                    <a:pt x="76" y="84"/>
                    <a:pt x="75" y="83"/>
                  </a:cubicBezTo>
                  <a:cubicBezTo>
                    <a:pt x="75" y="80"/>
                    <a:pt x="75" y="77"/>
                    <a:pt x="71" y="78"/>
                  </a:cubicBezTo>
                  <a:cubicBezTo>
                    <a:pt x="69" y="78"/>
                    <a:pt x="67" y="79"/>
                    <a:pt x="66" y="80"/>
                  </a:cubicBezTo>
                  <a:cubicBezTo>
                    <a:pt x="64" y="82"/>
                    <a:pt x="65" y="83"/>
                    <a:pt x="66" y="86"/>
                  </a:cubicBezTo>
                  <a:cubicBezTo>
                    <a:pt x="67" y="89"/>
                    <a:pt x="65" y="87"/>
                    <a:pt x="63" y="88"/>
                  </a:cubicBezTo>
                  <a:cubicBezTo>
                    <a:pt x="62" y="89"/>
                    <a:pt x="60" y="91"/>
                    <a:pt x="60" y="92"/>
                  </a:cubicBezTo>
                  <a:cubicBezTo>
                    <a:pt x="59" y="92"/>
                    <a:pt x="58" y="93"/>
                    <a:pt x="58" y="93"/>
                  </a:cubicBezTo>
                  <a:cubicBezTo>
                    <a:pt x="57" y="96"/>
                    <a:pt x="56" y="98"/>
                    <a:pt x="54" y="101"/>
                  </a:cubicBezTo>
                  <a:cubicBezTo>
                    <a:pt x="55" y="101"/>
                    <a:pt x="56" y="101"/>
                    <a:pt x="58" y="101"/>
                  </a:cubicBezTo>
                  <a:cubicBezTo>
                    <a:pt x="58" y="101"/>
                    <a:pt x="57" y="102"/>
                    <a:pt x="57" y="102"/>
                  </a:cubicBezTo>
                  <a:cubicBezTo>
                    <a:pt x="56" y="105"/>
                    <a:pt x="56" y="106"/>
                    <a:pt x="57" y="109"/>
                  </a:cubicBezTo>
                  <a:cubicBezTo>
                    <a:pt x="58" y="111"/>
                    <a:pt x="60" y="113"/>
                    <a:pt x="59" y="115"/>
                  </a:cubicBezTo>
                  <a:cubicBezTo>
                    <a:pt x="59" y="117"/>
                    <a:pt x="56" y="117"/>
                    <a:pt x="57" y="119"/>
                  </a:cubicBezTo>
                  <a:cubicBezTo>
                    <a:pt x="57" y="121"/>
                    <a:pt x="61" y="121"/>
                    <a:pt x="62" y="123"/>
                  </a:cubicBezTo>
                  <a:cubicBezTo>
                    <a:pt x="63" y="124"/>
                    <a:pt x="63" y="125"/>
                    <a:pt x="63" y="126"/>
                  </a:cubicBezTo>
                  <a:cubicBezTo>
                    <a:pt x="61" y="127"/>
                    <a:pt x="58" y="128"/>
                    <a:pt x="57" y="127"/>
                  </a:cubicBezTo>
                  <a:cubicBezTo>
                    <a:pt x="56" y="126"/>
                    <a:pt x="56" y="124"/>
                    <a:pt x="54" y="124"/>
                  </a:cubicBezTo>
                  <a:cubicBezTo>
                    <a:pt x="53" y="123"/>
                    <a:pt x="53" y="124"/>
                    <a:pt x="52" y="125"/>
                  </a:cubicBezTo>
                  <a:cubicBezTo>
                    <a:pt x="49" y="125"/>
                    <a:pt x="50" y="122"/>
                    <a:pt x="47" y="121"/>
                  </a:cubicBezTo>
                  <a:cubicBezTo>
                    <a:pt x="45" y="124"/>
                    <a:pt x="46" y="129"/>
                    <a:pt x="43" y="131"/>
                  </a:cubicBezTo>
                  <a:cubicBezTo>
                    <a:pt x="41" y="133"/>
                    <a:pt x="38" y="133"/>
                    <a:pt x="38" y="135"/>
                  </a:cubicBezTo>
                  <a:cubicBezTo>
                    <a:pt x="37" y="138"/>
                    <a:pt x="40" y="139"/>
                    <a:pt x="39" y="142"/>
                  </a:cubicBezTo>
                  <a:cubicBezTo>
                    <a:pt x="39" y="143"/>
                    <a:pt x="38" y="144"/>
                    <a:pt x="37" y="145"/>
                  </a:cubicBezTo>
                  <a:cubicBezTo>
                    <a:pt x="34" y="145"/>
                    <a:pt x="32" y="145"/>
                    <a:pt x="29" y="145"/>
                  </a:cubicBezTo>
                  <a:cubicBezTo>
                    <a:pt x="25" y="146"/>
                    <a:pt x="23" y="149"/>
                    <a:pt x="19" y="149"/>
                  </a:cubicBezTo>
                  <a:cubicBezTo>
                    <a:pt x="18" y="150"/>
                    <a:pt x="17" y="149"/>
                    <a:pt x="15" y="149"/>
                  </a:cubicBezTo>
                  <a:cubicBezTo>
                    <a:pt x="13" y="148"/>
                    <a:pt x="8" y="148"/>
                    <a:pt x="7" y="151"/>
                  </a:cubicBezTo>
                  <a:cubicBezTo>
                    <a:pt x="6" y="154"/>
                    <a:pt x="8" y="157"/>
                    <a:pt x="7" y="160"/>
                  </a:cubicBezTo>
                  <a:cubicBezTo>
                    <a:pt x="6" y="161"/>
                    <a:pt x="5" y="162"/>
                    <a:pt x="5" y="163"/>
                  </a:cubicBezTo>
                  <a:cubicBezTo>
                    <a:pt x="4" y="166"/>
                    <a:pt x="6" y="167"/>
                    <a:pt x="7" y="170"/>
                  </a:cubicBezTo>
                  <a:cubicBezTo>
                    <a:pt x="8" y="174"/>
                    <a:pt x="5" y="181"/>
                    <a:pt x="12" y="182"/>
                  </a:cubicBezTo>
                  <a:cubicBezTo>
                    <a:pt x="13" y="184"/>
                    <a:pt x="11" y="189"/>
                    <a:pt x="14" y="190"/>
                  </a:cubicBezTo>
                  <a:cubicBezTo>
                    <a:pt x="18" y="191"/>
                    <a:pt x="19" y="186"/>
                    <a:pt x="22" y="186"/>
                  </a:cubicBezTo>
                  <a:cubicBezTo>
                    <a:pt x="25" y="186"/>
                    <a:pt x="25" y="190"/>
                    <a:pt x="25" y="192"/>
                  </a:cubicBezTo>
                  <a:cubicBezTo>
                    <a:pt x="25" y="196"/>
                    <a:pt x="21" y="197"/>
                    <a:pt x="19" y="201"/>
                  </a:cubicBezTo>
                  <a:cubicBezTo>
                    <a:pt x="18" y="203"/>
                    <a:pt x="19" y="204"/>
                    <a:pt x="21" y="205"/>
                  </a:cubicBezTo>
                  <a:cubicBezTo>
                    <a:pt x="19" y="205"/>
                    <a:pt x="17" y="205"/>
                    <a:pt x="16" y="205"/>
                  </a:cubicBezTo>
                  <a:cubicBezTo>
                    <a:pt x="12" y="205"/>
                    <a:pt x="12" y="208"/>
                    <a:pt x="12" y="211"/>
                  </a:cubicBezTo>
                  <a:cubicBezTo>
                    <a:pt x="11" y="209"/>
                    <a:pt x="10" y="207"/>
                    <a:pt x="7" y="208"/>
                  </a:cubicBezTo>
                  <a:cubicBezTo>
                    <a:pt x="6" y="209"/>
                    <a:pt x="4" y="210"/>
                    <a:pt x="5" y="211"/>
                  </a:cubicBezTo>
                  <a:cubicBezTo>
                    <a:pt x="5" y="212"/>
                    <a:pt x="7" y="214"/>
                    <a:pt x="7" y="214"/>
                  </a:cubicBezTo>
                  <a:cubicBezTo>
                    <a:pt x="8" y="215"/>
                    <a:pt x="9" y="216"/>
                    <a:pt x="10" y="216"/>
                  </a:cubicBezTo>
                  <a:cubicBezTo>
                    <a:pt x="11" y="216"/>
                    <a:pt x="13" y="216"/>
                    <a:pt x="13" y="216"/>
                  </a:cubicBezTo>
                  <a:cubicBezTo>
                    <a:pt x="15" y="217"/>
                    <a:pt x="14" y="217"/>
                    <a:pt x="15" y="218"/>
                  </a:cubicBezTo>
                  <a:cubicBezTo>
                    <a:pt x="15" y="218"/>
                    <a:pt x="16" y="220"/>
                    <a:pt x="16" y="220"/>
                  </a:cubicBezTo>
                  <a:cubicBezTo>
                    <a:pt x="17" y="222"/>
                    <a:pt x="17" y="221"/>
                    <a:pt x="19" y="222"/>
                  </a:cubicBezTo>
                  <a:cubicBezTo>
                    <a:pt x="21" y="223"/>
                    <a:pt x="23" y="224"/>
                    <a:pt x="25" y="225"/>
                  </a:cubicBezTo>
                  <a:cubicBezTo>
                    <a:pt x="30" y="226"/>
                    <a:pt x="32" y="223"/>
                    <a:pt x="35" y="219"/>
                  </a:cubicBezTo>
                  <a:cubicBezTo>
                    <a:pt x="37" y="220"/>
                    <a:pt x="40" y="221"/>
                    <a:pt x="43" y="220"/>
                  </a:cubicBezTo>
                  <a:cubicBezTo>
                    <a:pt x="45" y="220"/>
                    <a:pt x="46" y="219"/>
                    <a:pt x="47" y="218"/>
                  </a:cubicBezTo>
                  <a:cubicBezTo>
                    <a:pt x="48" y="217"/>
                    <a:pt x="50" y="215"/>
                    <a:pt x="50" y="214"/>
                  </a:cubicBezTo>
                  <a:cubicBezTo>
                    <a:pt x="53" y="213"/>
                    <a:pt x="52" y="216"/>
                    <a:pt x="54" y="216"/>
                  </a:cubicBezTo>
                  <a:cubicBezTo>
                    <a:pt x="56" y="217"/>
                    <a:pt x="57" y="215"/>
                    <a:pt x="58" y="215"/>
                  </a:cubicBezTo>
                  <a:cubicBezTo>
                    <a:pt x="60" y="215"/>
                    <a:pt x="63" y="215"/>
                    <a:pt x="65" y="215"/>
                  </a:cubicBezTo>
                  <a:cubicBezTo>
                    <a:pt x="65" y="215"/>
                    <a:pt x="65" y="215"/>
                    <a:pt x="66" y="215"/>
                  </a:cubicBezTo>
                  <a:cubicBezTo>
                    <a:pt x="66" y="216"/>
                    <a:pt x="65" y="216"/>
                    <a:pt x="63" y="217"/>
                  </a:cubicBezTo>
                  <a:cubicBezTo>
                    <a:pt x="61" y="219"/>
                    <a:pt x="58" y="220"/>
                    <a:pt x="55" y="220"/>
                  </a:cubicBezTo>
                  <a:cubicBezTo>
                    <a:pt x="54" y="220"/>
                    <a:pt x="53" y="220"/>
                    <a:pt x="51" y="220"/>
                  </a:cubicBezTo>
                  <a:cubicBezTo>
                    <a:pt x="50" y="223"/>
                    <a:pt x="51" y="226"/>
                    <a:pt x="50" y="229"/>
                  </a:cubicBezTo>
                  <a:cubicBezTo>
                    <a:pt x="49" y="229"/>
                    <a:pt x="48" y="229"/>
                    <a:pt x="47" y="229"/>
                  </a:cubicBezTo>
                  <a:cubicBezTo>
                    <a:pt x="46" y="230"/>
                    <a:pt x="45" y="231"/>
                    <a:pt x="44" y="231"/>
                  </a:cubicBezTo>
                  <a:cubicBezTo>
                    <a:pt x="43" y="231"/>
                    <a:pt x="42" y="231"/>
                    <a:pt x="41" y="232"/>
                  </a:cubicBezTo>
                  <a:cubicBezTo>
                    <a:pt x="40" y="232"/>
                    <a:pt x="41" y="233"/>
                    <a:pt x="40" y="233"/>
                  </a:cubicBezTo>
                  <a:cubicBezTo>
                    <a:pt x="40" y="234"/>
                    <a:pt x="39" y="234"/>
                    <a:pt x="38" y="235"/>
                  </a:cubicBezTo>
                  <a:cubicBezTo>
                    <a:pt x="38" y="235"/>
                    <a:pt x="38" y="236"/>
                    <a:pt x="37" y="236"/>
                  </a:cubicBezTo>
                  <a:cubicBezTo>
                    <a:pt x="36" y="236"/>
                    <a:pt x="35" y="236"/>
                    <a:pt x="34" y="236"/>
                  </a:cubicBezTo>
                  <a:cubicBezTo>
                    <a:pt x="34" y="236"/>
                    <a:pt x="33" y="236"/>
                    <a:pt x="32" y="237"/>
                  </a:cubicBezTo>
                  <a:cubicBezTo>
                    <a:pt x="31" y="236"/>
                    <a:pt x="31" y="236"/>
                    <a:pt x="30" y="235"/>
                  </a:cubicBezTo>
                  <a:cubicBezTo>
                    <a:pt x="30" y="235"/>
                    <a:pt x="30" y="234"/>
                    <a:pt x="29" y="233"/>
                  </a:cubicBezTo>
                  <a:cubicBezTo>
                    <a:pt x="28" y="232"/>
                    <a:pt x="26" y="231"/>
                    <a:pt x="25" y="230"/>
                  </a:cubicBezTo>
                  <a:cubicBezTo>
                    <a:pt x="25" y="233"/>
                    <a:pt x="22" y="236"/>
                    <a:pt x="21" y="239"/>
                  </a:cubicBezTo>
                  <a:cubicBezTo>
                    <a:pt x="21" y="240"/>
                    <a:pt x="20" y="241"/>
                    <a:pt x="20" y="242"/>
                  </a:cubicBezTo>
                  <a:cubicBezTo>
                    <a:pt x="19" y="243"/>
                    <a:pt x="19" y="243"/>
                    <a:pt x="19" y="244"/>
                  </a:cubicBezTo>
                  <a:cubicBezTo>
                    <a:pt x="18" y="245"/>
                    <a:pt x="19" y="246"/>
                    <a:pt x="19" y="247"/>
                  </a:cubicBezTo>
                  <a:cubicBezTo>
                    <a:pt x="15" y="247"/>
                    <a:pt x="14" y="250"/>
                    <a:pt x="13" y="253"/>
                  </a:cubicBezTo>
                  <a:cubicBezTo>
                    <a:pt x="13" y="254"/>
                    <a:pt x="12" y="255"/>
                    <a:pt x="13" y="256"/>
                  </a:cubicBezTo>
                  <a:cubicBezTo>
                    <a:pt x="12" y="257"/>
                    <a:pt x="12" y="258"/>
                    <a:pt x="11" y="258"/>
                  </a:cubicBezTo>
                  <a:cubicBezTo>
                    <a:pt x="11" y="259"/>
                    <a:pt x="12" y="259"/>
                    <a:pt x="12" y="260"/>
                  </a:cubicBezTo>
                  <a:cubicBezTo>
                    <a:pt x="10" y="261"/>
                    <a:pt x="8" y="261"/>
                    <a:pt x="6" y="263"/>
                  </a:cubicBezTo>
                  <a:cubicBezTo>
                    <a:pt x="3" y="266"/>
                    <a:pt x="7" y="266"/>
                    <a:pt x="7" y="270"/>
                  </a:cubicBezTo>
                  <a:cubicBezTo>
                    <a:pt x="4" y="270"/>
                    <a:pt x="0" y="276"/>
                    <a:pt x="3" y="278"/>
                  </a:cubicBezTo>
                  <a:close/>
                  <a:moveTo>
                    <a:pt x="334" y="237"/>
                  </a:moveTo>
                  <a:cubicBezTo>
                    <a:pt x="335" y="237"/>
                    <a:pt x="337" y="238"/>
                    <a:pt x="339" y="239"/>
                  </a:cubicBezTo>
                  <a:cubicBezTo>
                    <a:pt x="338" y="239"/>
                    <a:pt x="337" y="240"/>
                    <a:pt x="336" y="240"/>
                  </a:cubicBezTo>
                  <a:cubicBezTo>
                    <a:pt x="334" y="239"/>
                    <a:pt x="334" y="238"/>
                    <a:pt x="334" y="237"/>
                  </a:cubicBezTo>
                  <a:close/>
                  <a:moveTo>
                    <a:pt x="158" y="129"/>
                  </a:moveTo>
                  <a:cubicBezTo>
                    <a:pt x="158" y="129"/>
                    <a:pt x="158" y="130"/>
                    <a:pt x="158" y="130"/>
                  </a:cubicBezTo>
                  <a:cubicBezTo>
                    <a:pt x="157" y="131"/>
                    <a:pt x="155" y="132"/>
                    <a:pt x="154" y="133"/>
                  </a:cubicBezTo>
                  <a:cubicBezTo>
                    <a:pt x="154" y="133"/>
                    <a:pt x="154" y="133"/>
                    <a:pt x="154" y="132"/>
                  </a:cubicBezTo>
                  <a:cubicBezTo>
                    <a:pt x="154" y="130"/>
                    <a:pt x="154" y="129"/>
                    <a:pt x="156" y="129"/>
                  </a:cubicBezTo>
                  <a:cubicBezTo>
                    <a:pt x="157" y="129"/>
                    <a:pt x="158" y="129"/>
                    <a:pt x="158" y="129"/>
                  </a:cubicBezTo>
                  <a:close/>
                  <a:moveTo>
                    <a:pt x="189" y="93"/>
                  </a:moveTo>
                  <a:cubicBezTo>
                    <a:pt x="189" y="93"/>
                    <a:pt x="190" y="94"/>
                    <a:pt x="191" y="95"/>
                  </a:cubicBezTo>
                  <a:cubicBezTo>
                    <a:pt x="192" y="96"/>
                    <a:pt x="194" y="97"/>
                    <a:pt x="195" y="98"/>
                  </a:cubicBezTo>
                  <a:cubicBezTo>
                    <a:pt x="196" y="98"/>
                    <a:pt x="197" y="99"/>
                    <a:pt x="197" y="99"/>
                  </a:cubicBezTo>
                  <a:cubicBezTo>
                    <a:pt x="198" y="100"/>
                    <a:pt x="198" y="101"/>
                    <a:pt x="199" y="101"/>
                  </a:cubicBezTo>
                  <a:cubicBezTo>
                    <a:pt x="200" y="103"/>
                    <a:pt x="200" y="104"/>
                    <a:pt x="201" y="106"/>
                  </a:cubicBezTo>
                  <a:cubicBezTo>
                    <a:pt x="202" y="108"/>
                    <a:pt x="202" y="110"/>
                    <a:pt x="202" y="111"/>
                  </a:cubicBezTo>
                  <a:cubicBezTo>
                    <a:pt x="203" y="113"/>
                    <a:pt x="203" y="115"/>
                    <a:pt x="204" y="116"/>
                  </a:cubicBezTo>
                  <a:cubicBezTo>
                    <a:pt x="204" y="117"/>
                    <a:pt x="204" y="118"/>
                    <a:pt x="204" y="119"/>
                  </a:cubicBezTo>
                  <a:cubicBezTo>
                    <a:pt x="204" y="119"/>
                    <a:pt x="204" y="119"/>
                    <a:pt x="204" y="119"/>
                  </a:cubicBezTo>
                  <a:cubicBezTo>
                    <a:pt x="204" y="119"/>
                    <a:pt x="204" y="119"/>
                    <a:pt x="204" y="120"/>
                  </a:cubicBezTo>
                  <a:cubicBezTo>
                    <a:pt x="204" y="120"/>
                    <a:pt x="204" y="121"/>
                    <a:pt x="204" y="122"/>
                  </a:cubicBezTo>
                  <a:cubicBezTo>
                    <a:pt x="203" y="123"/>
                    <a:pt x="203" y="124"/>
                    <a:pt x="203" y="125"/>
                  </a:cubicBezTo>
                  <a:cubicBezTo>
                    <a:pt x="202" y="126"/>
                    <a:pt x="202" y="127"/>
                    <a:pt x="202" y="128"/>
                  </a:cubicBezTo>
                  <a:cubicBezTo>
                    <a:pt x="202" y="129"/>
                    <a:pt x="202" y="130"/>
                    <a:pt x="201" y="131"/>
                  </a:cubicBezTo>
                  <a:cubicBezTo>
                    <a:pt x="201" y="132"/>
                    <a:pt x="201" y="132"/>
                    <a:pt x="200" y="133"/>
                  </a:cubicBezTo>
                  <a:cubicBezTo>
                    <a:pt x="200" y="134"/>
                    <a:pt x="199" y="135"/>
                    <a:pt x="198" y="135"/>
                  </a:cubicBezTo>
                  <a:cubicBezTo>
                    <a:pt x="198" y="136"/>
                    <a:pt x="197" y="137"/>
                    <a:pt x="197" y="137"/>
                  </a:cubicBezTo>
                  <a:cubicBezTo>
                    <a:pt x="197" y="137"/>
                    <a:pt x="197" y="137"/>
                    <a:pt x="197" y="137"/>
                  </a:cubicBezTo>
                  <a:cubicBezTo>
                    <a:pt x="197" y="138"/>
                    <a:pt x="196" y="138"/>
                    <a:pt x="196" y="138"/>
                  </a:cubicBezTo>
                  <a:cubicBezTo>
                    <a:pt x="195" y="137"/>
                    <a:pt x="194" y="136"/>
                    <a:pt x="193" y="136"/>
                  </a:cubicBezTo>
                  <a:cubicBezTo>
                    <a:pt x="189" y="135"/>
                    <a:pt x="189" y="141"/>
                    <a:pt x="185" y="138"/>
                  </a:cubicBezTo>
                  <a:cubicBezTo>
                    <a:pt x="184" y="136"/>
                    <a:pt x="184" y="135"/>
                    <a:pt x="182" y="135"/>
                  </a:cubicBezTo>
                  <a:cubicBezTo>
                    <a:pt x="181" y="134"/>
                    <a:pt x="179" y="134"/>
                    <a:pt x="177" y="134"/>
                  </a:cubicBezTo>
                  <a:cubicBezTo>
                    <a:pt x="174" y="135"/>
                    <a:pt x="171" y="137"/>
                    <a:pt x="168" y="135"/>
                  </a:cubicBezTo>
                  <a:cubicBezTo>
                    <a:pt x="167" y="134"/>
                    <a:pt x="167" y="133"/>
                    <a:pt x="166" y="132"/>
                  </a:cubicBezTo>
                  <a:cubicBezTo>
                    <a:pt x="166" y="131"/>
                    <a:pt x="165" y="130"/>
                    <a:pt x="164" y="129"/>
                  </a:cubicBezTo>
                  <a:cubicBezTo>
                    <a:pt x="166" y="128"/>
                    <a:pt x="166" y="127"/>
                    <a:pt x="167" y="125"/>
                  </a:cubicBezTo>
                  <a:cubicBezTo>
                    <a:pt x="168" y="123"/>
                    <a:pt x="170" y="121"/>
                    <a:pt x="170" y="119"/>
                  </a:cubicBezTo>
                  <a:cubicBezTo>
                    <a:pt x="170" y="117"/>
                    <a:pt x="169" y="117"/>
                    <a:pt x="168" y="116"/>
                  </a:cubicBezTo>
                  <a:cubicBezTo>
                    <a:pt x="167" y="114"/>
                    <a:pt x="168" y="112"/>
                    <a:pt x="167" y="110"/>
                  </a:cubicBezTo>
                  <a:cubicBezTo>
                    <a:pt x="167" y="108"/>
                    <a:pt x="167" y="107"/>
                    <a:pt x="167" y="105"/>
                  </a:cubicBezTo>
                  <a:cubicBezTo>
                    <a:pt x="167" y="103"/>
                    <a:pt x="165" y="103"/>
                    <a:pt x="165" y="102"/>
                  </a:cubicBezTo>
                  <a:cubicBezTo>
                    <a:pt x="165" y="100"/>
                    <a:pt x="166" y="99"/>
                    <a:pt x="167" y="99"/>
                  </a:cubicBezTo>
                  <a:cubicBezTo>
                    <a:pt x="168" y="99"/>
                    <a:pt x="169" y="100"/>
                    <a:pt x="170" y="100"/>
                  </a:cubicBezTo>
                  <a:cubicBezTo>
                    <a:pt x="171" y="101"/>
                    <a:pt x="172" y="101"/>
                    <a:pt x="173" y="101"/>
                  </a:cubicBezTo>
                  <a:cubicBezTo>
                    <a:pt x="175" y="102"/>
                    <a:pt x="176" y="103"/>
                    <a:pt x="177" y="104"/>
                  </a:cubicBezTo>
                  <a:cubicBezTo>
                    <a:pt x="179" y="102"/>
                    <a:pt x="179" y="99"/>
                    <a:pt x="181" y="97"/>
                  </a:cubicBezTo>
                  <a:cubicBezTo>
                    <a:pt x="181" y="96"/>
                    <a:pt x="181" y="95"/>
                    <a:pt x="183" y="96"/>
                  </a:cubicBezTo>
                  <a:cubicBezTo>
                    <a:pt x="184" y="96"/>
                    <a:pt x="184" y="98"/>
                    <a:pt x="185" y="99"/>
                  </a:cubicBezTo>
                  <a:cubicBezTo>
                    <a:pt x="187" y="97"/>
                    <a:pt x="188" y="95"/>
                    <a:pt x="188" y="92"/>
                  </a:cubicBezTo>
                  <a:cubicBezTo>
                    <a:pt x="189" y="92"/>
                    <a:pt x="189" y="92"/>
                    <a:pt x="189" y="93"/>
                  </a:cubicBezTo>
                  <a:close/>
                  <a:moveTo>
                    <a:pt x="204" y="91"/>
                  </a:moveTo>
                  <a:cubicBezTo>
                    <a:pt x="204" y="100"/>
                    <a:pt x="204" y="100"/>
                    <a:pt x="204" y="100"/>
                  </a:cubicBezTo>
                  <a:cubicBezTo>
                    <a:pt x="204" y="103"/>
                    <a:pt x="204" y="106"/>
                    <a:pt x="204" y="109"/>
                  </a:cubicBezTo>
                  <a:cubicBezTo>
                    <a:pt x="204" y="108"/>
                    <a:pt x="203" y="107"/>
                    <a:pt x="203" y="106"/>
                  </a:cubicBezTo>
                  <a:cubicBezTo>
                    <a:pt x="202" y="104"/>
                    <a:pt x="201" y="102"/>
                    <a:pt x="200" y="100"/>
                  </a:cubicBezTo>
                  <a:cubicBezTo>
                    <a:pt x="200" y="100"/>
                    <a:pt x="199" y="99"/>
                    <a:pt x="199" y="98"/>
                  </a:cubicBezTo>
                  <a:cubicBezTo>
                    <a:pt x="198" y="97"/>
                    <a:pt x="197" y="97"/>
                    <a:pt x="196" y="96"/>
                  </a:cubicBezTo>
                  <a:cubicBezTo>
                    <a:pt x="195" y="95"/>
                    <a:pt x="193" y="95"/>
                    <a:pt x="192" y="94"/>
                  </a:cubicBezTo>
                  <a:cubicBezTo>
                    <a:pt x="191" y="93"/>
                    <a:pt x="191" y="92"/>
                    <a:pt x="190" y="92"/>
                  </a:cubicBezTo>
                  <a:cubicBezTo>
                    <a:pt x="190" y="92"/>
                    <a:pt x="190" y="92"/>
                    <a:pt x="190" y="91"/>
                  </a:cubicBezTo>
                  <a:cubicBezTo>
                    <a:pt x="194" y="91"/>
                    <a:pt x="200" y="93"/>
                    <a:pt x="204" y="91"/>
                  </a:cubicBezTo>
                  <a:close/>
                  <a:moveTo>
                    <a:pt x="207" y="97"/>
                  </a:moveTo>
                  <a:cubicBezTo>
                    <a:pt x="207" y="99"/>
                    <a:pt x="207" y="101"/>
                    <a:pt x="207" y="103"/>
                  </a:cubicBezTo>
                  <a:cubicBezTo>
                    <a:pt x="207" y="106"/>
                    <a:pt x="207" y="106"/>
                    <a:pt x="207" y="106"/>
                  </a:cubicBezTo>
                  <a:cubicBezTo>
                    <a:pt x="207" y="106"/>
                    <a:pt x="207" y="106"/>
                    <a:pt x="207" y="106"/>
                  </a:cubicBezTo>
                  <a:cubicBezTo>
                    <a:pt x="207" y="106"/>
                    <a:pt x="207" y="106"/>
                    <a:pt x="207" y="107"/>
                  </a:cubicBezTo>
                  <a:cubicBezTo>
                    <a:pt x="207" y="107"/>
                    <a:pt x="207" y="108"/>
                    <a:pt x="207" y="108"/>
                  </a:cubicBezTo>
                  <a:cubicBezTo>
                    <a:pt x="207" y="109"/>
                    <a:pt x="206" y="109"/>
                    <a:pt x="206" y="110"/>
                  </a:cubicBezTo>
                  <a:cubicBezTo>
                    <a:pt x="206" y="107"/>
                    <a:pt x="207" y="103"/>
                    <a:pt x="207" y="100"/>
                  </a:cubicBezTo>
                  <a:cubicBezTo>
                    <a:pt x="206" y="90"/>
                    <a:pt x="206" y="90"/>
                    <a:pt x="206" y="90"/>
                  </a:cubicBezTo>
                  <a:cubicBezTo>
                    <a:pt x="207" y="90"/>
                    <a:pt x="207" y="90"/>
                    <a:pt x="207" y="89"/>
                  </a:cubicBezTo>
                  <a:cubicBezTo>
                    <a:pt x="207" y="92"/>
                    <a:pt x="207" y="95"/>
                    <a:pt x="207" y="97"/>
                  </a:cubicBezTo>
                  <a:close/>
                  <a:moveTo>
                    <a:pt x="206" y="127"/>
                  </a:moveTo>
                  <a:cubicBezTo>
                    <a:pt x="206" y="127"/>
                    <a:pt x="206" y="127"/>
                    <a:pt x="207" y="127"/>
                  </a:cubicBezTo>
                  <a:cubicBezTo>
                    <a:pt x="207" y="127"/>
                    <a:pt x="207" y="128"/>
                    <a:pt x="207" y="128"/>
                  </a:cubicBezTo>
                  <a:cubicBezTo>
                    <a:pt x="207" y="129"/>
                    <a:pt x="206" y="130"/>
                    <a:pt x="206" y="131"/>
                  </a:cubicBezTo>
                  <a:cubicBezTo>
                    <a:pt x="206" y="131"/>
                    <a:pt x="206" y="131"/>
                    <a:pt x="206" y="131"/>
                  </a:cubicBezTo>
                  <a:cubicBezTo>
                    <a:pt x="206" y="129"/>
                    <a:pt x="206" y="128"/>
                    <a:pt x="206" y="127"/>
                  </a:cubicBezTo>
                  <a:close/>
                  <a:moveTo>
                    <a:pt x="259" y="66"/>
                  </a:moveTo>
                  <a:cubicBezTo>
                    <a:pt x="259" y="66"/>
                    <a:pt x="259" y="67"/>
                    <a:pt x="258" y="67"/>
                  </a:cubicBezTo>
                  <a:cubicBezTo>
                    <a:pt x="257" y="70"/>
                    <a:pt x="257" y="73"/>
                    <a:pt x="256" y="75"/>
                  </a:cubicBezTo>
                  <a:cubicBezTo>
                    <a:pt x="254" y="79"/>
                    <a:pt x="250" y="78"/>
                    <a:pt x="246" y="80"/>
                  </a:cubicBezTo>
                  <a:cubicBezTo>
                    <a:pt x="244" y="81"/>
                    <a:pt x="241" y="84"/>
                    <a:pt x="239" y="86"/>
                  </a:cubicBezTo>
                  <a:cubicBezTo>
                    <a:pt x="238" y="87"/>
                    <a:pt x="237" y="89"/>
                    <a:pt x="238" y="90"/>
                  </a:cubicBezTo>
                  <a:cubicBezTo>
                    <a:pt x="238" y="91"/>
                    <a:pt x="239" y="91"/>
                    <a:pt x="239" y="91"/>
                  </a:cubicBezTo>
                  <a:cubicBezTo>
                    <a:pt x="236" y="94"/>
                    <a:pt x="232" y="97"/>
                    <a:pt x="230" y="100"/>
                  </a:cubicBezTo>
                  <a:cubicBezTo>
                    <a:pt x="227" y="104"/>
                    <a:pt x="224" y="108"/>
                    <a:pt x="223" y="112"/>
                  </a:cubicBezTo>
                  <a:cubicBezTo>
                    <a:pt x="223" y="115"/>
                    <a:pt x="222" y="117"/>
                    <a:pt x="222" y="119"/>
                  </a:cubicBezTo>
                  <a:cubicBezTo>
                    <a:pt x="222" y="122"/>
                    <a:pt x="222" y="124"/>
                    <a:pt x="223" y="126"/>
                  </a:cubicBezTo>
                  <a:cubicBezTo>
                    <a:pt x="223" y="127"/>
                    <a:pt x="223" y="128"/>
                    <a:pt x="223" y="129"/>
                  </a:cubicBezTo>
                  <a:cubicBezTo>
                    <a:pt x="223" y="131"/>
                    <a:pt x="223" y="132"/>
                    <a:pt x="223" y="133"/>
                  </a:cubicBezTo>
                  <a:cubicBezTo>
                    <a:pt x="223" y="133"/>
                    <a:pt x="223" y="133"/>
                    <a:pt x="223" y="133"/>
                  </a:cubicBezTo>
                  <a:cubicBezTo>
                    <a:pt x="220" y="135"/>
                    <a:pt x="218" y="137"/>
                    <a:pt x="216" y="139"/>
                  </a:cubicBezTo>
                  <a:cubicBezTo>
                    <a:pt x="215" y="140"/>
                    <a:pt x="215" y="141"/>
                    <a:pt x="215" y="142"/>
                  </a:cubicBezTo>
                  <a:cubicBezTo>
                    <a:pt x="214" y="142"/>
                    <a:pt x="214" y="143"/>
                    <a:pt x="214" y="143"/>
                  </a:cubicBezTo>
                  <a:cubicBezTo>
                    <a:pt x="214" y="143"/>
                    <a:pt x="213" y="143"/>
                    <a:pt x="213" y="144"/>
                  </a:cubicBezTo>
                  <a:cubicBezTo>
                    <a:pt x="211" y="144"/>
                    <a:pt x="210" y="144"/>
                    <a:pt x="208" y="144"/>
                  </a:cubicBezTo>
                  <a:cubicBezTo>
                    <a:pt x="207" y="144"/>
                    <a:pt x="207" y="146"/>
                    <a:pt x="205" y="145"/>
                  </a:cubicBezTo>
                  <a:cubicBezTo>
                    <a:pt x="204" y="144"/>
                    <a:pt x="203" y="144"/>
                    <a:pt x="203" y="143"/>
                  </a:cubicBezTo>
                  <a:cubicBezTo>
                    <a:pt x="203" y="143"/>
                    <a:pt x="203" y="143"/>
                    <a:pt x="203" y="143"/>
                  </a:cubicBezTo>
                  <a:cubicBezTo>
                    <a:pt x="203" y="142"/>
                    <a:pt x="204" y="141"/>
                    <a:pt x="204" y="140"/>
                  </a:cubicBezTo>
                  <a:cubicBezTo>
                    <a:pt x="205" y="139"/>
                    <a:pt x="205" y="138"/>
                    <a:pt x="206" y="138"/>
                  </a:cubicBezTo>
                  <a:cubicBezTo>
                    <a:pt x="207" y="136"/>
                    <a:pt x="208" y="134"/>
                    <a:pt x="208" y="132"/>
                  </a:cubicBezTo>
                  <a:cubicBezTo>
                    <a:pt x="209" y="131"/>
                    <a:pt x="209" y="130"/>
                    <a:pt x="209" y="128"/>
                  </a:cubicBezTo>
                  <a:cubicBezTo>
                    <a:pt x="209" y="128"/>
                    <a:pt x="209" y="127"/>
                    <a:pt x="209" y="126"/>
                  </a:cubicBezTo>
                  <a:cubicBezTo>
                    <a:pt x="209" y="126"/>
                    <a:pt x="209" y="125"/>
                    <a:pt x="209" y="125"/>
                  </a:cubicBezTo>
                  <a:cubicBezTo>
                    <a:pt x="209" y="124"/>
                    <a:pt x="208" y="124"/>
                    <a:pt x="208" y="123"/>
                  </a:cubicBezTo>
                  <a:cubicBezTo>
                    <a:pt x="208" y="123"/>
                    <a:pt x="208" y="123"/>
                    <a:pt x="208" y="122"/>
                  </a:cubicBezTo>
                  <a:cubicBezTo>
                    <a:pt x="208" y="122"/>
                    <a:pt x="208" y="122"/>
                    <a:pt x="208" y="122"/>
                  </a:cubicBezTo>
                  <a:cubicBezTo>
                    <a:pt x="208" y="122"/>
                    <a:pt x="208" y="121"/>
                    <a:pt x="208" y="121"/>
                  </a:cubicBezTo>
                  <a:cubicBezTo>
                    <a:pt x="208" y="121"/>
                    <a:pt x="208" y="120"/>
                    <a:pt x="208" y="120"/>
                  </a:cubicBezTo>
                  <a:cubicBezTo>
                    <a:pt x="209" y="118"/>
                    <a:pt x="209" y="116"/>
                    <a:pt x="209" y="115"/>
                  </a:cubicBezTo>
                  <a:cubicBezTo>
                    <a:pt x="209" y="113"/>
                    <a:pt x="209" y="111"/>
                    <a:pt x="209" y="109"/>
                  </a:cubicBezTo>
                  <a:cubicBezTo>
                    <a:pt x="209" y="109"/>
                    <a:pt x="209" y="109"/>
                    <a:pt x="209" y="108"/>
                  </a:cubicBezTo>
                  <a:cubicBezTo>
                    <a:pt x="210" y="108"/>
                    <a:pt x="210" y="107"/>
                    <a:pt x="209" y="107"/>
                  </a:cubicBezTo>
                  <a:cubicBezTo>
                    <a:pt x="209" y="106"/>
                    <a:pt x="209" y="106"/>
                    <a:pt x="209" y="106"/>
                  </a:cubicBezTo>
                  <a:cubicBezTo>
                    <a:pt x="209" y="104"/>
                    <a:pt x="209" y="104"/>
                    <a:pt x="209" y="104"/>
                  </a:cubicBezTo>
                  <a:cubicBezTo>
                    <a:pt x="210" y="103"/>
                    <a:pt x="210" y="101"/>
                    <a:pt x="210" y="100"/>
                  </a:cubicBezTo>
                  <a:cubicBezTo>
                    <a:pt x="210" y="97"/>
                    <a:pt x="209" y="95"/>
                    <a:pt x="209" y="92"/>
                  </a:cubicBezTo>
                  <a:cubicBezTo>
                    <a:pt x="209" y="92"/>
                    <a:pt x="209" y="92"/>
                    <a:pt x="209" y="91"/>
                  </a:cubicBezTo>
                  <a:cubicBezTo>
                    <a:pt x="209" y="91"/>
                    <a:pt x="209" y="90"/>
                    <a:pt x="209" y="89"/>
                  </a:cubicBezTo>
                  <a:cubicBezTo>
                    <a:pt x="209" y="88"/>
                    <a:pt x="209" y="88"/>
                    <a:pt x="209" y="88"/>
                  </a:cubicBezTo>
                  <a:cubicBezTo>
                    <a:pt x="209" y="87"/>
                    <a:pt x="210" y="87"/>
                    <a:pt x="210" y="87"/>
                  </a:cubicBezTo>
                  <a:cubicBezTo>
                    <a:pt x="211" y="86"/>
                    <a:pt x="213" y="86"/>
                    <a:pt x="214" y="85"/>
                  </a:cubicBezTo>
                  <a:cubicBezTo>
                    <a:pt x="215" y="84"/>
                    <a:pt x="216" y="83"/>
                    <a:pt x="217" y="82"/>
                  </a:cubicBezTo>
                  <a:cubicBezTo>
                    <a:pt x="219" y="81"/>
                    <a:pt x="222" y="80"/>
                    <a:pt x="224" y="79"/>
                  </a:cubicBezTo>
                  <a:cubicBezTo>
                    <a:pt x="226" y="78"/>
                    <a:pt x="228" y="77"/>
                    <a:pt x="231" y="76"/>
                  </a:cubicBezTo>
                  <a:cubicBezTo>
                    <a:pt x="232" y="76"/>
                    <a:pt x="233" y="76"/>
                    <a:pt x="234" y="76"/>
                  </a:cubicBezTo>
                  <a:cubicBezTo>
                    <a:pt x="235" y="75"/>
                    <a:pt x="235" y="74"/>
                    <a:pt x="237" y="74"/>
                  </a:cubicBezTo>
                  <a:cubicBezTo>
                    <a:pt x="238" y="74"/>
                    <a:pt x="239" y="74"/>
                    <a:pt x="240" y="74"/>
                  </a:cubicBezTo>
                  <a:cubicBezTo>
                    <a:pt x="243" y="74"/>
                    <a:pt x="244" y="71"/>
                    <a:pt x="246" y="69"/>
                  </a:cubicBezTo>
                  <a:cubicBezTo>
                    <a:pt x="247" y="67"/>
                    <a:pt x="248" y="65"/>
                    <a:pt x="251" y="65"/>
                  </a:cubicBezTo>
                  <a:cubicBezTo>
                    <a:pt x="252" y="64"/>
                    <a:pt x="253" y="64"/>
                    <a:pt x="254" y="65"/>
                  </a:cubicBezTo>
                  <a:cubicBezTo>
                    <a:pt x="255" y="65"/>
                    <a:pt x="256" y="65"/>
                    <a:pt x="257" y="66"/>
                  </a:cubicBezTo>
                  <a:cubicBezTo>
                    <a:pt x="257" y="66"/>
                    <a:pt x="258" y="66"/>
                    <a:pt x="259" y="66"/>
                  </a:cubicBezTo>
                  <a:close/>
                  <a:moveTo>
                    <a:pt x="220" y="206"/>
                  </a:moveTo>
                  <a:cubicBezTo>
                    <a:pt x="220" y="204"/>
                    <a:pt x="220" y="202"/>
                    <a:pt x="220" y="200"/>
                  </a:cubicBezTo>
                  <a:cubicBezTo>
                    <a:pt x="220" y="200"/>
                    <a:pt x="220" y="200"/>
                    <a:pt x="220" y="200"/>
                  </a:cubicBezTo>
                  <a:cubicBezTo>
                    <a:pt x="221" y="200"/>
                    <a:pt x="222" y="201"/>
                    <a:pt x="224" y="202"/>
                  </a:cubicBezTo>
                  <a:cubicBezTo>
                    <a:pt x="228" y="204"/>
                    <a:pt x="233" y="206"/>
                    <a:pt x="236" y="203"/>
                  </a:cubicBezTo>
                  <a:cubicBezTo>
                    <a:pt x="236" y="210"/>
                    <a:pt x="235" y="217"/>
                    <a:pt x="235" y="223"/>
                  </a:cubicBezTo>
                  <a:cubicBezTo>
                    <a:pt x="234" y="223"/>
                    <a:pt x="233" y="222"/>
                    <a:pt x="232" y="221"/>
                  </a:cubicBezTo>
                  <a:cubicBezTo>
                    <a:pt x="232" y="223"/>
                    <a:pt x="232" y="225"/>
                    <a:pt x="232" y="226"/>
                  </a:cubicBezTo>
                  <a:cubicBezTo>
                    <a:pt x="231" y="226"/>
                    <a:pt x="230" y="226"/>
                    <a:pt x="229" y="225"/>
                  </a:cubicBezTo>
                  <a:cubicBezTo>
                    <a:pt x="229" y="225"/>
                    <a:pt x="229" y="225"/>
                    <a:pt x="229" y="225"/>
                  </a:cubicBezTo>
                  <a:cubicBezTo>
                    <a:pt x="228" y="224"/>
                    <a:pt x="227" y="224"/>
                    <a:pt x="226" y="223"/>
                  </a:cubicBezTo>
                  <a:cubicBezTo>
                    <a:pt x="224" y="220"/>
                    <a:pt x="223" y="218"/>
                    <a:pt x="221" y="215"/>
                  </a:cubicBezTo>
                  <a:cubicBezTo>
                    <a:pt x="221" y="214"/>
                    <a:pt x="221" y="213"/>
                    <a:pt x="220" y="212"/>
                  </a:cubicBezTo>
                  <a:cubicBezTo>
                    <a:pt x="220" y="212"/>
                    <a:pt x="220" y="212"/>
                    <a:pt x="220" y="212"/>
                  </a:cubicBezTo>
                  <a:cubicBezTo>
                    <a:pt x="220" y="211"/>
                    <a:pt x="220" y="211"/>
                    <a:pt x="220" y="211"/>
                  </a:cubicBezTo>
                  <a:cubicBezTo>
                    <a:pt x="220" y="209"/>
                    <a:pt x="220" y="208"/>
                    <a:pt x="220" y="206"/>
                  </a:cubicBezTo>
                  <a:close/>
                  <a:moveTo>
                    <a:pt x="239" y="197"/>
                  </a:moveTo>
                  <a:cubicBezTo>
                    <a:pt x="240" y="197"/>
                    <a:pt x="240" y="196"/>
                    <a:pt x="240" y="196"/>
                  </a:cubicBezTo>
                  <a:cubicBezTo>
                    <a:pt x="241" y="194"/>
                    <a:pt x="243" y="194"/>
                    <a:pt x="245" y="193"/>
                  </a:cubicBezTo>
                  <a:cubicBezTo>
                    <a:pt x="243" y="195"/>
                    <a:pt x="241" y="197"/>
                    <a:pt x="239" y="197"/>
                  </a:cubicBezTo>
                  <a:close/>
                  <a:moveTo>
                    <a:pt x="217" y="142"/>
                  </a:moveTo>
                  <a:cubicBezTo>
                    <a:pt x="217" y="141"/>
                    <a:pt x="218" y="141"/>
                    <a:pt x="218" y="141"/>
                  </a:cubicBezTo>
                  <a:cubicBezTo>
                    <a:pt x="219" y="139"/>
                    <a:pt x="221" y="137"/>
                    <a:pt x="223" y="136"/>
                  </a:cubicBezTo>
                  <a:cubicBezTo>
                    <a:pt x="223" y="137"/>
                    <a:pt x="222" y="138"/>
                    <a:pt x="222" y="139"/>
                  </a:cubicBezTo>
                  <a:cubicBezTo>
                    <a:pt x="222" y="140"/>
                    <a:pt x="221" y="141"/>
                    <a:pt x="220" y="142"/>
                  </a:cubicBezTo>
                  <a:cubicBezTo>
                    <a:pt x="220" y="142"/>
                    <a:pt x="220" y="142"/>
                    <a:pt x="220" y="142"/>
                  </a:cubicBezTo>
                  <a:cubicBezTo>
                    <a:pt x="219" y="142"/>
                    <a:pt x="218" y="142"/>
                    <a:pt x="217" y="142"/>
                  </a:cubicBezTo>
                  <a:close/>
                  <a:moveTo>
                    <a:pt x="219" y="221"/>
                  </a:moveTo>
                  <a:cubicBezTo>
                    <a:pt x="218" y="221"/>
                    <a:pt x="218" y="220"/>
                    <a:pt x="217" y="220"/>
                  </a:cubicBezTo>
                  <a:cubicBezTo>
                    <a:pt x="217" y="220"/>
                    <a:pt x="217" y="219"/>
                    <a:pt x="217" y="219"/>
                  </a:cubicBezTo>
                  <a:cubicBezTo>
                    <a:pt x="216" y="218"/>
                    <a:pt x="216" y="217"/>
                    <a:pt x="216" y="216"/>
                  </a:cubicBezTo>
                  <a:cubicBezTo>
                    <a:pt x="215" y="215"/>
                    <a:pt x="215" y="213"/>
                    <a:pt x="214" y="212"/>
                  </a:cubicBezTo>
                  <a:cubicBezTo>
                    <a:pt x="214" y="212"/>
                    <a:pt x="214" y="212"/>
                    <a:pt x="214" y="211"/>
                  </a:cubicBezTo>
                  <a:cubicBezTo>
                    <a:pt x="214" y="211"/>
                    <a:pt x="214" y="211"/>
                    <a:pt x="214" y="211"/>
                  </a:cubicBezTo>
                  <a:cubicBezTo>
                    <a:pt x="215" y="213"/>
                    <a:pt x="215" y="215"/>
                    <a:pt x="216" y="217"/>
                  </a:cubicBezTo>
                  <a:lnTo>
                    <a:pt x="219" y="221"/>
                  </a:lnTo>
                  <a:close/>
                  <a:moveTo>
                    <a:pt x="225" y="131"/>
                  </a:moveTo>
                  <a:cubicBezTo>
                    <a:pt x="225" y="131"/>
                    <a:pt x="225" y="130"/>
                    <a:pt x="225" y="129"/>
                  </a:cubicBezTo>
                  <a:cubicBezTo>
                    <a:pt x="225" y="128"/>
                    <a:pt x="225" y="127"/>
                    <a:pt x="225" y="126"/>
                  </a:cubicBezTo>
                  <a:cubicBezTo>
                    <a:pt x="225" y="124"/>
                    <a:pt x="225" y="122"/>
                    <a:pt x="225" y="119"/>
                  </a:cubicBezTo>
                  <a:cubicBezTo>
                    <a:pt x="225" y="117"/>
                    <a:pt x="225" y="115"/>
                    <a:pt x="225" y="113"/>
                  </a:cubicBezTo>
                  <a:cubicBezTo>
                    <a:pt x="226" y="109"/>
                    <a:pt x="228" y="105"/>
                    <a:pt x="231" y="101"/>
                  </a:cubicBezTo>
                  <a:cubicBezTo>
                    <a:pt x="232" y="100"/>
                    <a:pt x="233" y="99"/>
                    <a:pt x="234" y="98"/>
                  </a:cubicBezTo>
                  <a:cubicBezTo>
                    <a:pt x="234" y="99"/>
                    <a:pt x="234" y="99"/>
                    <a:pt x="233" y="99"/>
                  </a:cubicBezTo>
                  <a:cubicBezTo>
                    <a:pt x="233" y="101"/>
                    <a:pt x="233" y="103"/>
                    <a:pt x="234" y="104"/>
                  </a:cubicBezTo>
                  <a:cubicBezTo>
                    <a:pt x="235" y="106"/>
                    <a:pt x="236" y="105"/>
                    <a:pt x="235" y="108"/>
                  </a:cubicBezTo>
                  <a:cubicBezTo>
                    <a:pt x="234" y="109"/>
                    <a:pt x="234" y="109"/>
                    <a:pt x="233" y="111"/>
                  </a:cubicBezTo>
                  <a:cubicBezTo>
                    <a:pt x="233" y="113"/>
                    <a:pt x="234" y="116"/>
                    <a:pt x="235" y="117"/>
                  </a:cubicBezTo>
                  <a:cubicBezTo>
                    <a:pt x="236" y="120"/>
                    <a:pt x="239" y="120"/>
                    <a:pt x="241" y="119"/>
                  </a:cubicBezTo>
                  <a:cubicBezTo>
                    <a:pt x="240" y="120"/>
                    <a:pt x="239" y="121"/>
                    <a:pt x="238" y="122"/>
                  </a:cubicBezTo>
                  <a:cubicBezTo>
                    <a:pt x="237" y="123"/>
                    <a:pt x="236" y="123"/>
                    <a:pt x="236" y="124"/>
                  </a:cubicBezTo>
                  <a:cubicBezTo>
                    <a:pt x="235" y="124"/>
                    <a:pt x="235" y="124"/>
                    <a:pt x="235" y="124"/>
                  </a:cubicBezTo>
                  <a:cubicBezTo>
                    <a:pt x="233" y="125"/>
                    <a:pt x="231" y="125"/>
                    <a:pt x="229" y="127"/>
                  </a:cubicBezTo>
                  <a:cubicBezTo>
                    <a:pt x="229" y="127"/>
                    <a:pt x="229" y="127"/>
                    <a:pt x="228" y="128"/>
                  </a:cubicBezTo>
                  <a:cubicBezTo>
                    <a:pt x="228" y="128"/>
                    <a:pt x="228" y="129"/>
                    <a:pt x="227" y="129"/>
                  </a:cubicBezTo>
                  <a:cubicBezTo>
                    <a:pt x="227" y="130"/>
                    <a:pt x="227" y="130"/>
                    <a:pt x="227" y="130"/>
                  </a:cubicBezTo>
                  <a:lnTo>
                    <a:pt x="225" y="131"/>
                  </a:lnTo>
                  <a:close/>
                  <a:moveTo>
                    <a:pt x="225" y="134"/>
                  </a:moveTo>
                  <a:cubicBezTo>
                    <a:pt x="225" y="134"/>
                    <a:pt x="225" y="134"/>
                    <a:pt x="225" y="134"/>
                  </a:cubicBezTo>
                  <a:cubicBezTo>
                    <a:pt x="225" y="134"/>
                    <a:pt x="225" y="134"/>
                    <a:pt x="225" y="134"/>
                  </a:cubicBezTo>
                  <a:cubicBezTo>
                    <a:pt x="225" y="134"/>
                    <a:pt x="225" y="134"/>
                    <a:pt x="225" y="134"/>
                  </a:cubicBezTo>
                  <a:close/>
                  <a:moveTo>
                    <a:pt x="243" y="120"/>
                  </a:moveTo>
                  <a:cubicBezTo>
                    <a:pt x="243" y="120"/>
                    <a:pt x="244" y="120"/>
                    <a:pt x="244" y="119"/>
                  </a:cubicBezTo>
                  <a:cubicBezTo>
                    <a:pt x="245" y="119"/>
                    <a:pt x="245" y="119"/>
                    <a:pt x="245" y="120"/>
                  </a:cubicBezTo>
                  <a:cubicBezTo>
                    <a:pt x="245" y="120"/>
                    <a:pt x="245" y="120"/>
                    <a:pt x="245" y="120"/>
                  </a:cubicBezTo>
                  <a:cubicBezTo>
                    <a:pt x="244" y="120"/>
                    <a:pt x="243" y="120"/>
                    <a:pt x="242" y="121"/>
                  </a:cubicBezTo>
                  <a:cubicBezTo>
                    <a:pt x="242" y="121"/>
                    <a:pt x="243" y="120"/>
                    <a:pt x="243" y="120"/>
                  </a:cubicBezTo>
                  <a:close/>
                  <a:moveTo>
                    <a:pt x="261" y="161"/>
                  </a:moveTo>
                  <a:cubicBezTo>
                    <a:pt x="262" y="161"/>
                    <a:pt x="262" y="161"/>
                    <a:pt x="262" y="161"/>
                  </a:cubicBezTo>
                  <a:cubicBezTo>
                    <a:pt x="264" y="161"/>
                    <a:pt x="266" y="161"/>
                    <a:pt x="267" y="161"/>
                  </a:cubicBezTo>
                  <a:cubicBezTo>
                    <a:pt x="267" y="161"/>
                    <a:pt x="267" y="162"/>
                    <a:pt x="267" y="163"/>
                  </a:cubicBezTo>
                  <a:cubicBezTo>
                    <a:pt x="266" y="162"/>
                    <a:pt x="264" y="162"/>
                    <a:pt x="263" y="162"/>
                  </a:cubicBezTo>
                  <a:cubicBezTo>
                    <a:pt x="262" y="161"/>
                    <a:pt x="262" y="161"/>
                    <a:pt x="261" y="161"/>
                  </a:cubicBezTo>
                  <a:close/>
                  <a:moveTo>
                    <a:pt x="245" y="153"/>
                  </a:moveTo>
                  <a:cubicBezTo>
                    <a:pt x="244" y="148"/>
                    <a:pt x="242" y="144"/>
                    <a:pt x="238" y="142"/>
                  </a:cubicBezTo>
                  <a:cubicBezTo>
                    <a:pt x="236" y="141"/>
                    <a:pt x="233" y="142"/>
                    <a:pt x="231" y="143"/>
                  </a:cubicBezTo>
                  <a:cubicBezTo>
                    <a:pt x="229" y="144"/>
                    <a:pt x="228" y="147"/>
                    <a:pt x="227" y="148"/>
                  </a:cubicBezTo>
                  <a:cubicBezTo>
                    <a:pt x="225" y="150"/>
                    <a:pt x="224" y="147"/>
                    <a:pt x="222" y="144"/>
                  </a:cubicBezTo>
                  <a:cubicBezTo>
                    <a:pt x="223" y="144"/>
                    <a:pt x="223" y="143"/>
                    <a:pt x="223" y="143"/>
                  </a:cubicBezTo>
                  <a:cubicBezTo>
                    <a:pt x="224" y="142"/>
                    <a:pt x="225" y="140"/>
                    <a:pt x="226" y="139"/>
                  </a:cubicBezTo>
                  <a:cubicBezTo>
                    <a:pt x="226" y="138"/>
                    <a:pt x="227" y="137"/>
                    <a:pt x="227" y="136"/>
                  </a:cubicBezTo>
                  <a:cubicBezTo>
                    <a:pt x="228" y="135"/>
                    <a:pt x="228" y="134"/>
                    <a:pt x="228" y="133"/>
                  </a:cubicBezTo>
                  <a:cubicBezTo>
                    <a:pt x="228" y="132"/>
                    <a:pt x="229" y="132"/>
                    <a:pt x="229" y="132"/>
                  </a:cubicBezTo>
                  <a:cubicBezTo>
                    <a:pt x="230" y="131"/>
                    <a:pt x="230" y="131"/>
                    <a:pt x="230" y="131"/>
                  </a:cubicBezTo>
                  <a:cubicBezTo>
                    <a:pt x="231" y="130"/>
                    <a:pt x="232" y="130"/>
                    <a:pt x="233" y="129"/>
                  </a:cubicBezTo>
                  <a:cubicBezTo>
                    <a:pt x="233" y="128"/>
                    <a:pt x="234" y="128"/>
                    <a:pt x="235" y="127"/>
                  </a:cubicBezTo>
                  <a:cubicBezTo>
                    <a:pt x="235" y="127"/>
                    <a:pt x="236" y="126"/>
                    <a:pt x="236" y="126"/>
                  </a:cubicBezTo>
                  <a:cubicBezTo>
                    <a:pt x="237" y="125"/>
                    <a:pt x="238" y="125"/>
                    <a:pt x="239" y="125"/>
                  </a:cubicBezTo>
                  <a:cubicBezTo>
                    <a:pt x="240" y="124"/>
                    <a:pt x="240" y="124"/>
                    <a:pt x="241" y="123"/>
                  </a:cubicBezTo>
                  <a:cubicBezTo>
                    <a:pt x="243" y="123"/>
                    <a:pt x="244" y="122"/>
                    <a:pt x="246" y="121"/>
                  </a:cubicBezTo>
                  <a:cubicBezTo>
                    <a:pt x="247" y="125"/>
                    <a:pt x="251" y="130"/>
                    <a:pt x="253" y="130"/>
                  </a:cubicBezTo>
                  <a:cubicBezTo>
                    <a:pt x="257" y="131"/>
                    <a:pt x="262" y="129"/>
                    <a:pt x="266" y="130"/>
                  </a:cubicBezTo>
                  <a:cubicBezTo>
                    <a:pt x="265" y="133"/>
                    <a:pt x="265" y="135"/>
                    <a:pt x="263" y="137"/>
                  </a:cubicBezTo>
                  <a:cubicBezTo>
                    <a:pt x="262" y="139"/>
                    <a:pt x="260" y="140"/>
                    <a:pt x="261" y="142"/>
                  </a:cubicBezTo>
                  <a:cubicBezTo>
                    <a:pt x="261" y="142"/>
                    <a:pt x="262" y="142"/>
                    <a:pt x="262" y="142"/>
                  </a:cubicBezTo>
                  <a:cubicBezTo>
                    <a:pt x="263" y="145"/>
                    <a:pt x="264" y="146"/>
                    <a:pt x="266" y="148"/>
                  </a:cubicBezTo>
                  <a:cubicBezTo>
                    <a:pt x="267" y="148"/>
                    <a:pt x="267" y="149"/>
                    <a:pt x="268" y="150"/>
                  </a:cubicBezTo>
                  <a:cubicBezTo>
                    <a:pt x="269" y="151"/>
                    <a:pt x="270" y="151"/>
                    <a:pt x="271" y="152"/>
                  </a:cubicBezTo>
                  <a:cubicBezTo>
                    <a:pt x="272" y="155"/>
                    <a:pt x="270" y="156"/>
                    <a:pt x="269" y="158"/>
                  </a:cubicBezTo>
                  <a:cubicBezTo>
                    <a:pt x="269" y="159"/>
                    <a:pt x="268" y="159"/>
                    <a:pt x="268" y="159"/>
                  </a:cubicBezTo>
                  <a:cubicBezTo>
                    <a:pt x="266" y="159"/>
                    <a:pt x="264" y="159"/>
                    <a:pt x="262" y="159"/>
                  </a:cubicBezTo>
                  <a:cubicBezTo>
                    <a:pt x="261" y="159"/>
                    <a:pt x="259" y="159"/>
                    <a:pt x="257" y="159"/>
                  </a:cubicBezTo>
                  <a:cubicBezTo>
                    <a:pt x="257" y="159"/>
                    <a:pt x="256" y="159"/>
                    <a:pt x="255" y="159"/>
                  </a:cubicBezTo>
                  <a:cubicBezTo>
                    <a:pt x="254" y="158"/>
                    <a:pt x="251" y="156"/>
                    <a:pt x="250" y="156"/>
                  </a:cubicBezTo>
                  <a:cubicBezTo>
                    <a:pt x="245" y="155"/>
                    <a:pt x="244" y="159"/>
                    <a:pt x="245" y="153"/>
                  </a:cubicBezTo>
                  <a:close/>
                  <a:moveTo>
                    <a:pt x="217" y="261"/>
                  </a:moveTo>
                  <a:cubicBezTo>
                    <a:pt x="217" y="261"/>
                    <a:pt x="217" y="261"/>
                    <a:pt x="218" y="261"/>
                  </a:cubicBezTo>
                  <a:cubicBezTo>
                    <a:pt x="218" y="261"/>
                    <a:pt x="218" y="261"/>
                    <a:pt x="218" y="261"/>
                  </a:cubicBezTo>
                  <a:cubicBezTo>
                    <a:pt x="219" y="261"/>
                    <a:pt x="219" y="260"/>
                    <a:pt x="220" y="260"/>
                  </a:cubicBezTo>
                  <a:cubicBezTo>
                    <a:pt x="220" y="260"/>
                    <a:pt x="220" y="260"/>
                    <a:pt x="220" y="260"/>
                  </a:cubicBezTo>
                  <a:cubicBezTo>
                    <a:pt x="219" y="261"/>
                    <a:pt x="219" y="261"/>
                    <a:pt x="219" y="261"/>
                  </a:cubicBezTo>
                  <a:cubicBezTo>
                    <a:pt x="219" y="261"/>
                    <a:pt x="218" y="261"/>
                    <a:pt x="218" y="261"/>
                  </a:cubicBezTo>
                  <a:cubicBezTo>
                    <a:pt x="218" y="261"/>
                    <a:pt x="217" y="261"/>
                    <a:pt x="217" y="261"/>
                  </a:cubicBezTo>
                  <a:close/>
                  <a:moveTo>
                    <a:pt x="166" y="242"/>
                  </a:moveTo>
                  <a:cubicBezTo>
                    <a:pt x="167" y="240"/>
                    <a:pt x="167" y="239"/>
                    <a:pt x="167" y="237"/>
                  </a:cubicBezTo>
                  <a:cubicBezTo>
                    <a:pt x="167" y="236"/>
                    <a:pt x="167" y="236"/>
                    <a:pt x="168" y="234"/>
                  </a:cubicBezTo>
                  <a:cubicBezTo>
                    <a:pt x="168" y="234"/>
                    <a:pt x="168" y="233"/>
                    <a:pt x="168" y="233"/>
                  </a:cubicBezTo>
                  <a:cubicBezTo>
                    <a:pt x="168" y="232"/>
                    <a:pt x="168" y="232"/>
                    <a:pt x="168" y="232"/>
                  </a:cubicBezTo>
                  <a:cubicBezTo>
                    <a:pt x="168" y="231"/>
                    <a:pt x="168" y="231"/>
                    <a:pt x="168" y="231"/>
                  </a:cubicBezTo>
                  <a:cubicBezTo>
                    <a:pt x="168" y="230"/>
                    <a:pt x="168" y="230"/>
                    <a:pt x="168" y="229"/>
                  </a:cubicBezTo>
                  <a:cubicBezTo>
                    <a:pt x="168" y="229"/>
                    <a:pt x="168" y="229"/>
                    <a:pt x="168" y="229"/>
                  </a:cubicBezTo>
                  <a:cubicBezTo>
                    <a:pt x="168" y="229"/>
                    <a:pt x="168" y="229"/>
                    <a:pt x="168" y="229"/>
                  </a:cubicBezTo>
                  <a:cubicBezTo>
                    <a:pt x="168" y="229"/>
                    <a:pt x="168" y="229"/>
                    <a:pt x="168" y="229"/>
                  </a:cubicBezTo>
                  <a:cubicBezTo>
                    <a:pt x="168" y="229"/>
                    <a:pt x="169" y="228"/>
                    <a:pt x="169" y="227"/>
                  </a:cubicBezTo>
                  <a:cubicBezTo>
                    <a:pt x="169" y="227"/>
                    <a:pt x="170" y="226"/>
                    <a:pt x="170" y="225"/>
                  </a:cubicBezTo>
                  <a:cubicBezTo>
                    <a:pt x="170" y="225"/>
                    <a:pt x="170" y="225"/>
                    <a:pt x="170" y="225"/>
                  </a:cubicBezTo>
                  <a:cubicBezTo>
                    <a:pt x="170" y="224"/>
                    <a:pt x="170" y="224"/>
                    <a:pt x="170" y="224"/>
                  </a:cubicBezTo>
                  <a:cubicBezTo>
                    <a:pt x="171" y="224"/>
                    <a:pt x="171" y="224"/>
                    <a:pt x="171" y="224"/>
                  </a:cubicBezTo>
                  <a:cubicBezTo>
                    <a:pt x="171" y="223"/>
                    <a:pt x="171" y="222"/>
                    <a:pt x="171" y="221"/>
                  </a:cubicBezTo>
                  <a:cubicBezTo>
                    <a:pt x="172" y="218"/>
                    <a:pt x="174" y="214"/>
                    <a:pt x="175" y="210"/>
                  </a:cubicBezTo>
                  <a:cubicBezTo>
                    <a:pt x="176" y="207"/>
                    <a:pt x="176" y="203"/>
                    <a:pt x="176" y="199"/>
                  </a:cubicBezTo>
                  <a:cubicBezTo>
                    <a:pt x="176" y="199"/>
                    <a:pt x="176" y="198"/>
                    <a:pt x="176" y="198"/>
                  </a:cubicBezTo>
                  <a:cubicBezTo>
                    <a:pt x="176" y="198"/>
                    <a:pt x="176" y="198"/>
                    <a:pt x="176" y="198"/>
                  </a:cubicBezTo>
                  <a:cubicBezTo>
                    <a:pt x="180" y="198"/>
                    <a:pt x="183" y="198"/>
                    <a:pt x="186" y="200"/>
                  </a:cubicBezTo>
                  <a:cubicBezTo>
                    <a:pt x="189" y="202"/>
                    <a:pt x="192" y="205"/>
                    <a:pt x="195" y="203"/>
                  </a:cubicBezTo>
                  <a:cubicBezTo>
                    <a:pt x="198" y="202"/>
                    <a:pt x="199" y="200"/>
                    <a:pt x="203" y="200"/>
                  </a:cubicBezTo>
                  <a:cubicBezTo>
                    <a:pt x="205" y="200"/>
                    <a:pt x="207" y="200"/>
                    <a:pt x="209" y="199"/>
                  </a:cubicBezTo>
                  <a:cubicBezTo>
                    <a:pt x="209" y="201"/>
                    <a:pt x="209" y="202"/>
                    <a:pt x="209" y="203"/>
                  </a:cubicBezTo>
                  <a:cubicBezTo>
                    <a:pt x="209" y="205"/>
                    <a:pt x="209" y="205"/>
                    <a:pt x="209" y="205"/>
                  </a:cubicBezTo>
                  <a:cubicBezTo>
                    <a:pt x="209" y="206"/>
                    <a:pt x="209" y="206"/>
                    <a:pt x="209" y="207"/>
                  </a:cubicBezTo>
                  <a:cubicBezTo>
                    <a:pt x="209" y="208"/>
                    <a:pt x="209" y="209"/>
                    <a:pt x="210" y="210"/>
                  </a:cubicBezTo>
                  <a:cubicBezTo>
                    <a:pt x="210" y="211"/>
                    <a:pt x="210" y="212"/>
                    <a:pt x="210" y="213"/>
                  </a:cubicBezTo>
                  <a:cubicBezTo>
                    <a:pt x="210" y="213"/>
                    <a:pt x="210" y="213"/>
                    <a:pt x="210" y="213"/>
                  </a:cubicBezTo>
                  <a:cubicBezTo>
                    <a:pt x="210" y="215"/>
                    <a:pt x="210" y="215"/>
                    <a:pt x="210" y="215"/>
                  </a:cubicBezTo>
                  <a:cubicBezTo>
                    <a:pt x="210" y="215"/>
                    <a:pt x="211" y="215"/>
                    <a:pt x="211" y="216"/>
                  </a:cubicBezTo>
                  <a:cubicBezTo>
                    <a:pt x="211" y="216"/>
                    <a:pt x="211" y="216"/>
                    <a:pt x="211" y="217"/>
                  </a:cubicBezTo>
                  <a:cubicBezTo>
                    <a:pt x="211" y="218"/>
                    <a:pt x="212" y="220"/>
                    <a:pt x="213" y="221"/>
                  </a:cubicBezTo>
                  <a:cubicBezTo>
                    <a:pt x="214" y="222"/>
                    <a:pt x="214" y="223"/>
                    <a:pt x="214" y="224"/>
                  </a:cubicBezTo>
                  <a:cubicBezTo>
                    <a:pt x="215" y="225"/>
                    <a:pt x="216" y="226"/>
                    <a:pt x="217" y="227"/>
                  </a:cubicBezTo>
                  <a:cubicBezTo>
                    <a:pt x="217" y="228"/>
                    <a:pt x="218" y="229"/>
                    <a:pt x="219" y="230"/>
                  </a:cubicBezTo>
                  <a:cubicBezTo>
                    <a:pt x="220" y="230"/>
                    <a:pt x="221" y="231"/>
                    <a:pt x="222" y="232"/>
                  </a:cubicBezTo>
                  <a:cubicBezTo>
                    <a:pt x="223" y="232"/>
                    <a:pt x="224" y="233"/>
                    <a:pt x="225" y="233"/>
                  </a:cubicBezTo>
                  <a:cubicBezTo>
                    <a:pt x="225" y="234"/>
                    <a:pt x="226" y="234"/>
                    <a:pt x="226" y="235"/>
                  </a:cubicBezTo>
                  <a:cubicBezTo>
                    <a:pt x="226" y="235"/>
                    <a:pt x="226" y="236"/>
                    <a:pt x="226" y="237"/>
                  </a:cubicBezTo>
                  <a:cubicBezTo>
                    <a:pt x="226" y="238"/>
                    <a:pt x="226" y="239"/>
                    <a:pt x="226" y="239"/>
                  </a:cubicBezTo>
                  <a:cubicBezTo>
                    <a:pt x="226" y="241"/>
                    <a:pt x="225" y="242"/>
                    <a:pt x="224" y="243"/>
                  </a:cubicBezTo>
                  <a:cubicBezTo>
                    <a:pt x="224" y="244"/>
                    <a:pt x="223" y="244"/>
                    <a:pt x="223" y="245"/>
                  </a:cubicBezTo>
                  <a:cubicBezTo>
                    <a:pt x="222" y="245"/>
                    <a:pt x="222" y="245"/>
                    <a:pt x="222" y="245"/>
                  </a:cubicBezTo>
                  <a:cubicBezTo>
                    <a:pt x="221" y="246"/>
                    <a:pt x="221" y="246"/>
                    <a:pt x="221" y="246"/>
                  </a:cubicBezTo>
                  <a:cubicBezTo>
                    <a:pt x="219" y="248"/>
                    <a:pt x="218" y="249"/>
                    <a:pt x="217" y="250"/>
                  </a:cubicBezTo>
                  <a:cubicBezTo>
                    <a:pt x="217" y="251"/>
                    <a:pt x="216" y="251"/>
                    <a:pt x="216" y="251"/>
                  </a:cubicBezTo>
                  <a:cubicBezTo>
                    <a:pt x="216" y="251"/>
                    <a:pt x="216" y="251"/>
                    <a:pt x="216" y="252"/>
                  </a:cubicBezTo>
                  <a:cubicBezTo>
                    <a:pt x="215" y="252"/>
                    <a:pt x="214" y="252"/>
                    <a:pt x="213" y="252"/>
                  </a:cubicBezTo>
                  <a:cubicBezTo>
                    <a:pt x="212" y="253"/>
                    <a:pt x="211" y="253"/>
                    <a:pt x="211" y="253"/>
                  </a:cubicBezTo>
                  <a:cubicBezTo>
                    <a:pt x="210" y="254"/>
                    <a:pt x="210" y="254"/>
                    <a:pt x="210" y="254"/>
                  </a:cubicBezTo>
                  <a:cubicBezTo>
                    <a:pt x="208" y="255"/>
                    <a:pt x="206" y="256"/>
                    <a:pt x="204" y="256"/>
                  </a:cubicBezTo>
                  <a:cubicBezTo>
                    <a:pt x="204" y="257"/>
                    <a:pt x="203" y="257"/>
                    <a:pt x="202" y="257"/>
                  </a:cubicBezTo>
                  <a:cubicBezTo>
                    <a:pt x="201" y="258"/>
                    <a:pt x="200" y="258"/>
                    <a:pt x="198" y="259"/>
                  </a:cubicBezTo>
                  <a:cubicBezTo>
                    <a:pt x="197" y="259"/>
                    <a:pt x="195" y="260"/>
                    <a:pt x="194" y="261"/>
                  </a:cubicBezTo>
                  <a:cubicBezTo>
                    <a:pt x="194" y="261"/>
                    <a:pt x="193" y="261"/>
                    <a:pt x="193" y="261"/>
                  </a:cubicBezTo>
                  <a:cubicBezTo>
                    <a:pt x="193" y="262"/>
                    <a:pt x="193" y="262"/>
                    <a:pt x="193" y="262"/>
                  </a:cubicBezTo>
                  <a:cubicBezTo>
                    <a:pt x="192" y="262"/>
                    <a:pt x="192" y="262"/>
                    <a:pt x="192" y="262"/>
                  </a:cubicBezTo>
                  <a:cubicBezTo>
                    <a:pt x="190" y="263"/>
                    <a:pt x="190" y="263"/>
                    <a:pt x="190" y="263"/>
                  </a:cubicBezTo>
                  <a:cubicBezTo>
                    <a:pt x="190" y="264"/>
                    <a:pt x="190" y="264"/>
                    <a:pt x="189" y="264"/>
                  </a:cubicBezTo>
                  <a:cubicBezTo>
                    <a:pt x="189" y="264"/>
                    <a:pt x="189" y="264"/>
                    <a:pt x="189" y="265"/>
                  </a:cubicBezTo>
                  <a:cubicBezTo>
                    <a:pt x="188" y="265"/>
                    <a:pt x="188" y="265"/>
                    <a:pt x="188" y="265"/>
                  </a:cubicBezTo>
                  <a:cubicBezTo>
                    <a:pt x="188" y="265"/>
                    <a:pt x="188" y="265"/>
                    <a:pt x="188" y="265"/>
                  </a:cubicBezTo>
                  <a:cubicBezTo>
                    <a:pt x="188" y="265"/>
                    <a:pt x="188" y="265"/>
                    <a:pt x="187" y="265"/>
                  </a:cubicBezTo>
                  <a:cubicBezTo>
                    <a:pt x="187" y="266"/>
                    <a:pt x="186" y="266"/>
                    <a:pt x="186" y="266"/>
                  </a:cubicBezTo>
                  <a:cubicBezTo>
                    <a:pt x="185" y="267"/>
                    <a:pt x="184" y="268"/>
                    <a:pt x="183" y="269"/>
                  </a:cubicBezTo>
                  <a:cubicBezTo>
                    <a:pt x="183" y="269"/>
                    <a:pt x="182" y="269"/>
                    <a:pt x="182" y="269"/>
                  </a:cubicBezTo>
                  <a:cubicBezTo>
                    <a:pt x="181" y="269"/>
                    <a:pt x="180" y="270"/>
                    <a:pt x="179" y="270"/>
                  </a:cubicBezTo>
                  <a:cubicBezTo>
                    <a:pt x="179" y="271"/>
                    <a:pt x="178" y="271"/>
                    <a:pt x="178" y="272"/>
                  </a:cubicBezTo>
                  <a:cubicBezTo>
                    <a:pt x="178" y="272"/>
                    <a:pt x="177" y="272"/>
                    <a:pt x="177" y="272"/>
                  </a:cubicBezTo>
                  <a:cubicBezTo>
                    <a:pt x="177" y="273"/>
                    <a:pt x="177" y="273"/>
                    <a:pt x="177" y="273"/>
                  </a:cubicBezTo>
                  <a:cubicBezTo>
                    <a:pt x="175" y="275"/>
                    <a:pt x="174" y="277"/>
                    <a:pt x="174" y="279"/>
                  </a:cubicBezTo>
                  <a:cubicBezTo>
                    <a:pt x="173" y="279"/>
                    <a:pt x="173" y="280"/>
                    <a:pt x="173" y="280"/>
                  </a:cubicBezTo>
                  <a:cubicBezTo>
                    <a:pt x="173" y="281"/>
                    <a:pt x="173" y="281"/>
                    <a:pt x="173" y="281"/>
                  </a:cubicBezTo>
                  <a:cubicBezTo>
                    <a:pt x="172" y="278"/>
                    <a:pt x="171" y="275"/>
                    <a:pt x="170" y="272"/>
                  </a:cubicBezTo>
                  <a:cubicBezTo>
                    <a:pt x="169" y="270"/>
                    <a:pt x="169" y="270"/>
                    <a:pt x="169" y="270"/>
                  </a:cubicBezTo>
                  <a:cubicBezTo>
                    <a:pt x="169" y="269"/>
                    <a:pt x="169" y="269"/>
                    <a:pt x="169" y="269"/>
                  </a:cubicBezTo>
                  <a:cubicBezTo>
                    <a:pt x="168" y="268"/>
                    <a:pt x="168" y="268"/>
                    <a:pt x="168" y="268"/>
                  </a:cubicBezTo>
                  <a:cubicBezTo>
                    <a:pt x="168" y="267"/>
                    <a:pt x="168" y="267"/>
                    <a:pt x="168" y="267"/>
                  </a:cubicBezTo>
                  <a:cubicBezTo>
                    <a:pt x="168" y="266"/>
                    <a:pt x="168" y="265"/>
                    <a:pt x="167" y="264"/>
                  </a:cubicBezTo>
                  <a:cubicBezTo>
                    <a:pt x="167" y="262"/>
                    <a:pt x="167" y="260"/>
                    <a:pt x="167" y="259"/>
                  </a:cubicBezTo>
                  <a:cubicBezTo>
                    <a:pt x="167" y="258"/>
                    <a:pt x="167" y="257"/>
                    <a:pt x="167" y="256"/>
                  </a:cubicBezTo>
                  <a:cubicBezTo>
                    <a:pt x="167" y="255"/>
                    <a:pt x="167" y="254"/>
                    <a:pt x="167" y="253"/>
                  </a:cubicBezTo>
                  <a:cubicBezTo>
                    <a:pt x="167" y="249"/>
                    <a:pt x="166" y="245"/>
                    <a:pt x="166" y="242"/>
                  </a:cubicBezTo>
                  <a:close/>
                  <a:moveTo>
                    <a:pt x="158" y="217"/>
                  </a:moveTo>
                  <a:cubicBezTo>
                    <a:pt x="159" y="215"/>
                    <a:pt x="159" y="213"/>
                    <a:pt x="161" y="212"/>
                  </a:cubicBezTo>
                  <a:cubicBezTo>
                    <a:pt x="161" y="212"/>
                    <a:pt x="162" y="211"/>
                    <a:pt x="163" y="211"/>
                  </a:cubicBezTo>
                  <a:cubicBezTo>
                    <a:pt x="163" y="212"/>
                    <a:pt x="163" y="213"/>
                    <a:pt x="163" y="214"/>
                  </a:cubicBezTo>
                  <a:cubicBezTo>
                    <a:pt x="162" y="217"/>
                    <a:pt x="162" y="217"/>
                    <a:pt x="162" y="217"/>
                  </a:cubicBezTo>
                  <a:cubicBezTo>
                    <a:pt x="162" y="218"/>
                    <a:pt x="161" y="219"/>
                    <a:pt x="161" y="219"/>
                  </a:cubicBezTo>
                  <a:cubicBezTo>
                    <a:pt x="160" y="221"/>
                    <a:pt x="160" y="222"/>
                    <a:pt x="159" y="223"/>
                  </a:cubicBezTo>
                  <a:cubicBezTo>
                    <a:pt x="159" y="221"/>
                    <a:pt x="158" y="219"/>
                    <a:pt x="158" y="217"/>
                  </a:cubicBezTo>
                  <a:close/>
                  <a:moveTo>
                    <a:pt x="152" y="314"/>
                  </a:moveTo>
                  <a:cubicBezTo>
                    <a:pt x="152" y="315"/>
                    <a:pt x="152" y="315"/>
                    <a:pt x="152" y="315"/>
                  </a:cubicBezTo>
                  <a:cubicBezTo>
                    <a:pt x="153" y="315"/>
                    <a:pt x="153" y="316"/>
                    <a:pt x="153" y="316"/>
                  </a:cubicBezTo>
                  <a:cubicBezTo>
                    <a:pt x="153" y="317"/>
                    <a:pt x="154" y="318"/>
                    <a:pt x="154" y="320"/>
                  </a:cubicBezTo>
                  <a:cubicBezTo>
                    <a:pt x="156" y="326"/>
                    <a:pt x="156" y="326"/>
                    <a:pt x="156" y="326"/>
                  </a:cubicBezTo>
                  <a:cubicBezTo>
                    <a:pt x="156" y="328"/>
                    <a:pt x="157" y="330"/>
                    <a:pt x="157" y="332"/>
                  </a:cubicBezTo>
                  <a:cubicBezTo>
                    <a:pt x="157" y="333"/>
                    <a:pt x="157" y="333"/>
                    <a:pt x="157" y="334"/>
                  </a:cubicBezTo>
                  <a:cubicBezTo>
                    <a:pt x="157" y="335"/>
                    <a:pt x="157" y="335"/>
                    <a:pt x="157" y="335"/>
                  </a:cubicBezTo>
                  <a:cubicBezTo>
                    <a:pt x="157" y="335"/>
                    <a:pt x="157" y="335"/>
                    <a:pt x="157" y="335"/>
                  </a:cubicBezTo>
                  <a:cubicBezTo>
                    <a:pt x="157" y="333"/>
                    <a:pt x="157" y="333"/>
                    <a:pt x="157" y="333"/>
                  </a:cubicBezTo>
                  <a:cubicBezTo>
                    <a:pt x="156" y="333"/>
                    <a:pt x="156" y="333"/>
                    <a:pt x="156" y="332"/>
                  </a:cubicBezTo>
                  <a:cubicBezTo>
                    <a:pt x="156" y="331"/>
                    <a:pt x="155" y="330"/>
                    <a:pt x="155" y="329"/>
                  </a:cubicBezTo>
                  <a:cubicBezTo>
                    <a:pt x="155" y="326"/>
                    <a:pt x="154" y="323"/>
                    <a:pt x="153" y="320"/>
                  </a:cubicBezTo>
                  <a:cubicBezTo>
                    <a:pt x="153" y="318"/>
                    <a:pt x="152" y="316"/>
                    <a:pt x="152" y="314"/>
                  </a:cubicBezTo>
                  <a:close/>
                  <a:moveTo>
                    <a:pt x="151" y="177"/>
                  </a:moveTo>
                  <a:cubicBezTo>
                    <a:pt x="151" y="177"/>
                    <a:pt x="151" y="176"/>
                    <a:pt x="151" y="175"/>
                  </a:cubicBezTo>
                  <a:cubicBezTo>
                    <a:pt x="151" y="175"/>
                    <a:pt x="151" y="174"/>
                    <a:pt x="151" y="174"/>
                  </a:cubicBezTo>
                  <a:cubicBezTo>
                    <a:pt x="151" y="173"/>
                    <a:pt x="151" y="173"/>
                    <a:pt x="151" y="173"/>
                  </a:cubicBezTo>
                  <a:cubicBezTo>
                    <a:pt x="151" y="172"/>
                    <a:pt x="151" y="171"/>
                    <a:pt x="152" y="171"/>
                  </a:cubicBezTo>
                  <a:cubicBezTo>
                    <a:pt x="152" y="170"/>
                    <a:pt x="152" y="169"/>
                    <a:pt x="152" y="168"/>
                  </a:cubicBezTo>
                  <a:cubicBezTo>
                    <a:pt x="152" y="168"/>
                    <a:pt x="152" y="167"/>
                    <a:pt x="152" y="167"/>
                  </a:cubicBezTo>
                  <a:cubicBezTo>
                    <a:pt x="152" y="166"/>
                    <a:pt x="152" y="166"/>
                    <a:pt x="152" y="166"/>
                  </a:cubicBezTo>
                  <a:cubicBezTo>
                    <a:pt x="152" y="165"/>
                    <a:pt x="152" y="165"/>
                    <a:pt x="152" y="165"/>
                  </a:cubicBezTo>
                  <a:cubicBezTo>
                    <a:pt x="152" y="165"/>
                    <a:pt x="152" y="165"/>
                    <a:pt x="152" y="165"/>
                  </a:cubicBezTo>
                  <a:cubicBezTo>
                    <a:pt x="154" y="164"/>
                    <a:pt x="156" y="163"/>
                    <a:pt x="157" y="163"/>
                  </a:cubicBezTo>
                  <a:cubicBezTo>
                    <a:pt x="159" y="164"/>
                    <a:pt x="159" y="165"/>
                    <a:pt x="160" y="167"/>
                  </a:cubicBezTo>
                  <a:cubicBezTo>
                    <a:pt x="161" y="170"/>
                    <a:pt x="160" y="173"/>
                    <a:pt x="160" y="176"/>
                  </a:cubicBezTo>
                  <a:cubicBezTo>
                    <a:pt x="160" y="177"/>
                    <a:pt x="160" y="179"/>
                    <a:pt x="160" y="180"/>
                  </a:cubicBezTo>
                  <a:cubicBezTo>
                    <a:pt x="161" y="182"/>
                    <a:pt x="162" y="182"/>
                    <a:pt x="165" y="183"/>
                  </a:cubicBezTo>
                  <a:cubicBezTo>
                    <a:pt x="165" y="183"/>
                    <a:pt x="166" y="183"/>
                    <a:pt x="168" y="183"/>
                  </a:cubicBezTo>
                  <a:cubicBezTo>
                    <a:pt x="167" y="186"/>
                    <a:pt x="167" y="186"/>
                    <a:pt x="167" y="186"/>
                  </a:cubicBezTo>
                  <a:cubicBezTo>
                    <a:pt x="167" y="187"/>
                    <a:pt x="167" y="187"/>
                    <a:pt x="167" y="188"/>
                  </a:cubicBezTo>
                  <a:cubicBezTo>
                    <a:pt x="167" y="189"/>
                    <a:pt x="166" y="189"/>
                    <a:pt x="166" y="190"/>
                  </a:cubicBezTo>
                  <a:cubicBezTo>
                    <a:pt x="166" y="191"/>
                    <a:pt x="165" y="192"/>
                    <a:pt x="165" y="194"/>
                  </a:cubicBezTo>
                  <a:cubicBezTo>
                    <a:pt x="164" y="195"/>
                    <a:pt x="164" y="196"/>
                    <a:pt x="164" y="197"/>
                  </a:cubicBezTo>
                  <a:cubicBezTo>
                    <a:pt x="164" y="198"/>
                    <a:pt x="163" y="200"/>
                    <a:pt x="163" y="201"/>
                  </a:cubicBezTo>
                  <a:cubicBezTo>
                    <a:pt x="161" y="201"/>
                    <a:pt x="159" y="201"/>
                    <a:pt x="157" y="202"/>
                  </a:cubicBezTo>
                  <a:cubicBezTo>
                    <a:pt x="156" y="203"/>
                    <a:pt x="155" y="203"/>
                    <a:pt x="155" y="203"/>
                  </a:cubicBezTo>
                  <a:cubicBezTo>
                    <a:pt x="155" y="203"/>
                    <a:pt x="155" y="202"/>
                    <a:pt x="155" y="202"/>
                  </a:cubicBezTo>
                  <a:cubicBezTo>
                    <a:pt x="154" y="199"/>
                    <a:pt x="154" y="196"/>
                    <a:pt x="154" y="193"/>
                  </a:cubicBezTo>
                  <a:cubicBezTo>
                    <a:pt x="153" y="192"/>
                    <a:pt x="153" y="191"/>
                    <a:pt x="153" y="191"/>
                  </a:cubicBezTo>
                  <a:cubicBezTo>
                    <a:pt x="153" y="188"/>
                    <a:pt x="153" y="188"/>
                    <a:pt x="153" y="188"/>
                  </a:cubicBezTo>
                  <a:cubicBezTo>
                    <a:pt x="152" y="186"/>
                    <a:pt x="152" y="185"/>
                    <a:pt x="152" y="183"/>
                  </a:cubicBezTo>
                  <a:cubicBezTo>
                    <a:pt x="151" y="181"/>
                    <a:pt x="151" y="179"/>
                    <a:pt x="151" y="177"/>
                  </a:cubicBezTo>
                  <a:close/>
                  <a:moveTo>
                    <a:pt x="84" y="158"/>
                  </a:moveTo>
                  <a:cubicBezTo>
                    <a:pt x="85" y="158"/>
                    <a:pt x="86" y="158"/>
                    <a:pt x="87" y="158"/>
                  </a:cubicBezTo>
                  <a:cubicBezTo>
                    <a:pt x="88" y="158"/>
                    <a:pt x="90" y="158"/>
                    <a:pt x="91" y="158"/>
                  </a:cubicBezTo>
                  <a:cubicBezTo>
                    <a:pt x="91" y="158"/>
                    <a:pt x="91" y="159"/>
                    <a:pt x="91" y="159"/>
                  </a:cubicBezTo>
                  <a:cubicBezTo>
                    <a:pt x="91" y="159"/>
                    <a:pt x="90" y="159"/>
                    <a:pt x="90" y="159"/>
                  </a:cubicBezTo>
                  <a:cubicBezTo>
                    <a:pt x="90" y="159"/>
                    <a:pt x="89" y="159"/>
                    <a:pt x="89" y="159"/>
                  </a:cubicBezTo>
                  <a:cubicBezTo>
                    <a:pt x="88" y="159"/>
                    <a:pt x="87" y="159"/>
                    <a:pt x="86" y="159"/>
                  </a:cubicBezTo>
                  <a:cubicBezTo>
                    <a:pt x="84" y="159"/>
                    <a:pt x="84" y="159"/>
                    <a:pt x="84" y="159"/>
                  </a:cubicBezTo>
                  <a:cubicBezTo>
                    <a:pt x="84" y="159"/>
                    <a:pt x="84" y="159"/>
                    <a:pt x="84" y="159"/>
                  </a:cubicBezTo>
                  <a:cubicBezTo>
                    <a:pt x="84" y="159"/>
                    <a:pt x="84" y="159"/>
                    <a:pt x="84" y="159"/>
                  </a:cubicBezTo>
                  <a:cubicBezTo>
                    <a:pt x="84" y="159"/>
                    <a:pt x="84" y="159"/>
                    <a:pt x="84" y="158"/>
                  </a:cubicBezTo>
                  <a:close/>
                  <a:moveTo>
                    <a:pt x="120" y="171"/>
                  </a:moveTo>
                  <a:cubicBezTo>
                    <a:pt x="120" y="171"/>
                    <a:pt x="119" y="170"/>
                    <a:pt x="118" y="170"/>
                  </a:cubicBezTo>
                  <a:cubicBezTo>
                    <a:pt x="118" y="169"/>
                    <a:pt x="117" y="168"/>
                    <a:pt x="116" y="168"/>
                  </a:cubicBezTo>
                  <a:cubicBezTo>
                    <a:pt x="116" y="167"/>
                    <a:pt x="115" y="167"/>
                    <a:pt x="115" y="166"/>
                  </a:cubicBezTo>
                  <a:cubicBezTo>
                    <a:pt x="114" y="165"/>
                    <a:pt x="113" y="164"/>
                    <a:pt x="111" y="162"/>
                  </a:cubicBezTo>
                  <a:cubicBezTo>
                    <a:pt x="111" y="162"/>
                    <a:pt x="111" y="162"/>
                    <a:pt x="110" y="161"/>
                  </a:cubicBezTo>
                  <a:cubicBezTo>
                    <a:pt x="110" y="161"/>
                    <a:pt x="109" y="161"/>
                    <a:pt x="109" y="161"/>
                  </a:cubicBezTo>
                  <a:cubicBezTo>
                    <a:pt x="108" y="160"/>
                    <a:pt x="107" y="160"/>
                    <a:pt x="106" y="160"/>
                  </a:cubicBezTo>
                  <a:cubicBezTo>
                    <a:pt x="105" y="159"/>
                    <a:pt x="105" y="159"/>
                    <a:pt x="104" y="159"/>
                  </a:cubicBezTo>
                  <a:cubicBezTo>
                    <a:pt x="103" y="159"/>
                    <a:pt x="103" y="159"/>
                    <a:pt x="103" y="159"/>
                  </a:cubicBezTo>
                  <a:cubicBezTo>
                    <a:pt x="102" y="159"/>
                    <a:pt x="102" y="159"/>
                    <a:pt x="101" y="159"/>
                  </a:cubicBezTo>
                  <a:cubicBezTo>
                    <a:pt x="101" y="159"/>
                    <a:pt x="101" y="158"/>
                    <a:pt x="100" y="158"/>
                  </a:cubicBezTo>
                  <a:cubicBezTo>
                    <a:pt x="100" y="158"/>
                    <a:pt x="100" y="158"/>
                    <a:pt x="99" y="158"/>
                  </a:cubicBezTo>
                  <a:cubicBezTo>
                    <a:pt x="99" y="158"/>
                    <a:pt x="98" y="158"/>
                    <a:pt x="98" y="158"/>
                  </a:cubicBezTo>
                  <a:cubicBezTo>
                    <a:pt x="97" y="157"/>
                    <a:pt x="97" y="157"/>
                    <a:pt x="97" y="157"/>
                  </a:cubicBezTo>
                  <a:cubicBezTo>
                    <a:pt x="96" y="157"/>
                    <a:pt x="96" y="157"/>
                    <a:pt x="95" y="156"/>
                  </a:cubicBezTo>
                  <a:cubicBezTo>
                    <a:pt x="95" y="156"/>
                    <a:pt x="94" y="156"/>
                    <a:pt x="94" y="156"/>
                  </a:cubicBezTo>
                  <a:cubicBezTo>
                    <a:pt x="93" y="156"/>
                    <a:pt x="92" y="156"/>
                    <a:pt x="91" y="156"/>
                  </a:cubicBezTo>
                  <a:cubicBezTo>
                    <a:pt x="90" y="156"/>
                    <a:pt x="88" y="156"/>
                    <a:pt x="87" y="156"/>
                  </a:cubicBezTo>
                  <a:cubicBezTo>
                    <a:pt x="86" y="156"/>
                    <a:pt x="85" y="156"/>
                    <a:pt x="84" y="156"/>
                  </a:cubicBezTo>
                  <a:cubicBezTo>
                    <a:pt x="84" y="155"/>
                    <a:pt x="85" y="155"/>
                    <a:pt x="85" y="154"/>
                  </a:cubicBezTo>
                  <a:cubicBezTo>
                    <a:pt x="86" y="152"/>
                    <a:pt x="87" y="151"/>
                    <a:pt x="89" y="150"/>
                  </a:cubicBezTo>
                  <a:cubicBezTo>
                    <a:pt x="92" y="147"/>
                    <a:pt x="97" y="148"/>
                    <a:pt x="100" y="150"/>
                  </a:cubicBezTo>
                  <a:cubicBezTo>
                    <a:pt x="102" y="152"/>
                    <a:pt x="104" y="154"/>
                    <a:pt x="106" y="155"/>
                  </a:cubicBezTo>
                  <a:cubicBezTo>
                    <a:pt x="107" y="156"/>
                    <a:pt x="108" y="157"/>
                    <a:pt x="109" y="156"/>
                  </a:cubicBezTo>
                  <a:cubicBezTo>
                    <a:pt x="110" y="155"/>
                    <a:pt x="109" y="155"/>
                    <a:pt x="110" y="154"/>
                  </a:cubicBezTo>
                  <a:cubicBezTo>
                    <a:pt x="112" y="152"/>
                    <a:pt x="112" y="153"/>
                    <a:pt x="115" y="154"/>
                  </a:cubicBezTo>
                  <a:cubicBezTo>
                    <a:pt x="117" y="155"/>
                    <a:pt x="118" y="156"/>
                    <a:pt x="120" y="157"/>
                  </a:cubicBezTo>
                  <a:cubicBezTo>
                    <a:pt x="120" y="157"/>
                    <a:pt x="120" y="157"/>
                    <a:pt x="120" y="158"/>
                  </a:cubicBezTo>
                  <a:cubicBezTo>
                    <a:pt x="120" y="159"/>
                    <a:pt x="120" y="161"/>
                    <a:pt x="120" y="162"/>
                  </a:cubicBezTo>
                  <a:cubicBezTo>
                    <a:pt x="120" y="162"/>
                    <a:pt x="120" y="162"/>
                    <a:pt x="120" y="162"/>
                  </a:cubicBezTo>
                  <a:cubicBezTo>
                    <a:pt x="116" y="164"/>
                    <a:pt x="117" y="166"/>
                    <a:pt x="120" y="168"/>
                  </a:cubicBezTo>
                  <a:cubicBezTo>
                    <a:pt x="120" y="169"/>
                    <a:pt x="120" y="170"/>
                    <a:pt x="120" y="171"/>
                  </a:cubicBezTo>
                  <a:close/>
                  <a:moveTo>
                    <a:pt x="122" y="158"/>
                  </a:moveTo>
                  <a:cubicBezTo>
                    <a:pt x="122" y="159"/>
                    <a:pt x="122" y="160"/>
                    <a:pt x="121" y="161"/>
                  </a:cubicBezTo>
                  <a:cubicBezTo>
                    <a:pt x="121" y="160"/>
                    <a:pt x="121" y="159"/>
                    <a:pt x="121" y="158"/>
                  </a:cubicBezTo>
                  <a:cubicBezTo>
                    <a:pt x="121" y="157"/>
                    <a:pt x="121" y="157"/>
                    <a:pt x="121" y="157"/>
                  </a:cubicBezTo>
                  <a:cubicBezTo>
                    <a:pt x="122" y="158"/>
                    <a:pt x="122" y="158"/>
                    <a:pt x="122" y="158"/>
                  </a:cubicBezTo>
                  <a:close/>
                  <a:moveTo>
                    <a:pt x="126" y="178"/>
                  </a:moveTo>
                  <a:cubicBezTo>
                    <a:pt x="126" y="178"/>
                    <a:pt x="126" y="177"/>
                    <a:pt x="126" y="177"/>
                  </a:cubicBezTo>
                  <a:cubicBezTo>
                    <a:pt x="125" y="177"/>
                    <a:pt x="125" y="176"/>
                    <a:pt x="125" y="176"/>
                  </a:cubicBezTo>
                  <a:cubicBezTo>
                    <a:pt x="125" y="176"/>
                    <a:pt x="124" y="175"/>
                    <a:pt x="124" y="175"/>
                  </a:cubicBezTo>
                  <a:cubicBezTo>
                    <a:pt x="124" y="174"/>
                    <a:pt x="123" y="173"/>
                    <a:pt x="122" y="173"/>
                  </a:cubicBezTo>
                  <a:cubicBezTo>
                    <a:pt x="122" y="173"/>
                    <a:pt x="122" y="173"/>
                    <a:pt x="122" y="173"/>
                  </a:cubicBezTo>
                  <a:cubicBezTo>
                    <a:pt x="122" y="172"/>
                    <a:pt x="122" y="170"/>
                    <a:pt x="122" y="169"/>
                  </a:cubicBezTo>
                  <a:cubicBezTo>
                    <a:pt x="123" y="170"/>
                    <a:pt x="124" y="170"/>
                    <a:pt x="125" y="171"/>
                  </a:cubicBezTo>
                  <a:cubicBezTo>
                    <a:pt x="125" y="172"/>
                    <a:pt x="125" y="172"/>
                    <a:pt x="125" y="173"/>
                  </a:cubicBezTo>
                  <a:cubicBezTo>
                    <a:pt x="125" y="175"/>
                    <a:pt x="126" y="176"/>
                    <a:pt x="126" y="178"/>
                  </a:cubicBezTo>
                  <a:close/>
                  <a:moveTo>
                    <a:pt x="141" y="144"/>
                  </a:moveTo>
                  <a:cubicBezTo>
                    <a:pt x="140" y="145"/>
                    <a:pt x="140" y="145"/>
                    <a:pt x="139" y="145"/>
                  </a:cubicBezTo>
                  <a:cubicBezTo>
                    <a:pt x="139" y="145"/>
                    <a:pt x="139" y="145"/>
                    <a:pt x="138" y="145"/>
                  </a:cubicBezTo>
                  <a:cubicBezTo>
                    <a:pt x="138" y="143"/>
                    <a:pt x="137" y="142"/>
                    <a:pt x="136" y="141"/>
                  </a:cubicBezTo>
                  <a:cubicBezTo>
                    <a:pt x="138" y="141"/>
                    <a:pt x="140" y="143"/>
                    <a:pt x="141" y="144"/>
                  </a:cubicBezTo>
                  <a:close/>
                  <a:moveTo>
                    <a:pt x="142" y="200"/>
                  </a:moveTo>
                  <a:cubicBezTo>
                    <a:pt x="142" y="202"/>
                    <a:pt x="142" y="204"/>
                    <a:pt x="143" y="207"/>
                  </a:cubicBezTo>
                  <a:cubicBezTo>
                    <a:pt x="142" y="206"/>
                    <a:pt x="142" y="205"/>
                    <a:pt x="140" y="204"/>
                  </a:cubicBezTo>
                  <a:cubicBezTo>
                    <a:pt x="140" y="203"/>
                    <a:pt x="139" y="202"/>
                    <a:pt x="139" y="201"/>
                  </a:cubicBezTo>
                  <a:cubicBezTo>
                    <a:pt x="138" y="200"/>
                    <a:pt x="138" y="198"/>
                    <a:pt x="137" y="196"/>
                  </a:cubicBezTo>
                  <a:cubicBezTo>
                    <a:pt x="137" y="196"/>
                    <a:pt x="137" y="196"/>
                    <a:pt x="137" y="195"/>
                  </a:cubicBezTo>
                  <a:cubicBezTo>
                    <a:pt x="136" y="195"/>
                    <a:pt x="136" y="194"/>
                    <a:pt x="136" y="194"/>
                  </a:cubicBezTo>
                  <a:cubicBezTo>
                    <a:pt x="135" y="193"/>
                    <a:pt x="135" y="193"/>
                    <a:pt x="134" y="193"/>
                  </a:cubicBezTo>
                  <a:cubicBezTo>
                    <a:pt x="134" y="192"/>
                    <a:pt x="134" y="192"/>
                    <a:pt x="134" y="192"/>
                  </a:cubicBezTo>
                  <a:cubicBezTo>
                    <a:pt x="135" y="191"/>
                    <a:pt x="137" y="189"/>
                    <a:pt x="137" y="189"/>
                  </a:cubicBezTo>
                  <a:cubicBezTo>
                    <a:pt x="137" y="185"/>
                    <a:pt x="134" y="185"/>
                    <a:pt x="131" y="185"/>
                  </a:cubicBezTo>
                  <a:cubicBezTo>
                    <a:pt x="131" y="184"/>
                    <a:pt x="131" y="184"/>
                    <a:pt x="131" y="183"/>
                  </a:cubicBezTo>
                  <a:cubicBezTo>
                    <a:pt x="131" y="183"/>
                    <a:pt x="131" y="183"/>
                    <a:pt x="131" y="183"/>
                  </a:cubicBezTo>
                  <a:cubicBezTo>
                    <a:pt x="131" y="182"/>
                    <a:pt x="131" y="182"/>
                    <a:pt x="131" y="182"/>
                  </a:cubicBezTo>
                  <a:cubicBezTo>
                    <a:pt x="130" y="181"/>
                    <a:pt x="130" y="181"/>
                    <a:pt x="130" y="181"/>
                  </a:cubicBezTo>
                  <a:cubicBezTo>
                    <a:pt x="129" y="178"/>
                    <a:pt x="128" y="175"/>
                    <a:pt x="128" y="173"/>
                  </a:cubicBezTo>
                  <a:cubicBezTo>
                    <a:pt x="128" y="173"/>
                    <a:pt x="128" y="172"/>
                    <a:pt x="128" y="172"/>
                  </a:cubicBezTo>
                  <a:cubicBezTo>
                    <a:pt x="131" y="173"/>
                    <a:pt x="133" y="174"/>
                    <a:pt x="136" y="174"/>
                  </a:cubicBezTo>
                  <a:cubicBezTo>
                    <a:pt x="137" y="174"/>
                    <a:pt x="138" y="174"/>
                    <a:pt x="138" y="174"/>
                  </a:cubicBezTo>
                  <a:cubicBezTo>
                    <a:pt x="138" y="176"/>
                    <a:pt x="138" y="177"/>
                    <a:pt x="139" y="179"/>
                  </a:cubicBezTo>
                  <a:cubicBezTo>
                    <a:pt x="140" y="190"/>
                    <a:pt x="140" y="190"/>
                    <a:pt x="140" y="190"/>
                  </a:cubicBezTo>
                  <a:cubicBezTo>
                    <a:pt x="141" y="195"/>
                    <a:pt x="141" y="195"/>
                    <a:pt x="141" y="195"/>
                  </a:cubicBezTo>
                  <a:cubicBezTo>
                    <a:pt x="141" y="196"/>
                    <a:pt x="141" y="197"/>
                    <a:pt x="141" y="198"/>
                  </a:cubicBezTo>
                  <a:cubicBezTo>
                    <a:pt x="141" y="198"/>
                    <a:pt x="141" y="199"/>
                    <a:pt x="142" y="200"/>
                  </a:cubicBezTo>
                  <a:close/>
                  <a:moveTo>
                    <a:pt x="146" y="182"/>
                  </a:moveTo>
                  <a:cubicBezTo>
                    <a:pt x="146" y="185"/>
                    <a:pt x="145" y="187"/>
                    <a:pt x="145" y="190"/>
                  </a:cubicBezTo>
                  <a:cubicBezTo>
                    <a:pt x="145" y="191"/>
                    <a:pt x="145" y="193"/>
                    <a:pt x="145" y="195"/>
                  </a:cubicBezTo>
                  <a:cubicBezTo>
                    <a:pt x="145" y="195"/>
                    <a:pt x="145" y="195"/>
                    <a:pt x="145" y="195"/>
                  </a:cubicBezTo>
                  <a:cubicBezTo>
                    <a:pt x="145" y="195"/>
                    <a:pt x="145" y="195"/>
                    <a:pt x="145" y="194"/>
                  </a:cubicBezTo>
                  <a:cubicBezTo>
                    <a:pt x="144" y="189"/>
                    <a:pt x="144" y="189"/>
                    <a:pt x="144" y="189"/>
                  </a:cubicBezTo>
                  <a:cubicBezTo>
                    <a:pt x="142" y="179"/>
                    <a:pt x="142" y="179"/>
                    <a:pt x="142" y="179"/>
                  </a:cubicBezTo>
                  <a:cubicBezTo>
                    <a:pt x="142" y="177"/>
                    <a:pt x="142" y="175"/>
                    <a:pt x="142" y="173"/>
                  </a:cubicBezTo>
                  <a:cubicBezTo>
                    <a:pt x="143" y="172"/>
                    <a:pt x="143" y="172"/>
                    <a:pt x="144" y="171"/>
                  </a:cubicBezTo>
                  <a:cubicBezTo>
                    <a:pt x="144" y="171"/>
                    <a:pt x="145" y="170"/>
                    <a:pt x="145" y="170"/>
                  </a:cubicBezTo>
                  <a:cubicBezTo>
                    <a:pt x="145" y="171"/>
                    <a:pt x="145" y="171"/>
                    <a:pt x="145" y="171"/>
                  </a:cubicBezTo>
                  <a:cubicBezTo>
                    <a:pt x="145" y="174"/>
                    <a:pt x="145" y="177"/>
                    <a:pt x="146" y="180"/>
                  </a:cubicBezTo>
                  <a:cubicBezTo>
                    <a:pt x="146" y="181"/>
                    <a:pt x="146" y="182"/>
                    <a:pt x="146" y="182"/>
                  </a:cubicBezTo>
                  <a:close/>
                  <a:moveTo>
                    <a:pt x="148" y="234"/>
                  </a:moveTo>
                  <a:cubicBezTo>
                    <a:pt x="146" y="234"/>
                    <a:pt x="147" y="233"/>
                    <a:pt x="146" y="232"/>
                  </a:cubicBezTo>
                  <a:cubicBezTo>
                    <a:pt x="145" y="229"/>
                    <a:pt x="144" y="226"/>
                    <a:pt x="143" y="223"/>
                  </a:cubicBezTo>
                  <a:cubicBezTo>
                    <a:pt x="144" y="223"/>
                    <a:pt x="145" y="222"/>
                    <a:pt x="146" y="222"/>
                  </a:cubicBezTo>
                  <a:cubicBezTo>
                    <a:pt x="146" y="223"/>
                    <a:pt x="146" y="224"/>
                    <a:pt x="146" y="225"/>
                  </a:cubicBezTo>
                  <a:cubicBezTo>
                    <a:pt x="146" y="225"/>
                    <a:pt x="146" y="226"/>
                    <a:pt x="146" y="226"/>
                  </a:cubicBezTo>
                  <a:cubicBezTo>
                    <a:pt x="146" y="227"/>
                    <a:pt x="146" y="227"/>
                    <a:pt x="146" y="228"/>
                  </a:cubicBezTo>
                  <a:cubicBezTo>
                    <a:pt x="146" y="229"/>
                    <a:pt x="147" y="230"/>
                    <a:pt x="147" y="230"/>
                  </a:cubicBezTo>
                  <a:cubicBezTo>
                    <a:pt x="147" y="231"/>
                    <a:pt x="147" y="232"/>
                    <a:pt x="147" y="232"/>
                  </a:cubicBezTo>
                  <a:cubicBezTo>
                    <a:pt x="147" y="233"/>
                    <a:pt x="148" y="233"/>
                    <a:pt x="148" y="233"/>
                  </a:cubicBezTo>
                  <a:cubicBezTo>
                    <a:pt x="148" y="233"/>
                    <a:pt x="148" y="233"/>
                    <a:pt x="148" y="233"/>
                  </a:cubicBezTo>
                  <a:lnTo>
                    <a:pt x="148" y="234"/>
                  </a:lnTo>
                  <a:close/>
                  <a:moveTo>
                    <a:pt x="150" y="166"/>
                  </a:moveTo>
                  <a:cubicBezTo>
                    <a:pt x="150" y="166"/>
                    <a:pt x="150" y="166"/>
                    <a:pt x="150" y="166"/>
                  </a:cubicBezTo>
                  <a:cubicBezTo>
                    <a:pt x="150" y="166"/>
                    <a:pt x="150" y="166"/>
                    <a:pt x="150" y="166"/>
                  </a:cubicBezTo>
                  <a:cubicBezTo>
                    <a:pt x="150" y="166"/>
                    <a:pt x="150" y="166"/>
                    <a:pt x="150" y="166"/>
                  </a:cubicBezTo>
                  <a:cubicBezTo>
                    <a:pt x="150" y="166"/>
                    <a:pt x="150" y="166"/>
                    <a:pt x="150" y="166"/>
                  </a:cubicBezTo>
                  <a:close/>
                  <a:moveTo>
                    <a:pt x="150" y="205"/>
                  </a:moveTo>
                  <a:cubicBezTo>
                    <a:pt x="150" y="205"/>
                    <a:pt x="150" y="205"/>
                    <a:pt x="150" y="205"/>
                  </a:cubicBezTo>
                  <a:cubicBezTo>
                    <a:pt x="149" y="203"/>
                    <a:pt x="149" y="202"/>
                    <a:pt x="149" y="200"/>
                  </a:cubicBezTo>
                  <a:cubicBezTo>
                    <a:pt x="149" y="202"/>
                    <a:pt x="150" y="203"/>
                    <a:pt x="150" y="205"/>
                  </a:cubicBezTo>
                  <a:close/>
                  <a:moveTo>
                    <a:pt x="149" y="271"/>
                  </a:moveTo>
                  <a:cubicBezTo>
                    <a:pt x="148" y="270"/>
                    <a:pt x="148" y="270"/>
                    <a:pt x="147" y="269"/>
                  </a:cubicBezTo>
                  <a:cubicBezTo>
                    <a:pt x="146" y="269"/>
                    <a:pt x="146" y="268"/>
                    <a:pt x="145" y="268"/>
                  </a:cubicBezTo>
                  <a:cubicBezTo>
                    <a:pt x="144" y="267"/>
                    <a:pt x="144" y="267"/>
                    <a:pt x="144" y="267"/>
                  </a:cubicBezTo>
                  <a:cubicBezTo>
                    <a:pt x="143" y="266"/>
                    <a:pt x="143" y="266"/>
                    <a:pt x="143" y="266"/>
                  </a:cubicBezTo>
                  <a:cubicBezTo>
                    <a:pt x="142" y="265"/>
                    <a:pt x="142" y="265"/>
                    <a:pt x="142" y="265"/>
                  </a:cubicBezTo>
                  <a:cubicBezTo>
                    <a:pt x="141" y="264"/>
                    <a:pt x="139" y="264"/>
                    <a:pt x="138" y="263"/>
                  </a:cubicBezTo>
                  <a:cubicBezTo>
                    <a:pt x="137" y="262"/>
                    <a:pt x="136" y="262"/>
                    <a:pt x="135" y="261"/>
                  </a:cubicBezTo>
                  <a:cubicBezTo>
                    <a:pt x="134" y="261"/>
                    <a:pt x="133" y="260"/>
                    <a:pt x="132" y="259"/>
                  </a:cubicBezTo>
                  <a:cubicBezTo>
                    <a:pt x="130" y="257"/>
                    <a:pt x="129" y="255"/>
                    <a:pt x="128" y="253"/>
                  </a:cubicBezTo>
                  <a:cubicBezTo>
                    <a:pt x="127" y="250"/>
                    <a:pt x="126" y="248"/>
                    <a:pt x="125" y="245"/>
                  </a:cubicBezTo>
                  <a:cubicBezTo>
                    <a:pt x="123" y="241"/>
                    <a:pt x="122" y="237"/>
                    <a:pt x="121" y="233"/>
                  </a:cubicBezTo>
                  <a:cubicBezTo>
                    <a:pt x="121" y="231"/>
                    <a:pt x="120" y="229"/>
                    <a:pt x="120" y="227"/>
                  </a:cubicBezTo>
                  <a:cubicBezTo>
                    <a:pt x="120" y="227"/>
                    <a:pt x="120" y="226"/>
                    <a:pt x="119" y="226"/>
                  </a:cubicBezTo>
                  <a:cubicBezTo>
                    <a:pt x="119" y="226"/>
                    <a:pt x="119" y="226"/>
                    <a:pt x="119" y="226"/>
                  </a:cubicBezTo>
                  <a:cubicBezTo>
                    <a:pt x="119" y="224"/>
                    <a:pt x="119" y="223"/>
                    <a:pt x="118" y="222"/>
                  </a:cubicBezTo>
                  <a:cubicBezTo>
                    <a:pt x="118" y="221"/>
                    <a:pt x="118" y="221"/>
                    <a:pt x="118" y="220"/>
                  </a:cubicBezTo>
                  <a:cubicBezTo>
                    <a:pt x="118" y="220"/>
                    <a:pt x="118" y="220"/>
                    <a:pt x="119" y="220"/>
                  </a:cubicBezTo>
                  <a:cubicBezTo>
                    <a:pt x="121" y="219"/>
                    <a:pt x="124" y="220"/>
                    <a:pt x="127" y="219"/>
                  </a:cubicBezTo>
                  <a:cubicBezTo>
                    <a:pt x="127" y="218"/>
                    <a:pt x="126" y="217"/>
                    <a:pt x="126" y="216"/>
                  </a:cubicBezTo>
                  <a:cubicBezTo>
                    <a:pt x="128" y="216"/>
                    <a:pt x="129" y="218"/>
                    <a:pt x="130" y="220"/>
                  </a:cubicBezTo>
                  <a:cubicBezTo>
                    <a:pt x="131" y="220"/>
                    <a:pt x="131" y="220"/>
                    <a:pt x="131" y="220"/>
                  </a:cubicBezTo>
                  <a:cubicBezTo>
                    <a:pt x="131" y="221"/>
                    <a:pt x="131" y="221"/>
                    <a:pt x="131" y="221"/>
                  </a:cubicBezTo>
                  <a:cubicBezTo>
                    <a:pt x="131" y="222"/>
                    <a:pt x="131" y="222"/>
                    <a:pt x="131" y="222"/>
                  </a:cubicBezTo>
                  <a:cubicBezTo>
                    <a:pt x="131" y="223"/>
                    <a:pt x="132" y="223"/>
                    <a:pt x="132" y="224"/>
                  </a:cubicBezTo>
                  <a:cubicBezTo>
                    <a:pt x="132" y="225"/>
                    <a:pt x="132" y="227"/>
                    <a:pt x="133" y="228"/>
                  </a:cubicBezTo>
                  <a:cubicBezTo>
                    <a:pt x="133" y="229"/>
                    <a:pt x="133" y="229"/>
                    <a:pt x="133" y="230"/>
                  </a:cubicBezTo>
                  <a:cubicBezTo>
                    <a:pt x="134" y="230"/>
                    <a:pt x="134" y="231"/>
                    <a:pt x="134" y="231"/>
                  </a:cubicBezTo>
                  <a:cubicBezTo>
                    <a:pt x="134" y="232"/>
                    <a:pt x="134" y="232"/>
                    <a:pt x="134" y="232"/>
                  </a:cubicBezTo>
                  <a:cubicBezTo>
                    <a:pt x="135" y="233"/>
                    <a:pt x="136" y="234"/>
                    <a:pt x="136" y="236"/>
                  </a:cubicBezTo>
                  <a:cubicBezTo>
                    <a:pt x="138" y="238"/>
                    <a:pt x="139" y="240"/>
                    <a:pt x="140" y="243"/>
                  </a:cubicBezTo>
                  <a:cubicBezTo>
                    <a:pt x="141" y="244"/>
                    <a:pt x="142" y="245"/>
                    <a:pt x="143" y="246"/>
                  </a:cubicBezTo>
                  <a:cubicBezTo>
                    <a:pt x="143" y="247"/>
                    <a:pt x="144" y="248"/>
                    <a:pt x="144" y="249"/>
                  </a:cubicBezTo>
                  <a:cubicBezTo>
                    <a:pt x="145" y="250"/>
                    <a:pt x="145" y="250"/>
                    <a:pt x="145" y="251"/>
                  </a:cubicBezTo>
                  <a:cubicBezTo>
                    <a:pt x="145" y="251"/>
                    <a:pt x="145" y="252"/>
                    <a:pt x="146" y="253"/>
                  </a:cubicBezTo>
                  <a:cubicBezTo>
                    <a:pt x="146" y="254"/>
                    <a:pt x="147" y="255"/>
                    <a:pt x="147" y="256"/>
                  </a:cubicBezTo>
                  <a:cubicBezTo>
                    <a:pt x="147" y="257"/>
                    <a:pt x="147" y="257"/>
                    <a:pt x="147" y="258"/>
                  </a:cubicBezTo>
                  <a:cubicBezTo>
                    <a:pt x="147" y="259"/>
                    <a:pt x="148" y="259"/>
                    <a:pt x="148" y="260"/>
                  </a:cubicBezTo>
                  <a:cubicBezTo>
                    <a:pt x="148" y="262"/>
                    <a:pt x="149" y="263"/>
                    <a:pt x="149" y="264"/>
                  </a:cubicBezTo>
                  <a:cubicBezTo>
                    <a:pt x="149" y="265"/>
                    <a:pt x="150" y="266"/>
                    <a:pt x="150" y="268"/>
                  </a:cubicBezTo>
                  <a:cubicBezTo>
                    <a:pt x="150" y="268"/>
                    <a:pt x="150" y="269"/>
                    <a:pt x="150" y="269"/>
                  </a:cubicBezTo>
                  <a:cubicBezTo>
                    <a:pt x="150" y="270"/>
                    <a:pt x="150" y="270"/>
                    <a:pt x="150" y="270"/>
                  </a:cubicBezTo>
                  <a:cubicBezTo>
                    <a:pt x="150" y="271"/>
                    <a:pt x="150" y="271"/>
                    <a:pt x="150" y="271"/>
                  </a:cubicBezTo>
                  <a:cubicBezTo>
                    <a:pt x="150" y="273"/>
                    <a:pt x="150" y="275"/>
                    <a:pt x="151" y="277"/>
                  </a:cubicBezTo>
                  <a:cubicBezTo>
                    <a:pt x="150" y="277"/>
                    <a:pt x="150" y="277"/>
                    <a:pt x="150" y="277"/>
                  </a:cubicBezTo>
                  <a:cubicBezTo>
                    <a:pt x="150" y="276"/>
                    <a:pt x="150" y="276"/>
                    <a:pt x="150" y="276"/>
                  </a:cubicBezTo>
                  <a:cubicBezTo>
                    <a:pt x="150" y="276"/>
                    <a:pt x="150" y="276"/>
                    <a:pt x="150" y="276"/>
                  </a:cubicBezTo>
                  <a:cubicBezTo>
                    <a:pt x="150" y="276"/>
                    <a:pt x="150" y="275"/>
                    <a:pt x="150" y="274"/>
                  </a:cubicBezTo>
                  <a:cubicBezTo>
                    <a:pt x="150" y="274"/>
                    <a:pt x="150" y="274"/>
                    <a:pt x="150" y="273"/>
                  </a:cubicBezTo>
                  <a:cubicBezTo>
                    <a:pt x="150" y="273"/>
                    <a:pt x="149" y="272"/>
                    <a:pt x="149" y="271"/>
                  </a:cubicBezTo>
                  <a:close/>
                  <a:moveTo>
                    <a:pt x="137" y="268"/>
                  </a:moveTo>
                  <a:cubicBezTo>
                    <a:pt x="138" y="269"/>
                    <a:pt x="138" y="269"/>
                    <a:pt x="139" y="270"/>
                  </a:cubicBezTo>
                  <a:cubicBezTo>
                    <a:pt x="140" y="270"/>
                    <a:pt x="140" y="270"/>
                    <a:pt x="140" y="270"/>
                  </a:cubicBezTo>
                  <a:cubicBezTo>
                    <a:pt x="140" y="270"/>
                    <a:pt x="140" y="271"/>
                    <a:pt x="140" y="271"/>
                  </a:cubicBezTo>
                  <a:cubicBezTo>
                    <a:pt x="142" y="272"/>
                    <a:pt x="142" y="272"/>
                    <a:pt x="142" y="272"/>
                  </a:cubicBezTo>
                  <a:cubicBezTo>
                    <a:pt x="143" y="272"/>
                    <a:pt x="143" y="273"/>
                    <a:pt x="143" y="273"/>
                  </a:cubicBezTo>
                  <a:cubicBezTo>
                    <a:pt x="144" y="274"/>
                    <a:pt x="144" y="274"/>
                    <a:pt x="144" y="274"/>
                  </a:cubicBezTo>
                  <a:cubicBezTo>
                    <a:pt x="144" y="274"/>
                    <a:pt x="144" y="274"/>
                    <a:pt x="144" y="275"/>
                  </a:cubicBezTo>
                  <a:cubicBezTo>
                    <a:pt x="144" y="276"/>
                    <a:pt x="145" y="276"/>
                    <a:pt x="145" y="277"/>
                  </a:cubicBezTo>
                  <a:cubicBezTo>
                    <a:pt x="145" y="278"/>
                    <a:pt x="145" y="278"/>
                    <a:pt x="145" y="278"/>
                  </a:cubicBezTo>
                  <a:cubicBezTo>
                    <a:pt x="145" y="278"/>
                    <a:pt x="145" y="279"/>
                    <a:pt x="145" y="279"/>
                  </a:cubicBezTo>
                  <a:cubicBezTo>
                    <a:pt x="146" y="280"/>
                    <a:pt x="146" y="280"/>
                    <a:pt x="146" y="280"/>
                  </a:cubicBezTo>
                  <a:cubicBezTo>
                    <a:pt x="146" y="282"/>
                    <a:pt x="146" y="282"/>
                    <a:pt x="146" y="282"/>
                  </a:cubicBezTo>
                  <a:cubicBezTo>
                    <a:pt x="147" y="283"/>
                    <a:pt x="147" y="284"/>
                    <a:pt x="148" y="285"/>
                  </a:cubicBezTo>
                  <a:cubicBezTo>
                    <a:pt x="148" y="286"/>
                    <a:pt x="148" y="287"/>
                    <a:pt x="149" y="288"/>
                  </a:cubicBezTo>
                  <a:cubicBezTo>
                    <a:pt x="145" y="280"/>
                    <a:pt x="145" y="280"/>
                    <a:pt x="145" y="280"/>
                  </a:cubicBezTo>
                  <a:cubicBezTo>
                    <a:pt x="143" y="276"/>
                    <a:pt x="141" y="271"/>
                    <a:pt x="137" y="268"/>
                  </a:cubicBezTo>
                  <a:close/>
                  <a:moveTo>
                    <a:pt x="127" y="278"/>
                  </a:moveTo>
                  <a:cubicBezTo>
                    <a:pt x="132" y="283"/>
                    <a:pt x="136" y="288"/>
                    <a:pt x="139" y="293"/>
                  </a:cubicBezTo>
                  <a:cubicBezTo>
                    <a:pt x="140" y="294"/>
                    <a:pt x="141" y="295"/>
                    <a:pt x="142" y="296"/>
                  </a:cubicBezTo>
                  <a:cubicBezTo>
                    <a:pt x="142" y="296"/>
                    <a:pt x="142" y="297"/>
                    <a:pt x="142" y="297"/>
                  </a:cubicBezTo>
                  <a:cubicBezTo>
                    <a:pt x="141" y="296"/>
                    <a:pt x="140" y="295"/>
                    <a:pt x="139" y="294"/>
                  </a:cubicBezTo>
                  <a:cubicBezTo>
                    <a:pt x="137" y="292"/>
                    <a:pt x="137" y="292"/>
                    <a:pt x="137" y="292"/>
                  </a:cubicBezTo>
                  <a:cubicBezTo>
                    <a:pt x="136" y="292"/>
                    <a:pt x="136" y="291"/>
                    <a:pt x="135" y="291"/>
                  </a:cubicBezTo>
                  <a:cubicBezTo>
                    <a:pt x="134" y="290"/>
                    <a:pt x="133" y="288"/>
                    <a:pt x="133" y="287"/>
                  </a:cubicBezTo>
                  <a:cubicBezTo>
                    <a:pt x="132" y="286"/>
                    <a:pt x="131" y="284"/>
                    <a:pt x="130" y="283"/>
                  </a:cubicBezTo>
                  <a:cubicBezTo>
                    <a:pt x="130" y="282"/>
                    <a:pt x="129" y="281"/>
                    <a:pt x="129" y="280"/>
                  </a:cubicBezTo>
                  <a:cubicBezTo>
                    <a:pt x="128" y="280"/>
                    <a:pt x="128" y="279"/>
                    <a:pt x="127" y="278"/>
                  </a:cubicBezTo>
                  <a:close/>
                  <a:moveTo>
                    <a:pt x="97" y="263"/>
                  </a:moveTo>
                  <a:cubicBezTo>
                    <a:pt x="97" y="263"/>
                    <a:pt x="97" y="263"/>
                    <a:pt x="97" y="263"/>
                  </a:cubicBezTo>
                  <a:cubicBezTo>
                    <a:pt x="97" y="263"/>
                    <a:pt x="98" y="263"/>
                    <a:pt x="98" y="263"/>
                  </a:cubicBezTo>
                  <a:cubicBezTo>
                    <a:pt x="98" y="264"/>
                    <a:pt x="99" y="264"/>
                    <a:pt x="99" y="265"/>
                  </a:cubicBezTo>
                  <a:cubicBezTo>
                    <a:pt x="100" y="266"/>
                    <a:pt x="100" y="266"/>
                    <a:pt x="100" y="266"/>
                  </a:cubicBezTo>
                  <a:cubicBezTo>
                    <a:pt x="101" y="267"/>
                    <a:pt x="101" y="267"/>
                    <a:pt x="101" y="267"/>
                  </a:cubicBezTo>
                  <a:cubicBezTo>
                    <a:pt x="100" y="266"/>
                    <a:pt x="100" y="266"/>
                    <a:pt x="99" y="266"/>
                  </a:cubicBezTo>
                  <a:cubicBezTo>
                    <a:pt x="98" y="265"/>
                    <a:pt x="98" y="264"/>
                    <a:pt x="97" y="263"/>
                  </a:cubicBezTo>
                  <a:close/>
                  <a:moveTo>
                    <a:pt x="101" y="249"/>
                  </a:moveTo>
                  <a:cubicBezTo>
                    <a:pt x="100" y="248"/>
                    <a:pt x="98" y="247"/>
                    <a:pt x="96" y="246"/>
                  </a:cubicBezTo>
                  <a:cubicBezTo>
                    <a:pt x="96" y="245"/>
                    <a:pt x="96" y="244"/>
                    <a:pt x="97" y="243"/>
                  </a:cubicBezTo>
                  <a:cubicBezTo>
                    <a:pt x="99" y="242"/>
                    <a:pt x="102" y="244"/>
                    <a:pt x="104" y="243"/>
                  </a:cubicBezTo>
                  <a:cubicBezTo>
                    <a:pt x="106" y="242"/>
                    <a:pt x="105" y="241"/>
                    <a:pt x="106" y="239"/>
                  </a:cubicBezTo>
                  <a:cubicBezTo>
                    <a:pt x="109" y="238"/>
                    <a:pt x="112" y="238"/>
                    <a:pt x="114" y="235"/>
                  </a:cubicBezTo>
                  <a:cubicBezTo>
                    <a:pt x="115" y="235"/>
                    <a:pt x="116" y="234"/>
                    <a:pt x="116" y="233"/>
                  </a:cubicBezTo>
                  <a:cubicBezTo>
                    <a:pt x="116" y="233"/>
                    <a:pt x="116" y="234"/>
                    <a:pt x="116" y="234"/>
                  </a:cubicBezTo>
                  <a:cubicBezTo>
                    <a:pt x="117" y="234"/>
                    <a:pt x="117" y="235"/>
                    <a:pt x="117" y="235"/>
                  </a:cubicBezTo>
                  <a:cubicBezTo>
                    <a:pt x="117" y="236"/>
                    <a:pt x="117" y="236"/>
                    <a:pt x="117" y="237"/>
                  </a:cubicBezTo>
                  <a:cubicBezTo>
                    <a:pt x="117" y="237"/>
                    <a:pt x="117" y="238"/>
                    <a:pt x="117" y="238"/>
                  </a:cubicBezTo>
                  <a:cubicBezTo>
                    <a:pt x="117" y="239"/>
                    <a:pt x="117" y="239"/>
                    <a:pt x="117" y="239"/>
                  </a:cubicBezTo>
                  <a:cubicBezTo>
                    <a:pt x="117" y="240"/>
                    <a:pt x="117" y="240"/>
                    <a:pt x="117" y="240"/>
                  </a:cubicBezTo>
                  <a:cubicBezTo>
                    <a:pt x="117" y="240"/>
                    <a:pt x="117" y="240"/>
                    <a:pt x="117" y="240"/>
                  </a:cubicBezTo>
                  <a:cubicBezTo>
                    <a:pt x="117" y="243"/>
                    <a:pt x="118" y="245"/>
                    <a:pt x="119" y="247"/>
                  </a:cubicBezTo>
                  <a:cubicBezTo>
                    <a:pt x="119" y="249"/>
                    <a:pt x="120" y="251"/>
                    <a:pt x="121" y="253"/>
                  </a:cubicBezTo>
                  <a:cubicBezTo>
                    <a:pt x="121" y="254"/>
                    <a:pt x="121" y="254"/>
                    <a:pt x="121" y="254"/>
                  </a:cubicBezTo>
                  <a:cubicBezTo>
                    <a:pt x="122" y="257"/>
                    <a:pt x="123" y="259"/>
                    <a:pt x="124" y="261"/>
                  </a:cubicBezTo>
                  <a:cubicBezTo>
                    <a:pt x="125" y="263"/>
                    <a:pt x="126" y="265"/>
                    <a:pt x="128" y="267"/>
                  </a:cubicBezTo>
                  <a:cubicBezTo>
                    <a:pt x="130" y="269"/>
                    <a:pt x="132" y="270"/>
                    <a:pt x="133" y="271"/>
                  </a:cubicBezTo>
                  <a:cubicBezTo>
                    <a:pt x="134" y="272"/>
                    <a:pt x="135" y="274"/>
                    <a:pt x="136" y="276"/>
                  </a:cubicBezTo>
                  <a:cubicBezTo>
                    <a:pt x="137" y="278"/>
                    <a:pt x="137" y="280"/>
                    <a:pt x="138" y="282"/>
                  </a:cubicBezTo>
                  <a:cubicBezTo>
                    <a:pt x="138" y="283"/>
                    <a:pt x="138" y="284"/>
                    <a:pt x="139" y="285"/>
                  </a:cubicBezTo>
                  <a:cubicBezTo>
                    <a:pt x="136" y="282"/>
                    <a:pt x="132" y="278"/>
                    <a:pt x="128" y="275"/>
                  </a:cubicBezTo>
                  <a:cubicBezTo>
                    <a:pt x="128" y="274"/>
                    <a:pt x="128" y="274"/>
                    <a:pt x="128" y="274"/>
                  </a:cubicBezTo>
                  <a:cubicBezTo>
                    <a:pt x="128" y="274"/>
                    <a:pt x="127" y="274"/>
                    <a:pt x="127" y="274"/>
                  </a:cubicBezTo>
                  <a:cubicBezTo>
                    <a:pt x="127" y="274"/>
                    <a:pt x="126" y="273"/>
                    <a:pt x="126" y="273"/>
                  </a:cubicBezTo>
                  <a:cubicBezTo>
                    <a:pt x="125" y="273"/>
                    <a:pt x="124" y="272"/>
                    <a:pt x="123" y="272"/>
                  </a:cubicBezTo>
                  <a:cubicBezTo>
                    <a:pt x="121" y="272"/>
                    <a:pt x="119" y="272"/>
                    <a:pt x="118" y="272"/>
                  </a:cubicBezTo>
                  <a:cubicBezTo>
                    <a:pt x="116" y="272"/>
                    <a:pt x="114" y="272"/>
                    <a:pt x="113" y="272"/>
                  </a:cubicBezTo>
                  <a:cubicBezTo>
                    <a:pt x="113" y="272"/>
                    <a:pt x="113" y="272"/>
                    <a:pt x="112" y="272"/>
                  </a:cubicBezTo>
                  <a:cubicBezTo>
                    <a:pt x="112" y="272"/>
                    <a:pt x="111" y="272"/>
                    <a:pt x="110" y="272"/>
                  </a:cubicBezTo>
                  <a:cubicBezTo>
                    <a:pt x="109" y="272"/>
                    <a:pt x="108" y="271"/>
                    <a:pt x="108" y="271"/>
                  </a:cubicBezTo>
                  <a:cubicBezTo>
                    <a:pt x="106" y="270"/>
                    <a:pt x="105" y="269"/>
                    <a:pt x="104" y="268"/>
                  </a:cubicBezTo>
                  <a:cubicBezTo>
                    <a:pt x="102" y="266"/>
                    <a:pt x="102" y="266"/>
                    <a:pt x="102" y="266"/>
                  </a:cubicBezTo>
                  <a:cubicBezTo>
                    <a:pt x="101" y="265"/>
                    <a:pt x="101" y="265"/>
                    <a:pt x="101" y="265"/>
                  </a:cubicBezTo>
                  <a:cubicBezTo>
                    <a:pt x="101" y="265"/>
                    <a:pt x="101" y="265"/>
                    <a:pt x="101" y="264"/>
                  </a:cubicBezTo>
                  <a:cubicBezTo>
                    <a:pt x="100" y="264"/>
                    <a:pt x="100" y="263"/>
                    <a:pt x="99" y="262"/>
                  </a:cubicBezTo>
                  <a:cubicBezTo>
                    <a:pt x="98" y="262"/>
                    <a:pt x="98" y="262"/>
                    <a:pt x="97" y="262"/>
                  </a:cubicBezTo>
                  <a:cubicBezTo>
                    <a:pt x="97" y="262"/>
                    <a:pt x="96" y="262"/>
                    <a:pt x="96" y="261"/>
                  </a:cubicBezTo>
                  <a:cubicBezTo>
                    <a:pt x="96" y="261"/>
                    <a:pt x="96" y="261"/>
                    <a:pt x="96" y="260"/>
                  </a:cubicBezTo>
                  <a:cubicBezTo>
                    <a:pt x="96" y="258"/>
                    <a:pt x="98" y="257"/>
                    <a:pt x="99" y="255"/>
                  </a:cubicBezTo>
                  <a:cubicBezTo>
                    <a:pt x="102" y="253"/>
                    <a:pt x="104" y="252"/>
                    <a:pt x="101" y="249"/>
                  </a:cubicBezTo>
                  <a:close/>
                  <a:moveTo>
                    <a:pt x="114" y="228"/>
                  </a:moveTo>
                  <a:cubicBezTo>
                    <a:pt x="114" y="228"/>
                    <a:pt x="115" y="227"/>
                    <a:pt x="115" y="227"/>
                  </a:cubicBezTo>
                  <a:cubicBezTo>
                    <a:pt x="115" y="227"/>
                    <a:pt x="115" y="227"/>
                    <a:pt x="115" y="227"/>
                  </a:cubicBezTo>
                  <a:cubicBezTo>
                    <a:pt x="115" y="229"/>
                    <a:pt x="115" y="229"/>
                    <a:pt x="115" y="229"/>
                  </a:cubicBezTo>
                  <a:cubicBezTo>
                    <a:pt x="115" y="229"/>
                    <a:pt x="115" y="230"/>
                    <a:pt x="115" y="230"/>
                  </a:cubicBezTo>
                  <a:cubicBezTo>
                    <a:pt x="115" y="230"/>
                    <a:pt x="114" y="229"/>
                    <a:pt x="114" y="228"/>
                  </a:cubicBezTo>
                  <a:close/>
                  <a:moveTo>
                    <a:pt x="112" y="223"/>
                  </a:moveTo>
                  <a:cubicBezTo>
                    <a:pt x="112" y="222"/>
                    <a:pt x="112" y="222"/>
                    <a:pt x="112" y="222"/>
                  </a:cubicBezTo>
                  <a:cubicBezTo>
                    <a:pt x="113" y="222"/>
                    <a:pt x="113" y="222"/>
                    <a:pt x="113" y="222"/>
                  </a:cubicBezTo>
                  <a:cubicBezTo>
                    <a:pt x="113" y="222"/>
                    <a:pt x="112" y="223"/>
                    <a:pt x="112" y="223"/>
                  </a:cubicBezTo>
                  <a:close/>
                  <a:moveTo>
                    <a:pt x="80" y="166"/>
                  </a:moveTo>
                  <a:cubicBezTo>
                    <a:pt x="80" y="163"/>
                    <a:pt x="81" y="162"/>
                    <a:pt x="82" y="161"/>
                  </a:cubicBezTo>
                  <a:cubicBezTo>
                    <a:pt x="83" y="161"/>
                    <a:pt x="83" y="161"/>
                    <a:pt x="84" y="161"/>
                  </a:cubicBezTo>
                  <a:cubicBezTo>
                    <a:pt x="86" y="161"/>
                    <a:pt x="86" y="161"/>
                    <a:pt x="86" y="161"/>
                  </a:cubicBezTo>
                  <a:cubicBezTo>
                    <a:pt x="87" y="161"/>
                    <a:pt x="88" y="161"/>
                    <a:pt x="89" y="161"/>
                  </a:cubicBezTo>
                  <a:cubicBezTo>
                    <a:pt x="89" y="161"/>
                    <a:pt x="90" y="161"/>
                    <a:pt x="90" y="161"/>
                  </a:cubicBezTo>
                  <a:cubicBezTo>
                    <a:pt x="91" y="161"/>
                    <a:pt x="91" y="161"/>
                    <a:pt x="91" y="161"/>
                  </a:cubicBezTo>
                  <a:cubicBezTo>
                    <a:pt x="91" y="161"/>
                    <a:pt x="92" y="161"/>
                    <a:pt x="92" y="161"/>
                  </a:cubicBezTo>
                  <a:cubicBezTo>
                    <a:pt x="93" y="160"/>
                    <a:pt x="93" y="160"/>
                    <a:pt x="94" y="160"/>
                  </a:cubicBezTo>
                  <a:cubicBezTo>
                    <a:pt x="94" y="160"/>
                    <a:pt x="95" y="160"/>
                    <a:pt x="96" y="160"/>
                  </a:cubicBezTo>
                  <a:cubicBezTo>
                    <a:pt x="96" y="160"/>
                    <a:pt x="97" y="160"/>
                    <a:pt x="97" y="160"/>
                  </a:cubicBezTo>
                  <a:cubicBezTo>
                    <a:pt x="97" y="160"/>
                    <a:pt x="97" y="160"/>
                    <a:pt x="98" y="160"/>
                  </a:cubicBezTo>
                  <a:cubicBezTo>
                    <a:pt x="98" y="160"/>
                    <a:pt x="98" y="161"/>
                    <a:pt x="99" y="161"/>
                  </a:cubicBezTo>
                  <a:cubicBezTo>
                    <a:pt x="99" y="161"/>
                    <a:pt x="99" y="161"/>
                    <a:pt x="99" y="161"/>
                  </a:cubicBezTo>
                  <a:cubicBezTo>
                    <a:pt x="99" y="161"/>
                    <a:pt x="100" y="161"/>
                    <a:pt x="100" y="161"/>
                  </a:cubicBezTo>
                  <a:cubicBezTo>
                    <a:pt x="101" y="162"/>
                    <a:pt x="102" y="163"/>
                    <a:pt x="104" y="164"/>
                  </a:cubicBezTo>
                  <a:cubicBezTo>
                    <a:pt x="108" y="166"/>
                    <a:pt x="108" y="166"/>
                    <a:pt x="108" y="166"/>
                  </a:cubicBezTo>
                  <a:cubicBezTo>
                    <a:pt x="109" y="167"/>
                    <a:pt x="110" y="168"/>
                    <a:pt x="111" y="169"/>
                  </a:cubicBezTo>
                  <a:cubicBezTo>
                    <a:pt x="114" y="171"/>
                    <a:pt x="116" y="173"/>
                    <a:pt x="118" y="175"/>
                  </a:cubicBezTo>
                  <a:cubicBezTo>
                    <a:pt x="119" y="176"/>
                    <a:pt x="120" y="178"/>
                    <a:pt x="121" y="179"/>
                  </a:cubicBezTo>
                  <a:cubicBezTo>
                    <a:pt x="121" y="180"/>
                    <a:pt x="122" y="181"/>
                    <a:pt x="122" y="181"/>
                  </a:cubicBezTo>
                  <a:cubicBezTo>
                    <a:pt x="122" y="181"/>
                    <a:pt x="122" y="182"/>
                    <a:pt x="122" y="182"/>
                  </a:cubicBezTo>
                  <a:cubicBezTo>
                    <a:pt x="123" y="183"/>
                    <a:pt x="123" y="184"/>
                    <a:pt x="124" y="185"/>
                  </a:cubicBezTo>
                  <a:cubicBezTo>
                    <a:pt x="122" y="185"/>
                    <a:pt x="120" y="185"/>
                    <a:pt x="119" y="185"/>
                  </a:cubicBezTo>
                  <a:cubicBezTo>
                    <a:pt x="117" y="185"/>
                    <a:pt x="115" y="186"/>
                    <a:pt x="113" y="186"/>
                  </a:cubicBezTo>
                  <a:cubicBezTo>
                    <a:pt x="111" y="186"/>
                    <a:pt x="108" y="182"/>
                    <a:pt x="108" y="181"/>
                  </a:cubicBezTo>
                  <a:cubicBezTo>
                    <a:pt x="108" y="179"/>
                    <a:pt x="109" y="178"/>
                    <a:pt x="109" y="176"/>
                  </a:cubicBezTo>
                  <a:cubicBezTo>
                    <a:pt x="110" y="172"/>
                    <a:pt x="108" y="169"/>
                    <a:pt x="104" y="168"/>
                  </a:cubicBezTo>
                  <a:cubicBezTo>
                    <a:pt x="99" y="167"/>
                    <a:pt x="96" y="166"/>
                    <a:pt x="92" y="169"/>
                  </a:cubicBezTo>
                  <a:cubicBezTo>
                    <a:pt x="89" y="170"/>
                    <a:pt x="84" y="174"/>
                    <a:pt x="81" y="172"/>
                  </a:cubicBezTo>
                  <a:cubicBezTo>
                    <a:pt x="79" y="171"/>
                    <a:pt x="80" y="167"/>
                    <a:pt x="80" y="16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188" name="Freeform: Shape 187">
            <a:extLst>
              <a:ext uri="{FF2B5EF4-FFF2-40B4-BE49-F238E27FC236}">
                <a16:creationId xmlns="" xmlns:a16="http://schemas.microsoft.com/office/drawing/2014/main" id="{73749C51-1C37-43F2-81B1-5BA8B6267276}"/>
              </a:ext>
            </a:extLst>
          </p:cNvPr>
          <p:cNvSpPr>
            <a:spLocks/>
          </p:cNvSpPr>
          <p:nvPr/>
        </p:nvSpPr>
        <p:spPr bwMode="auto">
          <a:xfrm>
            <a:off x="1" y="6015294"/>
            <a:ext cx="12192001" cy="842706"/>
          </a:xfrm>
          <a:custGeom>
            <a:avLst/>
            <a:gdLst>
              <a:gd name="connsiteX0" fmla="*/ 281874 w 12192001"/>
              <a:gd name="connsiteY0" fmla="*/ 272 h 842706"/>
              <a:gd name="connsiteX1" fmla="*/ 578419 w 12192001"/>
              <a:gd name="connsiteY1" fmla="*/ 44986 h 842706"/>
              <a:gd name="connsiteX2" fmla="*/ 1323048 w 12192001"/>
              <a:gd name="connsiteY2" fmla="*/ 370586 h 842706"/>
              <a:gd name="connsiteX3" fmla="*/ 2079884 w 12192001"/>
              <a:gd name="connsiteY3" fmla="*/ 69406 h 842706"/>
              <a:gd name="connsiteX4" fmla="*/ 3011688 w 12192001"/>
              <a:gd name="connsiteY4" fmla="*/ 219996 h 842706"/>
              <a:gd name="connsiteX5" fmla="*/ 4089976 w 12192001"/>
              <a:gd name="connsiteY5" fmla="*/ 289186 h 842706"/>
              <a:gd name="connsiteX6" fmla="*/ 5233368 w 12192001"/>
              <a:gd name="connsiteY6" fmla="*/ 57196 h 842706"/>
              <a:gd name="connsiteX7" fmla="*/ 5896617 w 12192001"/>
              <a:gd name="connsiteY7" fmla="*/ 285116 h 842706"/>
              <a:gd name="connsiteX8" fmla="*/ 6580211 w 12192001"/>
              <a:gd name="connsiteY8" fmla="*/ 350236 h 842706"/>
              <a:gd name="connsiteX9" fmla="*/ 7064424 w 12192001"/>
              <a:gd name="connsiteY9" fmla="*/ 81616 h 842706"/>
              <a:gd name="connsiteX10" fmla="*/ 7878226 w 12192001"/>
              <a:gd name="connsiteY10" fmla="*/ 134526 h 842706"/>
              <a:gd name="connsiteX11" fmla="*/ 8643200 w 12192001"/>
              <a:gd name="connsiteY11" fmla="*/ 460126 h 842706"/>
              <a:gd name="connsiteX12" fmla="*/ 9355277 w 12192001"/>
              <a:gd name="connsiteY12" fmla="*/ 431636 h 842706"/>
              <a:gd name="connsiteX13" fmla="*/ 10063285 w 12192001"/>
              <a:gd name="connsiteY13" fmla="*/ 163016 h 842706"/>
              <a:gd name="connsiteX14" fmla="*/ 11418266 w 12192001"/>
              <a:gd name="connsiteY14" fmla="*/ 533386 h 842706"/>
              <a:gd name="connsiteX15" fmla="*/ 12158047 w 12192001"/>
              <a:gd name="connsiteY15" fmla="*/ 251825 h 842706"/>
              <a:gd name="connsiteX16" fmla="*/ 12192001 w 12192001"/>
              <a:gd name="connsiteY16" fmla="*/ 245804 h 842706"/>
              <a:gd name="connsiteX17" fmla="*/ 12192001 w 12192001"/>
              <a:gd name="connsiteY17" fmla="*/ 842706 h 842706"/>
              <a:gd name="connsiteX18" fmla="*/ 0 w 12192001"/>
              <a:gd name="connsiteY18" fmla="*/ 842706 h 842706"/>
              <a:gd name="connsiteX19" fmla="*/ 0 w 12192001"/>
              <a:gd name="connsiteY19" fmla="*/ 47133 h 842706"/>
              <a:gd name="connsiteX20" fmla="*/ 82270 w 12192001"/>
              <a:gd name="connsiteY20" fmla="*/ 25153 h 842706"/>
              <a:gd name="connsiteX21" fmla="*/ 281874 w 12192001"/>
              <a:gd name="connsiteY21" fmla="*/ 272 h 842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192001" h="842706">
                <a:moveTo>
                  <a:pt x="281874" y="272"/>
                </a:moveTo>
                <a:cubicBezTo>
                  <a:pt x="382153" y="-2137"/>
                  <a:pt x="482288" y="11409"/>
                  <a:pt x="578419" y="44986"/>
                </a:cubicBezTo>
                <a:cubicBezTo>
                  <a:pt x="834767" y="134526"/>
                  <a:pt x="1050424" y="366516"/>
                  <a:pt x="1323048" y="370586"/>
                </a:cubicBezTo>
                <a:cubicBezTo>
                  <a:pt x="1595672" y="370586"/>
                  <a:pt x="1815399" y="146736"/>
                  <a:pt x="2079884" y="69406"/>
                </a:cubicBezTo>
                <a:cubicBezTo>
                  <a:pt x="2385060" y="-20134"/>
                  <a:pt x="2710581" y="106036"/>
                  <a:pt x="3011688" y="219996"/>
                </a:cubicBezTo>
                <a:cubicBezTo>
                  <a:pt x="3390106" y="362446"/>
                  <a:pt x="3699351" y="407216"/>
                  <a:pt x="4089976" y="289186"/>
                </a:cubicBezTo>
                <a:cubicBezTo>
                  <a:pt x="4460256" y="175226"/>
                  <a:pt x="4834606" y="216"/>
                  <a:pt x="5233368" y="57196"/>
                </a:cubicBezTo>
                <a:cubicBezTo>
                  <a:pt x="5465302" y="89756"/>
                  <a:pt x="5676891" y="203716"/>
                  <a:pt x="5896617" y="285116"/>
                </a:cubicBezTo>
                <a:cubicBezTo>
                  <a:pt x="6112275" y="370586"/>
                  <a:pt x="6356415" y="427566"/>
                  <a:pt x="6580211" y="350236"/>
                </a:cubicBezTo>
                <a:cubicBezTo>
                  <a:pt x="6755179" y="289186"/>
                  <a:pt x="6893525" y="154876"/>
                  <a:pt x="7064424" y="81616"/>
                </a:cubicBezTo>
                <a:cubicBezTo>
                  <a:pt x="7324840" y="-24204"/>
                  <a:pt x="7617809" y="32776"/>
                  <a:pt x="7878226" y="134526"/>
                </a:cubicBezTo>
                <a:cubicBezTo>
                  <a:pt x="8134573" y="236276"/>
                  <a:pt x="8378714" y="382796"/>
                  <a:pt x="8643200" y="460126"/>
                </a:cubicBezTo>
                <a:cubicBezTo>
                  <a:pt x="8887341" y="533386"/>
                  <a:pt x="9123343" y="529316"/>
                  <a:pt x="9355277" y="431636"/>
                </a:cubicBezTo>
                <a:cubicBezTo>
                  <a:pt x="9587211" y="329886"/>
                  <a:pt x="9802868" y="179296"/>
                  <a:pt x="10063285" y="163016"/>
                </a:cubicBezTo>
                <a:cubicBezTo>
                  <a:pt x="10539359" y="130456"/>
                  <a:pt x="10946260" y="586296"/>
                  <a:pt x="11418266" y="533386"/>
                </a:cubicBezTo>
                <a:cubicBezTo>
                  <a:pt x="11681735" y="501335"/>
                  <a:pt x="11904703" y="316595"/>
                  <a:pt x="12158047" y="251825"/>
                </a:cubicBezTo>
                <a:lnTo>
                  <a:pt x="12192001" y="245804"/>
                </a:lnTo>
                <a:lnTo>
                  <a:pt x="12192001" y="842706"/>
                </a:lnTo>
                <a:lnTo>
                  <a:pt x="0" y="842706"/>
                </a:lnTo>
                <a:lnTo>
                  <a:pt x="0" y="47133"/>
                </a:lnTo>
                <a:lnTo>
                  <a:pt x="82270" y="25153"/>
                </a:lnTo>
                <a:cubicBezTo>
                  <a:pt x="148105" y="10574"/>
                  <a:pt x="215021" y="1878"/>
                  <a:pt x="281874" y="272"/>
                </a:cubicBezTo>
                <a:close/>
              </a:path>
            </a:pathLst>
          </a:custGeom>
          <a:solidFill>
            <a:srgbClr val="7A821C">
              <a:alpha val="84000"/>
            </a:srgbClr>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 name="Freeform: Shape 185">
            <a:extLst>
              <a:ext uri="{FF2B5EF4-FFF2-40B4-BE49-F238E27FC236}">
                <a16:creationId xmlns="" xmlns:a16="http://schemas.microsoft.com/office/drawing/2014/main" id="{E40CCF93-9383-4ED4-A8CE-B7F6B324E77A}"/>
              </a:ext>
            </a:extLst>
          </p:cNvPr>
          <p:cNvSpPr>
            <a:spLocks/>
          </p:cNvSpPr>
          <p:nvPr/>
        </p:nvSpPr>
        <p:spPr bwMode="auto">
          <a:xfrm>
            <a:off x="0" y="6426721"/>
            <a:ext cx="12192001" cy="431278"/>
          </a:xfrm>
          <a:custGeom>
            <a:avLst/>
            <a:gdLst>
              <a:gd name="connsiteX0" fmla="*/ 8249265 w 12192001"/>
              <a:gd name="connsiteY0" fmla="*/ 2578 h 431278"/>
              <a:gd name="connsiteX1" fmla="*/ 8887665 w 12192001"/>
              <a:gd name="connsiteY1" fmla="*/ 59738 h 431278"/>
              <a:gd name="connsiteX2" fmla="*/ 10088163 w 12192001"/>
              <a:gd name="connsiteY2" fmla="*/ 231219 h 431278"/>
              <a:gd name="connsiteX3" fmla="*/ 11203201 w 12192001"/>
              <a:gd name="connsiteY3" fmla="*/ 214887 h 431278"/>
              <a:gd name="connsiteX4" fmla="*/ 12016398 w 12192001"/>
              <a:gd name="connsiteY4" fmla="*/ 90296 h 431278"/>
              <a:gd name="connsiteX5" fmla="*/ 12192001 w 12192001"/>
              <a:gd name="connsiteY5" fmla="*/ 79349 h 431278"/>
              <a:gd name="connsiteX6" fmla="*/ 12192001 w 12192001"/>
              <a:gd name="connsiteY6" fmla="*/ 431278 h 431278"/>
              <a:gd name="connsiteX7" fmla="*/ 0 w 12192001"/>
              <a:gd name="connsiteY7" fmla="*/ 431278 h 431278"/>
              <a:gd name="connsiteX8" fmla="*/ 0 w 12192001"/>
              <a:gd name="connsiteY8" fmla="*/ 10858 h 431278"/>
              <a:gd name="connsiteX9" fmla="*/ 168988 w 12192001"/>
              <a:gd name="connsiteY9" fmla="*/ 8128 h 431278"/>
              <a:gd name="connsiteX10" fmla="*/ 1261454 w 12192001"/>
              <a:gd name="connsiteY10" fmla="*/ 100567 h 431278"/>
              <a:gd name="connsiteX11" fmla="*/ 2954359 w 12192001"/>
              <a:gd name="connsiteY11" fmla="*/ 141396 h 431278"/>
              <a:gd name="connsiteX12" fmla="*/ 4744931 w 12192001"/>
              <a:gd name="connsiteY12" fmla="*/ 18910 h 431278"/>
              <a:gd name="connsiteX13" fmla="*/ 5782650 w 12192001"/>
              <a:gd name="connsiteY13" fmla="*/ 137313 h 431278"/>
              <a:gd name="connsiteX14" fmla="*/ 6852923 w 12192001"/>
              <a:gd name="connsiteY14" fmla="*/ 169976 h 431278"/>
              <a:gd name="connsiteX15" fmla="*/ 7613917 w 12192001"/>
              <a:gd name="connsiteY15" fmla="*/ 31158 h 431278"/>
              <a:gd name="connsiteX16" fmla="*/ 8249265 w 12192001"/>
              <a:gd name="connsiteY16" fmla="*/ 2578 h 431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192001" h="431278">
                <a:moveTo>
                  <a:pt x="8249265" y="2578"/>
                </a:moveTo>
                <a:cubicBezTo>
                  <a:pt x="8466474" y="9723"/>
                  <a:pt x="8684191" y="31158"/>
                  <a:pt x="8887665" y="59738"/>
                </a:cubicBezTo>
                <a:cubicBezTo>
                  <a:pt x="9290544" y="112816"/>
                  <a:pt x="9669006" y="186307"/>
                  <a:pt x="10088163" y="231219"/>
                </a:cubicBezTo>
                <a:cubicBezTo>
                  <a:pt x="10466625" y="267964"/>
                  <a:pt x="10836947" y="263882"/>
                  <a:pt x="11203201" y="214887"/>
                </a:cubicBezTo>
                <a:cubicBezTo>
                  <a:pt x="11474839" y="175079"/>
                  <a:pt x="11732742" y="119195"/>
                  <a:pt x="12016398" y="90296"/>
                </a:cubicBezTo>
                <a:lnTo>
                  <a:pt x="12192001" y="79349"/>
                </a:lnTo>
                <a:lnTo>
                  <a:pt x="12192001" y="431278"/>
                </a:lnTo>
                <a:lnTo>
                  <a:pt x="0" y="431278"/>
                </a:lnTo>
                <a:lnTo>
                  <a:pt x="0" y="10858"/>
                </a:lnTo>
                <a:lnTo>
                  <a:pt x="168988" y="8128"/>
                </a:lnTo>
                <a:cubicBezTo>
                  <a:pt x="536577" y="10233"/>
                  <a:pt x="910461" y="57697"/>
                  <a:pt x="1261454" y="100567"/>
                </a:cubicBezTo>
                <a:cubicBezTo>
                  <a:pt x="1855598" y="178141"/>
                  <a:pt x="2343936" y="202639"/>
                  <a:pt x="2954359" y="141396"/>
                </a:cubicBezTo>
                <a:cubicBezTo>
                  <a:pt x="3536296" y="80153"/>
                  <a:pt x="4122300" y="-13753"/>
                  <a:pt x="4744931" y="18910"/>
                </a:cubicBezTo>
                <a:cubicBezTo>
                  <a:pt x="5107116" y="35241"/>
                  <a:pt x="5436744" y="92401"/>
                  <a:pt x="5782650" y="137313"/>
                </a:cubicBezTo>
                <a:cubicBezTo>
                  <a:pt x="6124486" y="182224"/>
                  <a:pt x="6507017" y="210804"/>
                  <a:pt x="6852923" y="169976"/>
                </a:cubicBezTo>
                <a:cubicBezTo>
                  <a:pt x="7125579" y="141396"/>
                  <a:pt x="7345331" y="67904"/>
                  <a:pt x="7613917" y="31158"/>
                </a:cubicBezTo>
                <a:cubicBezTo>
                  <a:pt x="7815357" y="2578"/>
                  <a:pt x="8032057" y="-4567"/>
                  <a:pt x="8249265" y="2578"/>
                </a:cubicBezTo>
                <a:close/>
              </a:path>
            </a:pathLst>
          </a:custGeom>
          <a:solidFill>
            <a:srgbClr val="CFDA51">
              <a:alpha val="64000"/>
            </a:srgbClr>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Hình chữ nhật: Góc Tròn 1">
            <a:extLst>
              <a:ext uri="{FF2B5EF4-FFF2-40B4-BE49-F238E27FC236}">
                <a16:creationId xmlns="" xmlns:a16="http://schemas.microsoft.com/office/drawing/2014/main" id="{2C2742D4-4BEE-4326-AC7C-0AF4DC3793BF}"/>
              </a:ext>
            </a:extLst>
          </p:cNvPr>
          <p:cNvSpPr/>
          <p:nvPr/>
        </p:nvSpPr>
        <p:spPr>
          <a:xfrm>
            <a:off x="871997" y="835000"/>
            <a:ext cx="10555288" cy="5599780"/>
          </a:xfrm>
          <a:prstGeom prst="roundRect">
            <a:avLst/>
          </a:prstGeom>
          <a:solidFill>
            <a:schemeClr val="bg1">
              <a:alpha val="90000"/>
            </a:schemeClr>
          </a:solid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430" name="Group 429">
            <a:extLst>
              <a:ext uri="{FF2B5EF4-FFF2-40B4-BE49-F238E27FC236}">
                <a16:creationId xmlns="" xmlns:a16="http://schemas.microsoft.com/office/drawing/2014/main" id="{23962742-E498-4B1D-93AF-1AA54B06445D}"/>
              </a:ext>
            </a:extLst>
          </p:cNvPr>
          <p:cNvGrpSpPr/>
          <p:nvPr/>
        </p:nvGrpSpPr>
        <p:grpSpPr>
          <a:xfrm>
            <a:off x="0" y="-90909"/>
            <a:ext cx="3349625" cy="1341438"/>
            <a:chOff x="0" y="5232400"/>
            <a:chExt cx="3349625" cy="1341438"/>
          </a:xfrm>
        </p:grpSpPr>
        <p:sp>
          <p:nvSpPr>
            <p:cNvPr id="429" name="Freeform: Shape 428">
              <a:extLst>
                <a:ext uri="{FF2B5EF4-FFF2-40B4-BE49-F238E27FC236}">
                  <a16:creationId xmlns="" xmlns:a16="http://schemas.microsoft.com/office/drawing/2014/main" id="{1FCD9EBD-8C72-48E2-8432-9527DC8F4F17}"/>
                </a:ext>
              </a:extLst>
            </p:cNvPr>
            <p:cNvSpPr>
              <a:spLocks/>
            </p:cNvSpPr>
            <p:nvPr/>
          </p:nvSpPr>
          <p:spPr bwMode="auto">
            <a:xfrm flipH="1">
              <a:off x="0" y="5510059"/>
              <a:ext cx="3158198" cy="621533"/>
            </a:xfrm>
            <a:custGeom>
              <a:avLst/>
              <a:gdLst>
                <a:gd name="connsiteX0" fmla="*/ 3158198 w 3158198"/>
                <a:gd name="connsiteY0" fmla="*/ 0 h 621533"/>
                <a:gd name="connsiteX1" fmla="*/ 3129724 w 3158198"/>
                <a:gd name="connsiteY1" fmla="*/ 6647 h 621533"/>
                <a:gd name="connsiteX2" fmla="*/ 2827584 w 3158198"/>
                <a:gd name="connsiteY2" fmla="*/ 104238 h 621533"/>
                <a:gd name="connsiteX3" fmla="*/ 2416220 w 3158198"/>
                <a:gd name="connsiteY3" fmla="*/ 229610 h 621533"/>
                <a:gd name="connsiteX4" fmla="*/ 1922583 w 3158198"/>
                <a:gd name="connsiteY4" fmla="*/ 309392 h 621533"/>
                <a:gd name="connsiteX5" fmla="*/ 1369370 w 3158198"/>
                <a:gd name="connsiteY5" fmla="*/ 266651 h 621533"/>
                <a:gd name="connsiteX6" fmla="*/ 1182129 w 3158198"/>
                <a:gd name="connsiteY6" fmla="*/ 246706 h 621533"/>
                <a:gd name="connsiteX7" fmla="*/ 1533916 w 3158198"/>
                <a:gd name="connsiteY7" fmla="*/ 360680 h 621533"/>
                <a:gd name="connsiteX8" fmla="*/ 1298445 w 3158198"/>
                <a:gd name="connsiteY8" fmla="*/ 554436 h 621533"/>
                <a:gd name="connsiteX9" fmla="*/ 929636 w 3158198"/>
                <a:gd name="connsiteY9" fmla="*/ 528792 h 621533"/>
                <a:gd name="connsiteX10" fmla="*/ 393445 w 3158198"/>
                <a:gd name="connsiteY10" fmla="*/ 392023 h 621533"/>
                <a:gd name="connsiteX11" fmla="*/ 356564 w 3158198"/>
                <a:gd name="connsiteY11" fmla="*/ 389174 h 621533"/>
                <a:gd name="connsiteX12" fmla="*/ 7614 w 3158198"/>
                <a:gd name="connsiteY12" fmla="*/ 346433 h 621533"/>
                <a:gd name="connsiteX13" fmla="*/ 248758 w 3158198"/>
                <a:gd name="connsiteY13" fmla="*/ 400571 h 621533"/>
                <a:gd name="connsiteX14" fmla="*/ 818994 w 3158198"/>
                <a:gd name="connsiteY14" fmla="*/ 548738 h 621533"/>
                <a:gd name="connsiteX15" fmla="*/ 864386 w 3158198"/>
                <a:gd name="connsiteY15" fmla="*/ 565834 h 621533"/>
                <a:gd name="connsiteX16" fmla="*/ 1224684 w 3158198"/>
                <a:gd name="connsiteY16" fmla="*/ 617122 h 621533"/>
                <a:gd name="connsiteX17" fmla="*/ 1420436 w 3158198"/>
                <a:gd name="connsiteY17" fmla="*/ 562985 h 621533"/>
                <a:gd name="connsiteX18" fmla="*/ 1579308 w 3158198"/>
                <a:gd name="connsiteY18" fmla="*/ 414818 h 621533"/>
                <a:gd name="connsiteX19" fmla="*/ 1741016 w 3158198"/>
                <a:gd name="connsiteY19" fmla="*/ 377776 h 621533"/>
                <a:gd name="connsiteX20" fmla="*/ 2036063 w 3158198"/>
                <a:gd name="connsiteY20" fmla="*/ 394872 h 621533"/>
                <a:gd name="connsiteX21" fmla="*/ 2589276 w 3158198"/>
                <a:gd name="connsiteY21" fmla="*/ 303693 h 621533"/>
                <a:gd name="connsiteX22" fmla="*/ 2742474 w 3158198"/>
                <a:gd name="connsiteY22" fmla="*/ 295145 h 621533"/>
                <a:gd name="connsiteX23" fmla="*/ 3087967 w 3158198"/>
                <a:gd name="connsiteY23" fmla="*/ 148492 h 621533"/>
                <a:gd name="connsiteX24" fmla="*/ 3158198 w 3158198"/>
                <a:gd name="connsiteY24" fmla="*/ 122357 h 621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158198" h="621533">
                  <a:moveTo>
                    <a:pt x="3158198" y="0"/>
                  </a:moveTo>
                  <a:lnTo>
                    <a:pt x="3129724" y="6647"/>
                  </a:lnTo>
                  <a:cubicBezTo>
                    <a:pt x="3042486" y="28730"/>
                    <a:pt x="2929716" y="61497"/>
                    <a:pt x="2827584" y="104238"/>
                  </a:cubicBezTo>
                  <a:cubicBezTo>
                    <a:pt x="2623320" y="189719"/>
                    <a:pt x="2657364" y="192568"/>
                    <a:pt x="2416220" y="229610"/>
                  </a:cubicBezTo>
                  <a:cubicBezTo>
                    <a:pt x="2177913" y="266651"/>
                    <a:pt x="2124010" y="309392"/>
                    <a:pt x="1922583" y="309392"/>
                  </a:cubicBezTo>
                  <a:cubicBezTo>
                    <a:pt x="1718320" y="312241"/>
                    <a:pt x="1627536" y="363529"/>
                    <a:pt x="1369370" y="266651"/>
                  </a:cubicBezTo>
                  <a:cubicBezTo>
                    <a:pt x="1275749" y="232459"/>
                    <a:pt x="1099856" y="209664"/>
                    <a:pt x="1182129" y="246706"/>
                  </a:cubicBezTo>
                  <a:cubicBezTo>
                    <a:pt x="1264401" y="280898"/>
                    <a:pt x="1533916" y="360680"/>
                    <a:pt x="1533916" y="360680"/>
                  </a:cubicBezTo>
                  <a:cubicBezTo>
                    <a:pt x="1533916" y="360680"/>
                    <a:pt x="1411925" y="531642"/>
                    <a:pt x="1298445" y="554436"/>
                  </a:cubicBezTo>
                  <a:cubicBezTo>
                    <a:pt x="1187803" y="577231"/>
                    <a:pt x="1071486" y="568683"/>
                    <a:pt x="929636" y="528792"/>
                  </a:cubicBezTo>
                  <a:cubicBezTo>
                    <a:pt x="810483" y="497449"/>
                    <a:pt x="407630" y="400571"/>
                    <a:pt x="393445" y="392023"/>
                  </a:cubicBezTo>
                  <a:cubicBezTo>
                    <a:pt x="376423" y="383475"/>
                    <a:pt x="356564" y="389174"/>
                    <a:pt x="356564" y="389174"/>
                  </a:cubicBezTo>
                  <a:cubicBezTo>
                    <a:pt x="356564" y="389174"/>
                    <a:pt x="55843" y="335036"/>
                    <a:pt x="7614" y="346433"/>
                  </a:cubicBezTo>
                  <a:cubicBezTo>
                    <a:pt x="-40615" y="357831"/>
                    <a:pt x="152301" y="383475"/>
                    <a:pt x="248758" y="400571"/>
                  </a:cubicBezTo>
                  <a:cubicBezTo>
                    <a:pt x="348053" y="420517"/>
                    <a:pt x="685655" y="500299"/>
                    <a:pt x="818994" y="548738"/>
                  </a:cubicBezTo>
                  <a:cubicBezTo>
                    <a:pt x="864386" y="565834"/>
                    <a:pt x="864386" y="565834"/>
                    <a:pt x="864386" y="565834"/>
                  </a:cubicBezTo>
                  <a:cubicBezTo>
                    <a:pt x="864386" y="565834"/>
                    <a:pt x="1125389" y="617122"/>
                    <a:pt x="1224684" y="617122"/>
                  </a:cubicBezTo>
                  <a:cubicBezTo>
                    <a:pt x="1326815" y="619972"/>
                    <a:pt x="1309793" y="639917"/>
                    <a:pt x="1420436" y="562985"/>
                  </a:cubicBezTo>
                  <a:cubicBezTo>
                    <a:pt x="1485687" y="517395"/>
                    <a:pt x="1533916" y="468956"/>
                    <a:pt x="1579308" y="414818"/>
                  </a:cubicBezTo>
                  <a:cubicBezTo>
                    <a:pt x="1616188" y="374927"/>
                    <a:pt x="1684276" y="374927"/>
                    <a:pt x="1741016" y="377776"/>
                  </a:cubicBezTo>
                  <a:cubicBezTo>
                    <a:pt x="1831800" y="386324"/>
                    <a:pt x="1973649" y="397722"/>
                    <a:pt x="2036063" y="394872"/>
                  </a:cubicBezTo>
                  <a:cubicBezTo>
                    <a:pt x="2138195" y="392023"/>
                    <a:pt x="2509841" y="300844"/>
                    <a:pt x="2589276" y="303693"/>
                  </a:cubicBezTo>
                  <a:cubicBezTo>
                    <a:pt x="2665875" y="306542"/>
                    <a:pt x="2680060" y="326488"/>
                    <a:pt x="2742474" y="295145"/>
                  </a:cubicBezTo>
                  <a:cubicBezTo>
                    <a:pt x="2791412" y="269500"/>
                    <a:pt x="2958440" y="198979"/>
                    <a:pt x="3087967" y="148492"/>
                  </a:cubicBezTo>
                  <a:lnTo>
                    <a:pt x="3158198" y="122357"/>
                  </a:lnTo>
                  <a:close/>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8" name="Freeform 6">
              <a:extLst>
                <a:ext uri="{FF2B5EF4-FFF2-40B4-BE49-F238E27FC236}">
                  <a16:creationId xmlns="" xmlns:a16="http://schemas.microsoft.com/office/drawing/2014/main" id="{D60D2FB4-CB77-4DD9-8B11-997459F14D6A}"/>
                </a:ext>
              </a:extLst>
            </p:cNvPr>
            <p:cNvSpPr>
              <a:spLocks/>
            </p:cNvSpPr>
            <p:nvPr/>
          </p:nvSpPr>
          <p:spPr bwMode="auto">
            <a:xfrm flipH="1">
              <a:off x="1522413" y="6272213"/>
              <a:ext cx="155575" cy="301625"/>
            </a:xfrm>
            <a:custGeom>
              <a:avLst/>
              <a:gdLst>
                <a:gd name="T0" fmla="*/ 35 w 55"/>
                <a:gd name="T1" fmla="*/ 90 h 106"/>
                <a:gd name="T2" fmla="*/ 34 w 55"/>
                <a:gd name="T3" fmla="*/ 90 h 106"/>
                <a:gd name="T4" fmla="*/ 33 w 55"/>
                <a:gd name="T5" fmla="*/ 92 h 106"/>
                <a:gd name="T6" fmla="*/ 7 w 55"/>
                <a:gd name="T7" fmla="*/ 104 h 106"/>
                <a:gd name="T8" fmla="*/ 3 w 55"/>
                <a:gd name="T9" fmla="*/ 102 h 106"/>
                <a:gd name="T10" fmla="*/ 7 w 55"/>
                <a:gd name="T11" fmla="*/ 89 h 106"/>
                <a:gd name="T12" fmla="*/ 7 w 55"/>
                <a:gd name="T13" fmla="*/ 87 h 106"/>
                <a:gd name="T14" fmla="*/ 7 w 55"/>
                <a:gd name="T15" fmla="*/ 87 h 106"/>
                <a:gd name="T16" fmla="*/ 7 w 55"/>
                <a:gd name="T17" fmla="*/ 87 h 106"/>
                <a:gd name="T18" fmla="*/ 8 w 55"/>
                <a:gd name="T19" fmla="*/ 86 h 106"/>
                <a:gd name="T20" fmla="*/ 12 w 55"/>
                <a:gd name="T21" fmla="*/ 76 h 106"/>
                <a:gd name="T22" fmla="*/ 20 w 55"/>
                <a:gd name="T23" fmla="*/ 44 h 106"/>
                <a:gd name="T24" fmla="*/ 23 w 55"/>
                <a:gd name="T25" fmla="*/ 12 h 106"/>
                <a:gd name="T26" fmla="*/ 24 w 55"/>
                <a:gd name="T27" fmla="*/ 6 h 106"/>
                <a:gd name="T28" fmla="*/ 33 w 55"/>
                <a:gd name="T29" fmla="*/ 0 h 106"/>
                <a:gd name="T30" fmla="*/ 41 w 55"/>
                <a:gd name="T31" fmla="*/ 11 h 106"/>
                <a:gd name="T32" fmla="*/ 49 w 55"/>
                <a:gd name="T33" fmla="*/ 67 h 106"/>
                <a:gd name="T34" fmla="*/ 35 w 55"/>
                <a:gd name="T35" fmla="*/ 9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5" h="106">
                  <a:moveTo>
                    <a:pt x="35" y="90"/>
                  </a:moveTo>
                  <a:cubicBezTo>
                    <a:pt x="34" y="90"/>
                    <a:pt x="34" y="90"/>
                    <a:pt x="34" y="90"/>
                  </a:cubicBezTo>
                  <a:cubicBezTo>
                    <a:pt x="34" y="91"/>
                    <a:pt x="33" y="91"/>
                    <a:pt x="33" y="92"/>
                  </a:cubicBezTo>
                  <a:cubicBezTo>
                    <a:pt x="24" y="102"/>
                    <a:pt x="9" y="106"/>
                    <a:pt x="7" y="104"/>
                  </a:cubicBezTo>
                  <a:cubicBezTo>
                    <a:pt x="3" y="104"/>
                    <a:pt x="5" y="103"/>
                    <a:pt x="3" y="102"/>
                  </a:cubicBezTo>
                  <a:cubicBezTo>
                    <a:pt x="1" y="102"/>
                    <a:pt x="0" y="100"/>
                    <a:pt x="7" y="89"/>
                  </a:cubicBezTo>
                  <a:cubicBezTo>
                    <a:pt x="7" y="88"/>
                    <a:pt x="7" y="88"/>
                    <a:pt x="7" y="87"/>
                  </a:cubicBezTo>
                  <a:cubicBezTo>
                    <a:pt x="7" y="87"/>
                    <a:pt x="7" y="87"/>
                    <a:pt x="7" y="87"/>
                  </a:cubicBezTo>
                  <a:cubicBezTo>
                    <a:pt x="7" y="87"/>
                    <a:pt x="7" y="87"/>
                    <a:pt x="7" y="87"/>
                  </a:cubicBezTo>
                  <a:cubicBezTo>
                    <a:pt x="8" y="87"/>
                    <a:pt x="8" y="87"/>
                    <a:pt x="8" y="86"/>
                  </a:cubicBezTo>
                  <a:cubicBezTo>
                    <a:pt x="9" y="83"/>
                    <a:pt x="11" y="79"/>
                    <a:pt x="12" y="76"/>
                  </a:cubicBezTo>
                  <a:cubicBezTo>
                    <a:pt x="16" y="65"/>
                    <a:pt x="19" y="52"/>
                    <a:pt x="20" y="44"/>
                  </a:cubicBezTo>
                  <a:cubicBezTo>
                    <a:pt x="21" y="37"/>
                    <a:pt x="22" y="21"/>
                    <a:pt x="23" y="12"/>
                  </a:cubicBezTo>
                  <a:cubicBezTo>
                    <a:pt x="24" y="9"/>
                    <a:pt x="24" y="6"/>
                    <a:pt x="24" y="6"/>
                  </a:cubicBezTo>
                  <a:cubicBezTo>
                    <a:pt x="33" y="0"/>
                    <a:pt x="33" y="0"/>
                    <a:pt x="33" y="0"/>
                  </a:cubicBezTo>
                  <a:cubicBezTo>
                    <a:pt x="36" y="4"/>
                    <a:pt x="39" y="7"/>
                    <a:pt x="41" y="11"/>
                  </a:cubicBezTo>
                  <a:cubicBezTo>
                    <a:pt x="55" y="34"/>
                    <a:pt x="55" y="53"/>
                    <a:pt x="49" y="67"/>
                  </a:cubicBezTo>
                  <a:cubicBezTo>
                    <a:pt x="45" y="77"/>
                    <a:pt x="40" y="84"/>
                    <a:pt x="35" y="90"/>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9" name="Freeform 7">
              <a:extLst>
                <a:ext uri="{FF2B5EF4-FFF2-40B4-BE49-F238E27FC236}">
                  <a16:creationId xmlns="" xmlns:a16="http://schemas.microsoft.com/office/drawing/2014/main" id="{8671239C-834E-4B7E-8D32-0FFCB6D7019E}"/>
                </a:ext>
              </a:extLst>
            </p:cNvPr>
            <p:cNvSpPr>
              <a:spLocks noEditPoints="1"/>
            </p:cNvSpPr>
            <p:nvPr/>
          </p:nvSpPr>
          <p:spPr bwMode="auto">
            <a:xfrm flipH="1">
              <a:off x="1530350" y="6308725"/>
              <a:ext cx="114300" cy="179388"/>
            </a:xfrm>
            <a:custGeom>
              <a:avLst/>
              <a:gdLst>
                <a:gd name="T0" fmla="*/ 7 w 40"/>
                <a:gd name="T1" fmla="*/ 43 h 63"/>
                <a:gd name="T2" fmla="*/ 5 w 40"/>
                <a:gd name="T3" fmla="*/ 47 h 63"/>
                <a:gd name="T4" fmla="*/ 0 w 40"/>
                <a:gd name="T5" fmla="*/ 63 h 63"/>
                <a:gd name="T6" fmla="*/ 7 w 40"/>
                <a:gd name="T7" fmla="*/ 43 h 63"/>
                <a:gd name="T8" fmla="*/ 39 w 40"/>
                <a:gd name="T9" fmla="*/ 38 h 63"/>
                <a:gd name="T10" fmla="*/ 37 w 40"/>
                <a:gd name="T11" fmla="*/ 54 h 63"/>
                <a:gd name="T12" fmla="*/ 40 w 40"/>
                <a:gd name="T13" fmla="*/ 41 h 63"/>
                <a:gd name="T14" fmla="*/ 39 w 40"/>
                <a:gd name="T15" fmla="*/ 38 h 63"/>
                <a:gd name="T16" fmla="*/ 22 w 40"/>
                <a:gd name="T17" fmla="*/ 0 h 63"/>
                <a:gd name="T18" fmla="*/ 21 w 40"/>
                <a:gd name="T19" fmla="*/ 3 h 63"/>
                <a:gd name="T20" fmla="*/ 18 w 40"/>
                <a:gd name="T21" fmla="*/ 22 h 63"/>
                <a:gd name="T22" fmla="*/ 21 w 40"/>
                <a:gd name="T23" fmla="*/ 28 h 63"/>
                <a:gd name="T24" fmla="*/ 12 w 40"/>
                <a:gd name="T25" fmla="*/ 59 h 63"/>
                <a:gd name="T26" fmla="*/ 24 w 40"/>
                <a:gd name="T27" fmla="*/ 34 h 63"/>
                <a:gd name="T28" fmla="*/ 29 w 40"/>
                <a:gd name="T29" fmla="*/ 19 h 63"/>
                <a:gd name="T30" fmla="*/ 31 w 40"/>
                <a:gd name="T31" fmla="*/ 22 h 63"/>
                <a:gd name="T32" fmla="*/ 27 w 40"/>
                <a:gd name="T33" fmla="*/ 52 h 63"/>
                <a:gd name="T34" fmla="*/ 37 w 40"/>
                <a:gd name="T35" fmla="*/ 31 h 63"/>
                <a:gd name="T36" fmla="*/ 35 w 40"/>
                <a:gd name="T37" fmla="*/ 26 h 63"/>
                <a:gd name="T38" fmla="*/ 35 w 40"/>
                <a:gd name="T39" fmla="*/ 26 h 63"/>
                <a:gd name="T40" fmla="*/ 22 w 40"/>
                <a:gd name="T41"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0" h="63">
                  <a:moveTo>
                    <a:pt x="7" y="43"/>
                  </a:moveTo>
                  <a:cubicBezTo>
                    <a:pt x="6" y="44"/>
                    <a:pt x="6" y="46"/>
                    <a:pt x="5" y="47"/>
                  </a:cubicBezTo>
                  <a:cubicBezTo>
                    <a:pt x="3" y="52"/>
                    <a:pt x="2" y="58"/>
                    <a:pt x="0" y="63"/>
                  </a:cubicBezTo>
                  <a:cubicBezTo>
                    <a:pt x="4" y="59"/>
                    <a:pt x="6" y="52"/>
                    <a:pt x="7" y="43"/>
                  </a:cubicBezTo>
                  <a:moveTo>
                    <a:pt x="39" y="38"/>
                  </a:moveTo>
                  <a:cubicBezTo>
                    <a:pt x="39" y="43"/>
                    <a:pt x="38" y="50"/>
                    <a:pt x="37" y="54"/>
                  </a:cubicBezTo>
                  <a:cubicBezTo>
                    <a:pt x="39" y="50"/>
                    <a:pt x="40" y="46"/>
                    <a:pt x="40" y="41"/>
                  </a:cubicBezTo>
                  <a:cubicBezTo>
                    <a:pt x="40" y="40"/>
                    <a:pt x="40" y="39"/>
                    <a:pt x="39" y="38"/>
                  </a:cubicBezTo>
                  <a:moveTo>
                    <a:pt x="22" y="0"/>
                  </a:moveTo>
                  <a:cubicBezTo>
                    <a:pt x="22" y="1"/>
                    <a:pt x="22" y="2"/>
                    <a:pt x="21" y="3"/>
                  </a:cubicBezTo>
                  <a:cubicBezTo>
                    <a:pt x="21" y="9"/>
                    <a:pt x="20" y="16"/>
                    <a:pt x="18" y="22"/>
                  </a:cubicBezTo>
                  <a:cubicBezTo>
                    <a:pt x="19" y="23"/>
                    <a:pt x="20" y="25"/>
                    <a:pt x="21" y="28"/>
                  </a:cubicBezTo>
                  <a:cubicBezTo>
                    <a:pt x="22" y="36"/>
                    <a:pt x="12" y="59"/>
                    <a:pt x="12" y="59"/>
                  </a:cubicBezTo>
                  <a:cubicBezTo>
                    <a:pt x="12" y="59"/>
                    <a:pt x="21" y="46"/>
                    <a:pt x="24" y="34"/>
                  </a:cubicBezTo>
                  <a:cubicBezTo>
                    <a:pt x="27" y="24"/>
                    <a:pt x="28" y="19"/>
                    <a:pt x="29" y="19"/>
                  </a:cubicBezTo>
                  <a:cubicBezTo>
                    <a:pt x="30" y="19"/>
                    <a:pt x="31" y="20"/>
                    <a:pt x="31" y="22"/>
                  </a:cubicBezTo>
                  <a:cubicBezTo>
                    <a:pt x="35" y="27"/>
                    <a:pt x="33" y="40"/>
                    <a:pt x="27" y="52"/>
                  </a:cubicBezTo>
                  <a:cubicBezTo>
                    <a:pt x="33" y="48"/>
                    <a:pt x="35" y="36"/>
                    <a:pt x="37" y="31"/>
                  </a:cubicBezTo>
                  <a:cubicBezTo>
                    <a:pt x="36" y="29"/>
                    <a:pt x="35" y="28"/>
                    <a:pt x="35" y="26"/>
                  </a:cubicBezTo>
                  <a:cubicBezTo>
                    <a:pt x="35" y="26"/>
                    <a:pt x="35" y="26"/>
                    <a:pt x="35" y="26"/>
                  </a:cubicBezTo>
                  <a:cubicBezTo>
                    <a:pt x="31" y="16"/>
                    <a:pt x="29" y="8"/>
                    <a:pt x="22" y="0"/>
                  </a:cubicBezTo>
                </a:path>
              </a:pathLst>
            </a:custGeom>
            <a:solidFill>
              <a:srgbClr val="FCE9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0" name="Freeform 8">
              <a:extLst>
                <a:ext uri="{FF2B5EF4-FFF2-40B4-BE49-F238E27FC236}">
                  <a16:creationId xmlns="" xmlns:a16="http://schemas.microsoft.com/office/drawing/2014/main" id="{C14D4402-C434-449F-B283-85C886590C84}"/>
                </a:ext>
              </a:extLst>
            </p:cNvPr>
            <p:cNvSpPr>
              <a:spLocks/>
            </p:cNvSpPr>
            <p:nvPr/>
          </p:nvSpPr>
          <p:spPr bwMode="auto">
            <a:xfrm flipH="1">
              <a:off x="1562100" y="6272213"/>
              <a:ext cx="241300" cy="238125"/>
            </a:xfrm>
            <a:custGeom>
              <a:avLst/>
              <a:gdLst>
                <a:gd name="T0" fmla="*/ 49 w 85"/>
                <a:gd name="T1" fmla="*/ 73 h 84"/>
                <a:gd name="T2" fmla="*/ 40 w 85"/>
                <a:gd name="T3" fmla="*/ 79 h 84"/>
                <a:gd name="T4" fmla="*/ 22 w 85"/>
                <a:gd name="T5" fmla="*/ 84 h 84"/>
                <a:gd name="T6" fmla="*/ 22 w 85"/>
                <a:gd name="T7" fmla="*/ 84 h 84"/>
                <a:gd name="T8" fmla="*/ 10 w 85"/>
                <a:gd name="T9" fmla="*/ 82 h 84"/>
                <a:gd name="T10" fmla="*/ 8 w 85"/>
                <a:gd name="T11" fmla="*/ 77 h 84"/>
                <a:gd name="T12" fmla="*/ 7 w 85"/>
                <a:gd name="T13" fmla="*/ 73 h 84"/>
                <a:gd name="T14" fmla="*/ 4 w 85"/>
                <a:gd name="T15" fmla="*/ 71 h 84"/>
                <a:gd name="T16" fmla="*/ 0 w 85"/>
                <a:gd name="T17" fmla="*/ 68 h 84"/>
                <a:gd name="T18" fmla="*/ 2 w 85"/>
                <a:gd name="T19" fmla="*/ 52 h 84"/>
                <a:gd name="T20" fmla="*/ 2 w 85"/>
                <a:gd name="T21" fmla="*/ 52 h 84"/>
                <a:gd name="T22" fmla="*/ 4 w 85"/>
                <a:gd name="T23" fmla="*/ 46 h 84"/>
                <a:gd name="T24" fmla="*/ 11 w 85"/>
                <a:gd name="T25" fmla="*/ 31 h 84"/>
                <a:gd name="T26" fmla="*/ 11 w 85"/>
                <a:gd name="T27" fmla="*/ 31 h 84"/>
                <a:gd name="T28" fmla="*/ 13 w 85"/>
                <a:gd name="T29" fmla="*/ 28 h 84"/>
                <a:gd name="T30" fmla="*/ 13 w 85"/>
                <a:gd name="T31" fmla="*/ 28 h 84"/>
                <a:gd name="T32" fmla="*/ 37 w 85"/>
                <a:gd name="T33" fmla="*/ 8 h 84"/>
                <a:gd name="T34" fmla="*/ 74 w 85"/>
                <a:gd name="T35" fmla="*/ 0 h 84"/>
                <a:gd name="T36" fmla="*/ 49 w 85"/>
                <a:gd name="T37" fmla="*/ 73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5" h="84">
                  <a:moveTo>
                    <a:pt x="49" y="73"/>
                  </a:moveTo>
                  <a:cubicBezTo>
                    <a:pt x="46" y="76"/>
                    <a:pt x="43" y="78"/>
                    <a:pt x="40" y="79"/>
                  </a:cubicBezTo>
                  <a:cubicBezTo>
                    <a:pt x="33" y="83"/>
                    <a:pt x="27" y="84"/>
                    <a:pt x="22" y="84"/>
                  </a:cubicBezTo>
                  <a:cubicBezTo>
                    <a:pt x="22" y="84"/>
                    <a:pt x="22" y="84"/>
                    <a:pt x="22" y="84"/>
                  </a:cubicBezTo>
                  <a:cubicBezTo>
                    <a:pt x="17" y="84"/>
                    <a:pt x="13" y="83"/>
                    <a:pt x="10" y="82"/>
                  </a:cubicBezTo>
                  <a:cubicBezTo>
                    <a:pt x="8" y="81"/>
                    <a:pt x="7" y="79"/>
                    <a:pt x="8" y="77"/>
                  </a:cubicBezTo>
                  <a:cubicBezTo>
                    <a:pt x="8" y="76"/>
                    <a:pt x="8" y="74"/>
                    <a:pt x="7" y="73"/>
                  </a:cubicBezTo>
                  <a:cubicBezTo>
                    <a:pt x="7" y="72"/>
                    <a:pt x="5" y="71"/>
                    <a:pt x="4" y="71"/>
                  </a:cubicBezTo>
                  <a:cubicBezTo>
                    <a:pt x="2" y="71"/>
                    <a:pt x="1" y="70"/>
                    <a:pt x="0" y="68"/>
                  </a:cubicBezTo>
                  <a:cubicBezTo>
                    <a:pt x="0" y="65"/>
                    <a:pt x="0" y="59"/>
                    <a:pt x="2" y="52"/>
                  </a:cubicBezTo>
                  <a:cubicBezTo>
                    <a:pt x="2" y="52"/>
                    <a:pt x="2" y="52"/>
                    <a:pt x="2" y="52"/>
                  </a:cubicBezTo>
                  <a:cubicBezTo>
                    <a:pt x="2" y="50"/>
                    <a:pt x="3" y="48"/>
                    <a:pt x="4" y="46"/>
                  </a:cubicBezTo>
                  <a:cubicBezTo>
                    <a:pt x="5" y="41"/>
                    <a:pt x="8" y="36"/>
                    <a:pt x="11" y="31"/>
                  </a:cubicBezTo>
                  <a:cubicBezTo>
                    <a:pt x="11" y="31"/>
                    <a:pt x="11" y="31"/>
                    <a:pt x="11" y="31"/>
                  </a:cubicBezTo>
                  <a:cubicBezTo>
                    <a:pt x="12" y="30"/>
                    <a:pt x="12" y="29"/>
                    <a:pt x="13" y="28"/>
                  </a:cubicBezTo>
                  <a:cubicBezTo>
                    <a:pt x="13" y="28"/>
                    <a:pt x="13" y="28"/>
                    <a:pt x="13" y="28"/>
                  </a:cubicBezTo>
                  <a:cubicBezTo>
                    <a:pt x="19" y="20"/>
                    <a:pt x="27" y="13"/>
                    <a:pt x="37" y="8"/>
                  </a:cubicBezTo>
                  <a:cubicBezTo>
                    <a:pt x="54" y="0"/>
                    <a:pt x="74" y="0"/>
                    <a:pt x="74" y="0"/>
                  </a:cubicBezTo>
                  <a:cubicBezTo>
                    <a:pt x="85" y="24"/>
                    <a:pt x="66" y="58"/>
                    <a:pt x="49" y="73"/>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1" name="Freeform 9">
              <a:extLst>
                <a:ext uri="{FF2B5EF4-FFF2-40B4-BE49-F238E27FC236}">
                  <a16:creationId xmlns="" xmlns:a16="http://schemas.microsoft.com/office/drawing/2014/main" id="{8C199A78-83EC-49DF-B8A9-F8280AA485AD}"/>
                </a:ext>
              </a:extLst>
            </p:cNvPr>
            <p:cNvSpPr>
              <a:spLocks/>
            </p:cNvSpPr>
            <p:nvPr/>
          </p:nvSpPr>
          <p:spPr bwMode="auto">
            <a:xfrm flipH="1">
              <a:off x="1739900" y="6323013"/>
              <a:ext cx="31750" cy="36513"/>
            </a:xfrm>
            <a:custGeom>
              <a:avLst/>
              <a:gdLst>
                <a:gd name="T0" fmla="*/ 11 w 11"/>
                <a:gd name="T1" fmla="*/ 0 h 13"/>
                <a:gd name="T2" fmla="*/ 2 w 11"/>
                <a:gd name="T3" fmla="*/ 10 h 13"/>
                <a:gd name="T4" fmla="*/ 2 w 11"/>
                <a:gd name="T5" fmla="*/ 10 h 13"/>
                <a:gd name="T6" fmla="*/ 0 w 11"/>
                <a:gd name="T7" fmla="*/ 13 h 13"/>
                <a:gd name="T8" fmla="*/ 0 w 11"/>
                <a:gd name="T9" fmla="*/ 13 h 13"/>
                <a:gd name="T10" fmla="*/ 0 w 11"/>
                <a:gd name="T11" fmla="*/ 13 h 13"/>
                <a:gd name="T12" fmla="*/ 0 w 11"/>
                <a:gd name="T13" fmla="*/ 13 h 13"/>
                <a:gd name="T14" fmla="*/ 0 w 11"/>
                <a:gd name="T15" fmla="*/ 13 h 13"/>
                <a:gd name="T16" fmla="*/ 2 w 11"/>
                <a:gd name="T17" fmla="*/ 10 h 13"/>
                <a:gd name="T18" fmla="*/ 2 w 11"/>
                <a:gd name="T19" fmla="*/ 10 h 13"/>
                <a:gd name="T20" fmla="*/ 11 w 11"/>
                <a:gd name="T21" fmla="*/ 0 h 13"/>
                <a:gd name="T22" fmla="*/ 11 w 11"/>
                <a:gd name="T23"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 h="13">
                  <a:moveTo>
                    <a:pt x="11" y="0"/>
                  </a:moveTo>
                  <a:cubicBezTo>
                    <a:pt x="7" y="3"/>
                    <a:pt x="4" y="6"/>
                    <a:pt x="2" y="10"/>
                  </a:cubicBezTo>
                  <a:cubicBezTo>
                    <a:pt x="2" y="10"/>
                    <a:pt x="2" y="10"/>
                    <a:pt x="2" y="10"/>
                  </a:cubicBezTo>
                  <a:cubicBezTo>
                    <a:pt x="1" y="11"/>
                    <a:pt x="1" y="12"/>
                    <a:pt x="0" y="13"/>
                  </a:cubicBezTo>
                  <a:cubicBezTo>
                    <a:pt x="0" y="13"/>
                    <a:pt x="0" y="13"/>
                    <a:pt x="0" y="13"/>
                  </a:cubicBezTo>
                  <a:cubicBezTo>
                    <a:pt x="0" y="13"/>
                    <a:pt x="0" y="13"/>
                    <a:pt x="0" y="13"/>
                  </a:cubicBezTo>
                  <a:cubicBezTo>
                    <a:pt x="0" y="13"/>
                    <a:pt x="0" y="13"/>
                    <a:pt x="0" y="13"/>
                  </a:cubicBezTo>
                  <a:cubicBezTo>
                    <a:pt x="0" y="13"/>
                    <a:pt x="0" y="13"/>
                    <a:pt x="0" y="13"/>
                  </a:cubicBezTo>
                  <a:cubicBezTo>
                    <a:pt x="1" y="12"/>
                    <a:pt x="1" y="11"/>
                    <a:pt x="2" y="10"/>
                  </a:cubicBezTo>
                  <a:cubicBezTo>
                    <a:pt x="2" y="10"/>
                    <a:pt x="2" y="10"/>
                    <a:pt x="2" y="10"/>
                  </a:cubicBezTo>
                  <a:cubicBezTo>
                    <a:pt x="4" y="6"/>
                    <a:pt x="7" y="3"/>
                    <a:pt x="11" y="0"/>
                  </a:cubicBezTo>
                  <a:cubicBezTo>
                    <a:pt x="11" y="0"/>
                    <a:pt x="11" y="0"/>
                    <a:pt x="11" y="0"/>
                  </a:cubicBezTo>
                </a:path>
              </a:pathLst>
            </a:custGeom>
            <a:solidFill>
              <a:srgbClr val="FDEF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2" name="Freeform 10">
              <a:extLst>
                <a:ext uri="{FF2B5EF4-FFF2-40B4-BE49-F238E27FC236}">
                  <a16:creationId xmlns="" xmlns:a16="http://schemas.microsoft.com/office/drawing/2014/main" id="{1971E066-6194-4D23-8744-63BDE0FB59CC}"/>
                </a:ext>
              </a:extLst>
            </p:cNvPr>
            <p:cNvSpPr>
              <a:spLocks noEditPoints="1"/>
            </p:cNvSpPr>
            <p:nvPr/>
          </p:nvSpPr>
          <p:spPr bwMode="auto">
            <a:xfrm flipH="1">
              <a:off x="1584325" y="6275388"/>
              <a:ext cx="198438" cy="204788"/>
            </a:xfrm>
            <a:custGeom>
              <a:avLst/>
              <a:gdLst>
                <a:gd name="T0" fmla="*/ 37 w 70"/>
                <a:gd name="T1" fmla="*/ 51 h 72"/>
                <a:gd name="T2" fmla="*/ 39 w 70"/>
                <a:gd name="T3" fmla="*/ 51 h 72"/>
                <a:gd name="T4" fmla="*/ 34 w 70"/>
                <a:gd name="T5" fmla="*/ 35 h 72"/>
                <a:gd name="T6" fmla="*/ 39 w 70"/>
                <a:gd name="T7" fmla="*/ 32 h 72"/>
                <a:gd name="T8" fmla="*/ 26 w 70"/>
                <a:gd name="T9" fmla="*/ 29 h 72"/>
                <a:gd name="T10" fmla="*/ 28 w 70"/>
                <a:gd name="T11" fmla="*/ 30 h 72"/>
                <a:gd name="T12" fmla="*/ 26 w 70"/>
                <a:gd name="T13" fmla="*/ 29 h 72"/>
                <a:gd name="T14" fmla="*/ 42 w 70"/>
                <a:gd name="T15" fmla="*/ 24 h 72"/>
                <a:gd name="T16" fmla="*/ 39 w 70"/>
                <a:gd name="T17" fmla="*/ 31 h 72"/>
                <a:gd name="T18" fmla="*/ 49 w 70"/>
                <a:gd name="T19" fmla="*/ 20 h 72"/>
                <a:gd name="T20" fmla="*/ 38 w 70"/>
                <a:gd name="T21" fmla="*/ 19 h 72"/>
                <a:gd name="T22" fmla="*/ 36 w 70"/>
                <a:gd name="T23" fmla="*/ 19 h 72"/>
                <a:gd name="T24" fmla="*/ 28 w 70"/>
                <a:gd name="T25" fmla="*/ 28 h 72"/>
                <a:gd name="T26" fmla="*/ 41 w 70"/>
                <a:gd name="T27" fmla="*/ 19 h 72"/>
                <a:gd name="T28" fmla="*/ 16 w 70"/>
                <a:gd name="T29" fmla="*/ 17 h 72"/>
                <a:gd name="T30" fmla="*/ 6 w 70"/>
                <a:gd name="T31" fmla="*/ 27 h 72"/>
                <a:gd name="T32" fmla="*/ 4 w 70"/>
                <a:gd name="T33" fmla="*/ 30 h 72"/>
                <a:gd name="T34" fmla="*/ 4 w 70"/>
                <a:gd name="T35" fmla="*/ 30 h 72"/>
                <a:gd name="T36" fmla="*/ 21 w 70"/>
                <a:gd name="T37" fmla="*/ 16 h 72"/>
                <a:gd name="T38" fmla="*/ 47 w 70"/>
                <a:gd name="T39" fmla="*/ 17 h 72"/>
                <a:gd name="T40" fmla="*/ 54 w 70"/>
                <a:gd name="T41" fmla="*/ 15 h 72"/>
                <a:gd name="T42" fmla="*/ 62 w 70"/>
                <a:gd name="T43" fmla="*/ 36 h 72"/>
                <a:gd name="T44" fmla="*/ 42 w 70"/>
                <a:gd name="T45" fmla="*/ 72 h 72"/>
                <a:gd name="T46" fmla="*/ 69 w 70"/>
                <a:gd name="T47" fmla="*/ 10 h 72"/>
                <a:gd name="T48" fmla="*/ 51 w 70"/>
                <a:gd name="T49" fmla="*/ 35 h 72"/>
                <a:gd name="T50" fmla="*/ 42 w 70"/>
                <a:gd name="T51" fmla="*/ 49 h 72"/>
                <a:gd name="T52" fmla="*/ 63 w 70"/>
                <a:gd name="T53" fmla="*/ 29 h 72"/>
                <a:gd name="T54" fmla="*/ 70 w 70"/>
                <a:gd name="T55" fmla="*/ 10 h 72"/>
                <a:gd name="T56" fmla="*/ 65 w 70"/>
                <a:gd name="T57" fmla="*/ 6 h 72"/>
                <a:gd name="T58" fmla="*/ 54 w 70"/>
                <a:gd name="T59" fmla="*/ 16 h 72"/>
                <a:gd name="T60" fmla="*/ 56 w 70"/>
                <a:gd name="T61" fmla="*/ 25 h 72"/>
                <a:gd name="T62" fmla="*/ 65 w 70"/>
                <a:gd name="T63" fmla="*/ 6 h 72"/>
                <a:gd name="T64" fmla="*/ 59 w 70"/>
                <a:gd name="T65" fmla="*/ 10 h 72"/>
                <a:gd name="T66" fmla="*/ 63 w 70"/>
                <a:gd name="T67" fmla="*/ 4 h 72"/>
                <a:gd name="T68" fmla="*/ 55 w 70"/>
                <a:gd name="T69" fmla="*/ 3 h 72"/>
                <a:gd name="T70" fmla="*/ 41 w 70"/>
                <a:gd name="T71" fmla="*/ 14 h 72"/>
                <a:gd name="T72" fmla="*/ 60 w 70"/>
                <a:gd name="T73" fmla="*/ 0 h 72"/>
                <a:gd name="T74" fmla="*/ 40 w 70"/>
                <a:gd name="T75" fmla="*/ 15 h 72"/>
                <a:gd name="T76" fmla="*/ 42 w 70"/>
                <a:gd name="T77" fmla="*/ 18 h 72"/>
                <a:gd name="T78" fmla="*/ 49 w 70"/>
                <a:gd name="T79" fmla="*/ 14 h 72"/>
                <a:gd name="T80" fmla="*/ 56 w 70"/>
                <a:gd name="T81" fmla="*/ 13 h 72"/>
                <a:gd name="T82" fmla="*/ 60 w 70"/>
                <a:gd name="T83"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0" h="72">
                  <a:moveTo>
                    <a:pt x="39" y="51"/>
                  </a:moveTo>
                  <a:cubicBezTo>
                    <a:pt x="39" y="51"/>
                    <a:pt x="38" y="51"/>
                    <a:pt x="37" y="51"/>
                  </a:cubicBezTo>
                  <a:cubicBezTo>
                    <a:pt x="36" y="53"/>
                    <a:pt x="35" y="54"/>
                    <a:pt x="35" y="54"/>
                  </a:cubicBezTo>
                  <a:cubicBezTo>
                    <a:pt x="35" y="54"/>
                    <a:pt x="37" y="53"/>
                    <a:pt x="39" y="51"/>
                  </a:cubicBezTo>
                  <a:moveTo>
                    <a:pt x="36" y="32"/>
                  </a:moveTo>
                  <a:cubicBezTo>
                    <a:pt x="35" y="33"/>
                    <a:pt x="34" y="34"/>
                    <a:pt x="34" y="35"/>
                  </a:cubicBezTo>
                  <a:cubicBezTo>
                    <a:pt x="34" y="36"/>
                    <a:pt x="34" y="37"/>
                    <a:pt x="34" y="37"/>
                  </a:cubicBezTo>
                  <a:cubicBezTo>
                    <a:pt x="34" y="37"/>
                    <a:pt x="36" y="35"/>
                    <a:pt x="39" y="32"/>
                  </a:cubicBezTo>
                  <a:cubicBezTo>
                    <a:pt x="38" y="32"/>
                    <a:pt x="37" y="32"/>
                    <a:pt x="36" y="32"/>
                  </a:cubicBezTo>
                  <a:moveTo>
                    <a:pt x="26" y="29"/>
                  </a:moveTo>
                  <a:cubicBezTo>
                    <a:pt x="23" y="34"/>
                    <a:pt x="21" y="37"/>
                    <a:pt x="21" y="37"/>
                  </a:cubicBezTo>
                  <a:cubicBezTo>
                    <a:pt x="21" y="37"/>
                    <a:pt x="24" y="34"/>
                    <a:pt x="28" y="30"/>
                  </a:cubicBezTo>
                  <a:cubicBezTo>
                    <a:pt x="27" y="30"/>
                    <a:pt x="27" y="30"/>
                    <a:pt x="27" y="29"/>
                  </a:cubicBezTo>
                  <a:cubicBezTo>
                    <a:pt x="27" y="29"/>
                    <a:pt x="27" y="29"/>
                    <a:pt x="26" y="29"/>
                  </a:cubicBezTo>
                  <a:moveTo>
                    <a:pt x="49" y="20"/>
                  </a:moveTo>
                  <a:cubicBezTo>
                    <a:pt x="47" y="22"/>
                    <a:pt x="44" y="23"/>
                    <a:pt x="42" y="24"/>
                  </a:cubicBezTo>
                  <a:cubicBezTo>
                    <a:pt x="40" y="26"/>
                    <a:pt x="38" y="29"/>
                    <a:pt x="36" y="31"/>
                  </a:cubicBezTo>
                  <a:cubicBezTo>
                    <a:pt x="37" y="31"/>
                    <a:pt x="38" y="31"/>
                    <a:pt x="39" y="31"/>
                  </a:cubicBezTo>
                  <a:cubicBezTo>
                    <a:pt x="39" y="31"/>
                    <a:pt x="39" y="31"/>
                    <a:pt x="39" y="31"/>
                  </a:cubicBezTo>
                  <a:cubicBezTo>
                    <a:pt x="42" y="28"/>
                    <a:pt x="46" y="24"/>
                    <a:pt x="49" y="20"/>
                  </a:cubicBezTo>
                  <a:moveTo>
                    <a:pt x="41" y="19"/>
                  </a:moveTo>
                  <a:cubicBezTo>
                    <a:pt x="40" y="19"/>
                    <a:pt x="39" y="19"/>
                    <a:pt x="38" y="19"/>
                  </a:cubicBezTo>
                  <a:cubicBezTo>
                    <a:pt x="38" y="19"/>
                    <a:pt x="37" y="19"/>
                    <a:pt x="37" y="19"/>
                  </a:cubicBezTo>
                  <a:cubicBezTo>
                    <a:pt x="37" y="19"/>
                    <a:pt x="36" y="19"/>
                    <a:pt x="36" y="19"/>
                  </a:cubicBezTo>
                  <a:cubicBezTo>
                    <a:pt x="33" y="22"/>
                    <a:pt x="30" y="25"/>
                    <a:pt x="27" y="28"/>
                  </a:cubicBezTo>
                  <a:cubicBezTo>
                    <a:pt x="28" y="28"/>
                    <a:pt x="28" y="28"/>
                    <a:pt x="28" y="28"/>
                  </a:cubicBezTo>
                  <a:cubicBezTo>
                    <a:pt x="29" y="28"/>
                    <a:pt x="29" y="28"/>
                    <a:pt x="30" y="28"/>
                  </a:cubicBezTo>
                  <a:cubicBezTo>
                    <a:pt x="33" y="25"/>
                    <a:pt x="37" y="21"/>
                    <a:pt x="41" y="19"/>
                  </a:cubicBezTo>
                  <a:moveTo>
                    <a:pt x="21" y="16"/>
                  </a:moveTo>
                  <a:cubicBezTo>
                    <a:pt x="19" y="17"/>
                    <a:pt x="17" y="17"/>
                    <a:pt x="16" y="17"/>
                  </a:cubicBezTo>
                  <a:cubicBezTo>
                    <a:pt x="15" y="17"/>
                    <a:pt x="15" y="17"/>
                    <a:pt x="15" y="17"/>
                  </a:cubicBezTo>
                  <a:cubicBezTo>
                    <a:pt x="11" y="20"/>
                    <a:pt x="8" y="23"/>
                    <a:pt x="6" y="27"/>
                  </a:cubicBezTo>
                  <a:cubicBezTo>
                    <a:pt x="6" y="27"/>
                    <a:pt x="6" y="27"/>
                    <a:pt x="6" y="27"/>
                  </a:cubicBezTo>
                  <a:cubicBezTo>
                    <a:pt x="5" y="28"/>
                    <a:pt x="5" y="29"/>
                    <a:pt x="4" y="30"/>
                  </a:cubicBezTo>
                  <a:cubicBezTo>
                    <a:pt x="4" y="30"/>
                    <a:pt x="4" y="30"/>
                    <a:pt x="4" y="30"/>
                  </a:cubicBezTo>
                  <a:cubicBezTo>
                    <a:pt x="4" y="30"/>
                    <a:pt x="4" y="30"/>
                    <a:pt x="4" y="30"/>
                  </a:cubicBezTo>
                  <a:cubicBezTo>
                    <a:pt x="3" y="31"/>
                    <a:pt x="0" y="37"/>
                    <a:pt x="0" y="38"/>
                  </a:cubicBezTo>
                  <a:cubicBezTo>
                    <a:pt x="3" y="34"/>
                    <a:pt x="11" y="24"/>
                    <a:pt x="21" y="16"/>
                  </a:cubicBezTo>
                  <a:moveTo>
                    <a:pt x="54" y="15"/>
                  </a:moveTo>
                  <a:cubicBezTo>
                    <a:pt x="52" y="16"/>
                    <a:pt x="50" y="17"/>
                    <a:pt x="47" y="17"/>
                  </a:cubicBezTo>
                  <a:cubicBezTo>
                    <a:pt x="46" y="19"/>
                    <a:pt x="45" y="21"/>
                    <a:pt x="43" y="23"/>
                  </a:cubicBezTo>
                  <a:cubicBezTo>
                    <a:pt x="46" y="21"/>
                    <a:pt x="50" y="19"/>
                    <a:pt x="54" y="15"/>
                  </a:cubicBezTo>
                  <a:moveTo>
                    <a:pt x="70" y="15"/>
                  </a:moveTo>
                  <a:cubicBezTo>
                    <a:pt x="69" y="21"/>
                    <a:pt x="66" y="29"/>
                    <a:pt x="62" y="36"/>
                  </a:cubicBezTo>
                  <a:cubicBezTo>
                    <a:pt x="60" y="41"/>
                    <a:pt x="57" y="48"/>
                    <a:pt x="55" y="52"/>
                  </a:cubicBezTo>
                  <a:cubicBezTo>
                    <a:pt x="47" y="65"/>
                    <a:pt x="47" y="66"/>
                    <a:pt x="42" y="72"/>
                  </a:cubicBezTo>
                  <a:cubicBezTo>
                    <a:pt x="56" y="60"/>
                    <a:pt x="70" y="36"/>
                    <a:pt x="70" y="15"/>
                  </a:cubicBezTo>
                  <a:moveTo>
                    <a:pt x="69" y="10"/>
                  </a:moveTo>
                  <a:cubicBezTo>
                    <a:pt x="67" y="14"/>
                    <a:pt x="63" y="21"/>
                    <a:pt x="56" y="26"/>
                  </a:cubicBezTo>
                  <a:cubicBezTo>
                    <a:pt x="55" y="29"/>
                    <a:pt x="53" y="32"/>
                    <a:pt x="51" y="35"/>
                  </a:cubicBezTo>
                  <a:cubicBezTo>
                    <a:pt x="48" y="40"/>
                    <a:pt x="42" y="46"/>
                    <a:pt x="39" y="50"/>
                  </a:cubicBezTo>
                  <a:cubicBezTo>
                    <a:pt x="40" y="49"/>
                    <a:pt x="41" y="49"/>
                    <a:pt x="42" y="49"/>
                  </a:cubicBezTo>
                  <a:cubicBezTo>
                    <a:pt x="49" y="45"/>
                    <a:pt x="57" y="38"/>
                    <a:pt x="61" y="32"/>
                  </a:cubicBezTo>
                  <a:cubicBezTo>
                    <a:pt x="62" y="30"/>
                    <a:pt x="62" y="29"/>
                    <a:pt x="63" y="29"/>
                  </a:cubicBezTo>
                  <a:cubicBezTo>
                    <a:pt x="63" y="29"/>
                    <a:pt x="63" y="30"/>
                    <a:pt x="62" y="33"/>
                  </a:cubicBezTo>
                  <a:cubicBezTo>
                    <a:pt x="67" y="25"/>
                    <a:pt x="69" y="16"/>
                    <a:pt x="70" y="10"/>
                  </a:cubicBezTo>
                  <a:cubicBezTo>
                    <a:pt x="70" y="10"/>
                    <a:pt x="69" y="10"/>
                    <a:pt x="69" y="10"/>
                  </a:cubicBezTo>
                  <a:moveTo>
                    <a:pt x="65" y="6"/>
                  </a:moveTo>
                  <a:cubicBezTo>
                    <a:pt x="63" y="9"/>
                    <a:pt x="60" y="11"/>
                    <a:pt x="57" y="13"/>
                  </a:cubicBezTo>
                  <a:cubicBezTo>
                    <a:pt x="56" y="14"/>
                    <a:pt x="55" y="15"/>
                    <a:pt x="54" y="16"/>
                  </a:cubicBezTo>
                  <a:cubicBezTo>
                    <a:pt x="54" y="16"/>
                    <a:pt x="54" y="16"/>
                    <a:pt x="55" y="16"/>
                  </a:cubicBezTo>
                  <a:cubicBezTo>
                    <a:pt x="57" y="16"/>
                    <a:pt x="57" y="20"/>
                    <a:pt x="56" y="25"/>
                  </a:cubicBezTo>
                  <a:cubicBezTo>
                    <a:pt x="63" y="20"/>
                    <a:pt x="67" y="13"/>
                    <a:pt x="68" y="9"/>
                  </a:cubicBezTo>
                  <a:cubicBezTo>
                    <a:pt x="67" y="8"/>
                    <a:pt x="66" y="7"/>
                    <a:pt x="65" y="6"/>
                  </a:cubicBezTo>
                  <a:moveTo>
                    <a:pt x="63" y="4"/>
                  </a:moveTo>
                  <a:cubicBezTo>
                    <a:pt x="62" y="5"/>
                    <a:pt x="61" y="8"/>
                    <a:pt x="59" y="10"/>
                  </a:cubicBezTo>
                  <a:cubicBezTo>
                    <a:pt x="61" y="8"/>
                    <a:pt x="63" y="7"/>
                    <a:pt x="64" y="5"/>
                  </a:cubicBezTo>
                  <a:cubicBezTo>
                    <a:pt x="63" y="5"/>
                    <a:pt x="63" y="4"/>
                    <a:pt x="63" y="4"/>
                  </a:cubicBezTo>
                  <a:moveTo>
                    <a:pt x="59" y="0"/>
                  </a:moveTo>
                  <a:cubicBezTo>
                    <a:pt x="55" y="3"/>
                    <a:pt x="55" y="3"/>
                    <a:pt x="55" y="3"/>
                  </a:cubicBezTo>
                  <a:cubicBezTo>
                    <a:pt x="51" y="6"/>
                    <a:pt x="46" y="9"/>
                    <a:pt x="42" y="11"/>
                  </a:cubicBezTo>
                  <a:cubicBezTo>
                    <a:pt x="42" y="12"/>
                    <a:pt x="41" y="13"/>
                    <a:pt x="41" y="14"/>
                  </a:cubicBezTo>
                  <a:cubicBezTo>
                    <a:pt x="48" y="10"/>
                    <a:pt x="55" y="5"/>
                    <a:pt x="59" y="0"/>
                  </a:cubicBezTo>
                  <a:moveTo>
                    <a:pt x="60" y="0"/>
                  </a:moveTo>
                  <a:cubicBezTo>
                    <a:pt x="56" y="5"/>
                    <a:pt x="48" y="11"/>
                    <a:pt x="42" y="14"/>
                  </a:cubicBezTo>
                  <a:cubicBezTo>
                    <a:pt x="41" y="14"/>
                    <a:pt x="41" y="15"/>
                    <a:pt x="40" y="15"/>
                  </a:cubicBezTo>
                  <a:cubicBezTo>
                    <a:pt x="39" y="16"/>
                    <a:pt x="38" y="17"/>
                    <a:pt x="37" y="18"/>
                  </a:cubicBezTo>
                  <a:cubicBezTo>
                    <a:pt x="39" y="18"/>
                    <a:pt x="40" y="18"/>
                    <a:pt x="42" y="18"/>
                  </a:cubicBezTo>
                  <a:cubicBezTo>
                    <a:pt x="45" y="15"/>
                    <a:pt x="47" y="14"/>
                    <a:pt x="49" y="14"/>
                  </a:cubicBezTo>
                  <a:cubicBezTo>
                    <a:pt x="49" y="14"/>
                    <a:pt x="49" y="14"/>
                    <a:pt x="49" y="14"/>
                  </a:cubicBezTo>
                  <a:cubicBezTo>
                    <a:pt x="50" y="14"/>
                    <a:pt x="49" y="15"/>
                    <a:pt x="48" y="16"/>
                  </a:cubicBezTo>
                  <a:cubicBezTo>
                    <a:pt x="51" y="15"/>
                    <a:pt x="53" y="14"/>
                    <a:pt x="56" y="13"/>
                  </a:cubicBezTo>
                  <a:cubicBezTo>
                    <a:pt x="58" y="9"/>
                    <a:pt x="60" y="5"/>
                    <a:pt x="61" y="2"/>
                  </a:cubicBezTo>
                  <a:cubicBezTo>
                    <a:pt x="61" y="2"/>
                    <a:pt x="61" y="1"/>
                    <a:pt x="60" y="0"/>
                  </a:cubicBezTo>
                </a:path>
              </a:pathLst>
            </a:custGeom>
            <a:solidFill>
              <a:srgbClr val="FCE9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3" name="Freeform 11">
              <a:extLst>
                <a:ext uri="{FF2B5EF4-FFF2-40B4-BE49-F238E27FC236}">
                  <a16:creationId xmlns="" xmlns:a16="http://schemas.microsoft.com/office/drawing/2014/main" id="{543D8622-099E-4E95-89CA-2336C1CB1DEC}"/>
                </a:ext>
              </a:extLst>
            </p:cNvPr>
            <p:cNvSpPr>
              <a:spLocks/>
            </p:cNvSpPr>
            <p:nvPr/>
          </p:nvSpPr>
          <p:spPr bwMode="auto">
            <a:xfrm flipH="1">
              <a:off x="1601788" y="6149975"/>
              <a:ext cx="284163" cy="179388"/>
            </a:xfrm>
            <a:custGeom>
              <a:avLst/>
              <a:gdLst>
                <a:gd name="T0" fmla="*/ 100 w 100"/>
                <a:gd name="T1" fmla="*/ 40 h 63"/>
                <a:gd name="T2" fmla="*/ 91 w 100"/>
                <a:gd name="T3" fmla="*/ 47 h 63"/>
                <a:gd name="T4" fmla="*/ 42 w 100"/>
                <a:gd name="T5" fmla="*/ 60 h 63"/>
                <a:gd name="T6" fmla="*/ 42 w 100"/>
                <a:gd name="T7" fmla="*/ 60 h 63"/>
                <a:gd name="T8" fmla="*/ 38 w 100"/>
                <a:gd name="T9" fmla="*/ 59 h 63"/>
                <a:gd name="T10" fmla="*/ 26 w 100"/>
                <a:gd name="T11" fmla="*/ 55 h 63"/>
                <a:gd name="T12" fmla="*/ 8 w 100"/>
                <a:gd name="T13" fmla="*/ 43 h 63"/>
                <a:gd name="T14" fmla="*/ 8 w 100"/>
                <a:gd name="T15" fmla="*/ 43 h 63"/>
                <a:gd name="T16" fmla="*/ 6 w 100"/>
                <a:gd name="T17" fmla="*/ 41 h 63"/>
                <a:gd name="T18" fmla="*/ 6 w 100"/>
                <a:gd name="T19" fmla="*/ 40 h 63"/>
                <a:gd name="T20" fmla="*/ 2 w 100"/>
                <a:gd name="T21" fmla="*/ 29 h 63"/>
                <a:gd name="T22" fmla="*/ 3 w 100"/>
                <a:gd name="T23" fmla="*/ 28 h 63"/>
                <a:gd name="T24" fmla="*/ 5 w 100"/>
                <a:gd name="T25" fmla="*/ 17 h 63"/>
                <a:gd name="T26" fmla="*/ 5 w 100"/>
                <a:gd name="T27" fmla="*/ 17 h 63"/>
                <a:gd name="T28" fmla="*/ 9 w 100"/>
                <a:gd name="T29" fmla="*/ 13 h 63"/>
                <a:gd name="T30" fmla="*/ 15 w 100"/>
                <a:gd name="T31" fmla="*/ 8 h 63"/>
                <a:gd name="T32" fmla="*/ 43 w 100"/>
                <a:gd name="T33" fmla="*/ 0 h 63"/>
                <a:gd name="T34" fmla="*/ 43 w 100"/>
                <a:gd name="T35" fmla="*/ 0 h 63"/>
                <a:gd name="T36" fmla="*/ 61 w 100"/>
                <a:gd name="T37" fmla="*/ 3 h 63"/>
                <a:gd name="T38" fmla="*/ 89 w 100"/>
                <a:gd name="T39" fmla="*/ 25 h 63"/>
                <a:gd name="T40" fmla="*/ 100 w 100"/>
                <a:gd name="T41" fmla="*/ 4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0" h="63">
                  <a:moveTo>
                    <a:pt x="100" y="40"/>
                  </a:moveTo>
                  <a:cubicBezTo>
                    <a:pt x="91" y="47"/>
                    <a:pt x="91" y="47"/>
                    <a:pt x="91" y="47"/>
                  </a:cubicBezTo>
                  <a:cubicBezTo>
                    <a:pt x="77" y="58"/>
                    <a:pt x="59" y="63"/>
                    <a:pt x="42" y="60"/>
                  </a:cubicBezTo>
                  <a:cubicBezTo>
                    <a:pt x="42" y="60"/>
                    <a:pt x="42" y="60"/>
                    <a:pt x="42" y="60"/>
                  </a:cubicBezTo>
                  <a:cubicBezTo>
                    <a:pt x="41" y="60"/>
                    <a:pt x="39" y="59"/>
                    <a:pt x="38" y="59"/>
                  </a:cubicBezTo>
                  <a:cubicBezTo>
                    <a:pt x="34" y="58"/>
                    <a:pt x="30" y="57"/>
                    <a:pt x="26" y="55"/>
                  </a:cubicBezTo>
                  <a:cubicBezTo>
                    <a:pt x="18" y="51"/>
                    <a:pt x="12" y="47"/>
                    <a:pt x="8" y="43"/>
                  </a:cubicBezTo>
                  <a:cubicBezTo>
                    <a:pt x="8" y="43"/>
                    <a:pt x="8" y="43"/>
                    <a:pt x="8" y="43"/>
                  </a:cubicBezTo>
                  <a:cubicBezTo>
                    <a:pt x="7" y="42"/>
                    <a:pt x="7" y="42"/>
                    <a:pt x="6" y="41"/>
                  </a:cubicBezTo>
                  <a:cubicBezTo>
                    <a:pt x="6" y="40"/>
                    <a:pt x="6" y="40"/>
                    <a:pt x="6" y="40"/>
                  </a:cubicBezTo>
                  <a:cubicBezTo>
                    <a:pt x="1" y="35"/>
                    <a:pt x="0" y="30"/>
                    <a:pt x="2" y="29"/>
                  </a:cubicBezTo>
                  <a:cubicBezTo>
                    <a:pt x="3" y="29"/>
                    <a:pt x="3" y="28"/>
                    <a:pt x="3" y="28"/>
                  </a:cubicBezTo>
                  <a:cubicBezTo>
                    <a:pt x="6" y="25"/>
                    <a:pt x="2" y="22"/>
                    <a:pt x="5" y="17"/>
                  </a:cubicBezTo>
                  <a:cubicBezTo>
                    <a:pt x="5" y="17"/>
                    <a:pt x="5" y="17"/>
                    <a:pt x="5" y="17"/>
                  </a:cubicBezTo>
                  <a:cubicBezTo>
                    <a:pt x="6" y="16"/>
                    <a:pt x="7" y="15"/>
                    <a:pt x="9" y="13"/>
                  </a:cubicBezTo>
                  <a:cubicBezTo>
                    <a:pt x="11" y="12"/>
                    <a:pt x="13" y="10"/>
                    <a:pt x="15" y="8"/>
                  </a:cubicBezTo>
                  <a:cubicBezTo>
                    <a:pt x="25" y="2"/>
                    <a:pt x="35" y="0"/>
                    <a:pt x="43" y="0"/>
                  </a:cubicBezTo>
                  <a:cubicBezTo>
                    <a:pt x="43" y="0"/>
                    <a:pt x="43" y="0"/>
                    <a:pt x="43" y="0"/>
                  </a:cubicBezTo>
                  <a:cubicBezTo>
                    <a:pt x="50" y="0"/>
                    <a:pt x="56" y="1"/>
                    <a:pt x="61" y="3"/>
                  </a:cubicBezTo>
                  <a:cubicBezTo>
                    <a:pt x="73" y="7"/>
                    <a:pt x="83" y="15"/>
                    <a:pt x="89" y="25"/>
                  </a:cubicBezTo>
                  <a:cubicBezTo>
                    <a:pt x="100" y="40"/>
                    <a:pt x="100" y="40"/>
                    <a:pt x="100" y="40"/>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4" name="Freeform 12">
              <a:extLst>
                <a:ext uri="{FF2B5EF4-FFF2-40B4-BE49-F238E27FC236}">
                  <a16:creationId xmlns="" xmlns:a16="http://schemas.microsoft.com/office/drawing/2014/main" id="{E2C0721A-6DA2-4B0C-8997-9BBDE2EC4D85}"/>
                </a:ext>
              </a:extLst>
            </p:cNvPr>
            <p:cNvSpPr>
              <a:spLocks noEditPoints="1"/>
            </p:cNvSpPr>
            <p:nvPr/>
          </p:nvSpPr>
          <p:spPr bwMode="auto">
            <a:xfrm flipH="1">
              <a:off x="1612900" y="6149975"/>
              <a:ext cx="176213" cy="173038"/>
            </a:xfrm>
            <a:custGeom>
              <a:avLst/>
              <a:gdLst>
                <a:gd name="T0" fmla="*/ 28 w 62"/>
                <a:gd name="T1" fmla="*/ 56 h 61"/>
                <a:gd name="T2" fmla="*/ 26 w 62"/>
                <a:gd name="T3" fmla="*/ 57 h 61"/>
                <a:gd name="T4" fmla="*/ 12 w 62"/>
                <a:gd name="T5" fmla="*/ 58 h 61"/>
                <a:gd name="T6" fmla="*/ 8 w 62"/>
                <a:gd name="T7" fmla="*/ 60 h 61"/>
                <a:gd name="T8" fmla="*/ 18 w 62"/>
                <a:gd name="T9" fmla="*/ 61 h 61"/>
                <a:gd name="T10" fmla="*/ 40 w 62"/>
                <a:gd name="T11" fmla="*/ 52 h 61"/>
                <a:gd name="T12" fmla="*/ 22 w 62"/>
                <a:gd name="T13" fmla="*/ 45 h 61"/>
                <a:gd name="T14" fmla="*/ 36 w 62"/>
                <a:gd name="T15" fmla="*/ 42 h 61"/>
                <a:gd name="T16" fmla="*/ 53 w 62"/>
                <a:gd name="T17" fmla="*/ 42 h 61"/>
                <a:gd name="T18" fmla="*/ 49 w 62"/>
                <a:gd name="T19" fmla="*/ 46 h 61"/>
                <a:gd name="T20" fmla="*/ 38 w 62"/>
                <a:gd name="T21" fmla="*/ 57 h 61"/>
                <a:gd name="T22" fmla="*/ 61 w 62"/>
                <a:gd name="T23" fmla="*/ 44 h 61"/>
                <a:gd name="T24" fmla="*/ 59 w 62"/>
                <a:gd name="T25" fmla="*/ 40 h 61"/>
                <a:gd name="T26" fmla="*/ 46 w 62"/>
                <a:gd name="T27" fmla="*/ 38 h 61"/>
                <a:gd name="T28" fmla="*/ 38 w 62"/>
                <a:gd name="T29" fmla="*/ 42 h 61"/>
                <a:gd name="T30" fmla="*/ 38 w 62"/>
                <a:gd name="T31" fmla="*/ 45 h 61"/>
                <a:gd name="T32" fmla="*/ 59 w 62"/>
                <a:gd name="T33" fmla="*/ 39 h 61"/>
                <a:gd name="T34" fmla="*/ 27 w 62"/>
                <a:gd name="T35" fmla="*/ 32 h 61"/>
                <a:gd name="T36" fmla="*/ 26 w 62"/>
                <a:gd name="T37" fmla="*/ 33 h 61"/>
                <a:gd name="T38" fmla="*/ 33 w 62"/>
                <a:gd name="T39" fmla="*/ 31 h 61"/>
                <a:gd name="T40" fmla="*/ 27 w 62"/>
                <a:gd name="T41" fmla="*/ 33 h 61"/>
                <a:gd name="T42" fmla="*/ 54 w 62"/>
                <a:gd name="T43" fmla="*/ 34 h 61"/>
                <a:gd name="T44" fmla="*/ 46 w 62"/>
                <a:gd name="T45" fmla="*/ 33 h 61"/>
                <a:gd name="T46" fmla="*/ 26 w 62"/>
                <a:gd name="T47" fmla="*/ 31 h 61"/>
                <a:gd name="T48" fmla="*/ 22 w 62"/>
                <a:gd name="T49" fmla="*/ 32 h 61"/>
                <a:gd name="T50" fmla="*/ 26 w 62"/>
                <a:gd name="T51" fmla="*/ 31 h 61"/>
                <a:gd name="T52" fmla="*/ 40 w 62"/>
                <a:gd name="T53" fmla="*/ 28 h 61"/>
                <a:gd name="T54" fmla="*/ 56 w 62"/>
                <a:gd name="T55" fmla="*/ 33 h 61"/>
                <a:gd name="T56" fmla="*/ 53 w 62"/>
                <a:gd name="T57" fmla="*/ 29 h 61"/>
                <a:gd name="T58" fmla="*/ 50 w 62"/>
                <a:gd name="T59" fmla="*/ 28 h 61"/>
                <a:gd name="T60" fmla="*/ 9 w 62"/>
                <a:gd name="T61" fmla="*/ 15 h 61"/>
                <a:gd name="T62" fmla="*/ 45 w 62"/>
                <a:gd name="T63" fmla="*/ 27 h 61"/>
                <a:gd name="T64" fmla="*/ 9 w 62"/>
                <a:gd name="T65" fmla="*/ 15 h 61"/>
                <a:gd name="T66" fmla="*/ 9 w 62"/>
                <a:gd name="T67" fmla="*/ 0 h 61"/>
                <a:gd name="T68" fmla="*/ 9 w 62"/>
                <a:gd name="T69" fmla="*/ 0 h 61"/>
                <a:gd name="T70" fmla="*/ 45 w 62"/>
                <a:gd name="T71" fmla="*/ 16 h 61"/>
                <a:gd name="T72" fmla="*/ 27 w 62"/>
                <a:gd name="T73" fmla="*/ 3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2" h="61">
                  <a:moveTo>
                    <a:pt x="40" y="52"/>
                  </a:moveTo>
                  <a:cubicBezTo>
                    <a:pt x="37" y="54"/>
                    <a:pt x="33" y="55"/>
                    <a:pt x="28" y="56"/>
                  </a:cubicBezTo>
                  <a:cubicBezTo>
                    <a:pt x="28" y="56"/>
                    <a:pt x="28" y="56"/>
                    <a:pt x="28" y="56"/>
                  </a:cubicBezTo>
                  <a:cubicBezTo>
                    <a:pt x="27" y="57"/>
                    <a:pt x="27" y="57"/>
                    <a:pt x="26" y="57"/>
                  </a:cubicBezTo>
                  <a:cubicBezTo>
                    <a:pt x="26" y="57"/>
                    <a:pt x="25" y="57"/>
                    <a:pt x="25" y="57"/>
                  </a:cubicBezTo>
                  <a:cubicBezTo>
                    <a:pt x="21" y="57"/>
                    <a:pt x="17" y="58"/>
                    <a:pt x="12" y="58"/>
                  </a:cubicBezTo>
                  <a:cubicBezTo>
                    <a:pt x="8" y="58"/>
                    <a:pt x="4" y="57"/>
                    <a:pt x="0" y="57"/>
                  </a:cubicBezTo>
                  <a:cubicBezTo>
                    <a:pt x="0" y="58"/>
                    <a:pt x="7" y="60"/>
                    <a:pt x="8" y="60"/>
                  </a:cubicBezTo>
                  <a:cubicBezTo>
                    <a:pt x="8" y="60"/>
                    <a:pt x="8" y="60"/>
                    <a:pt x="8" y="60"/>
                  </a:cubicBezTo>
                  <a:cubicBezTo>
                    <a:pt x="11" y="60"/>
                    <a:pt x="14" y="61"/>
                    <a:pt x="18" y="61"/>
                  </a:cubicBezTo>
                  <a:cubicBezTo>
                    <a:pt x="24" y="61"/>
                    <a:pt x="31" y="60"/>
                    <a:pt x="37" y="58"/>
                  </a:cubicBezTo>
                  <a:cubicBezTo>
                    <a:pt x="38" y="56"/>
                    <a:pt x="39" y="54"/>
                    <a:pt x="40" y="52"/>
                  </a:cubicBezTo>
                  <a:moveTo>
                    <a:pt x="36" y="42"/>
                  </a:moveTo>
                  <a:cubicBezTo>
                    <a:pt x="30" y="44"/>
                    <a:pt x="22" y="45"/>
                    <a:pt x="22" y="45"/>
                  </a:cubicBezTo>
                  <a:cubicBezTo>
                    <a:pt x="22" y="45"/>
                    <a:pt x="28" y="45"/>
                    <a:pt x="34" y="45"/>
                  </a:cubicBezTo>
                  <a:cubicBezTo>
                    <a:pt x="34" y="44"/>
                    <a:pt x="35" y="43"/>
                    <a:pt x="36" y="42"/>
                  </a:cubicBezTo>
                  <a:moveTo>
                    <a:pt x="59" y="40"/>
                  </a:moveTo>
                  <a:cubicBezTo>
                    <a:pt x="57" y="41"/>
                    <a:pt x="55" y="41"/>
                    <a:pt x="53" y="42"/>
                  </a:cubicBezTo>
                  <a:cubicBezTo>
                    <a:pt x="51" y="43"/>
                    <a:pt x="50" y="44"/>
                    <a:pt x="48" y="45"/>
                  </a:cubicBezTo>
                  <a:cubicBezTo>
                    <a:pt x="49" y="46"/>
                    <a:pt x="49" y="46"/>
                    <a:pt x="49" y="46"/>
                  </a:cubicBezTo>
                  <a:cubicBezTo>
                    <a:pt x="50" y="47"/>
                    <a:pt x="47" y="49"/>
                    <a:pt x="42" y="52"/>
                  </a:cubicBezTo>
                  <a:cubicBezTo>
                    <a:pt x="40" y="54"/>
                    <a:pt x="39" y="56"/>
                    <a:pt x="38" y="57"/>
                  </a:cubicBezTo>
                  <a:cubicBezTo>
                    <a:pt x="45" y="55"/>
                    <a:pt x="51" y="52"/>
                    <a:pt x="57" y="47"/>
                  </a:cubicBezTo>
                  <a:cubicBezTo>
                    <a:pt x="61" y="44"/>
                    <a:pt x="61" y="44"/>
                    <a:pt x="61" y="44"/>
                  </a:cubicBezTo>
                  <a:cubicBezTo>
                    <a:pt x="61" y="44"/>
                    <a:pt x="61" y="44"/>
                    <a:pt x="62" y="44"/>
                  </a:cubicBezTo>
                  <a:cubicBezTo>
                    <a:pt x="61" y="43"/>
                    <a:pt x="60" y="41"/>
                    <a:pt x="59" y="40"/>
                  </a:cubicBezTo>
                  <a:moveTo>
                    <a:pt x="57" y="35"/>
                  </a:moveTo>
                  <a:cubicBezTo>
                    <a:pt x="54" y="36"/>
                    <a:pt x="50" y="36"/>
                    <a:pt x="46" y="38"/>
                  </a:cubicBezTo>
                  <a:cubicBezTo>
                    <a:pt x="46" y="38"/>
                    <a:pt x="46" y="38"/>
                    <a:pt x="46" y="38"/>
                  </a:cubicBezTo>
                  <a:cubicBezTo>
                    <a:pt x="47" y="39"/>
                    <a:pt x="43" y="40"/>
                    <a:pt x="38" y="42"/>
                  </a:cubicBezTo>
                  <a:cubicBezTo>
                    <a:pt x="37" y="43"/>
                    <a:pt x="36" y="44"/>
                    <a:pt x="35" y="45"/>
                  </a:cubicBezTo>
                  <a:cubicBezTo>
                    <a:pt x="36" y="45"/>
                    <a:pt x="37" y="45"/>
                    <a:pt x="38" y="45"/>
                  </a:cubicBezTo>
                  <a:cubicBezTo>
                    <a:pt x="42" y="45"/>
                    <a:pt x="45" y="45"/>
                    <a:pt x="47" y="45"/>
                  </a:cubicBezTo>
                  <a:cubicBezTo>
                    <a:pt x="51" y="42"/>
                    <a:pt x="55" y="40"/>
                    <a:pt x="59" y="39"/>
                  </a:cubicBezTo>
                  <a:cubicBezTo>
                    <a:pt x="58" y="38"/>
                    <a:pt x="57" y="36"/>
                    <a:pt x="57" y="35"/>
                  </a:cubicBezTo>
                  <a:moveTo>
                    <a:pt x="27" y="32"/>
                  </a:moveTo>
                  <a:cubicBezTo>
                    <a:pt x="26" y="32"/>
                    <a:pt x="25" y="32"/>
                    <a:pt x="25" y="33"/>
                  </a:cubicBezTo>
                  <a:cubicBezTo>
                    <a:pt x="25" y="33"/>
                    <a:pt x="25" y="33"/>
                    <a:pt x="26" y="33"/>
                  </a:cubicBezTo>
                  <a:cubicBezTo>
                    <a:pt x="26" y="32"/>
                    <a:pt x="26" y="32"/>
                    <a:pt x="27" y="32"/>
                  </a:cubicBezTo>
                  <a:moveTo>
                    <a:pt x="33" y="31"/>
                  </a:moveTo>
                  <a:cubicBezTo>
                    <a:pt x="32" y="31"/>
                    <a:pt x="30" y="32"/>
                    <a:pt x="29" y="32"/>
                  </a:cubicBezTo>
                  <a:cubicBezTo>
                    <a:pt x="28" y="32"/>
                    <a:pt x="28" y="32"/>
                    <a:pt x="27" y="33"/>
                  </a:cubicBezTo>
                  <a:cubicBezTo>
                    <a:pt x="33" y="34"/>
                    <a:pt x="40" y="35"/>
                    <a:pt x="44" y="37"/>
                  </a:cubicBezTo>
                  <a:cubicBezTo>
                    <a:pt x="48" y="36"/>
                    <a:pt x="51" y="35"/>
                    <a:pt x="54" y="34"/>
                  </a:cubicBezTo>
                  <a:cubicBezTo>
                    <a:pt x="51" y="33"/>
                    <a:pt x="48" y="33"/>
                    <a:pt x="45" y="32"/>
                  </a:cubicBezTo>
                  <a:cubicBezTo>
                    <a:pt x="45" y="33"/>
                    <a:pt x="46" y="33"/>
                    <a:pt x="46" y="33"/>
                  </a:cubicBezTo>
                  <a:cubicBezTo>
                    <a:pt x="42" y="32"/>
                    <a:pt x="37" y="32"/>
                    <a:pt x="33" y="31"/>
                  </a:cubicBezTo>
                  <a:moveTo>
                    <a:pt x="26" y="31"/>
                  </a:moveTo>
                  <a:cubicBezTo>
                    <a:pt x="19" y="31"/>
                    <a:pt x="14" y="32"/>
                    <a:pt x="14" y="32"/>
                  </a:cubicBezTo>
                  <a:cubicBezTo>
                    <a:pt x="14" y="32"/>
                    <a:pt x="17" y="32"/>
                    <a:pt x="22" y="32"/>
                  </a:cubicBezTo>
                  <a:cubicBezTo>
                    <a:pt x="23" y="32"/>
                    <a:pt x="25" y="31"/>
                    <a:pt x="27" y="31"/>
                  </a:cubicBezTo>
                  <a:cubicBezTo>
                    <a:pt x="26" y="31"/>
                    <a:pt x="26" y="31"/>
                    <a:pt x="26" y="31"/>
                  </a:cubicBezTo>
                  <a:moveTo>
                    <a:pt x="44" y="28"/>
                  </a:moveTo>
                  <a:cubicBezTo>
                    <a:pt x="43" y="28"/>
                    <a:pt x="41" y="28"/>
                    <a:pt x="40" y="28"/>
                  </a:cubicBezTo>
                  <a:cubicBezTo>
                    <a:pt x="41" y="29"/>
                    <a:pt x="42" y="30"/>
                    <a:pt x="43" y="31"/>
                  </a:cubicBezTo>
                  <a:cubicBezTo>
                    <a:pt x="48" y="31"/>
                    <a:pt x="52" y="32"/>
                    <a:pt x="56" y="33"/>
                  </a:cubicBezTo>
                  <a:cubicBezTo>
                    <a:pt x="55" y="32"/>
                    <a:pt x="54" y="31"/>
                    <a:pt x="53" y="29"/>
                  </a:cubicBezTo>
                  <a:cubicBezTo>
                    <a:pt x="53" y="29"/>
                    <a:pt x="53" y="29"/>
                    <a:pt x="53" y="29"/>
                  </a:cubicBezTo>
                  <a:cubicBezTo>
                    <a:pt x="53" y="29"/>
                    <a:pt x="52" y="29"/>
                    <a:pt x="52" y="30"/>
                  </a:cubicBezTo>
                  <a:cubicBezTo>
                    <a:pt x="51" y="29"/>
                    <a:pt x="50" y="29"/>
                    <a:pt x="50" y="28"/>
                  </a:cubicBezTo>
                  <a:cubicBezTo>
                    <a:pt x="48" y="28"/>
                    <a:pt x="46" y="28"/>
                    <a:pt x="44" y="28"/>
                  </a:cubicBezTo>
                  <a:moveTo>
                    <a:pt x="9" y="15"/>
                  </a:moveTo>
                  <a:cubicBezTo>
                    <a:pt x="9" y="15"/>
                    <a:pt x="27" y="20"/>
                    <a:pt x="39" y="28"/>
                  </a:cubicBezTo>
                  <a:cubicBezTo>
                    <a:pt x="41" y="27"/>
                    <a:pt x="43" y="27"/>
                    <a:pt x="45" y="27"/>
                  </a:cubicBezTo>
                  <a:cubicBezTo>
                    <a:pt x="46" y="27"/>
                    <a:pt x="47" y="27"/>
                    <a:pt x="48" y="27"/>
                  </a:cubicBezTo>
                  <a:cubicBezTo>
                    <a:pt x="28" y="16"/>
                    <a:pt x="9" y="15"/>
                    <a:pt x="9" y="15"/>
                  </a:cubicBezTo>
                  <a:moveTo>
                    <a:pt x="10" y="0"/>
                  </a:moveTo>
                  <a:cubicBezTo>
                    <a:pt x="10" y="0"/>
                    <a:pt x="9" y="0"/>
                    <a:pt x="9" y="0"/>
                  </a:cubicBezTo>
                  <a:cubicBezTo>
                    <a:pt x="9" y="0"/>
                    <a:pt x="9" y="0"/>
                    <a:pt x="9" y="0"/>
                  </a:cubicBezTo>
                  <a:cubicBezTo>
                    <a:pt x="9" y="0"/>
                    <a:pt x="9" y="0"/>
                    <a:pt x="9" y="0"/>
                  </a:cubicBezTo>
                  <a:cubicBezTo>
                    <a:pt x="7" y="0"/>
                    <a:pt x="6" y="1"/>
                    <a:pt x="7" y="2"/>
                  </a:cubicBezTo>
                  <a:cubicBezTo>
                    <a:pt x="7" y="2"/>
                    <a:pt x="27" y="2"/>
                    <a:pt x="45" y="16"/>
                  </a:cubicBezTo>
                  <a:cubicBezTo>
                    <a:pt x="44" y="14"/>
                    <a:pt x="42" y="12"/>
                    <a:pt x="41" y="10"/>
                  </a:cubicBezTo>
                  <a:cubicBezTo>
                    <a:pt x="37" y="7"/>
                    <a:pt x="32" y="5"/>
                    <a:pt x="27" y="3"/>
                  </a:cubicBezTo>
                  <a:cubicBezTo>
                    <a:pt x="22" y="1"/>
                    <a:pt x="16" y="0"/>
                    <a:pt x="10" y="0"/>
                  </a:cubicBezTo>
                </a:path>
              </a:pathLst>
            </a:custGeom>
            <a:solidFill>
              <a:srgbClr val="FCE9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5" name="Freeform 13">
              <a:extLst>
                <a:ext uri="{FF2B5EF4-FFF2-40B4-BE49-F238E27FC236}">
                  <a16:creationId xmlns="" xmlns:a16="http://schemas.microsoft.com/office/drawing/2014/main" id="{6019048B-B14D-4138-B215-0B884D9A13EC}"/>
                </a:ext>
              </a:extLst>
            </p:cNvPr>
            <p:cNvSpPr>
              <a:spLocks/>
            </p:cNvSpPr>
            <p:nvPr/>
          </p:nvSpPr>
          <p:spPr bwMode="auto">
            <a:xfrm flipH="1">
              <a:off x="1584325" y="6269038"/>
              <a:ext cx="111125" cy="65088"/>
            </a:xfrm>
            <a:custGeom>
              <a:avLst/>
              <a:gdLst>
                <a:gd name="T0" fmla="*/ 4 w 39"/>
                <a:gd name="T1" fmla="*/ 20 h 23"/>
                <a:gd name="T2" fmla="*/ 25 w 39"/>
                <a:gd name="T3" fmla="*/ 14 h 23"/>
                <a:gd name="T4" fmla="*/ 38 w 39"/>
                <a:gd name="T5" fmla="*/ 0 h 23"/>
                <a:gd name="T6" fmla="*/ 39 w 39"/>
                <a:gd name="T7" fmla="*/ 2 h 23"/>
                <a:gd name="T8" fmla="*/ 4 w 39"/>
                <a:gd name="T9" fmla="*/ 20 h 23"/>
                <a:gd name="T10" fmla="*/ 3 w 39"/>
                <a:gd name="T11" fmla="*/ 20 h 23"/>
                <a:gd name="T12" fmla="*/ 1 w 39"/>
                <a:gd name="T13" fmla="*/ 21 h 23"/>
                <a:gd name="T14" fmla="*/ 2 w 39"/>
                <a:gd name="T15" fmla="*/ 19 h 23"/>
                <a:gd name="T16" fmla="*/ 4 w 39"/>
                <a:gd name="T17" fmla="*/ 2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23">
                  <a:moveTo>
                    <a:pt x="4" y="20"/>
                  </a:moveTo>
                  <a:cubicBezTo>
                    <a:pt x="8" y="20"/>
                    <a:pt x="17" y="20"/>
                    <a:pt x="25" y="14"/>
                  </a:cubicBezTo>
                  <a:cubicBezTo>
                    <a:pt x="35" y="7"/>
                    <a:pt x="38" y="0"/>
                    <a:pt x="38" y="0"/>
                  </a:cubicBezTo>
                  <a:cubicBezTo>
                    <a:pt x="39" y="2"/>
                    <a:pt x="39" y="2"/>
                    <a:pt x="39" y="2"/>
                  </a:cubicBezTo>
                  <a:cubicBezTo>
                    <a:pt x="39" y="2"/>
                    <a:pt x="28" y="23"/>
                    <a:pt x="4" y="20"/>
                  </a:cubicBezTo>
                  <a:cubicBezTo>
                    <a:pt x="3" y="20"/>
                    <a:pt x="3" y="20"/>
                    <a:pt x="3" y="20"/>
                  </a:cubicBezTo>
                  <a:cubicBezTo>
                    <a:pt x="3" y="21"/>
                    <a:pt x="2" y="21"/>
                    <a:pt x="1" y="21"/>
                  </a:cubicBezTo>
                  <a:cubicBezTo>
                    <a:pt x="0" y="21"/>
                    <a:pt x="0" y="19"/>
                    <a:pt x="2" y="19"/>
                  </a:cubicBezTo>
                  <a:cubicBezTo>
                    <a:pt x="4" y="19"/>
                    <a:pt x="4" y="19"/>
                    <a:pt x="4" y="20"/>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6" name="Freeform 14">
              <a:extLst>
                <a:ext uri="{FF2B5EF4-FFF2-40B4-BE49-F238E27FC236}">
                  <a16:creationId xmlns="" xmlns:a16="http://schemas.microsoft.com/office/drawing/2014/main" id="{A5642CCF-FD56-4AC6-B204-F43B9449845A}"/>
                </a:ext>
              </a:extLst>
            </p:cNvPr>
            <p:cNvSpPr>
              <a:spLocks/>
            </p:cNvSpPr>
            <p:nvPr/>
          </p:nvSpPr>
          <p:spPr bwMode="auto">
            <a:xfrm flipH="1">
              <a:off x="1601788" y="6261100"/>
              <a:ext cx="111125" cy="69850"/>
            </a:xfrm>
            <a:custGeom>
              <a:avLst/>
              <a:gdLst>
                <a:gd name="T0" fmla="*/ 38 w 39"/>
                <a:gd name="T1" fmla="*/ 2 h 25"/>
                <a:gd name="T2" fmla="*/ 39 w 39"/>
                <a:gd name="T3" fmla="*/ 0 h 25"/>
                <a:gd name="T4" fmla="*/ 4 w 39"/>
                <a:gd name="T5" fmla="*/ 23 h 25"/>
                <a:gd name="T6" fmla="*/ 1 w 39"/>
                <a:gd name="T7" fmla="*/ 23 h 25"/>
                <a:gd name="T8" fmla="*/ 4 w 39"/>
                <a:gd name="T9" fmla="*/ 23 h 25"/>
                <a:gd name="T10" fmla="*/ 4 w 39"/>
                <a:gd name="T11" fmla="*/ 23 h 25"/>
                <a:gd name="T12" fmla="*/ 17 w 39"/>
                <a:gd name="T13" fmla="*/ 19 h 25"/>
                <a:gd name="T14" fmla="*/ 38 w 39"/>
                <a:gd name="T15" fmla="*/ 2 h 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25">
                  <a:moveTo>
                    <a:pt x="38" y="2"/>
                  </a:moveTo>
                  <a:cubicBezTo>
                    <a:pt x="39" y="0"/>
                    <a:pt x="39" y="0"/>
                    <a:pt x="39" y="0"/>
                  </a:cubicBezTo>
                  <a:cubicBezTo>
                    <a:pt x="39" y="0"/>
                    <a:pt x="23" y="20"/>
                    <a:pt x="4" y="23"/>
                  </a:cubicBezTo>
                  <a:cubicBezTo>
                    <a:pt x="4" y="23"/>
                    <a:pt x="2" y="22"/>
                    <a:pt x="1" y="23"/>
                  </a:cubicBezTo>
                  <a:cubicBezTo>
                    <a:pt x="0" y="24"/>
                    <a:pt x="2" y="25"/>
                    <a:pt x="4" y="23"/>
                  </a:cubicBezTo>
                  <a:cubicBezTo>
                    <a:pt x="4" y="23"/>
                    <a:pt x="4" y="23"/>
                    <a:pt x="4" y="23"/>
                  </a:cubicBezTo>
                  <a:cubicBezTo>
                    <a:pt x="6" y="23"/>
                    <a:pt x="12" y="22"/>
                    <a:pt x="17" y="19"/>
                  </a:cubicBezTo>
                  <a:cubicBezTo>
                    <a:pt x="25" y="15"/>
                    <a:pt x="36" y="5"/>
                    <a:pt x="38" y="2"/>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7" name="Freeform 15">
              <a:extLst>
                <a:ext uri="{FF2B5EF4-FFF2-40B4-BE49-F238E27FC236}">
                  <a16:creationId xmlns="" xmlns:a16="http://schemas.microsoft.com/office/drawing/2014/main" id="{177186F8-E697-4CDC-B98B-389902750EE9}"/>
                </a:ext>
              </a:extLst>
            </p:cNvPr>
            <p:cNvSpPr>
              <a:spLocks/>
            </p:cNvSpPr>
            <p:nvPr/>
          </p:nvSpPr>
          <p:spPr bwMode="auto">
            <a:xfrm flipH="1">
              <a:off x="1595438" y="6192838"/>
              <a:ext cx="201613" cy="115888"/>
            </a:xfrm>
            <a:custGeom>
              <a:avLst/>
              <a:gdLst>
                <a:gd name="T0" fmla="*/ 3 w 71"/>
                <a:gd name="T1" fmla="*/ 35 h 41"/>
                <a:gd name="T2" fmla="*/ 1 w 71"/>
                <a:gd name="T3" fmla="*/ 38 h 41"/>
                <a:gd name="T4" fmla="*/ 5 w 71"/>
                <a:gd name="T5" fmla="*/ 34 h 41"/>
                <a:gd name="T6" fmla="*/ 70 w 71"/>
                <a:gd name="T7" fmla="*/ 25 h 41"/>
                <a:gd name="T8" fmla="*/ 71 w 71"/>
                <a:gd name="T9" fmla="*/ 23 h 41"/>
                <a:gd name="T10" fmla="*/ 3 w 71"/>
                <a:gd name="T11" fmla="*/ 35 h 41"/>
              </a:gdLst>
              <a:ahLst/>
              <a:cxnLst>
                <a:cxn ang="0">
                  <a:pos x="T0" y="T1"/>
                </a:cxn>
                <a:cxn ang="0">
                  <a:pos x="T2" y="T3"/>
                </a:cxn>
                <a:cxn ang="0">
                  <a:pos x="T4" y="T5"/>
                </a:cxn>
                <a:cxn ang="0">
                  <a:pos x="T6" y="T7"/>
                </a:cxn>
                <a:cxn ang="0">
                  <a:pos x="T8" y="T9"/>
                </a:cxn>
                <a:cxn ang="0">
                  <a:pos x="T10" y="T11"/>
                </a:cxn>
              </a:cxnLst>
              <a:rect l="0" t="0" r="r" b="b"/>
              <a:pathLst>
                <a:path w="71" h="41">
                  <a:moveTo>
                    <a:pt x="3" y="35"/>
                  </a:moveTo>
                  <a:cubicBezTo>
                    <a:pt x="1" y="35"/>
                    <a:pt x="0" y="36"/>
                    <a:pt x="1" y="38"/>
                  </a:cubicBezTo>
                  <a:cubicBezTo>
                    <a:pt x="1" y="41"/>
                    <a:pt x="7" y="37"/>
                    <a:pt x="5" y="34"/>
                  </a:cubicBezTo>
                  <a:cubicBezTo>
                    <a:pt x="26" y="1"/>
                    <a:pt x="70" y="24"/>
                    <a:pt x="70" y="25"/>
                  </a:cubicBezTo>
                  <a:cubicBezTo>
                    <a:pt x="71" y="23"/>
                    <a:pt x="71" y="23"/>
                    <a:pt x="71" y="23"/>
                  </a:cubicBezTo>
                  <a:cubicBezTo>
                    <a:pt x="70" y="23"/>
                    <a:pt x="24" y="0"/>
                    <a:pt x="3" y="35"/>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8" name="Freeform 16">
              <a:extLst>
                <a:ext uri="{FF2B5EF4-FFF2-40B4-BE49-F238E27FC236}">
                  <a16:creationId xmlns="" xmlns:a16="http://schemas.microsoft.com/office/drawing/2014/main" id="{489D38B1-0827-4C75-8543-8971A6805E47}"/>
                </a:ext>
              </a:extLst>
            </p:cNvPr>
            <p:cNvSpPr>
              <a:spLocks/>
            </p:cNvSpPr>
            <p:nvPr/>
          </p:nvSpPr>
          <p:spPr bwMode="auto">
            <a:xfrm flipH="1">
              <a:off x="1570038" y="6308725"/>
              <a:ext cx="122238" cy="96838"/>
            </a:xfrm>
            <a:custGeom>
              <a:avLst/>
              <a:gdLst>
                <a:gd name="T0" fmla="*/ 3 w 43"/>
                <a:gd name="T1" fmla="*/ 26 h 34"/>
                <a:gd name="T2" fmla="*/ 1 w 43"/>
                <a:gd name="T3" fmla="*/ 26 h 34"/>
                <a:gd name="T4" fmla="*/ 4 w 43"/>
                <a:gd name="T5" fmla="*/ 25 h 34"/>
                <a:gd name="T6" fmla="*/ 41 w 43"/>
                <a:gd name="T7" fmla="*/ 0 h 34"/>
                <a:gd name="T8" fmla="*/ 43 w 43"/>
                <a:gd name="T9" fmla="*/ 0 h 34"/>
                <a:gd name="T10" fmla="*/ 3 w 43"/>
                <a:gd name="T11" fmla="*/ 26 h 34"/>
              </a:gdLst>
              <a:ahLst/>
              <a:cxnLst>
                <a:cxn ang="0">
                  <a:pos x="T0" y="T1"/>
                </a:cxn>
                <a:cxn ang="0">
                  <a:pos x="T2" y="T3"/>
                </a:cxn>
                <a:cxn ang="0">
                  <a:pos x="T4" y="T5"/>
                </a:cxn>
                <a:cxn ang="0">
                  <a:pos x="T6" y="T7"/>
                </a:cxn>
                <a:cxn ang="0">
                  <a:pos x="T8" y="T9"/>
                </a:cxn>
                <a:cxn ang="0">
                  <a:pos x="T10" y="T11"/>
                </a:cxn>
              </a:cxnLst>
              <a:rect l="0" t="0" r="r" b="b"/>
              <a:pathLst>
                <a:path w="43" h="34">
                  <a:moveTo>
                    <a:pt x="3" y="26"/>
                  </a:moveTo>
                  <a:cubicBezTo>
                    <a:pt x="2" y="26"/>
                    <a:pt x="1" y="27"/>
                    <a:pt x="1" y="26"/>
                  </a:cubicBezTo>
                  <a:cubicBezTo>
                    <a:pt x="0" y="24"/>
                    <a:pt x="4" y="23"/>
                    <a:pt x="4" y="25"/>
                  </a:cubicBezTo>
                  <a:cubicBezTo>
                    <a:pt x="31" y="32"/>
                    <a:pt x="41" y="0"/>
                    <a:pt x="41" y="0"/>
                  </a:cubicBezTo>
                  <a:cubicBezTo>
                    <a:pt x="43" y="0"/>
                    <a:pt x="43" y="0"/>
                    <a:pt x="43" y="0"/>
                  </a:cubicBezTo>
                  <a:cubicBezTo>
                    <a:pt x="42" y="1"/>
                    <a:pt x="30" y="34"/>
                    <a:pt x="3" y="26"/>
                  </a:cubicBezTo>
                  <a:close/>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9" name="Freeform 17">
              <a:extLst>
                <a:ext uri="{FF2B5EF4-FFF2-40B4-BE49-F238E27FC236}">
                  <a16:creationId xmlns="" xmlns:a16="http://schemas.microsoft.com/office/drawing/2014/main" id="{46802233-3EBA-4F7B-8F80-52550F1B4809}"/>
                </a:ext>
              </a:extLst>
            </p:cNvPr>
            <p:cNvSpPr>
              <a:spLocks/>
            </p:cNvSpPr>
            <p:nvPr/>
          </p:nvSpPr>
          <p:spPr bwMode="auto">
            <a:xfrm flipH="1">
              <a:off x="1612900" y="6200775"/>
              <a:ext cx="133350" cy="85725"/>
            </a:xfrm>
            <a:custGeom>
              <a:avLst/>
              <a:gdLst>
                <a:gd name="T0" fmla="*/ 2 w 47"/>
                <a:gd name="T1" fmla="*/ 26 h 30"/>
                <a:gd name="T2" fmla="*/ 1 w 47"/>
                <a:gd name="T3" fmla="*/ 28 h 30"/>
                <a:gd name="T4" fmla="*/ 3 w 47"/>
                <a:gd name="T5" fmla="*/ 26 h 30"/>
                <a:gd name="T6" fmla="*/ 46 w 47"/>
                <a:gd name="T7" fmla="*/ 13 h 30"/>
                <a:gd name="T8" fmla="*/ 47 w 47"/>
                <a:gd name="T9" fmla="*/ 12 h 30"/>
                <a:gd name="T10" fmla="*/ 2 w 47"/>
                <a:gd name="T11" fmla="*/ 26 h 30"/>
              </a:gdLst>
              <a:ahLst/>
              <a:cxnLst>
                <a:cxn ang="0">
                  <a:pos x="T0" y="T1"/>
                </a:cxn>
                <a:cxn ang="0">
                  <a:pos x="T2" y="T3"/>
                </a:cxn>
                <a:cxn ang="0">
                  <a:pos x="T4" y="T5"/>
                </a:cxn>
                <a:cxn ang="0">
                  <a:pos x="T6" y="T7"/>
                </a:cxn>
                <a:cxn ang="0">
                  <a:pos x="T8" y="T9"/>
                </a:cxn>
                <a:cxn ang="0">
                  <a:pos x="T10" y="T11"/>
                </a:cxn>
              </a:cxnLst>
              <a:rect l="0" t="0" r="r" b="b"/>
              <a:pathLst>
                <a:path w="47" h="30">
                  <a:moveTo>
                    <a:pt x="2" y="26"/>
                  </a:moveTo>
                  <a:cubicBezTo>
                    <a:pt x="1" y="27"/>
                    <a:pt x="0" y="27"/>
                    <a:pt x="1" y="28"/>
                  </a:cubicBezTo>
                  <a:cubicBezTo>
                    <a:pt x="1" y="30"/>
                    <a:pt x="5" y="27"/>
                    <a:pt x="3" y="26"/>
                  </a:cubicBezTo>
                  <a:cubicBezTo>
                    <a:pt x="15" y="1"/>
                    <a:pt x="46" y="13"/>
                    <a:pt x="46" y="13"/>
                  </a:cubicBezTo>
                  <a:cubicBezTo>
                    <a:pt x="47" y="12"/>
                    <a:pt x="47" y="12"/>
                    <a:pt x="47" y="12"/>
                  </a:cubicBezTo>
                  <a:cubicBezTo>
                    <a:pt x="46" y="12"/>
                    <a:pt x="13" y="0"/>
                    <a:pt x="2" y="26"/>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0" name="Freeform 18">
              <a:extLst>
                <a:ext uri="{FF2B5EF4-FFF2-40B4-BE49-F238E27FC236}">
                  <a16:creationId xmlns="" xmlns:a16="http://schemas.microsoft.com/office/drawing/2014/main" id="{F117DE37-A5B2-4CAF-999F-325CE36D05E2}"/>
                </a:ext>
              </a:extLst>
            </p:cNvPr>
            <p:cNvSpPr>
              <a:spLocks/>
            </p:cNvSpPr>
            <p:nvPr/>
          </p:nvSpPr>
          <p:spPr bwMode="auto">
            <a:xfrm flipH="1">
              <a:off x="1579563" y="6291263"/>
              <a:ext cx="123825" cy="134938"/>
            </a:xfrm>
            <a:custGeom>
              <a:avLst/>
              <a:gdLst>
                <a:gd name="T0" fmla="*/ 4 w 44"/>
                <a:gd name="T1" fmla="*/ 45 h 47"/>
                <a:gd name="T2" fmla="*/ 1 w 44"/>
                <a:gd name="T3" fmla="*/ 46 h 47"/>
                <a:gd name="T4" fmla="*/ 6 w 44"/>
                <a:gd name="T5" fmla="*/ 44 h 47"/>
                <a:gd name="T6" fmla="*/ 42 w 44"/>
                <a:gd name="T7" fmla="*/ 0 h 47"/>
                <a:gd name="T8" fmla="*/ 44 w 44"/>
                <a:gd name="T9" fmla="*/ 0 h 47"/>
                <a:gd name="T10" fmla="*/ 4 w 44"/>
                <a:gd name="T11" fmla="*/ 45 h 47"/>
              </a:gdLst>
              <a:ahLst/>
              <a:cxnLst>
                <a:cxn ang="0">
                  <a:pos x="T0" y="T1"/>
                </a:cxn>
                <a:cxn ang="0">
                  <a:pos x="T2" y="T3"/>
                </a:cxn>
                <a:cxn ang="0">
                  <a:pos x="T4" y="T5"/>
                </a:cxn>
                <a:cxn ang="0">
                  <a:pos x="T6" y="T7"/>
                </a:cxn>
                <a:cxn ang="0">
                  <a:pos x="T8" y="T9"/>
                </a:cxn>
                <a:cxn ang="0">
                  <a:pos x="T10" y="T11"/>
                </a:cxn>
              </a:cxnLst>
              <a:rect l="0" t="0" r="r" b="b"/>
              <a:pathLst>
                <a:path w="44" h="47">
                  <a:moveTo>
                    <a:pt x="4" y="45"/>
                  </a:moveTo>
                  <a:cubicBezTo>
                    <a:pt x="3" y="46"/>
                    <a:pt x="2" y="47"/>
                    <a:pt x="1" y="46"/>
                  </a:cubicBezTo>
                  <a:cubicBezTo>
                    <a:pt x="0" y="44"/>
                    <a:pt x="4" y="41"/>
                    <a:pt x="6" y="44"/>
                  </a:cubicBezTo>
                  <a:cubicBezTo>
                    <a:pt x="40" y="43"/>
                    <a:pt x="42" y="1"/>
                    <a:pt x="42" y="0"/>
                  </a:cubicBezTo>
                  <a:cubicBezTo>
                    <a:pt x="44" y="0"/>
                    <a:pt x="44" y="0"/>
                    <a:pt x="44" y="0"/>
                  </a:cubicBezTo>
                  <a:cubicBezTo>
                    <a:pt x="44" y="1"/>
                    <a:pt x="40" y="45"/>
                    <a:pt x="4" y="45"/>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1" name="Freeform 19">
              <a:extLst>
                <a:ext uri="{FF2B5EF4-FFF2-40B4-BE49-F238E27FC236}">
                  <a16:creationId xmlns="" xmlns:a16="http://schemas.microsoft.com/office/drawing/2014/main" id="{84C6D538-AFC2-4336-93E1-BF82A9608429}"/>
                </a:ext>
              </a:extLst>
            </p:cNvPr>
            <p:cNvSpPr>
              <a:spLocks/>
            </p:cNvSpPr>
            <p:nvPr/>
          </p:nvSpPr>
          <p:spPr bwMode="auto">
            <a:xfrm flipH="1">
              <a:off x="1581150" y="6294438"/>
              <a:ext cx="128588" cy="93663"/>
            </a:xfrm>
            <a:custGeom>
              <a:avLst/>
              <a:gdLst>
                <a:gd name="T0" fmla="*/ 3 w 45"/>
                <a:gd name="T1" fmla="*/ 23 h 33"/>
                <a:gd name="T2" fmla="*/ 1 w 45"/>
                <a:gd name="T3" fmla="*/ 22 h 33"/>
                <a:gd name="T4" fmla="*/ 4 w 45"/>
                <a:gd name="T5" fmla="*/ 23 h 33"/>
                <a:gd name="T6" fmla="*/ 43 w 45"/>
                <a:gd name="T7" fmla="*/ 0 h 33"/>
                <a:gd name="T8" fmla="*/ 45 w 45"/>
                <a:gd name="T9" fmla="*/ 1 h 33"/>
                <a:gd name="T10" fmla="*/ 3 w 45"/>
                <a:gd name="T11" fmla="*/ 23 h 33"/>
              </a:gdLst>
              <a:ahLst/>
              <a:cxnLst>
                <a:cxn ang="0">
                  <a:pos x="T0" y="T1"/>
                </a:cxn>
                <a:cxn ang="0">
                  <a:pos x="T2" y="T3"/>
                </a:cxn>
                <a:cxn ang="0">
                  <a:pos x="T4" y="T5"/>
                </a:cxn>
                <a:cxn ang="0">
                  <a:pos x="T6" y="T7"/>
                </a:cxn>
                <a:cxn ang="0">
                  <a:pos x="T8" y="T9"/>
                </a:cxn>
                <a:cxn ang="0">
                  <a:pos x="T10" y="T11"/>
                </a:cxn>
              </a:cxnLst>
              <a:rect l="0" t="0" r="r" b="b"/>
              <a:pathLst>
                <a:path w="45" h="33">
                  <a:moveTo>
                    <a:pt x="3" y="23"/>
                  </a:moveTo>
                  <a:cubicBezTo>
                    <a:pt x="2" y="23"/>
                    <a:pt x="1" y="23"/>
                    <a:pt x="1" y="22"/>
                  </a:cubicBezTo>
                  <a:cubicBezTo>
                    <a:pt x="0" y="21"/>
                    <a:pt x="4" y="20"/>
                    <a:pt x="4" y="23"/>
                  </a:cubicBezTo>
                  <a:cubicBezTo>
                    <a:pt x="30" y="31"/>
                    <a:pt x="43" y="1"/>
                    <a:pt x="43" y="0"/>
                  </a:cubicBezTo>
                  <a:cubicBezTo>
                    <a:pt x="45" y="1"/>
                    <a:pt x="45" y="1"/>
                    <a:pt x="45" y="1"/>
                  </a:cubicBezTo>
                  <a:cubicBezTo>
                    <a:pt x="44" y="1"/>
                    <a:pt x="29" y="33"/>
                    <a:pt x="3" y="23"/>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2" name="Freeform 20">
              <a:extLst>
                <a:ext uri="{FF2B5EF4-FFF2-40B4-BE49-F238E27FC236}">
                  <a16:creationId xmlns="" xmlns:a16="http://schemas.microsoft.com/office/drawing/2014/main" id="{A3F6C5A3-54DC-499F-B09D-8437AACC7C8C}"/>
                </a:ext>
              </a:extLst>
            </p:cNvPr>
            <p:cNvSpPr>
              <a:spLocks/>
            </p:cNvSpPr>
            <p:nvPr/>
          </p:nvSpPr>
          <p:spPr bwMode="auto">
            <a:xfrm flipH="1">
              <a:off x="1612900" y="6240463"/>
              <a:ext cx="104775" cy="74613"/>
            </a:xfrm>
            <a:custGeom>
              <a:avLst/>
              <a:gdLst>
                <a:gd name="T0" fmla="*/ 3 w 37"/>
                <a:gd name="T1" fmla="*/ 22 h 26"/>
                <a:gd name="T2" fmla="*/ 18 w 37"/>
                <a:gd name="T3" fmla="*/ 7 h 26"/>
                <a:gd name="T4" fmla="*/ 37 w 37"/>
                <a:gd name="T5" fmla="*/ 3 h 26"/>
                <a:gd name="T6" fmla="*/ 36 w 37"/>
                <a:gd name="T7" fmla="*/ 2 h 26"/>
                <a:gd name="T8" fmla="*/ 2 w 37"/>
                <a:gd name="T9" fmla="*/ 22 h 26"/>
                <a:gd name="T10" fmla="*/ 2 w 37"/>
                <a:gd name="T11" fmla="*/ 23 h 26"/>
                <a:gd name="T12" fmla="*/ 0 w 37"/>
                <a:gd name="T13" fmla="*/ 24 h 26"/>
                <a:gd name="T14" fmla="*/ 3 w 37"/>
                <a:gd name="T15" fmla="*/ 24 h 26"/>
                <a:gd name="T16" fmla="*/ 3 w 37"/>
                <a:gd name="T17" fmla="*/ 2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 h="26">
                  <a:moveTo>
                    <a:pt x="3" y="22"/>
                  </a:moveTo>
                  <a:cubicBezTo>
                    <a:pt x="4" y="19"/>
                    <a:pt x="9" y="11"/>
                    <a:pt x="18" y="7"/>
                  </a:cubicBezTo>
                  <a:cubicBezTo>
                    <a:pt x="30" y="2"/>
                    <a:pt x="37" y="3"/>
                    <a:pt x="37" y="3"/>
                  </a:cubicBezTo>
                  <a:cubicBezTo>
                    <a:pt x="36" y="2"/>
                    <a:pt x="36" y="2"/>
                    <a:pt x="36" y="2"/>
                  </a:cubicBezTo>
                  <a:cubicBezTo>
                    <a:pt x="36" y="2"/>
                    <a:pt x="12" y="0"/>
                    <a:pt x="2" y="22"/>
                  </a:cubicBezTo>
                  <a:cubicBezTo>
                    <a:pt x="2" y="23"/>
                    <a:pt x="2" y="23"/>
                    <a:pt x="2" y="23"/>
                  </a:cubicBezTo>
                  <a:cubicBezTo>
                    <a:pt x="2" y="23"/>
                    <a:pt x="1" y="23"/>
                    <a:pt x="0" y="24"/>
                  </a:cubicBezTo>
                  <a:cubicBezTo>
                    <a:pt x="0" y="25"/>
                    <a:pt x="2" y="26"/>
                    <a:pt x="3" y="24"/>
                  </a:cubicBezTo>
                  <a:cubicBezTo>
                    <a:pt x="4" y="23"/>
                    <a:pt x="3" y="23"/>
                    <a:pt x="3" y="22"/>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3" name="Freeform 21">
              <a:extLst>
                <a:ext uri="{FF2B5EF4-FFF2-40B4-BE49-F238E27FC236}">
                  <a16:creationId xmlns="" xmlns:a16="http://schemas.microsoft.com/office/drawing/2014/main" id="{365F3335-3FA6-419E-81BB-DD602CCE4867}"/>
                </a:ext>
              </a:extLst>
            </p:cNvPr>
            <p:cNvSpPr>
              <a:spLocks/>
            </p:cNvSpPr>
            <p:nvPr/>
          </p:nvSpPr>
          <p:spPr bwMode="auto">
            <a:xfrm flipH="1">
              <a:off x="1581150" y="6251575"/>
              <a:ext cx="107950" cy="71438"/>
            </a:xfrm>
            <a:custGeom>
              <a:avLst/>
              <a:gdLst>
                <a:gd name="T0" fmla="*/ 3 w 38"/>
                <a:gd name="T1" fmla="*/ 22 h 25"/>
                <a:gd name="T2" fmla="*/ 18 w 38"/>
                <a:gd name="T3" fmla="*/ 6 h 25"/>
                <a:gd name="T4" fmla="*/ 38 w 38"/>
                <a:gd name="T5" fmla="*/ 2 h 25"/>
                <a:gd name="T6" fmla="*/ 36 w 38"/>
                <a:gd name="T7" fmla="*/ 1 h 25"/>
                <a:gd name="T8" fmla="*/ 2 w 38"/>
                <a:gd name="T9" fmla="*/ 22 h 25"/>
                <a:gd name="T10" fmla="*/ 2 w 38"/>
                <a:gd name="T11" fmla="*/ 22 h 25"/>
                <a:gd name="T12" fmla="*/ 1 w 38"/>
                <a:gd name="T13" fmla="*/ 24 h 25"/>
                <a:gd name="T14" fmla="*/ 3 w 38"/>
                <a:gd name="T15" fmla="*/ 24 h 25"/>
                <a:gd name="T16" fmla="*/ 3 w 38"/>
                <a:gd name="T17" fmla="*/ 2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25">
                  <a:moveTo>
                    <a:pt x="3" y="22"/>
                  </a:moveTo>
                  <a:cubicBezTo>
                    <a:pt x="5" y="18"/>
                    <a:pt x="9" y="10"/>
                    <a:pt x="18" y="6"/>
                  </a:cubicBezTo>
                  <a:cubicBezTo>
                    <a:pt x="30" y="1"/>
                    <a:pt x="38" y="2"/>
                    <a:pt x="38" y="2"/>
                  </a:cubicBezTo>
                  <a:cubicBezTo>
                    <a:pt x="36" y="1"/>
                    <a:pt x="36" y="1"/>
                    <a:pt x="36" y="1"/>
                  </a:cubicBezTo>
                  <a:cubicBezTo>
                    <a:pt x="36" y="1"/>
                    <a:pt x="13" y="0"/>
                    <a:pt x="2" y="22"/>
                  </a:cubicBezTo>
                  <a:cubicBezTo>
                    <a:pt x="2" y="22"/>
                    <a:pt x="2" y="22"/>
                    <a:pt x="2" y="22"/>
                  </a:cubicBezTo>
                  <a:cubicBezTo>
                    <a:pt x="2" y="22"/>
                    <a:pt x="1" y="23"/>
                    <a:pt x="1" y="24"/>
                  </a:cubicBezTo>
                  <a:cubicBezTo>
                    <a:pt x="0" y="25"/>
                    <a:pt x="2" y="25"/>
                    <a:pt x="3" y="24"/>
                  </a:cubicBezTo>
                  <a:cubicBezTo>
                    <a:pt x="4" y="23"/>
                    <a:pt x="3" y="22"/>
                    <a:pt x="3" y="22"/>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4" name="Freeform 22">
              <a:extLst>
                <a:ext uri="{FF2B5EF4-FFF2-40B4-BE49-F238E27FC236}">
                  <a16:creationId xmlns="" xmlns:a16="http://schemas.microsoft.com/office/drawing/2014/main" id="{76E0F2DA-1443-4A52-B39F-458F308E0EA5}"/>
                </a:ext>
              </a:extLst>
            </p:cNvPr>
            <p:cNvSpPr>
              <a:spLocks/>
            </p:cNvSpPr>
            <p:nvPr/>
          </p:nvSpPr>
          <p:spPr bwMode="auto">
            <a:xfrm flipH="1">
              <a:off x="1598613" y="6262688"/>
              <a:ext cx="90488" cy="88900"/>
            </a:xfrm>
            <a:custGeom>
              <a:avLst/>
              <a:gdLst>
                <a:gd name="T0" fmla="*/ 3 w 32"/>
                <a:gd name="T1" fmla="*/ 29 h 31"/>
                <a:gd name="T2" fmla="*/ 22 w 32"/>
                <a:gd name="T3" fmla="*/ 17 h 31"/>
                <a:gd name="T4" fmla="*/ 30 w 32"/>
                <a:gd name="T5" fmla="*/ 0 h 31"/>
                <a:gd name="T6" fmla="*/ 32 w 32"/>
                <a:gd name="T7" fmla="*/ 1 h 31"/>
                <a:gd name="T8" fmla="*/ 3 w 32"/>
                <a:gd name="T9" fmla="*/ 29 h 31"/>
                <a:gd name="T10" fmla="*/ 3 w 32"/>
                <a:gd name="T11" fmla="*/ 29 h 31"/>
                <a:gd name="T12" fmla="*/ 1 w 32"/>
                <a:gd name="T13" fmla="*/ 31 h 31"/>
                <a:gd name="T14" fmla="*/ 2 w 32"/>
                <a:gd name="T15" fmla="*/ 28 h 31"/>
                <a:gd name="T16" fmla="*/ 3 w 32"/>
                <a:gd name="T17" fmla="*/ 2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31">
                  <a:moveTo>
                    <a:pt x="3" y="29"/>
                  </a:moveTo>
                  <a:cubicBezTo>
                    <a:pt x="7" y="28"/>
                    <a:pt x="16" y="25"/>
                    <a:pt x="22" y="17"/>
                  </a:cubicBezTo>
                  <a:cubicBezTo>
                    <a:pt x="30" y="7"/>
                    <a:pt x="30" y="0"/>
                    <a:pt x="30" y="0"/>
                  </a:cubicBezTo>
                  <a:cubicBezTo>
                    <a:pt x="32" y="1"/>
                    <a:pt x="32" y="1"/>
                    <a:pt x="32" y="1"/>
                  </a:cubicBezTo>
                  <a:cubicBezTo>
                    <a:pt x="32" y="1"/>
                    <a:pt x="27" y="25"/>
                    <a:pt x="3" y="29"/>
                  </a:cubicBezTo>
                  <a:cubicBezTo>
                    <a:pt x="3" y="29"/>
                    <a:pt x="3" y="29"/>
                    <a:pt x="3" y="29"/>
                  </a:cubicBezTo>
                  <a:cubicBezTo>
                    <a:pt x="3" y="30"/>
                    <a:pt x="2" y="30"/>
                    <a:pt x="1" y="31"/>
                  </a:cubicBezTo>
                  <a:cubicBezTo>
                    <a:pt x="0" y="31"/>
                    <a:pt x="0" y="29"/>
                    <a:pt x="2" y="28"/>
                  </a:cubicBezTo>
                  <a:cubicBezTo>
                    <a:pt x="3" y="28"/>
                    <a:pt x="3" y="28"/>
                    <a:pt x="3" y="29"/>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5" name="Freeform 23">
              <a:extLst>
                <a:ext uri="{FF2B5EF4-FFF2-40B4-BE49-F238E27FC236}">
                  <a16:creationId xmlns="" xmlns:a16="http://schemas.microsoft.com/office/drawing/2014/main" id="{F00A3732-F8CE-48C6-A714-23309397A6DF}"/>
                </a:ext>
              </a:extLst>
            </p:cNvPr>
            <p:cNvSpPr>
              <a:spLocks/>
            </p:cNvSpPr>
            <p:nvPr/>
          </p:nvSpPr>
          <p:spPr bwMode="auto">
            <a:xfrm flipH="1">
              <a:off x="1501775" y="6100763"/>
              <a:ext cx="266700" cy="390525"/>
            </a:xfrm>
            <a:custGeom>
              <a:avLst/>
              <a:gdLst>
                <a:gd name="T0" fmla="*/ 81 w 94"/>
                <a:gd name="T1" fmla="*/ 104 h 137"/>
                <a:gd name="T2" fmla="*/ 79 w 94"/>
                <a:gd name="T3" fmla="*/ 99 h 137"/>
                <a:gd name="T4" fmla="*/ 79 w 94"/>
                <a:gd name="T5" fmla="*/ 99 h 137"/>
                <a:gd name="T6" fmla="*/ 60 w 94"/>
                <a:gd name="T7" fmla="*/ 67 h 137"/>
                <a:gd name="T8" fmla="*/ 52 w 94"/>
                <a:gd name="T9" fmla="*/ 57 h 137"/>
                <a:gd name="T10" fmla="*/ 52 w 94"/>
                <a:gd name="T11" fmla="*/ 57 h 137"/>
                <a:gd name="T12" fmla="*/ 49 w 94"/>
                <a:gd name="T13" fmla="*/ 51 h 137"/>
                <a:gd name="T14" fmla="*/ 28 w 94"/>
                <a:gd name="T15" fmla="*/ 20 h 137"/>
                <a:gd name="T16" fmla="*/ 26 w 94"/>
                <a:gd name="T17" fmla="*/ 19 h 137"/>
                <a:gd name="T18" fmla="*/ 18 w 94"/>
                <a:gd name="T19" fmla="*/ 5 h 137"/>
                <a:gd name="T20" fmla="*/ 39 w 94"/>
                <a:gd name="T21" fmla="*/ 15 h 137"/>
                <a:gd name="T22" fmla="*/ 55 w 94"/>
                <a:gd name="T23" fmla="*/ 27 h 137"/>
                <a:gd name="T24" fmla="*/ 55 w 94"/>
                <a:gd name="T25" fmla="*/ 27 h 137"/>
                <a:gd name="T26" fmla="*/ 55 w 94"/>
                <a:gd name="T27" fmla="*/ 27 h 137"/>
                <a:gd name="T28" fmla="*/ 56 w 94"/>
                <a:gd name="T29" fmla="*/ 28 h 137"/>
                <a:gd name="T30" fmla="*/ 56 w 94"/>
                <a:gd name="T31" fmla="*/ 29 h 137"/>
                <a:gd name="T32" fmla="*/ 62 w 94"/>
                <a:gd name="T33" fmla="*/ 37 h 137"/>
                <a:gd name="T34" fmla="*/ 66 w 94"/>
                <a:gd name="T35" fmla="*/ 55 h 137"/>
                <a:gd name="T36" fmla="*/ 69 w 94"/>
                <a:gd name="T37" fmla="*/ 61 h 137"/>
                <a:gd name="T38" fmla="*/ 80 w 94"/>
                <a:gd name="T39" fmla="*/ 72 h 137"/>
                <a:gd name="T40" fmla="*/ 89 w 94"/>
                <a:gd name="T41" fmla="*/ 86 h 137"/>
                <a:gd name="T42" fmla="*/ 89 w 94"/>
                <a:gd name="T43" fmla="*/ 86 h 137"/>
                <a:gd name="T44" fmla="*/ 93 w 94"/>
                <a:gd name="T45" fmla="*/ 101 h 137"/>
                <a:gd name="T46" fmla="*/ 94 w 94"/>
                <a:gd name="T47" fmla="*/ 113 h 137"/>
                <a:gd name="T48" fmla="*/ 81 w 94"/>
                <a:gd name="T49" fmla="*/ 104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4" h="137">
                  <a:moveTo>
                    <a:pt x="81" y="104"/>
                  </a:moveTo>
                  <a:cubicBezTo>
                    <a:pt x="80" y="103"/>
                    <a:pt x="79" y="101"/>
                    <a:pt x="79" y="99"/>
                  </a:cubicBezTo>
                  <a:cubicBezTo>
                    <a:pt x="79" y="99"/>
                    <a:pt x="79" y="99"/>
                    <a:pt x="79" y="99"/>
                  </a:cubicBezTo>
                  <a:cubicBezTo>
                    <a:pt x="74" y="87"/>
                    <a:pt x="72" y="77"/>
                    <a:pt x="60" y="67"/>
                  </a:cubicBezTo>
                  <a:cubicBezTo>
                    <a:pt x="60" y="67"/>
                    <a:pt x="56" y="63"/>
                    <a:pt x="52" y="57"/>
                  </a:cubicBezTo>
                  <a:cubicBezTo>
                    <a:pt x="52" y="57"/>
                    <a:pt x="52" y="57"/>
                    <a:pt x="52" y="57"/>
                  </a:cubicBezTo>
                  <a:cubicBezTo>
                    <a:pt x="51" y="55"/>
                    <a:pt x="50" y="53"/>
                    <a:pt x="49" y="51"/>
                  </a:cubicBezTo>
                  <a:cubicBezTo>
                    <a:pt x="45" y="43"/>
                    <a:pt x="35" y="27"/>
                    <a:pt x="28" y="20"/>
                  </a:cubicBezTo>
                  <a:cubicBezTo>
                    <a:pt x="27" y="20"/>
                    <a:pt x="27" y="20"/>
                    <a:pt x="26" y="19"/>
                  </a:cubicBezTo>
                  <a:cubicBezTo>
                    <a:pt x="0" y="0"/>
                    <a:pt x="14" y="2"/>
                    <a:pt x="18" y="5"/>
                  </a:cubicBezTo>
                  <a:cubicBezTo>
                    <a:pt x="24" y="8"/>
                    <a:pt x="31" y="11"/>
                    <a:pt x="39" y="15"/>
                  </a:cubicBezTo>
                  <a:cubicBezTo>
                    <a:pt x="44" y="18"/>
                    <a:pt x="50" y="22"/>
                    <a:pt x="55" y="27"/>
                  </a:cubicBezTo>
                  <a:cubicBezTo>
                    <a:pt x="55" y="27"/>
                    <a:pt x="55" y="27"/>
                    <a:pt x="55" y="27"/>
                  </a:cubicBezTo>
                  <a:cubicBezTo>
                    <a:pt x="55" y="27"/>
                    <a:pt x="55" y="27"/>
                    <a:pt x="55" y="27"/>
                  </a:cubicBezTo>
                  <a:cubicBezTo>
                    <a:pt x="56" y="28"/>
                    <a:pt x="56" y="28"/>
                    <a:pt x="56" y="28"/>
                  </a:cubicBezTo>
                  <a:cubicBezTo>
                    <a:pt x="56" y="29"/>
                    <a:pt x="56" y="29"/>
                    <a:pt x="56" y="29"/>
                  </a:cubicBezTo>
                  <a:cubicBezTo>
                    <a:pt x="58" y="31"/>
                    <a:pt x="60" y="34"/>
                    <a:pt x="62" y="37"/>
                  </a:cubicBezTo>
                  <a:cubicBezTo>
                    <a:pt x="66" y="44"/>
                    <a:pt x="67" y="51"/>
                    <a:pt x="66" y="55"/>
                  </a:cubicBezTo>
                  <a:cubicBezTo>
                    <a:pt x="66" y="58"/>
                    <a:pt x="67" y="60"/>
                    <a:pt x="69" y="61"/>
                  </a:cubicBezTo>
                  <a:cubicBezTo>
                    <a:pt x="72" y="63"/>
                    <a:pt x="76" y="66"/>
                    <a:pt x="80" y="72"/>
                  </a:cubicBezTo>
                  <a:cubicBezTo>
                    <a:pt x="84" y="76"/>
                    <a:pt x="87" y="81"/>
                    <a:pt x="89" y="86"/>
                  </a:cubicBezTo>
                  <a:cubicBezTo>
                    <a:pt x="89" y="86"/>
                    <a:pt x="89" y="86"/>
                    <a:pt x="89" y="86"/>
                  </a:cubicBezTo>
                  <a:cubicBezTo>
                    <a:pt x="91" y="92"/>
                    <a:pt x="93" y="97"/>
                    <a:pt x="93" y="101"/>
                  </a:cubicBezTo>
                  <a:cubicBezTo>
                    <a:pt x="94" y="106"/>
                    <a:pt x="94" y="110"/>
                    <a:pt x="94" y="113"/>
                  </a:cubicBezTo>
                  <a:cubicBezTo>
                    <a:pt x="90" y="137"/>
                    <a:pt x="87" y="119"/>
                    <a:pt x="81" y="104"/>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6" name="Freeform 24">
              <a:extLst>
                <a:ext uri="{FF2B5EF4-FFF2-40B4-BE49-F238E27FC236}">
                  <a16:creationId xmlns="" xmlns:a16="http://schemas.microsoft.com/office/drawing/2014/main" id="{4BD55F74-BEB8-4EC5-A6CC-433C526B52D9}"/>
                </a:ext>
              </a:extLst>
            </p:cNvPr>
            <p:cNvSpPr>
              <a:spLocks/>
            </p:cNvSpPr>
            <p:nvPr/>
          </p:nvSpPr>
          <p:spPr bwMode="auto">
            <a:xfrm flipH="1">
              <a:off x="1516063" y="6172200"/>
              <a:ext cx="119063" cy="179388"/>
            </a:xfrm>
            <a:custGeom>
              <a:avLst/>
              <a:gdLst>
                <a:gd name="T0" fmla="*/ 4 w 42"/>
                <a:gd name="T1" fmla="*/ 0 h 63"/>
                <a:gd name="T2" fmla="*/ 4 w 42"/>
                <a:gd name="T3" fmla="*/ 0 h 63"/>
                <a:gd name="T4" fmla="*/ 17 w 42"/>
                <a:gd name="T5" fmla="*/ 22 h 63"/>
                <a:gd name="T6" fmla="*/ 16 w 42"/>
                <a:gd name="T7" fmla="*/ 24 h 63"/>
                <a:gd name="T8" fmla="*/ 3 w 42"/>
                <a:gd name="T9" fmla="*/ 13 h 63"/>
                <a:gd name="T10" fmla="*/ 0 w 42"/>
                <a:gd name="T11" fmla="*/ 12 h 63"/>
                <a:gd name="T12" fmla="*/ 9 w 42"/>
                <a:gd name="T13" fmla="*/ 18 h 63"/>
                <a:gd name="T14" fmla="*/ 16 w 42"/>
                <a:gd name="T15" fmla="*/ 28 h 63"/>
                <a:gd name="T16" fmla="*/ 16 w 42"/>
                <a:gd name="T17" fmla="*/ 28 h 63"/>
                <a:gd name="T18" fmla="*/ 13 w 42"/>
                <a:gd name="T19" fmla="*/ 27 h 63"/>
                <a:gd name="T20" fmla="*/ 9 w 42"/>
                <a:gd name="T21" fmla="*/ 26 h 63"/>
                <a:gd name="T22" fmla="*/ 7 w 42"/>
                <a:gd name="T23" fmla="*/ 26 h 63"/>
                <a:gd name="T24" fmla="*/ 13 w 42"/>
                <a:gd name="T25" fmla="*/ 29 h 63"/>
                <a:gd name="T26" fmla="*/ 17 w 42"/>
                <a:gd name="T27" fmla="*/ 33 h 63"/>
                <a:gd name="T28" fmla="*/ 18 w 42"/>
                <a:gd name="T29" fmla="*/ 44 h 63"/>
                <a:gd name="T30" fmla="*/ 19 w 42"/>
                <a:gd name="T31" fmla="*/ 36 h 63"/>
                <a:gd name="T32" fmla="*/ 19 w 42"/>
                <a:gd name="T33" fmla="*/ 36 h 63"/>
                <a:gd name="T34" fmla="*/ 24 w 42"/>
                <a:gd name="T35" fmla="*/ 44 h 63"/>
                <a:gd name="T36" fmla="*/ 29 w 42"/>
                <a:gd name="T37" fmla="*/ 59 h 63"/>
                <a:gd name="T38" fmla="*/ 26 w 42"/>
                <a:gd name="T39" fmla="*/ 43 h 63"/>
                <a:gd name="T40" fmla="*/ 27 w 42"/>
                <a:gd name="T41" fmla="*/ 43 h 63"/>
                <a:gd name="T42" fmla="*/ 33 w 42"/>
                <a:gd name="T43" fmla="*/ 49 h 63"/>
                <a:gd name="T44" fmla="*/ 42 w 42"/>
                <a:gd name="T45" fmla="*/ 63 h 63"/>
                <a:gd name="T46" fmla="*/ 42 w 42"/>
                <a:gd name="T47" fmla="*/ 61 h 63"/>
                <a:gd name="T48" fmla="*/ 42 w 42"/>
                <a:gd name="T49" fmla="*/ 61 h 63"/>
                <a:gd name="T50" fmla="*/ 42 w 42"/>
                <a:gd name="T51" fmla="*/ 61 h 63"/>
                <a:gd name="T52" fmla="*/ 33 w 42"/>
                <a:gd name="T53" fmla="*/ 47 h 63"/>
                <a:gd name="T54" fmla="*/ 22 w 42"/>
                <a:gd name="T55" fmla="*/ 36 h 63"/>
                <a:gd name="T56" fmla="*/ 19 w 42"/>
                <a:gd name="T57" fmla="*/ 31 h 63"/>
                <a:gd name="T58" fmla="*/ 19 w 42"/>
                <a:gd name="T59" fmla="*/ 30 h 63"/>
                <a:gd name="T60" fmla="*/ 20 w 42"/>
                <a:gd name="T61" fmla="*/ 27 h 63"/>
                <a:gd name="T62" fmla="*/ 15 w 42"/>
                <a:gd name="T63" fmla="*/ 12 h 63"/>
                <a:gd name="T64" fmla="*/ 9 w 42"/>
                <a:gd name="T65" fmla="*/ 4 h 63"/>
                <a:gd name="T66" fmla="*/ 9 w 42"/>
                <a:gd name="T67" fmla="*/ 3 h 63"/>
                <a:gd name="T68" fmla="*/ 8 w 42"/>
                <a:gd name="T69" fmla="*/ 2 h 63"/>
                <a:gd name="T70" fmla="*/ 8 w 42"/>
                <a:gd name="T71" fmla="*/ 2 h 63"/>
                <a:gd name="T72" fmla="*/ 8 w 42"/>
                <a:gd name="T73" fmla="*/ 2 h 63"/>
                <a:gd name="T74" fmla="*/ 8 w 42"/>
                <a:gd name="T75" fmla="*/ 2 h 63"/>
                <a:gd name="T76" fmla="*/ 4 w 42"/>
                <a:gd name="T77"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2" h="63">
                  <a:moveTo>
                    <a:pt x="4" y="0"/>
                  </a:moveTo>
                  <a:cubicBezTo>
                    <a:pt x="4" y="0"/>
                    <a:pt x="4" y="0"/>
                    <a:pt x="4" y="0"/>
                  </a:cubicBezTo>
                  <a:cubicBezTo>
                    <a:pt x="9" y="5"/>
                    <a:pt x="18" y="15"/>
                    <a:pt x="17" y="22"/>
                  </a:cubicBezTo>
                  <a:cubicBezTo>
                    <a:pt x="17" y="23"/>
                    <a:pt x="17" y="24"/>
                    <a:pt x="16" y="24"/>
                  </a:cubicBezTo>
                  <a:cubicBezTo>
                    <a:pt x="16" y="24"/>
                    <a:pt x="14" y="17"/>
                    <a:pt x="3" y="13"/>
                  </a:cubicBezTo>
                  <a:cubicBezTo>
                    <a:pt x="2" y="12"/>
                    <a:pt x="1" y="12"/>
                    <a:pt x="0" y="12"/>
                  </a:cubicBezTo>
                  <a:cubicBezTo>
                    <a:pt x="0" y="12"/>
                    <a:pt x="3" y="14"/>
                    <a:pt x="9" y="18"/>
                  </a:cubicBezTo>
                  <a:cubicBezTo>
                    <a:pt x="14" y="22"/>
                    <a:pt x="15" y="25"/>
                    <a:pt x="16" y="28"/>
                  </a:cubicBezTo>
                  <a:cubicBezTo>
                    <a:pt x="16" y="28"/>
                    <a:pt x="16" y="28"/>
                    <a:pt x="16" y="28"/>
                  </a:cubicBezTo>
                  <a:cubicBezTo>
                    <a:pt x="16" y="28"/>
                    <a:pt x="15" y="28"/>
                    <a:pt x="13" y="27"/>
                  </a:cubicBezTo>
                  <a:cubicBezTo>
                    <a:pt x="12" y="26"/>
                    <a:pt x="10" y="26"/>
                    <a:pt x="9" y="26"/>
                  </a:cubicBezTo>
                  <a:cubicBezTo>
                    <a:pt x="8" y="26"/>
                    <a:pt x="7" y="26"/>
                    <a:pt x="7" y="26"/>
                  </a:cubicBezTo>
                  <a:cubicBezTo>
                    <a:pt x="9" y="27"/>
                    <a:pt x="11" y="27"/>
                    <a:pt x="13" y="29"/>
                  </a:cubicBezTo>
                  <a:cubicBezTo>
                    <a:pt x="15" y="32"/>
                    <a:pt x="16" y="31"/>
                    <a:pt x="17" y="33"/>
                  </a:cubicBezTo>
                  <a:cubicBezTo>
                    <a:pt x="18" y="34"/>
                    <a:pt x="18" y="40"/>
                    <a:pt x="18" y="44"/>
                  </a:cubicBezTo>
                  <a:cubicBezTo>
                    <a:pt x="21" y="40"/>
                    <a:pt x="18" y="36"/>
                    <a:pt x="19" y="36"/>
                  </a:cubicBezTo>
                  <a:cubicBezTo>
                    <a:pt x="19" y="36"/>
                    <a:pt x="19" y="36"/>
                    <a:pt x="19" y="36"/>
                  </a:cubicBezTo>
                  <a:cubicBezTo>
                    <a:pt x="20" y="36"/>
                    <a:pt x="21" y="36"/>
                    <a:pt x="24" y="44"/>
                  </a:cubicBezTo>
                  <a:cubicBezTo>
                    <a:pt x="26" y="49"/>
                    <a:pt x="27" y="52"/>
                    <a:pt x="29" y="59"/>
                  </a:cubicBezTo>
                  <a:cubicBezTo>
                    <a:pt x="30" y="48"/>
                    <a:pt x="25" y="46"/>
                    <a:pt x="26" y="43"/>
                  </a:cubicBezTo>
                  <a:cubicBezTo>
                    <a:pt x="26" y="43"/>
                    <a:pt x="26" y="43"/>
                    <a:pt x="27" y="43"/>
                  </a:cubicBezTo>
                  <a:cubicBezTo>
                    <a:pt x="28" y="43"/>
                    <a:pt x="30" y="45"/>
                    <a:pt x="33" y="49"/>
                  </a:cubicBezTo>
                  <a:cubicBezTo>
                    <a:pt x="38" y="54"/>
                    <a:pt x="42" y="63"/>
                    <a:pt x="42" y="63"/>
                  </a:cubicBezTo>
                  <a:cubicBezTo>
                    <a:pt x="42" y="63"/>
                    <a:pt x="42" y="62"/>
                    <a:pt x="42" y="61"/>
                  </a:cubicBezTo>
                  <a:cubicBezTo>
                    <a:pt x="42" y="61"/>
                    <a:pt x="42" y="61"/>
                    <a:pt x="42" y="61"/>
                  </a:cubicBezTo>
                  <a:cubicBezTo>
                    <a:pt x="42" y="61"/>
                    <a:pt x="42" y="61"/>
                    <a:pt x="42" y="61"/>
                  </a:cubicBezTo>
                  <a:cubicBezTo>
                    <a:pt x="40" y="56"/>
                    <a:pt x="37" y="51"/>
                    <a:pt x="33" y="47"/>
                  </a:cubicBezTo>
                  <a:cubicBezTo>
                    <a:pt x="29" y="41"/>
                    <a:pt x="25" y="38"/>
                    <a:pt x="22" y="36"/>
                  </a:cubicBezTo>
                  <a:cubicBezTo>
                    <a:pt x="20" y="35"/>
                    <a:pt x="19" y="33"/>
                    <a:pt x="19" y="31"/>
                  </a:cubicBezTo>
                  <a:cubicBezTo>
                    <a:pt x="19" y="31"/>
                    <a:pt x="19" y="31"/>
                    <a:pt x="19" y="30"/>
                  </a:cubicBezTo>
                  <a:cubicBezTo>
                    <a:pt x="20" y="29"/>
                    <a:pt x="20" y="28"/>
                    <a:pt x="20" y="27"/>
                  </a:cubicBezTo>
                  <a:cubicBezTo>
                    <a:pt x="20" y="23"/>
                    <a:pt x="18" y="18"/>
                    <a:pt x="15" y="12"/>
                  </a:cubicBezTo>
                  <a:cubicBezTo>
                    <a:pt x="13" y="9"/>
                    <a:pt x="11" y="6"/>
                    <a:pt x="9" y="4"/>
                  </a:cubicBezTo>
                  <a:cubicBezTo>
                    <a:pt x="9" y="3"/>
                    <a:pt x="9" y="3"/>
                    <a:pt x="9" y="3"/>
                  </a:cubicBezTo>
                  <a:cubicBezTo>
                    <a:pt x="8" y="2"/>
                    <a:pt x="8" y="2"/>
                    <a:pt x="8" y="2"/>
                  </a:cubicBezTo>
                  <a:cubicBezTo>
                    <a:pt x="8" y="2"/>
                    <a:pt x="8" y="2"/>
                    <a:pt x="8" y="2"/>
                  </a:cubicBezTo>
                  <a:cubicBezTo>
                    <a:pt x="8" y="2"/>
                    <a:pt x="8" y="2"/>
                    <a:pt x="8" y="2"/>
                  </a:cubicBezTo>
                  <a:cubicBezTo>
                    <a:pt x="8" y="2"/>
                    <a:pt x="8" y="2"/>
                    <a:pt x="8" y="2"/>
                  </a:cubicBezTo>
                  <a:cubicBezTo>
                    <a:pt x="7" y="1"/>
                    <a:pt x="5" y="0"/>
                    <a:pt x="4" y="0"/>
                  </a:cubicBezTo>
                </a:path>
              </a:pathLst>
            </a:custGeom>
            <a:solidFill>
              <a:srgbClr val="FCE9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7" name="Freeform 25">
              <a:extLst>
                <a:ext uri="{FF2B5EF4-FFF2-40B4-BE49-F238E27FC236}">
                  <a16:creationId xmlns="" xmlns:a16="http://schemas.microsoft.com/office/drawing/2014/main" id="{113995FE-C8FB-48FA-9E3B-FDA4803BFA8E}"/>
                </a:ext>
              </a:extLst>
            </p:cNvPr>
            <p:cNvSpPr>
              <a:spLocks noEditPoints="1"/>
            </p:cNvSpPr>
            <p:nvPr/>
          </p:nvSpPr>
          <p:spPr bwMode="auto">
            <a:xfrm flipH="1">
              <a:off x="1860550" y="6186488"/>
              <a:ext cx="11113" cy="85725"/>
            </a:xfrm>
            <a:custGeom>
              <a:avLst/>
              <a:gdLst>
                <a:gd name="T0" fmla="*/ 1 w 4"/>
                <a:gd name="T1" fmla="*/ 28 h 30"/>
                <a:gd name="T2" fmla="*/ 2 w 4"/>
                <a:gd name="T3" fmla="*/ 28 h 30"/>
                <a:gd name="T4" fmla="*/ 3 w 4"/>
                <a:gd name="T5" fmla="*/ 30 h 30"/>
                <a:gd name="T6" fmla="*/ 1 w 4"/>
                <a:gd name="T7" fmla="*/ 28 h 30"/>
                <a:gd name="T8" fmla="*/ 4 w 4"/>
                <a:gd name="T9" fmla="*/ 0 h 30"/>
                <a:gd name="T10" fmla="*/ 4 w 4"/>
                <a:gd name="T11" fmla="*/ 0 h 30"/>
                <a:gd name="T12" fmla="*/ 0 w 4"/>
                <a:gd name="T13" fmla="*/ 4 h 30"/>
                <a:gd name="T14" fmla="*/ 0 w 4"/>
                <a:gd name="T15" fmla="*/ 4 h 30"/>
                <a:gd name="T16" fmla="*/ 4 w 4"/>
                <a:gd name="T17" fmla="*/ 0 h 30"/>
                <a:gd name="T18" fmla="*/ 4 w 4"/>
                <a:gd name="T19"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30">
                  <a:moveTo>
                    <a:pt x="1" y="28"/>
                  </a:moveTo>
                  <a:cubicBezTo>
                    <a:pt x="2" y="28"/>
                    <a:pt x="2" y="28"/>
                    <a:pt x="2" y="28"/>
                  </a:cubicBezTo>
                  <a:cubicBezTo>
                    <a:pt x="2" y="29"/>
                    <a:pt x="2" y="29"/>
                    <a:pt x="3" y="30"/>
                  </a:cubicBezTo>
                  <a:cubicBezTo>
                    <a:pt x="2" y="29"/>
                    <a:pt x="2" y="29"/>
                    <a:pt x="1" y="28"/>
                  </a:cubicBezTo>
                  <a:moveTo>
                    <a:pt x="4" y="0"/>
                  </a:moveTo>
                  <a:cubicBezTo>
                    <a:pt x="4" y="0"/>
                    <a:pt x="4" y="0"/>
                    <a:pt x="4" y="0"/>
                  </a:cubicBezTo>
                  <a:cubicBezTo>
                    <a:pt x="2" y="2"/>
                    <a:pt x="1" y="3"/>
                    <a:pt x="0" y="4"/>
                  </a:cubicBezTo>
                  <a:cubicBezTo>
                    <a:pt x="0" y="4"/>
                    <a:pt x="0" y="4"/>
                    <a:pt x="0" y="4"/>
                  </a:cubicBezTo>
                  <a:cubicBezTo>
                    <a:pt x="1" y="3"/>
                    <a:pt x="2" y="2"/>
                    <a:pt x="4" y="0"/>
                  </a:cubicBezTo>
                  <a:cubicBezTo>
                    <a:pt x="4" y="0"/>
                    <a:pt x="4" y="0"/>
                    <a:pt x="4"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8" name="Freeform 26">
              <a:extLst>
                <a:ext uri="{FF2B5EF4-FFF2-40B4-BE49-F238E27FC236}">
                  <a16:creationId xmlns="" xmlns:a16="http://schemas.microsoft.com/office/drawing/2014/main" id="{E293BBB3-DFAA-4A57-A1BA-BE73DF5349C0}"/>
                </a:ext>
              </a:extLst>
            </p:cNvPr>
            <p:cNvSpPr>
              <a:spLocks noEditPoints="1"/>
            </p:cNvSpPr>
            <p:nvPr/>
          </p:nvSpPr>
          <p:spPr bwMode="auto">
            <a:xfrm flipH="1">
              <a:off x="1806575" y="6172200"/>
              <a:ext cx="76200" cy="111125"/>
            </a:xfrm>
            <a:custGeom>
              <a:avLst/>
              <a:gdLst>
                <a:gd name="T0" fmla="*/ 16 w 27"/>
                <a:gd name="T1" fmla="*/ 34 h 39"/>
                <a:gd name="T2" fmla="*/ 20 w 27"/>
                <a:gd name="T3" fmla="*/ 36 h 39"/>
                <a:gd name="T4" fmla="*/ 22 w 27"/>
                <a:gd name="T5" fmla="*/ 35 h 39"/>
                <a:gd name="T6" fmla="*/ 22 w 27"/>
                <a:gd name="T7" fmla="*/ 35 h 39"/>
                <a:gd name="T8" fmla="*/ 20 w 27"/>
                <a:gd name="T9" fmla="*/ 35 h 39"/>
                <a:gd name="T10" fmla="*/ 16 w 27"/>
                <a:gd name="T11" fmla="*/ 34 h 39"/>
                <a:gd name="T12" fmla="*/ 8 w 27"/>
                <a:gd name="T13" fmla="*/ 11 h 39"/>
                <a:gd name="T14" fmla="*/ 8 w 27"/>
                <a:gd name="T15" fmla="*/ 11 h 39"/>
                <a:gd name="T16" fmla="*/ 9 w 27"/>
                <a:gd name="T17" fmla="*/ 12 h 39"/>
                <a:gd name="T18" fmla="*/ 8 w 27"/>
                <a:gd name="T19" fmla="*/ 11 h 39"/>
                <a:gd name="T20" fmla="*/ 20 w 27"/>
                <a:gd name="T21" fmla="*/ 0 h 39"/>
                <a:gd name="T22" fmla="*/ 8 w 27"/>
                <a:gd name="T23" fmla="*/ 5 h 39"/>
                <a:gd name="T24" fmla="*/ 8 w 27"/>
                <a:gd name="T25" fmla="*/ 5 h 39"/>
                <a:gd name="T26" fmla="*/ 4 w 27"/>
                <a:gd name="T27" fmla="*/ 9 h 39"/>
                <a:gd name="T28" fmla="*/ 4 w 27"/>
                <a:gd name="T29" fmla="*/ 9 h 39"/>
                <a:gd name="T30" fmla="*/ 4 w 27"/>
                <a:gd name="T31" fmla="*/ 9 h 39"/>
                <a:gd name="T32" fmla="*/ 3 w 27"/>
                <a:gd name="T33" fmla="*/ 13 h 39"/>
                <a:gd name="T34" fmla="*/ 3 w 27"/>
                <a:gd name="T35" fmla="*/ 18 h 39"/>
                <a:gd name="T36" fmla="*/ 2 w 27"/>
                <a:gd name="T37" fmla="*/ 20 h 39"/>
                <a:gd name="T38" fmla="*/ 1 w 27"/>
                <a:gd name="T39" fmla="*/ 21 h 39"/>
                <a:gd name="T40" fmla="*/ 0 w 27"/>
                <a:gd name="T41" fmla="*/ 23 h 39"/>
                <a:gd name="T42" fmla="*/ 5 w 27"/>
                <a:gd name="T43" fmla="*/ 32 h 39"/>
                <a:gd name="T44" fmla="*/ 5 w 27"/>
                <a:gd name="T45" fmla="*/ 33 h 39"/>
                <a:gd name="T46" fmla="*/ 7 w 27"/>
                <a:gd name="T47" fmla="*/ 35 h 39"/>
                <a:gd name="T48" fmla="*/ 7 w 27"/>
                <a:gd name="T49" fmla="*/ 35 h 39"/>
                <a:gd name="T50" fmla="*/ 7 w 27"/>
                <a:gd name="T51" fmla="*/ 35 h 39"/>
                <a:gd name="T52" fmla="*/ 16 w 27"/>
                <a:gd name="T53" fmla="*/ 39 h 39"/>
                <a:gd name="T54" fmla="*/ 18 w 27"/>
                <a:gd name="T55" fmla="*/ 38 h 39"/>
                <a:gd name="T56" fmla="*/ 8 w 27"/>
                <a:gd name="T57" fmla="*/ 31 h 39"/>
                <a:gd name="T58" fmla="*/ 8 w 27"/>
                <a:gd name="T59" fmla="*/ 31 h 39"/>
                <a:gd name="T60" fmla="*/ 9 w 27"/>
                <a:gd name="T61" fmla="*/ 31 h 39"/>
                <a:gd name="T62" fmla="*/ 8 w 27"/>
                <a:gd name="T63" fmla="*/ 31 h 39"/>
                <a:gd name="T64" fmla="*/ 8 w 27"/>
                <a:gd name="T65" fmla="*/ 31 h 39"/>
                <a:gd name="T66" fmla="*/ 7 w 27"/>
                <a:gd name="T67" fmla="*/ 28 h 39"/>
                <a:gd name="T68" fmla="*/ 7 w 27"/>
                <a:gd name="T69" fmla="*/ 28 h 39"/>
                <a:gd name="T70" fmla="*/ 6 w 27"/>
                <a:gd name="T71" fmla="*/ 20 h 39"/>
                <a:gd name="T72" fmla="*/ 8 w 27"/>
                <a:gd name="T73" fmla="*/ 19 h 39"/>
                <a:gd name="T74" fmla="*/ 16 w 27"/>
                <a:gd name="T75" fmla="*/ 22 h 39"/>
                <a:gd name="T76" fmla="*/ 8 w 27"/>
                <a:gd name="T77" fmla="*/ 15 h 39"/>
                <a:gd name="T78" fmla="*/ 9 w 27"/>
                <a:gd name="T79" fmla="*/ 15 h 39"/>
                <a:gd name="T80" fmla="*/ 27 w 27"/>
                <a:gd name="T81" fmla="*/ 19 h 39"/>
                <a:gd name="T82" fmla="*/ 24 w 27"/>
                <a:gd name="T83" fmla="*/ 17 h 39"/>
                <a:gd name="T84" fmla="*/ 27 w 27"/>
                <a:gd name="T85" fmla="*/ 19 h 39"/>
                <a:gd name="T86" fmla="*/ 9 w 27"/>
                <a:gd name="T87" fmla="*/ 15 h 39"/>
                <a:gd name="T88" fmla="*/ 8 w 27"/>
                <a:gd name="T89" fmla="*/ 15 h 39"/>
                <a:gd name="T90" fmla="*/ 8 w 27"/>
                <a:gd name="T91" fmla="*/ 11 h 39"/>
                <a:gd name="T92" fmla="*/ 8 w 27"/>
                <a:gd name="T93" fmla="*/ 11 h 39"/>
                <a:gd name="T94" fmla="*/ 8 w 27"/>
                <a:gd name="T95" fmla="*/ 11 h 39"/>
                <a:gd name="T96" fmla="*/ 8 w 27"/>
                <a:gd name="T97" fmla="*/ 11 h 39"/>
                <a:gd name="T98" fmla="*/ 8 w 27"/>
                <a:gd name="T99" fmla="*/ 11 h 39"/>
                <a:gd name="T100" fmla="*/ 22 w 27"/>
                <a:gd name="T101" fmla="*/ 9 h 39"/>
                <a:gd name="T102" fmla="*/ 22 w 27"/>
                <a:gd name="T103" fmla="*/ 9 h 39"/>
                <a:gd name="T104" fmla="*/ 8 w 27"/>
                <a:gd name="T105" fmla="*/ 11 h 39"/>
                <a:gd name="T106" fmla="*/ 9 w 27"/>
                <a:gd name="T107" fmla="*/ 8 h 39"/>
                <a:gd name="T108" fmla="*/ 9 w 27"/>
                <a:gd name="T109" fmla="*/ 8 h 39"/>
                <a:gd name="T110" fmla="*/ 9 w 27"/>
                <a:gd name="T111" fmla="*/ 7 h 39"/>
                <a:gd name="T112" fmla="*/ 9 w 27"/>
                <a:gd name="T113" fmla="*/ 7 h 39"/>
                <a:gd name="T114" fmla="*/ 9 w 27"/>
                <a:gd name="T115" fmla="*/ 7 h 39"/>
                <a:gd name="T116" fmla="*/ 9 w 27"/>
                <a:gd name="T117" fmla="*/ 7 h 39"/>
                <a:gd name="T118" fmla="*/ 22 w 27"/>
                <a:gd name="T119" fmla="*/ 0 h 39"/>
                <a:gd name="T120" fmla="*/ 20 w 27"/>
                <a:gd name="T121"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7" h="39">
                  <a:moveTo>
                    <a:pt x="16" y="34"/>
                  </a:moveTo>
                  <a:cubicBezTo>
                    <a:pt x="18" y="35"/>
                    <a:pt x="19" y="36"/>
                    <a:pt x="20" y="36"/>
                  </a:cubicBezTo>
                  <a:cubicBezTo>
                    <a:pt x="21" y="36"/>
                    <a:pt x="22" y="36"/>
                    <a:pt x="22" y="35"/>
                  </a:cubicBezTo>
                  <a:cubicBezTo>
                    <a:pt x="22" y="35"/>
                    <a:pt x="22" y="35"/>
                    <a:pt x="22" y="35"/>
                  </a:cubicBezTo>
                  <a:cubicBezTo>
                    <a:pt x="21" y="35"/>
                    <a:pt x="21" y="35"/>
                    <a:pt x="20" y="35"/>
                  </a:cubicBezTo>
                  <a:cubicBezTo>
                    <a:pt x="19" y="35"/>
                    <a:pt x="17" y="35"/>
                    <a:pt x="16" y="34"/>
                  </a:cubicBezTo>
                  <a:moveTo>
                    <a:pt x="8" y="11"/>
                  </a:moveTo>
                  <a:cubicBezTo>
                    <a:pt x="8" y="11"/>
                    <a:pt x="8" y="11"/>
                    <a:pt x="8" y="11"/>
                  </a:cubicBezTo>
                  <a:cubicBezTo>
                    <a:pt x="8" y="11"/>
                    <a:pt x="9" y="12"/>
                    <a:pt x="9" y="12"/>
                  </a:cubicBezTo>
                  <a:cubicBezTo>
                    <a:pt x="9" y="12"/>
                    <a:pt x="8" y="11"/>
                    <a:pt x="8" y="11"/>
                  </a:cubicBezTo>
                  <a:moveTo>
                    <a:pt x="20" y="0"/>
                  </a:moveTo>
                  <a:cubicBezTo>
                    <a:pt x="14" y="0"/>
                    <a:pt x="8" y="5"/>
                    <a:pt x="8" y="5"/>
                  </a:cubicBezTo>
                  <a:cubicBezTo>
                    <a:pt x="8" y="5"/>
                    <a:pt x="8" y="5"/>
                    <a:pt x="8" y="5"/>
                  </a:cubicBezTo>
                  <a:cubicBezTo>
                    <a:pt x="6" y="7"/>
                    <a:pt x="5" y="8"/>
                    <a:pt x="4" y="9"/>
                  </a:cubicBezTo>
                  <a:cubicBezTo>
                    <a:pt x="4" y="9"/>
                    <a:pt x="4" y="9"/>
                    <a:pt x="4" y="9"/>
                  </a:cubicBezTo>
                  <a:cubicBezTo>
                    <a:pt x="4" y="9"/>
                    <a:pt x="4" y="9"/>
                    <a:pt x="4" y="9"/>
                  </a:cubicBezTo>
                  <a:cubicBezTo>
                    <a:pt x="3" y="11"/>
                    <a:pt x="3" y="12"/>
                    <a:pt x="3" y="13"/>
                  </a:cubicBezTo>
                  <a:cubicBezTo>
                    <a:pt x="3" y="15"/>
                    <a:pt x="3" y="16"/>
                    <a:pt x="3" y="18"/>
                  </a:cubicBezTo>
                  <a:cubicBezTo>
                    <a:pt x="3" y="19"/>
                    <a:pt x="3" y="19"/>
                    <a:pt x="2" y="20"/>
                  </a:cubicBezTo>
                  <a:cubicBezTo>
                    <a:pt x="2" y="20"/>
                    <a:pt x="2" y="21"/>
                    <a:pt x="1" y="21"/>
                  </a:cubicBezTo>
                  <a:cubicBezTo>
                    <a:pt x="0" y="22"/>
                    <a:pt x="0" y="22"/>
                    <a:pt x="0" y="23"/>
                  </a:cubicBezTo>
                  <a:cubicBezTo>
                    <a:pt x="0" y="26"/>
                    <a:pt x="1" y="29"/>
                    <a:pt x="5" y="32"/>
                  </a:cubicBezTo>
                  <a:cubicBezTo>
                    <a:pt x="5" y="33"/>
                    <a:pt x="5" y="33"/>
                    <a:pt x="5" y="33"/>
                  </a:cubicBezTo>
                  <a:cubicBezTo>
                    <a:pt x="6" y="34"/>
                    <a:pt x="6" y="34"/>
                    <a:pt x="7" y="35"/>
                  </a:cubicBezTo>
                  <a:cubicBezTo>
                    <a:pt x="7" y="35"/>
                    <a:pt x="7" y="35"/>
                    <a:pt x="7" y="35"/>
                  </a:cubicBezTo>
                  <a:cubicBezTo>
                    <a:pt x="7" y="35"/>
                    <a:pt x="7" y="35"/>
                    <a:pt x="7" y="35"/>
                  </a:cubicBezTo>
                  <a:cubicBezTo>
                    <a:pt x="10" y="37"/>
                    <a:pt x="14" y="39"/>
                    <a:pt x="16" y="39"/>
                  </a:cubicBezTo>
                  <a:cubicBezTo>
                    <a:pt x="17" y="39"/>
                    <a:pt x="17" y="39"/>
                    <a:pt x="18" y="38"/>
                  </a:cubicBezTo>
                  <a:cubicBezTo>
                    <a:pt x="14" y="38"/>
                    <a:pt x="6" y="32"/>
                    <a:pt x="8" y="31"/>
                  </a:cubicBezTo>
                  <a:cubicBezTo>
                    <a:pt x="8" y="31"/>
                    <a:pt x="8" y="31"/>
                    <a:pt x="8" y="31"/>
                  </a:cubicBezTo>
                  <a:cubicBezTo>
                    <a:pt x="8" y="31"/>
                    <a:pt x="9" y="31"/>
                    <a:pt x="9" y="31"/>
                  </a:cubicBezTo>
                  <a:cubicBezTo>
                    <a:pt x="9" y="31"/>
                    <a:pt x="8" y="31"/>
                    <a:pt x="8" y="31"/>
                  </a:cubicBezTo>
                  <a:cubicBezTo>
                    <a:pt x="8" y="31"/>
                    <a:pt x="8" y="31"/>
                    <a:pt x="8" y="31"/>
                  </a:cubicBezTo>
                  <a:cubicBezTo>
                    <a:pt x="7" y="28"/>
                    <a:pt x="7" y="28"/>
                    <a:pt x="7" y="28"/>
                  </a:cubicBezTo>
                  <a:cubicBezTo>
                    <a:pt x="7" y="28"/>
                    <a:pt x="7" y="28"/>
                    <a:pt x="7" y="28"/>
                  </a:cubicBezTo>
                  <a:cubicBezTo>
                    <a:pt x="1" y="24"/>
                    <a:pt x="3" y="22"/>
                    <a:pt x="6" y="20"/>
                  </a:cubicBezTo>
                  <a:cubicBezTo>
                    <a:pt x="6" y="19"/>
                    <a:pt x="7" y="19"/>
                    <a:pt x="8" y="19"/>
                  </a:cubicBezTo>
                  <a:cubicBezTo>
                    <a:pt x="11" y="19"/>
                    <a:pt x="14" y="21"/>
                    <a:pt x="16" y="22"/>
                  </a:cubicBezTo>
                  <a:cubicBezTo>
                    <a:pt x="15" y="19"/>
                    <a:pt x="5" y="17"/>
                    <a:pt x="8" y="15"/>
                  </a:cubicBezTo>
                  <a:cubicBezTo>
                    <a:pt x="8" y="15"/>
                    <a:pt x="8" y="15"/>
                    <a:pt x="9" y="15"/>
                  </a:cubicBezTo>
                  <a:cubicBezTo>
                    <a:pt x="13" y="15"/>
                    <a:pt x="22" y="18"/>
                    <a:pt x="27" y="19"/>
                  </a:cubicBezTo>
                  <a:cubicBezTo>
                    <a:pt x="26" y="19"/>
                    <a:pt x="25" y="18"/>
                    <a:pt x="24" y="17"/>
                  </a:cubicBezTo>
                  <a:cubicBezTo>
                    <a:pt x="25" y="18"/>
                    <a:pt x="26" y="19"/>
                    <a:pt x="27" y="19"/>
                  </a:cubicBezTo>
                  <a:cubicBezTo>
                    <a:pt x="22" y="18"/>
                    <a:pt x="13" y="15"/>
                    <a:pt x="9" y="15"/>
                  </a:cubicBezTo>
                  <a:cubicBezTo>
                    <a:pt x="8" y="15"/>
                    <a:pt x="8" y="15"/>
                    <a:pt x="8" y="15"/>
                  </a:cubicBezTo>
                  <a:cubicBezTo>
                    <a:pt x="8" y="11"/>
                    <a:pt x="8" y="11"/>
                    <a:pt x="8" y="11"/>
                  </a:cubicBezTo>
                  <a:cubicBezTo>
                    <a:pt x="8" y="11"/>
                    <a:pt x="8" y="11"/>
                    <a:pt x="8" y="11"/>
                  </a:cubicBezTo>
                  <a:cubicBezTo>
                    <a:pt x="8" y="11"/>
                    <a:pt x="8" y="11"/>
                    <a:pt x="8" y="11"/>
                  </a:cubicBezTo>
                  <a:cubicBezTo>
                    <a:pt x="8" y="11"/>
                    <a:pt x="8" y="11"/>
                    <a:pt x="8" y="11"/>
                  </a:cubicBezTo>
                  <a:cubicBezTo>
                    <a:pt x="8" y="11"/>
                    <a:pt x="8" y="11"/>
                    <a:pt x="8" y="11"/>
                  </a:cubicBezTo>
                  <a:cubicBezTo>
                    <a:pt x="10" y="8"/>
                    <a:pt x="16" y="9"/>
                    <a:pt x="22" y="9"/>
                  </a:cubicBezTo>
                  <a:cubicBezTo>
                    <a:pt x="22" y="9"/>
                    <a:pt x="22" y="9"/>
                    <a:pt x="22" y="9"/>
                  </a:cubicBezTo>
                  <a:cubicBezTo>
                    <a:pt x="16" y="9"/>
                    <a:pt x="10" y="8"/>
                    <a:pt x="8" y="11"/>
                  </a:cubicBezTo>
                  <a:cubicBezTo>
                    <a:pt x="9" y="8"/>
                    <a:pt x="9" y="8"/>
                    <a:pt x="9" y="8"/>
                  </a:cubicBezTo>
                  <a:cubicBezTo>
                    <a:pt x="9" y="8"/>
                    <a:pt x="9" y="8"/>
                    <a:pt x="9" y="8"/>
                  </a:cubicBezTo>
                  <a:cubicBezTo>
                    <a:pt x="8" y="8"/>
                    <a:pt x="8" y="7"/>
                    <a:pt x="9" y="7"/>
                  </a:cubicBezTo>
                  <a:cubicBezTo>
                    <a:pt x="9" y="7"/>
                    <a:pt x="9" y="7"/>
                    <a:pt x="9" y="7"/>
                  </a:cubicBezTo>
                  <a:cubicBezTo>
                    <a:pt x="9" y="7"/>
                    <a:pt x="9" y="7"/>
                    <a:pt x="9" y="7"/>
                  </a:cubicBezTo>
                  <a:cubicBezTo>
                    <a:pt x="9" y="7"/>
                    <a:pt x="9" y="7"/>
                    <a:pt x="9" y="7"/>
                  </a:cubicBezTo>
                  <a:cubicBezTo>
                    <a:pt x="12" y="3"/>
                    <a:pt x="18" y="1"/>
                    <a:pt x="22" y="0"/>
                  </a:cubicBezTo>
                  <a:cubicBezTo>
                    <a:pt x="22" y="0"/>
                    <a:pt x="21" y="0"/>
                    <a:pt x="20"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9" name="Freeform 27">
              <a:extLst>
                <a:ext uri="{FF2B5EF4-FFF2-40B4-BE49-F238E27FC236}">
                  <a16:creationId xmlns="" xmlns:a16="http://schemas.microsoft.com/office/drawing/2014/main" id="{8F272C5A-07CE-4631-A931-59ED7689E457}"/>
                </a:ext>
              </a:extLst>
            </p:cNvPr>
            <p:cNvSpPr>
              <a:spLocks/>
            </p:cNvSpPr>
            <p:nvPr/>
          </p:nvSpPr>
          <p:spPr bwMode="auto">
            <a:xfrm flipH="1">
              <a:off x="1698625" y="6380163"/>
              <a:ext cx="104775" cy="130175"/>
            </a:xfrm>
            <a:custGeom>
              <a:avLst/>
              <a:gdLst>
                <a:gd name="T0" fmla="*/ 11 w 37"/>
                <a:gd name="T1" fmla="*/ 0 h 46"/>
                <a:gd name="T2" fmla="*/ 2 w 37"/>
                <a:gd name="T3" fmla="*/ 14 h 46"/>
                <a:gd name="T4" fmla="*/ 2 w 37"/>
                <a:gd name="T5" fmla="*/ 14 h 46"/>
                <a:gd name="T6" fmla="*/ 2 w 37"/>
                <a:gd name="T7" fmla="*/ 14 h 46"/>
                <a:gd name="T8" fmla="*/ 0 w 37"/>
                <a:gd name="T9" fmla="*/ 26 h 46"/>
                <a:gd name="T10" fmla="*/ 0 w 37"/>
                <a:gd name="T11" fmla="*/ 30 h 46"/>
                <a:gd name="T12" fmla="*/ 4 w 37"/>
                <a:gd name="T13" fmla="*/ 33 h 46"/>
                <a:gd name="T14" fmla="*/ 7 w 37"/>
                <a:gd name="T15" fmla="*/ 35 h 46"/>
                <a:gd name="T16" fmla="*/ 8 w 37"/>
                <a:gd name="T17" fmla="*/ 37 h 46"/>
                <a:gd name="T18" fmla="*/ 8 w 37"/>
                <a:gd name="T19" fmla="*/ 39 h 46"/>
                <a:gd name="T20" fmla="*/ 8 w 37"/>
                <a:gd name="T21" fmla="*/ 40 h 46"/>
                <a:gd name="T22" fmla="*/ 10 w 37"/>
                <a:gd name="T23" fmla="*/ 44 h 46"/>
                <a:gd name="T24" fmla="*/ 22 w 37"/>
                <a:gd name="T25" fmla="*/ 46 h 46"/>
                <a:gd name="T26" fmla="*/ 22 w 37"/>
                <a:gd name="T27" fmla="*/ 46 h 46"/>
                <a:gd name="T28" fmla="*/ 37 w 37"/>
                <a:gd name="T29" fmla="*/ 38 h 46"/>
                <a:gd name="T30" fmla="*/ 23 w 37"/>
                <a:gd name="T31" fmla="*/ 43 h 46"/>
                <a:gd name="T32" fmla="*/ 14 w 37"/>
                <a:gd name="T33" fmla="*/ 38 h 46"/>
                <a:gd name="T34" fmla="*/ 16 w 37"/>
                <a:gd name="T35" fmla="*/ 39 h 46"/>
                <a:gd name="T36" fmla="*/ 35 w 37"/>
                <a:gd name="T37" fmla="*/ 26 h 46"/>
                <a:gd name="T38" fmla="*/ 15 w 37"/>
                <a:gd name="T39" fmla="*/ 37 h 46"/>
                <a:gd name="T40" fmla="*/ 13 w 37"/>
                <a:gd name="T41" fmla="*/ 36 h 46"/>
                <a:gd name="T42" fmla="*/ 23 w 37"/>
                <a:gd name="T43" fmla="*/ 24 h 46"/>
                <a:gd name="T44" fmla="*/ 11 w 37"/>
                <a:gd name="T45" fmla="*/ 33 h 46"/>
                <a:gd name="T46" fmla="*/ 21 w 37"/>
                <a:gd name="T47" fmla="*/ 21 h 46"/>
                <a:gd name="T48" fmla="*/ 9 w 37"/>
                <a:gd name="T49" fmla="*/ 29 h 46"/>
                <a:gd name="T50" fmla="*/ 8 w 37"/>
                <a:gd name="T51" fmla="*/ 28 h 46"/>
                <a:gd name="T52" fmla="*/ 23 w 37"/>
                <a:gd name="T53" fmla="*/ 14 h 46"/>
                <a:gd name="T54" fmla="*/ 22 w 37"/>
                <a:gd name="T55" fmla="*/ 14 h 46"/>
                <a:gd name="T56" fmla="*/ 12 w 37"/>
                <a:gd name="T57" fmla="*/ 20 h 46"/>
                <a:gd name="T58" fmla="*/ 6 w 37"/>
                <a:gd name="T59" fmla="*/ 26 h 46"/>
                <a:gd name="T60" fmla="*/ 6 w 37"/>
                <a:gd name="T61" fmla="*/ 26 h 46"/>
                <a:gd name="T62" fmla="*/ 18 w 37"/>
                <a:gd name="T63" fmla="*/ 7 h 46"/>
                <a:gd name="T64" fmla="*/ 2 w 37"/>
                <a:gd name="T65" fmla="*/ 25 h 46"/>
                <a:gd name="T66" fmla="*/ 2 w 37"/>
                <a:gd name="T67" fmla="*/ 22 h 46"/>
                <a:gd name="T68" fmla="*/ 11 w 37"/>
                <a:gd name="T69"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7" h="46">
                  <a:moveTo>
                    <a:pt x="11" y="0"/>
                  </a:moveTo>
                  <a:cubicBezTo>
                    <a:pt x="6" y="3"/>
                    <a:pt x="2" y="12"/>
                    <a:pt x="2" y="14"/>
                  </a:cubicBezTo>
                  <a:cubicBezTo>
                    <a:pt x="2" y="14"/>
                    <a:pt x="2" y="14"/>
                    <a:pt x="2" y="14"/>
                  </a:cubicBezTo>
                  <a:cubicBezTo>
                    <a:pt x="2" y="14"/>
                    <a:pt x="2" y="14"/>
                    <a:pt x="2" y="14"/>
                  </a:cubicBezTo>
                  <a:cubicBezTo>
                    <a:pt x="1" y="18"/>
                    <a:pt x="0" y="23"/>
                    <a:pt x="0" y="26"/>
                  </a:cubicBezTo>
                  <a:cubicBezTo>
                    <a:pt x="0" y="28"/>
                    <a:pt x="0" y="29"/>
                    <a:pt x="0" y="30"/>
                  </a:cubicBezTo>
                  <a:cubicBezTo>
                    <a:pt x="1" y="32"/>
                    <a:pt x="2" y="33"/>
                    <a:pt x="4" y="33"/>
                  </a:cubicBezTo>
                  <a:cubicBezTo>
                    <a:pt x="5" y="33"/>
                    <a:pt x="7" y="34"/>
                    <a:pt x="7" y="35"/>
                  </a:cubicBezTo>
                  <a:cubicBezTo>
                    <a:pt x="8" y="36"/>
                    <a:pt x="8" y="37"/>
                    <a:pt x="8" y="37"/>
                  </a:cubicBezTo>
                  <a:cubicBezTo>
                    <a:pt x="8" y="38"/>
                    <a:pt x="8" y="39"/>
                    <a:pt x="8" y="39"/>
                  </a:cubicBezTo>
                  <a:cubicBezTo>
                    <a:pt x="8" y="39"/>
                    <a:pt x="8" y="40"/>
                    <a:pt x="8" y="40"/>
                  </a:cubicBezTo>
                  <a:cubicBezTo>
                    <a:pt x="8" y="42"/>
                    <a:pt x="9" y="43"/>
                    <a:pt x="10" y="44"/>
                  </a:cubicBezTo>
                  <a:cubicBezTo>
                    <a:pt x="13" y="45"/>
                    <a:pt x="17" y="46"/>
                    <a:pt x="22" y="46"/>
                  </a:cubicBezTo>
                  <a:cubicBezTo>
                    <a:pt x="22" y="46"/>
                    <a:pt x="22" y="46"/>
                    <a:pt x="22" y="46"/>
                  </a:cubicBezTo>
                  <a:cubicBezTo>
                    <a:pt x="33" y="43"/>
                    <a:pt x="34" y="41"/>
                    <a:pt x="37" y="38"/>
                  </a:cubicBezTo>
                  <a:cubicBezTo>
                    <a:pt x="31" y="41"/>
                    <a:pt x="27" y="43"/>
                    <a:pt x="23" y="43"/>
                  </a:cubicBezTo>
                  <a:cubicBezTo>
                    <a:pt x="17" y="43"/>
                    <a:pt x="14" y="40"/>
                    <a:pt x="14" y="38"/>
                  </a:cubicBezTo>
                  <a:cubicBezTo>
                    <a:pt x="14" y="39"/>
                    <a:pt x="15" y="39"/>
                    <a:pt x="16" y="39"/>
                  </a:cubicBezTo>
                  <a:cubicBezTo>
                    <a:pt x="22" y="39"/>
                    <a:pt x="32" y="35"/>
                    <a:pt x="35" y="26"/>
                  </a:cubicBezTo>
                  <a:cubicBezTo>
                    <a:pt x="33" y="31"/>
                    <a:pt x="20" y="37"/>
                    <a:pt x="15" y="37"/>
                  </a:cubicBezTo>
                  <a:cubicBezTo>
                    <a:pt x="13" y="37"/>
                    <a:pt x="13" y="36"/>
                    <a:pt x="13" y="36"/>
                  </a:cubicBezTo>
                  <a:cubicBezTo>
                    <a:pt x="12" y="32"/>
                    <a:pt x="19" y="29"/>
                    <a:pt x="23" y="24"/>
                  </a:cubicBezTo>
                  <a:cubicBezTo>
                    <a:pt x="19" y="25"/>
                    <a:pt x="13" y="32"/>
                    <a:pt x="11" y="33"/>
                  </a:cubicBezTo>
                  <a:cubicBezTo>
                    <a:pt x="10" y="29"/>
                    <a:pt x="19" y="23"/>
                    <a:pt x="21" y="21"/>
                  </a:cubicBezTo>
                  <a:cubicBezTo>
                    <a:pt x="15" y="23"/>
                    <a:pt x="10" y="29"/>
                    <a:pt x="9" y="29"/>
                  </a:cubicBezTo>
                  <a:cubicBezTo>
                    <a:pt x="9" y="29"/>
                    <a:pt x="8" y="29"/>
                    <a:pt x="8" y="28"/>
                  </a:cubicBezTo>
                  <a:cubicBezTo>
                    <a:pt x="8" y="26"/>
                    <a:pt x="18" y="15"/>
                    <a:pt x="23" y="14"/>
                  </a:cubicBezTo>
                  <a:cubicBezTo>
                    <a:pt x="23" y="14"/>
                    <a:pt x="22" y="14"/>
                    <a:pt x="22" y="14"/>
                  </a:cubicBezTo>
                  <a:cubicBezTo>
                    <a:pt x="19" y="14"/>
                    <a:pt x="15" y="17"/>
                    <a:pt x="12" y="20"/>
                  </a:cubicBezTo>
                  <a:cubicBezTo>
                    <a:pt x="9" y="23"/>
                    <a:pt x="7" y="26"/>
                    <a:pt x="6" y="26"/>
                  </a:cubicBezTo>
                  <a:cubicBezTo>
                    <a:pt x="6" y="26"/>
                    <a:pt x="6" y="26"/>
                    <a:pt x="6" y="26"/>
                  </a:cubicBezTo>
                  <a:cubicBezTo>
                    <a:pt x="5" y="23"/>
                    <a:pt x="11" y="10"/>
                    <a:pt x="18" y="7"/>
                  </a:cubicBezTo>
                  <a:cubicBezTo>
                    <a:pt x="7" y="8"/>
                    <a:pt x="3" y="25"/>
                    <a:pt x="2" y="25"/>
                  </a:cubicBezTo>
                  <a:cubicBezTo>
                    <a:pt x="2" y="25"/>
                    <a:pt x="2" y="24"/>
                    <a:pt x="2" y="22"/>
                  </a:cubicBezTo>
                  <a:cubicBezTo>
                    <a:pt x="2" y="11"/>
                    <a:pt x="7" y="7"/>
                    <a:pt x="11"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0" name="Freeform 28">
              <a:extLst>
                <a:ext uri="{FF2B5EF4-FFF2-40B4-BE49-F238E27FC236}">
                  <a16:creationId xmlns="" xmlns:a16="http://schemas.microsoft.com/office/drawing/2014/main" id="{DCD38580-8C86-4B90-AE15-A017EA1012CF}"/>
                </a:ext>
              </a:extLst>
            </p:cNvPr>
            <p:cNvSpPr>
              <a:spLocks/>
            </p:cNvSpPr>
            <p:nvPr/>
          </p:nvSpPr>
          <p:spPr bwMode="auto">
            <a:xfrm flipH="1">
              <a:off x="1581150" y="6499225"/>
              <a:ext cx="93663" cy="71438"/>
            </a:xfrm>
            <a:custGeom>
              <a:avLst/>
              <a:gdLst>
                <a:gd name="T0" fmla="*/ 19 w 33"/>
                <a:gd name="T1" fmla="*/ 0 h 25"/>
                <a:gd name="T2" fmla="*/ 19 w 33"/>
                <a:gd name="T3" fmla="*/ 0 h 25"/>
                <a:gd name="T4" fmla="*/ 3 w 33"/>
                <a:gd name="T5" fmla="*/ 18 h 25"/>
                <a:gd name="T6" fmla="*/ 3 w 33"/>
                <a:gd name="T7" fmla="*/ 18 h 25"/>
                <a:gd name="T8" fmla="*/ 12 w 33"/>
                <a:gd name="T9" fmla="*/ 0 h 25"/>
                <a:gd name="T10" fmla="*/ 12 w 33"/>
                <a:gd name="T11" fmla="*/ 0 h 25"/>
                <a:gd name="T12" fmla="*/ 7 w 33"/>
                <a:gd name="T13" fmla="*/ 6 h 25"/>
                <a:gd name="T14" fmla="*/ 7 w 33"/>
                <a:gd name="T15" fmla="*/ 6 h 25"/>
                <a:gd name="T16" fmla="*/ 6 w 33"/>
                <a:gd name="T17" fmla="*/ 7 h 25"/>
                <a:gd name="T18" fmla="*/ 6 w 33"/>
                <a:gd name="T19" fmla="*/ 7 h 25"/>
                <a:gd name="T20" fmla="*/ 6 w 33"/>
                <a:gd name="T21" fmla="*/ 7 h 25"/>
                <a:gd name="T22" fmla="*/ 6 w 33"/>
                <a:gd name="T23" fmla="*/ 9 h 25"/>
                <a:gd name="T24" fmla="*/ 0 w 33"/>
                <a:gd name="T25" fmla="*/ 20 h 25"/>
                <a:gd name="T26" fmla="*/ 2 w 33"/>
                <a:gd name="T27" fmla="*/ 22 h 25"/>
                <a:gd name="T28" fmla="*/ 6 w 33"/>
                <a:gd name="T29" fmla="*/ 24 h 25"/>
                <a:gd name="T30" fmla="*/ 8 w 33"/>
                <a:gd name="T31" fmla="*/ 25 h 25"/>
                <a:gd name="T32" fmla="*/ 32 w 33"/>
                <a:gd name="T33" fmla="*/ 12 h 25"/>
                <a:gd name="T34" fmla="*/ 33 w 33"/>
                <a:gd name="T35" fmla="*/ 10 h 25"/>
                <a:gd name="T36" fmla="*/ 14 w 33"/>
                <a:gd name="T37" fmla="*/ 22 h 25"/>
                <a:gd name="T38" fmla="*/ 16 w 33"/>
                <a:gd name="T39" fmla="*/ 19 h 25"/>
                <a:gd name="T40" fmla="*/ 28 w 33"/>
                <a:gd name="T41" fmla="*/ 4 h 25"/>
                <a:gd name="T42" fmla="*/ 27 w 33"/>
                <a:gd name="T43" fmla="*/ 6 h 25"/>
                <a:gd name="T44" fmla="*/ 7 w 33"/>
                <a:gd name="T45" fmla="*/ 22 h 25"/>
                <a:gd name="T46" fmla="*/ 7 w 33"/>
                <a:gd name="T47" fmla="*/ 21 h 25"/>
                <a:gd name="T48" fmla="*/ 17 w 33"/>
                <a:gd name="T49" fmla="*/ 9 h 25"/>
                <a:gd name="T50" fmla="*/ 17 w 33"/>
                <a:gd name="T51" fmla="*/ 9 h 25"/>
                <a:gd name="T52" fmla="*/ 5 w 33"/>
                <a:gd name="T53" fmla="*/ 20 h 25"/>
                <a:gd name="T54" fmla="*/ 5 w 33"/>
                <a:gd name="T55" fmla="*/ 20 h 25"/>
                <a:gd name="T56" fmla="*/ 19 w 33"/>
                <a:gd name="T57"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3" h="25">
                  <a:moveTo>
                    <a:pt x="19" y="0"/>
                  </a:moveTo>
                  <a:cubicBezTo>
                    <a:pt x="19" y="0"/>
                    <a:pt x="19" y="0"/>
                    <a:pt x="19" y="0"/>
                  </a:cubicBezTo>
                  <a:cubicBezTo>
                    <a:pt x="16" y="1"/>
                    <a:pt x="5" y="18"/>
                    <a:pt x="3" y="18"/>
                  </a:cubicBezTo>
                  <a:cubicBezTo>
                    <a:pt x="3" y="18"/>
                    <a:pt x="3" y="18"/>
                    <a:pt x="3" y="18"/>
                  </a:cubicBezTo>
                  <a:cubicBezTo>
                    <a:pt x="3" y="14"/>
                    <a:pt x="14" y="1"/>
                    <a:pt x="12" y="0"/>
                  </a:cubicBezTo>
                  <a:cubicBezTo>
                    <a:pt x="12" y="0"/>
                    <a:pt x="12" y="0"/>
                    <a:pt x="12" y="0"/>
                  </a:cubicBezTo>
                  <a:cubicBezTo>
                    <a:pt x="10" y="0"/>
                    <a:pt x="8" y="4"/>
                    <a:pt x="7" y="6"/>
                  </a:cubicBezTo>
                  <a:cubicBezTo>
                    <a:pt x="7" y="6"/>
                    <a:pt x="7" y="6"/>
                    <a:pt x="7" y="6"/>
                  </a:cubicBezTo>
                  <a:cubicBezTo>
                    <a:pt x="7" y="7"/>
                    <a:pt x="7" y="7"/>
                    <a:pt x="6" y="7"/>
                  </a:cubicBezTo>
                  <a:cubicBezTo>
                    <a:pt x="6" y="7"/>
                    <a:pt x="6" y="7"/>
                    <a:pt x="6" y="7"/>
                  </a:cubicBezTo>
                  <a:cubicBezTo>
                    <a:pt x="6" y="7"/>
                    <a:pt x="6" y="7"/>
                    <a:pt x="6" y="7"/>
                  </a:cubicBezTo>
                  <a:cubicBezTo>
                    <a:pt x="6" y="8"/>
                    <a:pt x="6" y="8"/>
                    <a:pt x="6" y="9"/>
                  </a:cubicBezTo>
                  <a:cubicBezTo>
                    <a:pt x="2" y="15"/>
                    <a:pt x="0" y="19"/>
                    <a:pt x="0" y="20"/>
                  </a:cubicBezTo>
                  <a:cubicBezTo>
                    <a:pt x="0" y="21"/>
                    <a:pt x="1" y="22"/>
                    <a:pt x="2" y="22"/>
                  </a:cubicBezTo>
                  <a:cubicBezTo>
                    <a:pt x="4" y="23"/>
                    <a:pt x="2" y="24"/>
                    <a:pt x="6" y="24"/>
                  </a:cubicBezTo>
                  <a:cubicBezTo>
                    <a:pt x="7" y="25"/>
                    <a:pt x="7" y="25"/>
                    <a:pt x="8" y="25"/>
                  </a:cubicBezTo>
                  <a:cubicBezTo>
                    <a:pt x="12" y="25"/>
                    <a:pt x="24" y="20"/>
                    <a:pt x="32" y="12"/>
                  </a:cubicBezTo>
                  <a:cubicBezTo>
                    <a:pt x="32" y="11"/>
                    <a:pt x="33" y="11"/>
                    <a:pt x="33" y="10"/>
                  </a:cubicBezTo>
                  <a:cubicBezTo>
                    <a:pt x="29" y="15"/>
                    <a:pt x="16" y="22"/>
                    <a:pt x="14" y="22"/>
                  </a:cubicBezTo>
                  <a:cubicBezTo>
                    <a:pt x="13" y="22"/>
                    <a:pt x="14" y="21"/>
                    <a:pt x="16" y="19"/>
                  </a:cubicBezTo>
                  <a:cubicBezTo>
                    <a:pt x="25" y="12"/>
                    <a:pt x="29" y="4"/>
                    <a:pt x="28" y="4"/>
                  </a:cubicBezTo>
                  <a:cubicBezTo>
                    <a:pt x="28" y="4"/>
                    <a:pt x="27" y="5"/>
                    <a:pt x="27" y="6"/>
                  </a:cubicBezTo>
                  <a:cubicBezTo>
                    <a:pt x="23" y="11"/>
                    <a:pt x="9" y="22"/>
                    <a:pt x="7" y="22"/>
                  </a:cubicBezTo>
                  <a:cubicBezTo>
                    <a:pt x="7" y="22"/>
                    <a:pt x="7" y="21"/>
                    <a:pt x="7" y="21"/>
                  </a:cubicBezTo>
                  <a:cubicBezTo>
                    <a:pt x="7" y="20"/>
                    <a:pt x="20" y="9"/>
                    <a:pt x="17" y="9"/>
                  </a:cubicBezTo>
                  <a:cubicBezTo>
                    <a:pt x="17" y="9"/>
                    <a:pt x="17" y="9"/>
                    <a:pt x="17" y="9"/>
                  </a:cubicBezTo>
                  <a:cubicBezTo>
                    <a:pt x="14" y="10"/>
                    <a:pt x="6" y="20"/>
                    <a:pt x="5" y="20"/>
                  </a:cubicBezTo>
                  <a:cubicBezTo>
                    <a:pt x="5" y="20"/>
                    <a:pt x="5" y="20"/>
                    <a:pt x="5" y="20"/>
                  </a:cubicBezTo>
                  <a:cubicBezTo>
                    <a:pt x="6" y="16"/>
                    <a:pt x="21" y="0"/>
                    <a:pt x="19"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1" name="Freeform 29">
              <a:extLst>
                <a:ext uri="{FF2B5EF4-FFF2-40B4-BE49-F238E27FC236}">
                  <a16:creationId xmlns="" xmlns:a16="http://schemas.microsoft.com/office/drawing/2014/main" id="{2CE8D28A-3107-4E32-8CAC-4C6BA0503B00}"/>
                </a:ext>
              </a:extLst>
            </p:cNvPr>
            <p:cNvSpPr>
              <a:spLocks/>
            </p:cNvSpPr>
            <p:nvPr/>
          </p:nvSpPr>
          <p:spPr bwMode="auto">
            <a:xfrm flipH="1">
              <a:off x="1501775" y="6357938"/>
              <a:ext cx="46038" cy="98425"/>
            </a:xfrm>
            <a:custGeom>
              <a:avLst/>
              <a:gdLst>
                <a:gd name="T0" fmla="*/ 7 w 16"/>
                <a:gd name="T1" fmla="*/ 0 h 35"/>
                <a:gd name="T2" fmla="*/ 9 w 16"/>
                <a:gd name="T3" fmla="*/ 3 h 35"/>
                <a:gd name="T4" fmla="*/ 14 w 16"/>
                <a:gd name="T5" fmla="*/ 23 h 35"/>
                <a:gd name="T6" fmla="*/ 13 w 16"/>
                <a:gd name="T7" fmla="*/ 25 h 35"/>
                <a:gd name="T8" fmla="*/ 9 w 16"/>
                <a:gd name="T9" fmla="*/ 9 h 35"/>
                <a:gd name="T10" fmla="*/ 7 w 16"/>
                <a:gd name="T11" fmla="*/ 7 h 35"/>
                <a:gd name="T12" fmla="*/ 8 w 16"/>
                <a:gd name="T13" fmla="*/ 13 h 35"/>
                <a:gd name="T14" fmla="*/ 10 w 16"/>
                <a:gd name="T15" fmla="*/ 26 h 35"/>
                <a:gd name="T16" fmla="*/ 10 w 16"/>
                <a:gd name="T17" fmla="*/ 26 h 35"/>
                <a:gd name="T18" fmla="*/ 3 w 16"/>
                <a:gd name="T19" fmla="*/ 7 h 35"/>
                <a:gd name="T20" fmla="*/ 0 w 16"/>
                <a:gd name="T21" fmla="*/ 5 h 35"/>
                <a:gd name="T22" fmla="*/ 1 w 16"/>
                <a:gd name="T23" fmla="*/ 9 h 35"/>
                <a:gd name="T24" fmla="*/ 1 w 16"/>
                <a:gd name="T25" fmla="*/ 9 h 35"/>
                <a:gd name="T26" fmla="*/ 1 w 16"/>
                <a:gd name="T27" fmla="*/ 9 h 35"/>
                <a:gd name="T28" fmla="*/ 3 w 16"/>
                <a:gd name="T29" fmla="*/ 14 h 35"/>
                <a:gd name="T30" fmla="*/ 12 w 16"/>
                <a:gd name="T31" fmla="*/ 35 h 35"/>
                <a:gd name="T32" fmla="*/ 16 w 16"/>
                <a:gd name="T33" fmla="*/ 23 h 35"/>
                <a:gd name="T34" fmla="*/ 16 w 16"/>
                <a:gd name="T35" fmla="*/ 18 h 35"/>
                <a:gd name="T36" fmla="*/ 15 w 16"/>
                <a:gd name="T37" fmla="*/ 11 h 35"/>
                <a:gd name="T38" fmla="*/ 15 w 16"/>
                <a:gd name="T39" fmla="*/ 11 h 35"/>
                <a:gd name="T40" fmla="*/ 8 w 16"/>
                <a:gd name="T41" fmla="*/ 1 h 35"/>
                <a:gd name="T42" fmla="*/ 7 w 16"/>
                <a:gd name="T43"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 h="35">
                  <a:moveTo>
                    <a:pt x="7" y="0"/>
                  </a:moveTo>
                  <a:cubicBezTo>
                    <a:pt x="7" y="0"/>
                    <a:pt x="7" y="1"/>
                    <a:pt x="9" y="3"/>
                  </a:cubicBezTo>
                  <a:cubicBezTo>
                    <a:pt x="12" y="7"/>
                    <a:pt x="15" y="14"/>
                    <a:pt x="14" y="23"/>
                  </a:cubicBezTo>
                  <a:cubicBezTo>
                    <a:pt x="14" y="24"/>
                    <a:pt x="13" y="25"/>
                    <a:pt x="13" y="25"/>
                  </a:cubicBezTo>
                  <a:cubicBezTo>
                    <a:pt x="12" y="25"/>
                    <a:pt x="11" y="15"/>
                    <a:pt x="9" y="9"/>
                  </a:cubicBezTo>
                  <a:cubicBezTo>
                    <a:pt x="8" y="7"/>
                    <a:pt x="8" y="7"/>
                    <a:pt x="7" y="7"/>
                  </a:cubicBezTo>
                  <a:cubicBezTo>
                    <a:pt x="7" y="7"/>
                    <a:pt x="7" y="10"/>
                    <a:pt x="8" y="13"/>
                  </a:cubicBezTo>
                  <a:cubicBezTo>
                    <a:pt x="10" y="18"/>
                    <a:pt x="11" y="24"/>
                    <a:pt x="10" y="26"/>
                  </a:cubicBezTo>
                  <a:cubicBezTo>
                    <a:pt x="10" y="26"/>
                    <a:pt x="10" y="26"/>
                    <a:pt x="10" y="26"/>
                  </a:cubicBezTo>
                  <a:cubicBezTo>
                    <a:pt x="10" y="26"/>
                    <a:pt x="6" y="12"/>
                    <a:pt x="3" y="7"/>
                  </a:cubicBezTo>
                  <a:cubicBezTo>
                    <a:pt x="1" y="5"/>
                    <a:pt x="1" y="5"/>
                    <a:pt x="0" y="5"/>
                  </a:cubicBezTo>
                  <a:cubicBezTo>
                    <a:pt x="0" y="5"/>
                    <a:pt x="0" y="6"/>
                    <a:pt x="1" y="9"/>
                  </a:cubicBezTo>
                  <a:cubicBezTo>
                    <a:pt x="1" y="9"/>
                    <a:pt x="1" y="9"/>
                    <a:pt x="1" y="9"/>
                  </a:cubicBezTo>
                  <a:cubicBezTo>
                    <a:pt x="1" y="9"/>
                    <a:pt x="1" y="9"/>
                    <a:pt x="1" y="9"/>
                  </a:cubicBezTo>
                  <a:cubicBezTo>
                    <a:pt x="1" y="11"/>
                    <a:pt x="2" y="13"/>
                    <a:pt x="3" y="14"/>
                  </a:cubicBezTo>
                  <a:cubicBezTo>
                    <a:pt x="7" y="24"/>
                    <a:pt x="9" y="35"/>
                    <a:pt x="12" y="35"/>
                  </a:cubicBezTo>
                  <a:cubicBezTo>
                    <a:pt x="13" y="35"/>
                    <a:pt x="14" y="31"/>
                    <a:pt x="16" y="23"/>
                  </a:cubicBezTo>
                  <a:cubicBezTo>
                    <a:pt x="16" y="22"/>
                    <a:pt x="16" y="20"/>
                    <a:pt x="16" y="18"/>
                  </a:cubicBezTo>
                  <a:cubicBezTo>
                    <a:pt x="16" y="16"/>
                    <a:pt x="16" y="14"/>
                    <a:pt x="15" y="11"/>
                  </a:cubicBezTo>
                  <a:cubicBezTo>
                    <a:pt x="15" y="11"/>
                    <a:pt x="15" y="11"/>
                    <a:pt x="15" y="11"/>
                  </a:cubicBezTo>
                  <a:cubicBezTo>
                    <a:pt x="15" y="11"/>
                    <a:pt x="13" y="3"/>
                    <a:pt x="8" y="1"/>
                  </a:cubicBezTo>
                  <a:cubicBezTo>
                    <a:pt x="8" y="0"/>
                    <a:pt x="8" y="0"/>
                    <a:pt x="7"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2" name="Freeform 30">
              <a:extLst>
                <a:ext uri="{FF2B5EF4-FFF2-40B4-BE49-F238E27FC236}">
                  <a16:creationId xmlns="" xmlns:a16="http://schemas.microsoft.com/office/drawing/2014/main" id="{70B9C0B8-C656-4169-85B3-440247E559AA}"/>
                </a:ext>
              </a:extLst>
            </p:cNvPr>
            <p:cNvSpPr>
              <a:spLocks/>
            </p:cNvSpPr>
            <p:nvPr/>
          </p:nvSpPr>
          <p:spPr bwMode="auto">
            <a:xfrm flipH="1">
              <a:off x="1655763" y="6110288"/>
              <a:ext cx="82550" cy="47625"/>
            </a:xfrm>
            <a:custGeom>
              <a:avLst/>
              <a:gdLst>
                <a:gd name="T0" fmla="*/ 1 w 29"/>
                <a:gd name="T1" fmla="*/ 0 h 17"/>
                <a:gd name="T2" fmla="*/ 0 w 29"/>
                <a:gd name="T3" fmla="*/ 1 h 17"/>
                <a:gd name="T4" fmla="*/ 15 w 29"/>
                <a:gd name="T5" fmla="*/ 16 h 17"/>
                <a:gd name="T6" fmla="*/ 17 w 29"/>
                <a:gd name="T7" fmla="*/ 17 h 17"/>
                <a:gd name="T8" fmla="*/ 7 w 29"/>
                <a:gd name="T9" fmla="*/ 6 h 17"/>
                <a:gd name="T10" fmla="*/ 7 w 29"/>
                <a:gd name="T11" fmla="*/ 6 h 17"/>
                <a:gd name="T12" fmla="*/ 20 w 29"/>
                <a:gd name="T13" fmla="*/ 14 h 17"/>
                <a:gd name="T14" fmla="*/ 20 w 29"/>
                <a:gd name="T15" fmla="*/ 13 h 17"/>
                <a:gd name="T16" fmla="*/ 8 w 29"/>
                <a:gd name="T17" fmla="*/ 4 h 17"/>
                <a:gd name="T18" fmla="*/ 10 w 29"/>
                <a:gd name="T19" fmla="*/ 5 h 17"/>
                <a:gd name="T20" fmla="*/ 29 w 29"/>
                <a:gd name="T21" fmla="*/ 15 h 17"/>
                <a:gd name="T22" fmla="*/ 29 w 29"/>
                <a:gd name="T23" fmla="*/ 14 h 17"/>
                <a:gd name="T24" fmla="*/ 28 w 29"/>
                <a:gd name="T25" fmla="*/ 12 h 17"/>
                <a:gd name="T26" fmla="*/ 28 w 29"/>
                <a:gd name="T27" fmla="*/ 12 h 17"/>
                <a:gd name="T28" fmla="*/ 7 w 29"/>
                <a:gd name="T29" fmla="*/ 2 h 17"/>
                <a:gd name="T30" fmla="*/ 1 w 29"/>
                <a:gd name="T31"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9" h="17">
                  <a:moveTo>
                    <a:pt x="1" y="0"/>
                  </a:moveTo>
                  <a:cubicBezTo>
                    <a:pt x="0" y="0"/>
                    <a:pt x="0" y="1"/>
                    <a:pt x="0" y="1"/>
                  </a:cubicBezTo>
                  <a:cubicBezTo>
                    <a:pt x="0" y="3"/>
                    <a:pt x="3" y="7"/>
                    <a:pt x="15" y="16"/>
                  </a:cubicBezTo>
                  <a:cubicBezTo>
                    <a:pt x="16" y="17"/>
                    <a:pt x="16" y="17"/>
                    <a:pt x="17" y="17"/>
                  </a:cubicBezTo>
                  <a:cubicBezTo>
                    <a:pt x="14" y="13"/>
                    <a:pt x="4" y="6"/>
                    <a:pt x="7" y="6"/>
                  </a:cubicBezTo>
                  <a:cubicBezTo>
                    <a:pt x="7" y="6"/>
                    <a:pt x="7" y="6"/>
                    <a:pt x="7" y="6"/>
                  </a:cubicBezTo>
                  <a:cubicBezTo>
                    <a:pt x="9" y="6"/>
                    <a:pt x="19" y="14"/>
                    <a:pt x="20" y="14"/>
                  </a:cubicBezTo>
                  <a:cubicBezTo>
                    <a:pt x="20" y="14"/>
                    <a:pt x="20" y="14"/>
                    <a:pt x="20" y="13"/>
                  </a:cubicBezTo>
                  <a:cubicBezTo>
                    <a:pt x="19" y="11"/>
                    <a:pt x="7" y="4"/>
                    <a:pt x="8" y="4"/>
                  </a:cubicBezTo>
                  <a:cubicBezTo>
                    <a:pt x="8" y="4"/>
                    <a:pt x="9" y="5"/>
                    <a:pt x="10" y="5"/>
                  </a:cubicBezTo>
                  <a:cubicBezTo>
                    <a:pt x="17" y="8"/>
                    <a:pt x="26" y="15"/>
                    <a:pt x="29" y="15"/>
                  </a:cubicBezTo>
                  <a:cubicBezTo>
                    <a:pt x="29" y="15"/>
                    <a:pt x="29" y="14"/>
                    <a:pt x="29" y="14"/>
                  </a:cubicBezTo>
                  <a:cubicBezTo>
                    <a:pt x="29" y="13"/>
                    <a:pt x="29" y="13"/>
                    <a:pt x="28" y="12"/>
                  </a:cubicBezTo>
                  <a:cubicBezTo>
                    <a:pt x="28" y="12"/>
                    <a:pt x="28" y="12"/>
                    <a:pt x="28" y="12"/>
                  </a:cubicBezTo>
                  <a:cubicBezTo>
                    <a:pt x="20" y="8"/>
                    <a:pt x="13" y="5"/>
                    <a:pt x="7" y="2"/>
                  </a:cubicBezTo>
                  <a:cubicBezTo>
                    <a:pt x="6" y="1"/>
                    <a:pt x="3" y="0"/>
                    <a:pt x="1"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3" name="Freeform 31">
              <a:extLst>
                <a:ext uri="{FF2B5EF4-FFF2-40B4-BE49-F238E27FC236}">
                  <a16:creationId xmlns="" xmlns:a16="http://schemas.microsoft.com/office/drawing/2014/main" id="{B9A9D4FD-6915-4B05-9559-895F92755230}"/>
                </a:ext>
              </a:extLst>
            </p:cNvPr>
            <p:cNvSpPr>
              <a:spLocks/>
            </p:cNvSpPr>
            <p:nvPr/>
          </p:nvSpPr>
          <p:spPr bwMode="auto">
            <a:xfrm flipH="1">
              <a:off x="1860550" y="6203950"/>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4" name="Oval 32">
              <a:extLst>
                <a:ext uri="{FF2B5EF4-FFF2-40B4-BE49-F238E27FC236}">
                  <a16:creationId xmlns="" xmlns:a16="http://schemas.microsoft.com/office/drawing/2014/main" id="{73BC5F46-1B8F-4B6E-ABE0-3DA999F2B3CD}"/>
                </a:ext>
              </a:extLst>
            </p:cNvPr>
            <p:cNvSpPr>
              <a:spLocks noChangeArrowheads="1"/>
            </p:cNvSpPr>
            <p:nvPr/>
          </p:nvSpPr>
          <p:spPr bwMode="auto">
            <a:xfrm flipH="1">
              <a:off x="1858963" y="6203950"/>
              <a:ext cx="1588" cy="1588"/>
            </a:xfrm>
            <a:prstGeom prst="ellipse">
              <a:avLst/>
            </a:prstGeom>
            <a:solidFill>
              <a:srgbClr val="FFFC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5" name="Freeform 33">
              <a:extLst>
                <a:ext uri="{FF2B5EF4-FFF2-40B4-BE49-F238E27FC236}">
                  <a16:creationId xmlns="" xmlns:a16="http://schemas.microsoft.com/office/drawing/2014/main" id="{16160185-806A-44A0-93C1-24C7FCEEDE51}"/>
                </a:ext>
              </a:extLst>
            </p:cNvPr>
            <p:cNvSpPr>
              <a:spLocks/>
            </p:cNvSpPr>
            <p:nvPr/>
          </p:nvSpPr>
          <p:spPr bwMode="auto">
            <a:xfrm flipH="1">
              <a:off x="1814513" y="6207125"/>
              <a:ext cx="42863" cy="14288"/>
            </a:xfrm>
            <a:custGeom>
              <a:avLst/>
              <a:gdLst>
                <a:gd name="T0" fmla="*/ 0 w 15"/>
                <a:gd name="T1" fmla="*/ 0 h 5"/>
                <a:gd name="T2" fmla="*/ 15 w 15"/>
                <a:gd name="T3" fmla="*/ 5 h 5"/>
                <a:gd name="T4" fmla="*/ 0 w 15"/>
                <a:gd name="T5" fmla="*/ 0 h 5"/>
              </a:gdLst>
              <a:ahLst/>
              <a:cxnLst>
                <a:cxn ang="0">
                  <a:pos x="T0" y="T1"/>
                </a:cxn>
                <a:cxn ang="0">
                  <a:pos x="T2" y="T3"/>
                </a:cxn>
                <a:cxn ang="0">
                  <a:pos x="T4" y="T5"/>
                </a:cxn>
              </a:cxnLst>
              <a:rect l="0" t="0" r="r" b="b"/>
              <a:pathLst>
                <a:path w="15" h="5">
                  <a:moveTo>
                    <a:pt x="0" y="0"/>
                  </a:moveTo>
                  <a:cubicBezTo>
                    <a:pt x="2" y="1"/>
                    <a:pt x="11" y="3"/>
                    <a:pt x="15" y="5"/>
                  </a:cubicBezTo>
                  <a:cubicBezTo>
                    <a:pt x="10" y="2"/>
                    <a:pt x="2" y="1"/>
                    <a:pt x="0"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6" name="Freeform 34">
              <a:extLst>
                <a:ext uri="{FF2B5EF4-FFF2-40B4-BE49-F238E27FC236}">
                  <a16:creationId xmlns="" xmlns:a16="http://schemas.microsoft.com/office/drawing/2014/main" id="{40ECCD7E-374C-422A-A58E-88E974BDC3CA}"/>
                </a:ext>
              </a:extLst>
            </p:cNvPr>
            <p:cNvSpPr>
              <a:spLocks/>
            </p:cNvSpPr>
            <p:nvPr/>
          </p:nvSpPr>
          <p:spPr bwMode="auto">
            <a:xfrm flipH="1">
              <a:off x="1806575" y="6203950"/>
              <a:ext cx="53975" cy="22225"/>
            </a:xfrm>
            <a:custGeom>
              <a:avLst/>
              <a:gdLst>
                <a:gd name="T0" fmla="*/ 0 w 19"/>
                <a:gd name="T1" fmla="*/ 0 h 8"/>
                <a:gd name="T2" fmla="*/ 0 w 19"/>
                <a:gd name="T3" fmla="*/ 4 h 8"/>
                <a:gd name="T4" fmla="*/ 1 w 19"/>
                <a:gd name="T5" fmla="*/ 4 h 8"/>
                <a:gd name="T6" fmla="*/ 19 w 19"/>
                <a:gd name="T7" fmla="*/ 8 h 8"/>
                <a:gd name="T8" fmla="*/ 16 w 19"/>
                <a:gd name="T9" fmla="*/ 6 h 8"/>
                <a:gd name="T10" fmla="*/ 1 w 19"/>
                <a:gd name="T11" fmla="*/ 1 h 8"/>
                <a:gd name="T12" fmla="*/ 0 w 19"/>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19" h="8">
                  <a:moveTo>
                    <a:pt x="0" y="0"/>
                  </a:moveTo>
                  <a:cubicBezTo>
                    <a:pt x="0" y="4"/>
                    <a:pt x="0" y="4"/>
                    <a:pt x="0" y="4"/>
                  </a:cubicBezTo>
                  <a:cubicBezTo>
                    <a:pt x="0" y="4"/>
                    <a:pt x="0" y="4"/>
                    <a:pt x="1" y="4"/>
                  </a:cubicBezTo>
                  <a:cubicBezTo>
                    <a:pt x="5" y="4"/>
                    <a:pt x="14" y="7"/>
                    <a:pt x="19" y="8"/>
                  </a:cubicBezTo>
                  <a:cubicBezTo>
                    <a:pt x="18" y="8"/>
                    <a:pt x="17" y="7"/>
                    <a:pt x="16" y="6"/>
                  </a:cubicBezTo>
                  <a:cubicBezTo>
                    <a:pt x="12" y="4"/>
                    <a:pt x="3" y="2"/>
                    <a:pt x="1" y="1"/>
                  </a:cubicBezTo>
                  <a:cubicBezTo>
                    <a:pt x="1" y="1"/>
                    <a:pt x="0" y="0"/>
                    <a:pt x="0" y="0"/>
                  </a:cubicBezTo>
                </a:path>
              </a:pathLst>
            </a:custGeom>
            <a:solidFill>
              <a:srgbClr val="FFFC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7" name="Freeform 35">
              <a:extLst>
                <a:ext uri="{FF2B5EF4-FFF2-40B4-BE49-F238E27FC236}">
                  <a16:creationId xmlns="" xmlns:a16="http://schemas.microsoft.com/office/drawing/2014/main" id="{FB29C46A-B5D2-4802-A48B-279361441A96}"/>
                </a:ext>
              </a:extLst>
            </p:cNvPr>
            <p:cNvSpPr>
              <a:spLocks/>
            </p:cNvSpPr>
            <p:nvPr/>
          </p:nvSpPr>
          <p:spPr bwMode="auto">
            <a:xfrm flipH="1">
              <a:off x="1857375" y="6192838"/>
              <a:ext cx="3175" cy="1588"/>
            </a:xfrm>
            <a:custGeom>
              <a:avLst/>
              <a:gdLst>
                <a:gd name="T0" fmla="*/ 1 w 1"/>
                <a:gd name="T1" fmla="*/ 0 h 1"/>
                <a:gd name="T2" fmla="*/ 1 w 1"/>
                <a:gd name="T3" fmla="*/ 1 h 1"/>
                <a:gd name="T4" fmla="*/ 1 w 1"/>
                <a:gd name="T5" fmla="*/ 1 h 1"/>
                <a:gd name="T6" fmla="*/ 1 w 1"/>
                <a:gd name="T7" fmla="*/ 0 h 1"/>
              </a:gdLst>
              <a:ahLst/>
              <a:cxnLst>
                <a:cxn ang="0">
                  <a:pos x="T0" y="T1"/>
                </a:cxn>
                <a:cxn ang="0">
                  <a:pos x="T2" y="T3"/>
                </a:cxn>
                <a:cxn ang="0">
                  <a:pos x="T4" y="T5"/>
                </a:cxn>
                <a:cxn ang="0">
                  <a:pos x="T6" y="T7"/>
                </a:cxn>
              </a:cxnLst>
              <a:rect l="0" t="0" r="r" b="b"/>
              <a:pathLst>
                <a:path w="1" h="1">
                  <a:moveTo>
                    <a:pt x="1" y="0"/>
                  </a:moveTo>
                  <a:cubicBezTo>
                    <a:pt x="0" y="0"/>
                    <a:pt x="0" y="1"/>
                    <a:pt x="1" y="1"/>
                  </a:cubicBezTo>
                  <a:cubicBezTo>
                    <a:pt x="1" y="1"/>
                    <a:pt x="1" y="1"/>
                    <a:pt x="1" y="1"/>
                  </a:cubicBezTo>
                  <a:cubicBezTo>
                    <a:pt x="1" y="0"/>
                    <a:pt x="1" y="0"/>
                    <a:pt x="1"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8" name="Freeform 36">
              <a:extLst>
                <a:ext uri="{FF2B5EF4-FFF2-40B4-BE49-F238E27FC236}">
                  <a16:creationId xmlns="" xmlns:a16="http://schemas.microsoft.com/office/drawing/2014/main" id="{364DFEAF-D8A4-4597-9143-71DFD72EB986}"/>
                </a:ext>
              </a:extLst>
            </p:cNvPr>
            <p:cNvSpPr>
              <a:spLocks/>
            </p:cNvSpPr>
            <p:nvPr/>
          </p:nvSpPr>
          <p:spPr bwMode="auto">
            <a:xfrm flipH="1">
              <a:off x="1857375" y="6192838"/>
              <a:ext cx="3175" cy="1588"/>
            </a:xfrm>
            <a:custGeom>
              <a:avLst/>
              <a:gdLst>
                <a:gd name="T0" fmla="*/ 1 w 1"/>
                <a:gd name="T1" fmla="*/ 0 h 1"/>
                <a:gd name="T2" fmla="*/ 1 w 1"/>
                <a:gd name="T3" fmla="*/ 1 h 1"/>
                <a:gd name="T4" fmla="*/ 1 w 1"/>
                <a:gd name="T5" fmla="*/ 0 h 1"/>
                <a:gd name="T6" fmla="*/ 1 w 1"/>
                <a:gd name="T7" fmla="*/ 0 h 1"/>
              </a:gdLst>
              <a:ahLst/>
              <a:cxnLst>
                <a:cxn ang="0">
                  <a:pos x="T0" y="T1"/>
                </a:cxn>
                <a:cxn ang="0">
                  <a:pos x="T2" y="T3"/>
                </a:cxn>
                <a:cxn ang="0">
                  <a:pos x="T4" y="T5"/>
                </a:cxn>
                <a:cxn ang="0">
                  <a:pos x="T6" y="T7"/>
                </a:cxn>
              </a:cxnLst>
              <a:rect l="0" t="0" r="r" b="b"/>
              <a:pathLst>
                <a:path w="1" h="1">
                  <a:moveTo>
                    <a:pt x="1" y="0"/>
                  </a:moveTo>
                  <a:cubicBezTo>
                    <a:pt x="0" y="0"/>
                    <a:pt x="0" y="1"/>
                    <a:pt x="1" y="1"/>
                  </a:cubicBezTo>
                  <a:cubicBezTo>
                    <a:pt x="0" y="1"/>
                    <a:pt x="0" y="0"/>
                    <a:pt x="1" y="0"/>
                  </a:cubicBezTo>
                  <a:cubicBezTo>
                    <a:pt x="1" y="0"/>
                    <a:pt x="1" y="0"/>
                    <a:pt x="1" y="0"/>
                  </a:cubicBezTo>
                </a:path>
              </a:pathLst>
            </a:custGeom>
            <a:solidFill>
              <a:srgbClr val="FFFC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9" name="Freeform 37">
              <a:extLst>
                <a:ext uri="{FF2B5EF4-FFF2-40B4-BE49-F238E27FC236}">
                  <a16:creationId xmlns="" xmlns:a16="http://schemas.microsoft.com/office/drawing/2014/main" id="{9182A2C9-01F2-4AAA-8A63-DE1CCE9156A5}"/>
                </a:ext>
              </a:extLst>
            </p:cNvPr>
            <p:cNvSpPr>
              <a:spLocks/>
            </p:cNvSpPr>
            <p:nvPr/>
          </p:nvSpPr>
          <p:spPr bwMode="auto">
            <a:xfrm flipH="1">
              <a:off x="1820863" y="6194425"/>
              <a:ext cx="36513" cy="3175"/>
            </a:xfrm>
            <a:custGeom>
              <a:avLst/>
              <a:gdLst>
                <a:gd name="T0" fmla="*/ 7 w 13"/>
                <a:gd name="T1" fmla="*/ 0 h 1"/>
                <a:gd name="T2" fmla="*/ 4 w 13"/>
                <a:gd name="T3" fmla="*/ 0 h 1"/>
                <a:gd name="T4" fmla="*/ 1 w 13"/>
                <a:gd name="T5" fmla="*/ 0 h 1"/>
                <a:gd name="T6" fmla="*/ 0 w 13"/>
                <a:gd name="T7" fmla="*/ 0 h 1"/>
                <a:gd name="T8" fmla="*/ 0 w 13"/>
                <a:gd name="T9" fmla="*/ 0 h 1"/>
                <a:gd name="T10" fmla="*/ 2 w 13"/>
                <a:gd name="T11" fmla="*/ 0 h 1"/>
                <a:gd name="T12" fmla="*/ 5 w 13"/>
                <a:gd name="T13" fmla="*/ 0 h 1"/>
                <a:gd name="T14" fmla="*/ 8 w 13"/>
                <a:gd name="T15" fmla="*/ 0 h 1"/>
                <a:gd name="T16" fmla="*/ 13 w 13"/>
                <a:gd name="T17" fmla="*/ 1 h 1"/>
                <a:gd name="T18" fmla="*/ 13 w 13"/>
                <a:gd name="T19" fmla="*/ 1 h 1"/>
                <a:gd name="T20" fmla="*/ 7 w 13"/>
                <a:gd name="T21"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1">
                  <a:moveTo>
                    <a:pt x="7" y="0"/>
                  </a:moveTo>
                  <a:cubicBezTo>
                    <a:pt x="6" y="0"/>
                    <a:pt x="5" y="0"/>
                    <a:pt x="4" y="0"/>
                  </a:cubicBezTo>
                  <a:cubicBezTo>
                    <a:pt x="3" y="0"/>
                    <a:pt x="2" y="0"/>
                    <a:pt x="1" y="0"/>
                  </a:cubicBezTo>
                  <a:cubicBezTo>
                    <a:pt x="0" y="0"/>
                    <a:pt x="0" y="0"/>
                    <a:pt x="0" y="0"/>
                  </a:cubicBezTo>
                  <a:cubicBezTo>
                    <a:pt x="0" y="0"/>
                    <a:pt x="0" y="0"/>
                    <a:pt x="0" y="0"/>
                  </a:cubicBezTo>
                  <a:cubicBezTo>
                    <a:pt x="0" y="0"/>
                    <a:pt x="1" y="0"/>
                    <a:pt x="2" y="0"/>
                  </a:cubicBezTo>
                  <a:cubicBezTo>
                    <a:pt x="3" y="0"/>
                    <a:pt x="4" y="0"/>
                    <a:pt x="5" y="0"/>
                  </a:cubicBezTo>
                  <a:cubicBezTo>
                    <a:pt x="6" y="0"/>
                    <a:pt x="7" y="0"/>
                    <a:pt x="8" y="0"/>
                  </a:cubicBezTo>
                  <a:cubicBezTo>
                    <a:pt x="10" y="0"/>
                    <a:pt x="12" y="0"/>
                    <a:pt x="13" y="1"/>
                  </a:cubicBezTo>
                  <a:cubicBezTo>
                    <a:pt x="13" y="1"/>
                    <a:pt x="13" y="1"/>
                    <a:pt x="13" y="1"/>
                  </a:cubicBezTo>
                  <a:cubicBezTo>
                    <a:pt x="12" y="0"/>
                    <a:pt x="10" y="0"/>
                    <a:pt x="7"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0" name="Freeform 38">
              <a:extLst>
                <a:ext uri="{FF2B5EF4-FFF2-40B4-BE49-F238E27FC236}">
                  <a16:creationId xmlns="" xmlns:a16="http://schemas.microsoft.com/office/drawing/2014/main" id="{C4C91280-9218-42FF-8FA4-F39F81AB4208}"/>
                </a:ext>
              </a:extLst>
            </p:cNvPr>
            <p:cNvSpPr>
              <a:spLocks/>
            </p:cNvSpPr>
            <p:nvPr/>
          </p:nvSpPr>
          <p:spPr bwMode="auto">
            <a:xfrm flipH="1">
              <a:off x="1820863" y="6194425"/>
              <a:ext cx="39688" cy="9525"/>
            </a:xfrm>
            <a:custGeom>
              <a:avLst/>
              <a:gdLst>
                <a:gd name="T0" fmla="*/ 1 w 14"/>
                <a:gd name="T1" fmla="*/ 0 h 3"/>
                <a:gd name="T2" fmla="*/ 0 w 14"/>
                <a:gd name="T3" fmla="*/ 3 h 3"/>
                <a:gd name="T4" fmla="*/ 14 w 14"/>
                <a:gd name="T5" fmla="*/ 1 h 3"/>
                <a:gd name="T6" fmla="*/ 9 w 14"/>
                <a:gd name="T7" fmla="*/ 0 h 3"/>
                <a:gd name="T8" fmla="*/ 6 w 14"/>
                <a:gd name="T9" fmla="*/ 0 h 3"/>
                <a:gd name="T10" fmla="*/ 3 w 14"/>
                <a:gd name="T11" fmla="*/ 0 h 3"/>
                <a:gd name="T12" fmla="*/ 1 w 14"/>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14" h="3">
                  <a:moveTo>
                    <a:pt x="1" y="0"/>
                  </a:moveTo>
                  <a:cubicBezTo>
                    <a:pt x="0" y="3"/>
                    <a:pt x="0" y="3"/>
                    <a:pt x="0" y="3"/>
                  </a:cubicBezTo>
                  <a:cubicBezTo>
                    <a:pt x="2" y="0"/>
                    <a:pt x="8" y="1"/>
                    <a:pt x="14" y="1"/>
                  </a:cubicBezTo>
                  <a:cubicBezTo>
                    <a:pt x="13" y="0"/>
                    <a:pt x="11" y="0"/>
                    <a:pt x="9" y="0"/>
                  </a:cubicBezTo>
                  <a:cubicBezTo>
                    <a:pt x="8" y="0"/>
                    <a:pt x="7" y="0"/>
                    <a:pt x="6" y="0"/>
                  </a:cubicBezTo>
                  <a:cubicBezTo>
                    <a:pt x="5" y="0"/>
                    <a:pt x="4" y="0"/>
                    <a:pt x="3" y="0"/>
                  </a:cubicBezTo>
                  <a:cubicBezTo>
                    <a:pt x="2" y="0"/>
                    <a:pt x="1" y="0"/>
                    <a:pt x="1" y="0"/>
                  </a:cubicBezTo>
                </a:path>
              </a:pathLst>
            </a:custGeom>
            <a:solidFill>
              <a:srgbClr val="FFFC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1" name="Freeform 39">
              <a:extLst>
                <a:ext uri="{FF2B5EF4-FFF2-40B4-BE49-F238E27FC236}">
                  <a16:creationId xmlns="" xmlns:a16="http://schemas.microsoft.com/office/drawing/2014/main" id="{61C7444E-BDA8-426E-89D5-B5BBA424EFE8}"/>
                </a:ext>
              </a:extLst>
            </p:cNvPr>
            <p:cNvSpPr>
              <a:spLocks/>
            </p:cNvSpPr>
            <p:nvPr/>
          </p:nvSpPr>
          <p:spPr bwMode="auto">
            <a:xfrm flipH="1">
              <a:off x="1836738" y="6261100"/>
              <a:ext cx="20638" cy="7938"/>
            </a:xfrm>
            <a:custGeom>
              <a:avLst/>
              <a:gdLst>
                <a:gd name="T0" fmla="*/ 0 w 7"/>
                <a:gd name="T1" fmla="*/ 0 h 3"/>
                <a:gd name="T2" fmla="*/ 4 w 7"/>
                <a:gd name="T3" fmla="*/ 2 h 3"/>
                <a:gd name="T4" fmla="*/ 7 w 7"/>
                <a:gd name="T5" fmla="*/ 3 h 3"/>
                <a:gd name="T6" fmla="*/ 5 w 7"/>
                <a:gd name="T7" fmla="*/ 2 h 3"/>
                <a:gd name="T8" fmla="*/ 0 w 7"/>
                <a:gd name="T9" fmla="*/ 0 h 3"/>
              </a:gdLst>
              <a:ahLst/>
              <a:cxnLst>
                <a:cxn ang="0">
                  <a:pos x="T0" y="T1"/>
                </a:cxn>
                <a:cxn ang="0">
                  <a:pos x="T2" y="T3"/>
                </a:cxn>
                <a:cxn ang="0">
                  <a:pos x="T4" y="T5"/>
                </a:cxn>
                <a:cxn ang="0">
                  <a:pos x="T6" y="T7"/>
                </a:cxn>
                <a:cxn ang="0">
                  <a:pos x="T8" y="T9"/>
                </a:cxn>
              </a:cxnLst>
              <a:rect l="0" t="0" r="r" b="b"/>
              <a:pathLst>
                <a:path w="7" h="3">
                  <a:moveTo>
                    <a:pt x="0" y="0"/>
                  </a:moveTo>
                  <a:cubicBezTo>
                    <a:pt x="1" y="1"/>
                    <a:pt x="3" y="2"/>
                    <a:pt x="4" y="2"/>
                  </a:cubicBezTo>
                  <a:cubicBezTo>
                    <a:pt x="5" y="3"/>
                    <a:pt x="6" y="3"/>
                    <a:pt x="7" y="3"/>
                  </a:cubicBezTo>
                  <a:cubicBezTo>
                    <a:pt x="6" y="3"/>
                    <a:pt x="5" y="3"/>
                    <a:pt x="5" y="2"/>
                  </a:cubicBezTo>
                  <a:cubicBezTo>
                    <a:pt x="3" y="2"/>
                    <a:pt x="2" y="1"/>
                    <a:pt x="0"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2" name="Freeform 40">
              <a:extLst>
                <a:ext uri="{FF2B5EF4-FFF2-40B4-BE49-F238E27FC236}">
                  <a16:creationId xmlns="" xmlns:a16="http://schemas.microsoft.com/office/drawing/2014/main" id="{D4A50130-CE89-4DA1-8892-7C8AAB1999D3}"/>
                </a:ext>
              </a:extLst>
            </p:cNvPr>
            <p:cNvSpPr>
              <a:spLocks/>
            </p:cNvSpPr>
            <p:nvPr/>
          </p:nvSpPr>
          <p:spPr bwMode="auto">
            <a:xfrm flipH="1">
              <a:off x="1820863" y="6251575"/>
              <a:ext cx="41275" cy="20638"/>
            </a:xfrm>
            <a:custGeom>
              <a:avLst/>
              <a:gdLst>
                <a:gd name="T0" fmla="*/ 0 w 15"/>
                <a:gd name="T1" fmla="*/ 0 h 7"/>
                <a:gd name="T2" fmla="*/ 1 w 15"/>
                <a:gd name="T3" fmla="*/ 3 h 7"/>
                <a:gd name="T4" fmla="*/ 1 w 15"/>
                <a:gd name="T5" fmla="*/ 3 h 7"/>
                <a:gd name="T6" fmla="*/ 2 w 15"/>
                <a:gd name="T7" fmla="*/ 3 h 7"/>
                <a:gd name="T8" fmla="*/ 7 w 15"/>
                <a:gd name="T9" fmla="*/ 5 h 7"/>
                <a:gd name="T10" fmla="*/ 9 w 15"/>
                <a:gd name="T11" fmla="*/ 6 h 7"/>
                <a:gd name="T12" fmla="*/ 13 w 15"/>
                <a:gd name="T13" fmla="*/ 7 h 7"/>
                <a:gd name="T14" fmla="*/ 15 w 15"/>
                <a:gd name="T15" fmla="*/ 7 h 7"/>
                <a:gd name="T16" fmla="*/ 0 w 15"/>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7">
                  <a:moveTo>
                    <a:pt x="0" y="0"/>
                  </a:moveTo>
                  <a:cubicBezTo>
                    <a:pt x="1" y="3"/>
                    <a:pt x="1" y="3"/>
                    <a:pt x="1" y="3"/>
                  </a:cubicBezTo>
                  <a:cubicBezTo>
                    <a:pt x="1" y="3"/>
                    <a:pt x="1" y="3"/>
                    <a:pt x="1" y="3"/>
                  </a:cubicBezTo>
                  <a:cubicBezTo>
                    <a:pt x="1" y="3"/>
                    <a:pt x="2" y="3"/>
                    <a:pt x="2" y="3"/>
                  </a:cubicBezTo>
                  <a:cubicBezTo>
                    <a:pt x="4" y="4"/>
                    <a:pt x="5" y="5"/>
                    <a:pt x="7" y="5"/>
                  </a:cubicBezTo>
                  <a:cubicBezTo>
                    <a:pt x="7" y="6"/>
                    <a:pt x="8" y="6"/>
                    <a:pt x="9" y="6"/>
                  </a:cubicBezTo>
                  <a:cubicBezTo>
                    <a:pt x="10" y="7"/>
                    <a:pt x="12" y="7"/>
                    <a:pt x="13" y="7"/>
                  </a:cubicBezTo>
                  <a:cubicBezTo>
                    <a:pt x="14" y="7"/>
                    <a:pt x="14" y="7"/>
                    <a:pt x="15" y="7"/>
                  </a:cubicBezTo>
                  <a:cubicBezTo>
                    <a:pt x="11" y="6"/>
                    <a:pt x="6" y="4"/>
                    <a:pt x="0" y="0"/>
                  </a:cubicBezTo>
                </a:path>
              </a:pathLst>
            </a:custGeom>
            <a:solidFill>
              <a:srgbClr val="FFFC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3" name="Freeform 41">
              <a:extLst>
                <a:ext uri="{FF2B5EF4-FFF2-40B4-BE49-F238E27FC236}">
                  <a16:creationId xmlns="" xmlns:a16="http://schemas.microsoft.com/office/drawing/2014/main" id="{92465173-1026-4F90-B778-241C807CE2DF}"/>
                </a:ext>
              </a:extLst>
            </p:cNvPr>
            <p:cNvSpPr>
              <a:spLocks/>
            </p:cNvSpPr>
            <p:nvPr/>
          </p:nvSpPr>
          <p:spPr bwMode="auto">
            <a:xfrm flipH="1">
              <a:off x="1554163" y="6229350"/>
              <a:ext cx="44450" cy="68263"/>
            </a:xfrm>
            <a:custGeom>
              <a:avLst/>
              <a:gdLst>
                <a:gd name="T0" fmla="*/ 6 w 16"/>
                <a:gd name="T1" fmla="*/ 0 h 24"/>
                <a:gd name="T2" fmla="*/ 5 w 16"/>
                <a:gd name="T3" fmla="*/ 9 h 24"/>
                <a:gd name="T4" fmla="*/ 0 w 16"/>
                <a:gd name="T5" fmla="*/ 14 h 24"/>
                <a:gd name="T6" fmla="*/ 6 w 16"/>
                <a:gd name="T7" fmla="*/ 15 h 24"/>
                <a:gd name="T8" fmla="*/ 8 w 16"/>
                <a:gd name="T9" fmla="*/ 24 h 24"/>
                <a:gd name="T10" fmla="*/ 10 w 16"/>
                <a:gd name="T11" fmla="*/ 18 h 24"/>
                <a:gd name="T12" fmla="*/ 16 w 16"/>
                <a:gd name="T13" fmla="*/ 22 h 24"/>
                <a:gd name="T14" fmla="*/ 12 w 16"/>
                <a:gd name="T15" fmla="*/ 15 h 24"/>
                <a:gd name="T16" fmla="*/ 6 w 16"/>
                <a:gd name="T1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24">
                  <a:moveTo>
                    <a:pt x="6" y="0"/>
                  </a:moveTo>
                  <a:cubicBezTo>
                    <a:pt x="6" y="0"/>
                    <a:pt x="6" y="7"/>
                    <a:pt x="5" y="9"/>
                  </a:cubicBezTo>
                  <a:cubicBezTo>
                    <a:pt x="4" y="12"/>
                    <a:pt x="0" y="14"/>
                    <a:pt x="0" y="14"/>
                  </a:cubicBezTo>
                  <a:cubicBezTo>
                    <a:pt x="0" y="14"/>
                    <a:pt x="5" y="14"/>
                    <a:pt x="6" y="15"/>
                  </a:cubicBezTo>
                  <a:cubicBezTo>
                    <a:pt x="8" y="16"/>
                    <a:pt x="8" y="21"/>
                    <a:pt x="8" y="24"/>
                  </a:cubicBezTo>
                  <a:cubicBezTo>
                    <a:pt x="8" y="24"/>
                    <a:pt x="9" y="17"/>
                    <a:pt x="10" y="18"/>
                  </a:cubicBezTo>
                  <a:cubicBezTo>
                    <a:pt x="11" y="18"/>
                    <a:pt x="16" y="22"/>
                    <a:pt x="16" y="22"/>
                  </a:cubicBezTo>
                  <a:cubicBezTo>
                    <a:pt x="16" y="22"/>
                    <a:pt x="15" y="17"/>
                    <a:pt x="12" y="15"/>
                  </a:cubicBezTo>
                  <a:cubicBezTo>
                    <a:pt x="10" y="12"/>
                    <a:pt x="8" y="4"/>
                    <a:pt x="6" y="0"/>
                  </a:cubicBezTo>
                  <a:close/>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4" name="Freeform 42">
              <a:extLst>
                <a:ext uri="{FF2B5EF4-FFF2-40B4-BE49-F238E27FC236}">
                  <a16:creationId xmlns="" xmlns:a16="http://schemas.microsoft.com/office/drawing/2014/main" id="{1F78E23D-64DD-47C8-AC05-40FAED32919A}"/>
                </a:ext>
              </a:extLst>
            </p:cNvPr>
            <p:cNvSpPr>
              <a:spLocks/>
            </p:cNvSpPr>
            <p:nvPr/>
          </p:nvSpPr>
          <p:spPr bwMode="auto">
            <a:xfrm flipH="1">
              <a:off x="1558925" y="6246813"/>
              <a:ext cx="17463" cy="25400"/>
            </a:xfrm>
            <a:custGeom>
              <a:avLst/>
              <a:gdLst>
                <a:gd name="T0" fmla="*/ 0 w 6"/>
                <a:gd name="T1" fmla="*/ 0 h 9"/>
                <a:gd name="T2" fmla="*/ 4 w 6"/>
                <a:gd name="T3" fmla="*/ 3 h 9"/>
                <a:gd name="T4" fmla="*/ 5 w 6"/>
                <a:gd name="T5" fmla="*/ 9 h 9"/>
                <a:gd name="T6" fmla="*/ 1 w 6"/>
                <a:gd name="T7" fmla="*/ 5 h 9"/>
                <a:gd name="T8" fmla="*/ 0 w 6"/>
                <a:gd name="T9" fmla="*/ 0 h 9"/>
              </a:gdLst>
              <a:ahLst/>
              <a:cxnLst>
                <a:cxn ang="0">
                  <a:pos x="T0" y="T1"/>
                </a:cxn>
                <a:cxn ang="0">
                  <a:pos x="T2" y="T3"/>
                </a:cxn>
                <a:cxn ang="0">
                  <a:pos x="T4" y="T5"/>
                </a:cxn>
                <a:cxn ang="0">
                  <a:pos x="T6" y="T7"/>
                </a:cxn>
                <a:cxn ang="0">
                  <a:pos x="T8" y="T9"/>
                </a:cxn>
              </a:cxnLst>
              <a:rect l="0" t="0" r="r" b="b"/>
              <a:pathLst>
                <a:path w="6" h="9">
                  <a:moveTo>
                    <a:pt x="0" y="0"/>
                  </a:moveTo>
                  <a:cubicBezTo>
                    <a:pt x="0" y="0"/>
                    <a:pt x="3" y="1"/>
                    <a:pt x="4" y="3"/>
                  </a:cubicBezTo>
                  <a:cubicBezTo>
                    <a:pt x="6" y="5"/>
                    <a:pt x="5" y="9"/>
                    <a:pt x="5" y="9"/>
                  </a:cubicBezTo>
                  <a:cubicBezTo>
                    <a:pt x="1" y="5"/>
                    <a:pt x="1" y="5"/>
                    <a:pt x="1" y="5"/>
                  </a:cubicBezTo>
                  <a:lnTo>
                    <a:pt x="0" y="0"/>
                  </a:lnTo>
                  <a:close/>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5" name="Freeform 43">
              <a:extLst>
                <a:ext uri="{FF2B5EF4-FFF2-40B4-BE49-F238E27FC236}">
                  <a16:creationId xmlns="" xmlns:a16="http://schemas.microsoft.com/office/drawing/2014/main" id="{53F3B8B3-EC55-474F-9BD2-231508BCE81B}"/>
                </a:ext>
              </a:extLst>
            </p:cNvPr>
            <p:cNvSpPr>
              <a:spLocks/>
            </p:cNvSpPr>
            <p:nvPr/>
          </p:nvSpPr>
          <p:spPr bwMode="auto">
            <a:xfrm flipH="1">
              <a:off x="1352550" y="6086475"/>
              <a:ext cx="217488" cy="174625"/>
            </a:xfrm>
            <a:custGeom>
              <a:avLst/>
              <a:gdLst>
                <a:gd name="T0" fmla="*/ 0 w 77"/>
                <a:gd name="T1" fmla="*/ 58 h 61"/>
                <a:gd name="T2" fmla="*/ 69 w 77"/>
                <a:gd name="T3" fmla="*/ 5 h 61"/>
                <a:gd name="T4" fmla="*/ 74 w 77"/>
                <a:gd name="T5" fmla="*/ 1 h 61"/>
                <a:gd name="T6" fmla="*/ 2 w 77"/>
                <a:gd name="T7" fmla="*/ 61 h 61"/>
                <a:gd name="T8" fmla="*/ 0 w 77"/>
                <a:gd name="T9" fmla="*/ 58 h 61"/>
              </a:gdLst>
              <a:ahLst/>
              <a:cxnLst>
                <a:cxn ang="0">
                  <a:pos x="T0" y="T1"/>
                </a:cxn>
                <a:cxn ang="0">
                  <a:pos x="T2" y="T3"/>
                </a:cxn>
                <a:cxn ang="0">
                  <a:pos x="T4" y="T5"/>
                </a:cxn>
                <a:cxn ang="0">
                  <a:pos x="T6" y="T7"/>
                </a:cxn>
                <a:cxn ang="0">
                  <a:pos x="T8" y="T9"/>
                </a:cxn>
              </a:cxnLst>
              <a:rect l="0" t="0" r="r" b="b"/>
              <a:pathLst>
                <a:path w="77" h="61">
                  <a:moveTo>
                    <a:pt x="0" y="58"/>
                  </a:moveTo>
                  <a:cubicBezTo>
                    <a:pt x="0" y="58"/>
                    <a:pt x="43" y="44"/>
                    <a:pt x="69" y="5"/>
                  </a:cubicBezTo>
                  <a:cubicBezTo>
                    <a:pt x="69" y="5"/>
                    <a:pt x="72" y="0"/>
                    <a:pt x="74" y="1"/>
                  </a:cubicBezTo>
                  <a:cubicBezTo>
                    <a:pt x="77" y="3"/>
                    <a:pt x="50" y="43"/>
                    <a:pt x="2" y="61"/>
                  </a:cubicBezTo>
                  <a:cubicBezTo>
                    <a:pt x="0" y="58"/>
                    <a:pt x="0" y="58"/>
                    <a:pt x="0" y="58"/>
                  </a:cubicBezTo>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6" name="Freeform 44">
              <a:extLst>
                <a:ext uri="{FF2B5EF4-FFF2-40B4-BE49-F238E27FC236}">
                  <a16:creationId xmlns="" xmlns:a16="http://schemas.microsoft.com/office/drawing/2014/main" id="{859ACCBB-8A1D-4856-B854-512A0E9A694D}"/>
                </a:ext>
              </a:extLst>
            </p:cNvPr>
            <p:cNvSpPr>
              <a:spLocks/>
            </p:cNvSpPr>
            <p:nvPr/>
          </p:nvSpPr>
          <p:spPr bwMode="auto">
            <a:xfrm flipH="1">
              <a:off x="838200" y="5988050"/>
              <a:ext cx="403225" cy="398463"/>
            </a:xfrm>
            <a:custGeom>
              <a:avLst/>
              <a:gdLst>
                <a:gd name="T0" fmla="*/ 124 w 142"/>
                <a:gd name="T1" fmla="*/ 98 h 140"/>
                <a:gd name="T2" fmla="*/ 114 w 142"/>
                <a:gd name="T3" fmla="*/ 99 h 140"/>
                <a:gd name="T4" fmla="*/ 74 w 142"/>
                <a:gd name="T5" fmla="*/ 73 h 140"/>
                <a:gd name="T6" fmla="*/ 103 w 142"/>
                <a:gd name="T7" fmla="*/ 102 h 140"/>
                <a:gd name="T8" fmla="*/ 102 w 142"/>
                <a:gd name="T9" fmla="*/ 120 h 140"/>
                <a:gd name="T10" fmla="*/ 91 w 142"/>
                <a:gd name="T11" fmla="*/ 136 h 140"/>
                <a:gd name="T12" fmla="*/ 70 w 142"/>
                <a:gd name="T13" fmla="*/ 131 h 140"/>
                <a:gd name="T14" fmla="*/ 69 w 142"/>
                <a:gd name="T15" fmla="*/ 130 h 140"/>
                <a:gd name="T16" fmla="*/ 69 w 142"/>
                <a:gd name="T17" fmla="*/ 129 h 140"/>
                <a:gd name="T18" fmla="*/ 61 w 142"/>
                <a:gd name="T19" fmla="*/ 90 h 140"/>
                <a:gd name="T20" fmla="*/ 57 w 142"/>
                <a:gd name="T21" fmla="*/ 87 h 140"/>
                <a:gd name="T22" fmla="*/ 39 w 142"/>
                <a:gd name="T23" fmla="*/ 105 h 140"/>
                <a:gd name="T24" fmla="*/ 27 w 142"/>
                <a:gd name="T25" fmla="*/ 108 h 140"/>
                <a:gd name="T26" fmla="*/ 4 w 142"/>
                <a:gd name="T27" fmla="*/ 94 h 140"/>
                <a:gd name="T28" fmla="*/ 12 w 142"/>
                <a:gd name="T29" fmla="*/ 71 h 140"/>
                <a:gd name="T30" fmla="*/ 15 w 142"/>
                <a:gd name="T31" fmla="*/ 67 h 140"/>
                <a:gd name="T32" fmla="*/ 62 w 142"/>
                <a:gd name="T33" fmla="*/ 65 h 140"/>
                <a:gd name="T34" fmla="*/ 41 w 142"/>
                <a:gd name="T35" fmla="*/ 57 h 140"/>
                <a:gd name="T36" fmla="*/ 25 w 142"/>
                <a:gd name="T37" fmla="*/ 49 h 140"/>
                <a:gd name="T38" fmla="*/ 23 w 142"/>
                <a:gd name="T39" fmla="*/ 48 h 140"/>
                <a:gd name="T40" fmla="*/ 16 w 142"/>
                <a:gd name="T41" fmla="*/ 39 h 140"/>
                <a:gd name="T42" fmla="*/ 15 w 142"/>
                <a:gd name="T43" fmla="*/ 20 h 140"/>
                <a:gd name="T44" fmla="*/ 34 w 142"/>
                <a:gd name="T45" fmla="*/ 12 h 140"/>
                <a:gd name="T46" fmla="*/ 40 w 142"/>
                <a:gd name="T47" fmla="*/ 13 h 140"/>
                <a:gd name="T48" fmla="*/ 63 w 142"/>
                <a:gd name="T49" fmla="*/ 30 h 140"/>
                <a:gd name="T50" fmla="*/ 69 w 142"/>
                <a:gd name="T51" fmla="*/ 56 h 140"/>
                <a:gd name="T52" fmla="*/ 75 w 142"/>
                <a:gd name="T53" fmla="*/ 20 h 140"/>
                <a:gd name="T54" fmla="*/ 86 w 142"/>
                <a:gd name="T55" fmla="*/ 6 h 140"/>
                <a:gd name="T56" fmla="*/ 104 w 142"/>
                <a:gd name="T57" fmla="*/ 2 h 140"/>
                <a:gd name="T58" fmla="*/ 115 w 142"/>
                <a:gd name="T59" fmla="*/ 19 h 140"/>
                <a:gd name="T60" fmla="*/ 116 w 142"/>
                <a:gd name="T61" fmla="*/ 25 h 140"/>
                <a:gd name="T62" fmla="*/ 113 w 142"/>
                <a:gd name="T63" fmla="*/ 38 h 140"/>
                <a:gd name="T64" fmla="*/ 112 w 142"/>
                <a:gd name="T65" fmla="*/ 41 h 140"/>
                <a:gd name="T66" fmla="*/ 102 w 142"/>
                <a:gd name="T67" fmla="*/ 51 h 140"/>
                <a:gd name="T68" fmla="*/ 78 w 142"/>
                <a:gd name="T69" fmla="*/ 63 h 140"/>
                <a:gd name="T70" fmla="*/ 78 w 142"/>
                <a:gd name="T71" fmla="*/ 63 h 140"/>
                <a:gd name="T72" fmla="*/ 109 w 142"/>
                <a:gd name="T73" fmla="*/ 54 h 140"/>
                <a:gd name="T74" fmla="*/ 114 w 142"/>
                <a:gd name="T75" fmla="*/ 55 h 140"/>
                <a:gd name="T76" fmla="*/ 115 w 142"/>
                <a:gd name="T77" fmla="*/ 55 h 140"/>
                <a:gd name="T78" fmla="*/ 125 w 142"/>
                <a:gd name="T79" fmla="*/ 59 h 140"/>
                <a:gd name="T80" fmla="*/ 127 w 142"/>
                <a:gd name="T81" fmla="*/ 61 h 140"/>
                <a:gd name="T82" fmla="*/ 135 w 142"/>
                <a:gd name="T83" fmla="*/ 70 h 140"/>
                <a:gd name="T84" fmla="*/ 138 w 142"/>
                <a:gd name="T85" fmla="*/ 9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2" h="140">
                  <a:moveTo>
                    <a:pt x="138" y="90"/>
                  </a:moveTo>
                  <a:cubicBezTo>
                    <a:pt x="138" y="92"/>
                    <a:pt x="132" y="97"/>
                    <a:pt x="124" y="98"/>
                  </a:cubicBezTo>
                  <a:cubicBezTo>
                    <a:pt x="123" y="99"/>
                    <a:pt x="123" y="99"/>
                    <a:pt x="122" y="99"/>
                  </a:cubicBezTo>
                  <a:cubicBezTo>
                    <a:pt x="120" y="99"/>
                    <a:pt x="117" y="99"/>
                    <a:pt x="114" y="99"/>
                  </a:cubicBezTo>
                  <a:cubicBezTo>
                    <a:pt x="101" y="97"/>
                    <a:pt x="93" y="87"/>
                    <a:pt x="87" y="81"/>
                  </a:cubicBezTo>
                  <a:cubicBezTo>
                    <a:pt x="83" y="77"/>
                    <a:pt x="77" y="74"/>
                    <a:pt x="74" y="73"/>
                  </a:cubicBezTo>
                  <a:cubicBezTo>
                    <a:pt x="78" y="77"/>
                    <a:pt x="86" y="81"/>
                    <a:pt x="96" y="91"/>
                  </a:cubicBezTo>
                  <a:cubicBezTo>
                    <a:pt x="99" y="95"/>
                    <a:pt x="101" y="98"/>
                    <a:pt x="103" y="102"/>
                  </a:cubicBezTo>
                  <a:cubicBezTo>
                    <a:pt x="104" y="108"/>
                    <a:pt x="104" y="114"/>
                    <a:pt x="102" y="120"/>
                  </a:cubicBezTo>
                  <a:cubicBezTo>
                    <a:pt x="102" y="120"/>
                    <a:pt x="102" y="120"/>
                    <a:pt x="102" y="120"/>
                  </a:cubicBezTo>
                  <a:cubicBezTo>
                    <a:pt x="102" y="122"/>
                    <a:pt x="101" y="124"/>
                    <a:pt x="101" y="126"/>
                  </a:cubicBezTo>
                  <a:cubicBezTo>
                    <a:pt x="97" y="135"/>
                    <a:pt x="93" y="137"/>
                    <a:pt x="91" y="136"/>
                  </a:cubicBezTo>
                  <a:cubicBezTo>
                    <a:pt x="88" y="136"/>
                    <a:pt x="88" y="138"/>
                    <a:pt x="85" y="139"/>
                  </a:cubicBezTo>
                  <a:cubicBezTo>
                    <a:pt x="83" y="140"/>
                    <a:pt x="76" y="137"/>
                    <a:pt x="70" y="131"/>
                  </a:cubicBezTo>
                  <a:cubicBezTo>
                    <a:pt x="69" y="130"/>
                    <a:pt x="69" y="130"/>
                    <a:pt x="69" y="130"/>
                  </a:cubicBezTo>
                  <a:cubicBezTo>
                    <a:pt x="69" y="130"/>
                    <a:pt x="69" y="130"/>
                    <a:pt x="69" y="130"/>
                  </a:cubicBezTo>
                  <a:cubicBezTo>
                    <a:pt x="69" y="129"/>
                    <a:pt x="69" y="129"/>
                    <a:pt x="69" y="129"/>
                  </a:cubicBezTo>
                  <a:cubicBezTo>
                    <a:pt x="69" y="129"/>
                    <a:pt x="69" y="129"/>
                    <a:pt x="69" y="129"/>
                  </a:cubicBezTo>
                  <a:cubicBezTo>
                    <a:pt x="67" y="128"/>
                    <a:pt x="66" y="126"/>
                    <a:pt x="65" y="124"/>
                  </a:cubicBezTo>
                  <a:cubicBezTo>
                    <a:pt x="59" y="112"/>
                    <a:pt x="57" y="97"/>
                    <a:pt x="61" y="90"/>
                  </a:cubicBezTo>
                  <a:cubicBezTo>
                    <a:pt x="64" y="85"/>
                    <a:pt x="63" y="82"/>
                    <a:pt x="65" y="78"/>
                  </a:cubicBezTo>
                  <a:cubicBezTo>
                    <a:pt x="63" y="80"/>
                    <a:pt x="59" y="84"/>
                    <a:pt x="57" y="87"/>
                  </a:cubicBezTo>
                  <a:cubicBezTo>
                    <a:pt x="52" y="93"/>
                    <a:pt x="47" y="101"/>
                    <a:pt x="39" y="105"/>
                  </a:cubicBezTo>
                  <a:cubicBezTo>
                    <a:pt x="39" y="105"/>
                    <a:pt x="39" y="105"/>
                    <a:pt x="39" y="105"/>
                  </a:cubicBezTo>
                  <a:cubicBezTo>
                    <a:pt x="37" y="106"/>
                    <a:pt x="35" y="107"/>
                    <a:pt x="33" y="107"/>
                  </a:cubicBezTo>
                  <a:cubicBezTo>
                    <a:pt x="31" y="108"/>
                    <a:pt x="29" y="108"/>
                    <a:pt x="27" y="108"/>
                  </a:cubicBezTo>
                  <a:cubicBezTo>
                    <a:pt x="16" y="108"/>
                    <a:pt x="6" y="102"/>
                    <a:pt x="5" y="100"/>
                  </a:cubicBezTo>
                  <a:cubicBezTo>
                    <a:pt x="4" y="97"/>
                    <a:pt x="6" y="96"/>
                    <a:pt x="4" y="94"/>
                  </a:cubicBezTo>
                  <a:cubicBezTo>
                    <a:pt x="2" y="93"/>
                    <a:pt x="0" y="88"/>
                    <a:pt x="5" y="80"/>
                  </a:cubicBezTo>
                  <a:cubicBezTo>
                    <a:pt x="7" y="77"/>
                    <a:pt x="9" y="73"/>
                    <a:pt x="12" y="71"/>
                  </a:cubicBezTo>
                  <a:cubicBezTo>
                    <a:pt x="12" y="71"/>
                    <a:pt x="12" y="71"/>
                    <a:pt x="12" y="71"/>
                  </a:cubicBezTo>
                  <a:cubicBezTo>
                    <a:pt x="13" y="69"/>
                    <a:pt x="14" y="68"/>
                    <a:pt x="15" y="67"/>
                  </a:cubicBezTo>
                  <a:cubicBezTo>
                    <a:pt x="20" y="63"/>
                    <a:pt x="26" y="60"/>
                    <a:pt x="35" y="61"/>
                  </a:cubicBezTo>
                  <a:cubicBezTo>
                    <a:pt x="48" y="62"/>
                    <a:pt x="56" y="65"/>
                    <a:pt x="62" y="65"/>
                  </a:cubicBezTo>
                  <a:cubicBezTo>
                    <a:pt x="59" y="64"/>
                    <a:pt x="54" y="61"/>
                    <a:pt x="49" y="59"/>
                  </a:cubicBezTo>
                  <a:cubicBezTo>
                    <a:pt x="47" y="58"/>
                    <a:pt x="44" y="58"/>
                    <a:pt x="41" y="57"/>
                  </a:cubicBezTo>
                  <a:cubicBezTo>
                    <a:pt x="41" y="57"/>
                    <a:pt x="41" y="57"/>
                    <a:pt x="41" y="57"/>
                  </a:cubicBezTo>
                  <a:cubicBezTo>
                    <a:pt x="36" y="56"/>
                    <a:pt x="30" y="53"/>
                    <a:pt x="25" y="49"/>
                  </a:cubicBezTo>
                  <a:cubicBezTo>
                    <a:pt x="25" y="49"/>
                    <a:pt x="25" y="49"/>
                    <a:pt x="25" y="49"/>
                  </a:cubicBezTo>
                  <a:cubicBezTo>
                    <a:pt x="24" y="49"/>
                    <a:pt x="23" y="48"/>
                    <a:pt x="23" y="48"/>
                  </a:cubicBezTo>
                  <a:cubicBezTo>
                    <a:pt x="22" y="47"/>
                    <a:pt x="21" y="46"/>
                    <a:pt x="20" y="45"/>
                  </a:cubicBezTo>
                  <a:cubicBezTo>
                    <a:pt x="18" y="43"/>
                    <a:pt x="17" y="41"/>
                    <a:pt x="16" y="39"/>
                  </a:cubicBezTo>
                  <a:cubicBezTo>
                    <a:pt x="16" y="39"/>
                    <a:pt x="16" y="39"/>
                    <a:pt x="16" y="39"/>
                  </a:cubicBezTo>
                  <a:cubicBezTo>
                    <a:pt x="12" y="30"/>
                    <a:pt x="13" y="21"/>
                    <a:pt x="15" y="20"/>
                  </a:cubicBezTo>
                  <a:cubicBezTo>
                    <a:pt x="17" y="18"/>
                    <a:pt x="19" y="19"/>
                    <a:pt x="20" y="16"/>
                  </a:cubicBezTo>
                  <a:cubicBezTo>
                    <a:pt x="20" y="14"/>
                    <a:pt x="24" y="11"/>
                    <a:pt x="34" y="12"/>
                  </a:cubicBezTo>
                  <a:cubicBezTo>
                    <a:pt x="35" y="12"/>
                    <a:pt x="37" y="12"/>
                    <a:pt x="39" y="13"/>
                  </a:cubicBezTo>
                  <a:cubicBezTo>
                    <a:pt x="40" y="13"/>
                    <a:pt x="40" y="13"/>
                    <a:pt x="40" y="13"/>
                  </a:cubicBezTo>
                  <a:cubicBezTo>
                    <a:pt x="48" y="15"/>
                    <a:pt x="58" y="19"/>
                    <a:pt x="62" y="30"/>
                  </a:cubicBezTo>
                  <a:cubicBezTo>
                    <a:pt x="63" y="30"/>
                    <a:pt x="63" y="30"/>
                    <a:pt x="63" y="30"/>
                  </a:cubicBezTo>
                  <a:cubicBezTo>
                    <a:pt x="63" y="31"/>
                    <a:pt x="63" y="31"/>
                    <a:pt x="63" y="31"/>
                  </a:cubicBezTo>
                  <a:cubicBezTo>
                    <a:pt x="67" y="42"/>
                    <a:pt x="67" y="50"/>
                    <a:pt x="69" y="56"/>
                  </a:cubicBezTo>
                  <a:cubicBezTo>
                    <a:pt x="70" y="53"/>
                    <a:pt x="72" y="48"/>
                    <a:pt x="72" y="43"/>
                  </a:cubicBezTo>
                  <a:cubicBezTo>
                    <a:pt x="73" y="37"/>
                    <a:pt x="72" y="28"/>
                    <a:pt x="75" y="20"/>
                  </a:cubicBezTo>
                  <a:cubicBezTo>
                    <a:pt x="77" y="17"/>
                    <a:pt x="78" y="14"/>
                    <a:pt x="80" y="11"/>
                  </a:cubicBezTo>
                  <a:cubicBezTo>
                    <a:pt x="82" y="9"/>
                    <a:pt x="84" y="8"/>
                    <a:pt x="86" y="6"/>
                  </a:cubicBezTo>
                  <a:cubicBezTo>
                    <a:pt x="86" y="6"/>
                    <a:pt x="86" y="6"/>
                    <a:pt x="86" y="6"/>
                  </a:cubicBezTo>
                  <a:cubicBezTo>
                    <a:pt x="94" y="1"/>
                    <a:pt x="102" y="0"/>
                    <a:pt x="104" y="2"/>
                  </a:cubicBezTo>
                  <a:cubicBezTo>
                    <a:pt x="106" y="4"/>
                    <a:pt x="106" y="6"/>
                    <a:pt x="108" y="6"/>
                  </a:cubicBezTo>
                  <a:cubicBezTo>
                    <a:pt x="111" y="6"/>
                    <a:pt x="114" y="8"/>
                    <a:pt x="115" y="19"/>
                  </a:cubicBezTo>
                  <a:cubicBezTo>
                    <a:pt x="115" y="21"/>
                    <a:pt x="116" y="23"/>
                    <a:pt x="116" y="25"/>
                  </a:cubicBezTo>
                  <a:cubicBezTo>
                    <a:pt x="116" y="25"/>
                    <a:pt x="116" y="25"/>
                    <a:pt x="116" y="25"/>
                  </a:cubicBezTo>
                  <a:cubicBezTo>
                    <a:pt x="115" y="29"/>
                    <a:pt x="115" y="34"/>
                    <a:pt x="113" y="38"/>
                  </a:cubicBezTo>
                  <a:cubicBezTo>
                    <a:pt x="113" y="38"/>
                    <a:pt x="113" y="38"/>
                    <a:pt x="113" y="38"/>
                  </a:cubicBezTo>
                  <a:cubicBezTo>
                    <a:pt x="113" y="38"/>
                    <a:pt x="113" y="38"/>
                    <a:pt x="113" y="38"/>
                  </a:cubicBezTo>
                  <a:cubicBezTo>
                    <a:pt x="113" y="39"/>
                    <a:pt x="112" y="40"/>
                    <a:pt x="112" y="41"/>
                  </a:cubicBezTo>
                  <a:cubicBezTo>
                    <a:pt x="112" y="41"/>
                    <a:pt x="112" y="41"/>
                    <a:pt x="112" y="41"/>
                  </a:cubicBezTo>
                  <a:cubicBezTo>
                    <a:pt x="110" y="45"/>
                    <a:pt x="107" y="48"/>
                    <a:pt x="102" y="51"/>
                  </a:cubicBezTo>
                  <a:cubicBezTo>
                    <a:pt x="92" y="58"/>
                    <a:pt x="83" y="59"/>
                    <a:pt x="79" y="62"/>
                  </a:cubicBezTo>
                  <a:cubicBezTo>
                    <a:pt x="78" y="63"/>
                    <a:pt x="78" y="63"/>
                    <a:pt x="78" y="63"/>
                  </a:cubicBezTo>
                  <a:cubicBezTo>
                    <a:pt x="78" y="63"/>
                    <a:pt x="78" y="63"/>
                    <a:pt x="78" y="63"/>
                  </a:cubicBezTo>
                  <a:cubicBezTo>
                    <a:pt x="78" y="63"/>
                    <a:pt x="78" y="63"/>
                    <a:pt x="78" y="63"/>
                  </a:cubicBezTo>
                  <a:cubicBezTo>
                    <a:pt x="83" y="62"/>
                    <a:pt x="90" y="57"/>
                    <a:pt x="104" y="55"/>
                  </a:cubicBezTo>
                  <a:cubicBezTo>
                    <a:pt x="106" y="55"/>
                    <a:pt x="108" y="54"/>
                    <a:pt x="109" y="54"/>
                  </a:cubicBezTo>
                  <a:cubicBezTo>
                    <a:pt x="110" y="54"/>
                    <a:pt x="110" y="54"/>
                    <a:pt x="110" y="54"/>
                  </a:cubicBezTo>
                  <a:cubicBezTo>
                    <a:pt x="111" y="54"/>
                    <a:pt x="113" y="55"/>
                    <a:pt x="114" y="55"/>
                  </a:cubicBezTo>
                  <a:cubicBezTo>
                    <a:pt x="114" y="55"/>
                    <a:pt x="114" y="55"/>
                    <a:pt x="115" y="55"/>
                  </a:cubicBezTo>
                  <a:cubicBezTo>
                    <a:pt x="115" y="55"/>
                    <a:pt x="115" y="55"/>
                    <a:pt x="115" y="55"/>
                  </a:cubicBezTo>
                  <a:cubicBezTo>
                    <a:pt x="116" y="55"/>
                    <a:pt x="116" y="55"/>
                    <a:pt x="116" y="55"/>
                  </a:cubicBezTo>
                  <a:cubicBezTo>
                    <a:pt x="119" y="56"/>
                    <a:pt x="122" y="58"/>
                    <a:pt x="125" y="59"/>
                  </a:cubicBezTo>
                  <a:cubicBezTo>
                    <a:pt x="125" y="59"/>
                    <a:pt x="125" y="59"/>
                    <a:pt x="125" y="59"/>
                  </a:cubicBezTo>
                  <a:cubicBezTo>
                    <a:pt x="126" y="60"/>
                    <a:pt x="126" y="61"/>
                    <a:pt x="127" y="61"/>
                  </a:cubicBezTo>
                  <a:cubicBezTo>
                    <a:pt x="127" y="61"/>
                    <a:pt x="127" y="61"/>
                    <a:pt x="127" y="61"/>
                  </a:cubicBezTo>
                  <a:cubicBezTo>
                    <a:pt x="131" y="64"/>
                    <a:pt x="133" y="67"/>
                    <a:pt x="135" y="70"/>
                  </a:cubicBezTo>
                  <a:cubicBezTo>
                    <a:pt x="142" y="78"/>
                    <a:pt x="141" y="83"/>
                    <a:pt x="139" y="84"/>
                  </a:cubicBezTo>
                  <a:cubicBezTo>
                    <a:pt x="137" y="86"/>
                    <a:pt x="138" y="87"/>
                    <a:pt x="138" y="90"/>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7" name="Freeform 45">
              <a:extLst>
                <a:ext uri="{FF2B5EF4-FFF2-40B4-BE49-F238E27FC236}">
                  <a16:creationId xmlns="" xmlns:a16="http://schemas.microsoft.com/office/drawing/2014/main" id="{4495077A-383F-49F0-A8C4-9FBBAD092BE5}"/>
                </a:ext>
              </a:extLst>
            </p:cNvPr>
            <p:cNvSpPr>
              <a:spLocks noEditPoints="1"/>
            </p:cNvSpPr>
            <p:nvPr/>
          </p:nvSpPr>
          <p:spPr bwMode="auto">
            <a:xfrm flipH="1">
              <a:off x="885825" y="6096000"/>
              <a:ext cx="290513" cy="58738"/>
            </a:xfrm>
            <a:custGeom>
              <a:avLst/>
              <a:gdLst>
                <a:gd name="T0" fmla="*/ 91 w 102"/>
                <a:gd name="T1" fmla="*/ 17 h 21"/>
                <a:gd name="T2" fmla="*/ 91 w 102"/>
                <a:gd name="T3" fmla="*/ 17 h 21"/>
                <a:gd name="T4" fmla="*/ 92 w 102"/>
                <a:gd name="T5" fmla="*/ 17 h 21"/>
                <a:gd name="T6" fmla="*/ 92 w 102"/>
                <a:gd name="T7" fmla="*/ 17 h 21"/>
                <a:gd name="T8" fmla="*/ 93 w 102"/>
                <a:gd name="T9" fmla="*/ 17 h 21"/>
                <a:gd name="T10" fmla="*/ 102 w 102"/>
                <a:gd name="T11" fmla="*/ 21 h 21"/>
                <a:gd name="T12" fmla="*/ 102 w 102"/>
                <a:gd name="T13" fmla="*/ 21 h 21"/>
                <a:gd name="T14" fmla="*/ 102 w 102"/>
                <a:gd name="T15" fmla="*/ 21 h 21"/>
                <a:gd name="T16" fmla="*/ 102 w 102"/>
                <a:gd name="T17" fmla="*/ 21 h 21"/>
                <a:gd name="T18" fmla="*/ 93 w 102"/>
                <a:gd name="T19" fmla="*/ 17 h 21"/>
                <a:gd name="T20" fmla="*/ 92 w 102"/>
                <a:gd name="T21" fmla="*/ 17 h 21"/>
                <a:gd name="T22" fmla="*/ 92 w 102"/>
                <a:gd name="T23" fmla="*/ 17 h 21"/>
                <a:gd name="T24" fmla="*/ 91 w 102"/>
                <a:gd name="T25" fmla="*/ 17 h 21"/>
                <a:gd name="T26" fmla="*/ 91 w 102"/>
                <a:gd name="T27" fmla="*/ 17 h 21"/>
                <a:gd name="T28" fmla="*/ 0 w 102"/>
                <a:gd name="T29" fmla="*/ 10 h 21"/>
                <a:gd name="T30" fmla="*/ 2 w 102"/>
                <a:gd name="T31" fmla="*/ 11 h 21"/>
                <a:gd name="T32" fmla="*/ 0 w 102"/>
                <a:gd name="T33" fmla="*/ 10 h 21"/>
                <a:gd name="T34" fmla="*/ 90 w 102"/>
                <a:gd name="T35" fmla="*/ 0 h 21"/>
                <a:gd name="T36" fmla="*/ 90 w 102"/>
                <a:gd name="T37" fmla="*/ 0 h 21"/>
                <a:gd name="T38" fmla="*/ 90 w 102"/>
                <a:gd name="T39" fmla="*/ 0 h 21"/>
                <a:gd name="T40" fmla="*/ 90 w 102"/>
                <a:gd name="T41" fmla="*/ 0 h 21"/>
                <a:gd name="T42" fmla="*/ 90 w 102"/>
                <a:gd name="T43"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2" h="21">
                  <a:moveTo>
                    <a:pt x="91" y="17"/>
                  </a:moveTo>
                  <a:cubicBezTo>
                    <a:pt x="91" y="17"/>
                    <a:pt x="91" y="17"/>
                    <a:pt x="91" y="17"/>
                  </a:cubicBezTo>
                  <a:cubicBezTo>
                    <a:pt x="91" y="17"/>
                    <a:pt x="91" y="17"/>
                    <a:pt x="92" y="17"/>
                  </a:cubicBezTo>
                  <a:cubicBezTo>
                    <a:pt x="92" y="17"/>
                    <a:pt x="92" y="17"/>
                    <a:pt x="92" y="17"/>
                  </a:cubicBezTo>
                  <a:cubicBezTo>
                    <a:pt x="93" y="17"/>
                    <a:pt x="93" y="17"/>
                    <a:pt x="93" y="17"/>
                  </a:cubicBezTo>
                  <a:cubicBezTo>
                    <a:pt x="96" y="18"/>
                    <a:pt x="99" y="20"/>
                    <a:pt x="102" y="21"/>
                  </a:cubicBezTo>
                  <a:cubicBezTo>
                    <a:pt x="102" y="21"/>
                    <a:pt x="102" y="21"/>
                    <a:pt x="102" y="21"/>
                  </a:cubicBezTo>
                  <a:cubicBezTo>
                    <a:pt x="102" y="21"/>
                    <a:pt x="102" y="21"/>
                    <a:pt x="102" y="21"/>
                  </a:cubicBezTo>
                  <a:cubicBezTo>
                    <a:pt x="102" y="21"/>
                    <a:pt x="102" y="21"/>
                    <a:pt x="102" y="21"/>
                  </a:cubicBezTo>
                  <a:cubicBezTo>
                    <a:pt x="99" y="19"/>
                    <a:pt x="96" y="18"/>
                    <a:pt x="93" y="17"/>
                  </a:cubicBezTo>
                  <a:cubicBezTo>
                    <a:pt x="93" y="17"/>
                    <a:pt x="93" y="17"/>
                    <a:pt x="92" y="17"/>
                  </a:cubicBezTo>
                  <a:cubicBezTo>
                    <a:pt x="92" y="17"/>
                    <a:pt x="92" y="17"/>
                    <a:pt x="92" y="17"/>
                  </a:cubicBezTo>
                  <a:cubicBezTo>
                    <a:pt x="91" y="17"/>
                    <a:pt x="91" y="17"/>
                    <a:pt x="91" y="17"/>
                  </a:cubicBezTo>
                  <a:cubicBezTo>
                    <a:pt x="91" y="17"/>
                    <a:pt x="91" y="17"/>
                    <a:pt x="91" y="17"/>
                  </a:cubicBezTo>
                  <a:moveTo>
                    <a:pt x="0" y="10"/>
                  </a:moveTo>
                  <a:cubicBezTo>
                    <a:pt x="0" y="10"/>
                    <a:pt x="1" y="11"/>
                    <a:pt x="2" y="11"/>
                  </a:cubicBezTo>
                  <a:cubicBezTo>
                    <a:pt x="1" y="11"/>
                    <a:pt x="0" y="10"/>
                    <a:pt x="0" y="10"/>
                  </a:cubicBezTo>
                  <a:moveTo>
                    <a:pt x="90" y="0"/>
                  </a:moveTo>
                  <a:cubicBezTo>
                    <a:pt x="90" y="0"/>
                    <a:pt x="90" y="0"/>
                    <a:pt x="90" y="0"/>
                  </a:cubicBezTo>
                  <a:cubicBezTo>
                    <a:pt x="90" y="0"/>
                    <a:pt x="90" y="0"/>
                    <a:pt x="90" y="0"/>
                  </a:cubicBezTo>
                  <a:cubicBezTo>
                    <a:pt x="90" y="0"/>
                    <a:pt x="90" y="0"/>
                    <a:pt x="90" y="0"/>
                  </a:cubicBezTo>
                  <a:cubicBezTo>
                    <a:pt x="90" y="0"/>
                    <a:pt x="90" y="0"/>
                    <a:pt x="90" y="0"/>
                  </a:cubicBezTo>
                </a:path>
              </a:pathLst>
            </a:custGeom>
            <a:solidFill>
              <a:srgbClr val="FDEF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8" name="Freeform 46">
              <a:extLst>
                <a:ext uri="{FF2B5EF4-FFF2-40B4-BE49-F238E27FC236}">
                  <a16:creationId xmlns="" xmlns:a16="http://schemas.microsoft.com/office/drawing/2014/main" id="{3D8AD7C7-69D1-47BE-A636-D416629B2986}"/>
                </a:ext>
              </a:extLst>
            </p:cNvPr>
            <p:cNvSpPr>
              <a:spLocks/>
            </p:cNvSpPr>
            <p:nvPr/>
          </p:nvSpPr>
          <p:spPr bwMode="auto">
            <a:xfrm flipH="1">
              <a:off x="885825" y="6021388"/>
              <a:ext cx="312738" cy="333375"/>
            </a:xfrm>
            <a:custGeom>
              <a:avLst/>
              <a:gdLst>
                <a:gd name="T0" fmla="*/ 60 w 110"/>
                <a:gd name="T1" fmla="*/ 8 h 117"/>
                <a:gd name="T2" fmla="*/ 48 w 110"/>
                <a:gd name="T3" fmla="*/ 19 h 117"/>
                <a:gd name="T4" fmla="*/ 47 w 110"/>
                <a:gd name="T5" fmla="*/ 18 h 117"/>
                <a:gd name="T6" fmla="*/ 42 w 110"/>
                <a:gd name="T7" fmla="*/ 13 h 117"/>
                <a:gd name="T8" fmla="*/ 38 w 110"/>
                <a:gd name="T9" fmla="*/ 18 h 117"/>
                <a:gd name="T10" fmla="*/ 47 w 110"/>
                <a:gd name="T11" fmla="*/ 40 h 117"/>
                <a:gd name="T12" fmla="*/ 44 w 110"/>
                <a:gd name="T13" fmla="*/ 42 h 117"/>
                <a:gd name="T14" fmla="*/ 40 w 110"/>
                <a:gd name="T15" fmla="*/ 42 h 117"/>
                <a:gd name="T16" fmla="*/ 12 w 110"/>
                <a:gd name="T17" fmla="*/ 27 h 117"/>
                <a:gd name="T18" fmla="*/ 12 w 110"/>
                <a:gd name="T19" fmla="*/ 37 h 117"/>
                <a:gd name="T20" fmla="*/ 8 w 110"/>
                <a:gd name="T21" fmla="*/ 36 h 117"/>
                <a:gd name="T22" fmla="*/ 10 w 110"/>
                <a:gd name="T23" fmla="*/ 37 h 117"/>
                <a:gd name="T24" fmla="*/ 34 w 110"/>
                <a:gd name="T25" fmla="*/ 47 h 117"/>
                <a:gd name="T26" fmla="*/ 47 w 110"/>
                <a:gd name="T27" fmla="*/ 53 h 117"/>
                <a:gd name="T28" fmla="*/ 0 w 110"/>
                <a:gd name="T29" fmla="*/ 55 h 117"/>
                <a:gd name="T30" fmla="*/ 34 w 110"/>
                <a:gd name="T31" fmla="*/ 57 h 117"/>
                <a:gd name="T32" fmla="*/ 37 w 110"/>
                <a:gd name="T33" fmla="*/ 60 h 117"/>
                <a:gd name="T34" fmla="*/ 41 w 110"/>
                <a:gd name="T35" fmla="*/ 64 h 117"/>
                <a:gd name="T36" fmla="*/ 44 w 110"/>
                <a:gd name="T37" fmla="*/ 66 h 117"/>
                <a:gd name="T38" fmla="*/ 42 w 110"/>
                <a:gd name="T39" fmla="*/ 75 h 117"/>
                <a:gd name="T40" fmla="*/ 50 w 110"/>
                <a:gd name="T41" fmla="*/ 66 h 117"/>
                <a:gd name="T42" fmla="*/ 50 w 110"/>
                <a:gd name="T43" fmla="*/ 112 h 117"/>
                <a:gd name="T44" fmla="*/ 51 w 110"/>
                <a:gd name="T45" fmla="*/ 76 h 117"/>
                <a:gd name="T46" fmla="*/ 58 w 110"/>
                <a:gd name="T47" fmla="*/ 77 h 117"/>
                <a:gd name="T48" fmla="*/ 62 w 110"/>
                <a:gd name="T49" fmla="*/ 73 h 117"/>
                <a:gd name="T50" fmla="*/ 76 w 110"/>
                <a:gd name="T51" fmla="*/ 102 h 117"/>
                <a:gd name="T52" fmla="*/ 81 w 110"/>
                <a:gd name="T53" fmla="*/ 79 h 117"/>
                <a:gd name="T54" fmla="*/ 59 w 110"/>
                <a:gd name="T55" fmla="*/ 61 h 117"/>
                <a:gd name="T56" fmla="*/ 103 w 110"/>
                <a:gd name="T57" fmla="*/ 87 h 117"/>
                <a:gd name="T58" fmla="*/ 78 w 110"/>
                <a:gd name="T59" fmla="*/ 71 h 117"/>
                <a:gd name="T60" fmla="*/ 71 w 110"/>
                <a:gd name="T61" fmla="*/ 64 h 117"/>
                <a:gd name="T62" fmla="*/ 91 w 110"/>
                <a:gd name="T63" fmla="*/ 64 h 117"/>
                <a:gd name="T64" fmla="*/ 88 w 110"/>
                <a:gd name="T65" fmla="*/ 56 h 117"/>
                <a:gd name="T66" fmla="*/ 78 w 110"/>
                <a:gd name="T67" fmla="*/ 54 h 117"/>
                <a:gd name="T68" fmla="*/ 95 w 110"/>
                <a:gd name="T69" fmla="*/ 45 h 117"/>
                <a:gd name="T70" fmla="*/ 100 w 110"/>
                <a:gd name="T71" fmla="*/ 43 h 117"/>
                <a:gd name="T72" fmla="*/ 99 w 110"/>
                <a:gd name="T73" fmla="*/ 43 h 117"/>
                <a:gd name="T74" fmla="*/ 94 w 110"/>
                <a:gd name="T75" fmla="*/ 42 h 117"/>
                <a:gd name="T76" fmla="*/ 63 w 110"/>
                <a:gd name="T77" fmla="*/ 51 h 117"/>
                <a:gd name="T78" fmla="*/ 63 w 110"/>
                <a:gd name="T79" fmla="*/ 51 h 117"/>
                <a:gd name="T80" fmla="*/ 97 w 110"/>
                <a:gd name="T81" fmla="*/ 29 h 117"/>
                <a:gd name="T82" fmla="*/ 98 w 110"/>
                <a:gd name="T83" fmla="*/ 26 h 117"/>
                <a:gd name="T84" fmla="*/ 75 w 110"/>
                <a:gd name="T85" fmla="*/ 42 h 117"/>
                <a:gd name="T86" fmla="*/ 89 w 110"/>
                <a:gd name="T87" fmla="*/ 21 h 117"/>
                <a:gd name="T88" fmla="*/ 69 w 110"/>
                <a:gd name="T89" fmla="*/ 36 h 117"/>
                <a:gd name="T90" fmla="*/ 62 w 110"/>
                <a:gd name="T91" fmla="*/ 30 h 117"/>
                <a:gd name="T92" fmla="*/ 60 w 110"/>
                <a:gd name="T93" fmla="*/ 25 h 117"/>
                <a:gd name="T94" fmla="*/ 70 w 110"/>
                <a:gd name="T95"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10" h="117">
                  <a:moveTo>
                    <a:pt x="70" y="0"/>
                  </a:moveTo>
                  <a:cubicBezTo>
                    <a:pt x="69" y="0"/>
                    <a:pt x="64" y="2"/>
                    <a:pt x="60" y="8"/>
                  </a:cubicBezTo>
                  <a:cubicBezTo>
                    <a:pt x="60" y="8"/>
                    <a:pt x="60" y="8"/>
                    <a:pt x="60" y="8"/>
                  </a:cubicBezTo>
                  <a:cubicBezTo>
                    <a:pt x="57" y="16"/>
                    <a:pt x="58" y="25"/>
                    <a:pt x="57" y="31"/>
                  </a:cubicBezTo>
                  <a:cubicBezTo>
                    <a:pt x="57" y="36"/>
                    <a:pt x="55" y="41"/>
                    <a:pt x="54" y="44"/>
                  </a:cubicBezTo>
                  <a:cubicBezTo>
                    <a:pt x="52" y="38"/>
                    <a:pt x="52" y="30"/>
                    <a:pt x="48" y="19"/>
                  </a:cubicBezTo>
                  <a:cubicBezTo>
                    <a:pt x="48" y="18"/>
                    <a:pt x="48" y="18"/>
                    <a:pt x="48" y="18"/>
                  </a:cubicBezTo>
                  <a:cubicBezTo>
                    <a:pt x="47" y="18"/>
                    <a:pt x="47" y="18"/>
                    <a:pt x="47" y="18"/>
                  </a:cubicBezTo>
                  <a:cubicBezTo>
                    <a:pt x="47" y="18"/>
                    <a:pt x="47" y="18"/>
                    <a:pt x="47" y="18"/>
                  </a:cubicBezTo>
                  <a:cubicBezTo>
                    <a:pt x="47" y="18"/>
                    <a:pt x="44" y="12"/>
                    <a:pt x="40" y="11"/>
                  </a:cubicBezTo>
                  <a:cubicBezTo>
                    <a:pt x="38" y="10"/>
                    <a:pt x="38" y="10"/>
                    <a:pt x="38" y="10"/>
                  </a:cubicBezTo>
                  <a:cubicBezTo>
                    <a:pt x="37" y="10"/>
                    <a:pt x="40" y="11"/>
                    <a:pt x="42" y="13"/>
                  </a:cubicBezTo>
                  <a:cubicBezTo>
                    <a:pt x="44" y="16"/>
                    <a:pt x="50" y="28"/>
                    <a:pt x="50" y="34"/>
                  </a:cubicBezTo>
                  <a:cubicBezTo>
                    <a:pt x="50" y="35"/>
                    <a:pt x="50" y="35"/>
                    <a:pt x="49" y="35"/>
                  </a:cubicBezTo>
                  <a:cubicBezTo>
                    <a:pt x="48" y="35"/>
                    <a:pt x="43" y="19"/>
                    <a:pt x="38" y="18"/>
                  </a:cubicBezTo>
                  <a:cubicBezTo>
                    <a:pt x="41" y="22"/>
                    <a:pt x="42" y="23"/>
                    <a:pt x="44" y="30"/>
                  </a:cubicBezTo>
                  <a:cubicBezTo>
                    <a:pt x="47" y="37"/>
                    <a:pt x="47" y="39"/>
                    <a:pt x="47" y="40"/>
                  </a:cubicBezTo>
                  <a:cubicBezTo>
                    <a:pt x="47" y="40"/>
                    <a:pt x="47" y="40"/>
                    <a:pt x="47" y="40"/>
                  </a:cubicBezTo>
                  <a:cubicBezTo>
                    <a:pt x="46" y="40"/>
                    <a:pt x="41" y="22"/>
                    <a:pt x="31" y="20"/>
                  </a:cubicBezTo>
                  <a:cubicBezTo>
                    <a:pt x="39" y="27"/>
                    <a:pt x="43" y="35"/>
                    <a:pt x="44" y="40"/>
                  </a:cubicBezTo>
                  <a:cubicBezTo>
                    <a:pt x="45" y="41"/>
                    <a:pt x="45" y="42"/>
                    <a:pt x="44" y="42"/>
                  </a:cubicBezTo>
                  <a:cubicBezTo>
                    <a:pt x="41" y="42"/>
                    <a:pt x="32" y="34"/>
                    <a:pt x="29" y="30"/>
                  </a:cubicBezTo>
                  <a:cubicBezTo>
                    <a:pt x="28" y="29"/>
                    <a:pt x="28" y="29"/>
                    <a:pt x="28" y="29"/>
                  </a:cubicBezTo>
                  <a:cubicBezTo>
                    <a:pt x="27" y="29"/>
                    <a:pt x="32" y="38"/>
                    <a:pt x="40" y="42"/>
                  </a:cubicBezTo>
                  <a:cubicBezTo>
                    <a:pt x="44" y="44"/>
                    <a:pt x="44" y="45"/>
                    <a:pt x="42" y="45"/>
                  </a:cubicBezTo>
                  <a:cubicBezTo>
                    <a:pt x="39" y="45"/>
                    <a:pt x="30" y="43"/>
                    <a:pt x="26" y="40"/>
                  </a:cubicBezTo>
                  <a:cubicBezTo>
                    <a:pt x="20" y="34"/>
                    <a:pt x="17" y="32"/>
                    <a:pt x="12" y="27"/>
                  </a:cubicBezTo>
                  <a:cubicBezTo>
                    <a:pt x="13" y="29"/>
                    <a:pt x="20" y="39"/>
                    <a:pt x="28" y="43"/>
                  </a:cubicBezTo>
                  <a:cubicBezTo>
                    <a:pt x="30" y="43"/>
                    <a:pt x="30" y="44"/>
                    <a:pt x="29" y="44"/>
                  </a:cubicBezTo>
                  <a:cubicBezTo>
                    <a:pt x="27" y="44"/>
                    <a:pt x="14" y="40"/>
                    <a:pt x="12" y="37"/>
                  </a:cubicBezTo>
                  <a:cubicBezTo>
                    <a:pt x="8" y="34"/>
                    <a:pt x="7" y="34"/>
                    <a:pt x="4" y="28"/>
                  </a:cubicBezTo>
                  <a:cubicBezTo>
                    <a:pt x="4" y="29"/>
                    <a:pt x="6" y="34"/>
                    <a:pt x="8" y="36"/>
                  </a:cubicBezTo>
                  <a:cubicBezTo>
                    <a:pt x="8" y="36"/>
                    <a:pt x="8" y="36"/>
                    <a:pt x="8" y="36"/>
                  </a:cubicBezTo>
                  <a:cubicBezTo>
                    <a:pt x="8" y="36"/>
                    <a:pt x="9" y="37"/>
                    <a:pt x="10" y="37"/>
                  </a:cubicBezTo>
                  <a:cubicBezTo>
                    <a:pt x="10" y="37"/>
                    <a:pt x="10" y="37"/>
                    <a:pt x="10" y="37"/>
                  </a:cubicBezTo>
                  <a:cubicBezTo>
                    <a:pt x="10" y="37"/>
                    <a:pt x="10" y="37"/>
                    <a:pt x="10" y="37"/>
                  </a:cubicBezTo>
                  <a:cubicBezTo>
                    <a:pt x="15" y="41"/>
                    <a:pt x="21" y="44"/>
                    <a:pt x="26" y="45"/>
                  </a:cubicBezTo>
                  <a:cubicBezTo>
                    <a:pt x="26" y="45"/>
                    <a:pt x="26" y="45"/>
                    <a:pt x="26" y="45"/>
                  </a:cubicBezTo>
                  <a:cubicBezTo>
                    <a:pt x="29" y="46"/>
                    <a:pt x="32" y="46"/>
                    <a:pt x="34" y="47"/>
                  </a:cubicBezTo>
                  <a:cubicBezTo>
                    <a:pt x="39" y="49"/>
                    <a:pt x="44" y="52"/>
                    <a:pt x="47" y="53"/>
                  </a:cubicBezTo>
                  <a:cubicBezTo>
                    <a:pt x="47" y="53"/>
                    <a:pt x="47" y="53"/>
                    <a:pt x="47" y="53"/>
                  </a:cubicBezTo>
                  <a:cubicBezTo>
                    <a:pt x="47" y="53"/>
                    <a:pt x="47" y="53"/>
                    <a:pt x="47" y="53"/>
                  </a:cubicBezTo>
                  <a:cubicBezTo>
                    <a:pt x="41" y="53"/>
                    <a:pt x="33" y="50"/>
                    <a:pt x="20" y="49"/>
                  </a:cubicBezTo>
                  <a:cubicBezTo>
                    <a:pt x="19" y="49"/>
                    <a:pt x="19" y="49"/>
                    <a:pt x="18" y="49"/>
                  </a:cubicBezTo>
                  <a:cubicBezTo>
                    <a:pt x="11" y="49"/>
                    <a:pt x="5" y="51"/>
                    <a:pt x="0" y="55"/>
                  </a:cubicBezTo>
                  <a:cubicBezTo>
                    <a:pt x="0" y="55"/>
                    <a:pt x="11" y="52"/>
                    <a:pt x="21" y="52"/>
                  </a:cubicBezTo>
                  <a:cubicBezTo>
                    <a:pt x="25" y="52"/>
                    <a:pt x="29" y="52"/>
                    <a:pt x="32" y="54"/>
                  </a:cubicBezTo>
                  <a:cubicBezTo>
                    <a:pt x="32" y="54"/>
                    <a:pt x="35" y="55"/>
                    <a:pt x="34" y="57"/>
                  </a:cubicBezTo>
                  <a:cubicBezTo>
                    <a:pt x="33" y="59"/>
                    <a:pt x="20" y="57"/>
                    <a:pt x="9" y="66"/>
                  </a:cubicBezTo>
                  <a:cubicBezTo>
                    <a:pt x="9" y="66"/>
                    <a:pt x="27" y="60"/>
                    <a:pt x="35" y="60"/>
                  </a:cubicBezTo>
                  <a:cubicBezTo>
                    <a:pt x="36" y="60"/>
                    <a:pt x="36" y="60"/>
                    <a:pt x="37" y="60"/>
                  </a:cubicBezTo>
                  <a:cubicBezTo>
                    <a:pt x="42" y="62"/>
                    <a:pt x="28" y="67"/>
                    <a:pt x="26" y="68"/>
                  </a:cubicBezTo>
                  <a:cubicBezTo>
                    <a:pt x="28" y="68"/>
                    <a:pt x="37" y="66"/>
                    <a:pt x="40" y="65"/>
                  </a:cubicBezTo>
                  <a:cubicBezTo>
                    <a:pt x="40" y="64"/>
                    <a:pt x="41" y="64"/>
                    <a:pt x="41" y="64"/>
                  </a:cubicBezTo>
                  <a:cubicBezTo>
                    <a:pt x="43" y="64"/>
                    <a:pt x="41" y="70"/>
                    <a:pt x="27" y="75"/>
                  </a:cubicBezTo>
                  <a:cubicBezTo>
                    <a:pt x="27" y="75"/>
                    <a:pt x="38" y="73"/>
                    <a:pt x="43" y="67"/>
                  </a:cubicBezTo>
                  <a:cubicBezTo>
                    <a:pt x="43" y="67"/>
                    <a:pt x="44" y="66"/>
                    <a:pt x="44" y="66"/>
                  </a:cubicBezTo>
                  <a:cubicBezTo>
                    <a:pt x="44" y="66"/>
                    <a:pt x="45" y="67"/>
                    <a:pt x="45" y="67"/>
                  </a:cubicBezTo>
                  <a:cubicBezTo>
                    <a:pt x="45" y="70"/>
                    <a:pt x="31" y="88"/>
                    <a:pt x="24" y="93"/>
                  </a:cubicBezTo>
                  <a:cubicBezTo>
                    <a:pt x="32" y="89"/>
                    <a:pt x="37" y="81"/>
                    <a:pt x="42" y="75"/>
                  </a:cubicBezTo>
                  <a:cubicBezTo>
                    <a:pt x="44" y="72"/>
                    <a:pt x="48" y="68"/>
                    <a:pt x="50" y="66"/>
                  </a:cubicBezTo>
                  <a:cubicBezTo>
                    <a:pt x="50" y="66"/>
                    <a:pt x="50" y="66"/>
                    <a:pt x="50" y="66"/>
                  </a:cubicBezTo>
                  <a:cubicBezTo>
                    <a:pt x="50" y="66"/>
                    <a:pt x="50" y="66"/>
                    <a:pt x="50" y="66"/>
                  </a:cubicBezTo>
                  <a:cubicBezTo>
                    <a:pt x="48" y="70"/>
                    <a:pt x="49" y="73"/>
                    <a:pt x="46" y="78"/>
                  </a:cubicBezTo>
                  <a:cubicBezTo>
                    <a:pt x="45" y="80"/>
                    <a:pt x="44" y="84"/>
                    <a:pt x="44" y="88"/>
                  </a:cubicBezTo>
                  <a:cubicBezTo>
                    <a:pt x="44" y="95"/>
                    <a:pt x="46" y="104"/>
                    <a:pt x="50" y="112"/>
                  </a:cubicBezTo>
                  <a:cubicBezTo>
                    <a:pt x="51" y="114"/>
                    <a:pt x="52" y="116"/>
                    <a:pt x="54" y="117"/>
                  </a:cubicBezTo>
                  <a:cubicBezTo>
                    <a:pt x="53" y="116"/>
                    <a:pt x="42" y="95"/>
                    <a:pt x="49" y="78"/>
                  </a:cubicBezTo>
                  <a:cubicBezTo>
                    <a:pt x="49" y="78"/>
                    <a:pt x="50" y="76"/>
                    <a:pt x="51" y="76"/>
                  </a:cubicBezTo>
                  <a:cubicBezTo>
                    <a:pt x="52" y="76"/>
                    <a:pt x="52" y="76"/>
                    <a:pt x="53" y="76"/>
                  </a:cubicBezTo>
                  <a:cubicBezTo>
                    <a:pt x="55" y="78"/>
                    <a:pt x="50" y="90"/>
                    <a:pt x="56" y="99"/>
                  </a:cubicBezTo>
                  <a:cubicBezTo>
                    <a:pt x="56" y="98"/>
                    <a:pt x="54" y="78"/>
                    <a:pt x="58" y="77"/>
                  </a:cubicBezTo>
                  <a:cubicBezTo>
                    <a:pt x="58" y="77"/>
                    <a:pt x="58" y="77"/>
                    <a:pt x="58" y="77"/>
                  </a:cubicBezTo>
                  <a:cubicBezTo>
                    <a:pt x="62" y="77"/>
                    <a:pt x="66" y="92"/>
                    <a:pt x="66" y="92"/>
                  </a:cubicBezTo>
                  <a:cubicBezTo>
                    <a:pt x="66" y="92"/>
                    <a:pt x="67" y="81"/>
                    <a:pt x="62" y="73"/>
                  </a:cubicBezTo>
                  <a:cubicBezTo>
                    <a:pt x="61" y="71"/>
                    <a:pt x="61" y="70"/>
                    <a:pt x="62" y="70"/>
                  </a:cubicBezTo>
                  <a:cubicBezTo>
                    <a:pt x="64" y="70"/>
                    <a:pt x="70" y="76"/>
                    <a:pt x="72" y="79"/>
                  </a:cubicBezTo>
                  <a:cubicBezTo>
                    <a:pt x="76" y="90"/>
                    <a:pt x="76" y="94"/>
                    <a:pt x="76" y="102"/>
                  </a:cubicBezTo>
                  <a:cubicBezTo>
                    <a:pt x="76" y="102"/>
                    <a:pt x="81" y="88"/>
                    <a:pt x="72" y="75"/>
                  </a:cubicBezTo>
                  <a:cubicBezTo>
                    <a:pt x="72" y="75"/>
                    <a:pt x="81" y="78"/>
                    <a:pt x="88" y="90"/>
                  </a:cubicBezTo>
                  <a:cubicBezTo>
                    <a:pt x="86" y="86"/>
                    <a:pt x="84" y="83"/>
                    <a:pt x="81" y="79"/>
                  </a:cubicBezTo>
                  <a:cubicBezTo>
                    <a:pt x="71" y="69"/>
                    <a:pt x="63" y="65"/>
                    <a:pt x="59" y="61"/>
                  </a:cubicBezTo>
                  <a:cubicBezTo>
                    <a:pt x="59" y="61"/>
                    <a:pt x="59" y="61"/>
                    <a:pt x="59" y="61"/>
                  </a:cubicBezTo>
                  <a:cubicBezTo>
                    <a:pt x="59" y="61"/>
                    <a:pt x="59" y="61"/>
                    <a:pt x="59" y="61"/>
                  </a:cubicBezTo>
                  <a:cubicBezTo>
                    <a:pt x="62" y="62"/>
                    <a:pt x="68" y="65"/>
                    <a:pt x="72" y="69"/>
                  </a:cubicBezTo>
                  <a:cubicBezTo>
                    <a:pt x="78" y="75"/>
                    <a:pt x="86" y="85"/>
                    <a:pt x="99" y="87"/>
                  </a:cubicBezTo>
                  <a:cubicBezTo>
                    <a:pt x="101" y="87"/>
                    <a:pt x="102" y="87"/>
                    <a:pt x="103" y="87"/>
                  </a:cubicBezTo>
                  <a:cubicBezTo>
                    <a:pt x="104" y="87"/>
                    <a:pt x="106" y="87"/>
                    <a:pt x="107" y="87"/>
                  </a:cubicBezTo>
                  <a:cubicBezTo>
                    <a:pt x="100" y="86"/>
                    <a:pt x="94" y="83"/>
                    <a:pt x="94" y="83"/>
                  </a:cubicBezTo>
                  <a:cubicBezTo>
                    <a:pt x="75" y="73"/>
                    <a:pt x="78" y="71"/>
                    <a:pt x="78" y="71"/>
                  </a:cubicBezTo>
                  <a:cubicBezTo>
                    <a:pt x="80" y="71"/>
                    <a:pt x="82" y="72"/>
                    <a:pt x="85" y="72"/>
                  </a:cubicBezTo>
                  <a:cubicBezTo>
                    <a:pt x="90" y="72"/>
                    <a:pt x="96" y="70"/>
                    <a:pt x="96" y="70"/>
                  </a:cubicBezTo>
                  <a:cubicBezTo>
                    <a:pt x="78" y="69"/>
                    <a:pt x="68" y="64"/>
                    <a:pt x="71" y="64"/>
                  </a:cubicBezTo>
                  <a:cubicBezTo>
                    <a:pt x="71" y="64"/>
                    <a:pt x="72" y="64"/>
                    <a:pt x="74" y="64"/>
                  </a:cubicBezTo>
                  <a:cubicBezTo>
                    <a:pt x="77" y="65"/>
                    <a:pt x="80" y="66"/>
                    <a:pt x="82" y="66"/>
                  </a:cubicBezTo>
                  <a:cubicBezTo>
                    <a:pt x="87" y="66"/>
                    <a:pt x="91" y="64"/>
                    <a:pt x="91" y="64"/>
                  </a:cubicBezTo>
                  <a:cubicBezTo>
                    <a:pt x="90" y="64"/>
                    <a:pt x="89" y="64"/>
                    <a:pt x="88" y="64"/>
                  </a:cubicBezTo>
                  <a:cubicBezTo>
                    <a:pt x="81" y="64"/>
                    <a:pt x="69" y="61"/>
                    <a:pt x="73" y="58"/>
                  </a:cubicBezTo>
                  <a:cubicBezTo>
                    <a:pt x="75" y="56"/>
                    <a:pt x="82" y="56"/>
                    <a:pt x="88" y="56"/>
                  </a:cubicBezTo>
                  <a:cubicBezTo>
                    <a:pt x="95" y="56"/>
                    <a:pt x="100" y="56"/>
                    <a:pt x="100" y="56"/>
                  </a:cubicBezTo>
                  <a:cubicBezTo>
                    <a:pt x="96" y="54"/>
                    <a:pt x="91" y="53"/>
                    <a:pt x="86" y="53"/>
                  </a:cubicBezTo>
                  <a:cubicBezTo>
                    <a:pt x="83" y="53"/>
                    <a:pt x="80" y="53"/>
                    <a:pt x="78" y="54"/>
                  </a:cubicBezTo>
                  <a:cubicBezTo>
                    <a:pt x="75" y="54"/>
                    <a:pt x="73" y="54"/>
                    <a:pt x="72" y="54"/>
                  </a:cubicBezTo>
                  <a:cubicBezTo>
                    <a:pt x="70" y="54"/>
                    <a:pt x="71" y="53"/>
                    <a:pt x="76" y="50"/>
                  </a:cubicBezTo>
                  <a:cubicBezTo>
                    <a:pt x="82" y="46"/>
                    <a:pt x="89" y="45"/>
                    <a:pt x="95" y="45"/>
                  </a:cubicBezTo>
                  <a:cubicBezTo>
                    <a:pt x="103" y="45"/>
                    <a:pt x="109" y="47"/>
                    <a:pt x="110" y="47"/>
                  </a:cubicBezTo>
                  <a:cubicBezTo>
                    <a:pt x="107" y="46"/>
                    <a:pt x="104" y="44"/>
                    <a:pt x="101" y="43"/>
                  </a:cubicBezTo>
                  <a:cubicBezTo>
                    <a:pt x="101" y="43"/>
                    <a:pt x="101" y="43"/>
                    <a:pt x="100" y="43"/>
                  </a:cubicBezTo>
                  <a:cubicBezTo>
                    <a:pt x="100" y="43"/>
                    <a:pt x="100" y="43"/>
                    <a:pt x="100" y="43"/>
                  </a:cubicBezTo>
                  <a:cubicBezTo>
                    <a:pt x="99" y="43"/>
                    <a:pt x="99" y="43"/>
                    <a:pt x="99" y="43"/>
                  </a:cubicBezTo>
                  <a:cubicBezTo>
                    <a:pt x="99" y="43"/>
                    <a:pt x="99" y="43"/>
                    <a:pt x="99" y="43"/>
                  </a:cubicBezTo>
                  <a:cubicBezTo>
                    <a:pt x="97" y="43"/>
                    <a:pt x="96" y="42"/>
                    <a:pt x="95" y="42"/>
                  </a:cubicBezTo>
                  <a:cubicBezTo>
                    <a:pt x="95" y="42"/>
                    <a:pt x="95" y="42"/>
                    <a:pt x="95" y="42"/>
                  </a:cubicBezTo>
                  <a:cubicBezTo>
                    <a:pt x="94" y="42"/>
                    <a:pt x="94" y="42"/>
                    <a:pt x="94" y="42"/>
                  </a:cubicBezTo>
                  <a:cubicBezTo>
                    <a:pt x="94" y="42"/>
                    <a:pt x="94" y="42"/>
                    <a:pt x="94" y="42"/>
                  </a:cubicBezTo>
                  <a:cubicBezTo>
                    <a:pt x="92" y="42"/>
                    <a:pt x="91" y="43"/>
                    <a:pt x="89" y="43"/>
                  </a:cubicBezTo>
                  <a:cubicBezTo>
                    <a:pt x="75" y="45"/>
                    <a:pt x="68" y="50"/>
                    <a:pt x="63" y="51"/>
                  </a:cubicBezTo>
                  <a:cubicBezTo>
                    <a:pt x="63" y="51"/>
                    <a:pt x="63" y="51"/>
                    <a:pt x="63" y="51"/>
                  </a:cubicBezTo>
                  <a:cubicBezTo>
                    <a:pt x="63" y="51"/>
                    <a:pt x="63" y="51"/>
                    <a:pt x="63" y="51"/>
                  </a:cubicBezTo>
                  <a:cubicBezTo>
                    <a:pt x="63" y="51"/>
                    <a:pt x="63" y="51"/>
                    <a:pt x="63" y="51"/>
                  </a:cubicBezTo>
                  <a:cubicBezTo>
                    <a:pt x="63" y="50"/>
                    <a:pt x="63" y="50"/>
                    <a:pt x="64" y="50"/>
                  </a:cubicBezTo>
                  <a:cubicBezTo>
                    <a:pt x="68" y="47"/>
                    <a:pt x="77" y="46"/>
                    <a:pt x="87" y="39"/>
                  </a:cubicBezTo>
                  <a:cubicBezTo>
                    <a:pt x="92" y="36"/>
                    <a:pt x="95" y="33"/>
                    <a:pt x="97" y="29"/>
                  </a:cubicBezTo>
                  <a:cubicBezTo>
                    <a:pt x="97" y="29"/>
                    <a:pt x="97" y="29"/>
                    <a:pt x="97" y="29"/>
                  </a:cubicBezTo>
                  <a:cubicBezTo>
                    <a:pt x="98" y="26"/>
                    <a:pt x="98" y="26"/>
                    <a:pt x="98" y="26"/>
                  </a:cubicBezTo>
                  <a:cubicBezTo>
                    <a:pt x="98" y="26"/>
                    <a:pt x="98" y="26"/>
                    <a:pt x="98" y="26"/>
                  </a:cubicBezTo>
                  <a:cubicBezTo>
                    <a:pt x="98" y="26"/>
                    <a:pt x="98" y="26"/>
                    <a:pt x="98" y="26"/>
                  </a:cubicBezTo>
                  <a:cubicBezTo>
                    <a:pt x="98" y="26"/>
                    <a:pt x="98" y="26"/>
                    <a:pt x="98" y="26"/>
                  </a:cubicBezTo>
                  <a:cubicBezTo>
                    <a:pt x="94" y="33"/>
                    <a:pt x="78" y="42"/>
                    <a:pt x="75" y="42"/>
                  </a:cubicBezTo>
                  <a:cubicBezTo>
                    <a:pt x="75" y="43"/>
                    <a:pt x="75" y="43"/>
                    <a:pt x="74" y="43"/>
                  </a:cubicBezTo>
                  <a:cubicBezTo>
                    <a:pt x="73" y="43"/>
                    <a:pt x="74" y="41"/>
                    <a:pt x="74" y="41"/>
                  </a:cubicBezTo>
                  <a:cubicBezTo>
                    <a:pt x="84" y="37"/>
                    <a:pt x="88" y="24"/>
                    <a:pt x="89" y="21"/>
                  </a:cubicBezTo>
                  <a:cubicBezTo>
                    <a:pt x="86" y="30"/>
                    <a:pt x="71" y="40"/>
                    <a:pt x="68" y="40"/>
                  </a:cubicBezTo>
                  <a:cubicBezTo>
                    <a:pt x="68" y="40"/>
                    <a:pt x="67" y="40"/>
                    <a:pt x="67" y="40"/>
                  </a:cubicBezTo>
                  <a:cubicBezTo>
                    <a:pt x="66" y="38"/>
                    <a:pt x="69" y="36"/>
                    <a:pt x="69" y="36"/>
                  </a:cubicBezTo>
                  <a:cubicBezTo>
                    <a:pt x="76" y="28"/>
                    <a:pt x="78" y="19"/>
                    <a:pt x="78" y="19"/>
                  </a:cubicBezTo>
                  <a:cubicBezTo>
                    <a:pt x="76" y="23"/>
                    <a:pt x="67" y="35"/>
                    <a:pt x="63" y="35"/>
                  </a:cubicBezTo>
                  <a:cubicBezTo>
                    <a:pt x="62" y="35"/>
                    <a:pt x="62" y="34"/>
                    <a:pt x="62" y="30"/>
                  </a:cubicBezTo>
                  <a:cubicBezTo>
                    <a:pt x="64" y="17"/>
                    <a:pt x="75" y="6"/>
                    <a:pt x="75" y="6"/>
                  </a:cubicBezTo>
                  <a:cubicBezTo>
                    <a:pt x="71" y="6"/>
                    <a:pt x="68" y="11"/>
                    <a:pt x="65" y="15"/>
                  </a:cubicBezTo>
                  <a:cubicBezTo>
                    <a:pt x="63" y="18"/>
                    <a:pt x="61" y="25"/>
                    <a:pt x="60" y="25"/>
                  </a:cubicBezTo>
                  <a:cubicBezTo>
                    <a:pt x="59" y="25"/>
                    <a:pt x="59" y="23"/>
                    <a:pt x="60" y="19"/>
                  </a:cubicBezTo>
                  <a:cubicBezTo>
                    <a:pt x="61" y="5"/>
                    <a:pt x="71" y="0"/>
                    <a:pt x="71" y="0"/>
                  </a:cubicBezTo>
                  <a:cubicBezTo>
                    <a:pt x="71" y="0"/>
                    <a:pt x="70" y="0"/>
                    <a:pt x="70" y="0"/>
                  </a:cubicBezTo>
                </a:path>
              </a:pathLst>
            </a:custGeom>
            <a:solidFill>
              <a:srgbClr val="FCE9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9" name="Freeform 47">
              <a:extLst>
                <a:ext uri="{FF2B5EF4-FFF2-40B4-BE49-F238E27FC236}">
                  <a16:creationId xmlns="" xmlns:a16="http://schemas.microsoft.com/office/drawing/2014/main" id="{0E43324F-85AD-4648-B68C-5B9725108781}"/>
                </a:ext>
              </a:extLst>
            </p:cNvPr>
            <p:cNvSpPr>
              <a:spLocks/>
            </p:cNvSpPr>
            <p:nvPr/>
          </p:nvSpPr>
          <p:spPr bwMode="auto">
            <a:xfrm flipH="1">
              <a:off x="960438" y="6078538"/>
              <a:ext cx="179388" cy="190500"/>
            </a:xfrm>
            <a:custGeom>
              <a:avLst/>
              <a:gdLst>
                <a:gd name="T0" fmla="*/ 37 w 63"/>
                <a:gd name="T1" fmla="*/ 32 h 67"/>
                <a:gd name="T2" fmla="*/ 57 w 63"/>
                <a:gd name="T3" fmla="*/ 32 h 67"/>
                <a:gd name="T4" fmla="*/ 57 w 63"/>
                <a:gd name="T5" fmla="*/ 31 h 67"/>
                <a:gd name="T6" fmla="*/ 36 w 63"/>
                <a:gd name="T7" fmla="*/ 32 h 67"/>
                <a:gd name="T8" fmla="*/ 55 w 63"/>
                <a:gd name="T9" fmla="*/ 15 h 67"/>
                <a:gd name="T10" fmla="*/ 36 w 63"/>
                <a:gd name="T11" fmla="*/ 31 h 67"/>
                <a:gd name="T12" fmla="*/ 35 w 63"/>
                <a:gd name="T13" fmla="*/ 1 h 67"/>
                <a:gd name="T14" fmla="*/ 33 w 63"/>
                <a:gd name="T15" fmla="*/ 1 h 67"/>
                <a:gd name="T16" fmla="*/ 34 w 63"/>
                <a:gd name="T17" fmla="*/ 3 h 67"/>
                <a:gd name="T18" fmla="*/ 33 w 63"/>
                <a:gd name="T19" fmla="*/ 18 h 67"/>
                <a:gd name="T20" fmla="*/ 32 w 63"/>
                <a:gd name="T21" fmla="*/ 18 h 67"/>
                <a:gd name="T22" fmla="*/ 33 w 63"/>
                <a:gd name="T23" fmla="*/ 19 h 67"/>
                <a:gd name="T24" fmla="*/ 34 w 63"/>
                <a:gd name="T25" fmla="*/ 31 h 67"/>
                <a:gd name="T26" fmla="*/ 21 w 63"/>
                <a:gd name="T27" fmla="*/ 9 h 67"/>
                <a:gd name="T28" fmla="*/ 20 w 63"/>
                <a:gd name="T29" fmla="*/ 9 h 67"/>
                <a:gd name="T30" fmla="*/ 20 w 63"/>
                <a:gd name="T31" fmla="*/ 10 h 67"/>
                <a:gd name="T32" fmla="*/ 33 w 63"/>
                <a:gd name="T33" fmla="*/ 31 h 67"/>
                <a:gd name="T34" fmla="*/ 22 w 63"/>
                <a:gd name="T35" fmla="*/ 17 h 67"/>
                <a:gd name="T36" fmla="*/ 20 w 63"/>
                <a:gd name="T37" fmla="*/ 16 h 67"/>
                <a:gd name="T38" fmla="*/ 22 w 63"/>
                <a:gd name="T39" fmla="*/ 17 h 67"/>
                <a:gd name="T40" fmla="*/ 32 w 63"/>
                <a:gd name="T41" fmla="*/ 32 h 67"/>
                <a:gd name="T42" fmla="*/ 4 w 63"/>
                <a:gd name="T43" fmla="*/ 21 h 67"/>
                <a:gd name="T44" fmla="*/ 4 w 63"/>
                <a:gd name="T45" fmla="*/ 22 h 67"/>
                <a:gd name="T46" fmla="*/ 13 w 63"/>
                <a:gd name="T47" fmla="*/ 29 h 67"/>
                <a:gd name="T48" fmla="*/ 12 w 63"/>
                <a:gd name="T49" fmla="*/ 30 h 67"/>
                <a:gd name="T50" fmla="*/ 31 w 63"/>
                <a:gd name="T51" fmla="*/ 32 h 67"/>
                <a:gd name="T52" fmla="*/ 5 w 63"/>
                <a:gd name="T53" fmla="*/ 44 h 67"/>
                <a:gd name="T54" fmla="*/ 6 w 63"/>
                <a:gd name="T55" fmla="*/ 45 h 67"/>
                <a:gd name="T56" fmla="*/ 12 w 63"/>
                <a:gd name="T57" fmla="*/ 48 h 67"/>
                <a:gd name="T58" fmla="*/ 11 w 63"/>
                <a:gd name="T59" fmla="*/ 51 h 67"/>
                <a:gd name="T60" fmla="*/ 32 w 63"/>
                <a:gd name="T61" fmla="*/ 34 h 67"/>
                <a:gd name="T62" fmla="*/ 19 w 63"/>
                <a:gd name="T63" fmla="*/ 47 h 67"/>
                <a:gd name="T64" fmla="*/ 21 w 63"/>
                <a:gd name="T65" fmla="*/ 46 h 67"/>
                <a:gd name="T66" fmla="*/ 20 w 63"/>
                <a:gd name="T67" fmla="*/ 52 h 67"/>
                <a:gd name="T68" fmla="*/ 20 w 63"/>
                <a:gd name="T69" fmla="*/ 53 h 67"/>
                <a:gd name="T70" fmla="*/ 33 w 63"/>
                <a:gd name="T71" fmla="*/ 37 h 67"/>
                <a:gd name="T72" fmla="*/ 27 w 63"/>
                <a:gd name="T73" fmla="*/ 56 h 67"/>
                <a:gd name="T74" fmla="*/ 26 w 63"/>
                <a:gd name="T75" fmla="*/ 59 h 67"/>
                <a:gd name="T76" fmla="*/ 28 w 63"/>
                <a:gd name="T77" fmla="*/ 57 h 67"/>
                <a:gd name="T78" fmla="*/ 34 w 63"/>
                <a:gd name="T79" fmla="*/ 37 h 67"/>
                <a:gd name="T80" fmla="*/ 30 w 63"/>
                <a:gd name="T81" fmla="*/ 64 h 67"/>
                <a:gd name="T82" fmla="*/ 31 w 63"/>
                <a:gd name="T83" fmla="*/ 64 h 67"/>
                <a:gd name="T84" fmla="*/ 39 w 63"/>
                <a:gd name="T85" fmla="*/ 58 h 67"/>
                <a:gd name="T86" fmla="*/ 38 w 63"/>
                <a:gd name="T87" fmla="*/ 59 h 67"/>
                <a:gd name="T88" fmla="*/ 40 w 63"/>
                <a:gd name="T89" fmla="*/ 60 h 67"/>
                <a:gd name="T90" fmla="*/ 36 w 63"/>
                <a:gd name="T91" fmla="*/ 39 h 67"/>
                <a:gd name="T92" fmla="*/ 53 w 63"/>
                <a:gd name="T93" fmla="*/ 51 h 67"/>
                <a:gd name="T94" fmla="*/ 56 w 63"/>
                <a:gd name="T95" fmla="*/ 52 h 67"/>
                <a:gd name="T96" fmla="*/ 41 w 63"/>
                <a:gd name="T97" fmla="*/ 43 h 67"/>
                <a:gd name="T98" fmla="*/ 52 w 63"/>
                <a:gd name="T99" fmla="*/ 46 h 67"/>
                <a:gd name="T100" fmla="*/ 54 w 63"/>
                <a:gd name="T101" fmla="*/ 47 h 67"/>
                <a:gd name="T102" fmla="*/ 54 w 63"/>
                <a:gd name="T103" fmla="*/ 46 h 67"/>
                <a:gd name="T104" fmla="*/ 37 w 63"/>
                <a:gd name="T105" fmla="*/ 35 h 67"/>
                <a:gd name="T106" fmla="*/ 55 w 63"/>
                <a:gd name="T107" fmla="*/ 43 h 67"/>
                <a:gd name="T108" fmla="*/ 55 w 63"/>
                <a:gd name="T109" fmla="*/ 42 h 67"/>
                <a:gd name="T110" fmla="*/ 47 w 63"/>
                <a:gd name="T111" fmla="*/ 37 h 67"/>
                <a:gd name="T112" fmla="*/ 48 w 63"/>
                <a:gd name="T113" fmla="*/ 36 h 67"/>
                <a:gd name="T114" fmla="*/ 37 w 63"/>
                <a:gd name="T115" fmla="*/ 33 h 67"/>
                <a:gd name="T116" fmla="*/ 58 w 63"/>
                <a:gd name="T117" fmla="*/ 36 h 67"/>
                <a:gd name="T118" fmla="*/ 58 w 63"/>
                <a:gd name="T119" fmla="*/ 35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3" h="67">
                  <a:moveTo>
                    <a:pt x="58" y="35"/>
                  </a:moveTo>
                  <a:cubicBezTo>
                    <a:pt x="52" y="31"/>
                    <a:pt x="42" y="32"/>
                    <a:pt x="37" y="32"/>
                  </a:cubicBezTo>
                  <a:cubicBezTo>
                    <a:pt x="39" y="31"/>
                    <a:pt x="41" y="31"/>
                    <a:pt x="44" y="30"/>
                  </a:cubicBezTo>
                  <a:cubicBezTo>
                    <a:pt x="49" y="29"/>
                    <a:pt x="55" y="31"/>
                    <a:pt x="57" y="32"/>
                  </a:cubicBezTo>
                  <a:cubicBezTo>
                    <a:pt x="58" y="32"/>
                    <a:pt x="59" y="34"/>
                    <a:pt x="60" y="32"/>
                  </a:cubicBezTo>
                  <a:cubicBezTo>
                    <a:pt x="61" y="31"/>
                    <a:pt x="57" y="31"/>
                    <a:pt x="57" y="31"/>
                  </a:cubicBezTo>
                  <a:cubicBezTo>
                    <a:pt x="57" y="31"/>
                    <a:pt x="57" y="31"/>
                    <a:pt x="57" y="31"/>
                  </a:cubicBezTo>
                  <a:cubicBezTo>
                    <a:pt x="47" y="27"/>
                    <a:pt x="39" y="30"/>
                    <a:pt x="36" y="32"/>
                  </a:cubicBezTo>
                  <a:cubicBezTo>
                    <a:pt x="41" y="21"/>
                    <a:pt x="48" y="18"/>
                    <a:pt x="51" y="17"/>
                  </a:cubicBezTo>
                  <a:cubicBezTo>
                    <a:pt x="51" y="17"/>
                    <a:pt x="57" y="17"/>
                    <a:pt x="55" y="15"/>
                  </a:cubicBezTo>
                  <a:cubicBezTo>
                    <a:pt x="54" y="13"/>
                    <a:pt x="52" y="15"/>
                    <a:pt x="52" y="15"/>
                  </a:cubicBezTo>
                  <a:cubicBezTo>
                    <a:pt x="44" y="17"/>
                    <a:pt x="38" y="26"/>
                    <a:pt x="36" y="31"/>
                  </a:cubicBezTo>
                  <a:cubicBezTo>
                    <a:pt x="39" y="18"/>
                    <a:pt x="36" y="5"/>
                    <a:pt x="35" y="2"/>
                  </a:cubicBezTo>
                  <a:cubicBezTo>
                    <a:pt x="35" y="1"/>
                    <a:pt x="35" y="1"/>
                    <a:pt x="35" y="1"/>
                  </a:cubicBezTo>
                  <a:cubicBezTo>
                    <a:pt x="35" y="1"/>
                    <a:pt x="35" y="0"/>
                    <a:pt x="34" y="0"/>
                  </a:cubicBezTo>
                  <a:cubicBezTo>
                    <a:pt x="34" y="0"/>
                    <a:pt x="33" y="0"/>
                    <a:pt x="33" y="1"/>
                  </a:cubicBezTo>
                  <a:cubicBezTo>
                    <a:pt x="33" y="2"/>
                    <a:pt x="33" y="3"/>
                    <a:pt x="34" y="3"/>
                  </a:cubicBezTo>
                  <a:cubicBezTo>
                    <a:pt x="34" y="3"/>
                    <a:pt x="34" y="3"/>
                    <a:pt x="34" y="3"/>
                  </a:cubicBezTo>
                  <a:cubicBezTo>
                    <a:pt x="38" y="13"/>
                    <a:pt x="36" y="25"/>
                    <a:pt x="34" y="31"/>
                  </a:cubicBezTo>
                  <a:cubicBezTo>
                    <a:pt x="35" y="24"/>
                    <a:pt x="34" y="19"/>
                    <a:pt x="33" y="18"/>
                  </a:cubicBezTo>
                  <a:cubicBezTo>
                    <a:pt x="33" y="18"/>
                    <a:pt x="33" y="17"/>
                    <a:pt x="33" y="17"/>
                  </a:cubicBezTo>
                  <a:cubicBezTo>
                    <a:pt x="32" y="17"/>
                    <a:pt x="32" y="18"/>
                    <a:pt x="32" y="18"/>
                  </a:cubicBezTo>
                  <a:cubicBezTo>
                    <a:pt x="32" y="19"/>
                    <a:pt x="32" y="19"/>
                    <a:pt x="32" y="19"/>
                  </a:cubicBezTo>
                  <a:cubicBezTo>
                    <a:pt x="33" y="19"/>
                    <a:pt x="33" y="19"/>
                    <a:pt x="33" y="19"/>
                  </a:cubicBezTo>
                  <a:cubicBezTo>
                    <a:pt x="33" y="19"/>
                    <a:pt x="33" y="19"/>
                    <a:pt x="33" y="19"/>
                  </a:cubicBezTo>
                  <a:cubicBezTo>
                    <a:pt x="34" y="23"/>
                    <a:pt x="34" y="28"/>
                    <a:pt x="34" y="31"/>
                  </a:cubicBezTo>
                  <a:cubicBezTo>
                    <a:pt x="32" y="25"/>
                    <a:pt x="28" y="17"/>
                    <a:pt x="25" y="14"/>
                  </a:cubicBezTo>
                  <a:cubicBezTo>
                    <a:pt x="23" y="11"/>
                    <a:pt x="22" y="10"/>
                    <a:pt x="21" y="9"/>
                  </a:cubicBezTo>
                  <a:cubicBezTo>
                    <a:pt x="21" y="9"/>
                    <a:pt x="21" y="8"/>
                    <a:pt x="20" y="8"/>
                  </a:cubicBezTo>
                  <a:cubicBezTo>
                    <a:pt x="20" y="8"/>
                    <a:pt x="20" y="9"/>
                    <a:pt x="20" y="9"/>
                  </a:cubicBezTo>
                  <a:cubicBezTo>
                    <a:pt x="19" y="10"/>
                    <a:pt x="20" y="10"/>
                    <a:pt x="20" y="10"/>
                  </a:cubicBezTo>
                  <a:cubicBezTo>
                    <a:pt x="20" y="10"/>
                    <a:pt x="20" y="10"/>
                    <a:pt x="20" y="10"/>
                  </a:cubicBezTo>
                  <a:cubicBezTo>
                    <a:pt x="21" y="11"/>
                    <a:pt x="22" y="12"/>
                    <a:pt x="22" y="12"/>
                  </a:cubicBezTo>
                  <a:cubicBezTo>
                    <a:pt x="28" y="18"/>
                    <a:pt x="31" y="27"/>
                    <a:pt x="33" y="31"/>
                  </a:cubicBezTo>
                  <a:cubicBezTo>
                    <a:pt x="31" y="28"/>
                    <a:pt x="26" y="19"/>
                    <a:pt x="22" y="17"/>
                  </a:cubicBezTo>
                  <a:cubicBezTo>
                    <a:pt x="22" y="17"/>
                    <a:pt x="22" y="17"/>
                    <a:pt x="22" y="17"/>
                  </a:cubicBezTo>
                  <a:cubicBezTo>
                    <a:pt x="21" y="16"/>
                    <a:pt x="21" y="16"/>
                    <a:pt x="21" y="16"/>
                  </a:cubicBezTo>
                  <a:cubicBezTo>
                    <a:pt x="21" y="16"/>
                    <a:pt x="20" y="16"/>
                    <a:pt x="20" y="16"/>
                  </a:cubicBezTo>
                  <a:cubicBezTo>
                    <a:pt x="20" y="16"/>
                    <a:pt x="20" y="17"/>
                    <a:pt x="20" y="17"/>
                  </a:cubicBezTo>
                  <a:cubicBezTo>
                    <a:pt x="21" y="17"/>
                    <a:pt x="21" y="18"/>
                    <a:pt x="22" y="17"/>
                  </a:cubicBezTo>
                  <a:cubicBezTo>
                    <a:pt x="22" y="17"/>
                    <a:pt x="22" y="17"/>
                    <a:pt x="22" y="17"/>
                  </a:cubicBezTo>
                  <a:cubicBezTo>
                    <a:pt x="24" y="19"/>
                    <a:pt x="28" y="24"/>
                    <a:pt x="32" y="32"/>
                  </a:cubicBezTo>
                  <a:cubicBezTo>
                    <a:pt x="21" y="24"/>
                    <a:pt x="8" y="21"/>
                    <a:pt x="4" y="21"/>
                  </a:cubicBezTo>
                  <a:cubicBezTo>
                    <a:pt x="4" y="21"/>
                    <a:pt x="4" y="21"/>
                    <a:pt x="4" y="21"/>
                  </a:cubicBezTo>
                  <a:cubicBezTo>
                    <a:pt x="4" y="21"/>
                    <a:pt x="2" y="21"/>
                    <a:pt x="1" y="22"/>
                  </a:cubicBezTo>
                  <a:cubicBezTo>
                    <a:pt x="0" y="23"/>
                    <a:pt x="2" y="24"/>
                    <a:pt x="4" y="22"/>
                  </a:cubicBezTo>
                  <a:cubicBezTo>
                    <a:pt x="15" y="23"/>
                    <a:pt x="25" y="28"/>
                    <a:pt x="30" y="31"/>
                  </a:cubicBezTo>
                  <a:cubicBezTo>
                    <a:pt x="26" y="30"/>
                    <a:pt x="19" y="27"/>
                    <a:pt x="13" y="29"/>
                  </a:cubicBezTo>
                  <a:cubicBezTo>
                    <a:pt x="13" y="29"/>
                    <a:pt x="13" y="29"/>
                    <a:pt x="13" y="29"/>
                  </a:cubicBezTo>
                  <a:cubicBezTo>
                    <a:pt x="13" y="29"/>
                    <a:pt x="11" y="28"/>
                    <a:pt x="12" y="30"/>
                  </a:cubicBezTo>
                  <a:cubicBezTo>
                    <a:pt x="12" y="31"/>
                    <a:pt x="14" y="30"/>
                    <a:pt x="14" y="30"/>
                  </a:cubicBezTo>
                  <a:cubicBezTo>
                    <a:pt x="16" y="29"/>
                    <a:pt x="23" y="28"/>
                    <a:pt x="31" y="32"/>
                  </a:cubicBezTo>
                  <a:cubicBezTo>
                    <a:pt x="26" y="33"/>
                    <a:pt x="14" y="34"/>
                    <a:pt x="5" y="44"/>
                  </a:cubicBezTo>
                  <a:cubicBezTo>
                    <a:pt x="5" y="44"/>
                    <a:pt x="5" y="44"/>
                    <a:pt x="5" y="44"/>
                  </a:cubicBezTo>
                  <a:cubicBezTo>
                    <a:pt x="5" y="44"/>
                    <a:pt x="3" y="45"/>
                    <a:pt x="4" y="46"/>
                  </a:cubicBezTo>
                  <a:cubicBezTo>
                    <a:pt x="5" y="47"/>
                    <a:pt x="6" y="45"/>
                    <a:pt x="6" y="45"/>
                  </a:cubicBezTo>
                  <a:cubicBezTo>
                    <a:pt x="9" y="42"/>
                    <a:pt x="18" y="33"/>
                    <a:pt x="32" y="34"/>
                  </a:cubicBezTo>
                  <a:cubicBezTo>
                    <a:pt x="27" y="34"/>
                    <a:pt x="17" y="38"/>
                    <a:pt x="12" y="48"/>
                  </a:cubicBezTo>
                  <a:cubicBezTo>
                    <a:pt x="12" y="48"/>
                    <a:pt x="12" y="48"/>
                    <a:pt x="12" y="48"/>
                  </a:cubicBezTo>
                  <a:cubicBezTo>
                    <a:pt x="12" y="48"/>
                    <a:pt x="10" y="50"/>
                    <a:pt x="11" y="51"/>
                  </a:cubicBezTo>
                  <a:cubicBezTo>
                    <a:pt x="13" y="52"/>
                    <a:pt x="13" y="48"/>
                    <a:pt x="13" y="48"/>
                  </a:cubicBezTo>
                  <a:cubicBezTo>
                    <a:pt x="15" y="45"/>
                    <a:pt x="18" y="37"/>
                    <a:pt x="32" y="34"/>
                  </a:cubicBezTo>
                  <a:cubicBezTo>
                    <a:pt x="31" y="36"/>
                    <a:pt x="27" y="41"/>
                    <a:pt x="21" y="45"/>
                  </a:cubicBezTo>
                  <a:cubicBezTo>
                    <a:pt x="21" y="45"/>
                    <a:pt x="18" y="46"/>
                    <a:pt x="19" y="47"/>
                  </a:cubicBezTo>
                  <a:cubicBezTo>
                    <a:pt x="20" y="49"/>
                    <a:pt x="21" y="46"/>
                    <a:pt x="21" y="46"/>
                  </a:cubicBezTo>
                  <a:cubicBezTo>
                    <a:pt x="21" y="46"/>
                    <a:pt x="21" y="46"/>
                    <a:pt x="21" y="46"/>
                  </a:cubicBezTo>
                  <a:cubicBezTo>
                    <a:pt x="24" y="44"/>
                    <a:pt x="31" y="38"/>
                    <a:pt x="33" y="35"/>
                  </a:cubicBezTo>
                  <a:cubicBezTo>
                    <a:pt x="33" y="37"/>
                    <a:pt x="30" y="48"/>
                    <a:pt x="20" y="52"/>
                  </a:cubicBezTo>
                  <a:cubicBezTo>
                    <a:pt x="20" y="52"/>
                    <a:pt x="17" y="51"/>
                    <a:pt x="17" y="54"/>
                  </a:cubicBezTo>
                  <a:cubicBezTo>
                    <a:pt x="17" y="56"/>
                    <a:pt x="20" y="53"/>
                    <a:pt x="20" y="53"/>
                  </a:cubicBezTo>
                  <a:cubicBezTo>
                    <a:pt x="22" y="52"/>
                    <a:pt x="27" y="49"/>
                    <a:pt x="29" y="46"/>
                  </a:cubicBezTo>
                  <a:cubicBezTo>
                    <a:pt x="31" y="43"/>
                    <a:pt x="33" y="39"/>
                    <a:pt x="33" y="37"/>
                  </a:cubicBezTo>
                  <a:cubicBezTo>
                    <a:pt x="33" y="41"/>
                    <a:pt x="32" y="48"/>
                    <a:pt x="28" y="55"/>
                  </a:cubicBezTo>
                  <a:cubicBezTo>
                    <a:pt x="28" y="55"/>
                    <a:pt x="27" y="56"/>
                    <a:pt x="27" y="56"/>
                  </a:cubicBezTo>
                  <a:cubicBezTo>
                    <a:pt x="27" y="56"/>
                    <a:pt x="27" y="56"/>
                    <a:pt x="27" y="56"/>
                  </a:cubicBezTo>
                  <a:cubicBezTo>
                    <a:pt x="27" y="56"/>
                    <a:pt x="25" y="58"/>
                    <a:pt x="26" y="59"/>
                  </a:cubicBezTo>
                  <a:cubicBezTo>
                    <a:pt x="27" y="60"/>
                    <a:pt x="28" y="57"/>
                    <a:pt x="28" y="57"/>
                  </a:cubicBezTo>
                  <a:cubicBezTo>
                    <a:pt x="28" y="57"/>
                    <a:pt x="28" y="57"/>
                    <a:pt x="28" y="57"/>
                  </a:cubicBezTo>
                  <a:cubicBezTo>
                    <a:pt x="29" y="55"/>
                    <a:pt x="31" y="52"/>
                    <a:pt x="31" y="49"/>
                  </a:cubicBezTo>
                  <a:cubicBezTo>
                    <a:pt x="33" y="45"/>
                    <a:pt x="34" y="40"/>
                    <a:pt x="34" y="37"/>
                  </a:cubicBezTo>
                  <a:cubicBezTo>
                    <a:pt x="35" y="44"/>
                    <a:pt x="36" y="56"/>
                    <a:pt x="30" y="63"/>
                  </a:cubicBezTo>
                  <a:cubicBezTo>
                    <a:pt x="30" y="64"/>
                    <a:pt x="30" y="64"/>
                    <a:pt x="30" y="64"/>
                  </a:cubicBezTo>
                  <a:cubicBezTo>
                    <a:pt x="30" y="64"/>
                    <a:pt x="27" y="64"/>
                    <a:pt x="28" y="66"/>
                  </a:cubicBezTo>
                  <a:cubicBezTo>
                    <a:pt x="29" y="67"/>
                    <a:pt x="31" y="64"/>
                    <a:pt x="31" y="64"/>
                  </a:cubicBezTo>
                  <a:cubicBezTo>
                    <a:pt x="33" y="61"/>
                    <a:pt x="37" y="54"/>
                    <a:pt x="35" y="39"/>
                  </a:cubicBezTo>
                  <a:cubicBezTo>
                    <a:pt x="37" y="43"/>
                    <a:pt x="40" y="51"/>
                    <a:pt x="39" y="58"/>
                  </a:cubicBezTo>
                  <a:cubicBezTo>
                    <a:pt x="39" y="58"/>
                    <a:pt x="39" y="59"/>
                    <a:pt x="38" y="59"/>
                  </a:cubicBezTo>
                  <a:cubicBezTo>
                    <a:pt x="38" y="59"/>
                    <a:pt x="38" y="59"/>
                    <a:pt x="38" y="59"/>
                  </a:cubicBezTo>
                  <a:cubicBezTo>
                    <a:pt x="38" y="59"/>
                    <a:pt x="36" y="62"/>
                    <a:pt x="38" y="63"/>
                  </a:cubicBezTo>
                  <a:cubicBezTo>
                    <a:pt x="41" y="63"/>
                    <a:pt x="40" y="60"/>
                    <a:pt x="40" y="60"/>
                  </a:cubicBezTo>
                  <a:cubicBezTo>
                    <a:pt x="40" y="60"/>
                    <a:pt x="40" y="60"/>
                    <a:pt x="40" y="60"/>
                  </a:cubicBezTo>
                  <a:cubicBezTo>
                    <a:pt x="40" y="56"/>
                    <a:pt x="39" y="47"/>
                    <a:pt x="36" y="39"/>
                  </a:cubicBezTo>
                  <a:cubicBezTo>
                    <a:pt x="39" y="43"/>
                    <a:pt x="44" y="49"/>
                    <a:pt x="52" y="51"/>
                  </a:cubicBezTo>
                  <a:cubicBezTo>
                    <a:pt x="53" y="51"/>
                    <a:pt x="53" y="51"/>
                    <a:pt x="53" y="51"/>
                  </a:cubicBezTo>
                  <a:cubicBezTo>
                    <a:pt x="53" y="51"/>
                    <a:pt x="53" y="51"/>
                    <a:pt x="53" y="51"/>
                  </a:cubicBezTo>
                  <a:cubicBezTo>
                    <a:pt x="53" y="51"/>
                    <a:pt x="56" y="53"/>
                    <a:pt x="56" y="52"/>
                  </a:cubicBezTo>
                  <a:cubicBezTo>
                    <a:pt x="56" y="50"/>
                    <a:pt x="53" y="51"/>
                    <a:pt x="53" y="51"/>
                  </a:cubicBezTo>
                  <a:cubicBezTo>
                    <a:pt x="50" y="50"/>
                    <a:pt x="45" y="47"/>
                    <a:pt x="41" y="43"/>
                  </a:cubicBezTo>
                  <a:cubicBezTo>
                    <a:pt x="37" y="39"/>
                    <a:pt x="35" y="36"/>
                    <a:pt x="35" y="34"/>
                  </a:cubicBezTo>
                  <a:cubicBezTo>
                    <a:pt x="37" y="36"/>
                    <a:pt x="43" y="43"/>
                    <a:pt x="52" y="46"/>
                  </a:cubicBezTo>
                  <a:cubicBezTo>
                    <a:pt x="52" y="46"/>
                    <a:pt x="53" y="47"/>
                    <a:pt x="54" y="47"/>
                  </a:cubicBezTo>
                  <a:cubicBezTo>
                    <a:pt x="54" y="47"/>
                    <a:pt x="54" y="47"/>
                    <a:pt x="54" y="47"/>
                  </a:cubicBezTo>
                  <a:cubicBezTo>
                    <a:pt x="54" y="47"/>
                    <a:pt x="57" y="48"/>
                    <a:pt x="56" y="47"/>
                  </a:cubicBezTo>
                  <a:cubicBezTo>
                    <a:pt x="56" y="46"/>
                    <a:pt x="54" y="46"/>
                    <a:pt x="54" y="46"/>
                  </a:cubicBezTo>
                  <a:cubicBezTo>
                    <a:pt x="52" y="46"/>
                    <a:pt x="50" y="45"/>
                    <a:pt x="47" y="43"/>
                  </a:cubicBezTo>
                  <a:cubicBezTo>
                    <a:pt x="42" y="40"/>
                    <a:pt x="39" y="37"/>
                    <a:pt x="37" y="35"/>
                  </a:cubicBezTo>
                  <a:cubicBezTo>
                    <a:pt x="43" y="40"/>
                    <a:pt x="52" y="42"/>
                    <a:pt x="54" y="43"/>
                  </a:cubicBezTo>
                  <a:cubicBezTo>
                    <a:pt x="54" y="43"/>
                    <a:pt x="55" y="43"/>
                    <a:pt x="55" y="43"/>
                  </a:cubicBezTo>
                  <a:cubicBezTo>
                    <a:pt x="55" y="43"/>
                    <a:pt x="58" y="43"/>
                    <a:pt x="57" y="42"/>
                  </a:cubicBezTo>
                  <a:cubicBezTo>
                    <a:pt x="57" y="41"/>
                    <a:pt x="55" y="42"/>
                    <a:pt x="55" y="42"/>
                  </a:cubicBezTo>
                  <a:cubicBezTo>
                    <a:pt x="49" y="42"/>
                    <a:pt x="39" y="35"/>
                    <a:pt x="36" y="34"/>
                  </a:cubicBezTo>
                  <a:cubicBezTo>
                    <a:pt x="42" y="34"/>
                    <a:pt x="46" y="36"/>
                    <a:pt x="47" y="37"/>
                  </a:cubicBezTo>
                  <a:cubicBezTo>
                    <a:pt x="47" y="37"/>
                    <a:pt x="48" y="39"/>
                    <a:pt x="49" y="38"/>
                  </a:cubicBezTo>
                  <a:cubicBezTo>
                    <a:pt x="51" y="37"/>
                    <a:pt x="48" y="36"/>
                    <a:pt x="48" y="36"/>
                  </a:cubicBezTo>
                  <a:cubicBezTo>
                    <a:pt x="48" y="36"/>
                    <a:pt x="48" y="36"/>
                    <a:pt x="48" y="36"/>
                  </a:cubicBezTo>
                  <a:cubicBezTo>
                    <a:pt x="45" y="34"/>
                    <a:pt x="40" y="33"/>
                    <a:pt x="37" y="33"/>
                  </a:cubicBezTo>
                  <a:cubicBezTo>
                    <a:pt x="41" y="33"/>
                    <a:pt x="50" y="32"/>
                    <a:pt x="55" y="34"/>
                  </a:cubicBezTo>
                  <a:cubicBezTo>
                    <a:pt x="57" y="35"/>
                    <a:pt x="57" y="35"/>
                    <a:pt x="58" y="36"/>
                  </a:cubicBezTo>
                  <a:cubicBezTo>
                    <a:pt x="58" y="36"/>
                    <a:pt x="60" y="39"/>
                    <a:pt x="62" y="37"/>
                  </a:cubicBezTo>
                  <a:cubicBezTo>
                    <a:pt x="63" y="36"/>
                    <a:pt x="59" y="35"/>
                    <a:pt x="58" y="35"/>
                  </a:cubicBezTo>
                  <a:close/>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0" name="Freeform 48">
              <a:extLst>
                <a:ext uri="{FF2B5EF4-FFF2-40B4-BE49-F238E27FC236}">
                  <a16:creationId xmlns="" xmlns:a16="http://schemas.microsoft.com/office/drawing/2014/main" id="{07C7AAF2-C4E8-47A3-8CC9-2602093E7E19}"/>
                </a:ext>
              </a:extLst>
            </p:cNvPr>
            <p:cNvSpPr>
              <a:spLocks/>
            </p:cNvSpPr>
            <p:nvPr/>
          </p:nvSpPr>
          <p:spPr bwMode="auto">
            <a:xfrm flipH="1">
              <a:off x="1141413" y="6042025"/>
              <a:ext cx="3175" cy="0"/>
            </a:xfrm>
            <a:custGeom>
              <a:avLst/>
              <a:gdLst>
                <a:gd name="T0" fmla="*/ 2 w 2"/>
                <a:gd name="T1" fmla="*/ 0 w 2"/>
                <a:gd name="T2" fmla="*/ 2 w 2"/>
              </a:gdLst>
              <a:ahLst/>
              <a:cxnLst>
                <a:cxn ang="0">
                  <a:pos x="T0" y="0"/>
                </a:cxn>
                <a:cxn ang="0">
                  <a:pos x="T1" y="0"/>
                </a:cxn>
                <a:cxn ang="0">
                  <a:pos x="T2" y="0"/>
                </a:cxn>
              </a:cxnLst>
              <a:rect l="0" t="0" r="r" b="b"/>
              <a:pathLst>
                <a:path w="2">
                  <a:moveTo>
                    <a:pt x="2" y="0"/>
                  </a:moveTo>
                  <a:lnTo>
                    <a:pt x="0" y="0"/>
                  </a:lnTo>
                  <a:lnTo>
                    <a:pt x="2" y="0"/>
                  </a:lnTo>
                  <a:close/>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1" name="Freeform 49">
              <a:extLst>
                <a:ext uri="{FF2B5EF4-FFF2-40B4-BE49-F238E27FC236}">
                  <a16:creationId xmlns="" xmlns:a16="http://schemas.microsoft.com/office/drawing/2014/main" id="{888C1A60-32B7-40C1-9466-50F8CADCD209}"/>
                </a:ext>
              </a:extLst>
            </p:cNvPr>
            <p:cNvSpPr>
              <a:spLocks/>
            </p:cNvSpPr>
            <p:nvPr/>
          </p:nvSpPr>
          <p:spPr bwMode="auto">
            <a:xfrm flipH="1">
              <a:off x="1141413" y="6042025"/>
              <a:ext cx="3175" cy="0"/>
            </a:xfrm>
            <a:custGeom>
              <a:avLst/>
              <a:gdLst>
                <a:gd name="T0" fmla="*/ 2 w 2"/>
                <a:gd name="T1" fmla="*/ 0 w 2"/>
                <a:gd name="T2" fmla="*/ 2 w 2"/>
              </a:gdLst>
              <a:ahLst/>
              <a:cxnLst>
                <a:cxn ang="0">
                  <a:pos x="T0" y="0"/>
                </a:cxn>
                <a:cxn ang="0">
                  <a:pos x="T1" y="0"/>
                </a:cxn>
                <a:cxn ang="0">
                  <a:pos x="T2" y="0"/>
                </a:cxn>
              </a:cxnLst>
              <a:rect l="0" t="0" r="r" b="b"/>
              <a:pathLst>
                <a:path w="2">
                  <a:moveTo>
                    <a:pt x="2" y="0"/>
                  </a:moveTo>
                  <a:lnTo>
                    <a:pt x="0" y="0"/>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2" name="Freeform 50">
              <a:extLst>
                <a:ext uri="{FF2B5EF4-FFF2-40B4-BE49-F238E27FC236}">
                  <a16:creationId xmlns="" xmlns:a16="http://schemas.microsoft.com/office/drawing/2014/main" id="{C2EDE601-A63F-4087-9FD3-AA56A309375C}"/>
                </a:ext>
              </a:extLst>
            </p:cNvPr>
            <p:cNvSpPr>
              <a:spLocks/>
            </p:cNvSpPr>
            <p:nvPr/>
          </p:nvSpPr>
          <p:spPr bwMode="auto">
            <a:xfrm flipH="1">
              <a:off x="1130300" y="6021388"/>
              <a:ext cx="71438" cy="76200"/>
            </a:xfrm>
            <a:custGeom>
              <a:avLst/>
              <a:gdLst>
                <a:gd name="T0" fmla="*/ 16 w 25"/>
                <a:gd name="T1" fmla="*/ 0 h 27"/>
                <a:gd name="T2" fmla="*/ 12 w 25"/>
                <a:gd name="T3" fmla="*/ 0 h 27"/>
                <a:gd name="T4" fmla="*/ 6 w 25"/>
                <a:gd name="T5" fmla="*/ 5 h 27"/>
                <a:gd name="T6" fmla="*/ 1 w 25"/>
                <a:gd name="T7" fmla="*/ 8 h 27"/>
                <a:gd name="T8" fmla="*/ 0 w 25"/>
                <a:gd name="T9" fmla="*/ 14 h 27"/>
                <a:gd name="T10" fmla="*/ 2 w 25"/>
                <a:gd name="T11" fmla="*/ 27 h 27"/>
                <a:gd name="T12" fmla="*/ 3 w 25"/>
                <a:gd name="T13" fmla="*/ 12 h 27"/>
                <a:gd name="T14" fmla="*/ 4 w 25"/>
                <a:gd name="T15" fmla="*/ 11 h 27"/>
                <a:gd name="T16" fmla="*/ 10 w 25"/>
                <a:gd name="T17" fmla="*/ 27 h 27"/>
                <a:gd name="T18" fmla="*/ 8 w 25"/>
                <a:gd name="T19" fmla="*/ 10 h 27"/>
                <a:gd name="T20" fmla="*/ 9 w 25"/>
                <a:gd name="T21" fmla="*/ 9 h 27"/>
                <a:gd name="T22" fmla="*/ 19 w 25"/>
                <a:gd name="T23" fmla="*/ 16 h 27"/>
                <a:gd name="T24" fmla="*/ 11 w 25"/>
                <a:gd name="T25" fmla="*/ 7 h 27"/>
                <a:gd name="T26" fmla="*/ 11 w 25"/>
                <a:gd name="T27" fmla="*/ 4 h 27"/>
                <a:gd name="T28" fmla="*/ 20 w 25"/>
                <a:gd name="T29" fmla="*/ 7 h 27"/>
                <a:gd name="T30" fmla="*/ 13 w 25"/>
                <a:gd name="T31" fmla="*/ 2 h 27"/>
                <a:gd name="T32" fmla="*/ 22 w 25"/>
                <a:gd name="T33" fmla="*/ 1 h 27"/>
                <a:gd name="T34" fmla="*/ 25 w 25"/>
                <a:gd name="T35" fmla="*/ 1 h 27"/>
                <a:gd name="T36" fmla="*/ 20 w 25"/>
                <a:gd name="T37" fmla="*/ 0 h 27"/>
                <a:gd name="T38" fmla="*/ 16 w 25"/>
                <a:gd name="T39"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 h="27">
                  <a:moveTo>
                    <a:pt x="16" y="0"/>
                  </a:moveTo>
                  <a:cubicBezTo>
                    <a:pt x="14" y="0"/>
                    <a:pt x="13" y="0"/>
                    <a:pt x="12" y="0"/>
                  </a:cubicBezTo>
                  <a:cubicBezTo>
                    <a:pt x="10" y="1"/>
                    <a:pt x="8" y="3"/>
                    <a:pt x="6" y="5"/>
                  </a:cubicBezTo>
                  <a:cubicBezTo>
                    <a:pt x="5" y="7"/>
                    <a:pt x="3" y="6"/>
                    <a:pt x="1" y="8"/>
                  </a:cubicBezTo>
                  <a:cubicBezTo>
                    <a:pt x="0" y="9"/>
                    <a:pt x="0" y="11"/>
                    <a:pt x="0" y="14"/>
                  </a:cubicBezTo>
                  <a:cubicBezTo>
                    <a:pt x="0" y="18"/>
                    <a:pt x="0" y="22"/>
                    <a:pt x="2" y="27"/>
                  </a:cubicBezTo>
                  <a:cubicBezTo>
                    <a:pt x="2" y="25"/>
                    <a:pt x="0" y="14"/>
                    <a:pt x="3" y="12"/>
                  </a:cubicBezTo>
                  <a:cubicBezTo>
                    <a:pt x="4" y="11"/>
                    <a:pt x="4" y="11"/>
                    <a:pt x="4" y="11"/>
                  </a:cubicBezTo>
                  <a:cubicBezTo>
                    <a:pt x="6" y="11"/>
                    <a:pt x="6" y="22"/>
                    <a:pt x="10" y="27"/>
                  </a:cubicBezTo>
                  <a:cubicBezTo>
                    <a:pt x="10" y="27"/>
                    <a:pt x="6" y="12"/>
                    <a:pt x="8" y="10"/>
                  </a:cubicBezTo>
                  <a:cubicBezTo>
                    <a:pt x="8" y="10"/>
                    <a:pt x="9" y="9"/>
                    <a:pt x="9" y="9"/>
                  </a:cubicBezTo>
                  <a:cubicBezTo>
                    <a:pt x="12" y="9"/>
                    <a:pt x="17" y="13"/>
                    <a:pt x="19" y="16"/>
                  </a:cubicBezTo>
                  <a:cubicBezTo>
                    <a:pt x="19" y="16"/>
                    <a:pt x="17" y="11"/>
                    <a:pt x="11" y="7"/>
                  </a:cubicBezTo>
                  <a:cubicBezTo>
                    <a:pt x="9" y="5"/>
                    <a:pt x="10" y="4"/>
                    <a:pt x="11" y="4"/>
                  </a:cubicBezTo>
                  <a:cubicBezTo>
                    <a:pt x="14" y="4"/>
                    <a:pt x="18" y="5"/>
                    <a:pt x="20" y="7"/>
                  </a:cubicBezTo>
                  <a:cubicBezTo>
                    <a:pt x="18" y="5"/>
                    <a:pt x="14" y="3"/>
                    <a:pt x="13" y="2"/>
                  </a:cubicBezTo>
                  <a:cubicBezTo>
                    <a:pt x="13" y="2"/>
                    <a:pt x="18" y="1"/>
                    <a:pt x="22" y="1"/>
                  </a:cubicBezTo>
                  <a:cubicBezTo>
                    <a:pt x="23" y="1"/>
                    <a:pt x="24" y="1"/>
                    <a:pt x="25" y="1"/>
                  </a:cubicBezTo>
                  <a:cubicBezTo>
                    <a:pt x="23" y="0"/>
                    <a:pt x="21" y="0"/>
                    <a:pt x="20" y="0"/>
                  </a:cubicBezTo>
                  <a:cubicBezTo>
                    <a:pt x="18" y="0"/>
                    <a:pt x="17" y="0"/>
                    <a:pt x="16"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3" name="Freeform 51">
              <a:extLst>
                <a:ext uri="{FF2B5EF4-FFF2-40B4-BE49-F238E27FC236}">
                  <a16:creationId xmlns="" xmlns:a16="http://schemas.microsoft.com/office/drawing/2014/main" id="{7FDF8390-663E-4743-AFFD-62D4325564AC}"/>
                </a:ext>
              </a:extLst>
            </p:cNvPr>
            <p:cNvSpPr>
              <a:spLocks/>
            </p:cNvSpPr>
            <p:nvPr/>
          </p:nvSpPr>
          <p:spPr bwMode="auto">
            <a:xfrm flipH="1">
              <a:off x="912813" y="5989638"/>
              <a:ext cx="84138" cy="68263"/>
            </a:xfrm>
            <a:custGeom>
              <a:avLst/>
              <a:gdLst>
                <a:gd name="T0" fmla="*/ 15 w 30"/>
                <a:gd name="T1" fmla="*/ 0 h 24"/>
                <a:gd name="T2" fmla="*/ 0 w 30"/>
                <a:gd name="T3" fmla="*/ 5 h 24"/>
                <a:gd name="T4" fmla="*/ 10 w 30"/>
                <a:gd name="T5" fmla="*/ 3 h 24"/>
                <a:gd name="T6" fmla="*/ 14 w 30"/>
                <a:gd name="T7" fmla="*/ 4 h 24"/>
                <a:gd name="T8" fmla="*/ 2 w 30"/>
                <a:gd name="T9" fmla="*/ 14 h 24"/>
                <a:gd name="T10" fmla="*/ 16 w 30"/>
                <a:gd name="T11" fmla="*/ 7 h 24"/>
                <a:gd name="T12" fmla="*/ 17 w 30"/>
                <a:gd name="T13" fmla="*/ 7 h 24"/>
                <a:gd name="T14" fmla="*/ 16 w 30"/>
                <a:gd name="T15" fmla="*/ 18 h 24"/>
                <a:gd name="T16" fmla="*/ 21 w 30"/>
                <a:gd name="T17" fmla="*/ 9 h 24"/>
                <a:gd name="T18" fmla="*/ 22 w 30"/>
                <a:gd name="T19" fmla="*/ 9 h 24"/>
                <a:gd name="T20" fmla="*/ 23 w 30"/>
                <a:gd name="T21" fmla="*/ 19 h 24"/>
                <a:gd name="T22" fmla="*/ 26 w 30"/>
                <a:gd name="T23" fmla="*/ 11 h 24"/>
                <a:gd name="T24" fmla="*/ 30 w 30"/>
                <a:gd name="T25" fmla="*/ 24 h 24"/>
                <a:gd name="T26" fmla="*/ 30 w 30"/>
                <a:gd name="T27" fmla="*/ 23 h 24"/>
                <a:gd name="T28" fmla="*/ 29 w 30"/>
                <a:gd name="T29" fmla="*/ 18 h 24"/>
                <a:gd name="T30" fmla="*/ 22 w 30"/>
                <a:gd name="T31" fmla="*/ 5 h 24"/>
                <a:gd name="T32" fmla="*/ 22 w 30"/>
                <a:gd name="T33" fmla="*/ 5 h 24"/>
                <a:gd name="T34" fmla="*/ 22 w 30"/>
                <a:gd name="T35" fmla="*/ 5 h 24"/>
                <a:gd name="T36" fmla="*/ 18 w 30"/>
                <a:gd name="T37" fmla="*/ 1 h 24"/>
                <a:gd name="T38" fmla="*/ 15 w 30"/>
                <a:gd name="T3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0" h="24">
                  <a:moveTo>
                    <a:pt x="15" y="0"/>
                  </a:moveTo>
                  <a:cubicBezTo>
                    <a:pt x="11" y="0"/>
                    <a:pt x="5" y="2"/>
                    <a:pt x="0" y="5"/>
                  </a:cubicBezTo>
                  <a:cubicBezTo>
                    <a:pt x="1" y="5"/>
                    <a:pt x="6" y="3"/>
                    <a:pt x="10" y="3"/>
                  </a:cubicBezTo>
                  <a:cubicBezTo>
                    <a:pt x="12" y="3"/>
                    <a:pt x="13" y="3"/>
                    <a:pt x="14" y="4"/>
                  </a:cubicBezTo>
                  <a:cubicBezTo>
                    <a:pt x="14" y="4"/>
                    <a:pt x="8" y="6"/>
                    <a:pt x="2" y="14"/>
                  </a:cubicBezTo>
                  <a:cubicBezTo>
                    <a:pt x="3" y="13"/>
                    <a:pt x="12" y="7"/>
                    <a:pt x="16" y="7"/>
                  </a:cubicBezTo>
                  <a:cubicBezTo>
                    <a:pt x="16" y="7"/>
                    <a:pt x="16" y="7"/>
                    <a:pt x="17" y="7"/>
                  </a:cubicBezTo>
                  <a:cubicBezTo>
                    <a:pt x="20" y="9"/>
                    <a:pt x="16" y="18"/>
                    <a:pt x="16" y="18"/>
                  </a:cubicBezTo>
                  <a:cubicBezTo>
                    <a:pt x="16" y="18"/>
                    <a:pt x="21" y="12"/>
                    <a:pt x="21" y="9"/>
                  </a:cubicBezTo>
                  <a:cubicBezTo>
                    <a:pt x="22" y="9"/>
                    <a:pt x="22" y="9"/>
                    <a:pt x="22" y="9"/>
                  </a:cubicBezTo>
                  <a:cubicBezTo>
                    <a:pt x="23" y="9"/>
                    <a:pt x="24" y="14"/>
                    <a:pt x="23" y="19"/>
                  </a:cubicBezTo>
                  <a:cubicBezTo>
                    <a:pt x="23" y="19"/>
                    <a:pt x="26" y="14"/>
                    <a:pt x="26" y="11"/>
                  </a:cubicBezTo>
                  <a:cubicBezTo>
                    <a:pt x="26" y="11"/>
                    <a:pt x="29" y="17"/>
                    <a:pt x="30" y="24"/>
                  </a:cubicBezTo>
                  <a:cubicBezTo>
                    <a:pt x="30" y="24"/>
                    <a:pt x="30" y="24"/>
                    <a:pt x="30" y="23"/>
                  </a:cubicBezTo>
                  <a:cubicBezTo>
                    <a:pt x="30" y="21"/>
                    <a:pt x="29" y="19"/>
                    <a:pt x="29" y="18"/>
                  </a:cubicBezTo>
                  <a:cubicBezTo>
                    <a:pt x="29" y="7"/>
                    <a:pt x="25" y="5"/>
                    <a:pt x="22" y="5"/>
                  </a:cubicBezTo>
                  <a:cubicBezTo>
                    <a:pt x="22" y="5"/>
                    <a:pt x="22" y="5"/>
                    <a:pt x="22" y="5"/>
                  </a:cubicBezTo>
                  <a:cubicBezTo>
                    <a:pt x="22" y="5"/>
                    <a:pt x="22" y="5"/>
                    <a:pt x="22" y="5"/>
                  </a:cubicBezTo>
                  <a:cubicBezTo>
                    <a:pt x="20" y="5"/>
                    <a:pt x="20" y="3"/>
                    <a:pt x="18" y="1"/>
                  </a:cubicBezTo>
                  <a:cubicBezTo>
                    <a:pt x="17" y="0"/>
                    <a:pt x="16" y="0"/>
                    <a:pt x="15"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4" name="Freeform 52">
              <a:extLst>
                <a:ext uri="{FF2B5EF4-FFF2-40B4-BE49-F238E27FC236}">
                  <a16:creationId xmlns="" xmlns:a16="http://schemas.microsoft.com/office/drawing/2014/main" id="{2506834D-D3E0-424D-8461-7F5881258BDD}"/>
                </a:ext>
              </a:extLst>
            </p:cNvPr>
            <p:cNvSpPr>
              <a:spLocks/>
            </p:cNvSpPr>
            <p:nvPr/>
          </p:nvSpPr>
          <p:spPr bwMode="auto">
            <a:xfrm flipH="1">
              <a:off x="844550" y="6161088"/>
              <a:ext cx="58738" cy="104775"/>
            </a:xfrm>
            <a:custGeom>
              <a:avLst/>
              <a:gdLst>
                <a:gd name="T0" fmla="*/ 8 w 21"/>
                <a:gd name="T1" fmla="*/ 0 h 37"/>
                <a:gd name="T2" fmla="*/ 16 w 21"/>
                <a:gd name="T3" fmla="*/ 13 h 37"/>
                <a:gd name="T4" fmla="*/ 15 w 21"/>
                <a:gd name="T5" fmla="*/ 14 h 37"/>
                <a:gd name="T6" fmla="*/ 15 w 21"/>
                <a:gd name="T7" fmla="*/ 14 h 37"/>
                <a:gd name="T8" fmla="*/ 1 w 21"/>
                <a:gd name="T9" fmla="*/ 5 h 37"/>
                <a:gd name="T10" fmla="*/ 14 w 21"/>
                <a:gd name="T11" fmla="*/ 19 h 37"/>
                <a:gd name="T12" fmla="*/ 10 w 21"/>
                <a:gd name="T13" fmla="*/ 21 h 37"/>
                <a:gd name="T14" fmla="*/ 3 w 21"/>
                <a:gd name="T15" fmla="*/ 20 h 37"/>
                <a:gd name="T16" fmla="*/ 13 w 21"/>
                <a:gd name="T17" fmla="*/ 24 h 37"/>
                <a:gd name="T18" fmla="*/ 13 w 21"/>
                <a:gd name="T19" fmla="*/ 24 h 37"/>
                <a:gd name="T20" fmla="*/ 15 w 21"/>
                <a:gd name="T21" fmla="*/ 25 h 37"/>
                <a:gd name="T22" fmla="*/ 6 w 21"/>
                <a:gd name="T23" fmla="*/ 27 h 37"/>
                <a:gd name="T24" fmla="*/ 0 w 21"/>
                <a:gd name="T25" fmla="*/ 27 h 37"/>
                <a:gd name="T26" fmla="*/ 11 w 21"/>
                <a:gd name="T27" fmla="*/ 30 h 37"/>
                <a:gd name="T28" fmla="*/ 13 w 21"/>
                <a:gd name="T29" fmla="*/ 30 h 37"/>
                <a:gd name="T30" fmla="*/ 13 w 21"/>
                <a:gd name="T31" fmla="*/ 30 h 37"/>
                <a:gd name="T32" fmla="*/ 15 w 21"/>
                <a:gd name="T33" fmla="*/ 30 h 37"/>
                <a:gd name="T34" fmla="*/ 5 w 21"/>
                <a:gd name="T35" fmla="*/ 37 h 37"/>
                <a:gd name="T36" fmla="*/ 19 w 21"/>
                <a:gd name="T37" fmla="*/ 29 h 37"/>
                <a:gd name="T38" fmla="*/ 19 w 21"/>
                <a:gd name="T39" fmla="*/ 28 h 37"/>
                <a:gd name="T40" fmla="*/ 19 w 21"/>
                <a:gd name="T41" fmla="*/ 25 h 37"/>
                <a:gd name="T42" fmla="*/ 20 w 21"/>
                <a:gd name="T43" fmla="*/ 23 h 37"/>
                <a:gd name="T44" fmla="*/ 21 w 21"/>
                <a:gd name="T45" fmla="*/ 20 h 37"/>
                <a:gd name="T46" fmla="*/ 16 w 21"/>
                <a:gd name="T47" fmla="*/ 9 h 37"/>
                <a:gd name="T48" fmla="*/ 8 w 21"/>
                <a:gd name="T49"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1" h="37">
                  <a:moveTo>
                    <a:pt x="8" y="0"/>
                  </a:moveTo>
                  <a:cubicBezTo>
                    <a:pt x="9" y="1"/>
                    <a:pt x="15" y="8"/>
                    <a:pt x="16" y="13"/>
                  </a:cubicBezTo>
                  <a:cubicBezTo>
                    <a:pt x="16" y="14"/>
                    <a:pt x="16" y="14"/>
                    <a:pt x="15" y="14"/>
                  </a:cubicBezTo>
                  <a:cubicBezTo>
                    <a:pt x="15" y="14"/>
                    <a:pt x="15" y="14"/>
                    <a:pt x="15" y="14"/>
                  </a:cubicBezTo>
                  <a:cubicBezTo>
                    <a:pt x="13" y="11"/>
                    <a:pt x="8" y="7"/>
                    <a:pt x="1" y="5"/>
                  </a:cubicBezTo>
                  <a:cubicBezTo>
                    <a:pt x="1" y="5"/>
                    <a:pt x="14" y="15"/>
                    <a:pt x="14" y="19"/>
                  </a:cubicBezTo>
                  <a:cubicBezTo>
                    <a:pt x="14" y="20"/>
                    <a:pt x="12" y="21"/>
                    <a:pt x="10" y="21"/>
                  </a:cubicBezTo>
                  <a:cubicBezTo>
                    <a:pt x="7" y="21"/>
                    <a:pt x="3" y="20"/>
                    <a:pt x="3" y="20"/>
                  </a:cubicBezTo>
                  <a:cubicBezTo>
                    <a:pt x="3" y="20"/>
                    <a:pt x="9" y="24"/>
                    <a:pt x="13" y="24"/>
                  </a:cubicBezTo>
                  <a:cubicBezTo>
                    <a:pt x="13" y="24"/>
                    <a:pt x="13" y="24"/>
                    <a:pt x="13" y="24"/>
                  </a:cubicBezTo>
                  <a:cubicBezTo>
                    <a:pt x="13" y="24"/>
                    <a:pt x="16" y="24"/>
                    <a:pt x="15" y="25"/>
                  </a:cubicBezTo>
                  <a:cubicBezTo>
                    <a:pt x="15" y="26"/>
                    <a:pt x="10" y="27"/>
                    <a:pt x="6" y="27"/>
                  </a:cubicBezTo>
                  <a:cubicBezTo>
                    <a:pt x="4" y="27"/>
                    <a:pt x="2" y="27"/>
                    <a:pt x="0" y="27"/>
                  </a:cubicBezTo>
                  <a:cubicBezTo>
                    <a:pt x="1" y="27"/>
                    <a:pt x="6" y="30"/>
                    <a:pt x="11" y="30"/>
                  </a:cubicBezTo>
                  <a:cubicBezTo>
                    <a:pt x="11" y="30"/>
                    <a:pt x="12" y="30"/>
                    <a:pt x="13" y="30"/>
                  </a:cubicBezTo>
                  <a:cubicBezTo>
                    <a:pt x="13" y="30"/>
                    <a:pt x="13" y="30"/>
                    <a:pt x="13" y="30"/>
                  </a:cubicBezTo>
                  <a:cubicBezTo>
                    <a:pt x="14" y="30"/>
                    <a:pt x="15" y="30"/>
                    <a:pt x="15" y="30"/>
                  </a:cubicBezTo>
                  <a:cubicBezTo>
                    <a:pt x="15" y="31"/>
                    <a:pt x="9" y="36"/>
                    <a:pt x="5" y="37"/>
                  </a:cubicBezTo>
                  <a:cubicBezTo>
                    <a:pt x="13" y="36"/>
                    <a:pt x="19" y="31"/>
                    <a:pt x="19" y="29"/>
                  </a:cubicBezTo>
                  <a:cubicBezTo>
                    <a:pt x="19" y="29"/>
                    <a:pt x="19" y="29"/>
                    <a:pt x="19" y="28"/>
                  </a:cubicBezTo>
                  <a:cubicBezTo>
                    <a:pt x="19" y="27"/>
                    <a:pt x="19" y="26"/>
                    <a:pt x="19" y="25"/>
                  </a:cubicBezTo>
                  <a:cubicBezTo>
                    <a:pt x="19" y="25"/>
                    <a:pt x="19" y="24"/>
                    <a:pt x="20" y="23"/>
                  </a:cubicBezTo>
                  <a:cubicBezTo>
                    <a:pt x="21" y="23"/>
                    <a:pt x="21" y="21"/>
                    <a:pt x="21" y="20"/>
                  </a:cubicBezTo>
                  <a:cubicBezTo>
                    <a:pt x="21" y="17"/>
                    <a:pt x="20" y="14"/>
                    <a:pt x="16" y="9"/>
                  </a:cubicBezTo>
                  <a:cubicBezTo>
                    <a:pt x="14" y="6"/>
                    <a:pt x="12" y="3"/>
                    <a:pt x="8"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5" name="Freeform 53">
              <a:extLst>
                <a:ext uri="{FF2B5EF4-FFF2-40B4-BE49-F238E27FC236}">
                  <a16:creationId xmlns="" xmlns:a16="http://schemas.microsoft.com/office/drawing/2014/main" id="{B6CB4C2A-B9CE-474B-9236-EF773C2ADC94}"/>
                </a:ext>
              </a:extLst>
            </p:cNvPr>
            <p:cNvSpPr>
              <a:spLocks/>
            </p:cNvSpPr>
            <p:nvPr/>
          </p:nvSpPr>
          <p:spPr bwMode="auto">
            <a:xfrm flipH="1">
              <a:off x="952500" y="6319838"/>
              <a:ext cx="90488" cy="63500"/>
            </a:xfrm>
            <a:custGeom>
              <a:avLst/>
              <a:gdLst>
                <a:gd name="T0" fmla="*/ 11 w 32"/>
                <a:gd name="T1" fmla="*/ 0 h 22"/>
                <a:gd name="T2" fmla="*/ 14 w 32"/>
                <a:gd name="T3" fmla="*/ 13 h 22"/>
                <a:gd name="T4" fmla="*/ 13 w 32"/>
                <a:gd name="T5" fmla="*/ 18 h 22"/>
                <a:gd name="T6" fmla="*/ 0 w 32"/>
                <a:gd name="T7" fmla="*/ 4 h 22"/>
                <a:gd name="T8" fmla="*/ 9 w 32"/>
                <a:gd name="T9" fmla="*/ 19 h 22"/>
                <a:gd name="T10" fmla="*/ 0 w 32"/>
                <a:gd name="T11" fmla="*/ 14 h 22"/>
                <a:gd name="T12" fmla="*/ 14 w 32"/>
                <a:gd name="T13" fmla="*/ 22 h 22"/>
                <a:gd name="T14" fmla="*/ 15 w 32"/>
                <a:gd name="T15" fmla="*/ 22 h 22"/>
                <a:gd name="T16" fmla="*/ 20 w 32"/>
                <a:gd name="T17" fmla="*/ 19 h 22"/>
                <a:gd name="T18" fmla="*/ 21 w 32"/>
                <a:gd name="T19" fmla="*/ 19 h 22"/>
                <a:gd name="T20" fmla="*/ 22 w 32"/>
                <a:gd name="T21" fmla="*/ 19 h 22"/>
                <a:gd name="T22" fmla="*/ 31 w 32"/>
                <a:gd name="T23" fmla="*/ 9 h 22"/>
                <a:gd name="T24" fmla="*/ 32 w 32"/>
                <a:gd name="T25" fmla="*/ 3 h 22"/>
                <a:gd name="T26" fmla="*/ 26 w 32"/>
                <a:gd name="T27" fmla="*/ 14 h 22"/>
                <a:gd name="T28" fmla="*/ 27 w 32"/>
                <a:gd name="T29" fmla="*/ 2 h 22"/>
                <a:gd name="T30" fmla="*/ 21 w 32"/>
                <a:gd name="T31" fmla="*/ 14 h 22"/>
                <a:gd name="T32" fmla="*/ 21 w 32"/>
                <a:gd name="T33" fmla="*/ 14 h 22"/>
                <a:gd name="T34" fmla="*/ 19 w 32"/>
                <a:gd name="T35" fmla="*/ 2 h 22"/>
                <a:gd name="T36" fmla="*/ 17 w 32"/>
                <a:gd name="T37" fmla="*/ 15 h 22"/>
                <a:gd name="T38" fmla="*/ 17 w 32"/>
                <a:gd name="T39" fmla="*/ 15 h 22"/>
                <a:gd name="T40" fmla="*/ 11 w 32"/>
                <a:gd name="T41"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2" h="22">
                  <a:moveTo>
                    <a:pt x="11" y="0"/>
                  </a:moveTo>
                  <a:cubicBezTo>
                    <a:pt x="11" y="2"/>
                    <a:pt x="13" y="9"/>
                    <a:pt x="14" y="13"/>
                  </a:cubicBezTo>
                  <a:cubicBezTo>
                    <a:pt x="14" y="16"/>
                    <a:pt x="13" y="18"/>
                    <a:pt x="13" y="18"/>
                  </a:cubicBezTo>
                  <a:cubicBezTo>
                    <a:pt x="8" y="17"/>
                    <a:pt x="0" y="4"/>
                    <a:pt x="0" y="4"/>
                  </a:cubicBezTo>
                  <a:cubicBezTo>
                    <a:pt x="2" y="13"/>
                    <a:pt x="9" y="19"/>
                    <a:pt x="9" y="19"/>
                  </a:cubicBezTo>
                  <a:cubicBezTo>
                    <a:pt x="5" y="18"/>
                    <a:pt x="0" y="14"/>
                    <a:pt x="0" y="14"/>
                  </a:cubicBezTo>
                  <a:cubicBezTo>
                    <a:pt x="5" y="19"/>
                    <a:pt x="11" y="22"/>
                    <a:pt x="14" y="22"/>
                  </a:cubicBezTo>
                  <a:cubicBezTo>
                    <a:pt x="15" y="22"/>
                    <a:pt x="15" y="22"/>
                    <a:pt x="15" y="22"/>
                  </a:cubicBezTo>
                  <a:cubicBezTo>
                    <a:pt x="18" y="21"/>
                    <a:pt x="18" y="19"/>
                    <a:pt x="20" y="19"/>
                  </a:cubicBezTo>
                  <a:cubicBezTo>
                    <a:pt x="20" y="19"/>
                    <a:pt x="20" y="19"/>
                    <a:pt x="21" y="19"/>
                  </a:cubicBezTo>
                  <a:cubicBezTo>
                    <a:pt x="21" y="19"/>
                    <a:pt x="21" y="19"/>
                    <a:pt x="22" y="19"/>
                  </a:cubicBezTo>
                  <a:cubicBezTo>
                    <a:pt x="24" y="19"/>
                    <a:pt x="28" y="17"/>
                    <a:pt x="31" y="9"/>
                  </a:cubicBezTo>
                  <a:cubicBezTo>
                    <a:pt x="31" y="7"/>
                    <a:pt x="32" y="5"/>
                    <a:pt x="32" y="3"/>
                  </a:cubicBezTo>
                  <a:cubicBezTo>
                    <a:pt x="31" y="7"/>
                    <a:pt x="26" y="14"/>
                    <a:pt x="26" y="14"/>
                  </a:cubicBezTo>
                  <a:cubicBezTo>
                    <a:pt x="27" y="12"/>
                    <a:pt x="27" y="4"/>
                    <a:pt x="27" y="2"/>
                  </a:cubicBezTo>
                  <a:cubicBezTo>
                    <a:pt x="27" y="6"/>
                    <a:pt x="23" y="14"/>
                    <a:pt x="21" y="14"/>
                  </a:cubicBezTo>
                  <a:cubicBezTo>
                    <a:pt x="21" y="14"/>
                    <a:pt x="21" y="14"/>
                    <a:pt x="21" y="14"/>
                  </a:cubicBezTo>
                  <a:cubicBezTo>
                    <a:pt x="20" y="14"/>
                    <a:pt x="19" y="4"/>
                    <a:pt x="19" y="2"/>
                  </a:cubicBezTo>
                  <a:cubicBezTo>
                    <a:pt x="19" y="4"/>
                    <a:pt x="19" y="15"/>
                    <a:pt x="17" y="15"/>
                  </a:cubicBezTo>
                  <a:cubicBezTo>
                    <a:pt x="17" y="15"/>
                    <a:pt x="17" y="15"/>
                    <a:pt x="17" y="15"/>
                  </a:cubicBezTo>
                  <a:cubicBezTo>
                    <a:pt x="15" y="14"/>
                    <a:pt x="12" y="3"/>
                    <a:pt x="11"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6" name="Freeform 54">
              <a:extLst>
                <a:ext uri="{FF2B5EF4-FFF2-40B4-BE49-F238E27FC236}">
                  <a16:creationId xmlns="" xmlns:a16="http://schemas.microsoft.com/office/drawing/2014/main" id="{C0411C29-EDC1-4EE0-B71D-3042E33AB51C}"/>
                </a:ext>
              </a:extLst>
            </p:cNvPr>
            <p:cNvSpPr>
              <a:spLocks/>
            </p:cNvSpPr>
            <p:nvPr/>
          </p:nvSpPr>
          <p:spPr bwMode="auto">
            <a:xfrm flipH="1">
              <a:off x="1166813" y="6261100"/>
              <a:ext cx="6350" cy="0"/>
            </a:xfrm>
            <a:custGeom>
              <a:avLst/>
              <a:gdLst>
                <a:gd name="T0" fmla="*/ 2 w 2"/>
                <a:gd name="T1" fmla="*/ 0 w 2"/>
                <a:gd name="T2" fmla="*/ 2 w 2"/>
              </a:gdLst>
              <a:ahLst/>
              <a:cxnLst>
                <a:cxn ang="0">
                  <a:pos x="T0" y="0"/>
                </a:cxn>
                <a:cxn ang="0">
                  <a:pos x="T1" y="0"/>
                </a:cxn>
                <a:cxn ang="0">
                  <a:pos x="T2" y="0"/>
                </a:cxn>
              </a:cxnLst>
              <a:rect l="0" t="0" r="r" b="b"/>
              <a:pathLst>
                <a:path w="2">
                  <a:moveTo>
                    <a:pt x="2" y="0"/>
                  </a:moveTo>
                  <a:cubicBezTo>
                    <a:pt x="2" y="0"/>
                    <a:pt x="1" y="0"/>
                    <a:pt x="0" y="0"/>
                  </a:cubicBezTo>
                  <a:cubicBezTo>
                    <a:pt x="1" y="0"/>
                    <a:pt x="2" y="0"/>
                    <a:pt x="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7" name="Freeform 55">
              <a:extLst>
                <a:ext uri="{FF2B5EF4-FFF2-40B4-BE49-F238E27FC236}">
                  <a16:creationId xmlns="" xmlns:a16="http://schemas.microsoft.com/office/drawing/2014/main" id="{F2736327-C1CD-4CA4-BACF-ABD4C2F19F7A}"/>
                </a:ext>
              </a:extLst>
            </p:cNvPr>
            <p:cNvSpPr>
              <a:spLocks/>
            </p:cNvSpPr>
            <p:nvPr/>
          </p:nvSpPr>
          <p:spPr bwMode="auto">
            <a:xfrm flipH="1">
              <a:off x="1165225" y="6189663"/>
              <a:ext cx="69850" cy="104775"/>
            </a:xfrm>
            <a:custGeom>
              <a:avLst/>
              <a:gdLst>
                <a:gd name="T0" fmla="*/ 10 w 25"/>
                <a:gd name="T1" fmla="*/ 0 h 37"/>
                <a:gd name="T2" fmla="*/ 3 w 25"/>
                <a:gd name="T3" fmla="*/ 9 h 37"/>
                <a:gd name="T4" fmla="*/ 0 w 25"/>
                <a:gd name="T5" fmla="*/ 19 h 37"/>
                <a:gd name="T6" fmla="*/ 2 w 25"/>
                <a:gd name="T7" fmla="*/ 23 h 37"/>
                <a:gd name="T8" fmla="*/ 3 w 25"/>
                <a:gd name="T9" fmla="*/ 25 h 37"/>
                <a:gd name="T10" fmla="*/ 3 w 25"/>
                <a:gd name="T11" fmla="*/ 27 h 37"/>
                <a:gd name="T12" fmla="*/ 3 w 25"/>
                <a:gd name="T13" fmla="*/ 29 h 37"/>
                <a:gd name="T14" fmla="*/ 24 w 25"/>
                <a:gd name="T15" fmla="*/ 37 h 37"/>
                <a:gd name="T16" fmla="*/ 25 w 25"/>
                <a:gd name="T17" fmla="*/ 37 h 37"/>
                <a:gd name="T18" fmla="*/ 12 w 25"/>
                <a:gd name="T19" fmla="*/ 31 h 37"/>
                <a:gd name="T20" fmla="*/ 22 w 25"/>
                <a:gd name="T21" fmla="*/ 25 h 37"/>
                <a:gd name="T22" fmla="*/ 12 w 25"/>
                <a:gd name="T23" fmla="*/ 27 h 37"/>
                <a:gd name="T24" fmla="*/ 10 w 25"/>
                <a:gd name="T25" fmla="*/ 26 h 37"/>
                <a:gd name="T26" fmla="*/ 22 w 25"/>
                <a:gd name="T27" fmla="*/ 18 h 37"/>
                <a:gd name="T28" fmla="*/ 9 w 25"/>
                <a:gd name="T29" fmla="*/ 22 h 37"/>
                <a:gd name="T30" fmla="*/ 9 w 25"/>
                <a:gd name="T31" fmla="*/ 22 h 37"/>
                <a:gd name="T32" fmla="*/ 17 w 25"/>
                <a:gd name="T33" fmla="*/ 9 h 37"/>
                <a:gd name="T34" fmla="*/ 6 w 25"/>
                <a:gd name="T35" fmla="*/ 17 h 37"/>
                <a:gd name="T36" fmla="*/ 5 w 25"/>
                <a:gd name="T37" fmla="*/ 16 h 37"/>
                <a:gd name="T38" fmla="*/ 10 w 25"/>
                <a:gd name="T39"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 h="37">
                  <a:moveTo>
                    <a:pt x="10" y="0"/>
                  </a:moveTo>
                  <a:cubicBezTo>
                    <a:pt x="7" y="2"/>
                    <a:pt x="5" y="6"/>
                    <a:pt x="3" y="9"/>
                  </a:cubicBezTo>
                  <a:cubicBezTo>
                    <a:pt x="1" y="13"/>
                    <a:pt x="0" y="16"/>
                    <a:pt x="0" y="19"/>
                  </a:cubicBezTo>
                  <a:cubicBezTo>
                    <a:pt x="0" y="21"/>
                    <a:pt x="1" y="23"/>
                    <a:pt x="2" y="23"/>
                  </a:cubicBezTo>
                  <a:cubicBezTo>
                    <a:pt x="3" y="24"/>
                    <a:pt x="3" y="25"/>
                    <a:pt x="3" y="25"/>
                  </a:cubicBezTo>
                  <a:cubicBezTo>
                    <a:pt x="3" y="26"/>
                    <a:pt x="3" y="27"/>
                    <a:pt x="3" y="27"/>
                  </a:cubicBezTo>
                  <a:cubicBezTo>
                    <a:pt x="3" y="28"/>
                    <a:pt x="3" y="28"/>
                    <a:pt x="3" y="29"/>
                  </a:cubicBezTo>
                  <a:cubicBezTo>
                    <a:pt x="4" y="31"/>
                    <a:pt x="14" y="37"/>
                    <a:pt x="24" y="37"/>
                  </a:cubicBezTo>
                  <a:cubicBezTo>
                    <a:pt x="24" y="37"/>
                    <a:pt x="24" y="37"/>
                    <a:pt x="25" y="37"/>
                  </a:cubicBezTo>
                  <a:cubicBezTo>
                    <a:pt x="20" y="37"/>
                    <a:pt x="14" y="34"/>
                    <a:pt x="12" y="31"/>
                  </a:cubicBezTo>
                  <a:cubicBezTo>
                    <a:pt x="10" y="29"/>
                    <a:pt x="17" y="27"/>
                    <a:pt x="22" y="25"/>
                  </a:cubicBezTo>
                  <a:cubicBezTo>
                    <a:pt x="19" y="26"/>
                    <a:pt x="15" y="27"/>
                    <a:pt x="12" y="27"/>
                  </a:cubicBezTo>
                  <a:cubicBezTo>
                    <a:pt x="11" y="27"/>
                    <a:pt x="11" y="27"/>
                    <a:pt x="10" y="26"/>
                  </a:cubicBezTo>
                  <a:cubicBezTo>
                    <a:pt x="10" y="24"/>
                    <a:pt x="21" y="18"/>
                    <a:pt x="22" y="18"/>
                  </a:cubicBezTo>
                  <a:cubicBezTo>
                    <a:pt x="22" y="18"/>
                    <a:pt x="12" y="22"/>
                    <a:pt x="9" y="22"/>
                  </a:cubicBezTo>
                  <a:cubicBezTo>
                    <a:pt x="9" y="22"/>
                    <a:pt x="9" y="22"/>
                    <a:pt x="9" y="22"/>
                  </a:cubicBezTo>
                  <a:cubicBezTo>
                    <a:pt x="7" y="21"/>
                    <a:pt x="16" y="11"/>
                    <a:pt x="17" y="9"/>
                  </a:cubicBezTo>
                  <a:cubicBezTo>
                    <a:pt x="16" y="10"/>
                    <a:pt x="10" y="17"/>
                    <a:pt x="6" y="17"/>
                  </a:cubicBezTo>
                  <a:cubicBezTo>
                    <a:pt x="5" y="17"/>
                    <a:pt x="5" y="16"/>
                    <a:pt x="5" y="16"/>
                  </a:cubicBezTo>
                  <a:cubicBezTo>
                    <a:pt x="2" y="12"/>
                    <a:pt x="9" y="1"/>
                    <a:pt x="10"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8" name="Freeform 56">
              <a:extLst>
                <a:ext uri="{FF2B5EF4-FFF2-40B4-BE49-F238E27FC236}">
                  <a16:creationId xmlns="" xmlns:a16="http://schemas.microsoft.com/office/drawing/2014/main" id="{FCD934A4-BD2A-4E74-A130-FC99E4BC1CB2}"/>
                </a:ext>
              </a:extLst>
            </p:cNvPr>
            <p:cNvSpPr>
              <a:spLocks/>
            </p:cNvSpPr>
            <p:nvPr/>
          </p:nvSpPr>
          <p:spPr bwMode="auto">
            <a:xfrm flipH="1">
              <a:off x="2141538" y="6124575"/>
              <a:ext cx="217488" cy="138113"/>
            </a:xfrm>
            <a:custGeom>
              <a:avLst/>
              <a:gdLst>
                <a:gd name="T0" fmla="*/ 2 w 77"/>
                <a:gd name="T1" fmla="*/ 18 h 49"/>
                <a:gd name="T2" fmla="*/ 9 w 77"/>
                <a:gd name="T3" fmla="*/ 5 h 49"/>
                <a:gd name="T4" fmla="*/ 14 w 77"/>
                <a:gd name="T5" fmla="*/ 1 h 49"/>
                <a:gd name="T6" fmla="*/ 28 w 77"/>
                <a:gd name="T7" fmla="*/ 3 h 49"/>
                <a:gd name="T8" fmla="*/ 41 w 77"/>
                <a:gd name="T9" fmla="*/ 8 h 49"/>
                <a:gd name="T10" fmla="*/ 28 w 77"/>
                <a:gd name="T11" fmla="*/ 9 h 49"/>
                <a:gd name="T12" fmla="*/ 48 w 77"/>
                <a:gd name="T13" fmla="*/ 11 h 49"/>
                <a:gd name="T14" fmla="*/ 73 w 77"/>
                <a:gd name="T15" fmla="*/ 25 h 49"/>
                <a:gd name="T16" fmla="*/ 72 w 77"/>
                <a:gd name="T17" fmla="*/ 25 h 49"/>
                <a:gd name="T18" fmla="*/ 75 w 77"/>
                <a:gd name="T19" fmla="*/ 43 h 49"/>
                <a:gd name="T20" fmla="*/ 58 w 77"/>
                <a:gd name="T21" fmla="*/ 46 h 49"/>
                <a:gd name="T22" fmla="*/ 42 w 77"/>
                <a:gd name="T23" fmla="*/ 49 h 49"/>
                <a:gd name="T24" fmla="*/ 29 w 77"/>
                <a:gd name="T25" fmla="*/ 46 h 49"/>
                <a:gd name="T26" fmla="*/ 28 w 77"/>
                <a:gd name="T27" fmla="*/ 46 h 49"/>
                <a:gd name="T28" fmla="*/ 11 w 77"/>
                <a:gd name="T29" fmla="*/ 40 h 49"/>
                <a:gd name="T30" fmla="*/ 2 w 77"/>
                <a:gd name="T31" fmla="*/ 24 h 49"/>
                <a:gd name="T32" fmla="*/ 2 w 77"/>
                <a:gd name="T33" fmla="*/ 18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7" h="49">
                  <a:moveTo>
                    <a:pt x="2" y="18"/>
                  </a:moveTo>
                  <a:cubicBezTo>
                    <a:pt x="4" y="15"/>
                    <a:pt x="4" y="11"/>
                    <a:pt x="9" y="5"/>
                  </a:cubicBezTo>
                  <a:cubicBezTo>
                    <a:pt x="10" y="4"/>
                    <a:pt x="12" y="3"/>
                    <a:pt x="14" y="1"/>
                  </a:cubicBezTo>
                  <a:cubicBezTo>
                    <a:pt x="17" y="0"/>
                    <a:pt x="22" y="1"/>
                    <a:pt x="28" y="3"/>
                  </a:cubicBezTo>
                  <a:cubicBezTo>
                    <a:pt x="32" y="4"/>
                    <a:pt x="36" y="6"/>
                    <a:pt x="41" y="8"/>
                  </a:cubicBezTo>
                  <a:cubicBezTo>
                    <a:pt x="35" y="8"/>
                    <a:pt x="30" y="9"/>
                    <a:pt x="28" y="9"/>
                  </a:cubicBezTo>
                  <a:cubicBezTo>
                    <a:pt x="33" y="9"/>
                    <a:pt x="41" y="10"/>
                    <a:pt x="48" y="11"/>
                  </a:cubicBezTo>
                  <a:cubicBezTo>
                    <a:pt x="57" y="16"/>
                    <a:pt x="67" y="21"/>
                    <a:pt x="73" y="25"/>
                  </a:cubicBezTo>
                  <a:cubicBezTo>
                    <a:pt x="72" y="25"/>
                    <a:pt x="72" y="25"/>
                    <a:pt x="72" y="25"/>
                  </a:cubicBezTo>
                  <a:cubicBezTo>
                    <a:pt x="59" y="30"/>
                    <a:pt x="77" y="43"/>
                    <a:pt x="75" y="43"/>
                  </a:cubicBezTo>
                  <a:cubicBezTo>
                    <a:pt x="58" y="46"/>
                    <a:pt x="58" y="46"/>
                    <a:pt x="58" y="46"/>
                  </a:cubicBezTo>
                  <a:cubicBezTo>
                    <a:pt x="42" y="49"/>
                    <a:pt x="42" y="49"/>
                    <a:pt x="42" y="49"/>
                  </a:cubicBezTo>
                  <a:cubicBezTo>
                    <a:pt x="42" y="49"/>
                    <a:pt x="36" y="48"/>
                    <a:pt x="29" y="46"/>
                  </a:cubicBezTo>
                  <a:cubicBezTo>
                    <a:pt x="28" y="46"/>
                    <a:pt x="28" y="46"/>
                    <a:pt x="28" y="46"/>
                  </a:cubicBezTo>
                  <a:cubicBezTo>
                    <a:pt x="22" y="45"/>
                    <a:pt x="15" y="42"/>
                    <a:pt x="11" y="40"/>
                  </a:cubicBezTo>
                  <a:cubicBezTo>
                    <a:pt x="4" y="34"/>
                    <a:pt x="3" y="26"/>
                    <a:pt x="2" y="24"/>
                  </a:cubicBezTo>
                  <a:cubicBezTo>
                    <a:pt x="2" y="23"/>
                    <a:pt x="0" y="21"/>
                    <a:pt x="2" y="18"/>
                  </a:cubicBezTo>
                </a:path>
              </a:pathLst>
            </a:custGeom>
            <a:solidFill>
              <a:srgbClr val="F9E5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9" name="Freeform 57">
              <a:extLst>
                <a:ext uri="{FF2B5EF4-FFF2-40B4-BE49-F238E27FC236}">
                  <a16:creationId xmlns="" xmlns:a16="http://schemas.microsoft.com/office/drawing/2014/main" id="{A8AE993C-BD03-43EA-A5EC-CDB935ECECF4}"/>
                </a:ext>
              </a:extLst>
            </p:cNvPr>
            <p:cNvSpPr>
              <a:spLocks noEditPoints="1"/>
            </p:cNvSpPr>
            <p:nvPr/>
          </p:nvSpPr>
          <p:spPr bwMode="auto">
            <a:xfrm flipH="1">
              <a:off x="2271713" y="6138863"/>
              <a:ext cx="84138" cy="107950"/>
            </a:xfrm>
            <a:custGeom>
              <a:avLst/>
              <a:gdLst>
                <a:gd name="T0" fmla="*/ 15 w 30"/>
                <a:gd name="T1" fmla="*/ 33 h 38"/>
                <a:gd name="T2" fmla="*/ 12 w 30"/>
                <a:gd name="T3" fmla="*/ 36 h 38"/>
                <a:gd name="T4" fmla="*/ 17 w 30"/>
                <a:gd name="T5" fmla="*/ 38 h 38"/>
                <a:gd name="T6" fmla="*/ 19 w 30"/>
                <a:gd name="T7" fmla="*/ 36 h 38"/>
                <a:gd name="T8" fmla="*/ 15 w 30"/>
                <a:gd name="T9" fmla="*/ 33 h 38"/>
                <a:gd name="T10" fmla="*/ 25 w 30"/>
                <a:gd name="T11" fmla="*/ 24 h 38"/>
                <a:gd name="T12" fmla="*/ 24 w 30"/>
                <a:gd name="T13" fmla="*/ 25 h 38"/>
                <a:gd name="T14" fmla="*/ 30 w 30"/>
                <a:gd name="T15" fmla="*/ 26 h 38"/>
                <a:gd name="T16" fmla="*/ 25 w 30"/>
                <a:gd name="T17" fmla="*/ 24 h 38"/>
                <a:gd name="T18" fmla="*/ 18 w 30"/>
                <a:gd name="T19" fmla="*/ 21 h 38"/>
                <a:gd name="T20" fmla="*/ 6 w 30"/>
                <a:gd name="T21" fmla="*/ 30 h 38"/>
                <a:gd name="T22" fmla="*/ 10 w 30"/>
                <a:gd name="T23" fmla="*/ 35 h 38"/>
                <a:gd name="T24" fmla="*/ 11 w 30"/>
                <a:gd name="T25" fmla="*/ 35 h 38"/>
                <a:gd name="T26" fmla="*/ 13 w 30"/>
                <a:gd name="T27" fmla="*/ 32 h 38"/>
                <a:gd name="T28" fmla="*/ 11 w 30"/>
                <a:gd name="T29" fmla="*/ 27 h 38"/>
                <a:gd name="T30" fmla="*/ 18 w 30"/>
                <a:gd name="T31" fmla="*/ 24 h 38"/>
                <a:gd name="T32" fmla="*/ 22 w 30"/>
                <a:gd name="T33" fmla="*/ 24 h 38"/>
                <a:gd name="T34" fmla="*/ 23 w 30"/>
                <a:gd name="T35" fmla="*/ 23 h 38"/>
                <a:gd name="T36" fmla="*/ 18 w 30"/>
                <a:gd name="T37" fmla="*/ 21 h 38"/>
                <a:gd name="T38" fmla="*/ 15 w 30"/>
                <a:gd name="T39" fmla="*/ 13 h 38"/>
                <a:gd name="T40" fmla="*/ 1 w 30"/>
                <a:gd name="T41" fmla="*/ 19 h 38"/>
                <a:gd name="T42" fmla="*/ 5 w 30"/>
                <a:gd name="T43" fmla="*/ 29 h 38"/>
                <a:gd name="T44" fmla="*/ 16 w 30"/>
                <a:gd name="T45" fmla="*/ 20 h 38"/>
                <a:gd name="T46" fmla="*/ 12 w 30"/>
                <a:gd name="T47" fmla="*/ 16 h 38"/>
                <a:gd name="T48" fmla="*/ 15 w 30"/>
                <a:gd name="T49" fmla="*/ 13 h 38"/>
                <a:gd name="T50" fmla="*/ 15 w 30"/>
                <a:gd name="T51" fmla="*/ 13 h 38"/>
                <a:gd name="T52" fmla="*/ 10 w 30"/>
                <a:gd name="T53" fmla="*/ 6 h 38"/>
                <a:gd name="T54" fmla="*/ 3 w 30"/>
                <a:gd name="T55" fmla="*/ 8 h 38"/>
                <a:gd name="T56" fmla="*/ 1 w 30"/>
                <a:gd name="T57" fmla="*/ 13 h 38"/>
                <a:gd name="T58" fmla="*/ 0 w 30"/>
                <a:gd name="T59" fmla="*/ 16 h 38"/>
                <a:gd name="T60" fmla="*/ 0 w 30"/>
                <a:gd name="T61" fmla="*/ 17 h 38"/>
                <a:gd name="T62" fmla="*/ 14 w 30"/>
                <a:gd name="T63" fmla="*/ 11 h 38"/>
                <a:gd name="T64" fmla="*/ 13 w 30"/>
                <a:gd name="T65" fmla="*/ 10 h 38"/>
                <a:gd name="T66" fmla="*/ 9 w 30"/>
                <a:gd name="T67" fmla="*/ 7 h 38"/>
                <a:gd name="T68" fmla="*/ 10 w 30"/>
                <a:gd name="T69" fmla="*/ 6 h 38"/>
                <a:gd name="T70" fmla="*/ 8 w 30"/>
                <a:gd name="T71" fmla="*/ 0 h 38"/>
                <a:gd name="T72" fmla="*/ 8 w 30"/>
                <a:gd name="T73" fmla="*/ 0 h 38"/>
                <a:gd name="T74" fmla="*/ 5 w 30"/>
                <a:gd name="T75" fmla="*/ 5 h 38"/>
                <a:gd name="T76" fmla="*/ 9 w 30"/>
                <a:gd name="T77" fmla="*/ 3 h 38"/>
                <a:gd name="T78" fmla="*/ 8 w 30"/>
                <a:gd name="T79"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0" h="38">
                  <a:moveTo>
                    <a:pt x="15" y="33"/>
                  </a:moveTo>
                  <a:cubicBezTo>
                    <a:pt x="14" y="34"/>
                    <a:pt x="13" y="35"/>
                    <a:pt x="12" y="36"/>
                  </a:cubicBezTo>
                  <a:cubicBezTo>
                    <a:pt x="14" y="37"/>
                    <a:pt x="15" y="37"/>
                    <a:pt x="17" y="38"/>
                  </a:cubicBezTo>
                  <a:cubicBezTo>
                    <a:pt x="17" y="37"/>
                    <a:pt x="18" y="37"/>
                    <a:pt x="19" y="36"/>
                  </a:cubicBezTo>
                  <a:cubicBezTo>
                    <a:pt x="17" y="35"/>
                    <a:pt x="16" y="34"/>
                    <a:pt x="15" y="33"/>
                  </a:cubicBezTo>
                  <a:moveTo>
                    <a:pt x="25" y="24"/>
                  </a:moveTo>
                  <a:cubicBezTo>
                    <a:pt x="25" y="24"/>
                    <a:pt x="24" y="25"/>
                    <a:pt x="24" y="25"/>
                  </a:cubicBezTo>
                  <a:cubicBezTo>
                    <a:pt x="27" y="25"/>
                    <a:pt x="29" y="26"/>
                    <a:pt x="30" y="26"/>
                  </a:cubicBezTo>
                  <a:cubicBezTo>
                    <a:pt x="29" y="26"/>
                    <a:pt x="27" y="25"/>
                    <a:pt x="25" y="24"/>
                  </a:cubicBezTo>
                  <a:moveTo>
                    <a:pt x="18" y="21"/>
                  </a:moveTo>
                  <a:cubicBezTo>
                    <a:pt x="13" y="24"/>
                    <a:pt x="9" y="27"/>
                    <a:pt x="6" y="30"/>
                  </a:cubicBezTo>
                  <a:cubicBezTo>
                    <a:pt x="7" y="32"/>
                    <a:pt x="8" y="33"/>
                    <a:pt x="10" y="35"/>
                  </a:cubicBezTo>
                  <a:cubicBezTo>
                    <a:pt x="10" y="35"/>
                    <a:pt x="11" y="35"/>
                    <a:pt x="11" y="35"/>
                  </a:cubicBezTo>
                  <a:cubicBezTo>
                    <a:pt x="12" y="34"/>
                    <a:pt x="13" y="33"/>
                    <a:pt x="13" y="32"/>
                  </a:cubicBezTo>
                  <a:cubicBezTo>
                    <a:pt x="12" y="31"/>
                    <a:pt x="11" y="29"/>
                    <a:pt x="11" y="27"/>
                  </a:cubicBezTo>
                  <a:cubicBezTo>
                    <a:pt x="11" y="25"/>
                    <a:pt x="14" y="24"/>
                    <a:pt x="18" y="24"/>
                  </a:cubicBezTo>
                  <a:cubicBezTo>
                    <a:pt x="19" y="24"/>
                    <a:pt x="20" y="24"/>
                    <a:pt x="22" y="24"/>
                  </a:cubicBezTo>
                  <a:cubicBezTo>
                    <a:pt x="22" y="24"/>
                    <a:pt x="22" y="24"/>
                    <a:pt x="23" y="23"/>
                  </a:cubicBezTo>
                  <a:cubicBezTo>
                    <a:pt x="21" y="23"/>
                    <a:pt x="19" y="22"/>
                    <a:pt x="18" y="21"/>
                  </a:cubicBezTo>
                  <a:moveTo>
                    <a:pt x="15" y="13"/>
                  </a:moveTo>
                  <a:cubicBezTo>
                    <a:pt x="10" y="15"/>
                    <a:pt x="6" y="17"/>
                    <a:pt x="1" y="19"/>
                  </a:cubicBezTo>
                  <a:cubicBezTo>
                    <a:pt x="1" y="21"/>
                    <a:pt x="2" y="24"/>
                    <a:pt x="5" y="29"/>
                  </a:cubicBezTo>
                  <a:cubicBezTo>
                    <a:pt x="8" y="25"/>
                    <a:pt x="12" y="22"/>
                    <a:pt x="16" y="20"/>
                  </a:cubicBezTo>
                  <a:cubicBezTo>
                    <a:pt x="14" y="19"/>
                    <a:pt x="12" y="17"/>
                    <a:pt x="12" y="16"/>
                  </a:cubicBezTo>
                  <a:cubicBezTo>
                    <a:pt x="12" y="14"/>
                    <a:pt x="13" y="14"/>
                    <a:pt x="15" y="13"/>
                  </a:cubicBezTo>
                  <a:cubicBezTo>
                    <a:pt x="15" y="13"/>
                    <a:pt x="15" y="13"/>
                    <a:pt x="15" y="13"/>
                  </a:cubicBezTo>
                  <a:moveTo>
                    <a:pt x="10" y="6"/>
                  </a:moveTo>
                  <a:cubicBezTo>
                    <a:pt x="7" y="7"/>
                    <a:pt x="5" y="7"/>
                    <a:pt x="3" y="8"/>
                  </a:cubicBezTo>
                  <a:cubicBezTo>
                    <a:pt x="2" y="10"/>
                    <a:pt x="2" y="12"/>
                    <a:pt x="1" y="13"/>
                  </a:cubicBezTo>
                  <a:cubicBezTo>
                    <a:pt x="0" y="14"/>
                    <a:pt x="0" y="15"/>
                    <a:pt x="0" y="16"/>
                  </a:cubicBezTo>
                  <a:cubicBezTo>
                    <a:pt x="0" y="17"/>
                    <a:pt x="0" y="17"/>
                    <a:pt x="0" y="17"/>
                  </a:cubicBezTo>
                  <a:cubicBezTo>
                    <a:pt x="5" y="15"/>
                    <a:pt x="9" y="13"/>
                    <a:pt x="14" y="11"/>
                  </a:cubicBezTo>
                  <a:cubicBezTo>
                    <a:pt x="14" y="11"/>
                    <a:pt x="13" y="11"/>
                    <a:pt x="13" y="10"/>
                  </a:cubicBezTo>
                  <a:cubicBezTo>
                    <a:pt x="11" y="10"/>
                    <a:pt x="10" y="9"/>
                    <a:pt x="9" y="7"/>
                  </a:cubicBezTo>
                  <a:cubicBezTo>
                    <a:pt x="9" y="7"/>
                    <a:pt x="9" y="6"/>
                    <a:pt x="10" y="6"/>
                  </a:cubicBezTo>
                  <a:moveTo>
                    <a:pt x="8" y="0"/>
                  </a:moveTo>
                  <a:cubicBezTo>
                    <a:pt x="8" y="0"/>
                    <a:pt x="8" y="0"/>
                    <a:pt x="8" y="0"/>
                  </a:cubicBezTo>
                  <a:cubicBezTo>
                    <a:pt x="6" y="2"/>
                    <a:pt x="5" y="3"/>
                    <a:pt x="5" y="5"/>
                  </a:cubicBezTo>
                  <a:cubicBezTo>
                    <a:pt x="6" y="4"/>
                    <a:pt x="8" y="4"/>
                    <a:pt x="9" y="3"/>
                  </a:cubicBezTo>
                  <a:cubicBezTo>
                    <a:pt x="9" y="2"/>
                    <a:pt x="8" y="1"/>
                    <a:pt x="8" y="0"/>
                  </a:cubicBezTo>
                </a:path>
              </a:pathLst>
            </a:custGeom>
            <a:solidFill>
              <a:srgbClr val="FCF2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0" name="Freeform 58">
              <a:extLst>
                <a:ext uri="{FF2B5EF4-FFF2-40B4-BE49-F238E27FC236}">
                  <a16:creationId xmlns="" xmlns:a16="http://schemas.microsoft.com/office/drawing/2014/main" id="{51DB9795-34C7-4458-8FEA-17D0427191E5}"/>
                </a:ext>
              </a:extLst>
            </p:cNvPr>
            <p:cNvSpPr>
              <a:spLocks/>
            </p:cNvSpPr>
            <p:nvPr/>
          </p:nvSpPr>
          <p:spPr bwMode="auto">
            <a:xfrm flipH="1">
              <a:off x="2098675" y="6297613"/>
              <a:ext cx="201613" cy="190500"/>
            </a:xfrm>
            <a:custGeom>
              <a:avLst/>
              <a:gdLst>
                <a:gd name="T0" fmla="*/ 3 w 71"/>
                <a:gd name="T1" fmla="*/ 26 h 67"/>
                <a:gd name="T2" fmla="*/ 3 w 71"/>
                <a:gd name="T3" fmla="*/ 26 h 67"/>
                <a:gd name="T4" fmla="*/ 4 w 71"/>
                <a:gd name="T5" fmla="*/ 26 h 67"/>
                <a:gd name="T6" fmla="*/ 26 w 71"/>
                <a:gd name="T7" fmla="*/ 0 h 67"/>
                <a:gd name="T8" fmla="*/ 71 w 71"/>
                <a:gd name="T9" fmla="*/ 12 h 67"/>
                <a:gd name="T10" fmla="*/ 40 w 71"/>
                <a:gd name="T11" fmla="*/ 55 h 67"/>
                <a:gd name="T12" fmla="*/ 40 w 71"/>
                <a:gd name="T13" fmla="*/ 55 h 67"/>
                <a:gd name="T14" fmla="*/ 22 w 71"/>
                <a:gd name="T15" fmla="*/ 63 h 67"/>
                <a:gd name="T16" fmla="*/ 16 w 71"/>
                <a:gd name="T17" fmla="*/ 63 h 67"/>
                <a:gd name="T18" fmla="*/ 11 w 71"/>
                <a:gd name="T19" fmla="*/ 53 h 67"/>
                <a:gd name="T20" fmla="*/ 3 w 71"/>
                <a:gd name="T21" fmla="*/ 49 h 67"/>
                <a:gd name="T22" fmla="*/ 3 w 71"/>
                <a:gd name="T23" fmla="*/ 26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1" h="67">
                  <a:moveTo>
                    <a:pt x="3" y="26"/>
                  </a:moveTo>
                  <a:cubicBezTo>
                    <a:pt x="3" y="26"/>
                    <a:pt x="3" y="26"/>
                    <a:pt x="3" y="26"/>
                  </a:cubicBezTo>
                  <a:cubicBezTo>
                    <a:pt x="4" y="26"/>
                    <a:pt x="4" y="26"/>
                    <a:pt x="4" y="26"/>
                  </a:cubicBezTo>
                  <a:cubicBezTo>
                    <a:pt x="6" y="17"/>
                    <a:pt x="13" y="8"/>
                    <a:pt x="26" y="0"/>
                  </a:cubicBezTo>
                  <a:cubicBezTo>
                    <a:pt x="71" y="12"/>
                    <a:pt x="71" y="12"/>
                    <a:pt x="71" y="12"/>
                  </a:cubicBezTo>
                  <a:cubicBezTo>
                    <a:pt x="71" y="12"/>
                    <a:pt x="63" y="39"/>
                    <a:pt x="40" y="55"/>
                  </a:cubicBezTo>
                  <a:cubicBezTo>
                    <a:pt x="40" y="55"/>
                    <a:pt x="40" y="55"/>
                    <a:pt x="40" y="55"/>
                  </a:cubicBezTo>
                  <a:cubicBezTo>
                    <a:pt x="35" y="58"/>
                    <a:pt x="29" y="61"/>
                    <a:pt x="22" y="63"/>
                  </a:cubicBezTo>
                  <a:cubicBezTo>
                    <a:pt x="22" y="63"/>
                    <a:pt x="19" y="67"/>
                    <a:pt x="16" y="63"/>
                  </a:cubicBezTo>
                  <a:cubicBezTo>
                    <a:pt x="13" y="60"/>
                    <a:pt x="15" y="54"/>
                    <a:pt x="11" y="53"/>
                  </a:cubicBezTo>
                  <a:cubicBezTo>
                    <a:pt x="8" y="52"/>
                    <a:pt x="6" y="54"/>
                    <a:pt x="3" y="49"/>
                  </a:cubicBezTo>
                  <a:cubicBezTo>
                    <a:pt x="2" y="47"/>
                    <a:pt x="0" y="37"/>
                    <a:pt x="3" y="26"/>
                  </a:cubicBezTo>
                </a:path>
              </a:pathLst>
            </a:custGeom>
            <a:solidFill>
              <a:srgbClr val="F9E5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1" name="Freeform 59">
              <a:extLst>
                <a:ext uri="{FF2B5EF4-FFF2-40B4-BE49-F238E27FC236}">
                  <a16:creationId xmlns="" xmlns:a16="http://schemas.microsoft.com/office/drawing/2014/main" id="{F6DE8AB7-2506-4470-8D3D-053950999AF5}"/>
                </a:ext>
              </a:extLst>
            </p:cNvPr>
            <p:cNvSpPr>
              <a:spLocks noEditPoints="1"/>
            </p:cNvSpPr>
            <p:nvPr/>
          </p:nvSpPr>
          <p:spPr bwMode="auto">
            <a:xfrm flipH="1">
              <a:off x="2185988" y="6372225"/>
              <a:ext cx="111125" cy="109538"/>
            </a:xfrm>
            <a:custGeom>
              <a:avLst/>
              <a:gdLst>
                <a:gd name="T0" fmla="*/ 39 w 39"/>
                <a:gd name="T1" fmla="*/ 29 h 39"/>
                <a:gd name="T2" fmla="*/ 28 w 39"/>
                <a:gd name="T3" fmla="*/ 32 h 39"/>
                <a:gd name="T4" fmla="*/ 18 w 39"/>
                <a:gd name="T5" fmla="*/ 39 h 39"/>
                <a:gd name="T6" fmla="*/ 18 w 39"/>
                <a:gd name="T7" fmla="*/ 39 h 39"/>
                <a:gd name="T8" fmla="*/ 21 w 39"/>
                <a:gd name="T9" fmla="*/ 37 h 39"/>
                <a:gd name="T10" fmla="*/ 39 w 39"/>
                <a:gd name="T11" fmla="*/ 29 h 39"/>
                <a:gd name="T12" fmla="*/ 32 w 39"/>
                <a:gd name="T13" fmla="*/ 18 h 39"/>
                <a:gd name="T14" fmla="*/ 17 w 39"/>
                <a:gd name="T15" fmla="*/ 23 h 39"/>
                <a:gd name="T16" fmla="*/ 16 w 39"/>
                <a:gd name="T17" fmla="*/ 23 h 39"/>
                <a:gd name="T18" fmla="*/ 7 w 39"/>
                <a:gd name="T19" fmla="*/ 24 h 39"/>
                <a:gd name="T20" fmla="*/ 3 w 39"/>
                <a:gd name="T21" fmla="*/ 24 h 39"/>
                <a:gd name="T22" fmla="*/ 10 w 39"/>
                <a:gd name="T23" fmla="*/ 27 h 39"/>
                <a:gd name="T24" fmla="*/ 15 w 39"/>
                <a:gd name="T25" fmla="*/ 37 h 39"/>
                <a:gd name="T26" fmla="*/ 16 w 39"/>
                <a:gd name="T27" fmla="*/ 38 h 39"/>
                <a:gd name="T28" fmla="*/ 25 w 39"/>
                <a:gd name="T29" fmla="*/ 32 h 39"/>
                <a:gd name="T30" fmla="*/ 22 w 39"/>
                <a:gd name="T31" fmla="*/ 31 h 39"/>
                <a:gd name="T32" fmla="*/ 32 w 39"/>
                <a:gd name="T33" fmla="*/ 18 h 39"/>
                <a:gd name="T34" fmla="*/ 19 w 39"/>
                <a:gd name="T35" fmla="*/ 12 h 39"/>
                <a:gd name="T36" fmla="*/ 18 w 39"/>
                <a:gd name="T37" fmla="*/ 12 h 39"/>
                <a:gd name="T38" fmla="*/ 10 w 39"/>
                <a:gd name="T39" fmla="*/ 17 h 39"/>
                <a:gd name="T40" fmla="*/ 9 w 39"/>
                <a:gd name="T41" fmla="*/ 17 h 39"/>
                <a:gd name="T42" fmla="*/ 9 w 39"/>
                <a:gd name="T43" fmla="*/ 14 h 39"/>
                <a:gd name="T44" fmla="*/ 1 w 39"/>
                <a:gd name="T45" fmla="*/ 15 h 39"/>
                <a:gd name="T46" fmla="*/ 2 w 39"/>
                <a:gd name="T47" fmla="*/ 22 h 39"/>
                <a:gd name="T48" fmla="*/ 8 w 39"/>
                <a:gd name="T49" fmla="*/ 22 h 39"/>
                <a:gd name="T50" fmla="*/ 14 w 39"/>
                <a:gd name="T51" fmla="*/ 22 h 39"/>
                <a:gd name="T52" fmla="*/ 19 w 39"/>
                <a:gd name="T53" fmla="*/ 12 h 39"/>
                <a:gd name="T54" fmla="*/ 22 w 39"/>
                <a:gd name="T55" fmla="*/ 9 h 39"/>
                <a:gd name="T56" fmla="*/ 21 w 39"/>
                <a:gd name="T57" fmla="*/ 9 h 39"/>
                <a:gd name="T58" fmla="*/ 22 w 39"/>
                <a:gd name="T59" fmla="*/ 9 h 39"/>
                <a:gd name="T60" fmla="*/ 22 w 39"/>
                <a:gd name="T61" fmla="*/ 9 h 39"/>
                <a:gd name="T62" fmla="*/ 2 w 39"/>
                <a:gd name="T63" fmla="*/ 9 h 39"/>
                <a:gd name="T64" fmla="*/ 1 w 39"/>
                <a:gd name="T65" fmla="*/ 9 h 39"/>
                <a:gd name="T66" fmla="*/ 0 w 39"/>
                <a:gd name="T67" fmla="*/ 12 h 39"/>
                <a:gd name="T68" fmla="*/ 3 w 39"/>
                <a:gd name="T69" fmla="*/ 12 h 39"/>
                <a:gd name="T70" fmla="*/ 3 w 39"/>
                <a:gd name="T71" fmla="*/ 12 h 39"/>
                <a:gd name="T72" fmla="*/ 2 w 39"/>
                <a:gd name="T73" fmla="*/ 9 h 39"/>
                <a:gd name="T74" fmla="*/ 9 w 39"/>
                <a:gd name="T75" fmla="*/ 8 h 39"/>
                <a:gd name="T76" fmla="*/ 8 w 39"/>
                <a:gd name="T77" fmla="*/ 8 h 39"/>
                <a:gd name="T78" fmla="*/ 5 w 39"/>
                <a:gd name="T79" fmla="*/ 12 h 39"/>
                <a:gd name="T80" fmla="*/ 9 w 39"/>
                <a:gd name="T81" fmla="*/ 12 h 39"/>
                <a:gd name="T82" fmla="*/ 9 w 39"/>
                <a:gd name="T83" fmla="*/ 8 h 39"/>
                <a:gd name="T84" fmla="*/ 10 w 39"/>
                <a:gd name="T85" fmla="*/ 3 h 39"/>
                <a:gd name="T86" fmla="*/ 8 w 39"/>
                <a:gd name="T87" fmla="*/ 6 h 39"/>
                <a:gd name="T88" fmla="*/ 9 w 39"/>
                <a:gd name="T89" fmla="*/ 6 h 39"/>
                <a:gd name="T90" fmla="*/ 10 w 39"/>
                <a:gd name="T91" fmla="*/ 3 h 39"/>
                <a:gd name="T92" fmla="*/ 2 w 39"/>
                <a:gd name="T93" fmla="*/ 0 h 39"/>
                <a:gd name="T94" fmla="*/ 1 w 39"/>
                <a:gd name="T95" fmla="*/ 7 h 39"/>
                <a:gd name="T96" fmla="*/ 1 w 39"/>
                <a:gd name="T97" fmla="*/ 7 h 39"/>
                <a:gd name="T98" fmla="*/ 2 w 39"/>
                <a:gd name="T99" fmla="*/ 7 h 39"/>
                <a:gd name="T100" fmla="*/ 2 w 39"/>
                <a:gd name="T101" fmla="*/ 0 h 39"/>
                <a:gd name="T102" fmla="*/ 2 w 39"/>
                <a:gd name="T103" fmla="*/ 0 h 39"/>
                <a:gd name="T104" fmla="*/ 2 w 39"/>
                <a:gd name="T105" fmla="*/ 0 h 39"/>
                <a:gd name="T106" fmla="*/ 2 w 39"/>
                <a:gd name="T107"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9" h="39">
                  <a:moveTo>
                    <a:pt x="39" y="29"/>
                  </a:moveTo>
                  <a:cubicBezTo>
                    <a:pt x="38" y="29"/>
                    <a:pt x="33" y="31"/>
                    <a:pt x="28" y="32"/>
                  </a:cubicBezTo>
                  <a:cubicBezTo>
                    <a:pt x="25" y="34"/>
                    <a:pt x="22" y="37"/>
                    <a:pt x="18" y="39"/>
                  </a:cubicBezTo>
                  <a:cubicBezTo>
                    <a:pt x="18" y="39"/>
                    <a:pt x="18" y="39"/>
                    <a:pt x="18" y="39"/>
                  </a:cubicBezTo>
                  <a:cubicBezTo>
                    <a:pt x="20" y="39"/>
                    <a:pt x="21" y="37"/>
                    <a:pt x="21" y="37"/>
                  </a:cubicBezTo>
                  <a:cubicBezTo>
                    <a:pt x="28" y="35"/>
                    <a:pt x="34" y="32"/>
                    <a:pt x="39" y="29"/>
                  </a:cubicBezTo>
                  <a:moveTo>
                    <a:pt x="32" y="18"/>
                  </a:moveTo>
                  <a:cubicBezTo>
                    <a:pt x="31" y="19"/>
                    <a:pt x="22" y="23"/>
                    <a:pt x="17" y="23"/>
                  </a:cubicBezTo>
                  <a:cubicBezTo>
                    <a:pt x="17" y="23"/>
                    <a:pt x="17" y="23"/>
                    <a:pt x="16" y="23"/>
                  </a:cubicBezTo>
                  <a:cubicBezTo>
                    <a:pt x="13" y="24"/>
                    <a:pt x="10" y="24"/>
                    <a:pt x="7" y="24"/>
                  </a:cubicBezTo>
                  <a:cubicBezTo>
                    <a:pt x="6" y="24"/>
                    <a:pt x="4" y="24"/>
                    <a:pt x="3" y="24"/>
                  </a:cubicBezTo>
                  <a:cubicBezTo>
                    <a:pt x="5" y="28"/>
                    <a:pt x="7" y="26"/>
                    <a:pt x="10" y="27"/>
                  </a:cubicBezTo>
                  <a:cubicBezTo>
                    <a:pt x="14" y="28"/>
                    <a:pt x="12" y="34"/>
                    <a:pt x="15" y="37"/>
                  </a:cubicBezTo>
                  <a:cubicBezTo>
                    <a:pt x="15" y="37"/>
                    <a:pt x="16" y="37"/>
                    <a:pt x="16" y="38"/>
                  </a:cubicBezTo>
                  <a:cubicBezTo>
                    <a:pt x="19" y="36"/>
                    <a:pt x="22" y="34"/>
                    <a:pt x="25" y="32"/>
                  </a:cubicBezTo>
                  <a:cubicBezTo>
                    <a:pt x="23" y="32"/>
                    <a:pt x="22" y="32"/>
                    <a:pt x="22" y="31"/>
                  </a:cubicBezTo>
                  <a:cubicBezTo>
                    <a:pt x="18" y="28"/>
                    <a:pt x="30" y="19"/>
                    <a:pt x="32" y="18"/>
                  </a:cubicBezTo>
                  <a:moveTo>
                    <a:pt x="19" y="12"/>
                  </a:moveTo>
                  <a:cubicBezTo>
                    <a:pt x="19" y="12"/>
                    <a:pt x="18" y="12"/>
                    <a:pt x="18" y="12"/>
                  </a:cubicBezTo>
                  <a:cubicBezTo>
                    <a:pt x="15" y="15"/>
                    <a:pt x="12" y="17"/>
                    <a:pt x="10" y="17"/>
                  </a:cubicBezTo>
                  <a:cubicBezTo>
                    <a:pt x="10" y="17"/>
                    <a:pt x="10" y="17"/>
                    <a:pt x="9" y="17"/>
                  </a:cubicBezTo>
                  <a:cubicBezTo>
                    <a:pt x="9" y="17"/>
                    <a:pt x="9" y="16"/>
                    <a:pt x="9" y="14"/>
                  </a:cubicBezTo>
                  <a:cubicBezTo>
                    <a:pt x="6" y="15"/>
                    <a:pt x="3" y="15"/>
                    <a:pt x="1" y="15"/>
                  </a:cubicBezTo>
                  <a:cubicBezTo>
                    <a:pt x="1" y="18"/>
                    <a:pt x="1" y="20"/>
                    <a:pt x="2" y="22"/>
                  </a:cubicBezTo>
                  <a:cubicBezTo>
                    <a:pt x="4" y="22"/>
                    <a:pt x="6" y="22"/>
                    <a:pt x="8" y="22"/>
                  </a:cubicBezTo>
                  <a:cubicBezTo>
                    <a:pt x="10" y="22"/>
                    <a:pt x="12" y="22"/>
                    <a:pt x="14" y="22"/>
                  </a:cubicBezTo>
                  <a:cubicBezTo>
                    <a:pt x="13" y="20"/>
                    <a:pt x="16" y="15"/>
                    <a:pt x="19" y="12"/>
                  </a:cubicBezTo>
                  <a:moveTo>
                    <a:pt x="22" y="9"/>
                  </a:moveTo>
                  <a:cubicBezTo>
                    <a:pt x="22" y="9"/>
                    <a:pt x="22" y="9"/>
                    <a:pt x="21" y="9"/>
                  </a:cubicBezTo>
                  <a:cubicBezTo>
                    <a:pt x="21" y="9"/>
                    <a:pt x="21" y="9"/>
                    <a:pt x="22" y="9"/>
                  </a:cubicBezTo>
                  <a:cubicBezTo>
                    <a:pt x="22" y="9"/>
                    <a:pt x="22" y="9"/>
                    <a:pt x="22" y="9"/>
                  </a:cubicBezTo>
                  <a:moveTo>
                    <a:pt x="2" y="9"/>
                  </a:moveTo>
                  <a:cubicBezTo>
                    <a:pt x="1" y="9"/>
                    <a:pt x="1" y="9"/>
                    <a:pt x="1" y="9"/>
                  </a:cubicBezTo>
                  <a:cubicBezTo>
                    <a:pt x="0" y="10"/>
                    <a:pt x="0" y="11"/>
                    <a:pt x="0" y="12"/>
                  </a:cubicBezTo>
                  <a:cubicBezTo>
                    <a:pt x="1" y="12"/>
                    <a:pt x="2" y="12"/>
                    <a:pt x="3" y="12"/>
                  </a:cubicBezTo>
                  <a:cubicBezTo>
                    <a:pt x="3" y="12"/>
                    <a:pt x="3" y="12"/>
                    <a:pt x="3" y="12"/>
                  </a:cubicBezTo>
                  <a:cubicBezTo>
                    <a:pt x="2" y="11"/>
                    <a:pt x="2" y="10"/>
                    <a:pt x="2" y="9"/>
                  </a:cubicBezTo>
                  <a:moveTo>
                    <a:pt x="9" y="8"/>
                  </a:moveTo>
                  <a:cubicBezTo>
                    <a:pt x="9" y="8"/>
                    <a:pt x="8" y="8"/>
                    <a:pt x="8" y="8"/>
                  </a:cubicBezTo>
                  <a:cubicBezTo>
                    <a:pt x="7" y="10"/>
                    <a:pt x="6" y="12"/>
                    <a:pt x="5" y="12"/>
                  </a:cubicBezTo>
                  <a:cubicBezTo>
                    <a:pt x="6" y="12"/>
                    <a:pt x="7" y="12"/>
                    <a:pt x="9" y="12"/>
                  </a:cubicBezTo>
                  <a:cubicBezTo>
                    <a:pt x="9" y="11"/>
                    <a:pt x="9" y="9"/>
                    <a:pt x="9" y="8"/>
                  </a:cubicBezTo>
                  <a:moveTo>
                    <a:pt x="10" y="3"/>
                  </a:moveTo>
                  <a:cubicBezTo>
                    <a:pt x="10" y="3"/>
                    <a:pt x="9" y="5"/>
                    <a:pt x="8" y="6"/>
                  </a:cubicBezTo>
                  <a:cubicBezTo>
                    <a:pt x="9" y="6"/>
                    <a:pt x="9" y="6"/>
                    <a:pt x="9" y="6"/>
                  </a:cubicBezTo>
                  <a:cubicBezTo>
                    <a:pt x="9" y="4"/>
                    <a:pt x="10" y="3"/>
                    <a:pt x="10" y="3"/>
                  </a:cubicBezTo>
                  <a:moveTo>
                    <a:pt x="2" y="0"/>
                  </a:moveTo>
                  <a:cubicBezTo>
                    <a:pt x="2" y="3"/>
                    <a:pt x="1" y="5"/>
                    <a:pt x="1" y="7"/>
                  </a:cubicBezTo>
                  <a:cubicBezTo>
                    <a:pt x="1" y="7"/>
                    <a:pt x="1" y="7"/>
                    <a:pt x="1" y="7"/>
                  </a:cubicBezTo>
                  <a:cubicBezTo>
                    <a:pt x="2" y="7"/>
                    <a:pt x="2" y="7"/>
                    <a:pt x="2" y="7"/>
                  </a:cubicBezTo>
                  <a:cubicBezTo>
                    <a:pt x="2" y="4"/>
                    <a:pt x="2" y="2"/>
                    <a:pt x="2" y="0"/>
                  </a:cubicBezTo>
                  <a:moveTo>
                    <a:pt x="2" y="0"/>
                  </a:moveTo>
                  <a:cubicBezTo>
                    <a:pt x="2" y="0"/>
                    <a:pt x="2" y="0"/>
                    <a:pt x="2" y="0"/>
                  </a:cubicBezTo>
                  <a:cubicBezTo>
                    <a:pt x="2" y="0"/>
                    <a:pt x="2" y="0"/>
                    <a:pt x="2" y="0"/>
                  </a:cubicBezTo>
                </a:path>
              </a:pathLst>
            </a:custGeom>
            <a:solidFill>
              <a:srgbClr val="FCF2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2" name="Freeform 60">
              <a:extLst>
                <a:ext uri="{FF2B5EF4-FFF2-40B4-BE49-F238E27FC236}">
                  <a16:creationId xmlns="" xmlns:a16="http://schemas.microsoft.com/office/drawing/2014/main" id="{369B3B1E-C411-4346-8FEF-6D531FCC4864}"/>
                </a:ext>
              </a:extLst>
            </p:cNvPr>
            <p:cNvSpPr>
              <a:spLocks/>
            </p:cNvSpPr>
            <p:nvPr/>
          </p:nvSpPr>
          <p:spPr bwMode="auto">
            <a:xfrm flipH="1">
              <a:off x="2114550" y="6223000"/>
              <a:ext cx="233363" cy="125413"/>
            </a:xfrm>
            <a:custGeom>
              <a:avLst/>
              <a:gdLst>
                <a:gd name="T0" fmla="*/ 8 w 82"/>
                <a:gd name="T1" fmla="*/ 34 h 44"/>
                <a:gd name="T2" fmla="*/ 52 w 82"/>
                <a:gd name="T3" fmla="*/ 27 h 44"/>
                <a:gd name="T4" fmla="*/ 81 w 82"/>
                <a:gd name="T5" fmla="*/ 0 h 44"/>
                <a:gd name="T6" fmla="*/ 82 w 82"/>
                <a:gd name="T7" fmla="*/ 4 h 44"/>
                <a:gd name="T8" fmla="*/ 7 w 82"/>
                <a:gd name="T9" fmla="*/ 35 h 44"/>
                <a:gd name="T10" fmla="*/ 7 w 82"/>
                <a:gd name="T11" fmla="*/ 35 h 44"/>
                <a:gd name="T12" fmla="*/ 2 w 82"/>
                <a:gd name="T13" fmla="*/ 35 h 44"/>
                <a:gd name="T14" fmla="*/ 5 w 82"/>
                <a:gd name="T15" fmla="*/ 31 h 44"/>
                <a:gd name="T16" fmla="*/ 8 w 82"/>
                <a:gd name="T17" fmla="*/ 3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 h="44">
                  <a:moveTo>
                    <a:pt x="8" y="34"/>
                  </a:moveTo>
                  <a:cubicBezTo>
                    <a:pt x="16" y="35"/>
                    <a:pt x="35" y="37"/>
                    <a:pt x="52" y="27"/>
                  </a:cubicBezTo>
                  <a:cubicBezTo>
                    <a:pt x="74" y="14"/>
                    <a:pt x="81" y="0"/>
                    <a:pt x="81" y="0"/>
                  </a:cubicBezTo>
                  <a:cubicBezTo>
                    <a:pt x="82" y="4"/>
                    <a:pt x="82" y="4"/>
                    <a:pt x="82" y="4"/>
                  </a:cubicBezTo>
                  <a:cubicBezTo>
                    <a:pt x="82" y="4"/>
                    <a:pt x="56" y="44"/>
                    <a:pt x="7" y="35"/>
                  </a:cubicBezTo>
                  <a:cubicBezTo>
                    <a:pt x="7" y="35"/>
                    <a:pt x="7" y="35"/>
                    <a:pt x="7" y="35"/>
                  </a:cubicBezTo>
                  <a:cubicBezTo>
                    <a:pt x="6" y="35"/>
                    <a:pt x="4" y="36"/>
                    <a:pt x="2" y="35"/>
                  </a:cubicBezTo>
                  <a:cubicBezTo>
                    <a:pt x="0" y="35"/>
                    <a:pt x="1" y="31"/>
                    <a:pt x="5" y="31"/>
                  </a:cubicBezTo>
                  <a:cubicBezTo>
                    <a:pt x="8" y="31"/>
                    <a:pt x="8" y="33"/>
                    <a:pt x="8" y="34"/>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3" name="Freeform 61">
              <a:extLst>
                <a:ext uri="{FF2B5EF4-FFF2-40B4-BE49-F238E27FC236}">
                  <a16:creationId xmlns="" xmlns:a16="http://schemas.microsoft.com/office/drawing/2014/main" id="{F40582F1-C438-4A6B-A0D5-F8D0018E8773}"/>
                </a:ext>
              </a:extLst>
            </p:cNvPr>
            <p:cNvSpPr>
              <a:spLocks/>
            </p:cNvSpPr>
            <p:nvPr/>
          </p:nvSpPr>
          <p:spPr bwMode="auto">
            <a:xfrm flipH="1">
              <a:off x="2124075" y="6183313"/>
              <a:ext cx="263525" cy="134938"/>
            </a:xfrm>
            <a:custGeom>
              <a:avLst/>
              <a:gdLst>
                <a:gd name="T0" fmla="*/ 92 w 93"/>
                <a:gd name="T1" fmla="*/ 5 h 47"/>
                <a:gd name="T2" fmla="*/ 93 w 93"/>
                <a:gd name="T3" fmla="*/ 0 h 47"/>
                <a:gd name="T4" fmla="*/ 9 w 93"/>
                <a:gd name="T5" fmla="*/ 43 h 47"/>
                <a:gd name="T6" fmla="*/ 3 w 93"/>
                <a:gd name="T7" fmla="*/ 42 h 47"/>
                <a:gd name="T8" fmla="*/ 9 w 93"/>
                <a:gd name="T9" fmla="*/ 44 h 47"/>
                <a:gd name="T10" fmla="*/ 9 w 93"/>
                <a:gd name="T11" fmla="*/ 44 h 47"/>
                <a:gd name="T12" fmla="*/ 40 w 93"/>
                <a:gd name="T13" fmla="*/ 38 h 47"/>
                <a:gd name="T14" fmla="*/ 92 w 93"/>
                <a:gd name="T15" fmla="*/ 5 h 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3" h="47">
                  <a:moveTo>
                    <a:pt x="92" y="5"/>
                  </a:moveTo>
                  <a:cubicBezTo>
                    <a:pt x="93" y="0"/>
                    <a:pt x="93" y="0"/>
                    <a:pt x="93" y="0"/>
                  </a:cubicBezTo>
                  <a:cubicBezTo>
                    <a:pt x="93" y="0"/>
                    <a:pt x="52" y="42"/>
                    <a:pt x="9" y="43"/>
                  </a:cubicBezTo>
                  <a:cubicBezTo>
                    <a:pt x="9" y="43"/>
                    <a:pt x="6" y="40"/>
                    <a:pt x="3" y="42"/>
                  </a:cubicBezTo>
                  <a:cubicBezTo>
                    <a:pt x="0" y="44"/>
                    <a:pt x="5" y="47"/>
                    <a:pt x="9" y="44"/>
                  </a:cubicBezTo>
                  <a:cubicBezTo>
                    <a:pt x="9" y="44"/>
                    <a:pt x="9" y="44"/>
                    <a:pt x="9" y="44"/>
                  </a:cubicBezTo>
                  <a:cubicBezTo>
                    <a:pt x="16" y="44"/>
                    <a:pt x="28" y="42"/>
                    <a:pt x="40" y="38"/>
                  </a:cubicBezTo>
                  <a:cubicBezTo>
                    <a:pt x="60" y="30"/>
                    <a:pt x="85" y="11"/>
                    <a:pt x="92" y="5"/>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4" name="Freeform 62">
              <a:extLst>
                <a:ext uri="{FF2B5EF4-FFF2-40B4-BE49-F238E27FC236}">
                  <a16:creationId xmlns="" xmlns:a16="http://schemas.microsoft.com/office/drawing/2014/main" id="{DB969AD3-45F1-4B10-B0F3-3DCA686557A4}"/>
                </a:ext>
              </a:extLst>
            </p:cNvPr>
            <p:cNvSpPr>
              <a:spLocks/>
            </p:cNvSpPr>
            <p:nvPr/>
          </p:nvSpPr>
          <p:spPr bwMode="auto">
            <a:xfrm flipH="1">
              <a:off x="2132013" y="6029325"/>
              <a:ext cx="414338" cy="222250"/>
            </a:xfrm>
            <a:custGeom>
              <a:avLst/>
              <a:gdLst>
                <a:gd name="T0" fmla="*/ 5 w 146"/>
                <a:gd name="T1" fmla="*/ 67 h 78"/>
                <a:gd name="T2" fmla="*/ 0 w 146"/>
                <a:gd name="T3" fmla="*/ 73 h 78"/>
                <a:gd name="T4" fmla="*/ 10 w 146"/>
                <a:gd name="T5" fmla="*/ 67 h 78"/>
                <a:gd name="T6" fmla="*/ 143 w 146"/>
                <a:gd name="T7" fmla="*/ 60 h 78"/>
                <a:gd name="T8" fmla="*/ 146 w 146"/>
                <a:gd name="T9" fmla="*/ 57 h 78"/>
                <a:gd name="T10" fmla="*/ 5 w 146"/>
                <a:gd name="T11" fmla="*/ 67 h 78"/>
              </a:gdLst>
              <a:ahLst/>
              <a:cxnLst>
                <a:cxn ang="0">
                  <a:pos x="T0" y="T1"/>
                </a:cxn>
                <a:cxn ang="0">
                  <a:pos x="T2" y="T3"/>
                </a:cxn>
                <a:cxn ang="0">
                  <a:pos x="T4" y="T5"/>
                </a:cxn>
                <a:cxn ang="0">
                  <a:pos x="T6" y="T7"/>
                </a:cxn>
                <a:cxn ang="0">
                  <a:pos x="T8" y="T9"/>
                </a:cxn>
                <a:cxn ang="0">
                  <a:pos x="T10" y="T11"/>
                </a:cxn>
              </a:cxnLst>
              <a:rect l="0" t="0" r="r" b="b"/>
              <a:pathLst>
                <a:path w="146" h="78">
                  <a:moveTo>
                    <a:pt x="5" y="67"/>
                  </a:moveTo>
                  <a:cubicBezTo>
                    <a:pt x="3" y="68"/>
                    <a:pt x="0" y="70"/>
                    <a:pt x="0" y="73"/>
                  </a:cubicBezTo>
                  <a:cubicBezTo>
                    <a:pt x="1" y="78"/>
                    <a:pt x="13" y="73"/>
                    <a:pt x="10" y="67"/>
                  </a:cubicBezTo>
                  <a:cubicBezTo>
                    <a:pt x="60" y="3"/>
                    <a:pt x="142" y="60"/>
                    <a:pt x="143" y="60"/>
                  </a:cubicBezTo>
                  <a:cubicBezTo>
                    <a:pt x="146" y="57"/>
                    <a:pt x="146" y="57"/>
                    <a:pt x="146" y="57"/>
                  </a:cubicBezTo>
                  <a:cubicBezTo>
                    <a:pt x="145" y="56"/>
                    <a:pt x="55" y="0"/>
                    <a:pt x="5" y="67"/>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5" name="Freeform 63">
              <a:extLst>
                <a:ext uri="{FF2B5EF4-FFF2-40B4-BE49-F238E27FC236}">
                  <a16:creationId xmlns="" xmlns:a16="http://schemas.microsoft.com/office/drawing/2014/main" id="{4A099E95-F191-43E8-83FF-53A818EB7C61}"/>
                </a:ext>
              </a:extLst>
            </p:cNvPr>
            <p:cNvSpPr>
              <a:spLocks/>
            </p:cNvSpPr>
            <p:nvPr/>
          </p:nvSpPr>
          <p:spPr bwMode="auto">
            <a:xfrm flipH="1">
              <a:off x="2066925" y="6075363"/>
              <a:ext cx="395288" cy="250825"/>
            </a:xfrm>
            <a:custGeom>
              <a:avLst/>
              <a:gdLst>
                <a:gd name="T0" fmla="*/ 5 w 139"/>
                <a:gd name="T1" fmla="*/ 77 h 88"/>
                <a:gd name="T2" fmla="*/ 1 w 139"/>
                <a:gd name="T3" fmla="*/ 83 h 88"/>
                <a:gd name="T4" fmla="*/ 9 w 139"/>
                <a:gd name="T5" fmla="*/ 75 h 88"/>
                <a:gd name="T6" fmla="*/ 138 w 139"/>
                <a:gd name="T7" fmla="*/ 39 h 88"/>
                <a:gd name="T8" fmla="*/ 139 w 139"/>
                <a:gd name="T9" fmla="*/ 35 h 88"/>
                <a:gd name="T10" fmla="*/ 5 w 139"/>
                <a:gd name="T11" fmla="*/ 77 h 88"/>
              </a:gdLst>
              <a:ahLst/>
              <a:cxnLst>
                <a:cxn ang="0">
                  <a:pos x="T0" y="T1"/>
                </a:cxn>
                <a:cxn ang="0">
                  <a:pos x="T2" y="T3"/>
                </a:cxn>
                <a:cxn ang="0">
                  <a:pos x="T4" y="T5"/>
                </a:cxn>
                <a:cxn ang="0">
                  <a:pos x="T6" y="T7"/>
                </a:cxn>
                <a:cxn ang="0">
                  <a:pos x="T8" y="T9"/>
                </a:cxn>
                <a:cxn ang="0">
                  <a:pos x="T10" y="T11"/>
                </a:cxn>
              </a:cxnLst>
              <a:rect l="0" t="0" r="r" b="b"/>
              <a:pathLst>
                <a:path w="139" h="88">
                  <a:moveTo>
                    <a:pt x="5" y="77"/>
                  </a:moveTo>
                  <a:cubicBezTo>
                    <a:pt x="2" y="78"/>
                    <a:pt x="0" y="80"/>
                    <a:pt x="1" y="83"/>
                  </a:cubicBezTo>
                  <a:cubicBezTo>
                    <a:pt x="3" y="88"/>
                    <a:pt x="13" y="80"/>
                    <a:pt x="9" y="75"/>
                  </a:cubicBezTo>
                  <a:cubicBezTo>
                    <a:pt x="44" y="2"/>
                    <a:pt x="137" y="39"/>
                    <a:pt x="138" y="39"/>
                  </a:cubicBezTo>
                  <a:cubicBezTo>
                    <a:pt x="139" y="35"/>
                    <a:pt x="139" y="35"/>
                    <a:pt x="139" y="35"/>
                  </a:cubicBezTo>
                  <a:cubicBezTo>
                    <a:pt x="138" y="35"/>
                    <a:pt x="39" y="0"/>
                    <a:pt x="5" y="77"/>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6" name="Freeform 64">
              <a:extLst>
                <a:ext uri="{FF2B5EF4-FFF2-40B4-BE49-F238E27FC236}">
                  <a16:creationId xmlns="" xmlns:a16="http://schemas.microsoft.com/office/drawing/2014/main" id="{11E14151-B1C2-4AF0-83D9-97EF4BD87134}"/>
                </a:ext>
              </a:extLst>
            </p:cNvPr>
            <p:cNvSpPr>
              <a:spLocks/>
            </p:cNvSpPr>
            <p:nvPr/>
          </p:nvSpPr>
          <p:spPr bwMode="auto">
            <a:xfrm flipH="1">
              <a:off x="2033588" y="6229350"/>
              <a:ext cx="393700" cy="265113"/>
            </a:xfrm>
            <a:custGeom>
              <a:avLst/>
              <a:gdLst>
                <a:gd name="T0" fmla="*/ 9 w 139"/>
                <a:gd name="T1" fmla="*/ 56 h 93"/>
                <a:gd name="T2" fmla="*/ 2 w 139"/>
                <a:gd name="T3" fmla="*/ 53 h 93"/>
                <a:gd name="T4" fmla="*/ 13 w 139"/>
                <a:gd name="T5" fmla="*/ 55 h 93"/>
                <a:gd name="T6" fmla="*/ 135 w 139"/>
                <a:gd name="T7" fmla="*/ 0 h 93"/>
                <a:gd name="T8" fmla="*/ 139 w 139"/>
                <a:gd name="T9" fmla="*/ 2 h 93"/>
                <a:gd name="T10" fmla="*/ 9 w 139"/>
                <a:gd name="T11" fmla="*/ 56 h 93"/>
              </a:gdLst>
              <a:ahLst/>
              <a:cxnLst>
                <a:cxn ang="0">
                  <a:pos x="T0" y="T1"/>
                </a:cxn>
                <a:cxn ang="0">
                  <a:pos x="T2" y="T3"/>
                </a:cxn>
                <a:cxn ang="0">
                  <a:pos x="T4" y="T5"/>
                </a:cxn>
                <a:cxn ang="0">
                  <a:pos x="T6" y="T7"/>
                </a:cxn>
                <a:cxn ang="0">
                  <a:pos x="T8" y="T9"/>
                </a:cxn>
                <a:cxn ang="0">
                  <a:pos x="T10" y="T11"/>
                </a:cxn>
              </a:cxnLst>
              <a:rect l="0" t="0" r="r" b="b"/>
              <a:pathLst>
                <a:path w="139" h="93">
                  <a:moveTo>
                    <a:pt x="9" y="56"/>
                  </a:moveTo>
                  <a:cubicBezTo>
                    <a:pt x="6" y="56"/>
                    <a:pt x="3" y="56"/>
                    <a:pt x="2" y="53"/>
                  </a:cubicBezTo>
                  <a:cubicBezTo>
                    <a:pt x="0" y="48"/>
                    <a:pt x="13" y="48"/>
                    <a:pt x="13" y="55"/>
                  </a:cubicBezTo>
                  <a:cubicBezTo>
                    <a:pt x="86" y="89"/>
                    <a:pt x="134" y="1"/>
                    <a:pt x="135" y="0"/>
                  </a:cubicBezTo>
                  <a:cubicBezTo>
                    <a:pt x="139" y="2"/>
                    <a:pt x="139" y="2"/>
                    <a:pt x="139" y="2"/>
                  </a:cubicBezTo>
                  <a:cubicBezTo>
                    <a:pt x="138" y="3"/>
                    <a:pt x="83" y="93"/>
                    <a:pt x="9" y="56"/>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7" name="Freeform 65">
              <a:extLst>
                <a:ext uri="{FF2B5EF4-FFF2-40B4-BE49-F238E27FC236}">
                  <a16:creationId xmlns="" xmlns:a16="http://schemas.microsoft.com/office/drawing/2014/main" id="{C208DF90-0CB9-4F0A-AF9E-6D48A3108487}"/>
                </a:ext>
              </a:extLst>
            </p:cNvPr>
            <p:cNvSpPr>
              <a:spLocks/>
            </p:cNvSpPr>
            <p:nvPr/>
          </p:nvSpPr>
          <p:spPr bwMode="auto">
            <a:xfrm flipH="1">
              <a:off x="2095500" y="6300788"/>
              <a:ext cx="258763" cy="187325"/>
            </a:xfrm>
            <a:custGeom>
              <a:avLst/>
              <a:gdLst>
                <a:gd name="T0" fmla="*/ 6 w 91"/>
                <a:gd name="T1" fmla="*/ 45 h 66"/>
                <a:gd name="T2" fmla="*/ 1 w 91"/>
                <a:gd name="T3" fmla="*/ 43 h 66"/>
                <a:gd name="T4" fmla="*/ 9 w 91"/>
                <a:gd name="T5" fmla="*/ 44 h 66"/>
                <a:gd name="T6" fmla="*/ 89 w 91"/>
                <a:gd name="T7" fmla="*/ 0 h 66"/>
                <a:gd name="T8" fmla="*/ 91 w 91"/>
                <a:gd name="T9" fmla="*/ 1 h 66"/>
                <a:gd name="T10" fmla="*/ 6 w 91"/>
                <a:gd name="T11" fmla="*/ 45 h 66"/>
              </a:gdLst>
              <a:ahLst/>
              <a:cxnLst>
                <a:cxn ang="0">
                  <a:pos x="T0" y="T1"/>
                </a:cxn>
                <a:cxn ang="0">
                  <a:pos x="T2" y="T3"/>
                </a:cxn>
                <a:cxn ang="0">
                  <a:pos x="T4" y="T5"/>
                </a:cxn>
                <a:cxn ang="0">
                  <a:pos x="T6" y="T7"/>
                </a:cxn>
                <a:cxn ang="0">
                  <a:pos x="T8" y="T9"/>
                </a:cxn>
                <a:cxn ang="0">
                  <a:pos x="T10" y="T11"/>
                </a:cxn>
              </a:cxnLst>
              <a:rect l="0" t="0" r="r" b="b"/>
              <a:pathLst>
                <a:path w="91" h="66">
                  <a:moveTo>
                    <a:pt x="6" y="45"/>
                  </a:moveTo>
                  <a:cubicBezTo>
                    <a:pt x="4" y="45"/>
                    <a:pt x="2" y="45"/>
                    <a:pt x="1" y="43"/>
                  </a:cubicBezTo>
                  <a:cubicBezTo>
                    <a:pt x="0" y="40"/>
                    <a:pt x="9" y="39"/>
                    <a:pt x="9" y="44"/>
                  </a:cubicBezTo>
                  <a:cubicBezTo>
                    <a:pt x="61" y="63"/>
                    <a:pt x="88" y="0"/>
                    <a:pt x="89" y="0"/>
                  </a:cubicBezTo>
                  <a:cubicBezTo>
                    <a:pt x="91" y="1"/>
                    <a:pt x="91" y="1"/>
                    <a:pt x="91" y="1"/>
                  </a:cubicBezTo>
                  <a:cubicBezTo>
                    <a:pt x="91" y="2"/>
                    <a:pt x="59" y="66"/>
                    <a:pt x="6" y="45"/>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8" name="Freeform 66">
              <a:extLst>
                <a:ext uri="{FF2B5EF4-FFF2-40B4-BE49-F238E27FC236}">
                  <a16:creationId xmlns="" xmlns:a16="http://schemas.microsoft.com/office/drawing/2014/main" id="{FF7367F7-8994-4F64-9EF6-260869BF0657}"/>
                </a:ext>
              </a:extLst>
            </p:cNvPr>
            <p:cNvSpPr>
              <a:spLocks/>
            </p:cNvSpPr>
            <p:nvPr/>
          </p:nvSpPr>
          <p:spPr bwMode="auto">
            <a:xfrm flipH="1">
              <a:off x="2163763" y="6056313"/>
              <a:ext cx="274638" cy="165100"/>
            </a:xfrm>
            <a:custGeom>
              <a:avLst/>
              <a:gdLst>
                <a:gd name="T0" fmla="*/ 3 w 97"/>
                <a:gd name="T1" fmla="*/ 50 h 58"/>
                <a:gd name="T2" fmla="*/ 0 w 97"/>
                <a:gd name="T3" fmla="*/ 54 h 58"/>
                <a:gd name="T4" fmla="*/ 6 w 97"/>
                <a:gd name="T5" fmla="*/ 49 h 58"/>
                <a:gd name="T6" fmla="*/ 95 w 97"/>
                <a:gd name="T7" fmla="*/ 33 h 58"/>
                <a:gd name="T8" fmla="*/ 97 w 97"/>
                <a:gd name="T9" fmla="*/ 30 h 58"/>
                <a:gd name="T10" fmla="*/ 3 w 97"/>
                <a:gd name="T11" fmla="*/ 50 h 58"/>
              </a:gdLst>
              <a:ahLst/>
              <a:cxnLst>
                <a:cxn ang="0">
                  <a:pos x="T0" y="T1"/>
                </a:cxn>
                <a:cxn ang="0">
                  <a:pos x="T2" y="T3"/>
                </a:cxn>
                <a:cxn ang="0">
                  <a:pos x="T4" y="T5"/>
                </a:cxn>
                <a:cxn ang="0">
                  <a:pos x="T6" y="T7"/>
                </a:cxn>
                <a:cxn ang="0">
                  <a:pos x="T8" y="T9"/>
                </a:cxn>
                <a:cxn ang="0">
                  <a:pos x="T10" y="T11"/>
                </a:cxn>
              </a:cxnLst>
              <a:rect l="0" t="0" r="r" b="b"/>
              <a:pathLst>
                <a:path w="97" h="58">
                  <a:moveTo>
                    <a:pt x="3" y="50"/>
                  </a:moveTo>
                  <a:cubicBezTo>
                    <a:pt x="1" y="51"/>
                    <a:pt x="0" y="52"/>
                    <a:pt x="0" y="54"/>
                  </a:cubicBezTo>
                  <a:cubicBezTo>
                    <a:pt x="1" y="58"/>
                    <a:pt x="9" y="53"/>
                    <a:pt x="6" y="49"/>
                  </a:cubicBezTo>
                  <a:cubicBezTo>
                    <a:pt x="34" y="2"/>
                    <a:pt x="95" y="33"/>
                    <a:pt x="95" y="33"/>
                  </a:cubicBezTo>
                  <a:cubicBezTo>
                    <a:pt x="97" y="30"/>
                    <a:pt x="97" y="30"/>
                    <a:pt x="97" y="30"/>
                  </a:cubicBezTo>
                  <a:cubicBezTo>
                    <a:pt x="96" y="30"/>
                    <a:pt x="31" y="0"/>
                    <a:pt x="3" y="50"/>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9" name="Freeform 67">
              <a:extLst>
                <a:ext uri="{FF2B5EF4-FFF2-40B4-BE49-F238E27FC236}">
                  <a16:creationId xmlns="" xmlns:a16="http://schemas.microsoft.com/office/drawing/2014/main" id="{10590114-D487-4297-9F29-84ECBBE6B1BE}"/>
                </a:ext>
              </a:extLst>
            </p:cNvPr>
            <p:cNvSpPr>
              <a:spLocks/>
            </p:cNvSpPr>
            <p:nvPr/>
          </p:nvSpPr>
          <p:spPr bwMode="auto">
            <a:xfrm flipH="1">
              <a:off x="2106613" y="6262688"/>
              <a:ext cx="277813" cy="260350"/>
            </a:xfrm>
            <a:custGeom>
              <a:avLst/>
              <a:gdLst>
                <a:gd name="T0" fmla="*/ 9 w 98"/>
                <a:gd name="T1" fmla="*/ 84 h 91"/>
                <a:gd name="T2" fmla="*/ 3 w 98"/>
                <a:gd name="T3" fmla="*/ 84 h 91"/>
                <a:gd name="T4" fmla="*/ 12 w 98"/>
                <a:gd name="T5" fmla="*/ 82 h 91"/>
                <a:gd name="T6" fmla="*/ 94 w 98"/>
                <a:gd name="T7" fmla="*/ 0 h 91"/>
                <a:gd name="T8" fmla="*/ 98 w 98"/>
                <a:gd name="T9" fmla="*/ 1 h 91"/>
                <a:gd name="T10" fmla="*/ 9 w 98"/>
                <a:gd name="T11" fmla="*/ 84 h 91"/>
              </a:gdLst>
              <a:ahLst/>
              <a:cxnLst>
                <a:cxn ang="0">
                  <a:pos x="T0" y="T1"/>
                </a:cxn>
                <a:cxn ang="0">
                  <a:pos x="T2" y="T3"/>
                </a:cxn>
                <a:cxn ang="0">
                  <a:pos x="T4" y="T5"/>
                </a:cxn>
                <a:cxn ang="0">
                  <a:pos x="T6" y="T7"/>
                </a:cxn>
                <a:cxn ang="0">
                  <a:pos x="T8" y="T9"/>
                </a:cxn>
                <a:cxn ang="0">
                  <a:pos x="T10" y="T11"/>
                </a:cxn>
              </a:cxnLst>
              <a:rect l="0" t="0" r="r" b="b"/>
              <a:pathLst>
                <a:path w="98" h="91">
                  <a:moveTo>
                    <a:pt x="9" y="84"/>
                  </a:moveTo>
                  <a:cubicBezTo>
                    <a:pt x="7" y="85"/>
                    <a:pt x="4" y="86"/>
                    <a:pt x="3" y="84"/>
                  </a:cubicBezTo>
                  <a:cubicBezTo>
                    <a:pt x="0" y="80"/>
                    <a:pt x="10" y="76"/>
                    <a:pt x="12" y="82"/>
                  </a:cubicBezTo>
                  <a:cubicBezTo>
                    <a:pt x="82" y="87"/>
                    <a:pt x="94" y="1"/>
                    <a:pt x="94" y="0"/>
                  </a:cubicBezTo>
                  <a:cubicBezTo>
                    <a:pt x="98" y="1"/>
                    <a:pt x="98" y="1"/>
                    <a:pt x="98" y="1"/>
                  </a:cubicBezTo>
                  <a:cubicBezTo>
                    <a:pt x="98" y="2"/>
                    <a:pt x="81" y="91"/>
                    <a:pt x="9" y="84"/>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0" name="Freeform 68">
              <a:extLst>
                <a:ext uri="{FF2B5EF4-FFF2-40B4-BE49-F238E27FC236}">
                  <a16:creationId xmlns="" xmlns:a16="http://schemas.microsoft.com/office/drawing/2014/main" id="{F1280C77-9A21-4B3E-9831-BAF3429E748E}"/>
                </a:ext>
              </a:extLst>
            </p:cNvPr>
            <p:cNvSpPr>
              <a:spLocks/>
            </p:cNvSpPr>
            <p:nvPr/>
          </p:nvSpPr>
          <p:spPr bwMode="auto">
            <a:xfrm flipH="1">
              <a:off x="2114550" y="6272213"/>
              <a:ext cx="266700" cy="179388"/>
            </a:xfrm>
            <a:custGeom>
              <a:avLst/>
              <a:gdLst>
                <a:gd name="T0" fmla="*/ 5 w 94"/>
                <a:gd name="T1" fmla="*/ 37 h 63"/>
                <a:gd name="T2" fmla="*/ 1 w 94"/>
                <a:gd name="T3" fmla="*/ 36 h 63"/>
                <a:gd name="T4" fmla="*/ 8 w 94"/>
                <a:gd name="T5" fmla="*/ 36 h 63"/>
                <a:gd name="T6" fmla="*/ 92 w 94"/>
                <a:gd name="T7" fmla="*/ 0 h 63"/>
                <a:gd name="T8" fmla="*/ 94 w 94"/>
                <a:gd name="T9" fmla="*/ 1 h 63"/>
                <a:gd name="T10" fmla="*/ 5 w 94"/>
                <a:gd name="T11" fmla="*/ 37 h 63"/>
              </a:gdLst>
              <a:ahLst/>
              <a:cxnLst>
                <a:cxn ang="0">
                  <a:pos x="T0" y="T1"/>
                </a:cxn>
                <a:cxn ang="0">
                  <a:pos x="T2" y="T3"/>
                </a:cxn>
                <a:cxn ang="0">
                  <a:pos x="T4" y="T5"/>
                </a:cxn>
                <a:cxn ang="0">
                  <a:pos x="T6" y="T7"/>
                </a:cxn>
                <a:cxn ang="0">
                  <a:pos x="T8" y="T9"/>
                </a:cxn>
                <a:cxn ang="0">
                  <a:pos x="T10" y="T11"/>
                </a:cxn>
              </a:cxnLst>
              <a:rect l="0" t="0" r="r" b="b"/>
              <a:pathLst>
                <a:path w="94" h="63">
                  <a:moveTo>
                    <a:pt x="5" y="37"/>
                  </a:moveTo>
                  <a:cubicBezTo>
                    <a:pt x="4" y="38"/>
                    <a:pt x="2" y="38"/>
                    <a:pt x="1" y="36"/>
                  </a:cubicBezTo>
                  <a:cubicBezTo>
                    <a:pt x="0" y="32"/>
                    <a:pt x="9" y="32"/>
                    <a:pt x="8" y="36"/>
                  </a:cubicBezTo>
                  <a:cubicBezTo>
                    <a:pt x="58" y="60"/>
                    <a:pt x="91" y="0"/>
                    <a:pt x="92" y="0"/>
                  </a:cubicBezTo>
                  <a:cubicBezTo>
                    <a:pt x="94" y="1"/>
                    <a:pt x="94" y="1"/>
                    <a:pt x="94" y="1"/>
                  </a:cubicBezTo>
                  <a:cubicBezTo>
                    <a:pt x="94" y="2"/>
                    <a:pt x="56" y="63"/>
                    <a:pt x="5" y="37"/>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1" name="Freeform 69">
              <a:extLst>
                <a:ext uri="{FF2B5EF4-FFF2-40B4-BE49-F238E27FC236}">
                  <a16:creationId xmlns="" xmlns:a16="http://schemas.microsoft.com/office/drawing/2014/main" id="{20256EA7-D4AB-4B8B-B537-AFF9B6772EC3}"/>
                </a:ext>
              </a:extLst>
            </p:cNvPr>
            <p:cNvSpPr>
              <a:spLocks/>
            </p:cNvSpPr>
            <p:nvPr/>
          </p:nvSpPr>
          <p:spPr bwMode="auto">
            <a:xfrm flipH="1">
              <a:off x="2163763" y="6140450"/>
              <a:ext cx="227013" cy="142875"/>
            </a:xfrm>
            <a:custGeom>
              <a:avLst/>
              <a:gdLst>
                <a:gd name="T0" fmla="*/ 6 w 80"/>
                <a:gd name="T1" fmla="*/ 43 h 50"/>
                <a:gd name="T2" fmla="*/ 40 w 80"/>
                <a:gd name="T3" fmla="*/ 15 h 50"/>
                <a:gd name="T4" fmla="*/ 80 w 80"/>
                <a:gd name="T5" fmla="*/ 11 h 50"/>
                <a:gd name="T6" fmla="*/ 78 w 80"/>
                <a:gd name="T7" fmla="*/ 8 h 50"/>
                <a:gd name="T8" fmla="*/ 5 w 80"/>
                <a:gd name="T9" fmla="*/ 43 h 50"/>
                <a:gd name="T10" fmla="*/ 5 w 80"/>
                <a:gd name="T11" fmla="*/ 43 h 50"/>
                <a:gd name="T12" fmla="*/ 1 w 80"/>
                <a:gd name="T13" fmla="*/ 46 h 50"/>
                <a:gd name="T14" fmla="*/ 6 w 80"/>
                <a:gd name="T15" fmla="*/ 47 h 50"/>
                <a:gd name="T16" fmla="*/ 6 w 80"/>
                <a:gd name="T17" fmla="*/ 43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 h="50">
                  <a:moveTo>
                    <a:pt x="6" y="43"/>
                  </a:moveTo>
                  <a:cubicBezTo>
                    <a:pt x="10" y="37"/>
                    <a:pt x="21" y="21"/>
                    <a:pt x="40" y="15"/>
                  </a:cubicBezTo>
                  <a:cubicBezTo>
                    <a:pt x="65" y="7"/>
                    <a:pt x="80" y="11"/>
                    <a:pt x="80" y="11"/>
                  </a:cubicBezTo>
                  <a:cubicBezTo>
                    <a:pt x="78" y="8"/>
                    <a:pt x="78" y="8"/>
                    <a:pt x="78" y="8"/>
                  </a:cubicBezTo>
                  <a:cubicBezTo>
                    <a:pt x="78" y="8"/>
                    <a:pt x="30" y="0"/>
                    <a:pt x="5" y="43"/>
                  </a:cubicBezTo>
                  <a:cubicBezTo>
                    <a:pt x="5" y="43"/>
                    <a:pt x="5" y="43"/>
                    <a:pt x="5" y="43"/>
                  </a:cubicBezTo>
                  <a:cubicBezTo>
                    <a:pt x="4" y="44"/>
                    <a:pt x="2" y="45"/>
                    <a:pt x="1" y="46"/>
                  </a:cubicBezTo>
                  <a:cubicBezTo>
                    <a:pt x="0" y="48"/>
                    <a:pt x="3" y="50"/>
                    <a:pt x="6" y="47"/>
                  </a:cubicBezTo>
                  <a:cubicBezTo>
                    <a:pt x="8" y="45"/>
                    <a:pt x="7" y="44"/>
                    <a:pt x="6" y="43"/>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2" name="Freeform 70">
              <a:extLst>
                <a:ext uri="{FF2B5EF4-FFF2-40B4-BE49-F238E27FC236}">
                  <a16:creationId xmlns="" xmlns:a16="http://schemas.microsoft.com/office/drawing/2014/main" id="{C3DA1D07-7771-460A-A073-117853E44F0D}"/>
                </a:ext>
              </a:extLst>
            </p:cNvPr>
            <p:cNvSpPr>
              <a:spLocks/>
            </p:cNvSpPr>
            <p:nvPr/>
          </p:nvSpPr>
          <p:spPr bwMode="auto">
            <a:xfrm flipH="1">
              <a:off x="2109788" y="6157913"/>
              <a:ext cx="227013" cy="142875"/>
            </a:xfrm>
            <a:custGeom>
              <a:avLst/>
              <a:gdLst>
                <a:gd name="T0" fmla="*/ 6 w 80"/>
                <a:gd name="T1" fmla="*/ 43 h 50"/>
                <a:gd name="T2" fmla="*/ 40 w 80"/>
                <a:gd name="T3" fmla="*/ 15 h 50"/>
                <a:gd name="T4" fmla="*/ 80 w 80"/>
                <a:gd name="T5" fmla="*/ 11 h 50"/>
                <a:gd name="T6" fmla="*/ 78 w 80"/>
                <a:gd name="T7" fmla="*/ 8 h 50"/>
                <a:gd name="T8" fmla="*/ 5 w 80"/>
                <a:gd name="T9" fmla="*/ 43 h 50"/>
                <a:gd name="T10" fmla="*/ 5 w 80"/>
                <a:gd name="T11" fmla="*/ 43 h 50"/>
                <a:gd name="T12" fmla="*/ 1 w 80"/>
                <a:gd name="T13" fmla="*/ 46 h 50"/>
                <a:gd name="T14" fmla="*/ 6 w 80"/>
                <a:gd name="T15" fmla="*/ 47 h 50"/>
                <a:gd name="T16" fmla="*/ 6 w 80"/>
                <a:gd name="T17" fmla="*/ 43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 h="50">
                  <a:moveTo>
                    <a:pt x="6" y="43"/>
                  </a:moveTo>
                  <a:cubicBezTo>
                    <a:pt x="10" y="37"/>
                    <a:pt x="22" y="21"/>
                    <a:pt x="40" y="15"/>
                  </a:cubicBezTo>
                  <a:cubicBezTo>
                    <a:pt x="65" y="8"/>
                    <a:pt x="80" y="11"/>
                    <a:pt x="80" y="11"/>
                  </a:cubicBezTo>
                  <a:cubicBezTo>
                    <a:pt x="78" y="8"/>
                    <a:pt x="78" y="8"/>
                    <a:pt x="78" y="8"/>
                  </a:cubicBezTo>
                  <a:cubicBezTo>
                    <a:pt x="78" y="8"/>
                    <a:pt x="30" y="0"/>
                    <a:pt x="5" y="43"/>
                  </a:cubicBezTo>
                  <a:cubicBezTo>
                    <a:pt x="5" y="43"/>
                    <a:pt x="5" y="43"/>
                    <a:pt x="5" y="43"/>
                  </a:cubicBezTo>
                  <a:cubicBezTo>
                    <a:pt x="4" y="44"/>
                    <a:pt x="2" y="45"/>
                    <a:pt x="1" y="46"/>
                  </a:cubicBezTo>
                  <a:cubicBezTo>
                    <a:pt x="0" y="48"/>
                    <a:pt x="3" y="50"/>
                    <a:pt x="6" y="47"/>
                  </a:cubicBezTo>
                  <a:cubicBezTo>
                    <a:pt x="8" y="45"/>
                    <a:pt x="7" y="44"/>
                    <a:pt x="6" y="43"/>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3" name="Freeform 71">
              <a:extLst>
                <a:ext uri="{FF2B5EF4-FFF2-40B4-BE49-F238E27FC236}">
                  <a16:creationId xmlns="" xmlns:a16="http://schemas.microsoft.com/office/drawing/2014/main" id="{A170AFDB-EF9F-46E7-8C99-25FEC1053EB4}"/>
                </a:ext>
              </a:extLst>
            </p:cNvPr>
            <p:cNvSpPr>
              <a:spLocks/>
            </p:cNvSpPr>
            <p:nvPr/>
          </p:nvSpPr>
          <p:spPr bwMode="auto">
            <a:xfrm flipH="1">
              <a:off x="2143125" y="6149975"/>
              <a:ext cx="219075" cy="147638"/>
            </a:xfrm>
            <a:custGeom>
              <a:avLst/>
              <a:gdLst>
                <a:gd name="T0" fmla="*/ 6 w 77"/>
                <a:gd name="T1" fmla="*/ 45 h 52"/>
                <a:gd name="T2" fmla="*/ 38 w 77"/>
                <a:gd name="T3" fmla="*/ 14 h 52"/>
                <a:gd name="T4" fmla="*/ 77 w 77"/>
                <a:gd name="T5" fmla="*/ 7 h 52"/>
                <a:gd name="T6" fmla="*/ 75 w 77"/>
                <a:gd name="T7" fmla="*/ 4 h 52"/>
                <a:gd name="T8" fmla="*/ 5 w 77"/>
                <a:gd name="T9" fmla="*/ 45 h 52"/>
                <a:gd name="T10" fmla="*/ 4 w 77"/>
                <a:gd name="T11" fmla="*/ 45 h 52"/>
                <a:gd name="T12" fmla="*/ 1 w 77"/>
                <a:gd name="T13" fmla="*/ 48 h 52"/>
                <a:gd name="T14" fmla="*/ 6 w 77"/>
                <a:gd name="T15" fmla="*/ 49 h 52"/>
                <a:gd name="T16" fmla="*/ 6 w 77"/>
                <a:gd name="T17" fmla="*/ 4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52">
                  <a:moveTo>
                    <a:pt x="6" y="45"/>
                  </a:moveTo>
                  <a:cubicBezTo>
                    <a:pt x="9" y="38"/>
                    <a:pt x="20" y="22"/>
                    <a:pt x="38" y="14"/>
                  </a:cubicBezTo>
                  <a:cubicBezTo>
                    <a:pt x="61" y="4"/>
                    <a:pt x="77" y="7"/>
                    <a:pt x="77" y="7"/>
                  </a:cubicBezTo>
                  <a:cubicBezTo>
                    <a:pt x="75" y="4"/>
                    <a:pt x="75" y="4"/>
                    <a:pt x="75" y="4"/>
                  </a:cubicBezTo>
                  <a:cubicBezTo>
                    <a:pt x="75" y="4"/>
                    <a:pt x="26" y="0"/>
                    <a:pt x="5" y="45"/>
                  </a:cubicBezTo>
                  <a:cubicBezTo>
                    <a:pt x="4" y="45"/>
                    <a:pt x="4" y="45"/>
                    <a:pt x="4" y="45"/>
                  </a:cubicBezTo>
                  <a:cubicBezTo>
                    <a:pt x="4" y="45"/>
                    <a:pt x="2" y="47"/>
                    <a:pt x="1" y="48"/>
                  </a:cubicBezTo>
                  <a:cubicBezTo>
                    <a:pt x="0" y="50"/>
                    <a:pt x="3" y="52"/>
                    <a:pt x="6" y="49"/>
                  </a:cubicBezTo>
                  <a:cubicBezTo>
                    <a:pt x="8" y="46"/>
                    <a:pt x="6" y="45"/>
                    <a:pt x="6" y="45"/>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4" name="Freeform 72">
              <a:extLst>
                <a:ext uri="{FF2B5EF4-FFF2-40B4-BE49-F238E27FC236}">
                  <a16:creationId xmlns="" xmlns:a16="http://schemas.microsoft.com/office/drawing/2014/main" id="{14BE2E0B-3064-4600-A4DA-C1712724F433}"/>
                </a:ext>
              </a:extLst>
            </p:cNvPr>
            <p:cNvSpPr>
              <a:spLocks/>
            </p:cNvSpPr>
            <p:nvPr/>
          </p:nvSpPr>
          <p:spPr bwMode="auto">
            <a:xfrm flipH="1">
              <a:off x="2239963" y="6124575"/>
              <a:ext cx="219075" cy="147638"/>
            </a:xfrm>
            <a:custGeom>
              <a:avLst/>
              <a:gdLst>
                <a:gd name="T0" fmla="*/ 5 w 77"/>
                <a:gd name="T1" fmla="*/ 45 h 52"/>
                <a:gd name="T2" fmla="*/ 37 w 77"/>
                <a:gd name="T3" fmla="*/ 14 h 52"/>
                <a:gd name="T4" fmla="*/ 77 w 77"/>
                <a:gd name="T5" fmla="*/ 6 h 52"/>
                <a:gd name="T6" fmla="*/ 74 w 77"/>
                <a:gd name="T7" fmla="*/ 3 h 52"/>
                <a:gd name="T8" fmla="*/ 4 w 77"/>
                <a:gd name="T9" fmla="*/ 44 h 52"/>
                <a:gd name="T10" fmla="*/ 4 w 77"/>
                <a:gd name="T11" fmla="*/ 45 h 52"/>
                <a:gd name="T12" fmla="*/ 1 w 77"/>
                <a:gd name="T13" fmla="*/ 48 h 52"/>
                <a:gd name="T14" fmla="*/ 6 w 77"/>
                <a:gd name="T15" fmla="*/ 48 h 52"/>
                <a:gd name="T16" fmla="*/ 5 w 77"/>
                <a:gd name="T17" fmla="*/ 4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52">
                  <a:moveTo>
                    <a:pt x="5" y="45"/>
                  </a:moveTo>
                  <a:cubicBezTo>
                    <a:pt x="9" y="38"/>
                    <a:pt x="19" y="21"/>
                    <a:pt x="37" y="14"/>
                  </a:cubicBezTo>
                  <a:cubicBezTo>
                    <a:pt x="61" y="4"/>
                    <a:pt x="77" y="6"/>
                    <a:pt x="77" y="6"/>
                  </a:cubicBezTo>
                  <a:cubicBezTo>
                    <a:pt x="74" y="3"/>
                    <a:pt x="74" y="3"/>
                    <a:pt x="74" y="3"/>
                  </a:cubicBezTo>
                  <a:cubicBezTo>
                    <a:pt x="74" y="3"/>
                    <a:pt x="26" y="0"/>
                    <a:pt x="4" y="44"/>
                  </a:cubicBezTo>
                  <a:cubicBezTo>
                    <a:pt x="4" y="45"/>
                    <a:pt x="4" y="45"/>
                    <a:pt x="4" y="45"/>
                  </a:cubicBezTo>
                  <a:cubicBezTo>
                    <a:pt x="3" y="45"/>
                    <a:pt x="1" y="47"/>
                    <a:pt x="1" y="48"/>
                  </a:cubicBezTo>
                  <a:cubicBezTo>
                    <a:pt x="0" y="50"/>
                    <a:pt x="3" y="52"/>
                    <a:pt x="6" y="48"/>
                  </a:cubicBezTo>
                  <a:cubicBezTo>
                    <a:pt x="7" y="46"/>
                    <a:pt x="6" y="45"/>
                    <a:pt x="5" y="45"/>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5" name="Freeform 73">
              <a:extLst>
                <a:ext uri="{FF2B5EF4-FFF2-40B4-BE49-F238E27FC236}">
                  <a16:creationId xmlns="" xmlns:a16="http://schemas.microsoft.com/office/drawing/2014/main" id="{8D9B17B9-B6B7-4DEB-A4D0-5AC937858BC0}"/>
                </a:ext>
              </a:extLst>
            </p:cNvPr>
            <p:cNvSpPr>
              <a:spLocks/>
            </p:cNvSpPr>
            <p:nvPr/>
          </p:nvSpPr>
          <p:spPr bwMode="auto">
            <a:xfrm flipH="1">
              <a:off x="2132013" y="6189663"/>
              <a:ext cx="209550" cy="169863"/>
            </a:xfrm>
            <a:custGeom>
              <a:avLst/>
              <a:gdLst>
                <a:gd name="T0" fmla="*/ 8 w 74"/>
                <a:gd name="T1" fmla="*/ 57 h 60"/>
                <a:gd name="T2" fmla="*/ 50 w 74"/>
                <a:gd name="T3" fmla="*/ 36 h 60"/>
                <a:gd name="T4" fmla="*/ 72 w 74"/>
                <a:gd name="T5" fmla="*/ 0 h 60"/>
                <a:gd name="T6" fmla="*/ 74 w 74"/>
                <a:gd name="T7" fmla="*/ 3 h 60"/>
                <a:gd name="T8" fmla="*/ 7 w 74"/>
                <a:gd name="T9" fmla="*/ 58 h 60"/>
                <a:gd name="T10" fmla="*/ 7 w 74"/>
                <a:gd name="T11" fmla="*/ 58 h 60"/>
                <a:gd name="T12" fmla="*/ 2 w 74"/>
                <a:gd name="T13" fmla="*/ 60 h 60"/>
                <a:gd name="T14" fmla="*/ 4 w 74"/>
                <a:gd name="T15" fmla="*/ 55 h 60"/>
                <a:gd name="T16" fmla="*/ 8 w 74"/>
                <a:gd name="T17" fmla="*/ 57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4" h="60">
                  <a:moveTo>
                    <a:pt x="8" y="57"/>
                  </a:moveTo>
                  <a:cubicBezTo>
                    <a:pt x="16" y="55"/>
                    <a:pt x="36" y="51"/>
                    <a:pt x="50" y="36"/>
                  </a:cubicBezTo>
                  <a:cubicBezTo>
                    <a:pt x="68" y="16"/>
                    <a:pt x="72" y="0"/>
                    <a:pt x="72" y="0"/>
                  </a:cubicBezTo>
                  <a:cubicBezTo>
                    <a:pt x="74" y="3"/>
                    <a:pt x="74" y="3"/>
                    <a:pt x="74" y="3"/>
                  </a:cubicBezTo>
                  <a:cubicBezTo>
                    <a:pt x="74" y="3"/>
                    <a:pt x="60" y="53"/>
                    <a:pt x="7" y="58"/>
                  </a:cubicBezTo>
                  <a:cubicBezTo>
                    <a:pt x="7" y="58"/>
                    <a:pt x="7" y="58"/>
                    <a:pt x="7" y="58"/>
                  </a:cubicBezTo>
                  <a:cubicBezTo>
                    <a:pt x="6" y="58"/>
                    <a:pt x="4" y="60"/>
                    <a:pt x="2" y="60"/>
                  </a:cubicBezTo>
                  <a:cubicBezTo>
                    <a:pt x="0" y="60"/>
                    <a:pt x="0" y="56"/>
                    <a:pt x="4" y="55"/>
                  </a:cubicBezTo>
                  <a:cubicBezTo>
                    <a:pt x="7" y="54"/>
                    <a:pt x="7" y="56"/>
                    <a:pt x="8" y="57"/>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6" name="Freeform 74">
              <a:extLst>
                <a:ext uri="{FF2B5EF4-FFF2-40B4-BE49-F238E27FC236}">
                  <a16:creationId xmlns="" xmlns:a16="http://schemas.microsoft.com/office/drawing/2014/main" id="{A4F76FCD-380B-48CB-BC1B-77DBDBBC000F}"/>
                </a:ext>
              </a:extLst>
            </p:cNvPr>
            <p:cNvSpPr>
              <a:spLocks/>
            </p:cNvSpPr>
            <p:nvPr/>
          </p:nvSpPr>
          <p:spPr bwMode="auto">
            <a:xfrm flipH="1">
              <a:off x="2020888" y="6240463"/>
              <a:ext cx="161925" cy="333375"/>
            </a:xfrm>
            <a:custGeom>
              <a:avLst/>
              <a:gdLst>
                <a:gd name="T0" fmla="*/ 10 w 57"/>
                <a:gd name="T1" fmla="*/ 42 h 117"/>
                <a:gd name="T2" fmla="*/ 10 w 57"/>
                <a:gd name="T3" fmla="*/ 42 h 117"/>
                <a:gd name="T4" fmla="*/ 10 w 57"/>
                <a:gd name="T5" fmla="*/ 42 h 117"/>
                <a:gd name="T6" fmla="*/ 10 w 57"/>
                <a:gd name="T7" fmla="*/ 42 h 117"/>
                <a:gd name="T8" fmla="*/ 13 w 57"/>
                <a:gd name="T9" fmla="*/ 38 h 117"/>
                <a:gd name="T10" fmla="*/ 54 w 57"/>
                <a:gd name="T11" fmla="*/ 0 h 117"/>
                <a:gd name="T12" fmla="*/ 57 w 57"/>
                <a:gd name="T13" fmla="*/ 2 h 117"/>
                <a:gd name="T14" fmla="*/ 53 w 57"/>
                <a:gd name="T15" fmla="*/ 48 h 117"/>
                <a:gd name="T16" fmla="*/ 44 w 57"/>
                <a:gd name="T17" fmla="*/ 85 h 117"/>
                <a:gd name="T18" fmla="*/ 44 w 57"/>
                <a:gd name="T19" fmla="*/ 86 h 117"/>
                <a:gd name="T20" fmla="*/ 42 w 57"/>
                <a:gd name="T21" fmla="*/ 90 h 117"/>
                <a:gd name="T22" fmla="*/ 42 w 57"/>
                <a:gd name="T23" fmla="*/ 90 h 117"/>
                <a:gd name="T24" fmla="*/ 27 w 57"/>
                <a:gd name="T25" fmla="*/ 113 h 117"/>
                <a:gd name="T26" fmla="*/ 22 w 57"/>
                <a:gd name="T27" fmla="*/ 112 h 117"/>
                <a:gd name="T28" fmla="*/ 15 w 57"/>
                <a:gd name="T29" fmla="*/ 107 h 117"/>
                <a:gd name="T30" fmla="*/ 10 w 57"/>
                <a:gd name="T31" fmla="*/ 101 h 117"/>
                <a:gd name="T32" fmla="*/ 4 w 57"/>
                <a:gd name="T33" fmla="*/ 85 h 117"/>
                <a:gd name="T34" fmla="*/ 4 w 57"/>
                <a:gd name="T35" fmla="*/ 85 h 117"/>
                <a:gd name="T36" fmla="*/ 10 w 57"/>
                <a:gd name="T37" fmla="*/ 42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7" h="117">
                  <a:moveTo>
                    <a:pt x="10" y="42"/>
                  </a:moveTo>
                  <a:cubicBezTo>
                    <a:pt x="10" y="42"/>
                    <a:pt x="10" y="42"/>
                    <a:pt x="10" y="42"/>
                  </a:cubicBezTo>
                  <a:cubicBezTo>
                    <a:pt x="10" y="42"/>
                    <a:pt x="10" y="42"/>
                    <a:pt x="10" y="42"/>
                  </a:cubicBezTo>
                  <a:cubicBezTo>
                    <a:pt x="10" y="42"/>
                    <a:pt x="10" y="42"/>
                    <a:pt x="10" y="42"/>
                  </a:cubicBezTo>
                  <a:cubicBezTo>
                    <a:pt x="11" y="40"/>
                    <a:pt x="12" y="39"/>
                    <a:pt x="13" y="38"/>
                  </a:cubicBezTo>
                  <a:cubicBezTo>
                    <a:pt x="35" y="8"/>
                    <a:pt x="46" y="13"/>
                    <a:pt x="54" y="0"/>
                  </a:cubicBezTo>
                  <a:cubicBezTo>
                    <a:pt x="57" y="2"/>
                    <a:pt x="57" y="2"/>
                    <a:pt x="57" y="2"/>
                  </a:cubicBezTo>
                  <a:cubicBezTo>
                    <a:pt x="57" y="2"/>
                    <a:pt x="54" y="24"/>
                    <a:pt x="53" y="48"/>
                  </a:cubicBezTo>
                  <a:cubicBezTo>
                    <a:pt x="52" y="60"/>
                    <a:pt x="49" y="73"/>
                    <a:pt x="44" y="85"/>
                  </a:cubicBezTo>
                  <a:cubicBezTo>
                    <a:pt x="44" y="86"/>
                    <a:pt x="44" y="86"/>
                    <a:pt x="44" y="86"/>
                  </a:cubicBezTo>
                  <a:cubicBezTo>
                    <a:pt x="43" y="87"/>
                    <a:pt x="43" y="88"/>
                    <a:pt x="42" y="90"/>
                  </a:cubicBezTo>
                  <a:cubicBezTo>
                    <a:pt x="42" y="90"/>
                    <a:pt x="42" y="90"/>
                    <a:pt x="42" y="90"/>
                  </a:cubicBezTo>
                  <a:cubicBezTo>
                    <a:pt x="37" y="100"/>
                    <a:pt x="32" y="109"/>
                    <a:pt x="27" y="113"/>
                  </a:cubicBezTo>
                  <a:cubicBezTo>
                    <a:pt x="27" y="113"/>
                    <a:pt x="23" y="117"/>
                    <a:pt x="22" y="112"/>
                  </a:cubicBezTo>
                  <a:cubicBezTo>
                    <a:pt x="20" y="106"/>
                    <a:pt x="17" y="106"/>
                    <a:pt x="15" y="107"/>
                  </a:cubicBezTo>
                  <a:cubicBezTo>
                    <a:pt x="14" y="107"/>
                    <a:pt x="13" y="107"/>
                    <a:pt x="10" y="101"/>
                  </a:cubicBezTo>
                  <a:cubicBezTo>
                    <a:pt x="9" y="98"/>
                    <a:pt x="6" y="93"/>
                    <a:pt x="4" y="85"/>
                  </a:cubicBezTo>
                  <a:cubicBezTo>
                    <a:pt x="4" y="85"/>
                    <a:pt x="4" y="85"/>
                    <a:pt x="4" y="85"/>
                  </a:cubicBezTo>
                  <a:cubicBezTo>
                    <a:pt x="1" y="74"/>
                    <a:pt x="0" y="58"/>
                    <a:pt x="10" y="42"/>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7" name="Freeform 75">
              <a:extLst>
                <a:ext uri="{FF2B5EF4-FFF2-40B4-BE49-F238E27FC236}">
                  <a16:creationId xmlns="" xmlns:a16="http://schemas.microsoft.com/office/drawing/2014/main" id="{748EA260-DEE5-44C6-8AAC-A3AFE042E6CF}"/>
                </a:ext>
              </a:extLst>
            </p:cNvPr>
            <p:cNvSpPr>
              <a:spLocks noEditPoints="1"/>
            </p:cNvSpPr>
            <p:nvPr/>
          </p:nvSpPr>
          <p:spPr bwMode="auto">
            <a:xfrm flipH="1">
              <a:off x="2020888" y="6246813"/>
              <a:ext cx="133350" cy="234950"/>
            </a:xfrm>
            <a:custGeom>
              <a:avLst/>
              <a:gdLst>
                <a:gd name="T0" fmla="*/ 3 w 47"/>
                <a:gd name="T1" fmla="*/ 37 h 83"/>
                <a:gd name="T2" fmla="*/ 2 w 47"/>
                <a:gd name="T3" fmla="*/ 37 h 83"/>
                <a:gd name="T4" fmla="*/ 0 w 47"/>
                <a:gd name="T5" fmla="*/ 40 h 83"/>
                <a:gd name="T6" fmla="*/ 3 w 47"/>
                <a:gd name="T7" fmla="*/ 37 h 83"/>
                <a:gd name="T8" fmla="*/ 47 w 47"/>
                <a:gd name="T9" fmla="*/ 0 h 83"/>
                <a:gd name="T10" fmla="*/ 22 w 47"/>
                <a:gd name="T11" fmla="*/ 28 h 83"/>
                <a:gd name="T12" fmla="*/ 16 w 47"/>
                <a:gd name="T13" fmla="*/ 53 h 83"/>
                <a:gd name="T14" fmla="*/ 29 w 47"/>
                <a:gd name="T15" fmla="*/ 32 h 83"/>
                <a:gd name="T16" fmla="*/ 30 w 47"/>
                <a:gd name="T17" fmla="*/ 32 h 83"/>
                <a:gd name="T18" fmla="*/ 26 w 47"/>
                <a:gd name="T19" fmla="*/ 65 h 83"/>
                <a:gd name="T20" fmla="*/ 36 w 47"/>
                <a:gd name="T21" fmla="*/ 41 h 83"/>
                <a:gd name="T22" fmla="*/ 38 w 47"/>
                <a:gd name="T23" fmla="*/ 42 h 83"/>
                <a:gd name="T24" fmla="*/ 34 w 47"/>
                <a:gd name="T25" fmla="*/ 83 h 83"/>
                <a:gd name="T26" fmla="*/ 43 w 47"/>
                <a:gd name="T27" fmla="*/ 46 h 83"/>
                <a:gd name="T28" fmla="*/ 47 w 47"/>
                <a:gd name="T29" fmla="*/ 0 h 83"/>
                <a:gd name="T30" fmla="*/ 47 w 47"/>
                <a:gd name="T31"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7" h="83">
                  <a:moveTo>
                    <a:pt x="3" y="37"/>
                  </a:moveTo>
                  <a:cubicBezTo>
                    <a:pt x="3" y="37"/>
                    <a:pt x="2" y="37"/>
                    <a:pt x="2" y="37"/>
                  </a:cubicBezTo>
                  <a:cubicBezTo>
                    <a:pt x="2" y="38"/>
                    <a:pt x="1" y="39"/>
                    <a:pt x="0" y="40"/>
                  </a:cubicBezTo>
                  <a:cubicBezTo>
                    <a:pt x="1" y="39"/>
                    <a:pt x="2" y="38"/>
                    <a:pt x="3" y="37"/>
                  </a:cubicBezTo>
                  <a:moveTo>
                    <a:pt x="47" y="0"/>
                  </a:moveTo>
                  <a:cubicBezTo>
                    <a:pt x="47" y="0"/>
                    <a:pt x="36" y="17"/>
                    <a:pt x="22" y="28"/>
                  </a:cubicBezTo>
                  <a:cubicBezTo>
                    <a:pt x="21" y="38"/>
                    <a:pt x="16" y="53"/>
                    <a:pt x="16" y="53"/>
                  </a:cubicBezTo>
                  <a:cubicBezTo>
                    <a:pt x="16" y="53"/>
                    <a:pt x="25" y="32"/>
                    <a:pt x="29" y="32"/>
                  </a:cubicBezTo>
                  <a:cubicBezTo>
                    <a:pt x="30" y="32"/>
                    <a:pt x="30" y="32"/>
                    <a:pt x="30" y="32"/>
                  </a:cubicBezTo>
                  <a:cubicBezTo>
                    <a:pt x="35" y="35"/>
                    <a:pt x="26" y="65"/>
                    <a:pt x="26" y="65"/>
                  </a:cubicBezTo>
                  <a:cubicBezTo>
                    <a:pt x="34" y="53"/>
                    <a:pt x="34" y="41"/>
                    <a:pt x="36" y="41"/>
                  </a:cubicBezTo>
                  <a:cubicBezTo>
                    <a:pt x="37" y="41"/>
                    <a:pt x="37" y="41"/>
                    <a:pt x="38" y="42"/>
                  </a:cubicBezTo>
                  <a:cubicBezTo>
                    <a:pt x="43" y="47"/>
                    <a:pt x="34" y="81"/>
                    <a:pt x="34" y="83"/>
                  </a:cubicBezTo>
                  <a:cubicBezTo>
                    <a:pt x="39" y="71"/>
                    <a:pt x="42" y="58"/>
                    <a:pt x="43" y="46"/>
                  </a:cubicBezTo>
                  <a:cubicBezTo>
                    <a:pt x="44" y="22"/>
                    <a:pt x="47" y="0"/>
                    <a:pt x="47" y="0"/>
                  </a:cubicBezTo>
                  <a:cubicBezTo>
                    <a:pt x="47" y="0"/>
                    <a:pt x="47" y="0"/>
                    <a:pt x="47" y="0"/>
                  </a:cubicBezTo>
                </a:path>
              </a:pathLst>
            </a:custGeom>
            <a:solidFill>
              <a:srgbClr val="F9E3E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8" name="Freeform 76">
              <a:extLst>
                <a:ext uri="{FF2B5EF4-FFF2-40B4-BE49-F238E27FC236}">
                  <a16:creationId xmlns="" xmlns:a16="http://schemas.microsoft.com/office/drawing/2014/main" id="{36011EC4-A649-4952-AA7A-609A58C28158}"/>
                </a:ext>
              </a:extLst>
            </p:cNvPr>
            <p:cNvSpPr>
              <a:spLocks/>
            </p:cNvSpPr>
            <p:nvPr/>
          </p:nvSpPr>
          <p:spPr bwMode="auto">
            <a:xfrm flipH="1">
              <a:off x="2035175" y="6042025"/>
              <a:ext cx="319088" cy="176213"/>
            </a:xfrm>
            <a:custGeom>
              <a:avLst/>
              <a:gdLst>
                <a:gd name="T0" fmla="*/ 4 w 112"/>
                <a:gd name="T1" fmla="*/ 10 h 62"/>
                <a:gd name="T2" fmla="*/ 6 w 112"/>
                <a:gd name="T3" fmla="*/ 3 h 62"/>
                <a:gd name="T4" fmla="*/ 18 w 112"/>
                <a:gd name="T5" fmla="*/ 0 h 62"/>
                <a:gd name="T6" fmla="*/ 19 w 112"/>
                <a:gd name="T7" fmla="*/ 0 h 62"/>
                <a:gd name="T8" fmla="*/ 19 w 112"/>
                <a:gd name="T9" fmla="*/ 0 h 62"/>
                <a:gd name="T10" fmla="*/ 38 w 112"/>
                <a:gd name="T11" fmla="*/ 4 h 62"/>
                <a:gd name="T12" fmla="*/ 39 w 112"/>
                <a:gd name="T13" fmla="*/ 5 h 62"/>
                <a:gd name="T14" fmla="*/ 40 w 112"/>
                <a:gd name="T15" fmla="*/ 5 h 62"/>
                <a:gd name="T16" fmla="*/ 44 w 112"/>
                <a:gd name="T17" fmla="*/ 6 h 62"/>
                <a:gd name="T18" fmla="*/ 112 w 112"/>
                <a:gd name="T19" fmla="*/ 57 h 62"/>
                <a:gd name="T20" fmla="*/ 82 w 112"/>
                <a:gd name="T21" fmla="*/ 62 h 62"/>
                <a:gd name="T22" fmla="*/ 78 w 112"/>
                <a:gd name="T23" fmla="*/ 62 h 62"/>
                <a:gd name="T24" fmla="*/ 33 w 112"/>
                <a:gd name="T25" fmla="*/ 56 h 62"/>
                <a:gd name="T26" fmla="*/ 32 w 112"/>
                <a:gd name="T27" fmla="*/ 56 h 62"/>
                <a:gd name="T28" fmla="*/ 32 w 112"/>
                <a:gd name="T29" fmla="*/ 56 h 62"/>
                <a:gd name="T30" fmla="*/ 27 w 112"/>
                <a:gd name="T31" fmla="*/ 55 h 62"/>
                <a:gd name="T32" fmla="*/ 16 w 112"/>
                <a:gd name="T33" fmla="*/ 49 h 62"/>
                <a:gd name="T34" fmla="*/ 7 w 112"/>
                <a:gd name="T35" fmla="*/ 34 h 62"/>
                <a:gd name="T36" fmla="*/ 2 w 112"/>
                <a:gd name="T37" fmla="*/ 19 h 62"/>
                <a:gd name="T38" fmla="*/ 4 w 112"/>
                <a:gd name="T39" fmla="*/ 1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2" h="62">
                  <a:moveTo>
                    <a:pt x="4" y="10"/>
                  </a:moveTo>
                  <a:cubicBezTo>
                    <a:pt x="7" y="10"/>
                    <a:pt x="5" y="5"/>
                    <a:pt x="6" y="3"/>
                  </a:cubicBezTo>
                  <a:cubicBezTo>
                    <a:pt x="7" y="1"/>
                    <a:pt x="11" y="0"/>
                    <a:pt x="18" y="0"/>
                  </a:cubicBezTo>
                  <a:cubicBezTo>
                    <a:pt x="19" y="0"/>
                    <a:pt x="19" y="0"/>
                    <a:pt x="19" y="0"/>
                  </a:cubicBezTo>
                  <a:cubicBezTo>
                    <a:pt x="19" y="0"/>
                    <a:pt x="19" y="0"/>
                    <a:pt x="19" y="0"/>
                  </a:cubicBezTo>
                  <a:cubicBezTo>
                    <a:pt x="24" y="1"/>
                    <a:pt x="30" y="2"/>
                    <a:pt x="38" y="4"/>
                  </a:cubicBezTo>
                  <a:cubicBezTo>
                    <a:pt x="38" y="4"/>
                    <a:pt x="39" y="5"/>
                    <a:pt x="39" y="5"/>
                  </a:cubicBezTo>
                  <a:cubicBezTo>
                    <a:pt x="40" y="5"/>
                    <a:pt x="40" y="5"/>
                    <a:pt x="40" y="5"/>
                  </a:cubicBezTo>
                  <a:cubicBezTo>
                    <a:pt x="41" y="5"/>
                    <a:pt x="42" y="6"/>
                    <a:pt x="44" y="6"/>
                  </a:cubicBezTo>
                  <a:cubicBezTo>
                    <a:pt x="65" y="14"/>
                    <a:pt x="103" y="29"/>
                    <a:pt x="112" y="57"/>
                  </a:cubicBezTo>
                  <a:cubicBezTo>
                    <a:pt x="82" y="62"/>
                    <a:pt x="82" y="62"/>
                    <a:pt x="82" y="62"/>
                  </a:cubicBezTo>
                  <a:cubicBezTo>
                    <a:pt x="82" y="62"/>
                    <a:pt x="80" y="62"/>
                    <a:pt x="78" y="62"/>
                  </a:cubicBezTo>
                  <a:cubicBezTo>
                    <a:pt x="70" y="61"/>
                    <a:pt x="49" y="60"/>
                    <a:pt x="33" y="56"/>
                  </a:cubicBezTo>
                  <a:cubicBezTo>
                    <a:pt x="32" y="56"/>
                    <a:pt x="32" y="56"/>
                    <a:pt x="32" y="56"/>
                  </a:cubicBezTo>
                  <a:cubicBezTo>
                    <a:pt x="32" y="56"/>
                    <a:pt x="32" y="56"/>
                    <a:pt x="32" y="56"/>
                  </a:cubicBezTo>
                  <a:cubicBezTo>
                    <a:pt x="30" y="56"/>
                    <a:pt x="28" y="55"/>
                    <a:pt x="27" y="55"/>
                  </a:cubicBezTo>
                  <a:cubicBezTo>
                    <a:pt x="22" y="53"/>
                    <a:pt x="18" y="51"/>
                    <a:pt x="16" y="49"/>
                  </a:cubicBezTo>
                  <a:cubicBezTo>
                    <a:pt x="12" y="44"/>
                    <a:pt x="9" y="39"/>
                    <a:pt x="7" y="34"/>
                  </a:cubicBezTo>
                  <a:cubicBezTo>
                    <a:pt x="4" y="28"/>
                    <a:pt x="3" y="23"/>
                    <a:pt x="2" y="19"/>
                  </a:cubicBezTo>
                  <a:cubicBezTo>
                    <a:pt x="0" y="13"/>
                    <a:pt x="1" y="9"/>
                    <a:pt x="4" y="10"/>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9" name="Freeform 77">
              <a:extLst>
                <a:ext uri="{FF2B5EF4-FFF2-40B4-BE49-F238E27FC236}">
                  <a16:creationId xmlns="" xmlns:a16="http://schemas.microsoft.com/office/drawing/2014/main" id="{C969FEE8-1D71-42C7-A1BF-DAFF7CE23095}"/>
                </a:ext>
              </a:extLst>
            </p:cNvPr>
            <p:cNvSpPr>
              <a:spLocks/>
            </p:cNvSpPr>
            <p:nvPr/>
          </p:nvSpPr>
          <p:spPr bwMode="auto">
            <a:xfrm flipH="1">
              <a:off x="2035175" y="6057900"/>
              <a:ext cx="207963" cy="146050"/>
            </a:xfrm>
            <a:custGeom>
              <a:avLst/>
              <a:gdLst>
                <a:gd name="T0" fmla="*/ 5 w 73"/>
                <a:gd name="T1" fmla="*/ 0 h 51"/>
                <a:gd name="T2" fmla="*/ 37 w 73"/>
                <a:gd name="T3" fmla="*/ 22 h 51"/>
                <a:gd name="T4" fmla="*/ 36 w 73"/>
                <a:gd name="T5" fmla="*/ 24 h 51"/>
                <a:gd name="T6" fmla="*/ 35 w 73"/>
                <a:gd name="T7" fmla="*/ 24 h 51"/>
                <a:gd name="T8" fmla="*/ 2 w 73"/>
                <a:gd name="T9" fmla="*/ 17 h 51"/>
                <a:gd name="T10" fmla="*/ 0 w 73"/>
                <a:gd name="T11" fmla="*/ 17 h 51"/>
                <a:gd name="T12" fmla="*/ 29 w 73"/>
                <a:gd name="T13" fmla="*/ 33 h 51"/>
                <a:gd name="T14" fmla="*/ 26 w 73"/>
                <a:gd name="T15" fmla="*/ 32 h 51"/>
                <a:gd name="T16" fmla="*/ 7 w 73"/>
                <a:gd name="T17" fmla="*/ 31 h 51"/>
                <a:gd name="T18" fmla="*/ 0 w 73"/>
                <a:gd name="T19" fmla="*/ 31 h 51"/>
                <a:gd name="T20" fmla="*/ 7 w 73"/>
                <a:gd name="T21" fmla="*/ 34 h 51"/>
                <a:gd name="T22" fmla="*/ 32 w 73"/>
                <a:gd name="T23" fmla="*/ 48 h 51"/>
                <a:gd name="T24" fmla="*/ 33 w 73"/>
                <a:gd name="T25" fmla="*/ 49 h 51"/>
                <a:gd name="T26" fmla="*/ 46 w 73"/>
                <a:gd name="T27" fmla="*/ 49 h 51"/>
                <a:gd name="T28" fmla="*/ 73 w 73"/>
                <a:gd name="T29" fmla="*/ 51 h 51"/>
                <a:gd name="T30" fmla="*/ 5 w 73"/>
                <a:gd name="T31"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3" h="51">
                  <a:moveTo>
                    <a:pt x="5" y="0"/>
                  </a:moveTo>
                  <a:cubicBezTo>
                    <a:pt x="17" y="5"/>
                    <a:pt x="34" y="19"/>
                    <a:pt x="37" y="22"/>
                  </a:cubicBezTo>
                  <a:cubicBezTo>
                    <a:pt x="39" y="24"/>
                    <a:pt x="37" y="24"/>
                    <a:pt x="36" y="24"/>
                  </a:cubicBezTo>
                  <a:cubicBezTo>
                    <a:pt x="35" y="24"/>
                    <a:pt x="35" y="24"/>
                    <a:pt x="35" y="24"/>
                  </a:cubicBezTo>
                  <a:cubicBezTo>
                    <a:pt x="22" y="17"/>
                    <a:pt x="8" y="17"/>
                    <a:pt x="2" y="17"/>
                  </a:cubicBezTo>
                  <a:cubicBezTo>
                    <a:pt x="1" y="17"/>
                    <a:pt x="0" y="17"/>
                    <a:pt x="0" y="17"/>
                  </a:cubicBezTo>
                  <a:cubicBezTo>
                    <a:pt x="17" y="18"/>
                    <a:pt x="38" y="33"/>
                    <a:pt x="29" y="33"/>
                  </a:cubicBezTo>
                  <a:cubicBezTo>
                    <a:pt x="28" y="33"/>
                    <a:pt x="27" y="33"/>
                    <a:pt x="26" y="32"/>
                  </a:cubicBezTo>
                  <a:cubicBezTo>
                    <a:pt x="21" y="31"/>
                    <a:pt x="14" y="31"/>
                    <a:pt x="7" y="31"/>
                  </a:cubicBezTo>
                  <a:cubicBezTo>
                    <a:pt x="5" y="31"/>
                    <a:pt x="2" y="31"/>
                    <a:pt x="0" y="31"/>
                  </a:cubicBezTo>
                  <a:cubicBezTo>
                    <a:pt x="3" y="32"/>
                    <a:pt x="5" y="33"/>
                    <a:pt x="7" y="34"/>
                  </a:cubicBezTo>
                  <a:cubicBezTo>
                    <a:pt x="23" y="38"/>
                    <a:pt x="38" y="45"/>
                    <a:pt x="32" y="48"/>
                  </a:cubicBezTo>
                  <a:cubicBezTo>
                    <a:pt x="32" y="48"/>
                    <a:pt x="33" y="49"/>
                    <a:pt x="33" y="49"/>
                  </a:cubicBezTo>
                  <a:cubicBezTo>
                    <a:pt x="38" y="49"/>
                    <a:pt x="42" y="49"/>
                    <a:pt x="46" y="49"/>
                  </a:cubicBezTo>
                  <a:cubicBezTo>
                    <a:pt x="62" y="49"/>
                    <a:pt x="73" y="51"/>
                    <a:pt x="73" y="51"/>
                  </a:cubicBezTo>
                  <a:cubicBezTo>
                    <a:pt x="64" y="23"/>
                    <a:pt x="26" y="8"/>
                    <a:pt x="5" y="0"/>
                  </a:cubicBezTo>
                </a:path>
              </a:pathLst>
            </a:custGeom>
            <a:solidFill>
              <a:srgbClr val="F9E3E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0" name="Freeform 78">
              <a:extLst>
                <a:ext uri="{FF2B5EF4-FFF2-40B4-BE49-F238E27FC236}">
                  <a16:creationId xmlns="" xmlns:a16="http://schemas.microsoft.com/office/drawing/2014/main" id="{915BC330-ABC5-4584-8876-E4B9E1B9B29B}"/>
                </a:ext>
              </a:extLst>
            </p:cNvPr>
            <p:cNvSpPr>
              <a:spLocks/>
            </p:cNvSpPr>
            <p:nvPr/>
          </p:nvSpPr>
          <p:spPr bwMode="auto">
            <a:xfrm flipH="1">
              <a:off x="2020888" y="6189663"/>
              <a:ext cx="327025" cy="165100"/>
            </a:xfrm>
            <a:custGeom>
              <a:avLst/>
              <a:gdLst>
                <a:gd name="T0" fmla="*/ 1 w 115"/>
                <a:gd name="T1" fmla="*/ 41 h 58"/>
                <a:gd name="T2" fmla="*/ 18 w 115"/>
                <a:gd name="T3" fmla="*/ 17 h 58"/>
                <a:gd name="T4" fmla="*/ 19 w 115"/>
                <a:gd name="T5" fmla="*/ 15 h 58"/>
                <a:gd name="T6" fmla="*/ 20 w 115"/>
                <a:gd name="T7" fmla="*/ 15 h 58"/>
                <a:gd name="T8" fmla="*/ 21 w 115"/>
                <a:gd name="T9" fmla="*/ 14 h 58"/>
                <a:gd name="T10" fmla="*/ 21 w 115"/>
                <a:gd name="T11" fmla="*/ 14 h 58"/>
                <a:gd name="T12" fmla="*/ 33 w 115"/>
                <a:gd name="T13" fmla="*/ 9 h 58"/>
                <a:gd name="T14" fmla="*/ 54 w 115"/>
                <a:gd name="T15" fmla="*/ 5 h 58"/>
                <a:gd name="T16" fmla="*/ 54 w 115"/>
                <a:gd name="T17" fmla="*/ 5 h 58"/>
                <a:gd name="T18" fmla="*/ 55 w 115"/>
                <a:gd name="T19" fmla="*/ 4 h 58"/>
                <a:gd name="T20" fmla="*/ 110 w 115"/>
                <a:gd name="T21" fmla="*/ 5 h 58"/>
                <a:gd name="T22" fmla="*/ 115 w 115"/>
                <a:gd name="T23" fmla="*/ 20 h 58"/>
                <a:gd name="T24" fmla="*/ 81 w 115"/>
                <a:gd name="T25" fmla="*/ 54 h 58"/>
                <a:gd name="T26" fmla="*/ 49 w 115"/>
                <a:gd name="T27" fmla="*/ 58 h 58"/>
                <a:gd name="T28" fmla="*/ 49 w 115"/>
                <a:gd name="T29" fmla="*/ 58 h 58"/>
                <a:gd name="T30" fmla="*/ 37 w 115"/>
                <a:gd name="T31" fmla="*/ 57 h 58"/>
                <a:gd name="T32" fmla="*/ 24 w 115"/>
                <a:gd name="T33" fmla="*/ 55 h 58"/>
                <a:gd name="T34" fmla="*/ 9 w 115"/>
                <a:gd name="T35" fmla="*/ 51 h 58"/>
                <a:gd name="T36" fmla="*/ 9 w 115"/>
                <a:gd name="T37" fmla="*/ 44 h 58"/>
                <a:gd name="T38" fmla="*/ 1 w 115"/>
                <a:gd name="T39" fmla="*/ 4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5" h="58">
                  <a:moveTo>
                    <a:pt x="1" y="41"/>
                  </a:moveTo>
                  <a:cubicBezTo>
                    <a:pt x="0" y="39"/>
                    <a:pt x="6" y="26"/>
                    <a:pt x="18" y="17"/>
                  </a:cubicBezTo>
                  <a:cubicBezTo>
                    <a:pt x="18" y="16"/>
                    <a:pt x="18" y="16"/>
                    <a:pt x="19" y="15"/>
                  </a:cubicBezTo>
                  <a:cubicBezTo>
                    <a:pt x="20" y="15"/>
                    <a:pt x="20" y="15"/>
                    <a:pt x="20" y="15"/>
                  </a:cubicBezTo>
                  <a:cubicBezTo>
                    <a:pt x="20" y="15"/>
                    <a:pt x="21" y="14"/>
                    <a:pt x="21" y="14"/>
                  </a:cubicBezTo>
                  <a:cubicBezTo>
                    <a:pt x="21" y="14"/>
                    <a:pt x="21" y="14"/>
                    <a:pt x="21" y="14"/>
                  </a:cubicBezTo>
                  <a:cubicBezTo>
                    <a:pt x="25" y="11"/>
                    <a:pt x="29" y="10"/>
                    <a:pt x="33" y="9"/>
                  </a:cubicBezTo>
                  <a:cubicBezTo>
                    <a:pt x="40" y="7"/>
                    <a:pt x="47" y="5"/>
                    <a:pt x="54" y="5"/>
                  </a:cubicBezTo>
                  <a:cubicBezTo>
                    <a:pt x="54" y="5"/>
                    <a:pt x="54" y="5"/>
                    <a:pt x="54" y="5"/>
                  </a:cubicBezTo>
                  <a:cubicBezTo>
                    <a:pt x="54" y="4"/>
                    <a:pt x="55" y="4"/>
                    <a:pt x="55" y="4"/>
                  </a:cubicBezTo>
                  <a:cubicBezTo>
                    <a:pt x="87" y="0"/>
                    <a:pt x="110" y="5"/>
                    <a:pt x="110" y="5"/>
                  </a:cubicBezTo>
                  <a:cubicBezTo>
                    <a:pt x="115" y="20"/>
                    <a:pt x="115" y="20"/>
                    <a:pt x="115" y="20"/>
                  </a:cubicBezTo>
                  <a:cubicBezTo>
                    <a:pt x="115" y="20"/>
                    <a:pt x="99" y="46"/>
                    <a:pt x="81" y="54"/>
                  </a:cubicBezTo>
                  <a:cubicBezTo>
                    <a:pt x="71" y="58"/>
                    <a:pt x="60" y="58"/>
                    <a:pt x="49" y="58"/>
                  </a:cubicBezTo>
                  <a:cubicBezTo>
                    <a:pt x="49" y="58"/>
                    <a:pt x="49" y="58"/>
                    <a:pt x="49" y="58"/>
                  </a:cubicBezTo>
                  <a:cubicBezTo>
                    <a:pt x="45" y="58"/>
                    <a:pt x="41" y="57"/>
                    <a:pt x="37" y="57"/>
                  </a:cubicBezTo>
                  <a:cubicBezTo>
                    <a:pt x="32" y="56"/>
                    <a:pt x="27" y="56"/>
                    <a:pt x="24" y="55"/>
                  </a:cubicBezTo>
                  <a:cubicBezTo>
                    <a:pt x="11" y="55"/>
                    <a:pt x="10" y="54"/>
                    <a:pt x="9" y="51"/>
                  </a:cubicBezTo>
                  <a:cubicBezTo>
                    <a:pt x="9" y="47"/>
                    <a:pt x="9" y="46"/>
                    <a:pt x="9" y="44"/>
                  </a:cubicBezTo>
                  <a:cubicBezTo>
                    <a:pt x="9" y="43"/>
                    <a:pt x="2" y="44"/>
                    <a:pt x="1" y="41"/>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1" name="Freeform 79">
              <a:extLst>
                <a:ext uri="{FF2B5EF4-FFF2-40B4-BE49-F238E27FC236}">
                  <a16:creationId xmlns="" xmlns:a16="http://schemas.microsoft.com/office/drawing/2014/main" id="{CC3386B1-A11F-4D85-BE8D-9A6D81ACACB0}"/>
                </a:ext>
              </a:extLst>
            </p:cNvPr>
            <p:cNvSpPr>
              <a:spLocks/>
            </p:cNvSpPr>
            <p:nvPr/>
          </p:nvSpPr>
          <p:spPr bwMode="auto">
            <a:xfrm flipH="1">
              <a:off x="2020888" y="6197600"/>
              <a:ext cx="193675" cy="157163"/>
            </a:xfrm>
            <a:custGeom>
              <a:avLst/>
              <a:gdLst>
                <a:gd name="T0" fmla="*/ 36 w 68"/>
                <a:gd name="T1" fmla="*/ 0 h 55"/>
                <a:gd name="T2" fmla="*/ 8 w 68"/>
                <a:gd name="T3" fmla="*/ 1 h 55"/>
                <a:gd name="T4" fmla="*/ 18 w 68"/>
                <a:gd name="T5" fmla="*/ 1 h 55"/>
                <a:gd name="T6" fmla="*/ 35 w 68"/>
                <a:gd name="T7" fmla="*/ 2 h 55"/>
                <a:gd name="T8" fmla="*/ 34 w 68"/>
                <a:gd name="T9" fmla="*/ 4 h 55"/>
                <a:gd name="T10" fmla="*/ 31 w 68"/>
                <a:gd name="T11" fmla="*/ 4 h 55"/>
                <a:gd name="T12" fmla="*/ 6 w 68"/>
                <a:gd name="T13" fmla="*/ 13 h 55"/>
                <a:gd name="T14" fmla="*/ 18 w 68"/>
                <a:gd name="T15" fmla="*/ 10 h 55"/>
                <a:gd name="T16" fmla="*/ 27 w 68"/>
                <a:gd name="T17" fmla="*/ 15 h 55"/>
                <a:gd name="T18" fmla="*/ 0 w 68"/>
                <a:gd name="T19" fmla="*/ 28 h 55"/>
                <a:gd name="T20" fmla="*/ 30 w 68"/>
                <a:gd name="T21" fmla="*/ 23 h 55"/>
                <a:gd name="T22" fmla="*/ 38 w 68"/>
                <a:gd name="T23" fmla="*/ 25 h 55"/>
                <a:gd name="T24" fmla="*/ 11 w 68"/>
                <a:gd name="T25" fmla="*/ 39 h 55"/>
                <a:gd name="T26" fmla="*/ 14 w 68"/>
                <a:gd name="T27" fmla="*/ 39 h 55"/>
                <a:gd name="T28" fmla="*/ 40 w 68"/>
                <a:gd name="T29" fmla="*/ 33 h 55"/>
                <a:gd name="T30" fmla="*/ 40 w 68"/>
                <a:gd name="T31" fmla="*/ 33 h 55"/>
                <a:gd name="T32" fmla="*/ 42 w 68"/>
                <a:gd name="T33" fmla="*/ 36 h 55"/>
                <a:gd name="T34" fmla="*/ 2 w 68"/>
                <a:gd name="T35" fmla="*/ 55 h 55"/>
                <a:gd name="T36" fmla="*/ 9 w 68"/>
                <a:gd name="T37" fmla="*/ 55 h 55"/>
                <a:gd name="T38" fmla="*/ 34 w 68"/>
                <a:gd name="T39" fmla="*/ 51 h 55"/>
                <a:gd name="T40" fmla="*/ 68 w 68"/>
                <a:gd name="T41" fmla="*/ 17 h 55"/>
                <a:gd name="T42" fmla="*/ 63 w 68"/>
                <a:gd name="T43" fmla="*/ 2 h 55"/>
                <a:gd name="T44" fmla="*/ 36 w 68"/>
                <a:gd name="T45"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8" h="55">
                  <a:moveTo>
                    <a:pt x="36" y="0"/>
                  </a:moveTo>
                  <a:cubicBezTo>
                    <a:pt x="28" y="0"/>
                    <a:pt x="18" y="0"/>
                    <a:pt x="8" y="1"/>
                  </a:cubicBezTo>
                  <a:cubicBezTo>
                    <a:pt x="11" y="1"/>
                    <a:pt x="14" y="1"/>
                    <a:pt x="18" y="1"/>
                  </a:cubicBezTo>
                  <a:cubicBezTo>
                    <a:pt x="26" y="1"/>
                    <a:pt x="34" y="2"/>
                    <a:pt x="35" y="2"/>
                  </a:cubicBezTo>
                  <a:cubicBezTo>
                    <a:pt x="37" y="3"/>
                    <a:pt x="34" y="4"/>
                    <a:pt x="34" y="4"/>
                  </a:cubicBezTo>
                  <a:cubicBezTo>
                    <a:pt x="33" y="4"/>
                    <a:pt x="32" y="4"/>
                    <a:pt x="31" y="4"/>
                  </a:cubicBezTo>
                  <a:cubicBezTo>
                    <a:pt x="18" y="4"/>
                    <a:pt x="6" y="13"/>
                    <a:pt x="6" y="13"/>
                  </a:cubicBezTo>
                  <a:cubicBezTo>
                    <a:pt x="9" y="11"/>
                    <a:pt x="14" y="10"/>
                    <a:pt x="18" y="10"/>
                  </a:cubicBezTo>
                  <a:cubicBezTo>
                    <a:pt x="27" y="10"/>
                    <a:pt x="34" y="13"/>
                    <a:pt x="27" y="15"/>
                  </a:cubicBezTo>
                  <a:cubicBezTo>
                    <a:pt x="16" y="17"/>
                    <a:pt x="2" y="27"/>
                    <a:pt x="0" y="28"/>
                  </a:cubicBezTo>
                  <a:cubicBezTo>
                    <a:pt x="5" y="26"/>
                    <a:pt x="20" y="23"/>
                    <a:pt x="30" y="23"/>
                  </a:cubicBezTo>
                  <a:cubicBezTo>
                    <a:pt x="34" y="23"/>
                    <a:pt x="38" y="23"/>
                    <a:pt x="38" y="25"/>
                  </a:cubicBezTo>
                  <a:cubicBezTo>
                    <a:pt x="40" y="31"/>
                    <a:pt x="11" y="39"/>
                    <a:pt x="11" y="39"/>
                  </a:cubicBezTo>
                  <a:cubicBezTo>
                    <a:pt x="12" y="39"/>
                    <a:pt x="13" y="39"/>
                    <a:pt x="14" y="39"/>
                  </a:cubicBezTo>
                  <a:cubicBezTo>
                    <a:pt x="25" y="39"/>
                    <a:pt x="37" y="33"/>
                    <a:pt x="40" y="33"/>
                  </a:cubicBezTo>
                  <a:cubicBezTo>
                    <a:pt x="40" y="33"/>
                    <a:pt x="40" y="33"/>
                    <a:pt x="40" y="33"/>
                  </a:cubicBezTo>
                  <a:cubicBezTo>
                    <a:pt x="44" y="33"/>
                    <a:pt x="42" y="36"/>
                    <a:pt x="42" y="36"/>
                  </a:cubicBezTo>
                  <a:cubicBezTo>
                    <a:pt x="33" y="51"/>
                    <a:pt x="8" y="54"/>
                    <a:pt x="2" y="55"/>
                  </a:cubicBezTo>
                  <a:cubicBezTo>
                    <a:pt x="4" y="55"/>
                    <a:pt x="7" y="55"/>
                    <a:pt x="9" y="55"/>
                  </a:cubicBezTo>
                  <a:cubicBezTo>
                    <a:pt x="18" y="55"/>
                    <a:pt x="26" y="54"/>
                    <a:pt x="34" y="51"/>
                  </a:cubicBezTo>
                  <a:cubicBezTo>
                    <a:pt x="52" y="43"/>
                    <a:pt x="68" y="17"/>
                    <a:pt x="68" y="17"/>
                  </a:cubicBezTo>
                  <a:cubicBezTo>
                    <a:pt x="63" y="2"/>
                    <a:pt x="63" y="2"/>
                    <a:pt x="63" y="2"/>
                  </a:cubicBezTo>
                  <a:cubicBezTo>
                    <a:pt x="63" y="2"/>
                    <a:pt x="52" y="0"/>
                    <a:pt x="36" y="0"/>
                  </a:cubicBezTo>
                </a:path>
              </a:pathLst>
            </a:custGeom>
            <a:solidFill>
              <a:srgbClr val="F9E3E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2" name="Freeform 80">
              <a:extLst>
                <a:ext uri="{FF2B5EF4-FFF2-40B4-BE49-F238E27FC236}">
                  <a16:creationId xmlns="" xmlns:a16="http://schemas.microsoft.com/office/drawing/2014/main" id="{4C4214FD-DA61-471B-9885-77B377B480AC}"/>
                </a:ext>
              </a:extLst>
            </p:cNvPr>
            <p:cNvSpPr>
              <a:spLocks/>
            </p:cNvSpPr>
            <p:nvPr/>
          </p:nvSpPr>
          <p:spPr bwMode="auto">
            <a:xfrm flipH="1">
              <a:off x="2063750" y="6427788"/>
              <a:ext cx="107950" cy="136525"/>
            </a:xfrm>
            <a:custGeom>
              <a:avLst/>
              <a:gdLst>
                <a:gd name="T0" fmla="*/ 25 w 38"/>
                <a:gd name="T1" fmla="*/ 0 h 48"/>
                <a:gd name="T2" fmla="*/ 12 w 38"/>
                <a:gd name="T3" fmla="*/ 27 h 48"/>
                <a:gd name="T4" fmla="*/ 11 w 38"/>
                <a:gd name="T5" fmla="*/ 28 h 48"/>
                <a:gd name="T6" fmla="*/ 10 w 38"/>
                <a:gd name="T7" fmla="*/ 1 h 48"/>
                <a:gd name="T8" fmla="*/ 2 w 38"/>
                <a:gd name="T9" fmla="*/ 20 h 48"/>
                <a:gd name="T10" fmla="*/ 0 w 38"/>
                <a:gd name="T11" fmla="*/ 19 h 48"/>
                <a:gd name="T12" fmla="*/ 6 w 38"/>
                <a:gd name="T13" fmla="*/ 35 h 48"/>
                <a:gd name="T14" fmla="*/ 11 w 38"/>
                <a:gd name="T15" fmla="*/ 41 h 48"/>
                <a:gd name="T16" fmla="*/ 11 w 38"/>
                <a:gd name="T17" fmla="*/ 41 h 48"/>
                <a:gd name="T18" fmla="*/ 12 w 38"/>
                <a:gd name="T19" fmla="*/ 41 h 48"/>
                <a:gd name="T20" fmla="*/ 18 w 38"/>
                <a:gd name="T21" fmla="*/ 46 h 48"/>
                <a:gd name="T22" fmla="*/ 20 w 38"/>
                <a:gd name="T23" fmla="*/ 48 h 48"/>
                <a:gd name="T24" fmla="*/ 23 w 38"/>
                <a:gd name="T25" fmla="*/ 47 h 48"/>
                <a:gd name="T26" fmla="*/ 38 w 38"/>
                <a:gd name="T27" fmla="*/ 24 h 48"/>
                <a:gd name="T28" fmla="*/ 26 w 38"/>
                <a:gd name="T29" fmla="*/ 38 h 48"/>
                <a:gd name="T30" fmla="*/ 26 w 38"/>
                <a:gd name="T31" fmla="*/ 38 h 48"/>
                <a:gd name="T32" fmla="*/ 36 w 38"/>
                <a:gd name="T33" fmla="*/ 10 h 48"/>
                <a:gd name="T34" fmla="*/ 20 w 38"/>
                <a:gd name="T35" fmla="*/ 34 h 48"/>
                <a:gd name="T36" fmla="*/ 18 w 38"/>
                <a:gd name="T37" fmla="*/ 33 h 48"/>
                <a:gd name="T38" fmla="*/ 25 w 38"/>
                <a:gd name="T39"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 h="48">
                  <a:moveTo>
                    <a:pt x="25" y="0"/>
                  </a:moveTo>
                  <a:cubicBezTo>
                    <a:pt x="25" y="0"/>
                    <a:pt x="19" y="24"/>
                    <a:pt x="12" y="27"/>
                  </a:cubicBezTo>
                  <a:cubicBezTo>
                    <a:pt x="11" y="28"/>
                    <a:pt x="11" y="28"/>
                    <a:pt x="11" y="28"/>
                  </a:cubicBezTo>
                  <a:cubicBezTo>
                    <a:pt x="5" y="28"/>
                    <a:pt x="9" y="4"/>
                    <a:pt x="10" y="1"/>
                  </a:cubicBezTo>
                  <a:cubicBezTo>
                    <a:pt x="9" y="3"/>
                    <a:pt x="6" y="20"/>
                    <a:pt x="2" y="20"/>
                  </a:cubicBezTo>
                  <a:cubicBezTo>
                    <a:pt x="1" y="20"/>
                    <a:pt x="0" y="20"/>
                    <a:pt x="0" y="19"/>
                  </a:cubicBezTo>
                  <a:cubicBezTo>
                    <a:pt x="2" y="27"/>
                    <a:pt x="5" y="32"/>
                    <a:pt x="6" y="35"/>
                  </a:cubicBezTo>
                  <a:cubicBezTo>
                    <a:pt x="9" y="40"/>
                    <a:pt x="9" y="41"/>
                    <a:pt x="11" y="41"/>
                  </a:cubicBezTo>
                  <a:cubicBezTo>
                    <a:pt x="11" y="41"/>
                    <a:pt x="11" y="41"/>
                    <a:pt x="11" y="41"/>
                  </a:cubicBezTo>
                  <a:cubicBezTo>
                    <a:pt x="12" y="41"/>
                    <a:pt x="12" y="41"/>
                    <a:pt x="12" y="41"/>
                  </a:cubicBezTo>
                  <a:cubicBezTo>
                    <a:pt x="14" y="41"/>
                    <a:pt x="16" y="41"/>
                    <a:pt x="18" y="46"/>
                  </a:cubicBezTo>
                  <a:cubicBezTo>
                    <a:pt x="18" y="48"/>
                    <a:pt x="19" y="48"/>
                    <a:pt x="20" y="48"/>
                  </a:cubicBezTo>
                  <a:cubicBezTo>
                    <a:pt x="22" y="48"/>
                    <a:pt x="23" y="47"/>
                    <a:pt x="23" y="47"/>
                  </a:cubicBezTo>
                  <a:cubicBezTo>
                    <a:pt x="28" y="43"/>
                    <a:pt x="33" y="34"/>
                    <a:pt x="38" y="24"/>
                  </a:cubicBezTo>
                  <a:cubicBezTo>
                    <a:pt x="37" y="25"/>
                    <a:pt x="30" y="38"/>
                    <a:pt x="26" y="38"/>
                  </a:cubicBezTo>
                  <a:cubicBezTo>
                    <a:pt x="26" y="38"/>
                    <a:pt x="26" y="38"/>
                    <a:pt x="26" y="38"/>
                  </a:cubicBezTo>
                  <a:cubicBezTo>
                    <a:pt x="26" y="38"/>
                    <a:pt x="36" y="21"/>
                    <a:pt x="36" y="10"/>
                  </a:cubicBezTo>
                  <a:cubicBezTo>
                    <a:pt x="36" y="10"/>
                    <a:pt x="26" y="34"/>
                    <a:pt x="20" y="34"/>
                  </a:cubicBezTo>
                  <a:cubicBezTo>
                    <a:pt x="19" y="34"/>
                    <a:pt x="18" y="34"/>
                    <a:pt x="18" y="33"/>
                  </a:cubicBezTo>
                  <a:cubicBezTo>
                    <a:pt x="22" y="21"/>
                    <a:pt x="26" y="16"/>
                    <a:pt x="25"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3" name="Freeform 81">
              <a:extLst>
                <a:ext uri="{FF2B5EF4-FFF2-40B4-BE49-F238E27FC236}">
                  <a16:creationId xmlns="" xmlns:a16="http://schemas.microsoft.com/office/drawing/2014/main" id="{B73B712E-58CC-45F1-B6B2-A3165AD1952A}"/>
                </a:ext>
              </a:extLst>
            </p:cNvPr>
            <p:cNvSpPr>
              <a:spLocks/>
            </p:cNvSpPr>
            <p:nvPr/>
          </p:nvSpPr>
          <p:spPr bwMode="auto">
            <a:xfrm flipH="1">
              <a:off x="2254250" y="6272213"/>
              <a:ext cx="7938" cy="0"/>
            </a:xfrm>
            <a:custGeom>
              <a:avLst/>
              <a:gdLst>
                <a:gd name="T0" fmla="*/ 3 w 3"/>
                <a:gd name="T1" fmla="*/ 0 w 3"/>
                <a:gd name="T2" fmla="*/ 3 w 3"/>
              </a:gdLst>
              <a:ahLst/>
              <a:cxnLst>
                <a:cxn ang="0">
                  <a:pos x="T0" y="0"/>
                </a:cxn>
                <a:cxn ang="0">
                  <a:pos x="T1" y="0"/>
                </a:cxn>
                <a:cxn ang="0">
                  <a:pos x="T2" y="0"/>
                </a:cxn>
              </a:cxnLst>
              <a:rect l="0" t="0" r="r" b="b"/>
              <a:pathLst>
                <a:path w="3">
                  <a:moveTo>
                    <a:pt x="3" y="0"/>
                  </a:moveTo>
                  <a:cubicBezTo>
                    <a:pt x="2" y="0"/>
                    <a:pt x="1" y="0"/>
                    <a:pt x="0" y="0"/>
                  </a:cubicBezTo>
                  <a:cubicBezTo>
                    <a:pt x="1" y="0"/>
                    <a:pt x="3" y="0"/>
                    <a:pt x="3"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4" name="Freeform 82">
              <a:extLst>
                <a:ext uri="{FF2B5EF4-FFF2-40B4-BE49-F238E27FC236}">
                  <a16:creationId xmlns="" xmlns:a16="http://schemas.microsoft.com/office/drawing/2014/main" id="{507CAAAC-D1E0-48BC-A29D-D4FC4BD9EE44}"/>
                </a:ext>
              </a:extLst>
            </p:cNvPr>
            <p:cNvSpPr>
              <a:spLocks/>
            </p:cNvSpPr>
            <p:nvPr/>
          </p:nvSpPr>
          <p:spPr bwMode="auto">
            <a:xfrm flipH="1">
              <a:off x="2286000" y="6229350"/>
              <a:ext cx="7938" cy="3175"/>
            </a:xfrm>
            <a:custGeom>
              <a:avLst/>
              <a:gdLst>
                <a:gd name="T0" fmla="*/ 1 w 3"/>
                <a:gd name="T1" fmla="*/ 1 h 1"/>
                <a:gd name="T2" fmla="*/ 0 w 3"/>
                <a:gd name="T3" fmla="*/ 1 h 1"/>
                <a:gd name="T4" fmla="*/ 2 w 3"/>
                <a:gd name="T5" fmla="*/ 0 h 1"/>
                <a:gd name="T6" fmla="*/ 2 w 3"/>
                <a:gd name="T7" fmla="*/ 0 h 1"/>
                <a:gd name="T8" fmla="*/ 3 w 3"/>
                <a:gd name="T9" fmla="*/ 0 h 1"/>
                <a:gd name="T10" fmla="*/ 1 w 3"/>
                <a:gd name="T11" fmla="*/ 1 h 1"/>
              </a:gdLst>
              <a:ahLst/>
              <a:cxnLst>
                <a:cxn ang="0">
                  <a:pos x="T0" y="T1"/>
                </a:cxn>
                <a:cxn ang="0">
                  <a:pos x="T2" y="T3"/>
                </a:cxn>
                <a:cxn ang="0">
                  <a:pos x="T4" y="T5"/>
                </a:cxn>
                <a:cxn ang="0">
                  <a:pos x="T6" y="T7"/>
                </a:cxn>
                <a:cxn ang="0">
                  <a:pos x="T8" y="T9"/>
                </a:cxn>
                <a:cxn ang="0">
                  <a:pos x="T10" y="T11"/>
                </a:cxn>
              </a:cxnLst>
              <a:rect l="0" t="0" r="r" b="b"/>
              <a:pathLst>
                <a:path w="3" h="1">
                  <a:moveTo>
                    <a:pt x="1" y="1"/>
                  </a:moveTo>
                  <a:cubicBezTo>
                    <a:pt x="1" y="1"/>
                    <a:pt x="1" y="1"/>
                    <a:pt x="0" y="1"/>
                  </a:cubicBezTo>
                  <a:cubicBezTo>
                    <a:pt x="1" y="1"/>
                    <a:pt x="2" y="0"/>
                    <a:pt x="2" y="0"/>
                  </a:cubicBezTo>
                  <a:cubicBezTo>
                    <a:pt x="2" y="0"/>
                    <a:pt x="2" y="0"/>
                    <a:pt x="2" y="0"/>
                  </a:cubicBezTo>
                  <a:cubicBezTo>
                    <a:pt x="3" y="0"/>
                    <a:pt x="3" y="0"/>
                    <a:pt x="3" y="0"/>
                  </a:cubicBezTo>
                  <a:cubicBezTo>
                    <a:pt x="3" y="0"/>
                    <a:pt x="2" y="0"/>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5" name="Freeform 83">
              <a:extLst>
                <a:ext uri="{FF2B5EF4-FFF2-40B4-BE49-F238E27FC236}">
                  <a16:creationId xmlns="" xmlns:a16="http://schemas.microsoft.com/office/drawing/2014/main" id="{77EFF8D6-4C24-4FDA-B003-62BA64826C11}"/>
                </a:ext>
              </a:extLst>
            </p:cNvPr>
            <p:cNvSpPr>
              <a:spLocks/>
            </p:cNvSpPr>
            <p:nvPr/>
          </p:nvSpPr>
          <p:spPr bwMode="auto">
            <a:xfrm flipH="1">
              <a:off x="2243138" y="6237288"/>
              <a:ext cx="101600" cy="114300"/>
            </a:xfrm>
            <a:custGeom>
              <a:avLst/>
              <a:gdLst>
                <a:gd name="T0" fmla="*/ 17 w 36"/>
                <a:gd name="T1" fmla="*/ 0 h 40"/>
                <a:gd name="T2" fmla="*/ 15 w 36"/>
                <a:gd name="T3" fmla="*/ 1 h 40"/>
                <a:gd name="T4" fmla="*/ 13 w 36"/>
                <a:gd name="T5" fmla="*/ 3 h 40"/>
                <a:gd name="T6" fmla="*/ 0 w 36"/>
                <a:gd name="T7" fmla="*/ 24 h 40"/>
                <a:gd name="T8" fmla="*/ 0 w 36"/>
                <a:gd name="T9" fmla="*/ 24 h 40"/>
                <a:gd name="T10" fmla="*/ 8 w 36"/>
                <a:gd name="T11" fmla="*/ 27 h 40"/>
                <a:gd name="T12" fmla="*/ 8 w 36"/>
                <a:gd name="T13" fmla="*/ 27 h 40"/>
                <a:gd name="T14" fmla="*/ 8 w 36"/>
                <a:gd name="T15" fmla="*/ 27 h 40"/>
                <a:gd name="T16" fmla="*/ 8 w 36"/>
                <a:gd name="T17" fmla="*/ 29 h 40"/>
                <a:gd name="T18" fmla="*/ 8 w 36"/>
                <a:gd name="T19" fmla="*/ 30 h 40"/>
                <a:gd name="T20" fmla="*/ 8 w 36"/>
                <a:gd name="T21" fmla="*/ 31 h 40"/>
                <a:gd name="T22" fmla="*/ 8 w 36"/>
                <a:gd name="T23" fmla="*/ 34 h 40"/>
                <a:gd name="T24" fmla="*/ 23 w 36"/>
                <a:gd name="T25" fmla="*/ 38 h 40"/>
                <a:gd name="T26" fmla="*/ 36 w 36"/>
                <a:gd name="T27" fmla="*/ 40 h 40"/>
                <a:gd name="T28" fmla="*/ 16 w 36"/>
                <a:gd name="T29" fmla="*/ 31 h 40"/>
                <a:gd name="T30" fmla="*/ 32 w 36"/>
                <a:gd name="T31" fmla="*/ 26 h 40"/>
                <a:gd name="T32" fmla="*/ 35 w 36"/>
                <a:gd name="T33" fmla="*/ 26 h 40"/>
                <a:gd name="T34" fmla="*/ 15 w 36"/>
                <a:gd name="T35" fmla="*/ 21 h 40"/>
                <a:gd name="T36" fmla="*/ 28 w 36"/>
                <a:gd name="T37" fmla="*/ 12 h 40"/>
                <a:gd name="T38" fmla="*/ 13 w 36"/>
                <a:gd name="T39" fmla="*/ 13 h 40"/>
                <a:gd name="T40" fmla="*/ 13 w 36"/>
                <a:gd name="T41" fmla="*/ 14 h 40"/>
                <a:gd name="T42" fmla="*/ 17 w 36"/>
                <a:gd name="T43"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6" h="40">
                  <a:moveTo>
                    <a:pt x="17" y="0"/>
                  </a:moveTo>
                  <a:cubicBezTo>
                    <a:pt x="16" y="0"/>
                    <a:pt x="15" y="1"/>
                    <a:pt x="15" y="1"/>
                  </a:cubicBezTo>
                  <a:cubicBezTo>
                    <a:pt x="14" y="2"/>
                    <a:pt x="13" y="2"/>
                    <a:pt x="13" y="3"/>
                  </a:cubicBezTo>
                  <a:cubicBezTo>
                    <a:pt x="4" y="11"/>
                    <a:pt x="0" y="21"/>
                    <a:pt x="0" y="24"/>
                  </a:cubicBezTo>
                  <a:cubicBezTo>
                    <a:pt x="0" y="24"/>
                    <a:pt x="0" y="24"/>
                    <a:pt x="0" y="24"/>
                  </a:cubicBezTo>
                  <a:cubicBezTo>
                    <a:pt x="1" y="27"/>
                    <a:pt x="8" y="26"/>
                    <a:pt x="8" y="27"/>
                  </a:cubicBezTo>
                  <a:cubicBezTo>
                    <a:pt x="8" y="27"/>
                    <a:pt x="8" y="27"/>
                    <a:pt x="8" y="27"/>
                  </a:cubicBezTo>
                  <a:cubicBezTo>
                    <a:pt x="8" y="27"/>
                    <a:pt x="8" y="27"/>
                    <a:pt x="8" y="27"/>
                  </a:cubicBezTo>
                  <a:cubicBezTo>
                    <a:pt x="8" y="28"/>
                    <a:pt x="8" y="28"/>
                    <a:pt x="8" y="29"/>
                  </a:cubicBezTo>
                  <a:cubicBezTo>
                    <a:pt x="8" y="29"/>
                    <a:pt x="8" y="30"/>
                    <a:pt x="8" y="30"/>
                  </a:cubicBezTo>
                  <a:cubicBezTo>
                    <a:pt x="8" y="30"/>
                    <a:pt x="8" y="31"/>
                    <a:pt x="8" y="31"/>
                  </a:cubicBezTo>
                  <a:cubicBezTo>
                    <a:pt x="8" y="32"/>
                    <a:pt x="8" y="33"/>
                    <a:pt x="8" y="34"/>
                  </a:cubicBezTo>
                  <a:cubicBezTo>
                    <a:pt x="9" y="37"/>
                    <a:pt x="10" y="38"/>
                    <a:pt x="23" y="38"/>
                  </a:cubicBezTo>
                  <a:cubicBezTo>
                    <a:pt x="26" y="39"/>
                    <a:pt x="31" y="39"/>
                    <a:pt x="36" y="40"/>
                  </a:cubicBezTo>
                  <a:cubicBezTo>
                    <a:pt x="36" y="40"/>
                    <a:pt x="17" y="36"/>
                    <a:pt x="16" y="31"/>
                  </a:cubicBezTo>
                  <a:cubicBezTo>
                    <a:pt x="14" y="26"/>
                    <a:pt x="26" y="26"/>
                    <a:pt x="32" y="26"/>
                  </a:cubicBezTo>
                  <a:cubicBezTo>
                    <a:pt x="34" y="26"/>
                    <a:pt x="35" y="26"/>
                    <a:pt x="35" y="26"/>
                  </a:cubicBezTo>
                  <a:cubicBezTo>
                    <a:pt x="35" y="26"/>
                    <a:pt x="16" y="24"/>
                    <a:pt x="15" y="21"/>
                  </a:cubicBezTo>
                  <a:cubicBezTo>
                    <a:pt x="14" y="18"/>
                    <a:pt x="21" y="13"/>
                    <a:pt x="28" y="12"/>
                  </a:cubicBezTo>
                  <a:cubicBezTo>
                    <a:pt x="24" y="12"/>
                    <a:pt x="17" y="13"/>
                    <a:pt x="13" y="13"/>
                  </a:cubicBezTo>
                  <a:cubicBezTo>
                    <a:pt x="13" y="13"/>
                    <a:pt x="13" y="14"/>
                    <a:pt x="13" y="14"/>
                  </a:cubicBezTo>
                  <a:cubicBezTo>
                    <a:pt x="8" y="14"/>
                    <a:pt x="11" y="5"/>
                    <a:pt x="17"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6" name="Freeform 84">
              <a:extLst>
                <a:ext uri="{FF2B5EF4-FFF2-40B4-BE49-F238E27FC236}">
                  <a16:creationId xmlns="" xmlns:a16="http://schemas.microsoft.com/office/drawing/2014/main" id="{917E754E-F31C-4EE3-9893-40B19899C152}"/>
                </a:ext>
              </a:extLst>
            </p:cNvPr>
            <p:cNvSpPr>
              <a:spLocks/>
            </p:cNvSpPr>
            <p:nvPr/>
          </p:nvSpPr>
          <p:spPr bwMode="auto">
            <a:xfrm flipH="1">
              <a:off x="2282825" y="6178550"/>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 name="Freeform 85">
              <a:extLst>
                <a:ext uri="{FF2B5EF4-FFF2-40B4-BE49-F238E27FC236}">
                  <a16:creationId xmlns="" xmlns:a16="http://schemas.microsoft.com/office/drawing/2014/main" id="{9CA3F862-1F6B-4B78-AD98-8F69F0AFE750}"/>
                </a:ext>
              </a:extLst>
            </p:cNvPr>
            <p:cNvSpPr>
              <a:spLocks/>
            </p:cNvSpPr>
            <p:nvPr/>
          </p:nvSpPr>
          <p:spPr bwMode="auto">
            <a:xfrm flipH="1">
              <a:off x="2235200" y="6042025"/>
              <a:ext cx="115888" cy="155575"/>
            </a:xfrm>
            <a:custGeom>
              <a:avLst/>
              <a:gdLst>
                <a:gd name="T0" fmla="*/ 15 w 41"/>
                <a:gd name="T1" fmla="*/ 0 h 55"/>
                <a:gd name="T2" fmla="*/ 5 w 41"/>
                <a:gd name="T3" fmla="*/ 3 h 55"/>
                <a:gd name="T4" fmla="*/ 5 w 41"/>
                <a:gd name="T5" fmla="*/ 5 h 55"/>
                <a:gd name="T6" fmla="*/ 5 w 41"/>
                <a:gd name="T7" fmla="*/ 7 h 55"/>
                <a:gd name="T8" fmla="*/ 3 w 41"/>
                <a:gd name="T9" fmla="*/ 10 h 55"/>
                <a:gd name="T10" fmla="*/ 3 w 41"/>
                <a:gd name="T11" fmla="*/ 10 h 55"/>
                <a:gd name="T12" fmla="*/ 3 w 41"/>
                <a:gd name="T13" fmla="*/ 10 h 55"/>
                <a:gd name="T14" fmla="*/ 0 w 41"/>
                <a:gd name="T15" fmla="*/ 13 h 55"/>
                <a:gd name="T16" fmla="*/ 1 w 41"/>
                <a:gd name="T17" fmla="*/ 19 h 55"/>
                <a:gd name="T18" fmla="*/ 6 w 41"/>
                <a:gd name="T19" fmla="*/ 34 h 55"/>
                <a:gd name="T20" fmla="*/ 15 w 41"/>
                <a:gd name="T21" fmla="*/ 49 h 55"/>
                <a:gd name="T22" fmla="*/ 26 w 41"/>
                <a:gd name="T23" fmla="*/ 55 h 55"/>
                <a:gd name="T24" fmla="*/ 14 w 41"/>
                <a:gd name="T25" fmla="*/ 36 h 55"/>
                <a:gd name="T26" fmla="*/ 28 w 41"/>
                <a:gd name="T27" fmla="*/ 32 h 55"/>
                <a:gd name="T28" fmla="*/ 35 w 41"/>
                <a:gd name="T29" fmla="*/ 32 h 55"/>
                <a:gd name="T30" fmla="*/ 16 w 41"/>
                <a:gd name="T31" fmla="*/ 26 h 55"/>
                <a:gd name="T32" fmla="*/ 14 w 41"/>
                <a:gd name="T33" fmla="*/ 19 h 55"/>
                <a:gd name="T34" fmla="*/ 16 w 41"/>
                <a:gd name="T35" fmla="*/ 19 h 55"/>
                <a:gd name="T36" fmla="*/ 31 w 41"/>
                <a:gd name="T37" fmla="*/ 22 h 55"/>
                <a:gd name="T38" fmla="*/ 15 w 41"/>
                <a:gd name="T39" fmla="*/ 13 h 55"/>
                <a:gd name="T40" fmla="*/ 18 w 41"/>
                <a:gd name="T41" fmla="*/ 7 h 55"/>
                <a:gd name="T42" fmla="*/ 20 w 41"/>
                <a:gd name="T43" fmla="*/ 7 h 55"/>
                <a:gd name="T44" fmla="*/ 41 w 41"/>
                <a:gd name="T45" fmla="*/ 15 h 55"/>
                <a:gd name="T46" fmla="*/ 18 w 41"/>
                <a:gd name="T47" fmla="*/ 0 h 55"/>
                <a:gd name="T48" fmla="*/ 18 w 41"/>
                <a:gd name="T49" fmla="*/ 0 h 55"/>
                <a:gd name="T50" fmla="*/ 18 w 41"/>
                <a:gd name="T51" fmla="*/ 0 h 55"/>
                <a:gd name="T52" fmla="*/ 17 w 41"/>
                <a:gd name="T53" fmla="*/ 0 h 55"/>
                <a:gd name="T54" fmla="*/ 15 w 41"/>
                <a:gd name="T55"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1" h="55">
                  <a:moveTo>
                    <a:pt x="15" y="0"/>
                  </a:moveTo>
                  <a:cubicBezTo>
                    <a:pt x="9" y="0"/>
                    <a:pt x="6" y="1"/>
                    <a:pt x="5" y="3"/>
                  </a:cubicBezTo>
                  <a:cubicBezTo>
                    <a:pt x="5" y="3"/>
                    <a:pt x="5" y="4"/>
                    <a:pt x="5" y="5"/>
                  </a:cubicBezTo>
                  <a:cubicBezTo>
                    <a:pt x="5" y="6"/>
                    <a:pt x="5" y="7"/>
                    <a:pt x="5" y="7"/>
                  </a:cubicBezTo>
                  <a:cubicBezTo>
                    <a:pt x="5" y="9"/>
                    <a:pt x="5" y="10"/>
                    <a:pt x="3" y="10"/>
                  </a:cubicBezTo>
                  <a:cubicBezTo>
                    <a:pt x="3" y="10"/>
                    <a:pt x="3" y="10"/>
                    <a:pt x="3" y="10"/>
                  </a:cubicBezTo>
                  <a:cubicBezTo>
                    <a:pt x="3" y="10"/>
                    <a:pt x="3" y="10"/>
                    <a:pt x="3" y="10"/>
                  </a:cubicBezTo>
                  <a:cubicBezTo>
                    <a:pt x="1" y="10"/>
                    <a:pt x="0" y="11"/>
                    <a:pt x="0" y="13"/>
                  </a:cubicBezTo>
                  <a:cubicBezTo>
                    <a:pt x="0" y="15"/>
                    <a:pt x="0" y="17"/>
                    <a:pt x="1" y="19"/>
                  </a:cubicBezTo>
                  <a:cubicBezTo>
                    <a:pt x="2" y="23"/>
                    <a:pt x="3" y="28"/>
                    <a:pt x="6" y="34"/>
                  </a:cubicBezTo>
                  <a:cubicBezTo>
                    <a:pt x="8" y="39"/>
                    <a:pt x="11" y="44"/>
                    <a:pt x="15" y="49"/>
                  </a:cubicBezTo>
                  <a:cubicBezTo>
                    <a:pt x="17" y="51"/>
                    <a:pt x="21" y="53"/>
                    <a:pt x="26" y="55"/>
                  </a:cubicBezTo>
                  <a:cubicBezTo>
                    <a:pt x="26" y="55"/>
                    <a:pt x="11" y="43"/>
                    <a:pt x="14" y="36"/>
                  </a:cubicBezTo>
                  <a:cubicBezTo>
                    <a:pt x="16" y="32"/>
                    <a:pt x="22" y="32"/>
                    <a:pt x="28" y="32"/>
                  </a:cubicBezTo>
                  <a:cubicBezTo>
                    <a:pt x="32" y="32"/>
                    <a:pt x="35" y="32"/>
                    <a:pt x="35" y="32"/>
                  </a:cubicBezTo>
                  <a:cubicBezTo>
                    <a:pt x="35" y="32"/>
                    <a:pt x="22" y="27"/>
                    <a:pt x="16" y="26"/>
                  </a:cubicBezTo>
                  <a:cubicBezTo>
                    <a:pt x="9" y="26"/>
                    <a:pt x="9" y="20"/>
                    <a:pt x="14" y="19"/>
                  </a:cubicBezTo>
                  <a:cubicBezTo>
                    <a:pt x="15" y="19"/>
                    <a:pt x="16" y="19"/>
                    <a:pt x="16" y="19"/>
                  </a:cubicBezTo>
                  <a:cubicBezTo>
                    <a:pt x="22" y="19"/>
                    <a:pt x="30" y="22"/>
                    <a:pt x="31" y="22"/>
                  </a:cubicBezTo>
                  <a:cubicBezTo>
                    <a:pt x="30" y="21"/>
                    <a:pt x="22" y="15"/>
                    <a:pt x="15" y="13"/>
                  </a:cubicBezTo>
                  <a:cubicBezTo>
                    <a:pt x="8" y="11"/>
                    <a:pt x="11" y="7"/>
                    <a:pt x="18" y="7"/>
                  </a:cubicBezTo>
                  <a:cubicBezTo>
                    <a:pt x="18" y="7"/>
                    <a:pt x="19" y="7"/>
                    <a:pt x="20" y="7"/>
                  </a:cubicBezTo>
                  <a:cubicBezTo>
                    <a:pt x="28" y="8"/>
                    <a:pt x="41" y="15"/>
                    <a:pt x="41" y="15"/>
                  </a:cubicBezTo>
                  <a:cubicBezTo>
                    <a:pt x="41" y="15"/>
                    <a:pt x="32" y="2"/>
                    <a:pt x="18" y="0"/>
                  </a:cubicBezTo>
                  <a:cubicBezTo>
                    <a:pt x="18" y="0"/>
                    <a:pt x="18" y="0"/>
                    <a:pt x="18" y="0"/>
                  </a:cubicBezTo>
                  <a:cubicBezTo>
                    <a:pt x="18" y="0"/>
                    <a:pt x="18" y="0"/>
                    <a:pt x="18" y="0"/>
                  </a:cubicBezTo>
                  <a:cubicBezTo>
                    <a:pt x="17" y="0"/>
                    <a:pt x="17" y="0"/>
                    <a:pt x="17" y="0"/>
                  </a:cubicBezTo>
                  <a:cubicBezTo>
                    <a:pt x="16" y="0"/>
                    <a:pt x="15" y="0"/>
                    <a:pt x="15"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 name="Freeform 86">
              <a:extLst>
                <a:ext uri="{FF2B5EF4-FFF2-40B4-BE49-F238E27FC236}">
                  <a16:creationId xmlns="" xmlns:a16="http://schemas.microsoft.com/office/drawing/2014/main" id="{92171D12-E860-4902-BEF4-D289BF9E5320}"/>
                </a:ext>
              </a:extLst>
            </p:cNvPr>
            <p:cNvSpPr>
              <a:spLocks/>
            </p:cNvSpPr>
            <p:nvPr/>
          </p:nvSpPr>
          <p:spPr bwMode="auto">
            <a:xfrm flipH="1">
              <a:off x="1993900" y="6164263"/>
              <a:ext cx="106363" cy="133350"/>
            </a:xfrm>
            <a:custGeom>
              <a:avLst/>
              <a:gdLst>
                <a:gd name="T0" fmla="*/ 0 w 38"/>
                <a:gd name="T1" fmla="*/ 13 h 47"/>
                <a:gd name="T2" fmla="*/ 22 w 38"/>
                <a:gd name="T3" fmla="*/ 24 h 47"/>
                <a:gd name="T4" fmla="*/ 10 w 38"/>
                <a:gd name="T5" fmla="*/ 38 h 47"/>
                <a:gd name="T6" fmla="*/ 23 w 38"/>
                <a:gd name="T7" fmla="*/ 32 h 47"/>
                <a:gd name="T8" fmla="*/ 26 w 38"/>
                <a:gd name="T9" fmla="*/ 47 h 47"/>
                <a:gd name="T10" fmla="*/ 29 w 38"/>
                <a:gd name="T11" fmla="*/ 36 h 47"/>
                <a:gd name="T12" fmla="*/ 31 w 38"/>
                <a:gd name="T13" fmla="*/ 27 h 47"/>
                <a:gd name="T14" fmla="*/ 31 w 38"/>
                <a:gd name="T15" fmla="*/ 17 h 47"/>
                <a:gd name="T16" fmla="*/ 15 w 38"/>
                <a:gd name="T17" fmla="*/ 0 h 47"/>
                <a:gd name="T18" fmla="*/ 22 w 38"/>
                <a:gd name="T19" fmla="*/ 17 h 47"/>
                <a:gd name="T20" fmla="*/ 0 w 38"/>
                <a:gd name="T21" fmla="*/ 13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 h="47">
                  <a:moveTo>
                    <a:pt x="0" y="13"/>
                  </a:moveTo>
                  <a:cubicBezTo>
                    <a:pt x="0" y="13"/>
                    <a:pt x="19" y="18"/>
                    <a:pt x="22" y="24"/>
                  </a:cubicBezTo>
                  <a:cubicBezTo>
                    <a:pt x="24" y="29"/>
                    <a:pt x="10" y="38"/>
                    <a:pt x="10" y="38"/>
                  </a:cubicBezTo>
                  <a:cubicBezTo>
                    <a:pt x="10" y="38"/>
                    <a:pt x="19" y="38"/>
                    <a:pt x="23" y="32"/>
                  </a:cubicBezTo>
                  <a:cubicBezTo>
                    <a:pt x="23" y="32"/>
                    <a:pt x="27" y="34"/>
                    <a:pt x="26" y="47"/>
                  </a:cubicBezTo>
                  <a:cubicBezTo>
                    <a:pt x="26" y="47"/>
                    <a:pt x="28" y="42"/>
                    <a:pt x="29" y="36"/>
                  </a:cubicBezTo>
                  <a:cubicBezTo>
                    <a:pt x="30" y="34"/>
                    <a:pt x="31" y="27"/>
                    <a:pt x="31" y="27"/>
                  </a:cubicBezTo>
                  <a:cubicBezTo>
                    <a:pt x="31" y="27"/>
                    <a:pt x="38" y="21"/>
                    <a:pt x="31" y="17"/>
                  </a:cubicBezTo>
                  <a:cubicBezTo>
                    <a:pt x="31" y="17"/>
                    <a:pt x="22" y="4"/>
                    <a:pt x="15" y="0"/>
                  </a:cubicBezTo>
                  <a:cubicBezTo>
                    <a:pt x="15" y="0"/>
                    <a:pt x="23" y="11"/>
                    <a:pt x="22" y="17"/>
                  </a:cubicBezTo>
                  <a:cubicBezTo>
                    <a:pt x="22" y="17"/>
                    <a:pt x="12" y="13"/>
                    <a:pt x="0" y="13"/>
                  </a:cubicBezTo>
                  <a:close/>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 name="Freeform 87">
              <a:extLst>
                <a:ext uri="{FF2B5EF4-FFF2-40B4-BE49-F238E27FC236}">
                  <a16:creationId xmlns="" xmlns:a16="http://schemas.microsoft.com/office/drawing/2014/main" id="{37632DB6-8E20-470D-951E-0C3658B4DD91}"/>
                </a:ext>
              </a:extLst>
            </p:cNvPr>
            <p:cNvSpPr>
              <a:spLocks/>
            </p:cNvSpPr>
            <p:nvPr/>
          </p:nvSpPr>
          <p:spPr bwMode="auto">
            <a:xfrm flipH="1">
              <a:off x="1717675" y="6035675"/>
              <a:ext cx="290513" cy="200025"/>
            </a:xfrm>
            <a:custGeom>
              <a:avLst/>
              <a:gdLst>
                <a:gd name="T0" fmla="*/ 0 w 102"/>
                <a:gd name="T1" fmla="*/ 70 h 70"/>
                <a:gd name="T2" fmla="*/ 98 w 102"/>
                <a:gd name="T3" fmla="*/ 5 h 70"/>
                <a:gd name="T4" fmla="*/ 98 w 102"/>
                <a:gd name="T5" fmla="*/ 0 h 70"/>
                <a:gd name="T6" fmla="*/ 0 w 102"/>
                <a:gd name="T7" fmla="*/ 64 h 70"/>
                <a:gd name="T8" fmla="*/ 0 w 102"/>
                <a:gd name="T9" fmla="*/ 70 h 70"/>
              </a:gdLst>
              <a:ahLst/>
              <a:cxnLst>
                <a:cxn ang="0">
                  <a:pos x="T0" y="T1"/>
                </a:cxn>
                <a:cxn ang="0">
                  <a:pos x="T2" y="T3"/>
                </a:cxn>
                <a:cxn ang="0">
                  <a:pos x="T4" y="T5"/>
                </a:cxn>
                <a:cxn ang="0">
                  <a:pos x="T6" y="T7"/>
                </a:cxn>
                <a:cxn ang="0">
                  <a:pos x="T8" y="T9"/>
                </a:cxn>
              </a:cxnLst>
              <a:rect l="0" t="0" r="r" b="b"/>
              <a:pathLst>
                <a:path w="102" h="70">
                  <a:moveTo>
                    <a:pt x="0" y="70"/>
                  </a:moveTo>
                  <a:cubicBezTo>
                    <a:pt x="0" y="70"/>
                    <a:pt x="57" y="55"/>
                    <a:pt x="98" y="5"/>
                  </a:cubicBezTo>
                  <a:cubicBezTo>
                    <a:pt x="98" y="5"/>
                    <a:pt x="102" y="0"/>
                    <a:pt x="98" y="0"/>
                  </a:cubicBezTo>
                  <a:cubicBezTo>
                    <a:pt x="89" y="0"/>
                    <a:pt x="75" y="41"/>
                    <a:pt x="0" y="64"/>
                  </a:cubicBezTo>
                  <a:cubicBezTo>
                    <a:pt x="0" y="70"/>
                    <a:pt x="0" y="70"/>
                    <a:pt x="0" y="70"/>
                  </a:cubicBezTo>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 name="Freeform 88">
              <a:extLst>
                <a:ext uri="{FF2B5EF4-FFF2-40B4-BE49-F238E27FC236}">
                  <a16:creationId xmlns="" xmlns:a16="http://schemas.microsoft.com/office/drawing/2014/main" id="{7F07C9C3-2C81-4299-B561-51E132855ECB}"/>
                </a:ext>
              </a:extLst>
            </p:cNvPr>
            <p:cNvSpPr>
              <a:spLocks/>
            </p:cNvSpPr>
            <p:nvPr/>
          </p:nvSpPr>
          <p:spPr bwMode="auto">
            <a:xfrm flipH="1">
              <a:off x="1720850" y="5468938"/>
              <a:ext cx="193675" cy="171450"/>
            </a:xfrm>
            <a:custGeom>
              <a:avLst/>
              <a:gdLst>
                <a:gd name="T0" fmla="*/ 68 w 68"/>
                <a:gd name="T1" fmla="*/ 51 h 60"/>
                <a:gd name="T2" fmla="*/ 17 w 68"/>
                <a:gd name="T3" fmla="*/ 1 h 60"/>
                <a:gd name="T4" fmla="*/ 12 w 68"/>
                <a:gd name="T5" fmla="*/ 5 h 60"/>
                <a:gd name="T6" fmla="*/ 2 w 68"/>
                <a:gd name="T7" fmla="*/ 9 h 60"/>
                <a:gd name="T8" fmla="*/ 15 w 68"/>
                <a:gd name="T9" fmla="*/ 34 h 60"/>
                <a:gd name="T10" fmla="*/ 59 w 68"/>
                <a:gd name="T11" fmla="*/ 60 h 60"/>
              </a:gdLst>
              <a:ahLst/>
              <a:cxnLst>
                <a:cxn ang="0">
                  <a:pos x="T0" y="T1"/>
                </a:cxn>
                <a:cxn ang="0">
                  <a:pos x="T2" y="T3"/>
                </a:cxn>
                <a:cxn ang="0">
                  <a:pos x="T4" y="T5"/>
                </a:cxn>
                <a:cxn ang="0">
                  <a:pos x="T6" y="T7"/>
                </a:cxn>
                <a:cxn ang="0">
                  <a:pos x="T8" y="T9"/>
                </a:cxn>
                <a:cxn ang="0">
                  <a:pos x="T10" y="T11"/>
                </a:cxn>
              </a:cxnLst>
              <a:rect l="0" t="0" r="r" b="b"/>
              <a:pathLst>
                <a:path w="68" h="60">
                  <a:moveTo>
                    <a:pt x="68" y="51"/>
                  </a:moveTo>
                  <a:cubicBezTo>
                    <a:pt x="68" y="51"/>
                    <a:pt x="57" y="7"/>
                    <a:pt x="17" y="1"/>
                  </a:cubicBezTo>
                  <a:cubicBezTo>
                    <a:pt x="17" y="1"/>
                    <a:pt x="11" y="0"/>
                    <a:pt x="12" y="5"/>
                  </a:cubicBezTo>
                  <a:cubicBezTo>
                    <a:pt x="12" y="9"/>
                    <a:pt x="5" y="5"/>
                    <a:pt x="2" y="9"/>
                  </a:cubicBezTo>
                  <a:cubicBezTo>
                    <a:pt x="0" y="12"/>
                    <a:pt x="6" y="22"/>
                    <a:pt x="15" y="34"/>
                  </a:cubicBezTo>
                  <a:cubicBezTo>
                    <a:pt x="23" y="47"/>
                    <a:pt x="38" y="60"/>
                    <a:pt x="59" y="60"/>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 name="Freeform 89">
              <a:extLst>
                <a:ext uri="{FF2B5EF4-FFF2-40B4-BE49-F238E27FC236}">
                  <a16:creationId xmlns="" xmlns:a16="http://schemas.microsoft.com/office/drawing/2014/main" id="{F2021F85-C45A-4962-98CE-2EF12956C94C}"/>
                </a:ext>
              </a:extLst>
            </p:cNvPr>
            <p:cNvSpPr>
              <a:spLocks/>
            </p:cNvSpPr>
            <p:nvPr/>
          </p:nvSpPr>
          <p:spPr bwMode="auto">
            <a:xfrm flipH="1">
              <a:off x="1738313" y="5518150"/>
              <a:ext cx="119063" cy="111125"/>
            </a:xfrm>
            <a:custGeom>
              <a:avLst/>
              <a:gdLst>
                <a:gd name="T0" fmla="*/ 15 w 42"/>
                <a:gd name="T1" fmla="*/ 0 h 39"/>
                <a:gd name="T2" fmla="*/ 26 w 42"/>
                <a:gd name="T3" fmla="*/ 20 h 39"/>
                <a:gd name="T4" fmla="*/ 8 w 42"/>
                <a:gd name="T5" fmla="*/ 9 h 39"/>
                <a:gd name="T6" fmla="*/ 35 w 42"/>
                <a:gd name="T7" fmla="*/ 39 h 39"/>
                <a:gd name="T8" fmla="*/ 41 w 42"/>
                <a:gd name="T9" fmla="*/ 38 h 39"/>
                <a:gd name="T10" fmla="*/ 39 w 42"/>
                <a:gd name="T11" fmla="*/ 24 h 39"/>
                <a:gd name="T12" fmla="*/ 15 w 42"/>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42" h="39">
                  <a:moveTo>
                    <a:pt x="15" y="0"/>
                  </a:moveTo>
                  <a:cubicBezTo>
                    <a:pt x="15" y="0"/>
                    <a:pt x="25" y="15"/>
                    <a:pt x="26" y="20"/>
                  </a:cubicBezTo>
                  <a:cubicBezTo>
                    <a:pt x="26" y="20"/>
                    <a:pt x="17" y="12"/>
                    <a:pt x="8" y="9"/>
                  </a:cubicBezTo>
                  <a:cubicBezTo>
                    <a:pt x="0" y="7"/>
                    <a:pt x="35" y="39"/>
                    <a:pt x="35" y="39"/>
                  </a:cubicBezTo>
                  <a:cubicBezTo>
                    <a:pt x="41" y="38"/>
                    <a:pt x="41" y="38"/>
                    <a:pt x="41" y="38"/>
                  </a:cubicBezTo>
                  <a:cubicBezTo>
                    <a:pt x="41" y="38"/>
                    <a:pt x="42" y="27"/>
                    <a:pt x="39" y="24"/>
                  </a:cubicBezTo>
                  <a:cubicBezTo>
                    <a:pt x="37" y="21"/>
                    <a:pt x="15" y="0"/>
                    <a:pt x="15" y="0"/>
                  </a:cubicBezTo>
                  <a:close/>
                </a:path>
              </a:pathLst>
            </a:custGeom>
            <a:solidFill>
              <a:srgbClr val="FFE1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2" name="Freeform 90">
              <a:extLst>
                <a:ext uri="{FF2B5EF4-FFF2-40B4-BE49-F238E27FC236}">
                  <a16:creationId xmlns="" xmlns:a16="http://schemas.microsoft.com/office/drawing/2014/main" id="{A8614E0E-D790-46B0-A02B-88070235FB9A}"/>
                </a:ext>
              </a:extLst>
            </p:cNvPr>
            <p:cNvSpPr>
              <a:spLocks/>
            </p:cNvSpPr>
            <p:nvPr/>
          </p:nvSpPr>
          <p:spPr bwMode="auto">
            <a:xfrm flipH="1">
              <a:off x="1738313" y="5503863"/>
              <a:ext cx="180975" cy="169863"/>
            </a:xfrm>
            <a:custGeom>
              <a:avLst/>
              <a:gdLst>
                <a:gd name="T0" fmla="*/ 53 w 64"/>
                <a:gd name="T1" fmla="*/ 60 h 60"/>
                <a:gd name="T2" fmla="*/ 29 w 64"/>
                <a:gd name="T3" fmla="*/ 51 h 60"/>
                <a:gd name="T4" fmla="*/ 28 w 64"/>
                <a:gd name="T5" fmla="*/ 50 h 60"/>
                <a:gd name="T6" fmla="*/ 28 w 64"/>
                <a:gd name="T7" fmla="*/ 50 h 60"/>
                <a:gd name="T8" fmla="*/ 2 w 64"/>
                <a:gd name="T9" fmla="*/ 18 h 60"/>
                <a:gd name="T10" fmla="*/ 3 w 64"/>
                <a:gd name="T11" fmla="*/ 13 h 60"/>
                <a:gd name="T12" fmla="*/ 2 w 64"/>
                <a:gd name="T13" fmla="*/ 2 h 60"/>
                <a:gd name="T14" fmla="*/ 8 w 64"/>
                <a:gd name="T15" fmla="*/ 3 h 60"/>
                <a:gd name="T16" fmla="*/ 62 w 64"/>
                <a:gd name="T17" fmla="*/ 47 h 60"/>
                <a:gd name="T18" fmla="*/ 53 w 64"/>
                <a:gd name="T19"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60">
                  <a:moveTo>
                    <a:pt x="53" y="60"/>
                  </a:moveTo>
                  <a:cubicBezTo>
                    <a:pt x="45" y="60"/>
                    <a:pt x="36" y="56"/>
                    <a:pt x="29" y="51"/>
                  </a:cubicBezTo>
                  <a:cubicBezTo>
                    <a:pt x="29" y="51"/>
                    <a:pt x="29" y="50"/>
                    <a:pt x="28" y="50"/>
                  </a:cubicBezTo>
                  <a:cubicBezTo>
                    <a:pt x="28" y="50"/>
                    <a:pt x="28" y="50"/>
                    <a:pt x="28" y="50"/>
                  </a:cubicBezTo>
                  <a:cubicBezTo>
                    <a:pt x="14" y="39"/>
                    <a:pt x="3" y="22"/>
                    <a:pt x="2" y="18"/>
                  </a:cubicBezTo>
                  <a:cubicBezTo>
                    <a:pt x="0" y="12"/>
                    <a:pt x="3" y="16"/>
                    <a:pt x="3" y="13"/>
                  </a:cubicBezTo>
                  <a:cubicBezTo>
                    <a:pt x="3" y="11"/>
                    <a:pt x="0" y="5"/>
                    <a:pt x="2" y="2"/>
                  </a:cubicBezTo>
                  <a:cubicBezTo>
                    <a:pt x="4" y="0"/>
                    <a:pt x="8" y="3"/>
                    <a:pt x="8" y="3"/>
                  </a:cubicBezTo>
                  <a:cubicBezTo>
                    <a:pt x="37" y="14"/>
                    <a:pt x="57" y="34"/>
                    <a:pt x="62" y="47"/>
                  </a:cubicBezTo>
                  <a:cubicBezTo>
                    <a:pt x="64" y="54"/>
                    <a:pt x="61" y="59"/>
                    <a:pt x="53" y="60"/>
                  </a:cubicBezTo>
                  <a:close/>
                </a:path>
              </a:pathLst>
            </a:custGeom>
            <a:solidFill>
              <a:srgbClr val="FFEE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3" name="Freeform 91">
              <a:extLst>
                <a:ext uri="{FF2B5EF4-FFF2-40B4-BE49-F238E27FC236}">
                  <a16:creationId xmlns="" xmlns:a16="http://schemas.microsoft.com/office/drawing/2014/main" id="{295EBD26-9A36-463D-ABEA-BA68D5AE688B}"/>
                </a:ext>
              </a:extLst>
            </p:cNvPr>
            <p:cNvSpPr>
              <a:spLocks/>
            </p:cNvSpPr>
            <p:nvPr/>
          </p:nvSpPr>
          <p:spPr bwMode="auto">
            <a:xfrm flipH="1">
              <a:off x="1738313" y="5605463"/>
              <a:ext cx="98425" cy="68263"/>
            </a:xfrm>
            <a:custGeom>
              <a:avLst/>
              <a:gdLst>
                <a:gd name="T0" fmla="*/ 24 w 35"/>
                <a:gd name="T1" fmla="*/ 24 h 24"/>
                <a:gd name="T2" fmla="*/ 0 w 35"/>
                <a:gd name="T3" fmla="*/ 15 h 24"/>
                <a:gd name="T4" fmla="*/ 18 w 35"/>
                <a:gd name="T5" fmla="*/ 22 h 24"/>
                <a:gd name="T6" fmla="*/ 3 w 35"/>
                <a:gd name="T7" fmla="*/ 6 h 24"/>
                <a:gd name="T8" fmla="*/ 20 w 35"/>
                <a:gd name="T9" fmla="*/ 14 h 24"/>
                <a:gd name="T10" fmla="*/ 5 w 35"/>
                <a:gd name="T11" fmla="*/ 0 h 24"/>
                <a:gd name="T12" fmla="*/ 21 w 35"/>
                <a:gd name="T13" fmla="*/ 11 h 24"/>
                <a:gd name="T14" fmla="*/ 30 w 35"/>
                <a:gd name="T15" fmla="*/ 9 h 24"/>
                <a:gd name="T16" fmla="*/ 33 w 35"/>
                <a:gd name="T17" fmla="*/ 11 h 24"/>
                <a:gd name="T18" fmla="*/ 24 w 35"/>
                <a:gd name="T19"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24">
                  <a:moveTo>
                    <a:pt x="24" y="24"/>
                  </a:moveTo>
                  <a:cubicBezTo>
                    <a:pt x="16" y="24"/>
                    <a:pt x="7" y="20"/>
                    <a:pt x="0" y="15"/>
                  </a:cubicBezTo>
                  <a:cubicBezTo>
                    <a:pt x="6" y="19"/>
                    <a:pt x="16" y="22"/>
                    <a:pt x="18" y="22"/>
                  </a:cubicBezTo>
                  <a:cubicBezTo>
                    <a:pt x="9" y="18"/>
                    <a:pt x="3" y="6"/>
                    <a:pt x="3" y="6"/>
                  </a:cubicBezTo>
                  <a:cubicBezTo>
                    <a:pt x="10" y="13"/>
                    <a:pt x="20" y="14"/>
                    <a:pt x="20" y="14"/>
                  </a:cubicBezTo>
                  <a:cubicBezTo>
                    <a:pt x="14" y="11"/>
                    <a:pt x="5" y="0"/>
                    <a:pt x="5" y="0"/>
                  </a:cubicBezTo>
                  <a:cubicBezTo>
                    <a:pt x="5" y="0"/>
                    <a:pt x="14" y="9"/>
                    <a:pt x="21" y="11"/>
                  </a:cubicBezTo>
                  <a:cubicBezTo>
                    <a:pt x="27" y="13"/>
                    <a:pt x="30" y="9"/>
                    <a:pt x="30" y="9"/>
                  </a:cubicBezTo>
                  <a:cubicBezTo>
                    <a:pt x="33" y="11"/>
                    <a:pt x="33" y="11"/>
                    <a:pt x="33" y="11"/>
                  </a:cubicBezTo>
                  <a:cubicBezTo>
                    <a:pt x="35" y="18"/>
                    <a:pt x="32" y="23"/>
                    <a:pt x="24" y="24"/>
                  </a:cubicBezTo>
                  <a:close/>
                </a:path>
              </a:pathLst>
            </a:custGeom>
            <a:solidFill>
              <a:srgbClr val="FFE1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4" name="Freeform 92">
              <a:extLst>
                <a:ext uri="{FF2B5EF4-FFF2-40B4-BE49-F238E27FC236}">
                  <a16:creationId xmlns="" xmlns:a16="http://schemas.microsoft.com/office/drawing/2014/main" id="{7373EFC8-349C-46C2-ACEF-072EE44766E6}"/>
                </a:ext>
              </a:extLst>
            </p:cNvPr>
            <p:cNvSpPr>
              <a:spLocks/>
            </p:cNvSpPr>
            <p:nvPr/>
          </p:nvSpPr>
          <p:spPr bwMode="auto">
            <a:xfrm flipH="1">
              <a:off x="1703388" y="5449888"/>
              <a:ext cx="133350" cy="193675"/>
            </a:xfrm>
            <a:custGeom>
              <a:avLst/>
              <a:gdLst>
                <a:gd name="T0" fmla="*/ 37 w 47"/>
                <a:gd name="T1" fmla="*/ 63 h 68"/>
                <a:gd name="T2" fmla="*/ 27 w 47"/>
                <a:gd name="T3" fmla="*/ 50 h 68"/>
                <a:gd name="T4" fmla="*/ 27 w 47"/>
                <a:gd name="T5" fmla="*/ 50 h 68"/>
                <a:gd name="T6" fmla="*/ 24 w 47"/>
                <a:gd name="T7" fmla="*/ 47 h 68"/>
                <a:gd name="T8" fmla="*/ 23 w 47"/>
                <a:gd name="T9" fmla="*/ 46 h 68"/>
                <a:gd name="T10" fmla="*/ 23 w 47"/>
                <a:gd name="T11" fmla="*/ 45 h 68"/>
                <a:gd name="T12" fmla="*/ 1 w 47"/>
                <a:gd name="T13" fmla="*/ 9 h 68"/>
                <a:gd name="T14" fmla="*/ 10 w 47"/>
                <a:gd name="T15" fmla="*/ 7 h 68"/>
                <a:gd name="T16" fmla="*/ 16 w 47"/>
                <a:gd name="T17" fmla="*/ 0 h 68"/>
                <a:gd name="T18" fmla="*/ 40 w 47"/>
                <a:gd name="T19" fmla="*/ 29 h 68"/>
                <a:gd name="T20" fmla="*/ 46 w 47"/>
                <a:gd name="T21" fmla="*/ 59 h 68"/>
                <a:gd name="T22" fmla="*/ 37 w 47"/>
                <a:gd name="T23" fmla="*/ 63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7" h="68">
                  <a:moveTo>
                    <a:pt x="37" y="63"/>
                  </a:moveTo>
                  <a:cubicBezTo>
                    <a:pt x="37" y="63"/>
                    <a:pt x="32" y="58"/>
                    <a:pt x="27" y="50"/>
                  </a:cubicBezTo>
                  <a:cubicBezTo>
                    <a:pt x="27" y="50"/>
                    <a:pt x="27" y="50"/>
                    <a:pt x="27" y="50"/>
                  </a:cubicBezTo>
                  <a:cubicBezTo>
                    <a:pt x="26" y="49"/>
                    <a:pt x="25" y="48"/>
                    <a:pt x="24" y="47"/>
                  </a:cubicBezTo>
                  <a:cubicBezTo>
                    <a:pt x="24" y="46"/>
                    <a:pt x="23" y="46"/>
                    <a:pt x="23" y="46"/>
                  </a:cubicBezTo>
                  <a:cubicBezTo>
                    <a:pt x="23" y="45"/>
                    <a:pt x="23" y="45"/>
                    <a:pt x="23" y="45"/>
                  </a:cubicBezTo>
                  <a:cubicBezTo>
                    <a:pt x="13" y="32"/>
                    <a:pt x="0" y="14"/>
                    <a:pt x="1" y="9"/>
                  </a:cubicBezTo>
                  <a:cubicBezTo>
                    <a:pt x="2" y="0"/>
                    <a:pt x="8" y="7"/>
                    <a:pt x="10" y="7"/>
                  </a:cubicBezTo>
                  <a:cubicBezTo>
                    <a:pt x="12" y="7"/>
                    <a:pt x="13" y="0"/>
                    <a:pt x="16" y="0"/>
                  </a:cubicBezTo>
                  <a:cubicBezTo>
                    <a:pt x="17" y="0"/>
                    <a:pt x="31" y="11"/>
                    <a:pt x="40" y="29"/>
                  </a:cubicBezTo>
                  <a:cubicBezTo>
                    <a:pt x="44" y="38"/>
                    <a:pt x="47" y="48"/>
                    <a:pt x="46" y="59"/>
                  </a:cubicBezTo>
                  <a:cubicBezTo>
                    <a:pt x="46" y="59"/>
                    <a:pt x="42" y="68"/>
                    <a:pt x="37" y="63"/>
                  </a:cubicBezTo>
                  <a:close/>
                </a:path>
              </a:pathLst>
            </a:custGeom>
            <a:solidFill>
              <a:srgbClr val="FFEE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5" name="Freeform 93">
              <a:extLst>
                <a:ext uri="{FF2B5EF4-FFF2-40B4-BE49-F238E27FC236}">
                  <a16:creationId xmlns="" xmlns:a16="http://schemas.microsoft.com/office/drawing/2014/main" id="{6ADD4CF9-3113-4FB2-88D3-AEA7DDF0D8D7}"/>
                </a:ext>
              </a:extLst>
            </p:cNvPr>
            <p:cNvSpPr>
              <a:spLocks/>
            </p:cNvSpPr>
            <p:nvPr/>
          </p:nvSpPr>
          <p:spPr bwMode="auto">
            <a:xfrm flipH="1">
              <a:off x="1706563" y="5586413"/>
              <a:ext cx="96838" cy="93663"/>
            </a:xfrm>
            <a:custGeom>
              <a:avLst/>
              <a:gdLst>
                <a:gd name="T0" fmla="*/ 33 w 34"/>
                <a:gd name="T1" fmla="*/ 8 h 33"/>
                <a:gd name="T2" fmla="*/ 30 w 34"/>
                <a:gd name="T3" fmla="*/ 0 h 33"/>
                <a:gd name="T4" fmla="*/ 26 w 34"/>
                <a:gd name="T5" fmla="*/ 13 h 33"/>
                <a:gd name="T6" fmla="*/ 14 w 34"/>
                <a:gd name="T7" fmla="*/ 7 h 33"/>
                <a:gd name="T8" fmla="*/ 17 w 34"/>
                <a:gd name="T9" fmla="*/ 21 h 33"/>
                <a:gd name="T10" fmla="*/ 0 w 34"/>
                <a:gd name="T11" fmla="*/ 21 h 33"/>
                <a:gd name="T12" fmla="*/ 12 w 34"/>
                <a:gd name="T13" fmla="*/ 28 h 33"/>
                <a:gd name="T14" fmla="*/ 6 w 34"/>
                <a:gd name="T15" fmla="*/ 31 h 33"/>
                <a:gd name="T16" fmla="*/ 24 w 34"/>
                <a:gd name="T17" fmla="*/ 28 h 33"/>
                <a:gd name="T18" fmla="*/ 29 w 34"/>
                <a:gd name="T19" fmla="*/ 28 h 33"/>
                <a:gd name="T20" fmla="*/ 30 w 34"/>
                <a:gd name="T21" fmla="*/ 22 h 33"/>
                <a:gd name="T22" fmla="*/ 33 w 34"/>
                <a:gd name="T23" fmla="*/ 8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 h="33">
                  <a:moveTo>
                    <a:pt x="33" y="8"/>
                  </a:moveTo>
                  <a:cubicBezTo>
                    <a:pt x="33" y="6"/>
                    <a:pt x="32" y="2"/>
                    <a:pt x="30" y="0"/>
                  </a:cubicBezTo>
                  <a:cubicBezTo>
                    <a:pt x="31" y="7"/>
                    <a:pt x="29" y="12"/>
                    <a:pt x="26" y="13"/>
                  </a:cubicBezTo>
                  <a:cubicBezTo>
                    <a:pt x="23" y="13"/>
                    <a:pt x="14" y="7"/>
                    <a:pt x="14" y="7"/>
                  </a:cubicBezTo>
                  <a:cubicBezTo>
                    <a:pt x="14" y="7"/>
                    <a:pt x="19" y="16"/>
                    <a:pt x="17" y="21"/>
                  </a:cubicBezTo>
                  <a:cubicBezTo>
                    <a:pt x="15" y="25"/>
                    <a:pt x="7" y="27"/>
                    <a:pt x="0" y="21"/>
                  </a:cubicBezTo>
                  <a:cubicBezTo>
                    <a:pt x="3" y="26"/>
                    <a:pt x="7" y="28"/>
                    <a:pt x="12" y="28"/>
                  </a:cubicBezTo>
                  <a:cubicBezTo>
                    <a:pt x="14" y="28"/>
                    <a:pt x="6" y="31"/>
                    <a:pt x="6" y="31"/>
                  </a:cubicBezTo>
                  <a:cubicBezTo>
                    <a:pt x="6" y="31"/>
                    <a:pt x="12" y="33"/>
                    <a:pt x="24" y="28"/>
                  </a:cubicBezTo>
                  <a:cubicBezTo>
                    <a:pt x="26" y="27"/>
                    <a:pt x="26" y="30"/>
                    <a:pt x="29" y="28"/>
                  </a:cubicBezTo>
                  <a:cubicBezTo>
                    <a:pt x="31" y="26"/>
                    <a:pt x="29" y="25"/>
                    <a:pt x="30" y="22"/>
                  </a:cubicBezTo>
                  <a:cubicBezTo>
                    <a:pt x="32" y="19"/>
                    <a:pt x="34" y="12"/>
                    <a:pt x="33" y="8"/>
                  </a:cubicBezTo>
                  <a:close/>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6" name="Freeform 94">
              <a:extLst>
                <a:ext uri="{FF2B5EF4-FFF2-40B4-BE49-F238E27FC236}">
                  <a16:creationId xmlns="" xmlns:a16="http://schemas.microsoft.com/office/drawing/2014/main" id="{58573841-8BE2-4F3E-B452-7FF4EAAE2C55}"/>
                </a:ext>
              </a:extLst>
            </p:cNvPr>
            <p:cNvSpPr>
              <a:spLocks/>
            </p:cNvSpPr>
            <p:nvPr/>
          </p:nvSpPr>
          <p:spPr bwMode="auto">
            <a:xfrm flipH="1">
              <a:off x="1428750" y="5651500"/>
              <a:ext cx="306388" cy="230188"/>
            </a:xfrm>
            <a:custGeom>
              <a:avLst/>
              <a:gdLst>
                <a:gd name="T0" fmla="*/ 3 w 108"/>
                <a:gd name="T1" fmla="*/ 0 h 81"/>
                <a:gd name="T2" fmla="*/ 108 w 108"/>
                <a:gd name="T3" fmla="*/ 72 h 81"/>
                <a:gd name="T4" fmla="*/ 105 w 108"/>
                <a:gd name="T5" fmla="*/ 79 h 81"/>
                <a:gd name="T6" fmla="*/ 0 w 108"/>
                <a:gd name="T7" fmla="*/ 2 h 81"/>
                <a:gd name="T8" fmla="*/ 3 w 108"/>
                <a:gd name="T9" fmla="*/ 0 h 81"/>
              </a:gdLst>
              <a:ahLst/>
              <a:cxnLst>
                <a:cxn ang="0">
                  <a:pos x="T0" y="T1"/>
                </a:cxn>
                <a:cxn ang="0">
                  <a:pos x="T2" y="T3"/>
                </a:cxn>
                <a:cxn ang="0">
                  <a:pos x="T4" y="T5"/>
                </a:cxn>
                <a:cxn ang="0">
                  <a:pos x="T6" y="T7"/>
                </a:cxn>
                <a:cxn ang="0">
                  <a:pos x="T8" y="T9"/>
                </a:cxn>
              </a:cxnLst>
              <a:rect l="0" t="0" r="r" b="b"/>
              <a:pathLst>
                <a:path w="108" h="81">
                  <a:moveTo>
                    <a:pt x="3" y="0"/>
                  </a:moveTo>
                  <a:cubicBezTo>
                    <a:pt x="3" y="0"/>
                    <a:pt x="57" y="76"/>
                    <a:pt x="108" y="72"/>
                  </a:cubicBezTo>
                  <a:cubicBezTo>
                    <a:pt x="108" y="72"/>
                    <a:pt x="107" y="76"/>
                    <a:pt x="105" y="79"/>
                  </a:cubicBezTo>
                  <a:cubicBezTo>
                    <a:pt x="103" y="81"/>
                    <a:pt x="56" y="77"/>
                    <a:pt x="0" y="2"/>
                  </a:cubicBezTo>
                  <a:cubicBezTo>
                    <a:pt x="3" y="0"/>
                    <a:pt x="3" y="0"/>
                    <a:pt x="3" y="0"/>
                  </a:cubicBezTo>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7" name="Freeform 95">
              <a:extLst>
                <a:ext uri="{FF2B5EF4-FFF2-40B4-BE49-F238E27FC236}">
                  <a16:creationId xmlns="" xmlns:a16="http://schemas.microsoft.com/office/drawing/2014/main" id="{E480E624-F13B-4BBD-B252-EEA1E42D251A}"/>
                </a:ext>
              </a:extLst>
            </p:cNvPr>
            <p:cNvSpPr>
              <a:spLocks/>
            </p:cNvSpPr>
            <p:nvPr/>
          </p:nvSpPr>
          <p:spPr bwMode="auto">
            <a:xfrm flipH="1">
              <a:off x="1703388" y="5532438"/>
              <a:ext cx="60325" cy="111125"/>
            </a:xfrm>
            <a:custGeom>
              <a:avLst/>
              <a:gdLst>
                <a:gd name="T0" fmla="*/ 11 w 21"/>
                <a:gd name="T1" fmla="*/ 34 h 39"/>
                <a:gd name="T2" fmla="*/ 1 w 21"/>
                <a:gd name="T3" fmla="*/ 21 h 39"/>
                <a:gd name="T4" fmla="*/ 10 w 21"/>
                <a:gd name="T5" fmla="*/ 27 h 39"/>
                <a:gd name="T6" fmla="*/ 0 w 21"/>
                <a:gd name="T7" fmla="*/ 7 h 39"/>
                <a:gd name="T8" fmla="*/ 14 w 21"/>
                <a:gd name="T9" fmla="*/ 25 h 39"/>
                <a:gd name="T10" fmla="*/ 7 w 21"/>
                <a:gd name="T11" fmla="*/ 0 h 39"/>
                <a:gd name="T12" fmla="*/ 17 w 21"/>
                <a:gd name="T13" fmla="*/ 17 h 39"/>
                <a:gd name="T14" fmla="*/ 14 w 21"/>
                <a:gd name="T15" fmla="*/ 5 h 39"/>
                <a:gd name="T16" fmla="*/ 14 w 21"/>
                <a:gd name="T17" fmla="*/ 0 h 39"/>
                <a:gd name="T18" fmla="*/ 20 w 21"/>
                <a:gd name="T19" fmla="*/ 30 h 39"/>
                <a:gd name="T20" fmla="*/ 11 w 21"/>
                <a:gd name="T21" fmla="*/ 3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39">
                  <a:moveTo>
                    <a:pt x="11" y="34"/>
                  </a:moveTo>
                  <a:cubicBezTo>
                    <a:pt x="11" y="34"/>
                    <a:pt x="6" y="29"/>
                    <a:pt x="1" y="21"/>
                  </a:cubicBezTo>
                  <a:cubicBezTo>
                    <a:pt x="4" y="26"/>
                    <a:pt x="9" y="31"/>
                    <a:pt x="10" y="27"/>
                  </a:cubicBezTo>
                  <a:cubicBezTo>
                    <a:pt x="12" y="21"/>
                    <a:pt x="0" y="7"/>
                    <a:pt x="0" y="7"/>
                  </a:cubicBezTo>
                  <a:cubicBezTo>
                    <a:pt x="11" y="13"/>
                    <a:pt x="13" y="24"/>
                    <a:pt x="14" y="25"/>
                  </a:cubicBezTo>
                  <a:cubicBezTo>
                    <a:pt x="17" y="15"/>
                    <a:pt x="7" y="0"/>
                    <a:pt x="7" y="0"/>
                  </a:cubicBezTo>
                  <a:cubicBezTo>
                    <a:pt x="14" y="7"/>
                    <a:pt x="16" y="16"/>
                    <a:pt x="17" y="17"/>
                  </a:cubicBezTo>
                  <a:cubicBezTo>
                    <a:pt x="16" y="16"/>
                    <a:pt x="16" y="11"/>
                    <a:pt x="14" y="5"/>
                  </a:cubicBezTo>
                  <a:cubicBezTo>
                    <a:pt x="14" y="2"/>
                    <a:pt x="13" y="1"/>
                    <a:pt x="14" y="0"/>
                  </a:cubicBezTo>
                  <a:cubicBezTo>
                    <a:pt x="18" y="9"/>
                    <a:pt x="21" y="19"/>
                    <a:pt x="20" y="30"/>
                  </a:cubicBezTo>
                  <a:cubicBezTo>
                    <a:pt x="20" y="30"/>
                    <a:pt x="16" y="39"/>
                    <a:pt x="11" y="34"/>
                  </a:cubicBezTo>
                  <a:close/>
                </a:path>
              </a:pathLst>
            </a:custGeom>
            <a:solidFill>
              <a:srgbClr val="FFE1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8" name="Freeform 96">
              <a:extLst>
                <a:ext uri="{FF2B5EF4-FFF2-40B4-BE49-F238E27FC236}">
                  <a16:creationId xmlns="" xmlns:a16="http://schemas.microsoft.com/office/drawing/2014/main" id="{DF3C83C6-832F-4655-88BA-825E67264A8A}"/>
                </a:ext>
              </a:extLst>
            </p:cNvPr>
            <p:cNvSpPr>
              <a:spLocks/>
            </p:cNvSpPr>
            <p:nvPr/>
          </p:nvSpPr>
          <p:spPr bwMode="auto">
            <a:xfrm flipH="1">
              <a:off x="787400" y="5942013"/>
              <a:ext cx="209550" cy="155575"/>
            </a:xfrm>
            <a:custGeom>
              <a:avLst/>
              <a:gdLst>
                <a:gd name="T0" fmla="*/ 69 w 74"/>
                <a:gd name="T1" fmla="*/ 9 h 55"/>
                <a:gd name="T2" fmla="*/ 3 w 74"/>
                <a:gd name="T3" fmla="*/ 35 h 55"/>
                <a:gd name="T4" fmla="*/ 4 w 74"/>
                <a:gd name="T5" fmla="*/ 41 h 55"/>
                <a:gd name="T6" fmla="*/ 4 w 74"/>
                <a:gd name="T7" fmla="*/ 52 h 55"/>
                <a:gd name="T8" fmla="*/ 33 w 74"/>
                <a:gd name="T9" fmla="*/ 51 h 55"/>
                <a:gd name="T10" fmla="*/ 74 w 74"/>
                <a:gd name="T11" fmla="*/ 20 h 55"/>
              </a:gdLst>
              <a:ahLst/>
              <a:cxnLst>
                <a:cxn ang="0">
                  <a:pos x="T0" y="T1"/>
                </a:cxn>
                <a:cxn ang="0">
                  <a:pos x="T2" y="T3"/>
                </a:cxn>
                <a:cxn ang="0">
                  <a:pos x="T4" y="T5"/>
                </a:cxn>
                <a:cxn ang="0">
                  <a:pos x="T6" y="T7"/>
                </a:cxn>
                <a:cxn ang="0">
                  <a:pos x="T8" y="T9"/>
                </a:cxn>
                <a:cxn ang="0">
                  <a:pos x="T10" y="T11"/>
                </a:cxn>
              </a:cxnLst>
              <a:rect l="0" t="0" r="r" b="b"/>
              <a:pathLst>
                <a:path w="74" h="55">
                  <a:moveTo>
                    <a:pt x="69" y="9"/>
                  </a:moveTo>
                  <a:cubicBezTo>
                    <a:pt x="69" y="9"/>
                    <a:pt x="25" y="0"/>
                    <a:pt x="3" y="35"/>
                  </a:cubicBezTo>
                  <a:cubicBezTo>
                    <a:pt x="3" y="35"/>
                    <a:pt x="0" y="41"/>
                    <a:pt x="4" y="41"/>
                  </a:cubicBezTo>
                  <a:cubicBezTo>
                    <a:pt x="8" y="42"/>
                    <a:pt x="2" y="48"/>
                    <a:pt x="4" y="52"/>
                  </a:cubicBezTo>
                  <a:cubicBezTo>
                    <a:pt x="6" y="55"/>
                    <a:pt x="18" y="53"/>
                    <a:pt x="33" y="51"/>
                  </a:cubicBezTo>
                  <a:cubicBezTo>
                    <a:pt x="47" y="48"/>
                    <a:pt x="66" y="39"/>
                    <a:pt x="74" y="20"/>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9" name="Freeform 97">
              <a:extLst>
                <a:ext uri="{FF2B5EF4-FFF2-40B4-BE49-F238E27FC236}">
                  <a16:creationId xmlns="" xmlns:a16="http://schemas.microsoft.com/office/drawing/2014/main" id="{E644F9E6-95D0-4711-87F7-7634B9EFBD32}"/>
                </a:ext>
              </a:extLst>
            </p:cNvPr>
            <p:cNvSpPr>
              <a:spLocks/>
            </p:cNvSpPr>
            <p:nvPr/>
          </p:nvSpPr>
          <p:spPr bwMode="auto">
            <a:xfrm flipH="1">
              <a:off x="798513" y="5973763"/>
              <a:ext cx="127000" cy="84138"/>
            </a:xfrm>
            <a:custGeom>
              <a:avLst/>
              <a:gdLst>
                <a:gd name="T0" fmla="*/ 0 w 45"/>
                <a:gd name="T1" fmla="*/ 14 h 30"/>
                <a:gd name="T2" fmla="*/ 23 w 45"/>
                <a:gd name="T3" fmla="*/ 12 h 30"/>
                <a:gd name="T4" fmla="*/ 6 w 45"/>
                <a:gd name="T5" fmla="*/ 24 h 30"/>
                <a:gd name="T6" fmla="*/ 44 w 45"/>
                <a:gd name="T7" fmla="*/ 11 h 30"/>
                <a:gd name="T8" fmla="*/ 45 w 45"/>
                <a:gd name="T9" fmla="*/ 5 h 30"/>
                <a:gd name="T10" fmla="*/ 32 w 45"/>
                <a:gd name="T11" fmla="*/ 1 h 30"/>
                <a:gd name="T12" fmla="*/ 0 w 45"/>
                <a:gd name="T13" fmla="*/ 14 h 30"/>
              </a:gdLst>
              <a:ahLst/>
              <a:cxnLst>
                <a:cxn ang="0">
                  <a:pos x="T0" y="T1"/>
                </a:cxn>
                <a:cxn ang="0">
                  <a:pos x="T2" y="T3"/>
                </a:cxn>
                <a:cxn ang="0">
                  <a:pos x="T4" y="T5"/>
                </a:cxn>
                <a:cxn ang="0">
                  <a:pos x="T6" y="T7"/>
                </a:cxn>
                <a:cxn ang="0">
                  <a:pos x="T8" y="T9"/>
                </a:cxn>
                <a:cxn ang="0">
                  <a:pos x="T10" y="T11"/>
                </a:cxn>
                <a:cxn ang="0">
                  <a:pos x="T12" y="T13"/>
                </a:cxn>
              </a:cxnLst>
              <a:rect l="0" t="0" r="r" b="b"/>
              <a:pathLst>
                <a:path w="45" h="30">
                  <a:moveTo>
                    <a:pt x="0" y="14"/>
                  </a:moveTo>
                  <a:cubicBezTo>
                    <a:pt x="0" y="14"/>
                    <a:pt x="18" y="11"/>
                    <a:pt x="23" y="12"/>
                  </a:cubicBezTo>
                  <a:cubicBezTo>
                    <a:pt x="23" y="12"/>
                    <a:pt x="11" y="17"/>
                    <a:pt x="6" y="24"/>
                  </a:cubicBezTo>
                  <a:cubicBezTo>
                    <a:pt x="0" y="30"/>
                    <a:pt x="44" y="11"/>
                    <a:pt x="44" y="11"/>
                  </a:cubicBezTo>
                  <a:cubicBezTo>
                    <a:pt x="45" y="5"/>
                    <a:pt x="45" y="5"/>
                    <a:pt x="45" y="5"/>
                  </a:cubicBezTo>
                  <a:cubicBezTo>
                    <a:pt x="45" y="5"/>
                    <a:pt x="35" y="0"/>
                    <a:pt x="32" y="1"/>
                  </a:cubicBezTo>
                  <a:cubicBezTo>
                    <a:pt x="28" y="3"/>
                    <a:pt x="0" y="14"/>
                    <a:pt x="0" y="14"/>
                  </a:cubicBezTo>
                  <a:close/>
                </a:path>
              </a:pathLst>
            </a:custGeom>
            <a:solidFill>
              <a:srgbClr val="FFE1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0" name="Freeform 98">
              <a:extLst>
                <a:ext uri="{FF2B5EF4-FFF2-40B4-BE49-F238E27FC236}">
                  <a16:creationId xmlns="" xmlns:a16="http://schemas.microsoft.com/office/drawing/2014/main" id="{EFAB6EAA-1429-4072-9FA3-BFF3673BF3AD}"/>
                </a:ext>
              </a:extLst>
            </p:cNvPr>
            <p:cNvSpPr>
              <a:spLocks/>
            </p:cNvSpPr>
            <p:nvPr/>
          </p:nvSpPr>
          <p:spPr bwMode="auto">
            <a:xfrm flipH="1">
              <a:off x="755650" y="5992813"/>
              <a:ext cx="222250" cy="125413"/>
            </a:xfrm>
            <a:custGeom>
              <a:avLst/>
              <a:gdLst>
                <a:gd name="T0" fmla="*/ 75 w 78"/>
                <a:gd name="T1" fmla="*/ 14 h 44"/>
                <a:gd name="T2" fmla="*/ 57 w 78"/>
                <a:gd name="T3" fmla="*/ 32 h 44"/>
                <a:gd name="T4" fmla="*/ 56 w 78"/>
                <a:gd name="T5" fmla="*/ 33 h 44"/>
                <a:gd name="T6" fmla="*/ 55 w 78"/>
                <a:gd name="T7" fmla="*/ 33 h 44"/>
                <a:gd name="T8" fmla="*/ 16 w 78"/>
                <a:gd name="T9" fmla="*/ 44 h 44"/>
                <a:gd name="T10" fmla="*/ 12 w 78"/>
                <a:gd name="T11" fmla="*/ 41 h 44"/>
                <a:gd name="T12" fmla="*/ 1 w 78"/>
                <a:gd name="T13" fmla="*/ 38 h 44"/>
                <a:gd name="T14" fmla="*/ 5 w 78"/>
                <a:gd name="T15" fmla="*/ 32 h 44"/>
                <a:gd name="T16" fmla="*/ 66 w 78"/>
                <a:gd name="T17" fmla="*/ 1 h 44"/>
                <a:gd name="T18" fmla="*/ 75 w 78"/>
                <a:gd name="T19" fmla="*/ 1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8" h="44">
                  <a:moveTo>
                    <a:pt x="75" y="14"/>
                  </a:moveTo>
                  <a:cubicBezTo>
                    <a:pt x="72" y="22"/>
                    <a:pt x="65" y="28"/>
                    <a:pt x="57" y="32"/>
                  </a:cubicBezTo>
                  <a:cubicBezTo>
                    <a:pt x="57" y="33"/>
                    <a:pt x="56" y="33"/>
                    <a:pt x="56" y="33"/>
                  </a:cubicBezTo>
                  <a:cubicBezTo>
                    <a:pt x="55" y="33"/>
                    <a:pt x="55" y="33"/>
                    <a:pt x="55" y="33"/>
                  </a:cubicBezTo>
                  <a:cubicBezTo>
                    <a:pt x="39" y="42"/>
                    <a:pt x="20" y="44"/>
                    <a:pt x="16" y="44"/>
                  </a:cubicBezTo>
                  <a:cubicBezTo>
                    <a:pt x="10" y="43"/>
                    <a:pt x="14" y="42"/>
                    <a:pt x="12" y="41"/>
                  </a:cubicBezTo>
                  <a:cubicBezTo>
                    <a:pt x="10" y="40"/>
                    <a:pt x="3" y="41"/>
                    <a:pt x="1" y="38"/>
                  </a:cubicBezTo>
                  <a:cubicBezTo>
                    <a:pt x="0" y="35"/>
                    <a:pt x="5" y="32"/>
                    <a:pt x="5" y="32"/>
                  </a:cubicBezTo>
                  <a:cubicBezTo>
                    <a:pt x="26" y="11"/>
                    <a:pt x="53" y="0"/>
                    <a:pt x="66" y="1"/>
                  </a:cubicBezTo>
                  <a:cubicBezTo>
                    <a:pt x="74" y="2"/>
                    <a:pt x="78" y="6"/>
                    <a:pt x="75" y="14"/>
                  </a:cubicBezTo>
                  <a:close/>
                </a:path>
              </a:pathLst>
            </a:custGeom>
            <a:solidFill>
              <a:srgbClr val="FFEE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1" name="Freeform 99">
              <a:extLst>
                <a:ext uri="{FF2B5EF4-FFF2-40B4-BE49-F238E27FC236}">
                  <a16:creationId xmlns="" xmlns:a16="http://schemas.microsoft.com/office/drawing/2014/main" id="{02EAAB11-5AC2-47B0-83A2-D763FEED2DEF}"/>
                </a:ext>
              </a:extLst>
            </p:cNvPr>
            <p:cNvSpPr>
              <a:spLocks/>
            </p:cNvSpPr>
            <p:nvPr/>
          </p:nvSpPr>
          <p:spPr bwMode="auto">
            <a:xfrm flipH="1">
              <a:off x="755650" y="5995988"/>
              <a:ext cx="93663" cy="87313"/>
            </a:xfrm>
            <a:custGeom>
              <a:avLst/>
              <a:gdLst>
                <a:gd name="T0" fmla="*/ 30 w 33"/>
                <a:gd name="T1" fmla="*/ 13 h 31"/>
                <a:gd name="T2" fmla="*/ 12 w 33"/>
                <a:gd name="T3" fmla="*/ 31 h 31"/>
                <a:gd name="T4" fmla="*/ 25 w 33"/>
                <a:gd name="T5" fmla="*/ 18 h 31"/>
                <a:gd name="T6" fmla="*/ 5 w 33"/>
                <a:gd name="T7" fmla="*/ 25 h 31"/>
                <a:gd name="T8" fmla="*/ 18 w 33"/>
                <a:gd name="T9" fmla="*/ 13 h 31"/>
                <a:gd name="T10" fmla="*/ 0 w 33"/>
                <a:gd name="T11" fmla="*/ 21 h 31"/>
                <a:gd name="T12" fmla="*/ 16 w 33"/>
                <a:gd name="T13" fmla="*/ 11 h 31"/>
                <a:gd name="T14" fmla="*/ 18 w 33"/>
                <a:gd name="T15" fmla="*/ 1 h 31"/>
                <a:gd name="T16" fmla="*/ 21 w 33"/>
                <a:gd name="T17" fmla="*/ 0 h 31"/>
                <a:gd name="T18" fmla="*/ 30 w 33"/>
                <a:gd name="T19" fmla="*/ 13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 h="31">
                  <a:moveTo>
                    <a:pt x="30" y="13"/>
                  </a:moveTo>
                  <a:cubicBezTo>
                    <a:pt x="27" y="21"/>
                    <a:pt x="20" y="27"/>
                    <a:pt x="12" y="31"/>
                  </a:cubicBezTo>
                  <a:cubicBezTo>
                    <a:pt x="18" y="28"/>
                    <a:pt x="24" y="19"/>
                    <a:pt x="25" y="18"/>
                  </a:cubicBezTo>
                  <a:cubicBezTo>
                    <a:pt x="18" y="25"/>
                    <a:pt x="5" y="25"/>
                    <a:pt x="5" y="25"/>
                  </a:cubicBezTo>
                  <a:cubicBezTo>
                    <a:pt x="15" y="22"/>
                    <a:pt x="18" y="13"/>
                    <a:pt x="18" y="13"/>
                  </a:cubicBezTo>
                  <a:cubicBezTo>
                    <a:pt x="14" y="18"/>
                    <a:pt x="0" y="21"/>
                    <a:pt x="0" y="21"/>
                  </a:cubicBezTo>
                  <a:cubicBezTo>
                    <a:pt x="0" y="21"/>
                    <a:pt x="12" y="16"/>
                    <a:pt x="16" y="11"/>
                  </a:cubicBezTo>
                  <a:cubicBezTo>
                    <a:pt x="21" y="6"/>
                    <a:pt x="18" y="1"/>
                    <a:pt x="18" y="1"/>
                  </a:cubicBezTo>
                  <a:cubicBezTo>
                    <a:pt x="21" y="0"/>
                    <a:pt x="21" y="0"/>
                    <a:pt x="21" y="0"/>
                  </a:cubicBezTo>
                  <a:cubicBezTo>
                    <a:pt x="29" y="1"/>
                    <a:pt x="33" y="5"/>
                    <a:pt x="30" y="13"/>
                  </a:cubicBezTo>
                  <a:close/>
                </a:path>
              </a:pathLst>
            </a:custGeom>
            <a:solidFill>
              <a:srgbClr val="FFE1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2" name="Freeform 100">
              <a:extLst>
                <a:ext uri="{FF2B5EF4-FFF2-40B4-BE49-F238E27FC236}">
                  <a16:creationId xmlns="" xmlns:a16="http://schemas.microsoft.com/office/drawing/2014/main" id="{12FD74B4-54EF-406E-9641-CBE5E11F25A0}"/>
                </a:ext>
              </a:extLst>
            </p:cNvPr>
            <p:cNvSpPr>
              <a:spLocks/>
            </p:cNvSpPr>
            <p:nvPr/>
          </p:nvSpPr>
          <p:spPr bwMode="auto">
            <a:xfrm flipH="1">
              <a:off x="773113" y="5932488"/>
              <a:ext cx="220663" cy="88900"/>
            </a:xfrm>
            <a:custGeom>
              <a:avLst/>
              <a:gdLst>
                <a:gd name="T0" fmla="*/ 71 w 78"/>
                <a:gd name="T1" fmla="*/ 17 h 31"/>
                <a:gd name="T2" fmla="*/ 55 w 78"/>
                <a:gd name="T3" fmla="*/ 21 h 31"/>
                <a:gd name="T4" fmla="*/ 55 w 78"/>
                <a:gd name="T5" fmla="*/ 21 h 31"/>
                <a:gd name="T6" fmla="*/ 52 w 78"/>
                <a:gd name="T7" fmla="*/ 22 h 31"/>
                <a:gd name="T8" fmla="*/ 50 w 78"/>
                <a:gd name="T9" fmla="*/ 23 h 31"/>
                <a:gd name="T10" fmla="*/ 50 w 78"/>
                <a:gd name="T11" fmla="*/ 23 h 31"/>
                <a:gd name="T12" fmla="*/ 7 w 78"/>
                <a:gd name="T13" fmla="*/ 28 h 31"/>
                <a:gd name="T14" fmla="*/ 9 w 78"/>
                <a:gd name="T15" fmla="*/ 19 h 31"/>
                <a:gd name="T16" fmla="*/ 5 w 78"/>
                <a:gd name="T17" fmla="*/ 11 h 31"/>
                <a:gd name="T18" fmla="*/ 41 w 78"/>
                <a:gd name="T19" fmla="*/ 1 h 31"/>
                <a:gd name="T20" fmla="*/ 71 w 78"/>
                <a:gd name="T21" fmla="*/ 7 h 31"/>
                <a:gd name="T22" fmla="*/ 71 w 78"/>
                <a:gd name="T23" fmla="*/ 17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8" h="31">
                  <a:moveTo>
                    <a:pt x="71" y="17"/>
                  </a:moveTo>
                  <a:cubicBezTo>
                    <a:pt x="71" y="17"/>
                    <a:pt x="64" y="19"/>
                    <a:pt x="55" y="21"/>
                  </a:cubicBezTo>
                  <a:cubicBezTo>
                    <a:pt x="55" y="21"/>
                    <a:pt x="55" y="21"/>
                    <a:pt x="55" y="21"/>
                  </a:cubicBezTo>
                  <a:cubicBezTo>
                    <a:pt x="54" y="22"/>
                    <a:pt x="53" y="22"/>
                    <a:pt x="52" y="22"/>
                  </a:cubicBezTo>
                  <a:cubicBezTo>
                    <a:pt x="51" y="23"/>
                    <a:pt x="50" y="23"/>
                    <a:pt x="50" y="23"/>
                  </a:cubicBezTo>
                  <a:cubicBezTo>
                    <a:pt x="50" y="23"/>
                    <a:pt x="50" y="23"/>
                    <a:pt x="50" y="23"/>
                  </a:cubicBezTo>
                  <a:cubicBezTo>
                    <a:pt x="33" y="27"/>
                    <a:pt x="12" y="31"/>
                    <a:pt x="7" y="28"/>
                  </a:cubicBezTo>
                  <a:cubicBezTo>
                    <a:pt x="0" y="24"/>
                    <a:pt x="8" y="21"/>
                    <a:pt x="9" y="19"/>
                  </a:cubicBezTo>
                  <a:cubicBezTo>
                    <a:pt x="10" y="18"/>
                    <a:pt x="4" y="13"/>
                    <a:pt x="5" y="11"/>
                  </a:cubicBezTo>
                  <a:cubicBezTo>
                    <a:pt x="5" y="10"/>
                    <a:pt x="22" y="2"/>
                    <a:pt x="41" y="1"/>
                  </a:cubicBezTo>
                  <a:cubicBezTo>
                    <a:pt x="51" y="0"/>
                    <a:pt x="61" y="2"/>
                    <a:pt x="71" y="7"/>
                  </a:cubicBezTo>
                  <a:cubicBezTo>
                    <a:pt x="71" y="7"/>
                    <a:pt x="78" y="14"/>
                    <a:pt x="71" y="17"/>
                  </a:cubicBezTo>
                  <a:close/>
                </a:path>
              </a:pathLst>
            </a:custGeom>
            <a:solidFill>
              <a:srgbClr val="FFEE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3" name="Freeform 101">
              <a:extLst>
                <a:ext uri="{FF2B5EF4-FFF2-40B4-BE49-F238E27FC236}">
                  <a16:creationId xmlns="" xmlns:a16="http://schemas.microsoft.com/office/drawing/2014/main" id="{F2C828FC-DAB1-4218-8434-01218045282D}"/>
                </a:ext>
              </a:extLst>
            </p:cNvPr>
            <p:cNvSpPr>
              <a:spLocks/>
            </p:cNvSpPr>
            <p:nvPr/>
          </p:nvSpPr>
          <p:spPr bwMode="auto">
            <a:xfrm flipH="1">
              <a:off x="752475" y="5949950"/>
              <a:ext cx="74613" cy="103188"/>
            </a:xfrm>
            <a:custGeom>
              <a:avLst/>
              <a:gdLst>
                <a:gd name="T0" fmla="*/ 9 w 26"/>
                <a:gd name="T1" fmla="*/ 1 h 36"/>
                <a:gd name="T2" fmla="*/ 0 w 26"/>
                <a:gd name="T3" fmla="*/ 1 h 36"/>
                <a:gd name="T4" fmla="*/ 11 w 26"/>
                <a:gd name="T5" fmla="*/ 9 h 36"/>
                <a:gd name="T6" fmla="*/ 0 w 26"/>
                <a:gd name="T7" fmla="*/ 17 h 36"/>
                <a:gd name="T8" fmla="*/ 14 w 26"/>
                <a:gd name="T9" fmla="*/ 20 h 36"/>
                <a:gd name="T10" fmla="*/ 8 w 26"/>
                <a:gd name="T11" fmla="*/ 36 h 36"/>
                <a:gd name="T12" fmla="*/ 19 w 26"/>
                <a:gd name="T13" fmla="*/ 28 h 36"/>
                <a:gd name="T14" fmla="*/ 19 w 26"/>
                <a:gd name="T15" fmla="*/ 34 h 36"/>
                <a:gd name="T16" fmla="*/ 24 w 26"/>
                <a:gd name="T17" fmla="*/ 17 h 36"/>
                <a:gd name="T18" fmla="*/ 25 w 26"/>
                <a:gd name="T19" fmla="*/ 13 h 36"/>
                <a:gd name="T20" fmla="*/ 21 w 26"/>
                <a:gd name="T21" fmla="*/ 9 h 36"/>
                <a:gd name="T22" fmla="*/ 9 w 26"/>
                <a:gd name="T23" fmla="*/ 1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 h="36">
                  <a:moveTo>
                    <a:pt x="9" y="1"/>
                  </a:moveTo>
                  <a:cubicBezTo>
                    <a:pt x="7" y="0"/>
                    <a:pt x="3" y="0"/>
                    <a:pt x="0" y="1"/>
                  </a:cubicBezTo>
                  <a:cubicBezTo>
                    <a:pt x="8" y="2"/>
                    <a:pt x="11" y="6"/>
                    <a:pt x="11" y="9"/>
                  </a:cubicBezTo>
                  <a:cubicBezTo>
                    <a:pt x="10" y="12"/>
                    <a:pt x="0" y="17"/>
                    <a:pt x="0" y="17"/>
                  </a:cubicBezTo>
                  <a:cubicBezTo>
                    <a:pt x="0" y="17"/>
                    <a:pt x="11" y="17"/>
                    <a:pt x="14" y="20"/>
                  </a:cubicBezTo>
                  <a:cubicBezTo>
                    <a:pt x="18" y="24"/>
                    <a:pt x="16" y="32"/>
                    <a:pt x="8" y="36"/>
                  </a:cubicBezTo>
                  <a:cubicBezTo>
                    <a:pt x="14" y="36"/>
                    <a:pt x="17" y="33"/>
                    <a:pt x="19" y="28"/>
                  </a:cubicBezTo>
                  <a:cubicBezTo>
                    <a:pt x="20" y="26"/>
                    <a:pt x="19" y="34"/>
                    <a:pt x="19" y="34"/>
                  </a:cubicBezTo>
                  <a:cubicBezTo>
                    <a:pt x="19" y="34"/>
                    <a:pt x="24" y="30"/>
                    <a:pt x="24" y="17"/>
                  </a:cubicBezTo>
                  <a:cubicBezTo>
                    <a:pt x="24" y="15"/>
                    <a:pt x="26" y="15"/>
                    <a:pt x="25" y="13"/>
                  </a:cubicBezTo>
                  <a:cubicBezTo>
                    <a:pt x="25" y="10"/>
                    <a:pt x="22" y="11"/>
                    <a:pt x="21" y="9"/>
                  </a:cubicBezTo>
                  <a:cubicBezTo>
                    <a:pt x="18" y="6"/>
                    <a:pt x="13" y="2"/>
                    <a:pt x="9" y="1"/>
                  </a:cubicBezTo>
                  <a:close/>
                </a:path>
              </a:pathLst>
            </a:custGeom>
            <a:solidFill>
              <a:srgbClr val="A25C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4" name="Freeform 102">
              <a:extLst>
                <a:ext uri="{FF2B5EF4-FFF2-40B4-BE49-F238E27FC236}">
                  <a16:creationId xmlns="" xmlns:a16="http://schemas.microsoft.com/office/drawing/2014/main" id="{29F693A9-BCC6-4B0F-A717-ED602EB15F5B}"/>
                </a:ext>
              </a:extLst>
            </p:cNvPr>
            <p:cNvSpPr>
              <a:spLocks/>
            </p:cNvSpPr>
            <p:nvPr/>
          </p:nvSpPr>
          <p:spPr bwMode="auto">
            <a:xfrm flipH="1">
              <a:off x="444500" y="5794375"/>
              <a:ext cx="322263" cy="198438"/>
            </a:xfrm>
            <a:custGeom>
              <a:avLst/>
              <a:gdLst>
                <a:gd name="T0" fmla="*/ 0 w 114"/>
                <a:gd name="T1" fmla="*/ 67 h 70"/>
                <a:gd name="T2" fmla="*/ 107 w 114"/>
                <a:gd name="T3" fmla="*/ 0 h 70"/>
                <a:gd name="T4" fmla="*/ 112 w 114"/>
                <a:gd name="T5" fmla="*/ 5 h 70"/>
                <a:gd name="T6" fmla="*/ 0 w 114"/>
                <a:gd name="T7" fmla="*/ 70 h 70"/>
              </a:gdLst>
              <a:ahLst/>
              <a:cxnLst>
                <a:cxn ang="0">
                  <a:pos x="T0" y="T1"/>
                </a:cxn>
                <a:cxn ang="0">
                  <a:pos x="T2" y="T3"/>
                </a:cxn>
                <a:cxn ang="0">
                  <a:pos x="T4" y="T5"/>
                </a:cxn>
                <a:cxn ang="0">
                  <a:pos x="T6" y="T7"/>
                </a:cxn>
              </a:cxnLst>
              <a:rect l="0" t="0" r="r" b="b"/>
              <a:pathLst>
                <a:path w="114" h="70">
                  <a:moveTo>
                    <a:pt x="0" y="67"/>
                  </a:moveTo>
                  <a:cubicBezTo>
                    <a:pt x="0" y="67"/>
                    <a:pt x="90" y="48"/>
                    <a:pt x="107" y="0"/>
                  </a:cubicBezTo>
                  <a:cubicBezTo>
                    <a:pt x="107" y="0"/>
                    <a:pt x="110" y="2"/>
                    <a:pt x="112" y="5"/>
                  </a:cubicBezTo>
                  <a:cubicBezTo>
                    <a:pt x="114" y="8"/>
                    <a:pt x="91" y="49"/>
                    <a:pt x="0" y="70"/>
                  </a:cubicBezTo>
                </a:path>
              </a:pathLst>
            </a:custGeom>
            <a:solidFill>
              <a:srgbClr val="A25C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5" name="Freeform 103">
              <a:extLst>
                <a:ext uri="{FF2B5EF4-FFF2-40B4-BE49-F238E27FC236}">
                  <a16:creationId xmlns="" xmlns:a16="http://schemas.microsoft.com/office/drawing/2014/main" id="{FA3D6036-E922-405A-B720-CCD054015CB2}"/>
                </a:ext>
              </a:extLst>
            </p:cNvPr>
            <p:cNvSpPr>
              <a:spLocks/>
            </p:cNvSpPr>
            <p:nvPr/>
          </p:nvSpPr>
          <p:spPr bwMode="auto">
            <a:xfrm flipH="1">
              <a:off x="773113" y="5932488"/>
              <a:ext cx="111125" cy="60325"/>
            </a:xfrm>
            <a:custGeom>
              <a:avLst/>
              <a:gdLst>
                <a:gd name="T0" fmla="*/ 32 w 39"/>
                <a:gd name="T1" fmla="*/ 17 h 21"/>
                <a:gd name="T2" fmla="*/ 16 w 39"/>
                <a:gd name="T3" fmla="*/ 21 h 21"/>
                <a:gd name="T4" fmla="*/ 25 w 39"/>
                <a:gd name="T5" fmla="*/ 15 h 21"/>
                <a:gd name="T6" fmla="*/ 3 w 39"/>
                <a:gd name="T7" fmla="*/ 16 h 21"/>
                <a:gd name="T8" fmla="*/ 25 w 39"/>
                <a:gd name="T9" fmla="*/ 11 h 21"/>
                <a:gd name="T10" fmla="*/ 0 w 39"/>
                <a:gd name="T11" fmla="*/ 7 h 21"/>
                <a:gd name="T12" fmla="*/ 18 w 39"/>
                <a:gd name="T13" fmla="*/ 5 h 21"/>
                <a:gd name="T14" fmla="*/ 7 w 39"/>
                <a:gd name="T15" fmla="*/ 2 h 21"/>
                <a:gd name="T16" fmla="*/ 2 w 39"/>
                <a:gd name="T17" fmla="*/ 1 h 21"/>
                <a:gd name="T18" fmla="*/ 32 w 39"/>
                <a:gd name="T19" fmla="*/ 7 h 21"/>
                <a:gd name="T20" fmla="*/ 32 w 39"/>
                <a:gd name="T21" fmla="*/ 17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 h="21">
                  <a:moveTo>
                    <a:pt x="32" y="17"/>
                  </a:moveTo>
                  <a:cubicBezTo>
                    <a:pt x="32" y="17"/>
                    <a:pt x="25" y="19"/>
                    <a:pt x="16" y="21"/>
                  </a:cubicBezTo>
                  <a:cubicBezTo>
                    <a:pt x="22" y="20"/>
                    <a:pt x="28" y="17"/>
                    <a:pt x="25" y="15"/>
                  </a:cubicBezTo>
                  <a:cubicBezTo>
                    <a:pt x="21" y="10"/>
                    <a:pt x="3" y="16"/>
                    <a:pt x="3" y="16"/>
                  </a:cubicBezTo>
                  <a:cubicBezTo>
                    <a:pt x="13" y="8"/>
                    <a:pt x="24" y="11"/>
                    <a:pt x="25" y="11"/>
                  </a:cubicBezTo>
                  <a:cubicBezTo>
                    <a:pt x="18" y="4"/>
                    <a:pt x="0" y="7"/>
                    <a:pt x="0" y="7"/>
                  </a:cubicBezTo>
                  <a:cubicBezTo>
                    <a:pt x="9" y="4"/>
                    <a:pt x="18" y="5"/>
                    <a:pt x="18" y="5"/>
                  </a:cubicBezTo>
                  <a:cubicBezTo>
                    <a:pt x="18" y="5"/>
                    <a:pt x="13" y="3"/>
                    <a:pt x="7" y="2"/>
                  </a:cubicBezTo>
                  <a:cubicBezTo>
                    <a:pt x="4" y="2"/>
                    <a:pt x="3" y="1"/>
                    <a:pt x="2" y="1"/>
                  </a:cubicBezTo>
                  <a:cubicBezTo>
                    <a:pt x="12" y="0"/>
                    <a:pt x="22" y="2"/>
                    <a:pt x="32" y="7"/>
                  </a:cubicBezTo>
                  <a:cubicBezTo>
                    <a:pt x="32" y="7"/>
                    <a:pt x="39" y="14"/>
                    <a:pt x="32" y="17"/>
                  </a:cubicBezTo>
                  <a:close/>
                </a:path>
              </a:pathLst>
            </a:custGeom>
            <a:solidFill>
              <a:srgbClr val="FFE1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6" name="Freeform 104">
              <a:extLst>
                <a:ext uri="{FF2B5EF4-FFF2-40B4-BE49-F238E27FC236}">
                  <a16:creationId xmlns="" xmlns:a16="http://schemas.microsoft.com/office/drawing/2014/main" id="{F57D1F4B-9026-4EC5-BA9C-2024E586A001}"/>
                </a:ext>
              </a:extLst>
            </p:cNvPr>
            <p:cNvSpPr>
              <a:spLocks/>
            </p:cNvSpPr>
            <p:nvPr/>
          </p:nvSpPr>
          <p:spPr bwMode="auto">
            <a:xfrm flipH="1">
              <a:off x="2874963" y="6007100"/>
              <a:ext cx="219075" cy="147638"/>
            </a:xfrm>
            <a:custGeom>
              <a:avLst/>
              <a:gdLst>
                <a:gd name="T0" fmla="*/ 75 w 77"/>
                <a:gd name="T1" fmla="*/ 19 h 52"/>
                <a:gd name="T2" fmla="*/ 4 w 77"/>
                <a:gd name="T3" fmla="*/ 28 h 52"/>
                <a:gd name="T4" fmla="*/ 4 w 77"/>
                <a:gd name="T5" fmla="*/ 35 h 52"/>
                <a:gd name="T6" fmla="*/ 1 w 77"/>
                <a:gd name="T7" fmla="*/ 45 h 52"/>
                <a:gd name="T8" fmla="*/ 29 w 77"/>
                <a:gd name="T9" fmla="*/ 51 h 52"/>
                <a:gd name="T10" fmla="*/ 77 w 77"/>
                <a:gd name="T11" fmla="*/ 31 h 52"/>
              </a:gdLst>
              <a:ahLst/>
              <a:cxnLst>
                <a:cxn ang="0">
                  <a:pos x="T0" y="T1"/>
                </a:cxn>
                <a:cxn ang="0">
                  <a:pos x="T2" y="T3"/>
                </a:cxn>
                <a:cxn ang="0">
                  <a:pos x="T4" y="T5"/>
                </a:cxn>
                <a:cxn ang="0">
                  <a:pos x="T6" y="T7"/>
                </a:cxn>
                <a:cxn ang="0">
                  <a:pos x="T8" y="T9"/>
                </a:cxn>
                <a:cxn ang="0">
                  <a:pos x="T10" y="T11"/>
                </a:cxn>
              </a:cxnLst>
              <a:rect l="0" t="0" r="r" b="b"/>
              <a:pathLst>
                <a:path w="77" h="52">
                  <a:moveTo>
                    <a:pt x="75" y="19"/>
                  </a:moveTo>
                  <a:cubicBezTo>
                    <a:pt x="75" y="19"/>
                    <a:pt x="33" y="0"/>
                    <a:pt x="4" y="28"/>
                  </a:cubicBezTo>
                  <a:cubicBezTo>
                    <a:pt x="4" y="28"/>
                    <a:pt x="0" y="33"/>
                    <a:pt x="4" y="35"/>
                  </a:cubicBezTo>
                  <a:cubicBezTo>
                    <a:pt x="7" y="37"/>
                    <a:pt x="0" y="41"/>
                    <a:pt x="1" y="45"/>
                  </a:cubicBezTo>
                  <a:cubicBezTo>
                    <a:pt x="2" y="49"/>
                    <a:pt x="14" y="50"/>
                    <a:pt x="29" y="51"/>
                  </a:cubicBezTo>
                  <a:cubicBezTo>
                    <a:pt x="44" y="52"/>
                    <a:pt x="64" y="48"/>
                    <a:pt x="77" y="31"/>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7" name="Freeform 105">
              <a:extLst>
                <a:ext uri="{FF2B5EF4-FFF2-40B4-BE49-F238E27FC236}">
                  <a16:creationId xmlns="" xmlns:a16="http://schemas.microsoft.com/office/drawing/2014/main" id="{729350DF-300B-4EB8-ADD6-D330A4170AF2}"/>
                </a:ext>
              </a:extLst>
            </p:cNvPr>
            <p:cNvSpPr>
              <a:spLocks/>
            </p:cNvSpPr>
            <p:nvPr/>
          </p:nvSpPr>
          <p:spPr bwMode="auto">
            <a:xfrm flipH="1">
              <a:off x="2884488" y="6061075"/>
              <a:ext cx="141288" cy="60325"/>
            </a:xfrm>
            <a:custGeom>
              <a:avLst/>
              <a:gdLst>
                <a:gd name="T0" fmla="*/ 4 w 50"/>
                <a:gd name="T1" fmla="*/ 5 h 21"/>
                <a:gd name="T2" fmla="*/ 26 w 50"/>
                <a:gd name="T3" fmla="*/ 8 h 21"/>
                <a:gd name="T4" fmla="*/ 7 w 50"/>
                <a:gd name="T5" fmla="*/ 16 h 21"/>
                <a:gd name="T6" fmla="*/ 47 w 50"/>
                <a:gd name="T7" fmla="*/ 13 h 21"/>
                <a:gd name="T8" fmla="*/ 50 w 50"/>
                <a:gd name="T9" fmla="*/ 7 h 21"/>
                <a:gd name="T10" fmla="*/ 38 w 50"/>
                <a:gd name="T11" fmla="*/ 1 h 21"/>
                <a:gd name="T12" fmla="*/ 4 w 50"/>
                <a:gd name="T13" fmla="*/ 5 h 21"/>
              </a:gdLst>
              <a:ahLst/>
              <a:cxnLst>
                <a:cxn ang="0">
                  <a:pos x="T0" y="T1"/>
                </a:cxn>
                <a:cxn ang="0">
                  <a:pos x="T2" y="T3"/>
                </a:cxn>
                <a:cxn ang="0">
                  <a:pos x="T4" y="T5"/>
                </a:cxn>
                <a:cxn ang="0">
                  <a:pos x="T6" y="T7"/>
                </a:cxn>
                <a:cxn ang="0">
                  <a:pos x="T8" y="T9"/>
                </a:cxn>
                <a:cxn ang="0">
                  <a:pos x="T10" y="T11"/>
                </a:cxn>
                <a:cxn ang="0">
                  <a:pos x="T12" y="T13"/>
                </a:cxn>
              </a:cxnLst>
              <a:rect l="0" t="0" r="r" b="b"/>
              <a:pathLst>
                <a:path w="50" h="21">
                  <a:moveTo>
                    <a:pt x="4" y="5"/>
                  </a:moveTo>
                  <a:cubicBezTo>
                    <a:pt x="4" y="5"/>
                    <a:pt x="22" y="7"/>
                    <a:pt x="26" y="8"/>
                  </a:cubicBezTo>
                  <a:cubicBezTo>
                    <a:pt x="26" y="8"/>
                    <a:pt x="14" y="11"/>
                    <a:pt x="7" y="16"/>
                  </a:cubicBezTo>
                  <a:cubicBezTo>
                    <a:pt x="0" y="21"/>
                    <a:pt x="47" y="13"/>
                    <a:pt x="47" y="13"/>
                  </a:cubicBezTo>
                  <a:cubicBezTo>
                    <a:pt x="50" y="7"/>
                    <a:pt x="50" y="7"/>
                    <a:pt x="50" y="7"/>
                  </a:cubicBezTo>
                  <a:cubicBezTo>
                    <a:pt x="50" y="7"/>
                    <a:pt x="41" y="0"/>
                    <a:pt x="38" y="1"/>
                  </a:cubicBezTo>
                  <a:cubicBezTo>
                    <a:pt x="34" y="1"/>
                    <a:pt x="4" y="5"/>
                    <a:pt x="4" y="5"/>
                  </a:cubicBezTo>
                  <a:close/>
                </a:path>
              </a:pathLst>
            </a:custGeom>
            <a:solidFill>
              <a:srgbClr val="FFE1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8" name="Freeform 106">
              <a:extLst>
                <a:ext uri="{FF2B5EF4-FFF2-40B4-BE49-F238E27FC236}">
                  <a16:creationId xmlns="" xmlns:a16="http://schemas.microsoft.com/office/drawing/2014/main" id="{5F19916C-805B-435F-AD6B-B89BE5F1BA05}"/>
                </a:ext>
              </a:extLst>
            </p:cNvPr>
            <p:cNvSpPr>
              <a:spLocks/>
            </p:cNvSpPr>
            <p:nvPr/>
          </p:nvSpPr>
          <p:spPr bwMode="auto">
            <a:xfrm flipH="1">
              <a:off x="2849563" y="6081713"/>
              <a:ext cx="236538" cy="104775"/>
            </a:xfrm>
            <a:custGeom>
              <a:avLst/>
              <a:gdLst>
                <a:gd name="T0" fmla="*/ 78 w 83"/>
                <a:gd name="T1" fmla="*/ 19 h 37"/>
                <a:gd name="T2" fmla="*/ 57 w 83"/>
                <a:gd name="T3" fmla="*/ 32 h 37"/>
                <a:gd name="T4" fmla="*/ 55 w 83"/>
                <a:gd name="T5" fmla="*/ 33 h 37"/>
                <a:gd name="T6" fmla="*/ 55 w 83"/>
                <a:gd name="T7" fmla="*/ 33 h 37"/>
                <a:gd name="T8" fmla="*/ 14 w 83"/>
                <a:gd name="T9" fmla="*/ 34 h 37"/>
                <a:gd name="T10" fmla="*/ 11 w 83"/>
                <a:gd name="T11" fmla="*/ 30 h 37"/>
                <a:gd name="T12" fmla="*/ 1 w 83"/>
                <a:gd name="T13" fmla="*/ 25 h 37"/>
                <a:gd name="T14" fmla="*/ 6 w 83"/>
                <a:gd name="T15" fmla="*/ 20 h 37"/>
                <a:gd name="T16" fmla="*/ 73 w 83"/>
                <a:gd name="T17" fmla="*/ 4 h 37"/>
                <a:gd name="T18" fmla="*/ 78 w 83"/>
                <a:gd name="T19" fmla="*/ 19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 h="37">
                  <a:moveTo>
                    <a:pt x="78" y="19"/>
                  </a:moveTo>
                  <a:cubicBezTo>
                    <a:pt x="73" y="26"/>
                    <a:pt x="65" y="30"/>
                    <a:pt x="57" y="32"/>
                  </a:cubicBezTo>
                  <a:cubicBezTo>
                    <a:pt x="56" y="32"/>
                    <a:pt x="56" y="32"/>
                    <a:pt x="55" y="33"/>
                  </a:cubicBezTo>
                  <a:cubicBezTo>
                    <a:pt x="55" y="33"/>
                    <a:pt x="55" y="33"/>
                    <a:pt x="55" y="33"/>
                  </a:cubicBezTo>
                  <a:cubicBezTo>
                    <a:pt x="37" y="37"/>
                    <a:pt x="18" y="35"/>
                    <a:pt x="14" y="34"/>
                  </a:cubicBezTo>
                  <a:cubicBezTo>
                    <a:pt x="8" y="32"/>
                    <a:pt x="13" y="32"/>
                    <a:pt x="11" y="30"/>
                  </a:cubicBezTo>
                  <a:cubicBezTo>
                    <a:pt x="9" y="29"/>
                    <a:pt x="2" y="28"/>
                    <a:pt x="1" y="25"/>
                  </a:cubicBezTo>
                  <a:cubicBezTo>
                    <a:pt x="0" y="21"/>
                    <a:pt x="6" y="20"/>
                    <a:pt x="6" y="20"/>
                  </a:cubicBezTo>
                  <a:cubicBezTo>
                    <a:pt x="32" y="4"/>
                    <a:pt x="60" y="0"/>
                    <a:pt x="73" y="4"/>
                  </a:cubicBezTo>
                  <a:cubicBezTo>
                    <a:pt x="80" y="7"/>
                    <a:pt x="83" y="12"/>
                    <a:pt x="78" y="19"/>
                  </a:cubicBezTo>
                  <a:close/>
                </a:path>
              </a:pathLst>
            </a:custGeom>
            <a:solidFill>
              <a:srgbClr val="FFEE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9" name="Freeform 107">
              <a:extLst>
                <a:ext uri="{FF2B5EF4-FFF2-40B4-BE49-F238E27FC236}">
                  <a16:creationId xmlns="" xmlns:a16="http://schemas.microsoft.com/office/drawing/2014/main" id="{8A67581D-E661-492B-9F5F-E3C2DF097CE9}"/>
                </a:ext>
              </a:extLst>
            </p:cNvPr>
            <p:cNvSpPr>
              <a:spLocks/>
            </p:cNvSpPr>
            <p:nvPr/>
          </p:nvSpPr>
          <p:spPr bwMode="auto">
            <a:xfrm flipH="1">
              <a:off x="2849563" y="6092825"/>
              <a:ext cx="103188" cy="79375"/>
            </a:xfrm>
            <a:custGeom>
              <a:avLst/>
              <a:gdLst>
                <a:gd name="T0" fmla="*/ 31 w 36"/>
                <a:gd name="T1" fmla="*/ 15 h 28"/>
                <a:gd name="T2" fmla="*/ 10 w 36"/>
                <a:gd name="T3" fmla="*/ 28 h 28"/>
                <a:gd name="T4" fmla="*/ 26 w 36"/>
                <a:gd name="T5" fmla="*/ 19 h 28"/>
                <a:gd name="T6" fmla="*/ 5 w 36"/>
                <a:gd name="T7" fmla="*/ 20 h 28"/>
                <a:gd name="T8" fmla="*/ 20 w 36"/>
                <a:gd name="T9" fmla="*/ 12 h 28"/>
                <a:gd name="T10" fmla="*/ 0 w 36"/>
                <a:gd name="T11" fmla="*/ 15 h 28"/>
                <a:gd name="T12" fmla="*/ 19 w 36"/>
                <a:gd name="T13" fmla="*/ 9 h 28"/>
                <a:gd name="T14" fmla="*/ 23 w 36"/>
                <a:gd name="T15" fmla="*/ 1 h 28"/>
                <a:gd name="T16" fmla="*/ 26 w 36"/>
                <a:gd name="T17" fmla="*/ 0 h 28"/>
                <a:gd name="T18" fmla="*/ 31 w 36"/>
                <a:gd name="T19" fmla="*/ 15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28">
                  <a:moveTo>
                    <a:pt x="31" y="15"/>
                  </a:moveTo>
                  <a:cubicBezTo>
                    <a:pt x="26" y="22"/>
                    <a:pt x="18" y="26"/>
                    <a:pt x="10" y="28"/>
                  </a:cubicBezTo>
                  <a:cubicBezTo>
                    <a:pt x="16" y="26"/>
                    <a:pt x="25" y="19"/>
                    <a:pt x="26" y="19"/>
                  </a:cubicBezTo>
                  <a:cubicBezTo>
                    <a:pt x="17" y="23"/>
                    <a:pt x="5" y="20"/>
                    <a:pt x="5" y="20"/>
                  </a:cubicBezTo>
                  <a:cubicBezTo>
                    <a:pt x="14" y="19"/>
                    <a:pt x="20" y="12"/>
                    <a:pt x="20" y="12"/>
                  </a:cubicBezTo>
                  <a:cubicBezTo>
                    <a:pt x="15" y="15"/>
                    <a:pt x="0" y="15"/>
                    <a:pt x="0" y="15"/>
                  </a:cubicBezTo>
                  <a:cubicBezTo>
                    <a:pt x="0" y="15"/>
                    <a:pt x="13" y="13"/>
                    <a:pt x="19" y="9"/>
                  </a:cubicBezTo>
                  <a:cubicBezTo>
                    <a:pt x="24" y="6"/>
                    <a:pt x="23" y="1"/>
                    <a:pt x="23" y="1"/>
                  </a:cubicBezTo>
                  <a:cubicBezTo>
                    <a:pt x="26" y="0"/>
                    <a:pt x="26" y="0"/>
                    <a:pt x="26" y="0"/>
                  </a:cubicBezTo>
                  <a:cubicBezTo>
                    <a:pt x="33" y="3"/>
                    <a:pt x="36" y="8"/>
                    <a:pt x="31" y="15"/>
                  </a:cubicBezTo>
                  <a:close/>
                </a:path>
              </a:pathLst>
            </a:custGeom>
            <a:solidFill>
              <a:srgbClr val="FFE1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0" name="Freeform 108">
              <a:extLst>
                <a:ext uri="{FF2B5EF4-FFF2-40B4-BE49-F238E27FC236}">
                  <a16:creationId xmlns="" xmlns:a16="http://schemas.microsoft.com/office/drawing/2014/main" id="{F85553BF-11A2-4669-AB4E-9430A7548E32}"/>
                </a:ext>
              </a:extLst>
            </p:cNvPr>
            <p:cNvSpPr>
              <a:spLocks/>
            </p:cNvSpPr>
            <p:nvPr/>
          </p:nvSpPr>
          <p:spPr bwMode="auto">
            <a:xfrm flipH="1">
              <a:off x="2855913" y="6002338"/>
              <a:ext cx="223838" cy="76200"/>
            </a:xfrm>
            <a:custGeom>
              <a:avLst/>
              <a:gdLst>
                <a:gd name="T0" fmla="*/ 71 w 79"/>
                <a:gd name="T1" fmla="*/ 27 h 27"/>
                <a:gd name="T2" fmla="*/ 55 w 79"/>
                <a:gd name="T3" fmla="*/ 27 h 27"/>
                <a:gd name="T4" fmla="*/ 55 w 79"/>
                <a:gd name="T5" fmla="*/ 27 h 27"/>
                <a:gd name="T6" fmla="*/ 51 w 79"/>
                <a:gd name="T7" fmla="*/ 27 h 27"/>
                <a:gd name="T8" fmla="*/ 49 w 79"/>
                <a:gd name="T9" fmla="*/ 27 h 27"/>
                <a:gd name="T10" fmla="*/ 49 w 79"/>
                <a:gd name="T11" fmla="*/ 27 h 27"/>
                <a:gd name="T12" fmla="*/ 7 w 79"/>
                <a:gd name="T13" fmla="*/ 23 h 27"/>
                <a:gd name="T14" fmla="*/ 10 w 79"/>
                <a:gd name="T15" fmla="*/ 14 h 27"/>
                <a:gd name="T16" fmla="*/ 8 w 79"/>
                <a:gd name="T17" fmla="*/ 5 h 27"/>
                <a:gd name="T18" fmla="*/ 46 w 79"/>
                <a:gd name="T19" fmla="*/ 4 h 27"/>
                <a:gd name="T20" fmla="*/ 73 w 79"/>
                <a:gd name="T21" fmla="*/ 17 h 27"/>
                <a:gd name="T22" fmla="*/ 71 w 79"/>
                <a:gd name="T23"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9" h="27">
                  <a:moveTo>
                    <a:pt x="71" y="27"/>
                  </a:moveTo>
                  <a:cubicBezTo>
                    <a:pt x="71" y="27"/>
                    <a:pt x="64" y="27"/>
                    <a:pt x="55" y="27"/>
                  </a:cubicBezTo>
                  <a:cubicBezTo>
                    <a:pt x="55" y="27"/>
                    <a:pt x="55" y="27"/>
                    <a:pt x="55" y="27"/>
                  </a:cubicBezTo>
                  <a:cubicBezTo>
                    <a:pt x="54" y="27"/>
                    <a:pt x="52" y="27"/>
                    <a:pt x="51" y="27"/>
                  </a:cubicBezTo>
                  <a:cubicBezTo>
                    <a:pt x="50" y="27"/>
                    <a:pt x="49" y="27"/>
                    <a:pt x="49" y="27"/>
                  </a:cubicBezTo>
                  <a:cubicBezTo>
                    <a:pt x="49" y="27"/>
                    <a:pt x="49" y="27"/>
                    <a:pt x="49" y="27"/>
                  </a:cubicBezTo>
                  <a:cubicBezTo>
                    <a:pt x="32" y="27"/>
                    <a:pt x="10" y="26"/>
                    <a:pt x="7" y="23"/>
                  </a:cubicBezTo>
                  <a:cubicBezTo>
                    <a:pt x="0" y="16"/>
                    <a:pt x="9" y="16"/>
                    <a:pt x="10" y="14"/>
                  </a:cubicBezTo>
                  <a:cubicBezTo>
                    <a:pt x="12" y="13"/>
                    <a:pt x="7" y="7"/>
                    <a:pt x="8" y="5"/>
                  </a:cubicBezTo>
                  <a:cubicBezTo>
                    <a:pt x="9" y="4"/>
                    <a:pt x="27" y="0"/>
                    <a:pt x="46" y="4"/>
                  </a:cubicBezTo>
                  <a:cubicBezTo>
                    <a:pt x="55" y="6"/>
                    <a:pt x="65" y="10"/>
                    <a:pt x="73" y="17"/>
                  </a:cubicBezTo>
                  <a:cubicBezTo>
                    <a:pt x="73" y="17"/>
                    <a:pt x="79" y="26"/>
                    <a:pt x="71" y="27"/>
                  </a:cubicBezTo>
                  <a:close/>
                </a:path>
              </a:pathLst>
            </a:custGeom>
            <a:solidFill>
              <a:srgbClr val="FFEE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1" name="Freeform 109">
              <a:extLst>
                <a:ext uri="{FF2B5EF4-FFF2-40B4-BE49-F238E27FC236}">
                  <a16:creationId xmlns="" xmlns:a16="http://schemas.microsoft.com/office/drawing/2014/main" id="{46F24427-3857-4159-944A-20743CA8BE99}"/>
                </a:ext>
              </a:extLst>
            </p:cNvPr>
            <p:cNvSpPr>
              <a:spLocks/>
            </p:cNvSpPr>
            <p:nvPr/>
          </p:nvSpPr>
          <p:spPr bwMode="auto">
            <a:xfrm flipH="1">
              <a:off x="2841625" y="6042025"/>
              <a:ext cx="73025" cy="104775"/>
            </a:xfrm>
            <a:custGeom>
              <a:avLst/>
              <a:gdLst>
                <a:gd name="T0" fmla="*/ 13 w 26"/>
                <a:gd name="T1" fmla="*/ 2 h 37"/>
                <a:gd name="T2" fmla="*/ 4 w 26"/>
                <a:gd name="T3" fmla="*/ 0 h 37"/>
                <a:gd name="T4" fmla="*/ 12 w 26"/>
                <a:gd name="T5" fmla="*/ 10 h 37"/>
                <a:gd name="T6" fmla="*/ 0 w 26"/>
                <a:gd name="T7" fmla="*/ 16 h 37"/>
                <a:gd name="T8" fmla="*/ 13 w 26"/>
                <a:gd name="T9" fmla="*/ 23 h 37"/>
                <a:gd name="T10" fmla="*/ 3 w 26"/>
                <a:gd name="T11" fmla="*/ 37 h 37"/>
                <a:gd name="T12" fmla="*/ 16 w 26"/>
                <a:gd name="T13" fmla="*/ 31 h 37"/>
                <a:gd name="T14" fmla="*/ 14 w 26"/>
                <a:gd name="T15" fmla="*/ 37 h 37"/>
                <a:gd name="T16" fmla="*/ 23 w 26"/>
                <a:gd name="T17" fmla="*/ 22 h 37"/>
                <a:gd name="T18" fmla="*/ 26 w 26"/>
                <a:gd name="T19" fmla="*/ 18 h 37"/>
                <a:gd name="T20" fmla="*/ 22 w 26"/>
                <a:gd name="T21" fmla="*/ 13 h 37"/>
                <a:gd name="T22" fmla="*/ 13 w 26"/>
                <a:gd name="T23" fmla="*/ 2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 h="37">
                  <a:moveTo>
                    <a:pt x="13" y="2"/>
                  </a:moveTo>
                  <a:cubicBezTo>
                    <a:pt x="11" y="1"/>
                    <a:pt x="7" y="0"/>
                    <a:pt x="4" y="0"/>
                  </a:cubicBezTo>
                  <a:cubicBezTo>
                    <a:pt x="11" y="3"/>
                    <a:pt x="14" y="7"/>
                    <a:pt x="12" y="10"/>
                  </a:cubicBezTo>
                  <a:cubicBezTo>
                    <a:pt x="11" y="13"/>
                    <a:pt x="0" y="16"/>
                    <a:pt x="0" y="16"/>
                  </a:cubicBezTo>
                  <a:cubicBezTo>
                    <a:pt x="0" y="16"/>
                    <a:pt x="11" y="18"/>
                    <a:pt x="13" y="23"/>
                  </a:cubicBezTo>
                  <a:cubicBezTo>
                    <a:pt x="15" y="27"/>
                    <a:pt x="12" y="34"/>
                    <a:pt x="3" y="37"/>
                  </a:cubicBezTo>
                  <a:cubicBezTo>
                    <a:pt x="9" y="37"/>
                    <a:pt x="13" y="35"/>
                    <a:pt x="16" y="31"/>
                  </a:cubicBezTo>
                  <a:cubicBezTo>
                    <a:pt x="18" y="29"/>
                    <a:pt x="14" y="37"/>
                    <a:pt x="14" y="37"/>
                  </a:cubicBezTo>
                  <a:cubicBezTo>
                    <a:pt x="14" y="37"/>
                    <a:pt x="20" y="34"/>
                    <a:pt x="23" y="22"/>
                  </a:cubicBezTo>
                  <a:cubicBezTo>
                    <a:pt x="24" y="19"/>
                    <a:pt x="26" y="20"/>
                    <a:pt x="26" y="18"/>
                  </a:cubicBezTo>
                  <a:cubicBezTo>
                    <a:pt x="26" y="15"/>
                    <a:pt x="23" y="16"/>
                    <a:pt x="22" y="13"/>
                  </a:cubicBezTo>
                  <a:cubicBezTo>
                    <a:pt x="21" y="10"/>
                    <a:pt x="17" y="4"/>
                    <a:pt x="13" y="2"/>
                  </a:cubicBezTo>
                  <a:close/>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2" name="Freeform 110">
              <a:extLst>
                <a:ext uri="{FF2B5EF4-FFF2-40B4-BE49-F238E27FC236}">
                  <a16:creationId xmlns="" xmlns:a16="http://schemas.microsoft.com/office/drawing/2014/main" id="{AF0BBE50-074A-4C3E-B1F8-C451ED244E9F}"/>
                </a:ext>
              </a:extLst>
            </p:cNvPr>
            <p:cNvSpPr>
              <a:spLocks/>
            </p:cNvSpPr>
            <p:nvPr/>
          </p:nvSpPr>
          <p:spPr bwMode="auto">
            <a:xfrm flipH="1">
              <a:off x="2501900" y="5973763"/>
              <a:ext cx="354013" cy="123825"/>
            </a:xfrm>
            <a:custGeom>
              <a:avLst/>
              <a:gdLst>
                <a:gd name="T0" fmla="*/ 0 w 125"/>
                <a:gd name="T1" fmla="*/ 40 h 44"/>
                <a:gd name="T2" fmla="*/ 120 w 125"/>
                <a:gd name="T3" fmla="*/ 0 h 44"/>
                <a:gd name="T4" fmla="*/ 124 w 125"/>
                <a:gd name="T5" fmla="*/ 7 h 44"/>
                <a:gd name="T6" fmla="*/ 0 w 125"/>
                <a:gd name="T7" fmla="*/ 43 h 44"/>
              </a:gdLst>
              <a:ahLst/>
              <a:cxnLst>
                <a:cxn ang="0">
                  <a:pos x="T0" y="T1"/>
                </a:cxn>
                <a:cxn ang="0">
                  <a:pos x="T2" y="T3"/>
                </a:cxn>
                <a:cxn ang="0">
                  <a:pos x="T4" y="T5"/>
                </a:cxn>
                <a:cxn ang="0">
                  <a:pos x="T6" y="T7"/>
                </a:cxn>
              </a:cxnLst>
              <a:rect l="0" t="0" r="r" b="b"/>
              <a:pathLst>
                <a:path w="125" h="44">
                  <a:moveTo>
                    <a:pt x="0" y="40"/>
                  </a:moveTo>
                  <a:cubicBezTo>
                    <a:pt x="0" y="40"/>
                    <a:pt x="93" y="43"/>
                    <a:pt x="120" y="0"/>
                  </a:cubicBezTo>
                  <a:cubicBezTo>
                    <a:pt x="120" y="0"/>
                    <a:pt x="123" y="4"/>
                    <a:pt x="124" y="7"/>
                  </a:cubicBezTo>
                  <a:cubicBezTo>
                    <a:pt x="125" y="10"/>
                    <a:pt x="94" y="44"/>
                    <a:pt x="0" y="43"/>
                  </a:cubicBezTo>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3" name="Freeform 111">
              <a:extLst>
                <a:ext uri="{FF2B5EF4-FFF2-40B4-BE49-F238E27FC236}">
                  <a16:creationId xmlns="" xmlns:a16="http://schemas.microsoft.com/office/drawing/2014/main" id="{6F6CA216-C41D-472A-A9E0-C91A83526EBE}"/>
                </a:ext>
              </a:extLst>
            </p:cNvPr>
            <p:cNvSpPr>
              <a:spLocks/>
            </p:cNvSpPr>
            <p:nvPr/>
          </p:nvSpPr>
          <p:spPr bwMode="auto">
            <a:xfrm flipH="1">
              <a:off x="2855913" y="6013450"/>
              <a:ext cx="104775" cy="65088"/>
            </a:xfrm>
            <a:custGeom>
              <a:avLst/>
              <a:gdLst>
                <a:gd name="T0" fmla="*/ 29 w 37"/>
                <a:gd name="T1" fmla="*/ 23 h 23"/>
                <a:gd name="T2" fmla="*/ 13 w 37"/>
                <a:gd name="T3" fmla="*/ 23 h 23"/>
                <a:gd name="T4" fmla="*/ 23 w 37"/>
                <a:gd name="T5" fmla="*/ 19 h 23"/>
                <a:gd name="T6" fmla="*/ 1 w 37"/>
                <a:gd name="T7" fmla="*/ 15 h 23"/>
                <a:gd name="T8" fmla="*/ 24 w 37"/>
                <a:gd name="T9" fmla="*/ 15 h 23"/>
                <a:gd name="T10" fmla="*/ 0 w 37"/>
                <a:gd name="T11" fmla="*/ 5 h 23"/>
                <a:gd name="T12" fmla="*/ 19 w 37"/>
                <a:gd name="T13" fmla="*/ 8 h 23"/>
                <a:gd name="T14" fmla="*/ 8 w 37"/>
                <a:gd name="T15" fmla="*/ 3 h 23"/>
                <a:gd name="T16" fmla="*/ 4 w 37"/>
                <a:gd name="T17" fmla="*/ 0 h 23"/>
                <a:gd name="T18" fmla="*/ 31 w 37"/>
                <a:gd name="T19" fmla="*/ 13 h 23"/>
                <a:gd name="T20" fmla="*/ 29 w 37"/>
                <a:gd name="T21"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 h="23">
                  <a:moveTo>
                    <a:pt x="29" y="23"/>
                  </a:moveTo>
                  <a:cubicBezTo>
                    <a:pt x="29" y="23"/>
                    <a:pt x="22" y="23"/>
                    <a:pt x="13" y="23"/>
                  </a:cubicBezTo>
                  <a:cubicBezTo>
                    <a:pt x="19" y="23"/>
                    <a:pt x="26" y="22"/>
                    <a:pt x="23" y="19"/>
                  </a:cubicBezTo>
                  <a:cubicBezTo>
                    <a:pt x="20" y="14"/>
                    <a:pt x="1" y="15"/>
                    <a:pt x="1" y="15"/>
                  </a:cubicBezTo>
                  <a:cubicBezTo>
                    <a:pt x="13" y="10"/>
                    <a:pt x="23" y="15"/>
                    <a:pt x="24" y="15"/>
                  </a:cubicBezTo>
                  <a:cubicBezTo>
                    <a:pt x="18" y="7"/>
                    <a:pt x="0" y="5"/>
                    <a:pt x="0" y="5"/>
                  </a:cubicBezTo>
                  <a:cubicBezTo>
                    <a:pt x="10" y="5"/>
                    <a:pt x="18" y="8"/>
                    <a:pt x="19" y="8"/>
                  </a:cubicBezTo>
                  <a:cubicBezTo>
                    <a:pt x="18" y="8"/>
                    <a:pt x="14" y="5"/>
                    <a:pt x="8" y="3"/>
                  </a:cubicBezTo>
                  <a:cubicBezTo>
                    <a:pt x="6" y="2"/>
                    <a:pt x="5" y="1"/>
                    <a:pt x="4" y="0"/>
                  </a:cubicBezTo>
                  <a:cubicBezTo>
                    <a:pt x="13" y="2"/>
                    <a:pt x="23" y="6"/>
                    <a:pt x="31" y="13"/>
                  </a:cubicBezTo>
                  <a:cubicBezTo>
                    <a:pt x="31" y="13"/>
                    <a:pt x="37" y="22"/>
                    <a:pt x="29" y="23"/>
                  </a:cubicBezTo>
                  <a:close/>
                </a:path>
              </a:pathLst>
            </a:custGeom>
            <a:solidFill>
              <a:srgbClr val="FFE1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4" name="Freeform 112">
              <a:extLst>
                <a:ext uri="{FF2B5EF4-FFF2-40B4-BE49-F238E27FC236}">
                  <a16:creationId xmlns="" xmlns:a16="http://schemas.microsoft.com/office/drawing/2014/main" id="{643263D1-7024-47A3-9A9E-A1C7A4C6A614}"/>
                </a:ext>
              </a:extLst>
            </p:cNvPr>
            <p:cNvSpPr>
              <a:spLocks/>
            </p:cNvSpPr>
            <p:nvPr/>
          </p:nvSpPr>
          <p:spPr bwMode="auto">
            <a:xfrm flipH="1">
              <a:off x="3190875" y="5805488"/>
              <a:ext cx="158750" cy="111125"/>
            </a:xfrm>
            <a:custGeom>
              <a:avLst/>
              <a:gdLst>
                <a:gd name="T0" fmla="*/ 56 w 56"/>
                <a:gd name="T1" fmla="*/ 22 h 39"/>
                <a:gd name="T2" fmla="*/ 6 w 56"/>
                <a:gd name="T3" fmla="*/ 13 h 39"/>
                <a:gd name="T4" fmla="*/ 4 w 56"/>
                <a:gd name="T5" fmla="*/ 18 h 39"/>
                <a:gd name="T6" fmla="*/ 0 w 56"/>
                <a:gd name="T7" fmla="*/ 24 h 39"/>
                <a:gd name="T8" fmla="*/ 18 w 56"/>
                <a:gd name="T9" fmla="*/ 34 h 39"/>
                <a:gd name="T10" fmla="*/ 55 w 56"/>
                <a:gd name="T11" fmla="*/ 31 h 39"/>
              </a:gdLst>
              <a:ahLst/>
              <a:cxnLst>
                <a:cxn ang="0">
                  <a:pos x="T0" y="T1"/>
                </a:cxn>
                <a:cxn ang="0">
                  <a:pos x="T2" y="T3"/>
                </a:cxn>
                <a:cxn ang="0">
                  <a:pos x="T4" y="T5"/>
                </a:cxn>
                <a:cxn ang="0">
                  <a:pos x="T6" y="T7"/>
                </a:cxn>
                <a:cxn ang="0">
                  <a:pos x="T8" y="T9"/>
                </a:cxn>
                <a:cxn ang="0">
                  <a:pos x="T10" y="T11"/>
                </a:cxn>
              </a:cxnLst>
              <a:rect l="0" t="0" r="r" b="b"/>
              <a:pathLst>
                <a:path w="56" h="39">
                  <a:moveTo>
                    <a:pt x="56" y="22"/>
                  </a:moveTo>
                  <a:cubicBezTo>
                    <a:pt x="56" y="22"/>
                    <a:pt x="32" y="0"/>
                    <a:pt x="6" y="13"/>
                  </a:cubicBezTo>
                  <a:cubicBezTo>
                    <a:pt x="6" y="13"/>
                    <a:pt x="2" y="16"/>
                    <a:pt x="4" y="18"/>
                  </a:cubicBezTo>
                  <a:cubicBezTo>
                    <a:pt x="6" y="20"/>
                    <a:pt x="0" y="21"/>
                    <a:pt x="0" y="24"/>
                  </a:cubicBezTo>
                  <a:cubicBezTo>
                    <a:pt x="0" y="27"/>
                    <a:pt x="8" y="30"/>
                    <a:pt x="18" y="34"/>
                  </a:cubicBezTo>
                  <a:cubicBezTo>
                    <a:pt x="28" y="38"/>
                    <a:pt x="43" y="39"/>
                    <a:pt x="55" y="31"/>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5" name="Freeform 113">
              <a:extLst>
                <a:ext uri="{FF2B5EF4-FFF2-40B4-BE49-F238E27FC236}">
                  <a16:creationId xmlns="" xmlns:a16="http://schemas.microsoft.com/office/drawing/2014/main" id="{019FB650-BBD6-42D3-A942-FEB6F4CA8106}"/>
                </a:ext>
              </a:extLst>
            </p:cNvPr>
            <p:cNvSpPr>
              <a:spLocks/>
            </p:cNvSpPr>
            <p:nvPr/>
          </p:nvSpPr>
          <p:spPr bwMode="auto">
            <a:xfrm flipH="1">
              <a:off x="3195638" y="5849938"/>
              <a:ext cx="106363" cy="41275"/>
            </a:xfrm>
            <a:custGeom>
              <a:avLst/>
              <a:gdLst>
                <a:gd name="T0" fmla="*/ 6 w 37"/>
                <a:gd name="T1" fmla="*/ 0 h 14"/>
                <a:gd name="T2" fmla="*/ 21 w 37"/>
                <a:gd name="T3" fmla="*/ 6 h 14"/>
                <a:gd name="T4" fmla="*/ 6 w 37"/>
                <a:gd name="T5" fmla="*/ 7 h 14"/>
                <a:gd name="T6" fmla="*/ 34 w 37"/>
                <a:gd name="T7" fmla="*/ 14 h 14"/>
                <a:gd name="T8" fmla="*/ 37 w 37"/>
                <a:gd name="T9" fmla="*/ 11 h 14"/>
                <a:gd name="T10" fmla="*/ 30 w 37"/>
                <a:gd name="T11" fmla="*/ 4 h 14"/>
                <a:gd name="T12" fmla="*/ 6 w 37"/>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37" h="14">
                  <a:moveTo>
                    <a:pt x="6" y="0"/>
                  </a:moveTo>
                  <a:cubicBezTo>
                    <a:pt x="6" y="0"/>
                    <a:pt x="18" y="4"/>
                    <a:pt x="21" y="6"/>
                  </a:cubicBezTo>
                  <a:cubicBezTo>
                    <a:pt x="21" y="6"/>
                    <a:pt x="12" y="5"/>
                    <a:pt x="6" y="7"/>
                  </a:cubicBezTo>
                  <a:cubicBezTo>
                    <a:pt x="0" y="9"/>
                    <a:pt x="34" y="14"/>
                    <a:pt x="34" y="14"/>
                  </a:cubicBezTo>
                  <a:cubicBezTo>
                    <a:pt x="37" y="11"/>
                    <a:pt x="37" y="11"/>
                    <a:pt x="37" y="11"/>
                  </a:cubicBezTo>
                  <a:cubicBezTo>
                    <a:pt x="37" y="11"/>
                    <a:pt x="33" y="4"/>
                    <a:pt x="30" y="4"/>
                  </a:cubicBezTo>
                  <a:cubicBezTo>
                    <a:pt x="28" y="3"/>
                    <a:pt x="6" y="0"/>
                    <a:pt x="6" y="0"/>
                  </a:cubicBezTo>
                  <a:close/>
                </a:path>
              </a:pathLst>
            </a:custGeom>
            <a:solidFill>
              <a:srgbClr val="FFE1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6" name="Freeform 114">
              <a:extLst>
                <a:ext uri="{FF2B5EF4-FFF2-40B4-BE49-F238E27FC236}">
                  <a16:creationId xmlns="" xmlns:a16="http://schemas.microsoft.com/office/drawing/2014/main" id="{4320E579-53AD-41A3-AE2B-A2DE7E91E44E}"/>
                </a:ext>
              </a:extLst>
            </p:cNvPr>
            <p:cNvSpPr>
              <a:spLocks/>
            </p:cNvSpPr>
            <p:nvPr/>
          </p:nvSpPr>
          <p:spPr bwMode="auto">
            <a:xfrm flipH="1">
              <a:off x="3179763" y="5864225"/>
              <a:ext cx="166688" cy="71438"/>
            </a:xfrm>
            <a:custGeom>
              <a:avLst/>
              <a:gdLst>
                <a:gd name="T0" fmla="*/ 54 w 59"/>
                <a:gd name="T1" fmla="*/ 20 h 25"/>
                <a:gd name="T2" fmla="*/ 37 w 59"/>
                <a:gd name="T3" fmla="*/ 24 h 25"/>
                <a:gd name="T4" fmla="*/ 36 w 59"/>
                <a:gd name="T5" fmla="*/ 24 h 25"/>
                <a:gd name="T6" fmla="*/ 35 w 59"/>
                <a:gd name="T7" fmla="*/ 24 h 25"/>
                <a:gd name="T8" fmla="*/ 7 w 59"/>
                <a:gd name="T9" fmla="*/ 16 h 25"/>
                <a:gd name="T10" fmla="*/ 6 w 59"/>
                <a:gd name="T11" fmla="*/ 13 h 25"/>
                <a:gd name="T12" fmla="*/ 0 w 59"/>
                <a:gd name="T13" fmla="*/ 7 h 25"/>
                <a:gd name="T14" fmla="*/ 4 w 59"/>
                <a:gd name="T15" fmla="*/ 5 h 25"/>
                <a:gd name="T16" fmla="*/ 54 w 59"/>
                <a:gd name="T17" fmla="*/ 9 h 25"/>
                <a:gd name="T18" fmla="*/ 54 w 59"/>
                <a:gd name="T19" fmla="*/ 2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 h="25">
                  <a:moveTo>
                    <a:pt x="54" y="20"/>
                  </a:moveTo>
                  <a:cubicBezTo>
                    <a:pt x="49" y="23"/>
                    <a:pt x="43" y="25"/>
                    <a:pt x="37" y="24"/>
                  </a:cubicBezTo>
                  <a:cubicBezTo>
                    <a:pt x="36" y="24"/>
                    <a:pt x="36" y="24"/>
                    <a:pt x="36" y="24"/>
                  </a:cubicBezTo>
                  <a:cubicBezTo>
                    <a:pt x="35" y="24"/>
                    <a:pt x="35" y="24"/>
                    <a:pt x="35" y="24"/>
                  </a:cubicBezTo>
                  <a:cubicBezTo>
                    <a:pt x="22" y="24"/>
                    <a:pt x="9" y="18"/>
                    <a:pt x="7" y="16"/>
                  </a:cubicBezTo>
                  <a:cubicBezTo>
                    <a:pt x="4" y="14"/>
                    <a:pt x="7" y="15"/>
                    <a:pt x="6" y="13"/>
                  </a:cubicBezTo>
                  <a:cubicBezTo>
                    <a:pt x="5" y="12"/>
                    <a:pt x="0" y="10"/>
                    <a:pt x="0" y="7"/>
                  </a:cubicBezTo>
                  <a:cubicBezTo>
                    <a:pt x="0" y="5"/>
                    <a:pt x="4" y="5"/>
                    <a:pt x="4" y="5"/>
                  </a:cubicBezTo>
                  <a:cubicBezTo>
                    <a:pt x="26" y="0"/>
                    <a:pt x="46" y="3"/>
                    <a:pt x="54" y="9"/>
                  </a:cubicBezTo>
                  <a:cubicBezTo>
                    <a:pt x="58" y="12"/>
                    <a:pt x="59" y="16"/>
                    <a:pt x="54" y="20"/>
                  </a:cubicBezTo>
                  <a:close/>
                </a:path>
              </a:pathLst>
            </a:custGeom>
            <a:solidFill>
              <a:srgbClr val="FFEE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7" name="Freeform 115">
              <a:extLst>
                <a:ext uri="{FF2B5EF4-FFF2-40B4-BE49-F238E27FC236}">
                  <a16:creationId xmlns="" xmlns:a16="http://schemas.microsoft.com/office/drawing/2014/main" id="{6C4905F5-BA90-42F7-9C1F-68AB1C257164}"/>
                </a:ext>
              </a:extLst>
            </p:cNvPr>
            <p:cNvSpPr>
              <a:spLocks/>
            </p:cNvSpPr>
            <p:nvPr/>
          </p:nvSpPr>
          <p:spPr bwMode="auto">
            <a:xfrm flipH="1">
              <a:off x="3179763" y="5888038"/>
              <a:ext cx="73025" cy="47625"/>
            </a:xfrm>
            <a:custGeom>
              <a:avLst/>
              <a:gdLst>
                <a:gd name="T0" fmla="*/ 21 w 26"/>
                <a:gd name="T1" fmla="*/ 12 h 17"/>
                <a:gd name="T2" fmla="*/ 4 w 26"/>
                <a:gd name="T3" fmla="*/ 16 h 17"/>
                <a:gd name="T4" fmla="*/ 17 w 26"/>
                <a:gd name="T5" fmla="*/ 13 h 17"/>
                <a:gd name="T6" fmla="*/ 2 w 26"/>
                <a:gd name="T7" fmla="*/ 10 h 17"/>
                <a:gd name="T8" fmla="*/ 14 w 26"/>
                <a:gd name="T9" fmla="*/ 8 h 17"/>
                <a:gd name="T10" fmla="*/ 0 w 26"/>
                <a:gd name="T11" fmla="*/ 5 h 17"/>
                <a:gd name="T12" fmla="*/ 14 w 26"/>
                <a:gd name="T13" fmla="*/ 5 h 17"/>
                <a:gd name="T14" fmla="*/ 18 w 26"/>
                <a:gd name="T15" fmla="*/ 0 h 17"/>
                <a:gd name="T16" fmla="*/ 21 w 26"/>
                <a:gd name="T17" fmla="*/ 1 h 17"/>
                <a:gd name="T18" fmla="*/ 21 w 26"/>
                <a:gd name="T19" fmla="*/ 12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17">
                  <a:moveTo>
                    <a:pt x="21" y="12"/>
                  </a:moveTo>
                  <a:cubicBezTo>
                    <a:pt x="16" y="15"/>
                    <a:pt x="10" y="17"/>
                    <a:pt x="4" y="16"/>
                  </a:cubicBezTo>
                  <a:cubicBezTo>
                    <a:pt x="8" y="16"/>
                    <a:pt x="16" y="14"/>
                    <a:pt x="17" y="13"/>
                  </a:cubicBezTo>
                  <a:cubicBezTo>
                    <a:pt x="10" y="15"/>
                    <a:pt x="2" y="10"/>
                    <a:pt x="2" y="10"/>
                  </a:cubicBezTo>
                  <a:cubicBezTo>
                    <a:pt x="9" y="11"/>
                    <a:pt x="14" y="8"/>
                    <a:pt x="14" y="8"/>
                  </a:cubicBezTo>
                  <a:cubicBezTo>
                    <a:pt x="10" y="9"/>
                    <a:pt x="0" y="5"/>
                    <a:pt x="0" y="5"/>
                  </a:cubicBezTo>
                  <a:cubicBezTo>
                    <a:pt x="0" y="5"/>
                    <a:pt x="9" y="7"/>
                    <a:pt x="14" y="5"/>
                  </a:cubicBezTo>
                  <a:cubicBezTo>
                    <a:pt x="18" y="4"/>
                    <a:pt x="18" y="0"/>
                    <a:pt x="18" y="0"/>
                  </a:cubicBezTo>
                  <a:cubicBezTo>
                    <a:pt x="21" y="1"/>
                    <a:pt x="21" y="1"/>
                    <a:pt x="21" y="1"/>
                  </a:cubicBezTo>
                  <a:cubicBezTo>
                    <a:pt x="25" y="4"/>
                    <a:pt x="26" y="8"/>
                    <a:pt x="21" y="12"/>
                  </a:cubicBezTo>
                  <a:close/>
                </a:path>
              </a:pathLst>
            </a:custGeom>
            <a:solidFill>
              <a:srgbClr val="FFE1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8" name="Freeform 116">
              <a:extLst>
                <a:ext uri="{FF2B5EF4-FFF2-40B4-BE49-F238E27FC236}">
                  <a16:creationId xmlns="" xmlns:a16="http://schemas.microsoft.com/office/drawing/2014/main" id="{066BFADC-0AEA-4A17-B414-802BBEBF894F}"/>
                </a:ext>
              </a:extLst>
            </p:cNvPr>
            <p:cNvSpPr>
              <a:spLocks/>
            </p:cNvSpPr>
            <p:nvPr/>
          </p:nvSpPr>
          <p:spPr bwMode="auto">
            <a:xfrm flipH="1">
              <a:off x="3176588" y="5795963"/>
              <a:ext cx="144463" cy="85725"/>
            </a:xfrm>
            <a:custGeom>
              <a:avLst/>
              <a:gdLst>
                <a:gd name="T0" fmla="*/ 46 w 51"/>
                <a:gd name="T1" fmla="*/ 29 h 30"/>
                <a:gd name="T2" fmla="*/ 35 w 51"/>
                <a:gd name="T3" fmla="*/ 26 h 30"/>
                <a:gd name="T4" fmla="*/ 35 w 51"/>
                <a:gd name="T5" fmla="*/ 26 h 30"/>
                <a:gd name="T6" fmla="*/ 32 w 51"/>
                <a:gd name="T7" fmla="*/ 25 h 30"/>
                <a:gd name="T8" fmla="*/ 31 w 51"/>
                <a:gd name="T9" fmla="*/ 25 h 30"/>
                <a:gd name="T10" fmla="*/ 31 w 51"/>
                <a:gd name="T11" fmla="*/ 25 h 30"/>
                <a:gd name="T12" fmla="*/ 3 w 51"/>
                <a:gd name="T13" fmla="*/ 12 h 30"/>
                <a:gd name="T14" fmla="*/ 7 w 51"/>
                <a:gd name="T15" fmla="*/ 8 h 30"/>
                <a:gd name="T16" fmla="*/ 8 w 51"/>
                <a:gd name="T17" fmla="*/ 1 h 30"/>
                <a:gd name="T18" fmla="*/ 33 w 51"/>
                <a:gd name="T19" fmla="*/ 8 h 30"/>
                <a:gd name="T20" fmla="*/ 49 w 51"/>
                <a:gd name="T21" fmla="*/ 23 h 30"/>
                <a:gd name="T22" fmla="*/ 46 w 51"/>
                <a:gd name="T23" fmla="*/ 29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1" h="30">
                  <a:moveTo>
                    <a:pt x="46" y="29"/>
                  </a:moveTo>
                  <a:cubicBezTo>
                    <a:pt x="46" y="29"/>
                    <a:pt x="41" y="28"/>
                    <a:pt x="35" y="26"/>
                  </a:cubicBezTo>
                  <a:cubicBezTo>
                    <a:pt x="35" y="26"/>
                    <a:pt x="35" y="26"/>
                    <a:pt x="35" y="26"/>
                  </a:cubicBezTo>
                  <a:cubicBezTo>
                    <a:pt x="34" y="26"/>
                    <a:pt x="33" y="25"/>
                    <a:pt x="32" y="25"/>
                  </a:cubicBezTo>
                  <a:cubicBezTo>
                    <a:pt x="31" y="25"/>
                    <a:pt x="31" y="25"/>
                    <a:pt x="31" y="25"/>
                  </a:cubicBezTo>
                  <a:cubicBezTo>
                    <a:pt x="31" y="25"/>
                    <a:pt x="31" y="25"/>
                    <a:pt x="31" y="25"/>
                  </a:cubicBezTo>
                  <a:cubicBezTo>
                    <a:pt x="19" y="21"/>
                    <a:pt x="4" y="16"/>
                    <a:pt x="3" y="12"/>
                  </a:cubicBezTo>
                  <a:cubicBezTo>
                    <a:pt x="0" y="7"/>
                    <a:pt x="6" y="8"/>
                    <a:pt x="7" y="8"/>
                  </a:cubicBezTo>
                  <a:cubicBezTo>
                    <a:pt x="8" y="7"/>
                    <a:pt x="6" y="2"/>
                    <a:pt x="8" y="1"/>
                  </a:cubicBezTo>
                  <a:cubicBezTo>
                    <a:pt x="8" y="0"/>
                    <a:pt x="21" y="1"/>
                    <a:pt x="33" y="8"/>
                  </a:cubicBezTo>
                  <a:cubicBezTo>
                    <a:pt x="40" y="11"/>
                    <a:pt x="45" y="16"/>
                    <a:pt x="49" y="23"/>
                  </a:cubicBezTo>
                  <a:cubicBezTo>
                    <a:pt x="49" y="23"/>
                    <a:pt x="51" y="30"/>
                    <a:pt x="46" y="29"/>
                  </a:cubicBezTo>
                  <a:close/>
                </a:path>
              </a:pathLst>
            </a:custGeom>
            <a:solidFill>
              <a:srgbClr val="FFEE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9" name="Freeform 117">
              <a:extLst>
                <a:ext uri="{FF2B5EF4-FFF2-40B4-BE49-F238E27FC236}">
                  <a16:creationId xmlns="" xmlns:a16="http://schemas.microsoft.com/office/drawing/2014/main" id="{F6814C86-1268-4EF2-B72C-C79623AEC4AD}"/>
                </a:ext>
              </a:extLst>
            </p:cNvPr>
            <p:cNvSpPr>
              <a:spLocks/>
            </p:cNvSpPr>
            <p:nvPr/>
          </p:nvSpPr>
          <p:spPr bwMode="auto">
            <a:xfrm flipH="1">
              <a:off x="3168650" y="5848350"/>
              <a:ext cx="55563" cy="79375"/>
            </a:xfrm>
            <a:custGeom>
              <a:avLst/>
              <a:gdLst>
                <a:gd name="T0" fmla="*/ 14 w 20"/>
                <a:gd name="T1" fmla="*/ 4 h 28"/>
                <a:gd name="T2" fmla="*/ 9 w 20"/>
                <a:gd name="T3" fmla="*/ 0 h 28"/>
                <a:gd name="T4" fmla="*/ 12 w 20"/>
                <a:gd name="T5" fmla="*/ 9 h 28"/>
                <a:gd name="T6" fmla="*/ 2 w 20"/>
                <a:gd name="T7" fmla="*/ 11 h 28"/>
                <a:gd name="T8" fmla="*/ 10 w 20"/>
                <a:gd name="T9" fmla="*/ 18 h 28"/>
                <a:gd name="T10" fmla="*/ 0 w 20"/>
                <a:gd name="T11" fmla="*/ 25 h 28"/>
                <a:gd name="T12" fmla="*/ 10 w 20"/>
                <a:gd name="T13" fmla="*/ 24 h 28"/>
                <a:gd name="T14" fmla="*/ 8 w 20"/>
                <a:gd name="T15" fmla="*/ 28 h 28"/>
                <a:gd name="T16" fmla="*/ 17 w 20"/>
                <a:gd name="T17" fmla="*/ 19 h 28"/>
                <a:gd name="T18" fmla="*/ 20 w 20"/>
                <a:gd name="T19" fmla="*/ 17 h 28"/>
                <a:gd name="T20" fmla="*/ 18 w 20"/>
                <a:gd name="T21" fmla="*/ 13 h 28"/>
                <a:gd name="T22" fmla="*/ 14 w 20"/>
                <a:gd name="T23" fmla="*/ 4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 h="28">
                  <a:moveTo>
                    <a:pt x="14" y="4"/>
                  </a:moveTo>
                  <a:cubicBezTo>
                    <a:pt x="13" y="3"/>
                    <a:pt x="11" y="1"/>
                    <a:pt x="9" y="0"/>
                  </a:cubicBezTo>
                  <a:cubicBezTo>
                    <a:pt x="12" y="4"/>
                    <a:pt x="13" y="8"/>
                    <a:pt x="12" y="9"/>
                  </a:cubicBezTo>
                  <a:cubicBezTo>
                    <a:pt x="10" y="11"/>
                    <a:pt x="2" y="11"/>
                    <a:pt x="2" y="11"/>
                  </a:cubicBezTo>
                  <a:cubicBezTo>
                    <a:pt x="2" y="11"/>
                    <a:pt x="9" y="14"/>
                    <a:pt x="10" y="18"/>
                  </a:cubicBezTo>
                  <a:cubicBezTo>
                    <a:pt x="11" y="21"/>
                    <a:pt x="7" y="26"/>
                    <a:pt x="0" y="25"/>
                  </a:cubicBezTo>
                  <a:cubicBezTo>
                    <a:pt x="4" y="27"/>
                    <a:pt x="7" y="26"/>
                    <a:pt x="10" y="24"/>
                  </a:cubicBezTo>
                  <a:cubicBezTo>
                    <a:pt x="11" y="23"/>
                    <a:pt x="8" y="28"/>
                    <a:pt x="8" y="28"/>
                  </a:cubicBezTo>
                  <a:cubicBezTo>
                    <a:pt x="8" y="28"/>
                    <a:pt x="12" y="27"/>
                    <a:pt x="17" y="19"/>
                  </a:cubicBezTo>
                  <a:cubicBezTo>
                    <a:pt x="18" y="18"/>
                    <a:pt x="19" y="19"/>
                    <a:pt x="20" y="17"/>
                  </a:cubicBezTo>
                  <a:cubicBezTo>
                    <a:pt x="20" y="15"/>
                    <a:pt x="18" y="15"/>
                    <a:pt x="18" y="13"/>
                  </a:cubicBezTo>
                  <a:cubicBezTo>
                    <a:pt x="18" y="11"/>
                    <a:pt x="16" y="6"/>
                    <a:pt x="14" y="4"/>
                  </a:cubicBezTo>
                  <a:close/>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0" name="Freeform 118">
              <a:extLst>
                <a:ext uri="{FF2B5EF4-FFF2-40B4-BE49-F238E27FC236}">
                  <a16:creationId xmlns="" xmlns:a16="http://schemas.microsoft.com/office/drawing/2014/main" id="{647794BC-EFF1-442D-A3B6-EF8317DBDC20}"/>
                </a:ext>
              </a:extLst>
            </p:cNvPr>
            <p:cNvSpPr>
              <a:spLocks/>
            </p:cNvSpPr>
            <p:nvPr/>
          </p:nvSpPr>
          <p:spPr bwMode="auto">
            <a:xfrm flipH="1">
              <a:off x="2914650" y="5884863"/>
              <a:ext cx="265113" cy="71438"/>
            </a:xfrm>
            <a:custGeom>
              <a:avLst/>
              <a:gdLst>
                <a:gd name="T0" fmla="*/ 1 w 93"/>
                <a:gd name="T1" fmla="*/ 2 h 25"/>
                <a:gd name="T2" fmla="*/ 92 w 93"/>
                <a:gd name="T3" fmla="*/ 0 h 25"/>
                <a:gd name="T4" fmla="*/ 93 w 93"/>
                <a:gd name="T5" fmla="*/ 6 h 25"/>
                <a:gd name="T6" fmla="*/ 0 w 93"/>
                <a:gd name="T7" fmla="*/ 4 h 25"/>
              </a:gdLst>
              <a:ahLst/>
              <a:cxnLst>
                <a:cxn ang="0">
                  <a:pos x="T0" y="T1"/>
                </a:cxn>
                <a:cxn ang="0">
                  <a:pos x="T2" y="T3"/>
                </a:cxn>
                <a:cxn ang="0">
                  <a:pos x="T4" y="T5"/>
                </a:cxn>
                <a:cxn ang="0">
                  <a:pos x="T6" y="T7"/>
                </a:cxn>
              </a:cxnLst>
              <a:rect l="0" t="0" r="r" b="b"/>
              <a:pathLst>
                <a:path w="93" h="25">
                  <a:moveTo>
                    <a:pt x="1" y="2"/>
                  </a:moveTo>
                  <a:cubicBezTo>
                    <a:pt x="1" y="2"/>
                    <a:pt x="63" y="24"/>
                    <a:pt x="92" y="0"/>
                  </a:cubicBezTo>
                  <a:cubicBezTo>
                    <a:pt x="92" y="0"/>
                    <a:pt x="93" y="3"/>
                    <a:pt x="93" y="6"/>
                  </a:cubicBezTo>
                  <a:cubicBezTo>
                    <a:pt x="92" y="8"/>
                    <a:pt x="64" y="25"/>
                    <a:pt x="0" y="4"/>
                  </a:cubicBezTo>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1" name="Freeform 119">
              <a:extLst>
                <a:ext uri="{FF2B5EF4-FFF2-40B4-BE49-F238E27FC236}">
                  <a16:creationId xmlns="" xmlns:a16="http://schemas.microsoft.com/office/drawing/2014/main" id="{1B5A12F2-4A71-404E-A007-99A1852F3E95}"/>
                </a:ext>
              </a:extLst>
            </p:cNvPr>
            <p:cNvSpPr>
              <a:spLocks/>
            </p:cNvSpPr>
            <p:nvPr/>
          </p:nvSpPr>
          <p:spPr bwMode="auto">
            <a:xfrm flipH="1">
              <a:off x="3176588" y="5819775"/>
              <a:ext cx="61913" cy="61913"/>
            </a:xfrm>
            <a:custGeom>
              <a:avLst/>
              <a:gdLst>
                <a:gd name="T0" fmla="*/ 17 w 22"/>
                <a:gd name="T1" fmla="*/ 21 h 22"/>
                <a:gd name="T2" fmla="*/ 6 w 22"/>
                <a:gd name="T3" fmla="*/ 18 h 22"/>
                <a:gd name="T4" fmla="*/ 14 w 22"/>
                <a:gd name="T5" fmla="*/ 17 h 22"/>
                <a:gd name="T6" fmla="*/ 0 w 22"/>
                <a:gd name="T7" fmla="*/ 10 h 22"/>
                <a:gd name="T8" fmla="*/ 15 w 22"/>
                <a:gd name="T9" fmla="*/ 15 h 22"/>
                <a:gd name="T10" fmla="*/ 1 w 22"/>
                <a:gd name="T11" fmla="*/ 3 h 22"/>
                <a:gd name="T12" fmla="*/ 13 w 22"/>
                <a:gd name="T13" fmla="*/ 9 h 22"/>
                <a:gd name="T14" fmla="*/ 7 w 22"/>
                <a:gd name="T15" fmla="*/ 3 h 22"/>
                <a:gd name="T16" fmla="*/ 4 w 22"/>
                <a:gd name="T17" fmla="*/ 0 h 22"/>
                <a:gd name="T18" fmla="*/ 20 w 22"/>
                <a:gd name="T19" fmla="*/ 15 h 22"/>
                <a:gd name="T20" fmla="*/ 17 w 22"/>
                <a:gd name="T21" fmla="*/ 2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 h="22">
                  <a:moveTo>
                    <a:pt x="17" y="21"/>
                  </a:moveTo>
                  <a:cubicBezTo>
                    <a:pt x="17" y="21"/>
                    <a:pt x="12" y="20"/>
                    <a:pt x="6" y="18"/>
                  </a:cubicBezTo>
                  <a:cubicBezTo>
                    <a:pt x="10" y="19"/>
                    <a:pt x="15" y="20"/>
                    <a:pt x="14" y="17"/>
                  </a:cubicBezTo>
                  <a:cubicBezTo>
                    <a:pt x="12" y="13"/>
                    <a:pt x="0" y="10"/>
                    <a:pt x="0" y="10"/>
                  </a:cubicBezTo>
                  <a:cubicBezTo>
                    <a:pt x="9" y="9"/>
                    <a:pt x="14" y="14"/>
                    <a:pt x="15" y="15"/>
                  </a:cubicBezTo>
                  <a:cubicBezTo>
                    <a:pt x="13" y="8"/>
                    <a:pt x="1" y="3"/>
                    <a:pt x="1" y="3"/>
                  </a:cubicBezTo>
                  <a:cubicBezTo>
                    <a:pt x="8" y="5"/>
                    <a:pt x="13" y="8"/>
                    <a:pt x="13" y="9"/>
                  </a:cubicBezTo>
                  <a:cubicBezTo>
                    <a:pt x="13" y="8"/>
                    <a:pt x="10" y="6"/>
                    <a:pt x="7" y="3"/>
                  </a:cubicBezTo>
                  <a:cubicBezTo>
                    <a:pt x="6" y="2"/>
                    <a:pt x="5" y="1"/>
                    <a:pt x="4" y="0"/>
                  </a:cubicBezTo>
                  <a:cubicBezTo>
                    <a:pt x="11" y="3"/>
                    <a:pt x="16" y="8"/>
                    <a:pt x="20" y="15"/>
                  </a:cubicBezTo>
                  <a:cubicBezTo>
                    <a:pt x="20" y="15"/>
                    <a:pt x="22" y="22"/>
                    <a:pt x="17" y="21"/>
                  </a:cubicBezTo>
                  <a:close/>
                </a:path>
              </a:pathLst>
            </a:custGeom>
            <a:solidFill>
              <a:srgbClr val="FFE1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2" name="Freeform 120">
              <a:extLst>
                <a:ext uri="{FF2B5EF4-FFF2-40B4-BE49-F238E27FC236}">
                  <a16:creationId xmlns="" xmlns:a16="http://schemas.microsoft.com/office/drawing/2014/main" id="{F99E97A3-6A27-4B97-A0AA-D021B94052F7}"/>
                </a:ext>
              </a:extLst>
            </p:cNvPr>
            <p:cNvSpPr>
              <a:spLocks/>
            </p:cNvSpPr>
            <p:nvPr/>
          </p:nvSpPr>
          <p:spPr bwMode="auto">
            <a:xfrm flipH="1">
              <a:off x="1360488" y="5370513"/>
              <a:ext cx="101600" cy="190500"/>
            </a:xfrm>
            <a:custGeom>
              <a:avLst/>
              <a:gdLst>
                <a:gd name="T0" fmla="*/ 16 w 36"/>
                <a:gd name="T1" fmla="*/ 1 h 67"/>
                <a:gd name="T2" fmla="*/ 19 w 36"/>
                <a:gd name="T3" fmla="*/ 1 h 67"/>
                <a:gd name="T4" fmla="*/ 28 w 36"/>
                <a:gd name="T5" fmla="*/ 3 h 67"/>
                <a:gd name="T6" fmla="*/ 33 w 36"/>
                <a:gd name="T7" fmla="*/ 6 h 67"/>
                <a:gd name="T8" fmla="*/ 36 w 36"/>
                <a:gd name="T9" fmla="*/ 17 h 67"/>
                <a:gd name="T10" fmla="*/ 35 w 36"/>
                <a:gd name="T11" fmla="*/ 29 h 67"/>
                <a:gd name="T12" fmla="*/ 31 w 36"/>
                <a:gd name="T13" fmla="*/ 19 h 67"/>
                <a:gd name="T14" fmla="*/ 35 w 36"/>
                <a:gd name="T15" fmla="*/ 36 h 67"/>
                <a:gd name="T16" fmla="*/ 31 w 36"/>
                <a:gd name="T17" fmla="*/ 59 h 67"/>
                <a:gd name="T18" fmla="*/ 30 w 36"/>
                <a:gd name="T19" fmla="*/ 58 h 67"/>
                <a:gd name="T20" fmla="*/ 20 w 36"/>
                <a:gd name="T21" fmla="*/ 61 h 67"/>
                <a:gd name="T22" fmla="*/ 17 w 36"/>
                <a:gd name="T23" fmla="*/ 66 h 67"/>
                <a:gd name="T24" fmla="*/ 10 w 36"/>
                <a:gd name="T25" fmla="*/ 53 h 67"/>
                <a:gd name="T26" fmla="*/ 3 w 36"/>
                <a:gd name="T27" fmla="*/ 42 h 67"/>
                <a:gd name="T28" fmla="*/ 1 w 36"/>
                <a:gd name="T29" fmla="*/ 30 h 67"/>
                <a:gd name="T30" fmla="*/ 1 w 36"/>
                <a:gd name="T31" fmla="*/ 30 h 67"/>
                <a:gd name="T32" fmla="*/ 1 w 36"/>
                <a:gd name="T33" fmla="*/ 14 h 67"/>
                <a:gd name="T34" fmla="*/ 11 w 36"/>
                <a:gd name="T35" fmla="*/ 3 h 67"/>
                <a:gd name="T36" fmla="*/ 16 w 36"/>
                <a:gd name="T37" fmla="*/ 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6" h="67">
                  <a:moveTo>
                    <a:pt x="16" y="1"/>
                  </a:moveTo>
                  <a:cubicBezTo>
                    <a:pt x="17" y="1"/>
                    <a:pt x="18" y="1"/>
                    <a:pt x="19" y="1"/>
                  </a:cubicBezTo>
                  <a:cubicBezTo>
                    <a:pt x="21" y="1"/>
                    <a:pt x="24" y="1"/>
                    <a:pt x="28" y="3"/>
                  </a:cubicBezTo>
                  <a:cubicBezTo>
                    <a:pt x="29" y="3"/>
                    <a:pt x="31" y="4"/>
                    <a:pt x="33" y="6"/>
                  </a:cubicBezTo>
                  <a:cubicBezTo>
                    <a:pt x="35" y="7"/>
                    <a:pt x="36" y="11"/>
                    <a:pt x="36" y="17"/>
                  </a:cubicBezTo>
                  <a:cubicBezTo>
                    <a:pt x="36" y="20"/>
                    <a:pt x="36" y="25"/>
                    <a:pt x="35" y="29"/>
                  </a:cubicBezTo>
                  <a:cubicBezTo>
                    <a:pt x="33" y="24"/>
                    <a:pt x="32" y="20"/>
                    <a:pt x="31" y="19"/>
                  </a:cubicBezTo>
                  <a:cubicBezTo>
                    <a:pt x="33" y="23"/>
                    <a:pt x="34" y="29"/>
                    <a:pt x="35" y="36"/>
                  </a:cubicBezTo>
                  <a:cubicBezTo>
                    <a:pt x="34" y="44"/>
                    <a:pt x="32" y="53"/>
                    <a:pt x="31" y="59"/>
                  </a:cubicBezTo>
                  <a:cubicBezTo>
                    <a:pt x="30" y="58"/>
                    <a:pt x="30" y="58"/>
                    <a:pt x="30" y="58"/>
                  </a:cubicBezTo>
                  <a:cubicBezTo>
                    <a:pt x="26" y="53"/>
                    <a:pt x="23" y="57"/>
                    <a:pt x="20" y="61"/>
                  </a:cubicBezTo>
                  <a:cubicBezTo>
                    <a:pt x="19" y="64"/>
                    <a:pt x="18" y="67"/>
                    <a:pt x="17" y="66"/>
                  </a:cubicBezTo>
                  <a:cubicBezTo>
                    <a:pt x="10" y="53"/>
                    <a:pt x="10" y="53"/>
                    <a:pt x="10" y="53"/>
                  </a:cubicBezTo>
                  <a:cubicBezTo>
                    <a:pt x="3" y="42"/>
                    <a:pt x="3" y="42"/>
                    <a:pt x="3" y="42"/>
                  </a:cubicBezTo>
                  <a:cubicBezTo>
                    <a:pt x="3" y="42"/>
                    <a:pt x="2" y="36"/>
                    <a:pt x="1" y="30"/>
                  </a:cubicBezTo>
                  <a:cubicBezTo>
                    <a:pt x="1" y="30"/>
                    <a:pt x="1" y="30"/>
                    <a:pt x="1" y="30"/>
                  </a:cubicBezTo>
                  <a:cubicBezTo>
                    <a:pt x="1" y="24"/>
                    <a:pt x="0" y="18"/>
                    <a:pt x="1" y="14"/>
                  </a:cubicBezTo>
                  <a:cubicBezTo>
                    <a:pt x="4" y="7"/>
                    <a:pt x="10" y="3"/>
                    <a:pt x="11" y="3"/>
                  </a:cubicBezTo>
                  <a:cubicBezTo>
                    <a:pt x="12" y="2"/>
                    <a:pt x="13" y="0"/>
                    <a:pt x="16" y="1"/>
                  </a:cubicBezTo>
                </a:path>
              </a:pathLst>
            </a:custGeom>
            <a:solidFill>
              <a:srgbClr val="F9E5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3" name="Freeform 121">
              <a:extLst>
                <a:ext uri="{FF2B5EF4-FFF2-40B4-BE49-F238E27FC236}">
                  <a16:creationId xmlns="" xmlns:a16="http://schemas.microsoft.com/office/drawing/2014/main" id="{CC15CF23-3965-4CE5-8154-D040EC695A50}"/>
                </a:ext>
              </a:extLst>
            </p:cNvPr>
            <p:cNvSpPr>
              <a:spLocks noEditPoints="1"/>
            </p:cNvSpPr>
            <p:nvPr/>
          </p:nvSpPr>
          <p:spPr bwMode="auto">
            <a:xfrm flipH="1">
              <a:off x="1382713" y="5372100"/>
              <a:ext cx="77788" cy="74613"/>
            </a:xfrm>
            <a:custGeom>
              <a:avLst/>
              <a:gdLst>
                <a:gd name="T0" fmla="*/ 12 w 27"/>
                <a:gd name="T1" fmla="*/ 22 h 26"/>
                <a:gd name="T2" fmla="*/ 13 w 27"/>
                <a:gd name="T3" fmla="*/ 26 h 26"/>
                <a:gd name="T4" fmla="*/ 13 w 27"/>
                <a:gd name="T5" fmla="*/ 22 h 26"/>
                <a:gd name="T6" fmla="*/ 12 w 27"/>
                <a:gd name="T7" fmla="*/ 22 h 26"/>
                <a:gd name="T8" fmla="*/ 0 w 27"/>
                <a:gd name="T9" fmla="*/ 15 h 26"/>
                <a:gd name="T10" fmla="*/ 0 w 27"/>
                <a:gd name="T11" fmla="*/ 20 h 26"/>
                <a:gd name="T12" fmla="*/ 1 w 27"/>
                <a:gd name="T13" fmla="*/ 21 h 26"/>
                <a:gd name="T14" fmla="*/ 3 w 27"/>
                <a:gd name="T15" fmla="*/ 16 h 26"/>
                <a:gd name="T16" fmla="*/ 0 w 27"/>
                <a:gd name="T17" fmla="*/ 15 h 26"/>
                <a:gd name="T18" fmla="*/ 3 w 27"/>
                <a:gd name="T19" fmla="*/ 8 h 26"/>
                <a:gd name="T20" fmla="*/ 0 w 27"/>
                <a:gd name="T21" fmla="*/ 13 h 26"/>
                <a:gd name="T22" fmla="*/ 0 w 27"/>
                <a:gd name="T23" fmla="*/ 14 h 26"/>
                <a:gd name="T24" fmla="*/ 3 w 27"/>
                <a:gd name="T25" fmla="*/ 15 h 26"/>
                <a:gd name="T26" fmla="*/ 6 w 27"/>
                <a:gd name="T27" fmla="*/ 12 h 26"/>
                <a:gd name="T28" fmla="*/ 7 w 27"/>
                <a:gd name="T29" fmla="*/ 12 h 26"/>
                <a:gd name="T30" fmla="*/ 12 w 27"/>
                <a:gd name="T31" fmla="*/ 19 h 26"/>
                <a:gd name="T32" fmla="*/ 13 w 27"/>
                <a:gd name="T33" fmla="*/ 20 h 26"/>
                <a:gd name="T34" fmla="*/ 14 w 27"/>
                <a:gd name="T35" fmla="*/ 15 h 26"/>
                <a:gd name="T36" fmla="*/ 3 w 27"/>
                <a:gd name="T37" fmla="*/ 8 h 26"/>
                <a:gd name="T38" fmla="*/ 10 w 27"/>
                <a:gd name="T39" fmla="*/ 2 h 26"/>
                <a:gd name="T40" fmla="*/ 4 w 27"/>
                <a:gd name="T41" fmla="*/ 7 h 26"/>
                <a:gd name="T42" fmla="*/ 14 w 27"/>
                <a:gd name="T43" fmla="*/ 13 h 26"/>
                <a:gd name="T44" fmla="*/ 16 w 27"/>
                <a:gd name="T45" fmla="*/ 9 h 26"/>
                <a:gd name="T46" fmla="*/ 17 w 27"/>
                <a:gd name="T47" fmla="*/ 9 h 26"/>
                <a:gd name="T48" fmla="*/ 19 w 27"/>
                <a:gd name="T49" fmla="*/ 11 h 26"/>
                <a:gd name="T50" fmla="*/ 19 w 27"/>
                <a:gd name="T51" fmla="*/ 11 h 26"/>
                <a:gd name="T52" fmla="*/ 10 w 27"/>
                <a:gd name="T53" fmla="*/ 2 h 26"/>
                <a:gd name="T54" fmla="*/ 23 w 27"/>
                <a:gd name="T55" fmla="*/ 0 h 26"/>
                <a:gd name="T56" fmla="*/ 25 w 27"/>
                <a:gd name="T57" fmla="*/ 3 h 26"/>
                <a:gd name="T58" fmla="*/ 27 w 27"/>
                <a:gd name="T59" fmla="*/ 2 h 26"/>
                <a:gd name="T60" fmla="*/ 23 w 27"/>
                <a:gd name="T61" fmla="*/ 0 h 26"/>
                <a:gd name="T62" fmla="*/ 13 w 27"/>
                <a:gd name="T63" fmla="*/ 0 h 26"/>
                <a:gd name="T64" fmla="*/ 11 w 27"/>
                <a:gd name="T65" fmla="*/ 0 h 26"/>
                <a:gd name="T66" fmla="*/ 20 w 27"/>
                <a:gd name="T67" fmla="*/ 9 h 26"/>
                <a:gd name="T68" fmla="*/ 21 w 27"/>
                <a:gd name="T69" fmla="*/ 9 h 26"/>
                <a:gd name="T70" fmla="*/ 22 w 27"/>
                <a:gd name="T71" fmla="*/ 5 h 26"/>
                <a:gd name="T72" fmla="*/ 23 w 27"/>
                <a:gd name="T73" fmla="*/ 4 h 26"/>
                <a:gd name="T74" fmla="*/ 23 w 27"/>
                <a:gd name="T75" fmla="*/ 4 h 26"/>
                <a:gd name="T76" fmla="*/ 19 w 27"/>
                <a:gd name="T77" fmla="*/ 0 h 26"/>
                <a:gd name="T78" fmla="*/ 18 w 27"/>
                <a:gd name="T79" fmla="*/ 0 h 26"/>
                <a:gd name="T80" fmla="*/ 17 w 27"/>
                <a:gd name="T81" fmla="*/ 0 h 26"/>
                <a:gd name="T82" fmla="*/ 15 w 27"/>
                <a:gd name="T83" fmla="*/ 0 h 26"/>
                <a:gd name="T84" fmla="*/ 13 w 27"/>
                <a:gd name="T85"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7" h="26">
                  <a:moveTo>
                    <a:pt x="12" y="22"/>
                  </a:moveTo>
                  <a:cubicBezTo>
                    <a:pt x="13" y="24"/>
                    <a:pt x="13" y="26"/>
                    <a:pt x="13" y="26"/>
                  </a:cubicBezTo>
                  <a:cubicBezTo>
                    <a:pt x="13" y="26"/>
                    <a:pt x="13" y="24"/>
                    <a:pt x="13" y="22"/>
                  </a:cubicBezTo>
                  <a:cubicBezTo>
                    <a:pt x="13" y="22"/>
                    <a:pt x="13" y="22"/>
                    <a:pt x="12" y="22"/>
                  </a:cubicBezTo>
                  <a:moveTo>
                    <a:pt x="0" y="15"/>
                  </a:moveTo>
                  <a:cubicBezTo>
                    <a:pt x="0" y="17"/>
                    <a:pt x="0" y="18"/>
                    <a:pt x="0" y="20"/>
                  </a:cubicBezTo>
                  <a:cubicBezTo>
                    <a:pt x="0" y="20"/>
                    <a:pt x="1" y="20"/>
                    <a:pt x="1" y="21"/>
                  </a:cubicBezTo>
                  <a:cubicBezTo>
                    <a:pt x="2" y="19"/>
                    <a:pt x="2" y="18"/>
                    <a:pt x="3" y="16"/>
                  </a:cubicBezTo>
                  <a:cubicBezTo>
                    <a:pt x="2" y="16"/>
                    <a:pt x="1" y="16"/>
                    <a:pt x="0" y="15"/>
                  </a:cubicBezTo>
                  <a:moveTo>
                    <a:pt x="3" y="8"/>
                  </a:moveTo>
                  <a:cubicBezTo>
                    <a:pt x="2" y="10"/>
                    <a:pt x="1" y="11"/>
                    <a:pt x="0" y="13"/>
                  </a:cubicBezTo>
                  <a:cubicBezTo>
                    <a:pt x="0" y="14"/>
                    <a:pt x="0" y="14"/>
                    <a:pt x="0" y="14"/>
                  </a:cubicBezTo>
                  <a:cubicBezTo>
                    <a:pt x="1" y="14"/>
                    <a:pt x="2" y="15"/>
                    <a:pt x="3" y="15"/>
                  </a:cubicBezTo>
                  <a:cubicBezTo>
                    <a:pt x="4" y="14"/>
                    <a:pt x="5" y="12"/>
                    <a:pt x="6" y="12"/>
                  </a:cubicBezTo>
                  <a:cubicBezTo>
                    <a:pt x="7" y="12"/>
                    <a:pt x="7" y="12"/>
                    <a:pt x="7" y="12"/>
                  </a:cubicBezTo>
                  <a:cubicBezTo>
                    <a:pt x="10" y="12"/>
                    <a:pt x="11" y="16"/>
                    <a:pt x="12" y="19"/>
                  </a:cubicBezTo>
                  <a:cubicBezTo>
                    <a:pt x="12" y="20"/>
                    <a:pt x="13" y="20"/>
                    <a:pt x="13" y="20"/>
                  </a:cubicBezTo>
                  <a:cubicBezTo>
                    <a:pt x="13" y="19"/>
                    <a:pt x="13" y="17"/>
                    <a:pt x="14" y="15"/>
                  </a:cubicBezTo>
                  <a:cubicBezTo>
                    <a:pt x="10" y="12"/>
                    <a:pt x="6" y="10"/>
                    <a:pt x="3" y="8"/>
                  </a:cubicBezTo>
                  <a:moveTo>
                    <a:pt x="10" y="2"/>
                  </a:moveTo>
                  <a:cubicBezTo>
                    <a:pt x="9" y="2"/>
                    <a:pt x="6" y="4"/>
                    <a:pt x="4" y="7"/>
                  </a:cubicBezTo>
                  <a:cubicBezTo>
                    <a:pt x="7" y="9"/>
                    <a:pt x="11" y="11"/>
                    <a:pt x="14" y="13"/>
                  </a:cubicBezTo>
                  <a:cubicBezTo>
                    <a:pt x="14" y="12"/>
                    <a:pt x="15" y="10"/>
                    <a:pt x="16" y="9"/>
                  </a:cubicBezTo>
                  <a:cubicBezTo>
                    <a:pt x="16" y="9"/>
                    <a:pt x="16" y="9"/>
                    <a:pt x="17" y="9"/>
                  </a:cubicBezTo>
                  <a:cubicBezTo>
                    <a:pt x="17" y="9"/>
                    <a:pt x="18" y="10"/>
                    <a:pt x="19" y="11"/>
                  </a:cubicBezTo>
                  <a:cubicBezTo>
                    <a:pt x="19" y="11"/>
                    <a:pt x="19" y="11"/>
                    <a:pt x="19" y="11"/>
                  </a:cubicBezTo>
                  <a:cubicBezTo>
                    <a:pt x="16" y="7"/>
                    <a:pt x="13" y="4"/>
                    <a:pt x="10" y="2"/>
                  </a:cubicBezTo>
                  <a:moveTo>
                    <a:pt x="23" y="0"/>
                  </a:moveTo>
                  <a:cubicBezTo>
                    <a:pt x="24" y="1"/>
                    <a:pt x="24" y="2"/>
                    <a:pt x="25" y="3"/>
                  </a:cubicBezTo>
                  <a:cubicBezTo>
                    <a:pt x="26" y="3"/>
                    <a:pt x="26" y="2"/>
                    <a:pt x="27" y="2"/>
                  </a:cubicBezTo>
                  <a:cubicBezTo>
                    <a:pt x="25" y="1"/>
                    <a:pt x="24" y="0"/>
                    <a:pt x="23" y="0"/>
                  </a:cubicBezTo>
                  <a:moveTo>
                    <a:pt x="13" y="0"/>
                  </a:moveTo>
                  <a:cubicBezTo>
                    <a:pt x="12" y="0"/>
                    <a:pt x="12" y="0"/>
                    <a:pt x="11" y="0"/>
                  </a:cubicBezTo>
                  <a:cubicBezTo>
                    <a:pt x="15" y="3"/>
                    <a:pt x="18" y="6"/>
                    <a:pt x="20" y="9"/>
                  </a:cubicBezTo>
                  <a:cubicBezTo>
                    <a:pt x="20" y="9"/>
                    <a:pt x="20" y="9"/>
                    <a:pt x="21" y="9"/>
                  </a:cubicBezTo>
                  <a:cubicBezTo>
                    <a:pt x="21" y="7"/>
                    <a:pt x="21" y="5"/>
                    <a:pt x="22" y="5"/>
                  </a:cubicBezTo>
                  <a:cubicBezTo>
                    <a:pt x="22" y="4"/>
                    <a:pt x="22" y="4"/>
                    <a:pt x="23" y="4"/>
                  </a:cubicBezTo>
                  <a:cubicBezTo>
                    <a:pt x="23" y="4"/>
                    <a:pt x="23" y="4"/>
                    <a:pt x="23" y="4"/>
                  </a:cubicBezTo>
                  <a:cubicBezTo>
                    <a:pt x="22" y="3"/>
                    <a:pt x="21" y="1"/>
                    <a:pt x="19" y="0"/>
                  </a:cubicBezTo>
                  <a:cubicBezTo>
                    <a:pt x="19" y="0"/>
                    <a:pt x="18" y="0"/>
                    <a:pt x="18" y="0"/>
                  </a:cubicBezTo>
                  <a:cubicBezTo>
                    <a:pt x="18" y="0"/>
                    <a:pt x="17" y="0"/>
                    <a:pt x="17" y="0"/>
                  </a:cubicBezTo>
                  <a:cubicBezTo>
                    <a:pt x="16" y="0"/>
                    <a:pt x="16" y="0"/>
                    <a:pt x="15" y="0"/>
                  </a:cubicBezTo>
                  <a:cubicBezTo>
                    <a:pt x="14" y="0"/>
                    <a:pt x="14" y="0"/>
                    <a:pt x="13" y="0"/>
                  </a:cubicBezTo>
                </a:path>
              </a:pathLst>
            </a:custGeom>
            <a:solidFill>
              <a:srgbClr val="FBEC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4" name="Freeform 122">
              <a:extLst>
                <a:ext uri="{FF2B5EF4-FFF2-40B4-BE49-F238E27FC236}">
                  <a16:creationId xmlns="" xmlns:a16="http://schemas.microsoft.com/office/drawing/2014/main" id="{6EBEA736-667F-4B75-AE6F-E5C32F29E65D}"/>
                </a:ext>
              </a:extLst>
            </p:cNvPr>
            <p:cNvSpPr>
              <a:spLocks/>
            </p:cNvSpPr>
            <p:nvPr/>
          </p:nvSpPr>
          <p:spPr bwMode="auto">
            <a:xfrm flipH="1">
              <a:off x="1468438" y="5478463"/>
              <a:ext cx="165100" cy="147638"/>
            </a:xfrm>
            <a:custGeom>
              <a:avLst/>
              <a:gdLst>
                <a:gd name="T0" fmla="*/ 27 w 58"/>
                <a:gd name="T1" fmla="*/ 1 h 52"/>
                <a:gd name="T2" fmla="*/ 27 w 58"/>
                <a:gd name="T3" fmla="*/ 1 h 52"/>
                <a:gd name="T4" fmla="*/ 28 w 58"/>
                <a:gd name="T5" fmla="*/ 1 h 52"/>
                <a:gd name="T6" fmla="*/ 54 w 58"/>
                <a:gd name="T7" fmla="*/ 11 h 52"/>
                <a:gd name="T8" fmla="*/ 58 w 58"/>
                <a:gd name="T9" fmla="*/ 50 h 52"/>
                <a:gd name="T10" fmla="*/ 15 w 58"/>
                <a:gd name="T11" fmla="*/ 38 h 52"/>
                <a:gd name="T12" fmla="*/ 15 w 58"/>
                <a:gd name="T13" fmla="*/ 38 h 52"/>
                <a:gd name="T14" fmla="*/ 3 w 58"/>
                <a:gd name="T15" fmla="*/ 26 h 52"/>
                <a:gd name="T16" fmla="*/ 2 w 58"/>
                <a:gd name="T17" fmla="*/ 22 h 52"/>
                <a:gd name="T18" fmla="*/ 8 w 58"/>
                <a:gd name="T19" fmla="*/ 15 h 52"/>
                <a:gd name="T20" fmla="*/ 9 w 58"/>
                <a:gd name="T21" fmla="*/ 7 h 52"/>
                <a:gd name="T22" fmla="*/ 27 w 58"/>
                <a:gd name="T23" fmla="*/ 1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 h="52">
                  <a:moveTo>
                    <a:pt x="27" y="1"/>
                  </a:moveTo>
                  <a:cubicBezTo>
                    <a:pt x="27" y="1"/>
                    <a:pt x="27" y="1"/>
                    <a:pt x="27" y="1"/>
                  </a:cubicBezTo>
                  <a:cubicBezTo>
                    <a:pt x="28" y="1"/>
                    <a:pt x="28" y="1"/>
                    <a:pt x="28" y="1"/>
                  </a:cubicBezTo>
                  <a:cubicBezTo>
                    <a:pt x="35" y="0"/>
                    <a:pt x="44" y="3"/>
                    <a:pt x="54" y="11"/>
                  </a:cubicBezTo>
                  <a:cubicBezTo>
                    <a:pt x="58" y="50"/>
                    <a:pt x="58" y="50"/>
                    <a:pt x="58" y="50"/>
                  </a:cubicBezTo>
                  <a:cubicBezTo>
                    <a:pt x="58" y="50"/>
                    <a:pt x="35" y="52"/>
                    <a:pt x="15" y="38"/>
                  </a:cubicBezTo>
                  <a:cubicBezTo>
                    <a:pt x="15" y="38"/>
                    <a:pt x="15" y="38"/>
                    <a:pt x="15" y="38"/>
                  </a:cubicBezTo>
                  <a:cubicBezTo>
                    <a:pt x="11" y="35"/>
                    <a:pt x="7" y="31"/>
                    <a:pt x="3" y="26"/>
                  </a:cubicBezTo>
                  <a:cubicBezTo>
                    <a:pt x="3" y="26"/>
                    <a:pt x="0" y="25"/>
                    <a:pt x="2" y="22"/>
                  </a:cubicBezTo>
                  <a:cubicBezTo>
                    <a:pt x="4" y="18"/>
                    <a:pt x="8" y="18"/>
                    <a:pt x="8" y="15"/>
                  </a:cubicBezTo>
                  <a:cubicBezTo>
                    <a:pt x="8" y="12"/>
                    <a:pt x="6" y="10"/>
                    <a:pt x="9" y="7"/>
                  </a:cubicBezTo>
                  <a:cubicBezTo>
                    <a:pt x="11" y="6"/>
                    <a:pt x="17" y="1"/>
                    <a:pt x="27" y="1"/>
                  </a:cubicBezTo>
                </a:path>
              </a:pathLst>
            </a:custGeom>
            <a:solidFill>
              <a:srgbClr val="F9E5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5" name="Freeform 123">
              <a:extLst>
                <a:ext uri="{FF2B5EF4-FFF2-40B4-BE49-F238E27FC236}">
                  <a16:creationId xmlns="" xmlns:a16="http://schemas.microsoft.com/office/drawing/2014/main" id="{A5E73180-8354-48C8-9C77-0359701C43C6}"/>
                </a:ext>
              </a:extLst>
            </p:cNvPr>
            <p:cNvSpPr>
              <a:spLocks noEditPoints="1"/>
            </p:cNvSpPr>
            <p:nvPr/>
          </p:nvSpPr>
          <p:spPr bwMode="auto">
            <a:xfrm flipH="1">
              <a:off x="1555750" y="5480050"/>
              <a:ext cx="74613" cy="106363"/>
            </a:xfrm>
            <a:custGeom>
              <a:avLst/>
              <a:gdLst>
                <a:gd name="T0" fmla="*/ 25 w 26"/>
                <a:gd name="T1" fmla="*/ 17 h 37"/>
                <a:gd name="T2" fmla="*/ 25 w 26"/>
                <a:gd name="T3" fmla="*/ 18 h 37"/>
                <a:gd name="T4" fmla="*/ 25 w 26"/>
                <a:gd name="T5" fmla="*/ 18 h 37"/>
                <a:gd name="T6" fmla="*/ 25 w 26"/>
                <a:gd name="T7" fmla="*/ 17 h 37"/>
                <a:gd name="T8" fmla="*/ 17 w 26"/>
                <a:gd name="T9" fmla="*/ 5 h 37"/>
                <a:gd name="T10" fmla="*/ 19 w 26"/>
                <a:gd name="T11" fmla="*/ 8 h 37"/>
                <a:gd name="T12" fmla="*/ 26 w 26"/>
                <a:gd name="T13" fmla="*/ 6 h 37"/>
                <a:gd name="T14" fmla="*/ 25 w 26"/>
                <a:gd name="T15" fmla="*/ 6 h 37"/>
                <a:gd name="T16" fmla="*/ 17 w 26"/>
                <a:gd name="T17" fmla="*/ 5 h 37"/>
                <a:gd name="T18" fmla="*/ 14 w 26"/>
                <a:gd name="T19" fmla="*/ 2 h 37"/>
                <a:gd name="T20" fmla="*/ 8 w 26"/>
                <a:gd name="T21" fmla="*/ 6 h 37"/>
                <a:gd name="T22" fmla="*/ 6 w 26"/>
                <a:gd name="T23" fmla="*/ 9 h 37"/>
                <a:gd name="T24" fmla="*/ 7 w 26"/>
                <a:gd name="T25" fmla="*/ 14 h 37"/>
                <a:gd name="T26" fmla="*/ 7 w 26"/>
                <a:gd name="T27" fmla="*/ 14 h 37"/>
                <a:gd name="T28" fmla="*/ 1 w 26"/>
                <a:gd name="T29" fmla="*/ 21 h 37"/>
                <a:gd name="T30" fmla="*/ 0 w 26"/>
                <a:gd name="T31" fmla="*/ 22 h 37"/>
                <a:gd name="T32" fmla="*/ 2 w 26"/>
                <a:gd name="T33" fmla="*/ 25 h 37"/>
                <a:gd name="T34" fmla="*/ 14 w 26"/>
                <a:gd name="T35" fmla="*/ 37 h 37"/>
                <a:gd name="T36" fmla="*/ 7 w 26"/>
                <a:gd name="T37" fmla="*/ 24 h 37"/>
                <a:gd name="T38" fmla="*/ 9 w 26"/>
                <a:gd name="T39" fmla="*/ 23 h 37"/>
                <a:gd name="T40" fmla="*/ 20 w 26"/>
                <a:gd name="T41" fmla="*/ 28 h 37"/>
                <a:gd name="T42" fmla="*/ 12 w 26"/>
                <a:gd name="T43" fmla="*/ 16 h 37"/>
                <a:gd name="T44" fmla="*/ 15 w 26"/>
                <a:gd name="T45" fmla="*/ 15 h 37"/>
                <a:gd name="T46" fmla="*/ 22 w 26"/>
                <a:gd name="T47" fmla="*/ 16 h 37"/>
                <a:gd name="T48" fmla="*/ 21 w 26"/>
                <a:gd name="T49" fmla="*/ 15 h 37"/>
                <a:gd name="T50" fmla="*/ 15 w 26"/>
                <a:gd name="T51" fmla="*/ 10 h 37"/>
                <a:gd name="T52" fmla="*/ 17 w 26"/>
                <a:gd name="T53" fmla="*/ 9 h 37"/>
                <a:gd name="T54" fmla="*/ 14 w 26"/>
                <a:gd name="T55" fmla="*/ 2 h 37"/>
                <a:gd name="T56" fmla="*/ 26 w 26"/>
                <a:gd name="T57" fmla="*/ 0 h 37"/>
                <a:gd name="T58" fmla="*/ 16 w 26"/>
                <a:gd name="T59" fmla="*/ 2 h 37"/>
                <a:gd name="T60" fmla="*/ 17 w 26"/>
                <a:gd name="T61" fmla="*/ 4 h 37"/>
                <a:gd name="T62" fmla="*/ 17 w 26"/>
                <a:gd name="T63" fmla="*/ 4 h 37"/>
                <a:gd name="T64" fmla="*/ 26 w 26"/>
                <a:gd name="T65"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6" h="37">
                  <a:moveTo>
                    <a:pt x="25" y="17"/>
                  </a:moveTo>
                  <a:cubicBezTo>
                    <a:pt x="25" y="17"/>
                    <a:pt x="25" y="17"/>
                    <a:pt x="25" y="18"/>
                  </a:cubicBezTo>
                  <a:cubicBezTo>
                    <a:pt x="25" y="18"/>
                    <a:pt x="25" y="18"/>
                    <a:pt x="25" y="18"/>
                  </a:cubicBezTo>
                  <a:cubicBezTo>
                    <a:pt x="25" y="18"/>
                    <a:pt x="25" y="18"/>
                    <a:pt x="25" y="17"/>
                  </a:cubicBezTo>
                  <a:moveTo>
                    <a:pt x="17" y="5"/>
                  </a:moveTo>
                  <a:cubicBezTo>
                    <a:pt x="18" y="6"/>
                    <a:pt x="18" y="7"/>
                    <a:pt x="19" y="8"/>
                  </a:cubicBezTo>
                  <a:cubicBezTo>
                    <a:pt x="22" y="7"/>
                    <a:pt x="26" y="6"/>
                    <a:pt x="26" y="6"/>
                  </a:cubicBezTo>
                  <a:cubicBezTo>
                    <a:pt x="26" y="6"/>
                    <a:pt x="26" y="6"/>
                    <a:pt x="25" y="6"/>
                  </a:cubicBezTo>
                  <a:cubicBezTo>
                    <a:pt x="23" y="6"/>
                    <a:pt x="19" y="6"/>
                    <a:pt x="17" y="5"/>
                  </a:cubicBezTo>
                  <a:moveTo>
                    <a:pt x="14" y="2"/>
                  </a:moveTo>
                  <a:cubicBezTo>
                    <a:pt x="11" y="4"/>
                    <a:pt x="9" y="5"/>
                    <a:pt x="8" y="6"/>
                  </a:cubicBezTo>
                  <a:cubicBezTo>
                    <a:pt x="7" y="8"/>
                    <a:pt x="6" y="8"/>
                    <a:pt x="6" y="9"/>
                  </a:cubicBezTo>
                  <a:cubicBezTo>
                    <a:pt x="6" y="11"/>
                    <a:pt x="7" y="12"/>
                    <a:pt x="7" y="14"/>
                  </a:cubicBezTo>
                  <a:cubicBezTo>
                    <a:pt x="7" y="14"/>
                    <a:pt x="7" y="14"/>
                    <a:pt x="7" y="14"/>
                  </a:cubicBezTo>
                  <a:cubicBezTo>
                    <a:pt x="7" y="17"/>
                    <a:pt x="3" y="17"/>
                    <a:pt x="1" y="21"/>
                  </a:cubicBezTo>
                  <a:cubicBezTo>
                    <a:pt x="0" y="21"/>
                    <a:pt x="0" y="22"/>
                    <a:pt x="0" y="22"/>
                  </a:cubicBezTo>
                  <a:cubicBezTo>
                    <a:pt x="0" y="25"/>
                    <a:pt x="2" y="25"/>
                    <a:pt x="2" y="25"/>
                  </a:cubicBezTo>
                  <a:cubicBezTo>
                    <a:pt x="6" y="30"/>
                    <a:pt x="10" y="34"/>
                    <a:pt x="14" y="37"/>
                  </a:cubicBezTo>
                  <a:cubicBezTo>
                    <a:pt x="13" y="36"/>
                    <a:pt x="6" y="28"/>
                    <a:pt x="7" y="24"/>
                  </a:cubicBezTo>
                  <a:cubicBezTo>
                    <a:pt x="8" y="23"/>
                    <a:pt x="8" y="23"/>
                    <a:pt x="9" y="23"/>
                  </a:cubicBezTo>
                  <a:cubicBezTo>
                    <a:pt x="13" y="23"/>
                    <a:pt x="19" y="28"/>
                    <a:pt x="20" y="28"/>
                  </a:cubicBezTo>
                  <a:cubicBezTo>
                    <a:pt x="19" y="27"/>
                    <a:pt x="11" y="19"/>
                    <a:pt x="12" y="16"/>
                  </a:cubicBezTo>
                  <a:cubicBezTo>
                    <a:pt x="13" y="15"/>
                    <a:pt x="14" y="15"/>
                    <a:pt x="15" y="15"/>
                  </a:cubicBezTo>
                  <a:cubicBezTo>
                    <a:pt x="17" y="15"/>
                    <a:pt x="19" y="16"/>
                    <a:pt x="22" y="16"/>
                  </a:cubicBezTo>
                  <a:cubicBezTo>
                    <a:pt x="21" y="16"/>
                    <a:pt x="21" y="16"/>
                    <a:pt x="21" y="15"/>
                  </a:cubicBezTo>
                  <a:cubicBezTo>
                    <a:pt x="18" y="14"/>
                    <a:pt x="15" y="11"/>
                    <a:pt x="15" y="10"/>
                  </a:cubicBezTo>
                  <a:cubicBezTo>
                    <a:pt x="15" y="10"/>
                    <a:pt x="16" y="9"/>
                    <a:pt x="17" y="9"/>
                  </a:cubicBezTo>
                  <a:cubicBezTo>
                    <a:pt x="16" y="7"/>
                    <a:pt x="15" y="5"/>
                    <a:pt x="14" y="2"/>
                  </a:cubicBezTo>
                  <a:moveTo>
                    <a:pt x="26" y="0"/>
                  </a:moveTo>
                  <a:cubicBezTo>
                    <a:pt x="22" y="0"/>
                    <a:pt x="19" y="1"/>
                    <a:pt x="16" y="2"/>
                  </a:cubicBezTo>
                  <a:cubicBezTo>
                    <a:pt x="16" y="2"/>
                    <a:pt x="17" y="3"/>
                    <a:pt x="17" y="4"/>
                  </a:cubicBezTo>
                  <a:cubicBezTo>
                    <a:pt x="17" y="4"/>
                    <a:pt x="17" y="4"/>
                    <a:pt x="17" y="4"/>
                  </a:cubicBezTo>
                  <a:cubicBezTo>
                    <a:pt x="18" y="1"/>
                    <a:pt x="24" y="0"/>
                    <a:pt x="26" y="0"/>
                  </a:cubicBezTo>
                </a:path>
              </a:pathLst>
            </a:custGeom>
            <a:solidFill>
              <a:srgbClr val="FBEC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6" name="Freeform 124">
              <a:extLst>
                <a:ext uri="{FF2B5EF4-FFF2-40B4-BE49-F238E27FC236}">
                  <a16:creationId xmlns="" xmlns:a16="http://schemas.microsoft.com/office/drawing/2014/main" id="{D1BA9019-8C25-4A18-BEDB-FB9CE2289209}"/>
                </a:ext>
              </a:extLst>
            </p:cNvPr>
            <p:cNvSpPr>
              <a:spLocks/>
            </p:cNvSpPr>
            <p:nvPr/>
          </p:nvSpPr>
          <p:spPr bwMode="auto">
            <a:xfrm flipH="1">
              <a:off x="1385888" y="5418138"/>
              <a:ext cx="147638" cy="161925"/>
            </a:xfrm>
            <a:custGeom>
              <a:avLst/>
              <a:gdLst>
                <a:gd name="T0" fmla="*/ 3 w 52"/>
                <a:gd name="T1" fmla="*/ 6 h 57"/>
                <a:gd name="T2" fmla="*/ 22 w 52"/>
                <a:gd name="T3" fmla="*/ 39 h 57"/>
                <a:gd name="T4" fmla="*/ 52 w 52"/>
                <a:gd name="T5" fmla="*/ 55 h 57"/>
                <a:gd name="T6" fmla="*/ 49 w 52"/>
                <a:gd name="T7" fmla="*/ 57 h 57"/>
                <a:gd name="T8" fmla="*/ 3 w 52"/>
                <a:gd name="T9" fmla="*/ 6 h 57"/>
                <a:gd name="T10" fmla="*/ 3 w 52"/>
                <a:gd name="T11" fmla="*/ 6 h 57"/>
                <a:gd name="T12" fmla="*/ 1 w 52"/>
                <a:gd name="T13" fmla="*/ 2 h 57"/>
                <a:gd name="T14" fmla="*/ 5 w 52"/>
                <a:gd name="T15" fmla="*/ 3 h 57"/>
                <a:gd name="T16" fmla="*/ 3 w 52"/>
                <a:gd name="T17" fmla="*/ 6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 h="57">
                  <a:moveTo>
                    <a:pt x="3" y="6"/>
                  </a:moveTo>
                  <a:cubicBezTo>
                    <a:pt x="5" y="13"/>
                    <a:pt x="9" y="29"/>
                    <a:pt x="22" y="39"/>
                  </a:cubicBezTo>
                  <a:cubicBezTo>
                    <a:pt x="38" y="53"/>
                    <a:pt x="52" y="55"/>
                    <a:pt x="52" y="55"/>
                  </a:cubicBezTo>
                  <a:cubicBezTo>
                    <a:pt x="49" y="57"/>
                    <a:pt x="49" y="57"/>
                    <a:pt x="49" y="57"/>
                  </a:cubicBezTo>
                  <a:cubicBezTo>
                    <a:pt x="49" y="57"/>
                    <a:pt x="9" y="48"/>
                    <a:pt x="3" y="6"/>
                  </a:cubicBezTo>
                  <a:cubicBezTo>
                    <a:pt x="3" y="6"/>
                    <a:pt x="3" y="6"/>
                    <a:pt x="3" y="6"/>
                  </a:cubicBezTo>
                  <a:cubicBezTo>
                    <a:pt x="2" y="5"/>
                    <a:pt x="1" y="4"/>
                    <a:pt x="1" y="2"/>
                  </a:cubicBezTo>
                  <a:cubicBezTo>
                    <a:pt x="0" y="0"/>
                    <a:pt x="3" y="0"/>
                    <a:pt x="5" y="3"/>
                  </a:cubicBezTo>
                  <a:cubicBezTo>
                    <a:pt x="6" y="6"/>
                    <a:pt x="4" y="6"/>
                    <a:pt x="3" y="6"/>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7" name="Freeform 125">
              <a:extLst>
                <a:ext uri="{FF2B5EF4-FFF2-40B4-BE49-F238E27FC236}">
                  <a16:creationId xmlns="" xmlns:a16="http://schemas.microsoft.com/office/drawing/2014/main" id="{17C5C17D-A284-44A7-822A-69C6E0D17571}"/>
                </a:ext>
              </a:extLst>
            </p:cNvPr>
            <p:cNvSpPr>
              <a:spLocks/>
            </p:cNvSpPr>
            <p:nvPr/>
          </p:nvSpPr>
          <p:spPr bwMode="auto">
            <a:xfrm flipH="1">
              <a:off x="1357313" y="5383213"/>
              <a:ext cx="179388" cy="177800"/>
            </a:xfrm>
            <a:custGeom>
              <a:avLst/>
              <a:gdLst>
                <a:gd name="T0" fmla="*/ 59 w 63"/>
                <a:gd name="T1" fmla="*/ 62 h 62"/>
                <a:gd name="T2" fmla="*/ 63 w 63"/>
                <a:gd name="T3" fmla="*/ 61 h 62"/>
                <a:gd name="T4" fmla="*/ 5 w 63"/>
                <a:gd name="T5" fmla="*/ 7 h 62"/>
                <a:gd name="T6" fmla="*/ 3 w 63"/>
                <a:gd name="T7" fmla="*/ 2 h 62"/>
                <a:gd name="T8" fmla="*/ 4 w 63"/>
                <a:gd name="T9" fmla="*/ 7 h 62"/>
                <a:gd name="T10" fmla="*/ 4 w 63"/>
                <a:gd name="T11" fmla="*/ 7 h 62"/>
                <a:gd name="T12" fmla="*/ 18 w 63"/>
                <a:gd name="T13" fmla="*/ 30 h 62"/>
                <a:gd name="T14" fmla="*/ 59 w 63"/>
                <a:gd name="T15" fmla="*/ 62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3" h="62">
                  <a:moveTo>
                    <a:pt x="59" y="62"/>
                  </a:moveTo>
                  <a:cubicBezTo>
                    <a:pt x="63" y="61"/>
                    <a:pt x="63" y="61"/>
                    <a:pt x="63" y="61"/>
                  </a:cubicBezTo>
                  <a:cubicBezTo>
                    <a:pt x="63" y="61"/>
                    <a:pt x="18" y="41"/>
                    <a:pt x="5" y="7"/>
                  </a:cubicBezTo>
                  <a:cubicBezTo>
                    <a:pt x="5" y="7"/>
                    <a:pt x="6" y="3"/>
                    <a:pt x="3" y="2"/>
                  </a:cubicBezTo>
                  <a:cubicBezTo>
                    <a:pt x="1" y="0"/>
                    <a:pt x="0" y="5"/>
                    <a:pt x="4" y="7"/>
                  </a:cubicBezTo>
                  <a:cubicBezTo>
                    <a:pt x="4" y="7"/>
                    <a:pt x="4" y="7"/>
                    <a:pt x="4" y="7"/>
                  </a:cubicBezTo>
                  <a:cubicBezTo>
                    <a:pt x="6" y="12"/>
                    <a:pt x="11" y="21"/>
                    <a:pt x="18" y="30"/>
                  </a:cubicBezTo>
                  <a:cubicBezTo>
                    <a:pt x="29" y="43"/>
                    <a:pt x="52" y="58"/>
                    <a:pt x="59" y="62"/>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8" name="Freeform 126">
              <a:extLst>
                <a:ext uri="{FF2B5EF4-FFF2-40B4-BE49-F238E27FC236}">
                  <a16:creationId xmlns="" xmlns:a16="http://schemas.microsoft.com/office/drawing/2014/main" id="{46664DA6-9157-4C1C-9293-27AA387AB5D7}"/>
                </a:ext>
              </a:extLst>
            </p:cNvPr>
            <p:cNvSpPr>
              <a:spLocks/>
            </p:cNvSpPr>
            <p:nvPr/>
          </p:nvSpPr>
          <p:spPr bwMode="auto">
            <a:xfrm flipH="1">
              <a:off x="1312863" y="5232400"/>
              <a:ext cx="220663" cy="319088"/>
            </a:xfrm>
            <a:custGeom>
              <a:avLst/>
              <a:gdLst>
                <a:gd name="T0" fmla="*/ 10 w 78"/>
                <a:gd name="T1" fmla="*/ 3 h 112"/>
                <a:gd name="T2" fmla="*/ 4 w 78"/>
                <a:gd name="T3" fmla="*/ 1 h 112"/>
                <a:gd name="T4" fmla="*/ 12 w 78"/>
                <a:gd name="T5" fmla="*/ 7 h 112"/>
                <a:gd name="T6" fmla="*/ 56 w 78"/>
                <a:gd name="T7" fmla="*/ 111 h 112"/>
                <a:gd name="T8" fmla="*/ 59 w 78"/>
                <a:gd name="T9" fmla="*/ 112 h 112"/>
                <a:gd name="T10" fmla="*/ 10 w 78"/>
                <a:gd name="T11" fmla="*/ 3 h 112"/>
              </a:gdLst>
              <a:ahLst/>
              <a:cxnLst>
                <a:cxn ang="0">
                  <a:pos x="T0" y="T1"/>
                </a:cxn>
                <a:cxn ang="0">
                  <a:pos x="T2" y="T3"/>
                </a:cxn>
                <a:cxn ang="0">
                  <a:pos x="T4" y="T5"/>
                </a:cxn>
                <a:cxn ang="0">
                  <a:pos x="T6" y="T7"/>
                </a:cxn>
                <a:cxn ang="0">
                  <a:pos x="T8" y="T9"/>
                </a:cxn>
                <a:cxn ang="0">
                  <a:pos x="T10" y="T11"/>
                </a:cxn>
              </a:cxnLst>
              <a:rect l="0" t="0" r="r" b="b"/>
              <a:pathLst>
                <a:path w="78" h="112">
                  <a:moveTo>
                    <a:pt x="10" y="3"/>
                  </a:moveTo>
                  <a:cubicBezTo>
                    <a:pt x="8" y="2"/>
                    <a:pt x="6" y="0"/>
                    <a:pt x="4" y="1"/>
                  </a:cubicBezTo>
                  <a:cubicBezTo>
                    <a:pt x="0" y="3"/>
                    <a:pt x="8" y="11"/>
                    <a:pt x="12" y="7"/>
                  </a:cubicBezTo>
                  <a:cubicBezTo>
                    <a:pt x="77" y="28"/>
                    <a:pt x="56" y="110"/>
                    <a:pt x="56" y="111"/>
                  </a:cubicBezTo>
                  <a:cubicBezTo>
                    <a:pt x="59" y="112"/>
                    <a:pt x="59" y="112"/>
                    <a:pt x="59" y="112"/>
                  </a:cubicBezTo>
                  <a:cubicBezTo>
                    <a:pt x="59" y="111"/>
                    <a:pt x="78" y="24"/>
                    <a:pt x="10" y="3"/>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9" name="Freeform 127">
              <a:extLst>
                <a:ext uri="{FF2B5EF4-FFF2-40B4-BE49-F238E27FC236}">
                  <a16:creationId xmlns="" xmlns:a16="http://schemas.microsoft.com/office/drawing/2014/main" id="{3E9B7079-6113-4F4D-8CA0-6CF571D71861}"/>
                </a:ext>
              </a:extLst>
            </p:cNvPr>
            <p:cNvSpPr>
              <a:spLocks/>
            </p:cNvSpPr>
            <p:nvPr/>
          </p:nvSpPr>
          <p:spPr bwMode="auto">
            <a:xfrm flipH="1">
              <a:off x="1335088" y="5324475"/>
              <a:ext cx="231775" cy="276225"/>
            </a:xfrm>
            <a:custGeom>
              <a:avLst/>
              <a:gdLst>
                <a:gd name="T0" fmla="*/ 10 w 82"/>
                <a:gd name="T1" fmla="*/ 2 h 97"/>
                <a:gd name="T2" fmla="*/ 4 w 82"/>
                <a:gd name="T3" fmla="*/ 1 h 97"/>
                <a:gd name="T4" fmla="*/ 12 w 82"/>
                <a:gd name="T5" fmla="*/ 5 h 97"/>
                <a:gd name="T6" fmla="*/ 79 w 82"/>
                <a:gd name="T7" fmla="*/ 97 h 97"/>
                <a:gd name="T8" fmla="*/ 82 w 82"/>
                <a:gd name="T9" fmla="*/ 97 h 97"/>
                <a:gd name="T10" fmla="*/ 10 w 82"/>
                <a:gd name="T11" fmla="*/ 2 h 97"/>
              </a:gdLst>
              <a:ahLst/>
              <a:cxnLst>
                <a:cxn ang="0">
                  <a:pos x="T0" y="T1"/>
                </a:cxn>
                <a:cxn ang="0">
                  <a:pos x="T2" y="T3"/>
                </a:cxn>
                <a:cxn ang="0">
                  <a:pos x="T4" y="T5"/>
                </a:cxn>
                <a:cxn ang="0">
                  <a:pos x="T6" y="T7"/>
                </a:cxn>
                <a:cxn ang="0">
                  <a:pos x="T8" y="T9"/>
                </a:cxn>
                <a:cxn ang="0">
                  <a:pos x="T10" y="T11"/>
                </a:cxn>
              </a:cxnLst>
              <a:rect l="0" t="0" r="r" b="b"/>
              <a:pathLst>
                <a:path w="82" h="97">
                  <a:moveTo>
                    <a:pt x="10" y="2"/>
                  </a:moveTo>
                  <a:cubicBezTo>
                    <a:pt x="8" y="1"/>
                    <a:pt x="6" y="0"/>
                    <a:pt x="4" y="1"/>
                  </a:cubicBezTo>
                  <a:cubicBezTo>
                    <a:pt x="0" y="4"/>
                    <a:pt x="10" y="10"/>
                    <a:pt x="12" y="5"/>
                  </a:cubicBezTo>
                  <a:cubicBezTo>
                    <a:pt x="81" y="11"/>
                    <a:pt x="79" y="96"/>
                    <a:pt x="79" y="97"/>
                  </a:cubicBezTo>
                  <a:cubicBezTo>
                    <a:pt x="82" y="97"/>
                    <a:pt x="82" y="97"/>
                    <a:pt x="82" y="97"/>
                  </a:cubicBezTo>
                  <a:cubicBezTo>
                    <a:pt x="82" y="96"/>
                    <a:pt x="81" y="7"/>
                    <a:pt x="10" y="2"/>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0" name="Freeform 128">
              <a:extLst>
                <a:ext uri="{FF2B5EF4-FFF2-40B4-BE49-F238E27FC236}">
                  <a16:creationId xmlns="" xmlns:a16="http://schemas.microsoft.com/office/drawing/2014/main" id="{D7C3F70D-2220-4429-B920-D5D5F8E8E8B8}"/>
                </a:ext>
              </a:extLst>
            </p:cNvPr>
            <p:cNvSpPr>
              <a:spLocks/>
            </p:cNvSpPr>
            <p:nvPr/>
          </p:nvSpPr>
          <p:spPr bwMode="auto">
            <a:xfrm flipH="1">
              <a:off x="1368425" y="5367338"/>
              <a:ext cx="255588" cy="276225"/>
            </a:xfrm>
            <a:custGeom>
              <a:avLst/>
              <a:gdLst>
                <a:gd name="T0" fmla="*/ 8 w 90"/>
                <a:gd name="T1" fmla="*/ 10 h 97"/>
                <a:gd name="T2" fmla="*/ 8 w 90"/>
                <a:gd name="T3" fmla="*/ 3 h 97"/>
                <a:gd name="T4" fmla="*/ 10 w 90"/>
                <a:gd name="T5" fmla="*/ 12 h 97"/>
                <a:gd name="T6" fmla="*/ 90 w 90"/>
                <a:gd name="T7" fmla="*/ 94 h 97"/>
                <a:gd name="T8" fmla="*/ 89 w 90"/>
                <a:gd name="T9" fmla="*/ 97 h 97"/>
                <a:gd name="T10" fmla="*/ 8 w 90"/>
                <a:gd name="T11" fmla="*/ 10 h 97"/>
              </a:gdLst>
              <a:ahLst/>
              <a:cxnLst>
                <a:cxn ang="0">
                  <a:pos x="T0" y="T1"/>
                </a:cxn>
                <a:cxn ang="0">
                  <a:pos x="T2" y="T3"/>
                </a:cxn>
                <a:cxn ang="0">
                  <a:pos x="T4" y="T5"/>
                </a:cxn>
                <a:cxn ang="0">
                  <a:pos x="T6" y="T7"/>
                </a:cxn>
                <a:cxn ang="0">
                  <a:pos x="T8" y="T9"/>
                </a:cxn>
                <a:cxn ang="0">
                  <a:pos x="T10" y="T11"/>
                </a:cxn>
              </a:cxnLst>
              <a:rect l="0" t="0" r="r" b="b"/>
              <a:pathLst>
                <a:path w="90" h="97">
                  <a:moveTo>
                    <a:pt x="8" y="10"/>
                  </a:moveTo>
                  <a:cubicBezTo>
                    <a:pt x="7" y="8"/>
                    <a:pt x="6" y="5"/>
                    <a:pt x="8" y="3"/>
                  </a:cubicBezTo>
                  <a:cubicBezTo>
                    <a:pt x="12" y="0"/>
                    <a:pt x="16" y="11"/>
                    <a:pt x="10" y="12"/>
                  </a:cubicBezTo>
                  <a:cubicBezTo>
                    <a:pt x="5" y="81"/>
                    <a:pt x="89" y="94"/>
                    <a:pt x="90" y="94"/>
                  </a:cubicBezTo>
                  <a:cubicBezTo>
                    <a:pt x="89" y="97"/>
                    <a:pt x="89" y="97"/>
                    <a:pt x="89" y="97"/>
                  </a:cubicBezTo>
                  <a:cubicBezTo>
                    <a:pt x="88" y="97"/>
                    <a:pt x="0" y="80"/>
                    <a:pt x="8" y="10"/>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1" name="Freeform 129">
              <a:extLst>
                <a:ext uri="{FF2B5EF4-FFF2-40B4-BE49-F238E27FC236}">
                  <a16:creationId xmlns="" xmlns:a16="http://schemas.microsoft.com/office/drawing/2014/main" id="{8EAB6E34-8426-4423-8366-A4308DC49951}"/>
                </a:ext>
              </a:extLst>
            </p:cNvPr>
            <p:cNvSpPr>
              <a:spLocks/>
            </p:cNvSpPr>
            <p:nvPr/>
          </p:nvSpPr>
          <p:spPr bwMode="auto">
            <a:xfrm flipH="1">
              <a:off x="1443038" y="5440363"/>
              <a:ext cx="176213" cy="174625"/>
            </a:xfrm>
            <a:custGeom>
              <a:avLst/>
              <a:gdLst>
                <a:gd name="T0" fmla="*/ 2 w 62"/>
                <a:gd name="T1" fmla="*/ 6 h 61"/>
                <a:gd name="T2" fmla="*/ 2 w 62"/>
                <a:gd name="T3" fmla="*/ 2 h 61"/>
                <a:gd name="T4" fmla="*/ 4 w 62"/>
                <a:gd name="T5" fmla="*/ 8 h 61"/>
                <a:gd name="T6" fmla="*/ 62 w 62"/>
                <a:gd name="T7" fmla="*/ 59 h 61"/>
                <a:gd name="T8" fmla="*/ 62 w 62"/>
                <a:gd name="T9" fmla="*/ 61 h 61"/>
                <a:gd name="T10" fmla="*/ 2 w 62"/>
                <a:gd name="T11" fmla="*/ 6 h 61"/>
              </a:gdLst>
              <a:ahLst/>
              <a:cxnLst>
                <a:cxn ang="0">
                  <a:pos x="T0" y="T1"/>
                </a:cxn>
                <a:cxn ang="0">
                  <a:pos x="T2" y="T3"/>
                </a:cxn>
                <a:cxn ang="0">
                  <a:pos x="T4" y="T5"/>
                </a:cxn>
                <a:cxn ang="0">
                  <a:pos x="T6" y="T7"/>
                </a:cxn>
                <a:cxn ang="0">
                  <a:pos x="T8" y="T9"/>
                </a:cxn>
                <a:cxn ang="0">
                  <a:pos x="T10" y="T11"/>
                </a:cxn>
              </a:cxnLst>
              <a:rect l="0" t="0" r="r" b="b"/>
              <a:pathLst>
                <a:path w="62" h="61">
                  <a:moveTo>
                    <a:pt x="2" y="6"/>
                  </a:moveTo>
                  <a:cubicBezTo>
                    <a:pt x="1" y="5"/>
                    <a:pt x="0" y="3"/>
                    <a:pt x="2" y="2"/>
                  </a:cubicBezTo>
                  <a:cubicBezTo>
                    <a:pt x="4" y="0"/>
                    <a:pt x="7" y="7"/>
                    <a:pt x="4" y="8"/>
                  </a:cubicBezTo>
                  <a:cubicBezTo>
                    <a:pt x="4" y="55"/>
                    <a:pt x="61" y="59"/>
                    <a:pt x="62" y="59"/>
                  </a:cubicBezTo>
                  <a:cubicBezTo>
                    <a:pt x="62" y="61"/>
                    <a:pt x="62" y="61"/>
                    <a:pt x="62" y="61"/>
                  </a:cubicBezTo>
                  <a:cubicBezTo>
                    <a:pt x="61" y="61"/>
                    <a:pt x="1" y="55"/>
                    <a:pt x="2" y="6"/>
                  </a:cubicBezTo>
                  <a:close/>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2" name="Freeform 130">
              <a:extLst>
                <a:ext uri="{FF2B5EF4-FFF2-40B4-BE49-F238E27FC236}">
                  <a16:creationId xmlns="" xmlns:a16="http://schemas.microsoft.com/office/drawing/2014/main" id="{CB510AAF-3303-4C19-B419-3B10578740BF}"/>
                </a:ext>
              </a:extLst>
            </p:cNvPr>
            <p:cNvSpPr>
              <a:spLocks/>
            </p:cNvSpPr>
            <p:nvPr/>
          </p:nvSpPr>
          <p:spPr bwMode="auto">
            <a:xfrm flipH="1">
              <a:off x="1323975" y="5310188"/>
              <a:ext cx="152400" cy="201613"/>
            </a:xfrm>
            <a:custGeom>
              <a:avLst/>
              <a:gdLst>
                <a:gd name="T0" fmla="*/ 7 w 54"/>
                <a:gd name="T1" fmla="*/ 2 h 71"/>
                <a:gd name="T2" fmla="*/ 3 w 54"/>
                <a:gd name="T3" fmla="*/ 1 h 71"/>
                <a:gd name="T4" fmla="*/ 8 w 54"/>
                <a:gd name="T5" fmla="*/ 4 h 71"/>
                <a:gd name="T6" fmla="*/ 47 w 54"/>
                <a:gd name="T7" fmla="*/ 71 h 71"/>
                <a:gd name="T8" fmla="*/ 50 w 54"/>
                <a:gd name="T9" fmla="*/ 71 h 71"/>
                <a:gd name="T10" fmla="*/ 7 w 54"/>
                <a:gd name="T11" fmla="*/ 2 h 71"/>
              </a:gdLst>
              <a:ahLst/>
              <a:cxnLst>
                <a:cxn ang="0">
                  <a:pos x="T0" y="T1"/>
                </a:cxn>
                <a:cxn ang="0">
                  <a:pos x="T2" y="T3"/>
                </a:cxn>
                <a:cxn ang="0">
                  <a:pos x="T4" y="T5"/>
                </a:cxn>
                <a:cxn ang="0">
                  <a:pos x="T6" y="T7"/>
                </a:cxn>
                <a:cxn ang="0">
                  <a:pos x="T8" y="T9"/>
                </a:cxn>
                <a:cxn ang="0">
                  <a:pos x="T10" y="T11"/>
                </a:cxn>
              </a:cxnLst>
              <a:rect l="0" t="0" r="r" b="b"/>
              <a:pathLst>
                <a:path w="54" h="71">
                  <a:moveTo>
                    <a:pt x="7" y="2"/>
                  </a:moveTo>
                  <a:cubicBezTo>
                    <a:pt x="6" y="1"/>
                    <a:pt x="4" y="0"/>
                    <a:pt x="3" y="1"/>
                  </a:cubicBezTo>
                  <a:cubicBezTo>
                    <a:pt x="0" y="3"/>
                    <a:pt x="6" y="8"/>
                    <a:pt x="8" y="4"/>
                  </a:cubicBezTo>
                  <a:cubicBezTo>
                    <a:pt x="54" y="13"/>
                    <a:pt x="47" y="71"/>
                    <a:pt x="47" y="71"/>
                  </a:cubicBezTo>
                  <a:cubicBezTo>
                    <a:pt x="50" y="71"/>
                    <a:pt x="50" y="71"/>
                    <a:pt x="50" y="71"/>
                  </a:cubicBezTo>
                  <a:cubicBezTo>
                    <a:pt x="50" y="71"/>
                    <a:pt x="54" y="10"/>
                    <a:pt x="7" y="2"/>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3" name="Freeform 131">
              <a:extLst>
                <a:ext uri="{FF2B5EF4-FFF2-40B4-BE49-F238E27FC236}">
                  <a16:creationId xmlns="" xmlns:a16="http://schemas.microsoft.com/office/drawing/2014/main" id="{408038EC-48DC-4F10-9EEE-FCD8D9D7EC29}"/>
                </a:ext>
              </a:extLst>
            </p:cNvPr>
            <p:cNvSpPr>
              <a:spLocks/>
            </p:cNvSpPr>
            <p:nvPr/>
          </p:nvSpPr>
          <p:spPr bwMode="auto">
            <a:xfrm flipH="1">
              <a:off x="1417638" y="5438775"/>
              <a:ext cx="269875" cy="192088"/>
            </a:xfrm>
            <a:custGeom>
              <a:avLst/>
              <a:gdLst>
                <a:gd name="T0" fmla="*/ 3 w 95"/>
                <a:gd name="T1" fmla="*/ 8 h 68"/>
                <a:gd name="T2" fmla="*/ 1 w 95"/>
                <a:gd name="T3" fmla="*/ 3 h 68"/>
                <a:gd name="T4" fmla="*/ 5 w 95"/>
                <a:gd name="T5" fmla="*/ 10 h 68"/>
                <a:gd name="T6" fmla="*/ 94 w 95"/>
                <a:gd name="T7" fmla="*/ 52 h 68"/>
                <a:gd name="T8" fmla="*/ 95 w 95"/>
                <a:gd name="T9" fmla="*/ 55 h 68"/>
                <a:gd name="T10" fmla="*/ 3 w 95"/>
                <a:gd name="T11" fmla="*/ 8 h 68"/>
              </a:gdLst>
              <a:ahLst/>
              <a:cxnLst>
                <a:cxn ang="0">
                  <a:pos x="T0" y="T1"/>
                </a:cxn>
                <a:cxn ang="0">
                  <a:pos x="T2" y="T3"/>
                </a:cxn>
                <a:cxn ang="0">
                  <a:pos x="T4" y="T5"/>
                </a:cxn>
                <a:cxn ang="0">
                  <a:pos x="T6" y="T7"/>
                </a:cxn>
                <a:cxn ang="0">
                  <a:pos x="T8" y="T9"/>
                </a:cxn>
                <a:cxn ang="0">
                  <a:pos x="T10" y="T11"/>
                </a:cxn>
              </a:cxnLst>
              <a:rect l="0" t="0" r="r" b="b"/>
              <a:pathLst>
                <a:path w="95" h="68">
                  <a:moveTo>
                    <a:pt x="3" y="8"/>
                  </a:moveTo>
                  <a:cubicBezTo>
                    <a:pt x="1" y="7"/>
                    <a:pt x="0" y="5"/>
                    <a:pt x="1" y="3"/>
                  </a:cubicBezTo>
                  <a:cubicBezTo>
                    <a:pt x="3" y="0"/>
                    <a:pt x="9" y="7"/>
                    <a:pt x="5" y="10"/>
                  </a:cubicBezTo>
                  <a:cubicBezTo>
                    <a:pt x="22" y="67"/>
                    <a:pt x="93" y="52"/>
                    <a:pt x="94" y="52"/>
                  </a:cubicBezTo>
                  <a:cubicBezTo>
                    <a:pt x="95" y="55"/>
                    <a:pt x="95" y="55"/>
                    <a:pt x="95" y="55"/>
                  </a:cubicBezTo>
                  <a:cubicBezTo>
                    <a:pt x="94" y="55"/>
                    <a:pt x="18" y="68"/>
                    <a:pt x="3" y="8"/>
                  </a:cubicBezTo>
                  <a:close/>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4" name="Freeform 132">
              <a:extLst>
                <a:ext uri="{FF2B5EF4-FFF2-40B4-BE49-F238E27FC236}">
                  <a16:creationId xmlns="" xmlns:a16="http://schemas.microsoft.com/office/drawing/2014/main" id="{3A0662ED-B268-4057-A591-8D3167FDB2BE}"/>
                </a:ext>
              </a:extLst>
            </p:cNvPr>
            <p:cNvSpPr>
              <a:spLocks/>
            </p:cNvSpPr>
            <p:nvPr/>
          </p:nvSpPr>
          <p:spPr bwMode="auto">
            <a:xfrm flipH="1">
              <a:off x="1425575" y="5403850"/>
              <a:ext cx="173038" cy="187325"/>
            </a:xfrm>
            <a:custGeom>
              <a:avLst/>
              <a:gdLst>
                <a:gd name="T0" fmla="*/ 6 w 61"/>
                <a:gd name="T1" fmla="*/ 6 h 66"/>
                <a:gd name="T2" fmla="*/ 6 w 61"/>
                <a:gd name="T3" fmla="*/ 2 h 66"/>
                <a:gd name="T4" fmla="*/ 7 w 61"/>
                <a:gd name="T5" fmla="*/ 8 h 66"/>
                <a:gd name="T6" fmla="*/ 61 w 61"/>
                <a:gd name="T7" fmla="*/ 64 h 66"/>
                <a:gd name="T8" fmla="*/ 60 w 61"/>
                <a:gd name="T9" fmla="*/ 66 h 66"/>
                <a:gd name="T10" fmla="*/ 6 w 61"/>
                <a:gd name="T11" fmla="*/ 6 h 66"/>
              </a:gdLst>
              <a:ahLst/>
              <a:cxnLst>
                <a:cxn ang="0">
                  <a:pos x="T0" y="T1"/>
                </a:cxn>
                <a:cxn ang="0">
                  <a:pos x="T2" y="T3"/>
                </a:cxn>
                <a:cxn ang="0">
                  <a:pos x="T4" y="T5"/>
                </a:cxn>
                <a:cxn ang="0">
                  <a:pos x="T6" y="T7"/>
                </a:cxn>
                <a:cxn ang="0">
                  <a:pos x="T8" y="T9"/>
                </a:cxn>
                <a:cxn ang="0">
                  <a:pos x="T10" y="T11"/>
                </a:cxn>
              </a:cxnLst>
              <a:rect l="0" t="0" r="r" b="b"/>
              <a:pathLst>
                <a:path w="61" h="66">
                  <a:moveTo>
                    <a:pt x="6" y="6"/>
                  </a:moveTo>
                  <a:cubicBezTo>
                    <a:pt x="5" y="4"/>
                    <a:pt x="5" y="3"/>
                    <a:pt x="6" y="2"/>
                  </a:cubicBezTo>
                  <a:cubicBezTo>
                    <a:pt x="8" y="0"/>
                    <a:pt x="11" y="7"/>
                    <a:pt x="7" y="8"/>
                  </a:cubicBezTo>
                  <a:cubicBezTo>
                    <a:pt x="3" y="54"/>
                    <a:pt x="60" y="63"/>
                    <a:pt x="61" y="64"/>
                  </a:cubicBezTo>
                  <a:cubicBezTo>
                    <a:pt x="60" y="66"/>
                    <a:pt x="60" y="66"/>
                    <a:pt x="60" y="66"/>
                  </a:cubicBezTo>
                  <a:cubicBezTo>
                    <a:pt x="60" y="66"/>
                    <a:pt x="0" y="54"/>
                    <a:pt x="6" y="6"/>
                  </a:cubicBezTo>
                  <a:close/>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5" name="Freeform 133">
              <a:extLst>
                <a:ext uri="{FF2B5EF4-FFF2-40B4-BE49-F238E27FC236}">
                  <a16:creationId xmlns="" xmlns:a16="http://schemas.microsoft.com/office/drawing/2014/main" id="{6584EC99-16D6-4660-9D3F-0814987B8256}"/>
                </a:ext>
              </a:extLst>
            </p:cNvPr>
            <p:cNvSpPr>
              <a:spLocks/>
            </p:cNvSpPr>
            <p:nvPr/>
          </p:nvSpPr>
          <p:spPr bwMode="auto">
            <a:xfrm flipH="1">
              <a:off x="1354138" y="5372100"/>
              <a:ext cx="157163" cy="150813"/>
            </a:xfrm>
            <a:custGeom>
              <a:avLst/>
              <a:gdLst>
                <a:gd name="T0" fmla="*/ 6 w 55"/>
                <a:gd name="T1" fmla="*/ 3 h 53"/>
                <a:gd name="T2" fmla="*/ 38 w 55"/>
                <a:gd name="T3" fmla="*/ 22 h 53"/>
                <a:gd name="T4" fmla="*/ 53 w 55"/>
                <a:gd name="T5" fmla="*/ 53 h 53"/>
                <a:gd name="T6" fmla="*/ 55 w 55"/>
                <a:gd name="T7" fmla="*/ 50 h 53"/>
                <a:gd name="T8" fmla="*/ 6 w 55"/>
                <a:gd name="T9" fmla="*/ 2 h 53"/>
                <a:gd name="T10" fmla="*/ 6 w 55"/>
                <a:gd name="T11" fmla="*/ 2 h 53"/>
                <a:gd name="T12" fmla="*/ 2 w 55"/>
                <a:gd name="T13" fmla="*/ 0 h 53"/>
                <a:gd name="T14" fmla="*/ 3 w 55"/>
                <a:gd name="T15" fmla="*/ 4 h 53"/>
                <a:gd name="T16" fmla="*/ 6 w 55"/>
                <a:gd name="T17" fmla="*/ 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5" h="53">
                  <a:moveTo>
                    <a:pt x="6" y="3"/>
                  </a:moveTo>
                  <a:cubicBezTo>
                    <a:pt x="12" y="5"/>
                    <a:pt x="28" y="9"/>
                    <a:pt x="38" y="22"/>
                  </a:cubicBezTo>
                  <a:cubicBezTo>
                    <a:pt x="52" y="39"/>
                    <a:pt x="53" y="53"/>
                    <a:pt x="53" y="53"/>
                  </a:cubicBezTo>
                  <a:cubicBezTo>
                    <a:pt x="55" y="50"/>
                    <a:pt x="55" y="50"/>
                    <a:pt x="55" y="50"/>
                  </a:cubicBezTo>
                  <a:cubicBezTo>
                    <a:pt x="55" y="50"/>
                    <a:pt x="47" y="10"/>
                    <a:pt x="6" y="2"/>
                  </a:cubicBezTo>
                  <a:cubicBezTo>
                    <a:pt x="6" y="2"/>
                    <a:pt x="6" y="2"/>
                    <a:pt x="6" y="2"/>
                  </a:cubicBezTo>
                  <a:cubicBezTo>
                    <a:pt x="5" y="1"/>
                    <a:pt x="4" y="0"/>
                    <a:pt x="2" y="0"/>
                  </a:cubicBezTo>
                  <a:cubicBezTo>
                    <a:pt x="0" y="0"/>
                    <a:pt x="0" y="3"/>
                    <a:pt x="3" y="4"/>
                  </a:cubicBezTo>
                  <a:cubicBezTo>
                    <a:pt x="5" y="5"/>
                    <a:pt x="6" y="4"/>
                    <a:pt x="6" y="3"/>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6" name="Freeform 134">
              <a:extLst>
                <a:ext uri="{FF2B5EF4-FFF2-40B4-BE49-F238E27FC236}">
                  <a16:creationId xmlns="" xmlns:a16="http://schemas.microsoft.com/office/drawing/2014/main" id="{7A19A571-3FBE-43EE-9F57-7A10D2EEC206}"/>
                </a:ext>
              </a:extLst>
            </p:cNvPr>
            <p:cNvSpPr>
              <a:spLocks/>
            </p:cNvSpPr>
            <p:nvPr/>
          </p:nvSpPr>
          <p:spPr bwMode="auto">
            <a:xfrm flipH="1">
              <a:off x="1352550" y="5421313"/>
              <a:ext cx="155575" cy="150813"/>
            </a:xfrm>
            <a:custGeom>
              <a:avLst/>
              <a:gdLst>
                <a:gd name="T0" fmla="*/ 6 w 55"/>
                <a:gd name="T1" fmla="*/ 3 h 53"/>
                <a:gd name="T2" fmla="*/ 38 w 55"/>
                <a:gd name="T3" fmla="*/ 22 h 53"/>
                <a:gd name="T4" fmla="*/ 53 w 55"/>
                <a:gd name="T5" fmla="*/ 53 h 53"/>
                <a:gd name="T6" fmla="*/ 55 w 55"/>
                <a:gd name="T7" fmla="*/ 50 h 53"/>
                <a:gd name="T8" fmla="*/ 6 w 55"/>
                <a:gd name="T9" fmla="*/ 2 h 53"/>
                <a:gd name="T10" fmla="*/ 5 w 55"/>
                <a:gd name="T11" fmla="*/ 2 h 53"/>
                <a:gd name="T12" fmla="*/ 2 w 55"/>
                <a:gd name="T13" fmla="*/ 0 h 53"/>
                <a:gd name="T14" fmla="*/ 3 w 55"/>
                <a:gd name="T15" fmla="*/ 4 h 53"/>
                <a:gd name="T16" fmla="*/ 6 w 55"/>
                <a:gd name="T17" fmla="*/ 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5" h="53">
                  <a:moveTo>
                    <a:pt x="6" y="3"/>
                  </a:moveTo>
                  <a:cubicBezTo>
                    <a:pt x="12" y="5"/>
                    <a:pt x="28" y="9"/>
                    <a:pt x="38" y="22"/>
                  </a:cubicBezTo>
                  <a:cubicBezTo>
                    <a:pt x="51" y="39"/>
                    <a:pt x="53" y="53"/>
                    <a:pt x="53" y="53"/>
                  </a:cubicBezTo>
                  <a:cubicBezTo>
                    <a:pt x="55" y="50"/>
                    <a:pt x="55" y="50"/>
                    <a:pt x="55" y="50"/>
                  </a:cubicBezTo>
                  <a:cubicBezTo>
                    <a:pt x="55" y="50"/>
                    <a:pt x="47" y="10"/>
                    <a:pt x="6" y="2"/>
                  </a:cubicBezTo>
                  <a:cubicBezTo>
                    <a:pt x="5" y="2"/>
                    <a:pt x="5" y="2"/>
                    <a:pt x="5" y="2"/>
                  </a:cubicBezTo>
                  <a:cubicBezTo>
                    <a:pt x="5" y="1"/>
                    <a:pt x="3" y="0"/>
                    <a:pt x="2" y="0"/>
                  </a:cubicBezTo>
                  <a:cubicBezTo>
                    <a:pt x="0" y="0"/>
                    <a:pt x="0" y="3"/>
                    <a:pt x="3" y="4"/>
                  </a:cubicBezTo>
                  <a:cubicBezTo>
                    <a:pt x="5" y="5"/>
                    <a:pt x="6" y="4"/>
                    <a:pt x="6" y="3"/>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7" name="Freeform 135">
              <a:extLst>
                <a:ext uri="{FF2B5EF4-FFF2-40B4-BE49-F238E27FC236}">
                  <a16:creationId xmlns="" xmlns:a16="http://schemas.microsoft.com/office/drawing/2014/main" id="{819D8AE5-2034-418D-8964-EE60113296BF}"/>
                </a:ext>
              </a:extLst>
            </p:cNvPr>
            <p:cNvSpPr>
              <a:spLocks/>
            </p:cNvSpPr>
            <p:nvPr/>
          </p:nvSpPr>
          <p:spPr bwMode="auto">
            <a:xfrm flipH="1">
              <a:off x="1346200" y="5397500"/>
              <a:ext cx="166688" cy="139700"/>
            </a:xfrm>
            <a:custGeom>
              <a:avLst/>
              <a:gdLst>
                <a:gd name="T0" fmla="*/ 6 w 59"/>
                <a:gd name="T1" fmla="*/ 3 h 49"/>
                <a:gd name="T2" fmla="*/ 40 w 59"/>
                <a:gd name="T3" fmla="*/ 20 h 49"/>
                <a:gd name="T4" fmla="*/ 57 w 59"/>
                <a:gd name="T5" fmla="*/ 49 h 49"/>
                <a:gd name="T6" fmla="*/ 59 w 59"/>
                <a:gd name="T7" fmla="*/ 46 h 49"/>
                <a:gd name="T8" fmla="*/ 6 w 59"/>
                <a:gd name="T9" fmla="*/ 2 h 49"/>
                <a:gd name="T10" fmla="*/ 6 w 59"/>
                <a:gd name="T11" fmla="*/ 2 h 49"/>
                <a:gd name="T12" fmla="*/ 2 w 59"/>
                <a:gd name="T13" fmla="*/ 1 h 49"/>
                <a:gd name="T14" fmla="*/ 3 w 59"/>
                <a:gd name="T15" fmla="*/ 5 h 49"/>
                <a:gd name="T16" fmla="*/ 6 w 59"/>
                <a:gd name="T17" fmla="*/ 3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 h="49">
                  <a:moveTo>
                    <a:pt x="6" y="3"/>
                  </a:moveTo>
                  <a:cubicBezTo>
                    <a:pt x="13" y="4"/>
                    <a:pt x="29" y="7"/>
                    <a:pt x="40" y="20"/>
                  </a:cubicBezTo>
                  <a:cubicBezTo>
                    <a:pt x="55" y="36"/>
                    <a:pt x="57" y="49"/>
                    <a:pt x="57" y="49"/>
                  </a:cubicBezTo>
                  <a:cubicBezTo>
                    <a:pt x="59" y="46"/>
                    <a:pt x="59" y="46"/>
                    <a:pt x="59" y="46"/>
                  </a:cubicBezTo>
                  <a:cubicBezTo>
                    <a:pt x="59" y="46"/>
                    <a:pt x="48" y="7"/>
                    <a:pt x="6" y="2"/>
                  </a:cubicBezTo>
                  <a:cubicBezTo>
                    <a:pt x="6" y="2"/>
                    <a:pt x="6" y="2"/>
                    <a:pt x="6" y="2"/>
                  </a:cubicBezTo>
                  <a:cubicBezTo>
                    <a:pt x="5" y="2"/>
                    <a:pt x="4" y="1"/>
                    <a:pt x="2" y="1"/>
                  </a:cubicBezTo>
                  <a:cubicBezTo>
                    <a:pt x="0" y="0"/>
                    <a:pt x="0" y="3"/>
                    <a:pt x="3" y="5"/>
                  </a:cubicBezTo>
                  <a:cubicBezTo>
                    <a:pt x="6" y="5"/>
                    <a:pt x="6" y="4"/>
                    <a:pt x="6" y="3"/>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8" name="Freeform 136">
              <a:extLst>
                <a:ext uri="{FF2B5EF4-FFF2-40B4-BE49-F238E27FC236}">
                  <a16:creationId xmlns="" xmlns:a16="http://schemas.microsoft.com/office/drawing/2014/main" id="{9A7F0882-8AA9-4C7B-85BA-6C953383031F}"/>
                </a:ext>
              </a:extLst>
            </p:cNvPr>
            <p:cNvSpPr>
              <a:spLocks/>
            </p:cNvSpPr>
            <p:nvPr/>
          </p:nvSpPr>
          <p:spPr bwMode="auto">
            <a:xfrm flipH="1">
              <a:off x="1354138" y="5313363"/>
              <a:ext cx="168275" cy="139700"/>
            </a:xfrm>
            <a:custGeom>
              <a:avLst/>
              <a:gdLst>
                <a:gd name="T0" fmla="*/ 6 w 59"/>
                <a:gd name="T1" fmla="*/ 3 h 49"/>
                <a:gd name="T2" fmla="*/ 40 w 59"/>
                <a:gd name="T3" fmla="*/ 20 h 49"/>
                <a:gd name="T4" fmla="*/ 58 w 59"/>
                <a:gd name="T5" fmla="*/ 49 h 49"/>
                <a:gd name="T6" fmla="*/ 59 w 59"/>
                <a:gd name="T7" fmla="*/ 46 h 49"/>
                <a:gd name="T8" fmla="*/ 6 w 59"/>
                <a:gd name="T9" fmla="*/ 2 h 49"/>
                <a:gd name="T10" fmla="*/ 6 w 59"/>
                <a:gd name="T11" fmla="*/ 2 h 49"/>
                <a:gd name="T12" fmla="*/ 2 w 59"/>
                <a:gd name="T13" fmla="*/ 0 h 49"/>
                <a:gd name="T14" fmla="*/ 4 w 59"/>
                <a:gd name="T15" fmla="*/ 5 h 49"/>
                <a:gd name="T16" fmla="*/ 6 w 59"/>
                <a:gd name="T17" fmla="*/ 3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 h="49">
                  <a:moveTo>
                    <a:pt x="6" y="3"/>
                  </a:moveTo>
                  <a:cubicBezTo>
                    <a:pt x="13" y="4"/>
                    <a:pt x="29" y="7"/>
                    <a:pt x="40" y="20"/>
                  </a:cubicBezTo>
                  <a:cubicBezTo>
                    <a:pt x="55" y="36"/>
                    <a:pt x="58" y="49"/>
                    <a:pt x="58" y="49"/>
                  </a:cubicBezTo>
                  <a:cubicBezTo>
                    <a:pt x="59" y="46"/>
                    <a:pt x="59" y="46"/>
                    <a:pt x="59" y="46"/>
                  </a:cubicBezTo>
                  <a:cubicBezTo>
                    <a:pt x="59" y="46"/>
                    <a:pt x="48" y="7"/>
                    <a:pt x="6" y="2"/>
                  </a:cubicBezTo>
                  <a:cubicBezTo>
                    <a:pt x="6" y="2"/>
                    <a:pt x="6" y="2"/>
                    <a:pt x="6" y="2"/>
                  </a:cubicBezTo>
                  <a:cubicBezTo>
                    <a:pt x="5" y="2"/>
                    <a:pt x="4" y="1"/>
                    <a:pt x="2" y="0"/>
                  </a:cubicBezTo>
                  <a:cubicBezTo>
                    <a:pt x="1" y="0"/>
                    <a:pt x="0" y="3"/>
                    <a:pt x="4" y="5"/>
                  </a:cubicBezTo>
                  <a:cubicBezTo>
                    <a:pt x="6" y="5"/>
                    <a:pt x="6" y="4"/>
                    <a:pt x="6" y="3"/>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9" name="Freeform 137">
              <a:extLst>
                <a:ext uri="{FF2B5EF4-FFF2-40B4-BE49-F238E27FC236}">
                  <a16:creationId xmlns="" xmlns:a16="http://schemas.microsoft.com/office/drawing/2014/main" id="{4266C958-DBA4-4251-B95B-1467168A7B1A}"/>
                </a:ext>
              </a:extLst>
            </p:cNvPr>
            <p:cNvSpPr>
              <a:spLocks/>
            </p:cNvSpPr>
            <p:nvPr/>
          </p:nvSpPr>
          <p:spPr bwMode="auto">
            <a:xfrm flipH="1">
              <a:off x="1366838" y="5429250"/>
              <a:ext cx="195263" cy="133350"/>
            </a:xfrm>
            <a:custGeom>
              <a:avLst/>
              <a:gdLst>
                <a:gd name="T0" fmla="*/ 5 w 69"/>
                <a:gd name="T1" fmla="*/ 7 h 47"/>
                <a:gd name="T2" fmla="*/ 34 w 69"/>
                <a:gd name="T3" fmla="*/ 35 h 47"/>
                <a:gd name="T4" fmla="*/ 69 w 69"/>
                <a:gd name="T5" fmla="*/ 42 h 47"/>
                <a:gd name="T6" fmla="*/ 67 w 69"/>
                <a:gd name="T7" fmla="*/ 44 h 47"/>
                <a:gd name="T8" fmla="*/ 4 w 69"/>
                <a:gd name="T9" fmla="*/ 7 h 47"/>
                <a:gd name="T10" fmla="*/ 4 w 69"/>
                <a:gd name="T11" fmla="*/ 7 h 47"/>
                <a:gd name="T12" fmla="*/ 1 w 69"/>
                <a:gd name="T13" fmla="*/ 4 h 47"/>
                <a:gd name="T14" fmla="*/ 6 w 69"/>
                <a:gd name="T15" fmla="*/ 3 h 47"/>
                <a:gd name="T16" fmla="*/ 5 w 69"/>
                <a:gd name="T17"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9" h="47">
                  <a:moveTo>
                    <a:pt x="5" y="7"/>
                  </a:moveTo>
                  <a:cubicBezTo>
                    <a:pt x="9" y="13"/>
                    <a:pt x="18" y="28"/>
                    <a:pt x="34" y="35"/>
                  </a:cubicBezTo>
                  <a:cubicBezTo>
                    <a:pt x="55" y="44"/>
                    <a:pt x="69" y="42"/>
                    <a:pt x="69" y="42"/>
                  </a:cubicBezTo>
                  <a:cubicBezTo>
                    <a:pt x="67" y="44"/>
                    <a:pt x="67" y="44"/>
                    <a:pt x="67" y="44"/>
                  </a:cubicBezTo>
                  <a:cubicBezTo>
                    <a:pt x="67" y="44"/>
                    <a:pt x="24" y="47"/>
                    <a:pt x="4" y="7"/>
                  </a:cubicBezTo>
                  <a:cubicBezTo>
                    <a:pt x="4" y="7"/>
                    <a:pt x="4" y="7"/>
                    <a:pt x="4" y="7"/>
                  </a:cubicBezTo>
                  <a:cubicBezTo>
                    <a:pt x="3" y="6"/>
                    <a:pt x="2" y="5"/>
                    <a:pt x="1" y="4"/>
                  </a:cubicBezTo>
                  <a:cubicBezTo>
                    <a:pt x="0" y="2"/>
                    <a:pt x="3" y="0"/>
                    <a:pt x="6" y="3"/>
                  </a:cubicBezTo>
                  <a:cubicBezTo>
                    <a:pt x="7" y="5"/>
                    <a:pt x="6" y="6"/>
                    <a:pt x="5" y="7"/>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0" name="Freeform 138">
              <a:extLst>
                <a:ext uri="{FF2B5EF4-FFF2-40B4-BE49-F238E27FC236}">
                  <a16:creationId xmlns="" xmlns:a16="http://schemas.microsoft.com/office/drawing/2014/main" id="{35324C8A-920E-4F39-AD39-A10F6A7D29DE}"/>
                </a:ext>
              </a:extLst>
            </p:cNvPr>
            <p:cNvSpPr>
              <a:spLocks/>
            </p:cNvSpPr>
            <p:nvPr/>
          </p:nvSpPr>
          <p:spPr bwMode="auto">
            <a:xfrm flipH="1">
              <a:off x="1377950" y="5575300"/>
              <a:ext cx="285750" cy="122238"/>
            </a:xfrm>
            <a:custGeom>
              <a:avLst/>
              <a:gdLst>
                <a:gd name="T0" fmla="*/ 55 w 101"/>
                <a:gd name="T1" fmla="*/ 4 h 43"/>
                <a:gd name="T2" fmla="*/ 56 w 101"/>
                <a:gd name="T3" fmla="*/ 4 h 43"/>
                <a:gd name="T4" fmla="*/ 56 w 101"/>
                <a:gd name="T5" fmla="*/ 4 h 43"/>
                <a:gd name="T6" fmla="*/ 56 w 101"/>
                <a:gd name="T7" fmla="*/ 4 h 43"/>
                <a:gd name="T8" fmla="*/ 60 w 101"/>
                <a:gd name="T9" fmla="*/ 5 h 43"/>
                <a:gd name="T10" fmla="*/ 101 w 101"/>
                <a:gd name="T11" fmla="*/ 26 h 43"/>
                <a:gd name="T12" fmla="*/ 101 w 101"/>
                <a:gd name="T13" fmla="*/ 29 h 43"/>
                <a:gd name="T14" fmla="*/ 63 w 101"/>
                <a:gd name="T15" fmla="*/ 39 h 43"/>
                <a:gd name="T16" fmla="*/ 31 w 101"/>
                <a:gd name="T17" fmla="*/ 43 h 43"/>
                <a:gd name="T18" fmla="*/ 31 w 101"/>
                <a:gd name="T19" fmla="*/ 43 h 43"/>
                <a:gd name="T20" fmla="*/ 27 w 101"/>
                <a:gd name="T21" fmla="*/ 43 h 43"/>
                <a:gd name="T22" fmla="*/ 27 w 101"/>
                <a:gd name="T23" fmla="*/ 43 h 43"/>
                <a:gd name="T24" fmla="*/ 3 w 101"/>
                <a:gd name="T25" fmla="*/ 37 h 43"/>
                <a:gd name="T26" fmla="*/ 3 w 101"/>
                <a:gd name="T27" fmla="*/ 33 h 43"/>
                <a:gd name="T28" fmla="*/ 6 w 101"/>
                <a:gd name="T29" fmla="*/ 27 h 43"/>
                <a:gd name="T30" fmla="*/ 9 w 101"/>
                <a:gd name="T31" fmla="*/ 21 h 43"/>
                <a:gd name="T32" fmla="*/ 20 w 101"/>
                <a:gd name="T33" fmla="*/ 11 h 43"/>
                <a:gd name="T34" fmla="*/ 20 w 101"/>
                <a:gd name="T35" fmla="*/ 11 h 43"/>
                <a:gd name="T36" fmla="*/ 55 w 101"/>
                <a:gd name="T37" fmla="*/ 4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1" h="43">
                  <a:moveTo>
                    <a:pt x="55" y="4"/>
                  </a:moveTo>
                  <a:cubicBezTo>
                    <a:pt x="56" y="4"/>
                    <a:pt x="56" y="4"/>
                    <a:pt x="56" y="4"/>
                  </a:cubicBezTo>
                  <a:cubicBezTo>
                    <a:pt x="56" y="4"/>
                    <a:pt x="56" y="4"/>
                    <a:pt x="56" y="4"/>
                  </a:cubicBezTo>
                  <a:cubicBezTo>
                    <a:pt x="56" y="4"/>
                    <a:pt x="56" y="4"/>
                    <a:pt x="56" y="4"/>
                  </a:cubicBezTo>
                  <a:cubicBezTo>
                    <a:pt x="57" y="4"/>
                    <a:pt x="59" y="4"/>
                    <a:pt x="60" y="5"/>
                  </a:cubicBezTo>
                  <a:cubicBezTo>
                    <a:pt x="90" y="14"/>
                    <a:pt x="89" y="24"/>
                    <a:pt x="101" y="26"/>
                  </a:cubicBezTo>
                  <a:cubicBezTo>
                    <a:pt x="101" y="29"/>
                    <a:pt x="101" y="29"/>
                    <a:pt x="101" y="29"/>
                  </a:cubicBezTo>
                  <a:cubicBezTo>
                    <a:pt x="101" y="29"/>
                    <a:pt x="82" y="33"/>
                    <a:pt x="63" y="39"/>
                  </a:cubicBezTo>
                  <a:cubicBezTo>
                    <a:pt x="54" y="42"/>
                    <a:pt x="42" y="43"/>
                    <a:pt x="31" y="43"/>
                  </a:cubicBezTo>
                  <a:cubicBezTo>
                    <a:pt x="31" y="43"/>
                    <a:pt x="31" y="43"/>
                    <a:pt x="31" y="43"/>
                  </a:cubicBezTo>
                  <a:cubicBezTo>
                    <a:pt x="29" y="43"/>
                    <a:pt x="28" y="43"/>
                    <a:pt x="27" y="43"/>
                  </a:cubicBezTo>
                  <a:cubicBezTo>
                    <a:pt x="27" y="43"/>
                    <a:pt x="27" y="43"/>
                    <a:pt x="27" y="43"/>
                  </a:cubicBezTo>
                  <a:cubicBezTo>
                    <a:pt x="17" y="42"/>
                    <a:pt x="9" y="40"/>
                    <a:pt x="3" y="37"/>
                  </a:cubicBezTo>
                  <a:cubicBezTo>
                    <a:pt x="3" y="37"/>
                    <a:pt x="0" y="36"/>
                    <a:pt x="3" y="33"/>
                  </a:cubicBezTo>
                  <a:cubicBezTo>
                    <a:pt x="7" y="30"/>
                    <a:pt x="6" y="28"/>
                    <a:pt x="6" y="27"/>
                  </a:cubicBezTo>
                  <a:cubicBezTo>
                    <a:pt x="5" y="25"/>
                    <a:pt x="5" y="25"/>
                    <a:pt x="9" y="21"/>
                  </a:cubicBezTo>
                  <a:cubicBezTo>
                    <a:pt x="10" y="19"/>
                    <a:pt x="14" y="15"/>
                    <a:pt x="20" y="11"/>
                  </a:cubicBezTo>
                  <a:cubicBezTo>
                    <a:pt x="20" y="11"/>
                    <a:pt x="20" y="11"/>
                    <a:pt x="20" y="11"/>
                  </a:cubicBezTo>
                  <a:cubicBezTo>
                    <a:pt x="28" y="5"/>
                    <a:pt x="40" y="0"/>
                    <a:pt x="55" y="4"/>
                  </a:cubicBezTo>
                </a:path>
              </a:pathLst>
            </a:custGeom>
            <a:solidFill>
              <a:srgbClr val="FFDC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1" name="Freeform 139">
              <a:extLst>
                <a:ext uri="{FF2B5EF4-FFF2-40B4-BE49-F238E27FC236}">
                  <a16:creationId xmlns="" xmlns:a16="http://schemas.microsoft.com/office/drawing/2014/main" id="{8EFC960A-CF8D-4CC6-A36D-DC78F941DB3F}"/>
                </a:ext>
              </a:extLst>
            </p:cNvPr>
            <p:cNvSpPr>
              <a:spLocks/>
            </p:cNvSpPr>
            <p:nvPr/>
          </p:nvSpPr>
          <p:spPr bwMode="auto">
            <a:xfrm flipH="1">
              <a:off x="1377950" y="5586413"/>
              <a:ext cx="198438" cy="111125"/>
            </a:xfrm>
            <a:custGeom>
              <a:avLst/>
              <a:gdLst>
                <a:gd name="T0" fmla="*/ 25 w 70"/>
                <a:gd name="T1" fmla="*/ 0 h 39"/>
                <a:gd name="T2" fmla="*/ 29 w 70"/>
                <a:gd name="T3" fmla="*/ 1 h 39"/>
                <a:gd name="T4" fmla="*/ 70 w 70"/>
                <a:gd name="T5" fmla="*/ 22 h 39"/>
                <a:gd name="T6" fmla="*/ 70 w 70"/>
                <a:gd name="T7" fmla="*/ 25 h 39"/>
                <a:gd name="T8" fmla="*/ 32 w 70"/>
                <a:gd name="T9" fmla="*/ 35 h 39"/>
                <a:gd name="T10" fmla="*/ 0 w 70"/>
                <a:gd name="T11" fmla="*/ 39 h 39"/>
                <a:gd name="T12" fmla="*/ 34 w 70"/>
                <a:gd name="T13" fmla="*/ 30 h 39"/>
                <a:gd name="T14" fmla="*/ 29 w 70"/>
                <a:gd name="T15" fmla="*/ 28 h 39"/>
                <a:gd name="T16" fmla="*/ 12 w 70"/>
                <a:gd name="T17" fmla="*/ 27 h 39"/>
                <a:gd name="T18" fmla="*/ 40 w 70"/>
                <a:gd name="T19" fmla="*/ 21 h 39"/>
                <a:gd name="T20" fmla="*/ 19 w 70"/>
                <a:gd name="T21" fmla="*/ 16 h 39"/>
                <a:gd name="T22" fmla="*/ 46 w 70"/>
                <a:gd name="T23" fmla="*/ 11 h 39"/>
                <a:gd name="T24" fmla="*/ 25 w 70"/>
                <a:gd name="T25"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0" h="39">
                  <a:moveTo>
                    <a:pt x="25" y="0"/>
                  </a:moveTo>
                  <a:cubicBezTo>
                    <a:pt x="26" y="0"/>
                    <a:pt x="28" y="0"/>
                    <a:pt x="29" y="1"/>
                  </a:cubicBezTo>
                  <a:cubicBezTo>
                    <a:pt x="59" y="10"/>
                    <a:pt x="58" y="20"/>
                    <a:pt x="70" y="22"/>
                  </a:cubicBezTo>
                  <a:cubicBezTo>
                    <a:pt x="70" y="25"/>
                    <a:pt x="70" y="25"/>
                    <a:pt x="70" y="25"/>
                  </a:cubicBezTo>
                  <a:cubicBezTo>
                    <a:pt x="70" y="25"/>
                    <a:pt x="51" y="29"/>
                    <a:pt x="32" y="35"/>
                  </a:cubicBezTo>
                  <a:cubicBezTo>
                    <a:pt x="23" y="38"/>
                    <a:pt x="11" y="39"/>
                    <a:pt x="0" y="39"/>
                  </a:cubicBezTo>
                  <a:cubicBezTo>
                    <a:pt x="2" y="39"/>
                    <a:pt x="31" y="36"/>
                    <a:pt x="34" y="30"/>
                  </a:cubicBezTo>
                  <a:cubicBezTo>
                    <a:pt x="36" y="27"/>
                    <a:pt x="33" y="28"/>
                    <a:pt x="29" y="28"/>
                  </a:cubicBezTo>
                  <a:cubicBezTo>
                    <a:pt x="24" y="29"/>
                    <a:pt x="19" y="29"/>
                    <a:pt x="12" y="27"/>
                  </a:cubicBezTo>
                  <a:cubicBezTo>
                    <a:pt x="12" y="27"/>
                    <a:pt x="39" y="26"/>
                    <a:pt x="40" y="21"/>
                  </a:cubicBezTo>
                  <a:cubicBezTo>
                    <a:pt x="41" y="17"/>
                    <a:pt x="19" y="16"/>
                    <a:pt x="19" y="16"/>
                  </a:cubicBezTo>
                  <a:cubicBezTo>
                    <a:pt x="19" y="16"/>
                    <a:pt x="47" y="15"/>
                    <a:pt x="46" y="11"/>
                  </a:cubicBezTo>
                  <a:cubicBezTo>
                    <a:pt x="45" y="7"/>
                    <a:pt x="27" y="1"/>
                    <a:pt x="25" y="0"/>
                  </a:cubicBezTo>
                </a:path>
              </a:pathLst>
            </a:custGeom>
            <a:solidFill>
              <a:srgbClr val="F9C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2" name="Freeform 140">
              <a:extLst>
                <a:ext uri="{FF2B5EF4-FFF2-40B4-BE49-F238E27FC236}">
                  <a16:creationId xmlns="" xmlns:a16="http://schemas.microsoft.com/office/drawing/2014/main" id="{44E3DA2C-EF47-4E81-80F0-FEC5C3F51B8F}"/>
                </a:ext>
              </a:extLst>
            </p:cNvPr>
            <p:cNvSpPr>
              <a:spLocks/>
            </p:cNvSpPr>
            <p:nvPr/>
          </p:nvSpPr>
          <p:spPr bwMode="auto">
            <a:xfrm flipH="1">
              <a:off x="1289050" y="5341938"/>
              <a:ext cx="125413" cy="288925"/>
            </a:xfrm>
            <a:custGeom>
              <a:avLst/>
              <a:gdLst>
                <a:gd name="T0" fmla="*/ 30 w 44"/>
                <a:gd name="T1" fmla="*/ 3 h 102"/>
                <a:gd name="T2" fmla="*/ 33 w 44"/>
                <a:gd name="T3" fmla="*/ 3 h 102"/>
                <a:gd name="T4" fmla="*/ 36 w 44"/>
                <a:gd name="T5" fmla="*/ 3 h 102"/>
                <a:gd name="T6" fmla="*/ 42 w 44"/>
                <a:gd name="T7" fmla="*/ 12 h 102"/>
                <a:gd name="T8" fmla="*/ 42 w 44"/>
                <a:gd name="T9" fmla="*/ 12 h 102"/>
                <a:gd name="T10" fmla="*/ 42 w 44"/>
                <a:gd name="T11" fmla="*/ 12 h 102"/>
                <a:gd name="T12" fmla="*/ 44 w 44"/>
                <a:gd name="T13" fmla="*/ 28 h 102"/>
                <a:gd name="T14" fmla="*/ 44 w 44"/>
                <a:gd name="T15" fmla="*/ 30 h 102"/>
                <a:gd name="T16" fmla="*/ 44 w 44"/>
                <a:gd name="T17" fmla="*/ 31 h 102"/>
                <a:gd name="T18" fmla="*/ 44 w 44"/>
                <a:gd name="T19" fmla="*/ 34 h 102"/>
                <a:gd name="T20" fmla="*/ 24 w 44"/>
                <a:gd name="T21" fmla="*/ 102 h 102"/>
                <a:gd name="T22" fmla="*/ 11 w 44"/>
                <a:gd name="T23" fmla="*/ 80 h 102"/>
                <a:gd name="T24" fmla="*/ 10 w 44"/>
                <a:gd name="T25" fmla="*/ 77 h 102"/>
                <a:gd name="T26" fmla="*/ 1 w 44"/>
                <a:gd name="T27" fmla="*/ 40 h 102"/>
                <a:gd name="T28" fmla="*/ 1 w 44"/>
                <a:gd name="T29" fmla="*/ 39 h 102"/>
                <a:gd name="T30" fmla="*/ 1 w 44"/>
                <a:gd name="T31" fmla="*/ 39 h 102"/>
                <a:gd name="T32" fmla="*/ 0 w 44"/>
                <a:gd name="T33" fmla="*/ 34 h 102"/>
                <a:gd name="T34" fmla="*/ 2 w 44"/>
                <a:gd name="T35" fmla="*/ 24 h 102"/>
                <a:gd name="T36" fmla="*/ 11 w 44"/>
                <a:gd name="T37" fmla="*/ 13 h 102"/>
                <a:gd name="T38" fmla="*/ 22 w 44"/>
                <a:gd name="T39" fmla="*/ 4 h 102"/>
                <a:gd name="T40" fmla="*/ 30 w 44"/>
                <a:gd name="T41" fmla="*/ 3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4" h="102">
                  <a:moveTo>
                    <a:pt x="30" y="3"/>
                  </a:moveTo>
                  <a:cubicBezTo>
                    <a:pt x="30" y="5"/>
                    <a:pt x="32" y="4"/>
                    <a:pt x="33" y="3"/>
                  </a:cubicBezTo>
                  <a:cubicBezTo>
                    <a:pt x="34" y="3"/>
                    <a:pt x="35" y="3"/>
                    <a:pt x="36" y="3"/>
                  </a:cubicBezTo>
                  <a:cubicBezTo>
                    <a:pt x="38" y="3"/>
                    <a:pt x="40" y="6"/>
                    <a:pt x="42" y="12"/>
                  </a:cubicBezTo>
                  <a:cubicBezTo>
                    <a:pt x="42" y="12"/>
                    <a:pt x="42" y="12"/>
                    <a:pt x="42" y="12"/>
                  </a:cubicBezTo>
                  <a:cubicBezTo>
                    <a:pt x="42" y="12"/>
                    <a:pt x="42" y="12"/>
                    <a:pt x="42" y="12"/>
                  </a:cubicBezTo>
                  <a:cubicBezTo>
                    <a:pt x="43" y="16"/>
                    <a:pt x="44" y="21"/>
                    <a:pt x="44" y="28"/>
                  </a:cubicBezTo>
                  <a:cubicBezTo>
                    <a:pt x="44" y="29"/>
                    <a:pt x="44" y="29"/>
                    <a:pt x="44" y="30"/>
                  </a:cubicBezTo>
                  <a:cubicBezTo>
                    <a:pt x="44" y="31"/>
                    <a:pt x="44" y="31"/>
                    <a:pt x="44" y="31"/>
                  </a:cubicBezTo>
                  <a:cubicBezTo>
                    <a:pt x="44" y="32"/>
                    <a:pt x="44" y="33"/>
                    <a:pt x="44" y="34"/>
                  </a:cubicBezTo>
                  <a:cubicBezTo>
                    <a:pt x="44" y="53"/>
                    <a:pt x="43" y="88"/>
                    <a:pt x="24" y="102"/>
                  </a:cubicBezTo>
                  <a:cubicBezTo>
                    <a:pt x="11" y="80"/>
                    <a:pt x="11" y="80"/>
                    <a:pt x="11" y="80"/>
                  </a:cubicBezTo>
                  <a:cubicBezTo>
                    <a:pt x="11" y="80"/>
                    <a:pt x="11" y="79"/>
                    <a:pt x="10" y="77"/>
                  </a:cubicBezTo>
                  <a:cubicBezTo>
                    <a:pt x="8" y="71"/>
                    <a:pt x="3" y="53"/>
                    <a:pt x="1" y="40"/>
                  </a:cubicBezTo>
                  <a:cubicBezTo>
                    <a:pt x="1" y="39"/>
                    <a:pt x="1" y="39"/>
                    <a:pt x="1" y="39"/>
                  </a:cubicBezTo>
                  <a:cubicBezTo>
                    <a:pt x="1" y="39"/>
                    <a:pt x="1" y="39"/>
                    <a:pt x="1" y="39"/>
                  </a:cubicBezTo>
                  <a:cubicBezTo>
                    <a:pt x="1" y="37"/>
                    <a:pt x="1" y="36"/>
                    <a:pt x="0" y="34"/>
                  </a:cubicBezTo>
                  <a:cubicBezTo>
                    <a:pt x="0" y="30"/>
                    <a:pt x="1" y="26"/>
                    <a:pt x="2" y="24"/>
                  </a:cubicBezTo>
                  <a:cubicBezTo>
                    <a:pt x="5" y="19"/>
                    <a:pt x="8" y="15"/>
                    <a:pt x="11" y="13"/>
                  </a:cubicBezTo>
                  <a:cubicBezTo>
                    <a:pt x="15" y="9"/>
                    <a:pt x="19" y="6"/>
                    <a:pt x="22" y="4"/>
                  </a:cubicBezTo>
                  <a:cubicBezTo>
                    <a:pt x="26" y="0"/>
                    <a:pt x="29" y="0"/>
                    <a:pt x="30" y="3"/>
                  </a:cubicBezTo>
                </a:path>
              </a:pathLst>
            </a:custGeom>
            <a:solidFill>
              <a:srgbClr val="FFDC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3" name="Freeform 141">
              <a:extLst>
                <a:ext uri="{FF2B5EF4-FFF2-40B4-BE49-F238E27FC236}">
                  <a16:creationId xmlns="" xmlns:a16="http://schemas.microsoft.com/office/drawing/2014/main" id="{1867100C-EBEC-42E4-B76D-750DB5277F14}"/>
                </a:ext>
              </a:extLst>
            </p:cNvPr>
            <p:cNvSpPr>
              <a:spLocks/>
            </p:cNvSpPr>
            <p:nvPr/>
          </p:nvSpPr>
          <p:spPr bwMode="auto">
            <a:xfrm flipH="1">
              <a:off x="1289050" y="5438775"/>
              <a:ext cx="96838" cy="192088"/>
            </a:xfrm>
            <a:custGeom>
              <a:avLst/>
              <a:gdLst>
                <a:gd name="T0" fmla="*/ 8 w 34"/>
                <a:gd name="T1" fmla="*/ 12 h 68"/>
                <a:gd name="T2" fmla="*/ 8 w 34"/>
                <a:gd name="T3" fmla="*/ 5 h 68"/>
                <a:gd name="T4" fmla="*/ 15 w 34"/>
                <a:gd name="T5" fmla="*/ 26 h 68"/>
                <a:gd name="T6" fmla="*/ 20 w 34"/>
                <a:gd name="T7" fmla="*/ 1 h 68"/>
                <a:gd name="T8" fmla="*/ 24 w 34"/>
                <a:gd name="T9" fmla="*/ 31 h 68"/>
                <a:gd name="T10" fmla="*/ 26 w 34"/>
                <a:gd name="T11" fmla="*/ 32 h 68"/>
                <a:gd name="T12" fmla="*/ 34 w 34"/>
                <a:gd name="T13" fmla="*/ 0 h 68"/>
                <a:gd name="T14" fmla="*/ 14 w 34"/>
                <a:gd name="T15" fmla="*/ 68 h 68"/>
                <a:gd name="T16" fmla="*/ 1 w 34"/>
                <a:gd name="T17" fmla="*/ 46 h 68"/>
                <a:gd name="T18" fmla="*/ 0 w 34"/>
                <a:gd name="T19" fmla="*/ 43 h 68"/>
                <a:gd name="T20" fmla="*/ 2 w 34"/>
                <a:gd name="T21" fmla="*/ 42 h 68"/>
                <a:gd name="T22" fmla="*/ 4 w 34"/>
                <a:gd name="T23" fmla="*/ 28 h 68"/>
                <a:gd name="T24" fmla="*/ 8 w 34"/>
                <a:gd name="T25" fmla="*/ 12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 h="68">
                  <a:moveTo>
                    <a:pt x="8" y="12"/>
                  </a:moveTo>
                  <a:cubicBezTo>
                    <a:pt x="8" y="9"/>
                    <a:pt x="8" y="7"/>
                    <a:pt x="8" y="5"/>
                  </a:cubicBezTo>
                  <a:cubicBezTo>
                    <a:pt x="11" y="12"/>
                    <a:pt x="14" y="20"/>
                    <a:pt x="15" y="26"/>
                  </a:cubicBezTo>
                  <a:cubicBezTo>
                    <a:pt x="17" y="39"/>
                    <a:pt x="24" y="16"/>
                    <a:pt x="20" y="1"/>
                  </a:cubicBezTo>
                  <a:cubicBezTo>
                    <a:pt x="20" y="1"/>
                    <a:pt x="26" y="15"/>
                    <a:pt x="24" y="31"/>
                  </a:cubicBezTo>
                  <a:cubicBezTo>
                    <a:pt x="24" y="31"/>
                    <a:pt x="25" y="35"/>
                    <a:pt x="26" y="32"/>
                  </a:cubicBezTo>
                  <a:cubicBezTo>
                    <a:pt x="28" y="29"/>
                    <a:pt x="34" y="11"/>
                    <a:pt x="34" y="0"/>
                  </a:cubicBezTo>
                  <a:cubicBezTo>
                    <a:pt x="34" y="19"/>
                    <a:pt x="33" y="54"/>
                    <a:pt x="14" y="68"/>
                  </a:cubicBezTo>
                  <a:cubicBezTo>
                    <a:pt x="1" y="46"/>
                    <a:pt x="1" y="46"/>
                    <a:pt x="1" y="46"/>
                  </a:cubicBezTo>
                  <a:cubicBezTo>
                    <a:pt x="1" y="46"/>
                    <a:pt x="1" y="45"/>
                    <a:pt x="0" y="43"/>
                  </a:cubicBezTo>
                  <a:cubicBezTo>
                    <a:pt x="2" y="42"/>
                    <a:pt x="2" y="42"/>
                    <a:pt x="2" y="42"/>
                  </a:cubicBezTo>
                  <a:cubicBezTo>
                    <a:pt x="2" y="42"/>
                    <a:pt x="5" y="38"/>
                    <a:pt x="4" y="28"/>
                  </a:cubicBezTo>
                  <a:cubicBezTo>
                    <a:pt x="10" y="41"/>
                    <a:pt x="9" y="25"/>
                    <a:pt x="8" y="12"/>
                  </a:cubicBezTo>
                </a:path>
              </a:pathLst>
            </a:custGeom>
            <a:solidFill>
              <a:srgbClr val="F9C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4" name="Freeform 142">
              <a:extLst>
                <a:ext uri="{FF2B5EF4-FFF2-40B4-BE49-F238E27FC236}">
                  <a16:creationId xmlns="" xmlns:a16="http://schemas.microsoft.com/office/drawing/2014/main" id="{B931B197-A51E-43DB-8108-404A6DCF2F06}"/>
                </a:ext>
              </a:extLst>
            </p:cNvPr>
            <p:cNvSpPr>
              <a:spLocks/>
            </p:cNvSpPr>
            <p:nvPr/>
          </p:nvSpPr>
          <p:spPr bwMode="auto">
            <a:xfrm flipH="1">
              <a:off x="1346200" y="5411788"/>
              <a:ext cx="195263" cy="246063"/>
            </a:xfrm>
            <a:custGeom>
              <a:avLst/>
              <a:gdLst>
                <a:gd name="T0" fmla="*/ 8 w 69"/>
                <a:gd name="T1" fmla="*/ 1 h 86"/>
                <a:gd name="T2" fmla="*/ 32 w 69"/>
                <a:gd name="T3" fmla="*/ 8 h 86"/>
                <a:gd name="T4" fmla="*/ 34 w 69"/>
                <a:gd name="T5" fmla="*/ 8 h 86"/>
                <a:gd name="T6" fmla="*/ 34 w 69"/>
                <a:gd name="T7" fmla="*/ 9 h 86"/>
                <a:gd name="T8" fmla="*/ 36 w 69"/>
                <a:gd name="T9" fmla="*/ 10 h 86"/>
                <a:gd name="T10" fmla="*/ 36 w 69"/>
                <a:gd name="T11" fmla="*/ 10 h 86"/>
                <a:gd name="T12" fmla="*/ 43 w 69"/>
                <a:gd name="T13" fmla="*/ 18 h 86"/>
                <a:gd name="T14" fmla="*/ 53 w 69"/>
                <a:gd name="T15" fmla="*/ 33 h 86"/>
                <a:gd name="T16" fmla="*/ 53 w 69"/>
                <a:gd name="T17" fmla="*/ 33 h 86"/>
                <a:gd name="T18" fmla="*/ 53 w 69"/>
                <a:gd name="T19" fmla="*/ 34 h 86"/>
                <a:gd name="T20" fmla="*/ 69 w 69"/>
                <a:gd name="T21" fmla="*/ 77 h 86"/>
                <a:gd name="T22" fmla="*/ 58 w 69"/>
                <a:gd name="T23" fmla="*/ 86 h 86"/>
                <a:gd name="T24" fmla="*/ 21 w 69"/>
                <a:gd name="T25" fmla="*/ 69 h 86"/>
                <a:gd name="T26" fmla="*/ 9 w 69"/>
                <a:gd name="T27" fmla="*/ 45 h 86"/>
                <a:gd name="T28" fmla="*/ 9 w 69"/>
                <a:gd name="T29" fmla="*/ 45 h 86"/>
                <a:gd name="T30" fmla="*/ 6 w 69"/>
                <a:gd name="T31" fmla="*/ 35 h 86"/>
                <a:gd name="T32" fmla="*/ 3 w 69"/>
                <a:gd name="T33" fmla="*/ 24 h 86"/>
                <a:gd name="T34" fmla="*/ 3 w 69"/>
                <a:gd name="T35" fmla="*/ 11 h 86"/>
                <a:gd name="T36" fmla="*/ 8 w 69"/>
                <a:gd name="T37" fmla="*/ 9 h 86"/>
                <a:gd name="T38" fmla="*/ 8 w 69"/>
                <a:gd name="T39" fmla="*/ 1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9" h="86">
                  <a:moveTo>
                    <a:pt x="8" y="1"/>
                  </a:moveTo>
                  <a:cubicBezTo>
                    <a:pt x="9" y="0"/>
                    <a:pt x="22" y="1"/>
                    <a:pt x="32" y="8"/>
                  </a:cubicBezTo>
                  <a:cubicBezTo>
                    <a:pt x="33" y="8"/>
                    <a:pt x="33" y="8"/>
                    <a:pt x="34" y="8"/>
                  </a:cubicBezTo>
                  <a:cubicBezTo>
                    <a:pt x="34" y="9"/>
                    <a:pt x="34" y="9"/>
                    <a:pt x="34" y="9"/>
                  </a:cubicBezTo>
                  <a:cubicBezTo>
                    <a:pt x="35" y="9"/>
                    <a:pt x="35" y="9"/>
                    <a:pt x="36" y="10"/>
                  </a:cubicBezTo>
                  <a:cubicBezTo>
                    <a:pt x="36" y="10"/>
                    <a:pt x="36" y="10"/>
                    <a:pt x="36" y="10"/>
                  </a:cubicBezTo>
                  <a:cubicBezTo>
                    <a:pt x="39" y="12"/>
                    <a:pt x="41" y="15"/>
                    <a:pt x="43" y="18"/>
                  </a:cubicBezTo>
                  <a:cubicBezTo>
                    <a:pt x="47" y="23"/>
                    <a:pt x="50" y="28"/>
                    <a:pt x="53" y="33"/>
                  </a:cubicBezTo>
                  <a:cubicBezTo>
                    <a:pt x="53" y="33"/>
                    <a:pt x="53" y="33"/>
                    <a:pt x="53" y="33"/>
                  </a:cubicBezTo>
                  <a:cubicBezTo>
                    <a:pt x="53" y="33"/>
                    <a:pt x="53" y="34"/>
                    <a:pt x="53" y="34"/>
                  </a:cubicBezTo>
                  <a:cubicBezTo>
                    <a:pt x="66" y="58"/>
                    <a:pt x="69" y="77"/>
                    <a:pt x="69" y="77"/>
                  </a:cubicBezTo>
                  <a:cubicBezTo>
                    <a:pt x="58" y="86"/>
                    <a:pt x="58" y="86"/>
                    <a:pt x="58" y="86"/>
                  </a:cubicBezTo>
                  <a:cubicBezTo>
                    <a:pt x="58" y="86"/>
                    <a:pt x="33" y="81"/>
                    <a:pt x="21" y="69"/>
                  </a:cubicBezTo>
                  <a:cubicBezTo>
                    <a:pt x="15" y="62"/>
                    <a:pt x="11" y="53"/>
                    <a:pt x="9" y="45"/>
                  </a:cubicBezTo>
                  <a:cubicBezTo>
                    <a:pt x="9" y="45"/>
                    <a:pt x="9" y="45"/>
                    <a:pt x="9" y="45"/>
                  </a:cubicBezTo>
                  <a:cubicBezTo>
                    <a:pt x="8" y="41"/>
                    <a:pt x="7" y="38"/>
                    <a:pt x="6" y="35"/>
                  </a:cubicBezTo>
                  <a:cubicBezTo>
                    <a:pt x="5" y="30"/>
                    <a:pt x="4" y="26"/>
                    <a:pt x="3" y="24"/>
                  </a:cubicBezTo>
                  <a:cubicBezTo>
                    <a:pt x="0" y="14"/>
                    <a:pt x="1" y="12"/>
                    <a:pt x="3" y="11"/>
                  </a:cubicBezTo>
                  <a:cubicBezTo>
                    <a:pt x="5" y="9"/>
                    <a:pt x="7" y="9"/>
                    <a:pt x="8" y="9"/>
                  </a:cubicBezTo>
                  <a:cubicBezTo>
                    <a:pt x="9" y="9"/>
                    <a:pt x="6" y="3"/>
                    <a:pt x="8" y="1"/>
                  </a:cubicBezTo>
                </a:path>
              </a:pathLst>
            </a:custGeom>
            <a:solidFill>
              <a:srgbClr val="FFDC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5" name="Freeform 143">
              <a:extLst>
                <a:ext uri="{FF2B5EF4-FFF2-40B4-BE49-F238E27FC236}">
                  <a16:creationId xmlns="" xmlns:a16="http://schemas.microsoft.com/office/drawing/2014/main" id="{91D15EF8-114B-49E5-9A3F-627BBF1AF310}"/>
                </a:ext>
              </a:extLst>
            </p:cNvPr>
            <p:cNvSpPr>
              <a:spLocks/>
            </p:cNvSpPr>
            <p:nvPr/>
          </p:nvSpPr>
          <p:spPr bwMode="auto">
            <a:xfrm flipH="1">
              <a:off x="1346200" y="5508625"/>
              <a:ext cx="169863" cy="149225"/>
            </a:xfrm>
            <a:custGeom>
              <a:avLst/>
              <a:gdLst>
                <a:gd name="T0" fmla="*/ 52 w 60"/>
                <a:gd name="T1" fmla="*/ 22 h 52"/>
                <a:gd name="T2" fmla="*/ 44 w 60"/>
                <a:gd name="T3" fmla="*/ 0 h 52"/>
                <a:gd name="T4" fmla="*/ 60 w 60"/>
                <a:gd name="T5" fmla="*/ 43 h 52"/>
                <a:gd name="T6" fmla="*/ 49 w 60"/>
                <a:gd name="T7" fmla="*/ 52 h 52"/>
                <a:gd name="T8" fmla="*/ 12 w 60"/>
                <a:gd name="T9" fmla="*/ 35 h 52"/>
                <a:gd name="T10" fmla="*/ 0 w 60"/>
                <a:gd name="T11" fmla="*/ 11 h 52"/>
                <a:gd name="T12" fmla="*/ 26 w 60"/>
                <a:gd name="T13" fmla="*/ 37 h 52"/>
                <a:gd name="T14" fmla="*/ 29 w 60"/>
                <a:gd name="T15" fmla="*/ 34 h 52"/>
                <a:gd name="T16" fmla="*/ 15 w 60"/>
                <a:gd name="T17" fmla="*/ 13 h 52"/>
                <a:gd name="T18" fmla="*/ 34 w 60"/>
                <a:gd name="T19" fmla="*/ 31 h 52"/>
                <a:gd name="T20" fmla="*/ 20 w 60"/>
                <a:gd name="T21" fmla="*/ 1 h 52"/>
                <a:gd name="T22" fmla="*/ 39 w 60"/>
                <a:gd name="T23" fmla="*/ 19 h 52"/>
                <a:gd name="T24" fmla="*/ 35 w 60"/>
                <a:gd name="T25" fmla="*/ 1 h 52"/>
                <a:gd name="T26" fmla="*/ 50 w 60"/>
                <a:gd name="T27" fmla="*/ 21 h 52"/>
                <a:gd name="T28" fmla="*/ 52 w 60"/>
                <a:gd name="T29" fmla="*/ 2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0" h="52">
                  <a:moveTo>
                    <a:pt x="52" y="22"/>
                  </a:moveTo>
                  <a:cubicBezTo>
                    <a:pt x="52" y="20"/>
                    <a:pt x="47" y="6"/>
                    <a:pt x="44" y="0"/>
                  </a:cubicBezTo>
                  <a:cubicBezTo>
                    <a:pt x="57" y="24"/>
                    <a:pt x="60" y="43"/>
                    <a:pt x="60" y="43"/>
                  </a:cubicBezTo>
                  <a:cubicBezTo>
                    <a:pt x="49" y="52"/>
                    <a:pt x="49" y="52"/>
                    <a:pt x="49" y="52"/>
                  </a:cubicBezTo>
                  <a:cubicBezTo>
                    <a:pt x="49" y="52"/>
                    <a:pt x="24" y="47"/>
                    <a:pt x="12" y="35"/>
                  </a:cubicBezTo>
                  <a:cubicBezTo>
                    <a:pt x="6" y="28"/>
                    <a:pt x="2" y="19"/>
                    <a:pt x="0" y="11"/>
                  </a:cubicBezTo>
                  <a:cubicBezTo>
                    <a:pt x="2" y="15"/>
                    <a:pt x="11" y="34"/>
                    <a:pt x="26" y="37"/>
                  </a:cubicBezTo>
                  <a:cubicBezTo>
                    <a:pt x="26" y="37"/>
                    <a:pt x="30" y="37"/>
                    <a:pt x="29" y="34"/>
                  </a:cubicBezTo>
                  <a:cubicBezTo>
                    <a:pt x="27" y="32"/>
                    <a:pt x="17" y="23"/>
                    <a:pt x="15" y="13"/>
                  </a:cubicBezTo>
                  <a:cubicBezTo>
                    <a:pt x="15" y="13"/>
                    <a:pt x="30" y="34"/>
                    <a:pt x="34" y="31"/>
                  </a:cubicBezTo>
                  <a:cubicBezTo>
                    <a:pt x="38" y="27"/>
                    <a:pt x="25" y="6"/>
                    <a:pt x="20" y="1"/>
                  </a:cubicBezTo>
                  <a:cubicBezTo>
                    <a:pt x="22" y="3"/>
                    <a:pt x="34" y="11"/>
                    <a:pt x="39" y="19"/>
                  </a:cubicBezTo>
                  <a:cubicBezTo>
                    <a:pt x="45" y="27"/>
                    <a:pt x="42" y="8"/>
                    <a:pt x="35" y="1"/>
                  </a:cubicBezTo>
                  <a:cubicBezTo>
                    <a:pt x="35" y="1"/>
                    <a:pt x="47" y="10"/>
                    <a:pt x="50" y="21"/>
                  </a:cubicBezTo>
                  <a:cubicBezTo>
                    <a:pt x="50" y="21"/>
                    <a:pt x="51" y="23"/>
                    <a:pt x="52" y="22"/>
                  </a:cubicBezTo>
                </a:path>
              </a:pathLst>
            </a:custGeom>
            <a:solidFill>
              <a:srgbClr val="F9C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6" name="Rectangle 144">
              <a:extLst>
                <a:ext uri="{FF2B5EF4-FFF2-40B4-BE49-F238E27FC236}">
                  <a16:creationId xmlns="" xmlns:a16="http://schemas.microsoft.com/office/drawing/2014/main" id="{5965DC74-1C5F-4895-A3B4-5E381BD57003}"/>
                </a:ext>
              </a:extLst>
            </p:cNvPr>
            <p:cNvSpPr>
              <a:spLocks noChangeArrowheads="1"/>
            </p:cNvSpPr>
            <p:nvPr/>
          </p:nvSpPr>
          <p:spPr bwMode="auto">
            <a:xfrm flipH="1">
              <a:off x="1544638" y="5605463"/>
              <a:ext cx="104775" cy="74613"/>
            </a:xfrm>
            <a:prstGeom prst="rect">
              <a:avLst/>
            </a:prstGeom>
            <a:solidFill>
              <a:srgbClr val="FFE5F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7" name="Freeform 145">
              <a:extLst>
                <a:ext uri="{FF2B5EF4-FFF2-40B4-BE49-F238E27FC236}">
                  <a16:creationId xmlns="" xmlns:a16="http://schemas.microsoft.com/office/drawing/2014/main" id="{30A1B357-064C-4745-BE47-DA3C5C7CABE8}"/>
                </a:ext>
              </a:extLst>
            </p:cNvPr>
            <p:cNvSpPr>
              <a:spLocks/>
            </p:cNvSpPr>
            <p:nvPr/>
          </p:nvSpPr>
          <p:spPr bwMode="auto">
            <a:xfrm flipH="1">
              <a:off x="1465263" y="5472113"/>
              <a:ext cx="3175" cy="6350"/>
            </a:xfrm>
            <a:custGeom>
              <a:avLst/>
              <a:gdLst>
                <a:gd name="T0" fmla="*/ 1 w 1"/>
                <a:gd name="T1" fmla="*/ 2 h 2"/>
                <a:gd name="T2" fmla="*/ 0 w 1"/>
                <a:gd name="T3" fmla="*/ 0 h 2"/>
                <a:gd name="T4" fmla="*/ 1 w 1"/>
                <a:gd name="T5" fmla="*/ 2 h 2"/>
              </a:gdLst>
              <a:ahLst/>
              <a:cxnLst>
                <a:cxn ang="0">
                  <a:pos x="T0" y="T1"/>
                </a:cxn>
                <a:cxn ang="0">
                  <a:pos x="T2" y="T3"/>
                </a:cxn>
                <a:cxn ang="0">
                  <a:pos x="T4" y="T5"/>
                </a:cxn>
              </a:cxnLst>
              <a:rect l="0" t="0" r="r" b="b"/>
              <a:pathLst>
                <a:path w="1" h="2">
                  <a:moveTo>
                    <a:pt x="1" y="2"/>
                  </a:moveTo>
                  <a:cubicBezTo>
                    <a:pt x="1" y="1"/>
                    <a:pt x="0" y="1"/>
                    <a:pt x="0" y="0"/>
                  </a:cubicBezTo>
                  <a:cubicBezTo>
                    <a:pt x="1" y="1"/>
                    <a:pt x="1" y="2"/>
                    <a:pt x="1"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8" name="Freeform 146">
              <a:extLst>
                <a:ext uri="{FF2B5EF4-FFF2-40B4-BE49-F238E27FC236}">
                  <a16:creationId xmlns="" xmlns:a16="http://schemas.microsoft.com/office/drawing/2014/main" id="{E1C038DB-7CCA-4938-B0B0-F28BA925B660}"/>
                </a:ext>
              </a:extLst>
            </p:cNvPr>
            <p:cNvSpPr>
              <a:spLocks/>
            </p:cNvSpPr>
            <p:nvPr/>
          </p:nvSpPr>
          <p:spPr bwMode="auto">
            <a:xfrm flipH="1">
              <a:off x="1439863" y="5435600"/>
              <a:ext cx="6350" cy="4763"/>
            </a:xfrm>
            <a:custGeom>
              <a:avLst/>
              <a:gdLst>
                <a:gd name="T0" fmla="*/ 0 w 2"/>
                <a:gd name="T1" fmla="*/ 1 h 2"/>
                <a:gd name="T2" fmla="*/ 0 w 2"/>
                <a:gd name="T3" fmla="*/ 0 h 2"/>
                <a:gd name="T4" fmla="*/ 2 w 2"/>
                <a:gd name="T5" fmla="*/ 2 h 2"/>
                <a:gd name="T6" fmla="*/ 2 w 2"/>
                <a:gd name="T7" fmla="*/ 2 h 2"/>
                <a:gd name="T8" fmla="*/ 2 w 2"/>
                <a:gd name="T9" fmla="*/ 2 h 2"/>
                <a:gd name="T10" fmla="*/ 0 w 2"/>
                <a:gd name="T11" fmla="*/ 1 h 2"/>
              </a:gdLst>
              <a:ahLst/>
              <a:cxnLst>
                <a:cxn ang="0">
                  <a:pos x="T0" y="T1"/>
                </a:cxn>
                <a:cxn ang="0">
                  <a:pos x="T2" y="T3"/>
                </a:cxn>
                <a:cxn ang="0">
                  <a:pos x="T4" y="T5"/>
                </a:cxn>
                <a:cxn ang="0">
                  <a:pos x="T6" y="T7"/>
                </a:cxn>
                <a:cxn ang="0">
                  <a:pos x="T8" y="T9"/>
                </a:cxn>
                <a:cxn ang="0">
                  <a:pos x="T10" y="T11"/>
                </a:cxn>
              </a:cxnLst>
              <a:rect l="0" t="0" r="r" b="b"/>
              <a:pathLst>
                <a:path w="2" h="2">
                  <a:moveTo>
                    <a:pt x="0" y="1"/>
                  </a:moveTo>
                  <a:cubicBezTo>
                    <a:pt x="0" y="1"/>
                    <a:pt x="0" y="1"/>
                    <a:pt x="0" y="0"/>
                  </a:cubicBezTo>
                  <a:cubicBezTo>
                    <a:pt x="1" y="1"/>
                    <a:pt x="1" y="1"/>
                    <a:pt x="2" y="2"/>
                  </a:cubicBezTo>
                  <a:cubicBezTo>
                    <a:pt x="2" y="2"/>
                    <a:pt x="2" y="2"/>
                    <a:pt x="2" y="2"/>
                  </a:cubicBezTo>
                  <a:cubicBezTo>
                    <a:pt x="2" y="2"/>
                    <a:pt x="2" y="2"/>
                    <a:pt x="2" y="2"/>
                  </a:cubicBezTo>
                  <a:cubicBezTo>
                    <a:pt x="2" y="2"/>
                    <a:pt x="1" y="1"/>
                    <a:pt x="0" y="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9" name="Freeform 147">
              <a:extLst>
                <a:ext uri="{FF2B5EF4-FFF2-40B4-BE49-F238E27FC236}">
                  <a16:creationId xmlns="" xmlns:a16="http://schemas.microsoft.com/office/drawing/2014/main" id="{E8418A3C-98B7-4EEF-8566-3C12AF042C8B}"/>
                </a:ext>
              </a:extLst>
            </p:cNvPr>
            <p:cNvSpPr>
              <a:spLocks/>
            </p:cNvSpPr>
            <p:nvPr/>
          </p:nvSpPr>
          <p:spPr bwMode="auto">
            <a:xfrm flipH="1">
              <a:off x="1450975" y="5414963"/>
              <a:ext cx="88900" cy="96838"/>
            </a:xfrm>
            <a:custGeom>
              <a:avLst/>
              <a:gdLst>
                <a:gd name="T0" fmla="*/ 9 w 31"/>
                <a:gd name="T1" fmla="*/ 0 h 34"/>
                <a:gd name="T2" fmla="*/ 7 w 31"/>
                <a:gd name="T3" fmla="*/ 0 h 34"/>
                <a:gd name="T4" fmla="*/ 7 w 31"/>
                <a:gd name="T5" fmla="*/ 0 h 34"/>
                <a:gd name="T6" fmla="*/ 7 w 31"/>
                <a:gd name="T7" fmla="*/ 1 h 34"/>
                <a:gd name="T8" fmla="*/ 6 w 31"/>
                <a:gd name="T9" fmla="*/ 2 h 34"/>
                <a:gd name="T10" fmla="*/ 7 w 31"/>
                <a:gd name="T11" fmla="*/ 7 h 34"/>
                <a:gd name="T12" fmla="*/ 7 w 31"/>
                <a:gd name="T13" fmla="*/ 8 h 34"/>
                <a:gd name="T14" fmla="*/ 6 w 31"/>
                <a:gd name="T15" fmla="*/ 8 h 34"/>
                <a:gd name="T16" fmla="*/ 5 w 31"/>
                <a:gd name="T17" fmla="*/ 9 h 34"/>
                <a:gd name="T18" fmla="*/ 2 w 31"/>
                <a:gd name="T19" fmla="*/ 10 h 34"/>
                <a:gd name="T20" fmla="*/ 0 w 31"/>
                <a:gd name="T21" fmla="*/ 13 h 34"/>
                <a:gd name="T22" fmla="*/ 2 w 31"/>
                <a:gd name="T23" fmla="*/ 23 h 34"/>
                <a:gd name="T24" fmla="*/ 5 w 31"/>
                <a:gd name="T25" fmla="*/ 34 h 34"/>
                <a:gd name="T26" fmla="*/ 7 w 31"/>
                <a:gd name="T27" fmla="*/ 15 h 34"/>
                <a:gd name="T28" fmla="*/ 7 w 31"/>
                <a:gd name="T29" fmla="*/ 15 h 34"/>
                <a:gd name="T30" fmla="*/ 16 w 31"/>
                <a:gd name="T31" fmla="*/ 29 h 34"/>
                <a:gd name="T32" fmla="*/ 14 w 31"/>
                <a:gd name="T33" fmla="*/ 11 h 34"/>
                <a:gd name="T34" fmla="*/ 15 w 31"/>
                <a:gd name="T35" fmla="*/ 11 h 34"/>
                <a:gd name="T36" fmla="*/ 25 w 31"/>
                <a:gd name="T37" fmla="*/ 19 h 34"/>
                <a:gd name="T38" fmla="*/ 19 w 31"/>
                <a:gd name="T39" fmla="*/ 8 h 34"/>
                <a:gd name="T40" fmla="*/ 23 w 31"/>
                <a:gd name="T41" fmla="*/ 5 h 34"/>
                <a:gd name="T42" fmla="*/ 31 w 31"/>
                <a:gd name="T43" fmla="*/ 7 h 34"/>
                <a:gd name="T44" fmla="*/ 29 w 31"/>
                <a:gd name="T45" fmla="*/ 6 h 34"/>
                <a:gd name="T46" fmla="*/ 28 w 31"/>
                <a:gd name="T47" fmla="*/ 5 h 34"/>
                <a:gd name="T48" fmla="*/ 9 w 31"/>
                <a:gd name="T4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1" h="34">
                  <a:moveTo>
                    <a:pt x="9" y="0"/>
                  </a:moveTo>
                  <a:cubicBezTo>
                    <a:pt x="8" y="0"/>
                    <a:pt x="8" y="0"/>
                    <a:pt x="7" y="0"/>
                  </a:cubicBezTo>
                  <a:cubicBezTo>
                    <a:pt x="7" y="0"/>
                    <a:pt x="7" y="0"/>
                    <a:pt x="7" y="0"/>
                  </a:cubicBezTo>
                  <a:cubicBezTo>
                    <a:pt x="7" y="0"/>
                    <a:pt x="7" y="0"/>
                    <a:pt x="7" y="1"/>
                  </a:cubicBezTo>
                  <a:cubicBezTo>
                    <a:pt x="7" y="1"/>
                    <a:pt x="6" y="2"/>
                    <a:pt x="6" y="2"/>
                  </a:cubicBezTo>
                  <a:cubicBezTo>
                    <a:pt x="6" y="4"/>
                    <a:pt x="7" y="6"/>
                    <a:pt x="7" y="7"/>
                  </a:cubicBezTo>
                  <a:cubicBezTo>
                    <a:pt x="7" y="8"/>
                    <a:pt x="7" y="8"/>
                    <a:pt x="7" y="8"/>
                  </a:cubicBezTo>
                  <a:cubicBezTo>
                    <a:pt x="7" y="8"/>
                    <a:pt x="6" y="8"/>
                    <a:pt x="6" y="8"/>
                  </a:cubicBezTo>
                  <a:cubicBezTo>
                    <a:pt x="5" y="8"/>
                    <a:pt x="5" y="8"/>
                    <a:pt x="5" y="9"/>
                  </a:cubicBezTo>
                  <a:cubicBezTo>
                    <a:pt x="4" y="9"/>
                    <a:pt x="3" y="9"/>
                    <a:pt x="2" y="10"/>
                  </a:cubicBezTo>
                  <a:cubicBezTo>
                    <a:pt x="1" y="11"/>
                    <a:pt x="0" y="11"/>
                    <a:pt x="0" y="13"/>
                  </a:cubicBezTo>
                  <a:cubicBezTo>
                    <a:pt x="0" y="15"/>
                    <a:pt x="1" y="18"/>
                    <a:pt x="2" y="23"/>
                  </a:cubicBezTo>
                  <a:cubicBezTo>
                    <a:pt x="3" y="25"/>
                    <a:pt x="4" y="29"/>
                    <a:pt x="5" y="34"/>
                  </a:cubicBezTo>
                  <a:cubicBezTo>
                    <a:pt x="5" y="34"/>
                    <a:pt x="3" y="18"/>
                    <a:pt x="7" y="15"/>
                  </a:cubicBezTo>
                  <a:cubicBezTo>
                    <a:pt x="7" y="15"/>
                    <a:pt x="7" y="15"/>
                    <a:pt x="7" y="15"/>
                  </a:cubicBezTo>
                  <a:cubicBezTo>
                    <a:pt x="11" y="15"/>
                    <a:pt x="16" y="29"/>
                    <a:pt x="16" y="29"/>
                  </a:cubicBezTo>
                  <a:cubicBezTo>
                    <a:pt x="16" y="29"/>
                    <a:pt x="12" y="13"/>
                    <a:pt x="14" y="11"/>
                  </a:cubicBezTo>
                  <a:cubicBezTo>
                    <a:pt x="14" y="11"/>
                    <a:pt x="15" y="11"/>
                    <a:pt x="15" y="11"/>
                  </a:cubicBezTo>
                  <a:cubicBezTo>
                    <a:pt x="17" y="11"/>
                    <a:pt x="22" y="15"/>
                    <a:pt x="25" y="19"/>
                  </a:cubicBezTo>
                  <a:cubicBezTo>
                    <a:pt x="23" y="16"/>
                    <a:pt x="21" y="11"/>
                    <a:pt x="19" y="8"/>
                  </a:cubicBezTo>
                  <a:cubicBezTo>
                    <a:pt x="18" y="6"/>
                    <a:pt x="20" y="5"/>
                    <a:pt x="23" y="5"/>
                  </a:cubicBezTo>
                  <a:cubicBezTo>
                    <a:pt x="26" y="5"/>
                    <a:pt x="29" y="5"/>
                    <a:pt x="31" y="7"/>
                  </a:cubicBezTo>
                  <a:cubicBezTo>
                    <a:pt x="31" y="6"/>
                    <a:pt x="30" y="6"/>
                    <a:pt x="29" y="6"/>
                  </a:cubicBezTo>
                  <a:cubicBezTo>
                    <a:pt x="29" y="5"/>
                    <a:pt x="28" y="5"/>
                    <a:pt x="28" y="5"/>
                  </a:cubicBezTo>
                  <a:cubicBezTo>
                    <a:pt x="20" y="1"/>
                    <a:pt x="13" y="0"/>
                    <a:pt x="9" y="0"/>
                  </a:cubicBezTo>
                </a:path>
              </a:pathLst>
            </a:custGeom>
            <a:solidFill>
              <a:srgbClr val="FFE5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0" name="Freeform 148">
              <a:extLst>
                <a:ext uri="{FF2B5EF4-FFF2-40B4-BE49-F238E27FC236}">
                  <a16:creationId xmlns="" xmlns:a16="http://schemas.microsoft.com/office/drawing/2014/main" id="{FDC26E62-2E0F-41C3-89B6-D191CDD9DBEC}"/>
                </a:ext>
              </a:extLst>
            </p:cNvPr>
            <p:cNvSpPr>
              <a:spLocks/>
            </p:cNvSpPr>
            <p:nvPr/>
          </p:nvSpPr>
          <p:spPr bwMode="auto">
            <a:xfrm flipH="1">
              <a:off x="1397000" y="5429250"/>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1" name="Freeform 149">
              <a:extLst>
                <a:ext uri="{FF2B5EF4-FFF2-40B4-BE49-F238E27FC236}">
                  <a16:creationId xmlns="" xmlns:a16="http://schemas.microsoft.com/office/drawing/2014/main" id="{FC6DDD2C-9DB9-42F4-A357-5878E59F56CF}"/>
                </a:ext>
              </a:extLst>
            </p:cNvPr>
            <p:cNvSpPr>
              <a:spLocks/>
            </p:cNvSpPr>
            <p:nvPr/>
          </p:nvSpPr>
          <p:spPr bwMode="auto">
            <a:xfrm flipH="1">
              <a:off x="1289050" y="5343525"/>
              <a:ext cx="125413" cy="96838"/>
            </a:xfrm>
            <a:custGeom>
              <a:avLst/>
              <a:gdLst>
                <a:gd name="T0" fmla="*/ 28 w 44"/>
                <a:gd name="T1" fmla="*/ 0 h 34"/>
                <a:gd name="T2" fmla="*/ 22 w 44"/>
                <a:gd name="T3" fmla="*/ 3 h 34"/>
                <a:gd name="T4" fmla="*/ 15 w 44"/>
                <a:gd name="T5" fmla="*/ 8 h 34"/>
                <a:gd name="T6" fmla="*/ 14 w 44"/>
                <a:gd name="T7" fmla="*/ 9 h 34"/>
                <a:gd name="T8" fmla="*/ 14 w 44"/>
                <a:gd name="T9" fmla="*/ 9 h 34"/>
                <a:gd name="T10" fmla="*/ 12 w 44"/>
                <a:gd name="T11" fmla="*/ 10 h 34"/>
                <a:gd name="T12" fmla="*/ 11 w 44"/>
                <a:gd name="T13" fmla="*/ 12 h 34"/>
                <a:gd name="T14" fmla="*/ 9 w 44"/>
                <a:gd name="T15" fmla="*/ 13 h 34"/>
                <a:gd name="T16" fmla="*/ 8 w 44"/>
                <a:gd name="T17" fmla="*/ 15 h 34"/>
                <a:gd name="T18" fmla="*/ 4 w 44"/>
                <a:gd name="T19" fmla="*/ 19 h 34"/>
                <a:gd name="T20" fmla="*/ 3 w 44"/>
                <a:gd name="T21" fmla="*/ 21 h 34"/>
                <a:gd name="T22" fmla="*/ 2 w 44"/>
                <a:gd name="T23" fmla="*/ 23 h 34"/>
                <a:gd name="T24" fmla="*/ 1 w 44"/>
                <a:gd name="T25" fmla="*/ 26 h 34"/>
                <a:gd name="T26" fmla="*/ 1 w 44"/>
                <a:gd name="T27" fmla="*/ 28 h 34"/>
                <a:gd name="T28" fmla="*/ 0 w 44"/>
                <a:gd name="T29" fmla="*/ 31 h 34"/>
                <a:gd name="T30" fmla="*/ 0 w 44"/>
                <a:gd name="T31" fmla="*/ 33 h 34"/>
                <a:gd name="T32" fmla="*/ 12 w 44"/>
                <a:gd name="T33" fmla="*/ 19 h 34"/>
                <a:gd name="T34" fmla="*/ 12 w 44"/>
                <a:gd name="T35" fmla="*/ 19 h 34"/>
                <a:gd name="T36" fmla="*/ 21 w 44"/>
                <a:gd name="T37" fmla="*/ 34 h 34"/>
                <a:gd name="T38" fmla="*/ 20 w 44"/>
                <a:gd name="T39" fmla="*/ 17 h 34"/>
                <a:gd name="T40" fmla="*/ 22 w 44"/>
                <a:gd name="T41" fmla="*/ 12 h 34"/>
                <a:gd name="T42" fmla="*/ 25 w 44"/>
                <a:gd name="T43" fmla="*/ 14 h 34"/>
                <a:gd name="T44" fmla="*/ 28 w 44"/>
                <a:gd name="T45" fmla="*/ 28 h 34"/>
                <a:gd name="T46" fmla="*/ 31 w 44"/>
                <a:gd name="T47" fmla="*/ 12 h 34"/>
                <a:gd name="T48" fmla="*/ 32 w 44"/>
                <a:gd name="T49" fmla="*/ 8 h 34"/>
                <a:gd name="T50" fmla="*/ 37 w 44"/>
                <a:gd name="T51" fmla="*/ 15 h 34"/>
                <a:gd name="T52" fmla="*/ 37 w 44"/>
                <a:gd name="T53" fmla="*/ 34 h 34"/>
                <a:gd name="T54" fmla="*/ 42 w 44"/>
                <a:gd name="T55" fmla="*/ 11 h 34"/>
                <a:gd name="T56" fmla="*/ 42 w 44"/>
                <a:gd name="T57" fmla="*/ 11 h 34"/>
                <a:gd name="T58" fmla="*/ 42 w 44"/>
                <a:gd name="T59" fmla="*/ 11 h 34"/>
                <a:gd name="T60" fmla="*/ 42 w 44"/>
                <a:gd name="T61" fmla="*/ 11 h 34"/>
                <a:gd name="T62" fmla="*/ 36 w 44"/>
                <a:gd name="T63" fmla="*/ 2 h 34"/>
                <a:gd name="T64" fmla="*/ 36 w 44"/>
                <a:gd name="T65" fmla="*/ 2 h 34"/>
                <a:gd name="T66" fmla="*/ 33 w 44"/>
                <a:gd name="T67" fmla="*/ 2 h 34"/>
                <a:gd name="T68" fmla="*/ 31 w 44"/>
                <a:gd name="T69" fmla="*/ 3 h 34"/>
                <a:gd name="T70" fmla="*/ 30 w 44"/>
                <a:gd name="T71" fmla="*/ 2 h 34"/>
                <a:gd name="T72" fmla="*/ 28 w 44"/>
                <a:gd name="T73"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 h="34">
                  <a:moveTo>
                    <a:pt x="28" y="0"/>
                  </a:moveTo>
                  <a:cubicBezTo>
                    <a:pt x="26" y="0"/>
                    <a:pt x="24" y="1"/>
                    <a:pt x="22" y="3"/>
                  </a:cubicBezTo>
                  <a:cubicBezTo>
                    <a:pt x="20" y="4"/>
                    <a:pt x="18" y="6"/>
                    <a:pt x="15" y="8"/>
                  </a:cubicBezTo>
                  <a:cubicBezTo>
                    <a:pt x="14" y="9"/>
                    <a:pt x="14" y="9"/>
                    <a:pt x="14" y="9"/>
                  </a:cubicBezTo>
                  <a:cubicBezTo>
                    <a:pt x="14" y="9"/>
                    <a:pt x="14" y="9"/>
                    <a:pt x="14" y="9"/>
                  </a:cubicBezTo>
                  <a:cubicBezTo>
                    <a:pt x="13" y="9"/>
                    <a:pt x="13" y="10"/>
                    <a:pt x="12" y="10"/>
                  </a:cubicBezTo>
                  <a:cubicBezTo>
                    <a:pt x="12" y="11"/>
                    <a:pt x="11" y="11"/>
                    <a:pt x="11" y="12"/>
                  </a:cubicBezTo>
                  <a:cubicBezTo>
                    <a:pt x="10" y="12"/>
                    <a:pt x="10" y="13"/>
                    <a:pt x="9" y="13"/>
                  </a:cubicBezTo>
                  <a:cubicBezTo>
                    <a:pt x="9" y="14"/>
                    <a:pt x="8" y="14"/>
                    <a:pt x="8" y="15"/>
                  </a:cubicBezTo>
                  <a:cubicBezTo>
                    <a:pt x="6" y="16"/>
                    <a:pt x="5" y="18"/>
                    <a:pt x="4" y="19"/>
                  </a:cubicBezTo>
                  <a:cubicBezTo>
                    <a:pt x="4" y="20"/>
                    <a:pt x="4" y="20"/>
                    <a:pt x="3" y="21"/>
                  </a:cubicBezTo>
                  <a:cubicBezTo>
                    <a:pt x="3" y="21"/>
                    <a:pt x="2" y="22"/>
                    <a:pt x="2" y="23"/>
                  </a:cubicBezTo>
                  <a:cubicBezTo>
                    <a:pt x="2" y="24"/>
                    <a:pt x="1" y="25"/>
                    <a:pt x="1" y="26"/>
                  </a:cubicBezTo>
                  <a:cubicBezTo>
                    <a:pt x="1" y="27"/>
                    <a:pt x="1" y="27"/>
                    <a:pt x="1" y="28"/>
                  </a:cubicBezTo>
                  <a:cubicBezTo>
                    <a:pt x="0" y="29"/>
                    <a:pt x="0" y="30"/>
                    <a:pt x="0" y="31"/>
                  </a:cubicBezTo>
                  <a:cubicBezTo>
                    <a:pt x="0" y="32"/>
                    <a:pt x="0" y="33"/>
                    <a:pt x="0" y="33"/>
                  </a:cubicBezTo>
                  <a:cubicBezTo>
                    <a:pt x="0" y="33"/>
                    <a:pt x="6" y="19"/>
                    <a:pt x="12" y="19"/>
                  </a:cubicBezTo>
                  <a:cubicBezTo>
                    <a:pt x="12" y="19"/>
                    <a:pt x="12" y="19"/>
                    <a:pt x="12" y="19"/>
                  </a:cubicBezTo>
                  <a:cubicBezTo>
                    <a:pt x="18" y="19"/>
                    <a:pt x="21" y="34"/>
                    <a:pt x="21" y="34"/>
                  </a:cubicBezTo>
                  <a:cubicBezTo>
                    <a:pt x="21" y="34"/>
                    <a:pt x="22" y="22"/>
                    <a:pt x="20" y="17"/>
                  </a:cubicBezTo>
                  <a:cubicBezTo>
                    <a:pt x="19" y="13"/>
                    <a:pt x="21" y="12"/>
                    <a:pt x="22" y="12"/>
                  </a:cubicBezTo>
                  <a:cubicBezTo>
                    <a:pt x="23" y="12"/>
                    <a:pt x="25" y="12"/>
                    <a:pt x="25" y="14"/>
                  </a:cubicBezTo>
                  <a:cubicBezTo>
                    <a:pt x="28" y="17"/>
                    <a:pt x="28" y="27"/>
                    <a:pt x="28" y="28"/>
                  </a:cubicBezTo>
                  <a:cubicBezTo>
                    <a:pt x="29" y="27"/>
                    <a:pt x="31" y="19"/>
                    <a:pt x="31" y="12"/>
                  </a:cubicBezTo>
                  <a:cubicBezTo>
                    <a:pt x="30" y="10"/>
                    <a:pt x="31" y="8"/>
                    <a:pt x="32" y="8"/>
                  </a:cubicBezTo>
                  <a:cubicBezTo>
                    <a:pt x="34" y="8"/>
                    <a:pt x="36" y="11"/>
                    <a:pt x="37" y="15"/>
                  </a:cubicBezTo>
                  <a:cubicBezTo>
                    <a:pt x="39" y="21"/>
                    <a:pt x="37" y="34"/>
                    <a:pt x="37" y="34"/>
                  </a:cubicBezTo>
                  <a:cubicBezTo>
                    <a:pt x="37" y="34"/>
                    <a:pt x="44" y="23"/>
                    <a:pt x="42" y="11"/>
                  </a:cubicBezTo>
                  <a:cubicBezTo>
                    <a:pt x="42" y="11"/>
                    <a:pt x="42" y="11"/>
                    <a:pt x="42" y="11"/>
                  </a:cubicBezTo>
                  <a:cubicBezTo>
                    <a:pt x="42" y="11"/>
                    <a:pt x="42" y="11"/>
                    <a:pt x="42" y="11"/>
                  </a:cubicBezTo>
                  <a:cubicBezTo>
                    <a:pt x="42" y="11"/>
                    <a:pt x="42" y="11"/>
                    <a:pt x="42" y="11"/>
                  </a:cubicBezTo>
                  <a:cubicBezTo>
                    <a:pt x="40" y="5"/>
                    <a:pt x="38" y="2"/>
                    <a:pt x="36" y="2"/>
                  </a:cubicBezTo>
                  <a:cubicBezTo>
                    <a:pt x="36" y="2"/>
                    <a:pt x="36" y="2"/>
                    <a:pt x="36" y="2"/>
                  </a:cubicBezTo>
                  <a:cubicBezTo>
                    <a:pt x="35" y="2"/>
                    <a:pt x="34" y="2"/>
                    <a:pt x="33" y="2"/>
                  </a:cubicBezTo>
                  <a:cubicBezTo>
                    <a:pt x="33" y="3"/>
                    <a:pt x="32" y="3"/>
                    <a:pt x="31" y="3"/>
                  </a:cubicBezTo>
                  <a:cubicBezTo>
                    <a:pt x="31" y="3"/>
                    <a:pt x="30" y="3"/>
                    <a:pt x="30" y="2"/>
                  </a:cubicBezTo>
                  <a:cubicBezTo>
                    <a:pt x="30" y="1"/>
                    <a:pt x="29" y="0"/>
                    <a:pt x="28" y="0"/>
                  </a:cubicBezTo>
                </a:path>
              </a:pathLst>
            </a:custGeom>
            <a:solidFill>
              <a:srgbClr val="FFE5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2" name="Freeform 150">
              <a:extLst>
                <a:ext uri="{FF2B5EF4-FFF2-40B4-BE49-F238E27FC236}">
                  <a16:creationId xmlns="" xmlns:a16="http://schemas.microsoft.com/office/drawing/2014/main" id="{ED97604E-B58C-46C9-A63F-269226F34BC3}"/>
                </a:ext>
              </a:extLst>
            </p:cNvPr>
            <p:cNvSpPr>
              <a:spLocks/>
            </p:cNvSpPr>
            <p:nvPr/>
          </p:nvSpPr>
          <p:spPr bwMode="auto">
            <a:xfrm flipH="1">
              <a:off x="1320800" y="5580063"/>
              <a:ext cx="100013" cy="92075"/>
            </a:xfrm>
            <a:custGeom>
              <a:avLst/>
              <a:gdLst>
                <a:gd name="T0" fmla="*/ 20 w 35"/>
                <a:gd name="T1" fmla="*/ 0 h 32"/>
                <a:gd name="T2" fmla="*/ 18 w 35"/>
                <a:gd name="T3" fmla="*/ 21 h 32"/>
                <a:gd name="T4" fmla="*/ 3 w 35"/>
                <a:gd name="T5" fmla="*/ 15 h 32"/>
                <a:gd name="T6" fmla="*/ 11 w 35"/>
                <a:gd name="T7" fmla="*/ 24 h 32"/>
                <a:gd name="T8" fmla="*/ 0 w 35"/>
                <a:gd name="T9" fmla="*/ 31 h 32"/>
                <a:gd name="T10" fmla="*/ 10 w 35"/>
                <a:gd name="T11" fmla="*/ 30 h 32"/>
                <a:gd name="T12" fmla="*/ 17 w 35"/>
                <a:gd name="T13" fmla="*/ 29 h 32"/>
                <a:gd name="T14" fmla="*/ 25 w 35"/>
                <a:gd name="T15" fmla="*/ 26 h 32"/>
                <a:gd name="T16" fmla="*/ 35 w 35"/>
                <a:gd name="T17" fmla="*/ 9 h 32"/>
                <a:gd name="T18" fmla="*/ 23 w 35"/>
                <a:gd name="T19" fmla="*/ 19 h 32"/>
                <a:gd name="T20" fmla="*/ 20 w 35"/>
                <a:gd name="T21"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 h="32">
                  <a:moveTo>
                    <a:pt x="20" y="0"/>
                  </a:moveTo>
                  <a:cubicBezTo>
                    <a:pt x="20" y="0"/>
                    <a:pt x="21" y="17"/>
                    <a:pt x="18" y="21"/>
                  </a:cubicBezTo>
                  <a:cubicBezTo>
                    <a:pt x="14" y="24"/>
                    <a:pt x="3" y="15"/>
                    <a:pt x="3" y="15"/>
                  </a:cubicBezTo>
                  <a:cubicBezTo>
                    <a:pt x="3" y="15"/>
                    <a:pt x="5" y="23"/>
                    <a:pt x="11" y="24"/>
                  </a:cubicBezTo>
                  <a:cubicBezTo>
                    <a:pt x="11" y="24"/>
                    <a:pt x="11" y="27"/>
                    <a:pt x="0" y="31"/>
                  </a:cubicBezTo>
                  <a:cubicBezTo>
                    <a:pt x="0" y="31"/>
                    <a:pt x="5" y="31"/>
                    <a:pt x="10" y="30"/>
                  </a:cubicBezTo>
                  <a:cubicBezTo>
                    <a:pt x="12" y="30"/>
                    <a:pt x="17" y="29"/>
                    <a:pt x="17" y="29"/>
                  </a:cubicBezTo>
                  <a:cubicBezTo>
                    <a:pt x="17" y="29"/>
                    <a:pt x="25" y="32"/>
                    <a:pt x="25" y="26"/>
                  </a:cubicBezTo>
                  <a:cubicBezTo>
                    <a:pt x="25" y="26"/>
                    <a:pt x="33" y="15"/>
                    <a:pt x="35" y="9"/>
                  </a:cubicBezTo>
                  <a:cubicBezTo>
                    <a:pt x="35" y="9"/>
                    <a:pt x="28" y="18"/>
                    <a:pt x="23" y="19"/>
                  </a:cubicBezTo>
                  <a:cubicBezTo>
                    <a:pt x="23" y="19"/>
                    <a:pt x="23" y="10"/>
                    <a:pt x="20" y="0"/>
                  </a:cubicBezTo>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3" name="Freeform 151">
              <a:extLst>
                <a:ext uri="{FF2B5EF4-FFF2-40B4-BE49-F238E27FC236}">
                  <a16:creationId xmlns="" xmlns:a16="http://schemas.microsoft.com/office/drawing/2014/main" id="{FA4115A7-EC07-4082-B949-50E6507BB978}"/>
                </a:ext>
              </a:extLst>
            </p:cNvPr>
            <p:cNvSpPr>
              <a:spLocks/>
            </p:cNvSpPr>
            <p:nvPr/>
          </p:nvSpPr>
          <p:spPr bwMode="auto">
            <a:xfrm flipH="1">
              <a:off x="1122363" y="5659438"/>
              <a:ext cx="241300" cy="179388"/>
            </a:xfrm>
            <a:custGeom>
              <a:avLst/>
              <a:gdLst>
                <a:gd name="T0" fmla="*/ 0 w 85"/>
                <a:gd name="T1" fmla="*/ 2 h 63"/>
                <a:gd name="T2" fmla="*/ 80 w 85"/>
                <a:gd name="T3" fmla="*/ 61 h 63"/>
                <a:gd name="T4" fmla="*/ 84 w 85"/>
                <a:gd name="T5" fmla="*/ 60 h 63"/>
                <a:gd name="T6" fmla="*/ 5 w 85"/>
                <a:gd name="T7" fmla="*/ 0 h 63"/>
                <a:gd name="T8" fmla="*/ 0 w 85"/>
                <a:gd name="T9" fmla="*/ 2 h 63"/>
              </a:gdLst>
              <a:ahLst/>
              <a:cxnLst>
                <a:cxn ang="0">
                  <a:pos x="T0" y="T1"/>
                </a:cxn>
                <a:cxn ang="0">
                  <a:pos x="T2" y="T3"/>
                </a:cxn>
                <a:cxn ang="0">
                  <a:pos x="T4" y="T5"/>
                </a:cxn>
                <a:cxn ang="0">
                  <a:pos x="T6" y="T7"/>
                </a:cxn>
                <a:cxn ang="0">
                  <a:pos x="T8" y="T9"/>
                </a:cxn>
              </a:cxnLst>
              <a:rect l="0" t="0" r="r" b="b"/>
              <a:pathLst>
                <a:path w="85" h="63">
                  <a:moveTo>
                    <a:pt x="0" y="2"/>
                  </a:moveTo>
                  <a:cubicBezTo>
                    <a:pt x="0" y="2"/>
                    <a:pt x="29" y="43"/>
                    <a:pt x="80" y="61"/>
                  </a:cubicBezTo>
                  <a:cubicBezTo>
                    <a:pt x="80" y="61"/>
                    <a:pt x="85" y="63"/>
                    <a:pt x="84" y="60"/>
                  </a:cubicBezTo>
                  <a:cubicBezTo>
                    <a:pt x="82" y="53"/>
                    <a:pt x="45" y="54"/>
                    <a:pt x="5" y="0"/>
                  </a:cubicBezTo>
                  <a:cubicBezTo>
                    <a:pt x="0" y="2"/>
                    <a:pt x="0" y="2"/>
                    <a:pt x="0" y="2"/>
                  </a:cubicBezTo>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4" name="Freeform 152">
              <a:extLst>
                <a:ext uri="{FF2B5EF4-FFF2-40B4-BE49-F238E27FC236}">
                  <a16:creationId xmlns="" xmlns:a16="http://schemas.microsoft.com/office/drawing/2014/main" id="{8DF9965E-3E58-40D3-AEAE-76B1036D7479}"/>
                </a:ext>
              </a:extLst>
            </p:cNvPr>
            <p:cNvSpPr>
              <a:spLocks/>
            </p:cNvSpPr>
            <p:nvPr/>
          </p:nvSpPr>
          <p:spPr bwMode="auto">
            <a:xfrm flipH="1">
              <a:off x="1973263" y="5834063"/>
              <a:ext cx="314325" cy="125413"/>
            </a:xfrm>
            <a:custGeom>
              <a:avLst/>
              <a:gdLst>
                <a:gd name="T0" fmla="*/ 24 w 111"/>
                <a:gd name="T1" fmla="*/ 36 h 44"/>
                <a:gd name="T2" fmla="*/ 23 w 111"/>
                <a:gd name="T3" fmla="*/ 35 h 44"/>
                <a:gd name="T4" fmla="*/ 21 w 111"/>
                <a:gd name="T5" fmla="*/ 34 h 44"/>
                <a:gd name="T6" fmla="*/ 1 w 111"/>
                <a:gd name="T7" fmla="*/ 13 h 44"/>
                <a:gd name="T8" fmla="*/ 2 w 111"/>
                <a:gd name="T9" fmla="*/ 8 h 44"/>
                <a:gd name="T10" fmla="*/ 16 w 111"/>
                <a:gd name="T11" fmla="*/ 8 h 44"/>
                <a:gd name="T12" fmla="*/ 18 w 111"/>
                <a:gd name="T13" fmla="*/ 8 h 44"/>
                <a:gd name="T14" fmla="*/ 18 w 111"/>
                <a:gd name="T15" fmla="*/ 8 h 44"/>
                <a:gd name="T16" fmla="*/ 18 w 111"/>
                <a:gd name="T17" fmla="*/ 8 h 44"/>
                <a:gd name="T18" fmla="*/ 19 w 111"/>
                <a:gd name="T19" fmla="*/ 8 h 44"/>
                <a:gd name="T20" fmla="*/ 31 w 111"/>
                <a:gd name="T21" fmla="*/ 9 h 44"/>
                <a:gd name="T22" fmla="*/ 64 w 111"/>
                <a:gd name="T23" fmla="*/ 7 h 44"/>
                <a:gd name="T24" fmla="*/ 96 w 111"/>
                <a:gd name="T25" fmla="*/ 1 h 44"/>
                <a:gd name="T26" fmla="*/ 102 w 111"/>
                <a:gd name="T27" fmla="*/ 0 h 44"/>
                <a:gd name="T28" fmla="*/ 111 w 111"/>
                <a:gd name="T29" fmla="*/ 7 h 44"/>
                <a:gd name="T30" fmla="*/ 102 w 111"/>
                <a:gd name="T31" fmla="*/ 18 h 44"/>
                <a:gd name="T32" fmla="*/ 50 w 111"/>
                <a:gd name="T33" fmla="*/ 43 h 44"/>
                <a:gd name="T34" fmla="*/ 24 w 111"/>
                <a:gd name="T35" fmla="*/ 36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1" h="44">
                  <a:moveTo>
                    <a:pt x="24" y="36"/>
                  </a:moveTo>
                  <a:cubicBezTo>
                    <a:pt x="23" y="35"/>
                    <a:pt x="23" y="35"/>
                    <a:pt x="23" y="35"/>
                  </a:cubicBezTo>
                  <a:cubicBezTo>
                    <a:pt x="22" y="35"/>
                    <a:pt x="21" y="35"/>
                    <a:pt x="21" y="34"/>
                  </a:cubicBezTo>
                  <a:cubicBezTo>
                    <a:pt x="8" y="28"/>
                    <a:pt x="0" y="15"/>
                    <a:pt x="1" y="13"/>
                  </a:cubicBezTo>
                  <a:cubicBezTo>
                    <a:pt x="0" y="9"/>
                    <a:pt x="2" y="11"/>
                    <a:pt x="2" y="8"/>
                  </a:cubicBezTo>
                  <a:cubicBezTo>
                    <a:pt x="2" y="6"/>
                    <a:pt x="4" y="5"/>
                    <a:pt x="16" y="8"/>
                  </a:cubicBezTo>
                  <a:cubicBezTo>
                    <a:pt x="17" y="8"/>
                    <a:pt x="17" y="8"/>
                    <a:pt x="18" y="8"/>
                  </a:cubicBezTo>
                  <a:cubicBezTo>
                    <a:pt x="18" y="8"/>
                    <a:pt x="18" y="8"/>
                    <a:pt x="18" y="8"/>
                  </a:cubicBezTo>
                  <a:cubicBezTo>
                    <a:pt x="18" y="8"/>
                    <a:pt x="18" y="8"/>
                    <a:pt x="18" y="8"/>
                  </a:cubicBezTo>
                  <a:cubicBezTo>
                    <a:pt x="18" y="8"/>
                    <a:pt x="19" y="8"/>
                    <a:pt x="19" y="8"/>
                  </a:cubicBezTo>
                  <a:cubicBezTo>
                    <a:pt x="22" y="9"/>
                    <a:pt x="26" y="9"/>
                    <a:pt x="31" y="9"/>
                  </a:cubicBezTo>
                  <a:cubicBezTo>
                    <a:pt x="42" y="10"/>
                    <a:pt x="56" y="9"/>
                    <a:pt x="64" y="7"/>
                  </a:cubicBezTo>
                  <a:cubicBezTo>
                    <a:pt x="71" y="6"/>
                    <a:pt x="87" y="3"/>
                    <a:pt x="96" y="1"/>
                  </a:cubicBezTo>
                  <a:cubicBezTo>
                    <a:pt x="99" y="1"/>
                    <a:pt x="102" y="0"/>
                    <a:pt x="102" y="0"/>
                  </a:cubicBezTo>
                  <a:cubicBezTo>
                    <a:pt x="111" y="7"/>
                    <a:pt x="111" y="7"/>
                    <a:pt x="111" y="7"/>
                  </a:cubicBezTo>
                  <a:cubicBezTo>
                    <a:pt x="108" y="11"/>
                    <a:pt x="105" y="15"/>
                    <a:pt x="102" y="18"/>
                  </a:cubicBezTo>
                  <a:cubicBezTo>
                    <a:pt x="84" y="39"/>
                    <a:pt x="66" y="44"/>
                    <a:pt x="50" y="43"/>
                  </a:cubicBezTo>
                  <a:cubicBezTo>
                    <a:pt x="40" y="42"/>
                    <a:pt x="30" y="39"/>
                    <a:pt x="24" y="36"/>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5" name="Freeform 153">
              <a:extLst>
                <a:ext uri="{FF2B5EF4-FFF2-40B4-BE49-F238E27FC236}">
                  <a16:creationId xmlns="" xmlns:a16="http://schemas.microsoft.com/office/drawing/2014/main" id="{8E6027AF-506B-44FC-8A2F-51264673452A}"/>
                </a:ext>
              </a:extLst>
            </p:cNvPr>
            <p:cNvSpPr>
              <a:spLocks noEditPoints="1"/>
            </p:cNvSpPr>
            <p:nvPr/>
          </p:nvSpPr>
          <p:spPr bwMode="auto">
            <a:xfrm flipH="1">
              <a:off x="2009775" y="5859463"/>
              <a:ext cx="190500" cy="96838"/>
            </a:xfrm>
            <a:custGeom>
              <a:avLst/>
              <a:gdLst>
                <a:gd name="T0" fmla="*/ 36 w 67"/>
                <a:gd name="T1" fmla="*/ 31 h 34"/>
                <a:gd name="T2" fmla="*/ 19 w 67"/>
                <a:gd name="T3" fmla="*/ 34 h 34"/>
                <a:gd name="T4" fmla="*/ 23 w 67"/>
                <a:gd name="T5" fmla="*/ 34 h 34"/>
                <a:gd name="T6" fmla="*/ 33 w 67"/>
                <a:gd name="T7" fmla="*/ 33 h 34"/>
                <a:gd name="T8" fmla="*/ 36 w 67"/>
                <a:gd name="T9" fmla="*/ 31 h 34"/>
                <a:gd name="T10" fmla="*/ 67 w 67"/>
                <a:gd name="T11" fmla="*/ 3 h 34"/>
                <a:gd name="T12" fmla="*/ 64 w 67"/>
                <a:gd name="T13" fmla="*/ 3 h 34"/>
                <a:gd name="T14" fmla="*/ 47 w 67"/>
                <a:gd name="T15" fmla="*/ 6 h 34"/>
                <a:gd name="T16" fmla="*/ 44 w 67"/>
                <a:gd name="T17" fmla="*/ 5 h 34"/>
                <a:gd name="T18" fmla="*/ 40 w 67"/>
                <a:gd name="T19" fmla="*/ 10 h 34"/>
                <a:gd name="T20" fmla="*/ 25 w 67"/>
                <a:gd name="T21" fmla="*/ 12 h 34"/>
                <a:gd name="T22" fmla="*/ 7 w 67"/>
                <a:gd name="T23" fmla="*/ 11 h 34"/>
                <a:gd name="T24" fmla="*/ 32 w 67"/>
                <a:gd name="T25" fmla="*/ 16 h 34"/>
                <a:gd name="T26" fmla="*/ 35 w 67"/>
                <a:gd name="T27" fmla="*/ 15 h 34"/>
                <a:gd name="T28" fmla="*/ 47 w 67"/>
                <a:gd name="T29" fmla="*/ 15 h 34"/>
                <a:gd name="T30" fmla="*/ 49 w 67"/>
                <a:gd name="T31" fmla="*/ 19 h 34"/>
                <a:gd name="T32" fmla="*/ 28 w 67"/>
                <a:gd name="T33" fmla="*/ 24 h 34"/>
                <a:gd name="T34" fmla="*/ 18 w 67"/>
                <a:gd name="T35" fmla="*/ 24 h 34"/>
                <a:gd name="T36" fmla="*/ 31 w 67"/>
                <a:gd name="T37" fmla="*/ 27 h 34"/>
                <a:gd name="T38" fmla="*/ 38 w 67"/>
                <a:gd name="T39" fmla="*/ 27 h 34"/>
                <a:gd name="T40" fmla="*/ 42 w 67"/>
                <a:gd name="T41" fmla="*/ 26 h 34"/>
                <a:gd name="T42" fmla="*/ 45 w 67"/>
                <a:gd name="T43" fmla="*/ 23 h 34"/>
                <a:gd name="T44" fmla="*/ 46 w 67"/>
                <a:gd name="T45" fmla="*/ 23 h 34"/>
                <a:gd name="T46" fmla="*/ 67 w 67"/>
                <a:gd name="T47" fmla="*/ 3 h 34"/>
                <a:gd name="T48" fmla="*/ 16 w 67"/>
                <a:gd name="T49" fmla="*/ 0 h 34"/>
                <a:gd name="T50" fmla="*/ 4 w 67"/>
                <a:gd name="T51" fmla="*/ 0 h 34"/>
                <a:gd name="T52" fmla="*/ 0 w 67"/>
                <a:gd name="T53" fmla="*/ 0 h 34"/>
                <a:gd name="T54" fmla="*/ 9 w 67"/>
                <a:gd name="T55" fmla="*/ 2 h 34"/>
                <a:gd name="T56" fmla="*/ 19 w 67"/>
                <a:gd name="T57" fmla="*/ 2 h 34"/>
                <a:gd name="T58" fmla="*/ 21 w 67"/>
                <a:gd name="T59" fmla="*/ 2 h 34"/>
                <a:gd name="T60" fmla="*/ 16 w 67"/>
                <a:gd name="T61"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7" h="34">
                  <a:moveTo>
                    <a:pt x="36" y="31"/>
                  </a:moveTo>
                  <a:cubicBezTo>
                    <a:pt x="30" y="32"/>
                    <a:pt x="23" y="34"/>
                    <a:pt x="19" y="34"/>
                  </a:cubicBezTo>
                  <a:cubicBezTo>
                    <a:pt x="20" y="34"/>
                    <a:pt x="22" y="34"/>
                    <a:pt x="23" y="34"/>
                  </a:cubicBezTo>
                  <a:cubicBezTo>
                    <a:pt x="26" y="34"/>
                    <a:pt x="29" y="34"/>
                    <a:pt x="33" y="33"/>
                  </a:cubicBezTo>
                  <a:cubicBezTo>
                    <a:pt x="34" y="33"/>
                    <a:pt x="35" y="32"/>
                    <a:pt x="36" y="31"/>
                  </a:cubicBezTo>
                  <a:moveTo>
                    <a:pt x="67" y="3"/>
                  </a:moveTo>
                  <a:cubicBezTo>
                    <a:pt x="67" y="3"/>
                    <a:pt x="66" y="3"/>
                    <a:pt x="64" y="3"/>
                  </a:cubicBezTo>
                  <a:cubicBezTo>
                    <a:pt x="59" y="5"/>
                    <a:pt x="53" y="6"/>
                    <a:pt x="47" y="6"/>
                  </a:cubicBezTo>
                  <a:cubicBezTo>
                    <a:pt x="46" y="6"/>
                    <a:pt x="45" y="5"/>
                    <a:pt x="44" y="5"/>
                  </a:cubicBezTo>
                  <a:cubicBezTo>
                    <a:pt x="44" y="7"/>
                    <a:pt x="43" y="9"/>
                    <a:pt x="40" y="10"/>
                  </a:cubicBezTo>
                  <a:cubicBezTo>
                    <a:pt x="37" y="12"/>
                    <a:pt x="31" y="12"/>
                    <a:pt x="25" y="12"/>
                  </a:cubicBezTo>
                  <a:cubicBezTo>
                    <a:pt x="16" y="12"/>
                    <a:pt x="7" y="11"/>
                    <a:pt x="7" y="11"/>
                  </a:cubicBezTo>
                  <a:cubicBezTo>
                    <a:pt x="7" y="11"/>
                    <a:pt x="20" y="16"/>
                    <a:pt x="32" y="16"/>
                  </a:cubicBezTo>
                  <a:cubicBezTo>
                    <a:pt x="33" y="16"/>
                    <a:pt x="34" y="16"/>
                    <a:pt x="35" y="15"/>
                  </a:cubicBezTo>
                  <a:cubicBezTo>
                    <a:pt x="40" y="15"/>
                    <a:pt x="44" y="15"/>
                    <a:pt x="47" y="15"/>
                  </a:cubicBezTo>
                  <a:cubicBezTo>
                    <a:pt x="51" y="15"/>
                    <a:pt x="52" y="16"/>
                    <a:pt x="49" y="19"/>
                  </a:cubicBezTo>
                  <a:cubicBezTo>
                    <a:pt x="46" y="22"/>
                    <a:pt x="38" y="24"/>
                    <a:pt x="28" y="24"/>
                  </a:cubicBezTo>
                  <a:cubicBezTo>
                    <a:pt x="25" y="24"/>
                    <a:pt x="22" y="24"/>
                    <a:pt x="18" y="24"/>
                  </a:cubicBezTo>
                  <a:cubicBezTo>
                    <a:pt x="21" y="26"/>
                    <a:pt x="26" y="27"/>
                    <a:pt x="31" y="27"/>
                  </a:cubicBezTo>
                  <a:cubicBezTo>
                    <a:pt x="33" y="27"/>
                    <a:pt x="36" y="27"/>
                    <a:pt x="38" y="27"/>
                  </a:cubicBezTo>
                  <a:cubicBezTo>
                    <a:pt x="39" y="26"/>
                    <a:pt x="41" y="26"/>
                    <a:pt x="42" y="26"/>
                  </a:cubicBezTo>
                  <a:cubicBezTo>
                    <a:pt x="43" y="25"/>
                    <a:pt x="44" y="24"/>
                    <a:pt x="45" y="23"/>
                  </a:cubicBezTo>
                  <a:cubicBezTo>
                    <a:pt x="46" y="23"/>
                    <a:pt x="46" y="23"/>
                    <a:pt x="46" y="23"/>
                  </a:cubicBezTo>
                  <a:cubicBezTo>
                    <a:pt x="54" y="17"/>
                    <a:pt x="62" y="12"/>
                    <a:pt x="67" y="3"/>
                  </a:cubicBezTo>
                  <a:moveTo>
                    <a:pt x="16" y="0"/>
                  </a:moveTo>
                  <a:cubicBezTo>
                    <a:pt x="12" y="0"/>
                    <a:pt x="8" y="0"/>
                    <a:pt x="4" y="0"/>
                  </a:cubicBezTo>
                  <a:cubicBezTo>
                    <a:pt x="3" y="0"/>
                    <a:pt x="1" y="0"/>
                    <a:pt x="0" y="0"/>
                  </a:cubicBezTo>
                  <a:cubicBezTo>
                    <a:pt x="2" y="2"/>
                    <a:pt x="5" y="2"/>
                    <a:pt x="9" y="2"/>
                  </a:cubicBezTo>
                  <a:cubicBezTo>
                    <a:pt x="12" y="2"/>
                    <a:pt x="15" y="2"/>
                    <a:pt x="19" y="2"/>
                  </a:cubicBezTo>
                  <a:cubicBezTo>
                    <a:pt x="20" y="2"/>
                    <a:pt x="20" y="2"/>
                    <a:pt x="21" y="2"/>
                  </a:cubicBezTo>
                  <a:cubicBezTo>
                    <a:pt x="19" y="1"/>
                    <a:pt x="18" y="1"/>
                    <a:pt x="16" y="0"/>
                  </a:cubicBezTo>
                </a:path>
              </a:pathLst>
            </a:custGeom>
            <a:solidFill>
              <a:srgbClr val="FCE9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6" name="Freeform 154">
              <a:extLst>
                <a:ext uri="{FF2B5EF4-FFF2-40B4-BE49-F238E27FC236}">
                  <a16:creationId xmlns="" xmlns:a16="http://schemas.microsoft.com/office/drawing/2014/main" id="{2918AD70-8891-4B6A-97A2-2443837FD8A9}"/>
                </a:ext>
              </a:extLst>
            </p:cNvPr>
            <p:cNvSpPr>
              <a:spLocks/>
            </p:cNvSpPr>
            <p:nvPr/>
          </p:nvSpPr>
          <p:spPr bwMode="auto">
            <a:xfrm flipH="1">
              <a:off x="1976438" y="5688013"/>
              <a:ext cx="280988" cy="207963"/>
            </a:xfrm>
            <a:custGeom>
              <a:avLst/>
              <a:gdLst>
                <a:gd name="T0" fmla="*/ 20 w 99"/>
                <a:gd name="T1" fmla="*/ 53 h 73"/>
                <a:gd name="T2" fmla="*/ 11 w 99"/>
                <a:gd name="T3" fmla="*/ 46 h 73"/>
                <a:gd name="T4" fmla="*/ 2 w 99"/>
                <a:gd name="T5" fmla="*/ 30 h 73"/>
                <a:gd name="T6" fmla="*/ 2 w 99"/>
                <a:gd name="T7" fmla="*/ 30 h 73"/>
                <a:gd name="T8" fmla="*/ 0 w 99"/>
                <a:gd name="T9" fmla="*/ 17 h 73"/>
                <a:gd name="T10" fmla="*/ 4 w 99"/>
                <a:gd name="T11" fmla="*/ 13 h 73"/>
                <a:gd name="T12" fmla="*/ 7 w 99"/>
                <a:gd name="T13" fmla="*/ 12 h 73"/>
                <a:gd name="T14" fmla="*/ 8 w 99"/>
                <a:gd name="T15" fmla="*/ 8 h 73"/>
                <a:gd name="T16" fmla="*/ 10 w 99"/>
                <a:gd name="T17" fmla="*/ 4 h 73"/>
                <a:gd name="T18" fmla="*/ 27 w 99"/>
                <a:gd name="T19" fmla="*/ 0 h 73"/>
                <a:gd name="T20" fmla="*/ 27 w 99"/>
                <a:gd name="T21" fmla="*/ 0 h 73"/>
                <a:gd name="T22" fmla="*/ 33 w 99"/>
                <a:gd name="T23" fmla="*/ 0 h 73"/>
                <a:gd name="T24" fmla="*/ 50 w 99"/>
                <a:gd name="T25" fmla="*/ 3 h 73"/>
                <a:gd name="T26" fmla="*/ 50 w 99"/>
                <a:gd name="T27" fmla="*/ 3 h 73"/>
                <a:gd name="T28" fmla="*/ 53 w 99"/>
                <a:gd name="T29" fmla="*/ 4 h 73"/>
                <a:gd name="T30" fmla="*/ 53 w 99"/>
                <a:gd name="T31" fmla="*/ 4 h 73"/>
                <a:gd name="T32" fmla="*/ 80 w 99"/>
                <a:gd name="T33" fmla="*/ 21 h 73"/>
                <a:gd name="T34" fmla="*/ 99 w 99"/>
                <a:gd name="T35" fmla="*/ 55 h 73"/>
                <a:gd name="T36" fmla="*/ 20 w 99"/>
                <a:gd name="T37" fmla="*/ 5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9" h="73">
                  <a:moveTo>
                    <a:pt x="20" y="53"/>
                  </a:moveTo>
                  <a:cubicBezTo>
                    <a:pt x="16" y="50"/>
                    <a:pt x="13" y="48"/>
                    <a:pt x="11" y="46"/>
                  </a:cubicBezTo>
                  <a:cubicBezTo>
                    <a:pt x="6" y="40"/>
                    <a:pt x="3" y="35"/>
                    <a:pt x="2" y="30"/>
                  </a:cubicBezTo>
                  <a:cubicBezTo>
                    <a:pt x="2" y="30"/>
                    <a:pt x="2" y="30"/>
                    <a:pt x="2" y="30"/>
                  </a:cubicBezTo>
                  <a:cubicBezTo>
                    <a:pt x="0" y="25"/>
                    <a:pt x="0" y="20"/>
                    <a:pt x="0" y="17"/>
                  </a:cubicBezTo>
                  <a:cubicBezTo>
                    <a:pt x="0" y="15"/>
                    <a:pt x="1" y="14"/>
                    <a:pt x="4" y="13"/>
                  </a:cubicBezTo>
                  <a:cubicBezTo>
                    <a:pt x="5" y="13"/>
                    <a:pt x="6" y="13"/>
                    <a:pt x="7" y="12"/>
                  </a:cubicBezTo>
                  <a:cubicBezTo>
                    <a:pt x="8" y="11"/>
                    <a:pt x="8" y="10"/>
                    <a:pt x="8" y="8"/>
                  </a:cubicBezTo>
                  <a:cubicBezTo>
                    <a:pt x="8" y="6"/>
                    <a:pt x="8" y="4"/>
                    <a:pt x="10" y="4"/>
                  </a:cubicBezTo>
                  <a:cubicBezTo>
                    <a:pt x="14" y="2"/>
                    <a:pt x="19" y="1"/>
                    <a:pt x="27" y="0"/>
                  </a:cubicBezTo>
                  <a:cubicBezTo>
                    <a:pt x="27" y="0"/>
                    <a:pt x="27" y="0"/>
                    <a:pt x="27" y="0"/>
                  </a:cubicBezTo>
                  <a:cubicBezTo>
                    <a:pt x="29" y="0"/>
                    <a:pt x="31" y="0"/>
                    <a:pt x="33" y="0"/>
                  </a:cubicBezTo>
                  <a:cubicBezTo>
                    <a:pt x="38" y="0"/>
                    <a:pt x="44" y="1"/>
                    <a:pt x="50" y="3"/>
                  </a:cubicBezTo>
                  <a:cubicBezTo>
                    <a:pt x="50" y="3"/>
                    <a:pt x="50" y="3"/>
                    <a:pt x="50" y="3"/>
                  </a:cubicBezTo>
                  <a:cubicBezTo>
                    <a:pt x="51" y="3"/>
                    <a:pt x="52" y="3"/>
                    <a:pt x="53" y="4"/>
                  </a:cubicBezTo>
                  <a:cubicBezTo>
                    <a:pt x="53" y="4"/>
                    <a:pt x="53" y="4"/>
                    <a:pt x="53" y="4"/>
                  </a:cubicBezTo>
                  <a:cubicBezTo>
                    <a:pt x="63" y="7"/>
                    <a:pt x="72" y="13"/>
                    <a:pt x="80" y="21"/>
                  </a:cubicBezTo>
                  <a:cubicBezTo>
                    <a:pt x="93" y="36"/>
                    <a:pt x="99" y="55"/>
                    <a:pt x="99" y="55"/>
                  </a:cubicBezTo>
                  <a:cubicBezTo>
                    <a:pt x="79" y="73"/>
                    <a:pt x="40" y="65"/>
                    <a:pt x="20" y="53"/>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7" name="Freeform 155">
              <a:extLst>
                <a:ext uri="{FF2B5EF4-FFF2-40B4-BE49-F238E27FC236}">
                  <a16:creationId xmlns="" xmlns:a16="http://schemas.microsoft.com/office/drawing/2014/main" id="{F98B96D0-B070-4C78-B2F7-76FCDB04141E}"/>
                </a:ext>
              </a:extLst>
            </p:cNvPr>
            <p:cNvSpPr>
              <a:spLocks/>
            </p:cNvSpPr>
            <p:nvPr/>
          </p:nvSpPr>
          <p:spPr bwMode="auto">
            <a:xfrm flipH="1">
              <a:off x="2070100" y="5697538"/>
              <a:ext cx="44450" cy="19050"/>
            </a:xfrm>
            <a:custGeom>
              <a:avLst/>
              <a:gdLst>
                <a:gd name="T0" fmla="*/ 0 w 16"/>
                <a:gd name="T1" fmla="*/ 0 h 7"/>
                <a:gd name="T2" fmla="*/ 0 w 16"/>
                <a:gd name="T3" fmla="*/ 0 h 7"/>
                <a:gd name="T4" fmla="*/ 0 w 16"/>
                <a:gd name="T5" fmla="*/ 0 h 7"/>
                <a:gd name="T6" fmla="*/ 3 w 16"/>
                <a:gd name="T7" fmla="*/ 1 h 7"/>
                <a:gd name="T8" fmla="*/ 3 w 16"/>
                <a:gd name="T9" fmla="*/ 1 h 7"/>
                <a:gd name="T10" fmla="*/ 16 w 16"/>
                <a:gd name="T11" fmla="*/ 7 h 7"/>
                <a:gd name="T12" fmla="*/ 16 w 16"/>
                <a:gd name="T13" fmla="*/ 7 h 7"/>
                <a:gd name="T14" fmla="*/ 3 w 16"/>
                <a:gd name="T15" fmla="*/ 1 h 7"/>
                <a:gd name="T16" fmla="*/ 3 w 16"/>
                <a:gd name="T17" fmla="*/ 1 h 7"/>
                <a:gd name="T18" fmla="*/ 0 w 16"/>
                <a:gd name="T19" fmla="*/ 0 h 7"/>
                <a:gd name="T20" fmla="*/ 0 w 16"/>
                <a:gd name="T21" fmla="*/ 0 h 7"/>
                <a:gd name="T22" fmla="*/ 0 w 16"/>
                <a:gd name="T23"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 h="7">
                  <a:moveTo>
                    <a:pt x="0" y="0"/>
                  </a:moveTo>
                  <a:cubicBezTo>
                    <a:pt x="0" y="0"/>
                    <a:pt x="0" y="0"/>
                    <a:pt x="0" y="0"/>
                  </a:cubicBezTo>
                  <a:cubicBezTo>
                    <a:pt x="0" y="0"/>
                    <a:pt x="0" y="0"/>
                    <a:pt x="0" y="0"/>
                  </a:cubicBezTo>
                  <a:cubicBezTo>
                    <a:pt x="1" y="0"/>
                    <a:pt x="2" y="0"/>
                    <a:pt x="3" y="1"/>
                  </a:cubicBezTo>
                  <a:cubicBezTo>
                    <a:pt x="3" y="1"/>
                    <a:pt x="3" y="1"/>
                    <a:pt x="3" y="1"/>
                  </a:cubicBezTo>
                  <a:cubicBezTo>
                    <a:pt x="7" y="2"/>
                    <a:pt x="12" y="4"/>
                    <a:pt x="16" y="7"/>
                  </a:cubicBezTo>
                  <a:cubicBezTo>
                    <a:pt x="16" y="7"/>
                    <a:pt x="16" y="7"/>
                    <a:pt x="16" y="7"/>
                  </a:cubicBezTo>
                  <a:cubicBezTo>
                    <a:pt x="12" y="4"/>
                    <a:pt x="7" y="2"/>
                    <a:pt x="3" y="1"/>
                  </a:cubicBezTo>
                  <a:cubicBezTo>
                    <a:pt x="3" y="1"/>
                    <a:pt x="3" y="1"/>
                    <a:pt x="3" y="1"/>
                  </a:cubicBezTo>
                  <a:cubicBezTo>
                    <a:pt x="2" y="0"/>
                    <a:pt x="1" y="0"/>
                    <a:pt x="0" y="0"/>
                  </a:cubicBezTo>
                  <a:cubicBezTo>
                    <a:pt x="0" y="0"/>
                    <a:pt x="0" y="0"/>
                    <a:pt x="0" y="0"/>
                  </a:cubicBezTo>
                  <a:cubicBezTo>
                    <a:pt x="0" y="0"/>
                    <a:pt x="0" y="0"/>
                    <a:pt x="0" y="0"/>
                  </a:cubicBezTo>
                </a:path>
              </a:pathLst>
            </a:custGeom>
            <a:solidFill>
              <a:srgbClr val="FDEF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8" name="Freeform 156">
              <a:extLst>
                <a:ext uri="{FF2B5EF4-FFF2-40B4-BE49-F238E27FC236}">
                  <a16:creationId xmlns="" xmlns:a16="http://schemas.microsoft.com/office/drawing/2014/main" id="{67985149-B92D-4BDA-911A-32C066B00E11}"/>
                </a:ext>
              </a:extLst>
            </p:cNvPr>
            <p:cNvSpPr>
              <a:spLocks noEditPoints="1"/>
            </p:cNvSpPr>
            <p:nvPr/>
          </p:nvSpPr>
          <p:spPr bwMode="auto">
            <a:xfrm flipH="1">
              <a:off x="1984375" y="5691188"/>
              <a:ext cx="215900" cy="185738"/>
            </a:xfrm>
            <a:custGeom>
              <a:avLst/>
              <a:gdLst>
                <a:gd name="T0" fmla="*/ 47 w 76"/>
                <a:gd name="T1" fmla="*/ 65 h 65"/>
                <a:gd name="T2" fmla="*/ 59 w 76"/>
                <a:gd name="T3" fmla="*/ 62 h 65"/>
                <a:gd name="T4" fmla="*/ 40 w 76"/>
                <a:gd name="T5" fmla="*/ 60 h 65"/>
                <a:gd name="T6" fmla="*/ 0 w 76"/>
                <a:gd name="T7" fmla="*/ 52 h 65"/>
                <a:gd name="T8" fmla="*/ 72 w 76"/>
                <a:gd name="T9" fmla="*/ 53 h 65"/>
                <a:gd name="T10" fmla="*/ 66 w 76"/>
                <a:gd name="T11" fmla="*/ 50 h 65"/>
                <a:gd name="T12" fmla="*/ 50 w 76"/>
                <a:gd name="T13" fmla="*/ 51 h 65"/>
                <a:gd name="T14" fmla="*/ 71 w 76"/>
                <a:gd name="T15" fmla="*/ 54 h 65"/>
                <a:gd name="T16" fmla="*/ 58 w 76"/>
                <a:gd name="T17" fmla="*/ 47 h 65"/>
                <a:gd name="T18" fmla="*/ 23 w 76"/>
                <a:gd name="T19" fmla="*/ 45 h 65"/>
                <a:gd name="T20" fmla="*/ 44 w 76"/>
                <a:gd name="T21" fmla="*/ 60 h 65"/>
                <a:gd name="T22" fmla="*/ 68 w 76"/>
                <a:gd name="T23" fmla="*/ 60 h 65"/>
                <a:gd name="T24" fmla="*/ 49 w 76"/>
                <a:gd name="T25" fmla="*/ 51 h 65"/>
                <a:gd name="T26" fmla="*/ 39 w 76"/>
                <a:gd name="T27" fmla="*/ 50 h 65"/>
                <a:gd name="T28" fmla="*/ 16 w 76"/>
                <a:gd name="T29" fmla="*/ 39 h 65"/>
                <a:gd name="T30" fmla="*/ 19 w 76"/>
                <a:gd name="T31" fmla="*/ 41 h 65"/>
                <a:gd name="T32" fmla="*/ 49 w 76"/>
                <a:gd name="T33" fmla="*/ 38 h 65"/>
                <a:gd name="T34" fmla="*/ 55 w 76"/>
                <a:gd name="T35" fmla="*/ 40 h 65"/>
                <a:gd name="T36" fmla="*/ 38 w 76"/>
                <a:gd name="T37" fmla="*/ 34 h 65"/>
                <a:gd name="T38" fmla="*/ 52 w 76"/>
                <a:gd name="T39" fmla="*/ 43 h 65"/>
                <a:gd name="T40" fmla="*/ 38 w 76"/>
                <a:gd name="T41" fmla="*/ 34 h 65"/>
                <a:gd name="T42" fmla="*/ 38 w 76"/>
                <a:gd name="T43" fmla="*/ 36 h 65"/>
                <a:gd name="T44" fmla="*/ 34 w 76"/>
                <a:gd name="T45" fmla="*/ 33 h 65"/>
                <a:gd name="T46" fmla="*/ 51 w 76"/>
                <a:gd name="T47" fmla="*/ 31 h 65"/>
                <a:gd name="T48" fmla="*/ 59 w 76"/>
                <a:gd name="T49" fmla="*/ 41 h 65"/>
                <a:gd name="T50" fmla="*/ 56 w 76"/>
                <a:gd name="T51" fmla="*/ 41 h 65"/>
                <a:gd name="T52" fmla="*/ 74 w 76"/>
                <a:gd name="T53" fmla="*/ 50 h 65"/>
                <a:gd name="T54" fmla="*/ 71 w 76"/>
                <a:gd name="T55" fmla="*/ 44 h 65"/>
                <a:gd name="T56" fmla="*/ 58 w 76"/>
                <a:gd name="T57" fmla="*/ 33 h 65"/>
                <a:gd name="T58" fmla="*/ 38 w 76"/>
                <a:gd name="T59" fmla="*/ 24 h 65"/>
                <a:gd name="T60" fmla="*/ 52 w 76"/>
                <a:gd name="T61" fmla="*/ 34 h 65"/>
                <a:gd name="T62" fmla="*/ 50 w 76"/>
                <a:gd name="T63" fmla="*/ 30 h 65"/>
                <a:gd name="T64" fmla="*/ 28 w 76"/>
                <a:gd name="T65" fmla="*/ 20 h 65"/>
                <a:gd name="T66" fmla="*/ 37 w 76"/>
                <a:gd name="T67" fmla="*/ 24 h 65"/>
                <a:gd name="T68" fmla="*/ 28 w 76"/>
                <a:gd name="T69" fmla="*/ 20 h 65"/>
                <a:gd name="T70" fmla="*/ 21 w 76"/>
                <a:gd name="T71" fmla="*/ 1 h 65"/>
                <a:gd name="T72" fmla="*/ 46 w 76"/>
                <a:gd name="T73" fmla="*/ 9 h 65"/>
                <a:gd name="T74" fmla="*/ 33 w 76"/>
                <a:gd name="T75" fmla="*/ 3 h 65"/>
                <a:gd name="T76" fmla="*/ 30 w 76"/>
                <a:gd name="T77" fmla="*/ 2 h 65"/>
                <a:gd name="T78" fmla="*/ 22 w 76"/>
                <a:gd name="T79"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6" h="65">
                  <a:moveTo>
                    <a:pt x="0" y="52"/>
                  </a:moveTo>
                  <a:cubicBezTo>
                    <a:pt x="12" y="59"/>
                    <a:pt x="30" y="65"/>
                    <a:pt x="47" y="65"/>
                  </a:cubicBezTo>
                  <a:cubicBezTo>
                    <a:pt x="53" y="65"/>
                    <a:pt x="59" y="64"/>
                    <a:pt x="64" y="62"/>
                  </a:cubicBezTo>
                  <a:cubicBezTo>
                    <a:pt x="63" y="62"/>
                    <a:pt x="61" y="62"/>
                    <a:pt x="59" y="62"/>
                  </a:cubicBezTo>
                  <a:cubicBezTo>
                    <a:pt x="54" y="62"/>
                    <a:pt x="48" y="62"/>
                    <a:pt x="41" y="60"/>
                  </a:cubicBezTo>
                  <a:cubicBezTo>
                    <a:pt x="41" y="60"/>
                    <a:pt x="41" y="60"/>
                    <a:pt x="40" y="60"/>
                  </a:cubicBezTo>
                  <a:cubicBezTo>
                    <a:pt x="35" y="60"/>
                    <a:pt x="28" y="59"/>
                    <a:pt x="24" y="58"/>
                  </a:cubicBezTo>
                  <a:cubicBezTo>
                    <a:pt x="8" y="54"/>
                    <a:pt x="8" y="54"/>
                    <a:pt x="0" y="52"/>
                  </a:cubicBezTo>
                  <a:moveTo>
                    <a:pt x="66" y="50"/>
                  </a:moveTo>
                  <a:cubicBezTo>
                    <a:pt x="68" y="51"/>
                    <a:pt x="70" y="52"/>
                    <a:pt x="72" y="53"/>
                  </a:cubicBezTo>
                  <a:cubicBezTo>
                    <a:pt x="72" y="52"/>
                    <a:pt x="73" y="52"/>
                    <a:pt x="73" y="51"/>
                  </a:cubicBezTo>
                  <a:cubicBezTo>
                    <a:pt x="71" y="51"/>
                    <a:pt x="69" y="51"/>
                    <a:pt x="66" y="50"/>
                  </a:cubicBezTo>
                  <a:moveTo>
                    <a:pt x="58" y="47"/>
                  </a:moveTo>
                  <a:cubicBezTo>
                    <a:pt x="60" y="49"/>
                    <a:pt x="56" y="51"/>
                    <a:pt x="50" y="51"/>
                  </a:cubicBezTo>
                  <a:cubicBezTo>
                    <a:pt x="57" y="56"/>
                    <a:pt x="65" y="58"/>
                    <a:pt x="69" y="59"/>
                  </a:cubicBezTo>
                  <a:cubicBezTo>
                    <a:pt x="70" y="57"/>
                    <a:pt x="70" y="56"/>
                    <a:pt x="71" y="54"/>
                  </a:cubicBezTo>
                  <a:cubicBezTo>
                    <a:pt x="68" y="53"/>
                    <a:pt x="65" y="51"/>
                    <a:pt x="62" y="48"/>
                  </a:cubicBezTo>
                  <a:cubicBezTo>
                    <a:pt x="61" y="48"/>
                    <a:pt x="60" y="47"/>
                    <a:pt x="58" y="47"/>
                  </a:cubicBezTo>
                  <a:moveTo>
                    <a:pt x="21" y="42"/>
                  </a:moveTo>
                  <a:cubicBezTo>
                    <a:pt x="21" y="43"/>
                    <a:pt x="22" y="44"/>
                    <a:pt x="23" y="45"/>
                  </a:cubicBezTo>
                  <a:cubicBezTo>
                    <a:pt x="29" y="50"/>
                    <a:pt x="38" y="56"/>
                    <a:pt x="45" y="58"/>
                  </a:cubicBezTo>
                  <a:cubicBezTo>
                    <a:pt x="50" y="59"/>
                    <a:pt x="49" y="59"/>
                    <a:pt x="44" y="60"/>
                  </a:cubicBezTo>
                  <a:cubicBezTo>
                    <a:pt x="49" y="61"/>
                    <a:pt x="53" y="61"/>
                    <a:pt x="57" y="61"/>
                  </a:cubicBezTo>
                  <a:cubicBezTo>
                    <a:pt x="62" y="61"/>
                    <a:pt x="66" y="61"/>
                    <a:pt x="68" y="60"/>
                  </a:cubicBezTo>
                  <a:cubicBezTo>
                    <a:pt x="68" y="60"/>
                    <a:pt x="69" y="60"/>
                    <a:pt x="69" y="60"/>
                  </a:cubicBezTo>
                  <a:cubicBezTo>
                    <a:pt x="64" y="59"/>
                    <a:pt x="56" y="56"/>
                    <a:pt x="49" y="51"/>
                  </a:cubicBezTo>
                  <a:cubicBezTo>
                    <a:pt x="49" y="51"/>
                    <a:pt x="49" y="51"/>
                    <a:pt x="49" y="51"/>
                  </a:cubicBezTo>
                  <a:cubicBezTo>
                    <a:pt x="46" y="51"/>
                    <a:pt x="42" y="51"/>
                    <a:pt x="39" y="50"/>
                  </a:cubicBezTo>
                  <a:cubicBezTo>
                    <a:pt x="33" y="48"/>
                    <a:pt x="26" y="44"/>
                    <a:pt x="21" y="42"/>
                  </a:cubicBezTo>
                  <a:moveTo>
                    <a:pt x="16" y="39"/>
                  </a:moveTo>
                  <a:cubicBezTo>
                    <a:pt x="16" y="39"/>
                    <a:pt x="17" y="41"/>
                    <a:pt x="20" y="43"/>
                  </a:cubicBezTo>
                  <a:cubicBezTo>
                    <a:pt x="20" y="42"/>
                    <a:pt x="19" y="42"/>
                    <a:pt x="19" y="41"/>
                  </a:cubicBezTo>
                  <a:cubicBezTo>
                    <a:pt x="17" y="40"/>
                    <a:pt x="16" y="39"/>
                    <a:pt x="16" y="39"/>
                  </a:cubicBezTo>
                  <a:moveTo>
                    <a:pt x="49" y="38"/>
                  </a:moveTo>
                  <a:cubicBezTo>
                    <a:pt x="51" y="41"/>
                    <a:pt x="55" y="44"/>
                    <a:pt x="59" y="46"/>
                  </a:cubicBezTo>
                  <a:cubicBezTo>
                    <a:pt x="58" y="44"/>
                    <a:pt x="56" y="43"/>
                    <a:pt x="55" y="40"/>
                  </a:cubicBezTo>
                  <a:cubicBezTo>
                    <a:pt x="53" y="40"/>
                    <a:pt x="51" y="39"/>
                    <a:pt x="49" y="38"/>
                  </a:cubicBezTo>
                  <a:moveTo>
                    <a:pt x="38" y="34"/>
                  </a:moveTo>
                  <a:cubicBezTo>
                    <a:pt x="39" y="35"/>
                    <a:pt x="39" y="36"/>
                    <a:pt x="39" y="37"/>
                  </a:cubicBezTo>
                  <a:cubicBezTo>
                    <a:pt x="43" y="39"/>
                    <a:pt x="48" y="41"/>
                    <a:pt x="52" y="43"/>
                  </a:cubicBezTo>
                  <a:cubicBezTo>
                    <a:pt x="50" y="41"/>
                    <a:pt x="49" y="39"/>
                    <a:pt x="47" y="37"/>
                  </a:cubicBezTo>
                  <a:cubicBezTo>
                    <a:pt x="44" y="36"/>
                    <a:pt x="41" y="35"/>
                    <a:pt x="38" y="34"/>
                  </a:cubicBezTo>
                  <a:moveTo>
                    <a:pt x="33" y="33"/>
                  </a:moveTo>
                  <a:cubicBezTo>
                    <a:pt x="30" y="33"/>
                    <a:pt x="33" y="34"/>
                    <a:pt x="38" y="36"/>
                  </a:cubicBezTo>
                  <a:cubicBezTo>
                    <a:pt x="38" y="35"/>
                    <a:pt x="38" y="34"/>
                    <a:pt x="37" y="33"/>
                  </a:cubicBezTo>
                  <a:cubicBezTo>
                    <a:pt x="36" y="33"/>
                    <a:pt x="35" y="33"/>
                    <a:pt x="34" y="33"/>
                  </a:cubicBezTo>
                  <a:cubicBezTo>
                    <a:pt x="33" y="33"/>
                    <a:pt x="33" y="33"/>
                    <a:pt x="33" y="33"/>
                  </a:cubicBezTo>
                  <a:moveTo>
                    <a:pt x="51" y="31"/>
                  </a:moveTo>
                  <a:cubicBezTo>
                    <a:pt x="52" y="32"/>
                    <a:pt x="52" y="34"/>
                    <a:pt x="53" y="35"/>
                  </a:cubicBezTo>
                  <a:cubicBezTo>
                    <a:pt x="56" y="37"/>
                    <a:pt x="59" y="39"/>
                    <a:pt x="59" y="41"/>
                  </a:cubicBezTo>
                  <a:cubicBezTo>
                    <a:pt x="59" y="41"/>
                    <a:pt x="59" y="42"/>
                    <a:pt x="58" y="42"/>
                  </a:cubicBezTo>
                  <a:cubicBezTo>
                    <a:pt x="58" y="42"/>
                    <a:pt x="57" y="41"/>
                    <a:pt x="56" y="41"/>
                  </a:cubicBezTo>
                  <a:cubicBezTo>
                    <a:pt x="58" y="43"/>
                    <a:pt x="60" y="45"/>
                    <a:pt x="62" y="47"/>
                  </a:cubicBezTo>
                  <a:cubicBezTo>
                    <a:pt x="67" y="49"/>
                    <a:pt x="71" y="49"/>
                    <a:pt x="74" y="50"/>
                  </a:cubicBezTo>
                  <a:cubicBezTo>
                    <a:pt x="75" y="49"/>
                    <a:pt x="75" y="48"/>
                    <a:pt x="76" y="47"/>
                  </a:cubicBezTo>
                  <a:cubicBezTo>
                    <a:pt x="71" y="44"/>
                    <a:pt x="71" y="44"/>
                    <a:pt x="71" y="44"/>
                  </a:cubicBezTo>
                  <a:cubicBezTo>
                    <a:pt x="67" y="41"/>
                    <a:pt x="63" y="37"/>
                    <a:pt x="59" y="33"/>
                  </a:cubicBezTo>
                  <a:cubicBezTo>
                    <a:pt x="59" y="33"/>
                    <a:pt x="59" y="33"/>
                    <a:pt x="58" y="33"/>
                  </a:cubicBezTo>
                  <a:cubicBezTo>
                    <a:pt x="57" y="33"/>
                    <a:pt x="54" y="33"/>
                    <a:pt x="51" y="31"/>
                  </a:cubicBezTo>
                  <a:moveTo>
                    <a:pt x="38" y="24"/>
                  </a:moveTo>
                  <a:cubicBezTo>
                    <a:pt x="39" y="25"/>
                    <a:pt x="39" y="26"/>
                    <a:pt x="39" y="26"/>
                  </a:cubicBezTo>
                  <a:cubicBezTo>
                    <a:pt x="43" y="29"/>
                    <a:pt x="48" y="32"/>
                    <a:pt x="52" y="34"/>
                  </a:cubicBezTo>
                  <a:cubicBezTo>
                    <a:pt x="51" y="33"/>
                    <a:pt x="51" y="32"/>
                    <a:pt x="51" y="30"/>
                  </a:cubicBezTo>
                  <a:cubicBezTo>
                    <a:pt x="50" y="30"/>
                    <a:pt x="50" y="30"/>
                    <a:pt x="50" y="30"/>
                  </a:cubicBezTo>
                  <a:cubicBezTo>
                    <a:pt x="46" y="28"/>
                    <a:pt x="42" y="26"/>
                    <a:pt x="38" y="24"/>
                  </a:cubicBezTo>
                  <a:moveTo>
                    <a:pt x="28" y="20"/>
                  </a:moveTo>
                  <a:cubicBezTo>
                    <a:pt x="28" y="20"/>
                    <a:pt x="32" y="22"/>
                    <a:pt x="36" y="25"/>
                  </a:cubicBezTo>
                  <a:cubicBezTo>
                    <a:pt x="36" y="25"/>
                    <a:pt x="37" y="24"/>
                    <a:pt x="37" y="24"/>
                  </a:cubicBezTo>
                  <a:cubicBezTo>
                    <a:pt x="37" y="24"/>
                    <a:pt x="37" y="24"/>
                    <a:pt x="37" y="24"/>
                  </a:cubicBezTo>
                  <a:cubicBezTo>
                    <a:pt x="32" y="21"/>
                    <a:pt x="28" y="20"/>
                    <a:pt x="28" y="20"/>
                  </a:cubicBezTo>
                  <a:moveTo>
                    <a:pt x="22" y="0"/>
                  </a:moveTo>
                  <a:cubicBezTo>
                    <a:pt x="22" y="0"/>
                    <a:pt x="21" y="1"/>
                    <a:pt x="21" y="1"/>
                  </a:cubicBezTo>
                  <a:cubicBezTo>
                    <a:pt x="25" y="2"/>
                    <a:pt x="38" y="7"/>
                    <a:pt x="48" y="14"/>
                  </a:cubicBezTo>
                  <a:cubicBezTo>
                    <a:pt x="47" y="12"/>
                    <a:pt x="46" y="10"/>
                    <a:pt x="46" y="9"/>
                  </a:cubicBezTo>
                  <a:cubicBezTo>
                    <a:pt x="42" y="6"/>
                    <a:pt x="37" y="4"/>
                    <a:pt x="33" y="3"/>
                  </a:cubicBezTo>
                  <a:cubicBezTo>
                    <a:pt x="33" y="3"/>
                    <a:pt x="33" y="3"/>
                    <a:pt x="33" y="3"/>
                  </a:cubicBezTo>
                  <a:cubicBezTo>
                    <a:pt x="32" y="2"/>
                    <a:pt x="31" y="2"/>
                    <a:pt x="30" y="2"/>
                  </a:cubicBezTo>
                  <a:cubicBezTo>
                    <a:pt x="30" y="2"/>
                    <a:pt x="30" y="2"/>
                    <a:pt x="30" y="2"/>
                  </a:cubicBezTo>
                  <a:cubicBezTo>
                    <a:pt x="30" y="2"/>
                    <a:pt x="30" y="2"/>
                    <a:pt x="30" y="2"/>
                  </a:cubicBezTo>
                  <a:cubicBezTo>
                    <a:pt x="29" y="1"/>
                    <a:pt x="24" y="0"/>
                    <a:pt x="22" y="0"/>
                  </a:cubicBezTo>
                </a:path>
              </a:pathLst>
            </a:custGeom>
            <a:solidFill>
              <a:srgbClr val="FCE9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9" name="Freeform 157">
              <a:extLst>
                <a:ext uri="{FF2B5EF4-FFF2-40B4-BE49-F238E27FC236}">
                  <a16:creationId xmlns="" xmlns:a16="http://schemas.microsoft.com/office/drawing/2014/main" id="{2ECC192E-183A-49DE-876B-8F105DC6BD8E}"/>
                </a:ext>
              </a:extLst>
            </p:cNvPr>
            <p:cNvSpPr>
              <a:spLocks/>
            </p:cNvSpPr>
            <p:nvPr/>
          </p:nvSpPr>
          <p:spPr bwMode="auto">
            <a:xfrm flipH="1">
              <a:off x="1900238" y="5546725"/>
              <a:ext cx="177800" cy="287338"/>
            </a:xfrm>
            <a:custGeom>
              <a:avLst/>
              <a:gdLst>
                <a:gd name="T0" fmla="*/ 37 w 63"/>
                <a:gd name="T1" fmla="*/ 101 h 101"/>
                <a:gd name="T2" fmla="*/ 28 w 63"/>
                <a:gd name="T3" fmla="*/ 95 h 101"/>
                <a:gd name="T4" fmla="*/ 1 w 63"/>
                <a:gd name="T5" fmla="*/ 51 h 101"/>
                <a:gd name="T6" fmla="*/ 1 w 63"/>
                <a:gd name="T7" fmla="*/ 51 h 101"/>
                <a:gd name="T8" fmla="*/ 0 w 63"/>
                <a:gd name="T9" fmla="*/ 46 h 101"/>
                <a:gd name="T10" fmla="*/ 1 w 63"/>
                <a:gd name="T11" fmla="*/ 33 h 101"/>
                <a:gd name="T12" fmla="*/ 7 w 63"/>
                <a:gd name="T13" fmla="*/ 12 h 101"/>
                <a:gd name="T14" fmla="*/ 8 w 63"/>
                <a:gd name="T15" fmla="*/ 12 h 101"/>
                <a:gd name="T16" fmla="*/ 9 w 63"/>
                <a:gd name="T17" fmla="*/ 10 h 101"/>
                <a:gd name="T18" fmla="*/ 9 w 63"/>
                <a:gd name="T19" fmla="*/ 9 h 101"/>
                <a:gd name="T20" fmla="*/ 19 w 63"/>
                <a:gd name="T21" fmla="*/ 2 h 101"/>
                <a:gd name="T22" fmla="*/ 20 w 63"/>
                <a:gd name="T23" fmla="*/ 3 h 101"/>
                <a:gd name="T24" fmla="*/ 25 w 63"/>
                <a:gd name="T25" fmla="*/ 2 h 101"/>
                <a:gd name="T26" fmla="*/ 31 w 63"/>
                <a:gd name="T27" fmla="*/ 1 h 101"/>
                <a:gd name="T28" fmla="*/ 31 w 63"/>
                <a:gd name="T29" fmla="*/ 1 h 101"/>
                <a:gd name="T30" fmla="*/ 36 w 63"/>
                <a:gd name="T31" fmla="*/ 4 h 101"/>
                <a:gd name="T32" fmla="*/ 43 w 63"/>
                <a:gd name="T33" fmla="*/ 9 h 101"/>
                <a:gd name="T34" fmla="*/ 60 w 63"/>
                <a:gd name="T35" fmla="*/ 34 h 101"/>
                <a:gd name="T36" fmla="*/ 60 w 63"/>
                <a:gd name="T37" fmla="*/ 34 h 101"/>
                <a:gd name="T38" fmla="*/ 62 w 63"/>
                <a:gd name="T39" fmla="*/ 52 h 101"/>
                <a:gd name="T40" fmla="*/ 49 w 63"/>
                <a:gd name="T41" fmla="*/ 87 h 101"/>
                <a:gd name="T42" fmla="*/ 37 w 63"/>
                <a:gd name="T43"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3" h="101">
                  <a:moveTo>
                    <a:pt x="37" y="101"/>
                  </a:moveTo>
                  <a:cubicBezTo>
                    <a:pt x="28" y="95"/>
                    <a:pt x="28" y="95"/>
                    <a:pt x="28" y="95"/>
                  </a:cubicBezTo>
                  <a:cubicBezTo>
                    <a:pt x="14" y="84"/>
                    <a:pt x="4" y="68"/>
                    <a:pt x="1" y="51"/>
                  </a:cubicBezTo>
                  <a:cubicBezTo>
                    <a:pt x="1" y="51"/>
                    <a:pt x="1" y="51"/>
                    <a:pt x="1" y="51"/>
                  </a:cubicBezTo>
                  <a:cubicBezTo>
                    <a:pt x="1" y="49"/>
                    <a:pt x="1" y="48"/>
                    <a:pt x="0" y="46"/>
                  </a:cubicBezTo>
                  <a:cubicBezTo>
                    <a:pt x="0" y="42"/>
                    <a:pt x="0" y="38"/>
                    <a:pt x="1" y="33"/>
                  </a:cubicBezTo>
                  <a:cubicBezTo>
                    <a:pt x="2" y="24"/>
                    <a:pt x="5" y="17"/>
                    <a:pt x="7" y="12"/>
                  </a:cubicBezTo>
                  <a:cubicBezTo>
                    <a:pt x="8" y="12"/>
                    <a:pt x="8" y="12"/>
                    <a:pt x="8" y="12"/>
                  </a:cubicBezTo>
                  <a:cubicBezTo>
                    <a:pt x="8" y="11"/>
                    <a:pt x="8" y="11"/>
                    <a:pt x="9" y="10"/>
                  </a:cubicBezTo>
                  <a:cubicBezTo>
                    <a:pt x="9" y="9"/>
                    <a:pt x="9" y="9"/>
                    <a:pt x="9" y="9"/>
                  </a:cubicBezTo>
                  <a:cubicBezTo>
                    <a:pt x="13" y="3"/>
                    <a:pt x="17" y="0"/>
                    <a:pt x="19" y="2"/>
                  </a:cubicBezTo>
                  <a:cubicBezTo>
                    <a:pt x="20" y="3"/>
                    <a:pt x="20" y="3"/>
                    <a:pt x="20" y="3"/>
                  </a:cubicBezTo>
                  <a:cubicBezTo>
                    <a:pt x="22" y="4"/>
                    <a:pt x="24" y="3"/>
                    <a:pt x="25" y="2"/>
                  </a:cubicBezTo>
                  <a:cubicBezTo>
                    <a:pt x="27" y="2"/>
                    <a:pt x="29" y="1"/>
                    <a:pt x="31" y="1"/>
                  </a:cubicBezTo>
                  <a:cubicBezTo>
                    <a:pt x="31" y="1"/>
                    <a:pt x="31" y="1"/>
                    <a:pt x="31" y="1"/>
                  </a:cubicBezTo>
                  <a:cubicBezTo>
                    <a:pt x="33" y="2"/>
                    <a:pt x="35" y="3"/>
                    <a:pt x="36" y="4"/>
                  </a:cubicBezTo>
                  <a:cubicBezTo>
                    <a:pt x="39" y="6"/>
                    <a:pt x="41" y="7"/>
                    <a:pt x="43" y="9"/>
                  </a:cubicBezTo>
                  <a:cubicBezTo>
                    <a:pt x="52" y="17"/>
                    <a:pt x="58" y="25"/>
                    <a:pt x="60" y="34"/>
                  </a:cubicBezTo>
                  <a:cubicBezTo>
                    <a:pt x="60" y="34"/>
                    <a:pt x="60" y="34"/>
                    <a:pt x="60" y="34"/>
                  </a:cubicBezTo>
                  <a:cubicBezTo>
                    <a:pt x="62" y="40"/>
                    <a:pt x="63" y="47"/>
                    <a:pt x="62" y="52"/>
                  </a:cubicBezTo>
                  <a:cubicBezTo>
                    <a:pt x="62" y="65"/>
                    <a:pt x="57" y="77"/>
                    <a:pt x="49" y="87"/>
                  </a:cubicBezTo>
                  <a:cubicBezTo>
                    <a:pt x="37" y="101"/>
                    <a:pt x="37" y="101"/>
                    <a:pt x="37" y="101"/>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0" name="Freeform 158">
              <a:extLst>
                <a:ext uri="{FF2B5EF4-FFF2-40B4-BE49-F238E27FC236}">
                  <a16:creationId xmlns="" xmlns:a16="http://schemas.microsoft.com/office/drawing/2014/main" id="{850DDB3E-C415-48AA-A9DD-4EC1EE40F2E0}"/>
                </a:ext>
              </a:extLst>
            </p:cNvPr>
            <p:cNvSpPr>
              <a:spLocks noEditPoints="1"/>
            </p:cNvSpPr>
            <p:nvPr/>
          </p:nvSpPr>
          <p:spPr bwMode="auto">
            <a:xfrm flipH="1">
              <a:off x="1900238" y="5637213"/>
              <a:ext cx="177800" cy="187325"/>
            </a:xfrm>
            <a:custGeom>
              <a:avLst/>
              <a:gdLst>
                <a:gd name="T0" fmla="*/ 13 w 63"/>
                <a:gd name="T1" fmla="*/ 47 h 66"/>
                <a:gd name="T2" fmla="*/ 28 w 63"/>
                <a:gd name="T3" fmla="*/ 63 h 66"/>
                <a:gd name="T4" fmla="*/ 33 w 63"/>
                <a:gd name="T5" fmla="*/ 66 h 66"/>
                <a:gd name="T6" fmla="*/ 36 w 63"/>
                <a:gd name="T7" fmla="*/ 63 h 66"/>
                <a:gd name="T8" fmla="*/ 32 w 63"/>
                <a:gd name="T9" fmla="*/ 58 h 66"/>
                <a:gd name="T10" fmla="*/ 27 w 63"/>
                <a:gd name="T11" fmla="*/ 53 h 66"/>
                <a:gd name="T12" fmla="*/ 27 w 63"/>
                <a:gd name="T13" fmla="*/ 55 h 66"/>
                <a:gd name="T14" fmla="*/ 26 w 63"/>
                <a:gd name="T15" fmla="*/ 55 h 66"/>
                <a:gd name="T16" fmla="*/ 19 w 63"/>
                <a:gd name="T17" fmla="*/ 49 h 66"/>
                <a:gd name="T18" fmla="*/ 13 w 63"/>
                <a:gd name="T19" fmla="*/ 47 h 66"/>
                <a:gd name="T20" fmla="*/ 24 w 63"/>
                <a:gd name="T21" fmla="*/ 40 h 66"/>
                <a:gd name="T22" fmla="*/ 27 w 63"/>
                <a:gd name="T23" fmla="*/ 52 h 66"/>
                <a:gd name="T24" fmla="*/ 37 w 63"/>
                <a:gd name="T25" fmla="*/ 62 h 66"/>
                <a:gd name="T26" fmla="*/ 40 w 63"/>
                <a:gd name="T27" fmla="*/ 59 h 66"/>
                <a:gd name="T28" fmla="*/ 34 w 63"/>
                <a:gd name="T29" fmla="*/ 49 h 66"/>
                <a:gd name="T30" fmla="*/ 33 w 63"/>
                <a:gd name="T31" fmla="*/ 49 h 66"/>
                <a:gd name="T32" fmla="*/ 33 w 63"/>
                <a:gd name="T33" fmla="*/ 49 h 66"/>
                <a:gd name="T34" fmla="*/ 28 w 63"/>
                <a:gd name="T35" fmla="*/ 43 h 66"/>
                <a:gd name="T36" fmla="*/ 24 w 63"/>
                <a:gd name="T37" fmla="*/ 40 h 66"/>
                <a:gd name="T38" fmla="*/ 19 w 63"/>
                <a:gd name="T39" fmla="*/ 28 h 66"/>
                <a:gd name="T40" fmla="*/ 23 w 63"/>
                <a:gd name="T41" fmla="*/ 39 h 66"/>
                <a:gd name="T42" fmla="*/ 27 w 63"/>
                <a:gd name="T43" fmla="*/ 41 h 66"/>
                <a:gd name="T44" fmla="*/ 19 w 63"/>
                <a:gd name="T45" fmla="*/ 28 h 66"/>
                <a:gd name="T46" fmla="*/ 33 w 63"/>
                <a:gd name="T47" fmla="*/ 27 h 66"/>
                <a:gd name="T48" fmla="*/ 34 w 63"/>
                <a:gd name="T49" fmla="*/ 47 h 66"/>
                <a:gd name="T50" fmla="*/ 40 w 63"/>
                <a:gd name="T51" fmla="*/ 55 h 66"/>
                <a:gd name="T52" fmla="*/ 39 w 63"/>
                <a:gd name="T53" fmla="*/ 46 h 66"/>
                <a:gd name="T54" fmla="*/ 38 w 63"/>
                <a:gd name="T55" fmla="*/ 48 h 66"/>
                <a:gd name="T56" fmla="*/ 36 w 63"/>
                <a:gd name="T57" fmla="*/ 35 h 66"/>
                <a:gd name="T58" fmla="*/ 33 w 63"/>
                <a:gd name="T59" fmla="*/ 27 h 66"/>
                <a:gd name="T60" fmla="*/ 30 w 63"/>
                <a:gd name="T61" fmla="*/ 16 h 66"/>
                <a:gd name="T62" fmla="*/ 32 w 63"/>
                <a:gd name="T63" fmla="*/ 24 h 66"/>
                <a:gd name="T64" fmla="*/ 35 w 63"/>
                <a:gd name="T65" fmla="*/ 28 h 66"/>
                <a:gd name="T66" fmla="*/ 30 w 63"/>
                <a:gd name="T67" fmla="*/ 16 h 66"/>
                <a:gd name="T68" fmla="*/ 2 w 63"/>
                <a:gd name="T69" fmla="*/ 10 h 66"/>
                <a:gd name="T70" fmla="*/ 1 w 63"/>
                <a:gd name="T71" fmla="*/ 19 h 66"/>
                <a:gd name="T72" fmla="*/ 1 w 63"/>
                <a:gd name="T73" fmla="*/ 19 h 66"/>
                <a:gd name="T74" fmla="*/ 1 w 63"/>
                <a:gd name="T75" fmla="*/ 19 h 66"/>
                <a:gd name="T76" fmla="*/ 1 w 63"/>
                <a:gd name="T77" fmla="*/ 19 h 66"/>
                <a:gd name="T78" fmla="*/ 12 w 63"/>
                <a:gd name="T79" fmla="*/ 47 h 66"/>
                <a:gd name="T80" fmla="*/ 18 w 63"/>
                <a:gd name="T81" fmla="*/ 48 h 66"/>
                <a:gd name="T82" fmla="*/ 11 w 63"/>
                <a:gd name="T83" fmla="*/ 37 h 66"/>
                <a:gd name="T84" fmla="*/ 10 w 63"/>
                <a:gd name="T85" fmla="*/ 37 h 66"/>
                <a:gd name="T86" fmla="*/ 9 w 63"/>
                <a:gd name="T87" fmla="*/ 34 h 66"/>
                <a:gd name="T88" fmla="*/ 2 w 63"/>
                <a:gd name="T89" fmla="*/ 10 h 66"/>
                <a:gd name="T90" fmla="*/ 2 w 63"/>
                <a:gd name="T91" fmla="*/ 10 h 66"/>
                <a:gd name="T92" fmla="*/ 45 w 63"/>
                <a:gd name="T93" fmla="*/ 6 h 66"/>
                <a:gd name="T94" fmla="*/ 40 w 63"/>
                <a:gd name="T95" fmla="*/ 44 h 66"/>
                <a:gd name="T96" fmla="*/ 41 w 63"/>
                <a:gd name="T97" fmla="*/ 57 h 66"/>
                <a:gd name="T98" fmla="*/ 45 w 63"/>
                <a:gd name="T99" fmla="*/ 53 h 66"/>
                <a:gd name="T100" fmla="*/ 44 w 63"/>
                <a:gd name="T101" fmla="*/ 52 h 66"/>
                <a:gd name="T102" fmla="*/ 45 w 63"/>
                <a:gd name="T103" fmla="*/ 6 h 66"/>
                <a:gd name="T104" fmla="*/ 58 w 63"/>
                <a:gd name="T105" fmla="*/ 0 h 66"/>
                <a:gd name="T106" fmla="*/ 58 w 63"/>
                <a:gd name="T107" fmla="*/ 0 h 66"/>
                <a:gd name="T108" fmla="*/ 55 w 63"/>
                <a:gd name="T109" fmla="*/ 42 h 66"/>
                <a:gd name="T110" fmla="*/ 59 w 63"/>
                <a:gd name="T111" fmla="*/ 36 h 66"/>
                <a:gd name="T112" fmla="*/ 62 w 63"/>
                <a:gd name="T113" fmla="*/ 20 h 66"/>
                <a:gd name="T114" fmla="*/ 63 w 63"/>
                <a:gd name="T115" fmla="*/ 17 h 66"/>
                <a:gd name="T116" fmla="*/ 60 w 63"/>
                <a:gd name="T117" fmla="*/ 2 h 66"/>
                <a:gd name="T118" fmla="*/ 60 w 63"/>
                <a:gd name="T119" fmla="*/ 2 h 66"/>
                <a:gd name="T120" fmla="*/ 60 w 63"/>
                <a:gd name="T121" fmla="*/ 2 h 66"/>
                <a:gd name="T122" fmla="*/ 58 w 63"/>
                <a:gd name="T123"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3" h="66">
                  <a:moveTo>
                    <a:pt x="13" y="47"/>
                  </a:moveTo>
                  <a:cubicBezTo>
                    <a:pt x="17" y="53"/>
                    <a:pt x="22" y="58"/>
                    <a:pt x="28" y="63"/>
                  </a:cubicBezTo>
                  <a:cubicBezTo>
                    <a:pt x="33" y="66"/>
                    <a:pt x="33" y="66"/>
                    <a:pt x="33" y="66"/>
                  </a:cubicBezTo>
                  <a:cubicBezTo>
                    <a:pt x="34" y="65"/>
                    <a:pt x="35" y="64"/>
                    <a:pt x="36" y="63"/>
                  </a:cubicBezTo>
                  <a:cubicBezTo>
                    <a:pt x="35" y="61"/>
                    <a:pt x="33" y="59"/>
                    <a:pt x="32" y="58"/>
                  </a:cubicBezTo>
                  <a:cubicBezTo>
                    <a:pt x="30" y="56"/>
                    <a:pt x="29" y="55"/>
                    <a:pt x="27" y="53"/>
                  </a:cubicBezTo>
                  <a:cubicBezTo>
                    <a:pt x="27" y="54"/>
                    <a:pt x="27" y="54"/>
                    <a:pt x="27" y="55"/>
                  </a:cubicBezTo>
                  <a:cubicBezTo>
                    <a:pt x="27" y="55"/>
                    <a:pt x="27" y="55"/>
                    <a:pt x="26" y="55"/>
                  </a:cubicBezTo>
                  <a:cubicBezTo>
                    <a:pt x="25" y="55"/>
                    <a:pt x="22" y="53"/>
                    <a:pt x="19" y="49"/>
                  </a:cubicBezTo>
                  <a:cubicBezTo>
                    <a:pt x="16" y="48"/>
                    <a:pt x="14" y="48"/>
                    <a:pt x="13" y="47"/>
                  </a:cubicBezTo>
                  <a:moveTo>
                    <a:pt x="24" y="40"/>
                  </a:moveTo>
                  <a:cubicBezTo>
                    <a:pt x="25" y="45"/>
                    <a:pt x="27" y="49"/>
                    <a:pt x="27" y="52"/>
                  </a:cubicBezTo>
                  <a:cubicBezTo>
                    <a:pt x="31" y="55"/>
                    <a:pt x="34" y="58"/>
                    <a:pt x="37" y="62"/>
                  </a:cubicBezTo>
                  <a:cubicBezTo>
                    <a:pt x="38" y="61"/>
                    <a:pt x="39" y="60"/>
                    <a:pt x="40" y="59"/>
                  </a:cubicBezTo>
                  <a:cubicBezTo>
                    <a:pt x="38" y="56"/>
                    <a:pt x="37" y="53"/>
                    <a:pt x="34" y="49"/>
                  </a:cubicBezTo>
                  <a:cubicBezTo>
                    <a:pt x="34" y="49"/>
                    <a:pt x="34" y="49"/>
                    <a:pt x="33" y="49"/>
                  </a:cubicBezTo>
                  <a:cubicBezTo>
                    <a:pt x="33" y="49"/>
                    <a:pt x="33" y="49"/>
                    <a:pt x="33" y="49"/>
                  </a:cubicBezTo>
                  <a:cubicBezTo>
                    <a:pt x="32" y="49"/>
                    <a:pt x="30" y="46"/>
                    <a:pt x="28" y="43"/>
                  </a:cubicBezTo>
                  <a:cubicBezTo>
                    <a:pt x="27" y="42"/>
                    <a:pt x="25" y="41"/>
                    <a:pt x="24" y="40"/>
                  </a:cubicBezTo>
                  <a:moveTo>
                    <a:pt x="19" y="28"/>
                  </a:moveTo>
                  <a:cubicBezTo>
                    <a:pt x="19" y="28"/>
                    <a:pt x="21" y="33"/>
                    <a:pt x="23" y="39"/>
                  </a:cubicBezTo>
                  <a:cubicBezTo>
                    <a:pt x="25" y="40"/>
                    <a:pt x="26" y="40"/>
                    <a:pt x="27" y="41"/>
                  </a:cubicBezTo>
                  <a:cubicBezTo>
                    <a:pt x="23" y="35"/>
                    <a:pt x="19" y="28"/>
                    <a:pt x="19" y="28"/>
                  </a:cubicBezTo>
                  <a:moveTo>
                    <a:pt x="33" y="27"/>
                  </a:moveTo>
                  <a:cubicBezTo>
                    <a:pt x="34" y="33"/>
                    <a:pt x="35" y="42"/>
                    <a:pt x="34" y="47"/>
                  </a:cubicBezTo>
                  <a:cubicBezTo>
                    <a:pt x="37" y="50"/>
                    <a:pt x="38" y="53"/>
                    <a:pt x="40" y="55"/>
                  </a:cubicBezTo>
                  <a:cubicBezTo>
                    <a:pt x="40" y="53"/>
                    <a:pt x="40" y="50"/>
                    <a:pt x="39" y="46"/>
                  </a:cubicBezTo>
                  <a:cubicBezTo>
                    <a:pt x="39" y="47"/>
                    <a:pt x="39" y="47"/>
                    <a:pt x="38" y="48"/>
                  </a:cubicBezTo>
                  <a:cubicBezTo>
                    <a:pt x="38" y="43"/>
                    <a:pt x="37" y="39"/>
                    <a:pt x="36" y="35"/>
                  </a:cubicBezTo>
                  <a:cubicBezTo>
                    <a:pt x="36" y="32"/>
                    <a:pt x="34" y="29"/>
                    <a:pt x="33" y="27"/>
                  </a:cubicBezTo>
                  <a:moveTo>
                    <a:pt x="30" y="16"/>
                  </a:moveTo>
                  <a:cubicBezTo>
                    <a:pt x="30" y="16"/>
                    <a:pt x="31" y="19"/>
                    <a:pt x="32" y="24"/>
                  </a:cubicBezTo>
                  <a:cubicBezTo>
                    <a:pt x="33" y="25"/>
                    <a:pt x="34" y="27"/>
                    <a:pt x="35" y="28"/>
                  </a:cubicBezTo>
                  <a:cubicBezTo>
                    <a:pt x="33" y="21"/>
                    <a:pt x="30" y="16"/>
                    <a:pt x="30" y="16"/>
                  </a:cubicBezTo>
                  <a:moveTo>
                    <a:pt x="2" y="10"/>
                  </a:moveTo>
                  <a:cubicBezTo>
                    <a:pt x="0" y="10"/>
                    <a:pt x="1" y="18"/>
                    <a:pt x="1" y="19"/>
                  </a:cubicBezTo>
                  <a:cubicBezTo>
                    <a:pt x="1" y="19"/>
                    <a:pt x="1" y="19"/>
                    <a:pt x="1" y="19"/>
                  </a:cubicBezTo>
                  <a:cubicBezTo>
                    <a:pt x="1" y="19"/>
                    <a:pt x="1" y="19"/>
                    <a:pt x="1" y="19"/>
                  </a:cubicBezTo>
                  <a:cubicBezTo>
                    <a:pt x="1" y="19"/>
                    <a:pt x="1" y="19"/>
                    <a:pt x="1" y="19"/>
                  </a:cubicBezTo>
                  <a:cubicBezTo>
                    <a:pt x="2" y="29"/>
                    <a:pt x="6" y="38"/>
                    <a:pt x="12" y="47"/>
                  </a:cubicBezTo>
                  <a:cubicBezTo>
                    <a:pt x="14" y="47"/>
                    <a:pt x="16" y="47"/>
                    <a:pt x="18" y="48"/>
                  </a:cubicBezTo>
                  <a:cubicBezTo>
                    <a:pt x="16" y="45"/>
                    <a:pt x="13" y="41"/>
                    <a:pt x="11" y="37"/>
                  </a:cubicBezTo>
                  <a:cubicBezTo>
                    <a:pt x="11" y="37"/>
                    <a:pt x="11" y="37"/>
                    <a:pt x="10" y="37"/>
                  </a:cubicBezTo>
                  <a:cubicBezTo>
                    <a:pt x="9" y="36"/>
                    <a:pt x="9" y="35"/>
                    <a:pt x="9" y="34"/>
                  </a:cubicBezTo>
                  <a:cubicBezTo>
                    <a:pt x="6" y="27"/>
                    <a:pt x="3" y="19"/>
                    <a:pt x="2" y="10"/>
                  </a:cubicBezTo>
                  <a:cubicBezTo>
                    <a:pt x="2" y="10"/>
                    <a:pt x="2" y="10"/>
                    <a:pt x="2" y="10"/>
                  </a:cubicBezTo>
                  <a:moveTo>
                    <a:pt x="45" y="6"/>
                  </a:moveTo>
                  <a:cubicBezTo>
                    <a:pt x="45" y="6"/>
                    <a:pt x="46" y="31"/>
                    <a:pt x="40" y="44"/>
                  </a:cubicBezTo>
                  <a:cubicBezTo>
                    <a:pt x="41" y="49"/>
                    <a:pt x="41" y="53"/>
                    <a:pt x="41" y="57"/>
                  </a:cubicBezTo>
                  <a:cubicBezTo>
                    <a:pt x="43" y="56"/>
                    <a:pt x="44" y="55"/>
                    <a:pt x="45" y="53"/>
                  </a:cubicBezTo>
                  <a:cubicBezTo>
                    <a:pt x="45" y="53"/>
                    <a:pt x="44" y="53"/>
                    <a:pt x="44" y="52"/>
                  </a:cubicBezTo>
                  <a:cubicBezTo>
                    <a:pt x="51" y="28"/>
                    <a:pt x="45" y="6"/>
                    <a:pt x="45" y="6"/>
                  </a:cubicBezTo>
                  <a:moveTo>
                    <a:pt x="58" y="0"/>
                  </a:moveTo>
                  <a:cubicBezTo>
                    <a:pt x="58" y="0"/>
                    <a:pt x="58" y="0"/>
                    <a:pt x="58" y="0"/>
                  </a:cubicBezTo>
                  <a:cubicBezTo>
                    <a:pt x="58" y="0"/>
                    <a:pt x="63" y="20"/>
                    <a:pt x="55" y="42"/>
                  </a:cubicBezTo>
                  <a:cubicBezTo>
                    <a:pt x="57" y="40"/>
                    <a:pt x="58" y="38"/>
                    <a:pt x="59" y="36"/>
                  </a:cubicBezTo>
                  <a:cubicBezTo>
                    <a:pt x="61" y="31"/>
                    <a:pt x="62" y="26"/>
                    <a:pt x="62" y="20"/>
                  </a:cubicBezTo>
                  <a:cubicBezTo>
                    <a:pt x="62" y="19"/>
                    <a:pt x="63" y="18"/>
                    <a:pt x="63" y="17"/>
                  </a:cubicBezTo>
                  <a:cubicBezTo>
                    <a:pt x="63" y="12"/>
                    <a:pt x="62" y="7"/>
                    <a:pt x="60" y="2"/>
                  </a:cubicBezTo>
                  <a:cubicBezTo>
                    <a:pt x="60" y="2"/>
                    <a:pt x="60" y="2"/>
                    <a:pt x="60" y="2"/>
                  </a:cubicBezTo>
                  <a:cubicBezTo>
                    <a:pt x="60" y="2"/>
                    <a:pt x="60" y="2"/>
                    <a:pt x="60" y="2"/>
                  </a:cubicBezTo>
                  <a:cubicBezTo>
                    <a:pt x="60" y="0"/>
                    <a:pt x="59" y="0"/>
                    <a:pt x="58" y="0"/>
                  </a:cubicBezTo>
                </a:path>
              </a:pathLst>
            </a:custGeom>
            <a:solidFill>
              <a:srgbClr val="FCE9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1" name="Freeform 159">
              <a:extLst>
                <a:ext uri="{FF2B5EF4-FFF2-40B4-BE49-F238E27FC236}">
                  <a16:creationId xmlns="" xmlns:a16="http://schemas.microsoft.com/office/drawing/2014/main" id="{34D4C223-6F63-46AF-952D-CA9EFE2697AE}"/>
                </a:ext>
              </a:extLst>
            </p:cNvPr>
            <p:cNvSpPr>
              <a:spLocks/>
            </p:cNvSpPr>
            <p:nvPr/>
          </p:nvSpPr>
          <p:spPr bwMode="auto">
            <a:xfrm flipH="1">
              <a:off x="1970088" y="5762625"/>
              <a:ext cx="90488" cy="90488"/>
            </a:xfrm>
            <a:custGeom>
              <a:avLst/>
              <a:gdLst>
                <a:gd name="T0" fmla="*/ 2 w 32"/>
                <a:gd name="T1" fmla="*/ 3 h 32"/>
                <a:gd name="T2" fmla="*/ 13 w 32"/>
                <a:gd name="T3" fmla="*/ 22 h 32"/>
                <a:gd name="T4" fmla="*/ 32 w 32"/>
                <a:gd name="T5" fmla="*/ 31 h 32"/>
                <a:gd name="T6" fmla="*/ 30 w 32"/>
                <a:gd name="T7" fmla="*/ 32 h 32"/>
                <a:gd name="T8" fmla="*/ 1 w 32"/>
                <a:gd name="T9" fmla="*/ 3 h 32"/>
                <a:gd name="T10" fmla="*/ 1 w 32"/>
                <a:gd name="T11" fmla="*/ 3 h 32"/>
                <a:gd name="T12" fmla="*/ 0 w 32"/>
                <a:gd name="T13" fmla="*/ 1 h 32"/>
                <a:gd name="T14" fmla="*/ 2 w 32"/>
                <a:gd name="T15" fmla="*/ 1 h 32"/>
                <a:gd name="T16" fmla="*/ 2 w 32"/>
                <a:gd name="T17" fmla="*/ 3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32">
                  <a:moveTo>
                    <a:pt x="2" y="3"/>
                  </a:moveTo>
                  <a:cubicBezTo>
                    <a:pt x="3" y="7"/>
                    <a:pt x="5" y="16"/>
                    <a:pt x="13" y="22"/>
                  </a:cubicBezTo>
                  <a:cubicBezTo>
                    <a:pt x="24" y="30"/>
                    <a:pt x="32" y="31"/>
                    <a:pt x="32" y="31"/>
                  </a:cubicBezTo>
                  <a:cubicBezTo>
                    <a:pt x="30" y="32"/>
                    <a:pt x="30" y="32"/>
                    <a:pt x="30" y="32"/>
                  </a:cubicBezTo>
                  <a:cubicBezTo>
                    <a:pt x="30" y="32"/>
                    <a:pt x="6" y="28"/>
                    <a:pt x="1" y="3"/>
                  </a:cubicBezTo>
                  <a:cubicBezTo>
                    <a:pt x="1" y="3"/>
                    <a:pt x="1" y="3"/>
                    <a:pt x="1" y="3"/>
                  </a:cubicBezTo>
                  <a:cubicBezTo>
                    <a:pt x="1" y="3"/>
                    <a:pt x="0" y="2"/>
                    <a:pt x="0" y="1"/>
                  </a:cubicBezTo>
                  <a:cubicBezTo>
                    <a:pt x="0" y="0"/>
                    <a:pt x="1" y="0"/>
                    <a:pt x="2" y="1"/>
                  </a:cubicBezTo>
                  <a:cubicBezTo>
                    <a:pt x="3" y="3"/>
                    <a:pt x="2" y="3"/>
                    <a:pt x="2" y="3"/>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2" name="Freeform 160">
              <a:extLst>
                <a:ext uri="{FF2B5EF4-FFF2-40B4-BE49-F238E27FC236}">
                  <a16:creationId xmlns="" xmlns:a16="http://schemas.microsoft.com/office/drawing/2014/main" id="{29B41908-81DD-4BB7-BE97-CCEF01C3E364}"/>
                </a:ext>
              </a:extLst>
            </p:cNvPr>
            <p:cNvSpPr>
              <a:spLocks/>
            </p:cNvSpPr>
            <p:nvPr/>
          </p:nvSpPr>
          <p:spPr bwMode="auto">
            <a:xfrm flipH="1">
              <a:off x="1966913" y="5745163"/>
              <a:ext cx="103188" cy="88900"/>
            </a:xfrm>
            <a:custGeom>
              <a:avLst/>
              <a:gdLst>
                <a:gd name="T0" fmla="*/ 34 w 36"/>
                <a:gd name="T1" fmla="*/ 31 h 31"/>
                <a:gd name="T2" fmla="*/ 36 w 36"/>
                <a:gd name="T3" fmla="*/ 31 h 31"/>
                <a:gd name="T4" fmla="*/ 3 w 36"/>
                <a:gd name="T5" fmla="*/ 3 h 31"/>
                <a:gd name="T6" fmla="*/ 2 w 36"/>
                <a:gd name="T7" fmla="*/ 0 h 31"/>
                <a:gd name="T8" fmla="*/ 2 w 36"/>
                <a:gd name="T9" fmla="*/ 3 h 31"/>
                <a:gd name="T10" fmla="*/ 2 w 36"/>
                <a:gd name="T11" fmla="*/ 3 h 31"/>
                <a:gd name="T12" fmla="*/ 10 w 36"/>
                <a:gd name="T13" fmla="*/ 15 h 31"/>
                <a:gd name="T14" fmla="*/ 34 w 36"/>
                <a:gd name="T15" fmla="*/ 31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 h="31">
                  <a:moveTo>
                    <a:pt x="34" y="31"/>
                  </a:moveTo>
                  <a:cubicBezTo>
                    <a:pt x="36" y="31"/>
                    <a:pt x="36" y="31"/>
                    <a:pt x="36" y="31"/>
                  </a:cubicBezTo>
                  <a:cubicBezTo>
                    <a:pt x="36" y="31"/>
                    <a:pt x="11" y="21"/>
                    <a:pt x="3" y="3"/>
                  </a:cubicBezTo>
                  <a:cubicBezTo>
                    <a:pt x="3" y="3"/>
                    <a:pt x="3" y="1"/>
                    <a:pt x="2" y="0"/>
                  </a:cubicBezTo>
                  <a:cubicBezTo>
                    <a:pt x="1" y="0"/>
                    <a:pt x="0" y="2"/>
                    <a:pt x="2" y="3"/>
                  </a:cubicBezTo>
                  <a:cubicBezTo>
                    <a:pt x="2" y="3"/>
                    <a:pt x="2" y="3"/>
                    <a:pt x="2" y="3"/>
                  </a:cubicBezTo>
                  <a:cubicBezTo>
                    <a:pt x="4" y="6"/>
                    <a:pt x="7" y="11"/>
                    <a:pt x="10" y="15"/>
                  </a:cubicBezTo>
                  <a:cubicBezTo>
                    <a:pt x="17" y="22"/>
                    <a:pt x="30" y="29"/>
                    <a:pt x="34" y="31"/>
                  </a:cubicBezTo>
                  <a:close/>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3" name="Freeform 161">
              <a:extLst>
                <a:ext uri="{FF2B5EF4-FFF2-40B4-BE49-F238E27FC236}">
                  <a16:creationId xmlns="" xmlns:a16="http://schemas.microsoft.com/office/drawing/2014/main" id="{97D066EA-EB93-4A2F-A214-76222A65C178}"/>
                </a:ext>
              </a:extLst>
            </p:cNvPr>
            <p:cNvSpPr>
              <a:spLocks/>
            </p:cNvSpPr>
            <p:nvPr/>
          </p:nvSpPr>
          <p:spPr bwMode="auto">
            <a:xfrm flipH="1">
              <a:off x="1939925" y="5651500"/>
              <a:ext cx="133350" cy="187325"/>
            </a:xfrm>
            <a:custGeom>
              <a:avLst/>
              <a:gdLst>
                <a:gd name="T0" fmla="*/ 6 w 47"/>
                <a:gd name="T1" fmla="*/ 2 h 66"/>
                <a:gd name="T2" fmla="*/ 3 w 47"/>
                <a:gd name="T3" fmla="*/ 1 h 66"/>
                <a:gd name="T4" fmla="*/ 7 w 47"/>
                <a:gd name="T5" fmla="*/ 4 h 66"/>
                <a:gd name="T6" fmla="*/ 37 w 47"/>
                <a:gd name="T7" fmla="*/ 65 h 66"/>
                <a:gd name="T8" fmla="*/ 39 w 47"/>
                <a:gd name="T9" fmla="*/ 66 h 66"/>
                <a:gd name="T10" fmla="*/ 6 w 47"/>
                <a:gd name="T11" fmla="*/ 2 h 66"/>
              </a:gdLst>
              <a:ahLst/>
              <a:cxnLst>
                <a:cxn ang="0">
                  <a:pos x="T0" y="T1"/>
                </a:cxn>
                <a:cxn ang="0">
                  <a:pos x="T2" y="T3"/>
                </a:cxn>
                <a:cxn ang="0">
                  <a:pos x="T4" y="T5"/>
                </a:cxn>
                <a:cxn ang="0">
                  <a:pos x="T6" y="T7"/>
                </a:cxn>
                <a:cxn ang="0">
                  <a:pos x="T8" y="T9"/>
                </a:cxn>
                <a:cxn ang="0">
                  <a:pos x="T10" y="T11"/>
                </a:cxn>
              </a:cxnLst>
              <a:rect l="0" t="0" r="r" b="b"/>
              <a:pathLst>
                <a:path w="47" h="66">
                  <a:moveTo>
                    <a:pt x="6" y="2"/>
                  </a:moveTo>
                  <a:cubicBezTo>
                    <a:pt x="5" y="1"/>
                    <a:pt x="4" y="0"/>
                    <a:pt x="3" y="1"/>
                  </a:cubicBezTo>
                  <a:cubicBezTo>
                    <a:pt x="0" y="3"/>
                    <a:pt x="5" y="7"/>
                    <a:pt x="7" y="4"/>
                  </a:cubicBezTo>
                  <a:cubicBezTo>
                    <a:pt x="47" y="15"/>
                    <a:pt x="37" y="65"/>
                    <a:pt x="37" y="65"/>
                  </a:cubicBezTo>
                  <a:cubicBezTo>
                    <a:pt x="39" y="66"/>
                    <a:pt x="39" y="66"/>
                    <a:pt x="39" y="66"/>
                  </a:cubicBezTo>
                  <a:cubicBezTo>
                    <a:pt x="39" y="65"/>
                    <a:pt x="47" y="13"/>
                    <a:pt x="6" y="2"/>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4" name="Freeform 162">
              <a:extLst>
                <a:ext uri="{FF2B5EF4-FFF2-40B4-BE49-F238E27FC236}">
                  <a16:creationId xmlns="" xmlns:a16="http://schemas.microsoft.com/office/drawing/2014/main" id="{9CE157A0-7E65-464D-B58A-CDE1043FE82C}"/>
                </a:ext>
              </a:extLst>
            </p:cNvPr>
            <p:cNvSpPr>
              <a:spLocks/>
            </p:cNvSpPr>
            <p:nvPr/>
          </p:nvSpPr>
          <p:spPr bwMode="auto">
            <a:xfrm flipH="1">
              <a:off x="2008188" y="5780088"/>
              <a:ext cx="106363" cy="98425"/>
            </a:xfrm>
            <a:custGeom>
              <a:avLst/>
              <a:gdLst>
                <a:gd name="T0" fmla="*/ 1 w 38"/>
                <a:gd name="T1" fmla="*/ 4 h 35"/>
                <a:gd name="T2" fmla="*/ 1 w 38"/>
                <a:gd name="T3" fmla="*/ 1 h 35"/>
                <a:gd name="T4" fmla="*/ 2 w 38"/>
                <a:gd name="T5" fmla="*/ 5 h 35"/>
                <a:gd name="T6" fmla="*/ 38 w 38"/>
                <a:gd name="T7" fmla="*/ 33 h 35"/>
                <a:gd name="T8" fmla="*/ 38 w 38"/>
                <a:gd name="T9" fmla="*/ 35 h 35"/>
                <a:gd name="T10" fmla="*/ 1 w 38"/>
                <a:gd name="T11" fmla="*/ 4 h 35"/>
              </a:gdLst>
              <a:ahLst/>
              <a:cxnLst>
                <a:cxn ang="0">
                  <a:pos x="T0" y="T1"/>
                </a:cxn>
                <a:cxn ang="0">
                  <a:pos x="T2" y="T3"/>
                </a:cxn>
                <a:cxn ang="0">
                  <a:pos x="T4" y="T5"/>
                </a:cxn>
                <a:cxn ang="0">
                  <a:pos x="T6" y="T7"/>
                </a:cxn>
                <a:cxn ang="0">
                  <a:pos x="T8" y="T9"/>
                </a:cxn>
                <a:cxn ang="0">
                  <a:pos x="T10" y="T11"/>
                </a:cxn>
              </a:cxnLst>
              <a:rect l="0" t="0" r="r" b="b"/>
              <a:pathLst>
                <a:path w="38" h="35">
                  <a:moveTo>
                    <a:pt x="1" y="4"/>
                  </a:moveTo>
                  <a:cubicBezTo>
                    <a:pt x="0" y="3"/>
                    <a:pt x="0" y="2"/>
                    <a:pt x="1" y="1"/>
                  </a:cubicBezTo>
                  <a:cubicBezTo>
                    <a:pt x="2" y="0"/>
                    <a:pt x="4" y="4"/>
                    <a:pt x="2" y="5"/>
                  </a:cubicBezTo>
                  <a:cubicBezTo>
                    <a:pt x="3" y="32"/>
                    <a:pt x="38" y="33"/>
                    <a:pt x="38" y="33"/>
                  </a:cubicBezTo>
                  <a:cubicBezTo>
                    <a:pt x="38" y="35"/>
                    <a:pt x="38" y="35"/>
                    <a:pt x="38" y="35"/>
                  </a:cubicBezTo>
                  <a:cubicBezTo>
                    <a:pt x="38" y="35"/>
                    <a:pt x="2" y="32"/>
                    <a:pt x="1" y="4"/>
                  </a:cubicBezTo>
                  <a:close/>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5" name="Freeform 163">
              <a:extLst>
                <a:ext uri="{FF2B5EF4-FFF2-40B4-BE49-F238E27FC236}">
                  <a16:creationId xmlns="" xmlns:a16="http://schemas.microsoft.com/office/drawing/2014/main" id="{30E56595-A336-45F4-AC1B-CA41CD378E22}"/>
                </a:ext>
              </a:extLst>
            </p:cNvPr>
            <p:cNvSpPr>
              <a:spLocks/>
            </p:cNvSpPr>
            <p:nvPr/>
          </p:nvSpPr>
          <p:spPr bwMode="auto">
            <a:xfrm flipH="1">
              <a:off x="1941513" y="5697538"/>
              <a:ext cx="93663" cy="115888"/>
            </a:xfrm>
            <a:custGeom>
              <a:avLst/>
              <a:gdLst>
                <a:gd name="T0" fmla="*/ 4 w 33"/>
                <a:gd name="T1" fmla="*/ 1 h 41"/>
                <a:gd name="T2" fmla="*/ 2 w 33"/>
                <a:gd name="T3" fmla="*/ 1 h 41"/>
                <a:gd name="T4" fmla="*/ 5 w 33"/>
                <a:gd name="T5" fmla="*/ 3 h 41"/>
                <a:gd name="T6" fmla="*/ 30 w 33"/>
                <a:gd name="T7" fmla="*/ 41 h 41"/>
                <a:gd name="T8" fmla="*/ 32 w 33"/>
                <a:gd name="T9" fmla="*/ 41 h 41"/>
                <a:gd name="T10" fmla="*/ 4 w 33"/>
                <a:gd name="T11" fmla="*/ 1 h 41"/>
              </a:gdLst>
              <a:ahLst/>
              <a:cxnLst>
                <a:cxn ang="0">
                  <a:pos x="T0" y="T1"/>
                </a:cxn>
                <a:cxn ang="0">
                  <a:pos x="T2" y="T3"/>
                </a:cxn>
                <a:cxn ang="0">
                  <a:pos x="T4" y="T5"/>
                </a:cxn>
                <a:cxn ang="0">
                  <a:pos x="T6" y="T7"/>
                </a:cxn>
                <a:cxn ang="0">
                  <a:pos x="T8" y="T9"/>
                </a:cxn>
                <a:cxn ang="0">
                  <a:pos x="T10" y="T11"/>
                </a:cxn>
              </a:cxnLst>
              <a:rect l="0" t="0" r="r" b="b"/>
              <a:pathLst>
                <a:path w="33" h="41">
                  <a:moveTo>
                    <a:pt x="4" y="1"/>
                  </a:moveTo>
                  <a:cubicBezTo>
                    <a:pt x="3" y="1"/>
                    <a:pt x="2" y="0"/>
                    <a:pt x="2" y="1"/>
                  </a:cubicBezTo>
                  <a:cubicBezTo>
                    <a:pt x="0" y="2"/>
                    <a:pt x="4" y="5"/>
                    <a:pt x="5" y="3"/>
                  </a:cubicBezTo>
                  <a:cubicBezTo>
                    <a:pt x="33" y="6"/>
                    <a:pt x="30" y="41"/>
                    <a:pt x="30" y="41"/>
                  </a:cubicBezTo>
                  <a:cubicBezTo>
                    <a:pt x="32" y="41"/>
                    <a:pt x="32" y="41"/>
                    <a:pt x="32" y="41"/>
                  </a:cubicBezTo>
                  <a:cubicBezTo>
                    <a:pt x="32" y="41"/>
                    <a:pt x="32" y="5"/>
                    <a:pt x="4" y="1"/>
                  </a:cubicBezTo>
                  <a:close/>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6" name="Freeform 164">
              <a:extLst>
                <a:ext uri="{FF2B5EF4-FFF2-40B4-BE49-F238E27FC236}">
                  <a16:creationId xmlns="" xmlns:a16="http://schemas.microsoft.com/office/drawing/2014/main" id="{D3760091-6BC3-4B6F-AD8F-CF027A4E8AF0}"/>
                </a:ext>
              </a:extLst>
            </p:cNvPr>
            <p:cNvSpPr>
              <a:spLocks/>
            </p:cNvSpPr>
            <p:nvPr/>
          </p:nvSpPr>
          <p:spPr bwMode="auto">
            <a:xfrm flipH="1">
              <a:off x="1993900" y="5780088"/>
              <a:ext cx="163513" cy="112713"/>
            </a:xfrm>
            <a:custGeom>
              <a:avLst/>
              <a:gdLst>
                <a:gd name="T0" fmla="*/ 2 w 58"/>
                <a:gd name="T1" fmla="*/ 5 h 40"/>
                <a:gd name="T2" fmla="*/ 1 w 58"/>
                <a:gd name="T3" fmla="*/ 2 h 40"/>
                <a:gd name="T4" fmla="*/ 4 w 58"/>
                <a:gd name="T5" fmla="*/ 6 h 40"/>
                <a:gd name="T6" fmla="*/ 58 w 58"/>
                <a:gd name="T7" fmla="*/ 28 h 40"/>
                <a:gd name="T8" fmla="*/ 58 w 58"/>
                <a:gd name="T9" fmla="*/ 30 h 40"/>
                <a:gd name="T10" fmla="*/ 2 w 58"/>
                <a:gd name="T11" fmla="*/ 5 h 40"/>
              </a:gdLst>
              <a:ahLst/>
              <a:cxnLst>
                <a:cxn ang="0">
                  <a:pos x="T0" y="T1"/>
                </a:cxn>
                <a:cxn ang="0">
                  <a:pos x="T2" y="T3"/>
                </a:cxn>
                <a:cxn ang="0">
                  <a:pos x="T4" y="T5"/>
                </a:cxn>
                <a:cxn ang="0">
                  <a:pos x="T6" y="T7"/>
                </a:cxn>
                <a:cxn ang="0">
                  <a:pos x="T8" y="T9"/>
                </a:cxn>
                <a:cxn ang="0">
                  <a:pos x="T10" y="T11"/>
                </a:cxn>
              </a:cxnLst>
              <a:rect l="0" t="0" r="r" b="b"/>
              <a:pathLst>
                <a:path w="58" h="40">
                  <a:moveTo>
                    <a:pt x="2" y="5"/>
                  </a:moveTo>
                  <a:cubicBezTo>
                    <a:pt x="1" y="4"/>
                    <a:pt x="0" y="3"/>
                    <a:pt x="1" y="2"/>
                  </a:cubicBezTo>
                  <a:cubicBezTo>
                    <a:pt x="2" y="0"/>
                    <a:pt x="6" y="4"/>
                    <a:pt x="4" y="6"/>
                  </a:cubicBezTo>
                  <a:cubicBezTo>
                    <a:pt x="15" y="39"/>
                    <a:pt x="57" y="28"/>
                    <a:pt x="58" y="28"/>
                  </a:cubicBezTo>
                  <a:cubicBezTo>
                    <a:pt x="58" y="30"/>
                    <a:pt x="58" y="30"/>
                    <a:pt x="58" y="30"/>
                  </a:cubicBezTo>
                  <a:cubicBezTo>
                    <a:pt x="58" y="30"/>
                    <a:pt x="13" y="40"/>
                    <a:pt x="2" y="5"/>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7" name="Freeform 165">
              <a:extLst>
                <a:ext uri="{FF2B5EF4-FFF2-40B4-BE49-F238E27FC236}">
                  <a16:creationId xmlns="" xmlns:a16="http://schemas.microsoft.com/office/drawing/2014/main" id="{1835A98F-60C6-45F7-B28D-BF2A6BD6E44F}"/>
                </a:ext>
              </a:extLst>
            </p:cNvPr>
            <p:cNvSpPr>
              <a:spLocks/>
            </p:cNvSpPr>
            <p:nvPr/>
          </p:nvSpPr>
          <p:spPr bwMode="auto">
            <a:xfrm flipH="1">
              <a:off x="1998663" y="5756275"/>
              <a:ext cx="101600" cy="106363"/>
            </a:xfrm>
            <a:custGeom>
              <a:avLst/>
              <a:gdLst>
                <a:gd name="T0" fmla="*/ 2 w 36"/>
                <a:gd name="T1" fmla="*/ 3 h 37"/>
                <a:gd name="T2" fmla="*/ 2 w 36"/>
                <a:gd name="T3" fmla="*/ 1 h 37"/>
                <a:gd name="T4" fmla="*/ 3 w 36"/>
                <a:gd name="T5" fmla="*/ 4 h 37"/>
                <a:gd name="T6" fmla="*/ 36 w 36"/>
                <a:gd name="T7" fmla="*/ 36 h 37"/>
                <a:gd name="T8" fmla="*/ 36 w 36"/>
                <a:gd name="T9" fmla="*/ 37 h 37"/>
                <a:gd name="T10" fmla="*/ 2 w 36"/>
                <a:gd name="T11" fmla="*/ 3 h 37"/>
              </a:gdLst>
              <a:ahLst/>
              <a:cxnLst>
                <a:cxn ang="0">
                  <a:pos x="T0" y="T1"/>
                </a:cxn>
                <a:cxn ang="0">
                  <a:pos x="T2" y="T3"/>
                </a:cxn>
                <a:cxn ang="0">
                  <a:pos x="T4" y="T5"/>
                </a:cxn>
                <a:cxn ang="0">
                  <a:pos x="T6" y="T7"/>
                </a:cxn>
                <a:cxn ang="0">
                  <a:pos x="T8" y="T9"/>
                </a:cxn>
                <a:cxn ang="0">
                  <a:pos x="T10" y="T11"/>
                </a:cxn>
              </a:cxnLst>
              <a:rect l="0" t="0" r="r" b="b"/>
              <a:pathLst>
                <a:path w="36" h="37">
                  <a:moveTo>
                    <a:pt x="2" y="3"/>
                  </a:moveTo>
                  <a:cubicBezTo>
                    <a:pt x="2" y="3"/>
                    <a:pt x="1" y="1"/>
                    <a:pt x="2" y="1"/>
                  </a:cubicBezTo>
                  <a:cubicBezTo>
                    <a:pt x="3" y="0"/>
                    <a:pt x="5" y="4"/>
                    <a:pt x="3" y="4"/>
                  </a:cubicBezTo>
                  <a:cubicBezTo>
                    <a:pt x="2" y="32"/>
                    <a:pt x="36" y="36"/>
                    <a:pt x="36" y="36"/>
                  </a:cubicBezTo>
                  <a:cubicBezTo>
                    <a:pt x="36" y="37"/>
                    <a:pt x="36" y="37"/>
                    <a:pt x="36" y="37"/>
                  </a:cubicBezTo>
                  <a:cubicBezTo>
                    <a:pt x="36" y="37"/>
                    <a:pt x="0" y="32"/>
                    <a:pt x="2" y="3"/>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8" name="Freeform 166">
              <a:extLst>
                <a:ext uri="{FF2B5EF4-FFF2-40B4-BE49-F238E27FC236}">
                  <a16:creationId xmlns="" xmlns:a16="http://schemas.microsoft.com/office/drawing/2014/main" id="{B77B2207-1582-4D81-8BEB-38BD2EFE1306}"/>
                </a:ext>
              </a:extLst>
            </p:cNvPr>
            <p:cNvSpPr>
              <a:spLocks/>
            </p:cNvSpPr>
            <p:nvPr/>
          </p:nvSpPr>
          <p:spPr bwMode="auto">
            <a:xfrm flipH="1">
              <a:off x="1955800" y="5734050"/>
              <a:ext cx="100013" cy="85725"/>
            </a:xfrm>
            <a:custGeom>
              <a:avLst/>
              <a:gdLst>
                <a:gd name="T0" fmla="*/ 4 w 35"/>
                <a:gd name="T1" fmla="*/ 2 h 30"/>
                <a:gd name="T2" fmla="*/ 24 w 35"/>
                <a:gd name="T3" fmla="*/ 13 h 30"/>
                <a:gd name="T4" fmla="*/ 34 w 35"/>
                <a:gd name="T5" fmla="*/ 30 h 30"/>
                <a:gd name="T6" fmla="*/ 35 w 35"/>
                <a:gd name="T7" fmla="*/ 29 h 30"/>
                <a:gd name="T8" fmla="*/ 4 w 35"/>
                <a:gd name="T9" fmla="*/ 2 h 30"/>
                <a:gd name="T10" fmla="*/ 4 w 35"/>
                <a:gd name="T11" fmla="*/ 2 h 30"/>
                <a:gd name="T12" fmla="*/ 2 w 35"/>
                <a:gd name="T13" fmla="*/ 0 h 30"/>
                <a:gd name="T14" fmla="*/ 2 w 35"/>
                <a:gd name="T15" fmla="*/ 3 h 30"/>
                <a:gd name="T16" fmla="*/ 4 w 35"/>
                <a:gd name="T17" fmla="*/ 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0">
                  <a:moveTo>
                    <a:pt x="4" y="2"/>
                  </a:moveTo>
                  <a:cubicBezTo>
                    <a:pt x="8" y="3"/>
                    <a:pt x="17" y="5"/>
                    <a:pt x="24" y="13"/>
                  </a:cubicBezTo>
                  <a:cubicBezTo>
                    <a:pt x="32" y="22"/>
                    <a:pt x="34" y="30"/>
                    <a:pt x="34" y="30"/>
                  </a:cubicBezTo>
                  <a:cubicBezTo>
                    <a:pt x="35" y="29"/>
                    <a:pt x="35" y="29"/>
                    <a:pt x="35" y="29"/>
                  </a:cubicBezTo>
                  <a:cubicBezTo>
                    <a:pt x="35" y="29"/>
                    <a:pt x="29" y="5"/>
                    <a:pt x="4" y="2"/>
                  </a:cubicBezTo>
                  <a:cubicBezTo>
                    <a:pt x="4" y="2"/>
                    <a:pt x="4" y="2"/>
                    <a:pt x="4" y="2"/>
                  </a:cubicBezTo>
                  <a:cubicBezTo>
                    <a:pt x="4" y="1"/>
                    <a:pt x="3" y="1"/>
                    <a:pt x="2" y="0"/>
                  </a:cubicBezTo>
                  <a:cubicBezTo>
                    <a:pt x="1" y="0"/>
                    <a:pt x="0" y="2"/>
                    <a:pt x="2" y="3"/>
                  </a:cubicBezTo>
                  <a:cubicBezTo>
                    <a:pt x="4" y="3"/>
                    <a:pt x="4" y="3"/>
                    <a:pt x="4" y="2"/>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9" name="Freeform 167">
              <a:extLst>
                <a:ext uri="{FF2B5EF4-FFF2-40B4-BE49-F238E27FC236}">
                  <a16:creationId xmlns="" xmlns:a16="http://schemas.microsoft.com/office/drawing/2014/main" id="{571E39BA-322B-429F-A221-23C93E860571}"/>
                </a:ext>
              </a:extLst>
            </p:cNvPr>
            <p:cNvSpPr>
              <a:spLocks/>
            </p:cNvSpPr>
            <p:nvPr/>
          </p:nvSpPr>
          <p:spPr bwMode="auto">
            <a:xfrm flipH="1">
              <a:off x="1955800" y="5765800"/>
              <a:ext cx="100013" cy="84138"/>
            </a:xfrm>
            <a:custGeom>
              <a:avLst/>
              <a:gdLst>
                <a:gd name="T0" fmla="*/ 4 w 35"/>
                <a:gd name="T1" fmla="*/ 2 h 30"/>
                <a:gd name="T2" fmla="*/ 24 w 35"/>
                <a:gd name="T3" fmla="*/ 13 h 30"/>
                <a:gd name="T4" fmla="*/ 33 w 35"/>
                <a:gd name="T5" fmla="*/ 30 h 30"/>
                <a:gd name="T6" fmla="*/ 35 w 35"/>
                <a:gd name="T7" fmla="*/ 29 h 30"/>
                <a:gd name="T8" fmla="*/ 4 w 35"/>
                <a:gd name="T9" fmla="*/ 2 h 30"/>
                <a:gd name="T10" fmla="*/ 4 w 35"/>
                <a:gd name="T11" fmla="*/ 2 h 30"/>
                <a:gd name="T12" fmla="*/ 2 w 35"/>
                <a:gd name="T13" fmla="*/ 0 h 30"/>
                <a:gd name="T14" fmla="*/ 2 w 35"/>
                <a:gd name="T15" fmla="*/ 3 h 30"/>
                <a:gd name="T16" fmla="*/ 4 w 35"/>
                <a:gd name="T17" fmla="*/ 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0">
                  <a:moveTo>
                    <a:pt x="4" y="2"/>
                  </a:moveTo>
                  <a:cubicBezTo>
                    <a:pt x="8" y="3"/>
                    <a:pt x="17" y="5"/>
                    <a:pt x="24" y="13"/>
                  </a:cubicBezTo>
                  <a:cubicBezTo>
                    <a:pt x="32" y="22"/>
                    <a:pt x="33" y="30"/>
                    <a:pt x="33" y="30"/>
                  </a:cubicBezTo>
                  <a:cubicBezTo>
                    <a:pt x="35" y="29"/>
                    <a:pt x="35" y="29"/>
                    <a:pt x="35" y="29"/>
                  </a:cubicBezTo>
                  <a:cubicBezTo>
                    <a:pt x="35" y="29"/>
                    <a:pt x="29" y="5"/>
                    <a:pt x="4" y="2"/>
                  </a:cubicBezTo>
                  <a:cubicBezTo>
                    <a:pt x="4" y="2"/>
                    <a:pt x="4" y="2"/>
                    <a:pt x="4" y="2"/>
                  </a:cubicBezTo>
                  <a:cubicBezTo>
                    <a:pt x="3" y="1"/>
                    <a:pt x="2" y="1"/>
                    <a:pt x="2" y="0"/>
                  </a:cubicBezTo>
                  <a:cubicBezTo>
                    <a:pt x="0" y="0"/>
                    <a:pt x="0" y="2"/>
                    <a:pt x="2" y="3"/>
                  </a:cubicBezTo>
                  <a:cubicBezTo>
                    <a:pt x="4" y="3"/>
                    <a:pt x="4" y="3"/>
                    <a:pt x="4" y="2"/>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0" name="Freeform 168">
              <a:extLst>
                <a:ext uri="{FF2B5EF4-FFF2-40B4-BE49-F238E27FC236}">
                  <a16:creationId xmlns="" xmlns:a16="http://schemas.microsoft.com/office/drawing/2014/main" id="{A5EAB1CC-8AA7-4D17-A06A-2EDA7D5F2077}"/>
                </a:ext>
              </a:extLst>
            </p:cNvPr>
            <p:cNvSpPr>
              <a:spLocks/>
            </p:cNvSpPr>
            <p:nvPr/>
          </p:nvSpPr>
          <p:spPr bwMode="auto">
            <a:xfrm flipH="1">
              <a:off x="1970088" y="5770563"/>
              <a:ext cx="114300" cy="74613"/>
            </a:xfrm>
            <a:custGeom>
              <a:avLst/>
              <a:gdLst>
                <a:gd name="T0" fmla="*/ 3 w 40"/>
                <a:gd name="T1" fmla="*/ 4 h 26"/>
                <a:gd name="T2" fmla="*/ 20 w 40"/>
                <a:gd name="T3" fmla="*/ 19 h 26"/>
                <a:gd name="T4" fmla="*/ 40 w 40"/>
                <a:gd name="T5" fmla="*/ 22 h 26"/>
                <a:gd name="T6" fmla="*/ 39 w 40"/>
                <a:gd name="T7" fmla="*/ 23 h 26"/>
                <a:gd name="T8" fmla="*/ 3 w 40"/>
                <a:gd name="T9" fmla="*/ 4 h 26"/>
                <a:gd name="T10" fmla="*/ 3 w 40"/>
                <a:gd name="T11" fmla="*/ 4 h 26"/>
                <a:gd name="T12" fmla="*/ 1 w 40"/>
                <a:gd name="T13" fmla="*/ 2 h 26"/>
                <a:gd name="T14" fmla="*/ 3 w 40"/>
                <a:gd name="T15" fmla="*/ 2 h 26"/>
                <a:gd name="T16" fmla="*/ 3 w 40"/>
                <a:gd name="T17" fmla="*/ 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26">
                  <a:moveTo>
                    <a:pt x="3" y="4"/>
                  </a:moveTo>
                  <a:cubicBezTo>
                    <a:pt x="5" y="7"/>
                    <a:pt x="11" y="15"/>
                    <a:pt x="20" y="19"/>
                  </a:cubicBezTo>
                  <a:cubicBezTo>
                    <a:pt x="32" y="23"/>
                    <a:pt x="40" y="22"/>
                    <a:pt x="40" y="22"/>
                  </a:cubicBezTo>
                  <a:cubicBezTo>
                    <a:pt x="39" y="23"/>
                    <a:pt x="39" y="23"/>
                    <a:pt x="39" y="23"/>
                  </a:cubicBezTo>
                  <a:cubicBezTo>
                    <a:pt x="39" y="23"/>
                    <a:pt x="15" y="26"/>
                    <a:pt x="3" y="4"/>
                  </a:cubicBezTo>
                  <a:cubicBezTo>
                    <a:pt x="3" y="4"/>
                    <a:pt x="3" y="4"/>
                    <a:pt x="3" y="4"/>
                  </a:cubicBezTo>
                  <a:cubicBezTo>
                    <a:pt x="2" y="4"/>
                    <a:pt x="1" y="3"/>
                    <a:pt x="1" y="2"/>
                  </a:cubicBezTo>
                  <a:cubicBezTo>
                    <a:pt x="0" y="1"/>
                    <a:pt x="2" y="0"/>
                    <a:pt x="3" y="2"/>
                  </a:cubicBezTo>
                  <a:cubicBezTo>
                    <a:pt x="4" y="3"/>
                    <a:pt x="4" y="4"/>
                    <a:pt x="3" y="4"/>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1" name="Freeform 169">
              <a:extLst>
                <a:ext uri="{FF2B5EF4-FFF2-40B4-BE49-F238E27FC236}">
                  <a16:creationId xmlns="" xmlns:a16="http://schemas.microsoft.com/office/drawing/2014/main" id="{E5912A0F-D3F5-48E1-BB65-D2051563D07B}"/>
                </a:ext>
              </a:extLst>
            </p:cNvPr>
            <p:cNvSpPr>
              <a:spLocks/>
            </p:cNvSpPr>
            <p:nvPr/>
          </p:nvSpPr>
          <p:spPr bwMode="auto">
            <a:xfrm flipH="1">
              <a:off x="1857375" y="5622925"/>
              <a:ext cx="309563" cy="365125"/>
            </a:xfrm>
            <a:custGeom>
              <a:avLst/>
              <a:gdLst>
                <a:gd name="T0" fmla="*/ 29 w 109"/>
                <a:gd name="T1" fmla="*/ 110 h 128"/>
                <a:gd name="T2" fmla="*/ 33 w 109"/>
                <a:gd name="T3" fmla="*/ 106 h 128"/>
                <a:gd name="T4" fmla="*/ 34 w 109"/>
                <a:gd name="T5" fmla="*/ 106 h 128"/>
                <a:gd name="T6" fmla="*/ 59 w 109"/>
                <a:gd name="T7" fmla="*/ 78 h 128"/>
                <a:gd name="T8" fmla="*/ 67 w 109"/>
                <a:gd name="T9" fmla="*/ 67 h 128"/>
                <a:gd name="T10" fmla="*/ 67 w 109"/>
                <a:gd name="T11" fmla="*/ 67 h 128"/>
                <a:gd name="T12" fmla="*/ 72 w 109"/>
                <a:gd name="T13" fmla="*/ 63 h 128"/>
                <a:gd name="T14" fmla="*/ 95 w 109"/>
                <a:gd name="T15" fmla="*/ 33 h 128"/>
                <a:gd name="T16" fmla="*/ 96 w 109"/>
                <a:gd name="T17" fmla="*/ 31 h 128"/>
                <a:gd name="T18" fmla="*/ 107 w 109"/>
                <a:gd name="T19" fmla="*/ 19 h 128"/>
                <a:gd name="T20" fmla="*/ 104 w 109"/>
                <a:gd name="T21" fmla="*/ 42 h 128"/>
                <a:gd name="T22" fmla="*/ 97 w 109"/>
                <a:gd name="T23" fmla="*/ 61 h 128"/>
                <a:gd name="T24" fmla="*/ 97 w 109"/>
                <a:gd name="T25" fmla="*/ 61 h 128"/>
                <a:gd name="T26" fmla="*/ 97 w 109"/>
                <a:gd name="T27" fmla="*/ 62 h 128"/>
                <a:gd name="T28" fmla="*/ 96 w 109"/>
                <a:gd name="T29" fmla="*/ 62 h 128"/>
                <a:gd name="T30" fmla="*/ 96 w 109"/>
                <a:gd name="T31" fmla="*/ 63 h 128"/>
                <a:gd name="T32" fmla="*/ 90 w 109"/>
                <a:gd name="T33" fmla="*/ 71 h 128"/>
                <a:gd name="T34" fmla="*/ 73 w 109"/>
                <a:gd name="T35" fmla="*/ 81 h 128"/>
                <a:gd name="T36" fmla="*/ 68 w 109"/>
                <a:gd name="T37" fmla="*/ 85 h 128"/>
                <a:gd name="T38" fmla="*/ 61 w 109"/>
                <a:gd name="T39" fmla="*/ 99 h 128"/>
                <a:gd name="T40" fmla="*/ 49 w 109"/>
                <a:gd name="T41" fmla="*/ 112 h 128"/>
                <a:gd name="T42" fmla="*/ 49 w 109"/>
                <a:gd name="T43" fmla="*/ 112 h 128"/>
                <a:gd name="T44" fmla="*/ 36 w 109"/>
                <a:gd name="T45" fmla="*/ 121 h 128"/>
                <a:gd name="T46" fmla="*/ 24 w 109"/>
                <a:gd name="T47" fmla="*/ 125 h 128"/>
                <a:gd name="T48" fmla="*/ 29 w 109"/>
                <a:gd name="T49" fmla="*/ 11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9" h="128">
                  <a:moveTo>
                    <a:pt x="29" y="110"/>
                  </a:moveTo>
                  <a:cubicBezTo>
                    <a:pt x="31" y="109"/>
                    <a:pt x="32" y="108"/>
                    <a:pt x="33" y="106"/>
                  </a:cubicBezTo>
                  <a:cubicBezTo>
                    <a:pt x="34" y="106"/>
                    <a:pt x="34" y="106"/>
                    <a:pt x="34" y="106"/>
                  </a:cubicBezTo>
                  <a:cubicBezTo>
                    <a:pt x="44" y="98"/>
                    <a:pt x="54" y="93"/>
                    <a:pt x="59" y="78"/>
                  </a:cubicBezTo>
                  <a:cubicBezTo>
                    <a:pt x="59" y="78"/>
                    <a:pt x="62" y="73"/>
                    <a:pt x="67" y="67"/>
                  </a:cubicBezTo>
                  <a:cubicBezTo>
                    <a:pt x="67" y="67"/>
                    <a:pt x="67" y="67"/>
                    <a:pt x="67" y="67"/>
                  </a:cubicBezTo>
                  <a:cubicBezTo>
                    <a:pt x="68" y="66"/>
                    <a:pt x="70" y="64"/>
                    <a:pt x="72" y="63"/>
                  </a:cubicBezTo>
                  <a:cubicBezTo>
                    <a:pt x="78" y="57"/>
                    <a:pt x="91" y="42"/>
                    <a:pt x="95" y="33"/>
                  </a:cubicBezTo>
                  <a:cubicBezTo>
                    <a:pt x="95" y="32"/>
                    <a:pt x="96" y="32"/>
                    <a:pt x="96" y="31"/>
                  </a:cubicBezTo>
                  <a:cubicBezTo>
                    <a:pt x="107" y="0"/>
                    <a:pt x="109" y="14"/>
                    <a:pt x="107" y="19"/>
                  </a:cubicBezTo>
                  <a:cubicBezTo>
                    <a:pt x="106" y="25"/>
                    <a:pt x="106" y="33"/>
                    <a:pt x="104" y="42"/>
                  </a:cubicBezTo>
                  <a:cubicBezTo>
                    <a:pt x="103" y="48"/>
                    <a:pt x="101" y="55"/>
                    <a:pt x="97" y="61"/>
                  </a:cubicBezTo>
                  <a:cubicBezTo>
                    <a:pt x="97" y="61"/>
                    <a:pt x="97" y="61"/>
                    <a:pt x="97" y="61"/>
                  </a:cubicBezTo>
                  <a:cubicBezTo>
                    <a:pt x="97" y="62"/>
                    <a:pt x="97" y="62"/>
                    <a:pt x="97" y="62"/>
                  </a:cubicBezTo>
                  <a:cubicBezTo>
                    <a:pt x="96" y="62"/>
                    <a:pt x="96" y="62"/>
                    <a:pt x="96" y="62"/>
                  </a:cubicBezTo>
                  <a:cubicBezTo>
                    <a:pt x="96" y="63"/>
                    <a:pt x="96" y="63"/>
                    <a:pt x="96" y="63"/>
                  </a:cubicBezTo>
                  <a:cubicBezTo>
                    <a:pt x="94" y="66"/>
                    <a:pt x="92" y="68"/>
                    <a:pt x="90" y="71"/>
                  </a:cubicBezTo>
                  <a:cubicBezTo>
                    <a:pt x="83" y="78"/>
                    <a:pt x="78" y="81"/>
                    <a:pt x="73" y="81"/>
                  </a:cubicBezTo>
                  <a:cubicBezTo>
                    <a:pt x="71" y="81"/>
                    <a:pt x="69" y="83"/>
                    <a:pt x="68" y="85"/>
                  </a:cubicBezTo>
                  <a:cubicBezTo>
                    <a:pt x="67" y="89"/>
                    <a:pt x="65" y="94"/>
                    <a:pt x="61" y="99"/>
                  </a:cubicBezTo>
                  <a:cubicBezTo>
                    <a:pt x="57" y="105"/>
                    <a:pt x="53" y="109"/>
                    <a:pt x="49" y="112"/>
                  </a:cubicBezTo>
                  <a:cubicBezTo>
                    <a:pt x="49" y="112"/>
                    <a:pt x="49" y="112"/>
                    <a:pt x="49" y="112"/>
                  </a:cubicBezTo>
                  <a:cubicBezTo>
                    <a:pt x="45" y="116"/>
                    <a:pt x="40" y="119"/>
                    <a:pt x="36" y="121"/>
                  </a:cubicBezTo>
                  <a:cubicBezTo>
                    <a:pt x="31" y="123"/>
                    <a:pt x="27" y="125"/>
                    <a:pt x="24" y="125"/>
                  </a:cubicBezTo>
                  <a:cubicBezTo>
                    <a:pt x="0" y="128"/>
                    <a:pt x="16" y="121"/>
                    <a:pt x="29" y="110"/>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2" name="Freeform 170">
              <a:extLst>
                <a:ext uri="{FF2B5EF4-FFF2-40B4-BE49-F238E27FC236}">
                  <a16:creationId xmlns="" xmlns:a16="http://schemas.microsoft.com/office/drawing/2014/main" id="{44D49D6D-9FF2-4786-A436-2542ECB2CDCD}"/>
                </a:ext>
              </a:extLst>
            </p:cNvPr>
            <p:cNvSpPr>
              <a:spLocks/>
            </p:cNvSpPr>
            <p:nvPr/>
          </p:nvSpPr>
          <p:spPr bwMode="auto">
            <a:xfrm flipH="1">
              <a:off x="1887538" y="5784850"/>
              <a:ext cx="146050" cy="160338"/>
            </a:xfrm>
            <a:custGeom>
              <a:avLst/>
              <a:gdLst>
                <a:gd name="T0" fmla="*/ 38 w 51"/>
                <a:gd name="T1" fmla="*/ 0 h 56"/>
                <a:gd name="T2" fmla="*/ 35 w 51"/>
                <a:gd name="T3" fmla="*/ 10 h 56"/>
                <a:gd name="T4" fmla="*/ 27 w 51"/>
                <a:gd name="T5" fmla="*/ 20 h 56"/>
                <a:gd name="T6" fmla="*/ 27 w 51"/>
                <a:gd name="T7" fmla="*/ 20 h 56"/>
                <a:gd name="T8" fmla="*/ 26 w 51"/>
                <a:gd name="T9" fmla="*/ 10 h 56"/>
                <a:gd name="T10" fmla="*/ 25 w 51"/>
                <a:gd name="T11" fmla="*/ 18 h 56"/>
                <a:gd name="T12" fmla="*/ 23 w 51"/>
                <a:gd name="T13" fmla="*/ 22 h 56"/>
                <a:gd name="T14" fmla="*/ 12 w 51"/>
                <a:gd name="T15" fmla="*/ 27 h 56"/>
                <a:gd name="T16" fmla="*/ 14 w 51"/>
                <a:gd name="T17" fmla="*/ 28 h 56"/>
                <a:gd name="T18" fmla="*/ 18 w 51"/>
                <a:gd name="T19" fmla="*/ 26 h 56"/>
                <a:gd name="T20" fmla="*/ 20 w 51"/>
                <a:gd name="T21" fmla="*/ 25 h 56"/>
                <a:gd name="T22" fmla="*/ 20 w 51"/>
                <a:gd name="T23" fmla="*/ 25 h 56"/>
                <a:gd name="T24" fmla="*/ 14 w 51"/>
                <a:gd name="T25" fmla="*/ 33 h 56"/>
                <a:gd name="T26" fmla="*/ 1 w 51"/>
                <a:gd name="T27" fmla="*/ 42 h 56"/>
                <a:gd name="T28" fmla="*/ 15 w 51"/>
                <a:gd name="T29" fmla="*/ 34 h 56"/>
                <a:gd name="T30" fmla="*/ 15 w 51"/>
                <a:gd name="T31" fmla="*/ 34 h 56"/>
                <a:gd name="T32" fmla="*/ 12 w 51"/>
                <a:gd name="T33" fmla="*/ 43 h 56"/>
                <a:gd name="T34" fmla="*/ 1 w 51"/>
                <a:gd name="T35" fmla="*/ 56 h 56"/>
                <a:gd name="T36" fmla="*/ 2 w 51"/>
                <a:gd name="T37" fmla="*/ 55 h 56"/>
                <a:gd name="T38" fmla="*/ 2 w 51"/>
                <a:gd name="T39" fmla="*/ 55 h 56"/>
                <a:gd name="T40" fmla="*/ 14 w 51"/>
                <a:gd name="T41" fmla="*/ 42 h 56"/>
                <a:gd name="T42" fmla="*/ 21 w 51"/>
                <a:gd name="T43" fmla="*/ 28 h 56"/>
                <a:gd name="T44" fmla="*/ 26 w 51"/>
                <a:gd name="T45" fmla="*/ 24 h 56"/>
                <a:gd name="T46" fmla="*/ 43 w 51"/>
                <a:gd name="T47" fmla="*/ 14 h 56"/>
                <a:gd name="T48" fmla="*/ 49 w 51"/>
                <a:gd name="T49" fmla="*/ 6 h 56"/>
                <a:gd name="T50" fmla="*/ 49 w 51"/>
                <a:gd name="T51" fmla="*/ 5 h 56"/>
                <a:gd name="T52" fmla="*/ 50 w 51"/>
                <a:gd name="T53" fmla="*/ 5 h 56"/>
                <a:gd name="T54" fmla="*/ 50 w 51"/>
                <a:gd name="T55" fmla="*/ 4 h 56"/>
                <a:gd name="T56" fmla="*/ 50 w 51"/>
                <a:gd name="T57" fmla="*/ 4 h 56"/>
                <a:gd name="T58" fmla="*/ 51 w 51"/>
                <a:gd name="T59" fmla="*/ 0 h 56"/>
                <a:gd name="T60" fmla="*/ 51 w 51"/>
                <a:gd name="T61" fmla="*/ 0 h 56"/>
                <a:gd name="T62" fmla="*/ 34 w 51"/>
                <a:gd name="T63" fmla="*/ 19 h 56"/>
                <a:gd name="T64" fmla="*/ 31 w 51"/>
                <a:gd name="T65" fmla="*/ 19 h 56"/>
                <a:gd name="T66" fmla="*/ 38 w 51"/>
                <a:gd name="T67" fmla="*/ 3 h 56"/>
                <a:gd name="T68" fmla="*/ 38 w 51"/>
                <a:gd name="T69"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1" h="56">
                  <a:moveTo>
                    <a:pt x="38" y="0"/>
                  </a:moveTo>
                  <a:cubicBezTo>
                    <a:pt x="38" y="0"/>
                    <a:pt x="37" y="3"/>
                    <a:pt x="35" y="10"/>
                  </a:cubicBezTo>
                  <a:cubicBezTo>
                    <a:pt x="33" y="16"/>
                    <a:pt x="29" y="18"/>
                    <a:pt x="27" y="20"/>
                  </a:cubicBezTo>
                  <a:cubicBezTo>
                    <a:pt x="27" y="20"/>
                    <a:pt x="27" y="20"/>
                    <a:pt x="27" y="20"/>
                  </a:cubicBezTo>
                  <a:cubicBezTo>
                    <a:pt x="26" y="20"/>
                    <a:pt x="29" y="14"/>
                    <a:pt x="26" y="10"/>
                  </a:cubicBezTo>
                  <a:cubicBezTo>
                    <a:pt x="26" y="13"/>
                    <a:pt x="27" y="15"/>
                    <a:pt x="25" y="18"/>
                  </a:cubicBezTo>
                  <a:cubicBezTo>
                    <a:pt x="23" y="20"/>
                    <a:pt x="24" y="21"/>
                    <a:pt x="23" y="22"/>
                  </a:cubicBezTo>
                  <a:cubicBezTo>
                    <a:pt x="21" y="23"/>
                    <a:pt x="16" y="26"/>
                    <a:pt x="12" y="27"/>
                  </a:cubicBezTo>
                  <a:cubicBezTo>
                    <a:pt x="12" y="27"/>
                    <a:pt x="13" y="28"/>
                    <a:pt x="14" y="28"/>
                  </a:cubicBezTo>
                  <a:cubicBezTo>
                    <a:pt x="15" y="28"/>
                    <a:pt x="17" y="27"/>
                    <a:pt x="18" y="26"/>
                  </a:cubicBezTo>
                  <a:cubicBezTo>
                    <a:pt x="19" y="26"/>
                    <a:pt x="20" y="25"/>
                    <a:pt x="20" y="25"/>
                  </a:cubicBezTo>
                  <a:cubicBezTo>
                    <a:pt x="20" y="25"/>
                    <a:pt x="20" y="25"/>
                    <a:pt x="20" y="25"/>
                  </a:cubicBezTo>
                  <a:cubicBezTo>
                    <a:pt x="21" y="26"/>
                    <a:pt x="20" y="27"/>
                    <a:pt x="14" y="33"/>
                  </a:cubicBezTo>
                  <a:cubicBezTo>
                    <a:pt x="9" y="37"/>
                    <a:pt x="7" y="38"/>
                    <a:pt x="1" y="42"/>
                  </a:cubicBezTo>
                  <a:cubicBezTo>
                    <a:pt x="11" y="40"/>
                    <a:pt x="13" y="35"/>
                    <a:pt x="15" y="34"/>
                  </a:cubicBezTo>
                  <a:cubicBezTo>
                    <a:pt x="15" y="34"/>
                    <a:pt x="15" y="34"/>
                    <a:pt x="15" y="34"/>
                  </a:cubicBezTo>
                  <a:cubicBezTo>
                    <a:pt x="17" y="34"/>
                    <a:pt x="15" y="38"/>
                    <a:pt x="12" y="43"/>
                  </a:cubicBezTo>
                  <a:cubicBezTo>
                    <a:pt x="8" y="49"/>
                    <a:pt x="0" y="56"/>
                    <a:pt x="1" y="56"/>
                  </a:cubicBezTo>
                  <a:cubicBezTo>
                    <a:pt x="1" y="56"/>
                    <a:pt x="2" y="56"/>
                    <a:pt x="2" y="55"/>
                  </a:cubicBezTo>
                  <a:cubicBezTo>
                    <a:pt x="2" y="55"/>
                    <a:pt x="2" y="55"/>
                    <a:pt x="2" y="55"/>
                  </a:cubicBezTo>
                  <a:cubicBezTo>
                    <a:pt x="6" y="52"/>
                    <a:pt x="10" y="48"/>
                    <a:pt x="14" y="42"/>
                  </a:cubicBezTo>
                  <a:cubicBezTo>
                    <a:pt x="18" y="37"/>
                    <a:pt x="20" y="32"/>
                    <a:pt x="21" y="28"/>
                  </a:cubicBezTo>
                  <a:cubicBezTo>
                    <a:pt x="22" y="26"/>
                    <a:pt x="24" y="24"/>
                    <a:pt x="26" y="24"/>
                  </a:cubicBezTo>
                  <a:cubicBezTo>
                    <a:pt x="31" y="24"/>
                    <a:pt x="36" y="21"/>
                    <a:pt x="43" y="14"/>
                  </a:cubicBezTo>
                  <a:cubicBezTo>
                    <a:pt x="45" y="11"/>
                    <a:pt x="47" y="9"/>
                    <a:pt x="49" y="6"/>
                  </a:cubicBezTo>
                  <a:cubicBezTo>
                    <a:pt x="49" y="5"/>
                    <a:pt x="49" y="5"/>
                    <a:pt x="49" y="5"/>
                  </a:cubicBezTo>
                  <a:cubicBezTo>
                    <a:pt x="50" y="5"/>
                    <a:pt x="50" y="5"/>
                    <a:pt x="50" y="5"/>
                  </a:cubicBezTo>
                  <a:cubicBezTo>
                    <a:pt x="50" y="4"/>
                    <a:pt x="50" y="4"/>
                    <a:pt x="50" y="4"/>
                  </a:cubicBezTo>
                  <a:cubicBezTo>
                    <a:pt x="50" y="4"/>
                    <a:pt x="50" y="4"/>
                    <a:pt x="50" y="4"/>
                  </a:cubicBezTo>
                  <a:cubicBezTo>
                    <a:pt x="51" y="3"/>
                    <a:pt x="51" y="0"/>
                    <a:pt x="51" y="0"/>
                  </a:cubicBezTo>
                  <a:cubicBezTo>
                    <a:pt x="51" y="0"/>
                    <a:pt x="51" y="0"/>
                    <a:pt x="51" y="0"/>
                  </a:cubicBezTo>
                  <a:cubicBezTo>
                    <a:pt x="47" y="6"/>
                    <a:pt x="40" y="18"/>
                    <a:pt x="34" y="19"/>
                  </a:cubicBezTo>
                  <a:cubicBezTo>
                    <a:pt x="32" y="19"/>
                    <a:pt x="32" y="19"/>
                    <a:pt x="31" y="19"/>
                  </a:cubicBezTo>
                  <a:cubicBezTo>
                    <a:pt x="30" y="19"/>
                    <a:pt x="37" y="16"/>
                    <a:pt x="38" y="3"/>
                  </a:cubicBezTo>
                  <a:cubicBezTo>
                    <a:pt x="38" y="1"/>
                    <a:pt x="38" y="0"/>
                    <a:pt x="38" y="0"/>
                  </a:cubicBezTo>
                </a:path>
              </a:pathLst>
            </a:custGeom>
            <a:solidFill>
              <a:srgbClr val="FCE9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3" name="Freeform 171">
              <a:extLst>
                <a:ext uri="{FF2B5EF4-FFF2-40B4-BE49-F238E27FC236}">
                  <a16:creationId xmlns="" xmlns:a16="http://schemas.microsoft.com/office/drawing/2014/main" id="{78E43906-44E4-4D55-990E-415723D50DD5}"/>
                </a:ext>
              </a:extLst>
            </p:cNvPr>
            <p:cNvSpPr>
              <a:spLocks/>
            </p:cNvSpPr>
            <p:nvPr/>
          </p:nvSpPr>
          <p:spPr bwMode="auto">
            <a:xfrm flipH="1">
              <a:off x="1976438" y="5548313"/>
              <a:ext cx="82550" cy="31750"/>
            </a:xfrm>
            <a:custGeom>
              <a:avLst/>
              <a:gdLst>
                <a:gd name="T0" fmla="*/ 22 w 29"/>
                <a:gd name="T1" fmla="*/ 0 h 11"/>
                <a:gd name="T2" fmla="*/ 18 w 29"/>
                <a:gd name="T3" fmla="*/ 1 h 11"/>
                <a:gd name="T4" fmla="*/ 15 w 29"/>
                <a:gd name="T5" fmla="*/ 3 h 11"/>
                <a:gd name="T6" fmla="*/ 13 w 29"/>
                <a:gd name="T7" fmla="*/ 2 h 11"/>
                <a:gd name="T8" fmla="*/ 12 w 29"/>
                <a:gd name="T9" fmla="*/ 1 h 11"/>
                <a:gd name="T10" fmla="*/ 10 w 29"/>
                <a:gd name="T11" fmla="*/ 1 h 11"/>
                <a:gd name="T12" fmla="*/ 2 w 29"/>
                <a:gd name="T13" fmla="*/ 8 h 11"/>
                <a:gd name="T14" fmla="*/ 2 w 29"/>
                <a:gd name="T15" fmla="*/ 9 h 11"/>
                <a:gd name="T16" fmla="*/ 1 w 29"/>
                <a:gd name="T17" fmla="*/ 10 h 11"/>
                <a:gd name="T18" fmla="*/ 1 w 29"/>
                <a:gd name="T19" fmla="*/ 11 h 11"/>
                <a:gd name="T20" fmla="*/ 0 w 29"/>
                <a:gd name="T21" fmla="*/ 11 h 11"/>
                <a:gd name="T22" fmla="*/ 0 w 29"/>
                <a:gd name="T23" fmla="*/ 11 h 11"/>
                <a:gd name="T24" fmla="*/ 0 w 29"/>
                <a:gd name="T25" fmla="*/ 11 h 11"/>
                <a:gd name="T26" fmla="*/ 1 w 29"/>
                <a:gd name="T27" fmla="*/ 11 h 11"/>
                <a:gd name="T28" fmla="*/ 2 w 29"/>
                <a:gd name="T29" fmla="*/ 9 h 11"/>
                <a:gd name="T30" fmla="*/ 2 w 29"/>
                <a:gd name="T31" fmla="*/ 8 h 11"/>
                <a:gd name="T32" fmla="*/ 10 w 29"/>
                <a:gd name="T33" fmla="*/ 1 h 11"/>
                <a:gd name="T34" fmla="*/ 12 w 29"/>
                <a:gd name="T35" fmla="*/ 1 h 11"/>
                <a:gd name="T36" fmla="*/ 13 w 29"/>
                <a:gd name="T37" fmla="*/ 2 h 11"/>
                <a:gd name="T38" fmla="*/ 15 w 29"/>
                <a:gd name="T39" fmla="*/ 3 h 11"/>
                <a:gd name="T40" fmla="*/ 18 w 29"/>
                <a:gd name="T41" fmla="*/ 1 h 11"/>
                <a:gd name="T42" fmla="*/ 22 w 29"/>
                <a:gd name="T43" fmla="*/ 0 h 11"/>
                <a:gd name="T44" fmla="*/ 24 w 29"/>
                <a:gd name="T45" fmla="*/ 0 h 11"/>
                <a:gd name="T46" fmla="*/ 24 w 29"/>
                <a:gd name="T47" fmla="*/ 0 h 11"/>
                <a:gd name="T48" fmla="*/ 29 w 29"/>
                <a:gd name="T49" fmla="*/ 3 h 11"/>
                <a:gd name="T50" fmla="*/ 29 w 29"/>
                <a:gd name="T51" fmla="*/ 3 h 11"/>
                <a:gd name="T52" fmla="*/ 29 w 29"/>
                <a:gd name="T53" fmla="*/ 3 h 11"/>
                <a:gd name="T54" fmla="*/ 24 w 29"/>
                <a:gd name="T55" fmla="*/ 0 h 11"/>
                <a:gd name="T56" fmla="*/ 24 w 29"/>
                <a:gd name="T57" fmla="*/ 0 h 11"/>
                <a:gd name="T58" fmla="*/ 22 w 29"/>
                <a:gd name="T59"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9" h="11">
                  <a:moveTo>
                    <a:pt x="22" y="0"/>
                  </a:moveTo>
                  <a:cubicBezTo>
                    <a:pt x="21" y="0"/>
                    <a:pt x="20" y="1"/>
                    <a:pt x="18" y="1"/>
                  </a:cubicBezTo>
                  <a:cubicBezTo>
                    <a:pt x="17" y="2"/>
                    <a:pt x="16" y="3"/>
                    <a:pt x="15" y="3"/>
                  </a:cubicBezTo>
                  <a:cubicBezTo>
                    <a:pt x="15" y="3"/>
                    <a:pt x="14" y="3"/>
                    <a:pt x="13" y="2"/>
                  </a:cubicBezTo>
                  <a:cubicBezTo>
                    <a:pt x="12" y="1"/>
                    <a:pt x="12" y="1"/>
                    <a:pt x="12" y="1"/>
                  </a:cubicBezTo>
                  <a:cubicBezTo>
                    <a:pt x="12" y="1"/>
                    <a:pt x="11" y="1"/>
                    <a:pt x="10" y="1"/>
                  </a:cubicBezTo>
                  <a:cubicBezTo>
                    <a:pt x="8" y="1"/>
                    <a:pt x="5" y="3"/>
                    <a:pt x="2" y="8"/>
                  </a:cubicBezTo>
                  <a:cubicBezTo>
                    <a:pt x="2" y="9"/>
                    <a:pt x="2" y="9"/>
                    <a:pt x="2" y="9"/>
                  </a:cubicBezTo>
                  <a:cubicBezTo>
                    <a:pt x="1" y="10"/>
                    <a:pt x="1" y="10"/>
                    <a:pt x="1" y="10"/>
                  </a:cubicBezTo>
                  <a:cubicBezTo>
                    <a:pt x="1" y="10"/>
                    <a:pt x="1" y="11"/>
                    <a:pt x="1" y="11"/>
                  </a:cubicBezTo>
                  <a:cubicBezTo>
                    <a:pt x="0" y="11"/>
                    <a:pt x="0" y="11"/>
                    <a:pt x="0" y="11"/>
                  </a:cubicBezTo>
                  <a:cubicBezTo>
                    <a:pt x="0" y="11"/>
                    <a:pt x="0" y="11"/>
                    <a:pt x="0" y="11"/>
                  </a:cubicBezTo>
                  <a:cubicBezTo>
                    <a:pt x="0" y="11"/>
                    <a:pt x="0" y="11"/>
                    <a:pt x="0" y="11"/>
                  </a:cubicBezTo>
                  <a:cubicBezTo>
                    <a:pt x="1" y="11"/>
                    <a:pt x="1" y="11"/>
                    <a:pt x="1" y="11"/>
                  </a:cubicBezTo>
                  <a:cubicBezTo>
                    <a:pt x="1" y="10"/>
                    <a:pt x="1" y="10"/>
                    <a:pt x="2" y="9"/>
                  </a:cubicBezTo>
                  <a:cubicBezTo>
                    <a:pt x="2" y="8"/>
                    <a:pt x="2" y="8"/>
                    <a:pt x="2" y="8"/>
                  </a:cubicBezTo>
                  <a:cubicBezTo>
                    <a:pt x="5" y="3"/>
                    <a:pt x="8" y="1"/>
                    <a:pt x="10" y="1"/>
                  </a:cubicBezTo>
                  <a:cubicBezTo>
                    <a:pt x="11" y="1"/>
                    <a:pt x="12" y="1"/>
                    <a:pt x="12" y="1"/>
                  </a:cubicBezTo>
                  <a:cubicBezTo>
                    <a:pt x="13" y="2"/>
                    <a:pt x="13" y="2"/>
                    <a:pt x="13" y="2"/>
                  </a:cubicBezTo>
                  <a:cubicBezTo>
                    <a:pt x="14" y="3"/>
                    <a:pt x="15" y="3"/>
                    <a:pt x="15" y="3"/>
                  </a:cubicBezTo>
                  <a:cubicBezTo>
                    <a:pt x="16" y="3"/>
                    <a:pt x="17" y="2"/>
                    <a:pt x="18" y="1"/>
                  </a:cubicBezTo>
                  <a:cubicBezTo>
                    <a:pt x="20" y="1"/>
                    <a:pt x="21" y="0"/>
                    <a:pt x="22" y="0"/>
                  </a:cubicBezTo>
                  <a:cubicBezTo>
                    <a:pt x="23" y="0"/>
                    <a:pt x="24" y="0"/>
                    <a:pt x="24" y="0"/>
                  </a:cubicBezTo>
                  <a:cubicBezTo>
                    <a:pt x="24" y="0"/>
                    <a:pt x="24" y="0"/>
                    <a:pt x="24" y="0"/>
                  </a:cubicBezTo>
                  <a:cubicBezTo>
                    <a:pt x="26" y="1"/>
                    <a:pt x="28" y="2"/>
                    <a:pt x="29" y="3"/>
                  </a:cubicBezTo>
                  <a:cubicBezTo>
                    <a:pt x="29" y="3"/>
                    <a:pt x="29" y="3"/>
                    <a:pt x="29" y="3"/>
                  </a:cubicBezTo>
                  <a:cubicBezTo>
                    <a:pt x="29" y="3"/>
                    <a:pt x="29" y="3"/>
                    <a:pt x="29" y="3"/>
                  </a:cubicBezTo>
                  <a:cubicBezTo>
                    <a:pt x="28" y="2"/>
                    <a:pt x="26" y="1"/>
                    <a:pt x="24" y="0"/>
                  </a:cubicBezTo>
                  <a:cubicBezTo>
                    <a:pt x="24" y="0"/>
                    <a:pt x="24" y="0"/>
                    <a:pt x="24" y="0"/>
                  </a:cubicBezTo>
                  <a:cubicBezTo>
                    <a:pt x="24" y="0"/>
                    <a:pt x="23" y="0"/>
                    <a:pt x="2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4" name="Freeform 172">
              <a:extLst>
                <a:ext uri="{FF2B5EF4-FFF2-40B4-BE49-F238E27FC236}">
                  <a16:creationId xmlns="" xmlns:a16="http://schemas.microsoft.com/office/drawing/2014/main" id="{99667149-BB4C-487F-BA9D-586A6702BCB6}"/>
                </a:ext>
              </a:extLst>
            </p:cNvPr>
            <p:cNvSpPr>
              <a:spLocks noEditPoints="1"/>
            </p:cNvSpPr>
            <p:nvPr/>
          </p:nvSpPr>
          <p:spPr bwMode="auto">
            <a:xfrm flipH="1">
              <a:off x="1947863" y="5548313"/>
              <a:ext cx="112713" cy="74613"/>
            </a:xfrm>
            <a:custGeom>
              <a:avLst/>
              <a:gdLst>
                <a:gd name="T0" fmla="*/ 24 w 40"/>
                <a:gd name="T1" fmla="*/ 23 h 26"/>
                <a:gd name="T2" fmla="*/ 23 w 40"/>
                <a:gd name="T3" fmla="*/ 26 h 26"/>
                <a:gd name="T4" fmla="*/ 23 w 40"/>
                <a:gd name="T5" fmla="*/ 26 h 26"/>
                <a:gd name="T6" fmla="*/ 24 w 40"/>
                <a:gd name="T7" fmla="*/ 23 h 26"/>
                <a:gd name="T8" fmla="*/ 5 w 40"/>
                <a:gd name="T9" fmla="*/ 20 h 26"/>
                <a:gd name="T10" fmla="*/ 6 w 40"/>
                <a:gd name="T11" fmla="*/ 26 h 26"/>
                <a:gd name="T12" fmla="*/ 6 w 40"/>
                <a:gd name="T13" fmla="*/ 26 h 26"/>
                <a:gd name="T14" fmla="*/ 6 w 40"/>
                <a:gd name="T15" fmla="*/ 26 h 26"/>
                <a:gd name="T16" fmla="*/ 5 w 40"/>
                <a:gd name="T17" fmla="*/ 20 h 26"/>
                <a:gd name="T18" fmla="*/ 5 w 40"/>
                <a:gd name="T19" fmla="*/ 11 h 26"/>
                <a:gd name="T20" fmla="*/ 5 w 40"/>
                <a:gd name="T21" fmla="*/ 13 h 26"/>
                <a:gd name="T22" fmla="*/ 5 w 40"/>
                <a:gd name="T23" fmla="*/ 11 h 26"/>
                <a:gd name="T24" fmla="*/ 25 w 40"/>
                <a:gd name="T25" fmla="*/ 5 h 26"/>
                <a:gd name="T26" fmla="*/ 25 w 40"/>
                <a:gd name="T27" fmla="*/ 5 h 26"/>
                <a:gd name="T28" fmla="*/ 24 w 40"/>
                <a:gd name="T29" fmla="*/ 6 h 26"/>
                <a:gd name="T30" fmla="*/ 25 w 40"/>
                <a:gd name="T31" fmla="*/ 5 h 26"/>
                <a:gd name="T32" fmla="*/ 23 w 40"/>
                <a:gd name="T33" fmla="*/ 0 h 26"/>
                <a:gd name="T34" fmla="*/ 19 w 40"/>
                <a:gd name="T35" fmla="*/ 1 h 26"/>
                <a:gd name="T36" fmla="*/ 16 w 40"/>
                <a:gd name="T37" fmla="*/ 3 h 26"/>
                <a:gd name="T38" fmla="*/ 14 w 40"/>
                <a:gd name="T39" fmla="*/ 2 h 26"/>
                <a:gd name="T40" fmla="*/ 13 w 40"/>
                <a:gd name="T41" fmla="*/ 1 h 26"/>
                <a:gd name="T42" fmla="*/ 11 w 40"/>
                <a:gd name="T43" fmla="*/ 1 h 26"/>
                <a:gd name="T44" fmla="*/ 3 w 40"/>
                <a:gd name="T45" fmla="*/ 8 h 26"/>
                <a:gd name="T46" fmla="*/ 3 w 40"/>
                <a:gd name="T47" fmla="*/ 9 h 26"/>
                <a:gd name="T48" fmla="*/ 2 w 40"/>
                <a:gd name="T49" fmla="*/ 11 h 26"/>
                <a:gd name="T50" fmla="*/ 1 w 40"/>
                <a:gd name="T51" fmla="*/ 11 h 26"/>
                <a:gd name="T52" fmla="*/ 1 w 40"/>
                <a:gd name="T53" fmla="*/ 11 h 26"/>
                <a:gd name="T54" fmla="*/ 1 w 40"/>
                <a:gd name="T55" fmla="*/ 23 h 26"/>
                <a:gd name="T56" fmla="*/ 5 w 40"/>
                <a:gd name="T57" fmla="*/ 11 h 26"/>
                <a:gd name="T58" fmla="*/ 5 w 40"/>
                <a:gd name="T59" fmla="*/ 11 h 26"/>
                <a:gd name="T60" fmla="*/ 5 w 40"/>
                <a:gd name="T61" fmla="*/ 11 h 26"/>
                <a:gd name="T62" fmla="*/ 5 w 40"/>
                <a:gd name="T63" fmla="*/ 11 h 26"/>
                <a:gd name="T64" fmla="*/ 8 w 40"/>
                <a:gd name="T65" fmla="*/ 9 h 26"/>
                <a:gd name="T66" fmla="*/ 6 w 40"/>
                <a:gd name="T67" fmla="*/ 25 h 26"/>
                <a:gd name="T68" fmla="*/ 8 w 40"/>
                <a:gd name="T69" fmla="*/ 9 h 26"/>
                <a:gd name="T70" fmla="*/ 12 w 40"/>
                <a:gd name="T71" fmla="*/ 4 h 26"/>
                <a:gd name="T72" fmla="*/ 16 w 40"/>
                <a:gd name="T73" fmla="*/ 5 h 26"/>
                <a:gd name="T74" fmla="*/ 17 w 40"/>
                <a:gd name="T75" fmla="*/ 17 h 26"/>
                <a:gd name="T76" fmla="*/ 21 w 40"/>
                <a:gd name="T77" fmla="*/ 6 h 26"/>
                <a:gd name="T78" fmla="*/ 21 w 40"/>
                <a:gd name="T79" fmla="*/ 6 h 26"/>
                <a:gd name="T80" fmla="*/ 23 w 40"/>
                <a:gd name="T81" fmla="*/ 18 h 26"/>
                <a:gd name="T82" fmla="*/ 21 w 40"/>
                <a:gd name="T83" fmla="*/ 6 h 26"/>
                <a:gd name="T84" fmla="*/ 25 w 40"/>
                <a:gd name="T85" fmla="*/ 5 h 26"/>
                <a:gd name="T86" fmla="*/ 25 w 40"/>
                <a:gd name="T87" fmla="*/ 5 h 26"/>
                <a:gd name="T88" fmla="*/ 25 w 40"/>
                <a:gd name="T89" fmla="*/ 5 h 26"/>
                <a:gd name="T90" fmla="*/ 25 w 40"/>
                <a:gd name="T91" fmla="*/ 5 h 26"/>
                <a:gd name="T92" fmla="*/ 25 w 40"/>
                <a:gd name="T93" fmla="*/ 5 h 26"/>
                <a:gd name="T94" fmla="*/ 31 w 40"/>
                <a:gd name="T95" fmla="*/ 18 h 26"/>
                <a:gd name="T96" fmla="*/ 31 w 40"/>
                <a:gd name="T97" fmla="*/ 18 h 26"/>
                <a:gd name="T98" fmla="*/ 31 w 40"/>
                <a:gd name="T99" fmla="*/ 18 h 26"/>
                <a:gd name="T100" fmla="*/ 25 w 40"/>
                <a:gd name="T101" fmla="*/ 5 h 26"/>
                <a:gd name="T102" fmla="*/ 28 w 40"/>
                <a:gd name="T103" fmla="*/ 5 h 26"/>
                <a:gd name="T104" fmla="*/ 28 w 40"/>
                <a:gd name="T105" fmla="*/ 5 h 26"/>
                <a:gd name="T106" fmla="*/ 29 w 40"/>
                <a:gd name="T107" fmla="*/ 4 h 26"/>
                <a:gd name="T108" fmla="*/ 30 w 40"/>
                <a:gd name="T109" fmla="*/ 5 h 26"/>
                <a:gd name="T110" fmla="*/ 30 w 40"/>
                <a:gd name="T111" fmla="*/ 5 h 26"/>
                <a:gd name="T112" fmla="*/ 30 w 40"/>
                <a:gd name="T113" fmla="*/ 5 h 26"/>
                <a:gd name="T114" fmla="*/ 40 w 40"/>
                <a:gd name="T115" fmla="*/ 15 h 26"/>
                <a:gd name="T116" fmla="*/ 30 w 40"/>
                <a:gd name="T117" fmla="*/ 3 h 26"/>
                <a:gd name="T118" fmla="*/ 30 w 40"/>
                <a:gd name="T119" fmla="*/ 3 h 26"/>
                <a:gd name="T120" fmla="*/ 25 w 40"/>
                <a:gd name="T121" fmla="*/ 0 h 26"/>
                <a:gd name="T122" fmla="*/ 25 w 40"/>
                <a:gd name="T123" fmla="*/ 0 h 26"/>
                <a:gd name="T124" fmla="*/ 23 w 40"/>
                <a:gd name="T125"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 h="26">
                  <a:moveTo>
                    <a:pt x="24" y="23"/>
                  </a:moveTo>
                  <a:cubicBezTo>
                    <a:pt x="24" y="24"/>
                    <a:pt x="23" y="25"/>
                    <a:pt x="23" y="26"/>
                  </a:cubicBezTo>
                  <a:cubicBezTo>
                    <a:pt x="23" y="26"/>
                    <a:pt x="23" y="26"/>
                    <a:pt x="23" y="26"/>
                  </a:cubicBezTo>
                  <a:cubicBezTo>
                    <a:pt x="23" y="25"/>
                    <a:pt x="24" y="24"/>
                    <a:pt x="24" y="23"/>
                  </a:cubicBezTo>
                  <a:moveTo>
                    <a:pt x="5" y="20"/>
                  </a:moveTo>
                  <a:cubicBezTo>
                    <a:pt x="4" y="23"/>
                    <a:pt x="4" y="26"/>
                    <a:pt x="6" y="26"/>
                  </a:cubicBezTo>
                  <a:cubicBezTo>
                    <a:pt x="6" y="26"/>
                    <a:pt x="6" y="26"/>
                    <a:pt x="6" y="26"/>
                  </a:cubicBezTo>
                  <a:cubicBezTo>
                    <a:pt x="6" y="26"/>
                    <a:pt x="6" y="26"/>
                    <a:pt x="6" y="26"/>
                  </a:cubicBezTo>
                  <a:cubicBezTo>
                    <a:pt x="5" y="24"/>
                    <a:pt x="4" y="22"/>
                    <a:pt x="5" y="20"/>
                  </a:cubicBezTo>
                  <a:moveTo>
                    <a:pt x="5" y="11"/>
                  </a:moveTo>
                  <a:cubicBezTo>
                    <a:pt x="6" y="11"/>
                    <a:pt x="6" y="12"/>
                    <a:pt x="5" y="13"/>
                  </a:cubicBezTo>
                  <a:cubicBezTo>
                    <a:pt x="6" y="12"/>
                    <a:pt x="6" y="11"/>
                    <a:pt x="5" y="11"/>
                  </a:cubicBezTo>
                  <a:moveTo>
                    <a:pt x="25" y="5"/>
                  </a:moveTo>
                  <a:cubicBezTo>
                    <a:pt x="25" y="5"/>
                    <a:pt x="25" y="5"/>
                    <a:pt x="25" y="5"/>
                  </a:cubicBezTo>
                  <a:cubicBezTo>
                    <a:pt x="25" y="6"/>
                    <a:pt x="25" y="6"/>
                    <a:pt x="24" y="6"/>
                  </a:cubicBezTo>
                  <a:cubicBezTo>
                    <a:pt x="25" y="6"/>
                    <a:pt x="25" y="6"/>
                    <a:pt x="25" y="5"/>
                  </a:cubicBezTo>
                  <a:moveTo>
                    <a:pt x="23" y="0"/>
                  </a:moveTo>
                  <a:cubicBezTo>
                    <a:pt x="22" y="0"/>
                    <a:pt x="21" y="1"/>
                    <a:pt x="19" y="1"/>
                  </a:cubicBezTo>
                  <a:cubicBezTo>
                    <a:pt x="18" y="2"/>
                    <a:pt x="17" y="3"/>
                    <a:pt x="16" y="3"/>
                  </a:cubicBezTo>
                  <a:cubicBezTo>
                    <a:pt x="16" y="3"/>
                    <a:pt x="15" y="3"/>
                    <a:pt x="14" y="2"/>
                  </a:cubicBezTo>
                  <a:cubicBezTo>
                    <a:pt x="13" y="1"/>
                    <a:pt x="13" y="1"/>
                    <a:pt x="13" y="1"/>
                  </a:cubicBezTo>
                  <a:cubicBezTo>
                    <a:pt x="13" y="1"/>
                    <a:pt x="12" y="1"/>
                    <a:pt x="11" y="1"/>
                  </a:cubicBezTo>
                  <a:cubicBezTo>
                    <a:pt x="9" y="1"/>
                    <a:pt x="6" y="3"/>
                    <a:pt x="3" y="8"/>
                  </a:cubicBezTo>
                  <a:cubicBezTo>
                    <a:pt x="3" y="9"/>
                    <a:pt x="3" y="9"/>
                    <a:pt x="3" y="9"/>
                  </a:cubicBezTo>
                  <a:cubicBezTo>
                    <a:pt x="2" y="10"/>
                    <a:pt x="2" y="10"/>
                    <a:pt x="2" y="11"/>
                  </a:cubicBezTo>
                  <a:cubicBezTo>
                    <a:pt x="1" y="11"/>
                    <a:pt x="1" y="11"/>
                    <a:pt x="1" y="11"/>
                  </a:cubicBezTo>
                  <a:cubicBezTo>
                    <a:pt x="1" y="11"/>
                    <a:pt x="1" y="11"/>
                    <a:pt x="1" y="11"/>
                  </a:cubicBezTo>
                  <a:cubicBezTo>
                    <a:pt x="0" y="16"/>
                    <a:pt x="0" y="21"/>
                    <a:pt x="1" y="23"/>
                  </a:cubicBezTo>
                  <a:cubicBezTo>
                    <a:pt x="0" y="20"/>
                    <a:pt x="4" y="11"/>
                    <a:pt x="5" y="11"/>
                  </a:cubicBezTo>
                  <a:cubicBezTo>
                    <a:pt x="5" y="11"/>
                    <a:pt x="5" y="11"/>
                    <a:pt x="5" y="11"/>
                  </a:cubicBezTo>
                  <a:cubicBezTo>
                    <a:pt x="5" y="11"/>
                    <a:pt x="5" y="11"/>
                    <a:pt x="5" y="11"/>
                  </a:cubicBezTo>
                  <a:cubicBezTo>
                    <a:pt x="5" y="11"/>
                    <a:pt x="5" y="11"/>
                    <a:pt x="5" y="11"/>
                  </a:cubicBezTo>
                  <a:cubicBezTo>
                    <a:pt x="8" y="9"/>
                    <a:pt x="8" y="9"/>
                    <a:pt x="8" y="9"/>
                  </a:cubicBezTo>
                  <a:cubicBezTo>
                    <a:pt x="6" y="16"/>
                    <a:pt x="6" y="21"/>
                    <a:pt x="6" y="25"/>
                  </a:cubicBezTo>
                  <a:cubicBezTo>
                    <a:pt x="6" y="21"/>
                    <a:pt x="6" y="16"/>
                    <a:pt x="8" y="9"/>
                  </a:cubicBezTo>
                  <a:cubicBezTo>
                    <a:pt x="9" y="5"/>
                    <a:pt x="11" y="4"/>
                    <a:pt x="12" y="4"/>
                  </a:cubicBezTo>
                  <a:cubicBezTo>
                    <a:pt x="13" y="4"/>
                    <a:pt x="14" y="5"/>
                    <a:pt x="16" y="5"/>
                  </a:cubicBezTo>
                  <a:cubicBezTo>
                    <a:pt x="19" y="7"/>
                    <a:pt x="17" y="13"/>
                    <a:pt x="17" y="17"/>
                  </a:cubicBezTo>
                  <a:cubicBezTo>
                    <a:pt x="19" y="15"/>
                    <a:pt x="19" y="6"/>
                    <a:pt x="21" y="6"/>
                  </a:cubicBezTo>
                  <a:cubicBezTo>
                    <a:pt x="21" y="6"/>
                    <a:pt x="21" y="6"/>
                    <a:pt x="21" y="6"/>
                  </a:cubicBezTo>
                  <a:cubicBezTo>
                    <a:pt x="22" y="7"/>
                    <a:pt x="23" y="12"/>
                    <a:pt x="23" y="18"/>
                  </a:cubicBezTo>
                  <a:cubicBezTo>
                    <a:pt x="23" y="12"/>
                    <a:pt x="22" y="7"/>
                    <a:pt x="21" y="6"/>
                  </a:cubicBezTo>
                  <a:cubicBezTo>
                    <a:pt x="25" y="5"/>
                    <a:pt x="25" y="5"/>
                    <a:pt x="25" y="5"/>
                  </a:cubicBezTo>
                  <a:cubicBezTo>
                    <a:pt x="25" y="5"/>
                    <a:pt x="25" y="5"/>
                    <a:pt x="25" y="5"/>
                  </a:cubicBezTo>
                  <a:cubicBezTo>
                    <a:pt x="25" y="5"/>
                    <a:pt x="25" y="5"/>
                    <a:pt x="25" y="5"/>
                  </a:cubicBezTo>
                  <a:cubicBezTo>
                    <a:pt x="25" y="5"/>
                    <a:pt x="25" y="5"/>
                    <a:pt x="25" y="5"/>
                  </a:cubicBezTo>
                  <a:cubicBezTo>
                    <a:pt x="25" y="5"/>
                    <a:pt x="25" y="5"/>
                    <a:pt x="25" y="5"/>
                  </a:cubicBezTo>
                  <a:cubicBezTo>
                    <a:pt x="28" y="6"/>
                    <a:pt x="29" y="12"/>
                    <a:pt x="31" y="18"/>
                  </a:cubicBezTo>
                  <a:cubicBezTo>
                    <a:pt x="31" y="18"/>
                    <a:pt x="31" y="18"/>
                    <a:pt x="31" y="18"/>
                  </a:cubicBezTo>
                  <a:cubicBezTo>
                    <a:pt x="31" y="18"/>
                    <a:pt x="31" y="18"/>
                    <a:pt x="31" y="18"/>
                  </a:cubicBezTo>
                  <a:cubicBezTo>
                    <a:pt x="29" y="12"/>
                    <a:pt x="28" y="6"/>
                    <a:pt x="25" y="5"/>
                  </a:cubicBezTo>
                  <a:cubicBezTo>
                    <a:pt x="28" y="5"/>
                    <a:pt x="28" y="5"/>
                    <a:pt x="28" y="5"/>
                  </a:cubicBezTo>
                  <a:cubicBezTo>
                    <a:pt x="28" y="5"/>
                    <a:pt x="28" y="5"/>
                    <a:pt x="28" y="5"/>
                  </a:cubicBezTo>
                  <a:cubicBezTo>
                    <a:pt x="28" y="5"/>
                    <a:pt x="29" y="4"/>
                    <a:pt x="29" y="4"/>
                  </a:cubicBezTo>
                  <a:cubicBezTo>
                    <a:pt x="29" y="4"/>
                    <a:pt x="29" y="5"/>
                    <a:pt x="30" y="5"/>
                  </a:cubicBezTo>
                  <a:cubicBezTo>
                    <a:pt x="30" y="5"/>
                    <a:pt x="30" y="5"/>
                    <a:pt x="30" y="5"/>
                  </a:cubicBezTo>
                  <a:cubicBezTo>
                    <a:pt x="30" y="5"/>
                    <a:pt x="30" y="5"/>
                    <a:pt x="30" y="5"/>
                  </a:cubicBezTo>
                  <a:cubicBezTo>
                    <a:pt x="34" y="7"/>
                    <a:pt x="38" y="12"/>
                    <a:pt x="40" y="15"/>
                  </a:cubicBezTo>
                  <a:cubicBezTo>
                    <a:pt x="39" y="8"/>
                    <a:pt x="30" y="3"/>
                    <a:pt x="30" y="3"/>
                  </a:cubicBezTo>
                  <a:cubicBezTo>
                    <a:pt x="30" y="3"/>
                    <a:pt x="30" y="3"/>
                    <a:pt x="30" y="3"/>
                  </a:cubicBezTo>
                  <a:cubicBezTo>
                    <a:pt x="29" y="2"/>
                    <a:pt x="27" y="1"/>
                    <a:pt x="25" y="0"/>
                  </a:cubicBezTo>
                  <a:cubicBezTo>
                    <a:pt x="25" y="0"/>
                    <a:pt x="25" y="0"/>
                    <a:pt x="25" y="0"/>
                  </a:cubicBezTo>
                  <a:cubicBezTo>
                    <a:pt x="25" y="0"/>
                    <a:pt x="24" y="0"/>
                    <a:pt x="23"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5" name="Freeform 173">
              <a:extLst>
                <a:ext uri="{FF2B5EF4-FFF2-40B4-BE49-F238E27FC236}">
                  <a16:creationId xmlns="" xmlns:a16="http://schemas.microsoft.com/office/drawing/2014/main" id="{CC204E09-AAEF-4C1C-B425-D423D8A7A11D}"/>
                </a:ext>
              </a:extLst>
            </p:cNvPr>
            <p:cNvSpPr>
              <a:spLocks/>
            </p:cNvSpPr>
            <p:nvPr/>
          </p:nvSpPr>
          <p:spPr bwMode="auto">
            <a:xfrm flipH="1">
              <a:off x="2135188" y="5688013"/>
              <a:ext cx="122238" cy="117475"/>
            </a:xfrm>
            <a:custGeom>
              <a:avLst/>
              <a:gdLst>
                <a:gd name="T0" fmla="*/ 27 w 43"/>
                <a:gd name="T1" fmla="*/ 0 h 41"/>
                <a:gd name="T2" fmla="*/ 27 w 43"/>
                <a:gd name="T3" fmla="*/ 0 h 41"/>
                <a:gd name="T4" fmla="*/ 27 w 43"/>
                <a:gd name="T5" fmla="*/ 0 h 41"/>
                <a:gd name="T6" fmla="*/ 10 w 43"/>
                <a:gd name="T7" fmla="*/ 4 h 41"/>
                <a:gd name="T8" fmla="*/ 8 w 43"/>
                <a:gd name="T9" fmla="*/ 7 h 41"/>
                <a:gd name="T10" fmla="*/ 8 w 43"/>
                <a:gd name="T11" fmla="*/ 8 h 41"/>
                <a:gd name="T12" fmla="*/ 8 w 43"/>
                <a:gd name="T13" fmla="*/ 10 h 41"/>
                <a:gd name="T14" fmla="*/ 7 w 43"/>
                <a:gd name="T15" fmla="*/ 12 h 41"/>
                <a:gd name="T16" fmla="*/ 4 w 43"/>
                <a:gd name="T17" fmla="*/ 13 h 41"/>
                <a:gd name="T18" fmla="*/ 0 w 43"/>
                <a:gd name="T19" fmla="*/ 17 h 41"/>
                <a:gd name="T20" fmla="*/ 0 w 43"/>
                <a:gd name="T21" fmla="*/ 18 h 41"/>
                <a:gd name="T22" fmla="*/ 2 w 43"/>
                <a:gd name="T23" fmla="*/ 30 h 41"/>
                <a:gd name="T24" fmla="*/ 2 w 43"/>
                <a:gd name="T25" fmla="*/ 30 h 41"/>
                <a:gd name="T26" fmla="*/ 14 w 43"/>
                <a:gd name="T27" fmla="*/ 41 h 41"/>
                <a:gd name="T28" fmla="*/ 6 w 43"/>
                <a:gd name="T29" fmla="*/ 19 h 41"/>
                <a:gd name="T30" fmla="*/ 24 w 43"/>
                <a:gd name="T31" fmla="*/ 37 h 41"/>
                <a:gd name="T32" fmla="*/ 8 w 43"/>
                <a:gd name="T33" fmla="*/ 17 h 41"/>
                <a:gd name="T34" fmla="*/ 9 w 43"/>
                <a:gd name="T35" fmla="*/ 17 h 41"/>
                <a:gd name="T36" fmla="*/ 23 w 43"/>
                <a:gd name="T37" fmla="*/ 24 h 41"/>
                <a:gd name="T38" fmla="*/ 11 w 43"/>
                <a:gd name="T39" fmla="*/ 15 h 41"/>
                <a:gd name="T40" fmla="*/ 12 w 43"/>
                <a:gd name="T41" fmla="*/ 14 h 41"/>
                <a:gd name="T42" fmla="*/ 25 w 43"/>
                <a:gd name="T43" fmla="*/ 21 h 41"/>
                <a:gd name="T44" fmla="*/ 14 w 43"/>
                <a:gd name="T45" fmla="*/ 11 h 41"/>
                <a:gd name="T46" fmla="*/ 15 w 43"/>
                <a:gd name="T47" fmla="*/ 11 h 41"/>
                <a:gd name="T48" fmla="*/ 33 w 43"/>
                <a:gd name="T49" fmla="*/ 21 h 41"/>
                <a:gd name="T50" fmla="*/ 16 w 43"/>
                <a:gd name="T51" fmla="*/ 7 h 41"/>
                <a:gd name="T52" fmla="*/ 19 w 43"/>
                <a:gd name="T53" fmla="*/ 7 h 41"/>
                <a:gd name="T54" fmla="*/ 38 w 43"/>
                <a:gd name="T55" fmla="*/ 14 h 41"/>
                <a:gd name="T56" fmla="*/ 18 w 43"/>
                <a:gd name="T57" fmla="*/ 3 h 41"/>
                <a:gd name="T58" fmla="*/ 27 w 43"/>
                <a:gd name="T59" fmla="*/ 2 h 41"/>
                <a:gd name="T60" fmla="*/ 43 w 43"/>
                <a:gd name="T61" fmla="*/ 4 h 41"/>
                <a:gd name="T62" fmla="*/ 27 w 43"/>
                <a:gd name="T63"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3" h="41">
                  <a:moveTo>
                    <a:pt x="27" y="0"/>
                  </a:moveTo>
                  <a:cubicBezTo>
                    <a:pt x="27" y="0"/>
                    <a:pt x="27" y="0"/>
                    <a:pt x="27" y="0"/>
                  </a:cubicBezTo>
                  <a:cubicBezTo>
                    <a:pt x="27" y="0"/>
                    <a:pt x="27" y="0"/>
                    <a:pt x="27" y="0"/>
                  </a:cubicBezTo>
                  <a:cubicBezTo>
                    <a:pt x="19" y="1"/>
                    <a:pt x="14" y="2"/>
                    <a:pt x="10" y="4"/>
                  </a:cubicBezTo>
                  <a:cubicBezTo>
                    <a:pt x="9" y="4"/>
                    <a:pt x="8" y="6"/>
                    <a:pt x="8" y="7"/>
                  </a:cubicBezTo>
                  <a:cubicBezTo>
                    <a:pt x="8" y="8"/>
                    <a:pt x="8" y="8"/>
                    <a:pt x="8" y="8"/>
                  </a:cubicBezTo>
                  <a:cubicBezTo>
                    <a:pt x="8" y="9"/>
                    <a:pt x="8" y="9"/>
                    <a:pt x="8" y="10"/>
                  </a:cubicBezTo>
                  <a:cubicBezTo>
                    <a:pt x="8" y="11"/>
                    <a:pt x="8" y="11"/>
                    <a:pt x="7" y="12"/>
                  </a:cubicBezTo>
                  <a:cubicBezTo>
                    <a:pt x="6" y="13"/>
                    <a:pt x="5" y="13"/>
                    <a:pt x="4" y="13"/>
                  </a:cubicBezTo>
                  <a:cubicBezTo>
                    <a:pt x="1" y="14"/>
                    <a:pt x="0" y="15"/>
                    <a:pt x="0" y="17"/>
                  </a:cubicBezTo>
                  <a:cubicBezTo>
                    <a:pt x="0" y="17"/>
                    <a:pt x="0" y="18"/>
                    <a:pt x="0" y="18"/>
                  </a:cubicBezTo>
                  <a:cubicBezTo>
                    <a:pt x="0" y="21"/>
                    <a:pt x="0" y="25"/>
                    <a:pt x="2" y="30"/>
                  </a:cubicBezTo>
                  <a:cubicBezTo>
                    <a:pt x="2" y="30"/>
                    <a:pt x="2" y="30"/>
                    <a:pt x="2" y="30"/>
                  </a:cubicBezTo>
                  <a:cubicBezTo>
                    <a:pt x="7" y="39"/>
                    <a:pt x="10" y="40"/>
                    <a:pt x="14" y="41"/>
                  </a:cubicBezTo>
                  <a:cubicBezTo>
                    <a:pt x="1" y="32"/>
                    <a:pt x="3" y="20"/>
                    <a:pt x="6" y="19"/>
                  </a:cubicBezTo>
                  <a:cubicBezTo>
                    <a:pt x="6" y="25"/>
                    <a:pt x="13" y="36"/>
                    <a:pt x="24" y="37"/>
                  </a:cubicBezTo>
                  <a:cubicBezTo>
                    <a:pt x="17" y="36"/>
                    <a:pt x="5" y="19"/>
                    <a:pt x="8" y="17"/>
                  </a:cubicBezTo>
                  <a:cubicBezTo>
                    <a:pt x="9" y="17"/>
                    <a:pt x="9" y="17"/>
                    <a:pt x="9" y="17"/>
                  </a:cubicBezTo>
                  <a:cubicBezTo>
                    <a:pt x="13" y="17"/>
                    <a:pt x="18" y="22"/>
                    <a:pt x="23" y="24"/>
                  </a:cubicBezTo>
                  <a:cubicBezTo>
                    <a:pt x="20" y="20"/>
                    <a:pt x="12" y="17"/>
                    <a:pt x="11" y="15"/>
                  </a:cubicBezTo>
                  <a:cubicBezTo>
                    <a:pt x="11" y="15"/>
                    <a:pt x="12" y="14"/>
                    <a:pt x="12" y="14"/>
                  </a:cubicBezTo>
                  <a:cubicBezTo>
                    <a:pt x="16" y="14"/>
                    <a:pt x="23" y="20"/>
                    <a:pt x="25" y="21"/>
                  </a:cubicBezTo>
                  <a:cubicBezTo>
                    <a:pt x="21" y="15"/>
                    <a:pt x="12" y="12"/>
                    <a:pt x="14" y="11"/>
                  </a:cubicBezTo>
                  <a:cubicBezTo>
                    <a:pt x="14" y="11"/>
                    <a:pt x="15" y="11"/>
                    <a:pt x="15" y="11"/>
                  </a:cubicBezTo>
                  <a:cubicBezTo>
                    <a:pt x="19" y="11"/>
                    <a:pt x="30" y="17"/>
                    <a:pt x="33" y="21"/>
                  </a:cubicBezTo>
                  <a:cubicBezTo>
                    <a:pt x="33" y="13"/>
                    <a:pt x="13" y="9"/>
                    <a:pt x="16" y="7"/>
                  </a:cubicBezTo>
                  <a:cubicBezTo>
                    <a:pt x="16" y="7"/>
                    <a:pt x="17" y="7"/>
                    <a:pt x="19" y="7"/>
                  </a:cubicBezTo>
                  <a:cubicBezTo>
                    <a:pt x="24" y="7"/>
                    <a:pt x="34" y="9"/>
                    <a:pt x="38" y="14"/>
                  </a:cubicBezTo>
                  <a:cubicBezTo>
                    <a:pt x="33" y="1"/>
                    <a:pt x="7" y="6"/>
                    <a:pt x="18" y="3"/>
                  </a:cubicBezTo>
                  <a:cubicBezTo>
                    <a:pt x="22" y="2"/>
                    <a:pt x="24" y="2"/>
                    <a:pt x="27" y="2"/>
                  </a:cubicBezTo>
                  <a:cubicBezTo>
                    <a:pt x="33" y="2"/>
                    <a:pt x="37" y="4"/>
                    <a:pt x="43" y="4"/>
                  </a:cubicBezTo>
                  <a:cubicBezTo>
                    <a:pt x="38" y="1"/>
                    <a:pt x="28" y="0"/>
                    <a:pt x="27"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6" name="Freeform 174">
              <a:extLst>
                <a:ext uri="{FF2B5EF4-FFF2-40B4-BE49-F238E27FC236}">
                  <a16:creationId xmlns="" xmlns:a16="http://schemas.microsoft.com/office/drawing/2014/main" id="{E25952C8-9A18-49D8-941C-CAF89E5D74DF}"/>
                </a:ext>
              </a:extLst>
            </p:cNvPr>
            <p:cNvSpPr>
              <a:spLocks/>
            </p:cNvSpPr>
            <p:nvPr/>
          </p:nvSpPr>
          <p:spPr bwMode="auto">
            <a:xfrm flipH="1">
              <a:off x="2206625" y="5849938"/>
              <a:ext cx="79375" cy="82550"/>
            </a:xfrm>
            <a:custGeom>
              <a:avLst/>
              <a:gdLst>
                <a:gd name="T0" fmla="*/ 4 w 28"/>
                <a:gd name="T1" fmla="*/ 0 h 29"/>
                <a:gd name="T2" fmla="*/ 1 w 28"/>
                <a:gd name="T3" fmla="*/ 2 h 29"/>
                <a:gd name="T4" fmla="*/ 1 w 28"/>
                <a:gd name="T5" fmla="*/ 2 h 29"/>
                <a:gd name="T6" fmla="*/ 1 w 28"/>
                <a:gd name="T7" fmla="*/ 2 h 29"/>
                <a:gd name="T8" fmla="*/ 0 w 28"/>
                <a:gd name="T9" fmla="*/ 5 h 29"/>
                <a:gd name="T10" fmla="*/ 0 w 28"/>
                <a:gd name="T11" fmla="*/ 7 h 29"/>
                <a:gd name="T12" fmla="*/ 0 w 28"/>
                <a:gd name="T13" fmla="*/ 7 h 29"/>
                <a:gd name="T14" fmla="*/ 0 w 28"/>
                <a:gd name="T15" fmla="*/ 7 h 29"/>
                <a:gd name="T16" fmla="*/ 0 w 28"/>
                <a:gd name="T17" fmla="*/ 8 h 29"/>
                <a:gd name="T18" fmla="*/ 20 w 28"/>
                <a:gd name="T19" fmla="*/ 28 h 29"/>
                <a:gd name="T20" fmla="*/ 22 w 28"/>
                <a:gd name="T21" fmla="*/ 29 h 29"/>
                <a:gd name="T22" fmla="*/ 5 w 28"/>
                <a:gd name="T23" fmla="*/ 14 h 29"/>
                <a:gd name="T24" fmla="*/ 8 w 28"/>
                <a:gd name="T25" fmla="*/ 15 h 29"/>
                <a:gd name="T26" fmla="*/ 26 w 28"/>
                <a:gd name="T27" fmla="*/ 23 h 29"/>
                <a:gd name="T28" fmla="*/ 24 w 28"/>
                <a:gd name="T29" fmla="*/ 22 h 29"/>
                <a:gd name="T30" fmla="*/ 3 w 28"/>
                <a:gd name="T31" fmla="*/ 7 h 29"/>
                <a:gd name="T32" fmla="*/ 3 w 28"/>
                <a:gd name="T33" fmla="*/ 7 h 29"/>
                <a:gd name="T34" fmla="*/ 10 w 28"/>
                <a:gd name="T35" fmla="*/ 11 h 29"/>
                <a:gd name="T36" fmla="*/ 18 w 28"/>
                <a:gd name="T37" fmla="*/ 14 h 29"/>
                <a:gd name="T38" fmla="*/ 18 w 28"/>
                <a:gd name="T39" fmla="*/ 13 h 29"/>
                <a:gd name="T40" fmla="*/ 4 w 28"/>
                <a:gd name="T41" fmla="*/ 5 h 29"/>
                <a:gd name="T42" fmla="*/ 4 w 28"/>
                <a:gd name="T43" fmla="*/ 5 h 29"/>
                <a:gd name="T44" fmla="*/ 16 w 28"/>
                <a:gd name="T45" fmla="*/ 9 h 29"/>
                <a:gd name="T46" fmla="*/ 27 w 28"/>
                <a:gd name="T47" fmla="*/ 13 h 29"/>
                <a:gd name="T48" fmla="*/ 28 w 28"/>
                <a:gd name="T49" fmla="*/ 12 h 29"/>
                <a:gd name="T50" fmla="*/ 6 w 28"/>
                <a:gd name="T51" fmla="*/ 2 h 29"/>
                <a:gd name="T52" fmla="*/ 7 w 28"/>
                <a:gd name="T53" fmla="*/ 2 h 29"/>
                <a:gd name="T54" fmla="*/ 16 w 28"/>
                <a:gd name="T55" fmla="*/ 4 h 29"/>
                <a:gd name="T56" fmla="*/ 25 w 28"/>
                <a:gd name="T57" fmla="*/ 6 h 29"/>
                <a:gd name="T58" fmla="*/ 25 w 28"/>
                <a:gd name="T59" fmla="*/ 6 h 29"/>
                <a:gd name="T60" fmla="*/ 18 w 28"/>
                <a:gd name="T61" fmla="*/ 2 h 29"/>
                <a:gd name="T62" fmla="*/ 18 w 28"/>
                <a:gd name="T63" fmla="*/ 2 h 29"/>
                <a:gd name="T64" fmla="*/ 17 w 28"/>
                <a:gd name="T65" fmla="*/ 2 h 29"/>
                <a:gd name="T66" fmla="*/ 17 w 28"/>
                <a:gd name="T67" fmla="*/ 2 h 29"/>
                <a:gd name="T68" fmla="*/ 17 w 28"/>
                <a:gd name="T69" fmla="*/ 2 h 29"/>
                <a:gd name="T70" fmla="*/ 15 w 28"/>
                <a:gd name="T71" fmla="*/ 2 h 29"/>
                <a:gd name="T72" fmla="*/ 4 w 28"/>
                <a:gd name="T73"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8" h="29">
                  <a:moveTo>
                    <a:pt x="4" y="0"/>
                  </a:moveTo>
                  <a:cubicBezTo>
                    <a:pt x="1" y="0"/>
                    <a:pt x="1" y="1"/>
                    <a:pt x="1" y="2"/>
                  </a:cubicBezTo>
                  <a:cubicBezTo>
                    <a:pt x="1" y="2"/>
                    <a:pt x="1" y="2"/>
                    <a:pt x="1" y="2"/>
                  </a:cubicBezTo>
                  <a:cubicBezTo>
                    <a:pt x="1" y="2"/>
                    <a:pt x="1" y="2"/>
                    <a:pt x="1" y="2"/>
                  </a:cubicBezTo>
                  <a:cubicBezTo>
                    <a:pt x="1" y="4"/>
                    <a:pt x="0" y="4"/>
                    <a:pt x="0" y="5"/>
                  </a:cubicBezTo>
                  <a:cubicBezTo>
                    <a:pt x="0" y="6"/>
                    <a:pt x="0" y="6"/>
                    <a:pt x="0" y="7"/>
                  </a:cubicBezTo>
                  <a:cubicBezTo>
                    <a:pt x="0" y="7"/>
                    <a:pt x="0" y="7"/>
                    <a:pt x="0" y="7"/>
                  </a:cubicBezTo>
                  <a:cubicBezTo>
                    <a:pt x="0" y="7"/>
                    <a:pt x="0" y="7"/>
                    <a:pt x="0" y="7"/>
                  </a:cubicBezTo>
                  <a:cubicBezTo>
                    <a:pt x="0" y="7"/>
                    <a:pt x="0" y="8"/>
                    <a:pt x="0" y="8"/>
                  </a:cubicBezTo>
                  <a:cubicBezTo>
                    <a:pt x="0" y="11"/>
                    <a:pt x="8" y="23"/>
                    <a:pt x="20" y="28"/>
                  </a:cubicBezTo>
                  <a:cubicBezTo>
                    <a:pt x="20" y="29"/>
                    <a:pt x="21" y="29"/>
                    <a:pt x="22" y="29"/>
                  </a:cubicBezTo>
                  <a:cubicBezTo>
                    <a:pt x="16" y="26"/>
                    <a:pt x="3" y="14"/>
                    <a:pt x="5" y="14"/>
                  </a:cubicBezTo>
                  <a:cubicBezTo>
                    <a:pt x="6" y="14"/>
                    <a:pt x="7" y="14"/>
                    <a:pt x="8" y="15"/>
                  </a:cubicBezTo>
                  <a:cubicBezTo>
                    <a:pt x="16" y="21"/>
                    <a:pt x="24" y="23"/>
                    <a:pt x="26" y="23"/>
                  </a:cubicBezTo>
                  <a:cubicBezTo>
                    <a:pt x="26" y="23"/>
                    <a:pt x="26" y="22"/>
                    <a:pt x="24" y="22"/>
                  </a:cubicBezTo>
                  <a:cubicBezTo>
                    <a:pt x="18" y="20"/>
                    <a:pt x="2" y="8"/>
                    <a:pt x="3" y="7"/>
                  </a:cubicBezTo>
                  <a:cubicBezTo>
                    <a:pt x="3" y="7"/>
                    <a:pt x="3" y="7"/>
                    <a:pt x="3" y="7"/>
                  </a:cubicBezTo>
                  <a:cubicBezTo>
                    <a:pt x="4" y="7"/>
                    <a:pt x="7" y="9"/>
                    <a:pt x="10" y="11"/>
                  </a:cubicBezTo>
                  <a:cubicBezTo>
                    <a:pt x="13" y="12"/>
                    <a:pt x="17" y="14"/>
                    <a:pt x="18" y="14"/>
                  </a:cubicBezTo>
                  <a:cubicBezTo>
                    <a:pt x="18" y="14"/>
                    <a:pt x="18" y="14"/>
                    <a:pt x="18" y="13"/>
                  </a:cubicBezTo>
                  <a:cubicBezTo>
                    <a:pt x="16" y="10"/>
                    <a:pt x="1" y="5"/>
                    <a:pt x="4" y="5"/>
                  </a:cubicBezTo>
                  <a:cubicBezTo>
                    <a:pt x="4" y="5"/>
                    <a:pt x="4" y="5"/>
                    <a:pt x="4" y="5"/>
                  </a:cubicBezTo>
                  <a:cubicBezTo>
                    <a:pt x="6" y="5"/>
                    <a:pt x="11" y="7"/>
                    <a:pt x="16" y="9"/>
                  </a:cubicBezTo>
                  <a:cubicBezTo>
                    <a:pt x="21" y="11"/>
                    <a:pt x="26" y="13"/>
                    <a:pt x="27" y="13"/>
                  </a:cubicBezTo>
                  <a:cubicBezTo>
                    <a:pt x="28" y="13"/>
                    <a:pt x="28" y="12"/>
                    <a:pt x="28" y="12"/>
                  </a:cubicBezTo>
                  <a:cubicBezTo>
                    <a:pt x="26" y="10"/>
                    <a:pt x="2" y="3"/>
                    <a:pt x="6" y="2"/>
                  </a:cubicBezTo>
                  <a:cubicBezTo>
                    <a:pt x="6" y="2"/>
                    <a:pt x="6" y="2"/>
                    <a:pt x="7" y="2"/>
                  </a:cubicBezTo>
                  <a:cubicBezTo>
                    <a:pt x="9" y="2"/>
                    <a:pt x="12" y="3"/>
                    <a:pt x="16" y="4"/>
                  </a:cubicBezTo>
                  <a:cubicBezTo>
                    <a:pt x="19" y="5"/>
                    <a:pt x="23" y="6"/>
                    <a:pt x="25" y="6"/>
                  </a:cubicBezTo>
                  <a:cubicBezTo>
                    <a:pt x="25" y="6"/>
                    <a:pt x="25" y="6"/>
                    <a:pt x="25" y="6"/>
                  </a:cubicBezTo>
                  <a:cubicBezTo>
                    <a:pt x="26" y="4"/>
                    <a:pt x="20" y="3"/>
                    <a:pt x="18" y="2"/>
                  </a:cubicBezTo>
                  <a:cubicBezTo>
                    <a:pt x="18" y="2"/>
                    <a:pt x="18" y="2"/>
                    <a:pt x="18" y="2"/>
                  </a:cubicBezTo>
                  <a:cubicBezTo>
                    <a:pt x="18" y="2"/>
                    <a:pt x="17" y="2"/>
                    <a:pt x="17" y="2"/>
                  </a:cubicBezTo>
                  <a:cubicBezTo>
                    <a:pt x="17" y="2"/>
                    <a:pt x="17" y="2"/>
                    <a:pt x="17" y="2"/>
                  </a:cubicBezTo>
                  <a:cubicBezTo>
                    <a:pt x="17" y="2"/>
                    <a:pt x="17" y="2"/>
                    <a:pt x="17" y="2"/>
                  </a:cubicBezTo>
                  <a:cubicBezTo>
                    <a:pt x="16" y="2"/>
                    <a:pt x="16" y="2"/>
                    <a:pt x="15" y="2"/>
                  </a:cubicBezTo>
                  <a:cubicBezTo>
                    <a:pt x="10" y="1"/>
                    <a:pt x="6" y="0"/>
                    <a:pt x="4"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7" name="Freeform 175">
              <a:extLst>
                <a:ext uri="{FF2B5EF4-FFF2-40B4-BE49-F238E27FC236}">
                  <a16:creationId xmlns="" xmlns:a16="http://schemas.microsoft.com/office/drawing/2014/main" id="{568933D7-D030-4E12-9F3B-67EB9E5AE656}"/>
                </a:ext>
              </a:extLst>
            </p:cNvPr>
            <p:cNvSpPr>
              <a:spLocks/>
            </p:cNvSpPr>
            <p:nvPr/>
          </p:nvSpPr>
          <p:spPr bwMode="auto">
            <a:xfrm flipH="1">
              <a:off x="2041525" y="5919788"/>
              <a:ext cx="90488" cy="61913"/>
            </a:xfrm>
            <a:custGeom>
              <a:avLst/>
              <a:gdLst>
                <a:gd name="T0" fmla="*/ 26 w 32"/>
                <a:gd name="T1" fmla="*/ 0 h 22"/>
                <a:gd name="T2" fmla="*/ 22 w 32"/>
                <a:gd name="T3" fmla="*/ 2 h 22"/>
                <a:gd name="T4" fmla="*/ 22 w 32"/>
                <a:gd name="T5" fmla="*/ 2 h 22"/>
                <a:gd name="T6" fmla="*/ 22 w 32"/>
                <a:gd name="T7" fmla="*/ 2 h 22"/>
                <a:gd name="T8" fmla="*/ 21 w 32"/>
                <a:gd name="T9" fmla="*/ 2 h 22"/>
                <a:gd name="T10" fmla="*/ 17 w 32"/>
                <a:gd name="T11" fmla="*/ 6 h 22"/>
                <a:gd name="T12" fmla="*/ 0 w 32"/>
                <a:gd name="T13" fmla="*/ 20 h 22"/>
                <a:gd name="T14" fmla="*/ 4 w 32"/>
                <a:gd name="T15" fmla="*/ 22 h 22"/>
                <a:gd name="T16" fmla="*/ 12 w 32"/>
                <a:gd name="T17" fmla="*/ 21 h 22"/>
                <a:gd name="T18" fmla="*/ 24 w 32"/>
                <a:gd name="T19" fmla="*/ 17 h 22"/>
                <a:gd name="T20" fmla="*/ 32 w 32"/>
                <a:gd name="T21" fmla="*/ 7 h 22"/>
                <a:gd name="T22" fmla="*/ 32 w 32"/>
                <a:gd name="T23" fmla="*/ 6 h 22"/>
                <a:gd name="T24" fmla="*/ 30 w 32"/>
                <a:gd name="T25" fmla="*/ 9 h 22"/>
                <a:gd name="T26" fmla="*/ 13 w 32"/>
                <a:gd name="T27" fmla="*/ 19 h 22"/>
                <a:gd name="T28" fmla="*/ 11 w 32"/>
                <a:gd name="T29" fmla="*/ 19 h 22"/>
                <a:gd name="T30" fmla="*/ 24 w 32"/>
                <a:gd name="T31" fmla="*/ 10 h 22"/>
                <a:gd name="T32" fmla="*/ 26 w 32"/>
                <a:gd name="T33" fmla="*/ 8 h 22"/>
                <a:gd name="T34" fmla="*/ 20 w 32"/>
                <a:gd name="T35" fmla="*/ 11 h 22"/>
                <a:gd name="T36" fmla="*/ 8 w 32"/>
                <a:gd name="T37" fmla="*/ 17 h 22"/>
                <a:gd name="T38" fmla="*/ 8 w 32"/>
                <a:gd name="T39" fmla="*/ 17 h 22"/>
                <a:gd name="T40" fmla="*/ 24 w 32"/>
                <a:gd name="T41" fmla="*/ 4 h 22"/>
                <a:gd name="T42" fmla="*/ 26 w 32"/>
                <a:gd name="T43"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 h="22">
                  <a:moveTo>
                    <a:pt x="26" y="0"/>
                  </a:moveTo>
                  <a:cubicBezTo>
                    <a:pt x="25" y="0"/>
                    <a:pt x="24" y="1"/>
                    <a:pt x="22" y="2"/>
                  </a:cubicBezTo>
                  <a:cubicBezTo>
                    <a:pt x="22" y="2"/>
                    <a:pt x="22" y="2"/>
                    <a:pt x="22" y="2"/>
                  </a:cubicBezTo>
                  <a:cubicBezTo>
                    <a:pt x="22" y="2"/>
                    <a:pt x="22" y="2"/>
                    <a:pt x="22" y="2"/>
                  </a:cubicBezTo>
                  <a:cubicBezTo>
                    <a:pt x="21" y="2"/>
                    <a:pt x="21" y="2"/>
                    <a:pt x="21" y="2"/>
                  </a:cubicBezTo>
                  <a:cubicBezTo>
                    <a:pt x="20" y="4"/>
                    <a:pt x="19" y="5"/>
                    <a:pt x="17" y="6"/>
                  </a:cubicBezTo>
                  <a:cubicBezTo>
                    <a:pt x="9" y="13"/>
                    <a:pt x="0" y="18"/>
                    <a:pt x="0" y="20"/>
                  </a:cubicBezTo>
                  <a:cubicBezTo>
                    <a:pt x="0" y="21"/>
                    <a:pt x="1" y="22"/>
                    <a:pt x="4" y="22"/>
                  </a:cubicBezTo>
                  <a:cubicBezTo>
                    <a:pt x="6" y="22"/>
                    <a:pt x="9" y="21"/>
                    <a:pt x="12" y="21"/>
                  </a:cubicBezTo>
                  <a:cubicBezTo>
                    <a:pt x="15" y="21"/>
                    <a:pt x="19" y="19"/>
                    <a:pt x="24" y="17"/>
                  </a:cubicBezTo>
                  <a:cubicBezTo>
                    <a:pt x="24" y="17"/>
                    <a:pt x="31" y="12"/>
                    <a:pt x="32" y="7"/>
                  </a:cubicBezTo>
                  <a:cubicBezTo>
                    <a:pt x="32" y="7"/>
                    <a:pt x="32" y="6"/>
                    <a:pt x="32" y="6"/>
                  </a:cubicBezTo>
                  <a:cubicBezTo>
                    <a:pt x="32" y="6"/>
                    <a:pt x="31" y="7"/>
                    <a:pt x="30" y="9"/>
                  </a:cubicBezTo>
                  <a:cubicBezTo>
                    <a:pt x="27" y="13"/>
                    <a:pt x="21" y="18"/>
                    <a:pt x="13" y="19"/>
                  </a:cubicBezTo>
                  <a:cubicBezTo>
                    <a:pt x="12" y="19"/>
                    <a:pt x="11" y="19"/>
                    <a:pt x="11" y="19"/>
                  </a:cubicBezTo>
                  <a:cubicBezTo>
                    <a:pt x="7" y="19"/>
                    <a:pt x="19" y="14"/>
                    <a:pt x="24" y="10"/>
                  </a:cubicBezTo>
                  <a:cubicBezTo>
                    <a:pt x="26" y="8"/>
                    <a:pt x="26" y="8"/>
                    <a:pt x="26" y="8"/>
                  </a:cubicBezTo>
                  <a:cubicBezTo>
                    <a:pt x="25" y="8"/>
                    <a:pt x="22" y="9"/>
                    <a:pt x="20" y="11"/>
                  </a:cubicBezTo>
                  <a:cubicBezTo>
                    <a:pt x="16" y="14"/>
                    <a:pt x="10" y="16"/>
                    <a:pt x="8" y="17"/>
                  </a:cubicBezTo>
                  <a:cubicBezTo>
                    <a:pt x="8" y="17"/>
                    <a:pt x="8" y="17"/>
                    <a:pt x="8" y="17"/>
                  </a:cubicBezTo>
                  <a:cubicBezTo>
                    <a:pt x="6" y="17"/>
                    <a:pt x="20" y="8"/>
                    <a:pt x="24" y="4"/>
                  </a:cubicBezTo>
                  <a:cubicBezTo>
                    <a:pt x="26" y="1"/>
                    <a:pt x="26" y="0"/>
                    <a:pt x="26"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8" name="Freeform 176">
              <a:extLst>
                <a:ext uri="{FF2B5EF4-FFF2-40B4-BE49-F238E27FC236}">
                  <a16:creationId xmlns="" xmlns:a16="http://schemas.microsoft.com/office/drawing/2014/main" id="{895BCB73-542C-4030-8DFE-CEE7930E908F}"/>
                </a:ext>
              </a:extLst>
            </p:cNvPr>
            <p:cNvSpPr>
              <a:spLocks/>
            </p:cNvSpPr>
            <p:nvPr/>
          </p:nvSpPr>
          <p:spPr bwMode="auto">
            <a:xfrm flipH="1">
              <a:off x="1860550" y="5654675"/>
              <a:ext cx="36513" cy="93663"/>
            </a:xfrm>
            <a:custGeom>
              <a:avLst/>
              <a:gdLst>
                <a:gd name="T0" fmla="*/ 11 w 13"/>
                <a:gd name="T1" fmla="*/ 0 h 33"/>
                <a:gd name="T2" fmla="*/ 1 w 13"/>
                <a:gd name="T3" fmla="*/ 20 h 33"/>
                <a:gd name="T4" fmla="*/ 0 w 13"/>
                <a:gd name="T5" fmla="*/ 22 h 33"/>
                <a:gd name="T6" fmla="*/ 8 w 13"/>
                <a:gd name="T7" fmla="*/ 8 h 33"/>
                <a:gd name="T8" fmla="*/ 9 w 13"/>
                <a:gd name="T9" fmla="*/ 8 h 33"/>
                <a:gd name="T10" fmla="*/ 5 w 13"/>
                <a:gd name="T11" fmla="*/ 24 h 33"/>
                <a:gd name="T12" fmla="*/ 5 w 13"/>
                <a:gd name="T13" fmla="*/ 24 h 33"/>
                <a:gd name="T14" fmla="*/ 10 w 13"/>
                <a:gd name="T15" fmla="*/ 9 h 33"/>
                <a:gd name="T16" fmla="*/ 10 w 13"/>
                <a:gd name="T17" fmla="*/ 12 h 33"/>
                <a:gd name="T18" fmla="*/ 7 w 13"/>
                <a:gd name="T19" fmla="*/ 33 h 33"/>
                <a:gd name="T20" fmla="*/ 7 w 13"/>
                <a:gd name="T21" fmla="*/ 33 h 33"/>
                <a:gd name="T22" fmla="*/ 9 w 13"/>
                <a:gd name="T23" fmla="*/ 31 h 33"/>
                <a:gd name="T24" fmla="*/ 12 w 13"/>
                <a:gd name="T25" fmla="*/ 8 h 33"/>
                <a:gd name="T26" fmla="*/ 13 w 13"/>
                <a:gd name="T27" fmla="*/ 5 h 33"/>
                <a:gd name="T28" fmla="*/ 11 w 13"/>
                <a:gd name="T29"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 h="33">
                  <a:moveTo>
                    <a:pt x="11" y="0"/>
                  </a:moveTo>
                  <a:cubicBezTo>
                    <a:pt x="9" y="0"/>
                    <a:pt x="6" y="5"/>
                    <a:pt x="1" y="20"/>
                  </a:cubicBezTo>
                  <a:cubicBezTo>
                    <a:pt x="1" y="21"/>
                    <a:pt x="0" y="21"/>
                    <a:pt x="0" y="22"/>
                  </a:cubicBezTo>
                  <a:cubicBezTo>
                    <a:pt x="3" y="18"/>
                    <a:pt x="7" y="8"/>
                    <a:pt x="8" y="8"/>
                  </a:cubicBezTo>
                  <a:cubicBezTo>
                    <a:pt x="8" y="8"/>
                    <a:pt x="9" y="8"/>
                    <a:pt x="9" y="8"/>
                  </a:cubicBezTo>
                  <a:cubicBezTo>
                    <a:pt x="9" y="11"/>
                    <a:pt x="4" y="24"/>
                    <a:pt x="5" y="24"/>
                  </a:cubicBezTo>
                  <a:cubicBezTo>
                    <a:pt x="5" y="24"/>
                    <a:pt x="5" y="24"/>
                    <a:pt x="5" y="24"/>
                  </a:cubicBezTo>
                  <a:cubicBezTo>
                    <a:pt x="7" y="22"/>
                    <a:pt x="10" y="9"/>
                    <a:pt x="10" y="9"/>
                  </a:cubicBezTo>
                  <a:cubicBezTo>
                    <a:pt x="11" y="9"/>
                    <a:pt x="10" y="10"/>
                    <a:pt x="10" y="12"/>
                  </a:cubicBezTo>
                  <a:cubicBezTo>
                    <a:pt x="9" y="20"/>
                    <a:pt x="5" y="33"/>
                    <a:pt x="7" y="33"/>
                  </a:cubicBezTo>
                  <a:cubicBezTo>
                    <a:pt x="7" y="33"/>
                    <a:pt x="7" y="33"/>
                    <a:pt x="7" y="33"/>
                  </a:cubicBezTo>
                  <a:cubicBezTo>
                    <a:pt x="8" y="33"/>
                    <a:pt x="9" y="32"/>
                    <a:pt x="9" y="31"/>
                  </a:cubicBezTo>
                  <a:cubicBezTo>
                    <a:pt x="11" y="22"/>
                    <a:pt x="11" y="14"/>
                    <a:pt x="12" y="8"/>
                  </a:cubicBezTo>
                  <a:cubicBezTo>
                    <a:pt x="13" y="7"/>
                    <a:pt x="13" y="6"/>
                    <a:pt x="13" y="5"/>
                  </a:cubicBezTo>
                  <a:cubicBezTo>
                    <a:pt x="13" y="2"/>
                    <a:pt x="12" y="0"/>
                    <a:pt x="11"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9" name="Freeform 177">
              <a:extLst>
                <a:ext uri="{FF2B5EF4-FFF2-40B4-BE49-F238E27FC236}">
                  <a16:creationId xmlns="" xmlns:a16="http://schemas.microsoft.com/office/drawing/2014/main" id="{78F00288-18A4-4833-A4F4-42E54BE5FB56}"/>
                </a:ext>
              </a:extLst>
            </p:cNvPr>
            <p:cNvSpPr>
              <a:spLocks/>
            </p:cNvSpPr>
            <p:nvPr/>
          </p:nvSpPr>
          <p:spPr bwMode="auto">
            <a:xfrm flipH="1">
              <a:off x="1990725" y="5562600"/>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0" name="Freeform 178">
              <a:extLst>
                <a:ext uri="{FF2B5EF4-FFF2-40B4-BE49-F238E27FC236}">
                  <a16:creationId xmlns="" xmlns:a16="http://schemas.microsoft.com/office/drawing/2014/main" id="{EBB477D0-B3B6-470C-8BC9-3782299A3369}"/>
                </a:ext>
              </a:extLst>
            </p:cNvPr>
            <p:cNvSpPr>
              <a:spLocks/>
            </p:cNvSpPr>
            <p:nvPr/>
          </p:nvSpPr>
          <p:spPr bwMode="auto">
            <a:xfrm flipH="1">
              <a:off x="1990725" y="5562600"/>
              <a:ext cx="0" cy="0"/>
            </a:xfrm>
            <a:custGeom>
              <a:avLst/>
              <a:gdLst/>
              <a:ahLst/>
              <a:cxnLst>
                <a:cxn ang="0">
                  <a:pos x="0" y="0"/>
                </a:cxn>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path>
              </a:pathLst>
            </a:custGeom>
            <a:solidFill>
              <a:srgbClr val="FFFC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1" name="Freeform 179">
              <a:extLst>
                <a:ext uri="{FF2B5EF4-FFF2-40B4-BE49-F238E27FC236}">
                  <a16:creationId xmlns="" xmlns:a16="http://schemas.microsoft.com/office/drawing/2014/main" id="{8EBE3AD5-FD18-4186-BBDF-5349FC23B379}"/>
                </a:ext>
              </a:extLst>
            </p:cNvPr>
            <p:cNvSpPr>
              <a:spLocks/>
            </p:cNvSpPr>
            <p:nvPr/>
          </p:nvSpPr>
          <p:spPr bwMode="auto">
            <a:xfrm flipH="1">
              <a:off x="1987550" y="5565775"/>
              <a:ext cx="6350" cy="49213"/>
            </a:xfrm>
            <a:custGeom>
              <a:avLst/>
              <a:gdLst>
                <a:gd name="T0" fmla="*/ 0 w 2"/>
                <a:gd name="T1" fmla="*/ 0 h 17"/>
                <a:gd name="T2" fmla="*/ 0 w 2"/>
                <a:gd name="T3" fmla="*/ 17 h 17"/>
                <a:gd name="T4" fmla="*/ 0 w 2"/>
                <a:gd name="T5" fmla="*/ 0 h 17"/>
              </a:gdLst>
              <a:ahLst/>
              <a:cxnLst>
                <a:cxn ang="0">
                  <a:pos x="T0" y="T1"/>
                </a:cxn>
                <a:cxn ang="0">
                  <a:pos x="T2" y="T3"/>
                </a:cxn>
                <a:cxn ang="0">
                  <a:pos x="T4" y="T5"/>
                </a:cxn>
              </a:cxnLst>
              <a:rect l="0" t="0" r="r" b="b"/>
              <a:pathLst>
                <a:path w="2" h="17">
                  <a:moveTo>
                    <a:pt x="0" y="0"/>
                  </a:moveTo>
                  <a:cubicBezTo>
                    <a:pt x="0" y="3"/>
                    <a:pt x="1" y="12"/>
                    <a:pt x="0" y="17"/>
                  </a:cubicBezTo>
                  <a:cubicBezTo>
                    <a:pt x="2" y="10"/>
                    <a:pt x="0" y="3"/>
                    <a:pt x="0"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2" name="Freeform 180">
              <a:extLst>
                <a:ext uri="{FF2B5EF4-FFF2-40B4-BE49-F238E27FC236}">
                  <a16:creationId xmlns="" xmlns:a16="http://schemas.microsoft.com/office/drawing/2014/main" id="{31E278CE-7933-4CAC-94F9-32AE7AAEAF1B}"/>
                </a:ext>
              </a:extLst>
            </p:cNvPr>
            <p:cNvSpPr>
              <a:spLocks/>
            </p:cNvSpPr>
            <p:nvPr/>
          </p:nvSpPr>
          <p:spPr bwMode="auto">
            <a:xfrm flipH="1">
              <a:off x="1990725" y="5562600"/>
              <a:ext cx="11113" cy="60325"/>
            </a:xfrm>
            <a:custGeom>
              <a:avLst/>
              <a:gdLst>
                <a:gd name="T0" fmla="*/ 4 w 4"/>
                <a:gd name="T1" fmla="*/ 0 h 21"/>
                <a:gd name="T2" fmla="*/ 0 w 4"/>
                <a:gd name="T3" fmla="*/ 1 h 21"/>
                <a:gd name="T4" fmla="*/ 2 w 4"/>
                <a:gd name="T5" fmla="*/ 13 h 21"/>
                <a:gd name="T6" fmla="*/ 2 w 4"/>
                <a:gd name="T7" fmla="*/ 21 h 21"/>
                <a:gd name="T8" fmla="*/ 3 w 4"/>
                <a:gd name="T9" fmla="*/ 18 h 21"/>
                <a:gd name="T10" fmla="*/ 3 w 4"/>
                <a:gd name="T11" fmla="*/ 1 h 21"/>
                <a:gd name="T12" fmla="*/ 4 w 4"/>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4" h="21">
                  <a:moveTo>
                    <a:pt x="4" y="0"/>
                  </a:moveTo>
                  <a:cubicBezTo>
                    <a:pt x="0" y="1"/>
                    <a:pt x="0" y="1"/>
                    <a:pt x="0" y="1"/>
                  </a:cubicBezTo>
                  <a:cubicBezTo>
                    <a:pt x="1" y="2"/>
                    <a:pt x="2" y="7"/>
                    <a:pt x="2" y="13"/>
                  </a:cubicBezTo>
                  <a:cubicBezTo>
                    <a:pt x="2" y="16"/>
                    <a:pt x="2" y="19"/>
                    <a:pt x="2" y="21"/>
                  </a:cubicBezTo>
                  <a:cubicBezTo>
                    <a:pt x="2" y="20"/>
                    <a:pt x="3" y="19"/>
                    <a:pt x="3" y="18"/>
                  </a:cubicBezTo>
                  <a:cubicBezTo>
                    <a:pt x="4" y="13"/>
                    <a:pt x="3" y="4"/>
                    <a:pt x="3" y="1"/>
                  </a:cubicBezTo>
                  <a:cubicBezTo>
                    <a:pt x="4" y="1"/>
                    <a:pt x="4" y="1"/>
                    <a:pt x="4" y="0"/>
                  </a:cubicBezTo>
                </a:path>
              </a:pathLst>
            </a:custGeom>
            <a:solidFill>
              <a:srgbClr val="FFFC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3" name="Freeform 181">
              <a:extLst>
                <a:ext uri="{FF2B5EF4-FFF2-40B4-BE49-F238E27FC236}">
                  <a16:creationId xmlns="" xmlns:a16="http://schemas.microsoft.com/office/drawing/2014/main" id="{4F0B425D-DE2A-4D73-BE7A-48BC2A3197C7}"/>
                </a:ext>
              </a:extLst>
            </p:cNvPr>
            <p:cNvSpPr>
              <a:spLocks/>
            </p:cNvSpPr>
            <p:nvPr/>
          </p:nvSpPr>
          <p:spPr bwMode="auto">
            <a:xfrm flipH="1">
              <a:off x="1976438" y="5561013"/>
              <a:ext cx="4763" cy="1588"/>
            </a:xfrm>
            <a:custGeom>
              <a:avLst/>
              <a:gdLst>
                <a:gd name="T0" fmla="*/ 1 w 2"/>
                <a:gd name="T1" fmla="*/ 0 h 1"/>
                <a:gd name="T2" fmla="*/ 0 w 2"/>
                <a:gd name="T3" fmla="*/ 1 h 1"/>
                <a:gd name="T4" fmla="*/ 0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1"/>
                    <a:pt x="0" y="1"/>
                  </a:cubicBezTo>
                  <a:cubicBezTo>
                    <a:pt x="0" y="1"/>
                    <a:pt x="0" y="1"/>
                    <a:pt x="0" y="1"/>
                  </a:cubicBezTo>
                  <a:cubicBezTo>
                    <a:pt x="2" y="1"/>
                    <a:pt x="2" y="1"/>
                    <a:pt x="2" y="1"/>
                  </a:cubicBezTo>
                  <a:cubicBezTo>
                    <a:pt x="1" y="1"/>
                    <a:pt x="1" y="0"/>
                    <a:pt x="1"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4" name="Freeform 182">
              <a:extLst>
                <a:ext uri="{FF2B5EF4-FFF2-40B4-BE49-F238E27FC236}">
                  <a16:creationId xmlns="" xmlns:a16="http://schemas.microsoft.com/office/drawing/2014/main" id="{345FD13F-36FB-401F-A780-5070946F5FB0}"/>
                </a:ext>
              </a:extLst>
            </p:cNvPr>
            <p:cNvSpPr>
              <a:spLocks/>
            </p:cNvSpPr>
            <p:nvPr/>
          </p:nvSpPr>
          <p:spPr bwMode="auto">
            <a:xfrm flipH="1">
              <a:off x="1976438" y="5561013"/>
              <a:ext cx="4763" cy="1588"/>
            </a:xfrm>
            <a:custGeom>
              <a:avLst/>
              <a:gdLst>
                <a:gd name="T0" fmla="*/ 1 w 2"/>
                <a:gd name="T1" fmla="*/ 0 h 1"/>
                <a:gd name="T2" fmla="*/ 0 w 2"/>
                <a:gd name="T3" fmla="*/ 1 h 1"/>
                <a:gd name="T4" fmla="*/ 1 w 2"/>
                <a:gd name="T5" fmla="*/ 0 h 1"/>
                <a:gd name="T6" fmla="*/ 2 w 2"/>
                <a:gd name="T7" fmla="*/ 1 h 1"/>
                <a:gd name="T8" fmla="*/ 2 w 2"/>
                <a:gd name="T9" fmla="*/ 1 h 1"/>
                <a:gd name="T10" fmla="*/ 1 w 2"/>
                <a:gd name="T11" fmla="*/ 0 h 1"/>
              </a:gdLst>
              <a:ahLst/>
              <a:cxnLst>
                <a:cxn ang="0">
                  <a:pos x="T0" y="T1"/>
                </a:cxn>
                <a:cxn ang="0">
                  <a:pos x="T2" y="T3"/>
                </a:cxn>
                <a:cxn ang="0">
                  <a:pos x="T4" y="T5"/>
                </a:cxn>
                <a:cxn ang="0">
                  <a:pos x="T6" y="T7"/>
                </a:cxn>
                <a:cxn ang="0">
                  <a:pos x="T8" y="T9"/>
                </a:cxn>
                <a:cxn ang="0">
                  <a:pos x="T10" y="T11"/>
                </a:cxn>
              </a:cxnLst>
              <a:rect l="0" t="0" r="r" b="b"/>
              <a:pathLst>
                <a:path w="2" h="1">
                  <a:moveTo>
                    <a:pt x="1" y="0"/>
                  </a:moveTo>
                  <a:cubicBezTo>
                    <a:pt x="1" y="0"/>
                    <a:pt x="0" y="1"/>
                    <a:pt x="0" y="1"/>
                  </a:cubicBezTo>
                  <a:cubicBezTo>
                    <a:pt x="0" y="1"/>
                    <a:pt x="1" y="0"/>
                    <a:pt x="1" y="0"/>
                  </a:cubicBezTo>
                  <a:cubicBezTo>
                    <a:pt x="1" y="0"/>
                    <a:pt x="1" y="1"/>
                    <a:pt x="2" y="1"/>
                  </a:cubicBezTo>
                  <a:cubicBezTo>
                    <a:pt x="2" y="1"/>
                    <a:pt x="2" y="1"/>
                    <a:pt x="2" y="1"/>
                  </a:cubicBezTo>
                  <a:cubicBezTo>
                    <a:pt x="1" y="1"/>
                    <a:pt x="1" y="0"/>
                    <a:pt x="1" y="0"/>
                  </a:cubicBezTo>
                </a:path>
              </a:pathLst>
            </a:custGeom>
            <a:solidFill>
              <a:srgbClr val="FFFC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5" name="Freeform 183">
              <a:extLst>
                <a:ext uri="{FF2B5EF4-FFF2-40B4-BE49-F238E27FC236}">
                  <a16:creationId xmlns="" xmlns:a16="http://schemas.microsoft.com/office/drawing/2014/main" id="{5A554A62-59CC-41D0-BA9F-1314EF77A63B}"/>
                </a:ext>
              </a:extLst>
            </p:cNvPr>
            <p:cNvSpPr>
              <a:spLocks/>
            </p:cNvSpPr>
            <p:nvPr/>
          </p:nvSpPr>
          <p:spPr bwMode="auto">
            <a:xfrm flipH="1">
              <a:off x="1966913" y="5562600"/>
              <a:ext cx="14288" cy="38100"/>
            </a:xfrm>
            <a:custGeom>
              <a:avLst/>
              <a:gdLst>
                <a:gd name="T0" fmla="*/ 0 w 5"/>
                <a:gd name="T1" fmla="*/ 0 h 13"/>
                <a:gd name="T2" fmla="*/ 0 w 5"/>
                <a:gd name="T3" fmla="*/ 0 h 13"/>
                <a:gd name="T4" fmla="*/ 3 w 5"/>
                <a:gd name="T5" fmla="*/ 13 h 13"/>
                <a:gd name="T6" fmla="*/ 0 w 5"/>
                <a:gd name="T7" fmla="*/ 0 h 13"/>
              </a:gdLst>
              <a:ahLst/>
              <a:cxnLst>
                <a:cxn ang="0">
                  <a:pos x="T0" y="T1"/>
                </a:cxn>
                <a:cxn ang="0">
                  <a:pos x="T2" y="T3"/>
                </a:cxn>
                <a:cxn ang="0">
                  <a:pos x="T4" y="T5"/>
                </a:cxn>
                <a:cxn ang="0">
                  <a:pos x="T6" y="T7"/>
                </a:cxn>
              </a:cxnLst>
              <a:rect l="0" t="0" r="r" b="b"/>
              <a:pathLst>
                <a:path w="5" h="13">
                  <a:moveTo>
                    <a:pt x="0" y="0"/>
                  </a:moveTo>
                  <a:cubicBezTo>
                    <a:pt x="0" y="0"/>
                    <a:pt x="0" y="0"/>
                    <a:pt x="0" y="0"/>
                  </a:cubicBezTo>
                  <a:cubicBezTo>
                    <a:pt x="0" y="2"/>
                    <a:pt x="4" y="10"/>
                    <a:pt x="3" y="13"/>
                  </a:cubicBezTo>
                  <a:cubicBezTo>
                    <a:pt x="5" y="9"/>
                    <a:pt x="0" y="2"/>
                    <a:pt x="0"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6" name="Freeform 184">
              <a:extLst>
                <a:ext uri="{FF2B5EF4-FFF2-40B4-BE49-F238E27FC236}">
                  <a16:creationId xmlns="" xmlns:a16="http://schemas.microsoft.com/office/drawing/2014/main" id="{F3D838F0-904C-43DF-AB95-A8D2ADF718D2}"/>
                </a:ext>
              </a:extLst>
            </p:cNvPr>
            <p:cNvSpPr>
              <a:spLocks/>
            </p:cNvSpPr>
            <p:nvPr/>
          </p:nvSpPr>
          <p:spPr bwMode="auto">
            <a:xfrm flipH="1">
              <a:off x="1970088" y="5562600"/>
              <a:ext cx="20638" cy="38100"/>
            </a:xfrm>
            <a:custGeom>
              <a:avLst/>
              <a:gdLst>
                <a:gd name="T0" fmla="*/ 3 w 7"/>
                <a:gd name="T1" fmla="*/ 0 h 13"/>
                <a:gd name="T2" fmla="*/ 0 w 7"/>
                <a:gd name="T3" fmla="*/ 0 h 13"/>
                <a:gd name="T4" fmla="*/ 6 w 7"/>
                <a:gd name="T5" fmla="*/ 13 h 13"/>
                <a:gd name="T6" fmla="*/ 6 w 7"/>
                <a:gd name="T7" fmla="*/ 13 h 13"/>
                <a:gd name="T8" fmla="*/ 3 w 7"/>
                <a:gd name="T9" fmla="*/ 0 h 13"/>
              </a:gdLst>
              <a:ahLst/>
              <a:cxnLst>
                <a:cxn ang="0">
                  <a:pos x="T0" y="T1"/>
                </a:cxn>
                <a:cxn ang="0">
                  <a:pos x="T2" y="T3"/>
                </a:cxn>
                <a:cxn ang="0">
                  <a:pos x="T4" y="T5"/>
                </a:cxn>
                <a:cxn ang="0">
                  <a:pos x="T6" y="T7"/>
                </a:cxn>
                <a:cxn ang="0">
                  <a:pos x="T8" y="T9"/>
                </a:cxn>
              </a:cxnLst>
              <a:rect l="0" t="0" r="r" b="b"/>
              <a:pathLst>
                <a:path w="7" h="13">
                  <a:moveTo>
                    <a:pt x="3" y="0"/>
                  </a:moveTo>
                  <a:cubicBezTo>
                    <a:pt x="0" y="0"/>
                    <a:pt x="0" y="0"/>
                    <a:pt x="0" y="0"/>
                  </a:cubicBezTo>
                  <a:cubicBezTo>
                    <a:pt x="3" y="1"/>
                    <a:pt x="4" y="7"/>
                    <a:pt x="6" y="13"/>
                  </a:cubicBezTo>
                  <a:cubicBezTo>
                    <a:pt x="6" y="13"/>
                    <a:pt x="6" y="13"/>
                    <a:pt x="6" y="13"/>
                  </a:cubicBezTo>
                  <a:cubicBezTo>
                    <a:pt x="7" y="10"/>
                    <a:pt x="3" y="2"/>
                    <a:pt x="3" y="0"/>
                  </a:cubicBezTo>
                </a:path>
              </a:pathLst>
            </a:custGeom>
            <a:solidFill>
              <a:srgbClr val="FFFC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7" name="Freeform 185">
              <a:extLst>
                <a:ext uri="{FF2B5EF4-FFF2-40B4-BE49-F238E27FC236}">
                  <a16:creationId xmlns="" xmlns:a16="http://schemas.microsoft.com/office/drawing/2014/main" id="{E3DD6C09-F79A-46AA-9D84-BE95B1ACEFCA}"/>
                </a:ext>
              </a:extLst>
            </p:cNvPr>
            <p:cNvSpPr>
              <a:spLocks noEditPoints="1"/>
            </p:cNvSpPr>
            <p:nvPr/>
          </p:nvSpPr>
          <p:spPr bwMode="auto">
            <a:xfrm flipH="1">
              <a:off x="2047875" y="5580063"/>
              <a:ext cx="0" cy="25400"/>
            </a:xfrm>
            <a:custGeom>
              <a:avLst/>
              <a:gdLst>
                <a:gd name="T0" fmla="*/ 2 h 9"/>
                <a:gd name="T1" fmla="*/ 9 h 9"/>
                <a:gd name="T2" fmla="*/ 2 h 9"/>
                <a:gd name="T3" fmla="*/ 0 h 9"/>
                <a:gd name="T4" fmla="*/ 0 h 9"/>
                <a:gd name="T5" fmla="*/ 0 h 9"/>
              </a:gdLst>
              <a:ahLst/>
              <a:cxnLst>
                <a:cxn ang="0">
                  <a:pos x="0" y="T0"/>
                </a:cxn>
                <a:cxn ang="0">
                  <a:pos x="0" y="T1"/>
                </a:cxn>
                <a:cxn ang="0">
                  <a:pos x="0" y="T2"/>
                </a:cxn>
                <a:cxn ang="0">
                  <a:pos x="0" y="T3"/>
                </a:cxn>
                <a:cxn ang="0">
                  <a:pos x="0" y="T4"/>
                </a:cxn>
                <a:cxn ang="0">
                  <a:pos x="0" y="T5"/>
                </a:cxn>
              </a:cxnLst>
              <a:rect l="0" t="0" r="r" b="b"/>
              <a:pathLst>
                <a:path h="9">
                  <a:moveTo>
                    <a:pt x="0" y="2"/>
                  </a:moveTo>
                  <a:cubicBezTo>
                    <a:pt x="0" y="3"/>
                    <a:pt x="0" y="6"/>
                    <a:pt x="0" y="9"/>
                  </a:cubicBezTo>
                  <a:cubicBezTo>
                    <a:pt x="0" y="6"/>
                    <a:pt x="0" y="3"/>
                    <a:pt x="0" y="2"/>
                  </a:cubicBezTo>
                  <a:moveTo>
                    <a:pt x="0" y="0"/>
                  </a:moveTo>
                  <a:cubicBezTo>
                    <a:pt x="0" y="0"/>
                    <a:pt x="0" y="0"/>
                    <a:pt x="0" y="0"/>
                  </a:cubicBezTo>
                  <a:cubicBezTo>
                    <a:pt x="0" y="0"/>
                    <a:pt x="0" y="0"/>
                    <a:pt x="0"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8" name="Freeform 186">
              <a:extLst>
                <a:ext uri="{FF2B5EF4-FFF2-40B4-BE49-F238E27FC236}">
                  <a16:creationId xmlns="" xmlns:a16="http://schemas.microsoft.com/office/drawing/2014/main" id="{ADC59709-43E4-4A68-A63C-4163A9545B3C}"/>
                </a:ext>
              </a:extLst>
            </p:cNvPr>
            <p:cNvSpPr>
              <a:spLocks/>
            </p:cNvSpPr>
            <p:nvPr/>
          </p:nvSpPr>
          <p:spPr bwMode="auto">
            <a:xfrm flipH="1">
              <a:off x="2038350" y="5575300"/>
              <a:ext cx="11113" cy="47625"/>
            </a:xfrm>
            <a:custGeom>
              <a:avLst/>
              <a:gdLst>
                <a:gd name="T0" fmla="*/ 4 w 4"/>
                <a:gd name="T1" fmla="*/ 0 h 17"/>
                <a:gd name="T2" fmla="*/ 1 w 4"/>
                <a:gd name="T3" fmla="*/ 2 h 17"/>
                <a:gd name="T4" fmla="*/ 1 w 4"/>
                <a:gd name="T5" fmla="*/ 2 h 17"/>
                <a:gd name="T6" fmla="*/ 1 w 4"/>
                <a:gd name="T7" fmla="*/ 2 h 17"/>
                <a:gd name="T8" fmla="*/ 1 w 4"/>
                <a:gd name="T9" fmla="*/ 4 h 17"/>
                <a:gd name="T10" fmla="*/ 1 w 4"/>
                <a:gd name="T11" fmla="*/ 11 h 17"/>
                <a:gd name="T12" fmla="*/ 2 w 4"/>
                <a:gd name="T13" fmla="*/ 17 h 17"/>
                <a:gd name="T14" fmla="*/ 2 w 4"/>
                <a:gd name="T15" fmla="*/ 16 h 17"/>
                <a:gd name="T16" fmla="*/ 4 w 4"/>
                <a:gd name="T17"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17">
                  <a:moveTo>
                    <a:pt x="4" y="0"/>
                  </a:moveTo>
                  <a:cubicBezTo>
                    <a:pt x="1" y="2"/>
                    <a:pt x="1" y="2"/>
                    <a:pt x="1" y="2"/>
                  </a:cubicBezTo>
                  <a:cubicBezTo>
                    <a:pt x="1" y="2"/>
                    <a:pt x="1" y="2"/>
                    <a:pt x="1" y="2"/>
                  </a:cubicBezTo>
                  <a:cubicBezTo>
                    <a:pt x="1" y="2"/>
                    <a:pt x="1" y="2"/>
                    <a:pt x="1" y="2"/>
                  </a:cubicBezTo>
                  <a:cubicBezTo>
                    <a:pt x="2" y="2"/>
                    <a:pt x="2" y="3"/>
                    <a:pt x="1" y="4"/>
                  </a:cubicBezTo>
                  <a:cubicBezTo>
                    <a:pt x="1" y="5"/>
                    <a:pt x="1" y="8"/>
                    <a:pt x="1" y="11"/>
                  </a:cubicBezTo>
                  <a:cubicBezTo>
                    <a:pt x="0" y="13"/>
                    <a:pt x="1" y="15"/>
                    <a:pt x="2" y="17"/>
                  </a:cubicBezTo>
                  <a:cubicBezTo>
                    <a:pt x="2" y="16"/>
                    <a:pt x="2" y="16"/>
                    <a:pt x="2" y="16"/>
                  </a:cubicBezTo>
                  <a:cubicBezTo>
                    <a:pt x="2" y="12"/>
                    <a:pt x="2" y="7"/>
                    <a:pt x="4" y="0"/>
                  </a:cubicBezTo>
                </a:path>
              </a:pathLst>
            </a:custGeom>
            <a:solidFill>
              <a:srgbClr val="FFFC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9" name="Freeform 187">
              <a:extLst>
                <a:ext uri="{FF2B5EF4-FFF2-40B4-BE49-F238E27FC236}">
                  <a16:creationId xmlns="" xmlns:a16="http://schemas.microsoft.com/office/drawing/2014/main" id="{A7D8C390-B602-4BB7-8C84-15B439E13E2F}"/>
                </a:ext>
              </a:extLst>
            </p:cNvPr>
            <p:cNvSpPr>
              <a:spLocks/>
            </p:cNvSpPr>
            <p:nvPr/>
          </p:nvSpPr>
          <p:spPr bwMode="auto">
            <a:xfrm flipH="1">
              <a:off x="1930400" y="5837238"/>
              <a:ext cx="68263" cy="53975"/>
            </a:xfrm>
            <a:custGeom>
              <a:avLst/>
              <a:gdLst>
                <a:gd name="T0" fmla="*/ 24 w 24"/>
                <a:gd name="T1" fmla="*/ 2 h 19"/>
                <a:gd name="T2" fmla="*/ 14 w 24"/>
                <a:gd name="T3" fmla="*/ 5 h 19"/>
                <a:gd name="T4" fmla="*/ 8 w 24"/>
                <a:gd name="T5" fmla="*/ 0 h 19"/>
                <a:gd name="T6" fmla="*/ 9 w 24"/>
                <a:gd name="T7" fmla="*/ 7 h 19"/>
                <a:gd name="T8" fmla="*/ 0 w 24"/>
                <a:gd name="T9" fmla="*/ 12 h 19"/>
                <a:gd name="T10" fmla="*/ 8 w 24"/>
                <a:gd name="T11" fmla="*/ 12 h 19"/>
                <a:gd name="T12" fmla="*/ 6 w 24"/>
                <a:gd name="T13" fmla="*/ 19 h 19"/>
                <a:gd name="T14" fmla="*/ 11 w 24"/>
                <a:gd name="T15" fmla="*/ 13 h 19"/>
                <a:gd name="T16" fmla="*/ 24 w 24"/>
                <a:gd name="T17" fmla="*/ 2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19">
                  <a:moveTo>
                    <a:pt x="24" y="2"/>
                  </a:moveTo>
                  <a:cubicBezTo>
                    <a:pt x="24" y="2"/>
                    <a:pt x="17" y="5"/>
                    <a:pt x="14" y="5"/>
                  </a:cubicBezTo>
                  <a:cubicBezTo>
                    <a:pt x="12" y="4"/>
                    <a:pt x="8" y="0"/>
                    <a:pt x="8" y="0"/>
                  </a:cubicBezTo>
                  <a:cubicBezTo>
                    <a:pt x="8" y="0"/>
                    <a:pt x="10" y="6"/>
                    <a:pt x="9" y="7"/>
                  </a:cubicBezTo>
                  <a:cubicBezTo>
                    <a:pt x="9" y="10"/>
                    <a:pt x="3" y="10"/>
                    <a:pt x="0" y="12"/>
                  </a:cubicBezTo>
                  <a:cubicBezTo>
                    <a:pt x="0" y="12"/>
                    <a:pt x="8" y="11"/>
                    <a:pt x="8" y="12"/>
                  </a:cubicBezTo>
                  <a:cubicBezTo>
                    <a:pt x="7" y="13"/>
                    <a:pt x="6" y="19"/>
                    <a:pt x="6" y="19"/>
                  </a:cubicBezTo>
                  <a:cubicBezTo>
                    <a:pt x="6" y="19"/>
                    <a:pt x="10" y="16"/>
                    <a:pt x="11" y="13"/>
                  </a:cubicBezTo>
                  <a:cubicBezTo>
                    <a:pt x="13" y="10"/>
                    <a:pt x="21" y="6"/>
                    <a:pt x="24" y="2"/>
                  </a:cubicBezTo>
                  <a:close/>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0" name="Freeform 188">
              <a:extLst>
                <a:ext uri="{FF2B5EF4-FFF2-40B4-BE49-F238E27FC236}">
                  <a16:creationId xmlns="" xmlns:a16="http://schemas.microsoft.com/office/drawing/2014/main" id="{1C681B32-6797-4C36-AD78-75CE5419C092}"/>
                </a:ext>
              </a:extLst>
            </p:cNvPr>
            <p:cNvSpPr>
              <a:spLocks/>
            </p:cNvSpPr>
            <p:nvPr/>
          </p:nvSpPr>
          <p:spPr bwMode="auto">
            <a:xfrm flipH="1">
              <a:off x="1947863" y="5856288"/>
              <a:ext cx="19050" cy="20638"/>
            </a:xfrm>
            <a:custGeom>
              <a:avLst/>
              <a:gdLst>
                <a:gd name="T0" fmla="*/ 7 w 7"/>
                <a:gd name="T1" fmla="*/ 0 h 7"/>
                <a:gd name="T2" fmla="*/ 6 w 7"/>
                <a:gd name="T3" fmla="*/ 5 h 7"/>
                <a:gd name="T4" fmla="*/ 0 w 7"/>
                <a:gd name="T5" fmla="*/ 7 h 7"/>
                <a:gd name="T6" fmla="*/ 3 w 7"/>
                <a:gd name="T7" fmla="*/ 1 h 7"/>
                <a:gd name="T8" fmla="*/ 7 w 7"/>
                <a:gd name="T9" fmla="*/ 0 h 7"/>
              </a:gdLst>
              <a:ahLst/>
              <a:cxnLst>
                <a:cxn ang="0">
                  <a:pos x="T0" y="T1"/>
                </a:cxn>
                <a:cxn ang="0">
                  <a:pos x="T2" y="T3"/>
                </a:cxn>
                <a:cxn ang="0">
                  <a:pos x="T4" y="T5"/>
                </a:cxn>
                <a:cxn ang="0">
                  <a:pos x="T6" y="T7"/>
                </a:cxn>
                <a:cxn ang="0">
                  <a:pos x="T8" y="T9"/>
                </a:cxn>
              </a:cxnLst>
              <a:rect l="0" t="0" r="r" b="b"/>
              <a:pathLst>
                <a:path w="7" h="7">
                  <a:moveTo>
                    <a:pt x="7" y="0"/>
                  </a:moveTo>
                  <a:cubicBezTo>
                    <a:pt x="7" y="0"/>
                    <a:pt x="7" y="2"/>
                    <a:pt x="6" y="5"/>
                  </a:cubicBezTo>
                  <a:cubicBezTo>
                    <a:pt x="4" y="7"/>
                    <a:pt x="0" y="7"/>
                    <a:pt x="0" y="7"/>
                  </a:cubicBezTo>
                  <a:cubicBezTo>
                    <a:pt x="3" y="1"/>
                    <a:pt x="3" y="1"/>
                    <a:pt x="3" y="1"/>
                  </a:cubicBezTo>
                  <a:lnTo>
                    <a:pt x="7" y="0"/>
                  </a:lnTo>
                  <a:close/>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 name="Freeform 189">
              <a:extLst>
                <a:ext uri="{FF2B5EF4-FFF2-40B4-BE49-F238E27FC236}">
                  <a16:creationId xmlns="" xmlns:a16="http://schemas.microsoft.com/office/drawing/2014/main" id="{C66B175A-389D-4B53-901D-1F31341C3A57}"/>
                </a:ext>
              </a:extLst>
            </p:cNvPr>
            <p:cNvSpPr>
              <a:spLocks/>
            </p:cNvSpPr>
            <p:nvPr/>
          </p:nvSpPr>
          <p:spPr bwMode="auto">
            <a:xfrm flipH="1">
              <a:off x="1728788" y="5862638"/>
              <a:ext cx="227013" cy="165100"/>
            </a:xfrm>
            <a:custGeom>
              <a:avLst/>
              <a:gdLst>
                <a:gd name="T0" fmla="*/ 2 w 80"/>
                <a:gd name="T1" fmla="*/ 0 h 58"/>
                <a:gd name="T2" fmla="*/ 74 w 80"/>
                <a:gd name="T3" fmla="*/ 52 h 58"/>
                <a:gd name="T4" fmla="*/ 80 w 80"/>
                <a:gd name="T5" fmla="*/ 56 h 58"/>
                <a:gd name="T6" fmla="*/ 0 w 80"/>
                <a:gd name="T7" fmla="*/ 3 h 58"/>
                <a:gd name="T8" fmla="*/ 2 w 80"/>
                <a:gd name="T9" fmla="*/ 0 h 58"/>
              </a:gdLst>
              <a:ahLst/>
              <a:cxnLst>
                <a:cxn ang="0">
                  <a:pos x="T0" y="T1"/>
                </a:cxn>
                <a:cxn ang="0">
                  <a:pos x="T2" y="T3"/>
                </a:cxn>
                <a:cxn ang="0">
                  <a:pos x="T4" y="T5"/>
                </a:cxn>
                <a:cxn ang="0">
                  <a:pos x="T6" y="T7"/>
                </a:cxn>
                <a:cxn ang="0">
                  <a:pos x="T8" y="T9"/>
                </a:cxn>
              </a:cxnLst>
              <a:rect l="0" t="0" r="r" b="b"/>
              <a:pathLst>
                <a:path w="80" h="58">
                  <a:moveTo>
                    <a:pt x="2" y="0"/>
                  </a:moveTo>
                  <a:cubicBezTo>
                    <a:pt x="2" y="0"/>
                    <a:pt x="29" y="38"/>
                    <a:pt x="74" y="52"/>
                  </a:cubicBezTo>
                  <a:cubicBezTo>
                    <a:pt x="74" y="52"/>
                    <a:pt x="80" y="53"/>
                    <a:pt x="80" y="56"/>
                  </a:cubicBezTo>
                  <a:cubicBezTo>
                    <a:pt x="79" y="58"/>
                    <a:pt x="31" y="44"/>
                    <a:pt x="0" y="3"/>
                  </a:cubicBezTo>
                  <a:cubicBezTo>
                    <a:pt x="2" y="0"/>
                    <a:pt x="2" y="0"/>
                    <a:pt x="2" y="0"/>
                  </a:cubicBezTo>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 name="Freeform 190">
              <a:extLst>
                <a:ext uri="{FF2B5EF4-FFF2-40B4-BE49-F238E27FC236}">
                  <a16:creationId xmlns="" xmlns:a16="http://schemas.microsoft.com/office/drawing/2014/main" id="{CBD3C741-D00A-47DF-A88B-EFEA0BBF6253}"/>
                </a:ext>
              </a:extLst>
            </p:cNvPr>
            <p:cNvSpPr>
              <a:spLocks/>
            </p:cNvSpPr>
            <p:nvPr/>
          </p:nvSpPr>
          <p:spPr bwMode="auto">
            <a:xfrm flipH="1">
              <a:off x="719138" y="5597525"/>
              <a:ext cx="536575" cy="280988"/>
            </a:xfrm>
            <a:custGeom>
              <a:avLst/>
              <a:gdLst>
                <a:gd name="T0" fmla="*/ 29 w 189"/>
                <a:gd name="T1" fmla="*/ 61 h 99"/>
                <a:gd name="T2" fmla="*/ 29 w 189"/>
                <a:gd name="T3" fmla="*/ 61 h 99"/>
                <a:gd name="T4" fmla="*/ 25 w 189"/>
                <a:gd name="T5" fmla="*/ 57 h 99"/>
                <a:gd name="T6" fmla="*/ 4 w 189"/>
                <a:gd name="T7" fmla="*/ 12 h 99"/>
                <a:gd name="T8" fmla="*/ 8 w 189"/>
                <a:gd name="T9" fmla="*/ 4 h 99"/>
                <a:gd name="T10" fmla="*/ 32 w 189"/>
                <a:gd name="T11" fmla="*/ 12 h 99"/>
                <a:gd name="T12" fmla="*/ 34 w 189"/>
                <a:gd name="T13" fmla="*/ 13 h 99"/>
                <a:gd name="T14" fmla="*/ 34 w 189"/>
                <a:gd name="T15" fmla="*/ 13 h 99"/>
                <a:gd name="T16" fmla="*/ 34 w 189"/>
                <a:gd name="T17" fmla="*/ 13 h 99"/>
                <a:gd name="T18" fmla="*/ 36 w 189"/>
                <a:gd name="T19" fmla="*/ 14 h 99"/>
                <a:gd name="T20" fmla="*/ 55 w 189"/>
                <a:gd name="T21" fmla="*/ 22 h 99"/>
                <a:gd name="T22" fmla="*/ 111 w 189"/>
                <a:gd name="T23" fmla="*/ 36 h 99"/>
                <a:gd name="T24" fmla="*/ 166 w 189"/>
                <a:gd name="T25" fmla="*/ 43 h 99"/>
                <a:gd name="T26" fmla="*/ 177 w 189"/>
                <a:gd name="T27" fmla="*/ 44 h 99"/>
                <a:gd name="T28" fmla="*/ 189 w 189"/>
                <a:gd name="T29" fmla="*/ 61 h 99"/>
                <a:gd name="T30" fmla="*/ 168 w 189"/>
                <a:gd name="T31" fmla="*/ 75 h 99"/>
                <a:gd name="T32" fmla="*/ 69 w 189"/>
                <a:gd name="T33" fmla="*/ 88 h 99"/>
                <a:gd name="T34" fmla="*/ 29 w 189"/>
                <a:gd name="T35" fmla="*/ 61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9" h="99">
                  <a:moveTo>
                    <a:pt x="29" y="61"/>
                  </a:moveTo>
                  <a:cubicBezTo>
                    <a:pt x="29" y="61"/>
                    <a:pt x="29" y="61"/>
                    <a:pt x="29" y="61"/>
                  </a:cubicBezTo>
                  <a:cubicBezTo>
                    <a:pt x="27" y="60"/>
                    <a:pt x="26" y="58"/>
                    <a:pt x="25" y="57"/>
                  </a:cubicBezTo>
                  <a:cubicBezTo>
                    <a:pt x="8" y="41"/>
                    <a:pt x="0" y="15"/>
                    <a:pt x="4" y="12"/>
                  </a:cubicBezTo>
                  <a:cubicBezTo>
                    <a:pt x="4" y="5"/>
                    <a:pt x="7" y="8"/>
                    <a:pt x="8" y="4"/>
                  </a:cubicBezTo>
                  <a:cubicBezTo>
                    <a:pt x="9" y="0"/>
                    <a:pt x="12" y="0"/>
                    <a:pt x="32" y="12"/>
                  </a:cubicBezTo>
                  <a:cubicBezTo>
                    <a:pt x="33" y="12"/>
                    <a:pt x="33" y="12"/>
                    <a:pt x="34" y="13"/>
                  </a:cubicBezTo>
                  <a:cubicBezTo>
                    <a:pt x="34" y="13"/>
                    <a:pt x="34" y="13"/>
                    <a:pt x="34" y="13"/>
                  </a:cubicBezTo>
                  <a:cubicBezTo>
                    <a:pt x="34" y="13"/>
                    <a:pt x="34" y="13"/>
                    <a:pt x="34" y="13"/>
                  </a:cubicBezTo>
                  <a:cubicBezTo>
                    <a:pt x="35" y="13"/>
                    <a:pt x="35" y="14"/>
                    <a:pt x="36" y="14"/>
                  </a:cubicBezTo>
                  <a:cubicBezTo>
                    <a:pt x="41" y="17"/>
                    <a:pt x="48" y="19"/>
                    <a:pt x="55" y="22"/>
                  </a:cubicBezTo>
                  <a:cubicBezTo>
                    <a:pt x="74" y="28"/>
                    <a:pt x="97" y="34"/>
                    <a:pt x="111" y="36"/>
                  </a:cubicBezTo>
                  <a:cubicBezTo>
                    <a:pt x="122" y="38"/>
                    <a:pt x="151" y="41"/>
                    <a:pt x="166" y="43"/>
                  </a:cubicBezTo>
                  <a:cubicBezTo>
                    <a:pt x="173" y="43"/>
                    <a:pt x="177" y="44"/>
                    <a:pt x="177" y="44"/>
                  </a:cubicBezTo>
                  <a:cubicBezTo>
                    <a:pt x="189" y="61"/>
                    <a:pt x="189" y="61"/>
                    <a:pt x="189" y="61"/>
                  </a:cubicBezTo>
                  <a:cubicBezTo>
                    <a:pt x="182" y="66"/>
                    <a:pt x="175" y="71"/>
                    <a:pt x="168" y="75"/>
                  </a:cubicBezTo>
                  <a:cubicBezTo>
                    <a:pt x="127" y="99"/>
                    <a:pt x="94" y="98"/>
                    <a:pt x="69" y="88"/>
                  </a:cubicBezTo>
                  <a:cubicBezTo>
                    <a:pt x="52" y="81"/>
                    <a:pt x="39" y="70"/>
                    <a:pt x="29" y="61"/>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3" name="Freeform 191">
              <a:extLst>
                <a:ext uri="{FF2B5EF4-FFF2-40B4-BE49-F238E27FC236}">
                  <a16:creationId xmlns="" xmlns:a16="http://schemas.microsoft.com/office/drawing/2014/main" id="{7330DF8D-FA6A-46AB-9152-E0849CFBCC6B}"/>
                </a:ext>
              </a:extLst>
            </p:cNvPr>
            <p:cNvSpPr>
              <a:spLocks noEditPoints="1"/>
            </p:cNvSpPr>
            <p:nvPr/>
          </p:nvSpPr>
          <p:spPr bwMode="auto">
            <a:xfrm flipH="1">
              <a:off x="787400" y="5659438"/>
              <a:ext cx="312738" cy="204788"/>
            </a:xfrm>
            <a:custGeom>
              <a:avLst/>
              <a:gdLst>
                <a:gd name="T0" fmla="*/ 14 w 110"/>
                <a:gd name="T1" fmla="*/ 66 h 72"/>
                <a:gd name="T2" fmla="*/ 37 w 110"/>
                <a:gd name="T3" fmla="*/ 72 h 72"/>
                <a:gd name="T4" fmla="*/ 43 w 110"/>
                <a:gd name="T5" fmla="*/ 69 h 72"/>
                <a:gd name="T6" fmla="*/ 14 w 110"/>
                <a:gd name="T7" fmla="*/ 66 h 72"/>
                <a:gd name="T8" fmla="*/ 6 w 110"/>
                <a:gd name="T9" fmla="*/ 21 h 72"/>
                <a:gd name="T10" fmla="*/ 51 w 110"/>
                <a:gd name="T11" fmla="*/ 43 h 72"/>
                <a:gd name="T12" fmla="*/ 72 w 110"/>
                <a:gd name="T13" fmla="*/ 56 h 72"/>
                <a:gd name="T14" fmla="*/ 59 w 110"/>
                <a:gd name="T15" fmla="*/ 59 h 72"/>
                <a:gd name="T16" fmla="*/ 18 w 110"/>
                <a:gd name="T17" fmla="*/ 48 h 72"/>
                <a:gd name="T18" fmla="*/ 56 w 110"/>
                <a:gd name="T19" fmla="*/ 65 h 72"/>
                <a:gd name="T20" fmla="*/ 63 w 110"/>
                <a:gd name="T21" fmla="*/ 62 h 72"/>
                <a:gd name="T22" fmla="*/ 63 w 110"/>
                <a:gd name="T23" fmla="*/ 62 h 72"/>
                <a:gd name="T24" fmla="*/ 110 w 110"/>
                <a:gd name="T25" fmla="*/ 40 h 72"/>
                <a:gd name="T26" fmla="*/ 105 w 110"/>
                <a:gd name="T27" fmla="*/ 39 h 72"/>
                <a:gd name="T28" fmla="*/ 71 w 110"/>
                <a:gd name="T29" fmla="*/ 32 h 72"/>
                <a:gd name="T30" fmla="*/ 61 w 110"/>
                <a:gd name="T31" fmla="*/ 37 h 72"/>
                <a:gd name="T32" fmla="*/ 59 w 110"/>
                <a:gd name="T33" fmla="*/ 37 h 72"/>
                <a:gd name="T34" fmla="*/ 6 w 110"/>
                <a:gd name="T35" fmla="*/ 21 h 72"/>
                <a:gd name="T36" fmla="*/ 0 w 110"/>
                <a:gd name="T37" fmla="*/ 0 h 72"/>
                <a:gd name="T38" fmla="*/ 34 w 110"/>
                <a:gd name="T39" fmla="*/ 13 h 72"/>
                <a:gd name="T40" fmla="*/ 27 w 110"/>
                <a:gd name="T41" fmla="*/ 8 h 72"/>
                <a:gd name="T42" fmla="*/ 0 w 110"/>
                <a:gd name="T43"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0" h="72">
                  <a:moveTo>
                    <a:pt x="14" y="66"/>
                  </a:moveTo>
                  <a:cubicBezTo>
                    <a:pt x="21" y="68"/>
                    <a:pt x="29" y="71"/>
                    <a:pt x="37" y="72"/>
                  </a:cubicBezTo>
                  <a:cubicBezTo>
                    <a:pt x="39" y="71"/>
                    <a:pt x="41" y="70"/>
                    <a:pt x="43" y="69"/>
                  </a:cubicBezTo>
                  <a:cubicBezTo>
                    <a:pt x="33" y="69"/>
                    <a:pt x="21" y="67"/>
                    <a:pt x="14" y="66"/>
                  </a:cubicBezTo>
                  <a:moveTo>
                    <a:pt x="6" y="21"/>
                  </a:moveTo>
                  <a:cubicBezTo>
                    <a:pt x="6" y="21"/>
                    <a:pt x="28" y="38"/>
                    <a:pt x="51" y="43"/>
                  </a:cubicBezTo>
                  <a:cubicBezTo>
                    <a:pt x="73" y="49"/>
                    <a:pt x="81" y="50"/>
                    <a:pt x="72" y="56"/>
                  </a:cubicBezTo>
                  <a:cubicBezTo>
                    <a:pt x="69" y="58"/>
                    <a:pt x="64" y="59"/>
                    <a:pt x="59" y="59"/>
                  </a:cubicBezTo>
                  <a:cubicBezTo>
                    <a:pt x="48" y="59"/>
                    <a:pt x="32" y="55"/>
                    <a:pt x="18" y="48"/>
                  </a:cubicBezTo>
                  <a:cubicBezTo>
                    <a:pt x="24" y="58"/>
                    <a:pt x="45" y="62"/>
                    <a:pt x="56" y="65"/>
                  </a:cubicBezTo>
                  <a:cubicBezTo>
                    <a:pt x="58" y="64"/>
                    <a:pt x="61" y="63"/>
                    <a:pt x="63" y="62"/>
                  </a:cubicBezTo>
                  <a:cubicBezTo>
                    <a:pt x="63" y="62"/>
                    <a:pt x="63" y="62"/>
                    <a:pt x="63" y="62"/>
                  </a:cubicBezTo>
                  <a:cubicBezTo>
                    <a:pt x="81" y="56"/>
                    <a:pt x="96" y="52"/>
                    <a:pt x="110" y="40"/>
                  </a:cubicBezTo>
                  <a:cubicBezTo>
                    <a:pt x="109" y="39"/>
                    <a:pt x="107" y="39"/>
                    <a:pt x="105" y="39"/>
                  </a:cubicBezTo>
                  <a:cubicBezTo>
                    <a:pt x="94" y="38"/>
                    <a:pt x="82" y="36"/>
                    <a:pt x="71" y="32"/>
                  </a:cubicBezTo>
                  <a:cubicBezTo>
                    <a:pt x="70" y="34"/>
                    <a:pt x="67" y="36"/>
                    <a:pt x="61" y="37"/>
                  </a:cubicBezTo>
                  <a:cubicBezTo>
                    <a:pt x="60" y="37"/>
                    <a:pt x="59" y="37"/>
                    <a:pt x="59" y="37"/>
                  </a:cubicBezTo>
                  <a:cubicBezTo>
                    <a:pt x="43" y="37"/>
                    <a:pt x="6" y="21"/>
                    <a:pt x="6" y="21"/>
                  </a:cubicBezTo>
                  <a:moveTo>
                    <a:pt x="0" y="0"/>
                  </a:moveTo>
                  <a:cubicBezTo>
                    <a:pt x="6" y="7"/>
                    <a:pt x="19" y="9"/>
                    <a:pt x="34" y="13"/>
                  </a:cubicBezTo>
                  <a:cubicBezTo>
                    <a:pt x="32" y="11"/>
                    <a:pt x="30" y="10"/>
                    <a:pt x="27" y="8"/>
                  </a:cubicBezTo>
                  <a:cubicBezTo>
                    <a:pt x="18" y="6"/>
                    <a:pt x="8" y="3"/>
                    <a:pt x="0" y="0"/>
                  </a:cubicBezTo>
                </a:path>
              </a:pathLst>
            </a:custGeom>
            <a:solidFill>
              <a:srgbClr val="FCE9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4" name="Freeform 192">
              <a:extLst>
                <a:ext uri="{FF2B5EF4-FFF2-40B4-BE49-F238E27FC236}">
                  <a16:creationId xmlns="" xmlns:a16="http://schemas.microsoft.com/office/drawing/2014/main" id="{2CCD70FD-16C3-468F-A4BF-2E77651E56F4}"/>
                </a:ext>
              </a:extLst>
            </p:cNvPr>
            <p:cNvSpPr>
              <a:spLocks/>
            </p:cNvSpPr>
            <p:nvPr/>
          </p:nvSpPr>
          <p:spPr bwMode="auto">
            <a:xfrm flipH="1">
              <a:off x="719138" y="5375275"/>
              <a:ext cx="420688" cy="433388"/>
            </a:xfrm>
            <a:custGeom>
              <a:avLst/>
              <a:gdLst>
                <a:gd name="T0" fmla="*/ 19 w 148"/>
                <a:gd name="T1" fmla="*/ 87 h 152"/>
                <a:gd name="T2" fmla="*/ 7 w 148"/>
                <a:gd name="T3" fmla="*/ 71 h 152"/>
                <a:gd name="T4" fmla="*/ 0 w 148"/>
                <a:gd name="T5" fmla="*/ 39 h 152"/>
                <a:gd name="T6" fmla="*/ 0 w 148"/>
                <a:gd name="T7" fmla="*/ 39 h 152"/>
                <a:gd name="T8" fmla="*/ 4 w 148"/>
                <a:gd name="T9" fmla="*/ 18 h 152"/>
                <a:gd name="T10" fmla="*/ 12 w 148"/>
                <a:gd name="T11" fmla="*/ 14 h 152"/>
                <a:gd name="T12" fmla="*/ 19 w 148"/>
                <a:gd name="T13" fmla="*/ 13 h 152"/>
                <a:gd name="T14" fmla="*/ 22 w 148"/>
                <a:gd name="T15" fmla="*/ 7 h 152"/>
                <a:gd name="T16" fmla="*/ 28 w 148"/>
                <a:gd name="T17" fmla="*/ 1 h 152"/>
                <a:gd name="T18" fmla="*/ 57 w 148"/>
                <a:gd name="T19" fmla="*/ 4 h 152"/>
                <a:gd name="T20" fmla="*/ 57 w 148"/>
                <a:gd name="T21" fmla="*/ 4 h 152"/>
                <a:gd name="T22" fmla="*/ 68 w 148"/>
                <a:gd name="T23" fmla="*/ 7 h 152"/>
                <a:gd name="T24" fmla="*/ 94 w 148"/>
                <a:gd name="T25" fmla="*/ 20 h 152"/>
                <a:gd name="T26" fmla="*/ 94 w 148"/>
                <a:gd name="T27" fmla="*/ 21 h 152"/>
                <a:gd name="T28" fmla="*/ 98 w 148"/>
                <a:gd name="T29" fmla="*/ 23 h 152"/>
                <a:gd name="T30" fmla="*/ 99 w 148"/>
                <a:gd name="T31" fmla="*/ 24 h 152"/>
                <a:gd name="T32" fmla="*/ 134 w 148"/>
                <a:gd name="T33" fmla="*/ 67 h 152"/>
                <a:gd name="T34" fmla="*/ 148 w 148"/>
                <a:gd name="T35" fmla="*/ 133 h 152"/>
                <a:gd name="T36" fmla="*/ 19 w 148"/>
                <a:gd name="T37" fmla="*/ 87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8" h="152">
                  <a:moveTo>
                    <a:pt x="19" y="87"/>
                  </a:moveTo>
                  <a:cubicBezTo>
                    <a:pt x="13" y="81"/>
                    <a:pt x="10" y="76"/>
                    <a:pt x="7" y="71"/>
                  </a:cubicBezTo>
                  <a:cubicBezTo>
                    <a:pt x="2" y="59"/>
                    <a:pt x="0" y="48"/>
                    <a:pt x="0" y="39"/>
                  </a:cubicBezTo>
                  <a:cubicBezTo>
                    <a:pt x="0" y="39"/>
                    <a:pt x="0" y="39"/>
                    <a:pt x="0" y="39"/>
                  </a:cubicBezTo>
                  <a:cubicBezTo>
                    <a:pt x="0" y="30"/>
                    <a:pt x="2" y="23"/>
                    <a:pt x="4" y="18"/>
                  </a:cubicBezTo>
                  <a:cubicBezTo>
                    <a:pt x="5" y="15"/>
                    <a:pt x="9" y="13"/>
                    <a:pt x="12" y="14"/>
                  </a:cubicBezTo>
                  <a:cubicBezTo>
                    <a:pt x="14" y="14"/>
                    <a:pt x="17" y="14"/>
                    <a:pt x="19" y="13"/>
                  </a:cubicBezTo>
                  <a:cubicBezTo>
                    <a:pt x="21" y="12"/>
                    <a:pt x="22" y="10"/>
                    <a:pt x="22" y="7"/>
                  </a:cubicBezTo>
                  <a:cubicBezTo>
                    <a:pt x="22" y="4"/>
                    <a:pt x="25" y="1"/>
                    <a:pt x="28" y="1"/>
                  </a:cubicBezTo>
                  <a:cubicBezTo>
                    <a:pt x="34" y="0"/>
                    <a:pt x="45" y="0"/>
                    <a:pt x="57" y="4"/>
                  </a:cubicBezTo>
                  <a:cubicBezTo>
                    <a:pt x="57" y="4"/>
                    <a:pt x="57" y="4"/>
                    <a:pt x="57" y="4"/>
                  </a:cubicBezTo>
                  <a:cubicBezTo>
                    <a:pt x="61" y="5"/>
                    <a:pt x="64" y="6"/>
                    <a:pt x="68" y="7"/>
                  </a:cubicBezTo>
                  <a:cubicBezTo>
                    <a:pt x="77" y="10"/>
                    <a:pt x="86" y="15"/>
                    <a:pt x="94" y="20"/>
                  </a:cubicBezTo>
                  <a:cubicBezTo>
                    <a:pt x="94" y="21"/>
                    <a:pt x="94" y="21"/>
                    <a:pt x="94" y="21"/>
                  </a:cubicBezTo>
                  <a:cubicBezTo>
                    <a:pt x="96" y="21"/>
                    <a:pt x="97" y="22"/>
                    <a:pt x="98" y="23"/>
                  </a:cubicBezTo>
                  <a:cubicBezTo>
                    <a:pt x="99" y="24"/>
                    <a:pt x="99" y="24"/>
                    <a:pt x="99" y="24"/>
                  </a:cubicBezTo>
                  <a:cubicBezTo>
                    <a:pt x="113" y="34"/>
                    <a:pt x="126" y="49"/>
                    <a:pt x="134" y="67"/>
                  </a:cubicBezTo>
                  <a:cubicBezTo>
                    <a:pt x="148" y="98"/>
                    <a:pt x="148" y="133"/>
                    <a:pt x="148" y="133"/>
                  </a:cubicBezTo>
                  <a:cubicBezTo>
                    <a:pt x="105" y="152"/>
                    <a:pt x="45" y="118"/>
                    <a:pt x="19" y="87"/>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5" name="Freeform 193">
              <a:extLst>
                <a:ext uri="{FF2B5EF4-FFF2-40B4-BE49-F238E27FC236}">
                  <a16:creationId xmlns="" xmlns:a16="http://schemas.microsoft.com/office/drawing/2014/main" id="{67AE6BD8-EB82-4D5C-AB07-D12CDD585B31}"/>
                </a:ext>
              </a:extLst>
            </p:cNvPr>
            <p:cNvSpPr>
              <a:spLocks/>
            </p:cNvSpPr>
            <p:nvPr/>
          </p:nvSpPr>
          <p:spPr bwMode="auto">
            <a:xfrm flipH="1">
              <a:off x="806450" y="5432425"/>
              <a:ext cx="66675" cy="57150"/>
            </a:xfrm>
            <a:custGeom>
              <a:avLst/>
              <a:gdLst>
                <a:gd name="T0" fmla="*/ 0 w 23"/>
                <a:gd name="T1" fmla="*/ 0 h 20"/>
                <a:gd name="T2" fmla="*/ 0 w 23"/>
                <a:gd name="T3" fmla="*/ 0 h 20"/>
                <a:gd name="T4" fmla="*/ 0 w 23"/>
                <a:gd name="T5" fmla="*/ 1 h 20"/>
                <a:gd name="T6" fmla="*/ 4 w 23"/>
                <a:gd name="T7" fmla="*/ 3 h 20"/>
                <a:gd name="T8" fmla="*/ 5 w 23"/>
                <a:gd name="T9" fmla="*/ 4 h 20"/>
                <a:gd name="T10" fmla="*/ 23 w 23"/>
                <a:gd name="T11" fmla="*/ 20 h 20"/>
                <a:gd name="T12" fmla="*/ 23 w 23"/>
                <a:gd name="T13" fmla="*/ 20 h 20"/>
                <a:gd name="T14" fmla="*/ 5 w 23"/>
                <a:gd name="T15" fmla="*/ 4 h 20"/>
                <a:gd name="T16" fmla="*/ 4 w 23"/>
                <a:gd name="T17" fmla="*/ 3 h 20"/>
                <a:gd name="T18" fmla="*/ 0 w 23"/>
                <a:gd name="T19" fmla="*/ 1 h 20"/>
                <a:gd name="T20" fmla="*/ 0 w 23"/>
                <a:gd name="T21" fmla="*/ 0 h 20"/>
                <a:gd name="T22" fmla="*/ 0 w 23"/>
                <a:gd name="T23"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 h="20">
                  <a:moveTo>
                    <a:pt x="0" y="0"/>
                  </a:moveTo>
                  <a:cubicBezTo>
                    <a:pt x="0" y="0"/>
                    <a:pt x="0" y="0"/>
                    <a:pt x="0" y="0"/>
                  </a:cubicBezTo>
                  <a:cubicBezTo>
                    <a:pt x="0" y="1"/>
                    <a:pt x="0" y="1"/>
                    <a:pt x="0" y="1"/>
                  </a:cubicBezTo>
                  <a:cubicBezTo>
                    <a:pt x="2" y="1"/>
                    <a:pt x="3" y="2"/>
                    <a:pt x="4" y="3"/>
                  </a:cubicBezTo>
                  <a:cubicBezTo>
                    <a:pt x="5" y="4"/>
                    <a:pt x="5" y="4"/>
                    <a:pt x="5" y="4"/>
                  </a:cubicBezTo>
                  <a:cubicBezTo>
                    <a:pt x="11" y="8"/>
                    <a:pt x="18" y="14"/>
                    <a:pt x="23" y="20"/>
                  </a:cubicBezTo>
                  <a:cubicBezTo>
                    <a:pt x="23" y="20"/>
                    <a:pt x="23" y="20"/>
                    <a:pt x="23" y="20"/>
                  </a:cubicBezTo>
                  <a:cubicBezTo>
                    <a:pt x="18" y="14"/>
                    <a:pt x="11" y="8"/>
                    <a:pt x="5" y="4"/>
                  </a:cubicBezTo>
                  <a:cubicBezTo>
                    <a:pt x="4" y="3"/>
                    <a:pt x="4" y="3"/>
                    <a:pt x="4" y="3"/>
                  </a:cubicBezTo>
                  <a:cubicBezTo>
                    <a:pt x="4" y="3"/>
                    <a:pt x="2" y="2"/>
                    <a:pt x="0" y="1"/>
                  </a:cubicBezTo>
                  <a:cubicBezTo>
                    <a:pt x="0" y="0"/>
                    <a:pt x="0" y="0"/>
                    <a:pt x="0" y="0"/>
                  </a:cubicBezTo>
                  <a:cubicBezTo>
                    <a:pt x="0" y="0"/>
                    <a:pt x="0" y="0"/>
                    <a:pt x="0" y="0"/>
                  </a:cubicBezTo>
                </a:path>
              </a:pathLst>
            </a:custGeom>
            <a:solidFill>
              <a:srgbClr val="FDEF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6" name="Freeform 194">
              <a:extLst>
                <a:ext uri="{FF2B5EF4-FFF2-40B4-BE49-F238E27FC236}">
                  <a16:creationId xmlns="" xmlns:a16="http://schemas.microsoft.com/office/drawing/2014/main" id="{9CB21D3B-0AFB-44ED-9DCC-683594458C60}"/>
                </a:ext>
              </a:extLst>
            </p:cNvPr>
            <p:cNvSpPr>
              <a:spLocks noEditPoints="1"/>
            </p:cNvSpPr>
            <p:nvPr/>
          </p:nvSpPr>
          <p:spPr bwMode="auto">
            <a:xfrm flipH="1">
              <a:off x="725488" y="5414963"/>
              <a:ext cx="360363" cy="355600"/>
            </a:xfrm>
            <a:custGeom>
              <a:avLst/>
              <a:gdLst>
                <a:gd name="T0" fmla="*/ 100 w 127"/>
                <a:gd name="T1" fmla="*/ 125 h 125"/>
                <a:gd name="T2" fmla="*/ 35 w 127"/>
                <a:gd name="T3" fmla="*/ 97 h 125"/>
                <a:gd name="T4" fmla="*/ 39 w 127"/>
                <a:gd name="T5" fmla="*/ 68 h 125"/>
                <a:gd name="T6" fmla="*/ 71 w 127"/>
                <a:gd name="T7" fmla="*/ 107 h 125"/>
                <a:gd name="T8" fmla="*/ 69 w 127"/>
                <a:gd name="T9" fmla="*/ 110 h 125"/>
                <a:gd name="T10" fmla="*/ 108 w 127"/>
                <a:gd name="T11" fmla="*/ 123 h 125"/>
                <a:gd name="T12" fmla="*/ 65 w 127"/>
                <a:gd name="T13" fmla="*/ 90 h 125"/>
                <a:gd name="T14" fmla="*/ 95 w 127"/>
                <a:gd name="T15" fmla="*/ 66 h 125"/>
                <a:gd name="T16" fmla="*/ 103 w 127"/>
                <a:gd name="T17" fmla="*/ 86 h 125"/>
                <a:gd name="T18" fmla="*/ 98 w 127"/>
                <a:gd name="T19" fmla="*/ 85 h 125"/>
                <a:gd name="T20" fmla="*/ 117 w 127"/>
                <a:gd name="T21" fmla="*/ 113 h 125"/>
                <a:gd name="T22" fmla="*/ 121 w 127"/>
                <a:gd name="T23" fmla="*/ 98 h 125"/>
                <a:gd name="T24" fmla="*/ 95 w 127"/>
                <a:gd name="T25" fmla="*/ 66 h 125"/>
                <a:gd name="T26" fmla="*/ 72 w 127"/>
                <a:gd name="T27" fmla="*/ 69 h 125"/>
                <a:gd name="T28" fmla="*/ 92 w 127"/>
                <a:gd name="T29" fmla="*/ 100 h 125"/>
                <a:gd name="T30" fmla="*/ 110 w 127"/>
                <a:gd name="T31" fmla="*/ 121 h 125"/>
                <a:gd name="T32" fmla="*/ 96 w 127"/>
                <a:gd name="T33" fmla="*/ 84 h 125"/>
                <a:gd name="T34" fmla="*/ 32 w 127"/>
                <a:gd name="T35" fmla="*/ 61 h 125"/>
                <a:gd name="T36" fmla="*/ 37 w 127"/>
                <a:gd name="T37" fmla="*/ 65 h 125"/>
                <a:gd name="T38" fmla="*/ 62 w 127"/>
                <a:gd name="T39" fmla="*/ 59 h 125"/>
                <a:gd name="T40" fmla="*/ 71 w 127"/>
                <a:gd name="T41" fmla="*/ 63 h 125"/>
                <a:gd name="T42" fmla="*/ 62 w 127"/>
                <a:gd name="T43" fmla="*/ 59 h 125"/>
                <a:gd name="T44" fmla="*/ 77 w 127"/>
                <a:gd name="T45" fmla="*/ 52 h 125"/>
                <a:gd name="T46" fmla="*/ 94 w 127"/>
                <a:gd name="T47" fmla="*/ 65 h 125"/>
                <a:gd name="T48" fmla="*/ 78 w 127"/>
                <a:gd name="T49" fmla="*/ 48 h 125"/>
                <a:gd name="T50" fmla="*/ 74 w 127"/>
                <a:gd name="T51" fmla="*/ 48 h 125"/>
                <a:gd name="T52" fmla="*/ 76 w 127"/>
                <a:gd name="T53" fmla="*/ 46 h 125"/>
                <a:gd name="T54" fmla="*/ 62 w 127"/>
                <a:gd name="T55" fmla="*/ 0 h 125"/>
                <a:gd name="T56" fmla="*/ 98 w 127"/>
                <a:gd name="T57" fmla="*/ 37 h 125"/>
                <a:gd name="T58" fmla="*/ 98 w 127"/>
                <a:gd name="T59" fmla="*/ 26 h 125"/>
                <a:gd name="T60" fmla="*/ 79 w 127"/>
                <a:gd name="T61" fmla="*/ 9 h 125"/>
                <a:gd name="T62" fmla="*/ 75 w 127"/>
                <a:gd name="T63" fmla="*/ 6 h 125"/>
                <a:gd name="T64" fmla="*/ 62 w 127"/>
                <a:gd name="T65"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7" h="125">
                  <a:moveTo>
                    <a:pt x="0" y="73"/>
                  </a:moveTo>
                  <a:cubicBezTo>
                    <a:pt x="21" y="97"/>
                    <a:pt x="62" y="124"/>
                    <a:pt x="100" y="125"/>
                  </a:cubicBezTo>
                  <a:cubicBezTo>
                    <a:pt x="90" y="122"/>
                    <a:pt x="76" y="117"/>
                    <a:pt x="63" y="109"/>
                  </a:cubicBezTo>
                  <a:cubicBezTo>
                    <a:pt x="54" y="106"/>
                    <a:pt x="42" y="101"/>
                    <a:pt x="35" y="97"/>
                  </a:cubicBezTo>
                  <a:cubicBezTo>
                    <a:pt x="12" y="82"/>
                    <a:pt x="11" y="81"/>
                    <a:pt x="0" y="73"/>
                  </a:cubicBezTo>
                  <a:moveTo>
                    <a:pt x="39" y="68"/>
                  </a:moveTo>
                  <a:cubicBezTo>
                    <a:pt x="39" y="70"/>
                    <a:pt x="40" y="72"/>
                    <a:pt x="40" y="74"/>
                  </a:cubicBezTo>
                  <a:cubicBezTo>
                    <a:pt x="48" y="85"/>
                    <a:pt x="60" y="101"/>
                    <a:pt x="71" y="107"/>
                  </a:cubicBezTo>
                  <a:cubicBezTo>
                    <a:pt x="76" y="110"/>
                    <a:pt x="77" y="111"/>
                    <a:pt x="74" y="111"/>
                  </a:cubicBezTo>
                  <a:cubicBezTo>
                    <a:pt x="73" y="111"/>
                    <a:pt x="71" y="111"/>
                    <a:pt x="69" y="110"/>
                  </a:cubicBezTo>
                  <a:cubicBezTo>
                    <a:pt x="83" y="119"/>
                    <a:pt x="99" y="122"/>
                    <a:pt x="108" y="123"/>
                  </a:cubicBezTo>
                  <a:cubicBezTo>
                    <a:pt x="108" y="123"/>
                    <a:pt x="108" y="123"/>
                    <a:pt x="108" y="123"/>
                  </a:cubicBezTo>
                  <a:cubicBezTo>
                    <a:pt x="102" y="119"/>
                    <a:pt x="90" y="111"/>
                    <a:pt x="81" y="98"/>
                  </a:cubicBezTo>
                  <a:cubicBezTo>
                    <a:pt x="75" y="97"/>
                    <a:pt x="70" y="94"/>
                    <a:pt x="65" y="90"/>
                  </a:cubicBezTo>
                  <a:cubicBezTo>
                    <a:pt x="55" y="84"/>
                    <a:pt x="46" y="74"/>
                    <a:pt x="39" y="68"/>
                  </a:cubicBezTo>
                  <a:moveTo>
                    <a:pt x="95" y="66"/>
                  </a:moveTo>
                  <a:cubicBezTo>
                    <a:pt x="95" y="68"/>
                    <a:pt x="95" y="71"/>
                    <a:pt x="96" y="74"/>
                  </a:cubicBezTo>
                  <a:cubicBezTo>
                    <a:pt x="100" y="80"/>
                    <a:pt x="103" y="84"/>
                    <a:pt x="103" y="86"/>
                  </a:cubicBezTo>
                  <a:cubicBezTo>
                    <a:pt x="103" y="87"/>
                    <a:pt x="102" y="87"/>
                    <a:pt x="102" y="87"/>
                  </a:cubicBezTo>
                  <a:cubicBezTo>
                    <a:pt x="101" y="87"/>
                    <a:pt x="100" y="87"/>
                    <a:pt x="98" y="85"/>
                  </a:cubicBezTo>
                  <a:cubicBezTo>
                    <a:pt x="100" y="90"/>
                    <a:pt x="102" y="95"/>
                    <a:pt x="105" y="99"/>
                  </a:cubicBezTo>
                  <a:cubicBezTo>
                    <a:pt x="109" y="105"/>
                    <a:pt x="113" y="110"/>
                    <a:pt x="117" y="113"/>
                  </a:cubicBezTo>
                  <a:cubicBezTo>
                    <a:pt x="119" y="112"/>
                    <a:pt x="123" y="109"/>
                    <a:pt x="127" y="106"/>
                  </a:cubicBezTo>
                  <a:cubicBezTo>
                    <a:pt x="121" y="98"/>
                    <a:pt x="121" y="98"/>
                    <a:pt x="121" y="98"/>
                  </a:cubicBezTo>
                  <a:cubicBezTo>
                    <a:pt x="116" y="90"/>
                    <a:pt x="111" y="82"/>
                    <a:pt x="107" y="74"/>
                  </a:cubicBezTo>
                  <a:cubicBezTo>
                    <a:pt x="105" y="74"/>
                    <a:pt x="101" y="72"/>
                    <a:pt x="95" y="66"/>
                  </a:cubicBezTo>
                  <a:moveTo>
                    <a:pt x="72" y="64"/>
                  </a:moveTo>
                  <a:cubicBezTo>
                    <a:pt x="72" y="66"/>
                    <a:pt x="72" y="68"/>
                    <a:pt x="72" y="69"/>
                  </a:cubicBezTo>
                  <a:cubicBezTo>
                    <a:pt x="82" y="78"/>
                    <a:pt x="97" y="90"/>
                    <a:pt x="98" y="95"/>
                  </a:cubicBezTo>
                  <a:cubicBezTo>
                    <a:pt x="99" y="99"/>
                    <a:pt x="97" y="100"/>
                    <a:pt x="92" y="100"/>
                  </a:cubicBezTo>
                  <a:cubicBezTo>
                    <a:pt x="89" y="100"/>
                    <a:pt x="86" y="100"/>
                    <a:pt x="83" y="99"/>
                  </a:cubicBezTo>
                  <a:cubicBezTo>
                    <a:pt x="92" y="111"/>
                    <a:pt x="104" y="118"/>
                    <a:pt x="110" y="121"/>
                  </a:cubicBezTo>
                  <a:cubicBezTo>
                    <a:pt x="112" y="119"/>
                    <a:pt x="114" y="117"/>
                    <a:pt x="115" y="115"/>
                  </a:cubicBezTo>
                  <a:cubicBezTo>
                    <a:pt x="108" y="108"/>
                    <a:pt x="100" y="98"/>
                    <a:pt x="96" y="84"/>
                  </a:cubicBezTo>
                  <a:cubicBezTo>
                    <a:pt x="90" y="79"/>
                    <a:pt x="81" y="70"/>
                    <a:pt x="72" y="64"/>
                  </a:cubicBezTo>
                  <a:moveTo>
                    <a:pt x="32" y="61"/>
                  </a:moveTo>
                  <a:cubicBezTo>
                    <a:pt x="32" y="61"/>
                    <a:pt x="34" y="64"/>
                    <a:pt x="37" y="69"/>
                  </a:cubicBezTo>
                  <a:cubicBezTo>
                    <a:pt x="37" y="68"/>
                    <a:pt x="37" y="67"/>
                    <a:pt x="37" y="65"/>
                  </a:cubicBezTo>
                  <a:cubicBezTo>
                    <a:pt x="34" y="62"/>
                    <a:pt x="32" y="61"/>
                    <a:pt x="32" y="61"/>
                  </a:cubicBezTo>
                  <a:moveTo>
                    <a:pt x="62" y="59"/>
                  </a:moveTo>
                  <a:cubicBezTo>
                    <a:pt x="60" y="59"/>
                    <a:pt x="64" y="63"/>
                    <a:pt x="70" y="68"/>
                  </a:cubicBezTo>
                  <a:cubicBezTo>
                    <a:pt x="70" y="66"/>
                    <a:pt x="71" y="65"/>
                    <a:pt x="71" y="63"/>
                  </a:cubicBezTo>
                  <a:cubicBezTo>
                    <a:pt x="69" y="62"/>
                    <a:pt x="67" y="60"/>
                    <a:pt x="65" y="60"/>
                  </a:cubicBezTo>
                  <a:cubicBezTo>
                    <a:pt x="64" y="59"/>
                    <a:pt x="63" y="59"/>
                    <a:pt x="62" y="59"/>
                  </a:cubicBezTo>
                  <a:moveTo>
                    <a:pt x="78" y="48"/>
                  </a:moveTo>
                  <a:cubicBezTo>
                    <a:pt x="78" y="49"/>
                    <a:pt x="78" y="51"/>
                    <a:pt x="77" y="52"/>
                  </a:cubicBezTo>
                  <a:cubicBezTo>
                    <a:pt x="83" y="58"/>
                    <a:pt x="89" y="66"/>
                    <a:pt x="94" y="72"/>
                  </a:cubicBezTo>
                  <a:cubicBezTo>
                    <a:pt x="94" y="70"/>
                    <a:pt x="94" y="67"/>
                    <a:pt x="94" y="65"/>
                  </a:cubicBezTo>
                  <a:cubicBezTo>
                    <a:pt x="94" y="64"/>
                    <a:pt x="94" y="64"/>
                    <a:pt x="93" y="64"/>
                  </a:cubicBezTo>
                  <a:cubicBezTo>
                    <a:pt x="88" y="58"/>
                    <a:pt x="82" y="52"/>
                    <a:pt x="78" y="48"/>
                  </a:cubicBezTo>
                  <a:moveTo>
                    <a:pt x="62" y="36"/>
                  </a:moveTo>
                  <a:cubicBezTo>
                    <a:pt x="62" y="36"/>
                    <a:pt x="67" y="41"/>
                    <a:pt x="74" y="48"/>
                  </a:cubicBezTo>
                  <a:cubicBezTo>
                    <a:pt x="74" y="48"/>
                    <a:pt x="74" y="47"/>
                    <a:pt x="75" y="47"/>
                  </a:cubicBezTo>
                  <a:cubicBezTo>
                    <a:pt x="75" y="47"/>
                    <a:pt x="76" y="46"/>
                    <a:pt x="76" y="46"/>
                  </a:cubicBezTo>
                  <a:cubicBezTo>
                    <a:pt x="68" y="40"/>
                    <a:pt x="62" y="36"/>
                    <a:pt x="62" y="36"/>
                  </a:cubicBezTo>
                  <a:moveTo>
                    <a:pt x="62" y="0"/>
                  </a:moveTo>
                  <a:cubicBezTo>
                    <a:pt x="61" y="0"/>
                    <a:pt x="61" y="0"/>
                    <a:pt x="61" y="0"/>
                  </a:cubicBezTo>
                  <a:cubicBezTo>
                    <a:pt x="68" y="5"/>
                    <a:pt x="85" y="18"/>
                    <a:pt x="98" y="37"/>
                  </a:cubicBezTo>
                  <a:cubicBezTo>
                    <a:pt x="98" y="34"/>
                    <a:pt x="98" y="31"/>
                    <a:pt x="98" y="29"/>
                  </a:cubicBezTo>
                  <a:cubicBezTo>
                    <a:pt x="98" y="28"/>
                    <a:pt x="98" y="27"/>
                    <a:pt x="98" y="26"/>
                  </a:cubicBezTo>
                  <a:cubicBezTo>
                    <a:pt x="93" y="20"/>
                    <a:pt x="86" y="14"/>
                    <a:pt x="80" y="10"/>
                  </a:cubicBezTo>
                  <a:cubicBezTo>
                    <a:pt x="79" y="9"/>
                    <a:pt x="79" y="9"/>
                    <a:pt x="79" y="9"/>
                  </a:cubicBezTo>
                  <a:cubicBezTo>
                    <a:pt x="78" y="8"/>
                    <a:pt x="77" y="7"/>
                    <a:pt x="75" y="7"/>
                  </a:cubicBezTo>
                  <a:cubicBezTo>
                    <a:pt x="75" y="6"/>
                    <a:pt x="75" y="6"/>
                    <a:pt x="75" y="6"/>
                  </a:cubicBezTo>
                  <a:cubicBezTo>
                    <a:pt x="75" y="6"/>
                    <a:pt x="75" y="6"/>
                    <a:pt x="75" y="6"/>
                  </a:cubicBezTo>
                  <a:cubicBezTo>
                    <a:pt x="73" y="5"/>
                    <a:pt x="64" y="0"/>
                    <a:pt x="62" y="0"/>
                  </a:cubicBezTo>
                </a:path>
              </a:pathLst>
            </a:custGeom>
            <a:solidFill>
              <a:srgbClr val="FCE9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7" name="Freeform 195">
              <a:extLst>
                <a:ext uri="{FF2B5EF4-FFF2-40B4-BE49-F238E27FC236}">
                  <a16:creationId xmlns="" xmlns:a16="http://schemas.microsoft.com/office/drawing/2014/main" id="{D94ED8A3-5574-497D-9158-5B5CCC167191}"/>
                </a:ext>
              </a:extLst>
            </p:cNvPr>
            <p:cNvSpPr>
              <a:spLocks/>
            </p:cNvSpPr>
            <p:nvPr/>
          </p:nvSpPr>
          <p:spPr bwMode="auto">
            <a:xfrm flipH="1">
              <a:off x="498475" y="5232400"/>
              <a:ext cx="320675" cy="508000"/>
            </a:xfrm>
            <a:custGeom>
              <a:avLst/>
              <a:gdLst>
                <a:gd name="T0" fmla="*/ 39 w 113"/>
                <a:gd name="T1" fmla="*/ 178 h 178"/>
                <a:gd name="T2" fmla="*/ 27 w 113"/>
                <a:gd name="T3" fmla="*/ 162 h 178"/>
                <a:gd name="T4" fmla="*/ 6 w 113"/>
                <a:gd name="T5" fmla="*/ 75 h 178"/>
                <a:gd name="T6" fmla="*/ 6 w 113"/>
                <a:gd name="T7" fmla="*/ 75 h 178"/>
                <a:gd name="T8" fmla="*/ 7 w 113"/>
                <a:gd name="T9" fmla="*/ 67 h 178"/>
                <a:gd name="T10" fmla="*/ 15 w 113"/>
                <a:gd name="T11" fmla="*/ 46 h 178"/>
                <a:gd name="T12" fmla="*/ 37 w 113"/>
                <a:gd name="T13" fmla="*/ 14 h 178"/>
                <a:gd name="T14" fmla="*/ 37 w 113"/>
                <a:gd name="T15" fmla="*/ 14 h 178"/>
                <a:gd name="T16" fmla="*/ 40 w 113"/>
                <a:gd name="T17" fmla="*/ 11 h 178"/>
                <a:gd name="T18" fmla="*/ 41 w 113"/>
                <a:gd name="T19" fmla="*/ 10 h 178"/>
                <a:gd name="T20" fmla="*/ 61 w 113"/>
                <a:gd name="T21" fmla="*/ 4 h 178"/>
                <a:gd name="T22" fmla="*/ 63 w 113"/>
                <a:gd name="T23" fmla="*/ 7 h 178"/>
                <a:gd name="T24" fmla="*/ 71 w 113"/>
                <a:gd name="T25" fmla="*/ 8 h 178"/>
                <a:gd name="T26" fmla="*/ 82 w 113"/>
                <a:gd name="T27" fmla="*/ 9 h 178"/>
                <a:gd name="T28" fmla="*/ 82 w 113"/>
                <a:gd name="T29" fmla="*/ 9 h 178"/>
                <a:gd name="T30" fmla="*/ 89 w 113"/>
                <a:gd name="T31" fmla="*/ 16 h 178"/>
                <a:gd name="T32" fmla="*/ 98 w 113"/>
                <a:gd name="T33" fmla="*/ 28 h 178"/>
                <a:gd name="T34" fmla="*/ 112 w 113"/>
                <a:gd name="T35" fmla="*/ 78 h 178"/>
                <a:gd name="T36" fmla="*/ 112 w 113"/>
                <a:gd name="T37" fmla="*/ 78 h 178"/>
                <a:gd name="T38" fmla="*/ 106 w 113"/>
                <a:gd name="T39" fmla="*/ 110 h 178"/>
                <a:gd name="T40" fmla="*/ 66 w 113"/>
                <a:gd name="T41" fmla="*/ 159 h 178"/>
                <a:gd name="T42" fmla="*/ 39 w 113"/>
                <a:gd name="T43" fmla="*/ 178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3" h="178">
                  <a:moveTo>
                    <a:pt x="39" y="178"/>
                  </a:moveTo>
                  <a:cubicBezTo>
                    <a:pt x="27" y="162"/>
                    <a:pt x="27" y="162"/>
                    <a:pt x="27" y="162"/>
                  </a:cubicBezTo>
                  <a:cubicBezTo>
                    <a:pt x="9" y="137"/>
                    <a:pt x="0" y="105"/>
                    <a:pt x="6" y="75"/>
                  </a:cubicBezTo>
                  <a:cubicBezTo>
                    <a:pt x="6" y="75"/>
                    <a:pt x="6" y="75"/>
                    <a:pt x="6" y="75"/>
                  </a:cubicBezTo>
                  <a:cubicBezTo>
                    <a:pt x="6" y="72"/>
                    <a:pt x="7" y="69"/>
                    <a:pt x="7" y="67"/>
                  </a:cubicBezTo>
                  <a:cubicBezTo>
                    <a:pt x="9" y="60"/>
                    <a:pt x="11" y="53"/>
                    <a:pt x="15" y="46"/>
                  </a:cubicBezTo>
                  <a:cubicBezTo>
                    <a:pt x="22" y="32"/>
                    <a:pt x="30" y="22"/>
                    <a:pt x="37" y="14"/>
                  </a:cubicBezTo>
                  <a:cubicBezTo>
                    <a:pt x="37" y="14"/>
                    <a:pt x="37" y="14"/>
                    <a:pt x="37" y="14"/>
                  </a:cubicBezTo>
                  <a:cubicBezTo>
                    <a:pt x="38" y="13"/>
                    <a:pt x="39" y="12"/>
                    <a:pt x="40" y="11"/>
                  </a:cubicBezTo>
                  <a:cubicBezTo>
                    <a:pt x="41" y="10"/>
                    <a:pt x="41" y="10"/>
                    <a:pt x="41" y="10"/>
                  </a:cubicBezTo>
                  <a:cubicBezTo>
                    <a:pt x="51" y="2"/>
                    <a:pt x="59" y="0"/>
                    <a:pt x="61" y="4"/>
                  </a:cubicBezTo>
                  <a:cubicBezTo>
                    <a:pt x="61" y="5"/>
                    <a:pt x="63" y="7"/>
                    <a:pt x="63" y="7"/>
                  </a:cubicBezTo>
                  <a:cubicBezTo>
                    <a:pt x="65" y="9"/>
                    <a:pt x="68" y="9"/>
                    <a:pt x="71" y="8"/>
                  </a:cubicBezTo>
                  <a:cubicBezTo>
                    <a:pt x="75" y="7"/>
                    <a:pt x="78" y="7"/>
                    <a:pt x="82" y="9"/>
                  </a:cubicBezTo>
                  <a:cubicBezTo>
                    <a:pt x="82" y="9"/>
                    <a:pt x="82" y="9"/>
                    <a:pt x="82" y="9"/>
                  </a:cubicBezTo>
                  <a:cubicBezTo>
                    <a:pt x="84" y="11"/>
                    <a:pt x="87" y="14"/>
                    <a:pt x="89" y="16"/>
                  </a:cubicBezTo>
                  <a:cubicBezTo>
                    <a:pt x="92" y="20"/>
                    <a:pt x="95" y="24"/>
                    <a:pt x="98" y="28"/>
                  </a:cubicBezTo>
                  <a:cubicBezTo>
                    <a:pt x="109" y="46"/>
                    <a:pt x="113" y="63"/>
                    <a:pt x="112" y="78"/>
                  </a:cubicBezTo>
                  <a:cubicBezTo>
                    <a:pt x="112" y="78"/>
                    <a:pt x="112" y="78"/>
                    <a:pt x="112" y="78"/>
                  </a:cubicBezTo>
                  <a:cubicBezTo>
                    <a:pt x="112" y="90"/>
                    <a:pt x="110" y="101"/>
                    <a:pt x="106" y="110"/>
                  </a:cubicBezTo>
                  <a:cubicBezTo>
                    <a:pt x="99" y="130"/>
                    <a:pt x="84" y="147"/>
                    <a:pt x="66" y="159"/>
                  </a:cubicBezTo>
                  <a:cubicBezTo>
                    <a:pt x="39" y="178"/>
                    <a:pt x="39" y="178"/>
                    <a:pt x="39" y="178"/>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8" name="Freeform 196">
              <a:extLst>
                <a:ext uri="{FF2B5EF4-FFF2-40B4-BE49-F238E27FC236}">
                  <a16:creationId xmlns="" xmlns:a16="http://schemas.microsoft.com/office/drawing/2014/main" id="{D8C0B9FA-085C-4475-B6C7-51AFC0B6D98C}"/>
                </a:ext>
              </a:extLst>
            </p:cNvPr>
            <p:cNvSpPr>
              <a:spLocks noEditPoints="1"/>
            </p:cNvSpPr>
            <p:nvPr/>
          </p:nvSpPr>
          <p:spPr bwMode="auto">
            <a:xfrm flipH="1">
              <a:off x="500063" y="5407025"/>
              <a:ext cx="306388" cy="309563"/>
            </a:xfrm>
            <a:custGeom>
              <a:avLst/>
              <a:gdLst>
                <a:gd name="T0" fmla="*/ 6 w 108"/>
                <a:gd name="T1" fmla="*/ 67 h 109"/>
                <a:gd name="T2" fmla="*/ 23 w 108"/>
                <a:gd name="T3" fmla="*/ 101 h 109"/>
                <a:gd name="T4" fmla="*/ 29 w 108"/>
                <a:gd name="T5" fmla="*/ 109 h 109"/>
                <a:gd name="T6" fmla="*/ 35 w 108"/>
                <a:gd name="T7" fmla="*/ 105 h 109"/>
                <a:gd name="T8" fmla="*/ 32 w 108"/>
                <a:gd name="T9" fmla="*/ 94 h 109"/>
                <a:gd name="T10" fmla="*/ 26 w 108"/>
                <a:gd name="T11" fmla="*/ 85 h 109"/>
                <a:gd name="T12" fmla="*/ 25 w 108"/>
                <a:gd name="T13" fmla="*/ 87 h 109"/>
                <a:gd name="T14" fmla="*/ 24 w 108"/>
                <a:gd name="T15" fmla="*/ 87 h 109"/>
                <a:gd name="T16" fmla="*/ 15 w 108"/>
                <a:gd name="T17" fmla="*/ 73 h 109"/>
                <a:gd name="T18" fmla="*/ 6 w 108"/>
                <a:gd name="T19" fmla="*/ 67 h 109"/>
                <a:gd name="T20" fmla="*/ 28 w 108"/>
                <a:gd name="T21" fmla="*/ 61 h 109"/>
                <a:gd name="T22" fmla="*/ 27 w 108"/>
                <a:gd name="T23" fmla="*/ 83 h 109"/>
                <a:gd name="T24" fmla="*/ 38 w 108"/>
                <a:gd name="T25" fmla="*/ 104 h 109"/>
                <a:gd name="T26" fmla="*/ 44 w 108"/>
                <a:gd name="T27" fmla="*/ 100 h 109"/>
                <a:gd name="T28" fmla="*/ 40 w 108"/>
                <a:gd name="T29" fmla="*/ 80 h 109"/>
                <a:gd name="T30" fmla="*/ 39 w 108"/>
                <a:gd name="T31" fmla="*/ 81 h 109"/>
                <a:gd name="T32" fmla="*/ 39 w 108"/>
                <a:gd name="T33" fmla="*/ 81 h 109"/>
                <a:gd name="T34" fmla="*/ 33 w 108"/>
                <a:gd name="T35" fmla="*/ 68 h 109"/>
                <a:gd name="T36" fmla="*/ 28 w 108"/>
                <a:gd name="T37" fmla="*/ 61 h 109"/>
                <a:gd name="T38" fmla="*/ 50 w 108"/>
                <a:gd name="T39" fmla="*/ 43 h 109"/>
                <a:gd name="T40" fmla="*/ 41 w 108"/>
                <a:gd name="T41" fmla="*/ 78 h 109"/>
                <a:gd name="T42" fmla="*/ 46 w 108"/>
                <a:gd name="T43" fmla="*/ 95 h 109"/>
                <a:gd name="T44" fmla="*/ 50 w 108"/>
                <a:gd name="T45" fmla="*/ 80 h 109"/>
                <a:gd name="T46" fmla="*/ 48 w 108"/>
                <a:gd name="T47" fmla="*/ 82 h 109"/>
                <a:gd name="T48" fmla="*/ 52 w 108"/>
                <a:gd name="T49" fmla="*/ 59 h 109"/>
                <a:gd name="T50" fmla="*/ 50 w 108"/>
                <a:gd name="T51" fmla="*/ 43 h 109"/>
                <a:gd name="T52" fmla="*/ 27 w 108"/>
                <a:gd name="T53" fmla="*/ 39 h 109"/>
                <a:gd name="T54" fmla="*/ 28 w 108"/>
                <a:gd name="T55" fmla="*/ 59 h 109"/>
                <a:gd name="T56" fmla="*/ 32 w 108"/>
                <a:gd name="T57" fmla="*/ 64 h 109"/>
                <a:gd name="T58" fmla="*/ 27 w 108"/>
                <a:gd name="T59" fmla="*/ 39 h 109"/>
                <a:gd name="T60" fmla="*/ 51 w 108"/>
                <a:gd name="T61" fmla="*/ 25 h 109"/>
                <a:gd name="T62" fmla="*/ 50 w 108"/>
                <a:gd name="T63" fmla="*/ 38 h 109"/>
                <a:gd name="T64" fmla="*/ 52 w 108"/>
                <a:gd name="T65" fmla="*/ 47 h 109"/>
                <a:gd name="T66" fmla="*/ 51 w 108"/>
                <a:gd name="T67" fmla="*/ 25 h 109"/>
                <a:gd name="T68" fmla="*/ 81 w 108"/>
                <a:gd name="T69" fmla="*/ 16 h 109"/>
                <a:gd name="T70" fmla="*/ 53 w 108"/>
                <a:gd name="T71" fmla="*/ 77 h 109"/>
                <a:gd name="T72" fmla="*/ 48 w 108"/>
                <a:gd name="T73" fmla="*/ 98 h 109"/>
                <a:gd name="T74" fmla="*/ 56 w 108"/>
                <a:gd name="T75" fmla="*/ 94 h 109"/>
                <a:gd name="T76" fmla="*/ 54 w 108"/>
                <a:gd name="T77" fmla="*/ 92 h 109"/>
                <a:gd name="T78" fmla="*/ 81 w 108"/>
                <a:gd name="T79" fmla="*/ 16 h 109"/>
                <a:gd name="T80" fmla="*/ 106 w 108"/>
                <a:gd name="T81" fmla="*/ 12 h 109"/>
                <a:gd name="T82" fmla="*/ 105 w 108"/>
                <a:gd name="T83" fmla="*/ 13 h 109"/>
                <a:gd name="T84" fmla="*/ 79 w 108"/>
                <a:gd name="T85" fmla="*/ 81 h 109"/>
                <a:gd name="T86" fmla="*/ 89 w 108"/>
                <a:gd name="T87" fmla="*/ 73 h 109"/>
                <a:gd name="T88" fmla="*/ 102 w 108"/>
                <a:gd name="T89" fmla="*/ 49 h 109"/>
                <a:gd name="T90" fmla="*/ 108 w 108"/>
                <a:gd name="T91" fmla="*/ 17 h 109"/>
                <a:gd name="T92" fmla="*/ 108 w 108"/>
                <a:gd name="T93" fmla="*/ 17 h 109"/>
                <a:gd name="T94" fmla="*/ 108 w 108"/>
                <a:gd name="T95" fmla="*/ 17 h 109"/>
                <a:gd name="T96" fmla="*/ 106 w 108"/>
                <a:gd name="T97" fmla="*/ 12 h 109"/>
                <a:gd name="T98" fmla="*/ 7 w 108"/>
                <a:gd name="T99" fmla="*/ 0 h 109"/>
                <a:gd name="T100" fmla="*/ 2 w 108"/>
                <a:gd name="T101" fmla="*/ 14 h 109"/>
                <a:gd name="T102" fmla="*/ 2 w 108"/>
                <a:gd name="T103" fmla="*/ 14 h 109"/>
                <a:gd name="T104" fmla="*/ 2 w 108"/>
                <a:gd name="T105" fmla="*/ 14 h 109"/>
                <a:gd name="T106" fmla="*/ 0 w 108"/>
                <a:gd name="T107" fmla="*/ 29 h 109"/>
                <a:gd name="T108" fmla="*/ 0 w 108"/>
                <a:gd name="T109" fmla="*/ 32 h 109"/>
                <a:gd name="T110" fmla="*/ 5 w 108"/>
                <a:gd name="T111" fmla="*/ 66 h 109"/>
                <a:gd name="T112" fmla="*/ 14 w 108"/>
                <a:gd name="T113" fmla="*/ 71 h 109"/>
                <a:gd name="T114" fmla="*/ 8 w 108"/>
                <a:gd name="T115" fmla="*/ 49 h 109"/>
                <a:gd name="T116" fmla="*/ 8 w 108"/>
                <a:gd name="T117" fmla="*/ 49 h 109"/>
                <a:gd name="T118" fmla="*/ 7 w 108"/>
                <a:gd name="T119" fmla="*/ 44 h 109"/>
                <a:gd name="T120" fmla="*/ 8 w 108"/>
                <a:gd name="T121" fmla="*/ 0 h 109"/>
                <a:gd name="T122" fmla="*/ 7 w 108"/>
                <a:gd name="T123"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8" h="109">
                  <a:moveTo>
                    <a:pt x="6" y="67"/>
                  </a:moveTo>
                  <a:cubicBezTo>
                    <a:pt x="10" y="79"/>
                    <a:pt x="16" y="91"/>
                    <a:pt x="23" y="101"/>
                  </a:cubicBezTo>
                  <a:cubicBezTo>
                    <a:pt x="29" y="109"/>
                    <a:pt x="29" y="109"/>
                    <a:pt x="29" y="109"/>
                  </a:cubicBezTo>
                  <a:cubicBezTo>
                    <a:pt x="31" y="108"/>
                    <a:pt x="33" y="106"/>
                    <a:pt x="35" y="105"/>
                  </a:cubicBezTo>
                  <a:cubicBezTo>
                    <a:pt x="35" y="102"/>
                    <a:pt x="33" y="98"/>
                    <a:pt x="32" y="94"/>
                  </a:cubicBezTo>
                  <a:cubicBezTo>
                    <a:pt x="30" y="91"/>
                    <a:pt x="28" y="88"/>
                    <a:pt x="26" y="85"/>
                  </a:cubicBezTo>
                  <a:cubicBezTo>
                    <a:pt x="26" y="86"/>
                    <a:pt x="26" y="86"/>
                    <a:pt x="25" y="87"/>
                  </a:cubicBezTo>
                  <a:cubicBezTo>
                    <a:pt x="25" y="87"/>
                    <a:pt x="25" y="87"/>
                    <a:pt x="24" y="87"/>
                  </a:cubicBezTo>
                  <a:cubicBezTo>
                    <a:pt x="22" y="87"/>
                    <a:pt x="19" y="82"/>
                    <a:pt x="15" y="73"/>
                  </a:cubicBezTo>
                  <a:cubicBezTo>
                    <a:pt x="12" y="70"/>
                    <a:pt x="8" y="68"/>
                    <a:pt x="6" y="67"/>
                  </a:cubicBezTo>
                  <a:moveTo>
                    <a:pt x="28" y="61"/>
                  </a:moveTo>
                  <a:cubicBezTo>
                    <a:pt x="28" y="69"/>
                    <a:pt x="28" y="78"/>
                    <a:pt x="27" y="83"/>
                  </a:cubicBezTo>
                  <a:cubicBezTo>
                    <a:pt x="32" y="90"/>
                    <a:pt x="36" y="97"/>
                    <a:pt x="38" y="104"/>
                  </a:cubicBezTo>
                  <a:cubicBezTo>
                    <a:pt x="40" y="102"/>
                    <a:pt x="42" y="101"/>
                    <a:pt x="44" y="100"/>
                  </a:cubicBezTo>
                  <a:cubicBezTo>
                    <a:pt x="44" y="95"/>
                    <a:pt x="42" y="88"/>
                    <a:pt x="40" y="80"/>
                  </a:cubicBezTo>
                  <a:cubicBezTo>
                    <a:pt x="39" y="81"/>
                    <a:pt x="39" y="81"/>
                    <a:pt x="39" y="81"/>
                  </a:cubicBezTo>
                  <a:cubicBezTo>
                    <a:pt x="39" y="81"/>
                    <a:pt x="39" y="81"/>
                    <a:pt x="39" y="81"/>
                  </a:cubicBezTo>
                  <a:cubicBezTo>
                    <a:pt x="37" y="81"/>
                    <a:pt x="35" y="75"/>
                    <a:pt x="33" y="68"/>
                  </a:cubicBezTo>
                  <a:cubicBezTo>
                    <a:pt x="32" y="65"/>
                    <a:pt x="30" y="63"/>
                    <a:pt x="28" y="61"/>
                  </a:cubicBezTo>
                  <a:moveTo>
                    <a:pt x="50" y="43"/>
                  </a:moveTo>
                  <a:cubicBezTo>
                    <a:pt x="49" y="55"/>
                    <a:pt x="46" y="69"/>
                    <a:pt x="41" y="78"/>
                  </a:cubicBezTo>
                  <a:cubicBezTo>
                    <a:pt x="44" y="84"/>
                    <a:pt x="45" y="90"/>
                    <a:pt x="46" y="95"/>
                  </a:cubicBezTo>
                  <a:cubicBezTo>
                    <a:pt x="48" y="90"/>
                    <a:pt x="49" y="85"/>
                    <a:pt x="50" y="80"/>
                  </a:cubicBezTo>
                  <a:cubicBezTo>
                    <a:pt x="49" y="80"/>
                    <a:pt x="49" y="81"/>
                    <a:pt x="48" y="82"/>
                  </a:cubicBezTo>
                  <a:cubicBezTo>
                    <a:pt x="50" y="74"/>
                    <a:pt x="51" y="66"/>
                    <a:pt x="52" y="59"/>
                  </a:cubicBezTo>
                  <a:cubicBezTo>
                    <a:pt x="52" y="54"/>
                    <a:pt x="51" y="49"/>
                    <a:pt x="50" y="43"/>
                  </a:cubicBezTo>
                  <a:moveTo>
                    <a:pt x="27" y="39"/>
                  </a:moveTo>
                  <a:cubicBezTo>
                    <a:pt x="27" y="39"/>
                    <a:pt x="28" y="48"/>
                    <a:pt x="28" y="59"/>
                  </a:cubicBezTo>
                  <a:cubicBezTo>
                    <a:pt x="30" y="61"/>
                    <a:pt x="31" y="62"/>
                    <a:pt x="32" y="64"/>
                  </a:cubicBezTo>
                  <a:cubicBezTo>
                    <a:pt x="29" y="52"/>
                    <a:pt x="27" y="39"/>
                    <a:pt x="27" y="39"/>
                  </a:cubicBezTo>
                  <a:moveTo>
                    <a:pt x="51" y="25"/>
                  </a:moveTo>
                  <a:cubicBezTo>
                    <a:pt x="51" y="25"/>
                    <a:pt x="51" y="30"/>
                    <a:pt x="50" y="38"/>
                  </a:cubicBezTo>
                  <a:cubicBezTo>
                    <a:pt x="51" y="41"/>
                    <a:pt x="52" y="44"/>
                    <a:pt x="52" y="47"/>
                  </a:cubicBezTo>
                  <a:cubicBezTo>
                    <a:pt x="53" y="34"/>
                    <a:pt x="51" y="25"/>
                    <a:pt x="51" y="25"/>
                  </a:cubicBezTo>
                  <a:moveTo>
                    <a:pt x="81" y="16"/>
                  </a:moveTo>
                  <a:cubicBezTo>
                    <a:pt x="81" y="16"/>
                    <a:pt x="70" y="58"/>
                    <a:pt x="53" y="77"/>
                  </a:cubicBezTo>
                  <a:cubicBezTo>
                    <a:pt x="52" y="85"/>
                    <a:pt x="50" y="92"/>
                    <a:pt x="48" y="98"/>
                  </a:cubicBezTo>
                  <a:cubicBezTo>
                    <a:pt x="50" y="97"/>
                    <a:pt x="53" y="96"/>
                    <a:pt x="56" y="94"/>
                  </a:cubicBezTo>
                  <a:cubicBezTo>
                    <a:pt x="55" y="94"/>
                    <a:pt x="55" y="93"/>
                    <a:pt x="54" y="92"/>
                  </a:cubicBezTo>
                  <a:cubicBezTo>
                    <a:pt x="80" y="55"/>
                    <a:pt x="81" y="16"/>
                    <a:pt x="81" y="16"/>
                  </a:cubicBezTo>
                  <a:moveTo>
                    <a:pt x="106" y="12"/>
                  </a:moveTo>
                  <a:cubicBezTo>
                    <a:pt x="106" y="12"/>
                    <a:pt x="106" y="13"/>
                    <a:pt x="105" y="13"/>
                  </a:cubicBezTo>
                  <a:cubicBezTo>
                    <a:pt x="105" y="13"/>
                    <a:pt x="103" y="49"/>
                    <a:pt x="79" y="81"/>
                  </a:cubicBezTo>
                  <a:cubicBezTo>
                    <a:pt x="82" y="78"/>
                    <a:pt x="86" y="76"/>
                    <a:pt x="89" y="73"/>
                  </a:cubicBezTo>
                  <a:cubicBezTo>
                    <a:pt x="94" y="66"/>
                    <a:pt x="99" y="58"/>
                    <a:pt x="102" y="49"/>
                  </a:cubicBezTo>
                  <a:cubicBezTo>
                    <a:pt x="106" y="40"/>
                    <a:pt x="108" y="29"/>
                    <a:pt x="108" y="17"/>
                  </a:cubicBezTo>
                  <a:cubicBezTo>
                    <a:pt x="108" y="17"/>
                    <a:pt x="108" y="17"/>
                    <a:pt x="108" y="17"/>
                  </a:cubicBezTo>
                  <a:cubicBezTo>
                    <a:pt x="108" y="17"/>
                    <a:pt x="108" y="17"/>
                    <a:pt x="108" y="17"/>
                  </a:cubicBezTo>
                  <a:cubicBezTo>
                    <a:pt x="108" y="14"/>
                    <a:pt x="107" y="12"/>
                    <a:pt x="106" y="12"/>
                  </a:cubicBezTo>
                  <a:moveTo>
                    <a:pt x="7" y="0"/>
                  </a:moveTo>
                  <a:cubicBezTo>
                    <a:pt x="5" y="0"/>
                    <a:pt x="2" y="12"/>
                    <a:pt x="2" y="14"/>
                  </a:cubicBezTo>
                  <a:cubicBezTo>
                    <a:pt x="2" y="14"/>
                    <a:pt x="2" y="14"/>
                    <a:pt x="2" y="14"/>
                  </a:cubicBezTo>
                  <a:cubicBezTo>
                    <a:pt x="2" y="14"/>
                    <a:pt x="2" y="14"/>
                    <a:pt x="2" y="14"/>
                  </a:cubicBezTo>
                  <a:cubicBezTo>
                    <a:pt x="1" y="19"/>
                    <a:pt x="0" y="24"/>
                    <a:pt x="0" y="29"/>
                  </a:cubicBezTo>
                  <a:cubicBezTo>
                    <a:pt x="0" y="30"/>
                    <a:pt x="0" y="31"/>
                    <a:pt x="0" y="32"/>
                  </a:cubicBezTo>
                  <a:cubicBezTo>
                    <a:pt x="0" y="43"/>
                    <a:pt x="2" y="55"/>
                    <a:pt x="5" y="66"/>
                  </a:cubicBezTo>
                  <a:cubicBezTo>
                    <a:pt x="9" y="67"/>
                    <a:pt x="12" y="69"/>
                    <a:pt x="14" y="71"/>
                  </a:cubicBezTo>
                  <a:cubicBezTo>
                    <a:pt x="12" y="65"/>
                    <a:pt x="10" y="57"/>
                    <a:pt x="8" y="49"/>
                  </a:cubicBezTo>
                  <a:cubicBezTo>
                    <a:pt x="8" y="49"/>
                    <a:pt x="8" y="49"/>
                    <a:pt x="8" y="49"/>
                  </a:cubicBezTo>
                  <a:cubicBezTo>
                    <a:pt x="5" y="47"/>
                    <a:pt x="6" y="44"/>
                    <a:pt x="7" y="44"/>
                  </a:cubicBezTo>
                  <a:cubicBezTo>
                    <a:pt x="5" y="30"/>
                    <a:pt x="4" y="15"/>
                    <a:pt x="8" y="0"/>
                  </a:cubicBezTo>
                  <a:cubicBezTo>
                    <a:pt x="7" y="0"/>
                    <a:pt x="7" y="0"/>
                    <a:pt x="7" y="0"/>
                  </a:cubicBezTo>
                </a:path>
              </a:pathLst>
            </a:custGeom>
            <a:solidFill>
              <a:srgbClr val="FCE9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9" name="Freeform 197">
              <a:extLst>
                <a:ext uri="{FF2B5EF4-FFF2-40B4-BE49-F238E27FC236}">
                  <a16:creationId xmlns="" xmlns:a16="http://schemas.microsoft.com/office/drawing/2014/main" id="{14BF3969-51EA-4B85-97C5-7ACDA36381F7}"/>
                </a:ext>
              </a:extLst>
            </p:cNvPr>
            <p:cNvSpPr>
              <a:spLocks/>
            </p:cNvSpPr>
            <p:nvPr/>
          </p:nvSpPr>
          <p:spPr bwMode="auto">
            <a:xfrm flipH="1">
              <a:off x="715963" y="5572125"/>
              <a:ext cx="114300" cy="196850"/>
            </a:xfrm>
            <a:custGeom>
              <a:avLst/>
              <a:gdLst>
                <a:gd name="T0" fmla="*/ 5 w 40"/>
                <a:gd name="T1" fmla="*/ 6 h 69"/>
                <a:gd name="T2" fmla="*/ 15 w 40"/>
                <a:gd name="T3" fmla="*/ 44 h 69"/>
                <a:gd name="T4" fmla="*/ 40 w 40"/>
                <a:gd name="T5" fmla="*/ 68 h 69"/>
                <a:gd name="T6" fmla="*/ 37 w 40"/>
                <a:gd name="T7" fmla="*/ 69 h 69"/>
                <a:gd name="T8" fmla="*/ 5 w 40"/>
                <a:gd name="T9" fmla="*/ 6 h 69"/>
                <a:gd name="T10" fmla="*/ 5 w 40"/>
                <a:gd name="T11" fmla="*/ 6 h 69"/>
                <a:gd name="T12" fmla="*/ 4 w 40"/>
                <a:gd name="T13" fmla="*/ 2 h 69"/>
                <a:gd name="T14" fmla="*/ 7 w 40"/>
                <a:gd name="T15" fmla="*/ 4 h 69"/>
                <a:gd name="T16" fmla="*/ 5 w 40"/>
                <a:gd name="T17" fmla="*/ 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69">
                  <a:moveTo>
                    <a:pt x="5" y="6"/>
                  </a:moveTo>
                  <a:cubicBezTo>
                    <a:pt x="5" y="13"/>
                    <a:pt x="5" y="30"/>
                    <a:pt x="15" y="44"/>
                  </a:cubicBezTo>
                  <a:cubicBezTo>
                    <a:pt x="28" y="62"/>
                    <a:pt x="40" y="68"/>
                    <a:pt x="40" y="68"/>
                  </a:cubicBezTo>
                  <a:cubicBezTo>
                    <a:pt x="37" y="69"/>
                    <a:pt x="37" y="69"/>
                    <a:pt x="37" y="69"/>
                  </a:cubicBezTo>
                  <a:cubicBezTo>
                    <a:pt x="37" y="69"/>
                    <a:pt x="0" y="49"/>
                    <a:pt x="5" y="6"/>
                  </a:cubicBezTo>
                  <a:cubicBezTo>
                    <a:pt x="5" y="6"/>
                    <a:pt x="5" y="6"/>
                    <a:pt x="5" y="6"/>
                  </a:cubicBezTo>
                  <a:cubicBezTo>
                    <a:pt x="4" y="5"/>
                    <a:pt x="3" y="3"/>
                    <a:pt x="4" y="2"/>
                  </a:cubicBezTo>
                  <a:cubicBezTo>
                    <a:pt x="4" y="0"/>
                    <a:pt x="7" y="0"/>
                    <a:pt x="7" y="4"/>
                  </a:cubicBezTo>
                  <a:cubicBezTo>
                    <a:pt x="8" y="6"/>
                    <a:pt x="6" y="6"/>
                    <a:pt x="5" y="6"/>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0" name="Freeform 198">
              <a:extLst>
                <a:ext uri="{FF2B5EF4-FFF2-40B4-BE49-F238E27FC236}">
                  <a16:creationId xmlns="" xmlns:a16="http://schemas.microsoft.com/office/drawing/2014/main" id="{FAF273C5-3049-4867-8B52-9CAE091E67BD}"/>
                </a:ext>
              </a:extLst>
            </p:cNvPr>
            <p:cNvSpPr>
              <a:spLocks/>
            </p:cNvSpPr>
            <p:nvPr/>
          </p:nvSpPr>
          <p:spPr bwMode="auto">
            <a:xfrm flipH="1">
              <a:off x="698500" y="5537200"/>
              <a:ext cx="125413" cy="200025"/>
            </a:xfrm>
            <a:custGeom>
              <a:avLst/>
              <a:gdLst>
                <a:gd name="T0" fmla="*/ 40 w 44"/>
                <a:gd name="T1" fmla="*/ 70 h 70"/>
                <a:gd name="T2" fmla="*/ 44 w 44"/>
                <a:gd name="T3" fmla="*/ 70 h 70"/>
                <a:gd name="T4" fmla="*/ 4 w 44"/>
                <a:gd name="T5" fmla="*/ 7 h 70"/>
                <a:gd name="T6" fmla="*/ 4 w 44"/>
                <a:gd name="T7" fmla="*/ 2 h 70"/>
                <a:gd name="T8" fmla="*/ 3 w 44"/>
                <a:gd name="T9" fmla="*/ 7 h 70"/>
                <a:gd name="T10" fmla="*/ 3 w 44"/>
                <a:gd name="T11" fmla="*/ 7 h 70"/>
                <a:gd name="T12" fmla="*/ 10 w 44"/>
                <a:gd name="T13" fmla="*/ 31 h 70"/>
                <a:gd name="T14" fmla="*/ 40 w 44"/>
                <a:gd name="T15" fmla="*/ 70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 h="70">
                  <a:moveTo>
                    <a:pt x="40" y="70"/>
                  </a:moveTo>
                  <a:cubicBezTo>
                    <a:pt x="44" y="70"/>
                    <a:pt x="44" y="70"/>
                    <a:pt x="44" y="70"/>
                  </a:cubicBezTo>
                  <a:cubicBezTo>
                    <a:pt x="44" y="70"/>
                    <a:pt x="8" y="41"/>
                    <a:pt x="4" y="7"/>
                  </a:cubicBezTo>
                  <a:cubicBezTo>
                    <a:pt x="4" y="7"/>
                    <a:pt x="6" y="4"/>
                    <a:pt x="4" y="2"/>
                  </a:cubicBezTo>
                  <a:cubicBezTo>
                    <a:pt x="2" y="0"/>
                    <a:pt x="0" y="4"/>
                    <a:pt x="3" y="7"/>
                  </a:cubicBezTo>
                  <a:cubicBezTo>
                    <a:pt x="3" y="7"/>
                    <a:pt x="3" y="7"/>
                    <a:pt x="3" y="7"/>
                  </a:cubicBezTo>
                  <a:cubicBezTo>
                    <a:pt x="3" y="12"/>
                    <a:pt x="6" y="22"/>
                    <a:pt x="10" y="31"/>
                  </a:cubicBezTo>
                  <a:cubicBezTo>
                    <a:pt x="17" y="46"/>
                    <a:pt x="34" y="65"/>
                    <a:pt x="40" y="70"/>
                  </a:cubicBezTo>
                  <a:close/>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1" name="Freeform 199">
              <a:extLst>
                <a:ext uri="{FF2B5EF4-FFF2-40B4-BE49-F238E27FC236}">
                  <a16:creationId xmlns="" xmlns:a16="http://schemas.microsoft.com/office/drawing/2014/main" id="{8E2AD801-77C2-4C1C-89B7-7216CA129C1C}"/>
                </a:ext>
              </a:extLst>
            </p:cNvPr>
            <p:cNvSpPr>
              <a:spLocks/>
            </p:cNvSpPr>
            <p:nvPr/>
          </p:nvSpPr>
          <p:spPr bwMode="auto">
            <a:xfrm flipH="1">
              <a:off x="574675" y="5389563"/>
              <a:ext cx="204788" cy="358775"/>
            </a:xfrm>
            <a:custGeom>
              <a:avLst/>
              <a:gdLst>
                <a:gd name="T0" fmla="*/ 10 w 72"/>
                <a:gd name="T1" fmla="*/ 5 h 126"/>
                <a:gd name="T2" fmla="*/ 4 w 72"/>
                <a:gd name="T3" fmla="*/ 1 h 126"/>
                <a:gd name="T4" fmla="*/ 10 w 72"/>
                <a:gd name="T5" fmla="*/ 8 h 126"/>
                <a:gd name="T6" fmla="*/ 26 w 72"/>
                <a:gd name="T7" fmla="*/ 124 h 126"/>
                <a:gd name="T8" fmla="*/ 30 w 72"/>
                <a:gd name="T9" fmla="*/ 126 h 126"/>
                <a:gd name="T10" fmla="*/ 10 w 72"/>
                <a:gd name="T11" fmla="*/ 5 h 126"/>
              </a:gdLst>
              <a:ahLst/>
              <a:cxnLst>
                <a:cxn ang="0">
                  <a:pos x="T0" y="T1"/>
                </a:cxn>
                <a:cxn ang="0">
                  <a:pos x="T2" y="T3"/>
                </a:cxn>
                <a:cxn ang="0">
                  <a:pos x="T4" y="T5"/>
                </a:cxn>
                <a:cxn ang="0">
                  <a:pos x="T6" y="T7"/>
                </a:cxn>
                <a:cxn ang="0">
                  <a:pos x="T8" y="T9"/>
                </a:cxn>
                <a:cxn ang="0">
                  <a:pos x="T10" y="T11"/>
                </a:cxn>
              </a:cxnLst>
              <a:rect l="0" t="0" r="r" b="b"/>
              <a:pathLst>
                <a:path w="72" h="126">
                  <a:moveTo>
                    <a:pt x="10" y="5"/>
                  </a:moveTo>
                  <a:cubicBezTo>
                    <a:pt x="9" y="3"/>
                    <a:pt x="7" y="0"/>
                    <a:pt x="4" y="1"/>
                  </a:cubicBezTo>
                  <a:cubicBezTo>
                    <a:pt x="0" y="2"/>
                    <a:pt x="6" y="12"/>
                    <a:pt x="10" y="8"/>
                  </a:cubicBezTo>
                  <a:cubicBezTo>
                    <a:pt x="70" y="47"/>
                    <a:pt x="27" y="124"/>
                    <a:pt x="26" y="124"/>
                  </a:cubicBezTo>
                  <a:cubicBezTo>
                    <a:pt x="30" y="126"/>
                    <a:pt x="30" y="126"/>
                    <a:pt x="30" y="126"/>
                  </a:cubicBezTo>
                  <a:cubicBezTo>
                    <a:pt x="30" y="125"/>
                    <a:pt x="72" y="43"/>
                    <a:pt x="10" y="5"/>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2" name="Freeform 200">
              <a:extLst>
                <a:ext uri="{FF2B5EF4-FFF2-40B4-BE49-F238E27FC236}">
                  <a16:creationId xmlns="" xmlns:a16="http://schemas.microsoft.com/office/drawing/2014/main" id="{47C3C5BF-F833-49D6-828E-E48D09BC660C}"/>
                </a:ext>
              </a:extLst>
            </p:cNvPr>
            <p:cNvSpPr>
              <a:spLocks/>
            </p:cNvSpPr>
            <p:nvPr/>
          </p:nvSpPr>
          <p:spPr bwMode="auto">
            <a:xfrm flipH="1">
              <a:off x="787400" y="5575300"/>
              <a:ext cx="169863" cy="215900"/>
            </a:xfrm>
            <a:custGeom>
              <a:avLst/>
              <a:gdLst>
                <a:gd name="T0" fmla="*/ 15 w 60"/>
                <a:gd name="T1" fmla="*/ 5 h 76"/>
                <a:gd name="T2" fmla="*/ 15 w 60"/>
                <a:gd name="T3" fmla="*/ 1 h 76"/>
                <a:gd name="T4" fmla="*/ 16 w 60"/>
                <a:gd name="T5" fmla="*/ 8 h 76"/>
                <a:gd name="T6" fmla="*/ 60 w 60"/>
                <a:gd name="T7" fmla="*/ 74 h 76"/>
                <a:gd name="T8" fmla="*/ 59 w 60"/>
                <a:gd name="T9" fmla="*/ 76 h 76"/>
                <a:gd name="T10" fmla="*/ 15 w 60"/>
                <a:gd name="T11" fmla="*/ 5 h 76"/>
              </a:gdLst>
              <a:ahLst/>
              <a:cxnLst>
                <a:cxn ang="0">
                  <a:pos x="T0" y="T1"/>
                </a:cxn>
                <a:cxn ang="0">
                  <a:pos x="T2" y="T3"/>
                </a:cxn>
                <a:cxn ang="0">
                  <a:pos x="T4" y="T5"/>
                </a:cxn>
                <a:cxn ang="0">
                  <a:pos x="T6" y="T7"/>
                </a:cxn>
                <a:cxn ang="0">
                  <a:pos x="T8" y="T9"/>
                </a:cxn>
                <a:cxn ang="0">
                  <a:pos x="T10" y="T11"/>
                </a:cxn>
              </a:cxnLst>
              <a:rect l="0" t="0" r="r" b="b"/>
              <a:pathLst>
                <a:path w="60" h="76">
                  <a:moveTo>
                    <a:pt x="15" y="5"/>
                  </a:moveTo>
                  <a:cubicBezTo>
                    <a:pt x="14" y="4"/>
                    <a:pt x="14" y="2"/>
                    <a:pt x="15" y="1"/>
                  </a:cubicBezTo>
                  <a:cubicBezTo>
                    <a:pt x="18" y="0"/>
                    <a:pt x="20" y="7"/>
                    <a:pt x="16" y="8"/>
                  </a:cubicBezTo>
                  <a:cubicBezTo>
                    <a:pt x="3" y="54"/>
                    <a:pt x="60" y="73"/>
                    <a:pt x="60" y="74"/>
                  </a:cubicBezTo>
                  <a:cubicBezTo>
                    <a:pt x="59" y="76"/>
                    <a:pt x="59" y="76"/>
                    <a:pt x="59" y="76"/>
                  </a:cubicBezTo>
                  <a:cubicBezTo>
                    <a:pt x="59" y="76"/>
                    <a:pt x="0" y="53"/>
                    <a:pt x="15" y="5"/>
                  </a:cubicBezTo>
                  <a:close/>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3" name="Freeform 201">
              <a:extLst>
                <a:ext uri="{FF2B5EF4-FFF2-40B4-BE49-F238E27FC236}">
                  <a16:creationId xmlns="" xmlns:a16="http://schemas.microsoft.com/office/drawing/2014/main" id="{DFE9E72E-320D-43BB-9B38-3B757BB47F43}"/>
                </a:ext>
              </a:extLst>
            </p:cNvPr>
            <p:cNvSpPr>
              <a:spLocks/>
            </p:cNvSpPr>
            <p:nvPr/>
          </p:nvSpPr>
          <p:spPr bwMode="auto">
            <a:xfrm flipH="1">
              <a:off x="593725" y="5483225"/>
              <a:ext cx="147638" cy="233363"/>
            </a:xfrm>
            <a:custGeom>
              <a:avLst/>
              <a:gdLst>
                <a:gd name="T0" fmla="*/ 6 w 52"/>
                <a:gd name="T1" fmla="*/ 2 h 82"/>
                <a:gd name="T2" fmla="*/ 3 w 52"/>
                <a:gd name="T3" fmla="*/ 0 h 82"/>
                <a:gd name="T4" fmla="*/ 7 w 52"/>
                <a:gd name="T5" fmla="*/ 5 h 82"/>
                <a:gd name="T6" fmla="*/ 29 w 52"/>
                <a:gd name="T7" fmla="*/ 81 h 82"/>
                <a:gd name="T8" fmla="*/ 31 w 52"/>
                <a:gd name="T9" fmla="*/ 82 h 82"/>
                <a:gd name="T10" fmla="*/ 6 w 52"/>
                <a:gd name="T11" fmla="*/ 2 h 82"/>
              </a:gdLst>
              <a:ahLst/>
              <a:cxnLst>
                <a:cxn ang="0">
                  <a:pos x="T0" y="T1"/>
                </a:cxn>
                <a:cxn ang="0">
                  <a:pos x="T2" y="T3"/>
                </a:cxn>
                <a:cxn ang="0">
                  <a:pos x="T4" y="T5"/>
                </a:cxn>
                <a:cxn ang="0">
                  <a:pos x="T6" y="T7"/>
                </a:cxn>
                <a:cxn ang="0">
                  <a:pos x="T8" y="T9"/>
                </a:cxn>
                <a:cxn ang="0">
                  <a:pos x="T10" y="T11"/>
                </a:cxn>
              </a:cxnLst>
              <a:rect l="0" t="0" r="r" b="b"/>
              <a:pathLst>
                <a:path w="52" h="82">
                  <a:moveTo>
                    <a:pt x="6" y="2"/>
                  </a:moveTo>
                  <a:cubicBezTo>
                    <a:pt x="6" y="1"/>
                    <a:pt x="4" y="0"/>
                    <a:pt x="3" y="0"/>
                  </a:cubicBezTo>
                  <a:cubicBezTo>
                    <a:pt x="0" y="1"/>
                    <a:pt x="4" y="7"/>
                    <a:pt x="7" y="5"/>
                  </a:cubicBezTo>
                  <a:cubicBezTo>
                    <a:pt x="51" y="26"/>
                    <a:pt x="29" y="81"/>
                    <a:pt x="29" y="81"/>
                  </a:cubicBezTo>
                  <a:cubicBezTo>
                    <a:pt x="31" y="82"/>
                    <a:pt x="31" y="82"/>
                    <a:pt x="31" y="82"/>
                  </a:cubicBezTo>
                  <a:cubicBezTo>
                    <a:pt x="31" y="82"/>
                    <a:pt x="52" y="23"/>
                    <a:pt x="6" y="2"/>
                  </a:cubicBezTo>
                  <a:close/>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4" name="Freeform 202">
              <a:extLst>
                <a:ext uri="{FF2B5EF4-FFF2-40B4-BE49-F238E27FC236}">
                  <a16:creationId xmlns="" xmlns:a16="http://schemas.microsoft.com/office/drawing/2014/main" id="{965E83C1-45C1-47D1-BE84-C92F31D12A05}"/>
                </a:ext>
              </a:extLst>
            </p:cNvPr>
            <p:cNvSpPr>
              <a:spLocks/>
            </p:cNvSpPr>
            <p:nvPr/>
          </p:nvSpPr>
          <p:spPr bwMode="auto">
            <a:xfrm flipH="1">
              <a:off x="755650" y="5551488"/>
              <a:ext cx="233363" cy="225425"/>
            </a:xfrm>
            <a:custGeom>
              <a:avLst/>
              <a:gdLst>
                <a:gd name="T0" fmla="*/ 2 w 82"/>
                <a:gd name="T1" fmla="*/ 8 h 79"/>
                <a:gd name="T2" fmla="*/ 2 w 82"/>
                <a:gd name="T3" fmla="*/ 3 h 79"/>
                <a:gd name="T4" fmla="*/ 4 w 82"/>
                <a:gd name="T5" fmla="*/ 11 h 79"/>
                <a:gd name="T6" fmla="*/ 82 w 82"/>
                <a:gd name="T7" fmla="*/ 76 h 79"/>
                <a:gd name="T8" fmla="*/ 81 w 82"/>
                <a:gd name="T9" fmla="*/ 79 h 79"/>
                <a:gd name="T10" fmla="*/ 2 w 82"/>
                <a:gd name="T11" fmla="*/ 8 h 79"/>
              </a:gdLst>
              <a:ahLst/>
              <a:cxnLst>
                <a:cxn ang="0">
                  <a:pos x="T0" y="T1"/>
                </a:cxn>
                <a:cxn ang="0">
                  <a:pos x="T2" y="T3"/>
                </a:cxn>
                <a:cxn ang="0">
                  <a:pos x="T4" y="T5"/>
                </a:cxn>
                <a:cxn ang="0">
                  <a:pos x="T6" y="T7"/>
                </a:cxn>
                <a:cxn ang="0">
                  <a:pos x="T8" y="T9"/>
                </a:cxn>
                <a:cxn ang="0">
                  <a:pos x="T10" y="T11"/>
                </a:cxn>
              </a:cxnLst>
              <a:rect l="0" t="0" r="r" b="b"/>
              <a:pathLst>
                <a:path w="82" h="79">
                  <a:moveTo>
                    <a:pt x="2" y="8"/>
                  </a:moveTo>
                  <a:cubicBezTo>
                    <a:pt x="1" y="7"/>
                    <a:pt x="0" y="4"/>
                    <a:pt x="2" y="3"/>
                  </a:cubicBezTo>
                  <a:cubicBezTo>
                    <a:pt x="5" y="0"/>
                    <a:pt x="9" y="9"/>
                    <a:pt x="4" y="11"/>
                  </a:cubicBezTo>
                  <a:cubicBezTo>
                    <a:pt x="5" y="72"/>
                    <a:pt x="81" y="76"/>
                    <a:pt x="82" y="76"/>
                  </a:cubicBezTo>
                  <a:cubicBezTo>
                    <a:pt x="81" y="79"/>
                    <a:pt x="81" y="79"/>
                    <a:pt x="81" y="79"/>
                  </a:cubicBezTo>
                  <a:cubicBezTo>
                    <a:pt x="81" y="79"/>
                    <a:pt x="1" y="71"/>
                    <a:pt x="2" y="8"/>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5" name="Freeform 203">
              <a:extLst>
                <a:ext uri="{FF2B5EF4-FFF2-40B4-BE49-F238E27FC236}">
                  <a16:creationId xmlns="" xmlns:a16="http://schemas.microsoft.com/office/drawing/2014/main" id="{4C8AB377-E737-40D0-B9FE-BE32C4672770}"/>
                </a:ext>
              </a:extLst>
            </p:cNvPr>
            <p:cNvSpPr>
              <a:spLocks/>
            </p:cNvSpPr>
            <p:nvPr/>
          </p:nvSpPr>
          <p:spPr bwMode="auto">
            <a:xfrm flipH="1">
              <a:off x="765175" y="5543550"/>
              <a:ext cx="160338" cy="227013"/>
            </a:xfrm>
            <a:custGeom>
              <a:avLst/>
              <a:gdLst>
                <a:gd name="T0" fmla="*/ 18 w 57"/>
                <a:gd name="T1" fmla="*/ 6 h 80"/>
                <a:gd name="T2" fmla="*/ 19 w 57"/>
                <a:gd name="T3" fmla="*/ 2 h 80"/>
                <a:gd name="T4" fmla="*/ 19 w 57"/>
                <a:gd name="T5" fmla="*/ 8 h 80"/>
                <a:gd name="T6" fmla="*/ 57 w 57"/>
                <a:gd name="T7" fmla="*/ 78 h 80"/>
                <a:gd name="T8" fmla="*/ 56 w 57"/>
                <a:gd name="T9" fmla="*/ 80 h 80"/>
                <a:gd name="T10" fmla="*/ 18 w 57"/>
                <a:gd name="T11" fmla="*/ 6 h 80"/>
              </a:gdLst>
              <a:ahLst/>
              <a:cxnLst>
                <a:cxn ang="0">
                  <a:pos x="T0" y="T1"/>
                </a:cxn>
                <a:cxn ang="0">
                  <a:pos x="T2" y="T3"/>
                </a:cxn>
                <a:cxn ang="0">
                  <a:pos x="T4" y="T5"/>
                </a:cxn>
                <a:cxn ang="0">
                  <a:pos x="T6" y="T7"/>
                </a:cxn>
                <a:cxn ang="0">
                  <a:pos x="T8" y="T9"/>
                </a:cxn>
                <a:cxn ang="0">
                  <a:pos x="T10" y="T11"/>
                </a:cxn>
              </a:cxnLst>
              <a:rect l="0" t="0" r="r" b="b"/>
              <a:pathLst>
                <a:path w="57" h="80">
                  <a:moveTo>
                    <a:pt x="18" y="6"/>
                  </a:moveTo>
                  <a:cubicBezTo>
                    <a:pt x="18" y="4"/>
                    <a:pt x="18" y="2"/>
                    <a:pt x="19" y="2"/>
                  </a:cubicBezTo>
                  <a:cubicBezTo>
                    <a:pt x="22" y="0"/>
                    <a:pt x="23" y="8"/>
                    <a:pt x="19" y="8"/>
                  </a:cubicBezTo>
                  <a:cubicBezTo>
                    <a:pt x="2" y="53"/>
                    <a:pt x="57" y="78"/>
                    <a:pt x="57" y="78"/>
                  </a:cubicBezTo>
                  <a:cubicBezTo>
                    <a:pt x="56" y="80"/>
                    <a:pt x="56" y="80"/>
                    <a:pt x="56" y="80"/>
                  </a:cubicBezTo>
                  <a:cubicBezTo>
                    <a:pt x="56" y="80"/>
                    <a:pt x="0" y="52"/>
                    <a:pt x="18" y="6"/>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6" name="Freeform 204">
              <a:extLst>
                <a:ext uri="{FF2B5EF4-FFF2-40B4-BE49-F238E27FC236}">
                  <a16:creationId xmlns="" xmlns:a16="http://schemas.microsoft.com/office/drawing/2014/main" id="{E5472F5E-1218-40A0-994F-1FCFC69DB98E}"/>
                </a:ext>
              </a:extLst>
            </p:cNvPr>
            <p:cNvSpPr>
              <a:spLocks/>
            </p:cNvSpPr>
            <p:nvPr/>
          </p:nvSpPr>
          <p:spPr bwMode="auto">
            <a:xfrm flipH="1">
              <a:off x="665163" y="5529263"/>
              <a:ext cx="127000" cy="190500"/>
            </a:xfrm>
            <a:custGeom>
              <a:avLst/>
              <a:gdLst>
                <a:gd name="T0" fmla="*/ 6 w 45"/>
                <a:gd name="T1" fmla="*/ 5 h 67"/>
                <a:gd name="T2" fmla="*/ 33 w 45"/>
                <a:gd name="T3" fmla="*/ 33 h 67"/>
                <a:gd name="T4" fmla="*/ 40 w 45"/>
                <a:gd name="T5" fmla="*/ 67 h 67"/>
                <a:gd name="T6" fmla="*/ 42 w 45"/>
                <a:gd name="T7" fmla="*/ 65 h 67"/>
                <a:gd name="T8" fmla="*/ 6 w 45"/>
                <a:gd name="T9" fmla="*/ 4 h 67"/>
                <a:gd name="T10" fmla="*/ 6 w 45"/>
                <a:gd name="T11" fmla="*/ 4 h 67"/>
                <a:gd name="T12" fmla="*/ 3 w 45"/>
                <a:gd name="T13" fmla="*/ 1 h 67"/>
                <a:gd name="T14" fmla="*/ 3 w 45"/>
                <a:gd name="T15" fmla="*/ 6 h 67"/>
                <a:gd name="T16" fmla="*/ 6 w 45"/>
                <a:gd name="T17" fmla="*/ 5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67">
                  <a:moveTo>
                    <a:pt x="6" y="5"/>
                  </a:moveTo>
                  <a:cubicBezTo>
                    <a:pt x="12" y="9"/>
                    <a:pt x="26" y="17"/>
                    <a:pt x="33" y="33"/>
                  </a:cubicBezTo>
                  <a:cubicBezTo>
                    <a:pt x="42" y="54"/>
                    <a:pt x="40" y="67"/>
                    <a:pt x="40" y="67"/>
                  </a:cubicBezTo>
                  <a:cubicBezTo>
                    <a:pt x="42" y="65"/>
                    <a:pt x="42" y="65"/>
                    <a:pt x="42" y="65"/>
                  </a:cubicBezTo>
                  <a:cubicBezTo>
                    <a:pt x="42" y="65"/>
                    <a:pt x="45" y="23"/>
                    <a:pt x="6" y="4"/>
                  </a:cubicBezTo>
                  <a:cubicBezTo>
                    <a:pt x="6" y="4"/>
                    <a:pt x="6" y="4"/>
                    <a:pt x="6" y="4"/>
                  </a:cubicBezTo>
                  <a:cubicBezTo>
                    <a:pt x="5" y="3"/>
                    <a:pt x="4" y="2"/>
                    <a:pt x="3" y="1"/>
                  </a:cubicBezTo>
                  <a:cubicBezTo>
                    <a:pt x="1" y="0"/>
                    <a:pt x="0" y="3"/>
                    <a:pt x="3" y="6"/>
                  </a:cubicBezTo>
                  <a:cubicBezTo>
                    <a:pt x="5" y="7"/>
                    <a:pt x="6" y="6"/>
                    <a:pt x="6" y="5"/>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206">
              <a:extLst>
                <a:ext uri="{FF2B5EF4-FFF2-40B4-BE49-F238E27FC236}">
                  <a16:creationId xmlns="" xmlns:a16="http://schemas.microsoft.com/office/drawing/2014/main" id="{015A9D1E-572F-4845-A258-6A65BD58804C}"/>
                </a:ext>
              </a:extLst>
            </p:cNvPr>
            <p:cNvSpPr>
              <a:spLocks/>
            </p:cNvSpPr>
            <p:nvPr/>
          </p:nvSpPr>
          <p:spPr bwMode="auto">
            <a:xfrm flipH="1">
              <a:off x="682625" y="5580063"/>
              <a:ext cx="127000" cy="190500"/>
            </a:xfrm>
            <a:custGeom>
              <a:avLst/>
              <a:gdLst>
                <a:gd name="T0" fmla="*/ 6 w 45"/>
                <a:gd name="T1" fmla="*/ 5 h 67"/>
                <a:gd name="T2" fmla="*/ 33 w 45"/>
                <a:gd name="T3" fmla="*/ 33 h 67"/>
                <a:gd name="T4" fmla="*/ 39 w 45"/>
                <a:gd name="T5" fmla="*/ 67 h 67"/>
                <a:gd name="T6" fmla="*/ 42 w 45"/>
                <a:gd name="T7" fmla="*/ 65 h 67"/>
                <a:gd name="T8" fmla="*/ 6 w 45"/>
                <a:gd name="T9" fmla="*/ 4 h 67"/>
                <a:gd name="T10" fmla="*/ 6 w 45"/>
                <a:gd name="T11" fmla="*/ 4 h 67"/>
                <a:gd name="T12" fmla="*/ 3 w 45"/>
                <a:gd name="T13" fmla="*/ 1 h 67"/>
                <a:gd name="T14" fmla="*/ 2 w 45"/>
                <a:gd name="T15" fmla="*/ 6 h 67"/>
                <a:gd name="T16" fmla="*/ 6 w 45"/>
                <a:gd name="T17" fmla="*/ 5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67">
                  <a:moveTo>
                    <a:pt x="6" y="5"/>
                  </a:moveTo>
                  <a:cubicBezTo>
                    <a:pt x="12" y="9"/>
                    <a:pt x="26" y="17"/>
                    <a:pt x="33" y="33"/>
                  </a:cubicBezTo>
                  <a:cubicBezTo>
                    <a:pt x="41" y="54"/>
                    <a:pt x="39" y="67"/>
                    <a:pt x="39" y="67"/>
                  </a:cubicBezTo>
                  <a:cubicBezTo>
                    <a:pt x="42" y="65"/>
                    <a:pt x="42" y="65"/>
                    <a:pt x="42" y="65"/>
                  </a:cubicBezTo>
                  <a:cubicBezTo>
                    <a:pt x="42" y="65"/>
                    <a:pt x="45" y="23"/>
                    <a:pt x="6" y="4"/>
                  </a:cubicBezTo>
                  <a:cubicBezTo>
                    <a:pt x="6" y="4"/>
                    <a:pt x="6" y="4"/>
                    <a:pt x="6" y="4"/>
                  </a:cubicBezTo>
                  <a:cubicBezTo>
                    <a:pt x="5" y="4"/>
                    <a:pt x="4" y="2"/>
                    <a:pt x="3" y="1"/>
                  </a:cubicBezTo>
                  <a:cubicBezTo>
                    <a:pt x="1" y="0"/>
                    <a:pt x="0" y="3"/>
                    <a:pt x="2" y="6"/>
                  </a:cubicBezTo>
                  <a:cubicBezTo>
                    <a:pt x="4" y="7"/>
                    <a:pt x="5" y="6"/>
                    <a:pt x="6" y="5"/>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207">
              <a:extLst>
                <a:ext uri="{FF2B5EF4-FFF2-40B4-BE49-F238E27FC236}">
                  <a16:creationId xmlns="" xmlns:a16="http://schemas.microsoft.com/office/drawing/2014/main" id="{1671D440-EB15-4F37-A77C-24440C5F3FB4}"/>
                </a:ext>
              </a:extLst>
            </p:cNvPr>
            <p:cNvSpPr>
              <a:spLocks/>
            </p:cNvSpPr>
            <p:nvPr/>
          </p:nvSpPr>
          <p:spPr bwMode="auto">
            <a:xfrm flipH="1">
              <a:off x="704849" y="5580063"/>
              <a:ext cx="153988" cy="161925"/>
            </a:xfrm>
            <a:custGeom>
              <a:avLst/>
              <a:gdLst>
                <a:gd name="T0" fmla="*/ 3 w 54"/>
                <a:gd name="T1" fmla="*/ 6 h 57"/>
                <a:gd name="T2" fmla="*/ 23 w 54"/>
                <a:gd name="T3" fmla="*/ 39 h 57"/>
                <a:gd name="T4" fmla="*/ 54 w 54"/>
                <a:gd name="T5" fmla="*/ 55 h 57"/>
                <a:gd name="T6" fmla="*/ 52 w 54"/>
                <a:gd name="T7" fmla="*/ 57 h 57"/>
                <a:gd name="T8" fmla="*/ 2 w 54"/>
                <a:gd name="T9" fmla="*/ 6 h 57"/>
                <a:gd name="T10" fmla="*/ 2 w 54"/>
                <a:gd name="T11" fmla="*/ 6 h 57"/>
                <a:gd name="T12" fmla="*/ 0 w 54"/>
                <a:gd name="T13" fmla="*/ 2 h 57"/>
                <a:gd name="T14" fmla="*/ 4 w 54"/>
                <a:gd name="T15" fmla="*/ 3 h 57"/>
                <a:gd name="T16" fmla="*/ 3 w 54"/>
                <a:gd name="T17" fmla="*/ 6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57">
                  <a:moveTo>
                    <a:pt x="3" y="6"/>
                  </a:moveTo>
                  <a:cubicBezTo>
                    <a:pt x="5" y="13"/>
                    <a:pt x="10" y="29"/>
                    <a:pt x="23" y="39"/>
                  </a:cubicBezTo>
                  <a:cubicBezTo>
                    <a:pt x="41" y="53"/>
                    <a:pt x="54" y="55"/>
                    <a:pt x="54" y="55"/>
                  </a:cubicBezTo>
                  <a:cubicBezTo>
                    <a:pt x="52" y="57"/>
                    <a:pt x="52" y="57"/>
                    <a:pt x="52" y="57"/>
                  </a:cubicBezTo>
                  <a:cubicBezTo>
                    <a:pt x="52" y="57"/>
                    <a:pt x="10" y="49"/>
                    <a:pt x="2" y="6"/>
                  </a:cubicBezTo>
                  <a:cubicBezTo>
                    <a:pt x="2" y="6"/>
                    <a:pt x="2" y="6"/>
                    <a:pt x="2" y="6"/>
                  </a:cubicBezTo>
                  <a:cubicBezTo>
                    <a:pt x="2" y="5"/>
                    <a:pt x="0" y="3"/>
                    <a:pt x="0" y="2"/>
                  </a:cubicBezTo>
                  <a:cubicBezTo>
                    <a:pt x="0" y="0"/>
                    <a:pt x="3" y="0"/>
                    <a:pt x="4" y="3"/>
                  </a:cubicBezTo>
                  <a:cubicBezTo>
                    <a:pt x="5" y="5"/>
                    <a:pt x="4" y="6"/>
                    <a:pt x="3" y="6"/>
                  </a:cubicBezTo>
                  <a:close/>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208">
              <a:extLst>
                <a:ext uri="{FF2B5EF4-FFF2-40B4-BE49-F238E27FC236}">
                  <a16:creationId xmlns="" xmlns:a16="http://schemas.microsoft.com/office/drawing/2014/main" id="{7A6AB4F6-78E2-44DB-ACBB-F93CEE8E4235}"/>
                </a:ext>
              </a:extLst>
            </p:cNvPr>
            <p:cNvSpPr>
              <a:spLocks/>
            </p:cNvSpPr>
            <p:nvPr/>
          </p:nvSpPr>
          <p:spPr bwMode="auto">
            <a:xfrm flipH="1">
              <a:off x="415925" y="5446713"/>
              <a:ext cx="692150" cy="466725"/>
            </a:xfrm>
            <a:custGeom>
              <a:avLst/>
              <a:gdLst>
                <a:gd name="T0" fmla="*/ 57 w 244"/>
                <a:gd name="T1" fmla="*/ 140 h 164"/>
                <a:gd name="T2" fmla="*/ 66 w 244"/>
                <a:gd name="T3" fmla="*/ 137 h 164"/>
                <a:gd name="T4" fmla="*/ 66 w 244"/>
                <a:gd name="T5" fmla="*/ 137 h 164"/>
                <a:gd name="T6" fmla="*/ 123 w 244"/>
                <a:gd name="T7" fmla="*/ 104 h 164"/>
                <a:gd name="T8" fmla="*/ 142 w 244"/>
                <a:gd name="T9" fmla="*/ 90 h 164"/>
                <a:gd name="T10" fmla="*/ 142 w 244"/>
                <a:gd name="T11" fmla="*/ 90 h 164"/>
                <a:gd name="T12" fmla="*/ 152 w 244"/>
                <a:gd name="T13" fmla="*/ 85 h 164"/>
                <a:gd name="T14" fmla="*/ 207 w 244"/>
                <a:gd name="T15" fmla="*/ 48 h 164"/>
                <a:gd name="T16" fmla="*/ 209 w 244"/>
                <a:gd name="T17" fmla="*/ 46 h 164"/>
                <a:gd name="T18" fmla="*/ 235 w 244"/>
                <a:gd name="T19" fmla="*/ 31 h 164"/>
                <a:gd name="T20" fmla="*/ 217 w 244"/>
                <a:gd name="T21" fmla="*/ 68 h 164"/>
                <a:gd name="T22" fmla="*/ 195 w 244"/>
                <a:gd name="T23" fmla="*/ 96 h 164"/>
                <a:gd name="T24" fmla="*/ 195 w 244"/>
                <a:gd name="T25" fmla="*/ 96 h 164"/>
                <a:gd name="T26" fmla="*/ 194 w 244"/>
                <a:gd name="T27" fmla="*/ 97 h 164"/>
                <a:gd name="T28" fmla="*/ 193 w 244"/>
                <a:gd name="T29" fmla="*/ 98 h 164"/>
                <a:gd name="T30" fmla="*/ 192 w 244"/>
                <a:gd name="T31" fmla="*/ 98 h 164"/>
                <a:gd name="T32" fmla="*/ 178 w 244"/>
                <a:gd name="T33" fmla="*/ 108 h 164"/>
                <a:gd name="T34" fmla="*/ 144 w 244"/>
                <a:gd name="T35" fmla="*/ 116 h 164"/>
                <a:gd name="T36" fmla="*/ 135 w 244"/>
                <a:gd name="T37" fmla="*/ 120 h 164"/>
                <a:gd name="T38" fmla="*/ 115 w 244"/>
                <a:gd name="T39" fmla="*/ 140 h 164"/>
                <a:gd name="T40" fmla="*/ 89 w 244"/>
                <a:gd name="T41" fmla="*/ 155 h 164"/>
                <a:gd name="T42" fmla="*/ 89 w 244"/>
                <a:gd name="T43" fmla="*/ 155 h 164"/>
                <a:gd name="T44" fmla="*/ 62 w 244"/>
                <a:gd name="T45" fmla="*/ 163 h 164"/>
                <a:gd name="T46" fmla="*/ 41 w 244"/>
                <a:gd name="T47" fmla="*/ 163 h 164"/>
                <a:gd name="T48" fmla="*/ 57 w 244"/>
                <a:gd name="T49" fmla="*/ 14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44" h="164">
                  <a:moveTo>
                    <a:pt x="57" y="140"/>
                  </a:moveTo>
                  <a:cubicBezTo>
                    <a:pt x="60" y="139"/>
                    <a:pt x="63" y="138"/>
                    <a:pt x="66" y="137"/>
                  </a:cubicBezTo>
                  <a:cubicBezTo>
                    <a:pt x="66" y="137"/>
                    <a:pt x="66" y="137"/>
                    <a:pt x="66" y="137"/>
                  </a:cubicBezTo>
                  <a:cubicBezTo>
                    <a:pt x="89" y="129"/>
                    <a:pt x="106" y="126"/>
                    <a:pt x="123" y="104"/>
                  </a:cubicBezTo>
                  <a:cubicBezTo>
                    <a:pt x="123" y="104"/>
                    <a:pt x="132" y="97"/>
                    <a:pt x="142" y="90"/>
                  </a:cubicBezTo>
                  <a:cubicBezTo>
                    <a:pt x="142" y="90"/>
                    <a:pt x="142" y="90"/>
                    <a:pt x="142" y="90"/>
                  </a:cubicBezTo>
                  <a:cubicBezTo>
                    <a:pt x="146" y="88"/>
                    <a:pt x="149" y="87"/>
                    <a:pt x="152" y="85"/>
                  </a:cubicBezTo>
                  <a:cubicBezTo>
                    <a:pt x="167" y="79"/>
                    <a:pt x="195" y="61"/>
                    <a:pt x="207" y="48"/>
                  </a:cubicBezTo>
                  <a:cubicBezTo>
                    <a:pt x="208" y="47"/>
                    <a:pt x="209" y="46"/>
                    <a:pt x="209" y="46"/>
                  </a:cubicBezTo>
                  <a:cubicBezTo>
                    <a:pt x="244" y="0"/>
                    <a:pt x="240" y="24"/>
                    <a:pt x="235" y="31"/>
                  </a:cubicBezTo>
                  <a:cubicBezTo>
                    <a:pt x="229" y="41"/>
                    <a:pt x="224" y="54"/>
                    <a:pt x="217" y="68"/>
                  </a:cubicBezTo>
                  <a:cubicBezTo>
                    <a:pt x="211" y="77"/>
                    <a:pt x="205" y="87"/>
                    <a:pt x="195" y="96"/>
                  </a:cubicBezTo>
                  <a:cubicBezTo>
                    <a:pt x="195" y="96"/>
                    <a:pt x="195" y="96"/>
                    <a:pt x="195" y="96"/>
                  </a:cubicBezTo>
                  <a:cubicBezTo>
                    <a:pt x="194" y="97"/>
                    <a:pt x="194" y="97"/>
                    <a:pt x="194" y="97"/>
                  </a:cubicBezTo>
                  <a:cubicBezTo>
                    <a:pt x="194" y="97"/>
                    <a:pt x="193" y="97"/>
                    <a:pt x="193" y="98"/>
                  </a:cubicBezTo>
                  <a:cubicBezTo>
                    <a:pt x="192" y="98"/>
                    <a:pt x="192" y="98"/>
                    <a:pt x="192" y="98"/>
                  </a:cubicBezTo>
                  <a:cubicBezTo>
                    <a:pt x="188" y="102"/>
                    <a:pt x="183" y="105"/>
                    <a:pt x="178" y="108"/>
                  </a:cubicBezTo>
                  <a:cubicBezTo>
                    <a:pt x="164" y="116"/>
                    <a:pt x="153" y="118"/>
                    <a:pt x="144" y="116"/>
                  </a:cubicBezTo>
                  <a:cubicBezTo>
                    <a:pt x="141" y="115"/>
                    <a:pt x="137" y="117"/>
                    <a:pt x="135" y="120"/>
                  </a:cubicBezTo>
                  <a:cubicBezTo>
                    <a:pt x="131" y="126"/>
                    <a:pt x="125" y="133"/>
                    <a:pt x="115" y="140"/>
                  </a:cubicBezTo>
                  <a:cubicBezTo>
                    <a:pt x="107" y="147"/>
                    <a:pt x="98" y="152"/>
                    <a:pt x="89" y="155"/>
                  </a:cubicBezTo>
                  <a:cubicBezTo>
                    <a:pt x="89" y="155"/>
                    <a:pt x="89" y="155"/>
                    <a:pt x="89" y="155"/>
                  </a:cubicBezTo>
                  <a:cubicBezTo>
                    <a:pt x="80" y="159"/>
                    <a:pt x="70" y="162"/>
                    <a:pt x="62" y="163"/>
                  </a:cubicBezTo>
                  <a:cubicBezTo>
                    <a:pt x="54" y="164"/>
                    <a:pt x="47" y="164"/>
                    <a:pt x="41" y="163"/>
                  </a:cubicBezTo>
                  <a:cubicBezTo>
                    <a:pt x="0" y="155"/>
                    <a:pt x="30" y="151"/>
                    <a:pt x="57" y="140"/>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209">
              <a:extLst>
                <a:ext uri="{FF2B5EF4-FFF2-40B4-BE49-F238E27FC236}">
                  <a16:creationId xmlns="" xmlns:a16="http://schemas.microsoft.com/office/drawing/2014/main" id="{9DECF304-5FF8-41AC-BE8C-900F8132051E}"/>
                </a:ext>
              </a:extLst>
            </p:cNvPr>
            <p:cNvSpPr>
              <a:spLocks/>
            </p:cNvSpPr>
            <p:nvPr/>
          </p:nvSpPr>
          <p:spPr bwMode="auto">
            <a:xfrm flipH="1">
              <a:off x="542925" y="5683250"/>
              <a:ext cx="327025" cy="207963"/>
            </a:xfrm>
            <a:custGeom>
              <a:avLst/>
              <a:gdLst>
                <a:gd name="T0" fmla="*/ 93 w 115"/>
                <a:gd name="T1" fmla="*/ 0 h 73"/>
                <a:gd name="T2" fmla="*/ 82 w 115"/>
                <a:gd name="T3" fmla="*/ 15 h 73"/>
                <a:gd name="T4" fmla="*/ 65 w 115"/>
                <a:gd name="T5" fmla="*/ 27 h 73"/>
                <a:gd name="T6" fmla="*/ 64 w 115"/>
                <a:gd name="T7" fmla="*/ 27 h 73"/>
                <a:gd name="T8" fmla="*/ 69 w 115"/>
                <a:gd name="T9" fmla="*/ 10 h 73"/>
                <a:gd name="T10" fmla="*/ 62 w 115"/>
                <a:gd name="T11" fmla="*/ 22 h 73"/>
                <a:gd name="T12" fmla="*/ 57 w 115"/>
                <a:gd name="T13" fmla="*/ 28 h 73"/>
                <a:gd name="T14" fmla="*/ 36 w 115"/>
                <a:gd name="T15" fmla="*/ 31 h 73"/>
                <a:gd name="T16" fmla="*/ 36 w 115"/>
                <a:gd name="T17" fmla="*/ 31 h 73"/>
                <a:gd name="T18" fmla="*/ 43 w 115"/>
                <a:gd name="T19" fmla="*/ 33 h 73"/>
                <a:gd name="T20" fmla="*/ 48 w 115"/>
                <a:gd name="T21" fmla="*/ 32 h 73"/>
                <a:gd name="T22" fmla="*/ 51 w 115"/>
                <a:gd name="T23" fmla="*/ 31 h 73"/>
                <a:gd name="T24" fmla="*/ 51 w 115"/>
                <a:gd name="T25" fmla="*/ 32 h 73"/>
                <a:gd name="T26" fmla="*/ 36 w 115"/>
                <a:gd name="T27" fmla="*/ 41 h 73"/>
                <a:gd name="T28" fmla="*/ 10 w 115"/>
                <a:gd name="T29" fmla="*/ 49 h 73"/>
                <a:gd name="T30" fmla="*/ 15 w 115"/>
                <a:gd name="T31" fmla="*/ 49 h 73"/>
                <a:gd name="T32" fmla="*/ 30 w 115"/>
                <a:gd name="T33" fmla="*/ 47 h 73"/>
                <a:gd name="T34" fmla="*/ 37 w 115"/>
                <a:gd name="T35" fmla="*/ 44 h 73"/>
                <a:gd name="T36" fmla="*/ 37 w 115"/>
                <a:gd name="T37" fmla="*/ 44 h 73"/>
                <a:gd name="T38" fmla="*/ 27 w 115"/>
                <a:gd name="T39" fmla="*/ 57 h 73"/>
                <a:gd name="T40" fmla="*/ 3 w 115"/>
                <a:gd name="T41" fmla="*/ 73 h 73"/>
                <a:gd name="T42" fmla="*/ 5 w 115"/>
                <a:gd name="T43" fmla="*/ 72 h 73"/>
                <a:gd name="T44" fmla="*/ 5 w 115"/>
                <a:gd name="T45" fmla="*/ 72 h 73"/>
                <a:gd name="T46" fmla="*/ 31 w 115"/>
                <a:gd name="T47" fmla="*/ 57 h 73"/>
                <a:gd name="T48" fmla="*/ 51 w 115"/>
                <a:gd name="T49" fmla="*/ 37 h 73"/>
                <a:gd name="T50" fmla="*/ 59 w 115"/>
                <a:gd name="T51" fmla="*/ 33 h 73"/>
                <a:gd name="T52" fmla="*/ 60 w 115"/>
                <a:gd name="T53" fmla="*/ 33 h 73"/>
                <a:gd name="T54" fmla="*/ 67 w 115"/>
                <a:gd name="T55" fmla="*/ 34 h 73"/>
                <a:gd name="T56" fmla="*/ 94 w 115"/>
                <a:gd name="T57" fmla="*/ 25 h 73"/>
                <a:gd name="T58" fmla="*/ 108 w 115"/>
                <a:gd name="T59" fmla="*/ 15 h 73"/>
                <a:gd name="T60" fmla="*/ 109 w 115"/>
                <a:gd name="T61" fmla="*/ 15 h 73"/>
                <a:gd name="T62" fmla="*/ 110 w 115"/>
                <a:gd name="T63" fmla="*/ 14 h 73"/>
                <a:gd name="T64" fmla="*/ 111 w 115"/>
                <a:gd name="T65" fmla="*/ 13 h 73"/>
                <a:gd name="T66" fmla="*/ 111 w 115"/>
                <a:gd name="T67" fmla="*/ 13 h 73"/>
                <a:gd name="T68" fmla="*/ 115 w 115"/>
                <a:gd name="T69" fmla="*/ 7 h 73"/>
                <a:gd name="T70" fmla="*/ 114 w 115"/>
                <a:gd name="T71" fmla="*/ 7 h 73"/>
                <a:gd name="T72" fmla="*/ 78 w 115"/>
                <a:gd name="T73" fmla="*/ 29 h 73"/>
                <a:gd name="T74" fmla="*/ 76 w 115"/>
                <a:gd name="T75" fmla="*/ 29 h 73"/>
                <a:gd name="T76" fmla="*/ 91 w 115"/>
                <a:gd name="T77" fmla="*/ 4 h 73"/>
                <a:gd name="T78" fmla="*/ 93 w 115"/>
                <a:gd name="T79" fmla="*/ 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5" h="73">
                  <a:moveTo>
                    <a:pt x="93" y="0"/>
                  </a:moveTo>
                  <a:cubicBezTo>
                    <a:pt x="93" y="0"/>
                    <a:pt x="89" y="5"/>
                    <a:pt x="82" y="15"/>
                  </a:cubicBezTo>
                  <a:cubicBezTo>
                    <a:pt x="76" y="24"/>
                    <a:pt x="70" y="25"/>
                    <a:pt x="65" y="27"/>
                  </a:cubicBezTo>
                  <a:cubicBezTo>
                    <a:pt x="65" y="27"/>
                    <a:pt x="64" y="27"/>
                    <a:pt x="64" y="27"/>
                  </a:cubicBezTo>
                  <a:cubicBezTo>
                    <a:pt x="62" y="27"/>
                    <a:pt x="71" y="19"/>
                    <a:pt x="69" y="10"/>
                  </a:cubicBezTo>
                  <a:cubicBezTo>
                    <a:pt x="67" y="15"/>
                    <a:pt x="67" y="18"/>
                    <a:pt x="62" y="22"/>
                  </a:cubicBezTo>
                  <a:cubicBezTo>
                    <a:pt x="58" y="25"/>
                    <a:pt x="59" y="27"/>
                    <a:pt x="57" y="28"/>
                  </a:cubicBezTo>
                  <a:cubicBezTo>
                    <a:pt x="53" y="29"/>
                    <a:pt x="44" y="31"/>
                    <a:pt x="36" y="31"/>
                  </a:cubicBezTo>
                  <a:cubicBezTo>
                    <a:pt x="36" y="31"/>
                    <a:pt x="36" y="31"/>
                    <a:pt x="36" y="31"/>
                  </a:cubicBezTo>
                  <a:cubicBezTo>
                    <a:pt x="38" y="32"/>
                    <a:pt x="40" y="33"/>
                    <a:pt x="43" y="33"/>
                  </a:cubicBezTo>
                  <a:cubicBezTo>
                    <a:pt x="45" y="33"/>
                    <a:pt x="46" y="32"/>
                    <a:pt x="48" y="32"/>
                  </a:cubicBezTo>
                  <a:cubicBezTo>
                    <a:pt x="49" y="32"/>
                    <a:pt x="50" y="31"/>
                    <a:pt x="51" y="31"/>
                  </a:cubicBezTo>
                  <a:cubicBezTo>
                    <a:pt x="51" y="31"/>
                    <a:pt x="51" y="32"/>
                    <a:pt x="51" y="32"/>
                  </a:cubicBezTo>
                  <a:cubicBezTo>
                    <a:pt x="51" y="34"/>
                    <a:pt x="50" y="35"/>
                    <a:pt x="36" y="41"/>
                  </a:cubicBezTo>
                  <a:cubicBezTo>
                    <a:pt x="27" y="45"/>
                    <a:pt x="23" y="46"/>
                    <a:pt x="10" y="49"/>
                  </a:cubicBezTo>
                  <a:cubicBezTo>
                    <a:pt x="12" y="49"/>
                    <a:pt x="14" y="49"/>
                    <a:pt x="15" y="49"/>
                  </a:cubicBezTo>
                  <a:cubicBezTo>
                    <a:pt x="22" y="49"/>
                    <a:pt x="26" y="48"/>
                    <a:pt x="30" y="47"/>
                  </a:cubicBezTo>
                  <a:cubicBezTo>
                    <a:pt x="33" y="45"/>
                    <a:pt x="35" y="44"/>
                    <a:pt x="37" y="44"/>
                  </a:cubicBezTo>
                  <a:cubicBezTo>
                    <a:pt x="37" y="44"/>
                    <a:pt x="37" y="44"/>
                    <a:pt x="37" y="44"/>
                  </a:cubicBezTo>
                  <a:cubicBezTo>
                    <a:pt x="41" y="45"/>
                    <a:pt x="35" y="50"/>
                    <a:pt x="27" y="57"/>
                  </a:cubicBezTo>
                  <a:cubicBezTo>
                    <a:pt x="18" y="65"/>
                    <a:pt x="0" y="73"/>
                    <a:pt x="3" y="73"/>
                  </a:cubicBezTo>
                  <a:cubicBezTo>
                    <a:pt x="3" y="73"/>
                    <a:pt x="4" y="73"/>
                    <a:pt x="5" y="72"/>
                  </a:cubicBezTo>
                  <a:cubicBezTo>
                    <a:pt x="5" y="72"/>
                    <a:pt x="5" y="72"/>
                    <a:pt x="5" y="72"/>
                  </a:cubicBezTo>
                  <a:cubicBezTo>
                    <a:pt x="14" y="69"/>
                    <a:pt x="23" y="64"/>
                    <a:pt x="31" y="57"/>
                  </a:cubicBezTo>
                  <a:cubicBezTo>
                    <a:pt x="41" y="50"/>
                    <a:pt x="47" y="43"/>
                    <a:pt x="51" y="37"/>
                  </a:cubicBezTo>
                  <a:cubicBezTo>
                    <a:pt x="53" y="34"/>
                    <a:pt x="56" y="33"/>
                    <a:pt x="59" y="33"/>
                  </a:cubicBezTo>
                  <a:cubicBezTo>
                    <a:pt x="59" y="33"/>
                    <a:pt x="60" y="33"/>
                    <a:pt x="60" y="33"/>
                  </a:cubicBezTo>
                  <a:cubicBezTo>
                    <a:pt x="62" y="33"/>
                    <a:pt x="64" y="34"/>
                    <a:pt x="67" y="34"/>
                  </a:cubicBezTo>
                  <a:cubicBezTo>
                    <a:pt x="74" y="34"/>
                    <a:pt x="83" y="31"/>
                    <a:pt x="94" y="25"/>
                  </a:cubicBezTo>
                  <a:cubicBezTo>
                    <a:pt x="99" y="22"/>
                    <a:pt x="104" y="19"/>
                    <a:pt x="108" y="15"/>
                  </a:cubicBezTo>
                  <a:cubicBezTo>
                    <a:pt x="109" y="15"/>
                    <a:pt x="109" y="15"/>
                    <a:pt x="109" y="15"/>
                  </a:cubicBezTo>
                  <a:cubicBezTo>
                    <a:pt x="109" y="14"/>
                    <a:pt x="110" y="14"/>
                    <a:pt x="110" y="14"/>
                  </a:cubicBezTo>
                  <a:cubicBezTo>
                    <a:pt x="111" y="13"/>
                    <a:pt x="111" y="13"/>
                    <a:pt x="111" y="13"/>
                  </a:cubicBezTo>
                  <a:cubicBezTo>
                    <a:pt x="111" y="13"/>
                    <a:pt x="111" y="13"/>
                    <a:pt x="111" y="13"/>
                  </a:cubicBezTo>
                  <a:cubicBezTo>
                    <a:pt x="113" y="11"/>
                    <a:pt x="115" y="7"/>
                    <a:pt x="115" y="7"/>
                  </a:cubicBezTo>
                  <a:cubicBezTo>
                    <a:pt x="115" y="7"/>
                    <a:pt x="114" y="7"/>
                    <a:pt x="114" y="7"/>
                  </a:cubicBezTo>
                  <a:cubicBezTo>
                    <a:pt x="106" y="14"/>
                    <a:pt x="90" y="29"/>
                    <a:pt x="78" y="29"/>
                  </a:cubicBezTo>
                  <a:cubicBezTo>
                    <a:pt x="77" y="29"/>
                    <a:pt x="77" y="29"/>
                    <a:pt x="76" y="29"/>
                  </a:cubicBezTo>
                  <a:cubicBezTo>
                    <a:pt x="64" y="27"/>
                    <a:pt x="81" y="29"/>
                    <a:pt x="91" y="4"/>
                  </a:cubicBezTo>
                  <a:cubicBezTo>
                    <a:pt x="93" y="1"/>
                    <a:pt x="93" y="0"/>
                    <a:pt x="93" y="0"/>
                  </a:cubicBezTo>
                </a:path>
              </a:pathLst>
            </a:custGeom>
            <a:solidFill>
              <a:srgbClr val="FCE9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210">
              <a:extLst>
                <a:ext uri="{FF2B5EF4-FFF2-40B4-BE49-F238E27FC236}">
                  <a16:creationId xmlns="" xmlns:a16="http://schemas.microsoft.com/office/drawing/2014/main" id="{CC22EB4D-29FA-4784-A5AF-2981641D6188}"/>
                </a:ext>
              </a:extLst>
            </p:cNvPr>
            <p:cNvSpPr>
              <a:spLocks/>
            </p:cNvSpPr>
            <p:nvPr/>
          </p:nvSpPr>
          <p:spPr bwMode="auto">
            <a:xfrm flipH="1">
              <a:off x="565149" y="5238750"/>
              <a:ext cx="147638" cy="39688"/>
            </a:xfrm>
            <a:custGeom>
              <a:avLst/>
              <a:gdLst>
                <a:gd name="T0" fmla="*/ 20 w 52"/>
                <a:gd name="T1" fmla="*/ 0 h 14"/>
                <a:gd name="T2" fmla="*/ 4 w 52"/>
                <a:gd name="T3" fmla="*/ 8 h 14"/>
                <a:gd name="T4" fmla="*/ 3 w 52"/>
                <a:gd name="T5" fmla="*/ 9 h 14"/>
                <a:gd name="T6" fmla="*/ 2 w 52"/>
                <a:gd name="T7" fmla="*/ 10 h 14"/>
                <a:gd name="T8" fmla="*/ 0 w 52"/>
                <a:gd name="T9" fmla="*/ 12 h 14"/>
                <a:gd name="T10" fmla="*/ 0 w 52"/>
                <a:gd name="T11" fmla="*/ 12 h 14"/>
                <a:gd name="T12" fmla="*/ 0 w 52"/>
                <a:gd name="T13" fmla="*/ 12 h 14"/>
                <a:gd name="T14" fmla="*/ 0 w 52"/>
                <a:gd name="T15" fmla="*/ 12 h 14"/>
                <a:gd name="T16" fmla="*/ 0 w 52"/>
                <a:gd name="T17" fmla="*/ 12 h 14"/>
                <a:gd name="T18" fmla="*/ 3 w 52"/>
                <a:gd name="T19" fmla="*/ 9 h 14"/>
                <a:gd name="T20" fmla="*/ 4 w 52"/>
                <a:gd name="T21" fmla="*/ 8 h 14"/>
                <a:gd name="T22" fmla="*/ 20 w 52"/>
                <a:gd name="T23" fmla="*/ 0 h 14"/>
                <a:gd name="T24" fmla="*/ 24 w 52"/>
                <a:gd name="T25" fmla="*/ 2 h 14"/>
                <a:gd name="T26" fmla="*/ 26 w 52"/>
                <a:gd name="T27" fmla="*/ 5 h 14"/>
                <a:gd name="T28" fmla="*/ 30 w 52"/>
                <a:gd name="T29" fmla="*/ 7 h 14"/>
                <a:gd name="T30" fmla="*/ 34 w 52"/>
                <a:gd name="T31" fmla="*/ 6 h 14"/>
                <a:gd name="T32" fmla="*/ 39 w 52"/>
                <a:gd name="T33" fmla="*/ 5 h 14"/>
                <a:gd name="T34" fmla="*/ 45 w 52"/>
                <a:gd name="T35" fmla="*/ 7 h 14"/>
                <a:gd name="T36" fmla="*/ 45 w 52"/>
                <a:gd name="T37" fmla="*/ 7 h 14"/>
                <a:gd name="T38" fmla="*/ 52 w 52"/>
                <a:gd name="T39" fmla="*/ 14 h 14"/>
                <a:gd name="T40" fmla="*/ 52 w 52"/>
                <a:gd name="T41" fmla="*/ 14 h 14"/>
                <a:gd name="T42" fmla="*/ 52 w 52"/>
                <a:gd name="T43" fmla="*/ 14 h 14"/>
                <a:gd name="T44" fmla="*/ 45 w 52"/>
                <a:gd name="T45" fmla="*/ 7 h 14"/>
                <a:gd name="T46" fmla="*/ 45 w 52"/>
                <a:gd name="T47" fmla="*/ 7 h 14"/>
                <a:gd name="T48" fmla="*/ 39 w 52"/>
                <a:gd name="T49" fmla="*/ 5 h 14"/>
                <a:gd name="T50" fmla="*/ 34 w 52"/>
                <a:gd name="T51" fmla="*/ 6 h 14"/>
                <a:gd name="T52" fmla="*/ 30 w 52"/>
                <a:gd name="T53" fmla="*/ 7 h 14"/>
                <a:gd name="T54" fmla="*/ 26 w 52"/>
                <a:gd name="T55" fmla="*/ 5 h 14"/>
                <a:gd name="T56" fmla="*/ 24 w 52"/>
                <a:gd name="T57" fmla="*/ 2 h 14"/>
                <a:gd name="T58" fmla="*/ 20 w 52"/>
                <a:gd name="T59"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2" h="14">
                  <a:moveTo>
                    <a:pt x="20" y="0"/>
                  </a:moveTo>
                  <a:cubicBezTo>
                    <a:pt x="16" y="0"/>
                    <a:pt x="11" y="3"/>
                    <a:pt x="4" y="8"/>
                  </a:cubicBezTo>
                  <a:cubicBezTo>
                    <a:pt x="3" y="9"/>
                    <a:pt x="3" y="9"/>
                    <a:pt x="3" y="9"/>
                  </a:cubicBezTo>
                  <a:cubicBezTo>
                    <a:pt x="2" y="10"/>
                    <a:pt x="2" y="10"/>
                    <a:pt x="2" y="10"/>
                  </a:cubicBezTo>
                  <a:cubicBezTo>
                    <a:pt x="1" y="11"/>
                    <a:pt x="1" y="12"/>
                    <a:pt x="0" y="12"/>
                  </a:cubicBezTo>
                  <a:cubicBezTo>
                    <a:pt x="0" y="12"/>
                    <a:pt x="0" y="12"/>
                    <a:pt x="0" y="12"/>
                  </a:cubicBezTo>
                  <a:cubicBezTo>
                    <a:pt x="0" y="12"/>
                    <a:pt x="0" y="12"/>
                    <a:pt x="0" y="12"/>
                  </a:cubicBezTo>
                  <a:cubicBezTo>
                    <a:pt x="0" y="12"/>
                    <a:pt x="0" y="12"/>
                    <a:pt x="0" y="12"/>
                  </a:cubicBezTo>
                  <a:cubicBezTo>
                    <a:pt x="0" y="12"/>
                    <a:pt x="0" y="12"/>
                    <a:pt x="0" y="12"/>
                  </a:cubicBezTo>
                  <a:cubicBezTo>
                    <a:pt x="1" y="11"/>
                    <a:pt x="2" y="10"/>
                    <a:pt x="3" y="9"/>
                  </a:cubicBezTo>
                  <a:cubicBezTo>
                    <a:pt x="4" y="8"/>
                    <a:pt x="4" y="8"/>
                    <a:pt x="4" y="8"/>
                  </a:cubicBezTo>
                  <a:cubicBezTo>
                    <a:pt x="11" y="3"/>
                    <a:pt x="16" y="0"/>
                    <a:pt x="20" y="0"/>
                  </a:cubicBezTo>
                  <a:cubicBezTo>
                    <a:pt x="22" y="0"/>
                    <a:pt x="23" y="1"/>
                    <a:pt x="24" y="2"/>
                  </a:cubicBezTo>
                  <a:cubicBezTo>
                    <a:pt x="24" y="3"/>
                    <a:pt x="26" y="5"/>
                    <a:pt x="26" y="5"/>
                  </a:cubicBezTo>
                  <a:cubicBezTo>
                    <a:pt x="27" y="6"/>
                    <a:pt x="29" y="7"/>
                    <a:pt x="30" y="7"/>
                  </a:cubicBezTo>
                  <a:cubicBezTo>
                    <a:pt x="32" y="7"/>
                    <a:pt x="33" y="6"/>
                    <a:pt x="34" y="6"/>
                  </a:cubicBezTo>
                  <a:cubicBezTo>
                    <a:pt x="36" y="6"/>
                    <a:pt x="37" y="5"/>
                    <a:pt x="39" y="5"/>
                  </a:cubicBezTo>
                  <a:cubicBezTo>
                    <a:pt x="41" y="5"/>
                    <a:pt x="43" y="6"/>
                    <a:pt x="45" y="7"/>
                  </a:cubicBezTo>
                  <a:cubicBezTo>
                    <a:pt x="45" y="7"/>
                    <a:pt x="45" y="7"/>
                    <a:pt x="45" y="7"/>
                  </a:cubicBezTo>
                  <a:cubicBezTo>
                    <a:pt x="47" y="9"/>
                    <a:pt x="50" y="12"/>
                    <a:pt x="52" y="14"/>
                  </a:cubicBezTo>
                  <a:cubicBezTo>
                    <a:pt x="52" y="14"/>
                    <a:pt x="52" y="14"/>
                    <a:pt x="52" y="14"/>
                  </a:cubicBezTo>
                  <a:cubicBezTo>
                    <a:pt x="52" y="14"/>
                    <a:pt x="52" y="14"/>
                    <a:pt x="52" y="14"/>
                  </a:cubicBezTo>
                  <a:cubicBezTo>
                    <a:pt x="50" y="12"/>
                    <a:pt x="47" y="9"/>
                    <a:pt x="45" y="7"/>
                  </a:cubicBezTo>
                  <a:cubicBezTo>
                    <a:pt x="45" y="7"/>
                    <a:pt x="45" y="7"/>
                    <a:pt x="45" y="7"/>
                  </a:cubicBezTo>
                  <a:cubicBezTo>
                    <a:pt x="43" y="6"/>
                    <a:pt x="41" y="5"/>
                    <a:pt x="39" y="5"/>
                  </a:cubicBezTo>
                  <a:cubicBezTo>
                    <a:pt x="37" y="5"/>
                    <a:pt x="36" y="6"/>
                    <a:pt x="34" y="6"/>
                  </a:cubicBezTo>
                  <a:cubicBezTo>
                    <a:pt x="33" y="6"/>
                    <a:pt x="32" y="7"/>
                    <a:pt x="30" y="7"/>
                  </a:cubicBezTo>
                  <a:cubicBezTo>
                    <a:pt x="29" y="7"/>
                    <a:pt x="27" y="6"/>
                    <a:pt x="26" y="5"/>
                  </a:cubicBezTo>
                  <a:cubicBezTo>
                    <a:pt x="26" y="5"/>
                    <a:pt x="24" y="3"/>
                    <a:pt x="24" y="2"/>
                  </a:cubicBezTo>
                  <a:cubicBezTo>
                    <a:pt x="23" y="1"/>
                    <a:pt x="22" y="0"/>
                    <a:pt x="2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211">
              <a:extLst>
                <a:ext uri="{FF2B5EF4-FFF2-40B4-BE49-F238E27FC236}">
                  <a16:creationId xmlns="" xmlns:a16="http://schemas.microsoft.com/office/drawing/2014/main" id="{EB7FC40F-218C-41D1-836B-F774EC0BA362}"/>
                </a:ext>
              </a:extLst>
            </p:cNvPr>
            <p:cNvSpPr>
              <a:spLocks noEditPoints="1"/>
            </p:cNvSpPr>
            <p:nvPr/>
          </p:nvSpPr>
          <p:spPr bwMode="auto">
            <a:xfrm flipH="1">
              <a:off x="531812" y="5238750"/>
              <a:ext cx="204788" cy="136525"/>
            </a:xfrm>
            <a:custGeom>
              <a:avLst/>
              <a:gdLst>
                <a:gd name="T0" fmla="*/ 39 w 72"/>
                <a:gd name="T1" fmla="*/ 43 h 48"/>
                <a:gd name="T2" fmla="*/ 35 w 72"/>
                <a:gd name="T3" fmla="*/ 48 h 48"/>
                <a:gd name="T4" fmla="*/ 35 w 72"/>
                <a:gd name="T5" fmla="*/ 48 h 48"/>
                <a:gd name="T6" fmla="*/ 39 w 72"/>
                <a:gd name="T7" fmla="*/ 43 h 48"/>
                <a:gd name="T8" fmla="*/ 50 w 72"/>
                <a:gd name="T9" fmla="*/ 15 h 48"/>
                <a:gd name="T10" fmla="*/ 48 w 72"/>
                <a:gd name="T11" fmla="*/ 17 h 48"/>
                <a:gd name="T12" fmla="*/ 50 w 72"/>
                <a:gd name="T13" fmla="*/ 15 h 48"/>
                <a:gd name="T14" fmla="*/ 50 w 72"/>
                <a:gd name="T15" fmla="*/ 15 h 48"/>
                <a:gd name="T16" fmla="*/ 28 w 72"/>
                <a:gd name="T17" fmla="*/ 0 h 48"/>
                <a:gd name="T18" fmla="*/ 12 w 72"/>
                <a:gd name="T19" fmla="*/ 8 h 48"/>
                <a:gd name="T20" fmla="*/ 11 w 72"/>
                <a:gd name="T21" fmla="*/ 9 h 48"/>
                <a:gd name="T22" fmla="*/ 8 w 72"/>
                <a:gd name="T23" fmla="*/ 12 h 48"/>
                <a:gd name="T24" fmla="*/ 8 w 72"/>
                <a:gd name="T25" fmla="*/ 12 h 48"/>
                <a:gd name="T26" fmla="*/ 8 w 72"/>
                <a:gd name="T27" fmla="*/ 12 h 48"/>
                <a:gd name="T28" fmla="*/ 1 w 72"/>
                <a:gd name="T29" fmla="*/ 32 h 48"/>
                <a:gd name="T30" fmla="*/ 14 w 72"/>
                <a:gd name="T31" fmla="*/ 14 h 48"/>
                <a:gd name="T32" fmla="*/ 14 w 72"/>
                <a:gd name="T33" fmla="*/ 14 h 48"/>
                <a:gd name="T34" fmla="*/ 14 w 72"/>
                <a:gd name="T35" fmla="*/ 17 h 48"/>
                <a:gd name="T36" fmla="*/ 14 w 72"/>
                <a:gd name="T37" fmla="*/ 14 h 48"/>
                <a:gd name="T38" fmla="*/ 20 w 72"/>
                <a:gd name="T39" fmla="*/ 12 h 48"/>
                <a:gd name="T40" fmla="*/ 7 w 72"/>
                <a:gd name="T41" fmla="*/ 38 h 48"/>
                <a:gd name="T42" fmla="*/ 8 w 72"/>
                <a:gd name="T43" fmla="*/ 28 h 48"/>
                <a:gd name="T44" fmla="*/ 7 w 72"/>
                <a:gd name="T45" fmla="*/ 38 h 48"/>
                <a:gd name="T46" fmla="*/ 20 w 72"/>
                <a:gd name="T47" fmla="*/ 12 h 48"/>
                <a:gd name="T48" fmla="*/ 28 w 72"/>
                <a:gd name="T49" fmla="*/ 6 h 48"/>
                <a:gd name="T50" fmla="*/ 34 w 72"/>
                <a:gd name="T51" fmla="*/ 10 h 48"/>
                <a:gd name="T52" fmla="*/ 30 w 72"/>
                <a:gd name="T53" fmla="*/ 30 h 48"/>
                <a:gd name="T54" fmla="*/ 42 w 72"/>
                <a:gd name="T55" fmla="*/ 13 h 48"/>
                <a:gd name="T56" fmla="*/ 43 w 72"/>
                <a:gd name="T57" fmla="*/ 14 h 48"/>
                <a:gd name="T58" fmla="*/ 44 w 72"/>
                <a:gd name="T59" fmla="*/ 17 h 48"/>
                <a:gd name="T60" fmla="*/ 43 w 72"/>
                <a:gd name="T61" fmla="*/ 14 h 48"/>
                <a:gd name="T62" fmla="*/ 50 w 72"/>
                <a:gd name="T63" fmla="*/ 15 h 48"/>
                <a:gd name="T64" fmla="*/ 50 w 72"/>
                <a:gd name="T65" fmla="*/ 15 h 48"/>
                <a:gd name="T66" fmla="*/ 50 w 72"/>
                <a:gd name="T67" fmla="*/ 15 h 48"/>
                <a:gd name="T68" fmla="*/ 50 w 72"/>
                <a:gd name="T69" fmla="*/ 15 h 48"/>
                <a:gd name="T70" fmla="*/ 50 w 72"/>
                <a:gd name="T71" fmla="*/ 15 h 48"/>
                <a:gd name="T72" fmla="*/ 53 w 72"/>
                <a:gd name="T73" fmla="*/ 28 h 48"/>
                <a:gd name="T74" fmla="*/ 50 w 72"/>
                <a:gd name="T75" fmla="*/ 15 h 48"/>
                <a:gd name="T76" fmla="*/ 56 w 72"/>
                <a:gd name="T77" fmla="*/ 16 h 48"/>
                <a:gd name="T78" fmla="*/ 56 w 72"/>
                <a:gd name="T79" fmla="*/ 16 h 48"/>
                <a:gd name="T80" fmla="*/ 56 w 72"/>
                <a:gd name="T81" fmla="*/ 16 h 48"/>
                <a:gd name="T82" fmla="*/ 58 w 72"/>
                <a:gd name="T83" fmla="*/ 17 h 48"/>
                <a:gd name="T84" fmla="*/ 58 w 72"/>
                <a:gd name="T85" fmla="*/ 17 h 48"/>
                <a:gd name="T86" fmla="*/ 58 w 72"/>
                <a:gd name="T87" fmla="*/ 17 h 48"/>
                <a:gd name="T88" fmla="*/ 70 w 72"/>
                <a:gd name="T89" fmla="*/ 40 h 48"/>
                <a:gd name="T90" fmla="*/ 60 w 72"/>
                <a:gd name="T91" fmla="*/ 14 h 48"/>
                <a:gd name="T92" fmla="*/ 60 w 72"/>
                <a:gd name="T93" fmla="*/ 14 h 48"/>
                <a:gd name="T94" fmla="*/ 53 w 72"/>
                <a:gd name="T95" fmla="*/ 7 h 48"/>
                <a:gd name="T96" fmla="*/ 53 w 72"/>
                <a:gd name="T97" fmla="*/ 7 h 48"/>
                <a:gd name="T98" fmla="*/ 47 w 72"/>
                <a:gd name="T99" fmla="*/ 5 h 48"/>
                <a:gd name="T100" fmla="*/ 42 w 72"/>
                <a:gd name="T101" fmla="*/ 6 h 48"/>
                <a:gd name="T102" fmla="*/ 38 w 72"/>
                <a:gd name="T103" fmla="*/ 7 h 48"/>
                <a:gd name="T104" fmla="*/ 34 w 72"/>
                <a:gd name="T105" fmla="*/ 5 h 48"/>
                <a:gd name="T106" fmla="*/ 32 w 72"/>
                <a:gd name="T107" fmla="*/ 2 h 48"/>
                <a:gd name="T108" fmla="*/ 28 w 72"/>
                <a:gd name="T109"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48">
                  <a:moveTo>
                    <a:pt x="39" y="43"/>
                  </a:moveTo>
                  <a:cubicBezTo>
                    <a:pt x="38" y="45"/>
                    <a:pt x="36" y="47"/>
                    <a:pt x="35" y="48"/>
                  </a:cubicBezTo>
                  <a:cubicBezTo>
                    <a:pt x="35" y="48"/>
                    <a:pt x="35" y="48"/>
                    <a:pt x="35" y="48"/>
                  </a:cubicBezTo>
                  <a:cubicBezTo>
                    <a:pt x="36" y="47"/>
                    <a:pt x="38" y="46"/>
                    <a:pt x="39" y="43"/>
                  </a:cubicBezTo>
                  <a:moveTo>
                    <a:pt x="50" y="15"/>
                  </a:moveTo>
                  <a:cubicBezTo>
                    <a:pt x="49" y="15"/>
                    <a:pt x="49" y="16"/>
                    <a:pt x="48" y="17"/>
                  </a:cubicBezTo>
                  <a:cubicBezTo>
                    <a:pt x="49" y="16"/>
                    <a:pt x="49" y="15"/>
                    <a:pt x="50" y="15"/>
                  </a:cubicBezTo>
                  <a:cubicBezTo>
                    <a:pt x="50" y="15"/>
                    <a:pt x="50" y="15"/>
                    <a:pt x="50" y="15"/>
                  </a:cubicBezTo>
                  <a:moveTo>
                    <a:pt x="28" y="0"/>
                  </a:moveTo>
                  <a:cubicBezTo>
                    <a:pt x="24" y="0"/>
                    <a:pt x="19" y="3"/>
                    <a:pt x="12" y="8"/>
                  </a:cubicBezTo>
                  <a:cubicBezTo>
                    <a:pt x="11" y="9"/>
                    <a:pt x="11" y="9"/>
                    <a:pt x="11" y="9"/>
                  </a:cubicBezTo>
                  <a:cubicBezTo>
                    <a:pt x="10" y="10"/>
                    <a:pt x="9" y="11"/>
                    <a:pt x="8" y="12"/>
                  </a:cubicBezTo>
                  <a:cubicBezTo>
                    <a:pt x="8" y="12"/>
                    <a:pt x="8" y="12"/>
                    <a:pt x="8" y="12"/>
                  </a:cubicBezTo>
                  <a:cubicBezTo>
                    <a:pt x="8" y="12"/>
                    <a:pt x="8" y="12"/>
                    <a:pt x="8" y="12"/>
                  </a:cubicBezTo>
                  <a:cubicBezTo>
                    <a:pt x="2" y="19"/>
                    <a:pt x="0" y="28"/>
                    <a:pt x="1" y="32"/>
                  </a:cubicBezTo>
                  <a:cubicBezTo>
                    <a:pt x="1" y="26"/>
                    <a:pt x="11" y="14"/>
                    <a:pt x="14" y="14"/>
                  </a:cubicBezTo>
                  <a:cubicBezTo>
                    <a:pt x="14" y="14"/>
                    <a:pt x="14" y="14"/>
                    <a:pt x="14" y="14"/>
                  </a:cubicBezTo>
                  <a:cubicBezTo>
                    <a:pt x="15" y="14"/>
                    <a:pt x="14" y="15"/>
                    <a:pt x="14" y="17"/>
                  </a:cubicBezTo>
                  <a:cubicBezTo>
                    <a:pt x="14" y="15"/>
                    <a:pt x="15" y="14"/>
                    <a:pt x="14" y="14"/>
                  </a:cubicBezTo>
                  <a:cubicBezTo>
                    <a:pt x="20" y="12"/>
                    <a:pt x="20" y="12"/>
                    <a:pt x="20" y="12"/>
                  </a:cubicBezTo>
                  <a:cubicBezTo>
                    <a:pt x="12" y="23"/>
                    <a:pt x="9" y="32"/>
                    <a:pt x="7" y="38"/>
                  </a:cubicBezTo>
                  <a:cubicBezTo>
                    <a:pt x="6" y="36"/>
                    <a:pt x="7" y="32"/>
                    <a:pt x="8" y="28"/>
                  </a:cubicBezTo>
                  <a:cubicBezTo>
                    <a:pt x="6" y="33"/>
                    <a:pt x="5" y="38"/>
                    <a:pt x="7" y="38"/>
                  </a:cubicBezTo>
                  <a:cubicBezTo>
                    <a:pt x="9" y="32"/>
                    <a:pt x="12" y="23"/>
                    <a:pt x="20" y="12"/>
                  </a:cubicBezTo>
                  <a:cubicBezTo>
                    <a:pt x="23" y="7"/>
                    <a:pt x="26" y="6"/>
                    <a:pt x="28" y="6"/>
                  </a:cubicBezTo>
                  <a:cubicBezTo>
                    <a:pt x="30" y="6"/>
                    <a:pt x="32" y="8"/>
                    <a:pt x="34" y="10"/>
                  </a:cubicBezTo>
                  <a:cubicBezTo>
                    <a:pt x="38" y="15"/>
                    <a:pt x="33" y="24"/>
                    <a:pt x="30" y="30"/>
                  </a:cubicBezTo>
                  <a:cubicBezTo>
                    <a:pt x="35" y="28"/>
                    <a:pt x="39" y="13"/>
                    <a:pt x="42" y="13"/>
                  </a:cubicBezTo>
                  <a:cubicBezTo>
                    <a:pt x="42" y="13"/>
                    <a:pt x="43" y="13"/>
                    <a:pt x="43" y="14"/>
                  </a:cubicBezTo>
                  <a:cubicBezTo>
                    <a:pt x="43" y="14"/>
                    <a:pt x="44" y="15"/>
                    <a:pt x="44" y="17"/>
                  </a:cubicBezTo>
                  <a:cubicBezTo>
                    <a:pt x="44" y="15"/>
                    <a:pt x="43" y="14"/>
                    <a:pt x="43" y="14"/>
                  </a:cubicBezTo>
                  <a:cubicBezTo>
                    <a:pt x="50" y="15"/>
                    <a:pt x="50" y="15"/>
                    <a:pt x="50" y="15"/>
                  </a:cubicBezTo>
                  <a:cubicBezTo>
                    <a:pt x="50" y="15"/>
                    <a:pt x="50" y="15"/>
                    <a:pt x="50" y="15"/>
                  </a:cubicBezTo>
                  <a:cubicBezTo>
                    <a:pt x="50" y="15"/>
                    <a:pt x="50" y="15"/>
                    <a:pt x="50" y="15"/>
                  </a:cubicBezTo>
                  <a:cubicBezTo>
                    <a:pt x="50" y="15"/>
                    <a:pt x="50" y="15"/>
                    <a:pt x="50" y="15"/>
                  </a:cubicBezTo>
                  <a:cubicBezTo>
                    <a:pt x="50" y="15"/>
                    <a:pt x="50" y="15"/>
                    <a:pt x="50" y="15"/>
                  </a:cubicBezTo>
                  <a:cubicBezTo>
                    <a:pt x="53" y="17"/>
                    <a:pt x="53" y="22"/>
                    <a:pt x="53" y="28"/>
                  </a:cubicBezTo>
                  <a:cubicBezTo>
                    <a:pt x="53" y="22"/>
                    <a:pt x="53" y="17"/>
                    <a:pt x="50" y="15"/>
                  </a:cubicBezTo>
                  <a:cubicBezTo>
                    <a:pt x="56" y="16"/>
                    <a:pt x="56" y="16"/>
                    <a:pt x="56" y="16"/>
                  </a:cubicBezTo>
                  <a:cubicBezTo>
                    <a:pt x="56" y="16"/>
                    <a:pt x="56" y="16"/>
                    <a:pt x="56" y="16"/>
                  </a:cubicBezTo>
                  <a:cubicBezTo>
                    <a:pt x="56" y="16"/>
                    <a:pt x="56" y="16"/>
                    <a:pt x="56" y="16"/>
                  </a:cubicBezTo>
                  <a:cubicBezTo>
                    <a:pt x="57" y="16"/>
                    <a:pt x="57" y="16"/>
                    <a:pt x="58" y="17"/>
                  </a:cubicBezTo>
                  <a:cubicBezTo>
                    <a:pt x="58" y="17"/>
                    <a:pt x="58" y="17"/>
                    <a:pt x="58" y="17"/>
                  </a:cubicBezTo>
                  <a:cubicBezTo>
                    <a:pt x="58" y="17"/>
                    <a:pt x="58" y="17"/>
                    <a:pt x="58" y="17"/>
                  </a:cubicBezTo>
                  <a:cubicBezTo>
                    <a:pt x="64" y="22"/>
                    <a:pt x="68" y="33"/>
                    <a:pt x="70" y="40"/>
                  </a:cubicBezTo>
                  <a:cubicBezTo>
                    <a:pt x="72" y="28"/>
                    <a:pt x="60" y="14"/>
                    <a:pt x="60" y="14"/>
                  </a:cubicBezTo>
                  <a:cubicBezTo>
                    <a:pt x="60" y="14"/>
                    <a:pt x="60" y="14"/>
                    <a:pt x="60" y="14"/>
                  </a:cubicBezTo>
                  <a:cubicBezTo>
                    <a:pt x="58" y="12"/>
                    <a:pt x="55" y="9"/>
                    <a:pt x="53" y="7"/>
                  </a:cubicBezTo>
                  <a:cubicBezTo>
                    <a:pt x="53" y="7"/>
                    <a:pt x="53" y="7"/>
                    <a:pt x="53" y="7"/>
                  </a:cubicBezTo>
                  <a:cubicBezTo>
                    <a:pt x="51" y="6"/>
                    <a:pt x="49" y="5"/>
                    <a:pt x="47" y="5"/>
                  </a:cubicBezTo>
                  <a:cubicBezTo>
                    <a:pt x="45" y="5"/>
                    <a:pt x="44" y="6"/>
                    <a:pt x="42" y="6"/>
                  </a:cubicBezTo>
                  <a:cubicBezTo>
                    <a:pt x="41" y="6"/>
                    <a:pt x="40" y="7"/>
                    <a:pt x="38" y="7"/>
                  </a:cubicBezTo>
                  <a:cubicBezTo>
                    <a:pt x="37" y="7"/>
                    <a:pt x="35" y="6"/>
                    <a:pt x="34" y="5"/>
                  </a:cubicBezTo>
                  <a:cubicBezTo>
                    <a:pt x="34" y="5"/>
                    <a:pt x="32" y="3"/>
                    <a:pt x="32" y="2"/>
                  </a:cubicBezTo>
                  <a:cubicBezTo>
                    <a:pt x="31" y="1"/>
                    <a:pt x="30" y="0"/>
                    <a:pt x="28"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212">
              <a:extLst>
                <a:ext uri="{FF2B5EF4-FFF2-40B4-BE49-F238E27FC236}">
                  <a16:creationId xmlns="" xmlns:a16="http://schemas.microsoft.com/office/drawing/2014/main" id="{33958044-AD00-4733-ABF5-7B868BDA68E6}"/>
                </a:ext>
              </a:extLst>
            </p:cNvPr>
            <p:cNvSpPr>
              <a:spLocks/>
            </p:cNvSpPr>
            <p:nvPr/>
          </p:nvSpPr>
          <p:spPr bwMode="auto">
            <a:xfrm flipH="1">
              <a:off x="906462" y="5378450"/>
              <a:ext cx="234950" cy="182563"/>
            </a:xfrm>
            <a:custGeom>
              <a:avLst/>
              <a:gdLst>
                <a:gd name="T0" fmla="*/ 36 w 83"/>
                <a:gd name="T1" fmla="*/ 0 h 64"/>
                <a:gd name="T2" fmla="*/ 29 w 83"/>
                <a:gd name="T3" fmla="*/ 0 h 64"/>
                <a:gd name="T4" fmla="*/ 23 w 83"/>
                <a:gd name="T5" fmla="*/ 6 h 64"/>
                <a:gd name="T6" fmla="*/ 20 w 83"/>
                <a:gd name="T7" fmla="*/ 12 h 64"/>
                <a:gd name="T8" fmla="*/ 16 w 83"/>
                <a:gd name="T9" fmla="*/ 13 h 64"/>
                <a:gd name="T10" fmla="*/ 13 w 83"/>
                <a:gd name="T11" fmla="*/ 13 h 64"/>
                <a:gd name="T12" fmla="*/ 11 w 83"/>
                <a:gd name="T13" fmla="*/ 12 h 64"/>
                <a:gd name="T14" fmla="*/ 5 w 83"/>
                <a:gd name="T15" fmla="*/ 17 h 64"/>
                <a:gd name="T16" fmla="*/ 1 w 83"/>
                <a:gd name="T17" fmla="*/ 38 h 64"/>
                <a:gd name="T18" fmla="*/ 1 w 83"/>
                <a:gd name="T19" fmla="*/ 38 h 64"/>
                <a:gd name="T20" fmla="*/ 15 w 83"/>
                <a:gd name="T21" fmla="*/ 64 h 64"/>
                <a:gd name="T22" fmla="*/ 14 w 83"/>
                <a:gd name="T23" fmla="*/ 23 h 64"/>
                <a:gd name="T24" fmla="*/ 35 w 83"/>
                <a:gd name="T25" fmla="*/ 62 h 64"/>
                <a:gd name="T26" fmla="*/ 19 w 83"/>
                <a:gd name="T27" fmla="*/ 21 h 64"/>
                <a:gd name="T28" fmla="*/ 19 w 83"/>
                <a:gd name="T29" fmla="*/ 21 h 64"/>
                <a:gd name="T30" fmla="*/ 40 w 83"/>
                <a:gd name="T31" fmla="*/ 40 h 64"/>
                <a:gd name="T32" fmla="*/ 25 w 83"/>
                <a:gd name="T33" fmla="*/ 19 h 64"/>
                <a:gd name="T34" fmla="*/ 25 w 83"/>
                <a:gd name="T35" fmla="*/ 19 h 64"/>
                <a:gd name="T36" fmla="*/ 45 w 83"/>
                <a:gd name="T37" fmla="*/ 37 h 64"/>
                <a:gd name="T38" fmla="*/ 32 w 83"/>
                <a:gd name="T39" fmla="*/ 14 h 64"/>
                <a:gd name="T40" fmla="*/ 32 w 83"/>
                <a:gd name="T41" fmla="*/ 14 h 64"/>
                <a:gd name="T42" fmla="*/ 58 w 83"/>
                <a:gd name="T43" fmla="*/ 40 h 64"/>
                <a:gd name="T44" fmla="*/ 36 w 83"/>
                <a:gd name="T45" fmla="*/ 9 h 64"/>
                <a:gd name="T46" fmla="*/ 37 w 83"/>
                <a:gd name="T47" fmla="*/ 9 h 64"/>
                <a:gd name="T48" fmla="*/ 71 w 83"/>
                <a:gd name="T49" fmla="*/ 32 h 64"/>
                <a:gd name="T50" fmla="*/ 39 w 83"/>
                <a:gd name="T51" fmla="*/ 3 h 64"/>
                <a:gd name="T52" fmla="*/ 43 w 83"/>
                <a:gd name="T53" fmla="*/ 3 h 64"/>
                <a:gd name="T54" fmla="*/ 83 w 83"/>
                <a:gd name="T55" fmla="*/ 19 h 64"/>
                <a:gd name="T56" fmla="*/ 58 w 83"/>
                <a:gd name="T57" fmla="*/ 3 h 64"/>
                <a:gd name="T58" fmla="*/ 58 w 83"/>
                <a:gd name="T59" fmla="*/ 3 h 64"/>
                <a:gd name="T60" fmla="*/ 58 w 83"/>
                <a:gd name="T61" fmla="*/ 3 h 64"/>
                <a:gd name="T62" fmla="*/ 36 w 83"/>
                <a:gd name="T63"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3" h="64">
                  <a:moveTo>
                    <a:pt x="36" y="0"/>
                  </a:moveTo>
                  <a:cubicBezTo>
                    <a:pt x="33" y="0"/>
                    <a:pt x="31" y="0"/>
                    <a:pt x="29" y="0"/>
                  </a:cubicBezTo>
                  <a:cubicBezTo>
                    <a:pt x="26" y="0"/>
                    <a:pt x="23" y="3"/>
                    <a:pt x="23" y="6"/>
                  </a:cubicBezTo>
                  <a:cubicBezTo>
                    <a:pt x="23" y="9"/>
                    <a:pt x="22" y="11"/>
                    <a:pt x="20" y="12"/>
                  </a:cubicBezTo>
                  <a:cubicBezTo>
                    <a:pt x="19" y="13"/>
                    <a:pt x="18" y="13"/>
                    <a:pt x="16" y="13"/>
                  </a:cubicBezTo>
                  <a:cubicBezTo>
                    <a:pt x="15" y="13"/>
                    <a:pt x="14" y="13"/>
                    <a:pt x="13" y="13"/>
                  </a:cubicBezTo>
                  <a:cubicBezTo>
                    <a:pt x="12" y="12"/>
                    <a:pt x="12" y="12"/>
                    <a:pt x="11" y="12"/>
                  </a:cubicBezTo>
                  <a:cubicBezTo>
                    <a:pt x="8" y="12"/>
                    <a:pt x="6" y="14"/>
                    <a:pt x="5" y="17"/>
                  </a:cubicBezTo>
                  <a:cubicBezTo>
                    <a:pt x="3" y="22"/>
                    <a:pt x="1" y="29"/>
                    <a:pt x="1" y="38"/>
                  </a:cubicBezTo>
                  <a:cubicBezTo>
                    <a:pt x="1" y="38"/>
                    <a:pt x="1" y="38"/>
                    <a:pt x="1" y="38"/>
                  </a:cubicBezTo>
                  <a:cubicBezTo>
                    <a:pt x="5" y="57"/>
                    <a:pt x="9" y="59"/>
                    <a:pt x="15" y="64"/>
                  </a:cubicBezTo>
                  <a:cubicBezTo>
                    <a:pt x="0" y="42"/>
                    <a:pt x="9" y="24"/>
                    <a:pt x="14" y="23"/>
                  </a:cubicBezTo>
                  <a:cubicBezTo>
                    <a:pt x="12" y="32"/>
                    <a:pt x="17" y="55"/>
                    <a:pt x="35" y="62"/>
                  </a:cubicBezTo>
                  <a:cubicBezTo>
                    <a:pt x="24" y="56"/>
                    <a:pt x="13" y="22"/>
                    <a:pt x="19" y="21"/>
                  </a:cubicBezTo>
                  <a:cubicBezTo>
                    <a:pt x="19" y="21"/>
                    <a:pt x="19" y="21"/>
                    <a:pt x="19" y="21"/>
                  </a:cubicBezTo>
                  <a:cubicBezTo>
                    <a:pt x="25" y="21"/>
                    <a:pt x="31" y="33"/>
                    <a:pt x="40" y="40"/>
                  </a:cubicBezTo>
                  <a:cubicBezTo>
                    <a:pt x="37" y="33"/>
                    <a:pt x="26" y="23"/>
                    <a:pt x="25" y="19"/>
                  </a:cubicBezTo>
                  <a:cubicBezTo>
                    <a:pt x="25" y="19"/>
                    <a:pt x="25" y="19"/>
                    <a:pt x="25" y="19"/>
                  </a:cubicBezTo>
                  <a:cubicBezTo>
                    <a:pt x="31" y="19"/>
                    <a:pt x="41" y="33"/>
                    <a:pt x="45" y="37"/>
                  </a:cubicBezTo>
                  <a:cubicBezTo>
                    <a:pt x="42" y="24"/>
                    <a:pt x="27" y="15"/>
                    <a:pt x="32" y="14"/>
                  </a:cubicBezTo>
                  <a:cubicBezTo>
                    <a:pt x="32" y="14"/>
                    <a:pt x="32" y="14"/>
                    <a:pt x="32" y="14"/>
                  </a:cubicBezTo>
                  <a:cubicBezTo>
                    <a:pt x="37" y="14"/>
                    <a:pt x="55" y="32"/>
                    <a:pt x="58" y="40"/>
                  </a:cubicBezTo>
                  <a:cubicBezTo>
                    <a:pt x="61" y="28"/>
                    <a:pt x="30" y="10"/>
                    <a:pt x="36" y="9"/>
                  </a:cubicBezTo>
                  <a:cubicBezTo>
                    <a:pt x="36" y="9"/>
                    <a:pt x="36" y="9"/>
                    <a:pt x="37" y="9"/>
                  </a:cubicBezTo>
                  <a:cubicBezTo>
                    <a:pt x="43" y="9"/>
                    <a:pt x="65" y="19"/>
                    <a:pt x="71" y="32"/>
                  </a:cubicBezTo>
                  <a:cubicBezTo>
                    <a:pt x="68" y="9"/>
                    <a:pt x="30" y="3"/>
                    <a:pt x="39" y="3"/>
                  </a:cubicBezTo>
                  <a:cubicBezTo>
                    <a:pt x="40" y="3"/>
                    <a:pt x="41" y="3"/>
                    <a:pt x="43" y="3"/>
                  </a:cubicBezTo>
                  <a:cubicBezTo>
                    <a:pt x="63" y="4"/>
                    <a:pt x="70" y="12"/>
                    <a:pt x="83" y="19"/>
                  </a:cubicBezTo>
                  <a:cubicBezTo>
                    <a:pt x="77" y="10"/>
                    <a:pt x="61" y="4"/>
                    <a:pt x="58" y="3"/>
                  </a:cubicBezTo>
                  <a:cubicBezTo>
                    <a:pt x="58" y="3"/>
                    <a:pt x="58" y="3"/>
                    <a:pt x="58" y="3"/>
                  </a:cubicBezTo>
                  <a:cubicBezTo>
                    <a:pt x="58" y="3"/>
                    <a:pt x="58" y="3"/>
                    <a:pt x="58" y="3"/>
                  </a:cubicBezTo>
                  <a:cubicBezTo>
                    <a:pt x="49" y="0"/>
                    <a:pt x="41" y="0"/>
                    <a:pt x="36"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213">
              <a:extLst>
                <a:ext uri="{FF2B5EF4-FFF2-40B4-BE49-F238E27FC236}">
                  <a16:creationId xmlns="" xmlns:a16="http://schemas.microsoft.com/office/drawing/2014/main" id="{39B52A9D-2A86-4AFC-98EB-3478DD866BFD}"/>
                </a:ext>
              </a:extLst>
            </p:cNvPr>
            <p:cNvSpPr>
              <a:spLocks/>
            </p:cNvSpPr>
            <p:nvPr/>
          </p:nvSpPr>
          <p:spPr bwMode="auto">
            <a:xfrm flipH="1">
              <a:off x="1119187" y="5603875"/>
              <a:ext cx="127000" cy="166688"/>
            </a:xfrm>
            <a:custGeom>
              <a:avLst/>
              <a:gdLst>
                <a:gd name="T0" fmla="*/ 8 w 45"/>
                <a:gd name="T1" fmla="*/ 0 h 59"/>
                <a:gd name="T2" fmla="*/ 5 w 45"/>
                <a:gd name="T3" fmla="*/ 2 h 59"/>
                <a:gd name="T4" fmla="*/ 1 w 45"/>
                <a:gd name="T5" fmla="*/ 10 h 59"/>
                <a:gd name="T6" fmla="*/ 0 w 45"/>
                <a:gd name="T7" fmla="*/ 13 h 59"/>
                <a:gd name="T8" fmla="*/ 22 w 45"/>
                <a:gd name="T9" fmla="*/ 55 h 59"/>
                <a:gd name="T10" fmla="*/ 26 w 45"/>
                <a:gd name="T11" fmla="*/ 59 h 59"/>
                <a:gd name="T12" fmla="*/ 6 w 45"/>
                <a:gd name="T13" fmla="*/ 23 h 59"/>
                <a:gd name="T14" fmla="*/ 10 w 45"/>
                <a:gd name="T15" fmla="*/ 28 h 59"/>
                <a:gd name="T16" fmla="*/ 35 w 45"/>
                <a:gd name="T17" fmla="*/ 50 h 59"/>
                <a:gd name="T18" fmla="*/ 33 w 45"/>
                <a:gd name="T19" fmla="*/ 47 h 59"/>
                <a:gd name="T20" fmla="*/ 6 w 45"/>
                <a:gd name="T21" fmla="*/ 12 h 59"/>
                <a:gd name="T22" fmla="*/ 6 w 45"/>
                <a:gd name="T23" fmla="*/ 12 h 59"/>
                <a:gd name="T24" fmla="*/ 16 w 45"/>
                <a:gd name="T25" fmla="*/ 22 h 59"/>
                <a:gd name="T26" fmla="*/ 27 w 45"/>
                <a:gd name="T27" fmla="*/ 31 h 59"/>
                <a:gd name="T28" fmla="*/ 27 w 45"/>
                <a:gd name="T29" fmla="*/ 30 h 59"/>
                <a:gd name="T30" fmla="*/ 8 w 45"/>
                <a:gd name="T31" fmla="*/ 8 h 59"/>
                <a:gd name="T32" fmla="*/ 9 w 45"/>
                <a:gd name="T33" fmla="*/ 8 h 59"/>
                <a:gd name="T34" fmla="*/ 43 w 45"/>
                <a:gd name="T35" fmla="*/ 34 h 59"/>
                <a:gd name="T36" fmla="*/ 44 w 45"/>
                <a:gd name="T37" fmla="*/ 33 h 59"/>
                <a:gd name="T38" fmla="*/ 13 w 45"/>
                <a:gd name="T39" fmla="*/ 5 h 59"/>
                <a:gd name="T40" fmla="*/ 13 w 45"/>
                <a:gd name="T41" fmla="*/ 5 h 59"/>
                <a:gd name="T42" fmla="*/ 43 w 45"/>
                <a:gd name="T43" fmla="*/ 21 h 59"/>
                <a:gd name="T44" fmla="*/ 44 w 45"/>
                <a:gd name="T45" fmla="*/ 21 h 59"/>
                <a:gd name="T46" fmla="*/ 33 w 45"/>
                <a:gd name="T47" fmla="*/ 12 h 59"/>
                <a:gd name="T48" fmla="*/ 33 w 45"/>
                <a:gd name="T49" fmla="*/ 12 h 59"/>
                <a:gd name="T50" fmla="*/ 31 w 45"/>
                <a:gd name="T51" fmla="*/ 11 h 59"/>
                <a:gd name="T52" fmla="*/ 31 w 45"/>
                <a:gd name="T53" fmla="*/ 11 h 59"/>
                <a:gd name="T54" fmla="*/ 31 w 45"/>
                <a:gd name="T55" fmla="*/ 11 h 59"/>
                <a:gd name="T56" fmla="*/ 29 w 45"/>
                <a:gd name="T57" fmla="*/ 10 h 59"/>
                <a:gd name="T58" fmla="*/ 8 w 45"/>
                <a:gd name="T59"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5" h="59">
                  <a:moveTo>
                    <a:pt x="8" y="0"/>
                  </a:moveTo>
                  <a:cubicBezTo>
                    <a:pt x="6" y="0"/>
                    <a:pt x="5" y="1"/>
                    <a:pt x="5" y="2"/>
                  </a:cubicBezTo>
                  <a:cubicBezTo>
                    <a:pt x="4" y="6"/>
                    <a:pt x="1" y="3"/>
                    <a:pt x="1" y="10"/>
                  </a:cubicBezTo>
                  <a:cubicBezTo>
                    <a:pt x="0" y="11"/>
                    <a:pt x="0" y="12"/>
                    <a:pt x="0" y="13"/>
                  </a:cubicBezTo>
                  <a:cubicBezTo>
                    <a:pt x="0" y="21"/>
                    <a:pt x="7" y="42"/>
                    <a:pt x="22" y="55"/>
                  </a:cubicBezTo>
                  <a:cubicBezTo>
                    <a:pt x="23" y="56"/>
                    <a:pt x="24" y="58"/>
                    <a:pt x="26" y="59"/>
                  </a:cubicBezTo>
                  <a:cubicBezTo>
                    <a:pt x="17" y="50"/>
                    <a:pt x="3" y="23"/>
                    <a:pt x="6" y="23"/>
                  </a:cubicBezTo>
                  <a:cubicBezTo>
                    <a:pt x="6" y="23"/>
                    <a:pt x="8" y="25"/>
                    <a:pt x="10" y="28"/>
                  </a:cubicBezTo>
                  <a:cubicBezTo>
                    <a:pt x="21" y="42"/>
                    <a:pt x="33" y="50"/>
                    <a:pt x="35" y="50"/>
                  </a:cubicBezTo>
                  <a:cubicBezTo>
                    <a:pt x="36" y="50"/>
                    <a:pt x="35" y="49"/>
                    <a:pt x="33" y="47"/>
                  </a:cubicBezTo>
                  <a:cubicBezTo>
                    <a:pt x="24" y="40"/>
                    <a:pt x="4" y="13"/>
                    <a:pt x="6" y="12"/>
                  </a:cubicBezTo>
                  <a:cubicBezTo>
                    <a:pt x="6" y="12"/>
                    <a:pt x="6" y="12"/>
                    <a:pt x="6" y="12"/>
                  </a:cubicBezTo>
                  <a:cubicBezTo>
                    <a:pt x="7" y="12"/>
                    <a:pt x="11" y="17"/>
                    <a:pt x="16" y="22"/>
                  </a:cubicBezTo>
                  <a:cubicBezTo>
                    <a:pt x="20" y="26"/>
                    <a:pt x="25" y="31"/>
                    <a:pt x="27" y="31"/>
                  </a:cubicBezTo>
                  <a:cubicBezTo>
                    <a:pt x="27" y="31"/>
                    <a:pt x="27" y="31"/>
                    <a:pt x="27" y="30"/>
                  </a:cubicBezTo>
                  <a:cubicBezTo>
                    <a:pt x="26" y="24"/>
                    <a:pt x="5" y="8"/>
                    <a:pt x="8" y="8"/>
                  </a:cubicBezTo>
                  <a:cubicBezTo>
                    <a:pt x="9" y="8"/>
                    <a:pt x="9" y="8"/>
                    <a:pt x="9" y="8"/>
                  </a:cubicBezTo>
                  <a:cubicBezTo>
                    <a:pt x="15" y="10"/>
                    <a:pt x="41" y="34"/>
                    <a:pt x="43" y="34"/>
                  </a:cubicBezTo>
                  <a:cubicBezTo>
                    <a:pt x="44" y="34"/>
                    <a:pt x="44" y="33"/>
                    <a:pt x="44" y="33"/>
                  </a:cubicBezTo>
                  <a:cubicBezTo>
                    <a:pt x="42" y="28"/>
                    <a:pt x="7" y="5"/>
                    <a:pt x="13" y="5"/>
                  </a:cubicBezTo>
                  <a:cubicBezTo>
                    <a:pt x="13" y="5"/>
                    <a:pt x="13" y="5"/>
                    <a:pt x="13" y="5"/>
                  </a:cubicBezTo>
                  <a:cubicBezTo>
                    <a:pt x="19" y="5"/>
                    <a:pt x="39" y="21"/>
                    <a:pt x="43" y="21"/>
                  </a:cubicBezTo>
                  <a:cubicBezTo>
                    <a:pt x="43" y="21"/>
                    <a:pt x="43" y="21"/>
                    <a:pt x="44" y="21"/>
                  </a:cubicBezTo>
                  <a:cubicBezTo>
                    <a:pt x="45" y="19"/>
                    <a:pt x="37" y="14"/>
                    <a:pt x="33" y="12"/>
                  </a:cubicBezTo>
                  <a:cubicBezTo>
                    <a:pt x="33" y="12"/>
                    <a:pt x="33" y="12"/>
                    <a:pt x="33" y="12"/>
                  </a:cubicBezTo>
                  <a:cubicBezTo>
                    <a:pt x="32" y="12"/>
                    <a:pt x="32" y="11"/>
                    <a:pt x="31" y="11"/>
                  </a:cubicBezTo>
                  <a:cubicBezTo>
                    <a:pt x="31" y="11"/>
                    <a:pt x="31" y="11"/>
                    <a:pt x="31" y="11"/>
                  </a:cubicBezTo>
                  <a:cubicBezTo>
                    <a:pt x="31" y="11"/>
                    <a:pt x="31" y="11"/>
                    <a:pt x="31" y="11"/>
                  </a:cubicBezTo>
                  <a:cubicBezTo>
                    <a:pt x="30" y="10"/>
                    <a:pt x="30" y="10"/>
                    <a:pt x="29" y="10"/>
                  </a:cubicBezTo>
                  <a:cubicBezTo>
                    <a:pt x="17" y="2"/>
                    <a:pt x="11" y="0"/>
                    <a:pt x="8"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0" name="Freeform 214">
              <a:extLst>
                <a:ext uri="{FF2B5EF4-FFF2-40B4-BE49-F238E27FC236}">
                  <a16:creationId xmlns="" xmlns:a16="http://schemas.microsoft.com/office/drawing/2014/main" id="{FAA28E05-50BD-42EB-AE7D-B4DDE321DA9F}"/>
                </a:ext>
              </a:extLst>
            </p:cNvPr>
            <p:cNvSpPr>
              <a:spLocks/>
            </p:cNvSpPr>
            <p:nvPr/>
          </p:nvSpPr>
          <p:spPr bwMode="auto">
            <a:xfrm flipH="1">
              <a:off x="873125" y="5834063"/>
              <a:ext cx="174625" cy="79375"/>
            </a:xfrm>
            <a:custGeom>
              <a:avLst/>
              <a:gdLst>
                <a:gd name="T0" fmla="*/ 53 w 62"/>
                <a:gd name="T1" fmla="*/ 0 h 28"/>
                <a:gd name="T2" fmla="*/ 45 w 62"/>
                <a:gd name="T3" fmla="*/ 1 h 28"/>
                <a:gd name="T4" fmla="*/ 45 w 62"/>
                <a:gd name="T5" fmla="*/ 1 h 28"/>
                <a:gd name="T6" fmla="*/ 45 w 62"/>
                <a:gd name="T7" fmla="*/ 1 h 28"/>
                <a:gd name="T8" fmla="*/ 45 w 62"/>
                <a:gd name="T9" fmla="*/ 1 h 28"/>
                <a:gd name="T10" fmla="*/ 36 w 62"/>
                <a:gd name="T11" fmla="*/ 4 h 28"/>
                <a:gd name="T12" fmla="*/ 25 w 62"/>
                <a:gd name="T13" fmla="*/ 8 h 28"/>
                <a:gd name="T14" fmla="*/ 19 w 62"/>
                <a:gd name="T15" fmla="*/ 11 h 28"/>
                <a:gd name="T16" fmla="*/ 0 w 62"/>
                <a:gd name="T17" fmla="*/ 20 h 28"/>
                <a:gd name="T18" fmla="*/ 20 w 62"/>
                <a:gd name="T19" fmla="*/ 27 h 28"/>
                <a:gd name="T20" fmla="*/ 30 w 62"/>
                <a:gd name="T21" fmla="*/ 28 h 28"/>
                <a:gd name="T22" fmla="*/ 41 w 62"/>
                <a:gd name="T23" fmla="*/ 27 h 28"/>
                <a:gd name="T24" fmla="*/ 61 w 62"/>
                <a:gd name="T25" fmla="*/ 14 h 28"/>
                <a:gd name="T26" fmla="*/ 61 w 62"/>
                <a:gd name="T27" fmla="*/ 12 h 28"/>
                <a:gd name="T28" fmla="*/ 56 w 62"/>
                <a:gd name="T29" fmla="*/ 16 h 28"/>
                <a:gd name="T30" fmla="*/ 28 w 62"/>
                <a:gd name="T31" fmla="*/ 25 h 28"/>
                <a:gd name="T32" fmla="*/ 21 w 62"/>
                <a:gd name="T33" fmla="*/ 24 h 28"/>
                <a:gd name="T34" fmla="*/ 45 w 62"/>
                <a:gd name="T35" fmla="*/ 15 h 28"/>
                <a:gd name="T36" fmla="*/ 48 w 62"/>
                <a:gd name="T37" fmla="*/ 12 h 28"/>
                <a:gd name="T38" fmla="*/ 38 w 62"/>
                <a:gd name="T39" fmla="*/ 14 h 28"/>
                <a:gd name="T40" fmla="*/ 17 w 62"/>
                <a:gd name="T41" fmla="*/ 18 h 28"/>
                <a:gd name="T42" fmla="*/ 15 w 62"/>
                <a:gd name="T43" fmla="*/ 18 h 28"/>
                <a:gd name="T44" fmla="*/ 49 w 62"/>
                <a:gd name="T45" fmla="*/ 4 h 28"/>
                <a:gd name="T46" fmla="*/ 53 w 62"/>
                <a:gd name="T4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2" h="28">
                  <a:moveTo>
                    <a:pt x="53" y="0"/>
                  </a:moveTo>
                  <a:cubicBezTo>
                    <a:pt x="51" y="0"/>
                    <a:pt x="49" y="0"/>
                    <a:pt x="45" y="1"/>
                  </a:cubicBezTo>
                  <a:cubicBezTo>
                    <a:pt x="45" y="1"/>
                    <a:pt x="45" y="1"/>
                    <a:pt x="45" y="1"/>
                  </a:cubicBezTo>
                  <a:cubicBezTo>
                    <a:pt x="45" y="1"/>
                    <a:pt x="45" y="1"/>
                    <a:pt x="45" y="1"/>
                  </a:cubicBezTo>
                  <a:cubicBezTo>
                    <a:pt x="45" y="1"/>
                    <a:pt x="45" y="1"/>
                    <a:pt x="45" y="1"/>
                  </a:cubicBezTo>
                  <a:cubicBezTo>
                    <a:pt x="42" y="2"/>
                    <a:pt x="39" y="3"/>
                    <a:pt x="36" y="4"/>
                  </a:cubicBezTo>
                  <a:cubicBezTo>
                    <a:pt x="33" y="6"/>
                    <a:pt x="29" y="7"/>
                    <a:pt x="25" y="8"/>
                  </a:cubicBezTo>
                  <a:cubicBezTo>
                    <a:pt x="23" y="9"/>
                    <a:pt x="21" y="10"/>
                    <a:pt x="19" y="11"/>
                  </a:cubicBezTo>
                  <a:cubicBezTo>
                    <a:pt x="8" y="14"/>
                    <a:pt x="0" y="17"/>
                    <a:pt x="0" y="20"/>
                  </a:cubicBezTo>
                  <a:cubicBezTo>
                    <a:pt x="0" y="22"/>
                    <a:pt x="6" y="24"/>
                    <a:pt x="20" y="27"/>
                  </a:cubicBezTo>
                  <a:cubicBezTo>
                    <a:pt x="23" y="27"/>
                    <a:pt x="26" y="28"/>
                    <a:pt x="30" y="28"/>
                  </a:cubicBezTo>
                  <a:cubicBezTo>
                    <a:pt x="34" y="28"/>
                    <a:pt x="37" y="27"/>
                    <a:pt x="41" y="27"/>
                  </a:cubicBezTo>
                  <a:cubicBezTo>
                    <a:pt x="41" y="27"/>
                    <a:pt x="56" y="22"/>
                    <a:pt x="61" y="14"/>
                  </a:cubicBezTo>
                  <a:cubicBezTo>
                    <a:pt x="61" y="14"/>
                    <a:pt x="62" y="12"/>
                    <a:pt x="61" y="12"/>
                  </a:cubicBezTo>
                  <a:cubicBezTo>
                    <a:pt x="60" y="12"/>
                    <a:pt x="59" y="13"/>
                    <a:pt x="56" y="16"/>
                  </a:cubicBezTo>
                  <a:cubicBezTo>
                    <a:pt x="50" y="20"/>
                    <a:pt x="40" y="25"/>
                    <a:pt x="28" y="25"/>
                  </a:cubicBezTo>
                  <a:cubicBezTo>
                    <a:pt x="26" y="25"/>
                    <a:pt x="24" y="25"/>
                    <a:pt x="21" y="24"/>
                  </a:cubicBezTo>
                  <a:cubicBezTo>
                    <a:pt x="7" y="21"/>
                    <a:pt x="33" y="20"/>
                    <a:pt x="45" y="15"/>
                  </a:cubicBezTo>
                  <a:cubicBezTo>
                    <a:pt x="51" y="13"/>
                    <a:pt x="51" y="12"/>
                    <a:pt x="48" y="12"/>
                  </a:cubicBezTo>
                  <a:cubicBezTo>
                    <a:pt x="46" y="12"/>
                    <a:pt x="42" y="13"/>
                    <a:pt x="38" y="14"/>
                  </a:cubicBezTo>
                  <a:cubicBezTo>
                    <a:pt x="31" y="16"/>
                    <a:pt x="21" y="18"/>
                    <a:pt x="17" y="18"/>
                  </a:cubicBezTo>
                  <a:cubicBezTo>
                    <a:pt x="16" y="18"/>
                    <a:pt x="16" y="18"/>
                    <a:pt x="15" y="18"/>
                  </a:cubicBezTo>
                  <a:cubicBezTo>
                    <a:pt x="11" y="17"/>
                    <a:pt x="40" y="10"/>
                    <a:pt x="49" y="4"/>
                  </a:cubicBezTo>
                  <a:cubicBezTo>
                    <a:pt x="54" y="1"/>
                    <a:pt x="55" y="0"/>
                    <a:pt x="53"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1" name="Freeform 215">
              <a:extLst>
                <a:ext uri="{FF2B5EF4-FFF2-40B4-BE49-F238E27FC236}">
                  <a16:creationId xmlns="" xmlns:a16="http://schemas.microsoft.com/office/drawing/2014/main" id="{504EB550-9BA4-4A54-8FF9-0239090B3A79}"/>
                </a:ext>
              </a:extLst>
            </p:cNvPr>
            <p:cNvSpPr>
              <a:spLocks/>
            </p:cNvSpPr>
            <p:nvPr/>
          </p:nvSpPr>
          <p:spPr bwMode="auto">
            <a:xfrm flipH="1">
              <a:off x="431800" y="5497513"/>
              <a:ext cx="88900" cy="147638"/>
            </a:xfrm>
            <a:custGeom>
              <a:avLst/>
              <a:gdLst>
                <a:gd name="T0" fmla="*/ 29 w 31"/>
                <a:gd name="T1" fmla="*/ 0 h 52"/>
                <a:gd name="T2" fmla="*/ 2 w 31"/>
                <a:gd name="T3" fmla="*/ 28 h 52"/>
                <a:gd name="T4" fmla="*/ 0 w 31"/>
                <a:gd name="T5" fmla="*/ 30 h 52"/>
                <a:gd name="T6" fmla="*/ 21 w 31"/>
                <a:gd name="T7" fmla="*/ 12 h 52"/>
                <a:gd name="T8" fmla="*/ 21 w 31"/>
                <a:gd name="T9" fmla="*/ 12 h 52"/>
                <a:gd name="T10" fmla="*/ 7 w 31"/>
                <a:gd name="T11" fmla="*/ 37 h 52"/>
                <a:gd name="T12" fmla="*/ 7 w 31"/>
                <a:gd name="T13" fmla="*/ 36 h 52"/>
                <a:gd name="T14" fmla="*/ 24 w 31"/>
                <a:gd name="T15" fmla="*/ 15 h 52"/>
                <a:gd name="T16" fmla="*/ 22 w 31"/>
                <a:gd name="T17" fmla="*/ 19 h 52"/>
                <a:gd name="T18" fmla="*/ 6 w 31"/>
                <a:gd name="T19" fmla="*/ 52 h 52"/>
                <a:gd name="T20" fmla="*/ 6 w 31"/>
                <a:gd name="T21" fmla="*/ 52 h 52"/>
                <a:gd name="T22" fmla="*/ 10 w 31"/>
                <a:gd name="T23" fmla="*/ 50 h 52"/>
                <a:gd name="T24" fmla="*/ 28 w 31"/>
                <a:gd name="T25" fmla="*/ 13 h 52"/>
                <a:gd name="T26" fmla="*/ 31 w 31"/>
                <a:gd name="T27" fmla="*/ 3 h 52"/>
                <a:gd name="T28" fmla="*/ 29 w 31"/>
                <a:gd name="T29"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1" h="52">
                  <a:moveTo>
                    <a:pt x="29" y="0"/>
                  </a:moveTo>
                  <a:cubicBezTo>
                    <a:pt x="26" y="0"/>
                    <a:pt x="18" y="7"/>
                    <a:pt x="2" y="28"/>
                  </a:cubicBezTo>
                  <a:cubicBezTo>
                    <a:pt x="2" y="28"/>
                    <a:pt x="1" y="29"/>
                    <a:pt x="0" y="30"/>
                  </a:cubicBezTo>
                  <a:cubicBezTo>
                    <a:pt x="7" y="26"/>
                    <a:pt x="18" y="12"/>
                    <a:pt x="21" y="12"/>
                  </a:cubicBezTo>
                  <a:cubicBezTo>
                    <a:pt x="21" y="12"/>
                    <a:pt x="21" y="12"/>
                    <a:pt x="21" y="12"/>
                  </a:cubicBezTo>
                  <a:cubicBezTo>
                    <a:pt x="21" y="17"/>
                    <a:pt x="4" y="37"/>
                    <a:pt x="7" y="37"/>
                  </a:cubicBezTo>
                  <a:cubicBezTo>
                    <a:pt x="7" y="37"/>
                    <a:pt x="7" y="37"/>
                    <a:pt x="7" y="36"/>
                  </a:cubicBezTo>
                  <a:cubicBezTo>
                    <a:pt x="12" y="34"/>
                    <a:pt x="23" y="15"/>
                    <a:pt x="24" y="15"/>
                  </a:cubicBezTo>
                  <a:cubicBezTo>
                    <a:pt x="24" y="15"/>
                    <a:pt x="24" y="16"/>
                    <a:pt x="22" y="19"/>
                  </a:cubicBezTo>
                  <a:cubicBezTo>
                    <a:pt x="16" y="32"/>
                    <a:pt x="2" y="52"/>
                    <a:pt x="6" y="52"/>
                  </a:cubicBezTo>
                  <a:cubicBezTo>
                    <a:pt x="6" y="52"/>
                    <a:pt x="6" y="52"/>
                    <a:pt x="6" y="52"/>
                  </a:cubicBezTo>
                  <a:cubicBezTo>
                    <a:pt x="8" y="52"/>
                    <a:pt x="9" y="51"/>
                    <a:pt x="10" y="50"/>
                  </a:cubicBezTo>
                  <a:cubicBezTo>
                    <a:pt x="17" y="36"/>
                    <a:pt x="22" y="23"/>
                    <a:pt x="28" y="13"/>
                  </a:cubicBezTo>
                  <a:cubicBezTo>
                    <a:pt x="30" y="11"/>
                    <a:pt x="31" y="6"/>
                    <a:pt x="31" y="3"/>
                  </a:cubicBezTo>
                  <a:cubicBezTo>
                    <a:pt x="31" y="2"/>
                    <a:pt x="30" y="0"/>
                    <a:pt x="29"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2" name="Freeform 216">
              <a:extLst>
                <a:ext uri="{FF2B5EF4-FFF2-40B4-BE49-F238E27FC236}">
                  <a16:creationId xmlns="" xmlns:a16="http://schemas.microsoft.com/office/drawing/2014/main" id="{8D5AB818-E5A2-454C-A675-7FA10E1896A8}"/>
                </a:ext>
              </a:extLst>
            </p:cNvPr>
            <p:cNvSpPr>
              <a:spLocks/>
            </p:cNvSpPr>
            <p:nvPr/>
          </p:nvSpPr>
          <p:spPr bwMode="auto">
            <a:xfrm flipH="1">
              <a:off x="600075" y="5287963"/>
              <a:ext cx="25400" cy="73025"/>
            </a:xfrm>
            <a:custGeom>
              <a:avLst/>
              <a:gdLst>
                <a:gd name="T0" fmla="*/ 9 w 9"/>
                <a:gd name="T1" fmla="*/ 0 h 26"/>
                <a:gd name="T2" fmla="*/ 0 w 9"/>
                <a:gd name="T3" fmla="*/ 26 h 26"/>
                <a:gd name="T4" fmla="*/ 9 w 9"/>
                <a:gd name="T5" fmla="*/ 0 h 26"/>
              </a:gdLst>
              <a:ahLst/>
              <a:cxnLst>
                <a:cxn ang="0">
                  <a:pos x="T0" y="T1"/>
                </a:cxn>
                <a:cxn ang="0">
                  <a:pos x="T2" y="T3"/>
                </a:cxn>
                <a:cxn ang="0">
                  <a:pos x="T4" y="T5"/>
                </a:cxn>
              </a:cxnLst>
              <a:rect l="0" t="0" r="r" b="b"/>
              <a:pathLst>
                <a:path w="9" h="26">
                  <a:moveTo>
                    <a:pt x="9" y="0"/>
                  </a:moveTo>
                  <a:cubicBezTo>
                    <a:pt x="7" y="4"/>
                    <a:pt x="4" y="18"/>
                    <a:pt x="0" y="26"/>
                  </a:cubicBezTo>
                  <a:cubicBezTo>
                    <a:pt x="6" y="17"/>
                    <a:pt x="7" y="4"/>
                    <a:pt x="9"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3" name="Freeform 217">
              <a:extLst>
                <a:ext uri="{FF2B5EF4-FFF2-40B4-BE49-F238E27FC236}">
                  <a16:creationId xmlns="" xmlns:a16="http://schemas.microsoft.com/office/drawing/2014/main" id="{683E0170-B25E-4FD8-B79D-1B1ED6BF74D9}"/>
                </a:ext>
              </a:extLst>
            </p:cNvPr>
            <p:cNvSpPr>
              <a:spLocks/>
            </p:cNvSpPr>
            <p:nvPr/>
          </p:nvSpPr>
          <p:spPr bwMode="auto">
            <a:xfrm flipH="1">
              <a:off x="593724" y="5278438"/>
              <a:ext cx="42863" cy="96838"/>
            </a:xfrm>
            <a:custGeom>
              <a:avLst/>
              <a:gdLst>
                <a:gd name="T0" fmla="*/ 8 w 15"/>
                <a:gd name="T1" fmla="*/ 0 h 34"/>
                <a:gd name="T2" fmla="*/ 9 w 15"/>
                <a:gd name="T3" fmla="*/ 3 h 34"/>
                <a:gd name="T4" fmla="*/ 0 w 15"/>
                <a:gd name="T5" fmla="*/ 34 h 34"/>
                <a:gd name="T6" fmla="*/ 4 w 15"/>
                <a:gd name="T7" fmla="*/ 29 h 34"/>
                <a:gd name="T8" fmla="*/ 13 w 15"/>
                <a:gd name="T9" fmla="*/ 3 h 34"/>
                <a:gd name="T10" fmla="*/ 15 w 15"/>
                <a:gd name="T11" fmla="*/ 1 h 34"/>
                <a:gd name="T12" fmla="*/ 8 w 15"/>
                <a:gd name="T13" fmla="*/ 0 h 34"/>
              </a:gdLst>
              <a:ahLst/>
              <a:cxnLst>
                <a:cxn ang="0">
                  <a:pos x="T0" y="T1"/>
                </a:cxn>
                <a:cxn ang="0">
                  <a:pos x="T2" y="T3"/>
                </a:cxn>
                <a:cxn ang="0">
                  <a:pos x="T4" y="T5"/>
                </a:cxn>
                <a:cxn ang="0">
                  <a:pos x="T6" y="T7"/>
                </a:cxn>
                <a:cxn ang="0">
                  <a:pos x="T8" y="T9"/>
                </a:cxn>
                <a:cxn ang="0">
                  <a:pos x="T10" y="T11"/>
                </a:cxn>
                <a:cxn ang="0">
                  <a:pos x="T12" y="T13"/>
                </a:cxn>
              </a:cxnLst>
              <a:rect l="0" t="0" r="r" b="b"/>
              <a:pathLst>
                <a:path w="15" h="34">
                  <a:moveTo>
                    <a:pt x="8" y="0"/>
                  </a:moveTo>
                  <a:cubicBezTo>
                    <a:pt x="8" y="0"/>
                    <a:pt x="9" y="1"/>
                    <a:pt x="9" y="3"/>
                  </a:cubicBezTo>
                  <a:cubicBezTo>
                    <a:pt x="9" y="9"/>
                    <a:pt x="3" y="25"/>
                    <a:pt x="0" y="34"/>
                  </a:cubicBezTo>
                  <a:cubicBezTo>
                    <a:pt x="1" y="33"/>
                    <a:pt x="3" y="31"/>
                    <a:pt x="4" y="29"/>
                  </a:cubicBezTo>
                  <a:cubicBezTo>
                    <a:pt x="8" y="21"/>
                    <a:pt x="11" y="7"/>
                    <a:pt x="13" y="3"/>
                  </a:cubicBezTo>
                  <a:cubicBezTo>
                    <a:pt x="14" y="2"/>
                    <a:pt x="14" y="1"/>
                    <a:pt x="15" y="1"/>
                  </a:cubicBezTo>
                  <a:cubicBezTo>
                    <a:pt x="8" y="0"/>
                    <a:pt x="8" y="0"/>
                    <a:pt x="8" y="0"/>
                  </a:cubicBezTo>
                </a:path>
              </a:pathLst>
            </a:custGeom>
            <a:solidFill>
              <a:srgbClr val="FFFC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4" name="Freeform 218">
              <a:extLst>
                <a:ext uri="{FF2B5EF4-FFF2-40B4-BE49-F238E27FC236}">
                  <a16:creationId xmlns="" xmlns:a16="http://schemas.microsoft.com/office/drawing/2014/main" id="{61B2276E-C450-450B-804B-8F162AD04542}"/>
                </a:ext>
              </a:extLst>
            </p:cNvPr>
            <p:cNvSpPr>
              <a:spLocks/>
            </p:cNvSpPr>
            <p:nvPr/>
          </p:nvSpPr>
          <p:spPr bwMode="auto">
            <a:xfrm flipH="1">
              <a:off x="593725" y="52816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5" name="Freeform 219">
              <a:extLst>
                <a:ext uri="{FF2B5EF4-FFF2-40B4-BE49-F238E27FC236}">
                  <a16:creationId xmlns="" xmlns:a16="http://schemas.microsoft.com/office/drawing/2014/main" id="{62AF3DB8-451C-4980-9F16-7E712D40C45E}"/>
                </a:ext>
              </a:extLst>
            </p:cNvPr>
            <p:cNvSpPr>
              <a:spLocks/>
            </p:cNvSpPr>
            <p:nvPr/>
          </p:nvSpPr>
          <p:spPr bwMode="auto">
            <a:xfrm flipH="1">
              <a:off x="593725" y="5281613"/>
              <a:ext cx="0" cy="0"/>
            </a:xfrm>
            <a:custGeom>
              <a:avLst/>
              <a:gdLst/>
              <a:ahLst/>
              <a:cxnLst>
                <a:cxn ang="0">
                  <a:pos x="0" y="0"/>
                </a:cxn>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path>
              </a:pathLst>
            </a:custGeom>
            <a:solidFill>
              <a:srgbClr val="FFFC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6" name="Freeform 220">
              <a:extLst>
                <a:ext uri="{FF2B5EF4-FFF2-40B4-BE49-F238E27FC236}">
                  <a16:creationId xmlns="" xmlns:a16="http://schemas.microsoft.com/office/drawing/2014/main" id="{BA38B1E2-196C-4FA0-ADE7-2BFF5D89FCB2}"/>
                </a:ext>
              </a:extLst>
            </p:cNvPr>
            <p:cNvSpPr>
              <a:spLocks/>
            </p:cNvSpPr>
            <p:nvPr/>
          </p:nvSpPr>
          <p:spPr bwMode="auto">
            <a:xfrm flipH="1">
              <a:off x="571499" y="5284788"/>
              <a:ext cx="11113" cy="68263"/>
            </a:xfrm>
            <a:custGeom>
              <a:avLst/>
              <a:gdLst>
                <a:gd name="T0" fmla="*/ 2 w 4"/>
                <a:gd name="T1" fmla="*/ 0 h 24"/>
                <a:gd name="T2" fmla="*/ 0 w 4"/>
                <a:gd name="T3" fmla="*/ 24 h 24"/>
                <a:gd name="T4" fmla="*/ 2 w 4"/>
                <a:gd name="T5" fmla="*/ 0 h 24"/>
                <a:gd name="T6" fmla="*/ 2 w 4"/>
                <a:gd name="T7" fmla="*/ 0 h 24"/>
              </a:gdLst>
              <a:ahLst/>
              <a:cxnLst>
                <a:cxn ang="0">
                  <a:pos x="T0" y="T1"/>
                </a:cxn>
                <a:cxn ang="0">
                  <a:pos x="T2" y="T3"/>
                </a:cxn>
                <a:cxn ang="0">
                  <a:pos x="T4" y="T5"/>
                </a:cxn>
                <a:cxn ang="0">
                  <a:pos x="T6" y="T7"/>
                </a:cxn>
              </a:cxnLst>
              <a:rect l="0" t="0" r="r" b="b"/>
              <a:pathLst>
                <a:path w="4" h="24">
                  <a:moveTo>
                    <a:pt x="2" y="0"/>
                  </a:moveTo>
                  <a:cubicBezTo>
                    <a:pt x="0" y="3"/>
                    <a:pt x="3" y="18"/>
                    <a:pt x="0" y="24"/>
                  </a:cubicBezTo>
                  <a:cubicBezTo>
                    <a:pt x="4" y="17"/>
                    <a:pt x="0" y="3"/>
                    <a:pt x="2" y="0"/>
                  </a:cubicBezTo>
                  <a:cubicBezTo>
                    <a:pt x="2" y="0"/>
                    <a:pt x="2" y="0"/>
                    <a:pt x="2"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7" name="Freeform 221">
              <a:extLst>
                <a:ext uri="{FF2B5EF4-FFF2-40B4-BE49-F238E27FC236}">
                  <a16:creationId xmlns="" xmlns:a16="http://schemas.microsoft.com/office/drawing/2014/main" id="{1DD8622B-AC53-4082-AA4E-41D5AA89E60A}"/>
                </a:ext>
              </a:extLst>
            </p:cNvPr>
            <p:cNvSpPr>
              <a:spLocks/>
            </p:cNvSpPr>
            <p:nvPr/>
          </p:nvSpPr>
          <p:spPr bwMode="auto">
            <a:xfrm flipH="1">
              <a:off x="574675" y="5281613"/>
              <a:ext cx="19050" cy="71438"/>
            </a:xfrm>
            <a:custGeom>
              <a:avLst/>
              <a:gdLst>
                <a:gd name="T0" fmla="*/ 0 w 7"/>
                <a:gd name="T1" fmla="*/ 0 h 25"/>
                <a:gd name="T2" fmla="*/ 3 w 7"/>
                <a:gd name="T3" fmla="*/ 13 h 25"/>
                <a:gd name="T4" fmla="*/ 3 w 7"/>
                <a:gd name="T5" fmla="*/ 20 h 25"/>
                <a:gd name="T6" fmla="*/ 4 w 7"/>
                <a:gd name="T7" fmla="*/ 25 h 25"/>
                <a:gd name="T8" fmla="*/ 4 w 7"/>
                <a:gd name="T9" fmla="*/ 25 h 25"/>
                <a:gd name="T10" fmla="*/ 6 w 7"/>
                <a:gd name="T11" fmla="*/ 1 h 25"/>
                <a:gd name="T12" fmla="*/ 0 w 7"/>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7" h="25">
                  <a:moveTo>
                    <a:pt x="0" y="0"/>
                  </a:moveTo>
                  <a:cubicBezTo>
                    <a:pt x="3" y="2"/>
                    <a:pt x="3" y="7"/>
                    <a:pt x="3" y="13"/>
                  </a:cubicBezTo>
                  <a:cubicBezTo>
                    <a:pt x="3" y="15"/>
                    <a:pt x="3" y="18"/>
                    <a:pt x="3" y="20"/>
                  </a:cubicBezTo>
                  <a:cubicBezTo>
                    <a:pt x="3" y="22"/>
                    <a:pt x="3" y="24"/>
                    <a:pt x="4" y="25"/>
                  </a:cubicBezTo>
                  <a:cubicBezTo>
                    <a:pt x="4" y="25"/>
                    <a:pt x="4" y="25"/>
                    <a:pt x="4" y="25"/>
                  </a:cubicBezTo>
                  <a:cubicBezTo>
                    <a:pt x="7" y="19"/>
                    <a:pt x="4" y="4"/>
                    <a:pt x="6" y="1"/>
                  </a:cubicBezTo>
                  <a:cubicBezTo>
                    <a:pt x="0" y="0"/>
                    <a:pt x="0" y="0"/>
                    <a:pt x="0" y="0"/>
                  </a:cubicBezTo>
                </a:path>
              </a:pathLst>
            </a:custGeom>
            <a:solidFill>
              <a:srgbClr val="FFFC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8" name="Freeform 222">
              <a:extLst>
                <a:ext uri="{FF2B5EF4-FFF2-40B4-BE49-F238E27FC236}">
                  <a16:creationId xmlns="" xmlns:a16="http://schemas.microsoft.com/office/drawing/2014/main" id="{DAEA518D-328A-423E-897F-1EBF89CD2C4C}"/>
                </a:ext>
              </a:extLst>
            </p:cNvPr>
            <p:cNvSpPr>
              <a:spLocks/>
            </p:cNvSpPr>
            <p:nvPr/>
          </p:nvSpPr>
          <p:spPr bwMode="auto">
            <a:xfrm flipH="1">
              <a:off x="571500" y="5284788"/>
              <a:ext cx="6350" cy="3175"/>
            </a:xfrm>
            <a:custGeom>
              <a:avLst/>
              <a:gdLst>
                <a:gd name="T0" fmla="*/ 0 w 2"/>
                <a:gd name="T1" fmla="*/ 0 h 1"/>
                <a:gd name="T2" fmla="*/ 0 w 2"/>
                <a:gd name="T3" fmla="*/ 0 h 1"/>
                <a:gd name="T4" fmla="*/ 0 w 2"/>
                <a:gd name="T5" fmla="*/ 0 h 1"/>
                <a:gd name="T6" fmla="*/ 2 w 2"/>
                <a:gd name="T7" fmla="*/ 1 h 1"/>
                <a:gd name="T8" fmla="*/ 0 w 2"/>
                <a:gd name="T9" fmla="*/ 0 h 1"/>
              </a:gdLst>
              <a:ahLst/>
              <a:cxnLst>
                <a:cxn ang="0">
                  <a:pos x="T0" y="T1"/>
                </a:cxn>
                <a:cxn ang="0">
                  <a:pos x="T2" y="T3"/>
                </a:cxn>
                <a:cxn ang="0">
                  <a:pos x="T4" y="T5"/>
                </a:cxn>
                <a:cxn ang="0">
                  <a:pos x="T6" y="T7"/>
                </a:cxn>
                <a:cxn ang="0">
                  <a:pos x="T8" y="T9"/>
                </a:cxn>
              </a:cxnLst>
              <a:rect l="0" t="0" r="r" b="b"/>
              <a:pathLst>
                <a:path w="2" h="1">
                  <a:moveTo>
                    <a:pt x="0" y="0"/>
                  </a:moveTo>
                  <a:cubicBezTo>
                    <a:pt x="0" y="0"/>
                    <a:pt x="0" y="0"/>
                    <a:pt x="0" y="0"/>
                  </a:cubicBezTo>
                  <a:cubicBezTo>
                    <a:pt x="0" y="0"/>
                    <a:pt x="0" y="0"/>
                    <a:pt x="0" y="0"/>
                  </a:cubicBezTo>
                  <a:cubicBezTo>
                    <a:pt x="2" y="1"/>
                    <a:pt x="2" y="1"/>
                    <a:pt x="2" y="1"/>
                  </a:cubicBezTo>
                  <a:cubicBezTo>
                    <a:pt x="1" y="0"/>
                    <a:pt x="1" y="0"/>
                    <a:pt x="0"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9" name="Freeform 223">
              <a:extLst>
                <a:ext uri="{FF2B5EF4-FFF2-40B4-BE49-F238E27FC236}">
                  <a16:creationId xmlns="" xmlns:a16="http://schemas.microsoft.com/office/drawing/2014/main" id="{A643BC8E-7DE8-41AB-A1E1-EFFD547E8157}"/>
                </a:ext>
              </a:extLst>
            </p:cNvPr>
            <p:cNvSpPr>
              <a:spLocks/>
            </p:cNvSpPr>
            <p:nvPr/>
          </p:nvSpPr>
          <p:spPr bwMode="auto">
            <a:xfrm flipH="1">
              <a:off x="571500" y="5284788"/>
              <a:ext cx="6350" cy="3175"/>
            </a:xfrm>
            <a:custGeom>
              <a:avLst/>
              <a:gdLst>
                <a:gd name="T0" fmla="*/ 0 w 2"/>
                <a:gd name="T1" fmla="*/ 0 h 1"/>
                <a:gd name="T2" fmla="*/ 0 w 2"/>
                <a:gd name="T3" fmla="*/ 0 h 1"/>
                <a:gd name="T4" fmla="*/ 0 w 2"/>
                <a:gd name="T5" fmla="*/ 0 h 1"/>
                <a:gd name="T6" fmla="*/ 2 w 2"/>
                <a:gd name="T7" fmla="*/ 1 h 1"/>
                <a:gd name="T8" fmla="*/ 2 w 2"/>
                <a:gd name="T9" fmla="*/ 1 h 1"/>
                <a:gd name="T10" fmla="*/ 0 w 2"/>
                <a:gd name="T11" fmla="*/ 0 h 1"/>
              </a:gdLst>
              <a:ahLst/>
              <a:cxnLst>
                <a:cxn ang="0">
                  <a:pos x="T0" y="T1"/>
                </a:cxn>
                <a:cxn ang="0">
                  <a:pos x="T2" y="T3"/>
                </a:cxn>
                <a:cxn ang="0">
                  <a:pos x="T4" y="T5"/>
                </a:cxn>
                <a:cxn ang="0">
                  <a:pos x="T6" y="T7"/>
                </a:cxn>
                <a:cxn ang="0">
                  <a:pos x="T8" y="T9"/>
                </a:cxn>
                <a:cxn ang="0">
                  <a:pos x="T10" y="T11"/>
                </a:cxn>
              </a:cxnLst>
              <a:rect l="0" t="0" r="r" b="b"/>
              <a:pathLst>
                <a:path w="2" h="1">
                  <a:moveTo>
                    <a:pt x="0" y="0"/>
                  </a:moveTo>
                  <a:cubicBezTo>
                    <a:pt x="0" y="0"/>
                    <a:pt x="0" y="0"/>
                    <a:pt x="0" y="0"/>
                  </a:cubicBezTo>
                  <a:cubicBezTo>
                    <a:pt x="0" y="0"/>
                    <a:pt x="0" y="0"/>
                    <a:pt x="0" y="0"/>
                  </a:cubicBezTo>
                  <a:cubicBezTo>
                    <a:pt x="1" y="0"/>
                    <a:pt x="1" y="0"/>
                    <a:pt x="2" y="1"/>
                  </a:cubicBezTo>
                  <a:cubicBezTo>
                    <a:pt x="2" y="1"/>
                    <a:pt x="2" y="1"/>
                    <a:pt x="2" y="1"/>
                  </a:cubicBezTo>
                  <a:cubicBezTo>
                    <a:pt x="1" y="0"/>
                    <a:pt x="1" y="0"/>
                    <a:pt x="0" y="0"/>
                  </a:cubicBezTo>
                </a:path>
              </a:pathLst>
            </a:custGeom>
            <a:solidFill>
              <a:srgbClr val="FFFC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 name="Freeform 224">
              <a:extLst>
                <a:ext uri="{FF2B5EF4-FFF2-40B4-BE49-F238E27FC236}">
                  <a16:creationId xmlns="" xmlns:a16="http://schemas.microsoft.com/office/drawing/2014/main" id="{A45EFF56-8578-4A46-AD92-0476138DF725}"/>
                </a:ext>
              </a:extLst>
            </p:cNvPr>
            <p:cNvSpPr>
              <a:spLocks/>
            </p:cNvSpPr>
            <p:nvPr/>
          </p:nvSpPr>
          <p:spPr bwMode="auto">
            <a:xfrm flipH="1">
              <a:off x="696912" y="5287963"/>
              <a:ext cx="15875" cy="30163"/>
            </a:xfrm>
            <a:custGeom>
              <a:avLst/>
              <a:gdLst>
                <a:gd name="T0" fmla="*/ 6 w 6"/>
                <a:gd name="T1" fmla="*/ 0 h 11"/>
                <a:gd name="T2" fmla="*/ 0 w 6"/>
                <a:gd name="T3" fmla="*/ 11 h 11"/>
                <a:gd name="T4" fmla="*/ 6 w 6"/>
                <a:gd name="T5" fmla="*/ 0 h 11"/>
              </a:gdLst>
              <a:ahLst/>
              <a:cxnLst>
                <a:cxn ang="0">
                  <a:pos x="T0" y="T1"/>
                </a:cxn>
                <a:cxn ang="0">
                  <a:pos x="T2" y="T3"/>
                </a:cxn>
                <a:cxn ang="0">
                  <a:pos x="T4" y="T5"/>
                </a:cxn>
              </a:cxnLst>
              <a:rect l="0" t="0" r="r" b="b"/>
              <a:pathLst>
                <a:path w="6" h="11">
                  <a:moveTo>
                    <a:pt x="6" y="0"/>
                  </a:moveTo>
                  <a:cubicBezTo>
                    <a:pt x="4" y="3"/>
                    <a:pt x="2" y="7"/>
                    <a:pt x="0" y="11"/>
                  </a:cubicBezTo>
                  <a:cubicBezTo>
                    <a:pt x="2" y="7"/>
                    <a:pt x="4" y="3"/>
                    <a:pt x="6"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1" name="Freeform 225">
              <a:extLst>
                <a:ext uri="{FF2B5EF4-FFF2-40B4-BE49-F238E27FC236}">
                  <a16:creationId xmlns="" xmlns:a16="http://schemas.microsoft.com/office/drawing/2014/main" id="{AC561B88-5789-498C-9EC5-8CEE7BAD439C}"/>
                </a:ext>
              </a:extLst>
            </p:cNvPr>
            <p:cNvSpPr>
              <a:spLocks/>
            </p:cNvSpPr>
            <p:nvPr/>
          </p:nvSpPr>
          <p:spPr bwMode="auto">
            <a:xfrm flipH="1">
              <a:off x="679449" y="5273675"/>
              <a:ext cx="39688" cy="73025"/>
            </a:xfrm>
            <a:custGeom>
              <a:avLst/>
              <a:gdLst>
                <a:gd name="T0" fmla="*/ 14 w 14"/>
                <a:gd name="T1" fmla="*/ 0 h 26"/>
                <a:gd name="T2" fmla="*/ 8 w 14"/>
                <a:gd name="T3" fmla="*/ 2 h 26"/>
                <a:gd name="T4" fmla="*/ 8 w 14"/>
                <a:gd name="T5" fmla="*/ 5 h 26"/>
                <a:gd name="T6" fmla="*/ 2 w 14"/>
                <a:gd name="T7" fmla="*/ 16 h 26"/>
                <a:gd name="T8" fmla="*/ 1 w 14"/>
                <a:gd name="T9" fmla="*/ 26 h 26"/>
                <a:gd name="T10" fmla="*/ 14 w 14"/>
                <a:gd name="T11" fmla="*/ 0 h 26"/>
              </a:gdLst>
              <a:ahLst/>
              <a:cxnLst>
                <a:cxn ang="0">
                  <a:pos x="T0" y="T1"/>
                </a:cxn>
                <a:cxn ang="0">
                  <a:pos x="T2" y="T3"/>
                </a:cxn>
                <a:cxn ang="0">
                  <a:pos x="T4" y="T5"/>
                </a:cxn>
                <a:cxn ang="0">
                  <a:pos x="T6" y="T7"/>
                </a:cxn>
                <a:cxn ang="0">
                  <a:pos x="T8" y="T9"/>
                </a:cxn>
                <a:cxn ang="0">
                  <a:pos x="T10" y="T11"/>
                </a:cxn>
              </a:cxnLst>
              <a:rect l="0" t="0" r="r" b="b"/>
              <a:pathLst>
                <a:path w="14" h="26">
                  <a:moveTo>
                    <a:pt x="14" y="0"/>
                  </a:moveTo>
                  <a:cubicBezTo>
                    <a:pt x="8" y="2"/>
                    <a:pt x="8" y="2"/>
                    <a:pt x="8" y="2"/>
                  </a:cubicBezTo>
                  <a:cubicBezTo>
                    <a:pt x="9" y="2"/>
                    <a:pt x="8" y="3"/>
                    <a:pt x="8" y="5"/>
                  </a:cubicBezTo>
                  <a:cubicBezTo>
                    <a:pt x="6" y="8"/>
                    <a:pt x="4" y="12"/>
                    <a:pt x="2" y="16"/>
                  </a:cubicBezTo>
                  <a:cubicBezTo>
                    <a:pt x="1" y="20"/>
                    <a:pt x="0" y="24"/>
                    <a:pt x="1" y="26"/>
                  </a:cubicBezTo>
                  <a:cubicBezTo>
                    <a:pt x="3" y="20"/>
                    <a:pt x="6" y="11"/>
                    <a:pt x="14" y="0"/>
                  </a:cubicBezTo>
                </a:path>
              </a:pathLst>
            </a:custGeom>
            <a:solidFill>
              <a:srgbClr val="FFFC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2" name="Freeform 226">
              <a:extLst>
                <a:ext uri="{FF2B5EF4-FFF2-40B4-BE49-F238E27FC236}">
                  <a16:creationId xmlns="" xmlns:a16="http://schemas.microsoft.com/office/drawing/2014/main" id="{41DE8711-9E6C-4E2A-968C-9885BE61C0EF}"/>
                </a:ext>
              </a:extLst>
            </p:cNvPr>
            <p:cNvSpPr>
              <a:spLocks/>
            </p:cNvSpPr>
            <p:nvPr/>
          </p:nvSpPr>
          <p:spPr bwMode="auto">
            <a:xfrm flipH="1">
              <a:off x="1147762" y="5597525"/>
              <a:ext cx="655638" cy="649288"/>
            </a:xfrm>
            <a:custGeom>
              <a:avLst/>
              <a:gdLst>
                <a:gd name="T0" fmla="*/ 202 w 231"/>
                <a:gd name="T1" fmla="*/ 160 h 228"/>
                <a:gd name="T2" fmla="*/ 186 w 231"/>
                <a:gd name="T3" fmla="*/ 160 h 228"/>
                <a:gd name="T4" fmla="*/ 121 w 231"/>
                <a:gd name="T5" fmla="*/ 118 h 228"/>
                <a:gd name="T6" fmla="*/ 167 w 231"/>
                <a:gd name="T7" fmla="*/ 166 h 228"/>
                <a:gd name="T8" fmla="*/ 166 w 231"/>
                <a:gd name="T9" fmla="*/ 196 h 228"/>
                <a:gd name="T10" fmla="*/ 147 w 231"/>
                <a:gd name="T11" fmla="*/ 222 h 228"/>
                <a:gd name="T12" fmla="*/ 113 w 231"/>
                <a:gd name="T13" fmla="*/ 212 h 228"/>
                <a:gd name="T14" fmla="*/ 112 w 231"/>
                <a:gd name="T15" fmla="*/ 211 h 228"/>
                <a:gd name="T16" fmla="*/ 112 w 231"/>
                <a:gd name="T17" fmla="*/ 211 h 228"/>
                <a:gd name="T18" fmla="*/ 100 w 231"/>
                <a:gd name="T19" fmla="*/ 146 h 228"/>
                <a:gd name="T20" fmla="*/ 92 w 231"/>
                <a:gd name="T21" fmla="*/ 142 h 228"/>
                <a:gd name="T22" fmla="*/ 63 w 231"/>
                <a:gd name="T23" fmla="*/ 171 h 228"/>
                <a:gd name="T24" fmla="*/ 43 w 231"/>
                <a:gd name="T25" fmla="*/ 176 h 228"/>
                <a:gd name="T26" fmla="*/ 6 w 231"/>
                <a:gd name="T27" fmla="*/ 153 h 228"/>
                <a:gd name="T28" fmla="*/ 19 w 231"/>
                <a:gd name="T29" fmla="*/ 115 h 228"/>
                <a:gd name="T30" fmla="*/ 25 w 231"/>
                <a:gd name="T31" fmla="*/ 109 h 228"/>
                <a:gd name="T32" fmla="*/ 100 w 231"/>
                <a:gd name="T33" fmla="*/ 106 h 228"/>
                <a:gd name="T34" fmla="*/ 67 w 231"/>
                <a:gd name="T35" fmla="*/ 93 h 228"/>
                <a:gd name="T36" fmla="*/ 40 w 231"/>
                <a:gd name="T37" fmla="*/ 80 h 228"/>
                <a:gd name="T38" fmla="*/ 37 w 231"/>
                <a:gd name="T39" fmla="*/ 78 h 228"/>
                <a:gd name="T40" fmla="*/ 26 w 231"/>
                <a:gd name="T41" fmla="*/ 63 h 228"/>
                <a:gd name="T42" fmla="*/ 25 w 231"/>
                <a:gd name="T43" fmla="*/ 32 h 228"/>
                <a:gd name="T44" fmla="*/ 55 w 231"/>
                <a:gd name="T45" fmla="*/ 19 h 228"/>
                <a:gd name="T46" fmla="*/ 64 w 231"/>
                <a:gd name="T47" fmla="*/ 21 h 228"/>
                <a:gd name="T48" fmla="*/ 102 w 231"/>
                <a:gd name="T49" fmla="*/ 49 h 228"/>
                <a:gd name="T50" fmla="*/ 112 w 231"/>
                <a:gd name="T51" fmla="*/ 90 h 228"/>
                <a:gd name="T52" fmla="*/ 123 w 231"/>
                <a:gd name="T53" fmla="*/ 32 h 228"/>
                <a:gd name="T54" fmla="*/ 140 w 231"/>
                <a:gd name="T55" fmla="*/ 10 h 228"/>
                <a:gd name="T56" fmla="*/ 169 w 231"/>
                <a:gd name="T57" fmla="*/ 3 h 228"/>
                <a:gd name="T58" fmla="*/ 188 w 231"/>
                <a:gd name="T59" fmla="*/ 30 h 228"/>
                <a:gd name="T60" fmla="*/ 188 w 231"/>
                <a:gd name="T61" fmla="*/ 40 h 228"/>
                <a:gd name="T62" fmla="*/ 184 w 231"/>
                <a:gd name="T63" fmla="*/ 62 h 228"/>
                <a:gd name="T64" fmla="*/ 182 w 231"/>
                <a:gd name="T65" fmla="*/ 67 h 228"/>
                <a:gd name="T66" fmla="*/ 166 w 231"/>
                <a:gd name="T67" fmla="*/ 83 h 228"/>
                <a:gd name="T68" fmla="*/ 127 w 231"/>
                <a:gd name="T69" fmla="*/ 102 h 228"/>
                <a:gd name="T70" fmla="*/ 126 w 231"/>
                <a:gd name="T71" fmla="*/ 102 h 228"/>
                <a:gd name="T72" fmla="*/ 178 w 231"/>
                <a:gd name="T73" fmla="*/ 88 h 228"/>
                <a:gd name="T74" fmla="*/ 185 w 231"/>
                <a:gd name="T75" fmla="*/ 89 h 228"/>
                <a:gd name="T76" fmla="*/ 187 w 231"/>
                <a:gd name="T77" fmla="*/ 89 h 228"/>
                <a:gd name="T78" fmla="*/ 203 w 231"/>
                <a:gd name="T79" fmla="*/ 96 h 228"/>
                <a:gd name="T80" fmla="*/ 207 w 231"/>
                <a:gd name="T81" fmla="*/ 99 h 228"/>
                <a:gd name="T82" fmla="*/ 221 w 231"/>
                <a:gd name="T83" fmla="*/ 114 h 228"/>
                <a:gd name="T84" fmla="*/ 225 w 231"/>
                <a:gd name="T85" fmla="*/ 146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31" h="228">
                  <a:moveTo>
                    <a:pt x="225" y="146"/>
                  </a:moveTo>
                  <a:cubicBezTo>
                    <a:pt x="225" y="150"/>
                    <a:pt x="215" y="157"/>
                    <a:pt x="202" y="160"/>
                  </a:cubicBezTo>
                  <a:cubicBezTo>
                    <a:pt x="201" y="160"/>
                    <a:pt x="200" y="160"/>
                    <a:pt x="198" y="160"/>
                  </a:cubicBezTo>
                  <a:cubicBezTo>
                    <a:pt x="195" y="161"/>
                    <a:pt x="191" y="161"/>
                    <a:pt x="186" y="160"/>
                  </a:cubicBezTo>
                  <a:cubicBezTo>
                    <a:pt x="165" y="158"/>
                    <a:pt x="152" y="141"/>
                    <a:pt x="142" y="132"/>
                  </a:cubicBezTo>
                  <a:cubicBezTo>
                    <a:pt x="135" y="125"/>
                    <a:pt x="125" y="120"/>
                    <a:pt x="121" y="118"/>
                  </a:cubicBezTo>
                  <a:cubicBezTo>
                    <a:pt x="126" y="125"/>
                    <a:pt x="140" y="131"/>
                    <a:pt x="156" y="148"/>
                  </a:cubicBezTo>
                  <a:cubicBezTo>
                    <a:pt x="162" y="154"/>
                    <a:pt x="165" y="160"/>
                    <a:pt x="167" y="166"/>
                  </a:cubicBezTo>
                  <a:cubicBezTo>
                    <a:pt x="170" y="176"/>
                    <a:pt x="169" y="186"/>
                    <a:pt x="167" y="194"/>
                  </a:cubicBezTo>
                  <a:cubicBezTo>
                    <a:pt x="167" y="195"/>
                    <a:pt x="167" y="195"/>
                    <a:pt x="166" y="196"/>
                  </a:cubicBezTo>
                  <a:cubicBezTo>
                    <a:pt x="166" y="199"/>
                    <a:pt x="165" y="202"/>
                    <a:pt x="164" y="204"/>
                  </a:cubicBezTo>
                  <a:cubicBezTo>
                    <a:pt x="159" y="220"/>
                    <a:pt x="151" y="223"/>
                    <a:pt x="147" y="222"/>
                  </a:cubicBezTo>
                  <a:cubicBezTo>
                    <a:pt x="143" y="221"/>
                    <a:pt x="143" y="224"/>
                    <a:pt x="139" y="226"/>
                  </a:cubicBezTo>
                  <a:cubicBezTo>
                    <a:pt x="136" y="228"/>
                    <a:pt x="123" y="223"/>
                    <a:pt x="113" y="212"/>
                  </a:cubicBezTo>
                  <a:cubicBezTo>
                    <a:pt x="113" y="212"/>
                    <a:pt x="113" y="212"/>
                    <a:pt x="113" y="212"/>
                  </a:cubicBezTo>
                  <a:cubicBezTo>
                    <a:pt x="113" y="212"/>
                    <a:pt x="112" y="211"/>
                    <a:pt x="112" y="211"/>
                  </a:cubicBezTo>
                  <a:cubicBezTo>
                    <a:pt x="112" y="211"/>
                    <a:pt x="112" y="211"/>
                    <a:pt x="112" y="211"/>
                  </a:cubicBezTo>
                  <a:cubicBezTo>
                    <a:pt x="112" y="211"/>
                    <a:pt x="112" y="211"/>
                    <a:pt x="112" y="211"/>
                  </a:cubicBezTo>
                  <a:cubicBezTo>
                    <a:pt x="110" y="208"/>
                    <a:pt x="108" y="205"/>
                    <a:pt x="106" y="202"/>
                  </a:cubicBezTo>
                  <a:cubicBezTo>
                    <a:pt x="97" y="183"/>
                    <a:pt x="93" y="158"/>
                    <a:pt x="100" y="146"/>
                  </a:cubicBezTo>
                  <a:cubicBezTo>
                    <a:pt x="104" y="137"/>
                    <a:pt x="102" y="133"/>
                    <a:pt x="105" y="127"/>
                  </a:cubicBezTo>
                  <a:cubicBezTo>
                    <a:pt x="102" y="131"/>
                    <a:pt x="97" y="137"/>
                    <a:pt x="92" y="142"/>
                  </a:cubicBezTo>
                  <a:cubicBezTo>
                    <a:pt x="85" y="150"/>
                    <a:pt x="77" y="163"/>
                    <a:pt x="63" y="171"/>
                  </a:cubicBezTo>
                  <a:cubicBezTo>
                    <a:pt x="63" y="171"/>
                    <a:pt x="63" y="171"/>
                    <a:pt x="63" y="171"/>
                  </a:cubicBezTo>
                  <a:cubicBezTo>
                    <a:pt x="60" y="172"/>
                    <a:pt x="57" y="174"/>
                    <a:pt x="53" y="175"/>
                  </a:cubicBezTo>
                  <a:cubicBezTo>
                    <a:pt x="50" y="176"/>
                    <a:pt x="46" y="176"/>
                    <a:pt x="43" y="176"/>
                  </a:cubicBezTo>
                  <a:cubicBezTo>
                    <a:pt x="26" y="176"/>
                    <a:pt x="9" y="166"/>
                    <a:pt x="8" y="162"/>
                  </a:cubicBezTo>
                  <a:cubicBezTo>
                    <a:pt x="7" y="158"/>
                    <a:pt x="9" y="155"/>
                    <a:pt x="6" y="153"/>
                  </a:cubicBezTo>
                  <a:cubicBezTo>
                    <a:pt x="3" y="151"/>
                    <a:pt x="0" y="144"/>
                    <a:pt x="8" y="129"/>
                  </a:cubicBezTo>
                  <a:cubicBezTo>
                    <a:pt x="11" y="125"/>
                    <a:pt x="15" y="119"/>
                    <a:pt x="19" y="115"/>
                  </a:cubicBezTo>
                  <a:cubicBezTo>
                    <a:pt x="19" y="114"/>
                    <a:pt x="19" y="114"/>
                    <a:pt x="19" y="114"/>
                  </a:cubicBezTo>
                  <a:cubicBezTo>
                    <a:pt x="21" y="112"/>
                    <a:pt x="23" y="111"/>
                    <a:pt x="25" y="109"/>
                  </a:cubicBezTo>
                  <a:cubicBezTo>
                    <a:pt x="33" y="102"/>
                    <a:pt x="43" y="98"/>
                    <a:pt x="57" y="99"/>
                  </a:cubicBezTo>
                  <a:cubicBezTo>
                    <a:pt x="79" y="100"/>
                    <a:pt x="91" y="106"/>
                    <a:pt x="100" y="106"/>
                  </a:cubicBezTo>
                  <a:cubicBezTo>
                    <a:pt x="96" y="103"/>
                    <a:pt x="88" y="98"/>
                    <a:pt x="80" y="96"/>
                  </a:cubicBezTo>
                  <a:cubicBezTo>
                    <a:pt x="76" y="95"/>
                    <a:pt x="72" y="94"/>
                    <a:pt x="67" y="93"/>
                  </a:cubicBezTo>
                  <a:cubicBezTo>
                    <a:pt x="67" y="93"/>
                    <a:pt x="67" y="93"/>
                    <a:pt x="67" y="93"/>
                  </a:cubicBezTo>
                  <a:cubicBezTo>
                    <a:pt x="58" y="90"/>
                    <a:pt x="48" y="87"/>
                    <a:pt x="40" y="80"/>
                  </a:cubicBezTo>
                  <a:cubicBezTo>
                    <a:pt x="40" y="80"/>
                    <a:pt x="40" y="80"/>
                    <a:pt x="40" y="80"/>
                  </a:cubicBezTo>
                  <a:cubicBezTo>
                    <a:pt x="39" y="79"/>
                    <a:pt x="38" y="78"/>
                    <a:pt x="37" y="78"/>
                  </a:cubicBezTo>
                  <a:cubicBezTo>
                    <a:pt x="35" y="76"/>
                    <a:pt x="34" y="74"/>
                    <a:pt x="32" y="72"/>
                  </a:cubicBezTo>
                  <a:cubicBezTo>
                    <a:pt x="30" y="69"/>
                    <a:pt x="28" y="66"/>
                    <a:pt x="26" y="63"/>
                  </a:cubicBezTo>
                  <a:cubicBezTo>
                    <a:pt x="26" y="62"/>
                    <a:pt x="26" y="62"/>
                    <a:pt x="26" y="62"/>
                  </a:cubicBezTo>
                  <a:cubicBezTo>
                    <a:pt x="20" y="48"/>
                    <a:pt x="21" y="34"/>
                    <a:pt x="25" y="32"/>
                  </a:cubicBezTo>
                  <a:cubicBezTo>
                    <a:pt x="28" y="29"/>
                    <a:pt x="31" y="30"/>
                    <a:pt x="32" y="26"/>
                  </a:cubicBezTo>
                  <a:cubicBezTo>
                    <a:pt x="33" y="22"/>
                    <a:pt x="38" y="17"/>
                    <a:pt x="55" y="19"/>
                  </a:cubicBezTo>
                  <a:cubicBezTo>
                    <a:pt x="58" y="19"/>
                    <a:pt x="60" y="20"/>
                    <a:pt x="63" y="20"/>
                  </a:cubicBezTo>
                  <a:cubicBezTo>
                    <a:pt x="64" y="21"/>
                    <a:pt x="64" y="21"/>
                    <a:pt x="64" y="21"/>
                  </a:cubicBezTo>
                  <a:cubicBezTo>
                    <a:pt x="78" y="23"/>
                    <a:pt x="94" y="30"/>
                    <a:pt x="102" y="49"/>
                  </a:cubicBezTo>
                  <a:cubicBezTo>
                    <a:pt x="102" y="49"/>
                    <a:pt x="102" y="49"/>
                    <a:pt x="102" y="49"/>
                  </a:cubicBezTo>
                  <a:cubicBezTo>
                    <a:pt x="102" y="51"/>
                    <a:pt x="102" y="51"/>
                    <a:pt x="102" y="51"/>
                  </a:cubicBezTo>
                  <a:cubicBezTo>
                    <a:pt x="109" y="69"/>
                    <a:pt x="110" y="82"/>
                    <a:pt x="112" y="90"/>
                  </a:cubicBezTo>
                  <a:cubicBezTo>
                    <a:pt x="114" y="85"/>
                    <a:pt x="117" y="77"/>
                    <a:pt x="117" y="69"/>
                  </a:cubicBezTo>
                  <a:cubicBezTo>
                    <a:pt x="118" y="60"/>
                    <a:pt x="118" y="45"/>
                    <a:pt x="123" y="32"/>
                  </a:cubicBezTo>
                  <a:cubicBezTo>
                    <a:pt x="125" y="27"/>
                    <a:pt x="127" y="22"/>
                    <a:pt x="131" y="18"/>
                  </a:cubicBezTo>
                  <a:cubicBezTo>
                    <a:pt x="134" y="15"/>
                    <a:pt x="137" y="12"/>
                    <a:pt x="140" y="10"/>
                  </a:cubicBezTo>
                  <a:cubicBezTo>
                    <a:pt x="140" y="10"/>
                    <a:pt x="140" y="10"/>
                    <a:pt x="140" y="10"/>
                  </a:cubicBezTo>
                  <a:cubicBezTo>
                    <a:pt x="152" y="1"/>
                    <a:pt x="166" y="0"/>
                    <a:pt x="169" y="3"/>
                  </a:cubicBezTo>
                  <a:cubicBezTo>
                    <a:pt x="172" y="6"/>
                    <a:pt x="172" y="9"/>
                    <a:pt x="176" y="9"/>
                  </a:cubicBezTo>
                  <a:cubicBezTo>
                    <a:pt x="180" y="9"/>
                    <a:pt x="186" y="13"/>
                    <a:pt x="188" y="30"/>
                  </a:cubicBezTo>
                  <a:cubicBezTo>
                    <a:pt x="188" y="33"/>
                    <a:pt x="188" y="36"/>
                    <a:pt x="188" y="40"/>
                  </a:cubicBezTo>
                  <a:cubicBezTo>
                    <a:pt x="188" y="40"/>
                    <a:pt x="188" y="40"/>
                    <a:pt x="188" y="40"/>
                  </a:cubicBezTo>
                  <a:cubicBezTo>
                    <a:pt x="188" y="47"/>
                    <a:pt x="187" y="55"/>
                    <a:pt x="184" y="62"/>
                  </a:cubicBezTo>
                  <a:cubicBezTo>
                    <a:pt x="184" y="62"/>
                    <a:pt x="184" y="62"/>
                    <a:pt x="184" y="62"/>
                  </a:cubicBezTo>
                  <a:cubicBezTo>
                    <a:pt x="184" y="62"/>
                    <a:pt x="184" y="62"/>
                    <a:pt x="184" y="62"/>
                  </a:cubicBezTo>
                  <a:cubicBezTo>
                    <a:pt x="183" y="64"/>
                    <a:pt x="183" y="65"/>
                    <a:pt x="182" y="67"/>
                  </a:cubicBezTo>
                  <a:cubicBezTo>
                    <a:pt x="182" y="67"/>
                    <a:pt x="182" y="67"/>
                    <a:pt x="182" y="67"/>
                  </a:cubicBezTo>
                  <a:cubicBezTo>
                    <a:pt x="178" y="73"/>
                    <a:pt x="173" y="78"/>
                    <a:pt x="166" y="83"/>
                  </a:cubicBezTo>
                  <a:cubicBezTo>
                    <a:pt x="149" y="93"/>
                    <a:pt x="136" y="96"/>
                    <a:pt x="128" y="101"/>
                  </a:cubicBezTo>
                  <a:cubicBezTo>
                    <a:pt x="128" y="101"/>
                    <a:pt x="127" y="101"/>
                    <a:pt x="127" y="102"/>
                  </a:cubicBezTo>
                  <a:cubicBezTo>
                    <a:pt x="126" y="102"/>
                    <a:pt x="126" y="102"/>
                    <a:pt x="126" y="102"/>
                  </a:cubicBezTo>
                  <a:cubicBezTo>
                    <a:pt x="126" y="102"/>
                    <a:pt x="126" y="102"/>
                    <a:pt x="126" y="102"/>
                  </a:cubicBezTo>
                  <a:cubicBezTo>
                    <a:pt x="135" y="101"/>
                    <a:pt x="147" y="93"/>
                    <a:pt x="169" y="89"/>
                  </a:cubicBezTo>
                  <a:cubicBezTo>
                    <a:pt x="172" y="88"/>
                    <a:pt x="175" y="88"/>
                    <a:pt x="178" y="88"/>
                  </a:cubicBezTo>
                  <a:cubicBezTo>
                    <a:pt x="178" y="88"/>
                    <a:pt x="179" y="88"/>
                    <a:pt x="179" y="88"/>
                  </a:cubicBezTo>
                  <a:cubicBezTo>
                    <a:pt x="181" y="88"/>
                    <a:pt x="183" y="88"/>
                    <a:pt x="185" y="89"/>
                  </a:cubicBezTo>
                  <a:cubicBezTo>
                    <a:pt x="186" y="89"/>
                    <a:pt x="186" y="89"/>
                    <a:pt x="187" y="89"/>
                  </a:cubicBezTo>
                  <a:cubicBezTo>
                    <a:pt x="187" y="89"/>
                    <a:pt x="187" y="89"/>
                    <a:pt x="187" y="89"/>
                  </a:cubicBezTo>
                  <a:cubicBezTo>
                    <a:pt x="188" y="89"/>
                    <a:pt x="189" y="90"/>
                    <a:pt x="189" y="90"/>
                  </a:cubicBezTo>
                  <a:cubicBezTo>
                    <a:pt x="194" y="91"/>
                    <a:pt x="199" y="93"/>
                    <a:pt x="203" y="96"/>
                  </a:cubicBezTo>
                  <a:cubicBezTo>
                    <a:pt x="203" y="96"/>
                    <a:pt x="203" y="96"/>
                    <a:pt x="203" y="96"/>
                  </a:cubicBezTo>
                  <a:cubicBezTo>
                    <a:pt x="204" y="97"/>
                    <a:pt x="206" y="98"/>
                    <a:pt x="207" y="99"/>
                  </a:cubicBezTo>
                  <a:cubicBezTo>
                    <a:pt x="207" y="99"/>
                    <a:pt x="207" y="99"/>
                    <a:pt x="207" y="99"/>
                  </a:cubicBezTo>
                  <a:cubicBezTo>
                    <a:pt x="213" y="104"/>
                    <a:pt x="217" y="109"/>
                    <a:pt x="221" y="114"/>
                  </a:cubicBezTo>
                  <a:cubicBezTo>
                    <a:pt x="231" y="127"/>
                    <a:pt x="229" y="134"/>
                    <a:pt x="226" y="137"/>
                  </a:cubicBezTo>
                  <a:cubicBezTo>
                    <a:pt x="223" y="140"/>
                    <a:pt x="225" y="142"/>
                    <a:pt x="225" y="146"/>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3" name="Rectangle 227">
              <a:extLst>
                <a:ext uri="{FF2B5EF4-FFF2-40B4-BE49-F238E27FC236}">
                  <a16:creationId xmlns="" xmlns:a16="http://schemas.microsoft.com/office/drawing/2014/main" id="{FC4F91E0-2ED0-4E52-8BD8-1923637ED50B}"/>
                </a:ext>
              </a:extLst>
            </p:cNvPr>
            <p:cNvSpPr>
              <a:spLocks noChangeArrowheads="1"/>
            </p:cNvSpPr>
            <p:nvPr/>
          </p:nvSpPr>
          <p:spPr bwMode="auto">
            <a:xfrm flipH="1">
              <a:off x="1279524" y="5773738"/>
              <a:ext cx="1588" cy="1588"/>
            </a:xfrm>
            <a:prstGeom prst="rect">
              <a:avLst/>
            </a:prstGeom>
            <a:solidFill>
              <a:srgbClr val="FDEFF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4" name="Rectangle 228">
              <a:extLst>
                <a:ext uri="{FF2B5EF4-FFF2-40B4-BE49-F238E27FC236}">
                  <a16:creationId xmlns="" xmlns:a16="http://schemas.microsoft.com/office/drawing/2014/main" id="{11E1ACED-82A5-46BD-AF23-2E766FDEF41D}"/>
                </a:ext>
              </a:extLst>
            </p:cNvPr>
            <p:cNvSpPr>
              <a:spLocks noChangeArrowheads="1"/>
            </p:cNvSpPr>
            <p:nvPr/>
          </p:nvSpPr>
          <p:spPr bwMode="auto">
            <a:xfrm flipH="1">
              <a:off x="1279524" y="5773738"/>
              <a:ext cx="1588" cy="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5" name="Freeform 229">
              <a:extLst>
                <a:ext uri="{FF2B5EF4-FFF2-40B4-BE49-F238E27FC236}">
                  <a16:creationId xmlns="" xmlns:a16="http://schemas.microsoft.com/office/drawing/2014/main" id="{91A3379D-6A7B-41A9-AAC8-69D9FC5D4121}"/>
                </a:ext>
              </a:extLst>
            </p:cNvPr>
            <p:cNvSpPr>
              <a:spLocks noEditPoints="1"/>
            </p:cNvSpPr>
            <p:nvPr/>
          </p:nvSpPr>
          <p:spPr bwMode="auto">
            <a:xfrm flipH="1">
              <a:off x="1227137" y="5819775"/>
              <a:ext cx="471488" cy="50800"/>
            </a:xfrm>
            <a:custGeom>
              <a:avLst/>
              <a:gdLst>
                <a:gd name="T0" fmla="*/ 148 w 166"/>
                <a:gd name="T1" fmla="*/ 11 h 18"/>
                <a:gd name="T2" fmla="*/ 148 w 166"/>
                <a:gd name="T3" fmla="*/ 11 h 18"/>
                <a:gd name="T4" fmla="*/ 150 w 166"/>
                <a:gd name="T5" fmla="*/ 11 h 18"/>
                <a:gd name="T6" fmla="*/ 150 w 166"/>
                <a:gd name="T7" fmla="*/ 11 h 18"/>
                <a:gd name="T8" fmla="*/ 152 w 166"/>
                <a:gd name="T9" fmla="*/ 12 h 18"/>
                <a:gd name="T10" fmla="*/ 166 w 166"/>
                <a:gd name="T11" fmla="*/ 18 h 18"/>
                <a:gd name="T12" fmla="*/ 166 w 166"/>
                <a:gd name="T13" fmla="*/ 18 h 18"/>
                <a:gd name="T14" fmla="*/ 166 w 166"/>
                <a:gd name="T15" fmla="*/ 18 h 18"/>
                <a:gd name="T16" fmla="*/ 166 w 166"/>
                <a:gd name="T17" fmla="*/ 18 h 18"/>
                <a:gd name="T18" fmla="*/ 152 w 166"/>
                <a:gd name="T19" fmla="*/ 12 h 18"/>
                <a:gd name="T20" fmla="*/ 150 w 166"/>
                <a:gd name="T21" fmla="*/ 11 h 18"/>
                <a:gd name="T22" fmla="*/ 150 w 166"/>
                <a:gd name="T23" fmla="*/ 11 h 18"/>
                <a:gd name="T24" fmla="*/ 148 w 166"/>
                <a:gd name="T25" fmla="*/ 11 h 18"/>
                <a:gd name="T26" fmla="*/ 148 w 166"/>
                <a:gd name="T27" fmla="*/ 11 h 18"/>
                <a:gd name="T28" fmla="*/ 0 w 166"/>
                <a:gd name="T29" fmla="*/ 0 h 18"/>
                <a:gd name="T30" fmla="*/ 3 w 166"/>
                <a:gd name="T31" fmla="*/ 2 h 18"/>
                <a:gd name="T32" fmla="*/ 0 w 166"/>
                <a:gd name="T3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6" h="18">
                  <a:moveTo>
                    <a:pt x="148" y="11"/>
                  </a:moveTo>
                  <a:cubicBezTo>
                    <a:pt x="148" y="11"/>
                    <a:pt x="148" y="11"/>
                    <a:pt x="148" y="11"/>
                  </a:cubicBezTo>
                  <a:cubicBezTo>
                    <a:pt x="149" y="11"/>
                    <a:pt x="149" y="11"/>
                    <a:pt x="150" y="11"/>
                  </a:cubicBezTo>
                  <a:cubicBezTo>
                    <a:pt x="150" y="11"/>
                    <a:pt x="150" y="11"/>
                    <a:pt x="150" y="11"/>
                  </a:cubicBezTo>
                  <a:cubicBezTo>
                    <a:pt x="151" y="11"/>
                    <a:pt x="152" y="12"/>
                    <a:pt x="152" y="12"/>
                  </a:cubicBezTo>
                  <a:cubicBezTo>
                    <a:pt x="157" y="13"/>
                    <a:pt x="162" y="15"/>
                    <a:pt x="166" y="18"/>
                  </a:cubicBezTo>
                  <a:cubicBezTo>
                    <a:pt x="166" y="18"/>
                    <a:pt x="166" y="18"/>
                    <a:pt x="166" y="18"/>
                  </a:cubicBezTo>
                  <a:cubicBezTo>
                    <a:pt x="166" y="18"/>
                    <a:pt x="166" y="18"/>
                    <a:pt x="166" y="18"/>
                  </a:cubicBezTo>
                  <a:cubicBezTo>
                    <a:pt x="166" y="18"/>
                    <a:pt x="166" y="18"/>
                    <a:pt x="166" y="18"/>
                  </a:cubicBezTo>
                  <a:cubicBezTo>
                    <a:pt x="162" y="15"/>
                    <a:pt x="157" y="13"/>
                    <a:pt x="152" y="12"/>
                  </a:cubicBezTo>
                  <a:cubicBezTo>
                    <a:pt x="152" y="12"/>
                    <a:pt x="151" y="11"/>
                    <a:pt x="150" y="11"/>
                  </a:cubicBezTo>
                  <a:cubicBezTo>
                    <a:pt x="150" y="11"/>
                    <a:pt x="150" y="11"/>
                    <a:pt x="150" y="11"/>
                  </a:cubicBezTo>
                  <a:cubicBezTo>
                    <a:pt x="149" y="11"/>
                    <a:pt x="149" y="11"/>
                    <a:pt x="148" y="11"/>
                  </a:cubicBezTo>
                  <a:cubicBezTo>
                    <a:pt x="148" y="11"/>
                    <a:pt x="148" y="11"/>
                    <a:pt x="148" y="11"/>
                  </a:cubicBezTo>
                  <a:moveTo>
                    <a:pt x="0" y="0"/>
                  </a:moveTo>
                  <a:cubicBezTo>
                    <a:pt x="1" y="0"/>
                    <a:pt x="2" y="1"/>
                    <a:pt x="3" y="2"/>
                  </a:cubicBezTo>
                  <a:cubicBezTo>
                    <a:pt x="2" y="1"/>
                    <a:pt x="1" y="0"/>
                    <a:pt x="0" y="0"/>
                  </a:cubicBezTo>
                </a:path>
              </a:pathLst>
            </a:custGeom>
            <a:solidFill>
              <a:srgbClr val="B78B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6" name="Freeform 230">
              <a:extLst>
                <a:ext uri="{FF2B5EF4-FFF2-40B4-BE49-F238E27FC236}">
                  <a16:creationId xmlns="" xmlns:a16="http://schemas.microsoft.com/office/drawing/2014/main" id="{5D6F4594-4572-417A-9E33-49CFB7C12BE3}"/>
                </a:ext>
              </a:extLst>
            </p:cNvPr>
            <p:cNvSpPr>
              <a:spLocks/>
            </p:cNvSpPr>
            <p:nvPr/>
          </p:nvSpPr>
          <p:spPr bwMode="auto">
            <a:xfrm flipH="1">
              <a:off x="1227137" y="5651500"/>
              <a:ext cx="504825" cy="546100"/>
            </a:xfrm>
            <a:custGeom>
              <a:avLst/>
              <a:gdLst>
                <a:gd name="T0" fmla="*/ 98 w 178"/>
                <a:gd name="T1" fmla="*/ 13 h 192"/>
                <a:gd name="T2" fmla="*/ 87 w 178"/>
                <a:gd name="T3" fmla="*/ 71 h 192"/>
                <a:gd name="T4" fmla="*/ 77 w 178"/>
                <a:gd name="T5" fmla="*/ 32 h 192"/>
                <a:gd name="T6" fmla="*/ 77 w 178"/>
                <a:gd name="T7" fmla="*/ 30 h 192"/>
                <a:gd name="T8" fmla="*/ 67 w 178"/>
                <a:gd name="T9" fmla="*/ 22 h 192"/>
                <a:gd name="T10" fmla="*/ 61 w 178"/>
                <a:gd name="T11" fmla="*/ 29 h 192"/>
                <a:gd name="T12" fmla="*/ 75 w 178"/>
                <a:gd name="T13" fmla="*/ 66 h 192"/>
                <a:gd name="T14" fmla="*/ 71 w 178"/>
                <a:gd name="T15" fmla="*/ 68 h 192"/>
                <a:gd name="T16" fmla="*/ 65 w 178"/>
                <a:gd name="T17" fmla="*/ 69 h 192"/>
                <a:gd name="T18" fmla="*/ 20 w 178"/>
                <a:gd name="T19" fmla="*/ 43 h 192"/>
                <a:gd name="T20" fmla="*/ 18 w 178"/>
                <a:gd name="T21" fmla="*/ 61 h 192"/>
                <a:gd name="T22" fmla="*/ 12 w 178"/>
                <a:gd name="T23" fmla="*/ 59 h 192"/>
                <a:gd name="T24" fmla="*/ 15 w 178"/>
                <a:gd name="T25" fmla="*/ 61 h 192"/>
                <a:gd name="T26" fmla="*/ 55 w 178"/>
                <a:gd name="T27" fmla="*/ 77 h 192"/>
                <a:gd name="T28" fmla="*/ 75 w 178"/>
                <a:gd name="T29" fmla="*/ 87 h 192"/>
                <a:gd name="T30" fmla="*/ 32 w 178"/>
                <a:gd name="T31" fmla="*/ 80 h 192"/>
                <a:gd name="T32" fmla="*/ 34 w 178"/>
                <a:gd name="T33" fmla="*/ 85 h 192"/>
                <a:gd name="T34" fmla="*/ 14 w 178"/>
                <a:gd name="T35" fmla="*/ 107 h 192"/>
                <a:gd name="T36" fmla="*/ 42 w 178"/>
                <a:gd name="T37" fmla="*/ 111 h 192"/>
                <a:gd name="T38" fmla="*/ 43 w 178"/>
                <a:gd name="T39" fmla="*/ 122 h 192"/>
                <a:gd name="T40" fmla="*/ 72 w 178"/>
                <a:gd name="T41" fmla="*/ 110 h 192"/>
                <a:gd name="T42" fmla="*/ 80 w 178"/>
                <a:gd name="T43" fmla="*/ 108 h 192"/>
                <a:gd name="T44" fmla="*/ 75 w 178"/>
                <a:gd name="T45" fmla="*/ 127 h 192"/>
                <a:gd name="T46" fmla="*/ 87 w 178"/>
                <a:gd name="T47" fmla="*/ 192 h 192"/>
                <a:gd name="T48" fmla="*/ 85 w 178"/>
                <a:gd name="T49" fmla="*/ 124 h 192"/>
                <a:gd name="T50" fmla="*/ 94 w 178"/>
                <a:gd name="T51" fmla="*/ 125 h 192"/>
                <a:gd name="T52" fmla="*/ 100 w 178"/>
                <a:gd name="T53" fmla="*/ 114 h 192"/>
                <a:gd name="T54" fmla="*/ 117 w 178"/>
                <a:gd name="T55" fmla="*/ 122 h 192"/>
                <a:gd name="T56" fmla="*/ 96 w 178"/>
                <a:gd name="T57" fmla="*/ 99 h 192"/>
                <a:gd name="T58" fmla="*/ 117 w 178"/>
                <a:gd name="T59" fmla="*/ 113 h 192"/>
                <a:gd name="T60" fmla="*/ 173 w 178"/>
                <a:gd name="T61" fmla="*/ 141 h 192"/>
                <a:gd name="T62" fmla="*/ 137 w 178"/>
                <a:gd name="T63" fmla="*/ 117 h 192"/>
                <a:gd name="T64" fmla="*/ 119 w 178"/>
                <a:gd name="T65" fmla="*/ 105 h 192"/>
                <a:gd name="T66" fmla="*/ 143 w 178"/>
                <a:gd name="T67" fmla="*/ 105 h 192"/>
                <a:gd name="T68" fmla="*/ 163 w 178"/>
                <a:gd name="T69" fmla="*/ 92 h 192"/>
                <a:gd name="T70" fmla="*/ 117 w 178"/>
                <a:gd name="T71" fmla="*/ 88 h 192"/>
                <a:gd name="T72" fmla="*/ 178 w 178"/>
                <a:gd name="T73" fmla="*/ 77 h 192"/>
                <a:gd name="T74" fmla="*/ 162 w 178"/>
                <a:gd name="T75" fmla="*/ 70 h 192"/>
                <a:gd name="T76" fmla="*/ 154 w 178"/>
                <a:gd name="T77" fmla="*/ 69 h 192"/>
                <a:gd name="T78" fmla="*/ 153 w 178"/>
                <a:gd name="T79" fmla="*/ 69 h 192"/>
                <a:gd name="T80" fmla="*/ 101 w 178"/>
                <a:gd name="T81" fmla="*/ 83 h 192"/>
                <a:gd name="T82" fmla="*/ 101 w 178"/>
                <a:gd name="T83" fmla="*/ 83 h 192"/>
                <a:gd name="T84" fmla="*/ 157 w 178"/>
                <a:gd name="T85" fmla="*/ 48 h 192"/>
                <a:gd name="T86" fmla="*/ 159 w 178"/>
                <a:gd name="T87" fmla="*/ 43 h 192"/>
                <a:gd name="T88" fmla="*/ 122 w 178"/>
                <a:gd name="T89" fmla="*/ 69 h 192"/>
                <a:gd name="T90" fmla="*/ 145 w 178"/>
                <a:gd name="T91" fmla="*/ 34 h 192"/>
                <a:gd name="T92" fmla="*/ 112 w 178"/>
                <a:gd name="T93" fmla="*/ 59 h 192"/>
                <a:gd name="T94" fmla="*/ 100 w 178"/>
                <a:gd name="T95" fmla="*/ 50 h 192"/>
                <a:gd name="T96" fmla="*/ 97 w 178"/>
                <a:gd name="T97" fmla="*/ 40 h 192"/>
                <a:gd name="T98" fmla="*/ 114 w 178"/>
                <a:gd name="T99" fmla="*/ 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78" h="192">
                  <a:moveTo>
                    <a:pt x="114" y="0"/>
                  </a:moveTo>
                  <a:cubicBezTo>
                    <a:pt x="111" y="0"/>
                    <a:pt x="104" y="4"/>
                    <a:pt x="98" y="13"/>
                  </a:cubicBezTo>
                  <a:cubicBezTo>
                    <a:pt x="98" y="13"/>
                    <a:pt x="98" y="13"/>
                    <a:pt x="98" y="13"/>
                  </a:cubicBezTo>
                  <a:cubicBezTo>
                    <a:pt x="93" y="26"/>
                    <a:pt x="93" y="41"/>
                    <a:pt x="92" y="50"/>
                  </a:cubicBezTo>
                  <a:cubicBezTo>
                    <a:pt x="92" y="58"/>
                    <a:pt x="90" y="65"/>
                    <a:pt x="88" y="70"/>
                  </a:cubicBezTo>
                  <a:cubicBezTo>
                    <a:pt x="87" y="70"/>
                    <a:pt x="87" y="71"/>
                    <a:pt x="87" y="71"/>
                  </a:cubicBezTo>
                  <a:cubicBezTo>
                    <a:pt x="87" y="71"/>
                    <a:pt x="87" y="70"/>
                    <a:pt x="87" y="69"/>
                  </a:cubicBezTo>
                  <a:cubicBezTo>
                    <a:pt x="86" y="68"/>
                    <a:pt x="86" y="66"/>
                    <a:pt x="86" y="65"/>
                  </a:cubicBezTo>
                  <a:cubicBezTo>
                    <a:pt x="84" y="57"/>
                    <a:pt x="83" y="46"/>
                    <a:pt x="77" y="32"/>
                  </a:cubicBezTo>
                  <a:cubicBezTo>
                    <a:pt x="77" y="30"/>
                    <a:pt x="77" y="30"/>
                    <a:pt x="77" y="30"/>
                  </a:cubicBezTo>
                  <a:cubicBezTo>
                    <a:pt x="77" y="30"/>
                    <a:pt x="77" y="30"/>
                    <a:pt x="77" y="30"/>
                  </a:cubicBezTo>
                  <a:cubicBezTo>
                    <a:pt x="77" y="30"/>
                    <a:pt x="77" y="30"/>
                    <a:pt x="77" y="30"/>
                  </a:cubicBezTo>
                  <a:cubicBezTo>
                    <a:pt x="76" y="29"/>
                    <a:pt x="71" y="20"/>
                    <a:pt x="64" y="17"/>
                  </a:cubicBezTo>
                  <a:cubicBezTo>
                    <a:pt x="62" y="16"/>
                    <a:pt x="61" y="16"/>
                    <a:pt x="60" y="16"/>
                  </a:cubicBezTo>
                  <a:cubicBezTo>
                    <a:pt x="60" y="16"/>
                    <a:pt x="64" y="19"/>
                    <a:pt x="67" y="22"/>
                  </a:cubicBezTo>
                  <a:cubicBezTo>
                    <a:pt x="71" y="26"/>
                    <a:pt x="80" y="45"/>
                    <a:pt x="80" y="56"/>
                  </a:cubicBezTo>
                  <a:cubicBezTo>
                    <a:pt x="80" y="57"/>
                    <a:pt x="80" y="58"/>
                    <a:pt x="80" y="58"/>
                  </a:cubicBezTo>
                  <a:cubicBezTo>
                    <a:pt x="78" y="58"/>
                    <a:pt x="70" y="32"/>
                    <a:pt x="61" y="29"/>
                  </a:cubicBezTo>
                  <a:cubicBezTo>
                    <a:pt x="66" y="36"/>
                    <a:pt x="68" y="37"/>
                    <a:pt x="71" y="49"/>
                  </a:cubicBezTo>
                  <a:cubicBezTo>
                    <a:pt x="75" y="60"/>
                    <a:pt x="76" y="64"/>
                    <a:pt x="75" y="66"/>
                  </a:cubicBezTo>
                  <a:cubicBezTo>
                    <a:pt x="75" y="66"/>
                    <a:pt x="75" y="66"/>
                    <a:pt x="75" y="66"/>
                  </a:cubicBezTo>
                  <a:cubicBezTo>
                    <a:pt x="74" y="66"/>
                    <a:pt x="66" y="36"/>
                    <a:pt x="50" y="33"/>
                  </a:cubicBezTo>
                  <a:cubicBezTo>
                    <a:pt x="63" y="44"/>
                    <a:pt x="69" y="57"/>
                    <a:pt x="72" y="66"/>
                  </a:cubicBezTo>
                  <a:cubicBezTo>
                    <a:pt x="72" y="68"/>
                    <a:pt x="72" y="68"/>
                    <a:pt x="71" y="68"/>
                  </a:cubicBezTo>
                  <a:cubicBezTo>
                    <a:pt x="67" y="68"/>
                    <a:pt x="52" y="56"/>
                    <a:pt x="46" y="49"/>
                  </a:cubicBezTo>
                  <a:cubicBezTo>
                    <a:pt x="45" y="47"/>
                    <a:pt x="45" y="47"/>
                    <a:pt x="44" y="47"/>
                  </a:cubicBezTo>
                  <a:cubicBezTo>
                    <a:pt x="43" y="47"/>
                    <a:pt x="51" y="62"/>
                    <a:pt x="65" y="69"/>
                  </a:cubicBezTo>
                  <a:cubicBezTo>
                    <a:pt x="71" y="72"/>
                    <a:pt x="71" y="74"/>
                    <a:pt x="68" y="74"/>
                  </a:cubicBezTo>
                  <a:cubicBezTo>
                    <a:pt x="62" y="74"/>
                    <a:pt x="49" y="70"/>
                    <a:pt x="42" y="65"/>
                  </a:cubicBezTo>
                  <a:cubicBezTo>
                    <a:pt x="32" y="56"/>
                    <a:pt x="27" y="53"/>
                    <a:pt x="20" y="43"/>
                  </a:cubicBezTo>
                  <a:cubicBezTo>
                    <a:pt x="20" y="48"/>
                    <a:pt x="32" y="63"/>
                    <a:pt x="45" y="69"/>
                  </a:cubicBezTo>
                  <a:cubicBezTo>
                    <a:pt x="47" y="71"/>
                    <a:pt x="48" y="71"/>
                    <a:pt x="47" y="71"/>
                  </a:cubicBezTo>
                  <a:cubicBezTo>
                    <a:pt x="43" y="71"/>
                    <a:pt x="23" y="65"/>
                    <a:pt x="18" y="61"/>
                  </a:cubicBezTo>
                  <a:cubicBezTo>
                    <a:pt x="12" y="55"/>
                    <a:pt x="11" y="55"/>
                    <a:pt x="6" y="46"/>
                  </a:cubicBezTo>
                  <a:cubicBezTo>
                    <a:pt x="6" y="47"/>
                    <a:pt x="10" y="56"/>
                    <a:pt x="12" y="59"/>
                  </a:cubicBezTo>
                  <a:cubicBezTo>
                    <a:pt x="12" y="59"/>
                    <a:pt x="12" y="59"/>
                    <a:pt x="12" y="59"/>
                  </a:cubicBezTo>
                  <a:cubicBezTo>
                    <a:pt x="13" y="59"/>
                    <a:pt x="14" y="60"/>
                    <a:pt x="15" y="61"/>
                  </a:cubicBezTo>
                  <a:cubicBezTo>
                    <a:pt x="15" y="61"/>
                    <a:pt x="15" y="61"/>
                    <a:pt x="15" y="61"/>
                  </a:cubicBezTo>
                  <a:cubicBezTo>
                    <a:pt x="15" y="61"/>
                    <a:pt x="15" y="61"/>
                    <a:pt x="15" y="61"/>
                  </a:cubicBezTo>
                  <a:cubicBezTo>
                    <a:pt x="23" y="68"/>
                    <a:pt x="33" y="71"/>
                    <a:pt x="42" y="74"/>
                  </a:cubicBezTo>
                  <a:cubicBezTo>
                    <a:pt x="42" y="74"/>
                    <a:pt x="42" y="74"/>
                    <a:pt x="42" y="74"/>
                  </a:cubicBezTo>
                  <a:cubicBezTo>
                    <a:pt x="47" y="75"/>
                    <a:pt x="51" y="76"/>
                    <a:pt x="55" y="77"/>
                  </a:cubicBezTo>
                  <a:cubicBezTo>
                    <a:pt x="63" y="79"/>
                    <a:pt x="71" y="84"/>
                    <a:pt x="75" y="87"/>
                  </a:cubicBezTo>
                  <a:cubicBezTo>
                    <a:pt x="75" y="87"/>
                    <a:pt x="75" y="87"/>
                    <a:pt x="75" y="87"/>
                  </a:cubicBezTo>
                  <a:cubicBezTo>
                    <a:pt x="75" y="87"/>
                    <a:pt x="75" y="87"/>
                    <a:pt x="75" y="87"/>
                  </a:cubicBezTo>
                  <a:cubicBezTo>
                    <a:pt x="73" y="87"/>
                    <a:pt x="71" y="87"/>
                    <a:pt x="69" y="86"/>
                  </a:cubicBezTo>
                  <a:cubicBezTo>
                    <a:pt x="61" y="85"/>
                    <a:pt x="51" y="81"/>
                    <a:pt x="35" y="80"/>
                  </a:cubicBezTo>
                  <a:cubicBezTo>
                    <a:pt x="34" y="80"/>
                    <a:pt x="33" y="80"/>
                    <a:pt x="32" y="80"/>
                  </a:cubicBezTo>
                  <a:cubicBezTo>
                    <a:pt x="31" y="80"/>
                    <a:pt x="30" y="80"/>
                    <a:pt x="29" y="80"/>
                  </a:cubicBezTo>
                  <a:cubicBezTo>
                    <a:pt x="16" y="80"/>
                    <a:pt x="7" y="84"/>
                    <a:pt x="0" y="90"/>
                  </a:cubicBezTo>
                  <a:cubicBezTo>
                    <a:pt x="0" y="90"/>
                    <a:pt x="17" y="85"/>
                    <a:pt x="34" y="85"/>
                  </a:cubicBezTo>
                  <a:cubicBezTo>
                    <a:pt x="40" y="85"/>
                    <a:pt x="47" y="85"/>
                    <a:pt x="52" y="87"/>
                  </a:cubicBezTo>
                  <a:cubicBezTo>
                    <a:pt x="52" y="87"/>
                    <a:pt x="56" y="89"/>
                    <a:pt x="54" y="93"/>
                  </a:cubicBezTo>
                  <a:cubicBezTo>
                    <a:pt x="52" y="96"/>
                    <a:pt x="32" y="93"/>
                    <a:pt x="14" y="107"/>
                  </a:cubicBezTo>
                  <a:cubicBezTo>
                    <a:pt x="14" y="107"/>
                    <a:pt x="44" y="98"/>
                    <a:pt x="56" y="98"/>
                  </a:cubicBezTo>
                  <a:cubicBezTo>
                    <a:pt x="57" y="98"/>
                    <a:pt x="59" y="98"/>
                    <a:pt x="59" y="99"/>
                  </a:cubicBezTo>
                  <a:cubicBezTo>
                    <a:pt x="67" y="101"/>
                    <a:pt x="45" y="110"/>
                    <a:pt x="42" y="111"/>
                  </a:cubicBezTo>
                  <a:cubicBezTo>
                    <a:pt x="44" y="111"/>
                    <a:pt x="59" y="108"/>
                    <a:pt x="64" y="105"/>
                  </a:cubicBezTo>
                  <a:cubicBezTo>
                    <a:pt x="65" y="105"/>
                    <a:pt x="65" y="105"/>
                    <a:pt x="66" y="105"/>
                  </a:cubicBezTo>
                  <a:cubicBezTo>
                    <a:pt x="69" y="105"/>
                    <a:pt x="66" y="114"/>
                    <a:pt x="43" y="122"/>
                  </a:cubicBezTo>
                  <a:cubicBezTo>
                    <a:pt x="44" y="122"/>
                    <a:pt x="62" y="120"/>
                    <a:pt x="70" y="109"/>
                  </a:cubicBezTo>
                  <a:cubicBezTo>
                    <a:pt x="70" y="109"/>
                    <a:pt x="71" y="108"/>
                    <a:pt x="71" y="108"/>
                  </a:cubicBezTo>
                  <a:cubicBezTo>
                    <a:pt x="72" y="108"/>
                    <a:pt x="72" y="109"/>
                    <a:pt x="72" y="110"/>
                  </a:cubicBezTo>
                  <a:cubicBezTo>
                    <a:pt x="72" y="114"/>
                    <a:pt x="49" y="143"/>
                    <a:pt x="38" y="152"/>
                  </a:cubicBezTo>
                  <a:cubicBezTo>
                    <a:pt x="52" y="144"/>
                    <a:pt x="60" y="131"/>
                    <a:pt x="67" y="123"/>
                  </a:cubicBezTo>
                  <a:cubicBezTo>
                    <a:pt x="72" y="118"/>
                    <a:pt x="77" y="112"/>
                    <a:pt x="80" y="108"/>
                  </a:cubicBezTo>
                  <a:cubicBezTo>
                    <a:pt x="80" y="108"/>
                    <a:pt x="80" y="108"/>
                    <a:pt x="80" y="108"/>
                  </a:cubicBezTo>
                  <a:cubicBezTo>
                    <a:pt x="80" y="108"/>
                    <a:pt x="80" y="108"/>
                    <a:pt x="80" y="108"/>
                  </a:cubicBezTo>
                  <a:cubicBezTo>
                    <a:pt x="77" y="114"/>
                    <a:pt x="79" y="118"/>
                    <a:pt x="75" y="127"/>
                  </a:cubicBezTo>
                  <a:cubicBezTo>
                    <a:pt x="72" y="131"/>
                    <a:pt x="71" y="137"/>
                    <a:pt x="71" y="143"/>
                  </a:cubicBezTo>
                  <a:cubicBezTo>
                    <a:pt x="71" y="155"/>
                    <a:pt x="75" y="170"/>
                    <a:pt x="81" y="183"/>
                  </a:cubicBezTo>
                  <a:cubicBezTo>
                    <a:pt x="83" y="186"/>
                    <a:pt x="85" y="189"/>
                    <a:pt x="87" y="192"/>
                  </a:cubicBezTo>
                  <a:cubicBezTo>
                    <a:pt x="85" y="189"/>
                    <a:pt x="67" y="155"/>
                    <a:pt x="79" y="127"/>
                  </a:cubicBezTo>
                  <a:cubicBezTo>
                    <a:pt x="79" y="127"/>
                    <a:pt x="81" y="124"/>
                    <a:pt x="83" y="124"/>
                  </a:cubicBezTo>
                  <a:cubicBezTo>
                    <a:pt x="84" y="124"/>
                    <a:pt x="84" y="124"/>
                    <a:pt x="85" y="124"/>
                  </a:cubicBezTo>
                  <a:cubicBezTo>
                    <a:pt x="89" y="127"/>
                    <a:pt x="81" y="147"/>
                    <a:pt x="90" y="161"/>
                  </a:cubicBezTo>
                  <a:cubicBezTo>
                    <a:pt x="90" y="159"/>
                    <a:pt x="87" y="127"/>
                    <a:pt x="93" y="125"/>
                  </a:cubicBezTo>
                  <a:cubicBezTo>
                    <a:pt x="94" y="125"/>
                    <a:pt x="94" y="125"/>
                    <a:pt x="94" y="125"/>
                  </a:cubicBezTo>
                  <a:cubicBezTo>
                    <a:pt x="101" y="125"/>
                    <a:pt x="106" y="150"/>
                    <a:pt x="106" y="150"/>
                  </a:cubicBezTo>
                  <a:cubicBezTo>
                    <a:pt x="106" y="150"/>
                    <a:pt x="108" y="132"/>
                    <a:pt x="101" y="119"/>
                  </a:cubicBezTo>
                  <a:cubicBezTo>
                    <a:pt x="99" y="115"/>
                    <a:pt x="99" y="114"/>
                    <a:pt x="100" y="114"/>
                  </a:cubicBezTo>
                  <a:cubicBezTo>
                    <a:pt x="103" y="114"/>
                    <a:pt x="113" y="123"/>
                    <a:pt x="116" y="130"/>
                  </a:cubicBezTo>
                  <a:cubicBezTo>
                    <a:pt x="123" y="146"/>
                    <a:pt x="123" y="153"/>
                    <a:pt x="123" y="166"/>
                  </a:cubicBezTo>
                  <a:cubicBezTo>
                    <a:pt x="123" y="166"/>
                    <a:pt x="132" y="143"/>
                    <a:pt x="117" y="122"/>
                  </a:cubicBezTo>
                  <a:cubicBezTo>
                    <a:pt x="117" y="122"/>
                    <a:pt x="132" y="128"/>
                    <a:pt x="142" y="147"/>
                  </a:cubicBezTo>
                  <a:cubicBezTo>
                    <a:pt x="140" y="141"/>
                    <a:pt x="137" y="135"/>
                    <a:pt x="131" y="129"/>
                  </a:cubicBezTo>
                  <a:cubicBezTo>
                    <a:pt x="115" y="112"/>
                    <a:pt x="101" y="106"/>
                    <a:pt x="96" y="99"/>
                  </a:cubicBezTo>
                  <a:cubicBezTo>
                    <a:pt x="96" y="99"/>
                    <a:pt x="96" y="99"/>
                    <a:pt x="96" y="99"/>
                  </a:cubicBezTo>
                  <a:cubicBezTo>
                    <a:pt x="96" y="99"/>
                    <a:pt x="96" y="99"/>
                    <a:pt x="96" y="99"/>
                  </a:cubicBezTo>
                  <a:cubicBezTo>
                    <a:pt x="100" y="101"/>
                    <a:pt x="110" y="106"/>
                    <a:pt x="117" y="113"/>
                  </a:cubicBezTo>
                  <a:cubicBezTo>
                    <a:pt x="127" y="122"/>
                    <a:pt x="140" y="139"/>
                    <a:pt x="161" y="141"/>
                  </a:cubicBezTo>
                  <a:cubicBezTo>
                    <a:pt x="163" y="142"/>
                    <a:pt x="165" y="142"/>
                    <a:pt x="167" y="142"/>
                  </a:cubicBezTo>
                  <a:cubicBezTo>
                    <a:pt x="170" y="142"/>
                    <a:pt x="172" y="142"/>
                    <a:pt x="173" y="141"/>
                  </a:cubicBezTo>
                  <a:cubicBezTo>
                    <a:pt x="163" y="141"/>
                    <a:pt x="152" y="136"/>
                    <a:pt x="152" y="136"/>
                  </a:cubicBezTo>
                  <a:cubicBezTo>
                    <a:pt x="122" y="119"/>
                    <a:pt x="127" y="115"/>
                    <a:pt x="127" y="115"/>
                  </a:cubicBezTo>
                  <a:cubicBezTo>
                    <a:pt x="130" y="116"/>
                    <a:pt x="133" y="117"/>
                    <a:pt x="137" y="117"/>
                  </a:cubicBezTo>
                  <a:cubicBezTo>
                    <a:pt x="146" y="117"/>
                    <a:pt x="155" y="114"/>
                    <a:pt x="155" y="114"/>
                  </a:cubicBezTo>
                  <a:cubicBezTo>
                    <a:pt x="126" y="113"/>
                    <a:pt x="110" y="104"/>
                    <a:pt x="114" y="104"/>
                  </a:cubicBezTo>
                  <a:cubicBezTo>
                    <a:pt x="115" y="104"/>
                    <a:pt x="117" y="104"/>
                    <a:pt x="119" y="105"/>
                  </a:cubicBezTo>
                  <a:cubicBezTo>
                    <a:pt x="125" y="106"/>
                    <a:pt x="129" y="107"/>
                    <a:pt x="133" y="107"/>
                  </a:cubicBezTo>
                  <a:cubicBezTo>
                    <a:pt x="142" y="107"/>
                    <a:pt x="147" y="105"/>
                    <a:pt x="147" y="105"/>
                  </a:cubicBezTo>
                  <a:cubicBezTo>
                    <a:pt x="146" y="105"/>
                    <a:pt x="145" y="105"/>
                    <a:pt x="143" y="105"/>
                  </a:cubicBezTo>
                  <a:cubicBezTo>
                    <a:pt x="131" y="105"/>
                    <a:pt x="111" y="99"/>
                    <a:pt x="117" y="94"/>
                  </a:cubicBezTo>
                  <a:cubicBezTo>
                    <a:pt x="121" y="92"/>
                    <a:pt x="133" y="91"/>
                    <a:pt x="143" y="91"/>
                  </a:cubicBezTo>
                  <a:cubicBezTo>
                    <a:pt x="154" y="91"/>
                    <a:pt x="163" y="92"/>
                    <a:pt x="163" y="92"/>
                  </a:cubicBezTo>
                  <a:cubicBezTo>
                    <a:pt x="156" y="88"/>
                    <a:pt x="148" y="87"/>
                    <a:pt x="140" y="87"/>
                  </a:cubicBezTo>
                  <a:cubicBezTo>
                    <a:pt x="135" y="87"/>
                    <a:pt x="130" y="87"/>
                    <a:pt x="126" y="88"/>
                  </a:cubicBezTo>
                  <a:cubicBezTo>
                    <a:pt x="122" y="88"/>
                    <a:pt x="119" y="88"/>
                    <a:pt x="117" y="88"/>
                  </a:cubicBezTo>
                  <a:cubicBezTo>
                    <a:pt x="113" y="88"/>
                    <a:pt x="114" y="87"/>
                    <a:pt x="123" y="82"/>
                  </a:cubicBezTo>
                  <a:cubicBezTo>
                    <a:pt x="133" y="75"/>
                    <a:pt x="145" y="73"/>
                    <a:pt x="154" y="73"/>
                  </a:cubicBezTo>
                  <a:cubicBezTo>
                    <a:pt x="167" y="73"/>
                    <a:pt x="177" y="77"/>
                    <a:pt x="178" y="77"/>
                  </a:cubicBezTo>
                  <a:cubicBezTo>
                    <a:pt x="174" y="74"/>
                    <a:pt x="169" y="72"/>
                    <a:pt x="164" y="71"/>
                  </a:cubicBezTo>
                  <a:cubicBezTo>
                    <a:pt x="164" y="71"/>
                    <a:pt x="163" y="70"/>
                    <a:pt x="162" y="70"/>
                  </a:cubicBezTo>
                  <a:cubicBezTo>
                    <a:pt x="162" y="70"/>
                    <a:pt x="162" y="70"/>
                    <a:pt x="162" y="70"/>
                  </a:cubicBezTo>
                  <a:cubicBezTo>
                    <a:pt x="161" y="70"/>
                    <a:pt x="161" y="70"/>
                    <a:pt x="160" y="70"/>
                  </a:cubicBezTo>
                  <a:cubicBezTo>
                    <a:pt x="160" y="70"/>
                    <a:pt x="160" y="70"/>
                    <a:pt x="160" y="70"/>
                  </a:cubicBezTo>
                  <a:cubicBezTo>
                    <a:pt x="158" y="70"/>
                    <a:pt x="156" y="69"/>
                    <a:pt x="154" y="69"/>
                  </a:cubicBezTo>
                  <a:cubicBezTo>
                    <a:pt x="154" y="69"/>
                    <a:pt x="154" y="69"/>
                    <a:pt x="154" y="69"/>
                  </a:cubicBezTo>
                  <a:cubicBezTo>
                    <a:pt x="154" y="69"/>
                    <a:pt x="154" y="69"/>
                    <a:pt x="153" y="69"/>
                  </a:cubicBezTo>
                  <a:cubicBezTo>
                    <a:pt x="153" y="69"/>
                    <a:pt x="153" y="69"/>
                    <a:pt x="153" y="69"/>
                  </a:cubicBezTo>
                  <a:cubicBezTo>
                    <a:pt x="153" y="69"/>
                    <a:pt x="153" y="69"/>
                    <a:pt x="153" y="69"/>
                  </a:cubicBezTo>
                  <a:cubicBezTo>
                    <a:pt x="150" y="69"/>
                    <a:pt x="147" y="69"/>
                    <a:pt x="144" y="70"/>
                  </a:cubicBezTo>
                  <a:cubicBezTo>
                    <a:pt x="122" y="74"/>
                    <a:pt x="110" y="82"/>
                    <a:pt x="101" y="83"/>
                  </a:cubicBezTo>
                  <a:cubicBezTo>
                    <a:pt x="101" y="83"/>
                    <a:pt x="101" y="83"/>
                    <a:pt x="101" y="83"/>
                  </a:cubicBezTo>
                  <a:cubicBezTo>
                    <a:pt x="101" y="83"/>
                    <a:pt x="101" y="83"/>
                    <a:pt x="101" y="83"/>
                  </a:cubicBezTo>
                  <a:cubicBezTo>
                    <a:pt x="101" y="83"/>
                    <a:pt x="101" y="83"/>
                    <a:pt x="101" y="83"/>
                  </a:cubicBezTo>
                  <a:cubicBezTo>
                    <a:pt x="102" y="82"/>
                    <a:pt x="102" y="82"/>
                    <a:pt x="103" y="82"/>
                  </a:cubicBezTo>
                  <a:cubicBezTo>
                    <a:pt x="111" y="77"/>
                    <a:pt x="124" y="74"/>
                    <a:pt x="141" y="64"/>
                  </a:cubicBezTo>
                  <a:cubicBezTo>
                    <a:pt x="148" y="59"/>
                    <a:pt x="153" y="54"/>
                    <a:pt x="157" y="48"/>
                  </a:cubicBezTo>
                  <a:cubicBezTo>
                    <a:pt x="157" y="48"/>
                    <a:pt x="157" y="48"/>
                    <a:pt x="157" y="48"/>
                  </a:cubicBezTo>
                  <a:cubicBezTo>
                    <a:pt x="159" y="43"/>
                    <a:pt x="159" y="43"/>
                    <a:pt x="159" y="43"/>
                  </a:cubicBezTo>
                  <a:cubicBezTo>
                    <a:pt x="159" y="43"/>
                    <a:pt x="159" y="43"/>
                    <a:pt x="159" y="43"/>
                  </a:cubicBezTo>
                  <a:cubicBezTo>
                    <a:pt x="159" y="43"/>
                    <a:pt x="159" y="43"/>
                    <a:pt x="159" y="43"/>
                  </a:cubicBezTo>
                  <a:cubicBezTo>
                    <a:pt x="159" y="43"/>
                    <a:pt x="159" y="43"/>
                    <a:pt x="159" y="43"/>
                  </a:cubicBezTo>
                  <a:cubicBezTo>
                    <a:pt x="153" y="54"/>
                    <a:pt x="127" y="69"/>
                    <a:pt x="122" y="69"/>
                  </a:cubicBezTo>
                  <a:cubicBezTo>
                    <a:pt x="121" y="69"/>
                    <a:pt x="121" y="69"/>
                    <a:pt x="121" y="69"/>
                  </a:cubicBezTo>
                  <a:cubicBezTo>
                    <a:pt x="118" y="69"/>
                    <a:pt x="119" y="68"/>
                    <a:pt x="119" y="68"/>
                  </a:cubicBezTo>
                  <a:cubicBezTo>
                    <a:pt x="137" y="60"/>
                    <a:pt x="143" y="40"/>
                    <a:pt x="145" y="34"/>
                  </a:cubicBezTo>
                  <a:cubicBezTo>
                    <a:pt x="140" y="49"/>
                    <a:pt x="115" y="66"/>
                    <a:pt x="110" y="66"/>
                  </a:cubicBezTo>
                  <a:cubicBezTo>
                    <a:pt x="109" y="66"/>
                    <a:pt x="109" y="66"/>
                    <a:pt x="109" y="66"/>
                  </a:cubicBezTo>
                  <a:cubicBezTo>
                    <a:pt x="108" y="63"/>
                    <a:pt x="112" y="59"/>
                    <a:pt x="112" y="59"/>
                  </a:cubicBezTo>
                  <a:cubicBezTo>
                    <a:pt x="123" y="45"/>
                    <a:pt x="126" y="32"/>
                    <a:pt x="126" y="31"/>
                  </a:cubicBezTo>
                  <a:cubicBezTo>
                    <a:pt x="123" y="38"/>
                    <a:pt x="108" y="57"/>
                    <a:pt x="103" y="57"/>
                  </a:cubicBezTo>
                  <a:cubicBezTo>
                    <a:pt x="101" y="57"/>
                    <a:pt x="100" y="55"/>
                    <a:pt x="100" y="50"/>
                  </a:cubicBezTo>
                  <a:cubicBezTo>
                    <a:pt x="103" y="28"/>
                    <a:pt x="122" y="10"/>
                    <a:pt x="122" y="10"/>
                  </a:cubicBezTo>
                  <a:cubicBezTo>
                    <a:pt x="115" y="11"/>
                    <a:pt x="110" y="18"/>
                    <a:pt x="105" y="25"/>
                  </a:cubicBezTo>
                  <a:cubicBezTo>
                    <a:pt x="103" y="29"/>
                    <a:pt x="98" y="40"/>
                    <a:pt x="97" y="40"/>
                  </a:cubicBezTo>
                  <a:cubicBezTo>
                    <a:pt x="96" y="40"/>
                    <a:pt x="96" y="38"/>
                    <a:pt x="96" y="30"/>
                  </a:cubicBezTo>
                  <a:cubicBezTo>
                    <a:pt x="99" y="8"/>
                    <a:pt x="114" y="0"/>
                    <a:pt x="114" y="0"/>
                  </a:cubicBezTo>
                  <a:cubicBezTo>
                    <a:pt x="114" y="0"/>
                    <a:pt x="114" y="0"/>
                    <a:pt x="114" y="0"/>
                  </a:cubicBezTo>
                </a:path>
              </a:pathLst>
            </a:custGeom>
            <a:solidFill>
              <a:srgbClr val="FCE9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7" name="Freeform 231">
              <a:extLst>
                <a:ext uri="{FF2B5EF4-FFF2-40B4-BE49-F238E27FC236}">
                  <a16:creationId xmlns="" xmlns:a16="http://schemas.microsoft.com/office/drawing/2014/main" id="{18FCC808-AC5A-4AA8-AF7B-672510535019}"/>
                </a:ext>
              </a:extLst>
            </p:cNvPr>
            <p:cNvSpPr>
              <a:spLocks/>
            </p:cNvSpPr>
            <p:nvPr/>
          </p:nvSpPr>
          <p:spPr bwMode="auto">
            <a:xfrm flipH="1">
              <a:off x="1346200" y="5741988"/>
              <a:ext cx="292100" cy="315913"/>
            </a:xfrm>
            <a:custGeom>
              <a:avLst/>
              <a:gdLst>
                <a:gd name="T0" fmla="*/ 61 w 103"/>
                <a:gd name="T1" fmla="*/ 53 h 111"/>
                <a:gd name="T2" fmla="*/ 94 w 103"/>
                <a:gd name="T3" fmla="*/ 52 h 111"/>
                <a:gd name="T4" fmla="*/ 94 w 103"/>
                <a:gd name="T5" fmla="*/ 51 h 111"/>
                <a:gd name="T6" fmla="*/ 58 w 103"/>
                <a:gd name="T7" fmla="*/ 53 h 111"/>
                <a:gd name="T8" fmla="*/ 91 w 103"/>
                <a:gd name="T9" fmla="*/ 25 h 111"/>
                <a:gd name="T10" fmla="*/ 58 w 103"/>
                <a:gd name="T11" fmla="*/ 50 h 111"/>
                <a:gd name="T12" fmla="*/ 57 w 103"/>
                <a:gd name="T13" fmla="*/ 3 h 111"/>
                <a:gd name="T14" fmla="*/ 55 w 103"/>
                <a:gd name="T15" fmla="*/ 3 h 111"/>
                <a:gd name="T16" fmla="*/ 56 w 103"/>
                <a:gd name="T17" fmla="*/ 5 h 111"/>
                <a:gd name="T18" fmla="*/ 54 w 103"/>
                <a:gd name="T19" fmla="*/ 30 h 111"/>
                <a:gd name="T20" fmla="*/ 52 w 103"/>
                <a:gd name="T21" fmla="*/ 30 h 111"/>
                <a:gd name="T22" fmla="*/ 54 w 103"/>
                <a:gd name="T23" fmla="*/ 32 h 111"/>
                <a:gd name="T24" fmla="*/ 55 w 103"/>
                <a:gd name="T25" fmla="*/ 51 h 111"/>
                <a:gd name="T26" fmla="*/ 34 w 103"/>
                <a:gd name="T27" fmla="*/ 16 h 111"/>
                <a:gd name="T28" fmla="*/ 32 w 103"/>
                <a:gd name="T29" fmla="*/ 16 h 111"/>
                <a:gd name="T30" fmla="*/ 34 w 103"/>
                <a:gd name="T31" fmla="*/ 17 h 111"/>
                <a:gd name="T32" fmla="*/ 54 w 103"/>
                <a:gd name="T33" fmla="*/ 51 h 111"/>
                <a:gd name="T34" fmla="*/ 36 w 103"/>
                <a:gd name="T35" fmla="*/ 28 h 111"/>
                <a:gd name="T36" fmla="*/ 33 w 103"/>
                <a:gd name="T37" fmla="*/ 27 h 111"/>
                <a:gd name="T38" fmla="*/ 36 w 103"/>
                <a:gd name="T39" fmla="*/ 29 h 111"/>
                <a:gd name="T40" fmla="*/ 53 w 103"/>
                <a:gd name="T41" fmla="*/ 52 h 111"/>
                <a:gd name="T42" fmla="*/ 7 w 103"/>
                <a:gd name="T43" fmla="*/ 36 h 111"/>
                <a:gd name="T44" fmla="*/ 7 w 103"/>
                <a:gd name="T45" fmla="*/ 37 h 111"/>
                <a:gd name="T46" fmla="*/ 22 w 103"/>
                <a:gd name="T47" fmla="*/ 48 h 111"/>
                <a:gd name="T48" fmla="*/ 19 w 103"/>
                <a:gd name="T49" fmla="*/ 49 h 111"/>
                <a:gd name="T50" fmla="*/ 51 w 103"/>
                <a:gd name="T51" fmla="*/ 54 h 111"/>
                <a:gd name="T52" fmla="*/ 9 w 103"/>
                <a:gd name="T53" fmla="*/ 72 h 111"/>
                <a:gd name="T54" fmla="*/ 10 w 103"/>
                <a:gd name="T55" fmla="*/ 73 h 111"/>
                <a:gd name="T56" fmla="*/ 20 w 103"/>
                <a:gd name="T57" fmla="*/ 79 h 111"/>
                <a:gd name="T58" fmla="*/ 19 w 103"/>
                <a:gd name="T59" fmla="*/ 84 h 111"/>
                <a:gd name="T60" fmla="*/ 53 w 103"/>
                <a:gd name="T61" fmla="*/ 57 h 111"/>
                <a:gd name="T62" fmla="*/ 32 w 103"/>
                <a:gd name="T63" fmla="*/ 78 h 111"/>
                <a:gd name="T64" fmla="*/ 35 w 103"/>
                <a:gd name="T65" fmla="*/ 76 h 111"/>
                <a:gd name="T66" fmla="*/ 33 w 103"/>
                <a:gd name="T67" fmla="*/ 85 h 111"/>
                <a:gd name="T68" fmla="*/ 33 w 103"/>
                <a:gd name="T69" fmla="*/ 87 h 111"/>
                <a:gd name="T70" fmla="*/ 55 w 103"/>
                <a:gd name="T71" fmla="*/ 61 h 111"/>
                <a:gd name="T72" fmla="*/ 45 w 103"/>
                <a:gd name="T73" fmla="*/ 92 h 111"/>
                <a:gd name="T74" fmla="*/ 43 w 103"/>
                <a:gd name="T75" fmla="*/ 97 h 111"/>
                <a:gd name="T76" fmla="*/ 46 w 103"/>
                <a:gd name="T77" fmla="*/ 93 h 111"/>
                <a:gd name="T78" fmla="*/ 56 w 103"/>
                <a:gd name="T79" fmla="*/ 62 h 111"/>
                <a:gd name="T80" fmla="*/ 50 w 103"/>
                <a:gd name="T81" fmla="*/ 104 h 111"/>
                <a:gd name="T82" fmla="*/ 51 w 103"/>
                <a:gd name="T83" fmla="*/ 105 h 111"/>
                <a:gd name="T84" fmla="*/ 58 w 103"/>
                <a:gd name="T85" fmla="*/ 64 h 111"/>
                <a:gd name="T86" fmla="*/ 63 w 103"/>
                <a:gd name="T87" fmla="*/ 97 h 111"/>
                <a:gd name="T88" fmla="*/ 63 w 103"/>
                <a:gd name="T89" fmla="*/ 103 h 111"/>
                <a:gd name="T90" fmla="*/ 65 w 103"/>
                <a:gd name="T91" fmla="*/ 98 h 111"/>
                <a:gd name="T92" fmla="*/ 86 w 103"/>
                <a:gd name="T93" fmla="*/ 84 h 111"/>
                <a:gd name="T94" fmla="*/ 91 w 103"/>
                <a:gd name="T95" fmla="*/ 85 h 111"/>
                <a:gd name="T96" fmla="*/ 67 w 103"/>
                <a:gd name="T97" fmla="*/ 70 h 111"/>
                <a:gd name="T98" fmla="*/ 85 w 103"/>
                <a:gd name="T99" fmla="*/ 76 h 111"/>
                <a:gd name="T100" fmla="*/ 88 w 103"/>
                <a:gd name="T101" fmla="*/ 77 h 111"/>
                <a:gd name="T102" fmla="*/ 89 w 103"/>
                <a:gd name="T103" fmla="*/ 76 h 111"/>
                <a:gd name="T104" fmla="*/ 61 w 103"/>
                <a:gd name="T105" fmla="*/ 59 h 111"/>
                <a:gd name="T106" fmla="*/ 90 w 103"/>
                <a:gd name="T107" fmla="*/ 70 h 111"/>
                <a:gd name="T108" fmla="*/ 94 w 103"/>
                <a:gd name="T109" fmla="*/ 69 h 111"/>
                <a:gd name="T110" fmla="*/ 60 w 103"/>
                <a:gd name="T111" fmla="*/ 56 h 111"/>
                <a:gd name="T112" fmla="*/ 80 w 103"/>
                <a:gd name="T113" fmla="*/ 63 h 111"/>
                <a:gd name="T114" fmla="*/ 78 w 103"/>
                <a:gd name="T115" fmla="*/ 60 h 111"/>
                <a:gd name="T116" fmla="*/ 91 w 103"/>
                <a:gd name="T117" fmla="*/ 57 h 111"/>
                <a:gd name="T118" fmla="*/ 101 w 103"/>
                <a:gd name="T119" fmla="*/ 62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3" h="111">
                  <a:moveTo>
                    <a:pt x="96" y="58"/>
                  </a:moveTo>
                  <a:cubicBezTo>
                    <a:pt x="85" y="51"/>
                    <a:pt x="69" y="52"/>
                    <a:pt x="61" y="53"/>
                  </a:cubicBezTo>
                  <a:cubicBezTo>
                    <a:pt x="63" y="52"/>
                    <a:pt x="67" y="50"/>
                    <a:pt x="73" y="49"/>
                  </a:cubicBezTo>
                  <a:cubicBezTo>
                    <a:pt x="81" y="48"/>
                    <a:pt x="90" y="51"/>
                    <a:pt x="94" y="52"/>
                  </a:cubicBezTo>
                  <a:cubicBezTo>
                    <a:pt x="94" y="53"/>
                    <a:pt x="97" y="56"/>
                    <a:pt x="98" y="53"/>
                  </a:cubicBezTo>
                  <a:cubicBezTo>
                    <a:pt x="100" y="51"/>
                    <a:pt x="94" y="51"/>
                    <a:pt x="94" y="51"/>
                  </a:cubicBezTo>
                  <a:cubicBezTo>
                    <a:pt x="94" y="51"/>
                    <a:pt x="94" y="51"/>
                    <a:pt x="94" y="51"/>
                  </a:cubicBezTo>
                  <a:cubicBezTo>
                    <a:pt x="76" y="45"/>
                    <a:pt x="64" y="50"/>
                    <a:pt x="58" y="53"/>
                  </a:cubicBezTo>
                  <a:cubicBezTo>
                    <a:pt x="68" y="36"/>
                    <a:pt x="79" y="30"/>
                    <a:pt x="84" y="28"/>
                  </a:cubicBezTo>
                  <a:cubicBezTo>
                    <a:pt x="84" y="28"/>
                    <a:pt x="93" y="29"/>
                    <a:pt x="91" y="25"/>
                  </a:cubicBezTo>
                  <a:cubicBezTo>
                    <a:pt x="89" y="21"/>
                    <a:pt x="86" y="25"/>
                    <a:pt x="86" y="25"/>
                  </a:cubicBezTo>
                  <a:cubicBezTo>
                    <a:pt x="72" y="29"/>
                    <a:pt x="62" y="44"/>
                    <a:pt x="58" y="50"/>
                  </a:cubicBezTo>
                  <a:cubicBezTo>
                    <a:pt x="64" y="29"/>
                    <a:pt x="59" y="9"/>
                    <a:pt x="57" y="3"/>
                  </a:cubicBezTo>
                  <a:cubicBezTo>
                    <a:pt x="57" y="3"/>
                    <a:pt x="57" y="3"/>
                    <a:pt x="57" y="3"/>
                  </a:cubicBezTo>
                  <a:cubicBezTo>
                    <a:pt x="58" y="2"/>
                    <a:pt x="57" y="1"/>
                    <a:pt x="56" y="0"/>
                  </a:cubicBezTo>
                  <a:cubicBezTo>
                    <a:pt x="56" y="0"/>
                    <a:pt x="55" y="1"/>
                    <a:pt x="55" y="3"/>
                  </a:cubicBezTo>
                  <a:cubicBezTo>
                    <a:pt x="55" y="4"/>
                    <a:pt x="55" y="5"/>
                    <a:pt x="56" y="5"/>
                  </a:cubicBezTo>
                  <a:cubicBezTo>
                    <a:pt x="56" y="5"/>
                    <a:pt x="56" y="5"/>
                    <a:pt x="56" y="5"/>
                  </a:cubicBezTo>
                  <a:cubicBezTo>
                    <a:pt x="62" y="22"/>
                    <a:pt x="59" y="42"/>
                    <a:pt x="57" y="50"/>
                  </a:cubicBezTo>
                  <a:cubicBezTo>
                    <a:pt x="57" y="40"/>
                    <a:pt x="55" y="32"/>
                    <a:pt x="54" y="30"/>
                  </a:cubicBezTo>
                  <a:cubicBezTo>
                    <a:pt x="54" y="29"/>
                    <a:pt x="54" y="29"/>
                    <a:pt x="54" y="29"/>
                  </a:cubicBezTo>
                  <a:cubicBezTo>
                    <a:pt x="53" y="29"/>
                    <a:pt x="53" y="29"/>
                    <a:pt x="52" y="30"/>
                  </a:cubicBezTo>
                  <a:cubicBezTo>
                    <a:pt x="52" y="31"/>
                    <a:pt x="52" y="32"/>
                    <a:pt x="53" y="32"/>
                  </a:cubicBezTo>
                  <a:cubicBezTo>
                    <a:pt x="54" y="32"/>
                    <a:pt x="54" y="32"/>
                    <a:pt x="54" y="32"/>
                  </a:cubicBezTo>
                  <a:cubicBezTo>
                    <a:pt x="54" y="32"/>
                    <a:pt x="54" y="32"/>
                    <a:pt x="54" y="32"/>
                  </a:cubicBezTo>
                  <a:cubicBezTo>
                    <a:pt x="56" y="39"/>
                    <a:pt x="56" y="47"/>
                    <a:pt x="55" y="51"/>
                  </a:cubicBezTo>
                  <a:cubicBezTo>
                    <a:pt x="52" y="41"/>
                    <a:pt x="46" y="29"/>
                    <a:pt x="42" y="23"/>
                  </a:cubicBezTo>
                  <a:cubicBezTo>
                    <a:pt x="38" y="19"/>
                    <a:pt x="36" y="17"/>
                    <a:pt x="34" y="16"/>
                  </a:cubicBezTo>
                  <a:cubicBezTo>
                    <a:pt x="34" y="15"/>
                    <a:pt x="34" y="15"/>
                    <a:pt x="34" y="14"/>
                  </a:cubicBezTo>
                  <a:cubicBezTo>
                    <a:pt x="33" y="14"/>
                    <a:pt x="32" y="15"/>
                    <a:pt x="32" y="16"/>
                  </a:cubicBezTo>
                  <a:cubicBezTo>
                    <a:pt x="32" y="17"/>
                    <a:pt x="32" y="18"/>
                    <a:pt x="33" y="18"/>
                  </a:cubicBezTo>
                  <a:cubicBezTo>
                    <a:pt x="33" y="18"/>
                    <a:pt x="34" y="18"/>
                    <a:pt x="34" y="17"/>
                  </a:cubicBezTo>
                  <a:cubicBezTo>
                    <a:pt x="35" y="18"/>
                    <a:pt x="37" y="20"/>
                    <a:pt x="37" y="20"/>
                  </a:cubicBezTo>
                  <a:cubicBezTo>
                    <a:pt x="47" y="30"/>
                    <a:pt x="52" y="45"/>
                    <a:pt x="54" y="51"/>
                  </a:cubicBezTo>
                  <a:cubicBezTo>
                    <a:pt x="51" y="46"/>
                    <a:pt x="43" y="32"/>
                    <a:pt x="36" y="28"/>
                  </a:cubicBezTo>
                  <a:cubicBezTo>
                    <a:pt x="36" y="28"/>
                    <a:pt x="36" y="28"/>
                    <a:pt x="36" y="28"/>
                  </a:cubicBezTo>
                  <a:cubicBezTo>
                    <a:pt x="36" y="28"/>
                    <a:pt x="35" y="27"/>
                    <a:pt x="35" y="27"/>
                  </a:cubicBezTo>
                  <a:cubicBezTo>
                    <a:pt x="34" y="26"/>
                    <a:pt x="33" y="26"/>
                    <a:pt x="33" y="27"/>
                  </a:cubicBezTo>
                  <a:cubicBezTo>
                    <a:pt x="33" y="27"/>
                    <a:pt x="33" y="28"/>
                    <a:pt x="34" y="29"/>
                  </a:cubicBezTo>
                  <a:cubicBezTo>
                    <a:pt x="35" y="29"/>
                    <a:pt x="35" y="29"/>
                    <a:pt x="36" y="29"/>
                  </a:cubicBezTo>
                  <a:cubicBezTo>
                    <a:pt x="36" y="29"/>
                    <a:pt x="36" y="29"/>
                    <a:pt x="36" y="29"/>
                  </a:cubicBezTo>
                  <a:cubicBezTo>
                    <a:pt x="39" y="32"/>
                    <a:pt x="47" y="39"/>
                    <a:pt x="53" y="52"/>
                  </a:cubicBezTo>
                  <a:cubicBezTo>
                    <a:pt x="35" y="39"/>
                    <a:pt x="13" y="36"/>
                    <a:pt x="7" y="36"/>
                  </a:cubicBezTo>
                  <a:cubicBezTo>
                    <a:pt x="7" y="36"/>
                    <a:pt x="7" y="36"/>
                    <a:pt x="7" y="36"/>
                  </a:cubicBezTo>
                  <a:cubicBezTo>
                    <a:pt x="7" y="36"/>
                    <a:pt x="4" y="34"/>
                    <a:pt x="2" y="36"/>
                  </a:cubicBezTo>
                  <a:cubicBezTo>
                    <a:pt x="0" y="38"/>
                    <a:pt x="4" y="39"/>
                    <a:pt x="7" y="37"/>
                  </a:cubicBezTo>
                  <a:cubicBezTo>
                    <a:pt x="25" y="37"/>
                    <a:pt x="42" y="47"/>
                    <a:pt x="50" y="52"/>
                  </a:cubicBezTo>
                  <a:cubicBezTo>
                    <a:pt x="43" y="49"/>
                    <a:pt x="32" y="45"/>
                    <a:pt x="22" y="48"/>
                  </a:cubicBezTo>
                  <a:cubicBezTo>
                    <a:pt x="22" y="48"/>
                    <a:pt x="22" y="48"/>
                    <a:pt x="22" y="48"/>
                  </a:cubicBezTo>
                  <a:cubicBezTo>
                    <a:pt x="22" y="48"/>
                    <a:pt x="19" y="47"/>
                    <a:pt x="19" y="49"/>
                  </a:cubicBezTo>
                  <a:cubicBezTo>
                    <a:pt x="20" y="51"/>
                    <a:pt x="23" y="49"/>
                    <a:pt x="23" y="49"/>
                  </a:cubicBezTo>
                  <a:cubicBezTo>
                    <a:pt x="27" y="49"/>
                    <a:pt x="37" y="47"/>
                    <a:pt x="51" y="54"/>
                  </a:cubicBezTo>
                  <a:cubicBezTo>
                    <a:pt x="43" y="54"/>
                    <a:pt x="24" y="56"/>
                    <a:pt x="9" y="72"/>
                  </a:cubicBezTo>
                  <a:cubicBezTo>
                    <a:pt x="9" y="72"/>
                    <a:pt x="9" y="72"/>
                    <a:pt x="9" y="72"/>
                  </a:cubicBezTo>
                  <a:cubicBezTo>
                    <a:pt x="9" y="72"/>
                    <a:pt x="5" y="74"/>
                    <a:pt x="6" y="76"/>
                  </a:cubicBezTo>
                  <a:cubicBezTo>
                    <a:pt x="8" y="78"/>
                    <a:pt x="10" y="73"/>
                    <a:pt x="10" y="73"/>
                  </a:cubicBezTo>
                  <a:cubicBezTo>
                    <a:pt x="15" y="69"/>
                    <a:pt x="29" y="55"/>
                    <a:pt x="52" y="55"/>
                  </a:cubicBezTo>
                  <a:cubicBezTo>
                    <a:pt x="45" y="57"/>
                    <a:pt x="28" y="62"/>
                    <a:pt x="20" y="79"/>
                  </a:cubicBezTo>
                  <a:cubicBezTo>
                    <a:pt x="20" y="79"/>
                    <a:pt x="20" y="79"/>
                    <a:pt x="20" y="79"/>
                  </a:cubicBezTo>
                  <a:cubicBezTo>
                    <a:pt x="20" y="79"/>
                    <a:pt x="16" y="82"/>
                    <a:pt x="19" y="84"/>
                  </a:cubicBezTo>
                  <a:cubicBezTo>
                    <a:pt x="22" y="85"/>
                    <a:pt x="22" y="80"/>
                    <a:pt x="22" y="80"/>
                  </a:cubicBezTo>
                  <a:cubicBezTo>
                    <a:pt x="25" y="74"/>
                    <a:pt x="30" y="61"/>
                    <a:pt x="53" y="57"/>
                  </a:cubicBezTo>
                  <a:cubicBezTo>
                    <a:pt x="51" y="60"/>
                    <a:pt x="44" y="68"/>
                    <a:pt x="35" y="75"/>
                  </a:cubicBezTo>
                  <a:cubicBezTo>
                    <a:pt x="35" y="75"/>
                    <a:pt x="30" y="75"/>
                    <a:pt x="32" y="78"/>
                  </a:cubicBezTo>
                  <a:cubicBezTo>
                    <a:pt x="33" y="80"/>
                    <a:pt x="35" y="76"/>
                    <a:pt x="35" y="76"/>
                  </a:cubicBezTo>
                  <a:cubicBezTo>
                    <a:pt x="35" y="76"/>
                    <a:pt x="35" y="76"/>
                    <a:pt x="35" y="76"/>
                  </a:cubicBezTo>
                  <a:cubicBezTo>
                    <a:pt x="40" y="72"/>
                    <a:pt x="50" y="63"/>
                    <a:pt x="54" y="57"/>
                  </a:cubicBezTo>
                  <a:cubicBezTo>
                    <a:pt x="54" y="62"/>
                    <a:pt x="49" y="79"/>
                    <a:pt x="33" y="85"/>
                  </a:cubicBezTo>
                  <a:cubicBezTo>
                    <a:pt x="32" y="85"/>
                    <a:pt x="28" y="84"/>
                    <a:pt x="28" y="88"/>
                  </a:cubicBezTo>
                  <a:cubicBezTo>
                    <a:pt x="28" y="92"/>
                    <a:pt x="33" y="87"/>
                    <a:pt x="33" y="87"/>
                  </a:cubicBezTo>
                  <a:cubicBezTo>
                    <a:pt x="37" y="85"/>
                    <a:pt x="44" y="81"/>
                    <a:pt x="48" y="75"/>
                  </a:cubicBezTo>
                  <a:cubicBezTo>
                    <a:pt x="51" y="70"/>
                    <a:pt x="53" y="65"/>
                    <a:pt x="55" y="61"/>
                  </a:cubicBezTo>
                  <a:cubicBezTo>
                    <a:pt x="54" y="67"/>
                    <a:pt x="52" y="79"/>
                    <a:pt x="45" y="91"/>
                  </a:cubicBezTo>
                  <a:cubicBezTo>
                    <a:pt x="45" y="91"/>
                    <a:pt x="45" y="91"/>
                    <a:pt x="45" y="92"/>
                  </a:cubicBezTo>
                  <a:cubicBezTo>
                    <a:pt x="45" y="92"/>
                    <a:pt x="45" y="92"/>
                    <a:pt x="45" y="92"/>
                  </a:cubicBezTo>
                  <a:cubicBezTo>
                    <a:pt x="45" y="92"/>
                    <a:pt x="40" y="95"/>
                    <a:pt x="43" y="97"/>
                  </a:cubicBezTo>
                  <a:cubicBezTo>
                    <a:pt x="45" y="99"/>
                    <a:pt x="46" y="93"/>
                    <a:pt x="46" y="93"/>
                  </a:cubicBezTo>
                  <a:cubicBezTo>
                    <a:pt x="46" y="93"/>
                    <a:pt x="46" y="93"/>
                    <a:pt x="46" y="93"/>
                  </a:cubicBezTo>
                  <a:cubicBezTo>
                    <a:pt x="48" y="90"/>
                    <a:pt x="50" y="85"/>
                    <a:pt x="52" y="81"/>
                  </a:cubicBezTo>
                  <a:cubicBezTo>
                    <a:pt x="54" y="75"/>
                    <a:pt x="56" y="67"/>
                    <a:pt x="56" y="62"/>
                  </a:cubicBezTo>
                  <a:cubicBezTo>
                    <a:pt x="58" y="72"/>
                    <a:pt x="59" y="91"/>
                    <a:pt x="50" y="104"/>
                  </a:cubicBezTo>
                  <a:cubicBezTo>
                    <a:pt x="50" y="104"/>
                    <a:pt x="50" y="104"/>
                    <a:pt x="50" y="104"/>
                  </a:cubicBezTo>
                  <a:cubicBezTo>
                    <a:pt x="50" y="104"/>
                    <a:pt x="45" y="106"/>
                    <a:pt x="46" y="108"/>
                  </a:cubicBezTo>
                  <a:cubicBezTo>
                    <a:pt x="48" y="111"/>
                    <a:pt x="51" y="105"/>
                    <a:pt x="51" y="105"/>
                  </a:cubicBezTo>
                  <a:cubicBezTo>
                    <a:pt x="51" y="105"/>
                    <a:pt x="51" y="105"/>
                    <a:pt x="51" y="105"/>
                  </a:cubicBezTo>
                  <a:cubicBezTo>
                    <a:pt x="55" y="101"/>
                    <a:pt x="61" y="88"/>
                    <a:pt x="58" y="64"/>
                  </a:cubicBezTo>
                  <a:cubicBezTo>
                    <a:pt x="61" y="70"/>
                    <a:pt x="65" y="83"/>
                    <a:pt x="63" y="96"/>
                  </a:cubicBezTo>
                  <a:cubicBezTo>
                    <a:pt x="63" y="96"/>
                    <a:pt x="63" y="97"/>
                    <a:pt x="63" y="97"/>
                  </a:cubicBezTo>
                  <a:cubicBezTo>
                    <a:pt x="63" y="97"/>
                    <a:pt x="63" y="97"/>
                    <a:pt x="63" y="97"/>
                  </a:cubicBezTo>
                  <a:cubicBezTo>
                    <a:pt x="63" y="97"/>
                    <a:pt x="60" y="102"/>
                    <a:pt x="63" y="103"/>
                  </a:cubicBezTo>
                  <a:cubicBezTo>
                    <a:pt x="67" y="104"/>
                    <a:pt x="65" y="98"/>
                    <a:pt x="65" y="98"/>
                  </a:cubicBezTo>
                  <a:cubicBezTo>
                    <a:pt x="65" y="98"/>
                    <a:pt x="65" y="98"/>
                    <a:pt x="65" y="98"/>
                  </a:cubicBezTo>
                  <a:cubicBezTo>
                    <a:pt x="66" y="92"/>
                    <a:pt x="65" y="77"/>
                    <a:pt x="60" y="65"/>
                  </a:cubicBezTo>
                  <a:cubicBezTo>
                    <a:pt x="64" y="71"/>
                    <a:pt x="72" y="80"/>
                    <a:pt x="86" y="84"/>
                  </a:cubicBezTo>
                  <a:cubicBezTo>
                    <a:pt x="86" y="84"/>
                    <a:pt x="86" y="84"/>
                    <a:pt x="86" y="84"/>
                  </a:cubicBezTo>
                  <a:cubicBezTo>
                    <a:pt x="86" y="84"/>
                    <a:pt x="92" y="87"/>
                    <a:pt x="91" y="85"/>
                  </a:cubicBezTo>
                  <a:cubicBezTo>
                    <a:pt x="91" y="83"/>
                    <a:pt x="86" y="83"/>
                    <a:pt x="86" y="83"/>
                  </a:cubicBezTo>
                  <a:cubicBezTo>
                    <a:pt x="82" y="82"/>
                    <a:pt x="73" y="78"/>
                    <a:pt x="67" y="70"/>
                  </a:cubicBezTo>
                  <a:cubicBezTo>
                    <a:pt x="60" y="64"/>
                    <a:pt x="58" y="59"/>
                    <a:pt x="58" y="57"/>
                  </a:cubicBezTo>
                  <a:cubicBezTo>
                    <a:pt x="60" y="60"/>
                    <a:pt x="70" y="71"/>
                    <a:pt x="85" y="76"/>
                  </a:cubicBezTo>
                  <a:cubicBezTo>
                    <a:pt x="85" y="76"/>
                    <a:pt x="86" y="77"/>
                    <a:pt x="88" y="77"/>
                  </a:cubicBezTo>
                  <a:cubicBezTo>
                    <a:pt x="88" y="77"/>
                    <a:pt x="88" y="77"/>
                    <a:pt x="88" y="77"/>
                  </a:cubicBezTo>
                  <a:cubicBezTo>
                    <a:pt x="88" y="77"/>
                    <a:pt x="93" y="79"/>
                    <a:pt x="92" y="77"/>
                  </a:cubicBezTo>
                  <a:cubicBezTo>
                    <a:pt x="92" y="76"/>
                    <a:pt x="89" y="76"/>
                    <a:pt x="89" y="76"/>
                  </a:cubicBezTo>
                  <a:cubicBezTo>
                    <a:pt x="86" y="76"/>
                    <a:pt x="81" y="74"/>
                    <a:pt x="77" y="71"/>
                  </a:cubicBezTo>
                  <a:cubicBezTo>
                    <a:pt x="69" y="66"/>
                    <a:pt x="64" y="62"/>
                    <a:pt x="61" y="59"/>
                  </a:cubicBezTo>
                  <a:cubicBezTo>
                    <a:pt x="71" y="66"/>
                    <a:pt x="85" y="70"/>
                    <a:pt x="88" y="70"/>
                  </a:cubicBezTo>
                  <a:cubicBezTo>
                    <a:pt x="89" y="70"/>
                    <a:pt x="89" y="70"/>
                    <a:pt x="90" y="70"/>
                  </a:cubicBezTo>
                  <a:cubicBezTo>
                    <a:pt x="90" y="70"/>
                    <a:pt x="90" y="70"/>
                    <a:pt x="90" y="70"/>
                  </a:cubicBezTo>
                  <a:cubicBezTo>
                    <a:pt x="90" y="70"/>
                    <a:pt x="95" y="71"/>
                    <a:pt x="94" y="69"/>
                  </a:cubicBezTo>
                  <a:cubicBezTo>
                    <a:pt x="93" y="67"/>
                    <a:pt x="90" y="69"/>
                    <a:pt x="90" y="69"/>
                  </a:cubicBezTo>
                  <a:cubicBezTo>
                    <a:pt x="80" y="69"/>
                    <a:pt x="64" y="59"/>
                    <a:pt x="60" y="56"/>
                  </a:cubicBezTo>
                  <a:cubicBezTo>
                    <a:pt x="68" y="56"/>
                    <a:pt x="75" y="59"/>
                    <a:pt x="77" y="61"/>
                  </a:cubicBezTo>
                  <a:cubicBezTo>
                    <a:pt x="77" y="61"/>
                    <a:pt x="78" y="64"/>
                    <a:pt x="80" y="63"/>
                  </a:cubicBezTo>
                  <a:cubicBezTo>
                    <a:pt x="83" y="62"/>
                    <a:pt x="78" y="60"/>
                    <a:pt x="78" y="60"/>
                  </a:cubicBezTo>
                  <a:cubicBezTo>
                    <a:pt x="78" y="60"/>
                    <a:pt x="78" y="60"/>
                    <a:pt x="78" y="60"/>
                  </a:cubicBezTo>
                  <a:cubicBezTo>
                    <a:pt x="73" y="56"/>
                    <a:pt x="66" y="55"/>
                    <a:pt x="61" y="55"/>
                  </a:cubicBezTo>
                  <a:cubicBezTo>
                    <a:pt x="68" y="54"/>
                    <a:pt x="82" y="53"/>
                    <a:pt x="91" y="57"/>
                  </a:cubicBezTo>
                  <a:cubicBezTo>
                    <a:pt x="93" y="58"/>
                    <a:pt x="94" y="58"/>
                    <a:pt x="95" y="59"/>
                  </a:cubicBezTo>
                  <a:cubicBezTo>
                    <a:pt x="95" y="59"/>
                    <a:pt x="99" y="65"/>
                    <a:pt x="101" y="62"/>
                  </a:cubicBezTo>
                  <a:cubicBezTo>
                    <a:pt x="103" y="59"/>
                    <a:pt x="96" y="58"/>
                    <a:pt x="96" y="58"/>
                  </a:cubicBezTo>
                  <a:close/>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8" name="Freeform 232">
              <a:extLst>
                <a:ext uri="{FF2B5EF4-FFF2-40B4-BE49-F238E27FC236}">
                  <a16:creationId xmlns="" xmlns:a16="http://schemas.microsoft.com/office/drawing/2014/main" id="{F0CCDE9B-A52F-4843-B748-5DAEBA1009BD}"/>
                </a:ext>
              </a:extLst>
            </p:cNvPr>
            <p:cNvSpPr>
              <a:spLocks/>
            </p:cNvSpPr>
            <p:nvPr/>
          </p:nvSpPr>
          <p:spPr bwMode="auto">
            <a:xfrm flipH="1">
              <a:off x="1644650" y="5683250"/>
              <a:ext cx="3175" cy="3175"/>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cubicBezTo>
                    <a:pt x="1" y="0"/>
                    <a:pt x="1" y="0"/>
                    <a:pt x="0" y="0"/>
                  </a:cubicBezTo>
                  <a:cubicBezTo>
                    <a:pt x="1" y="1"/>
                    <a:pt x="1" y="1"/>
                    <a:pt x="1" y="1"/>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9" name="Freeform 233">
              <a:extLst>
                <a:ext uri="{FF2B5EF4-FFF2-40B4-BE49-F238E27FC236}">
                  <a16:creationId xmlns="" xmlns:a16="http://schemas.microsoft.com/office/drawing/2014/main" id="{79CB66FE-BA2B-42A3-A937-60F2813DB045}"/>
                </a:ext>
              </a:extLst>
            </p:cNvPr>
            <p:cNvSpPr>
              <a:spLocks/>
            </p:cNvSpPr>
            <p:nvPr/>
          </p:nvSpPr>
          <p:spPr bwMode="auto">
            <a:xfrm flipH="1">
              <a:off x="1624012" y="5651500"/>
              <a:ext cx="115888" cy="125413"/>
            </a:xfrm>
            <a:custGeom>
              <a:avLst/>
              <a:gdLst>
                <a:gd name="T0" fmla="*/ 26 w 41"/>
                <a:gd name="T1" fmla="*/ 0 h 44"/>
                <a:gd name="T2" fmla="*/ 10 w 41"/>
                <a:gd name="T3" fmla="*/ 7 h 44"/>
                <a:gd name="T4" fmla="*/ 10 w 41"/>
                <a:gd name="T5" fmla="*/ 7 h 44"/>
                <a:gd name="T6" fmla="*/ 8 w 41"/>
                <a:gd name="T7" fmla="*/ 10 h 44"/>
                <a:gd name="T8" fmla="*/ 3 w 41"/>
                <a:gd name="T9" fmla="*/ 13 h 44"/>
                <a:gd name="T10" fmla="*/ 0 w 41"/>
                <a:gd name="T11" fmla="*/ 24 h 44"/>
                <a:gd name="T12" fmla="*/ 4 w 41"/>
                <a:gd name="T13" fmla="*/ 43 h 44"/>
                <a:gd name="T14" fmla="*/ 6 w 41"/>
                <a:gd name="T15" fmla="*/ 19 h 44"/>
                <a:gd name="T16" fmla="*/ 7 w 41"/>
                <a:gd name="T17" fmla="*/ 19 h 44"/>
                <a:gd name="T18" fmla="*/ 17 w 41"/>
                <a:gd name="T19" fmla="*/ 44 h 44"/>
                <a:gd name="T20" fmla="*/ 14 w 41"/>
                <a:gd name="T21" fmla="*/ 16 h 44"/>
                <a:gd name="T22" fmla="*/ 16 w 41"/>
                <a:gd name="T23" fmla="*/ 15 h 44"/>
                <a:gd name="T24" fmla="*/ 31 w 41"/>
                <a:gd name="T25" fmla="*/ 26 h 44"/>
                <a:gd name="T26" fmla="*/ 19 w 41"/>
                <a:gd name="T27" fmla="*/ 11 h 44"/>
                <a:gd name="T28" fmla="*/ 19 w 41"/>
                <a:gd name="T29" fmla="*/ 7 h 44"/>
                <a:gd name="T30" fmla="*/ 33 w 41"/>
                <a:gd name="T31" fmla="*/ 11 h 44"/>
                <a:gd name="T32" fmla="*/ 23 w 41"/>
                <a:gd name="T33" fmla="*/ 4 h 44"/>
                <a:gd name="T34" fmla="*/ 37 w 41"/>
                <a:gd name="T35" fmla="*/ 1 h 44"/>
                <a:gd name="T36" fmla="*/ 41 w 41"/>
                <a:gd name="T37" fmla="*/ 1 h 44"/>
                <a:gd name="T38" fmla="*/ 33 w 41"/>
                <a:gd name="T39" fmla="*/ 0 h 44"/>
                <a:gd name="T40" fmla="*/ 33 w 41"/>
                <a:gd name="T41" fmla="*/ 0 h 44"/>
                <a:gd name="T42" fmla="*/ 26 w 41"/>
                <a:gd name="T43"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1" h="44">
                  <a:moveTo>
                    <a:pt x="26" y="0"/>
                  </a:moveTo>
                  <a:cubicBezTo>
                    <a:pt x="15" y="0"/>
                    <a:pt x="11" y="4"/>
                    <a:pt x="10" y="7"/>
                  </a:cubicBezTo>
                  <a:cubicBezTo>
                    <a:pt x="10" y="7"/>
                    <a:pt x="10" y="7"/>
                    <a:pt x="10" y="7"/>
                  </a:cubicBezTo>
                  <a:cubicBezTo>
                    <a:pt x="10" y="9"/>
                    <a:pt x="9" y="10"/>
                    <a:pt x="8" y="10"/>
                  </a:cubicBezTo>
                  <a:cubicBezTo>
                    <a:pt x="7" y="11"/>
                    <a:pt x="5" y="11"/>
                    <a:pt x="3" y="13"/>
                  </a:cubicBezTo>
                  <a:cubicBezTo>
                    <a:pt x="1" y="14"/>
                    <a:pt x="0" y="18"/>
                    <a:pt x="0" y="24"/>
                  </a:cubicBezTo>
                  <a:cubicBezTo>
                    <a:pt x="0" y="29"/>
                    <a:pt x="1" y="36"/>
                    <a:pt x="4" y="43"/>
                  </a:cubicBezTo>
                  <a:cubicBezTo>
                    <a:pt x="4" y="42"/>
                    <a:pt x="1" y="24"/>
                    <a:pt x="6" y="19"/>
                  </a:cubicBezTo>
                  <a:cubicBezTo>
                    <a:pt x="6" y="19"/>
                    <a:pt x="7" y="19"/>
                    <a:pt x="7" y="19"/>
                  </a:cubicBezTo>
                  <a:cubicBezTo>
                    <a:pt x="11" y="19"/>
                    <a:pt x="10" y="36"/>
                    <a:pt x="17" y="44"/>
                  </a:cubicBezTo>
                  <a:cubicBezTo>
                    <a:pt x="17" y="44"/>
                    <a:pt x="11" y="19"/>
                    <a:pt x="14" y="16"/>
                  </a:cubicBezTo>
                  <a:cubicBezTo>
                    <a:pt x="14" y="16"/>
                    <a:pt x="15" y="15"/>
                    <a:pt x="16" y="15"/>
                  </a:cubicBezTo>
                  <a:cubicBezTo>
                    <a:pt x="20" y="15"/>
                    <a:pt x="29" y="22"/>
                    <a:pt x="31" y="26"/>
                  </a:cubicBezTo>
                  <a:cubicBezTo>
                    <a:pt x="31" y="26"/>
                    <a:pt x="28" y="18"/>
                    <a:pt x="19" y="11"/>
                  </a:cubicBezTo>
                  <a:cubicBezTo>
                    <a:pt x="16" y="8"/>
                    <a:pt x="17" y="7"/>
                    <a:pt x="19" y="7"/>
                  </a:cubicBezTo>
                  <a:cubicBezTo>
                    <a:pt x="23" y="7"/>
                    <a:pt x="30" y="9"/>
                    <a:pt x="33" y="11"/>
                  </a:cubicBezTo>
                  <a:cubicBezTo>
                    <a:pt x="30" y="9"/>
                    <a:pt x="23" y="5"/>
                    <a:pt x="23" y="4"/>
                  </a:cubicBezTo>
                  <a:cubicBezTo>
                    <a:pt x="22" y="3"/>
                    <a:pt x="30" y="1"/>
                    <a:pt x="37" y="1"/>
                  </a:cubicBezTo>
                  <a:cubicBezTo>
                    <a:pt x="39" y="1"/>
                    <a:pt x="40" y="1"/>
                    <a:pt x="41" y="1"/>
                  </a:cubicBezTo>
                  <a:cubicBezTo>
                    <a:pt x="38" y="1"/>
                    <a:pt x="36" y="0"/>
                    <a:pt x="33" y="0"/>
                  </a:cubicBezTo>
                  <a:cubicBezTo>
                    <a:pt x="33" y="0"/>
                    <a:pt x="33" y="0"/>
                    <a:pt x="33" y="0"/>
                  </a:cubicBezTo>
                  <a:cubicBezTo>
                    <a:pt x="30" y="0"/>
                    <a:pt x="28" y="0"/>
                    <a:pt x="26"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0" name="Freeform 234">
              <a:extLst>
                <a:ext uri="{FF2B5EF4-FFF2-40B4-BE49-F238E27FC236}">
                  <a16:creationId xmlns="" xmlns:a16="http://schemas.microsoft.com/office/drawing/2014/main" id="{11C25FE5-E3E4-4B0F-8542-588996175CAD}"/>
                </a:ext>
              </a:extLst>
            </p:cNvPr>
            <p:cNvSpPr>
              <a:spLocks/>
            </p:cNvSpPr>
            <p:nvPr/>
          </p:nvSpPr>
          <p:spPr bwMode="auto">
            <a:xfrm flipH="1">
              <a:off x="1270000" y="5600700"/>
              <a:ext cx="136525" cy="111125"/>
            </a:xfrm>
            <a:custGeom>
              <a:avLst/>
              <a:gdLst>
                <a:gd name="T0" fmla="*/ 24 w 48"/>
                <a:gd name="T1" fmla="*/ 0 h 39"/>
                <a:gd name="T2" fmla="*/ 17 w 48"/>
                <a:gd name="T3" fmla="*/ 1 h 39"/>
                <a:gd name="T4" fmla="*/ 15 w 48"/>
                <a:gd name="T5" fmla="*/ 2 h 39"/>
                <a:gd name="T6" fmla="*/ 0 w 48"/>
                <a:gd name="T7" fmla="*/ 9 h 39"/>
                <a:gd name="T8" fmla="*/ 17 w 48"/>
                <a:gd name="T9" fmla="*/ 5 h 39"/>
                <a:gd name="T10" fmla="*/ 24 w 48"/>
                <a:gd name="T11" fmla="*/ 6 h 39"/>
                <a:gd name="T12" fmla="*/ 3 w 48"/>
                <a:gd name="T13" fmla="*/ 23 h 39"/>
                <a:gd name="T14" fmla="*/ 26 w 48"/>
                <a:gd name="T15" fmla="*/ 11 h 39"/>
                <a:gd name="T16" fmla="*/ 27 w 48"/>
                <a:gd name="T17" fmla="*/ 12 h 39"/>
                <a:gd name="T18" fmla="*/ 26 w 48"/>
                <a:gd name="T19" fmla="*/ 29 h 39"/>
                <a:gd name="T20" fmla="*/ 35 w 48"/>
                <a:gd name="T21" fmla="*/ 15 h 39"/>
                <a:gd name="T22" fmla="*/ 36 w 48"/>
                <a:gd name="T23" fmla="*/ 14 h 39"/>
                <a:gd name="T24" fmla="*/ 37 w 48"/>
                <a:gd name="T25" fmla="*/ 31 h 39"/>
                <a:gd name="T26" fmla="*/ 42 w 48"/>
                <a:gd name="T27" fmla="*/ 18 h 39"/>
                <a:gd name="T28" fmla="*/ 48 w 48"/>
                <a:gd name="T29" fmla="*/ 39 h 39"/>
                <a:gd name="T30" fmla="*/ 48 w 48"/>
                <a:gd name="T31" fmla="*/ 38 h 39"/>
                <a:gd name="T32" fmla="*/ 48 w 48"/>
                <a:gd name="T33" fmla="*/ 29 h 39"/>
                <a:gd name="T34" fmla="*/ 36 w 48"/>
                <a:gd name="T35" fmla="*/ 8 h 39"/>
                <a:gd name="T36" fmla="*/ 36 w 48"/>
                <a:gd name="T37" fmla="*/ 8 h 39"/>
                <a:gd name="T38" fmla="*/ 36 w 48"/>
                <a:gd name="T39" fmla="*/ 8 h 39"/>
                <a:gd name="T40" fmla="*/ 29 w 48"/>
                <a:gd name="T41" fmla="*/ 2 h 39"/>
                <a:gd name="T42" fmla="*/ 29 w 48"/>
                <a:gd name="T43" fmla="*/ 2 h 39"/>
                <a:gd name="T44" fmla="*/ 29 w 48"/>
                <a:gd name="T45" fmla="*/ 2 h 39"/>
                <a:gd name="T46" fmla="*/ 24 w 48"/>
                <a:gd name="T47"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8" h="39">
                  <a:moveTo>
                    <a:pt x="24" y="0"/>
                  </a:moveTo>
                  <a:cubicBezTo>
                    <a:pt x="22" y="0"/>
                    <a:pt x="19" y="1"/>
                    <a:pt x="17" y="1"/>
                  </a:cubicBezTo>
                  <a:cubicBezTo>
                    <a:pt x="16" y="1"/>
                    <a:pt x="16" y="2"/>
                    <a:pt x="15" y="2"/>
                  </a:cubicBezTo>
                  <a:cubicBezTo>
                    <a:pt x="10" y="3"/>
                    <a:pt x="5" y="5"/>
                    <a:pt x="0" y="9"/>
                  </a:cubicBezTo>
                  <a:cubicBezTo>
                    <a:pt x="1" y="8"/>
                    <a:pt x="10" y="5"/>
                    <a:pt x="17" y="5"/>
                  </a:cubicBezTo>
                  <a:cubicBezTo>
                    <a:pt x="20" y="5"/>
                    <a:pt x="22" y="5"/>
                    <a:pt x="24" y="6"/>
                  </a:cubicBezTo>
                  <a:cubicBezTo>
                    <a:pt x="24" y="6"/>
                    <a:pt x="14" y="10"/>
                    <a:pt x="3" y="23"/>
                  </a:cubicBezTo>
                  <a:cubicBezTo>
                    <a:pt x="4" y="22"/>
                    <a:pt x="19" y="11"/>
                    <a:pt x="26" y="11"/>
                  </a:cubicBezTo>
                  <a:cubicBezTo>
                    <a:pt x="26" y="11"/>
                    <a:pt x="27" y="12"/>
                    <a:pt x="27" y="12"/>
                  </a:cubicBezTo>
                  <a:cubicBezTo>
                    <a:pt x="32" y="14"/>
                    <a:pt x="26" y="29"/>
                    <a:pt x="26" y="29"/>
                  </a:cubicBezTo>
                  <a:cubicBezTo>
                    <a:pt x="26" y="29"/>
                    <a:pt x="34" y="21"/>
                    <a:pt x="35" y="15"/>
                  </a:cubicBezTo>
                  <a:cubicBezTo>
                    <a:pt x="35" y="14"/>
                    <a:pt x="35" y="14"/>
                    <a:pt x="36" y="14"/>
                  </a:cubicBezTo>
                  <a:cubicBezTo>
                    <a:pt x="37" y="14"/>
                    <a:pt x="39" y="23"/>
                    <a:pt x="37" y="31"/>
                  </a:cubicBezTo>
                  <a:cubicBezTo>
                    <a:pt x="37" y="31"/>
                    <a:pt x="42" y="23"/>
                    <a:pt x="42" y="18"/>
                  </a:cubicBezTo>
                  <a:cubicBezTo>
                    <a:pt x="42" y="18"/>
                    <a:pt x="48" y="29"/>
                    <a:pt x="48" y="39"/>
                  </a:cubicBezTo>
                  <a:cubicBezTo>
                    <a:pt x="48" y="39"/>
                    <a:pt x="48" y="38"/>
                    <a:pt x="48" y="38"/>
                  </a:cubicBezTo>
                  <a:cubicBezTo>
                    <a:pt x="48" y="35"/>
                    <a:pt x="48" y="32"/>
                    <a:pt x="48" y="29"/>
                  </a:cubicBezTo>
                  <a:cubicBezTo>
                    <a:pt x="46" y="12"/>
                    <a:pt x="40" y="8"/>
                    <a:pt x="36" y="8"/>
                  </a:cubicBezTo>
                  <a:cubicBezTo>
                    <a:pt x="36" y="8"/>
                    <a:pt x="36" y="8"/>
                    <a:pt x="36" y="8"/>
                  </a:cubicBezTo>
                  <a:cubicBezTo>
                    <a:pt x="36" y="8"/>
                    <a:pt x="36" y="8"/>
                    <a:pt x="36" y="8"/>
                  </a:cubicBezTo>
                  <a:cubicBezTo>
                    <a:pt x="32" y="8"/>
                    <a:pt x="32" y="5"/>
                    <a:pt x="29" y="2"/>
                  </a:cubicBezTo>
                  <a:cubicBezTo>
                    <a:pt x="29" y="2"/>
                    <a:pt x="29" y="2"/>
                    <a:pt x="29" y="2"/>
                  </a:cubicBezTo>
                  <a:cubicBezTo>
                    <a:pt x="29" y="2"/>
                    <a:pt x="29" y="2"/>
                    <a:pt x="29" y="2"/>
                  </a:cubicBezTo>
                  <a:cubicBezTo>
                    <a:pt x="28" y="1"/>
                    <a:pt x="26" y="0"/>
                    <a:pt x="24"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1" name="Freeform 235">
              <a:extLst>
                <a:ext uri="{FF2B5EF4-FFF2-40B4-BE49-F238E27FC236}">
                  <a16:creationId xmlns="" xmlns:a16="http://schemas.microsoft.com/office/drawing/2014/main" id="{64C39E66-9914-4509-8F9A-81856EC71155}"/>
                </a:ext>
              </a:extLst>
            </p:cNvPr>
            <p:cNvSpPr>
              <a:spLocks/>
            </p:cNvSpPr>
            <p:nvPr/>
          </p:nvSpPr>
          <p:spPr bwMode="auto">
            <a:xfrm flipH="1">
              <a:off x="1155699" y="5878513"/>
              <a:ext cx="96838" cy="174625"/>
            </a:xfrm>
            <a:custGeom>
              <a:avLst/>
              <a:gdLst>
                <a:gd name="T0" fmla="*/ 13 w 34"/>
                <a:gd name="T1" fmla="*/ 0 h 61"/>
                <a:gd name="T2" fmla="*/ 26 w 34"/>
                <a:gd name="T3" fmla="*/ 22 h 61"/>
                <a:gd name="T4" fmla="*/ 25 w 34"/>
                <a:gd name="T5" fmla="*/ 23 h 61"/>
                <a:gd name="T6" fmla="*/ 24 w 34"/>
                <a:gd name="T7" fmla="*/ 23 h 61"/>
                <a:gd name="T8" fmla="*/ 1 w 34"/>
                <a:gd name="T9" fmla="*/ 8 h 61"/>
                <a:gd name="T10" fmla="*/ 22 w 34"/>
                <a:gd name="T11" fmla="*/ 31 h 61"/>
                <a:gd name="T12" fmla="*/ 16 w 34"/>
                <a:gd name="T13" fmla="*/ 34 h 61"/>
                <a:gd name="T14" fmla="*/ 4 w 34"/>
                <a:gd name="T15" fmla="*/ 32 h 61"/>
                <a:gd name="T16" fmla="*/ 20 w 34"/>
                <a:gd name="T17" fmla="*/ 39 h 61"/>
                <a:gd name="T18" fmla="*/ 21 w 34"/>
                <a:gd name="T19" fmla="*/ 39 h 61"/>
                <a:gd name="T20" fmla="*/ 25 w 34"/>
                <a:gd name="T21" fmla="*/ 41 h 61"/>
                <a:gd name="T22" fmla="*/ 9 w 34"/>
                <a:gd name="T23" fmla="*/ 45 h 61"/>
                <a:gd name="T24" fmla="*/ 0 w 34"/>
                <a:gd name="T25" fmla="*/ 43 h 61"/>
                <a:gd name="T26" fmla="*/ 17 w 34"/>
                <a:gd name="T27" fmla="*/ 49 h 61"/>
                <a:gd name="T28" fmla="*/ 20 w 34"/>
                <a:gd name="T29" fmla="*/ 48 h 61"/>
                <a:gd name="T30" fmla="*/ 21 w 34"/>
                <a:gd name="T31" fmla="*/ 48 h 61"/>
                <a:gd name="T32" fmla="*/ 24 w 34"/>
                <a:gd name="T33" fmla="*/ 50 h 61"/>
                <a:gd name="T34" fmla="*/ 8 w 34"/>
                <a:gd name="T35" fmla="*/ 61 h 61"/>
                <a:gd name="T36" fmla="*/ 31 w 34"/>
                <a:gd name="T37" fmla="*/ 47 h 61"/>
                <a:gd name="T38" fmla="*/ 31 w 34"/>
                <a:gd name="T39" fmla="*/ 46 h 61"/>
                <a:gd name="T40" fmla="*/ 30 w 34"/>
                <a:gd name="T41" fmla="*/ 41 h 61"/>
                <a:gd name="T42" fmla="*/ 32 w 34"/>
                <a:gd name="T43" fmla="*/ 38 h 61"/>
                <a:gd name="T44" fmla="*/ 34 w 34"/>
                <a:gd name="T45" fmla="*/ 32 h 61"/>
                <a:gd name="T46" fmla="*/ 27 w 34"/>
                <a:gd name="T47" fmla="*/ 15 h 61"/>
                <a:gd name="T48" fmla="*/ 13 w 34"/>
                <a:gd name="T49"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4" h="61">
                  <a:moveTo>
                    <a:pt x="13" y="0"/>
                  </a:moveTo>
                  <a:cubicBezTo>
                    <a:pt x="14" y="1"/>
                    <a:pt x="24" y="13"/>
                    <a:pt x="26" y="22"/>
                  </a:cubicBezTo>
                  <a:cubicBezTo>
                    <a:pt x="26" y="22"/>
                    <a:pt x="26" y="23"/>
                    <a:pt x="25" y="23"/>
                  </a:cubicBezTo>
                  <a:cubicBezTo>
                    <a:pt x="25" y="23"/>
                    <a:pt x="24" y="23"/>
                    <a:pt x="24" y="23"/>
                  </a:cubicBezTo>
                  <a:cubicBezTo>
                    <a:pt x="20" y="19"/>
                    <a:pt x="12" y="11"/>
                    <a:pt x="1" y="8"/>
                  </a:cubicBezTo>
                  <a:cubicBezTo>
                    <a:pt x="1" y="8"/>
                    <a:pt x="23" y="25"/>
                    <a:pt x="22" y="31"/>
                  </a:cubicBezTo>
                  <a:cubicBezTo>
                    <a:pt x="22" y="33"/>
                    <a:pt x="19" y="34"/>
                    <a:pt x="16" y="34"/>
                  </a:cubicBezTo>
                  <a:cubicBezTo>
                    <a:pt x="11" y="34"/>
                    <a:pt x="4" y="32"/>
                    <a:pt x="4" y="32"/>
                  </a:cubicBezTo>
                  <a:cubicBezTo>
                    <a:pt x="4" y="32"/>
                    <a:pt x="14" y="39"/>
                    <a:pt x="20" y="39"/>
                  </a:cubicBezTo>
                  <a:cubicBezTo>
                    <a:pt x="20" y="39"/>
                    <a:pt x="21" y="39"/>
                    <a:pt x="21" y="39"/>
                  </a:cubicBezTo>
                  <a:cubicBezTo>
                    <a:pt x="21" y="39"/>
                    <a:pt x="26" y="39"/>
                    <a:pt x="25" y="41"/>
                  </a:cubicBezTo>
                  <a:cubicBezTo>
                    <a:pt x="24" y="43"/>
                    <a:pt x="16" y="45"/>
                    <a:pt x="9" y="45"/>
                  </a:cubicBezTo>
                  <a:cubicBezTo>
                    <a:pt x="6" y="45"/>
                    <a:pt x="3" y="44"/>
                    <a:pt x="0" y="43"/>
                  </a:cubicBezTo>
                  <a:cubicBezTo>
                    <a:pt x="1" y="44"/>
                    <a:pt x="10" y="49"/>
                    <a:pt x="17" y="49"/>
                  </a:cubicBezTo>
                  <a:cubicBezTo>
                    <a:pt x="18" y="49"/>
                    <a:pt x="19" y="49"/>
                    <a:pt x="20" y="48"/>
                  </a:cubicBezTo>
                  <a:cubicBezTo>
                    <a:pt x="20" y="48"/>
                    <a:pt x="21" y="48"/>
                    <a:pt x="21" y="48"/>
                  </a:cubicBezTo>
                  <a:cubicBezTo>
                    <a:pt x="22" y="48"/>
                    <a:pt x="24" y="49"/>
                    <a:pt x="24" y="50"/>
                  </a:cubicBezTo>
                  <a:cubicBezTo>
                    <a:pt x="25" y="51"/>
                    <a:pt x="14" y="59"/>
                    <a:pt x="8" y="61"/>
                  </a:cubicBezTo>
                  <a:cubicBezTo>
                    <a:pt x="21" y="58"/>
                    <a:pt x="31" y="51"/>
                    <a:pt x="31" y="47"/>
                  </a:cubicBezTo>
                  <a:cubicBezTo>
                    <a:pt x="31" y="47"/>
                    <a:pt x="31" y="47"/>
                    <a:pt x="31" y="46"/>
                  </a:cubicBezTo>
                  <a:cubicBezTo>
                    <a:pt x="31" y="44"/>
                    <a:pt x="30" y="42"/>
                    <a:pt x="30" y="41"/>
                  </a:cubicBezTo>
                  <a:cubicBezTo>
                    <a:pt x="30" y="40"/>
                    <a:pt x="31" y="39"/>
                    <a:pt x="32" y="38"/>
                  </a:cubicBezTo>
                  <a:cubicBezTo>
                    <a:pt x="33" y="37"/>
                    <a:pt x="34" y="35"/>
                    <a:pt x="34" y="32"/>
                  </a:cubicBezTo>
                  <a:cubicBezTo>
                    <a:pt x="34" y="28"/>
                    <a:pt x="32" y="22"/>
                    <a:pt x="27" y="15"/>
                  </a:cubicBezTo>
                  <a:cubicBezTo>
                    <a:pt x="23" y="10"/>
                    <a:pt x="19" y="5"/>
                    <a:pt x="13"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2" name="Freeform 236">
              <a:extLst>
                <a:ext uri="{FF2B5EF4-FFF2-40B4-BE49-F238E27FC236}">
                  <a16:creationId xmlns="" xmlns:a16="http://schemas.microsoft.com/office/drawing/2014/main" id="{3CBE2FEA-3094-4620-B050-E58C1E0D3BC2}"/>
                </a:ext>
              </a:extLst>
            </p:cNvPr>
            <p:cNvSpPr>
              <a:spLocks/>
            </p:cNvSpPr>
            <p:nvPr/>
          </p:nvSpPr>
          <p:spPr bwMode="auto">
            <a:xfrm flipH="1">
              <a:off x="1331912" y="6140450"/>
              <a:ext cx="150813" cy="100013"/>
            </a:xfrm>
            <a:custGeom>
              <a:avLst/>
              <a:gdLst>
                <a:gd name="T0" fmla="*/ 18 w 53"/>
                <a:gd name="T1" fmla="*/ 0 h 35"/>
                <a:gd name="T2" fmla="*/ 23 w 53"/>
                <a:gd name="T3" fmla="*/ 20 h 35"/>
                <a:gd name="T4" fmla="*/ 21 w 53"/>
                <a:gd name="T5" fmla="*/ 28 h 35"/>
                <a:gd name="T6" fmla="*/ 0 w 53"/>
                <a:gd name="T7" fmla="*/ 6 h 35"/>
                <a:gd name="T8" fmla="*/ 16 w 53"/>
                <a:gd name="T9" fmla="*/ 30 h 35"/>
                <a:gd name="T10" fmla="*/ 0 w 53"/>
                <a:gd name="T11" fmla="*/ 21 h 35"/>
                <a:gd name="T12" fmla="*/ 24 w 53"/>
                <a:gd name="T13" fmla="*/ 35 h 35"/>
                <a:gd name="T14" fmla="*/ 26 w 53"/>
                <a:gd name="T15" fmla="*/ 35 h 35"/>
                <a:gd name="T16" fmla="*/ 33 w 53"/>
                <a:gd name="T17" fmla="*/ 30 h 35"/>
                <a:gd name="T18" fmla="*/ 34 w 53"/>
                <a:gd name="T19" fmla="*/ 31 h 35"/>
                <a:gd name="T20" fmla="*/ 36 w 53"/>
                <a:gd name="T21" fmla="*/ 31 h 35"/>
                <a:gd name="T22" fmla="*/ 51 w 53"/>
                <a:gd name="T23" fmla="*/ 13 h 35"/>
                <a:gd name="T24" fmla="*/ 53 w 53"/>
                <a:gd name="T25" fmla="*/ 5 h 35"/>
                <a:gd name="T26" fmla="*/ 43 w 53"/>
                <a:gd name="T27" fmla="*/ 22 h 35"/>
                <a:gd name="T28" fmla="*/ 45 w 53"/>
                <a:gd name="T29" fmla="*/ 2 h 35"/>
                <a:gd name="T30" fmla="*/ 36 w 53"/>
                <a:gd name="T31" fmla="*/ 23 h 35"/>
                <a:gd name="T32" fmla="*/ 35 w 53"/>
                <a:gd name="T33" fmla="*/ 23 h 35"/>
                <a:gd name="T34" fmla="*/ 31 w 53"/>
                <a:gd name="T35" fmla="*/ 3 h 35"/>
                <a:gd name="T36" fmla="*/ 29 w 53"/>
                <a:gd name="T37" fmla="*/ 23 h 35"/>
                <a:gd name="T38" fmla="*/ 29 w 53"/>
                <a:gd name="T39" fmla="*/ 23 h 35"/>
                <a:gd name="T40" fmla="*/ 18 w 53"/>
                <a:gd name="T41"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3" h="35">
                  <a:moveTo>
                    <a:pt x="18" y="0"/>
                  </a:moveTo>
                  <a:cubicBezTo>
                    <a:pt x="19" y="3"/>
                    <a:pt x="22" y="15"/>
                    <a:pt x="23" y="20"/>
                  </a:cubicBezTo>
                  <a:cubicBezTo>
                    <a:pt x="24" y="26"/>
                    <a:pt x="21" y="28"/>
                    <a:pt x="21" y="28"/>
                  </a:cubicBezTo>
                  <a:cubicBezTo>
                    <a:pt x="13" y="26"/>
                    <a:pt x="0" y="6"/>
                    <a:pt x="0" y="6"/>
                  </a:cubicBezTo>
                  <a:cubicBezTo>
                    <a:pt x="4" y="20"/>
                    <a:pt x="16" y="30"/>
                    <a:pt x="16" y="30"/>
                  </a:cubicBezTo>
                  <a:cubicBezTo>
                    <a:pt x="9" y="28"/>
                    <a:pt x="1" y="22"/>
                    <a:pt x="0" y="21"/>
                  </a:cubicBezTo>
                  <a:cubicBezTo>
                    <a:pt x="9" y="31"/>
                    <a:pt x="19" y="35"/>
                    <a:pt x="24" y="35"/>
                  </a:cubicBezTo>
                  <a:cubicBezTo>
                    <a:pt x="25" y="35"/>
                    <a:pt x="26" y="35"/>
                    <a:pt x="26" y="35"/>
                  </a:cubicBezTo>
                  <a:cubicBezTo>
                    <a:pt x="30" y="33"/>
                    <a:pt x="30" y="30"/>
                    <a:pt x="33" y="30"/>
                  </a:cubicBezTo>
                  <a:cubicBezTo>
                    <a:pt x="33" y="30"/>
                    <a:pt x="34" y="31"/>
                    <a:pt x="34" y="31"/>
                  </a:cubicBezTo>
                  <a:cubicBezTo>
                    <a:pt x="35" y="31"/>
                    <a:pt x="35" y="31"/>
                    <a:pt x="36" y="31"/>
                  </a:cubicBezTo>
                  <a:cubicBezTo>
                    <a:pt x="40" y="31"/>
                    <a:pt x="46" y="27"/>
                    <a:pt x="51" y="13"/>
                  </a:cubicBezTo>
                  <a:cubicBezTo>
                    <a:pt x="52" y="11"/>
                    <a:pt x="53" y="8"/>
                    <a:pt x="53" y="5"/>
                  </a:cubicBezTo>
                  <a:cubicBezTo>
                    <a:pt x="51" y="11"/>
                    <a:pt x="43" y="22"/>
                    <a:pt x="43" y="22"/>
                  </a:cubicBezTo>
                  <a:cubicBezTo>
                    <a:pt x="44" y="18"/>
                    <a:pt x="45" y="6"/>
                    <a:pt x="45" y="2"/>
                  </a:cubicBezTo>
                  <a:cubicBezTo>
                    <a:pt x="44" y="9"/>
                    <a:pt x="38" y="23"/>
                    <a:pt x="36" y="23"/>
                  </a:cubicBezTo>
                  <a:cubicBezTo>
                    <a:pt x="35" y="23"/>
                    <a:pt x="35" y="23"/>
                    <a:pt x="35" y="23"/>
                  </a:cubicBezTo>
                  <a:cubicBezTo>
                    <a:pt x="33" y="22"/>
                    <a:pt x="31" y="6"/>
                    <a:pt x="31" y="3"/>
                  </a:cubicBezTo>
                  <a:cubicBezTo>
                    <a:pt x="31" y="6"/>
                    <a:pt x="32" y="23"/>
                    <a:pt x="29" y="23"/>
                  </a:cubicBezTo>
                  <a:cubicBezTo>
                    <a:pt x="29" y="23"/>
                    <a:pt x="29" y="23"/>
                    <a:pt x="29" y="23"/>
                  </a:cubicBezTo>
                  <a:cubicBezTo>
                    <a:pt x="26" y="22"/>
                    <a:pt x="20" y="4"/>
                    <a:pt x="18"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3" name="Freeform 237">
              <a:extLst>
                <a:ext uri="{FF2B5EF4-FFF2-40B4-BE49-F238E27FC236}">
                  <a16:creationId xmlns="" xmlns:a16="http://schemas.microsoft.com/office/drawing/2014/main" id="{9C8309C3-2931-4383-BD62-0D75391C62AB}"/>
                </a:ext>
              </a:extLst>
            </p:cNvPr>
            <p:cNvSpPr>
              <a:spLocks/>
            </p:cNvSpPr>
            <p:nvPr/>
          </p:nvSpPr>
          <p:spPr bwMode="auto">
            <a:xfrm flipH="1">
              <a:off x="1684337" y="6038850"/>
              <a:ext cx="7938" cy="3175"/>
            </a:xfrm>
            <a:custGeom>
              <a:avLst/>
              <a:gdLst>
                <a:gd name="T0" fmla="*/ 3 w 3"/>
                <a:gd name="T1" fmla="*/ 0 h 1"/>
                <a:gd name="T2" fmla="*/ 0 w 3"/>
                <a:gd name="T3" fmla="*/ 1 h 1"/>
                <a:gd name="T4" fmla="*/ 3 w 3"/>
                <a:gd name="T5" fmla="*/ 0 h 1"/>
              </a:gdLst>
              <a:ahLst/>
              <a:cxnLst>
                <a:cxn ang="0">
                  <a:pos x="T0" y="T1"/>
                </a:cxn>
                <a:cxn ang="0">
                  <a:pos x="T2" y="T3"/>
                </a:cxn>
                <a:cxn ang="0">
                  <a:pos x="T4" y="T5"/>
                </a:cxn>
              </a:cxnLst>
              <a:rect l="0" t="0" r="r" b="b"/>
              <a:pathLst>
                <a:path w="3" h="1">
                  <a:moveTo>
                    <a:pt x="3" y="0"/>
                  </a:moveTo>
                  <a:cubicBezTo>
                    <a:pt x="3" y="1"/>
                    <a:pt x="2" y="1"/>
                    <a:pt x="0" y="1"/>
                  </a:cubicBezTo>
                  <a:cubicBezTo>
                    <a:pt x="2" y="1"/>
                    <a:pt x="3" y="1"/>
                    <a:pt x="3"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4" name="Freeform 238">
              <a:extLst>
                <a:ext uri="{FF2B5EF4-FFF2-40B4-BE49-F238E27FC236}">
                  <a16:creationId xmlns="" xmlns:a16="http://schemas.microsoft.com/office/drawing/2014/main" id="{1C7DF04F-3165-4884-8CFA-925BFEA1478F}"/>
                </a:ext>
              </a:extLst>
            </p:cNvPr>
            <p:cNvSpPr>
              <a:spLocks/>
            </p:cNvSpPr>
            <p:nvPr/>
          </p:nvSpPr>
          <p:spPr bwMode="auto">
            <a:xfrm flipH="1">
              <a:off x="1681162" y="5924550"/>
              <a:ext cx="112713" cy="173038"/>
            </a:xfrm>
            <a:custGeom>
              <a:avLst/>
              <a:gdLst>
                <a:gd name="T0" fmla="*/ 16 w 40"/>
                <a:gd name="T1" fmla="*/ 0 h 61"/>
                <a:gd name="T2" fmla="*/ 5 w 40"/>
                <a:gd name="T3" fmla="*/ 14 h 61"/>
                <a:gd name="T4" fmla="*/ 1 w 40"/>
                <a:gd name="T5" fmla="*/ 23 h 61"/>
                <a:gd name="T6" fmla="*/ 0 w 40"/>
                <a:gd name="T7" fmla="*/ 27 h 61"/>
                <a:gd name="T8" fmla="*/ 0 w 40"/>
                <a:gd name="T9" fmla="*/ 31 h 61"/>
                <a:gd name="T10" fmla="*/ 3 w 40"/>
                <a:gd name="T11" fmla="*/ 38 h 61"/>
                <a:gd name="T12" fmla="*/ 5 w 40"/>
                <a:gd name="T13" fmla="*/ 42 h 61"/>
                <a:gd name="T14" fmla="*/ 5 w 40"/>
                <a:gd name="T15" fmla="*/ 45 h 61"/>
                <a:gd name="T16" fmla="*/ 5 w 40"/>
                <a:gd name="T17" fmla="*/ 47 h 61"/>
                <a:gd name="T18" fmla="*/ 40 w 40"/>
                <a:gd name="T19" fmla="*/ 61 h 61"/>
                <a:gd name="T20" fmla="*/ 40 w 40"/>
                <a:gd name="T21" fmla="*/ 61 h 61"/>
                <a:gd name="T22" fmla="*/ 19 w 40"/>
                <a:gd name="T23" fmla="*/ 51 h 61"/>
                <a:gd name="T24" fmla="*/ 35 w 40"/>
                <a:gd name="T25" fmla="*/ 42 h 61"/>
                <a:gd name="T26" fmla="*/ 20 w 40"/>
                <a:gd name="T27" fmla="*/ 44 h 61"/>
                <a:gd name="T28" fmla="*/ 17 w 40"/>
                <a:gd name="T29" fmla="*/ 43 h 61"/>
                <a:gd name="T30" fmla="*/ 36 w 40"/>
                <a:gd name="T31" fmla="*/ 29 h 61"/>
                <a:gd name="T32" fmla="*/ 15 w 40"/>
                <a:gd name="T33" fmla="*/ 36 h 61"/>
                <a:gd name="T34" fmla="*/ 14 w 40"/>
                <a:gd name="T35" fmla="*/ 36 h 61"/>
                <a:gd name="T36" fmla="*/ 28 w 40"/>
                <a:gd name="T37" fmla="*/ 14 h 61"/>
                <a:gd name="T38" fmla="*/ 10 w 40"/>
                <a:gd name="T39" fmla="*/ 27 h 61"/>
                <a:gd name="T40" fmla="*/ 7 w 40"/>
                <a:gd name="T41" fmla="*/ 26 h 61"/>
                <a:gd name="T42" fmla="*/ 16 w 40"/>
                <a:gd name="T43"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 h="61">
                  <a:moveTo>
                    <a:pt x="16" y="0"/>
                  </a:moveTo>
                  <a:cubicBezTo>
                    <a:pt x="12" y="4"/>
                    <a:pt x="8" y="10"/>
                    <a:pt x="5" y="14"/>
                  </a:cubicBezTo>
                  <a:cubicBezTo>
                    <a:pt x="3" y="18"/>
                    <a:pt x="2" y="21"/>
                    <a:pt x="1" y="23"/>
                  </a:cubicBezTo>
                  <a:cubicBezTo>
                    <a:pt x="1" y="25"/>
                    <a:pt x="0" y="26"/>
                    <a:pt x="0" y="27"/>
                  </a:cubicBezTo>
                  <a:cubicBezTo>
                    <a:pt x="0" y="28"/>
                    <a:pt x="0" y="29"/>
                    <a:pt x="0" y="31"/>
                  </a:cubicBezTo>
                  <a:cubicBezTo>
                    <a:pt x="0" y="35"/>
                    <a:pt x="1" y="37"/>
                    <a:pt x="3" y="38"/>
                  </a:cubicBezTo>
                  <a:cubicBezTo>
                    <a:pt x="5" y="39"/>
                    <a:pt x="5" y="40"/>
                    <a:pt x="5" y="42"/>
                  </a:cubicBezTo>
                  <a:cubicBezTo>
                    <a:pt x="5" y="43"/>
                    <a:pt x="5" y="44"/>
                    <a:pt x="5" y="45"/>
                  </a:cubicBezTo>
                  <a:cubicBezTo>
                    <a:pt x="5" y="45"/>
                    <a:pt x="5" y="46"/>
                    <a:pt x="5" y="47"/>
                  </a:cubicBezTo>
                  <a:cubicBezTo>
                    <a:pt x="6" y="51"/>
                    <a:pt x="22" y="61"/>
                    <a:pt x="40" y="61"/>
                  </a:cubicBezTo>
                  <a:cubicBezTo>
                    <a:pt x="40" y="61"/>
                    <a:pt x="40" y="61"/>
                    <a:pt x="40" y="61"/>
                  </a:cubicBezTo>
                  <a:cubicBezTo>
                    <a:pt x="33" y="60"/>
                    <a:pt x="24" y="56"/>
                    <a:pt x="19" y="51"/>
                  </a:cubicBezTo>
                  <a:cubicBezTo>
                    <a:pt x="16" y="48"/>
                    <a:pt x="28" y="44"/>
                    <a:pt x="35" y="42"/>
                  </a:cubicBezTo>
                  <a:cubicBezTo>
                    <a:pt x="31" y="43"/>
                    <a:pt x="24" y="44"/>
                    <a:pt x="20" y="44"/>
                  </a:cubicBezTo>
                  <a:cubicBezTo>
                    <a:pt x="18" y="44"/>
                    <a:pt x="17" y="44"/>
                    <a:pt x="17" y="43"/>
                  </a:cubicBezTo>
                  <a:cubicBezTo>
                    <a:pt x="16" y="40"/>
                    <a:pt x="35" y="30"/>
                    <a:pt x="36" y="29"/>
                  </a:cubicBezTo>
                  <a:cubicBezTo>
                    <a:pt x="35" y="30"/>
                    <a:pt x="20" y="36"/>
                    <a:pt x="15" y="36"/>
                  </a:cubicBezTo>
                  <a:cubicBezTo>
                    <a:pt x="15" y="36"/>
                    <a:pt x="14" y="36"/>
                    <a:pt x="14" y="36"/>
                  </a:cubicBezTo>
                  <a:cubicBezTo>
                    <a:pt x="11" y="34"/>
                    <a:pt x="25" y="18"/>
                    <a:pt x="28" y="14"/>
                  </a:cubicBezTo>
                  <a:cubicBezTo>
                    <a:pt x="26" y="17"/>
                    <a:pt x="16" y="27"/>
                    <a:pt x="10" y="27"/>
                  </a:cubicBezTo>
                  <a:cubicBezTo>
                    <a:pt x="9" y="27"/>
                    <a:pt x="8" y="27"/>
                    <a:pt x="7" y="26"/>
                  </a:cubicBezTo>
                  <a:cubicBezTo>
                    <a:pt x="3" y="20"/>
                    <a:pt x="15" y="1"/>
                    <a:pt x="16"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5" name="Freeform 239">
              <a:extLst>
                <a:ext uri="{FF2B5EF4-FFF2-40B4-BE49-F238E27FC236}">
                  <a16:creationId xmlns="" xmlns:a16="http://schemas.microsoft.com/office/drawing/2014/main" id="{65EB62CD-CF7E-4A39-A983-3F7FB29A9BBC}"/>
                </a:ext>
              </a:extLst>
            </p:cNvPr>
            <p:cNvSpPr>
              <a:spLocks/>
            </p:cNvSpPr>
            <p:nvPr/>
          </p:nvSpPr>
          <p:spPr bwMode="auto">
            <a:xfrm flipH="1">
              <a:off x="2260599" y="5848350"/>
              <a:ext cx="195263" cy="184150"/>
            </a:xfrm>
            <a:custGeom>
              <a:avLst/>
              <a:gdLst>
                <a:gd name="T0" fmla="*/ 66 w 69"/>
                <a:gd name="T1" fmla="*/ 51 h 65"/>
                <a:gd name="T2" fmla="*/ 49 w 69"/>
                <a:gd name="T3" fmla="*/ 64 h 65"/>
                <a:gd name="T4" fmla="*/ 6 w 69"/>
                <a:gd name="T5" fmla="*/ 40 h 65"/>
                <a:gd name="T6" fmla="*/ 6 w 69"/>
                <a:gd name="T7" fmla="*/ 40 h 65"/>
                <a:gd name="T8" fmla="*/ 1 w 69"/>
                <a:gd name="T9" fmla="*/ 14 h 65"/>
                <a:gd name="T10" fmla="*/ 2 w 69"/>
                <a:gd name="T11" fmla="*/ 4 h 65"/>
                <a:gd name="T12" fmla="*/ 6 w 69"/>
                <a:gd name="T13" fmla="*/ 7 h 65"/>
                <a:gd name="T14" fmla="*/ 10 w 69"/>
                <a:gd name="T15" fmla="*/ 9 h 65"/>
                <a:gd name="T16" fmla="*/ 9 w 69"/>
                <a:gd name="T17" fmla="*/ 3 h 65"/>
                <a:gd name="T18" fmla="*/ 17 w 69"/>
                <a:gd name="T19" fmla="*/ 2 h 65"/>
                <a:gd name="T20" fmla="*/ 39 w 69"/>
                <a:gd name="T21" fmla="*/ 9 h 65"/>
                <a:gd name="T22" fmla="*/ 39 w 69"/>
                <a:gd name="T23" fmla="*/ 9 h 65"/>
                <a:gd name="T24" fmla="*/ 66 w 69"/>
                <a:gd name="T25" fmla="*/ 51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9" h="65">
                  <a:moveTo>
                    <a:pt x="66" y="51"/>
                  </a:moveTo>
                  <a:cubicBezTo>
                    <a:pt x="63" y="65"/>
                    <a:pt x="49" y="64"/>
                    <a:pt x="49" y="64"/>
                  </a:cubicBezTo>
                  <a:cubicBezTo>
                    <a:pt x="24" y="65"/>
                    <a:pt x="12" y="53"/>
                    <a:pt x="6" y="40"/>
                  </a:cubicBezTo>
                  <a:cubicBezTo>
                    <a:pt x="6" y="40"/>
                    <a:pt x="6" y="40"/>
                    <a:pt x="6" y="40"/>
                  </a:cubicBezTo>
                  <a:cubicBezTo>
                    <a:pt x="0" y="27"/>
                    <a:pt x="1" y="14"/>
                    <a:pt x="1" y="14"/>
                  </a:cubicBezTo>
                  <a:cubicBezTo>
                    <a:pt x="1" y="14"/>
                    <a:pt x="0" y="5"/>
                    <a:pt x="2" y="4"/>
                  </a:cubicBezTo>
                  <a:cubicBezTo>
                    <a:pt x="3" y="4"/>
                    <a:pt x="5" y="6"/>
                    <a:pt x="6" y="7"/>
                  </a:cubicBezTo>
                  <a:cubicBezTo>
                    <a:pt x="8" y="8"/>
                    <a:pt x="9" y="9"/>
                    <a:pt x="10" y="9"/>
                  </a:cubicBezTo>
                  <a:cubicBezTo>
                    <a:pt x="11" y="9"/>
                    <a:pt x="9" y="7"/>
                    <a:pt x="9" y="3"/>
                  </a:cubicBezTo>
                  <a:cubicBezTo>
                    <a:pt x="8" y="0"/>
                    <a:pt x="17" y="2"/>
                    <a:pt x="17" y="2"/>
                  </a:cubicBezTo>
                  <a:cubicBezTo>
                    <a:pt x="25" y="4"/>
                    <a:pt x="33" y="6"/>
                    <a:pt x="39" y="9"/>
                  </a:cubicBezTo>
                  <a:cubicBezTo>
                    <a:pt x="39" y="9"/>
                    <a:pt x="39" y="9"/>
                    <a:pt x="39" y="9"/>
                  </a:cubicBezTo>
                  <a:cubicBezTo>
                    <a:pt x="65" y="20"/>
                    <a:pt x="69" y="40"/>
                    <a:pt x="66" y="51"/>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6" name="Freeform 240">
              <a:extLst>
                <a:ext uri="{FF2B5EF4-FFF2-40B4-BE49-F238E27FC236}">
                  <a16:creationId xmlns="" xmlns:a16="http://schemas.microsoft.com/office/drawing/2014/main" id="{74117AB2-E137-4284-9152-1885FD9F0627}"/>
                </a:ext>
              </a:extLst>
            </p:cNvPr>
            <p:cNvSpPr>
              <a:spLocks/>
            </p:cNvSpPr>
            <p:nvPr/>
          </p:nvSpPr>
          <p:spPr bwMode="auto">
            <a:xfrm flipH="1">
              <a:off x="2265362" y="5873750"/>
              <a:ext cx="173038" cy="155575"/>
            </a:xfrm>
            <a:custGeom>
              <a:avLst/>
              <a:gdLst>
                <a:gd name="T0" fmla="*/ 33 w 61"/>
                <a:gd name="T1" fmla="*/ 0 h 55"/>
                <a:gd name="T2" fmla="*/ 53 w 61"/>
                <a:gd name="T3" fmla="*/ 24 h 55"/>
                <a:gd name="T4" fmla="*/ 35 w 61"/>
                <a:gd name="T5" fmla="*/ 13 h 55"/>
                <a:gd name="T6" fmla="*/ 35 w 61"/>
                <a:gd name="T7" fmla="*/ 13 h 55"/>
                <a:gd name="T8" fmla="*/ 51 w 61"/>
                <a:gd name="T9" fmla="*/ 37 h 55"/>
                <a:gd name="T10" fmla="*/ 48 w 61"/>
                <a:gd name="T11" fmla="*/ 36 h 55"/>
                <a:gd name="T12" fmla="*/ 32 w 61"/>
                <a:gd name="T13" fmla="*/ 28 h 55"/>
                <a:gd name="T14" fmla="*/ 40 w 61"/>
                <a:gd name="T15" fmla="*/ 42 h 55"/>
                <a:gd name="T16" fmla="*/ 39 w 61"/>
                <a:gd name="T17" fmla="*/ 42 h 55"/>
                <a:gd name="T18" fmla="*/ 17 w 61"/>
                <a:gd name="T19" fmla="*/ 31 h 55"/>
                <a:gd name="T20" fmla="*/ 31 w 61"/>
                <a:gd name="T21" fmla="*/ 50 h 55"/>
                <a:gd name="T22" fmla="*/ 30 w 61"/>
                <a:gd name="T23" fmla="*/ 50 h 55"/>
                <a:gd name="T24" fmla="*/ 0 w 61"/>
                <a:gd name="T25" fmla="*/ 31 h 55"/>
                <a:gd name="T26" fmla="*/ 40 w 61"/>
                <a:gd name="T27" fmla="*/ 55 h 55"/>
                <a:gd name="T28" fmla="*/ 43 w 61"/>
                <a:gd name="T29" fmla="*/ 55 h 55"/>
                <a:gd name="T30" fmla="*/ 43 w 61"/>
                <a:gd name="T31" fmla="*/ 55 h 55"/>
                <a:gd name="T32" fmla="*/ 60 w 61"/>
                <a:gd name="T33" fmla="*/ 42 h 55"/>
                <a:gd name="T34" fmla="*/ 61 w 61"/>
                <a:gd name="T35" fmla="*/ 36 h 55"/>
                <a:gd name="T36" fmla="*/ 33 w 61"/>
                <a:gd name="T37"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1" h="55">
                  <a:moveTo>
                    <a:pt x="33" y="0"/>
                  </a:moveTo>
                  <a:cubicBezTo>
                    <a:pt x="46" y="9"/>
                    <a:pt x="53" y="23"/>
                    <a:pt x="53" y="24"/>
                  </a:cubicBezTo>
                  <a:cubicBezTo>
                    <a:pt x="45" y="14"/>
                    <a:pt x="37" y="13"/>
                    <a:pt x="35" y="13"/>
                  </a:cubicBezTo>
                  <a:cubicBezTo>
                    <a:pt x="35" y="13"/>
                    <a:pt x="35" y="13"/>
                    <a:pt x="35" y="13"/>
                  </a:cubicBezTo>
                  <a:cubicBezTo>
                    <a:pt x="48" y="19"/>
                    <a:pt x="54" y="37"/>
                    <a:pt x="51" y="37"/>
                  </a:cubicBezTo>
                  <a:cubicBezTo>
                    <a:pt x="50" y="37"/>
                    <a:pt x="49" y="37"/>
                    <a:pt x="48" y="36"/>
                  </a:cubicBezTo>
                  <a:cubicBezTo>
                    <a:pt x="41" y="29"/>
                    <a:pt x="32" y="28"/>
                    <a:pt x="32" y="28"/>
                  </a:cubicBezTo>
                  <a:cubicBezTo>
                    <a:pt x="36" y="29"/>
                    <a:pt x="46" y="39"/>
                    <a:pt x="40" y="42"/>
                  </a:cubicBezTo>
                  <a:cubicBezTo>
                    <a:pt x="40" y="42"/>
                    <a:pt x="39" y="42"/>
                    <a:pt x="39" y="42"/>
                  </a:cubicBezTo>
                  <a:cubicBezTo>
                    <a:pt x="32" y="42"/>
                    <a:pt x="18" y="32"/>
                    <a:pt x="17" y="31"/>
                  </a:cubicBezTo>
                  <a:cubicBezTo>
                    <a:pt x="24" y="43"/>
                    <a:pt x="46" y="49"/>
                    <a:pt x="31" y="50"/>
                  </a:cubicBezTo>
                  <a:cubicBezTo>
                    <a:pt x="31" y="50"/>
                    <a:pt x="30" y="50"/>
                    <a:pt x="30" y="50"/>
                  </a:cubicBezTo>
                  <a:cubicBezTo>
                    <a:pt x="16" y="50"/>
                    <a:pt x="2" y="32"/>
                    <a:pt x="0" y="31"/>
                  </a:cubicBezTo>
                  <a:cubicBezTo>
                    <a:pt x="6" y="43"/>
                    <a:pt x="17" y="55"/>
                    <a:pt x="40" y="55"/>
                  </a:cubicBezTo>
                  <a:cubicBezTo>
                    <a:pt x="41" y="55"/>
                    <a:pt x="42" y="55"/>
                    <a:pt x="43" y="55"/>
                  </a:cubicBezTo>
                  <a:cubicBezTo>
                    <a:pt x="43" y="55"/>
                    <a:pt x="43" y="55"/>
                    <a:pt x="43" y="55"/>
                  </a:cubicBezTo>
                  <a:cubicBezTo>
                    <a:pt x="46" y="55"/>
                    <a:pt x="58" y="54"/>
                    <a:pt x="60" y="42"/>
                  </a:cubicBezTo>
                  <a:cubicBezTo>
                    <a:pt x="61" y="40"/>
                    <a:pt x="61" y="38"/>
                    <a:pt x="61" y="36"/>
                  </a:cubicBezTo>
                  <a:cubicBezTo>
                    <a:pt x="61" y="25"/>
                    <a:pt x="55" y="9"/>
                    <a:pt x="33" y="0"/>
                  </a:cubicBezTo>
                </a:path>
              </a:pathLst>
            </a:custGeom>
            <a:solidFill>
              <a:srgbClr val="F9E3E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7" name="Freeform 241">
              <a:extLst>
                <a:ext uri="{FF2B5EF4-FFF2-40B4-BE49-F238E27FC236}">
                  <a16:creationId xmlns="" xmlns:a16="http://schemas.microsoft.com/office/drawing/2014/main" id="{9C5162C2-F60E-4D87-BDE1-B812908EB0E7}"/>
                </a:ext>
              </a:extLst>
            </p:cNvPr>
            <p:cNvSpPr>
              <a:spLocks/>
            </p:cNvSpPr>
            <p:nvPr/>
          </p:nvSpPr>
          <p:spPr bwMode="auto">
            <a:xfrm flipH="1">
              <a:off x="2260599" y="5973763"/>
              <a:ext cx="65088" cy="61913"/>
            </a:xfrm>
            <a:custGeom>
              <a:avLst/>
              <a:gdLst>
                <a:gd name="T0" fmla="*/ 0 w 23"/>
                <a:gd name="T1" fmla="*/ 20 h 22"/>
                <a:gd name="T2" fmla="*/ 15 w 23"/>
                <a:gd name="T3" fmla="*/ 19 h 22"/>
                <a:gd name="T4" fmla="*/ 19 w 23"/>
                <a:gd name="T5" fmla="*/ 19 h 22"/>
                <a:gd name="T6" fmla="*/ 20 w 23"/>
                <a:gd name="T7" fmla="*/ 15 h 22"/>
                <a:gd name="T8" fmla="*/ 21 w 23"/>
                <a:gd name="T9" fmla="*/ 0 h 22"/>
                <a:gd name="T10" fmla="*/ 18 w 23"/>
                <a:gd name="T11" fmla="*/ 10 h 22"/>
                <a:gd name="T12" fmla="*/ 16 w 23"/>
                <a:gd name="T13" fmla="*/ 3 h 22"/>
                <a:gd name="T14" fmla="*/ 16 w 23"/>
                <a:gd name="T15" fmla="*/ 13 h 22"/>
                <a:gd name="T16" fmla="*/ 7 w 23"/>
                <a:gd name="T17" fmla="*/ 12 h 22"/>
                <a:gd name="T18" fmla="*/ 12 w 23"/>
                <a:gd name="T19" fmla="*/ 17 h 22"/>
                <a:gd name="T20" fmla="*/ 0 w 23"/>
                <a:gd name="T21" fmla="*/ 2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22">
                  <a:moveTo>
                    <a:pt x="0" y="20"/>
                  </a:moveTo>
                  <a:cubicBezTo>
                    <a:pt x="0" y="20"/>
                    <a:pt x="7" y="22"/>
                    <a:pt x="15" y="19"/>
                  </a:cubicBezTo>
                  <a:cubicBezTo>
                    <a:pt x="15" y="19"/>
                    <a:pt x="16" y="20"/>
                    <a:pt x="19" y="19"/>
                  </a:cubicBezTo>
                  <a:cubicBezTo>
                    <a:pt x="21" y="18"/>
                    <a:pt x="20" y="17"/>
                    <a:pt x="20" y="15"/>
                  </a:cubicBezTo>
                  <a:cubicBezTo>
                    <a:pt x="21" y="13"/>
                    <a:pt x="23" y="7"/>
                    <a:pt x="21" y="0"/>
                  </a:cubicBezTo>
                  <a:cubicBezTo>
                    <a:pt x="21" y="0"/>
                    <a:pt x="20" y="7"/>
                    <a:pt x="18" y="10"/>
                  </a:cubicBezTo>
                  <a:cubicBezTo>
                    <a:pt x="18" y="10"/>
                    <a:pt x="17" y="6"/>
                    <a:pt x="16" y="3"/>
                  </a:cubicBezTo>
                  <a:cubicBezTo>
                    <a:pt x="16" y="3"/>
                    <a:pt x="17" y="11"/>
                    <a:pt x="16" y="13"/>
                  </a:cubicBezTo>
                  <a:cubicBezTo>
                    <a:pt x="14" y="16"/>
                    <a:pt x="7" y="12"/>
                    <a:pt x="7" y="12"/>
                  </a:cubicBezTo>
                  <a:cubicBezTo>
                    <a:pt x="7" y="12"/>
                    <a:pt x="10" y="17"/>
                    <a:pt x="12" y="17"/>
                  </a:cubicBezTo>
                  <a:cubicBezTo>
                    <a:pt x="12" y="17"/>
                    <a:pt x="8" y="20"/>
                    <a:pt x="0" y="20"/>
                  </a:cubicBezTo>
                  <a:close/>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8" name="Freeform 242">
              <a:extLst>
                <a:ext uri="{FF2B5EF4-FFF2-40B4-BE49-F238E27FC236}">
                  <a16:creationId xmlns="" xmlns:a16="http://schemas.microsoft.com/office/drawing/2014/main" id="{5B433906-40B7-4808-B17F-93399800C276}"/>
                </a:ext>
              </a:extLst>
            </p:cNvPr>
            <p:cNvSpPr>
              <a:spLocks/>
            </p:cNvSpPr>
            <p:nvPr/>
          </p:nvSpPr>
          <p:spPr bwMode="auto">
            <a:xfrm flipH="1">
              <a:off x="2239962" y="6018213"/>
              <a:ext cx="36513" cy="23813"/>
            </a:xfrm>
            <a:custGeom>
              <a:avLst/>
              <a:gdLst>
                <a:gd name="T0" fmla="*/ 0 w 13"/>
                <a:gd name="T1" fmla="*/ 4 h 8"/>
                <a:gd name="T2" fmla="*/ 7 w 13"/>
                <a:gd name="T3" fmla="*/ 8 h 8"/>
                <a:gd name="T4" fmla="*/ 13 w 13"/>
                <a:gd name="T5" fmla="*/ 7 h 8"/>
                <a:gd name="T6" fmla="*/ 3 w 13"/>
                <a:gd name="T7" fmla="*/ 0 h 8"/>
              </a:gdLst>
              <a:ahLst/>
              <a:cxnLst>
                <a:cxn ang="0">
                  <a:pos x="T0" y="T1"/>
                </a:cxn>
                <a:cxn ang="0">
                  <a:pos x="T2" y="T3"/>
                </a:cxn>
                <a:cxn ang="0">
                  <a:pos x="T4" y="T5"/>
                </a:cxn>
                <a:cxn ang="0">
                  <a:pos x="T6" y="T7"/>
                </a:cxn>
              </a:cxnLst>
              <a:rect l="0" t="0" r="r" b="b"/>
              <a:pathLst>
                <a:path w="13" h="8">
                  <a:moveTo>
                    <a:pt x="0" y="4"/>
                  </a:moveTo>
                  <a:cubicBezTo>
                    <a:pt x="0" y="4"/>
                    <a:pt x="2" y="3"/>
                    <a:pt x="7" y="8"/>
                  </a:cubicBezTo>
                  <a:cubicBezTo>
                    <a:pt x="13" y="7"/>
                    <a:pt x="13" y="7"/>
                    <a:pt x="13" y="7"/>
                  </a:cubicBezTo>
                  <a:cubicBezTo>
                    <a:pt x="13" y="7"/>
                    <a:pt x="6" y="4"/>
                    <a:pt x="3" y="0"/>
                  </a:cubicBezTo>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9" name="Freeform 243">
              <a:extLst>
                <a:ext uri="{FF2B5EF4-FFF2-40B4-BE49-F238E27FC236}">
                  <a16:creationId xmlns="" xmlns:a16="http://schemas.microsoft.com/office/drawing/2014/main" id="{B6613759-64A7-4641-9CDB-CF9C29FAA42A}"/>
                </a:ext>
              </a:extLst>
            </p:cNvPr>
            <p:cNvSpPr>
              <a:spLocks/>
            </p:cNvSpPr>
            <p:nvPr/>
          </p:nvSpPr>
          <p:spPr bwMode="auto">
            <a:xfrm flipH="1">
              <a:off x="2773362" y="5716588"/>
              <a:ext cx="195263" cy="188913"/>
            </a:xfrm>
            <a:custGeom>
              <a:avLst/>
              <a:gdLst>
                <a:gd name="T0" fmla="*/ 66 w 69"/>
                <a:gd name="T1" fmla="*/ 52 h 66"/>
                <a:gd name="T2" fmla="*/ 49 w 69"/>
                <a:gd name="T3" fmla="*/ 65 h 66"/>
                <a:gd name="T4" fmla="*/ 6 w 69"/>
                <a:gd name="T5" fmla="*/ 41 h 66"/>
                <a:gd name="T6" fmla="*/ 6 w 69"/>
                <a:gd name="T7" fmla="*/ 41 h 66"/>
                <a:gd name="T8" fmla="*/ 1 w 69"/>
                <a:gd name="T9" fmla="*/ 14 h 66"/>
                <a:gd name="T10" fmla="*/ 2 w 69"/>
                <a:gd name="T11" fmla="*/ 5 h 66"/>
                <a:gd name="T12" fmla="*/ 6 w 69"/>
                <a:gd name="T13" fmla="*/ 8 h 66"/>
                <a:gd name="T14" fmla="*/ 10 w 69"/>
                <a:gd name="T15" fmla="*/ 10 h 66"/>
                <a:gd name="T16" fmla="*/ 9 w 69"/>
                <a:gd name="T17" fmla="*/ 4 h 66"/>
                <a:gd name="T18" fmla="*/ 17 w 69"/>
                <a:gd name="T19" fmla="*/ 3 h 66"/>
                <a:gd name="T20" fmla="*/ 39 w 69"/>
                <a:gd name="T21" fmla="*/ 9 h 66"/>
                <a:gd name="T22" fmla="*/ 39 w 69"/>
                <a:gd name="T23" fmla="*/ 9 h 66"/>
                <a:gd name="T24" fmla="*/ 66 w 69"/>
                <a:gd name="T25" fmla="*/ 52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9" h="66">
                  <a:moveTo>
                    <a:pt x="66" y="52"/>
                  </a:moveTo>
                  <a:cubicBezTo>
                    <a:pt x="63" y="66"/>
                    <a:pt x="49" y="65"/>
                    <a:pt x="49" y="65"/>
                  </a:cubicBezTo>
                  <a:cubicBezTo>
                    <a:pt x="24" y="66"/>
                    <a:pt x="12" y="53"/>
                    <a:pt x="6" y="41"/>
                  </a:cubicBezTo>
                  <a:cubicBezTo>
                    <a:pt x="6" y="41"/>
                    <a:pt x="6" y="41"/>
                    <a:pt x="6" y="41"/>
                  </a:cubicBezTo>
                  <a:cubicBezTo>
                    <a:pt x="0" y="28"/>
                    <a:pt x="1" y="14"/>
                    <a:pt x="1" y="14"/>
                  </a:cubicBezTo>
                  <a:cubicBezTo>
                    <a:pt x="1" y="14"/>
                    <a:pt x="0" y="5"/>
                    <a:pt x="2" y="5"/>
                  </a:cubicBezTo>
                  <a:cubicBezTo>
                    <a:pt x="3" y="5"/>
                    <a:pt x="5" y="6"/>
                    <a:pt x="6" y="8"/>
                  </a:cubicBezTo>
                  <a:cubicBezTo>
                    <a:pt x="8" y="9"/>
                    <a:pt x="9" y="10"/>
                    <a:pt x="10" y="10"/>
                  </a:cubicBezTo>
                  <a:cubicBezTo>
                    <a:pt x="11" y="10"/>
                    <a:pt x="10" y="8"/>
                    <a:pt x="9" y="4"/>
                  </a:cubicBezTo>
                  <a:cubicBezTo>
                    <a:pt x="8" y="0"/>
                    <a:pt x="17" y="3"/>
                    <a:pt x="17" y="3"/>
                  </a:cubicBezTo>
                  <a:cubicBezTo>
                    <a:pt x="25" y="4"/>
                    <a:pt x="33" y="7"/>
                    <a:pt x="39" y="9"/>
                  </a:cubicBezTo>
                  <a:cubicBezTo>
                    <a:pt x="39" y="9"/>
                    <a:pt x="39" y="9"/>
                    <a:pt x="39" y="9"/>
                  </a:cubicBezTo>
                  <a:cubicBezTo>
                    <a:pt x="65" y="21"/>
                    <a:pt x="69" y="40"/>
                    <a:pt x="66" y="52"/>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0" name="Freeform 244">
              <a:extLst>
                <a:ext uri="{FF2B5EF4-FFF2-40B4-BE49-F238E27FC236}">
                  <a16:creationId xmlns="" xmlns:a16="http://schemas.microsoft.com/office/drawing/2014/main" id="{E5245EB1-A622-4345-B3F3-0332D1645B1F}"/>
                </a:ext>
              </a:extLst>
            </p:cNvPr>
            <p:cNvSpPr>
              <a:spLocks/>
            </p:cNvSpPr>
            <p:nvPr/>
          </p:nvSpPr>
          <p:spPr bwMode="auto">
            <a:xfrm flipH="1">
              <a:off x="2779712" y="5741988"/>
              <a:ext cx="173038" cy="160338"/>
            </a:xfrm>
            <a:custGeom>
              <a:avLst/>
              <a:gdLst>
                <a:gd name="T0" fmla="*/ 33 w 61"/>
                <a:gd name="T1" fmla="*/ 0 h 56"/>
                <a:gd name="T2" fmla="*/ 53 w 61"/>
                <a:gd name="T3" fmla="*/ 25 h 56"/>
                <a:gd name="T4" fmla="*/ 35 w 61"/>
                <a:gd name="T5" fmla="*/ 14 h 56"/>
                <a:gd name="T6" fmla="*/ 35 w 61"/>
                <a:gd name="T7" fmla="*/ 14 h 56"/>
                <a:gd name="T8" fmla="*/ 51 w 61"/>
                <a:gd name="T9" fmla="*/ 38 h 56"/>
                <a:gd name="T10" fmla="*/ 48 w 61"/>
                <a:gd name="T11" fmla="*/ 37 h 56"/>
                <a:gd name="T12" fmla="*/ 32 w 61"/>
                <a:gd name="T13" fmla="*/ 28 h 56"/>
                <a:gd name="T14" fmla="*/ 40 w 61"/>
                <a:gd name="T15" fmla="*/ 43 h 56"/>
                <a:gd name="T16" fmla="*/ 39 w 61"/>
                <a:gd name="T17" fmla="*/ 43 h 56"/>
                <a:gd name="T18" fmla="*/ 17 w 61"/>
                <a:gd name="T19" fmla="*/ 32 h 56"/>
                <a:gd name="T20" fmla="*/ 31 w 61"/>
                <a:gd name="T21" fmla="*/ 50 h 56"/>
                <a:gd name="T22" fmla="*/ 30 w 61"/>
                <a:gd name="T23" fmla="*/ 50 h 56"/>
                <a:gd name="T24" fmla="*/ 0 w 61"/>
                <a:gd name="T25" fmla="*/ 32 h 56"/>
                <a:gd name="T26" fmla="*/ 40 w 61"/>
                <a:gd name="T27" fmla="*/ 56 h 56"/>
                <a:gd name="T28" fmla="*/ 43 w 61"/>
                <a:gd name="T29" fmla="*/ 56 h 56"/>
                <a:gd name="T30" fmla="*/ 43 w 61"/>
                <a:gd name="T31" fmla="*/ 56 h 56"/>
                <a:gd name="T32" fmla="*/ 60 w 61"/>
                <a:gd name="T33" fmla="*/ 43 h 56"/>
                <a:gd name="T34" fmla="*/ 61 w 61"/>
                <a:gd name="T35" fmla="*/ 37 h 56"/>
                <a:gd name="T36" fmla="*/ 33 w 61"/>
                <a:gd name="T37"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1" h="56">
                  <a:moveTo>
                    <a:pt x="33" y="0"/>
                  </a:moveTo>
                  <a:cubicBezTo>
                    <a:pt x="46" y="10"/>
                    <a:pt x="53" y="24"/>
                    <a:pt x="53" y="25"/>
                  </a:cubicBezTo>
                  <a:cubicBezTo>
                    <a:pt x="45" y="14"/>
                    <a:pt x="37" y="14"/>
                    <a:pt x="35" y="14"/>
                  </a:cubicBezTo>
                  <a:cubicBezTo>
                    <a:pt x="35" y="14"/>
                    <a:pt x="35" y="14"/>
                    <a:pt x="35" y="14"/>
                  </a:cubicBezTo>
                  <a:cubicBezTo>
                    <a:pt x="48" y="19"/>
                    <a:pt x="54" y="38"/>
                    <a:pt x="51" y="38"/>
                  </a:cubicBezTo>
                  <a:cubicBezTo>
                    <a:pt x="50" y="38"/>
                    <a:pt x="49" y="38"/>
                    <a:pt x="48" y="37"/>
                  </a:cubicBezTo>
                  <a:cubicBezTo>
                    <a:pt x="41" y="30"/>
                    <a:pt x="32" y="28"/>
                    <a:pt x="32" y="28"/>
                  </a:cubicBezTo>
                  <a:cubicBezTo>
                    <a:pt x="36" y="30"/>
                    <a:pt x="46" y="40"/>
                    <a:pt x="40" y="43"/>
                  </a:cubicBezTo>
                  <a:cubicBezTo>
                    <a:pt x="40" y="43"/>
                    <a:pt x="39" y="43"/>
                    <a:pt x="39" y="43"/>
                  </a:cubicBezTo>
                  <a:cubicBezTo>
                    <a:pt x="32" y="43"/>
                    <a:pt x="18" y="33"/>
                    <a:pt x="17" y="32"/>
                  </a:cubicBezTo>
                  <a:cubicBezTo>
                    <a:pt x="24" y="44"/>
                    <a:pt x="46" y="50"/>
                    <a:pt x="31" y="50"/>
                  </a:cubicBezTo>
                  <a:cubicBezTo>
                    <a:pt x="31" y="50"/>
                    <a:pt x="30" y="50"/>
                    <a:pt x="30" y="50"/>
                  </a:cubicBezTo>
                  <a:cubicBezTo>
                    <a:pt x="16" y="50"/>
                    <a:pt x="2" y="33"/>
                    <a:pt x="0" y="32"/>
                  </a:cubicBezTo>
                  <a:cubicBezTo>
                    <a:pt x="6" y="44"/>
                    <a:pt x="17" y="56"/>
                    <a:pt x="40" y="56"/>
                  </a:cubicBezTo>
                  <a:cubicBezTo>
                    <a:pt x="41" y="56"/>
                    <a:pt x="42" y="56"/>
                    <a:pt x="43" y="56"/>
                  </a:cubicBezTo>
                  <a:cubicBezTo>
                    <a:pt x="43" y="56"/>
                    <a:pt x="43" y="56"/>
                    <a:pt x="43" y="56"/>
                  </a:cubicBezTo>
                  <a:cubicBezTo>
                    <a:pt x="46" y="56"/>
                    <a:pt x="58" y="55"/>
                    <a:pt x="60" y="43"/>
                  </a:cubicBezTo>
                  <a:cubicBezTo>
                    <a:pt x="61" y="41"/>
                    <a:pt x="61" y="39"/>
                    <a:pt x="61" y="37"/>
                  </a:cubicBezTo>
                  <a:cubicBezTo>
                    <a:pt x="61" y="25"/>
                    <a:pt x="55" y="10"/>
                    <a:pt x="33" y="0"/>
                  </a:cubicBezTo>
                </a:path>
              </a:pathLst>
            </a:custGeom>
            <a:solidFill>
              <a:srgbClr val="F9E3E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1" name="Freeform 245">
              <a:extLst>
                <a:ext uri="{FF2B5EF4-FFF2-40B4-BE49-F238E27FC236}">
                  <a16:creationId xmlns="" xmlns:a16="http://schemas.microsoft.com/office/drawing/2014/main" id="{58053197-A377-48E0-B66A-DA7F279EFA20}"/>
                </a:ext>
              </a:extLst>
            </p:cNvPr>
            <p:cNvSpPr>
              <a:spLocks/>
            </p:cNvSpPr>
            <p:nvPr/>
          </p:nvSpPr>
          <p:spPr bwMode="auto">
            <a:xfrm flipH="1">
              <a:off x="2773362" y="5842000"/>
              <a:ext cx="65088" cy="65088"/>
            </a:xfrm>
            <a:custGeom>
              <a:avLst/>
              <a:gdLst>
                <a:gd name="T0" fmla="*/ 0 w 23"/>
                <a:gd name="T1" fmla="*/ 21 h 23"/>
                <a:gd name="T2" fmla="*/ 15 w 23"/>
                <a:gd name="T3" fmla="*/ 20 h 23"/>
                <a:gd name="T4" fmla="*/ 19 w 23"/>
                <a:gd name="T5" fmla="*/ 20 h 23"/>
                <a:gd name="T6" fmla="*/ 20 w 23"/>
                <a:gd name="T7" fmla="*/ 15 h 23"/>
                <a:gd name="T8" fmla="*/ 21 w 23"/>
                <a:gd name="T9" fmla="*/ 0 h 23"/>
                <a:gd name="T10" fmla="*/ 18 w 23"/>
                <a:gd name="T11" fmla="*/ 11 h 23"/>
                <a:gd name="T12" fmla="*/ 16 w 23"/>
                <a:gd name="T13" fmla="*/ 4 h 23"/>
                <a:gd name="T14" fmla="*/ 16 w 23"/>
                <a:gd name="T15" fmla="*/ 14 h 23"/>
                <a:gd name="T16" fmla="*/ 7 w 23"/>
                <a:gd name="T17" fmla="*/ 13 h 23"/>
                <a:gd name="T18" fmla="*/ 12 w 23"/>
                <a:gd name="T19" fmla="*/ 18 h 23"/>
                <a:gd name="T20" fmla="*/ 0 w 23"/>
                <a:gd name="T21" fmla="*/ 2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23">
                  <a:moveTo>
                    <a:pt x="0" y="21"/>
                  </a:moveTo>
                  <a:cubicBezTo>
                    <a:pt x="0" y="21"/>
                    <a:pt x="7" y="23"/>
                    <a:pt x="15" y="20"/>
                  </a:cubicBezTo>
                  <a:cubicBezTo>
                    <a:pt x="15" y="20"/>
                    <a:pt x="17" y="21"/>
                    <a:pt x="19" y="20"/>
                  </a:cubicBezTo>
                  <a:cubicBezTo>
                    <a:pt x="21" y="19"/>
                    <a:pt x="20" y="17"/>
                    <a:pt x="20" y="15"/>
                  </a:cubicBezTo>
                  <a:cubicBezTo>
                    <a:pt x="21" y="13"/>
                    <a:pt x="23" y="8"/>
                    <a:pt x="21" y="0"/>
                  </a:cubicBezTo>
                  <a:cubicBezTo>
                    <a:pt x="21" y="0"/>
                    <a:pt x="20" y="8"/>
                    <a:pt x="18" y="11"/>
                  </a:cubicBezTo>
                  <a:cubicBezTo>
                    <a:pt x="18" y="11"/>
                    <a:pt x="17" y="7"/>
                    <a:pt x="16" y="4"/>
                  </a:cubicBezTo>
                  <a:cubicBezTo>
                    <a:pt x="16" y="4"/>
                    <a:pt x="17" y="12"/>
                    <a:pt x="16" y="14"/>
                  </a:cubicBezTo>
                  <a:cubicBezTo>
                    <a:pt x="14" y="17"/>
                    <a:pt x="7" y="13"/>
                    <a:pt x="7" y="13"/>
                  </a:cubicBezTo>
                  <a:cubicBezTo>
                    <a:pt x="7" y="13"/>
                    <a:pt x="10" y="17"/>
                    <a:pt x="12" y="18"/>
                  </a:cubicBezTo>
                  <a:cubicBezTo>
                    <a:pt x="12" y="18"/>
                    <a:pt x="8" y="21"/>
                    <a:pt x="0" y="21"/>
                  </a:cubicBezTo>
                  <a:close/>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2" name="Freeform 246">
              <a:extLst>
                <a:ext uri="{FF2B5EF4-FFF2-40B4-BE49-F238E27FC236}">
                  <a16:creationId xmlns="" xmlns:a16="http://schemas.microsoft.com/office/drawing/2014/main" id="{5F0117C4-9C7A-4050-A2DF-82BAACCC282C}"/>
                </a:ext>
              </a:extLst>
            </p:cNvPr>
            <p:cNvSpPr>
              <a:spLocks/>
            </p:cNvSpPr>
            <p:nvPr/>
          </p:nvSpPr>
          <p:spPr bwMode="auto">
            <a:xfrm flipH="1">
              <a:off x="2754312" y="5891213"/>
              <a:ext cx="36513" cy="19050"/>
            </a:xfrm>
            <a:custGeom>
              <a:avLst/>
              <a:gdLst>
                <a:gd name="T0" fmla="*/ 0 w 13"/>
                <a:gd name="T1" fmla="*/ 3 h 7"/>
                <a:gd name="T2" fmla="*/ 7 w 13"/>
                <a:gd name="T3" fmla="*/ 7 h 7"/>
                <a:gd name="T4" fmla="*/ 13 w 13"/>
                <a:gd name="T5" fmla="*/ 7 h 7"/>
                <a:gd name="T6" fmla="*/ 3 w 13"/>
                <a:gd name="T7" fmla="*/ 0 h 7"/>
              </a:gdLst>
              <a:ahLst/>
              <a:cxnLst>
                <a:cxn ang="0">
                  <a:pos x="T0" y="T1"/>
                </a:cxn>
                <a:cxn ang="0">
                  <a:pos x="T2" y="T3"/>
                </a:cxn>
                <a:cxn ang="0">
                  <a:pos x="T4" y="T5"/>
                </a:cxn>
                <a:cxn ang="0">
                  <a:pos x="T6" y="T7"/>
                </a:cxn>
              </a:cxnLst>
              <a:rect l="0" t="0" r="r" b="b"/>
              <a:pathLst>
                <a:path w="13" h="7">
                  <a:moveTo>
                    <a:pt x="0" y="3"/>
                  </a:moveTo>
                  <a:cubicBezTo>
                    <a:pt x="0" y="3"/>
                    <a:pt x="2" y="3"/>
                    <a:pt x="7" y="7"/>
                  </a:cubicBezTo>
                  <a:cubicBezTo>
                    <a:pt x="13" y="7"/>
                    <a:pt x="13" y="7"/>
                    <a:pt x="13" y="7"/>
                  </a:cubicBezTo>
                  <a:cubicBezTo>
                    <a:pt x="13" y="7"/>
                    <a:pt x="6" y="4"/>
                    <a:pt x="3" y="0"/>
                  </a:cubicBezTo>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3" name="Freeform 247">
              <a:extLst>
                <a:ext uri="{FF2B5EF4-FFF2-40B4-BE49-F238E27FC236}">
                  <a16:creationId xmlns="" xmlns:a16="http://schemas.microsoft.com/office/drawing/2014/main" id="{B5E6C7D5-0B0D-4947-BE33-226DB07AF45A}"/>
                </a:ext>
              </a:extLst>
            </p:cNvPr>
            <p:cNvSpPr>
              <a:spLocks/>
            </p:cNvSpPr>
            <p:nvPr/>
          </p:nvSpPr>
          <p:spPr bwMode="auto">
            <a:xfrm flipH="1">
              <a:off x="2574925" y="5770563"/>
              <a:ext cx="187325" cy="150813"/>
            </a:xfrm>
            <a:custGeom>
              <a:avLst/>
              <a:gdLst>
                <a:gd name="T0" fmla="*/ 1 w 66"/>
                <a:gd name="T1" fmla="*/ 34 h 53"/>
                <a:gd name="T2" fmla="*/ 13 w 66"/>
                <a:gd name="T3" fmla="*/ 48 h 53"/>
                <a:gd name="T4" fmla="*/ 54 w 66"/>
                <a:gd name="T5" fmla="*/ 35 h 53"/>
                <a:gd name="T6" fmla="*/ 54 w 66"/>
                <a:gd name="T7" fmla="*/ 35 h 53"/>
                <a:gd name="T8" fmla="*/ 63 w 66"/>
                <a:gd name="T9" fmla="*/ 14 h 53"/>
                <a:gd name="T10" fmla="*/ 64 w 66"/>
                <a:gd name="T11" fmla="*/ 6 h 53"/>
                <a:gd name="T12" fmla="*/ 60 w 66"/>
                <a:gd name="T13" fmla="*/ 7 h 53"/>
                <a:gd name="T14" fmla="*/ 57 w 66"/>
                <a:gd name="T15" fmla="*/ 8 h 53"/>
                <a:gd name="T16" fmla="*/ 58 w 66"/>
                <a:gd name="T17" fmla="*/ 3 h 53"/>
                <a:gd name="T18" fmla="*/ 52 w 66"/>
                <a:gd name="T19" fmla="*/ 1 h 53"/>
                <a:gd name="T20" fmla="*/ 32 w 66"/>
                <a:gd name="T21" fmla="*/ 2 h 53"/>
                <a:gd name="T22" fmla="*/ 32 w 66"/>
                <a:gd name="T23" fmla="*/ 2 h 53"/>
                <a:gd name="T24" fmla="*/ 1 w 66"/>
                <a:gd name="T25" fmla="*/ 34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6" h="53">
                  <a:moveTo>
                    <a:pt x="1" y="34"/>
                  </a:moveTo>
                  <a:cubicBezTo>
                    <a:pt x="0" y="46"/>
                    <a:pt x="13" y="48"/>
                    <a:pt x="13" y="48"/>
                  </a:cubicBezTo>
                  <a:cubicBezTo>
                    <a:pt x="34" y="53"/>
                    <a:pt x="46" y="45"/>
                    <a:pt x="54" y="35"/>
                  </a:cubicBezTo>
                  <a:cubicBezTo>
                    <a:pt x="54" y="35"/>
                    <a:pt x="54" y="35"/>
                    <a:pt x="54" y="35"/>
                  </a:cubicBezTo>
                  <a:cubicBezTo>
                    <a:pt x="61" y="25"/>
                    <a:pt x="63" y="14"/>
                    <a:pt x="63" y="14"/>
                  </a:cubicBezTo>
                  <a:cubicBezTo>
                    <a:pt x="63" y="14"/>
                    <a:pt x="66" y="6"/>
                    <a:pt x="64" y="6"/>
                  </a:cubicBezTo>
                  <a:cubicBezTo>
                    <a:pt x="63" y="5"/>
                    <a:pt x="61" y="6"/>
                    <a:pt x="60" y="7"/>
                  </a:cubicBezTo>
                  <a:cubicBezTo>
                    <a:pt x="58" y="8"/>
                    <a:pt x="57" y="8"/>
                    <a:pt x="57" y="8"/>
                  </a:cubicBezTo>
                  <a:cubicBezTo>
                    <a:pt x="55" y="8"/>
                    <a:pt x="57" y="6"/>
                    <a:pt x="58" y="3"/>
                  </a:cubicBezTo>
                  <a:cubicBezTo>
                    <a:pt x="59" y="0"/>
                    <a:pt x="52" y="1"/>
                    <a:pt x="52" y="1"/>
                  </a:cubicBezTo>
                  <a:cubicBezTo>
                    <a:pt x="44" y="1"/>
                    <a:pt x="37" y="1"/>
                    <a:pt x="32" y="2"/>
                  </a:cubicBezTo>
                  <a:cubicBezTo>
                    <a:pt x="32" y="2"/>
                    <a:pt x="32" y="2"/>
                    <a:pt x="32" y="2"/>
                  </a:cubicBezTo>
                  <a:cubicBezTo>
                    <a:pt x="7" y="8"/>
                    <a:pt x="1" y="23"/>
                    <a:pt x="1" y="34"/>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4" name="Freeform 248">
              <a:extLst>
                <a:ext uri="{FF2B5EF4-FFF2-40B4-BE49-F238E27FC236}">
                  <a16:creationId xmlns="" xmlns:a16="http://schemas.microsoft.com/office/drawing/2014/main" id="{B9440643-8EA9-45FC-BD2D-1E25965617AF}"/>
                </a:ext>
              </a:extLst>
            </p:cNvPr>
            <p:cNvSpPr>
              <a:spLocks/>
            </p:cNvSpPr>
            <p:nvPr/>
          </p:nvSpPr>
          <p:spPr bwMode="auto">
            <a:xfrm flipH="1">
              <a:off x="2608262" y="5776913"/>
              <a:ext cx="150813" cy="136525"/>
            </a:xfrm>
            <a:custGeom>
              <a:avLst/>
              <a:gdLst>
                <a:gd name="T0" fmla="*/ 31 w 53"/>
                <a:gd name="T1" fmla="*/ 0 h 48"/>
                <a:gd name="T2" fmla="*/ 0 w 53"/>
                <a:gd name="T3" fmla="*/ 32 h 48"/>
                <a:gd name="T4" fmla="*/ 0 w 53"/>
                <a:gd name="T5" fmla="*/ 32 h 48"/>
                <a:gd name="T6" fmla="*/ 12 w 53"/>
                <a:gd name="T7" fmla="*/ 46 h 48"/>
                <a:gd name="T8" fmla="*/ 25 w 53"/>
                <a:gd name="T9" fmla="*/ 48 h 48"/>
                <a:gd name="T10" fmla="*/ 53 w 53"/>
                <a:gd name="T11" fmla="*/ 33 h 48"/>
                <a:gd name="T12" fmla="*/ 27 w 53"/>
                <a:gd name="T13" fmla="*/ 44 h 48"/>
                <a:gd name="T14" fmla="*/ 23 w 53"/>
                <a:gd name="T15" fmla="*/ 44 h 48"/>
                <a:gd name="T16" fmla="*/ 38 w 53"/>
                <a:gd name="T17" fmla="*/ 30 h 48"/>
                <a:gd name="T18" fmla="*/ 20 w 53"/>
                <a:gd name="T19" fmla="*/ 36 h 48"/>
                <a:gd name="T20" fmla="*/ 17 w 53"/>
                <a:gd name="T21" fmla="*/ 35 h 48"/>
                <a:gd name="T22" fmla="*/ 26 w 53"/>
                <a:gd name="T23" fmla="*/ 25 h 48"/>
                <a:gd name="T24" fmla="*/ 26 w 53"/>
                <a:gd name="T25" fmla="*/ 25 h 48"/>
                <a:gd name="T26" fmla="*/ 11 w 53"/>
                <a:gd name="T27" fmla="*/ 29 h 48"/>
                <a:gd name="T28" fmla="*/ 9 w 53"/>
                <a:gd name="T29" fmla="*/ 29 h 48"/>
                <a:gd name="T30" fmla="*/ 26 w 53"/>
                <a:gd name="T31" fmla="*/ 12 h 48"/>
                <a:gd name="T32" fmla="*/ 24 w 53"/>
                <a:gd name="T33" fmla="*/ 11 h 48"/>
                <a:gd name="T34" fmla="*/ 9 w 53"/>
                <a:gd name="T35" fmla="*/ 17 h 48"/>
                <a:gd name="T36" fmla="*/ 31 w 53"/>
                <a:gd name="T3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3" h="48">
                  <a:moveTo>
                    <a:pt x="31" y="0"/>
                  </a:moveTo>
                  <a:cubicBezTo>
                    <a:pt x="6" y="6"/>
                    <a:pt x="0" y="21"/>
                    <a:pt x="0" y="32"/>
                  </a:cubicBezTo>
                  <a:cubicBezTo>
                    <a:pt x="0" y="32"/>
                    <a:pt x="0" y="32"/>
                    <a:pt x="0" y="32"/>
                  </a:cubicBezTo>
                  <a:cubicBezTo>
                    <a:pt x="0" y="44"/>
                    <a:pt x="12" y="46"/>
                    <a:pt x="12" y="46"/>
                  </a:cubicBezTo>
                  <a:cubicBezTo>
                    <a:pt x="17" y="47"/>
                    <a:pt x="21" y="48"/>
                    <a:pt x="25" y="48"/>
                  </a:cubicBezTo>
                  <a:cubicBezTo>
                    <a:pt x="38" y="48"/>
                    <a:pt x="47" y="41"/>
                    <a:pt x="53" y="33"/>
                  </a:cubicBezTo>
                  <a:cubicBezTo>
                    <a:pt x="52" y="34"/>
                    <a:pt x="39" y="44"/>
                    <a:pt x="27" y="44"/>
                  </a:cubicBezTo>
                  <a:cubicBezTo>
                    <a:pt x="26" y="44"/>
                    <a:pt x="25" y="44"/>
                    <a:pt x="23" y="44"/>
                  </a:cubicBezTo>
                  <a:cubicBezTo>
                    <a:pt x="11" y="40"/>
                    <a:pt x="30" y="39"/>
                    <a:pt x="38" y="30"/>
                  </a:cubicBezTo>
                  <a:cubicBezTo>
                    <a:pt x="38" y="31"/>
                    <a:pt x="26" y="36"/>
                    <a:pt x="20" y="36"/>
                  </a:cubicBezTo>
                  <a:cubicBezTo>
                    <a:pt x="18" y="36"/>
                    <a:pt x="17" y="36"/>
                    <a:pt x="17" y="35"/>
                  </a:cubicBezTo>
                  <a:cubicBezTo>
                    <a:pt x="13" y="32"/>
                    <a:pt x="23" y="25"/>
                    <a:pt x="26" y="25"/>
                  </a:cubicBezTo>
                  <a:cubicBezTo>
                    <a:pt x="26" y="25"/>
                    <a:pt x="26" y="25"/>
                    <a:pt x="26" y="25"/>
                  </a:cubicBezTo>
                  <a:cubicBezTo>
                    <a:pt x="23" y="25"/>
                    <a:pt x="17" y="25"/>
                    <a:pt x="11" y="29"/>
                  </a:cubicBezTo>
                  <a:cubicBezTo>
                    <a:pt x="10" y="29"/>
                    <a:pt x="9" y="29"/>
                    <a:pt x="9" y="29"/>
                  </a:cubicBezTo>
                  <a:cubicBezTo>
                    <a:pt x="5" y="29"/>
                    <a:pt x="14" y="14"/>
                    <a:pt x="26" y="12"/>
                  </a:cubicBezTo>
                  <a:cubicBezTo>
                    <a:pt x="26" y="12"/>
                    <a:pt x="25" y="11"/>
                    <a:pt x="24" y="11"/>
                  </a:cubicBezTo>
                  <a:cubicBezTo>
                    <a:pt x="21" y="11"/>
                    <a:pt x="15" y="12"/>
                    <a:pt x="9" y="17"/>
                  </a:cubicBezTo>
                  <a:cubicBezTo>
                    <a:pt x="9" y="17"/>
                    <a:pt x="18" y="6"/>
                    <a:pt x="31" y="0"/>
                  </a:cubicBezTo>
                </a:path>
              </a:pathLst>
            </a:custGeom>
            <a:solidFill>
              <a:srgbClr val="F9E3E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5" name="Freeform 249">
              <a:extLst>
                <a:ext uri="{FF2B5EF4-FFF2-40B4-BE49-F238E27FC236}">
                  <a16:creationId xmlns="" xmlns:a16="http://schemas.microsoft.com/office/drawing/2014/main" id="{511F8223-2F3A-419E-8D6D-3ED36CC510EE}"/>
                </a:ext>
              </a:extLst>
            </p:cNvPr>
            <p:cNvSpPr>
              <a:spLocks/>
            </p:cNvSpPr>
            <p:nvPr/>
          </p:nvSpPr>
          <p:spPr bwMode="auto">
            <a:xfrm flipH="1">
              <a:off x="2719387" y="5848350"/>
              <a:ext cx="49213" cy="61913"/>
            </a:xfrm>
            <a:custGeom>
              <a:avLst/>
              <a:gdLst>
                <a:gd name="T0" fmla="*/ 17 w 17"/>
                <a:gd name="T1" fmla="*/ 21 h 22"/>
                <a:gd name="T2" fmla="*/ 5 w 17"/>
                <a:gd name="T3" fmla="*/ 18 h 22"/>
                <a:gd name="T4" fmla="*/ 2 w 17"/>
                <a:gd name="T5" fmla="*/ 17 h 22"/>
                <a:gd name="T6" fmla="*/ 1 w 17"/>
                <a:gd name="T7" fmla="*/ 13 h 22"/>
                <a:gd name="T8" fmla="*/ 3 w 17"/>
                <a:gd name="T9" fmla="*/ 0 h 22"/>
                <a:gd name="T10" fmla="*/ 4 w 17"/>
                <a:gd name="T11" fmla="*/ 10 h 22"/>
                <a:gd name="T12" fmla="*/ 7 w 17"/>
                <a:gd name="T13" fmla="*/ 4 h 22"/>
                <a:gd name="T14" fmla="*/ 5 w 17"/>
                <a:gd name="T15" fmla="*/ 13 h 22"/>
                <a:gd name="T16" fmla="*/ 13 w 17"/>
                <a:gd name="T17" fmla="*/ 14 h 22"/>
                <a:gd name="T18" fmla="*/ 8 w 17"/>
                <a:gd name="T19" fmla="*/ 17 h 22"/>
                <a:gd name="T20" fmla="*/ 17 w 17"/>
                <a:gd name="T21" fmla="*/ 2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 h="22">
                  <a:moveTo>
                    <a:pt x="17" y="21"/>
                  </a:moveTo>
                  <a:cubicBezTo>
                    <a:pt x="17" y="21"/>
                    <a:pt x="11" y="22"/>
                    <a:pt x="5" y="18"/>
                  </a:cubicBezTo>
                  <a:cubicBezTo>
                    <a:pt x="5" y="18"/>
                    <a:pt x="3" y="19"/>
                    <a:pt x="2" y="17"/>
                  </a:cubicBezTo>
                  <a:cubicBezTo>
                    <a:pt x="0" y="16"/>
                    <a:pt x="1" y="15"/>
                    <a:pt x="1" y="13"/>
                  </a:cubicBezTo>
                  <a:cubicBezTo>
                    <a:pt x="1" y="11"/>
                    <a:pt x="0" y="6"/>
                    <a:pt x="3" y="0"/>
                  </a:cubicBezTo>
                  <a:cubicBezTo>
                    <a:pt x="3" y="0"/>
                    <a:pt x="3" y="7"/>
                    <a:pt x="4" y="10"/>
                  </a:cubicBezTo>
                  <a:cubicBezTo>
                    <a:pt x="4" y="10"/>
                    <a:pt x="5" y="6"/>
                    <a:pt x="7" y="4"/>
                  </a:cubicBezTo>
                  <a:cubicBezTo>
                    <a:pt x="7" y="4"/>
                    <a:pt x="5" y="11"/>
                    <a:pt x="5" y="13"/>
                  </a:cubicBezTo>
                  <a:cubicBezTo>
                    <a:pt x="7" y="16"/>
                    <a:pt x="13" y="14"/>
                    <a:pt x="13" y="14"/>
                  </a:cubicBezTo>
                  <a:cubicBezTo>
                    <a:pt x="13" y="14"/>
                    <a:pt x="10" y="17"/>
                    <a:pt x="8" y="17"/>
                  </a:cubicBezTo>
                  <a:cubicBezTo>
                    <a:pt x="8" y="17"/>
                    <a:pt x="10" y="20"/>
                    <a:pt x="17" y="21"/>
                  </a:cubicBezTo>
                  <a:close/>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6" name="Freeform 250">
              <a:extLst>
                <a:ext uri="{FF2B5EF4-FFF2-40B4-BE49-F238E27FC236}">
                  <a16:creationId xmlns="" xmlns:a16="http://schemas.microsoft.com/office/drawing/2014/main" id="{BA2ED289-1C7A-40F9-A7AF-0C3CDBD172E2}"/>
                </a:ext>
              </a:extLst>
            </p:cNvPr>
            <p:cNvSpPr>
              <a:spLocks/>
            </p:cNvSpPr>
            <p:nvPr/>
          </p:nvSpPr>
          <p:spPr bwMode="auto">
            <a:xfrm flipH="1">
              <a:off x="2759075" y="5888038"/>
              <a:ext cx="31750" cy="17463"/>
            </a:xfrm>
            <a:custGeom>
              <a:avLst/>
              <a:gdLst>
                <a:gd name="T0" fmla="*/ 11 w 11"/>
                <a:gd name="T1" fmla="*/ 4 h 6"/>
                <a:gd name="T2" fmla="*/ 4 w 11"/>
                <a:gd name="T3" fmla="*/ 6 h 6"/>
                <a:gd name="T4" fmla="*/ 0 w 11"/>
                <a:gd name="T5" fmla="*/ 4 h 6"/>
                <a:gd name="T6" fmla="*/ 9 w 11"/>
                <a:gd name="T7" fmla="*/ 0 h 6"/>
              </a:gdLst>
              <a:ahLst/>
              <a:cxnLst>
                <a:cxn ang="0">
                  <a:pos x="T0" y="T1"/>
                </a:cxn>
                <a:cxn ang="0">
                  <a:pos x="T2" y="T3"/>
                </a:cxn>
                <a:cxn ang="0">
                  <a:pos x="T4" y="T5"/>
                </a:cxn>
                <a:cxn ang="0">
                  <a:pos x="T6" y="T7"/>
                </a:cxn>
              </a:cxnLst>
              <a:rect l="0" t="0" r="r" b="b"/>
              <a:pathLst>
                <a:path w="11" h="6">
                  <a:moveTo>
                    <a:pt x="11" y="4"/>
                  </a:moveTo>
                  <a:cubicBezTo>
                    <a:pt x="11" y="4"/>
                    <a:pt x="10" y="4"/>
                    <a:pt x="4" y="6"/>
                  </a:cubicBezTo>
                  <a:cubicBezTo>
                    <a:pt x="0" y="4"/>
                    <a:pt x="0" y="4"/>
                    <a:pt x="0" y="4"/>
                  </a:cubicBezTo>
                  <a:cubicBezTo>
                    <a:pt x="0" y="4"/>
                    <a:pt x="6" y="4"/>
                    <a:pt x="9" y="0"/>
                  </a:cubicBezTo>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39" name="Hộp Văn bản 438">
            <a:extLst>
              <a:ext uri="{FF2B5EF4-FFF2-40B4-BE49-F238E27FC236}">
                <a16:creationId xmlns="" xmlns:a16="http://schemas.microsoft.com/office/drawing/2014/main" id="{284C96CB-FB12-4086-84AD-976EE64754F9}"/>
              </a:ext>
            </a:extLst>
          </p:cNvPr>
          <p:cNvSpPr txBox="1"/>
          <p:nvPr/>
        </p:nvSpPr>
        <p:spPr>
          <a:xfrm>
            <a:off x="7340530" y="192321"/>
            <a:ext cx="3306832" cy="5232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EC3C5">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I. TÌM HIỂU CHUNG</a:t>
            </a:r>
            <a:endParaRPr kumimoji="0" lang="en-US" sz="2000" b="0" i="0" u="none" strike="noStrike" kern="1200" cap="none" spc="0" normalizeH="0" baseline="0" noProof="0" dirty="0">
              <a:ln>
                <a:noFill/>
              </a:ln>
              <a:solidFill>
                <a:srgbClr val="7EC3C5">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40" name="Hộp Văn bản 439">
            <a:extLst>
              <a:ext uri="{FF2B5EF4-FFF2-40B4-BE49-F238E27FC236}">
                <a16:creationId xmlns="" xmlns:a16="http://schemas.microsoft.com/office/drawing/2014/main" id="{11AC1C45-E064-4244-9732-7D654D8CB840}"/>
              </a:ext>
            </a:extLst>
          </p:cNvPr>
          <p:cNvSpPr txBox="1"/>
          <p:nvPr/>
        </p:nvSpPr>
        <p:spPr>
          <a:xfrm>
            <a:off x="2499265" y="647279"/>
            <a:ext cx="5210002" cy="1234377"/>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2400" b="1" i="0" u="none" strike="noStrike" kern="1200" cap="none" spc="0" normalizeH="0" baseline="0" noProof="0" dirty="0">
                <a:ln>
                  <a:noFill/>
                </a:ln>
                <a:solidFill>
                  <a:srgbClr val="F47280">
                    <a:lumMod val="50000"/>
                  </a:srgbClr>
                </a:solidFill>
                <a:effectLst/>
                <a:uLnTx/>
                <a:uFillTx/>
                <a:latin typeface="Cambria" panose="02040503050406030204" pitchFamily="18" charset="0"/>
                <a:ea typeface="Cambria" panose="02040503050406030204" pitchFamily="18" charset="0"/>
                <a:cs typeface="Times New Roman" panose="02020603050405020304" pitchFamily="18" charset="0"/>
              </a:rPr>
              <a:t>1.</a:t>
            </a:r>
            <a:r>
              <a:rPr kumimoji="0" lang="vi-VN"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2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Vẻ đẹp của mùa xuân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đất</a:t>
            </a:r>
            <a:r>
              <a:rPr kumimoji="0" lang="vi-VN" sz="2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Bắc</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50000"/>
              </a:lnSpc>
              <a:spcBef>
                <a:spcPts val="0"/>
              </a:spcBef>
              <a:spcAft>
                <a:spcPts val="800"/>
              </a:spcAft>
              <a:buClrTx/>
              <a:buSzTx/>
              <a:buFontTx/>
              <a:buNone/>
              <a:tabLst/>
              <a:defRPr/>
            </a:pPr>
            <a:endParaRPr kumimoji="0" lang="en-US" sz="2400" b="1" i="0" u="none" strike="noStrike" kern="1200" cap="none" spc="0" normalizeH="0" baseline="0" noProof="0" dirty="0">
              <a:ln>
                <a:noFill/>
              </a:ln>
              <a:solidFill>
                <a:srgbClr val="F47280">
                  <a:lumMod val="50000"/>
                </a:srgbClr>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41" name="Hộp Văn bản 440">
            <a:extLst>
              <a:ext uri="{FF2B5EF4-FFF2-40B4-BE49-F238E27FC236}">
                <a16:creationId xmlns="" xmlns:a16="http://schemas.microsoft.com/office/drawing/2014/main" id="{DFE4426A-9C4F-4599-BB38-E24B09C2CC7F}"/>
              </a:ext>
            </a:extLst>
          </p:cNvPr>
          <p:cNvSpPr txBox="1"/>
          <p:nvPr/>
        </p:nvSpPr>
        <p:spPr>
          <a:xfrm>
            <a:off x="1085850" y="2252145"/>
            <a:ext cx="2676897" cy="2610971"/>
          </a:xfrm>
          <a:prstGeom prst="rect">
            <a:avLst/>
          </a:prstGeom>
          <a:noFill/>
        </p:spPr>
        <p:txBody>
          <a:bodyPr wrap="square">
            <a:spAutoFit/>
          </a:bodyPr>
          <a:lstStyle/>
          <a:p>
            <a:pPr marL="90170" marR="61595" algn="just">
              <a:lnSpc>
                <a:spcPct val="115000"/>
              </a:lnSpc>
              <a:spcBef>
                <a:spcPts val="240"/>
              </a:spcBef>
              <a:spcAft>
                <a:spcPts val="240"/>
              </a:spcAft>
            </a:pPr>
            <a:r>
              <a:rPr lang="vi-VN" sz="2400" b="1" dirty="0">
                <a:effectLst/>
                <a:latin typeface="Times New Roman" panose="02020603050405020304" pitchFamily="18" charset="0"/>
                <a:ea typeface="Times New Roman" panose="02020603050405020304" pitchFamily="18" charset="0"/>
              </a:rPr>
              <a:t>- Thời tiết đặc trưng và nếp sinh hoạt của người Hà Nội sau rằm tháng Giêng</a:t>
            </a:r>
            <a:endParaRPr lang="en-US" sz="2400" dirty="0">
              <a:effectLst/>
              <a:latin typeface="Times New Roman" panose="02020603050405020304" pitchFamily="18" charset="0"/>
              <a:ea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80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cxnSp>
        <p:nvCxnSpPr>
          <p:cNvPr id="11" name="Đường nối Thẳng 10">
            <a:extLst>
              <a:ext uri="{FF2B5EF4-FFF2-40B4-BE49-F238E27FC236}">
                <a16:creationId xmlns="" xmlns:a16="http://schemas.microsoft.com/office/drawing/2014/main" id="{3182BCDA-EDA2-45C8-AECD-5B7E2EDF74B6}"/>
              </a:ext>
            </a:extLst>
          </p:cNvPr>
          <p:cNvCxnSpPr/>
          <p:nvPr/>
        </p:nvCxnSpPr>
        <p:spPr>
          <a:xfrm>
            <a:off x="4039154" y="1704338"/>
            <a:ext cx="0" cy="3905164"/>
          </a:xfrm>
          <a:prstGeom prst="line">
            <a:avLst/>
          </a:prstGeom>
          <a:ln w="38100">
            <a:solidFill>
              <a:schemeClr val="accent1">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sp>
        <p:nvSpPr>
          <p:cNvPr id="443" name="Hộp Văn bản 442">
            <a:extLst>
              <a:ext uri="{FF2B5EF4-FFF2-40B4-BE49-F238E27FC236}">
                <a16:creationId xmlns="" xmlns:a16="http://schemas.microsoft.com/office/drawing/2014/main" id="{E475C4EF-9D51-43BE-8D1D-958C117B85ED}"/>
              </a:ext>
            </a:extLst>
          </p:cNvPr>
          <p:cNvSpPr txBox="1"/>
          <p:nvPr/>
        </p:nvSpPr>
        <p:spPr>
          <a:xfrm>
            <a:off x="4252184" y="1253991"/>
            <a:ext cx="6415983" cy="517065"/>
          </a:xfrm>
          <a:prstGeom prst="rect">
            <a:avLst/>
          </a:prstGeom>
          <a:noFill/>
        </p:spPr>
        <p:txBody>
          <a:bodyPr wrap="square">
            <a:spAutoFit/>
          </a:bodyPr>
          <a:lstStyle/>
          <a:p>
            <a:pPr marL="90170" marR="61595" algn="just">
              <a:lnSpc>
                <a:spcPct val="115000"/>
              </a:lnSpc>
              <a:spcBef>
                <a:spcPts val="240"/>
              </a:spcBef>
              <a:spcAft>
                <a:spcPts val="240"/>
              </a:spcAft>
            </a:pPr>
            <a:r>
              <a:rPr kumimoji="0" lang="vi-VN"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lang="vi-VN" sz="2400" dirty="0">
                <a:effectLst/>
                <a:latin typeface="Times New Roman" panose="02020603050405020304" pitchFamily="18" charset="0"/>
                <a:ea typeface="Times New Roman" panose="02020603050405020304" pitchFamily="18" charset="0"/>
              </a:rPr>
              <a:t>+ Cảnh sắc  thiên nhiên, thời tiết: </a:t>
            </a:r>
            <a:endParaRPr lang="en-US" sz="2400" dirty="0">
              <a:effectLst/>
              <a:latin typeface="Times New Roman" panose="02020603050405020304" pitchFamily="18" charset="0"/>
              <a:ea typeface="Times New Roman" panose="02020603050405020304" pitchFamily="18" charset="0"/>
            </a:endParaRPr>
          </a:p>
        </p:txBody>
      </p:sp>
      <p:sp>
        <p:nvSpPr>
          <p:cNvPr id="3" name="Hộp Văn bản 442">
            <a:extLst>
              <a:ext uri="{FF2B5EF4-FFF2-40B4-BE49-F238E27FC236}">
                <a16:creationId xmlns="" xmlns:a16="http://schemas.microsoft.com/office/drawing/2014/main" id="{2E1BF4AC-EBB1-B594-68FB-DDF30CECCC4E}"/>
              </a:ext>
            </a:extLst>
          </p:cNvPr>
          <p:cNvSpPr txBox="1"/>
          <p:nvPr/>
        </p:nvSpPr>
        <p:spPr>
          <a:xfrm>
            <a:off x="4039154" y="1935774"/>
            <a:ext cx="7126829" cy="3585597"/>
          </a:xfrm>
          <a:prstGeom prst="rect">
            <a:avLst/>
          </a:prstGeom>
          <a:noFill/>
        </p:spPr>
        <p:txBody>
          <a:bodyPr wrap="square">
            <a:spAutoFit/>
          </a:bodyPr>
          <a:lstStyle/>
          <a:p>
            <a:pPr marL="90170" marR="61595" algn="just">
              <a:lnSpc>
                <a:spcPct val="115000"/>
              </a:lnSpc>
              <a:spcBef>
                <a:spcPts val="240"/>
              </a:spcBef>
              <a:spcAft>
                <a:spcPts val="240"/>
              </a:spcAft>
            </a:pPr>
            <a:r>
              <a:rPr lang="vi-VN" sz="2000" dirty="0">
                <a:effectLst/>
                <a:latin typeface="Times New Roman" panose="02020603050405020304" pitchFamily="18" charset="0"/>
                <a:ea typeface="Times New Roman" panose="02020603050405020304" pitchFamily="18" charset="0"/>
              </a:rPr>
              <a:t>Đào hơi phai nhụy còn phong;</a:t>
            </a:r>
            <a:endParaRPr lang="en-US" sz="2000" dirty="0">
              <a:effectLst/>
              <a:latin typeface="Times New Roman" panose="02020603050405020304" pitchFamily="18" charset="0"/>
              <a:ea typeface="Times New Roman" panose="02020603050405020304" pitchFamily="18" charset="0"/>
            </a:endParaRPr>
          </a:p>
          <a:p>
            <a:pPr marL="90170" marR="61595" algn="just">
              <a:lnSpc>
                <a:spcPct val="115000"/>
              </a:lnSpc>
              <a:spcBef>
                <a:spcPts val="240"/>
              </a:spcBef>
              <a:spcAft>
                <a:spcPts val="240"/>
              </a:spcAft>
            </a:pPr>
            <a:r>
              <a:rPr lang="vi-VN" sz="2000" dirty="0" smtClean="0">
                <a:effectLst/>
                <a:latin typeface="Times New Roman" panose="02020603050405020304" pitchFamily="18" charset="0"/>
                <a:ea typeface="Times New Roman" panose="02020603050405020304" pitchFamily="18" charset="0"/>
              </a:rPr>
              <a:t>Cỏ </a:t>
            </a:r>
            <a:r>
              <a:rPr lang="vi-VN" sz="2000" dirty="0">
                <a:effectLst/>
                <a:latin typeface="Times New Roman" panose="02020603050405020304" pitchFamily="18" charset="0"/>
                <a:ea typeface="Times New Roman" panose="02020603050405020304" pitchFamily="18" charset="0"/>
              </a:rPr>
              <a:t>nức mùi hương;</a:t>
            </a:r>
            <a:endParaRPr lang="en-US" sz="2000" dirty="0">
              <a:effectLst/>
              <a:latin typeface="Times New Roman" panose="02020603050405020304" pitchFamily="18" charset="0"/>
              <a:ea typeface="Times New Roman" panose="02020603050405020304" pitchFamily="18" charset="0"/>
            </a:endParaRPr>
          </a:p>
          <a:p>
            <a:pPr marL="90170" marR="61595" algn="just">
              <a:lnSpc>
                <a:spcPct val="115000"/>
              </a:lnSpc>
              <a:spcBef>
                <a:spcPts val="240"/>
              </a:spcBef>
              <a:spcAft>
                <a:spcPts val="240"/>
              </a:spcAft>
            </a:pPr>
            <a:r>
              <a:rPr lang="vi-VN" sz="2000" dirty="0" smtClean="0">
                <a:effectLst/>
                <a:latin typeface="Times New Roman" panose="02020603050405020304" pitchFamily="18" charset="0"/>
                <a:ea typeface="Times New Roman" panose="02020603050405020304" pitchFamily="18" charset="0"/>
              </a:rPr>
              <a:t>Trời </a:t>
            </a:r>
            <a:r>
              <a:rPr lang="vi-VN" sz="2000" dirty="0">
                <a:effectLst/>
                <a:latin typeface="Times New Roman" panose="02020603050405020304" pitchFamily="18" charset="0"/>
                <a:ea typeface="Times New Roman" panose="02020603050405020304" pitchFamily="18" charset="0"/>
              </a:rPr>
              <a:t>hết nồm, mưa xuân;</a:t>
            </a:r>
            <a:endParaRPr lang="en-US" sz="2000" dirty="0">
              <a:effectLst/>
              <a:latin typeface="Times New Roman" panose="02020603050405020304" pitchFamily="18" charset="0"/>
              <a:ea typeface="Times New Roman" panose="02020603050405020304" pitchFamily="18" charset="0"/>
            </a:endParaRPr>
          </a:p>
          <a:p>
            <a:pPr marL="90170" marR="61595" algn="just">
              <a:lnSpc>
                <a:spcPct val="115000"/>
              </a:lnSpc>
              <a:spcBef>
                <a:spcPts val="240"/>
              </a:spcBef>
              <a:spcAft>
                <a:spcPts val="240"/>
              </a:spcAft>
            </a:pPr>
            <a:r>
              <a:rPr lang="vi-VN" sz="2000" dirty="0" smtClean="0">
                <a:effectLst/>
                <a:latin typeface="Times New Roman" panose="02020603050405020304" pitchFamily="18" charset="0"/>
                <a:ea typeface="Times New Roman" panose="02020603050405020304" pitchFamily="18" charset="0"/>
              </a:rPr>
              <a:t>Bầu </a:t>
            </a:r>
            <a:r>
              <a:rPr lang="vi-VN" sz="2000" dirty="0">
                <a:effectLst/>
                <a:latin typeface="Times New Roman" panose="02020603050405020304" pitchFamily="18" charset="0"/>
                <a:ea typeface="Times New Roman" panose="02020603050405020304" pitchFamily="18" charset="0"/>
              </a:rPr>
              <a:t>trời đã có những vệt xanh tươi; đã có hoa thiên lí, vài con ong siêng năng đã bay đi kiếm nhị hoa;</a:t>
            </a:r>
            <a:endParaRPr lang="en-US" sz="2000" dirty="0">
              <a:effectLst/>
              <a:latin typeface="Times New Roman" panose="02020603050405020304" pitchFamily="18" charset="0"/>
              <a:ea typeface="Times New Roman" panose="02020603050405020304" pitchFamily="18" charset="0"/>
            </a:endParaRPr>
          </a:p>
          <a:p>
            <a:pPr marL="90170" marR="61595" algn="just">
              <a:lnSpc>
                <a:spcPct val="115000"/>
              </a:lnSpc>
              <a:spcBef>
                <a:spcPts val="240"/>
              </a:spcBef>
              <a:spcAft>
                <a:spcPts val="240"/>
              </a:spcAft>
            </a:pPr>
            <a:r>
              <a:rPr lang="vi-VN" sz="2000" dirty="0">
                <a:effectLst/>
                <a:latin typeface="Times New Roman" panose="02020603050405020304" pitchFamily="18" charset="0"/>
                <a:ea typeface="Times New Roman" panose="02020603050405020304" pitchFamily="18" charset="0"/>
              </a:rPr>
              <a:t> Nền trời trong có những làn sáng hồng hồng;</a:t>
            </a:r>
            <a:endParaRPr lang="en-US" sz="2000" dirty="0">
              <a:effectLst/>
              <a:latin typeface="Times New Roman" panose="02020603050405020304" pitchFamily="18" charset="0"/>
              <a:ea typeface="Times New Roman" panose="02020603050405020304" pitchFamily="18" charset="0"/>
            </a:endParaRPr>
          </a:p>
          <a:p>
            <a:pPr marL="90170" marR="61595" algn="just">
              <a:lnSpc>
                <a:spcPct val="115000"/>
              </a:lnSpc>
              <a:spcBef>
                <a:spcPts val="240"/>
              </a:spcBef>
              <a:spcAft>
                <a:spcPts val="240"/>
              </a:spcAft>
            </a:pPr>
            <a:r>
              <a:rPr lang="vi-VN" sz="2000" dirty="0">
                <a:effectLst/>
                <a:latin typeface="Times New Roman" panose="02020603050405020304" pitchFamily="18" charset="0"/>
                <a:ea typeface="Times New Roman" panose="02020603050405020304" pitchFamily="18" charset="0"/>
              </a:rPr>
              <a:t> Thời tiết đặc trưng: không nóng, không rét;</a:t>
            </a:r>
            <a:endParaRPr lang="en-US" sz="2000" dirty="0">
              <a:effectLst/>
              <a:latin typeface="Times New Roman" panose="02020603050405020304" pitchFamily="18" charset="0"/>
              <a:ea typeface="Times New Roman" panose="02020603050405020304" pitchFamily="18" charset="0"/>
            </a:endParaRPr>
          </a:p>
          <a:p>
            <a:pPr marL="90170" marR="61595" algn="just">
              <a:lnSpc>
                <a:spcPct val="115000"/>
              </a:lnSpc>
              <a:spcBef>
                <a:spcPts val="240"/>
              </a:spcBef>
              <a:spcAft>
                <a:spcPts val="240"/>
              </a:spcAft>
            </a:pPr>
            <a:r>
              <a:rPr lang="vi-VN" sz="2000" dirty="0">
                <a:effectLst/>
                <a:latin typeface="Times New Roman" panose="02020603050405020304" pitchFamily="18" charset="0"/>
                <a:ea typeface="Times New Roman" panose="02020603050405020304" pitchFamily="18" charset="0"/>
              </a:rPr>
              <a:t>Khung cảnh đêm tháng Giêng : đêm xanh biêng biếc, có mưa dầy, nhìn rõ từng cánh sếu bay, trời vẫn rét một cách tình tứ nên thơ, ...</a:t>
            </a:r>
            <a:endParaRPr lang="en-US" sz="2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50941495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30"/>
                                        </p:tgtEl>
                                        <p:attrNameLst>
                                          <p:attrName>style.visibility</p:attrName>
                                        </p:attrNameLst>
                                      </p:cBhvr>
                                      <p:to>
                                        <p:strVal val="visible"/>
                                      </p:to>
                                    </p:set>
                                    <p:anim calcmode="lin" valueType="num">
                                      <p:cBhvr additive="base">
                                        <p:cTn id="7" dur="500" fill="hold"/>
                                        <p:tgtEl>
                                          <p:spTgt spid="430"/>
                                        </p:tgtEl>
                                        <p:attrNameLst>
                                          <p:attrName>ppt_x</p:attrName>
                                        </p:attrNameLst>
                                      </p:cBhvr>
                                      <p:tavLst>
                                        <p:tav tm="0">
                                          <p:val>
                                            <p:strVal val="0-#ppt_w/2"/>
                                          </p:val>
                                        </p:tav>
                                        <p:tav tm="100000">
                                          <p:val>
                                            <p:strVal val="#ppt_x"/>
                                          </p:val>
                                        </p:tav>
                                      </p:tavLst>
                                    </p:anim>
                                    <p:anim calcmode="lin" valueType="num">
                                      <p:cBhvr additive="base">
                                        <p:cTn id="8" dur="500" fill="hold"/>
                                        <p:tgtEl>
                                          <p:spTgt spid="430"/>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439"/>
                                        </p:tgtEl>
                                        <p:attrNameLst>
                                          <p:attrName>style.visibility</p:attrName>
                                        </p:attrNameLst>
                                      </p:cBhvr>
                                      <p:to>
                                        <p:strVal val="visible"/>
                                      </p:to>
                                    </p:set>
                                    <p:anim calcmode="lin" valueType="num">
                                      <p:cBhvr additive="base">
                                        <p:cTn id="11" dur="500" fill="hold"/>
                                        <p:tgtEl>
                                          <p:spTgt spid="439"/>
                                        </p:tgtEl>
                                        <p:attrNameLst>
                                          <p:attrName>ppt_x</p:attrName>
                                        </p:attrNameLst>
                                      </p:cBhvr>
                                      <p:tavLst>
                                        <p:tav tm="0">
                                          <p:val>
                                            <p:strVal val="0-#ppt_w/2"/>
                                          </p:val>
                                        </p:tav>
                                        <p:tav tm="100000">
                                          <p:val>
                                            <p:strVal val="#ppt_x"/>
                                          </p:val>
                                        </p:tav>
                                      </p:tavLst>
                                    </p:anim>
                                    <p:anim calcmode="lin" valueType="num">
                                      <p:cBhvr additive="base">
                                        <p:cTn id="12" dur="500" fill="hold"/>
                                        <p:tgtEl>
                                          <p:spTgt spid="439"/>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440"/>
                                        </p:tgtEl>
                                        <p:attrNameLst>
                                          <p:attrName>style.visibility</p:attrName>
                                        </p:attrNameLst>
                                      </p:cBhvr>
                                      <p:to>
                                        <p:strVal val="visible"/>
                                      </p:to>
                                    </p:set>
                                    <p:anim calcmode="lin" valueType="num">
                                      <p:cBhvr additive="base">
                                        <p:cTn id="15" dur="500" fill="hold"/>
                                        <p:tgtEl>
                                          <p:spTgt spid="440"/>
                                        </p:tgtEl>
                                        <p:attrNameLst>
                                          <p:attrName>ppt_x</p:attrName>
                                        </p:attrNameLst>
                                      </p:cBhvr>
                                      <p:tavLst>
                                        <p:tav tm="0">
                                          <p:val>
                                            <p:strVal val="0-#ppt_w/2"/>
                                          </p:val>
                                        </p:tav>
                                        <p:tav tm="100000">
                                          <p:val>
                                            <p:strVal val="#ppt_x"/>
                                          </p:val>
                                        </p:tav>
                                      </p:tavLst>
                                    </p:anim>
                                    <p:anim calcmode="lin" valueType="num">
                                      <p:cBhvr additive="base">
                                        <p:cTn id="16" dur="500" fill="hold"/>
                                        <p:tgtEl>
                                          <p:spTgt spid="440"/>
                                        </p:tgtEl>
                                        <p:attrNameLst>
                                          <p:attrName>ppt_y</p:attrName>
                                        </p:attrNameLst>
                                      </p:cBhvr>
                                      <p:tavLst>
                                        <p:tav tm="0">
                                          <p:val>
                                            <p:strVal val="#ppt_y"/>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441"/>
                                        </p:tgtEl>
                                        <p:attrNameLst>
                                          <p:attrName>style.visibility</p:attrName>
                                        </p:attrNameLst>
                                      </p:cBhvr>
                                      <p:to>
                                        <p:strVal val="visible"/>
                                      </p:to>
                                    </p:set>
                                    <p:animEffect transition="in" filter="fade">
                                      <p:cBhvr>
                                        <p:cTn id="26" dur="1000"/>
                                        <p:tgtEl>
                                          <p:spTgt spid="441"/>
                                        </p:tgtEl>
                                      </p:cBhvr>
                                    </p:animEffect>
                                    <p:anim calcmode="lin" valueType="num">
                                      <p:cBhvr>
                                        <p:cTn id="27" dur="1000" fill="hold"/>
                                        <p:tgtEl>
                                          <p:spTgt spid="441"/>
                                        </p:tgtEl>
                                        <p:attrNameLst>
                                          <p:attrName>ppt_x</p:attrName>
                                        </p:attrNameLst>
                                      </p:cBhvr>
                                      <p:tavLst>
                                        <p:tav tm="0">
                                          <p:val>
                                            <p:strVal val="#ppt_x"/>
                                          </p:val>
                                        </p:tav>
                                        <p:tav tm="100000">
                                          <p:val>
                                            <p:strVal val="#ppt_x"/>
                                          </p:val>
                                        </p:tav>
                                      </p:tavLst>
                                    </p:anim>
                                    <p:anim calcmode="lin" valueType="num">
                                      <p:cBhvr>
                                        <p:cTn id="28" dur="1000" fill="hold"/>
                                        <p:tgtEl>
                                          <p:spTgt spid="441"/>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443"/>
                                        </p:tgtEl>
                                        <p:attrNameLst>
                                          <p:attrName>style.visibility</p:attrName>
                                        </p:attrNameLst>
                                      </p:cBhvr>
                                      <p:to>
                                        <p:strVal val="visible"/>
                                      </p:to>
                                    </p:set>
                                    <p:animEffect transition="in" filter="barn(inVertical)">
                                      <p:cBhvr>
                                        <p:cTn id="33" dur="500"/>
                                        <p:tgtEl>
                                          <p:spTgt spid="443"/>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barn(inVertical)">
                                      <p:cBhvr>
                                        <p:cTn id="3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9" grpId="0"/>
      <p:bldP spid="440" grpId="0"/>
      <p:bldP spid="441" grpId="0"/>
      <p:bldP spid="443" grpId="0"/>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Oval 38">
            <a:extLst>
              <a:ext uri="{FF2B5EF4-FFF2-40B4-BE49-F238E27FC236}">
                <a16:creationId xmlns="" xmlns:a16="http://schemas.microsoft.com/office/drawing/2014/main" id="{E38CEC7B-74E1-449D-A70B-56F1FAC7CF49}"/>
              </a:ext>
            </a:extLst>
          </p:cNvPr>
          <p:cNvSpPr>
            <a:spLocks noChangeArrowheads="1"/>
          </p:cNvSpPr>
          <p:nvPr/>
        </p:nvSpPr>
        <p:spPr bwMode="auto">
          <a:xfrm>
            <a:off x="1752152" y="860537"/>
            <a:ext cx="2776157" cy="2773533"/>
          </a:xfrm>
          <a:prstGeom prst="ellipse">
            <a:avLst/>
          </a:prstGeom>
          <a:solidFill>
            <a:schemeClr val="accent3"/>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40">
            <a:extLst>
              <a:ext uri="{FF2B5EF4-FFF2-40B4-BE49-F238E27FC236}">
                <a16:creationId xmlns="" xmlns:a16="http://schemas.microsoft.com/office/drawing/2014/main" id="{F602E6D7-DE44-4089-85B4-3FF98E46718E}"/>
              </a:ext>
            </a:extLst>
          </p:cNvPr>
          <p:cNvSpPr>
            <a:spLocks noEditPoints="1"/>
          </p:cNvSpPr>
          <p:nvPr/>
        </p:nvSpPr>
        <p:spPr bwMode="auto">
          <a:xfrm>
            <a:off x="2689380" y="1640521"/>
            <a:ext cx="860337" cy="1065570"/>
          </a:xfrm>
          <a:custGeom>
            <a:avLst/>
            <a:gdLst>
              <a:gd name="T0" fmla="*/ 154 w 205"/>
              <a:gd name="T1" fmla="*/ 161 h 254"/>
              <a:gd name="T2" fmla="*/ 170 w 205"/>
              <a:gd name="T3" fmla="*/ 150 h 254"/>
              <a:gd name="T4" fmla="*/ 178 w 205"/>
              <a:gd name="T5" fmla="*/ 145 h 254"/>
              <a:gd name="T6" fmla="*/ 180 w 205"/>
              <a:gd name="T7" fmla="*/ 133 h 254"/>
              <a:gd name="T8" fmla="*/ 181 w 205"/>
              <a:gd name="T9" fmla="*/ 121 h 254"/>
              <a:gd name="T10" fmla="*/ 197 w 205"/>
              <a:gd name="T11" fmla="*/ 123 h 254"/>
              <a:gd name="T12" fmla="*/ 201 w 205"/>
              <a:gd name="T13" fmla="*/ 118 h 254"/>
              <a:gd name="T14" fmla="*/ 203 w 205"/>
              <a:gd name="T15" fmla="*/ 114 h 254"/>
              <a:gd name="T16" fmla="*/ 204 w 205"/>
              <a:gd name="T17" fmla="*/ 104 h 254"/>
              <a:gd name="T18" fmla="*/ 185 w 205"/>
              <a:gd name="T19" fmla="*/ 93 h 254"/>
              <a:gd name="T20" fmla="*/ 180 w 205"/>
              <a:gd name="T21" fmla="*/ 97 h 254"/>
              <a:gd name="T22" fmla="*/ 173 w 205"/>
              <a:gd name="T23" fmla="*/ 106 h 254"/>
              <a:gd name="T24" fmla="*/ 164 w 205"/>
              <a:gd name="T25" fmla="*/ 86 h 254"/>
              <a:gd name="T26" fmla="*/ 124 w 205"/>
              <a:gd name="T27" fmla="*/ 59 h 254"/>
              <a:gd name="T28" fmla="*/ 121 w 205"/>
              <a:gd name="T29" fmla="*/ 36 h 254"/>
              <a:gd name="T30" fmla="*/ 124 w 205"/>
              <a:gd name="T31" fmla="*/ 6 h 254"/>
              <a:gd name="T32" fmla="*/ 103 w 205"/>
              <a:gd name="T33" fmla="*/ 12 h 254"/>
              <a:gd name="T34" fmla="*/ 107 w 205"/>
              <a:gd name="T35" fmla="*/ 44 h 254"/>
              <a:gd name="T36" fmla="*/ 95 w 205"/>
              <a:gd name="T37" fmla="*/ 31 h 254"/>
              <a:gd name="T38" fmla="*/ 35 w 205"/>
              <a:gd name="T39" fmla="*/ 7 h 254"/>
              <a:gd name="T40" fmla="*/ 8 w 205"/>
              <a:gd name="T41" fmla="*/ 10 h 254"/>
              <a:gd name="T42" fmla="*/ 23 w 205"/>
              <a:gd name="T43" fmla="*/ 19 h 254"/>
              <a:gd name="T44" fmla="*/ 61 w 205"/>
              <a:gd name="T45" fmla="*/ 17 h 254"/>
              <a:gd name="T46" fmla="*/ 103 w 205"/>
              <a:gd name="T47" fmla="*/ 61 h 254"/>
              <a:gd name="T48" fmla="*/ 130 w 205"/>
              <a:gd name="T49" fmla="*/ 84 h 254"/>
              <a:gd name="T50" fmla="*/ 158 w 205"/>
              <a:gd name="T51" fmla="*/ 101 h 254"/>
              <a:gd name="T52" fmla="*/ 126 w 205"/>
              <a:gd name="T53" fmla="*/ 94 h 254"/>
              <a:gd name="T54" fmla="*/ 96 w 205"/>
              <a:gd name="T55" fmla="*/ 70 h 254"/>
              <a:gd name="T56" fmla="*/ 79 w 205"/>
              <a:gd name="T57" fmla="*/ 67 h 254"/>
              <a:gd name="T58" fmla="*/ 79 w 205"/>
              <a:gd name="T59" fmla="*/ 76 h 254"/>
              <a:gd name="T60" fmla="*/ 90 w 205"/>
              <a:gd name="T61" fmla="*/ 76 h 254"/>
              <a:gd name="T62" fmla="*/ 117 w 205"/>
              <a:gd name="T63" fmla="*/ 101 h 254"/>
              <a:gd name="T64" fmla="*/ 87 w 205"/>
              <a:gd name="T65" fmla="*/ 103 h 254"/>
              <a:gd name="T66" fmla="*/ 63 w 205"/>
              <a:gd name="T67" fmla="*/ 101 h 254"/>
              <a:gd name="T68" fmla="*/ 61 w 205"/>
              <a:gd name="T69" fmla="*/ 116 h 254"/>
              <a:gd name="T70" fmla="*/ 97 w 205"/>
              <a:gd name="T71" fmla="*/ 119 h 254"/>
              <a:gd name="T72" fmla="*/ 128 w 205"/>
              <a:gd name="T73" fmla="*/ 122 h 254"/>
              <a:gd name="T74" fmla="*/ 95 w 205"/>
              <a:gd name="T75" fmla="*/ 130 h 254"/>
              <a:gd name="T76" fmla="*/ 100 w 205"/>
              <a:gd name="T77" fmla="*/ 141 h 254"/>
              <a:gd name="T78" fmla="*/ 115 w 205"/>
              <a:gd name="T79" fmla="*/ 136 h 254"/>
              <a:gd name="T80" fmla="*/ 131 w 205"/>
              <a:gd name="T81" fmla="*/ 126 h 254"/>
              <a:gd name="T82" fmla="*/ 120 w 205"/>
              <a:gd name="T83" fmla="*/ 152 h 254"/>
              <a:gd name="T84" fmla="*/ 77 w 205"/>
              <a:gd name="T85" fmla="*/ 188 h 254"/>
              <a:gd name="T86" fmla="*/ 60 w 205"/>
              <a:gd name="T87" fmla="*/ 191 h 254"/>
              <a:gd name="T88" fmla="*/ 59 w 205"/>
              <a:gd name="T89" fmla="*/ 197 h 254"/>
              <a:gd name="T90" fmla="*/ 34 w 205"/>
              <a:gd name="T91" fmla="*/ 222 h 254"/>
              <a:gd name="T92" fmla="*/ 11 w 205"/>
              <a:gd name="T93" fmla="*/ 235 h 254"/>
              <a:gd name="T94" fmla="*/ 14 w 205"/>
              <a:gd name="T95" fmla="*/ 252 h 254"/>
              <a:gd name="T96" fmla="*/ 65 w 205"/>
              <a:gd name="T97" fmla="*/ 216 h 254"/>
              <a:gd name="T98" fmla="*/ 72 w 205"/>
              <a:gd name="T99" fmla="*/ 220 h 254"/>
              <a:gd name="T100" fmla="*/ 96 w 205"/>
              <a:gd name="T101" fmla="*/ 198 h 254"/>
              <a:gd name="T102" fmla="*/ 113 w 205"/>
              <a:gd name="T103" fmla="*/ 200 h 254"/>
              <a:gd name="T104" fmla="*/ 165 w 205"/>
              <a:gd name="T105" fmla="*/ 198 h 254"/>
              <a:gd name="T106" fmla="*/ 197 w 205"/>
              <a:gd name="T107" fmla="*/ 186 h 254"/>
              <a:gd name="T108" fmla="*/ 201 w 205"/>
              <a:gd name="T109" fmla="*/ 172 h 254"/>
              <a:gd name="T110" fmla="*/ 200 w 205"/>
              <a:gd name="T111" fmla="*/ 114 h 254"/>
              <a:gd name="T112" fmla="*/ 197 w 205"/>
              <a:gd name="T113" fmla="*/ 110 h 254"/>
              <a:gd name="T114" fmla="*/ 140 w 205"/>
              <a:gd name="T115" fmla="*/ 84 h 254"/>
              <a:gd name="T116" fmla="*/ 114 w 205"/>
              <a:gd name="T117" fmla="*/ 67 h 254"/>
              <a:gd name="T118" fmla="*/ 160 w 205"/>
              <a:gd name="T119" fmla="*/ 93 h 254"/>
              <a:gd name="T120" fmla="*/ 140 w 205"/>
              <a:gd name="T121" fmla="*/ 84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05" h="254">
                <a:moveTo>
                  <a:pt x="187" y="164"/>
                </a:moveTo>
                <a:cubicBezTo>
                  <a:pt x="182" y="162"/>
                  <a:pt x="167" y="162"/>
                  <a:pt x="154" y="161"/>
                </a:cubicBezTo>
                <a:cubicBezTo>
                  <a:pt x="160" y="157"/>
                  <a:pt x="166" y="152"/>
                  <a:pt x="169" y="151"/>
                </a:cubicBezTo>
                <a:cubicBezTo>
                  <a:pt x="169" y="151"/>
                  <a:pt x="169" y="150"/>
                  <a:pt x="170" y="150"/>
                </a:cubicBezTo>
                <a:cubicBezTo>
                  <a:pt x="171" y="150"/>
                  <a:pt x="172" y="149"/>
                  <a:pt x="173" y="149"/>
                </a:cubicBezTo>
                <a:cubicBezTo>
                  <a:pt x="175" y="148"/>
                  <a:pt x="177" y="147"/>
                  <a:pt x="178" y="145"/>
                </a:cubicBezTo>
                <a:cubicBezTo>
                  <a:pt x="178" y="143"/>
                  <a:pt x="177" y="141"/>
                  <a:pt x="178" y="139"/>
                </a:cubicBezTo>
                <a:cubicBezTo>
                  <a:pt x="178" y="137"/>
                  <a:pt x="179" y="135"/>
                  <a:pt x="180" y="133"/>
                </a:cubicBezTo>
                <a:cubicBezTo>
                  <a:pt x="181" y="130"/>
                  <a:pt x="180" y="127"/>
                  <a:pt x="178" y="124"/>
                </a:cubicBezTo>
                <a:cubicBezTo>
                  <a:pt x="181" y="121"/>
                  <a:pt x="181" y="121"/>
                  <a:pt x="181" y="121"/>
                </a:cubicBezTo>
                <a:cubicBezTo>
                  <a:pt x="181" y="121"/>
                  <a:pt x="189" y="128"/>
                  <a:pt x="192" y="128"/>
                </a:cubicBezTo>
                <a:cubicBezTo>
                  <a:pt x="193" y="128"/>
                  <a:pt x="195" y="126"/>
                  <a:pt x="197" y="123"/>
                </a:cubicBezTo>
                <a:cubicBezTo>
                  <a:pt x="198" y="123"/>
                  <a:pt x="199" y="124"/>
                  <a:pt x="200" y="123"/>
                </a:cubicBezTo>
                <a:cubicBezTo>
                  <a:pt x="200" y="123"/>
                  <a:pt x="201" y="120"/>
                  <a:pt x="201" y="118"/>
                </a:cubicBezTo>
                <a:cubicBezTo>
                  <a:pt x="201" y="119"/>
                  <a:pt x="201" y="119"/>
                  <a:pt x="201" y="119"/>
                </a:cubicBezTo>
                <a:cubicBezTo>
                  <a:pt x="203" y="117"/>
                  <a:pt x="203" y="114"/>
                  <a:pt x="203" y="114"/>
                </a:cubicBezTo>
                <a:cubicBezTo>
                  <a:pt x="203" y="113"/>
                  <a:pt x="203" y="113"/>
                  <a:pt x="203" y="113"/>
                </a:cubicBezTo>
                <a:cubicBezTo>
                  <a:pt x="204" y="110"/>
                  <a:pt x="205" y="106"/>
                  <a:pt x="204" y="104"/>
                </a:cubicBezTo>
                <a:cubicBezTo>
                  <a:pt x="201" y="96"/>
                  <a:pt x="195" y="88"/>
                  <a:pt x="190" y="90"/>
                </a:cubicBezTo>
                <a:cubicBezTo>
                  <a:pt x="189" y="90"/>
                  <a:pt x="187" y="92"/>
                  <a:pt x="185" y="93"/>
                </a:cubicBezTo>
                <a:cubicBezTo>
                  <a:pt x="185" y="93"/>
                  <a:pt x="185" y="92"/>
                  <a:pt x="184" y="92"/>
                </a:cubicBezTo>
                <a:cubicBezTo>
                  <a:pt x="182" y="92"/>
                  <a:pt x="180" y="97"/>
                  <a:pt x="180" y="97"/>
                </a:cubicBezTo>
                <a:cubicBezTo>
                  <a:pt x="180" y="97"/>
                  <a:pt x="180" y="98"/>
                  <a:pt x="181" y="98"/>
                </a:cubicBezTo>
                <a:cubicBezTo>
                  <a:pt x="177" y="102"/>
                  <a:pt x="173" y="106"/>
                  <a:pt x="173" y="106"/>
                </a:cubicBezTo>
                <a:cubicBezTo>
                  <a:pt x="172" y="107"/>
                  <a:pt x="172" y="107"/>
                  <a:pt x="172" y="107"/>
                </a:cubicBezTo>
                <a:cubicBezTo>
                  <a:pt x="170" y="100"/>
                  <a:pt x="168" y="93"/>
                  <a:pt x="164" y="86"/>
                </a:cubicBezTo>
                <a:cubicBezTo>
                  <a:pt x="160" y="77"/>
                  <a:pt x="154" y="69"/>
                  <a:pt x="145" y="65"/>
                </a:cubicBezTo>
                <a:cubicBezTo>
                  <a:pt x="138" y="62"/>
                  <a:pt x="131" y="61"/>
                  <a:pt x="124" y="59"/>
                </a:cubicBezTo>
                <a:cubicBezTo>
                  <a:pt x="120" y="57"/>
                  <a:pt x="117" y="55"/>
                  <a:pt x="114" y="53"/>
                </a:cubicBezTo>
                <a:cubicBezTo>
                  <a:pt x="116" y="47"/>
                  <a:pt x="119" y="41"/>
                  <a:pt x="121" y="36"/>
                </a:cubicBezTo>
                <a:cubicBezTo>
                  <a:pt x="124" y="29"/>
                  <a:pt x="127" y="22"/>
                  <a:pt x="126" y="15"/>
                </a:cubicBezTo>
                <a:cubicBezTo>
                  <a:pt x="126" y="12"/>
                  <a:pt x="125" y="9"/>
                  <a:pt x="124" y="6"/>
                </a:cubicBezTo>
                <a:cubicBezTo>
                  <a:pt x="122" y="4"/>
                  <a:pt x="119" y="3"/>
                  <a:pt x="116" y="4"/>
                </a:cubicBezTo>
                <a:cubicBezTo>
                  <a:pt x="111" y="5"/>
                  <a:pt x="108" y="12"/>
                  <a:pt x="103" y="12"/>
                </a:cubicBezTo>
                <a:cubicBezTo>
                  <a:pt x="107" y="12"/>
                  <a:pt x="113" y="14"/>
                  <a:pt x="114" y="18"/>
                </a:cubicBezTo>
                <a:cubicBezTo>
                  <a:pt x="117" y="24"/>
                  <a:pt x="109" y="38"/>
                  <a:pt x="107" y="44"/>
                </a:cubicBezTo>
                <a:cubicBezTo>
                  <a:pt x="107" y="45"/>
                  <a:pt x="107" y="45"/>
                  <a:pt x="107" y="45"/>
                </a:cubicBezTo>
                <a:cubicBezTo>
                  <a:pt x="102" y="41"/>
                  <a:pt x="98" y="36"/>
                  <a:pt x="95" y="31"/>
                </a:cubicBezTo>
                <a:cubicBezTo>
                  <a:pt x="86" y="20"/>
                  <a:pt x="77" y="9"/>
                  <a:pt x="63" y="6"/>
                </a:cubicBezTo>
                <a:cubicBezTo>
                  <a:pt x="54" y="3"/>
                  <a:pt x="45" y="6"/>
                  <a:pt x="35" y="7"/>
                </a:cubicBezTo>
                <a:cubicBezTo>
                  <a:pt x="26" y="8"/>
                  <a:pt x="15" y="7"/>
                  <a:pt x="8" y="0"/>
                </a:cubicBezTo>
                <a:cubicBezTo>
                  <a:pt x="6" y="3"/>
                  <a:pt x="7" y="7"/>
                  <a:pt x="8" y="10"/>
                </a:cubicBezTo>
                <a:cubicBezTo>
                  <a:pt x="9" y="14"/>
                  <a:pt x="12" y="17"/>
                  <a:pt x="16" y="18"/>
                </a:cubicBezTo>
                <a:cubicBezTo>
                  <a:pt x="18" y="18"/>
                  <a:pt x="20" y="18"/>
                  <a:pt x="23" y="19"/>
                </a:cubicBezTo>
                <a:cubicBezTo>
                  <a:pt x="25" y="20"/>
                  <a:pt x="27" y="22"/>
                  <a:pt x="27" y="25"/>
                </a:cubicBezTo>
                <a:cubicBezTo>
                  <a:pt x="37" y="18"/>
                  <a:pt x="49" y="14"/>
                  <a:pt x="61" y="17"/>
                </a:cubicBezTo>
                <a:cubicBezTo>
                  <a:pt x="73" y="19"/>
                  <a:pt x="83" y="27"/>
                  <a:pt x="90" y="37"/>
                </a:cubicBezTo>
                <a:cubicBezTo>
                  <a:pt x="95" y="45"/>
                  <a:pt x="97" y="54"/>
                  <a:pt x="103" y="61"/>
                </a:cubicBezTo>
                <a:cubicBezTo>
                  <a:pt x="103" y="64"/>
                  <a:pt x="104" y="67"/>
                  <a:pt x="106" y="70"/>
                </a:cubicBezTo>
                <a:cubicBezTo>
                  <a:pt x="110" y="79"/>
                  <a:pt x="121" y="82"/>
                  <a:pt x="130" y="84"/>
                </a:cubicBezTo>
                <a:cubicBezTo>
                  <a:pt x="140" y="86"/>
                  <a:pt x="150" y="89"/>
                  <a:pt x="155" y="97"/>
                </a:cubicBezTo>
                <a:cubicBezTo>
                  <a:pt x="156" y="98"/>
                  <a:pt x="157" y="100"/>
                  <a:pt x="158" y="101"/>
                </a:cubicBezTo>
                <a:cubicBezTo>
                  <a:pt x="155" y="100"/>
                  <a:pt x="151" y="100"/>
                  <a:pt x="147" y="101"/>
                </a:cubicBezTo>
                <a:cubicBezTo>
                  <a:pt x="126" y="94"/>
                  <a:pt x="126" y="94"/>
                  <a:pt x="126" y="94"/>
                </a:cubicBezTo>
                <a:cubicBezTo>
                  <a:pt x="126" y="94"/>
                  <a:pt x="122" y="86"/>
                  <a:pt x="111" y="83"/>
                </a:cubicBezTo>
                <a:cubicBezTo>
                  <a:pt x="99" y="79"/>
                  <a:pt x="96" y="70"/>
                  <a:pt x="96" y="70"/>
                </a:cubicBezTo>
                <a:cubicBezTo>
                  <a:pt x="96" y="70"/>
                  <a:pt x="93" y="62"/>
                  <a:pt x="91" y="63"/>
                </a:cubicBezTo>
                <a:cubicBezTo>
                  <a:pt x="90" y="64"/>
                  <a:pt x="79" y="64"/>
                  <a:pt x="79" y="67"/>
                </a:cubicBezTo>
                <a:cubicBezTo>
                  <a:pt x="79" y="69"/>
                  <a:pt x="81" y="70"/>
                  <a:pt x="81" y="70"/>
                </a:cubicBezTo>
                <a:cubicBezTo>
                  <a:pt x="79" y="76"/>
                  <a:pt x="79" y="76"/>
                  <a:pt x="79" y="76"/>
                </a:cubicBezTo>
                <a:cubicBezTo>
                  <a:pt x="85" y="76"/>
                  <a:pt x="85" y="76"/>
                  <a:pt x="85" y="76"/>
                </a:cubicBezTo>
                <a:cubicBezTo>
                  <a:pt x="90" y="76"/>
                  <a:pt x="90" y="76"/>
                  <a:pt x="90" y="76"/>
                </a:cubicBezTo>
                <a:cubicBezTo>
                  <a:pt x="93" y="79"/>
                  <a:pt x="96" y="84"/>
                  <a:pt x="99" y="87"/>
                </a:cubicBezTo>
                <a:cubicBezTo>
                  <a:pt x="105" y="92"/>
                  <a:pt x="107" y="100"/>
                  <a:pt x="117" y="101"/>
                </a:cubicBezTo>
                <a:cubicBezTo>
                  <a:pt x="118" y="102"/>
                  <a:pt x="118" y="102"/>
                  <a:pt x="118" y="102"/>
                </a:cubicBezTo>
                <a:cubicBezTo>
                  <a:pt x="113" y="102"/>
                  <a:pt x="93" y="103"/>
                  <a:pt x="87" y="103"/>
                </a:cubicBezTo>
                <a:cubicBezTo>
                  <a:pt x="81" y="103"/>
                  <a:pt x="73" y="103"/>
                  <a:pt x="73" y="103"/>
                </a:cubicBezTo>
                <a:cubicBezTo>
                  <a:pt x="73" y="103"/>
                  <a:pt x="69" y="100"/>
                  <a:pt x="63" y="101"/>
                </a:cubicBezTo>
                <a:cubicBezTo>
                  <a:pt x="57" y="102"/>
                  <a:pt x="63" y="107"/>
                  <a:pt x="63" y="107"/>
                </a:cubicBezTo>
                <a:cubicBezTo>
                  <a:pt x="63" y="107"/>
                  <a:pt x="59" y="113"/>
                  <a:pt x="61" y="116"/>
                </a:cubicBezTo>
                <a:cubicBezTo>
                  <a:pt x="62" y="119"/>
                  <a:pt x="76" y="113"/>
                  <a:pt x="76" y="113"/>
                </a:cubicBezTo>
                <a:cubicBezTo>
                  <a:pt x="76" y="113"/>
                  <a:pt x="88" y="116"/>
                  <a:pt x="97" y="119"/>
                </a:cubicBezTo>
                <a:cubicBezTo>
                  <a:pt x="107" y="122"/>
                  <a:pt x="117" y="113"/>
                  <a:pt x="117" y="113"/>
                </a:cubicBezTo>
                <a:cubicBezTo>
                  <a:pt x="128" y="122"/>
                  <a:pt x="128" y="122"/>
                  <a:pt x="128" y="122"/>
                </a:cubicBezTo>
                <a:cubicBezTo>
                  <a:pt x="126" y="123"/>
                  <a:pt x="125" y="125"/>
                  <a:pt x="123" y="126"/>
                </a:cubicBezTo>
                <a:cubicBezTo>
                  <a:pt x="115" y="132"/>
                  <a:pt x="104" y="134"/>
                  <a:pt x="95" y="130"/>
                </a:cubicBezTo>
                <a:cubicBezTo>
                  <a:pt x="96" y="133"/>
                  <a:pt x="97" y="136"/>
                  <a:pt x="98" y="138"/>
                </a:cubicBezTo>
                <a:cubicBezTo>
                  <a:pt x="98" y="140"/>
                  <a:pt x="99" y="141"/>
                  <a:pt x="100" y="141"/>
                </a:cubicBezTo>
                <a:cubicBezTo>
                  <a:pt x="101" y="142"/>
                  <a:pt x="102" y="141"/>
                  <a:pt x="103" y="141"/>
                </a:cubicBezTo>
                <a:cubicBezTo>
                  <a:pt x="107" y="140"/>
                  <a:pt x="111" y="138"/>
                  <a:pt x="115" y="136"/>
                </a:cubicBezTo>
                <a:cubicBezTo>
                  <a:pt x="120" y="135"/>
                  <a:pt x="125" y="133"/>
                  <a:pt x="129" y="129"/>
                </a:cubicBezTo>
                <a:cubicBezTo>
                  <a:pt x="130" y="128"/>
                  <a:pt x="130" y="127"/>
                  <a:pt x="131" y="126"/>
                </a:cubicBezTo>
                <a:cubicBezTo>
                  <a:pt x="134" y="128"/>
                  <a:pt x="134" y="128"/>
                  <a:pt x="134" y="128"/>
                </a:cubicBezTo>
                <a:cubicBezTo>
                  <a:pt x="131" y="136"/>
                  <a:pt x="120" y="152"/>
                  <a:pt x="120" y="152"/>
                </a:cubicBezTo>
                <a:cubicBezTo>
                  <a:pt x="120" y="152"/>
                  <a:pt x="103" y="151"/>
                  <a:pt x="96" y="158"/>
                </a:cubicBezTo>
                <a:cubicBezTo>
                  <a:pt x="90" y="164"/>
                  <a:pt x="85" y="179"/>
                  <a:pt x="77" y="188"/>
                </a:cubicBezTo>
                <a:cubicBezTo>
                  <a:pt x="74" y="190"/>
                  <a:pt x="71" y="190"/>
                  <a:pt x="67" y="190"/>
                </a:cubicBezTo>
                <a:cubicBezTo>
                  <a:pt x="65" y="190"/>
                  <a:pt x="62" y="189"/>
                  <a:pt x="60" y="191"/>
                </a:cubicBezTo>
                <a:cubicBezTo>
                  <a:pt x="59" y="192"/>
                  <a:pt x="58" y="193"/>
                  <a:pt x="58" y="195"/>
                </a:cubicBezTo>
                <a:cubicBezTo>
                  <a:pt x="58" y="196"/>
                  <a:pt x="59" y="197"/>
                  <a:pt x="59" y="197"/>
                </a:cubicBezTo>
                <a:cubicBezTo>
                  <a:pt x="56" y="197"/>
                  <a:pt x="53" y="198"/>
                  <a:pt x="51" y="202"/>
                </a:cubicBezTo>
                <a:cubicBezTo>
                  <a:pt x="45" y="211"/>
                  <a:pt x="45" y="217"/>
                  <a:pt x="34" y="222"/>
                </a:cubicBezTo>
                <a:cubicBezTo>
                  <a:pt x="23" y="227"/>
                  <a:pt x="22" y="218"/>
                  <a:pt x="17" y="222"/>
                </a:cubicBezTo>
                <a:cubicBezTo>
                  <a:pt x="13" y="226"/>
                  <a:pt x="14" y="233"/>
                  <a:pt x="11" y="235"/>
                </a:cubicBezTo>
                <a:cubicBezTo>
                  <a:pt x="7" y="238"/>
                  <a:pt x="0" y="241"/>
                  <a:pt x="2" y="246"/>
                </a:cubicBezTo>
                <a:cubicBezTo>
                  <a:pt x="3" y="250"/>
                  <a:pt x="12" y="254"/>
                  <a:pt x="14" y="252"/>
                </a:cubicBezTo>
                <a:cubicBezTo>
                  <a:pt x="16" y="250"/>
                  <a:pt x="11" y="246"/>
                  <a:pt x="11" y="246"/>
                </a:cubicBezTo>
                <a:cubicBezTo>
                  <a:pt x="65" y="216"/>
                  <a:pt x="65" y="216"/>
                  <a:pt x="65" y="216"/>
                </a:cubicBezTo>
                <a:cubicBezTo>
                  <a:pt x="65" y="217"/>
                  <a:pt x="66" y="219"/>
                  <a:pt x="67" y="220"/>
                </a:cubicBezTo>
                <a:cubicBezTo>
                  <a:pt x="69" y="221"/>
                  <a:pt x="70" y="221"/>
                  <a:pt x="72" y="220"/>
                </a:cubicBezTo>
                <a:cubicBezTo>
                  <a:pt x="73" y="220"/>
                  <a:pt x="75" y="218"/>
                  <a:pt x="76" y="217"/>
                </a:cubicBezTo>
                <a:cubicBezTo>
                  <a:pt x="82" y="211"/>
                  <a:pt x="89" y="205"/>
                  <a:pt x="96" y="198"/>
                </a:cubicBezTo>
                <a:cubicBezTo>
                  <a:pt x="98" y="197"/>
                  <a:pt x="98" y="197"/>
                  <a:pt x="98" y="197"/>
                </a:cubicBezTo>
                <a:cubicBezTo>
                  <a:pt x="100" y="203"/>
                  <a:pt x="111" y="203"/>
                  <a:pt x="113" y="200"/>
                </a:cubicBezTo>
                <a:cubicBezTo>
                  <a:pt x="116" y="197"/>
                  <a:pt x="123" y="189"/>
                  <a:pt x="132" y="189"/>
                </a:cubicBezTo>
                <a:cubicBezTo>
                  <a:pt x="141" y="188"/>
                  <a:pt x="158" y="198"/>
                  <a:pt x="165" y="198"/>
                </a:cubicBezTo>
                <a:cubicBezTo>
                  <a:pt x="169" y="197"/>
                  <a:pt x="185" y="189"/>
                  <a:pt x="193" y="184"/>
                </a:cubicBezTo>
                <a:cubicBezTo>
                  <a:pt x="194" y="185"/>
                  <a:pt x="196" y="186"/>
                  <a:pt x="197" y="186"/>
                </a:cubicBezTo>
                <a:cubicBezTo>
                  <a:pt x="200" y="185"/>
                  <a:pt x="203" y="184"/>
                  <a:pt x="204" y="181"/>
                </a:cubicBezTo>
                <a:cubicBezTo>
                  <a:pt x="204" y="178"/>
                  <a:pt x="203" y="175"/>
                  <a:pt x="201" y="172"/>
                </a:cubicBezTo>
                <a:cubicBezTo>
                  <a:pt x="198" y="168"/>
                  <a:pt x="193" y="165"/>
                  <a:pt x="187" y="164"/>
                </a:cubicBezTo>
                <a:close/>
                <a:moveTo>
                  <a:pt x="200" y="114"/>
                </a:moveTo>
                <a:cubicBezTo>
                  <a:pt x="200" y="115"/>
                  <a:pt x="200" y="116"/>
                  <a:pt x="200" y="116"/>
                </a:cubicBezTo>
                <a:cubicBezTo>
                  <a:pt x="200" y="116"/>
                  <a:pt x="197" y="114"/>
                  <a:pt x="197" y="110"/>
                </a:cubicBezTo>
                <a:cubicBezTo>
                  <a:pt x="197" y="110"/>
                  <a:pt x="200" y="112"/>
                  <a:pt x="200" y="114"/>
                </a:cubicBezTo>
                <a:close/>
                <a:moveTo>
                  <a:pt x="140" y="84"/>
                </a:moveTo>
                <a:cubicBezTo>
                  <a:pt x="133" y="82"/>
                  <a:pt x="125" y="81"/>
                  <a:pt x="119" y="76"/>
                </a:cubicBezTo>
                <a:cubicBezTo>
                  <a:pt x="117" y="74"/>
                  <a:pt x="115" y="71"/>
                  <a:pt x="114" y="67"/>
                </a:cubicBezTo>
                <a:cubicBezTo>
                  <a:pt x="121" y="70"/>
                  <a:pt x="128" y="71"/>
                  <a:pt x="135" y="73"/>
                </a:cubicBezTo>
                <a:cubicBezTo>
                  <a:pt x="146" y="76"/>
                  <a:pt x="158" y="82"/>
                  <a:pt x="160" y="93"/>
                </a:cubicBezTo>
                <a:cubicBezTo>
                  <a:pt x="160" y="94"/>
                  <a:pt x="160" y="96"/>
                  <a:pt x="160" y="97"/>
                </a:cubicBezTo>
                <a:cubicBezTo>
                  <a:pt x="155" y="91"/>
                  <a:pt x="148" y="86"/>
                  <a:pt x="140" y="84"/>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6" name="Picture 35">
            <a:extLst>
              <a:ext uri="{FF2B5EF4-FFF2-40B4-BE49-F238E27FC236}">
                <a16:creationId xmlns="" xmlns:a16="http://schemas.microsoft.com/office/drawing/2014/main" id="{950E7A4B-F774-4D89-B2B8-7880AF3065CF}"/>
              </a:ext>
            </a:extLst>
          </p:cNvPr>
          <p:cNvPicPr>
            <a:picLocks noChangeAspect="1"/>
          </p:cNvPicPr>
          <p:nvPr/>
        </p:nvPicPr>
        <p:blipFill rotWithShape="1">
          <a:blip r:embed="rId3"/>
          <a:srcRect t="-2336" b="28466"/>
          <a:stretch/>
        </p:blipFill>
        <p:spPr>
          <a:xfrm>
            <a:off x="0" y="2726833"/>
            <a:ext cx="12192000" cy="4131167"/>
          </a:xfrm>
          <a:prstGeom prst="rect">
            <a:avLst/>
          </a:prstGeom>
        </p:spPr>
      </p:pic>
      <p:grpSp>
        <p:nvGrpSpPr>
          <p:cNvPr id="14" name="Group 13">
            <a:extLst>
              <a:ext uri="{FF2B5EF4-FFF2-40B4-BE49-F238E27FC236}">
                <a16:creationId xmlns="" xmlns:a16="http://schemas.microsoft.com/office/drawing/2014/main" id="{36AC0862-D72C-489E-B0C6-A8D340189FD9}"/>
              </a:ext>
            </a:extLst>
          </p:cNvPr>
          <p:cNvGrpSpPr/>
          <p:nvPr/>
        </p:nvGrpSpPr>
        <p:grpSpPr>
          <a:xfrm>
            <a:off x="4029727" y="4851856"/>
            <a:ext cx="4500073" cy="2006143"/>
            <a:chOff x="3643075" y="4680539"/>
            <a:chExt cx="4884362" cy="2177460"/>
          </a:xfrm>
          <a:solidFill>
            <a:schemeClr val="accent1"/>
          </a:solidFill>
        </p:grpSpPr>
        <p:sp>
          <p:nvSpPr>
            <p:cNvPr id="12" name="Freeform 8">
              <a:extLst>
                <a:ext uri="{FF2B5EF4-FFF2-40B4-BE49-F238E27FC236}">
                  <a16:creationId xmlns="" xmlns:a16="http://schemas.microsoft.com/office/drawing/2014/main" id="{AC8CEFBF-E1E4-4D4E-B3AC-8B5AEDD0B925}"/>
                </a:ext>
              </a:extLst>
            </p:cNvPr>
            <p:cNvSpPr>
              <a:spLocks/>
            </p:cNvSpPr>
            <p:nvPr/>
          </p:nvSpPr>
          <p:spPr bwMode="auto">
            <a:xfrm>
              <a:off x="3643075" y="4918743"/>
              <a:ext cx="954237" cy="1939256"/>
            </a:xfrm>
            <a:custGeom>
              <a:avLst/>
              <a:gdLst>
                <a:gd name="T0" fmla="*/ 163 w 222"/>
                <a:gd name="T1" fmla="*/ 201 h 450"/>
                <a:gd name="T2" fmla="*/ 147 w 222"/>
                <a:gd name="T3" fmla="*/ 194 h 450"/>
                <a:gd name="T4" fmla="*/ 173 w 222"/>
                <a:gd name="T5" fmla="*/ 180 h 450"/>
                <a:gd name="T6" fmla="*/ 212 w 222"/>
                <a:gd name="T7" fmla="*/ 163 h 450"/>
                <a:gd name="T8" fmla="*/ 121 w 222"/>
                <a:gd name="T9" fmla="*/ 121 h 450"/>
                <a:gd name="T10" fmla="*/ 113 w 222"/>
                <a:gd name="T11" fmla="*/ 107 h 450"/>
                <a:gd name="T12" fmla="*/ 114 w 222"/>
                <a:gd name="T13" fmla="*/ 99 h 450"/>
                <a:gd name="T14" fmla="*/ 114 w 222"/>
                <a:gd name="T15" fmla="*/ 88 h 450"/>
                <a:gd name="T16" fmla="*/ 113 w 222"/>
                <a:gd name="T17" fmla="*/ 80 h 450"/>
                <a:gd name="T18" fmla="*/ 113 w 222"/>
                <a:gd name="T19" fmla="*/ 65 h 450"/>
                <a:gd name="T20" fmla="*/ 114 w 222"/>
                <a:gd name="T21" fmla="*/ 57 h 450"/>
                <a:gd name="T22" fmla="*/ 114 w 222"/>
                <a:gd name="T23" fmla="*/ 46 h 450"/>
                <a:gd name="T24" fmla="*/ 113 w 222"/>
                <a:gd name="T25" fmla="*/ 38 h 450"/>
                <a:gd name="T26" fmla="*/ 113 w 222"/>
                <a:gd name="T27" fmla="*/ 10 h 450"/>
                <a:gd name="T28" fmla="*/ 114 w 222"/>
                <a:gd name="T29" fmla="*/ 6 h 450"/>
                <a:gd name="T30" fmla="*/ 109 w 222"/>
                <a:gd name="T31" fmla="*/ 2 h 450"/>
                <a:gd name="T32" fmla="*/ 109 w 222"/>
                <a:gd name="T33" fmla="*/ 8 h 450"/>
                <a:gd name="T34" fmla="*/ 107 w 222"/>
                <a:gd name="T35" fmla="*/ 18 h 450"/>
                <a:gd name="T36" fmla="*/ 108 w 222"/>
                <a:gd name="T37" fmla="*/ 40 h 450"/>
                <a:gd name="T38" fmla="*/ 109 w 222"/>
                <a:gd name="T39" fmla="*/ 48 h 450"/>
                <a:gd name="T40" fmla="*/ 109 w 222"/>
                <a:gd name="T41" fmla="*/ 63 h 450"/>
                <a:gd name="T42" fmla="*/ 108 w 222"/>
                <a:gd name="T43" fmla="*/ 72 h 450"/>
                <a:gd name="T44" fmla="*/ 108 w 222"/>
                <a:gd name="T45" fmla="*/ 82 h 450"/>
                <a:gd name="T46" fmla="*/ 109 w 222"/>
                <a:gd name="T47" fmla="*/ 90 h 450"/>
                <a:gd name="T48" fmla="*/ 109 w 222"/>
                <a:gd name="T49" fmla="*/ 105 h 450"/>
                <a:gd name="T50" fmla="*/ 107 w 222"/>
                <a:gd name="T51" fmla="*/ 114 h 450"/>
                <a:gd name="T52" fmla="*/ 98 w 222"/>
                <a:gd name="T53" fmla="*/ 126 h 450"/>
                <a:gd name="T54" fmla="*/ 20 w 222"/>
                <a:gd name="T55" fmla="*/ 170 h 450"/>
                <a:gd name="T56" fmla="*/ 60 w 222"/>
                <a:gd name="T57" fmla="*/ 191 h 450"/>
                <a:gd name="T58" fmla="*/ 62 w 222"/>
                <a:gd name="T59" fmla="*/ 201 h 450"/>
                <a:gd name="T60" fmla="*/ 58 w 222"/>
                <a:gd name="T61" fmla="*/ 211 h 450"/>
                <a:gd name="T62" fmla="*/ 20 w 222"/>
                <a:gd name="T63" fmla="*/ 233 h 450"/>
                <a:gd name="T64" fmla="*/ 60 w 222"/>
                <a:gd name="T65" fmla="*/ 253 h 450"/>
                <a:gd name="T66" fmla="*/ 62 w 222"/>
                <a:gd name="T67" fmla="*/ 263 h 450"/>
                <a:gd name="T68" fmla="*/ 58 w 222"/>
                <a:gd name="T69" fmla="*/ 273 h 450"/>
                <a:gd name="T70" fmla="*/ 20 w 222"/>
                <a:gd name="T71" fmla="*/ 295 h 450"/>
                <a:gd name="T72" fmla="*/ 60 w 222"/>
                <a:gd name="T73" fmla="*/ 315 h 450"/>
                <a:gd name="T74" fmla="*/ 62 w 222"/>
                <a:gd name="T75" fmla="*/ 325 h 450"/>
                <a:gd name="T76" fmla="*/ 58 w 222"/>
                <a:gd name="T77" fmla="*/ 336 h 450"/>
                <a:gd name="T78" fmla="*/ 20 w 222"/>
                <a:gd name="T79" fmla="*/ 357 h 450"/>
                <a:gd name="T80" fmla="*/ 60 w 222"/>
                <a:gd name="T81" fmla="*/ 377 h 450"/>
                <a:gd name="T82" fmla="*/ 62 w 222"/>
                <a:gd name="T83" fmla="*/ 388 h 450"/>
                <a:gd name="T84" fmla="*/ 58 w 222"/>
                <a:gd name="T85" fmla="*/ 398 h 450"/>
                <a:gd name="T86" fmla="*/ 20 w 222"/>
                <a:gd name="T87" fmla="*/ 419 h 450"/>
                <a:gd name="T88" fmla="*/ 60 w 222"/>
                <a:gd name="T89" fmla="*/ 440 h 450"/>
                <a:gd name="T90" fmla="*/ 111 w 222"/>
                <a:gd name="T91" fmla="*/ 450 h 450"/>
                <a:gd name="T92" fmla="*/ 161 w 222"/>
                <a:gd name="T93" fmla="*/ 442 h 450"/>
                <a:gd name="T94" fmla="*/ 203 w 222"/>
                <a:gd name="T95" fmla="*/ 424 h 450"/>
                <a:gd name="T96" fmla="*/ 222 w 222"/>
                <a:gd name="T97" fmla="*/ 403 h 450"/>
                <a:gd name="T98" fmla="*/ 161 w 222"/>
                <a:gd name="T99" fmla="*/ 386 h 450"/>
                <a:gd name="T100" fmla="*/ 161 w 222"/>
                <a:gd name="T101" fmla="*/ 379 h 450"/>
                <a:gd name="T102" fmla="*/ 203 w 222"/>
                <a:gd name="T103" fmla="*/ 361 h 450"/>
                <a:gd name="T104" fmla="*/ 222 w 222"/>
                <a:gd name="T105" fmla="*/ 341 h 450"/>
                <a:gd name="T106" fmla="*/ 161 w 222"/>
                <a:gd name="T107" fmla="*/ 323 h 450"/>
                <a:gd name="T108" fmla="*/ 161 w 222"/>
                <a:gd name="T109" fmla="*/ 317 h 450"/>
                <a:gd name="T110" fmla="*/ 203 w 222"/>
                <a:gd name="T111" fmla="*/ 299 h 450"/>
                <a:gd name="T112" fmla="*/ 222 w 222"/>
                <a:gd name="T113" fmla="*/ 279 h 450"/>
                <a:gd name="T114" fmla="*/ 161 w 222"/>
                <a:gd name="T115" fmla="*/ 261 h 450"/>
                <a:gd name="T116" fmla="*/ 161 w 222"/>
                <a:gd name="T117" fmla="*/ 255 h 450"/>
                <a:gd name="T118" fmla="*/ 203 w 222"/>
                <a:gd name="T119" fmla="*/ 237 h 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22" h="450">
                  <a:moveTo>
                    <a:pt x="219" y="220"/>
                  </a:moveTo>
                  <a:cubicBezTo>
                    <a:pt x="222" y="216"/>
                    <a:pt x="222" y="216"/>
                    <a:pt x="222" y="216"/>
                  </a:cubicBezTo>
                  <a:cubicBezTo>
                    <a:pt x="210" y="222"/>
                    <a:pt x="187" y="220"/>
                    <a:pt x="164" y="211"/>
                  </a:cubicBezTo>
                  <a:cubicBezTo>
                    <a:pt x="164" y="201"/>
                    <a:pt x="164" y="201"/>
                    <a:pt x="164" y="201"/>
                  </a:cubicBezTo>
                  <a:cubicBezTo>
                    <a:pt x="163" y="201"/>
                    <a:pt x="163" y="201"/>
                    <a:pt x="163" y="201"/>
                  </a:cubicBezTo>
                  <a:cubicBezTo>
                    <a:pt x="163" y="199"/>
                    <a:pt x="163" y="199"/>
                    <a:pt x="163" y="199"/>
                  </a:cubicBezTo>
                  <a:cubicBezTo>
                    <a:pt x="161" y="199"/>
                    <a:pt x="161" y="199"/>
                    <a:pt x="161" y="199"/>
                  </a:cubicBezTo>
                  <a:cubicBezTo>
                    <a:pt x="161" y="201"/>
                    <a:pt x="161" y="201"/>
                    <a:pt x="161" y="201"/>
                  </a:cubicBezTo>
                  <a:cubicBezTo>
                    <a:pt x="147" y="201"/>
                    <a:pt x="147" y="201"/>
                    <a:pt x="147" y="201"/>
                  </a:cubicBezTo>
                  <a:cubicBezTo>
                    <a:pt x="147" y="194"/>
                    <a:pt x="147" y="194"/>
                    <a:pt x="147" y="194"/>
                  </a:cubicBezTo>
                  <a:cubicBezTo>
                    <a:pt x="155" y="191"/>
                    <a:pt x="155" y="191"/>
                    <a:pt x="155" y="191"/>
                  </a:cubicBezTo>
                  <a:cubicBezTo>
                    <a:pt x="161" y="193"/>
                    <a:pt x="161" y="193"/>
                    <a:pt x="161" y="193"/>
                  </a:cubicBezTo>
                  <a:cubicBezTo>
                    <a:pt x="162" y="191"/>
                    <a:pt x="162" y="191"/>
                    <a:pt x="162" y="191"/>
                  </a:cubicBezTo>
                  <a:cubicBezTo>
                    <a:pt x="155" y="188"/>
                    <a:pt x="155" y="188"/>
                    <a:pt x="155" y="188"/>
                  </a:cubicBezTo>
                  <a:cubicBezTo>
                    <a:pt x="173" y="180"/>
                    <a:pt x="173" y="180"/>
                    <a:pt x="173" y="180"/>
                  </a:cubicBezTo>
                  <a:cubicBezTo>
                    <a:pt x="173" y="180"/>
                    <a:pt x="189" y="178"/>
                    <a:pt x="196" y="177"/>
                  </a:cubicBezTo>
                  <a:cubicBezTo>
                    <a:pt x="204" y="176"/>
                    <a:pt x="203" y="175"/>
                    <a:pt x="203" y="175"/>
                  </a:cubicBezTo>
                  <a:cubicBezTo>
                    <a:pt x="202" y="170"/>
                    <a:pt x="202" y="170"/>
                    <a:pt x="202" y="170"/>
                  </a:cubicBezTo>
                  <a:cubicBezTo>
                    <a:pt x="202" y="170"/>
                    <a:pt x="208" y="166"/>
                    <a:pt x="212" y="165"/>
                  </a:cubicBezTo>
                  <a:cubicBezTo>
                    <a:pt x="212" y="163"/>
                    <a:pt x="212" y="163"/>
                    <a:pt x="212" y="163"/>
                  </a:cubicBezTo>
                  <a:cubicBezTo>
                    <a:pt x="212" y="163"/>
                    <a:pt x="215" y="162"/>
                    <a:pt x="219" y="158"/>
                  </a:cubicBezTo>
                  <a:cubicBezTo>
                    <a:pt x="222" y="154"/>
                    <a:pt x="222" y="154"/>
                    <a:pt x="222" y="154"/>
                  </a:cubicBezTo>
                  <a:cubicBezTo>
                    <a:pt x="201" y="164"/>
                    <a:pt x="149" y="150"/>
                    <a:pt x="124" y="126"/>
                  </a:cubicBezTo>
                  <a:cubicBezTo>
                    <a:pt x="125" y="123"/>
                    <a:pt x="125" y="123"/>
                    <a:pt x="125" y="123"/>
                  </a:cubicBezTo>
                  <a:cubicBezTo>
                    <a:pt x="121" y="121"/>
                    <a:pt x="121" y="121"/>
                    <a:pt x="121" y="121"/>
                  </a:cubicBezTo>
                  <a:cubicBezTo>
                    <a:pt x="121" y="118"/>
                    <a:pt x="121" y="118"/>
                    <a:pt x="121" y="118"/>
                  </a:cubicBezTo>
                  <a:cubicBezTo>
                    <a:pt x="115" y="117"/>
                    <a:pt x="115" y="117"/>
                    <a:pt x="115" y="117"/>
                  </a:cubicBezTo>
                  <a:cubicBezTo>
                    <a:pt x="115" y="114"/>
                    <a:pt x="115" y="114"/>
                    <a:pt x="115" y="114"/>
                  </a:cubicBezTo>
                  <a:cubicBezTo>
                    <a:pt x="113" y="112"/>
                    <a:pt x="113" y="112"/>
                    <a:pt x="113" y="112"/>
                  </a:cubicBezTo>
                  <a:cubicBezTo>
                    <a:pt x="113" y="107"/>
                    <a:pt x="113" y="107"/>
                    <a:pt x="113" y="107"/>
                  </a:cubicBezTo>
                  <a:cubicBezTo>
                    <a:pt x="114" y="107"/>
                    <a:pt x="114" y="107"/>
                    <a:pt x="114" y="107"/>
                  </a:cubicBezTo>
                  <a:cubicBezTo>
                    <a:pt x="114" y="105"/>
                    <a:pt x="114" y="105"/>
                    <a:pt x="114" y="105"/>
                  </a:cubicBezTo>
                  <a:cubicBezTo>
                    <a:pt x="113" y="105"/>
                    <a:pt x="113" y="105"/>
                    <a:pt x="113" y="105"/>
                  </a:cubicBezTo>
                  <a:cubicBezTo>
                    <a:pt x="113" y="99"/>
                    <a:pt x="113" y="99"/>
                    <a:pt x="113" y="99"/>
                  </a:cubicBezTo>
                  <a:cubicBezTo>
                    <a:pt x="114" y="99"/>
                    <a:pt x="114" y="99"/>
                    <a:pt x="114" y="99"/>
                  </a:cubicBezTo>
                  <a:cubicBezTo>
                    <a:pt x="114" y="97"/>
                    <a:pt x="114" y="97"/>
                    <a:pt x="114" y="97"/>
                  </a:cubicBezTo>
                  <a:cubicBezTo>
                    <a:pt x="113" y="97"/>
                    <a:pt x="113" y="97"/>
                    <a:pt x="113" y="97"/>
                  </a:cubicBezTo>
                  <a:cubicBezTo>
                    <a:pt x="113" y="90"/>
                    <a:pt x="113" y="90"/>
                    <a:pt x="113" y="90"/>
                  </a:cubicBezTo>
                  <a:cubicBezTo>
                    <a:pt x="114" y="90"/>
                    <a:pt x="114" y="90"/>
                    <a:pt x="114" y="90"/>
                  </a:cubicBezTo>
                  <a:cubicBezTo>
                    <a:pt x="114" y="88"/>
                    <a:pt x="114" y="88"/>
                    <a:pt x="114" y="88"/>
                  </a:cubicBezTo>
                  <a:cubicBezTo>
                    <a:pt x="113" y="88"/>
                    <a:pt x="113" y="88"/>
                    <a:pt x="113" y="88"/>
                  </a:cubicBezTo>
                  <a:cubicBezTo>
                    <a:pt x="113" y="82"/>
                    <a:pt x="113" y="82"/>
                    <a:pt x="113" y="82"/>
                  </a:cubicBezTo>
                  <a:cubicBezTo>
                    <a:pt x="114" y="82"/>
                    <a:pt x="114" y="82"/>
                    <a:pt x="114" y="82"/>
                  </a:cubicBezTo>
                  <a:cubicBezTo>
                    <a:pt x="114" y="80"/>
                    <a:pt x="114" y="80"/>
                    <a:pt x="114" y="80"/>
                  </a:cubicBezTo>
                  <a:cubicBezTo>
                    <a:pt x="113" y="80"/>
                    <a:pt x="113" y="80"/>
                    <a:pt x="113" y="80"/>
                  </a:cubicBezTo>
                  <a:cubicBezTo>
                    <a:pt x="113" y="73"/>
                    <a:pt x="113" y="73"/>
                    <a:pt x="113" y="73"/>
                  </a:cubicBezTo>
                  <a:cubicBezTo>
                    <a:pt x="114" y="73"/>
                    <a:pt x="114" y="73"/>
                    <a:pt x="114" y="73"/>
                  </a:cubicBezTo>
                  <a:cubicBezTo>
                    <a:pt x="114" y="72"/>
                    <a:pt x="114" y="72"/>
                    <a:pt x="114" y="72"/>
                  </a:cubicBezTo>
                  <a:cubicBezTo>
                    <a:pt x="113" y="72"/>
                    <a:pt x="113" y="72"/>
                    <a:pt x="113" y="72"/>
                  </a:cubicBezTo>
                  <a:cubicBezTo>
                    <a:pt x="113" y="65"/>
                    <a:pt x="113" y="65"/>
                    <a:pt x="113" y="65"/>
                  </a:cubicBezTo>
                  <a:cubicBezTo>
                    <a:pt x="114" y="65"/>
                    <a:pt x="114" y="65"/>
                    <a:pt x="114" y="65"/>
                  </a:cubicBezTo>
                  <a:cubicBezTo>
                    <a:pt x="114" y="63"/>
                    <a:pt x="114" y="63"/>
                    <a:pt x="114" y="63"/>
                  </a:cubicBezTo>
                  <a:cubicBezTo>
                    <a:pt x="113" y="63"/>
                    <a:pt x="113" y="63"/>
                    <a:pt x="113" y="63"/>
                  </a:cubicBezTo>
                  <a:cubicBezTo>
                    <a:pt x="113" y="57"/>
                    <a:pt x="113" y="57"/>
                    <a:pt x="113" y="57"/>
                  </a:cubicBezTo>
                  <a:cubicBezTo>
                    <a:pt x="114" y="57"/>
                    <a:pt x="114" y="57"/>
                    <a:pt x="114" y="57"/>
                  </a:cubicBezTo>
                  <a:cubicBezTo>
                    <a:pt x="114" y="55"/>
                    <a:pt x="114" y="55"/>
                    <a:pt x="114" y="55"/>
                  </a:cubicBezTo>
                  <a:cubicBezTo>
                    <a:pt x="113" y="55"/>
                    <a:pt x="113" y="55"/>
                    <a:pt x="113" y="55"/>
                  </a:cubicBezTo>
                  <a:cubicBezTo>
                    <a:pt x="113" y="48"/>
                    <a:pt x="113" y="48"/>
                    <a:pt x="113" y="48"/>
                  </a:cubicBezTo>
                  <a:cubicBezTo>
                    <a:pt x="114" y="48"/>
                    <a:pt x="114" y="48"/>
                    <a:pt x="114" y="48"/>
                  </a:cubicBezTo>
                  <a:cubicBezTo>
                    <a:pt x="114" y="46"/>
                    <a:pt x="114" y="46"/>
                    <a:pt x="114" y="46"/>
                  </a:cubicBezTo>
                  <a:cubicBezTo>
                    <a:pt x="113" y="46"/>
                    <a:pt x="113" y="46"/>
                    <a:pt x="113" y="46"/>
                  </a:cubicBezTo>
                  <a:cubicBezTo>
                    <a:pt x="113" y="40"/>
                    <a:pt x="113" y="40"/>
                    <a:pt x="113" y="40"/>
                  </a:cubicBezTo>
                  <a:cubicBezTo>
                    <a:pt x="114" y="40"/>
                    <a:pt x="114" y="40"/>
                    <a:pt x="114" y="40"/>
                  </a:cubicBezTo>
                  <a:cubicBezTo>
                    <a:pt x="114" y="38"/>
                    <a:pt x="114" y="38"/>
                    <a:pt x="114" y="38"/>
                  </a:cubicBezTo>
                  <a:cubicBezTo>
                    <a:pt x="113" y="38"/>
                    <a:pt x="113" y="38"/>
                    <a:pt x="113" y="38"/>
                  </a:cubicBezTo>
                  <a:cubicBezTo>
                    <a:pt x="113" y="34"/>
                    <a:pt x="113" y="34"/>
                    <a:pt x="113" y="34"/>
                  </a:cubicBezTo>
                  <a:cubicBezTo>
                    <a:pt x="115" y="32"/>
                    <a:pt x="115" y="32"/>
                    <a:pt x="115" y="32"/>
                  </a:cubicBezTo>
                  <a:cubicBezTo>
                    <a:pt x="115" y="18"/>
                    <a:pt x="115" y="18"/>
                    <a:pt x="115" y="18"/>
                  </a:cubicBezTo>
                  <a:cubicBezTo>
                    <a:pt x="113" y="14"/>
                    <a:pt x="113" y="14"/>
                    <a:pt x="113" y="14"/>
                  </a:cubicBezTo>
                  <a:cubicBezTo>
                    <a:pt x="113" y="10"/>
                    <a:pt x="113" y="10"/>
                    <a:pt x="113" y="10"/>
                  </a:cubicBezTo>
                  <a:cubicBezTo>
                    <a:pt x="114" y="10"/>
                    <a:pt x="114" y="10"/>
                    <a:pt x="114" y="10"/>
                  </a:cubicBezTo>
                  <a:cubicBezTo>
                    <a:pt x="114" y="8"/>
                    <a:pt x="114" y="8"/>
                    <a:pt x="114" y="8"/>
                  </a:cubicBezTo>
                  <a:cubicBezTo>
                    <a:pt x="113" y="8"/>
                    <a:pt x="113" y="8"/>
                    <a:pt x="113" y="8"/>
                  </a:cubicBezTo>
                  <a:cubicBezTo>
                    <a:pt x="113" y="6"/>
                    <a:pt x="113" y="6"/>
                    <a:pt x="113" y="6"/>
                  </a:cubicBezTo>
                  <a:cubicBezTo>
                    <a:pt x="114" y="6"/>
                    <a:pt x="114" y="6"/>
                    <a:pt x="114" y="6"/>
                  </a:cubicBezTo>
                  <a:cubicBezTo>
                    <a:pt x="114" y="4"/>
                    <a:pt x="114" y="4"/>
                    <a:pt x="114" y="4"/>
                  </a:cubicBezTo>
                  <a:cubicBezTo>
                    <a:pt x="113" y="4"/>
                    <a:pt x="113" y="4"/>
                    <a:pt x="113" y="4"/>
                  </a:cubicBezTo>
                  <a:cubicBezTo>
                    <a:pt x="113" y="2"/>
                    <a:pt x="113" y="2"/>
                    <a:pt x="113" y="2"/>
                  </a:cubicBezTo>
                  <a:cubicBezTo>
                    <a:pt x="113" y="1"/>
                    <a:pt x="112" y="0"/>
                    <a:pt x="111" y="0"/>
                  </a:cubicBezTo>
                  <a:cubicBezTo>
                    <a:pt x="110" y="0"/>
                    <a:pt x="109" y="1"/>
                    <a:pt x="109" y="2"/>
                  </a:cubicBezTo>
                  <a:cubicBezTo>
                    <a:pt x="109" y="4"/>
                    <a:pt x="109" y="4"/>
                    <a:pt x="109" y="4"/>
                  </a:cubicBezTo>
                  <a:cubicBezTo>
                    <a:pt x="108" y="4"/>
                    <a:pt x="108" y="4"/>
                    <a:pt x="108" y="4"/>
                  </a:cubicBezTo>
                  <a:cubicBezTo>
                    <a:pt x="108" y="6"/>
                    <a:pt x="108" y="6"/>
                    <a:pt x="108" y="6"/>
                  </a:cubicBezTo>
                  <a:cubicBezTo>
                    <a:pt x="109" y="6"/>
                    <a:pt x="109" y="6"/>
                    <a:pt x="109" y="6"/>
                  </a:cubicBezTo>
                  <a:cubicBezTo>
                    <a:pt x="109" y="8"/>
                    <a:pt x="109" y="8"/>
                    <a:pt x="109" y="8"/>
                  </a:cubicBezTo>
                  <a:cubicBezTo>
                    <a:pt x="108" y="8"/>
                    <a:pt x="108" y="8"/>
                    <a:pt x="108" y="8"/>
                  </a:cubicBezTo>
                  <a:cubicBezTo>
                    <a:pt x="108" y="10"/>
                    <a:pt x="108" y="10"/>
                    <a:pt x="108" y="10"/>
                  </a:cubicBezTo>
                  <a:cubicBezTo>
                    <a:pt x="109" y="10"/>
                    <a:pt x="109" y="10"/>
                    <a:pt x="109" y="10"/>
                  </a:cubicBezTo>
                  <a:cubicBezTo>
                    <a:pt x="109" y="14"/>
                    <a:pt x="109" y="14"/>
                    <a:pt x="109" y="14"/>
                  </a:cubicBezTo>
                  <a:cubicBezTo>
                    <a:pt x="107" y="18"/>
                    <a:pt x="107" y="18"/>
                    <a:pt x="107" y="18"/>
                  </a:cubicBezTo>
                  <a:cubicBezTo>
                    <a:pt x="107" y="32"/>
                    <a:pt x="107" y="32"/>
                    <a:pt x="107" y="32"/>
                  </a:cubicBezTo>
                  <a:cubicBezTo>
                    <a:pt x="109" y="34"/>
                    <a:pt x="109" y="34"/>
                    <a:pt x="109" y="34"/>
                  </a:cubicBezTo>
                  <a:cubicBezTo>
                    <a:pt x="109" y="38"/>
                    <a:pt x="109" y="38"/>
                    <a:pt x="109" y="38"/>
                  </a:cubicBezTo>
                  <a:cubicBezTo>
                    <a:pt x="108" y="38"/>
                    <a:pt x="108" y="38"/>
                    <a:pt x="108" y="38"/>
                  </a:cubicBezTo>
                  <a:cubicBezTo>
                    <a:pt x="108" y="40"/>
                    <a:pt x="108" y="40"/>
                    <a:pt x="108" y="40"/>
                  </a:cubicBezTo>
                  <a:cubicBezTo>
                    <a:pt x="109" y="40"/>
                    <a:pt x="109" y="40"/>
                    <a:pt x="109" y="40"/>
                  </a:cubicBezTo>
                  <a:cubicBezTo>
                    <a:pt x="109" y="46"/>
                    <a:pt x="109" y="46"/>
                    <a:pt x="109" y="46"/>
                  </a:cubicBezTo>
                  <a:cubicBezTo>
                    <a:pt x="108" y="46"/>
                    <a:pt x="108" y="46"/>
                    <a:pt x="108" y="46"/>
                  </a:cubicBezTo>
                  <a:cubicBezTo>
                    <a:pt x="108" y="48"/>
                    <a:pt x="108" y="48"/>
                    <a:pt x="108" y="48"/>
                  </a:cubicBezTo>
                  <a:cubicBezTo>
                    <a:pt x="109" y="48"/>
                    <a:pt x="109" y="48"/>
                    <a:pt x="109" y="48"/>
                  </a:cubicBezTo>
                  <a:cubicBezTo>
                    <a:pt x="109" y="55"/>
                    <a:pt x="109" y="55"/>
                    <a:pt x="109" y="55"/>
                  </a:cubicBezTo>
                  <a:cubicBezTo>
                    <a:pt x="108" y="55"/>
                    <a:pt x="108" y="55"/>
                    <a:pt x="108" y="55"/>
                  </a:cubicBezTo>
                  <a:cubicBezTo>
                    <a:pt x="108" y="57"/>
                    <a:pt x="108" y="57"/>
                    <a:pt x="108" y="57"/>
                  </a:cubicBezTo>
                  <a:cubicBezTo>
                    <a:pt x="109" y="57"/>
                    <a:pt x="109" y="57"/>
                    <a:pt x="109" y="57"/>
                  </a:cubicBezTo>
                  <a:cubicBezTo>
                    <a:pt x="109" y="63"/>
                    <a:pt x="109" y="63"/>
                    <a:pt x="109" y="63"/>
                  </a:cubicBezTo>
                  <a:cubicBezTo>
                    <a:pt x="108" y="63"/>
                    <a:pt x="108" y="63"/>
                    <a:pt x="108" y="63"/>
                  </a:cubicBezTo>
                  <a:cubicBezTo>
                    <a:pt x="108" y="65"/>
                    <a:pt x="108" y="65"/>
                    <a:pt x="108" y="65"/>
                  </a:cubicBezTo>
                  <a:cubicBezTo>
                    <a:pt x="109" y="65"/>
                    <a:pt x="109" y="65"/>
                    <a:pt x="109" y="65"/>
                  </a:cubicBezTo>
                  <a:cubicBezTo>
                    <a:pt x="109" y="72"/>
                    <a:pt x="109" y="72"/>
                    <a:pt x="109" y="72"/>
                  </a:cubicBezTo>
                  <a:cubicBezTo>
                    <a:pt x="108" y="72"/>
                    <a:pt x="108" y="72"/>
                    <a:pt x="108" y="72"/>
                  </a:cubicBezTo>
                  <a:cubicBezTo>
                    <a:pt x="108" y="73"/>
                    <a:pt x="108" y="73"/>
                    <a:pt x="108" y="73"/>
                  </a:cubicBezTo>
                  <a:cubicBezTo>
                    <a:pt x="109" y="73"/>
                    <a:pt x="109" y="73"/>
                    <a:pt x="109" y="73"/>
                  </a:cubicBezTo>
                  <a:cubicBezTo>
                    <a:pt x="109" y="80"/>
                    <a:pt x="109" y="80"/>
                    <a:pt x="109" y="80"/>
                  </a:cubicBezTo>
                  <a:cubicBezTo>
                    <a:pt x="108" y="80"/>
                    <a:pt x="108" y="80"/>
                    <a:pt x="108" y="80"/>
                  </a:cubicBezTo>
                  <a:cubicBezTo>
                    <a:pt x="108" y="82"/>
                    <a:pt x="108" y="82"/>
                    <a:pt x="108" y="82"/>
                  </a:cubicBezTo>
                  <a:cubicBezTo>
                    <a:pt x="109" y="82"/>
                    <a:pt x="109" y="82"/>
                    <a:pt x="109" y="82"/>
                  </a:cubicBezTo>
                  <a:cubicBezTo>
                    <a:pt x="109" y="88"/>
                    <a:pt x="109" y="88"/>
                    <a:pt x="109" y="88"/>
                  </a:cubicBezTo>
                  <a:cubicBezTo>
                    <a:pt x="108" y="88"/>
                    <a:pt x="108" y="88"/>
                    <a:pt x="108" y="88"/>
                  </a:cubicBezTo>
                  <a:cubicBezTo>
                    <a:pt x="108" y="90"/>
                    <a:pt x="108" y="90"/>
                    <a:pt x="108" y="90"/>
                  </a:cubicBezTo>
                  <a:cubicBezTo>
                    <a:pt x="109" y="90"/>
                    <a:pt x="109" y="90"/>
                    <a:pt x="109" y="90"/>
                  </a:cubicBezTo>
                  <a:cubicBezTo>
                    <a:pt x="109" y="97"/>
                    <a:pt x="109" y="97"/>
                    <a:pt x="109" y="97"/>
                  </a:cubicBezTo>
                  <a:cubicBezTo>
                    <a:pt x="108" y="97"/>
                    <a:pt x="108" y="97"/>
                    <a:pt x="108" y="97"/>
                  </a:cubicBezTo>
                  <a:cubicBezTo>
                    <a:pt x="108" y="99"/>
                    <a:pt x="108" y="99"/>
                    <a:pt x="108" y="99"/>
                  </a:cubicBezTo>
                  <a:cubicBezTo>
                    <a:pt x="109" y="99"/>
                    <a:pt x="109" y="99"/>
                    <a:pt x="109" y="99"/>
                  </a:cubicBezTo>
                  <a:cubicBezTo>
                    <a:pt x="109" y="105"/>
                    <a:pt x="109" y="105"/>
                    <a:pt x="109" y="105"/>
                  </a:cubicBezTo>
                  <a:cubicBezTo>
                    <a:pt x="108" y="105"/>
                    <a:pt x="108" y="105"/>
                    <a:pt x="108" y="105"/>
                  </a:cubicBezTo>
                  <a:cubicBezTo>
                    <a:pt x="108" y="107"/>
                    <a:pt x="108" y="107"/>
                    <a:pt x="108" y="107"/>
                  </a:cubicBezTo>
                  <a:cubicBezTo>
                    <a:pt x="109" y="107"/>
                    <a:pt x="109" y="107"/>
                    <a:pt x="109" y="107"/>
                  </a:cubicBezTo>
                  <a:cubicBezTo>
                    <a:pt x="109" y="112"/>
                    <a:pt x="109" y="112"/>
                    <a:pt x="109" y="112"/>
                  </a:cubicBezTo>
                  <a:cubicBezTo>
                    <a:pt x="107" y="114"/>
                    <a:pt x="107" y="114"/>
                    <a:pt x="107" y="114"/>
                  </a:cubicBezTo>
                  <a:cubicBezTo>
                    <a:pt x="107" y="117"/>
                    <a:pt x="107" y="117"/>
                    <a:pt x="107" y="117"/>
                  </a:cubicBezTo>
                  <a:cubicBezTo>
                    <a:pt x="101" y="118"/>
                    <a:pt x="101" y="118"/>
                    <a:pt x="101" y="118"/>
                  </a:cubicBezTo>
                  <a:cubicBezTo>
                    <a:pt x="101" y="121"/>
                    <a:pt x="101" y="121"/>
                    <a:pt x="101" y="121"/>
                  </a:cubicBezTo>
                  <a:cubicBezTo>
                    <a:pt x="97" y="123"/>
                    <a:pt x="97" y="123"/>
                    <a:pt x="97" y="123"/>
                  </a:cubicBezTo>
                  <a:cubicBezTo>
                    <a:pt x="98" y="126"/>
                    <a:pt x="98" y="126"/>
                    <a:pt x="98" y="126"/>
                  </a:cubicBezTo>
                  <a:cubicBezTo>
                    <a:pt x="73" y="150"/>
                    <a:pt x="21" y="164"/>
                    <a:pt x="0" y="154"/>
                  </a:cubicBezTo>
                  <a:cubicBezTo>
                    <a:pt x="0" y="154"/>
                    <a:pt x="0" y="154"/>
                    <a:pt x="3" y="158"/>
                  </a:cubicBezTo>
                  <a:cubicBezTo>
                    <a:pt x="7" y="162"/>
                    <a:pt x="11" y="163"/>
                    <a:pt x="11" y="163"/>
                  </a:cubicBezTo>
                  <a:cubicBezTo>
                    <a:pt x="10" y="165"/>
                    <a:pt x="10" y="165"/>
                    <a:pt x="10" y="165"/>
                  </a:cubicBezTo>
                  <a:cubicBezTo>
                    <a:pt x="14" y="166"/>
                    <a:pt x="20" y="170"/>
                    <a:pt x="20" y="170"/>
                  </a:cubicBezTo>
                  <a:cubicBezTo>
                    <a:pt x="19" y="175"/>
                    <a:pt x="19" y="175"/>
                    <a:pt x="19" y="175"/>
                  </a:cubicBezTo>
                  <a:cubicBezTo>
                    <a:pt x="19" y="175"/>
                    <a:pt x="18" y="176"/>
                    <a:pt x="26" y="177"/>
                  </a:cubicBezTo>
                  <a:cubicBezTo>
                    <a:pt x="33" y="178"/>
                    <a:pt x="49" y="180"/>
                    <a:pt x="49" y="180"/>
                  </a:cubicBezTo>
                  <a:cubicBezTo>
                    <a:pt x="67" y="188"/>
                    <a:pt x="67" y="188"/>
                    <a:pt x="67" y="188"/>
                  </a:cubicBezTo>
                  <a:cubicBezTo>
                    <a:pt x="60" y="191"/>
                    <a:pt x="60" y="191"/>
                    <a:pt x="60" y="191"/>
                  </a:cubicBezTo>
                  <a:cubicBezTo>
                    <a:pt x="61" y="193"/>
                    <a:pt x="61" y="193"/>
                    <a:pt x="61" y="193"/>
                  </a:cubicBezTo>
                  <a:cubicBezTo>
                    <a:pt x="67" y="191"/>
                    <a:pt x="67" y="191"/>
                    <a:pt x="67" y="191"/>
                  </a:cubicBezTo>
                  <a:cubicBezTo>
                    <a:pt x="75" y="194"/>
                    <a:pt x="75" y="194"/>
                    <a:pt x="75" y="194"/>
                  </a:cubicBezTo>
                  <a:cubicBezTo>
                    <a:pt x="75" y="201"/>
                    <a:pt x="75" y="201"/>
                    <a:pt x="75" y="201"/>
                  </a:cubicBezTo>
                  <a:cubicBezTo>
                    <a:pt x="62" y="201"/>
                    <a:pt x="62" y="201"/>
                    <a:pt x="62" y="201"/>
                  </a:cubicBezTo>
                  <a:cubicBezTo>
                    <a:pt x="62" y="199"/>
                    <a:pt x="62" y="199"/>
                    <a:pt x="62" y="199"/>
                  </a:cubicBezTo>
                  <a:cubicBezTo>
                    <a:pt x="59" y="199"/>
                    <a:pt x="59" y="199"/>
                    <a:pt x="59" y="199"/>
                  </a:cubicBezTo>
                  <a:cubicBezTo>
                    <a:pt x="59" y="201"/>
                    <a:pt x="59" y="201"/>
                    <a:pt x="59" y="201"/>
                  </a:cubicBezTo>
                  <a:cubicBezTo>
                    <a:pt x="58" y="201"/>
                    <a:pt x="58" y="201"/>
                    <a:pt x="58" y="201"/>
                  </a:cubicBezTo>
                  <a:cubicBezTo>
                    <a:pt x="58" y="211"/>
                    <a:pt x="58" y="211"/>
                    <a:pt x="58" y="211"/>
                  </a:cubicBezTo>
                  <a:cubicBezTo>
                    <a:pt x="35" y="220"/>
                    <a:pt x="12" y="222"/>
                    <a:pt x="0" y="216"/>
                  </a:cubicBezTo>
                  <a:cubicBezTo>
                    <a:pt x="0" y="216"/>
                    <a:pt x="0" y="216"/>
                    <a:pt x="3" y="220"/>
                  </a:cubicBezTo>
                  <a:cubicBezTo>
                    <a:pt x="7" y="224"/>
                    <a:pt x="11" y="225"/>
                    <a:pt x="11" y="225"/>
                  </a:cubicBezTo>
                  <a:cubicBezTo>
                    <a:pt x="10" y="227"/>
                    <a:pt x="10" y="227"/>
                    <a:pt x="10" y="227"/>
                  </a:cubicBezTo>
                  <a:cubicBezTo>
                    <a:pt x="14" y="229"/>
                    <a:pt x="20" y="233"/>
                    <a:pt x="20" y="233"/>
                  </a:cubicBezTo>
                  <a:cubicBezTo>
                    <a:pt x="19" y="237"/>
                    <a:pt x="19" y="237"/>
                    <a:pt x="19" y="237"/>
                  </a:cubicBezTo>
                  <a:cubicBezTo>
                    <a:pt x="19" y="237"/>
                    <a:pt x="18" y="238"/>
                    <a:pt x="26" y="239"/>
                  </a:cubicBezTo>
                  <a:cubicBezTo>
                    <a:pt x="33" y="240"/>
                    <a:pt x="49" y="243"/>
                    <a:pt x="49" y="243"/>
                  </a:cubicBezTo>
                  <a:cubicBezTo>
                    <a:pt x="67" y="250"/>
                    <a:pt x="67" y="250"/>
                    <a:pt x="67" y="250"/>
                  </a:cubicBezTo>
                  <a:cubicBezTo>
                    <a:pt x="60" y="253"/>
                    <a:pt x="60" y="253"/>
                    <a:pt x="60" y="253"/>
                  </a:cubicBezTo>
                  <a:cubicBezTo>
                    <a:pt x="61" y="255"/>
                    <a:pt x="61" y="255"/>
                    <a:pt x="61" y="255"/>
                  </a:cubicBezTo>
                  <a:cubicBezTo>
                    <a:pt x="67" y="253"/>
                    <a:pt x="67" y="253"/>
                    <a:pt x="67" y="253"/>
                  </a:cubicBezTo>
                  <a:cubicBezTo>
                    <a:pt x="75" y="257"/>
                    <a:pt x="75" y="257"/>
                    <a:pt x="75" y="257"/>
                  </a:cubicBezTo>
                  <a:cubicBezTo>
                    <a:pt x="75" y="263"/>
                    <a:pt x="75" y="263"/>
                    <a:pt x="75" y="263"/>
                  </a:cubicBezTo>
                  <a:cubicBezTo>
                    <a:pt x="62" y="263"/>
                    <a:pt x="62" y="263"/>
                    <a:pt x="62" y="263"/>
                  </a:cubicBezTo>
                  <a:cubicBezTo>
                    <a:pt x="62" y="261"/>
                    <a:pt x="62" y="261"/>
                    <a:pt x="62" y="261"/>
                  </a:cubicBezTo>
                  <a:cubicBezTo>
                    <a:pt x="59" y="261"/>
                    <a:pt x="59" y="261"/>
                    <a:pt x="59" y="261"/>
                  </a:cubicBezTo>
                  <a:cubicBezTo>
                    <a:pt x="59" y="263"/>
                    <a:pt x="59" y="263"/>
                    <a:pt x="59" y="263"/>
                  </a:cubicBezTo>
                  <a:cubicBezTo>
                    <a:pt x="58" y="263"/>
                    <a:pt x="58" y="263"/>
                    <a:pt x="58" y="263"/>
                  </a:cubicBezTo>
                  <a:cubicBezTo>
                    <a:pt x="58" y="273"/>
                    <a:pt x="58" y="273"/>
                    <a:pt x="58" y="273"/>
                  </a:cubicBezTo>
                  <a:cubicBezTo>
                    <a:pt x="35" y="282"/>
                    <a:pt x="12" y="285"/>
                    <a:pt x="0" y="279"/>
                  </a:cubicBezTo>
                  <a:cubicBezTo>
                    <a:pt x="0" y="279"/>
                    <a:pt x="0" y="279"/>
                    <a:pt x="3" y="283"/>
                  </a:cubicBezTo>
                  <a:cubicBezTo>
                    <a:pt x="7" y="287"/>
                    <a:pt x="11" y="288"/>
                    <a:pt x="11" y="288"/>
                  </a:cubicBezTo>
                  <a:cubicBezTo>
                    <a:pt x="10" y="290"/>
                    <a:pt x="10" y="290"/>
                    <a:pt x="10" y="290"/>
                  </a:cubicBezTo>
                  <a:cubicBezTo>
                    <a:pt x="14" y="291"/>
                    <a:pt x="20" y="295"/>
                    <a:pt x="20" y="295"/>
                  </a:cubicBezTo>
                  <a:cubicBezTo>
                    <a:pt x="19" y="299"/>
                    <a:pt x="19" y="299"/>
                    <a:pt x="19" y="299"/>
                  </a:cubicBezTo>
                  <a:cubicBezTo>
                    <a:pt x="19" y="299"/>
                    <a:pt x="18" y="300"/>
                    <a:pt x="26" y="301"/>
                  </a:cubicBezTo>
                  <a:cubicBezTo>
                    <a:pt x="33" y="302"/>
                    <a:pt x="49" y="305"/>
                    <a:pt x="49" y="305"/>
                  </a:cubicBezTo>
                  <a:cubicBezTo>
                    <a:pt x="67" y="313"/>
                    <a:pt x="67" y="313"/>
                    <a:pt x="67" y="313"/>
                  </a:cubicBezTo>
                  <a:cubicBezTo>
                    <a:pt x="60" y="315"/>
                    <a:pt x="60" y="315"/>
                    <a:pt x="60" y="315"/>
                  </a:cubicBezTo>
                  <a:cubicBezTo>
                    <a:pt x="61" y="317"/>
                    <a:pt x="61" y="317"/>
                    <a:pt x="61" y="317"/>
                  </a:cubicBezTo>
                  <a:cubicBezTo>
                    <a:pt x="67" y="315"/>
                    <a:pt x="67" y="315"/>
                    <a:pt x="67" y="315"/>
                  </a:cubicBezTo>
                  <a:cubicBezTo>
                    <a:pt x="75" y="319"/>
                    <a:pt x="75" y="319"/>
                    <a:pt x="75" y="319"/>
                  </a:cubicBezTo>
                  <a:cubicBezTo>
                    <a:pt x="75" y="325"/>
                    <a:pt x="75" y="325"/>
                    <a:pt x="75" y="325"/>
                  </a:cubicBezTo>
                  <a:cubicBezTo>
                    <a:pt x="62" y="325"/>
                    <a:pt x="62" y="325"/>
                    <a:pt x="62" y="325"/>
                  </a:cubicBezTo>
                  <a:cubicBezTo>
                    <a:pt x="62" y="323"/>
                    <a:pt x="62" y="323"/>
                    <a:pt x="62" y="323"/>
                  </a:cubicBezTo>
                  <a:cubicBezTo>
                    <a:pt x="59" y="323"/>
                    <a:pt x="59" y="323"/>
                    <a:pt x="59" y="323"/>
                  </a:cubicBezTo>
                  <a:cubicBezTo>
                    <a:pt x="59" y="325"/>
                    <a:pt x="59" y="325"/>
                    <a:pt x="59" y="325"/>
                  </a:cubicBezTo>
                  <a:cubicBezTo>
                    <a:pt x="58" y="325"/>
                    <a:pt x="58" y="325"/>
                    <a:pt x="58" y="325"/>
                  </a:cubicBezTo>
                  <a:cubicBezTo>
                    <a:pt x="58" y="336"/>
                    <a:pt x="58" y="336"/>
                    <a:pt x="58" y="336"/>
                  </a:cubicBezTo>
                  <a:cubicBezTo>
                    <a:pt x="35" y="344"/>
                    <a:pt x="12" y="347"/>
                    <a:pt x="0" y="341"/>
                  </a:cubicBezTo>
                  <a:cubicBezTo>
                    <a:pt x="0" y="341"/>
                    <a:pt x="0" y="341"/>
                    <a:pt x="3" y="345"/>
                  </a:cubicBezTo>
                  <a:cubicBezTo>
                    <a:pt x="7" y="349"/>
                    <a:pt x="11" y="350"/>
                    <a:pt x="11" y="350"/>
                  </a:cubicBezTo>
                  <a:cubicBezTo>
                    <a:pt x="10" y="352"/>
                    <a:pt x="10" y="352"/>
                    <a:pt x="10" y="352"/>
                  </a:cubicBezTo>
                  <a:cubicBezTo>
                    <a:pt x="14" y="353"/>
                    <a:pt x="20" y="357"/>
                    <a:pt x="20" y="357"/>
                  </a:cubicBezTo>
                  <a:cubicBezTo>
                    <a:pt x="19" y="361"/>
                    <a:pt x="19" y="361"/>
                    <a:pt x="19" y="361"/>
                  </a:cubicBezTo>
                  <a:cubicBezTo>
                    <a:pt x="19" y="361"/>
                    <a:pt x="18" y="363"/>
                    <a:pt x="26" y="364"/>
                  </a:cubicBezTo>
                  <a:cubicBezTo>
                    <a:pt x="33" y="364"/>
                    <a:pt x="49" y="367"/>
                    <a:pt x="49" y="367"/>
                  </a:cubicBezTo>
                  <a:cubicBezTo>
                    <a:pt x="67" y="375"/>
                    <a:pt x="67" y="375"/>
                    <a:pt x="67" y="375"/>
                  </a:cubicBezTo>
                  <a:cubicBezTo>
                    <a:pt x="60" y="377"/>
                    <a:pt x="60" y="377"/>
                    <a:pt x="60" y="377"/>
                  </a:cubicBezTo>
                  <a:cubicBezTo>
                    <a:pt x="61" y="379"/>
                    <a:pt x="61" y="379"/>
                    <a:pt x="61" y="379"/>
                  </a:cubicBezTo>
                  <a:cubicBezTo>
                    <a:pt x="67" y="377"/>
                    <a:pt x="67" y="377"/>
                    <a:pt x="67" y="377"/>
                  </a:cubicBezTo>
                  <a:cubicBezTo>
                    <a:pt x="75" y="381"/>
                    <a:pt x="75" y="381"/>
                    <a:pt x="75" y="381"/>
                  </a:cubicBezTo>
                  <a:cubicBezTo>
                    <a:pt x="75" y="388"/>
                    <a:pt x="75" y="388"/>
                    <a:pt x="75" y="388"/>
                  </a:cubicBezTo>
                  <a:cubicBezTo>
                    <a:pt x="62" y="388"/>
                    <a:pt x="62" y="388"/>
                    <a:pt x="62" y="388"/>
                  </a:cubicBezTo>
                  <a:cubicBezTo>
                    <a:pt x="62" y="386"/>
                    <a:pt x="62" y="386"/>
                    <a:pt x="62" y="386"/>
                  </a:cubicBezTo>
                  <a:cubicBezTo>
                    <a:pt x="59" y="386"/>
                    <a:pt x="59" y="386"/>
                    <a:pt x="59" y="386"/>
                  </a:cubicBezTo>
                  <a:cubicBezTo>
                    <a:pt x="59" y="388"/>
                    <a:pt x="59" y="388"/>
                    <a:pt x="59" y="388"/>
                  </a:cubicBezTo>
                  <a:cubicBezTo>
                    <a:pt x="58" y="388"/>
                    <a:pt x="58" y="388"/>
                    <a:pt x="58" y="388"/>
                  </a:cubicBezTo>
                  <a:cubicBezTo>
                    <a:pt x="58" y="398"/>
                    <a:pt x="58" y="398"/>
                    <a:pt x="58" y="398"/>
                  </a:cubicBezTo>
                  <a:cubicBezTo>
                    <a:pt x="35" y="406"/>
                    <a:pt x="12" y="409"/>
                    <a:pt x="0" y="403"/>
                  </a:cubicBezTo>
                  <a:cubicBezTo>
                    <a:pt x="0" y="403"/>
                    <a:pt x="0" y="403"/>
                    <a:pt x="3" y="407"/>
                  </a:cubicBezTo>
                  <a:cubicBezTo>
                    <a:pt x="7" y="411"/>
                    <a:pt x="11" y="412"/>
                    <a:pt x="11" y="412"/>
                  </a:cubicBezTo>
                  <a:cubicBezTo>
                    <a:pt x="10" y="414"/>
                    <a:pt x="10" y="414"/>
                    <a:pt x="10" y="414"/>
                  </a:cubicBezTo>
                  <a:cubicBezTo>
                    <a:pt x="14" y="416"/>
                    <a:pt x="20" y="419"/>
                    <a:pt x="20" y="419"/>
                  </a:cubicBezTo>
                  <a:cubicBezTo>
                    <a:pt x="19" y="424"/>
                    <a:pt x="19" y="424"/>
                    <a:pt x="19" y="424"/>
                  </a:cubicBezTo>
                  <a:cubicBezTo>
                    <a:pt x="19" y="424"/>
                    <a:pt x="18" y="425"/>
                    <a:pt x="26" y="426"/>
                  </a:cubicBezTo>
                  <a:cubicBezTo>
                    <a:pt x="33" y="427"/>
                    <a:pt x="49" y="429"/>
                    <a:pt x="49" y="429"/>
                  </a:cubicBezTo>
                  <a:cubicBezTo>
                    <a:pt x="67" y="437"/>
                    <a:pt x="67" y="437"/>
                    <a:pt x="67" y="437"/>
                  </a:cubicBezTo>
                  <a:cubicBezTo>
                    <a:pt x="60" y="440"/>
                    <a:pt x="60" y="440"/>
                    <a:pt x="60" y="440"/>
                  </a:cubicBezTo>
                  <a:cubicBezTo>
                    <a:pt x="61" y="442"/>
                    <a:pt x="61" y="442"/>
                    <a:pt x="61" y="442"/>
                  </a:cubicBezTo>
                  <a:cubicBezTo>
                    <a:pt x="67" y="440"/>
                    <a:pt x="67" y="440"/>
                    <a:pt x="67" y="440"/>
                  </a:cubicBezTo>
                  <a:cubicBezTo>
                    <a:pt x="75" y="444"/>
                    <a:pt x="75" y="444"/>
                    <a:pt x="75" y="444"/>
                  </a:cubicBezTo>
                  <a:cubicBezTo>
                    <a:pt x="75" y="450"/>
                    <a:pt x="75" y="450"/>
                    <a:pt x="75" y="450"/>
                  </a:cubicBezTo>
                  <a:cubicBezTo>
                    <a:pt x="111" y="450"/>
                    <a:pt x="111" y="450"/>
                    <a:pt x="111" y="450"/>
                  </a:cubicBezTo>
                  <a:cubicBezTo>
                    <a:pt x="111" y="450"/>
                    <a:pt x="111" y="450"/>
                    <a:pt x="111" y="450"/>
                  </a:cubicBezTo>
                  <a:cubicBezTo>
                    <a:pt x="147" y="450"/>
                    <a:pt x="147" y="450"/>
                    <a:pt x="147" y="450"/>
                  </a:cubicBezTo>
                  <a:cubicBezTo>
                    <a:pt x="147" y="444"/>
                    <a:pt x="147" y="444"/>
                    <a:pt x="147" y="444"/>
                  </a:cubicBezTo>
                  <a:cubicBezTo>
                    <a:pt x="155" y="440"/>
                    <a:pt x="155" y="440"/>
                    <a:pt x="155" y="440"/>
                  </a:cubicBezTo>
                  <a:cubicBezTo>
                    <a:pt x="161" y="442"/>
                    <a:pt x="161" y="442"/>
                    <a:pt x="161" y="442"/>
                  </a:cubicBezTo>
                  <a:cubicBezTo>
                    <a:pt x="162" y="440"/>
                    <a:pt x="162" y="440"/>
                    <a:pt x="162" y="440"/>
                  </a:cubicBezTo>
                  <a:cubicBezTo>
                    <a:pt x="155" y="437"/>
                    <a:pt x="155" y="437"/>
                    <a:pt x="155" y="437"/>
                  </a:cubicBezTo>
                  <a:cubicBezTo>
                    <a:pt x="173" y="429"/>
                    <a:pt x="173" y="429"/>
                    <a:pt x="173" y="429"/>
                  </a:cubicBezTo>
                  <a:cubicBezTo>
                    <a:pt x="173" y="429"/>
                    <a:pt x="189" y="427"/>
                    <a:pt x="196" y="426"/>
                  </a:cubicBezTo>
                  <a:cubicBezTo>
                    <a:pt x="204" y="425"/>
                    <a:pt x="203" y="424"/>
                    <a:pt x="203" y="424"/>
                  </a:cubicBezTo>
                  <a:cubicBezTo>
                    <a:pt x="202" y="419"/>
                    <a:pt x="202" y="419"/>
                    <a:pt x="202" y="419"/>
                  </a:cubicBezTo>
                  <a:cubicBezTo>
                    <a:pt x="202" y="419"/>
                    <a:pt x="208" y="416"/>
                    <a:pt x="212" y="414"/>
                  </a:cubicBezTo>
                  <a:cubicBezTo>
                    <a:pt x="212" y="412"/>
                    <a:pt x="212" y="412"/>
                    <a:pt x="212" y="412"/>
                  </a:cubicBezTo>
                  <a:cubicBezTo>
                    <a:pt x="212" y="412"/>
                    <a:pt x="215" y="411"/>
                    <a:pt x="219" y="407"/>
                  </a:cubicBezTo>
                  <a:cubicBezTo>
                    <a:pt x="222" y="403"/>
                    <a:pt x="222" y="403"/>
                    <a:pt x="222" y="403"/>
                  </a:cubicBezTo>
                  <a:cubicBezTo>
                    <a:pt x="210" y="409"/>
                    <a:pt x="187" y="406"/>
                    <a:pt x="164" y="398"/>
                  </a:cubicBezTo>
                  <a:cubicBezTo>
                    <a:pt x="164" y="388"/>
                    <a:pt x="164" y="388"/>
                    <a:pt x="164" y="388"/>
                  </a:cubicBezTo>
                  <a:cubicBezTo>
                    <a:pt x="163" y="388"/>
                    <a:pt x="163" y="388"/>
                    <a:pt x="163" y="388"/>
                  </a:cubicBezTo>
                  <a:cubicBezTo>
                    <a:pt x="163" y="386"/>
                    <a:pt x="163" y="386"/>
                    <a:pt x="163" y="386"/>
                  </a:cubicBezTo>
                  <a:cubicBezTo>
                    <a:pt x="161" y="386"/>
                    <a:pt x="161" y="386"/>
                    <a:pt x="161" y="386"/>
                  </a:cubicBezTo>
                  <a:cubicBezTo>
                    <a:pt x="161" y="388"/>
                    <a:pt x="161" y="388"/>
                    <a:pt x="161" y="388"/>
                  </a:cubicBezTo>
                  <a:cubicBezTo>
                    <a:pt x="147" y="388"/>
                    <a:pt x="147" y="388"/>
                    <a:pt x="147" y="388"/>
                  </a:cubicBezTo>
                  <a:cubicBezTo>
                    <a:pt x="147" y="381"/>
                    <a:pt x="147" y="381"/>
                    <a:pt x="147" y="381"/>
                  </a:cubicBezTo>
                  <a:cubicBezTo>
                    <a:pt x="155" y="377"/>
                    <a:pt x="155" y="377"/>
                    <a:pt x="155" y="377"/>
                  </a:cubicBezTo>
                  <a:cubicBezTo>
                    <a:pt x="161" y="379"/>
                    <a:pt x="161" y="379"/>
                    <a:pt x="161" y="379"/>
                  </a:cubicBezTo>
                  <a:cubicBezTo>
                    <a:pt x="162" y="377"/>
                    <a:pt x="162" y="377"/>
                    <a:pt x="162" y="377"/>
                  </a:cubicBezTo>
                  <a:cubicBezTo>
                    <a:pt x="155" y="375"/>
                    <a:pt x="155" y="375"/>
                    <a:pt x="155" y="375"/>
                  </a:cubicBezTo>
                  <a:cubicBezTo>
                    <a:pt x="173" y="367"/>
                    <a:pt x="173" y="367"/>
                    <a:pt x="173" y="367"/>
                  </a:cubicBezTo>
                  <a:cubicBezTo>
                    <a:pt x="173" y="367"/>
                    <a:pt x="189" y="364"/>
                    <a:pt x="196" y="364"/>
                  </a:cubicBezTo>
                  <a:cubicBezTo>
                    <a:pt x="204" y="363"/>
                    <a:pt x="203" y="361"/>
                    <a:pt x="203" y="361"/>
                  </a:cubicBezTo>
                  <a:cubicBezTo>
                    <a:pt x="202" y="357"/>
                    <a:pt x="202" y="357"/>
                    <a:pt x="202" y="357"/>
                  </a:cubicBezTo>
                  <a:cubicBezTo>
                    <a:pt x="202" y="357"/>
                    <a:pt x="208" y="353"/>
                    <a:pt x="212" y="352"/>
                  </a:cubicBezTo>
                  <a:cubicBezTo>
                    <a:pt x="212" y="350"/>
                    <a:pt x="212" y="350"/>
                    <a:pt x="212" y="350"/>
                  </a:cubicBezTo>
                  <a:cubicBezTo>
                    <a:pt x="212" y="350"/>
                    <a:pt x="215" y="349"/>
                    <a:pt x="219" y="345"/>
                  </a:cubicBezTo>
                  <a:cubicBezTo>
                    <a:pt x="222" y="341"/>
                    <a:pt x="222" y="341"/>
                    <a:pt x="222" y="341"/>
                  </a:cubicBezTo>
                  <a:cubicBezTo>
                    <a:pt x="210" y="347"/>
                    <a:pt x="187" y="344"/>
                    <a:pt x="164" y="336"/>
                  </a:cubicBezTo>
                  <a:cubicBezTo>
                    <a:pt x="164" y="325"/>
                    <a:pt x="164" y="325"/>
                    <a:pt x="164" y="325"/>
                  </a:cubicBezTo>
                  <a:cubicBezTo>
                    <a:pt x="163" y="325"/>
                    <a:pt x="163" y="325"/>
                    <a:pt x="163" y="325"/>
                  </a:cubicBezTo>
                  <a:cubicBezTo>
                    <a:pt x="163" y="323"/>
                    <a:pt x="163" y="323"/>
                    <a:pt x="163" y="323"/>
                  </a:cubicBezTo>
                  <a:cubicBezTo>
                    <a:pt x="161" y="323"/>
                    <a:pt x="161" y="323"/>
                    <a:pt x="161" y="323"/>
                  </a:cubicBezTo>
                  <a:cubicBezTo>
                    <a:pt x="161" y="325"/>
                    <a:pt x="161" y="325"/>
                    <a:pt x="161" y="325"/>
                  </a:cubicBezTo>
                  <a:cubicBezTo>
                    <a:pt x="147" y="325"/>
                    <a:pt x="147" y="325"/>
                    <a:pt x="147" y="325"/>
                  </a:cubicBezTo>
                  <a:cubicBezTo>
                    <a:pt x="147" y="319"/>
                    <a:pt x="147" y="319"/>
                    <a:pt x="147" y="319"/>
                  </a:cubicBezTo>
                  <a:cubicBezTo>
                    <a:pt x="155" y="315"/>
                    <a:pt x="155" y="315"/>
                    <a:pt x="155" y="315"/>
                  </a:cubicBezTo>
                  <a:cubicBezTo>
                    <a:pt x="161" y="317"/>
                    <a:pt x="161" y="317"/>
                    <a:pt x="161" y="317"/>
                  </a:cubicBezTo>
                  <a:cubicBezTo>
                    <a:pt x="162" y="315"/>
                    <a:pt x="162" y="315"/>
                    <a:pt x="162" y="315"/>
                  </a:cubicBezTo>
                  <a:cubicBezTo>
                    <a:pt x="155" y="313"/>
                    <a:pt x="155" y="313"/>
                    <a:pt x="155" y="313"/>
                  </a:cubicBezTo>
                  <a:cubicBezTo>
                    <a:pt x="173" y="305"/>
                    <a:pt x="173" y="305"/>
                    <a:pt x="173" y="305"/>
                  </a:cubicBezTo>
                  <a:cubicBezTo>
                    <a:pt x="173" y="305"/>
                    <a:pt x="189" y="302"/>
                    <a:pt x="196" y="301"/>
                  </a:cubicBezTo>
                  <a:cubicBezTo>
                    <a:pt x="204" y="300"/>
                    <a:pt x="203" y="299"/>
                    <a:pt x="203" y="299"/>
                  </a:cubicBezTo>
                  <a:cubicBezTo>
                    <a:pt x="202" y="295"/>
                    <a:pt x="202" y="295"/>
                    <a:pt x="202" y="295"/>
                  </a:cubicBezTo>
                  <a:cubicBezTo>
                    <a:pt x="202" y="295"/>
                    <a:pt x="208" y="291"/>
                    <a:pt x="212" y="290"/>
                  </a:cubicBezTo>
                  <a:cubicBezTo>
                    <a:pt x="212" y="288"/>
                    <a:pt x="212" y="288"/>
                    <a:pt x="212" y="288"/>
                  </a:cubicBezTo>
                  <a:cubicBezTo>
                    <a:pt x="212" y="288"/>
                    <a:pt x="215" y="287"/>
                    <a:pt x="219" y="283"/>
                  </a:cubicBezTo>
                  <a:cubicBezTo>
                    <a:pt x="222" y="279"/>
                    <a:pt x="222" y="279"/>
                    <a:pt x="222" y="279"/>
                  </a:cubicBezTo>
                  <a:cubicBezTo>
                    <a:pt x="210" y="285"/>
                    <a:pt x="187" y="282"/>
                    <a:pt x="164" y="273"/>
                  </a:cubicBezTo>
                  <a:cubicBezTo>
                    <a:pt x="164" y="263"/>
                    <a:pt x="164" y="263"/>
                    <a:pt x="164" y="263"/>
                  </a:cubicBezTo>
                  <a:cubicBezTo>
                    <a:pt x="163" y="263"/>
                    <a:pt x="163" y="263"/>
                    <a:pt x="163" y="263"/>
                  </a:cubicBezTo>
                  <a:cubicBezTo>
                    <a:pt x="163" y="261"/>
                    <a:pt x="163" y="261"/>
                    <a:pt x="163" y="261"/>
                  </a:cubicBezTo>
                  <a:cubicBezTo>
                    <a:pt x="161" y="261"/>
                    <a:pt x="161" y="261"/>
                    <a:pt x="161" y="261"/>
                  </a:cubicBezTo>
                  <a:cubicBezTo>
                    <a:pt x="161" y="263"/>
                    <a:pt x="161" y="263"/>
                    <a:pt x="161" y="263"/>
                  </a:cubicBezTo>
                  <a:cubicBezTo>
                    <a:pt x="147" y="263"/>
                    <a:pt x="147" y="263"/>
                    <a:pt x="147" y="263"/>
                  </a:cubicBezTo>
                  <a:cubicBezTo>
                    <a:pt x="147" y="257"/>
                    <a:pt x="147" y="257"/>
                    <a:pt x="147" y="257"/>
                  </a:cubicBezTo>
                  <a:cubicBezTo>
                    <a:pt x="155" y="253"/>
                    <a:pt x="155" y="253"/>
                    <a:pt x="155" y="253"/>
                  </a:cubicBezTo>
                  <a:cubicBezTo>
                    <a:pt x="161" y="255"/>
                    <a:pt x="161" y="255"/>
                    <a:pt x="161" y="255"/>
                  </a:cubicBezTo>
                  <a:cubicBezTo>
                    <a:pt x="162" y="253"/>
                    <a:pt x="162" y="253"/>
                    <a:pt x="162" y="253"/>
                  </a:cubicBezTo>
                  <a:cubicBezTo>
                    <a:pt x="155" y="250"/>
                    <a:pt x="155" y="250"/>
                    <a:pt x="155" y="250"/>
                  </a:cubicBezTo>
                  <a:cubicBezTo>
                    <a:pt x="173" y="243"/>
                    <a:pt x="173" y="243"/>
                    <a:pt x="173" y="243"/>
                  </a:cubicBezTo>
                  <a:cubicBezTo>
                    <a:pt x="173" y="243"/>
                    <a:pt x="189" y="240"/>
                    <a:pt x="196" y="239"/>
                  </a:cubicBezTo>
                  <a:cubicBezTo>
                    <a:pt x="204" y="238"/>
                    <a:pt x="203" y="237"/>
                    <a:pt x="203" y="237"/>
                  </a:cubicBezTo>
                  <a:cubicBezTo>
                    <a:pt x="202" y="233"/>
                    <a:pt x="202" y="233"/>
                    <a:pt x="202" y="233"/>
                  </a:cubicBezTo>
                  <a:cubicBezTo>
                    <a:pt x="202" y="233"/>
                    <a:pt x="208" y="229"/>
                    <a:pt x="212" y="227"/>
                  </a:cubicBezTo>
                  <a:cubicBezTo>
                    <a:pt x="212" y="225"/>
                    <a:pt x="212" y="225"/>
                    <a:pt x="212" y="225"/>
                  </a:cubicBezTo>
                  <a:cubicBezTo>
                    <a:pt x="212" y="225"/>
                    <a:pt x="215" y="224"/>
                    <a:pt x="219" y="2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9">
              <a:extLst>
                <a:ext uri="{FF2B5EF4-FFF2-40B4-BE49-F238E27FC236}">
                  <a16:creationId xmlns="" xmlns:a16="http://schemas.microsoft.com/office/drawing/2014/main" id="{E2190F9D-6699-4EBA-8512-17E85605AE99}"/>
                </a:ext>
              </a:extLst>
            </p:cNvPr>
            <p:cNvSpPr>
              <a:spLocks/>
            </p:cNvSpPr>
            <p:nvPr/>
          </p:nvSpPr>
          <p:spPr bwMode="auto">
            <a:xfrm>
              <a:off x="5920214" y="5450584"/>
              <a:ext cx="2607223" cy="1382106"/>
            </a:xfrm>
            <a:custGeom>
              <a:avLst/>
              <a:gdLst>
                <a:gd name="T0" fmla="*/ 605 w 606"/>
                <a:gd name="T1" fmla="*/ 321 h 321"/>
                <a:gd name="T2" fmla="*/ 5 w 606"/>
                <a:gd name="T3" fmla="*/ 318 h 321"/>
                <a:gd name="T4" fmla="*/ 0 w 606"/>
                <a:gd name="T5" fmla="*/ 312 h 321"/>
                <a:gd name="T6" fmla="*/ 8 w 606"/>
                <a:gd name="T7" fmla="*/ 307 h 321"/>
                <a:gd name="T8" fmla="*/ 7 w 606"/>
                <a:gd name="T9" fmla="*/ 301 h 321"/>
                <a:gd name="T10" fmla="*/ 73 w 606"/>
                <a:gd name="T11" fmla="*/ 287 h 321"/>
                <a:gd name="T12" fmla="*/ 110 w 606"/>
                <a:gd name="T13" fmla="*/ 229 h 321"/>
                <a:gd name="T14" fmla="*/ 71 w 606"/>
                <a:gd name="T15" fmla="*/ 224 h 321"/>
                <a:gd name="T16" fmla="*/ 74 w 606"/>
                <a:gd name="T17" fmla="*/ 218 h 321"/>
                <a:gd name="T18" fmla="*/ 68 w 606"/>
                <a:gd name="T19" fmla="*/ 215 h 321"/>
                <a:gd name="T20" fmla="*/ 76 w 606"/>
                <a:gd name="T21" fmla="*/ 208 h 321"/>
                <a:gd name="T22" fmla="*/ 73 w 606"/>
                <a:gd name="T23" fmla="*/ 203 h 321"/>
                <a:gd name="T24" fmla="*/ 142 w 606"/>
                <a:gd name="T25" fmla="*/ 184 h 321"/>
                <a:gd name="T26" fmla="*/ 151 w 606"/>
                <a:gd name="T27" fmla="*/ 174 h 321"/>
                <a:gd name="T28" fmla="*/ 182 w 606"/>
                <a:gd name="T29" fmla="*/ 144 h 321"/>
                <a:gd name="T30" fmla="*/ 184 w 606"/>
                <a:gd name="T31" fmla="*/ 136 h 321"/>
                <a:gd name="T32" fmla="*/ 180 w 606"/>
                <a:gd name="T33" fmla="*/ 120 h 321"/>
                <a:gd name="T34" fmla="*/ 182 w 606"/>
                <a:gd name="T35" fmla="*/ 117 h 321"/>
                <a:gd name="T36" fmla="*/ 138 w 606"/>
                <a:gd name="T37" fmla="*/ 118 h 321"/>
                <a:gd name="T38" fmla="*/ 141 w 606"/>
                <a:gd name="T39" fmla="*/ 106 h 321"/>
                <a:gd name="T40" fmla="*/ 136 w 606"/>
                <a:gd name="T41" fmla="*/ 100 h 321"/>
                <a:gd name="T42" fmla="*/ 141 w 606"/>
                <a:gd name="T43" fmla="*/ 94 h 321"/>
                <a:gd name="T44" fmla="*/ 140 w 606"/>
                <a:gd name="T45" fmla="*/ 88 h 321"/>
                <a:gd name="T46" fmla="*/ 184 w 606"/>
                <a:gd name="T47" fmla="*/ 81 h 321"/>
                <a:gd name="T48" fmla="*/ 218 w 606"/>
                <a:gd name="T49" fmla="*/ 9 h 321"/>
                <a:gd name="T50" fmla="*/ 371 w 606"/>
                <a:gd name="T51" fmla="*/ 14 h 321"/>
                <a:gd name="T52" fmla="*/ 383 w 606"/>
                <a:gd name="T53" fmla="*/ 25 h 321"/>
                <a:gd name="T54" fmla="*/ 433 w 606"/>
                <a:gd name="T55" fmla="*/ 78 h 321"/>
                <a:gd name="T56" fmla="*/ 464 w 606"/>
                <a:gd name="T57" fmla="*/ 84 h 321"/>
                <a:gd name="T58" fmla="*/ 462 w 606"/>
                <a:gd name="T59" fmla="*/ 92 h 321"/>
                <a:gd name="T60" fmla="*/ 468 w 606"/>
                <a:gd name="T61" fmla="*/ 97 h 321"/>
                <a:gd name="T62" fmla="*/ 466 w 606"/>
                <a:gd name="T63" fmla="*/ 102 h 321"/>
                <a:gd name="T64" fmla="*/ 450 w 606"/>
                <a:gd name="T65" fmla="*/ 108 h 321"/>
                <a:gd name="T66" fmla="*/ 423 w 606"/>
                <a:gd name="T67" fmla="*/ 117 h 321"/>
                <a:gd name="T68" fmla="*/ 420 w 606"/>
                <a:gd name="T69" fmla="*/ 121 h 321"/>
                <a:gd name="T70" fmla="*/ 417 w 606"/>
                <a:gd name="T71" fmla="*/ 135 h 321"/>
                <a:gd name="T72" fmla="*/ 446 w 606"/>
                <a:gd name="T73" fmla="*/ 152 h 321"/>
                <a:gd name="T74" fmla="*/ 450 w 606"/>
                <a:gd name="T75" fmla="*/ 147 h 321"/>
                <a:gd name="T76" fmla="*/ 454 w 606"/>
                <a:gd name="T77" fmla="*/ 169 h 321"/>
                <a:gd name="T78" fmla="*/ 462 w 606"/>
                <a:gd name="T79" fmla="*/ 177 h 321"/>
                <a:gd name="T80" fmla="*/ 532 w 606"/>
                <a:gd name="T81" fmla="*/ 195 h 321"/>
                <a:gd name="T82" fmla="*/ 528 w 606"/>
                <a:gd name="T83" fmla="*/ 202 h 321"/>
                <a:gd name="T84" fmla="*/ 536 w 606"/>
                <a:gd name="T85" fmla="*/ 208 h 321"/>
                <a:gd name="T86" fmla="*/ 530 w 606"/>
                <a:gd name="T87" fmla="*/ 213 h 321"/>
                <a:gd name="T88" fmla="*/ 533 w 606"/>
                <a:gd name="T89" fmla="*/ 226 h 321"/>
                <a:gd name="T90" fmla="*/ 528 w 606"/>
                <a:gd name="T91" fmla="*/ 222 h 321"/>
                <a:gd name="T92" fmla="*/ 490 w 606"/>
                <a:gd name="T93" fmla="*/ 263 h 321"/>
                <a:gd name="T94" fmla="*/ 603 w 606"/>
                <a:gd name="T95" fmla="*/ 297 h 321"/>
                <a:gd name="T96" fmla="*/ 599 w 606"/>
                <a:gd name="T97" fmla="*/ 305 h 321"/>
                <a:gd name="T98" fmla="*/ 606 w 606"/>
                <a:gd name="T99" fmla="*/ 309 h 321"/>
                <a:gd name="T100" fmla="*/ 601 w 606"/>
                <a:gd name="T101" fmla="*/ 314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06" h="321">
                  <a:moveTo>
                    <a:pt x="605" y="318"/>
                  </a:moveTo>
                  <a:cubicBezTo>
                    <a:pt x="605" y="321"/>
                    <a:pt x="605" y="321"/>
                    <a:pt x="605" y="321"/>
                  </a:cubicBezTo>
                  <a:cubicBezTo>
                    <a:pt x="5" y="321"/>
                    <a:pt x="5" y="321"/>
                    <a:pt x="5" y="321"/>
                  </a:cubicBezTo>
                  <a:cubicBezTo>
                    <a:pt x="5" y="318"/>
                    <a:pt x="5" y="318"/>
                    <a:pt x="5" y="318"/>
                  </a:cubicBezTo>
                  <a:cubicBezTo>
                    <a:pt x="0" y="315"/>
                    <a:pt x="0" y="315"/>
                    <a:pt x="0" y="315"/>
                  </a:cubicBezTo>
                  <a:cubicBezTo>
                    <a:pt x="0" y="312"/>
                    <a:pt x="0" y="312"/>
                    <a:pt x="0" y="312"/>
                  </a:cubicBezTo>
                  <a:cubicBezTo>
                    <a:pt x="6" y="315"/>
                    <a:pt x="6" y="315"/>
                    <a:pt x="6" y="315"/>
                  </a:cubicBezTo>
                  <a:cubicBezTo>
                    <a:pt x="8" y="307"/>
                    <a:pt x="8" y="307"/>
                    <a:pt x="8" y="307"/>
                  </a:cubicBezTo>
                  <a:cubicBezTo>
                    <a:pt x="6" y="303"/>
                    <a:pt x="6" y="303"/>
                    <a:pt x="6" y="303"/>
                  </a:cubicBezTo>
                  <a:cubicBezTo>
                    <a:pt x="7" y="301"/>
                    <a:pt x="7" y="301"/>
                    <a:pt x="7" y="301"/>
                  </a:cubicBezTo>
                  <a:cubicBezTo>
                    <a:pt x="7" y="301"/>
                    <a:pt x="11" y="306"/>
                    <a:pt x="17" y="306"/>
                  </a:cubicBezTo>
                  <a:cubicBezTo>
                    <a:pt x="23" y="306"/>
                    <a:pt x="57" y="294"/>
                    <a:pt x="73" y="287"/>
                  </a:cubicBezTo>
                  <a:cubicBezTo>
                    <a:pt x="90" y="280"/>
                    <a:pt x="110" y="270"/>
                    <a:pt x="110" y="270"/>
                  </a:cubicBezTo>
                  <a:cubicBezTo>
                    <a:pt x="110" y="229"/>
                    <a:pt x="110" y="229"/>
                    <a:pt x="110" y="229"/>
                  </a:cubicBezTo>
                  <a:cubicBezTo>
                    <a:pt x="72" y="232"/>
                    <a:pt x="72" y="232"/>
                    <a:pt x="72" y="232"/>
                  </a:cubicBezTo>
                  <a:cubicBezTo>
                    <a:pt x="71" y="224"/>
                    <a:pt x="71" y="224"/>
                    <a:pt x="71" y="224"/>
                  </a:cubicBezTo>
                  <a:cubicBezTo>
                    <a:pt x="73" y="224"/>
                    <a:pt x="73" y="224"/>
                    <a:pt x="73" y="224"/>
                  </a:cubicBezTo>
                  <a:cubicBezTo>
                    <a:pt x="74" y="218"/>
                    <a:pt x="74" y="218"/>
                    <a:pt x="74" y="218"/>
                  </a:cubicBezTo>
                  <a:cubicBezTo>
                    <a:pt x="68" y="218"/>
                    <a:pt x="68" y="218"/>
                    <a:pt x="68" y="218"/>
                  </a:cubicBezTo>
                  <a:cubicBezTo>
                    <a:pt x="68" y="215"/>
                    <a:pt x="68" y="215"/>
                    <a:pt x="68" y="215"/>
                  </a:cubicBezTo>
                  <a:cubicBezTo>
                    <a:pt x="75" y="215"/>
                    <a:pt x="75" y="215"/>
                    <a:pt x="75" y="215"/>
                  </a:cubicBezTo>
                  <a:cubicBezTo>
                    <a:pt x="76" y="208"/>
                    <a:pt x="76" y="208"/>
                    <a:pt x="76" y="208"/>
                  </a:cubicBezTo>
                  <a:cubicBezTo>
                    <a:pt x="72" y="205"/>
                    <a:pt x="72" y="205"/>
                    <a:pt x="72" y="205"/>
                  </a:cubicBezTo>
                  <a:cubicBezTo>
                    <a:pt x="73" y="203"/>
                    <a:pt x="73" y="203"/>
                    <a:pt x="73" y="203"/>
                  </a:cubicBezTo>
                  <a:cubicBezTo>
                    <a:pt x="73" y="203"/>
                    <a:pt x="81" y="206"/>
                    <a:pt x="85" y="206"/>
                  </a:cubicBezTo>
                  <a:cubicBezTo>
                    <a:pt x="89" y="206"/>
                    <a:pt x="142" y="184"/>
                    <a:pt x="142" y="184"/>
                  </a:cubicBezTo>
                  <a:cubicBezTo>
                    <a:pt x="142" y="176"/>
                    <a:pt x="142" y="176"/>
                    <a:pt x="142" y="176"/>
                  </a:cubicBezTo>
                  <a:cubicBezTo>
                    <a:pt x="151" y="174"/>
                    <a:pt x="151" y="174"/>
                    <a:pt x="151" y="174"/>
                  </a:cubicBezTo>
                  <a:cubicBezTo>
                    <a:pt x="151" y="149"/>
                    <a:pt x="151" y="149"/>
                    <a:pt x="151" y="149"/>
                  </a:cubicBezTo>
                  <a:cubicBezTo>
                    <a:pt x="182" y="144"/>
                    <a:pt x="182" y="144"/>
                    <a:pt x="182" y="144"/>
                  </a:cubicBezTo>
                  <a:cubicBezTo>
                    <a:pt x="182" y="136"/>
                    <a:pt x="182" y="136"/>
                    <a:pt x="182" y="136"/>
                  </a:cubicBezTo>
                  <a:cubicBezTo>
                    <a:pt x="184" y="136"/>
                    <a:pt x="184" y="136"/>
                    <a:pt x="184" y="136"/>
                  </a:cubicBezTo>
                  <a:cubicBezTo>
                    <a:pt x="184" y="131"/>
                    <a:pt x="184" y="131"/>
                    <a:pt x="184" y="131"/>
                  </a:cubicBezTo>
                  <a:cubicBezTo>
                    <a:pt x="180" y="120"/>
                    <a:pt x="180" y="120"/>
                    <a:pt x="180" y="120"/>
                  </a:cubicBezTo>
                  <a:cubicBezTo>
                    <a:pt x="184" y="120"/>
                    <a:pt x="184" y="120"/>
                    <a:pt x="184" y="120"/>
                  </a:cubicBezTo>
                  <a:cubicBezTo>
                    <a:pt x="182" y="117"/>
                    <a:pt x="182" y="117"/>
                    <a:pt x="182" y="117"/>
                  </a:cubicBezTo>
                  <a:cubicBezTo>
                    <a:pt x="170" y="113"/>
                    <a:pt x="170" y="113"/>
                    <a:pt x="170" y="113"/>
                  </a:cubicBezTo>
                  <a:cubicBezTo>
                    <a:pt x="138" y="118"/>
                    <a:pt x="138" y="118"/>
                    <a:pt x="138" y="118"/>
                  </a:cubicBezTo>
                  <a:cubicBezTo>
                    <a:pt x="138" y="110"/>
                    <a:pt x="138" y="110"/>
                    <a:pt x="138" y="110"/>
                  </a:cubicBezTo>
                  <a:cubicBezTo>
                    <a:pt x="141" y="106"/>
                    <a:pt x="141" y="106"/>
                    <a:pt x="141" y="106"/>
                  </a:cubicBezTo>
                  <a:cubicBezTo>
                    <a:pt x="135" y="103"/>
                    <a:pt x="135" y="103"/>
                    <a:pt x="135" y="103"/>
                  </a:cubicBezTo>
                  <a:cubicBezTo>
                    <a:pt x="136" y="100"/>
                    <a:pt x="136" y="100"/>
                    <a:pt x="136" y="100"/>
                  </a:cubicBezTo>
                  <a:cubicBezTo>
                    <a:pt x="141" y="101"/>
                    <a:pt x="141" y="101"/>
                    <a:pt x="141" y="101"/>
                  </a:cubicBezTo>
                  <a:cubicBezTo>
                    <a:pt x="141" y="94"/>
                    <a:pt x="141" y="94"/>
                    <a:pt x="141" y="94"/>
                  </a:cubicBezTo>
                  <a:cubicBezTo>
                    <a:pt x="138" y="90"/>
                    <a:pt x="138" y="90"/>
                    <a:pt x="138" y="90"/>
                  </a:cubicBezTo>
                  <a:cubicBezTo>
                    <a:pt x="140" y="88"/>
                    <a:pt x="140" y="88"/>
                    <a:pt x="140" y="88"/>
                  </a:cubicBezTo>
                  <a:cubicBezTo>
                    <a:pt x="140" y="88"/>
                    <a:pt x="147" y="92"/>
                    <a:pt x="152" y="92"/>
                  </a:cubicBezTo>
                  <a:cubicBezTo>
                    <a:pt x="157" y="92"/>
                    <a:pt x="184" y="81"/>
                    <a:pt x="184" y="81"/>
                  </a:cubicBezTo>
                  <a:cubicBezTo>
                    <a:pt x="220" y="19"/>
                    <a:pt x="220" y="19"/>
                    <a:pt x="220" y="19"/>
                  </a:cubicBezTo>
                  <a:cubicBezTo>
                    <a:pt x="220" y="19"/>
                    <a:pt x="218" y="14"/>
                    <a:pt x="218" y="9"/>
                  </a:cubicBezTo>
                  <a:cubicBezTo>
                    <a:pt x="218" y="4"/>
                    <a:pt x="224" y="0"/>
                    <a:pt x="227" y="0"/>
                  </a:cubicBezTo>
                  <a:cubicBezTo>
                    <a:pt x="231" y="0"/>
                    <a:pt x="363" y="14"/>
                    <a:pt x="371" y="14"/>
                  </a:cubicBezTo>
                  <a:cubicBezTo>
                    <a:pt x="378" y="15"/>
                    <a:pt x="378" y="18"/>
                    <a:pt x="378" y="21"/>
                  </a:cubicBezTo>
                  <a:cubicBezTo>
                    <a:pt x="378" y="21"/>
                    <a:pt x="383" y="24"/>
                    <a:pt x="383" y="25"/>
                  </a:cubicBezTo>
                  <a:cubicBezTo>
                    <a:pt x="383" y="26"/>
                    <a:pt x="380" y="35"/>
                    <a:pt x="380" y="35"/>
                  </a:cubicBezTo>
                  <a:cubicBezTo>
                    <a:pt x="380" y="35"/>
                    <a:pt x="409" y="71"/>
                    <a:pt x="433" y="78"/>
                  </a:cubicBezTo>
                  <a:cubicBezTo>
                    <a:pt x="457" y="85"/>
                    <a:pt x="464" y="81"/>
                    <a:pt x="464" y="81"/>
                  </a:cubicBezTo>
                  <a:cubicBezTo>
                    <a:pt x="464" y="84"/>
                    <a:pt x="464" y="84"/>
                    <a:pt x="464" y="84"/>
                  </a:cubicBezTo>
                  <a:cubicBezTo>
                    <a:pt x="460" y="86"/>
                    <a:pt x="460" y="86"/>
                    <a:pt x="460" y="86"/>
                  </a:cubicBezTo>
                  <a:cubicBezTo>
                    <a:pt x="460" y="86"/>
                    <a:pt x="461" y="90"/>
                    <a:pt x="462" y="92"/>
                  </a:cubicBezTo>
                  <a:cubicBezTo>
                    <a:pt x="463" y="94"/>
                    <a:pt x="468" y="93"/>
                    <a:pt x="468" y="93"/>
                  </a:cubicBezTo>
                  <a:cubicBezTo>
                    <a:pt x="468" y="97"/>
                    <a:pt x="468" y="97"/>
                    <a:pt x="468" y="97"/>
                  </a:cubicBezTo>
                  <a:cubicBezTo>
                    <a:pt x="462" y="99"/>
                    <a:pt x="462" y="99"/>
                    <a:pt x="462" y="99"/>
                  </a:cubicBezTo>
                  <a:cubicBezTo>
                    <a:pt x="466" y="102"/>
                    <a:pt x="466" y="102"/>
                    <a:pt x="466" y="102"/>
                  </a:cubicBezTo>
                  <a:cubicBezTo>
                    <a:pt x="466" y="108"/>
                    <a:pt x="466" y="108"/>
                    <a:pt x="466" y="108"/>
                  </a:cubicBezTo>
                  <a:cubicBezTo>
                    <a:pt x="450" y="108"/>
                    <a:pt x="450" y="108"/>
                    <a:pt x="450" y="108"/>
                  </a:cubicBezTo>
                  <a:cubicBezTo>
                    <a:pt x="423" y="113"/>
                    <a:pt x="423" y="113"/>
                    <a:pt x="423" y="113"/>
                  </a:cubicBezTo>
                  <a:cubicBezTo>
                    <a:pt x="423" y="117"/>
                    <a:pt x="423" y="117"/>
                    <a:pt x="423" y="117"/>
                  </a:cubicBezTo>
                  <a:cubicBezTo>
                    <a:pt x="420" y="117"/>
                    <a:pt x="420" y="117"/>
                    <a:pt x="420" y="117"/>
                  </a:cubicBezTo>
                  <a:cubicBezTo>
                    <a:pt x="420" y="121"/>
                    <a:pt x="420" y="121"/>
                    <a:pt x="420" y="121"/>
                  </a:cubicBezTo>
                  <a:cubicBezTo>
                    <a:pt x="417" y="121"/>
                    <a:pt x="417" y="121"/>
                    <a:pt x="417" y="121"/>
                  </a:cubicBezTo>
                  <a:cubicBezTo>
                    <a:pt x="417" y="135"/>
                    <a:pt x="417" y="135"/>
                    <a:pt x="417" y="135"/>
                  </a:cubicBezTo>
                  <a:cubicBezTo>
                    <a:pt x="446" y="138"/>
                    <a:pt x="446" y="138"/>
                    <a:pt x="446" y="138"/>
                  </a:cubicBezTo>
                  <a:cubicBezTo>
                    <a:pt x="446" y="152"/>
                    <a:pt x="446" y="152"/>
                    <a:pt x="446" y="152"/>
                  </a:cubicBezTo>
                  <a:cubicBezTo>
                    <a:pt x="450" y="152"/>
                    <a:pt x="450" y="152"/>
                    <a:pt x="450" y="152"/>
                  </a:cubicBezTo>
                  <a:cubicBezTo>
                    <a:pt x="450" y="147"/>
                    <a:pt x="450" y="147"/>
                    <a:pt x="450" y="147"/>
                  </a:cubicBezTo>
                  <a:cubicBezTo>
                    <a:pt x="454" y="148"/>
                    <a:pt x="454" y="148"/>
                    <a:pt x="454" y="148"/>
                  </a:cubicBezTo>
                  <a:cubicBezTo>
                    <a:pt x="454" y="169"/>
                    <a:pt x="454" y="169"/>
                    <a:pt x="454" y="169"/>
                  </a:cubicBezTo>
                  <a:cubicBezTo>
                    <a:pt x="462" y="171"/>
                    <a:pt x="462" y="171"/>
                    <a:pt x="462" y="171"/>
                  </a:cubicBezTo>
                  <a:cubicBezTo>
                    <a:pt x="462" y="177"/>
                    <a:pt x="462" y="177"/>
                    <a:pt x="462" y="177"/>
                  </a:cubicBezTo>
                  <a:cubicBezTo>
                    <a:pt x="462" y="177"/>
                    <a:pt x="506" y="197"/>
                    <a:pt x="518" y="198"/>
                  </a:cubicBezTo>
                  <a:cubicBezTo>
                    <a:pt x="529" y="199"/>
                    <a:pt x="532" y="195"/>
                    <a:pt x="532" y="195"/>
                  </a:cubicBezTo>
                  <a:cubicBezTo>
                    <a:pt x="532" y="197"/>
                    <a:pt x="532" y="197"/>
                    <a:pt x="532" y="197"/>
                  </a:cubicBezTo>
                  <a:cubicBezTo>
                    <a:pt x="528" y="202"/>
                    <a:pt x="528" y="202"/>
                    <a:pt x="528" y="202"/>
                  </a:cubicBezTo>
                  <a:cubicBezTo>
                    <a:pt x="528" y="208"/>
                    <a:pt x="528" y="208"/>
                    <a:pt x="528" y="208"/>
                  </a:cubicBezTo>
                  <a:cubicBezTo>
                    <a:pt x="536" y="208"/>
                    <a:pt x="536" y="208"/>
                    <a:pt x="536" y="208"/>
                  </a:cubicBezTo>
                  <a:cubicBezTo>
                    <a:pt x="536" y="210"/>
                    <a:pt x="536" y="210"/>
                    <a:pt x="536" y="210"/>
                  </a:cubicBezTo>
                  <a:cubicBezTo>
                    <a:pt x="530" y="213"/>
                    <a:pt x="530" y="213"/>
                    <a:pt x="530" y="213"/>
                  </a:cubicBezTo>
                  <a:cubicBezTo>
                    <a:pt x="533" y="216"/>
                    <a:pt x="533" y="216"/>
                    <a:pt x="533" y="216"/>
                  </a:cubicBezTo>
                  <a:cubicBezTo>
                    <a:pt x="533" y="226"/>
                    <a:pt x="533" y="226"/>
                    <a:pt x="533" y="226"/>
                  </a:cubicBezTo>
                  <a:cubicBezTo>
                    <a:pt x="528" y="226"/>
                    <a:pt x="528" y="226"/>
                    <a:pt x="528" y="226"/>
                  </a:cubicBezTo>
                  <a:cubicBezTo>
                    <a:pt x="528" y="222"/>
                    <a:pt x="528" y="222"/>
                    <a:pt x="528" y="222"/>
                  </a:cubicBezTo>
                  <a:cubicBezTo>
                    <a:pt x="490" y="227"/>
                    <a:pt x="490" y="227"/>
                    <a:pt x="490" y="227"/>
                  </a:cubicBezTo>
                  <a:cubicBezTo>
                    <a:pt x="490" y="263"/>
                    <a:pt x="490" y="263"/>
                    <a:pt x="490" y="263"/>
                  </a:cubicBezTo>
                  <a:cubicBezTo>
                    <a:pt x="490" y="263"/>
                    <a:pt x="577" y="299"/>
                    <a:pt x="587" y="300"/>
                  </a:cubicBezTo>
                  <a:cubicBezTo>
                    <a:pt x="596" y="301"/>
                    <a:pt x="603" y="297"/>
                    <a:pt x="603" y="297"/>
                  </a:cubicBezTo>
                  <a:cubicBezTo>
                    <a:pt x="604" y="300"/>
                    <a:pt x="604" y="300"/>
                    <a:pt x="604" y="300"/>
                  </a:cubicBezTo>
                  <a:cubicBezTo>
                    <a:pt x="604" y="300"/>
                    <a:pt x="599" y="303"/>
                    <a:pt x="599" y="305"/>
                  </a:cubicBezTo>
                  <a:cubicBezTo>
                    <a:pt x="599" y="307"/>
                    <a:pt x="599" y="310"/>
                    <a:pt x="599" y="310"/>
                  </a:cubicBezTo>
                  <a:cubicBezTo>
                    <a:pt x="606" y="309"/>
                    <a:pt x="606" y="309"/>
                    <a:pt x="606" y="309"/>
                  </a:cubicBezTo>
                  <a:cubicBezTo>
                    <a:pt x="606" y="312"/>
                    <a:pt x="606" y="312"/>
                    <a:pt x="606" y="312"/>
                  </a:cubicBezTo>
                  <a:cubicBezTo>
                    <a:pt x="601" y="314"/>
                    <a:pt x="601" y="314"/>
                    <a:pt x="601" y="314"/>
                  </a:cubicBezTo>
                  <a:lnTo>
                    <a:pt x="605" y="3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9" name="Group 8">
              <a:extLst>
                <a:ext uri="{FF2B5EF4-FFF2-40B4-BE49-F238E27FC236}">
                  <a16:creationId xmlns="" xmlns:a16="http://schemas.microsoft.com/office/drawing/2014/main" id="{3A3D1026-8916-4155-8F30-C254F9B5F9A3}"/>
                </a:ext>
              </a:extLst>
            </p:cNvPr>
            <p:cNvGrpSpPr/>
            <p:nvPr/>
          </p:nvGrpSpPr>
          <p:grpSpPr>
            <a:xfrm>
              <a:off x="6534411" y="5016533"/>
              <a:ext cx="1443667" cy="1388259"/>
              <a:chOff x="10464331" y="5522622"/>
              <a:chExt cx="1443667" cy="1388259"/>
            </a:xfrm>
            <a:grpFill/>
          </p:grpSpPr>
          <p:sp>
            <p:nvSpPr>
              <p:cNvPr id="15" name="Freeform 11">
                <a:extLst>
                  <a:ext uri="{FF2B5EF4-FFF2-40B4-BE49-F238E27FC236}">
                    <a16:creationId xmlns="" xmlns:a16="http://schemas.microsoft.com/office/drawing/2014/main" id="{41E686BA-330D-4C65-933D-12869F589317}"/>
                  </a:ext>
                </a:extLst>
              </p:cNvPr>
              <p:cNvSpPr>
                <a:spLocks/>
              </p:cNvSpPr>
              <p:nvPr/>
            </p:nvSpPr>
            <p:spPr bwMode="auto">
              <a:xfrm>
                <a:off x="11200016" y="6775442"/>
                <a:ext cx="707982" cy="104659"/>
              </a:xfrm>
              <a:custGeom>
                <a:avLst/>
                <a:gdLst>
                  <a:gd name="T0" fmla="*/ 164 w 164"/>
                  <a:gd name="T1" fmla="*/ 24 h 24"/>
                  <a:gd name="T2" fmla="*/ 82 w 164"/>
                  <a:gd name="T3" fmla="*/ 0 h 24"/>
                  <a:gd name="T4" fmla="*/ 0 w 164"/>
                  <a:gd name="T5" fmla="*/ 24 h 24"/>
                  <a:gd name="T6" fmla="*/ 164 w 164"/>
                  <a:gd name="T7" fmla="*/ 24 h 24"/>
                </a:gdLst>
                <a:ahLst/>
                <a:cxnLst>
                  <a:cxn ang="0">
                    <a:pos x="T0" y="T1"/>
                  </a:cxn>
                  <a:cxn ang="0">
                    <a:pos x="T2" y="T3"/>
                  </a:cxn>
                  <a:cxn ang="0">
                    <a:pos x="T4" y="T5"/>
                  </a:cxn>
                  <a:cxn ang="0">
                    <a:pos x="T6" y="T7"/>
                  </a:cxn>
                </a:cxnLst>
                <a:rect l="0" t="0" r="r" b="b"/>
                <a:pathLst>
                  <a:path w="164" h="24">
                    <a:moveTo>
                      <a:pt x="164" y="24"/>
                    </a:moveTo>
                    <a:cubicBezTo>
                      <a:pt x="140" y="9"/>
                      <a:pt x="112" y="0"/>
                      <a:pt x="82" y="0"/>
                    </a:cubicBezTo>
                    <a:cubicBezTo>
                      <a:pt x="52" y="0"/>
                      <a:pt x="24" y="9"/>
                      <a:pt x="0" y="24"/>
                    </a:cubicBezTo>
                    <a:lnTo>
                      <a:pt x="164"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12">
                <a:extLst>
                  <a:ext uri="{FF2B5EF4-FFF2-40B4-BE49-F238E27FC236}">
                    <a16:creationId xmlns="" xmlns:a16="http://schemas.microsoft.com/office/drawing/2014/main" id="{95C07FB8-3B01-471B-9861-2A5E899910ED}"/>
                  </a:ext>
                </a:extLst>
              </p:cNvPr>
              <p:cNvSpPr>
                <a:spLocks/>
              </p:cNvSpPr>
              <p:nvPr/>
            </p:nvSpPr>
            <p:spPr bwMode="auto">
              <a:xfrm>
                <a:off x="11046107" y="5587263"/>
                <a:ext cx="634106" cy="1243586"/>
              </a:xfrm>
              <a:custGeom>
                <a:avLst/>
                <a:gdLst>
                  <a:gd name="T0" fmla="*/ 108 w 147"/>
                  <a:gd name="T1" fmla="*/ 263 h 289"/>
                  <a:gd name="T2" fmla="*/ 111 w 147"/>
                  <a:gd name="T3" fmla="*/ 203 h 289"/>
                  <a:gd name="T4" fmla="*/ 111 w 147"/>
                  <a:gd name="T5" fmla="*/ 178 h 289"/>
                  <a:gd name="T6" fmla="*/ 104 w 147"/>
                  <a:gd name="T7" fmla="*/ 171 h 289"/>
                  <a:gd name="T8" fmla="*/ 95 w 147"/>
                  <a:gd name="T9" fmla="*/ 169 h 289"/>
                  <a:gd name="T10" fmla="*/ 83 w 147"/>
                  <a:gd name="T11" fmla="*/ 162 h 289"/>
                  <a:gd name="T12" fmla="*/ 65 w 147"/>
                  <a:gd name="T13" fmla="*/ 155 h 289"/>
                  <a:gd name="T14" fmla="*/ 39 w 147"/>
                  <a:gd name="T15" fmla="*/ 152 h 289"/>
                  <a:gd name="T16" fmla="*/ 13 w 147"/>
                  <a:gd name="T17" fmla="*/ 147 h 289"/>
                  <a:gd name="T18" fmla="*/ 6 w 147"/>
                  <a:gd name="T19" fmla="*/ 141 h 289"/>
                  <a:gd name="T20" fmla="*/ 0 w 147"/>
                  <a:gd name="T21" fmla="*/ 118 h 289"/>
                  <a:gd name="T22" fmla="*/ 7 w 147"/>
                  <a:gd name="T23" fmla="*/ 102 h 289"/>
                  <a:gd name="T24" fmla="*/ 22 w 147"/>
                  <a:gd name="T25" fmla="*/ 89 h 289"/>
                  <a:gd name="T26" fmla="*/ 56 w 147"/>
                  <a:gd name="T27" fmla="*/ 64 h 289"/>
                  <a:gd name="T28" fmla="*/ 62 w 147"/>
                  <a:gd name="T29" fmla="*/ 41 h 289"/>
                  <a:gd name="T30" fmla="*/ 71 w 147"/>
                  <a:gd name="T31" fmla="*/ 9 h 289"/>
                  <a:gd name="T32" fmla="*/ 73 w 147"/>
                  <a:gd name="T33" fmla="*/ 10 h 289"/>
                  <a:gd name="T34" fmla="*/ 63 w 147"/>
                  <a:gd name="T35" fmla="*/ 37 h 289"/>
                  <a:gd name="T36" fmla="*/ 45 w 147"/>
                  <a:gd name="T37" fmla="*/ 81 h 289"/>
                  <a:gd name="T38" fmla="*/ 14 w 147"/>
                  <a:gd name="T39" fmla="*/ 104 h 289"/>
                  <a:gd name="T40" fmla="*/ 17 w 147"/>
                  <a:gd name="T41" fmla="*/ 109 h 289"/>
                  <a:gd name="T42" fmla="*/ 22 w 147"/>
                  <a:gd name="T43" fmla="*/ 110 h 289"/>
                  <a:gd name="T44" fmla="*/ 11 w 147"/>
                  <a:gd name="T45" fmla="*/ 118 h 289"/>
                  <a:gd name="T46" fmla="*/ 45 w 147"/>
                  <a:gd name="T47" fmla="*/ 145 h 289"/>
                  <a:gd name="T48" fmla="*/ 64 w 147"/>
                  <a:gd name="T49" fmla="*/ 145 h 289"/>
                  <a:gd name="T50" fmla="*/ 86 w 147"/>
                  <a:gd name="T51" fmla="*/ 151 h 289"/>
                  <a:gd name="T52" fmla="*/ 94 w 147"/>
                  <a:gd name="T53" fmla="*/ 150 h 289"/>
                  <a:gd name="T54" fmla="*/ 103 w 147"/>
                  <a:gd name="T55" fmla="*/ 157 h 289"/>
                  <a:gd name="T56" fmla="*/ 118 w 147"/>
                  <a:gd name="T57" fmla="*/ 162 h 289"/>
                  <a:gd name="T58" fmla="*/ 121 w 147"/>
                  <a:gd name="T59" fmla="*/ 156 h 289"/>
                  <a:gd name="T60" fmla="*/ 125 w 147"/>
                  <a:gd name="T61" fmla="*/ 164 h 289"/>
                  <a:gd name="T62" fmla="*/ 129 w 147"/>
                  <a:gd name="T63" fmla="*/ 232 h 289"/>
                  <a:gd name="T64" fmla="*/ 135 w 147"/>
                  <a:gd name="T65" fmla="*/ 280 h 289"/>
                  <a:gd name="T66" fmla="*/ 128 w 147"/>
                  <a:gd name="T67" fmla="*/ 288 h 289"/>
                  <a:gd name="T68" fmla="*/ 112 w 147"/>
                  <a:gd name="T69" fmla="*/ 287 h 289"/>
                  <a:gd name="T70" fmla="*/ 106 w 147"/>
                  <a:gd name="T71" fmla="*/ 287 h 289"/>
                  <a:gd name="T72" fmla="*/ 111 w 147"/>
                  <a:gd name="T73" fmla="*/ 278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7" h="289">
                    <a:moveTo>
                      <a:pt x="111" y="278"/>
                    </a:moveTo>
                    <a:cubicBezTo>
                      <a:pt x="110" y="273"/>
                      <a:pt x="109" y="268"/>
                      <a:pt x="108" y="263"/>
                    </a:cubicBezTo>
                    <a:cubicBezTo>
                      <a:pt x="107" y="255"/>
                      <a:pt x="106" y="247"/>
                      <a:pt x="108" y="240"/>
                    </a:cubicBezTo>
                    <a:cubicBezTo>
                      <a:pt x="111" y="228"/>
                      <a:pt x="109" y="215"/>
                      <a:pt x="111" y="203"/>
                    </a:cubicBezTo>
                    <a:cubicBezTo>
                      <a:pt x="111" y="197"/>
                      <a:pt x="110" y="190"/>
                      <a:pt x="111" y="183"/>
                    </a:cubicBezTo>
                    <a:cubicBezTo>
                      <a:pt x="111" y="182"/>
                      <a:pt x="111" y="180"/>
                      <a:pt x="111" y="178"/>
                    </a:cubicBezTo>
                    <a:cubicBezTo>
                      <a:pt x="110" y="176"/>
                      <a:pt x="109" y="175"/>
                      <a:pt x="107" y="174"/>
                    </a:cubicBezTo>
                    <a:cubicBezTo>
                      <a:pt x="107" y="172"/>
                      <a:pt x="105" y="171"/>
                      <a:pt x="104" y="171"/>
                    </a:cubicBezTo>
                    <a:cubicBezTo>
                      <a:pt x="103" y="171"/>
                      <a:pt x="102" y="171"/>
                      <a:pt x="100" y="171"/>
                    </a:cubicBezTo>
                    <a:cubicBezTo>
                      <a:pt x="98" y="171"/>
                      <a:pt x="97" y="170"/>
                      <a:pt x="95" y="169"/>
                    </a:cubicBezTo>
                    <a:cubicBezTo>
                      <a:pt x="92" y="168"/>
                      <a:pt x="89" y="166"/>
                      <a:pt x="86" y="164"/>
                    </a:cubicBezTo>
                    <a:cubicBezTo>
                      <a:pt x="85" y="163"/>
                      <a:pt x="84" y="162"/>
                      <a:pt x="83" y="162"/>
                    </a:cubicBezTo>
                    <a:cubicBezTo>
                      <a:pt x="79" y="160"/>
                      <a:pt x="75" y="158"/>
                      <a:pt x="72" y="156"/>
                    </a:cubicBezTo>
                    <a:cubicBezTo>
                      <a:pt x="70" y="156"/>
                      <a:pt x="67" y="155"/>
                      <a:pt x="65" y="155"/>
                    </a:cubicBezTo>
                    <a:cubicBezTo>
                      <a:pt x="64" y="155"/>
                      <a:pt x="64" y="155"/>
                      <a:pt x="64" y="155"/>
                    </a:cubicBezTo>
                    <a:cubicBezTo>
                      <a:pt x="57" y="160"/>
                      <a:pt x="46" y="158"/>
                      <a:pt x="39" y="152"/>
                    </a:cubicBezTo>
                    <a:cubicBezTo>
                      <a:pt x="33" y="147"/>
                      <a:pt x="23" y="147"/>
                      <a:pt x="15" y="147"/>
                    </a:cubicBezTo>
                    <a:cubicBezTo>
                      <a:pt x="14" y="147"/>
                      <a:pt x="14" y="146"/>
                      <a:pt x="13" y="147"/>
                    </a:cubicBezTo>
                    <a:cubicBezTo>
                      <a:pt x="12" y="145"/>
                      <a:pt x="10" y="144"/>
                      <a:pt x="9" y="143"/>
                    </a:cubicBezTo>
                    <a:cubicBezTo>
                      <a:pt x="8" y="142"/>
                      <a:pt x="7" y="142"/>
                      <a:pt x="6" y="141"/>
                    </a:cubicBezTo>
                    <a:cubicBezTo>
                      <a:pt x="2" y="135"/>
                      <a:pt x="6" y="127"/>
                      <a:pt x="2" y="122"/>
                    </a:cubicBezTo>
                    <a:cubicBezTo>
                      <a:pt x="1" y="120"/>
                      <a:pt x="1" y="119"/>
                      <a:pt x="0" y="118"/>
                    </a:cubicBezTo>
                    <a:cubicBezTo>
                      <a:pt x="2" y="114"/>
                      <a:pt x="5" y="112"/>
                      <a:pt x="8" y="110"/>
                    </a:cubicBezTo>
                    <a:cubicBezTo>
                      <a:pt x="6" y="109"/>
                      <a:pt x="5" y="104"/>
                      <a:pt x="7" y="102"/>
                    </a:cubicBezTo>
                    <a:cubicBezTo>
                      <a:pt x="9" y="100"/>
                      <a:pt x="11" y="99"/>
                      <a:pt x="14" y="98"/>
                    </a:cubicBezTo>
                    <a:cubicBezTo>
                      <a:pt x="17" y="96"/>
                      <a:pt x="20" y="92"/>
                      <a:pt x="22" y="89"/>
                    </a:cubicBezTo>
                    <a:cubicBezTo>
                      <a:pt x="25" y="85"/>
                      <a:pt x="28" y="82"/>
                      <a:pt x="32" y="81"/>
                    </a:cubicBezTo>
                    <a:cubicBezTo>
                      <a:pt x="42" y="78"/>
                      <a:pt x="50" y="71"/>
                      <a:pt x="56" y="64"/>
                    </a:cubicBezTo>
                    <a:cubicBezTo>
                      <a:pt x="61" y="60"/>
                      <a:pt x="66" y="55"/>
                      <a:pt x="65" y="48"/>
                    </a:cubicBezTo>
                    <a:cubicBezTo>
                      <a:pt x="65" y="46"/>
                      <a:pt x="63" y="44"/>
                      <a:pt x="62" y="41"/>
                    </a:cubicBezTo>
                    <a:cubicBezTo>
                      <a:pt x="60" y="35"/>
                      <a:pt x="58" y="29"/>
                      <a:pt x="59" y="23"/>
                    </a:cubicBezTo>
                    <a:cubicBezTo>
                      <a:pt x="61" y="17"/>
                      <a:pt x="65" y="11"/>
                      <a:pt x="71" y="9"/>
                    </a:cubicBezTo>
                    <a:cubicBezTo>
                      <a:pt x="75" y="7"/>
                      <a:pt x="79" y="4"/>
                      <a:pt x="81" y="0"/>
                    </a:cubicBezTo>
                    <a:cubicBezTo>
                      <a:pt x="81" y="4"/>
                      <a:pt x="76" y="7"/>
                      <a:pt x="73" y="10"/>
                    </a:cubicBezTo>
                    <a:cubicBezTo>
                      <a:pt x="69" y="12"/>
                      <a:pt x="64" y="15"/>
                      <a:pt x="62" y="19"/>
                    </a:cubicBezTo>
                    <a:cubicBezTo>
                      <a:pt x="59" y="24"/>
                      <a:pt x="61" y="31"/>
                      <a:pt x="63" y="37"/>
                    </a:cubicBezTo>
                    <a:cubicBezTo>
                      <a:pt x="65" y="44"/>
                      <a:pt x="68" y="50"/>
                      <a:pt x="67" y="56"/>
                    </a:cubicBezTo>
                    <a:cubicBezTo>
                      <a:pt x="64" y="68"/>
                      <a:pt x="55" y="75"/>
                      <a:pt x="45" y="81"/>
                    </a:cubicBezTo>
                    <a:cubicBezTo>
                      <a:pt x="40" y="83"/>
                      <a:pt x="35" y="84"/>
                      <a:pt x="30" y="87"/>
                    </a:cubicBezTo>
                    <a:cubicBezTo>
                      <a:pt x="24" y="91"/>
                      <a:pt x="19" y="99"/>
                      <a:pt x="14" y="104"/>
                    </a:cubicBezTo>
                    <a:cubicBezTo>
                      <a:pt x="14" y="105"/>
                      <a:pt x="13" y="106"/>
                      <a:pt x="13" y="107"/>
                    </a:cubicBezTo>
                    <a:cubicBezTo>
                      <a:pt x="14" y="108"/>
                      <a:pt x="15" y="108"/>
                      <a:pt x="17" y="109"/>
                    </a:cubicBezTo>
                    <a:cubicBezTo>
                      <a:pt x="18" y="109"/>
                      <a:pt x="20" y="110"/>
                      <a:pt x="19" y="111"/>
                    </a:cubicBezTo>
                    <a:cubicBezTo>
                      <a:pt x="20" y="111"/>
                      <a:pt x="21" y="111"/>
                      <a:pt x="22" y="110"/>
                    </a:cubicBezTo>
                    <a:cubicBezTo>
                      <a:pt x="22" y="111"/>
                      <a:pt x="22" y="112"/>
                      <a:pt x="22" y="112"/>
                    </a:cubicBezTo>
                    <a:cubicBezTo>
                      <a:pt x="18" y="113"/>
                      <a:pt x="14" y="115"/>
                      <a:pt x="11" y="118"/>
                    </a:cubicBezTo>
                    <a:cubicBezTo>
                      <a:pt x="13" y="123"/>
                      <a:pt x="14" y="129"/>
                      <a:pt x="14" y="135"/>
                    </a:cubicBezTo>
                    <a:cubicBezTo>
                      <a:pt x="24" y="138"/>
                      <a:pt x="35" y="142"/>
                      <a:pt x="45" y="145"/>
                    </a:cubicBezTo>
                    <a:cubicBezTo>
                      <a:pt x="49" y="147"/>
                      <a:pt x="53" y="148"/>
                      <a:pt x="57" y="147"/>
                    </a:cubicBezTo>
                    <a:cubicBezTo>
                      <a:pt x="60" y="147"/>
                      <a:pt x="62" y="145"/>
                      <a:pt x="64" y="145"/>
                    </a:cubicBezTo>
                    <a:cubicBezTo>
                      <a:pt x="66" y="144"/>
                      <a:pt x="69" y="144"/>
                      <a:pt x="71" y="146"/>
                    </a:cubicBezTo>
                    <a:cubicBezTo>
                      <a:pt x="74" y="149"/>
                      <a:pt x="81" y="149"/>
                      <a:pt x="86" y="151"/>
                    </a:cubicBezTo>
                    <a:cubicBezTo>
                      <a:pt x="87" y="152"/>
                      <a:pt x="88" y="152"/>
                      <a:pt x="89" y="152"/>
                    </a:cubicBezTo>
                    <a:cubicBezTo>
                      <a:pt x="91" y="152"/>
                      <a:pt x="92" y="150"/>
                      <a:pt x="94" y="150"/>
                    </a:cubicBezTo>
                    <a:cubicBezTo>
                      <a:pt x="96" y="150"/>
                      <a:pt x="98" y="151"/>
                      <a:pt x="99" y="153"/>
                    </a:cubicBezTo>
                    <a:cubicBezTo>
                      <a:pt x="100" y="154"/>
                      <a:pt x="102" y="156"/>
                      <a:pt x="103" y="157"/>
                    </a:cubicBezTo>
                    <a:cubicBezTo>
                      <a:pt x="103" y="157"/>
                      <a:pt x="104" y="157"/>
                      <a:pt x="104" y="157"/>
                    </a:cubicBezTo>
                    <a:cubicBezTo>
                      <a:pt x="109" y="156"/>
                      <a:pt x="113" y="160"/>
                      <a:pt x="118" y="162"/>
                    </a:cubicBezTo>
                    <a:cubicBezTo>
                      <a:pt x="117" y="161"/>
                      <a:pt x="117" y="159"/>
                      <a:pt x="118" y="158"/>
                    </a:cubicBezTo>
                    <a:cubicBezTo>
                      <a:pt x="118" y="157"/>
                      <a:pt x="120" y="156"/>
                      <a:pt x="121" y="156"/>
                    </a:cubicBezTo>
                    <a:cubicBezTo>
                      <a:pt x="120" y="158"/>
                      <a:pt x="121" y="159"/>
                      <a:pt x="122" y="161"/>
                    </a:cubicBezTo>
                    <a:cubicBezTo>
                      <a:pt x="123" y="162"/>
                      <a:pt x="124" y="163"/>
                      <a:pt x="125" y="164"/>
                    </a:cubicBezTo>
                    <a:cubicBezTo>
                      <a:pt x="128" y="167"/>
                      <a:pt x="129" y="172"/>
                      <a:pt x="129" y="176"/>
                    </a:cubicBezTo>
                    <a:cubicBezTo>
                      <a:pt x="131" y="195"/>
                      <a:pt x="131" y="214"/>
                      <a:pt x="129" y="232"/>
                    </a:cubicBezTo>
                    <a:cubicBezTo>
                      <a:pt x="128" y="240"/>
                      <a:pt x="127" y="249"/>
                      <a:pt x="127" y="257"/>
                    </a:cubicBezTo>
                    <a:cubicBezTo>
                      <a:pt x="127" y="265"/>
                      <a:pt x="129" y="273"/>
                      <a:pt x="135" y="280"/>
                    </a:cubicBezTo>
                    <a:cubicBezTo>
                      <a:pt x="139" y="282"/>
                      <a:pt x="143" y="285"/>
                      <a:pt x="147" y="287"/>
                    </a:cubicBezTo>
                    <a:cubicBezTo>
                      <a:pt x="141" y="286"/>
                      <a:pt x="135" y="286"/>
                      <a:pt x="128" y="288"/>
                    </a:cubicBezTo>
                    <a:cubicBezTo>
                      <a:pt x="125" y="288"/>
                      <a:pt x="122" y="289"/>
                      <a:pt x="119" y="289"/>
                    </a:cubicBezTo>
                    <a:cubicBezTo>
                      <a:pt x="116" y="288"/>
                      <a:pt x="114" y="286"/>
                      <a:pt x="112" y="287"/>
                    </a:cubicBezTo>
                    <a:cubicBezTo>
                      <a:pt x="111" y="287"/>
                      <a:pt x="110" y="288"/>
                      <a:pt x="109" y="288"/>
                    </a:cubicBezTo>
                    <a:cubicBezTo>
                      <a:pt x="108" y="288"/>
                      <a:pt x="106" y="288"/>
                      <a:pt x="106" y="287"/>
                    </a:cubicBezTo>
                    <a:cubicBezTo>
                      <a:pt x="105" y="286"/>
                      <a:pt x="106" y="284"/>
                      <a:pt x="107" y="283"/>
                    </a:cubicBezTo>
                    <a:cubicBezTo>
                      <a:pt x="109" y="282"/>
                      <a:pt x="111" y="279"/>
                      <a:pt x="111" y="27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13">
                <a:extLst>
                  <a:ext uri="{FF2B5EF4-FFF2-40B4-BE49-F238E27FC236}">
                    <a16:creationId xmlns="" xmlns:a16="http://schemas.microsoft.com/office/drawing/2014/main" id="{CD8E667E-A515-482D-8994-559A6AC8CF40}"/>
                  </a:ext>
                </a:extLst>
              </p:cNvPr>
              <p:cNvSpPr>
                <a:spLocks/>
              </p:cNvSpPr>
              <p:nvPr/>
            </p:nvSpPr>
            <p:spPr bwMode="auto">
              <a:xfrm>
                <a:off x="11036873" y="6292168"/>
                <a:ext cx="434025" cy="612560"/>
              </a:xfrm>
              <a:custGeom>
                <a:avLst/>
                <a:gdLst>
                  <a:gd name="T0" fmla="*/ 96 w 101"/>
                  <a:gd name="T1" fmla="*/ 0 h 142"/>
                  <a:gd name="T2" fmla="*/ 84 w 101"/>
                  <a:gd name="T3" fmla="*/ 4 h 142"/>
                  <a:gd name="T4" fmla="*/ 80 w 101"/>
                  <a:gd name="T5" fmla="*/ 8 h 142"/>
                  <a:gd name="T6" fmla="*/ 78 w 101"/>
                  <a:gd name="T7" fmla="*/ 9 h 142"/>
                  <a:gd name="T8" fmla="*/ 78 w 101"/>
                  <a:gd name="T9" fmla="*/ 11 h 142"/>
                  <a:gd name="T10" fmla="*/ 75 w 101"/>
                  <a:gd name="T11" fmla="*/ 13 h 142"/>
                  <a:gd name="T12" fmla="*/ 71 w 101"/>
                  <a:gd name="T13" fmla="*/ 18 h 142"/>
                  <a:gd name="T14" fmla="*/ 70 w 101"/>
                  <a:gd name="T15" fmla="*/ 25 h 142"/>
                  <a:gd name="T16" fmla="*/ 67 w 101"/>
                  <a:gd name="T17" fmla="*/ 29 h 142"/>
                  <a:gd name="T18" fmla="*/ 63 w 101"/>
                  <a:gd name="T19" fmla="*/ 32 h 142"/>
                  <a:gd name="T20" fmla="*/ 56 w 101"/>
                  <a:gd name="T21" fmla="*/ 37 h 142"/>
                  <a:gd name="T22" fmla="*/ 52 w 101"/>
                  <a:gd name="T23" fmla="*/ 40 h 142"/>
                  <a:gd name="T24" fmla="*/ 51 w 101"/>
                  <a:gd name="T25" fmla="*/ 53 h 142"/>
                  <a:gd name="T26" fmla="*/ 41 w 101"/>
                  <a:gd name="T27" fmla="*/ 56 h 142"/>
                  <a:gd name="T28" fmla="*/ 32 w 101"/>
                  <a:gd name="T29" fmla="*/ 63 h 142"/>
                  <a:gd name="T30" fmla="*/ 25 w 101"/>
                  <a:gd name="T31" fmla="*/ 69 h 142"/>
                  <a:gd name="T32" fmla="*/ 17 w 101"/>
                  <a:gd name="T33" fmla="*/ 81 h 142"/>
                  <a:gd name="T34" fmla="*/ 14 w 101"/>
                  <a:gd name="T35" fmla="*/ 101 h 142"/>
                  <a:gd name="T36" fmla="*/ 4 w 101"/>
                  <a:gd name="T37" fmla="*/ 117 h 142"/>
                  <a:gd name="T38" fmla="*/ 1 w 101"/>
                  <a:gd name="T39" fmla="*/ 120 h 142"/>
                  <a:gd name="T40" fmla="*/ 1 w 101"/>
                  <a:gd name="T41" fmla="*/ 125 h 142"/>
                  <a:gd name="T42" fmla="*/ 5 w 101"/>
                  <a:gd name="T43" fmla="*/ 129 h 142"/>
                  <a:gd name="T44" fmla="*/ 12 w 101"/>
                  <a:gd name="T45" fmla="*/ 136 h 142"/>
                  <a:gd name="T46" fmla="*/ 14 w 101"/>
                  <a:gd name="T47" fmla="*/ 138 h 142"/>
                  <a:gd name="T48" fmla="*/ 13 w 101"/>
                  <a:gd name="T49" fmla="*/ 142 h 142"/>
                  <a:gd name="T50" fmla="*/ 13 w 101"/>
                  <a:gd name="T51" fmla="*/ 135 h 142"/>
                  <a:gd name="T52" fmla="*/ 7 w 101"/>
                  <a:gd name="T53" fmla="*/ 130 h 142"/>
                  <a:gd name="T54" fmla="*/ 3 w 101"/>
                  <a:gd name="T55" fmla="*/ 124 h 142"/>
                  <a:gd name="T56" fmla="*/ 5 w 101"/>
                  <a:gd name="T57" fmla="*/ 119 h 142"/>
                  <a:gd name="T58" fmla="*/ 10 w 101"/>
                  <a:gd name="T59" fmla="*/ 115 h 142"/>
                  <a:gd name="T60" fmla="*/ 18 w 101"/>
                  <a:gd name="T61" fmla="*/ 98 h 142"/>
                  <a:gd name="T62" fmla="*/ 28 w 101"/>
                  <a:gd name="T63" fmla="*/ 71 h 142"/>
                  <a:gd name="T64" fmla="*/ 42 w 101"/>
                  <a:gd name="T65" fmla="*/ 61 h 142"/>
                  <a:gd name="T66" fmla="*/ 54 w 101"/>
                  <a:gd name="T67" fmla="*/ 51 h 142"/>
                  <a:gd name="T68" fmla="*/ 54 w 101"/>
                  <a:gd name="T69" fmla="*/ 45 h 142"/>
                  <a:gd name="T70" fmla="*/ 56 w 101"/>
                  <a:gd name="T71" fmla="*/ 41 h 142"/>
                  <a:gd name="T72" fmla="*/ 66 w 101"/>
                  <a:gd name="T73" fmla="*/ 36 h 142"/>
                  <a:gd name="T74" fmla="*/ 71 w 101"/>
                  <a:gd name="T75" fmla="*/ 32 h 142"/>
                  <a:gd name="T76" fmla="*/ 73 w 101"/>
                  <a:gd name="T77" fmla="*/ 27 h 142"/>
                  <a:gd name="T78" fmla="*/ 82 w 101"/>
                  <a:gd name="T79" fmla="*/ 15 h 142"/>
                  <a:gd name="T80" fmla="*/ 91 w 101"/>
                  <a:gd name="T81" fmla="*/ 9 h 142"/>
                  <a:gd name="T82" fmla="*/ 101 w 101"/>
                  <a:gd name="T83" fmla="*/ 4 h 142"/>
                  <a:gd name="T84" fmla="*/ 96 w 101"/>
                  <a:gd name="T85" fmla="*/ 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1" h="142">
                    <a:moveTo>
                      <a:pt x="96" y="0"/>
                    </a:moveTo>
                    <a:cubicBezTo>
                      <a:pt x="92" y="1"/>
                      <a:pt x="88" y="3"/>
                      <a:pt x="84" y="4"/>
                    </a:cubicBezTo>
                    <a:cubicBezTo>
                      <a:pt x="82" y="5"/>
                      <a:pt x="80" y="6"/>
                      <a:pt x="80" y="8"/>
                    </a:cubicBezTo>
                    <a:cubicBezTo>
                      <a:pt x="79" y="8"/>
                      <a:pt x="79" y="8"/>
                      <a:pt x="78" y="9"/>
                    </a:cubicBezTo>
                    <a:cubicBezTo>
                      <a:pt x="78" y="10"/>
                      <a:pt x="78" y="11"/>
                      <a:pt x="78" y="11"/>
                    </a:cubicBezTo>
                    <a:cubicBezTo>
                      <a:pt x="77" y="12"/>
                      <a:pt x="76" y="12"/>
                      <a:pt x="75" y="13"/>
                    </a:cubicBezTo>
                    <a:cubicBezTo>
                      <a:pt x="73" y="14"/>
                      <a:pt x="71" y="16"/>
                      <a:pt x="71" y="18"/>
                    </a:cubicBezTo>
                    <a:cubicBezTo>
                      <a:pt x="70" y="20"/>
                      <a:pt x="70" y="23"/>
                      <a:pt x="70" y="25"/>
                    </a:cubicBezTo>
                    <a:cubicBezTo>
                      <a:pt x="70" y="27"/>
                      <a:pt x="69" y="28"/>
                      <a:pt x="67" y="29"/>
                    </a:cubicBezTo>
                    <a:cubicBezTo>
                      <a:pt x="66" y="30"/>
                      <a:pt x="65" y="31"/>
                      <a:pt x="63" y="32"/>
                    </a:cubicBezTo>
                    <a:cubicBezTo>
                      <a:pt x="61" y="33"/>
                      <a:pt x="59" y="35"/>
                      <a:pt x="56" y="37"/>
                    </a:cubicBezTo>
                    <a:cubicBezTo>
                      <a:pt x="54" y="38"/>
                      <a:pt x="53" y="39"/>
                      <a:pt x="52" y="40"/>
                    </a:cubicBezTo>
                    <a:cubicBezTo>
                      <a:pt x="50" y="44"/>
                      <a:pt x="53" y="49"/>
                      <a:pt x="51" y="53"/>
                    </a:cubicBezTo>
                    <a:cubicBezTo>
                      <a:pt x="47" y="54"/>
                      <a:pt x="44" y="55"/>
                      <a:pt x="41" y="56"/>
                    </a:cubicBezTo>
                    <a:cubicBezTo>
                      <a:pt x="37" y="58"/>
                      <a:pt x="34" y="60"/>
                      <a:pt x="32" y="63"/>
                    </a:cubicBezTo>
                    <a:cubicBezTo>
                      <a:pt x="29" y="65"/>
                      <a:pt x="27" y="67"/>
                      <a:pt x="25" y="69"/>
                    </a:cubicBezTo>
                    <a:cubicBezTo>
                      <a:pt x="21" y="73"/>
                      <a:pt x="19" y="77"/>
                      <a:pt x="17" y="81"/>
                    </a:cubicBezTo>
                    <a:cubicBezTo>
                      <a:pt x="15" y="87"/>
                      <a:pt x="16" y="95"/>
                      <a:pt x="14" y="101"/>
                    </a:cubicBezTo>
                    <a:cubicBezTo>
                      <a:pt x="13" y="108"/>
                      <a:pt x="10" y="114"/>
                      <a:pt x="4" y="117"/>
                    </a:cubicBezTo>
                    <a:cubicBezTo>
                      <a:pt x="3" y="118"/>
                      <a:pt x="2" y="119"/>
                      <a:pt x="1" y="120"/>
                    </a:cubicBezTo>
                    <a:cubicBezTo>
                      <a:pt x="0" y="122"/>
                      <a:pt x="0" y="124"/>
                      <a:pt x="1" y="125"/>
                    </a:cubicBezTo>
                    <a:cubicBezTo>
                      <a:pt x="2" y="127"/>
                      <a:pt x="3" y="128"/>
                      <a:pt x="5" y="129"/>
                    </a:cubicBezTo>
                    <a:cubicBezTo>
                      <a:pt x="7" y="131"/>
                      <a:pt x="9" y="134"/>
                      <a:pt x="12" y="136"/>
                    </a:cubicBezTo>
                    <a:cubicBezTo>
                      <a:pt x="13" y="136"/>
                      <a:pt x="13" y="136"/>
                      <a:pt x="14" y="138"/>
                    </a:cubicBezTo>
                    <a:cubicBezTo>
                      <a:pt x="14" y="139"/>
                      <a:pt x="14" y="141"/>
                      <a:pt x="13" y="142"/>
                    </a:cubicBezTo>
                    <a:cubicBezTo>
                      <a:pt x="16" y="141"/>
                      <a:pt x="15" y="137"/>
                      <a:pt x="13" y="135"/>
                    </a:cubicBezTo>
                    <a:cubicBezTo>
                      <a:pt x="12" y="133"/>
                      <a:pt x="9" y="132"/>
                      <a:pt x="7" y="130"/>
                    </a:cubicBezTo>
                    <a:cubicBezTo>
                      <a:pt x="5" y="129"/>
                      <a:pt x="3" y="127"/>
                      <a:pt x="3" y="124"/>
                    </a:cubicBezTo>
                    <a:cubicBezTo>
                      <a:pt x="3" y="122"/>
                      <a:pt x="4" y="120"/>
                      <a:pt x="5" y="119"/>
                    </a:cubicBezTo>
                    <a:cubicBezTo>
                      <a:pt x="7" y="117"/>
                      <a:pt x="9" y="116"/>
                      <a:pt x="10" y="115"/>
                    </a:cubicBezTo>
                    <a:cubicBezTo>
                      <a:pt x="15" y="111"/>
                      <a:pt x="18" y="104"/>
                      <a:pt x="18" y="98"/>
                    </a:cubicBezTo>
                    <a:cubicBezTo>
                      <a:pt x="17" y="88"/>
                      <a:pt x="20" y="79"/>
                      <a:pt x="28" y="71"/>
                    </a:cubicBezTo>
                    <a:cubicBezTo>
                      <a:pt x="32" y="67"/>
                      <a:pt x="37" y="63"/>
                      <a:pt x="42" y="61"/>
                    </a:cubicBezTo>
                    <a:cubicBezTo>
                      <a:pt x="46" y="58"/>
                      <a:pt x="54" y="57"/>
                      <a:pt x="54" y="51"/>
                    </a:cubicBezTo>
                    <a:cubicBezTo>
                      <a:pt x="54" y="49"/>
                      <a:pt x="54" y="47"/>
                      <a:pt x="54" y="45"/>
                    </a:cubicBezTo>
                    <a:cubicBezTo>
                      <a:pt x="54" y="43"/>
                      <a:pt x="55" y="41"/>
                      <a:pt x="56" y="41"/>
                    </a:cubicBezTo>
                    <a:cubicBezTo>
                      <a:pt x="60" y="39"/>
                      <a:pt x="62" y="37"/>
                      <a:pt x="66" y="36"/>
                    </a:cubicBezTo>
                    <a:cubicBezTo>
                      <a:pt x="68" y="35"/>
                      <a:pt x="70" y="34"/>
                      <a:pt x="71" y="32"/>
                    </a:cubicBezTo>
                    <a:cubicBezTo>
                      <a:pt x="73" y="31"/>
                      <a:pt x="74" y="29"/>
                      <a:pt x="73" y="27"/>
                    </a:cubicBezTo>
                    <a:cubicBezTo>
                      <a:pt x="76" y="23"/>
                      <a:pt x="79" y="18"/>
                      <a:pt x="82" y="15"/>
                    </a:cubicBezTo>
                    <a:cubicBezTo>
                      <a:pt x="85" y="12"/>
                      <a:pt x="88" y="10"/>
                      <a:pt x="91" y="9"/>
                    </a:cubicBezTo>
                    <a:cubicBezTo>
                      <a:pt x="95" y="8"/>
                      <a:pt x="98" y="5"/>
                      <a:pt x="101" y="4"/>
                    </a:cubicBezTo>
                    <a:cubicBezTo>
                      <a:pt x="100" y="1"/>
                      <a:pt x="98" y="0"/>
                      <a:pt x="9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14">
                <a:extLst>
                  <a:ext uri="{FF2B5EF4-FFF2-40B4-BE49-F238E27FC236}">
                    <a16:creationId xmlns="" xmlns:a16="http://schemas.microsoft.com/office/drawing/2014/main" id="{69512D80-A91F-4A4C-9CA3-FB7DC4A54407}"/>
                  </a:ext>
                </a:extLst>
              </p:cNvPr>
              <p:cNvSpPr>
                <a:spLocks/>
              </p:cNvSpPr>
              <p:nvPr/>
            </p:nvSpPr>
            <p:spPr bwMode="auto">
              <a:xfrm>
                <a:off x="10722898" y="6021288"/>
                <a:ext cx="366305" cy="49251"/>
              </a:xfrm>
              <a:custGeom>
                <a:avLst/>
                <a:gdLst>
                  <a:gd name="T0" fmla="*/ 85 w 85"/>
                  <a:gd name="T1" fmla="*/ 0 h 11"/>
                  <a:gd name="T2" fmla="*/ 48 w 85"/>
                  <a:gd name="T3" fmla="*/ 7 h 11"/>
                  <a:gd name="T4" fmla="*/ 41 w 85"/>
                  <a:gd name="T5" fmla="*/ 5 h 11"/>
                  <a:gd name="T6" fmla="*/ 34 w 85"/>
                  <a:gd name="T7" fmla="*/ 5 h 11"/>
                  <a:gd name="T8" fmla="*/ 24 w 85"/>
                  <a:gd name="T9" fmla="*/ 7 h 11"/>
                  <a:gd name="T10" fmla="*/ 5 w 85"/>
                  <a:gd name="T11" fmla="*/ 9 h 11"/>
                  <a:gd name="T12" fmla="*/ 0 w 85"/>
                  <a:gd name="T13" fmla="*/ 7 h 11"/>
                  <a:gd name="T14" fmla="*/ 9 w 85"/>
                  <a:gd name="T15" fmla="*/ 10 h 11"/>
                  <a:gd name="T16" fmla="*/ 33 w 85"/>
                  <a:gd name="T17" fmla="*/ 7 h 11"/>
                  <a:gd name="T18" fmla="*/ 41 w 85"/>
                  <a:gd name="T19" fmla="*/ 9 h 11"/>
                  <a:gd name="T20" fmla="*/ 42 w 85"/>
                  <a:gd name="T21" fmla="*/ 10 h 11"/>
                  <a:gd name="T22" fmla="*/ 44 w 85"/>
                  <a:gd name="T23" fmla="*/ 10 h 11"/>
                  <a:gd name="T24" fmla="*/ 76 w 85"/>
                  <a:gd name="T25" fmla="*/ 5 h 11"/>
                  <a:gd name="T26" fmla="*/ 84 w 85"/>
                  <a:gd name="T27" fmla="*/ 5 h 11"/>
                  <a:gd name="T28" fmla="*/ 85 w 85"/>
                  <a:gd name="T29"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 h="11">
                    <a:moveTo>
                      <a:pt x="85" y="0"/>
                    </a:moveTo>
                    <a:cubicBezTo>
                      <a:pt x="73" y="0"/>
                      <a:pt x="60" y="3"/>
                      <a:pt x="48" y="7"/>
                    </a:cubicBezTo>
                    <a:cubicBezTo>
                      <a:pt x="46" y="8"/>
                      <a:pt x="42" y="7"/>
                      <a:pt x="41" y="5"/>
                    </a:cubicBezTo>
                    <a:cubicBezTo>
                      <a:pt x="39" y="4"/>
                      <a:pt x="37" y="5"/>
                      <a:pt x="34" y="5"/>
                    </a:cubicBezTo>
                    <a:cubicBezTo>
                      <a:pt x="31" y="6"/>
                      <a:pt x="27" y="6"/>
                      <a:pt x="24" y="7"/>
                    </a:cubicBezTo>
                    <a:cubicBezTo>
                      <a:pt x="17" y="8"/>
                      <a:pt x="11" y="8"/>
                      <a:pt x="5" y="9"/>
                    </a:cubicBezTo>
                    <a:cubicBezTo>
                      <a:pt x="3" y="9"/>
                      <a:pt x="1" y="9"/>
                      <a:pt x="0" y="7"/>
                    </a:cubicBezTo>
                    <a:cubicBezTo>
                      <a:pt x="3" y="9"/>
                      <a:pt x="5" y="10"/>
                      <a:pt x="9" y="10"/>
                    </a:cubicBezTo>
                    <a:cubicBezTo>
                      <a:pt x="17" y="9"/>
                      <a:pt x="25" y="8"/>
                      <a:pt x="33" y="7"/>
                    </a:cubicBezTo>
                    <a:cubicBezTo>
                      <a:pt x="36" y="7"/>
                      <a:pt x="40" y="6"/>
                      <a:pt x="41" y="9"/>
                    </a:cubicBezTo>
                    <a:cubicBezTo>
                      <a:pt x="41" y="9"/>
                      <a:pt x="42" y="10"/>
                      <a:pt x="42" y="10"/>
                    </a:cubicBezTo>
                    <a:cubicBezTo>
                      <a:pt x="42" y="11"/>
                      <a:pt x="43" y="11"/>
                      <a:pt x="44" y="10"/>
                    </a:cubicBezTo>
                    <a:cubicBezTo>
                      <a:pt x="55" y="8"/>
                      <a:pt x="65" y="7"/>
                      <a:pt x="76" y="5"/>
                    </a:cubicBezTo>
                    <a:cubicBezTo>
                      <a:pt x="79" y="4"/>
                      <a:pt x="82" y="4"/>
                      <a:pt x="84" y="5"/>
                    </a:cubicBezTo>
                    <a:cubicBezTo>
                      <a:pt x="84" y="4"/>
                      <a:pt x="85" y="1"/>
                      <a:pt x="8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15">
                <a:extLst>
                  <a:ext uri="{FF2B5EF4-FFF2-40B4-BE49-F238E27FC236}">
                    <a16:creationId xmlns="" xmlns:a16="http://schemas.microsoft.com/office/drawing/2014/main" id="{C01C4D9B-7056-4BE9-8F7E-5A5DD316A428}"/>
                  </a:ext>
                </a:extLst>
              </p:cNvPr>
              <p:cNvSpPr>
                <a:spLocks/>
              </p:cNvSpPr>
              <p:nvPr/>
            </p:nvSpPr>
            <p:spPr bwMode="auto">
              <a:xfrm>
                <a:off x="11092280" y="5731939"/>
                <a:ext cx="184691" cy="172378"/>
              </a:xfrm>
              <a:custGeom>
                <a:avLst/>
                <a:gdLst>
                  <a:gd name="T0" fmla="*/ 40 w 43"/>
                  <a:gd name="T1" fmla="*/ 40 h 40"/>
                  <a:gd name="T2" fmla="*/ 31 w 43"/>
                  <a:gd name="T3" fmla="*/ 28 h 40"/>
                  <a:gd name="T4" fmla="*/ 14 w 43"/>
                  <a:gd name="T5" fmla="*/ 26 h 40"/>
                  <a:gd name="T6" fmla="*/ 8 w 43"/>
                  <a:gd name="T7" fmla="*/ 24 h 40"/>
                  <a:gd name="T8" fmla="*/ 7 w 43"/>
                  <a:gd name="T9" fmla="*/ 20 h 40"/>
                  <a:gd name="T10" fmla="*/ 2 w 43"/>
                  <a:gd name="T11" fmla="*/ 18 h 40"/>
                  <a:gd name="T12" fmla="*/ 1 w 43"/>
                  <a:gd name="T13" fmla="*/ 12 h 40"/>
                  <a:gd name="T14" fmla="*/ 6 w 43"/>
                  <a:gd name="T15" fmla="*/ 6 h 40"/>
                  <a:gd name="T16" fmla="*/ 3 w 43"/>
                  <a:gd name="T17" fmla="*/ 1 h 40"/>
                  <a:gd name="T18" fmla="*/ 7 w 43"/>
                  <a:gd name="T19" fmla="*/ 3 h 40"/>
                  <a:gd name="T20" fmla="*/ 6 w 43"/>
                  <a:gd name="T21" fmla="*/ 8 h 40"/>
                  <a:gd name="T22" fmla="*/ 2 w 43"/>
                  <a:gd name="T23" fmla="*/ 13 h 40"/>
                  <a:gd name="T24" fmla="*/ 3 w 43"/>
                  <a:gd name="T25" fmla="*/ 17 h 40"/>
                  <a:gd name="T26" fmla="*/ 8 w 43"/>
                  <a:gd name="T27" fmla="*/ 18 h 40"/>
                  <a:gd name="T28" fmla="*/ 12 w 43"/>
                  <a:gd name="T29" fmla="*/ 22 h 40"/>
                  <a:gd name="T30" fmla="*/ 18 w 43"/>
                  <a:gd name="T31" fmla="*/ 23 h 40"/>
                  <a:gd name="T32" fmla="*/ 31 w 43"/>
                  <a:gd name="T33" fmla="*/ 25 h 40"/>
                  <a:gd name="T34" fmla="*/ 40 w 43"/>
                  <a:gd name="T35" fmla="*/ 30 h 40"/>
                  <a:gd name="T36" fmla="*/ 40 w 43"/>
                  <a:gd name="T37"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3" h="40">
                    <a:moveTo>
                      <a:pt x="40" y="40"/>
                    </a:moveTo>
                    <a:cubicBezTo>
                      <a:pt x="40" y="35"/>
                      <a:pt x="36" y="30"/>
                      <a:pt x="31" y="28"/>
                    </a:cubicBezTo>
                    <a:cubicBezTo>
                      <a:pt x="25" y="26"/>
                      <a:pt x="20" y="26"/>
                      <a:pt x="14" y="26"/>
                    </a:cubicBezTo>
                    <a:cubicBezTo>
                      <a:pt x="12" y="26"/>
                      <a:pt x="9" y="26"/>
                      <a:pt x="8" y="24"/>
                    </a:cubicBezTo>
                    <a:cubicBezTo>
                      <a:pt x="8" y="22"/>
                      <a:pt x="8" y="21"/>
                      <a:pt x="7" y="20"/>
                    </a:cubicBezTo>
                    <a:cubicBezTo>
                      <a:pt x="6" y="18"/>
                      <a:pt x="3" y="19"/>
                      <a:pt x="2" y="18"/>
                    </a:cubicBezTo>
                    <a:cubicBezTo>
                      <a:pt x="0" y="17"/>
                      <a:pt x="0" y="14"/>
                      <a:pt x="1" y="12"/>
                    </a:cubicBezTo>
                    <a:cubicBezTo>
                      <a:pt x="3" y="10"/>
                      <a:pt x="5" y="8"/>
                      <a:pt x="6" y="6"/>
                    </a:cubicBezTo>
                    <a:cubicBezTo>
                      <a:pt x="7" y="4"/>
                      <a:pt x="6" y="1"/>
                      <a:pt x="3" y="1"/>
                    </a:cubicBezTo>
                    <a:cubicBezTo>
                      <a:pt x="5" y="0"/>
                      <a:pt x="7" y="2"/>
                      <a:pt x="7" y="3"/>
                    </a:cubicBezTo>
                    <a:cubicBezTo>
                      <a:pt x="8" y="5"/>
                      <a:pt x="7" y="7"/>
                      <a:pt x="6" y="8"/>
                    </a:cubicBezTo>
                    <a:cubicBezTo>
                      <a:pt x="5" y="10"/>
                      <a:pt x="3" y="11"/>
                      <a:pt x="2" y="13"/>
                    </a:cubicBezTo>
                    <a:cubicBezTo>
                      <a:pt x="2" y="14"/>
                      <a:pt x="2" y="16"/>
                      <a:pt x="3" y="17"/>
                    </a:cubicBezTo>
                    <a:cubicBezTo>
                      <a:pt x="4" y="16"/>
                      <a:pt x="7" y="17"/>
                      <a:pt x="8" y="18"/>
                    </a:cubicBezTo>
                    <a:cubicBezTo>
                      <a:pt x="9" y="19"/>
                      <a:pt x="10" y="21"/>
                      <a:pt x="12" y="22"/>
                    </a:cubicBezTo>
                    <a:cubicBezTo>
                      <a:pt x="14" y="23"/>
                      <a:pt x="16" y="23"/>
                      <a:pt x="18" y="23"/>
                    </a:cubicBezTo>
                    <a:cubicBezTo>
                      <a:pt x="23" y="23"/>
                      <a:pt x="27" y="23"/>
                      <a:pt x="31" y="25"/>
                    </a:cubicBezTo>
                    <a:cubicBezTo>
                      <a:pt x="35" y="26"/>
                      <a:pt x="38" y="27"/>
                      <a:pt x="40" y="30"/>
                    </a:cubicBezTo>
                    <a:cubicBezTo>
                      <a:pt x="42" y="33"/>
                      <a:pt x="43" y="38"/>
                      <a:pt x="40"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16">
                <a:extLst>
                  <a:ext uri="{FF2B5EF4-FFF2-40B4-BE49-F238E27FC236}">
                    <a16:creationId xmlns="" xmlns:a16="http://schemas.microsoft.com/office/drawing/2014/main" id="{7668AF45-519A-4C4F-9E1B-D218BFE11099}"/>
                  </a:ext>
                </a:extLst>
              </p:cNvPr>
              <p:cNvSpPr>
                <a:spLocks/>
              </p:cNvSpPr>
              <p:nvPr/>
            </p:nvSpPr>
            <p:spPr bwMode="auto">
              <a:xfrm>
                <a:off x="10464331" y="5978193"/>
                <a:ext cx="412477" cy="215473"/>
              </a:xfrm>
              <a:custGeom>
                <a:avLst/>
                <a:gdLst>
                  <a:gd name="T0" fmla="*/ 3 w 96"/>
                  <a:gd name="T1" fmla="*/ 20 h 50"/>
                  <a:gd name="T2" fmla="*/ 5 w 96"/>
                  <a:gd name="T3" fmla="*/ 17 h 50"/>
                  <a:gd name="T4" fmla="*/ 8 w 96"/>
                  <a:gd name="T5" fmla="*/ 13 h 50"/>
                  <a:gd name="T6" fmla="*/ 9 w 96"/>
                  <a:gd name="T7" fmla="*/ 8 h 50"/>
                  <a:gd name="T8" fmla="*/ 13 w 96"/>
                  <a:gd name="T9" fmla="*/ 8 h 50"/>
                  <a:gd name="T10" fmla="*/ 18 w 96"/>
                  <a:gd name="T11" fmla="*/ 7 h 50"/>
                  <a:gd name="T12" fmla="*/ 21 w 96"/>
                  <a:gd name="T13" fmla="*/ 10 h 50"/>
                  <a:gd name="T14" fmla="*/ 25 w 96"/>
                  <a:gd name="T15" fmla="*/ 6 h 50"/>
                  <a:gd name="T16" fmla="*/ 29 w 96"/>
                  <a:gd name="T17" fmla="*/ 3 h 50"/>
                  <a:gd name="T18" fmla="*/ 34 w 96"/>
                  <a:gd name="T19" fmla="*/ 4 h 50"/>
                  <a:gd name="T20" fmla="*/ 39 w 96"/>
                  <a:gd name="T21" fmla="*/ 2 h 50"/>
                  <a:gd name="T22" fmla="*/ 43 w 96"/>
                  <a:gd name="T23" fmla="*/ 3 h 50"/>
                  <a:gd name="T24" fmla="*/ 46 w 96"/>
                  <a:gd name="T25" fmla="*/ 5 h 50"/>
                  <a:gd name="T26" fmla="*/ 51 w 96"/>
                  <a:gd name="T27" fmla="*/ 2 h 50"/>
                  <a:gd name="T28" fmla="*/ 55 w 96"/>
                  <a:gd name="T29" fmla="*/ 0 h 50"/>
                  <a:gd name="T30" fmla="*/ 58 w 96"/>
                  <a:gd name="T31" fmla="*/ 1 h 50"/>
                  <a:gd name="T32" fmla="*/ 62 w 96"/>
                  <a:gd name="T33" fmla="*/ 4 h 50"/>
                  <a:gd name="T34" fmla="*/ 65 w 96"/>
                  <a:gd name="T35" fmla="*/ 5 h 50"/>
                  <a:gd name="T36" fmla="*/ 68 w 96"/>
                  <a:gd name="T37" fmla="*/ 10 h 50"/>
                  <a:gd name="T38" fmla="*/ 71 w 96"/>
                  <a:gd name="T39" fmla="*/ 14 h 50"/>
                  <a:gd name="T40" fmla="*/ 73 w 96"/>
                  <a:gd name="T41" fmla="*/ 11 h 50"/>
                  <a:gd name="T42" fmla="*/ 77 w 96"/>
                  <a:gd name="T43" fmla="*/ 17 h 50"/>
                  <a:gd name="T44" fmla="*/ 81 w 96"/>
                  <a:gd name="T45" fmla="*/ 20 h 50"/>
                  <a:gd name="T46" fmla="*/ 85 w 96"/>
                  <a:gd name="T47" fmla="*/ 23 h 50"/>
                  <a:gd name="T48" fmla="*/ 88 w 96"/>
                  <a:gd name="T49" fmla="*/ 24 h 50"/>
                  <a:gd name="T50" fmla="*/ 90 w 96"/>
                  <a:gd name="T51" fmla="*/ 27 h 50"/>
                  <a:gd name="T52" fmla="*/ 92 w 96"/>
                  <a:gd name="T53" fmla="*/ 32 h 50"/>
                  <a:gd name="T54" fmla="*/ 93 w 96"/>
                  <a:gd name="T55" fmla="*/ 42 h 50"/>
                  <a:gd name="T56" fmla="*/ 86 w 96"/>
                  <a:gd name="T57" fmla="*/ 45 h 50"/>
                  <a:gd name="T58" fmla="*/ 81 w 96"/>
                  <a:gd name="T59" fmla="*/ 43 h 50"/>
                  <a:gd name="T60" fmla="*/ 78 w 96"/>
                  <a:gd name="T61" fmla="*/ 41 h 50"/>
                  <a:gd name="T62" fmla="*/ 72 w 96"/>
                  <a:gd name="T63" fmla="*/ 36 h 50"/>
                  <a:gd name="T64" fmla="*/ 71 w 96"/>
                  <a:gd name="T65" fmla="*/ 41 h 50"/>
                  <a:gd name="T66" fmla="*/ 71 w 96"/>
                  <a:gd name="T67" fmla="*/ 48 h 50"/>
                  <a:gd name="T68" fmla="*/ 66 w 96"/>
                  <a:gd name="T69" fmla="*/ 46 h 50"/>
                  <a:gd name="T70" fmla="*/ 64 w 96"/>
                  <a:gd name="T71" fmla="*/ 41 h 50"/>
                  <a:gd name="T72" fmla="*/ 54 w 96"/>
                  <a:gd name="T73" fmla="*/ 42 h 50"/>
                  <a:gd name="T74" fmla="*/ 54 w 96"/>
                  <a:gd name="T75" fmla="*/ 37 h 50"/>
                  <a:gd name="T76" fmla="*/ 59 w 96"/>
                  <a:gd name="T77" fmla="*/ 36 h 50"/>
                  <a:gd name="T78" fmla="*/ 58 w 96"/>
                  <a:gd name="T79" fmla="*/ 31 h 50"/>
                  <a:gd name="T80" fmla="*/ 54 w 96"/>
                  <a:gd name="T81" fmla="*/ 29 h 50"/>
                  <a:gd name="T82" fmla="*/ 49 w 96"/>
                  <a:gd name="T83" fmla="*/ 29 h 50"/>
                  <a:gd name="T84" fmla="*/ 44 w 96"/>
                  <a:gd name="T85" fmla="*/ 28 h 50"/>
                  <a:gd name="T86" fmla="*/ 38 w 96"/>
                  <a:gd name="T87" fmla="*/ 32 h 50"/>
                  <a:gd name="T88" fmla="*/ 31 w 96"/>
                  <a:gd name="T89" fmla="*/ 35 h 50"/>
                  <a:gd name="T90" fmla="*/ 28 w 96"/>
                  <a:gd name="T91" fmla="*/ 37 h 50"/>
                  <a:gd name="T92" fmla="*/ 20 w 96"/>
                  <a:gd name="T93" fmla="*/ 40 h 50"/>
                  <a:gd name="T94" fmla="*/ 21 w 96"/>
                  <a:gd name="T95" fmla="*/ 36 h 50"/>
                  <a:gd name="T96" fmla="*/ 27 w 96"/>
                  <a:gd name="T97" fmla="*/ 30 h 50"/>
                  <a:gd name="T98" fmla="*/ 21 w 96"/>
                  <a:gd name="T99" fmla="*/ 26 h 50"/>
                  <a:gd name="T100" fmla="*/ 16 w 96"/>
                  <a:gd name="T101" fmla="*/ 24 h 50"/>
                  <a:gd name="T102" fmla="*/ 10 w 96"/>
                  <a:gd name="T103" fmla="*/ 25 h 50"/>
                  <a:gd name="T104" fmla="*/ 5 w 96"/>
                  <a:gd name="T105" fmla="*/ 27 h 50"/>
                  <a:gd name="T106" fmla="*/ 1 w 96"/>
                  <a:gd name="T107" fmla="*/ 23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6" h="50">
                    <a:moveTo>
                      <a:pt x="1" y="23"/>
                    </a:moveTo>
                    <a:cubicBezTo>
                      <a:pt x="1" y="23"/>
                      <a:pt x="1" y="21"/>
                      <a:pt x="1" y="20"/>
                    </a:cubicBezTo>
                    <a:cubicBezTo>
                      <a:pt x="2" y="20"/>
                      <a:pt x="3" y="21"/>
                      <a:pt x="3" y="20"/>
                    </a:cubicBezTo>
                    <a:cubicBezTo>
                      <a:pt x="3" y="20"/>
                      <a:pt x="3" y="19"/>
                      <a:pt x="3" y="19"/>
                    </a:cubicBezTo>
                    <a:cubicBezTo>
                      <a:pt x="3" y="18"/>
                      <a:pt x="4" y="18"/>
                      <a:pt x="4" y="18"/>
                    </a:cubicBezTo>
                    <a:cubicBezTo>
                      <a:pt x="5" y="18"/>
                      <a:pt x="5" y="17"/>
                      <a:pt x="5" y="17"/>
                    </a:cubicBezTo>
                    <a:cubicBezTo>
                      <a:pt x="5" y="16"/>
                      <a:pt x="6" y="17"/>
                      <a:pt x="7" y="17"/>
                    </a:cubicBezTo>
                    <a:cubicBezTo>
                      <a:pt x="7" y="16"/>
                      <a:pt x="7" y="15"/>
                      <a:pt x="8" y="14"/>
                    </a:cubicBezTo>
                    <a:cubicBezTo>
                      <a:pt x="8" y="14"/>
                      <a:pt x="8" y="14"/>
                      <a:pt x="8" y="13"/>
                    </a:cubicBezTo>
                    <a:cubicBezTo>
                      <a:pt x="8" y="12"/>
                      <a:pt x="8" y="12"/>
                      <a:pt x="8" y="11"/>
                    </a:cubicBezTo>
                    <a:cubicBezTo>
                      <a:pt x="7" y="11"/>
                      <a:pt x="7" y="10"/>
                      <a:pt x="8" y="9"/>
                    </a:cubicBezTo>
                    <a:cubicBezTo>
                      <a:pt x="8" y="9"/>
                      <a:pt x="9" y="9"/>
                      <a:pt x="9" y="8"/>
                    </a:cubicBezTo>
                    <a:cubicBezTo>
                      <a:pt x="10" y="8"/>
                      <a:pt x="10" y="8"/>
                      <a:pt x="11" y="8"/>
                    </a:cubicBezTo>
                    <a:cubicBezTo>
                      <a:pt x="11" y="8"/>
                      <a:pt x="11" y="9"/>
                      <a:pt x="12" y="9"/>
                    </a:cubicBezTo>
                    <a:cubicBezTo>
                      <a:pt x="12" y="8"/>
                      <a:pt x="12" y="8"/>
                      <a:pt x="13" y="8"/>
                    </a:cubicBezTo>
                    <a:cubicBezTo>
                      <a:pt x="14" y="8"/>
                      <a:pt x="15" y="8"/>
                      <a:pt x="15" y="9"/>
                    </a:cubicBezTo>
                    <a:cubicBezTo>
                      <a:pt x="16" y="9"/>
                      <a:pt x="16" y="9"/>
                      <a:pt x="16" y="8"/>
                    </a:cubicBezTo>
                    <a:cubicBezTo>
                      <a:pt x="16" y="8"/>
                      <a:pt x="17" y="8"/>
                      <a:pt x="18" y="7"/>
                    </a:cubicBezTo>
                    <a:cubicBezTo>
                      <a:pt x="18" y="7"/>
                      <a:pt x="18" y="7"/>
                      <a:pt x="19" y="8"/>
                    </a:cubicBezTo>
                    <a:cubicBezTo>
                      <a:pt x="20" y="8"/>
                      <a:pt x="20" y="9"/>
                      <a:pt x="20" y="9"/>
                    </a:cubicBezTo>
                    <a:cubicBezTo>
                      <a:pt x="20" y="9"/>
                      <a:pt x="21" y="10"/>
                      <a:pt x="21" y="10"/>
                    </a:cubicBezTo>
                    <a:cubicBezTo>
                      <a:pt x="21" y="9"/>
                      <a:pt x="22" y="8"/>
                      <a:pt x="23" y="8"/>
                    </a:cubicBezTo>
                    <a:cubicBezTo>
                      <a:pt x="24" y="8"/>
                      <a:pt x="24" y="8"/>
                      <a:pt x="24" y="7"/>
                    </a:cubicBezTo>
                    <a:cubicBezTo>
                      <a:pt x="25" y="6"/>
                      <a:pt x="24" y="6"/>
                      <a:pt x="25" y="6"/>
                    </a:cubicBezTo>
                    <a:cubicBezTo>
                      <a:pt x="26" y="6"/>
                      <a:pt x="27" y="6"/>
                      <a:pt x="28" y="6"/>
                    </a:cubicBezTo>
                    <a:cubicBezTo>
                      <a:pt x="28" y="5"/>
                      <a:pt x="27" y="5"/>
                      <a:pt x="27" y="4"/>
                    </a:cubicBezTo>
                    <a:cubicBezTo>
                      <a:pt x="28" y="4"/>
                      <a:pt x="29" y="3"/>
                      <a:pt x="29" y="3"/>
                    </a:cubicBezTo>
                    <a:cubicBezTo>
                      <a:pt x="30" y="3"/>
                      <a:pt x="31" y="2"/>
                      <a:pt x="32" y="4"/>
                    </a:cubicBezTo>
                    <a:cubicBezTo>
                      <a:pt x="32" y="4"/>
                      <a:pt x="32" y="4"/>
                      <a:pt x="33" y="5"/>
                    </a:cubicBezTo>
                    <a:cubicBezTo>
                      <a:pt x="34" y="5"/>
                      <a:pt x="34" y="4"/>
                      <a:pt x="34" y="4"/>
                    </a:cubicBezTo>
                    <a:cubicBezTo>
                      <a:pt x="36" y="4"/>
                      <a:pt x="37" y="4"/>
                      <a:pt x="38" y="4"/>
                    </a:cubicBezTo>
                    <a:cubicBezTo>
                      <a:pt x="38" y="4"/>
                      <a:pt x="39" y="5"/>
                      <a:pt x="39" y="4"/>
                    </a:cubicBezTo>
                    <a:cubicBezTo>
                      <a:pt x="39" y="3"/>
                      <a:pt x="39" y="3"/>
                      <a:pt x="39" y="2"/>
                    </a:cubicBezTo>
                    <a:cubicBezTo>
                      <a:pt x="39" y="1"/>
                      <a:pt x="39" y="1"/>
                      <a:pt x="40" y="1"/>
                    </a:cubicBezTo>
                    <a:cubicBezTo>
                      <a:pt x="40" y="2"/>
                      <a:pt x="41" y="2"/>
                      <a:pt x="41" y="2"/>
                    </a:cubicBezTo>
                    <a:cubicBezTo>
                      <a:pt x="42" y="2"/>
                      <a:pt x="42" y="3"/>
                      <a:pt x="43" y="3"/>
                    </a:cubicBezTo>
                    <a:cubicBezTo>
                      <a:pt x="43" y="3"/>
                      <a:pt x="44" y="3"/>
                      <a:pt x="44" y="3"/>
                    </a:cubicBezTo>
                    <a:cubicBezTo>
                      <a:pt x="44" y="4"/>
                      <a:pt x="44" y="4"/>
                      <a:pt x="45" y="4"/>
                    </a:cubicBezTo>
                    <a:cubicBezTo>
                      <a:pt x="45" y="5"/>
                      <a:pt x="45" y="5"/>
                      <a:pt x="46" y="5"/>
                    </a:cubicBezTo>
                    <a:cubicBezTo>
                      <a:pt x="46" y="4"/>
                      <a:pt x="46" y="3"/>
                      <a:pt x="47" y="3"/>
                    </a:cubicBezTo>
                    <a:cubicBezTo>
                      <a:pt x="49" y="2"/>
                      <a:pt x="49" y="4"/>
                      <a:pt x="50" y="5"/>
                    </a:cubicBezTo>
                    <a:cubicBezTo>
                      <a:pt x="51" y="4"/>
                      <a:pt x="51" y="3"/>
                      <a:pt x="51" y="2"/>
                    </a:cubicBezTo>
                    <a:cubicBezTo>
                      <a:pt x="50" y="1"/>
                      <a:pt x="49" y="1"/>
                      <a:pt x="50" y="0"/>
                    </a:cubicBezTo>
                    <a:cubicBezTo>
                      <a:pt x="51" y="0"/>
                      <a:pt x="52" y="0"/>
                      <a:pt x="53" y="0"/>
                    </a:cubicBezTo>
                    <a:cubicBezTo>
                      <a:pt x="54" y="0"/>
                      <a:pt x="55" y="0"/>
                      <a:pt x="55" y="0"/>
                    </a:cubicBezTo>
                    <a:cubicBezTo>
                      <a:pt x="56" y="0"/>
                      <a:pt x="56" y="1"/>
                      <a:pt x="56" y="1"/>
                    </a:cubicBezTo>
                    <a:cubicBezTo>
                      <a:pt x="56" y="2"/>
                      <a:pt x="56" y="2"/>
                      <a:pt x="57" y="2"/>
                    </a:cubicBezTo>
                    <a:cubicBezTo>
                      <a:pt x="57" y="2"/>
                      <a:pt x="57" y="1"/>
                      <a:pt x="58" y="1"/>
                    </a:cubicBezTo>
                    <a:cubicBezTo>
                      <a:pt x="58" y="1"/>
                      <a:pt x="59" y="1"/>
                      <a:pt x="59" y="1"/>
                    </a:cubicBezTo>
                    <a:cubicBezTo>
                      <a:pt x="60" y="1"/>
                      <a:pt x="61" y="1"/>
                      <a:pt x="61" y="2"/>
                    </a:cubicBezTo>
                    <a:cubicBezTo>
                      <a:pt x="62" y="3"/>
                      <a:pt x="60" y="5"/>
                      <a:pt x="62" y="4"/>
                    </a:cubicBezTo>
                    <a:cubicBezTo>
                      <a:pt x="63" y="3"/>
                      <a:pt x="63" y="3"/>
                      <a:pt x="64" y="4"/>
                    </a:cubicBezTo>
                    <a:cubicBezTo>
                      <a:pt x="64" y="4"/>
                      <a:pt x="64" y="5"/>
                      <a:pt x="64" y="5"/>
                    </a:cubicBezTo>
                    <a:cubicBezTo>
                      <a:pt x="64" y="5"/>
                      <a:pt x="64" y="5"/>
                      <a:pt x="65" y="5"/>
                    </a:cubicBezTo>
                    <a:cubicBezTo>
                      <a:pt x="65" y="4"/>
                      <a:pt x="65" y="5"/>
                      <a:pt x="66" y="5"/>
                    </a:cubicBezTo>
                    <a:cubicBezTo>
                      <a:pt x="67" y="5"/>
                      <a:pt x="67" y="5"/>
                      <a:pt x="67" y="6"/>
                    </a:cubicBezTo>
                    <a:cubicBezTo>
                      <a:pt x="67" y="7"/>
                      <a:pt x="67" y="9"/>
                      <a:pt x="68" y="10"/>
                    </a:cubicBezTo>
                    <a:cubicBezTo>
                      <a:pt x="69" y="11"/>
                      <a:pt x="69" y="10"/>
                      <a:pt x="70" y="11"/>
                    </a:cubicBezTo>
                    <a:cubicBezTo>
                      <a:pt x="70" y="11"/>
                      <a:pt x="70" y="11"/>
                      <a:pt x="70" y="12"/>
                    </a:cubicBezTo>
                    <a:cubicBezTo>
                      <a:pt x="70" y="12"/>
                      <a:pt x="70" y="14"/>
                      <a:pt x="71" y="14"/>
                    </a:cubicBezTo>
                    <a:cubicBezTo>
                      <a:pt x="71" y="13"/>
                      <a:pt x="71" y="12"/>
                      <a:pt x="71" y="12"/>
                    </a:cubicBezTo>
                    <a:cubicBezTo>
                      <a:pt x="71" y="11"/>
                      <a:pt x="71" y="11"/>
                      <a:pt x="72" y="11"/>
                    </a:cubicBezTo>
                    <a:cubicBezTo>
                      <a:pt x="72" y="11"/>
                      <a:pt x="72" y="11"/>
                      <a:pt x="73" y="11"/>
                    </a:cubicBezTo>
                    <a:cubicBezTo>
                      <a:pt x="73" y="12"/>
                      <a:pt x="72" y="14"/>
                      <a:pt x="72" y="14"/>
                    </a:cubicBezTo>
                    <a:cubicBezTo>
                      <a:pt x="73" y="15"/>
                      <a:pt x="74" y="14"/>
                      <a:pt x="74" y="15"/>
                    </a:cubicBezTo>
                    <a:cubicBezTo>
                      <a:pt x="75" y="16"/>
                      <a:pt x="75" y="18"/>
                      <a:pt x="77" y="17"/>
                    </a:cubicBezTo>
                    <a:cubicBezTo>
                      <a:pt x="78" y="17"/>
                      <a:pt x="79" y="16"/>
                      <a:pt x="79" y="17"/>
                    </a:cubicBezTo>
                    <a:cubicBezTo>
                      <a:pt x="80" y="18"/>
                      <a:pt x="79" y="18"/>
                      <a:pt x="80" y="18"/>
                    </a:cubicBezTo>
                    <a:cubicBezTo>
                      <a:pt x="80" y="19"/>
                      <a:pt x="80" y="20"/>
                      <a:pt x="81" y="20"/>
                    </a:cubicBezTo>
                    <a:cubicBezTo>
                      <a:pt x="82" y="21"/>
                      <a:pt x="82" y="21"/>
                      <a:pt x="83" y="21"/>
                    </a:cubicBezTo>
                    <a:cubicBezTo>
                      <a:pt x="84" y="21"/>
                      <a:pt x="84" y="21"/>
                      <a:pt x="84" y="21"/>
                    </a:cubicBezTo>
                    <a:cubicBezTo>
                      <a:pt x="84" y="22"/>
                      <a:pt x="84" y="22"/>
                      <a:pt x="85" y="23"/>
                    </a:cubicBezTo>
                    <a:cubicBezTo>
                      <a:pt x="85" y="23"/>
                      <a:pt x="85" y="23"/>
                      <a:pt x="85" y="24"/>
                    </a:cubicBezTo>
                    <a:cubicBezTo>
                      <a:pt x="86" y="24"/>
                      <a:pt x="86" y="22"/>
                      <a:pt x="87" y="22"/>
                    </a:cubicBezTo>
                    <a:cubicBezTo>
                      <a:pt x="88" y="22"/>
                      <a:pt x="88" y="23"/>
                      <a:pt x="88" y="24"/>
                    </a:cubicBezTo>
                    <a:cubicBezTo>
                      <a:pt x="88" y="25"/>
                      <a:pt x="88" y="25"/>
                      <a:pt x="89" y="25"/>
                    </a:cubicBezTo>
                    <a:cubicBezTo>
                      <a:pt x="89" y="26"/>
                      <a:pt x="90" y="26"/>
                      <a:pt x="90" y="26"/>
                    </a:cubicBezTo>
                    <a:cubicBezTo>
                      <a:pt x="90" y="26"/>
                      <a:pt x="90" y="27"/>
                      <a:pt x="90" y="27"/>
                    </a:cubicBezTo>
                    <a:cubicBezTo>
                      <a:pt x="90" y="28"/>
                      <a:pt x="92" y="28"/>
                      <a:pt x="92" y="29"/>
                    </a:cubicBezTo>
                    <a:cubicBezTo>
                      <a:pt x="93" y="30"/>
                      <a:pt x="93" y="30"/>
                      <a:pt x="93" y="31"/>
                    </a:cubicBezTo>
                    <a:cubicBezTo>
                      <a:pt x="93" y="31"/>
                      <a:pt x="92" y="31"/>
                      <a:pt x="92" y="32"/>
                    </a:cubicBezTo>
                    <a:cubicBezTo>
                      <a:pt x="92" y="33"/>
                      <a:pt x="95" y="34"/>
                      <a:pt x="95" y="35"/>
                    </a:cubicBezTo>
                    <a:cubicBezTo>
                      <a:pt x="96" y="36"/>
                      <a:pt x="94" y="36"/>
                      <a:pt x="93" y="36"/>
                    </a:cubicBezTo>
                    <a:cubicBezTo>
                      <a:pt x="93" y="38"/>
                      <a:pt x="93" y="40"/>
                      <a:pt x="93" y="42"/>
                    </a:cubicBezTo>
                    <a:cubicBezTo>
                      <a:pt x="92" y="42"/>
                      <a:pt x="90" y="41"/>
                      <a:pt x="89" y="42"/>
                    </a:cubicBezTo>
                    <a:cubicBezTo>
                      <a:pt x="88" y="43"/>
                      <a:pt x="88" y="43"/>
                      <a:pt x="89" y="44"/>
                    </a:cubicBezTo>
                    <a:cubicBezTo>
                      <a:pt x="89" y="46"/>
                      <a:pt x="86" y="46"/>
                      <a:pt x="86" y="45"/>
                    </a:cubicBezTo>
                    <a:cubicBezTo>
                      <a:pt x="85" y="45"/>
                      <a:pt x="85" y="47"/>
                      <a:pt x="84" y="47"/>
                    </a:cubicBezTo>
                    <a:cubicBezTo>
                      <a:pt x="82" y="48"/>
                      <a:pt x="82" y="47"/>
                      <a:pt x="82" y="45"/>
                    </a:cubicBezTo>
                    <a:cubicBezTo>
                      <a:pt x="81" y="45"/>
                      <a:pt x="81" y="44"/>
                      <a:pt x="81" y="43"/>
                    </a:cubicBezTo>
                    <a:cubicBezTo>
                      <a:pt x="81" y="43"/>
                      <a:pt x="80" y="43"/>
                      <a:pt x="80" y="43"/>
                    </a:cubicBezTo>
                    <a:cubicBezTo>
                      <a:pt x="80" y="42"/>
                      <a:pt x="80" y="42"/>
                      <a:pt x="80" y="41"/>
                    </a:cubicBezTo>
                    <a:cubicBezTo>
                      <a:pt x="79" y="41"/>
                      <a:pt x="78" y="41"/>
                      <a:pt x="78" y="41"/>
                    </a:cubicBezTo>
                    <a:cubicBezTo>
                      <a:pt x="77" y="40"/>
                      <a:pt x="78" y="38"/>
                      <a:pt x="76" y="37"/>
                    </a:cubicBezTo>
                    <a:cubicBezTo>
                      <a:pt x="75" y="39"/>
                      <a:pt x="76" y="41"/>
                      <a:pt x="73" y="40"/>
                    </a:cubicBezTo>
                    <a:cubicBezTo>
                      <a:pt x="72" y="40"/>
                      <a:pt x="73" y="38"/>
                      <a:pt x="72" y="36"/>
                    </a:cubicBezTo>
                    <a:cubicBezTo>
                      <a:pt x="71" y="36"/>
                      <a:pt x="69" y="37"/>
                      <a:pt x="69" y="38"/>
                    </a:cubicBezTo>
                    <a:cubicBezTo>
                      <a:pt x="70" y="38"/>
                      <a:pt x="70" y="39"/>
                      <a:pt x="71" y="39"/>
                    </a:cubicBezTo>
                    <a:cubicBezTo>
                      <a:pt x="71" y="40"/>
                      <a:pt x="71" y="40"/>
                      <a:pt x="71" y="41"/>
                    </a:cubicBezTo>
                    <a:cubicBezTo>
                      <a:pt x="71" y="42"/>
                      <a:pt x="71" y="42"/>
                      <a:pt x="71" y="43"/>
                    </a:cubicBezTo>
                    <a:cubicBezTo>
                      <a:pt x="70" y="43"/>
                      <a:pt x="71" y="43"/>
                      <a:pt x="71" y="44"/>
                    </a:cubicBezTo>
                    <a:cubicBezTo>
                      <a:pt x="73" y="45"/>
                      <a:pt x="72" y="46"/>
                      <a:pt x="71" y="48"/>
                    </a:cubicBezTo>
                    <a:cubicBezTo>
                      <a:pt x="71" y="48"/>
                      <a:pt x="72" y="49"/>
                      <a:pt x="72" y="49"/>
                    </a:cubicBezTo>
                    <a:cubicBezTo>
                      <a:pt x="72" y="50"/>
                      <a:pt x="68" y="49"/>
                      <a:pt x="68" y="49"/>
                    </a:cubicBezTo>
                    <a:cubicBezTo>
                      <a:pt x="67" y="48"/>
                      <a:pt x="65" y="47"/>
                      <a:pt x="66" y="46"/>
                    </a:cubicBezTo>
                    <a:cubicBezTo>
                      <a:pt x="66" y="45"/>
                      <a:pt x="67" y="45"/>
                      <a:pt x="67" y="44"/>
                    </a:cubicBezTo>
                    <a:cubicBezTo>
                      <a:pt x="66" y="44"/>
                      <a:pt x="63" y="44"/>
                      <a:pt x="63" y="43"/>
                    </a:cubicBezTo>
                    <a:cubicBezTo>
                      <a:pt x="62" y="42"/>
                      <a:pt x="63" y="41"/>
                      <a:pt x="64" y="41"/>
                    </a:cubicBezTo>
                    <a:cubicBezTo>
                      <a:pt x="62" y="42"/>
                      <a:pt x="58" y="45"/>
                      <a:pt x="57" y="41"/>
                    </a:cubicBezTo>
                    <a:cubicBezTo>
                      <a:pt x="57" y="41"/>
                      <a:pt x="57" y="41"/>
                      <a:pt x="56" y="41"/>
                    </a:cubicBezTo>
                    <a:cubicBezTo>
                      <a:pt x="56" y="42"/>
                      <a:pt x="55" y="42"/>
                      <a:pt x="54" y="42"/>
                    </a:cubicBezTo>
                    <a:cubicBezTo>
                      <a:pt x="53" y="42"/>
                      <a:pt x="50" y="42"/>
                      <a:pt x="51" y="40"/>
                    </a:cubicBezTo>
                    <a:cubicBezTo>
                      <a:pt x="51" y="39"/>
                      <a:pt x="52" y="39"/>
                      <a:pt x="53" y="38"/>
                    </a:cubicBezTo>
                    <a:cubicBezTo>
                      <a:pt x="54" y="38"/>
                      <a:pt x="54" y="38"/>
                      <a:pt x="54" y="37"/>
                    </a:cubicBezTo>
                    <a:cubicBezTo>
                      <a:pt x="55" y="37"/>
                      <a:pt x="56" y="37"/>
                      <a:pt x="57" y="36"/>
                    </a:cubicBezTo>
                    <a:cubicBezTo>
                      <a:pt x="57" y="36"/>
                      <a:pt x="57" y="36"/>
                      <a:pt x="58" y="36"/>
                    </a:cubicBezTo>
                    <a:cubicBezTo>
                      <a:pt x="58" y="36"/>
                      <a:pt x="59" y="36"/>
                      <a:pt x="59" y="36"/>
                    </a:cubicBezTo>
                    <a:cubicBezTo>
                      <a:pt x="59" y="35"/>
                      <a:pt x="59" y="34"/>
                      <a:pt x="60" y="34"/>
                    </a:cubicBezTo>
                    <a:cubicBezTo>
                      <a:pt x="61" y="33"/>
                      <a:pt x="61" y="34"/>
                      <a:pt x="61" y="33"/>
                    </a:cubicBezTo>
                    <a:cubicBezTo>
                      <a:pt x="61" y="31"/>
                      <a:pt x="59" y="32"/>
                      <a:pt x="58" y="31"/>
                    </a:cubicBezTo>
                    <a:cubicBezTo>
                      <a:pt x="58" y="30"/>
                      <a:pt x="58" y="29"/>
                      <a:pt x="59" y="28"/>
                    </a:cubicBezTo>
                    <a:cubicBezTo>
                      <a:pt x="59" y="29"/>
                      <a:pt x="59" y="29"/>
                      <a:pt x="58" y="29"/>
                    </a:cubicBezTo>
                    <a:cubicBezTo>
                      <a:pt x="57" y="30"/>
                      <a:pt x="55" y="29"/>
                      <a:pt x="54" y="29"/>
                    </a:cubicBezTo>
                    <a:cubicBezTo>
                      <a:pt x="53" y="29"/>
                      <a:pt x="52" y="29"/>
                      <a:pt x="51" y="28"/>
                    </a:cubicBezTo>
                    <a:cubicBezTo>
                      <a:pt x="50" y="28"/>
                      <a:pt x="50" y="27"/>
                      <a:pt x="49" y="26"/>
                    </a:cubicBezTo>
                    <a:cubicBezTo>
                      <a:pt x="49" y="27"/>
                      <a:pt x="50" y="28"/>
                      <a:pt x="49" y="29"/>
                    </a:cubicBezTo>
                    <a:cubicBezTo>
                      <a:pt x="48" y="30"/>
                      <a:pt x="47" y="29"/>
                      <a:pt x="46" y="29"/>
                    </a:cubicBezTo>
                    <a:cubicBezTo>
                      <a:pt x="46" y="29"/>
                      <a:pt x="45" y="29"/>
                      <a:pt x="45" y="29"/>
                    </a:cubicBezTo>
                    <a:cubicBezTo>
                      <a:pt x="45" y="28"/>
                      <a:pt x="44" y="28"/>
                      <a:pt x="44" y="28"/>
                    </a:cubicBezTo>
                    <a:cubicBezTo>
                      <a:pt x="43" y="28"/>
                      <a:pt x="43" y="29"/>
                      <a:pt x="43" y="29"/>
                    </a:cubicBezTo>
                    <a:cubicBezTo>
                      <a:pt x="42" y="30"/>
                      <a:pt x="41" y="30"/>
                      <a:pt x="41" y="30"/>
                    </a:cubicBezTo>
                    <a:cubicBezTo>
                      <a:pt x="39" y="30"/>
                      <a:pt x="39" y="30"/>
                      <a:pt x="38" y="32"/>
                    </a:cubicBezTo>
                    <a:cubicBezTo>
                      <a:pt x="38" y="32"/>
                      <a:pt x="38" y="33"/>
                      <a:pt x="37" y="33"/>
                    </a:cubicBezTo>
                    <a:cubicBezTo>
                      <a:pt x="36" y="33"/>
                      <a:pt x="35" y="32"/>
                      <a:pt x="34" y="32"/>
                    </a:cubicBezTo>
                    <a:cubicBezTo>
                      <a:pt x="33" y="32"/>
                      <a:pt x="32" y="35"/>
                      <a:pt x="31" y="35"/>
                    </a:cubicBezTo>
                    <a:cubicBezTo>
                      <a:pt x="29" y="36"/>
                      <a:pt x="30" y="33"/>
                      <a:pt x="29" y="33"/>
                    </a:cubicBezTo>
                    <a:cubicBezTo>
                      <a:pt x="28" y="33"/>
                      <a:pt x="27" y="35"/>
                      <a:pt x="27" y="35"/>
                    </a:cubicBezTo>
                    <a:cubicBezTo>
                      <a:pt x="27" y="36"/>
                      <a:pt x="28" y="36"/>
                      <a:pt x="28" y="37"/>
                    </a:cubicBezTo>
                    <a:cubicBezTo>
                      <a:pt x="28" y="39"/>
                      <a:pt x="24" y="37"/>
                      <a:pt x="23" y="37"/>
                    </a:cubicBezTo>
                    <a:cubicBezTo>
                      <a:pt x="23" y="38"/>
                      <a:pt x="23" y="40"/>
                      <a:pt x="21" y="40"/>
                    </a:cubicBezTo>
                    <a:cubicBezTo>
                      <a:pt x="21" y="40"/>
                      <a:pt x="20" y="40"/>
                      <a:pt x="20" y="40"/>
                    </a:cubicBezTo>
                    <a:cubicBezTo>
                      <a:pt x="20" y="40"/>
                      <a:pt x="19" y="40"/>
                      <a:pt x="19" y="39"/>
                    </a:cubicBezTo>
                    <a:cubicBezTo>
                      <a:pt x="18" y="39"/>
                      <a:pt x="17" y="39"/>
                      <a:pt x="17" y="38"/>
                    </a:cubicBezTo>
                    <a:cubicBezTo>
                      <a:pt x="17" y="36"/>
                      <a:pt x="20" y="36"/>
                      <a:pt x="21" y="36"/>
                    </a:cubicBezTo>
                    <a:cubicBezTo>
                      <a:pt x="21" y="35"/>
                      <a:pt x="20" y="34"/>
                      <a:pt x="21" y="33"/>
                    </a:cubicBezTo>
                    <a:cubicBezTo>
                      <a:pt x="22" y="33"/>
                      <a:pt x="24" y="33"/>
                      <a:pt x="25" y="33"/>
                    </a:cubicBezTo>
                    <a:cubicBezTo>
                      <a:pt x="25" y="32"/>
                      <a:pt x="25" y="29"/>
                      <a:pt x="27" y="30"/>
                    </a:cubicBezTo>
                    <a:cubicBezTo>
                      <a:pt x="26" y="30"/>
                      <a:pt x="25" y="30"/>
                      <a:pt x="24" y="29"/>
                    </a:cubicBezTo>
                    <a:cubicBezTo>
                      <a:pt x="23" y="29"/>
                      <a:pt x="22" y="29"/>
                      <a:pt x="22" y="29"/>
                    </a:cubicBezTo>
                    <a:cubicBezTo>
                      <a:pt x="21" y="28"/>
                      <a:pt x="21" y="27"/>
                      <a:pt x="21" y="26"/>
                    </a:cubicBezTo>
                    <a:cubicBezTo>
                      <a:pt x="20" y="26"/>
                      <a:pt x="18" y="28"/>
                      <a:pt x="17" y="26"/>
                    </a:cubicBezTo>
                    <a:cubicBezTo>
                      <a:pt x="16" y="25"/>
                      <a:pt x="17" y="25"/>
                      <a:pt x="16" y="24"/>
                    </a:cubicBezTo>
                    <a:cubicBezTo>
                      <a:pt x="16" y="23"/>
                      <a:pt x="16" y="24"/>
                      <a:pt x="16" y="24"/>
                    </a:cubicBezTo>
                    <a:cubicBezTo>
                      <a:pt x="15" y="24"/>
                      <a:pt x="14" y="24"/>
                      <a:pt x="13" y="24"/>
                    </a:cubicBezTo>
                    <a:cubicBezTo>
                      <a:pt x="13" y="24"/>
                      <a:pt x="11" y="24"/>
                      <a:pt x="11" y="24"/>
                    </a:cubicBezTo>
                    <a:cubicBezTo>
                      <a:pt x="11" y="25"/>
                      <a:pt x="11" y="25"/>
                      <a:pt x="10" y="25"/>
                    </a:cubicBezTo>
                    <a:cubicBezTo>
                      <a:pt x="10" y="26"/>
                      <a:pt x="9" y="26"/>
                      <a:pt x="8" y="26"/>
                    </a:cubicBezTo>
                    <a:cubicBezTo>
                      <a:pt x="7" y="26"/>
                      <a:pt x="7" y="25"/>
                      <a:pt x="7" y="25"/>
                    </a:cubicBezTo>
                    <a:cubicBezTo>
                      <a:pt x="7" y="26"/>
                      <a:pt x="6" y="27"/>
                      <a:pt x="5" y="27"/>
                    </a:cubicBezTo>
                    <a:cubicBezTo>
                      <a:pt x="4" y="27"/>
                      <a:pt x="4" y="25"/>
                      <a:pt x="3" y="24"/>
                    </a:cubicBezTo>
                    <a:cubicBezTo>
                      <a:pt x="2" y="25"/>
                      <a:pt x="2" y="25"/>
                      <a:pt x="1" y="24"/>
                    </a:cubicBezTo>
                    <a:cubicBezTo>
                      <a:pt x="0" y="23"/>
                      <a:pt x="1" y="25"/>
                      <a:pt x="1"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17">
                <a:extLst>
                  <a:ext uri="{FF2B5EF4-FFF2-40B4-BE49-F238E27FC236}">
                    <a16:creationId xmlns="" xmlns:a16="http://schemas.microsoft.com/office/drawing/2014/main" id="{FC141EBC-E7E0-4C84-A50A-BEDF2E77845A}"/>
                  </a:ext>
                </a:extLst>
              </p:cNvPr>
              <p:cNvSpPr>
                <a:spLocks/>
              </p:cNvSpPr>
              <p:nvPr/>
            </p:nvSpPr>
            <p:spPr bwMode="auto">
              <a:xfrm>
                <a:off x="10670568" y="5836596"/>
                <a:ext cx="233942" cy="172378"/>
              </a:xfrm>
              <a:custGeom>
                <a:avLst/>
                <a:gdLst>
                  <a:gd name="T0" fmla="*/ 4 w 54"/>
                  <a:gd name="T1" fmla="*/ 32 h 40"/>
                  <a:gd name="T2" fmla="*/ 5 w 54"/>
                  <a:gd name="T3" fmla="*/ 29 h 40"/>
                  <a:gd name="T4" fmla="*/ 2 w 54"/>
                  <a:gd name="T5" fmla="*/ 21 h 40"/>
                  <a:gd name="T6" fmla="*/ 3 w 54"/>
                  <a:gd name="T7" fmla="*/ 18 h 40"/>
                  <a:gd name="T8" fmla="*/ 5 w 54"/>
                  <a:gd name="T9" fmla="*/ 14 h 40"/>
                  <a:gd name="T10" fmla="*/ 4 w 54"/>
                  <a:gd name="T11" fmla="*/ 7 h 40"/>
                  <a:gd name="T12" fmla="*/ 7 w 54"/>
                  <a:gd name="T13" fmla="*/ 10 h 40"/>
                  <a:gd name="T14" fmla="*/ 10 w 54"/>
                  <a:gd name="T15" fmla="*/ 11 h 40"/>
                  <a:gd name="T16" fmla="*/ 13 w 54"/>
                  <a:gd name="T17" fmla="*/ 10 h 40"/>
                  <a:gd name="T18" fmla="*/ 17 w 54"/>
                  <a:gd name="T19" fmla="*/ 6 h 40"/>
                  <a:gd name="T20" fmla="*/ 18 w 54"/>
                  <a:gd name="T21" fmla="*/ 2 h 40"/>
                  <a:gd name="T22" fmla="*/ 22 w 54"/>
                  <a:gd name="T23" fmla="*/ 2 h 40"/>
                  <a:gd name="T24" fmla="*/ 25 w 54"/>
                  <a:gd name="T25" fmla="*/ 1 h 40"/>
                  <a:gd name="T26" fmla="*/ 29 w 54"/>
                  <a:gd name="T27" fmla="*/ 4 h 40"/>
                  <a:gd name="T28" fmla="*/ 34 w 54"/>
                  <a:gd name="T29" fmla="*/ 4 h 40"/>
                  <a:gd name="T30" fmla="*/ 36 w 54"/>
                  <a:gd name="T31" fmla="*/ 7 h 40"/>
                  <a:gd name="T32" fmla="*/ 37 w 54"/>
                  <a:gd name="T33" fmla="*/ 9 h 40"/>
                  <a:gd name="T34" fmla="*/ 37 w 54"/>
                  <a:gd name="T35" fmla="*/ 15 h 40"/>
                  <a:gd name="T36" fmla="*/ 39 w 54"/>
                  <a:gd name="T37" fmla="*/ 20 h 40"/>
                  <a:gd name="T38" fmla="*/ 40 w 54"/>
                  <a:gd name="T39" fmla="*/ 18 h 40"/>
                  <a:gd name="T40" fmla="*/ 43 w 54"/>
                  <a:gd name="T41" fmla="*/ 17 h 40"/>
                  <a:gd name="T42" fmla="*/ 45 w 54"/>
                  <a:gd name="T43" fmla="*/ 19 h 40"/>
                  <a:gd name="T44" fmla="*/ 49 w 54"/>
                  <a:gd name="T45" fmla="*/ 18 h 40"/>
                  <a:gd name="T46" fmla="*/ 51 w 54"/>
                  <a:gd name="T47" fmla="*/ 21 h 40"/>
                  <a:gd name="T48" fmla="*/ 52 w 54"/>
                  <a:gd name="T49" fmla="*/ 25 h 40"/>
                  <a:gd name="T50" fmla="*/ 54 w 54"/>
                  <a:gd name="T51" fmla="*/ 27 h 40"/>
                  <a:gd name="T52" fmla="*/ 50 w 54"/>
                  <a:gd name="T53" fmla="*/ 29 h 40"/>
                  <a:gd name="T54" fmla="*/ 46 w 54"/>
                  <a:gd name="T55" fmla="*/ 31 h 40"/>
                  <a:gd name="T56" fmla="*/ 43 w 54"/>
                  <a:gd name="T57" fmla="*/ 33 h 40"/>
                  <a:gd name="T58" fmla="*/ 44 w 54"/>
                  <a:gd name="T59" fmla="*/ 34 h 40"/>
                  <a:gd name="T60" fmla="*/ 43 w 54"/>
                  <a:gd name="T61" fmla="*/ 39 h 40"/>
                  <a:gd name="T62" fmla="*/ 35 w 54"/>
                  <a:gd name="T63" fmla="*/ 39 h 40"/>
                  <a:gd name="T64" fmla="*/ 29 w 54"/>
                  <a:gd name="T65" fmla="*/ 37 h 40"/>
                  <a:gd name="T66" fmla="*/ 27 w 54"/>
                  <a:gd name="T67" fmla="*/ 37 h 40"/>
                  <a:gd name="T68" fmla="*/ 20 w 54"/>
                  <a:gd name="T69" fmla="*/ 34 h 40"/>
                  <a:gd name="T70" fmla="*/ 16 w 54"/>
                  <a:gd name="T71" fmla="*/ 34 h 40"/>
                  <a:gd name="T72" fmla="*/ 10 w 54"/>
                  <a:gd name="T73" fmla="*/ 37 h 40"/>
                  <a:gd name="T74" fmla="*/ 7 w 54"/>
                  <a:gd name="T75" fmla="*/ 36 h 40"/>
                  <a:gd name="T76" fmla="*/ 7 w 54"/>
                  <a:gd name="T77" fmla="*/ 3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4" h="40">
                    <a:moveTo>
                      <a:pt x="7" y="34"/>
                    </a:moveTo>
                    <a:cubicBezTo>
                      <a:pt x="6" y="34"/>
                      <a:pt x="4" y="33"/>
                      <a:pt x="4" y="32"/>
                    </a:cubicBezTo>
                    <a:cubicBezTo>
                      <a:pt x="4" y="32"/>
                      <a:pt x="4" y="31"/>
                      <a:pt x="4" y="31"/>
                    </a:cubicBezTo>
                    <a:cubicBezTo>
                      <a:pt x="4" y="30"/>
                      <a:pt x="5" y="30"/>
                      <a:pt x="5" y="29"/>
                    </a:cubicBezTo>
                    <a:cubicBezTo>
                      <a:pt x="3" y="28"/>
                      <a:pt x="2" y="27"/>
                      <a:pt x="1" y="26"/>
                    </a:cubicBezTo>
                    <a:cubicBezTo>
                      <a:pt x="1" y="24"/>
                      <a:pt x="3" y="22"/>
                      <a:pt x="2" y="21"/>
                    </a:cubicBezTo>
                    <a:cubicBezTo>
                      <a:pt x="1" y="20"/>
                      <a:pt x="0" y="20"/>
                      <a:pt x="2" y="19"/>
                    </a:cubicBezTo>
                    <a:cubicBezTo>
                      <a:pt x="2" y="19"/>
                      <a:pt x="3" y="19"/>
                      <a:pt x="3" y="18"/>
                    </a:cubicBezTo>
                    <a:cubicBezTo>
                      <a:pt x="4" y="17"/>
                      <a:pt x="3" y="17"/>
                      <a:pt x="3" y="16"/>
                    </a:cubicBezTo>
                    <a:cubicBezTo>
                      <a:pt x="3" y="15"/>
                      <a:pt x="4" y="14"/>
                      <a:pt x="5" y="14"/>
                    </a:cubicBezTo>
                    <a:cubicBezTo>
                      <a:pt x="4" y="13"/>
                      <a:pt x="3" y="12"/>
                      <a:pt x="3" y="11"/>
                    </a:cubicBezTo>
                    <a:cubicBezTo>
                      <a:pt x="3" y="9"/>
                      <a:pt x="3" y="8"/>
                      <a:pt x="4" y="7"/>
                    </a:cubicBezTo>
                    <a:cubicBezTo>
                      <a:pt x="4" y="6"/>
                      <a:pt x="5" y="6"/>
                      <a:pt x="6" y="7"/>
                    </a:cubicBezTo>
                    <a:cubicBezTo>
                      <a:pt x="6" y="7"/>
                      <a:pt x="6" y="9"/>
                      <a:pt x="7" y="10"/>
                    </a:cubicBezTo>
                    <a:cubicBezTo>
                      <a:pt x="7" y="9"/>
                      <a:pt x="8" y="8"/>
                      <a:pt x="9" y="8"/>
                    </a:cubicBezTo>
                    <a:cubicBezTo>
                      <a:pt x="10" y="8"/>
                      <a:pt x="10" y="10"/>
                      <a:pt x="10" y="11"/>
                    </a:cubicBezTo>
                    <a:cubicBezTo>
                      <a:pt x="10" y="11"/>
                      <a:pt x="11" y="11"/>
                      <a:pt x="11" y="10"/>
                    </a:cubicBezTo>
                    <a:cubicBezTo>
                      <a:pt x="11" y="10"/>
                      <a:pt x="12" y="10"/>
                      <a:pt x="13" y="10"/>
                    </a:cubicBezTo>
                    <a:cubicBezTo>
                      <a:pt x="13" y="9"/>
                      <a:pt x="13" y="8"/>
                      <a:pt x="12" y="8"/>
                    </a:cubicBezTo>
                    <a:cubicBezTo>
                      <a:pt x="12" y="5"/>
                      <a:pt x="15" y="5"/>
                      <a:pt x="17" y="6"/>
                    </a:cubicBezTo>
                    <a:cubicBezTo>
                      <a:pt x="17" y="5"/>
                      <a:pt x="17" y="5"/>
                      <a:pt x="17" y="4"/>
                    </a:cubicBezTo>
                    <a:cubicBezTo>
                      <a:pt x="17" y="4"/>
                      <a:pt x="17" y="3"/>
                      <a:pt x="18" y="2"/>
                    </a:cubicBezTo>
                    <a:cubicBezTo>
                      <a:pt x="18" y="2"/>
                      <a:pt x="19" y="1"/>
                      <a:pt x="20" y="1"/>
                    </a:cubicBezTo>
                    <a:cubicBezTo>
                      <a:pt x="21" y="1"/>
                      <a:pt x="21" y="2"/>
                      <a:pt x="22" y="2"/>
                    </a:cubicBezTo>
                    <a:cubicBezTo>
                      <a:pt x="22" y="2"/>
                      <a:pt x="22" y="2"/>
                      <a:pt x="22" y="2"/>
                    </a:cubicBezTo>
                    <a:cubicBezTo>
                      <a:pt x="23" y="1"/>
                      <a:pt x="24" y="0"/>
                      <a:pt x="25" y="1"/>
                    </a:cubicBezTo>
                    <a:cubicBezTo>
                      <a:pt x="26" y="2"/>
                      <a:pt x="24" y="6"/>
                      <a:pt x="27" y="5"/>
                    </a:cubicBezTo>
                    <a:cubicBezTo>
                      <a:pt x="28" y="5"/>
                      <a:pt x="28" y="4"/>
                      <a:pt x="29" y="4"/>
                    </a:cubicBezTo>
                    <a:cubicBezTo>
                      <a:pt x="30" y="5"/>
                      <a:pt x="31" y="6"/>
                      <a:pt x="32" y="7"/>
                    </a:cubicBezTo>
                    <a:cubicBezTo>
                      <a:pt x="32" y="7"/>
                      <a:pt x="33" y="5"/>
                      <a:pt x="34" y="4"/>
                    </a:cubicBezTo>
                    <a:cubicBezTo>
                      <a:pt x="34" y="4"/>
                      <a:pt x="35" y="3"/>
                      <a:pt x="36" y="4"/>
                    </a:cubicBezTo>
                    <a:cubicBezTo>
                      <a:pt x="36" y="5"/>
                      <a:pt x="36" y="6"/>
                      <a:pt x="36" y="7"/>
                    </a:cubicBezTo>
                    <a:cubicBezTo>
                      <a:pt x="36" y="7"/>
                      <a:pt x="36" y="8"/>
                      <a:pt x="37" y="8"/>
                    </a:cubicBezTo>
                    <a:cubicBezTo>
                      <a:pt x="37" y="8"/>
                      <a:pt x="37" y="8"/>
                      <a:pt x="37" y="9"/>
                    </a:cubicBezTo>
                    <a:cubicBezTo>
                      <a:pt x="38" y="10"/>
                      <a:pt x="38" y="12"/>
                      <a:pt x="38" y="13"/>
                    </a:cubicBezTo>
                    <a:cubicBezTo>
                      <a:pt x="37" y="14"/>
                      <a:pt x="37" y="14"/>
                      <a:pt x="37" y="15"/>
                    </a:cubicBezTo>
                    <a:cubicBezTo>
                      <a:pt x="36" y="17"/>
                      <a:pt x="38" y="16"/>
                      <a:pt x="38" y="17"/>
                    </a:cubicBezTo>
                    <a:cubicBezTo>
                      <a:pt x="39" y="18"/>
                      <a:pt x="39" y="19"/>
                      <a:pt x="39" y="20"/>
                    </a:cubicBezTo>
                    <a:cubicBezTo>
                      <a:pt x="39" y="20"/>
                      <a:pt x="39" y="21"/>
                      <a:pt x="38" y="22"/>
                    </a:cubicBezTo>
                    <a:cubicBezTo>
                      <a:pt x="38" y="21"/>
                      <a:pt x="40" y="19"/>
                      <a:pt x="40" y="18"/>
                    </a:cubicBezTo>
                    <a:cubicBezTo>
                      <a:pt x="40" y="18"/>
                      <a:pt x="41" y="17"/>
                      <a:pt x="41" y="17"/>
                    </a:cubicBezTo>
                    <a:cubicBezTo>
                      <a:pt x="42" y="16"/>
                      <a:pt x="43" y="16"/>
                      <a:pt x="43" y="17"/>
                    </a:cubicBezTo>
                    <a:cubicBezTo>
                      <a:pt x="43" y="17"/>
                      <a:pt x="43" y="18"/>
                      <a:pt x="43" y="19"/>
                    </a:cubicBezTo>
                    <a:cubicBezTo>
                      <a:pt x="43" y="19"/>
                      <a:pt x="44" y="18"/>
                      <a:pt x="45" y="19"/>
                    </a:cubicBezTo>
                    <a:cubicBezTo>
                      <a:pt x="46" y="19"/>
                      <a:pt x="45" y="21"/>
                      <a:pt x="46" y="21"/>
                    </a:cubicBezTo>
                    <a:cubicBezTo>
                      <a:pt x="47" y="21"/>
                      <a:pt x="48" y="18"/>
                      <a:pt x="49" y="18"/>
                    </a:cubicBezTo>
                    <a:cubicBezTo>
                      <a:pt x="50" y="18"/>
                      <a:pt x="51" y="18"/>
                      <a:pt x="51" y="18"/>
                    </a:cubicBezTo>
                    <a:cubicBezTo>
                      <a:pt x="52" y="19"/>
                      <a:pt x="51" y="20"/>
                      <a:pt x="51" y="21"/>
                    </a:cubicBezTo>
                    <a:cubicBezTo>
                      <a:pt x="52" y="21"/>
                      <a:pt x="52" y="21"/>
                      <a:pt x="52" y="22"/>
                    </a:cubicBezTo>
                    <a:cubicBezTo>
                      <a:pt x="52" y="23"/>
                      <a:pt x="52" y="24"/>
                      <a:pt x="52" y="25"/>
                    </a:cubicBezTo>
                    <a:cubicBezTo>
                      <a:pt x="52" y="26"/>
                      <a:pt x="52" y="26"/>
                      <a:pt x="53" y="26"/>
                    </a:cubicBezTo>
                    <a:cubicBezTo>
                      <a:pt x="54" y="26"/>
                      <a:pt x="54" y="26"/>
                      <a:pt x="54" y="27"/>
                    </a:cubicBezTo>
                    <a:cubicBezTo>
                      <a:pt x="54" y="27"/>
                      <a:pt x="54" y="28"/>
                      <a:pt x="54" y="28"/>
                    </a:cubicBezTo>
                    <a:cubicBezTo>
                      <a:pt x="53" y="29"/>
                      <a:pt x="52" y="29"/>
                      <a:pt x="50" y="29"/>
                    </a:cubicBezTo>
                    <a:cubicBezTo>
                      <a:pt x="50" y="29"/>
                      <a:pt x="48" y="29"/>
                      <a:pt x="47" y="29"/>
                    </a:cubicBezTo>
                    <a:cubicBezTo>
                      <a:pt x="47" y="30"/>
                      <a:pt x="47" y="31"/>
                      <a:pt x="46" y="31"/>
                    </a:cubicBezTo>
                    <a:cubicBezTo>
                      <a:pt x="45" y="31"/>
                      <a:pt x="44" y="29"/>
                      <a:pt x="43" y="29"/>
                    </a:cubicBezTo>
                    <a:cubicBezTo>
                      <a:pt x="41" y="29"/>
                      <a:pt x="43" y="32"/>
                      <a:pt x="43" y="33"/>
                    </a:cubicBezTo>
                    <a:cubicBezTo>
                      <a:pt x="43" y="33"/>
                      <a:pt x="43" y="33"/>
                      <a:pt x="43" y="34"/>
                    </a:cubicBezTo>
                    <a:cubicBezTo>
                      <a:pt x="44" y="34"/>
                      <a:pt x="44" y="34"/>
                      <a:pt x="44" y="34"/>
                    </a:cubicBezTo>
                    <a:cubicBezTo>
                      <a:pt x="44" y="35"/>
                      <a:pt x="42" y="36"/>
                      <a:pt x="41" y="36"/>
                    </a:cubicBezTo>
                    <a:cubicBezTo>
                      <a:pt x="42" y="37"/>
                      <a:pt x="43" y="38"/>
                      <a:pt x="43" y="39"/>
                    </a:cubicBezTo>
                    <a:cubicBezTo>
                      <a:pt x="42" y="40"/>
                      <a:pt x="41" y="40"/>
                      <a:pt x="40" y="40"/>
                    </a:cubicBezTo>
                    <a:cubicBezTo>
                      <a:pt x="38" y="40"/>
                      <a:pt x="37" y="39"/>
                      <a:pt x="35" y="39"/>
                    </a:cubicBezTo>
                    <a:cubicBezTo>
                      <a:pt x="34" y="39"/>
                      <a:pt x="34" y="40"/>
                      <a:pt x="32" y="39"/>
                    </a:cubicBezTo>
                    <a:cubicBezTo>
                      <a:pt x="31" y="39"/>
                      <a:pt x="30" y="37"/>
                      <a:pt x="29" y="37"/>
                    </a:cubicBezTo>
                    <a:cubicBezTo>
                      <a:pt x="29" y="36"/>
                      <a:pt x="28" y="35"/>
                      <a:pt x="28" y="35"/>
                    </a:cubicBezTo>
                    <a:cubicBezTo>
                      <a:pt x="27" y="35"/>
                      <a:pt x="27" y="36"/>
                      <a:pt x="27" y="37"/>
                    </a:cubicBezTo>
                    <a:cubicBezTo>
                      <a:pt x="26" y="38"/>
                      <a:pt x="23" y="37"/>
                      <a:pt x="22" y="35"/>
                    </a:cubicBezTo>
                    <a:cubicBezTo>
                      <a:pt x="22" y="34"/>
                      <a:pt x="22" y="34"/>
                      <a:pt x="20" y="34"/>
                    </a:cubicBezTo>
                    <a:cubicBezTo>
                      <a:pt x="19" y="34"/>
                      <a:pt x="18" y="35"/>
                      <a:pt x="17" y="35"/>
                    </a:cubicBezTo>
                    <a:cubicBezTo>
                      <a:pt x="17" y="35"/>
                      <a:pt x="16" y="34"/>
                      <a:pt x="16" y="34"/>
                    </a:cubicBezTo>
                    <a:cubicBezTo>
                      <a:pt x="15" y="35"/>
                      <a:pt x="14" y="36"/>
                      <a:pt x="13" y="36"/>
                    </a:cubicBezTo>
                    <a:cubicBezTo>
                      <a:pt x="12" y="37"/>
                      <a:pt x="11" y="37"/>
                      <a:pt x="10" y="37"/>
                    </a:cubicBezTo>
                    <a:cubicBezTo>
                      <a:pt x="9" y="37"/>
                      <a:pt x="9" y="36"/>
                      <a:pt x="9" y="36"/>
                    </a:cubicBezTo>
                    <a:cubicBezTo>
                      <a:pt x="8" y="36"/>
                      <a:pt x="8" y="36"/>
                      <a:pt x="7" y="36"/>
                    </a:cubicBezTo>
                    <a:cubicBezTo>
                      <a:pt x="7" y="36"/>
                      <a:pt x="6" y="36"/>
                      <a:pt x="6" y="36"/>
                    </a:cubicBezTo>
                    <a:cubicBezTo>
                      <a:pt x="5" y="36"/>
                      <a:pt x="5" y="35"/>
                      <a:pt x="7" y="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18">
                <a:extLst>
                  <a:ext uri="{FF2B5EF4-FFF2-40B4-BE49-F238E27FC236}">
                    <a16:creationId xmlns="" xmlns:a16="http://schemas.microsoft.com/office/drawing/2014/main" id="{7FCBCDE8-46D6-4924-81AA-7E17DD47EDE9}"/>
                  </a:ext>
                </a:extLst>
              </p:cNvPr>
              <p:cNvSpPr>
                <a:spLocks/>
              </p:cNvSpPr>
              <p:nvPr/>
            </p:nvSpPr>
            <p:spPr bwMode="auto">
              <a:xfrm>
                <a:off x="11196939" y="5522622"/>
                <a:ext cx="338600" cy="175457"/>
              </a:xfrm>
              <a:custGeom>
                <a:avLst/>
                <a:gdLst>
                  <a:gd name="T0" fmla="*/ 33 w 79"/>
                  <a:gd name="T1" fmla="*/ 28 h 41"/>
                  <a:gd name="T2" fmla="*/ 36 w 79"/>
                  <a:gd name="T3" fmla="*/ 30 h 41"/>
                  <a:gd name="T4" fmla="*/ 39 w 79"/>
                  <a:gd name="T5" fmla="*/ 34 h 41"/>
                  <a:gd name="T6" fmla="*/ 43 w 79"/>
                  <a:gd name="T7" fmla="*/ 34 h 41"/>
                  <a:gd name="T8" fmla="*/ 45 w 79"/>
                  <a:gd name="T9" fmla="*/ 37 h 41"/>
                  <a:gd name="T10" fmla="*/ 48 w 79"/>
                  <a:gd name="T11" fmla="*/ 39 h 41"/>
                  <a:gd name="T12" fmla="*/ 52 w 79"/>
                  <a:gd name="T13" fmla="*/ 39 h 41"/>
                  <a:gd name="T14" fmla="*/ 52 w 79"/>
                  <a:gd name="T15" fmla="*/ 37 h 41"/>
                  <a:gd name="T16" fmla="*/ 55 w 79"/>
                  <a:gd name="T17" fmla="*/ 38 h 41"/>
                  <a:gd name="T18" fmla="*/ 60 w 79"/>
                  <a:gd name="T19" fmla="*/ 39 h 41"/>
                  <a:gd name="T20" fmla="*/ 63 w 79"/>
                  <a:gd name="T21" fmla="*/ 37 h 41"/>
                  <a:gd name="T22" fmla="*/ 67 w 79"/>
                  <a:gd name="T23" fmla="*/ 41 h 41"/>
                  <a:gd name="T24" fmla="*/ 69 w 79"/>
                  <a:gd name="T25" fmla="*/ 37 h 41"/>
                  <a:gd name="T26" fmla="*/ 74 w 79"/>
                  <a:gd name="T27" fmla="*/ 36 h 41"/>
                  <a:gd name="T28" fmla="*/ 76 w 79"/>
                  <a:gd name="T29" fmla="*/ 36 h 41"/>
                  <a:gd name="T30" fmla="*/ 79 w 79"/>
                  <a:gd name="T31" fmla="*/ 32 h 41"/>
                  <a:gd name="T32" fmla="*/ 75 w 79"/>
                  <a:gd name="T33" fmla="*/ 31 h 41"/>
                  <a:gd name="T34" fmla="*/ 72 w 79"/>
                  <a:gd name="T35" fmla="*/ 31 h 41"/>
                  <a:gd name="T36" fmla="*/ 67 w 79"/>
                  <a:gd name="T37" fmla="*/ 31 h 41"/>
                  <a:gd name="T38" fmla="*/ 66 w 79"/>
                  <a:gd name="T39" fmla="*/ 26 h 41"/>
                  <a:gd name="T40" fmla="*/ 63 w 79"/>
                  <a:gd name="T41" fmla="*/ 20 h 41"/>
                  <a:gd name="T42" fmla="*/ 59 w 79"/>
                  <a:gd name="T43" fmla="*/ 22 h 41"/>
                  <a:gd name="T44" fmla="*/ 53 w 79"/>
                  <a:gd name="T45" fmla="*/ 21 h 41"/>
                  <a:gd name="T46" fmla="*/ 51 w 79"/>
                  <a:gd name="T47" fmla="*/ 20 h 41"/>
                  <a:gd name="T48" fmla="*/ 46 w 79"/>
                  <a:gd name="T49" fmla="*/ 28 h 41"/>
                  <a:gd name="T50" fmla="*/ 45 w 79"/>
                  <a:gd name="T51" fmla="*/ 24 h 41"/>
                  <a:gd name="T52" fmla="*/ 41 w 79"/>
                  <a:gd name="T53" fmla="*/ 23 h 41"/>
                  <a:gd name="T54" fmla="*/ 44 w 79"/>
                  <a:gd name="T55" fmla="*/ 22 h 41"/>
                  <a:gd name="T56" fmla="*/ 49 w 79"/>
                  <a:gd name="T57" fmla="*/ 19 h 41"/>
                  <a:gd name="T58" fmla="*/ 53 w 79"/>
                  <a:gd name="T59" fmla="*/ 17 h 41"/>
                  <a:gd name="T60" fmla="*/ 56 w 79"/>
                  <a:gd name="T61" fmla="*/ 12 h 41"/>
                  <a:gd name="T62" fmla="*/ 51 w 79"/>
                  <a:gd name="T63" fmla="*/ 9 h 41"/>
                  <a:gd name="T64" fmla="*/ 50 w 79"/>
                  <a:gd name="T65" fmla="*/ 5 h 41"/>
                  <a:gd name="T66" fmla="*/ 47 w 79"/>
                  <a:gd name="T67" fmla="*/ 5 h 41"/>
                  <a:gd name="T68" fmla="*/ 44 w 79"/>
                  <a:gd name="T69" fmla="*/ 10 h 41"/>
                  <a:gd name="T70" fmla="*/ 39 w 79"/>
                  <a:gd name="T71" fmla="*/ 10 h 41"/>
                  <a:gd name="T72" fmla="*/ 38 w 79"/>
                  <a:gd name="T73" fmla="*/ 10 h 41"/>
                  <a:gd name="T74" fmla="*/ 36 w 79"/>
                  <a:gd name="T75" fmla="*/ 8 h 41"/>
                  <a:gd name="T76" fmla="*/ 35 w 79"/>
                  <a:gd name="T77" fmla="*/ 3 h 41"/>
                  <a:gd name="T78" fmla="*/ 29 w 79"/>
                  <a:gd name="T79" fmla="*/ 2 h 41"/>
                  <a:gd name="T80" fmla="*/ 28 w 79"/>
                  <a:gd name="T81" fmla="*/ 6 h 41"/>
                  <a:gd name="T82" fmla="*/ 24 w 79"/>
                  <a:gd name="T83" fmla="*/ 7 h 41"/>
                  <a:gd name="T84" fmla="*/ 22 w 79"/>
                  <a:gd name="T85" fmla="*/ 7 h 41"/>
                  <a:gd name="T86" fmla="*/ 19 w 79"/>
                  <a:gd name="T87" fmla="*/ 6 h 41"/>
                  <a:gd name="T88" fmla="*/ 14 w 79"/>
                  <a:gd name="T89" fmla="*/ 5 h 41"/>
                  <a:gd name="T90" fmla="*/ 11 w 79"/>
                  <a:gd name="T91" fmla="*/ 6 h 41"/>
                  <a:gd name="T92" fmla="*/ 13 w 79"/>
                  <a:gd name="T93" fmla="*/ 14 h 41"/>
                  <a:gd name="T94" fmla="*/ 9 w 79"/>
                  <a:gd name="T95" fmla="*/ 16 h 41"/>
                  <a:gd name="T96" fmla="*/ 6 w 79"/>
                  <a:gd name="T97" fmla="*/ 12 h 41"/>
                  <a:gd name="T98" fmla="*/ 3 w 79"/>
                  <a:gd name="T99" fmla="*/ 14 h 41"/>
                  <a:gd name="T100" fmla="*/ 5 w 79"/>
                  <a:gd name="T101" fmla="*/ 19 h 41"/>
                  <a:gd name="T102" fmla="*/ 3 w 79"/>
                  <a:gd name="T103" fmla="*/ 22 h 41"/>
                  <a:gd name="T104" fmla="*/ 3 w 79"/>
                  <a:gd name="T105" fmla="*/ 25 h 41"/>
                  <a:gd name="T106" fmla="*/ 9 w 79"/>
                  <a:gd name="T107" fmla="*/ 29 h 41"/>
                  <a:gd name="T108" fmla="*/ 17 w 79"/>
                  <a:gd name="T109" fmla="*/ 28 h 41"/>
                  <a:gd name="T110" fmla="*/ 22 w 79"/>
                  <a:gd name="T111" fmla="*/ 28 h 41"/>
                  <a:gd name="T112" fmla="*/ 25 w 79"/>
                  <a:gd name="T113" fmla="*/ 29 h 41"/>
                  <a:gd name="T114" fmla="*/ 31 w 79"/>
                  <a:gd name="T115" fmla="*/ 29 h 41"/>
                  <a:gd name="T116" fmla="*/ 33 w 79"/>
                  <a:gd name="T117" fmla="*/ 30 h 41"/>
                  <a:gd name="T118" fmla="*/ 33 w 79"/>
                  <a:gd name="T119" fmla="*/ 27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9" h="41">
                    <a:moveTo>
                      <a:pt x="33" y="27"/>
                    </a:moveTo>
                    <a:cubicBezTo>
                      <a:pt x="32" y="27"/>
                      <a:pt x="32" y="28"/>
                      <a:pt x="33" y="28"/>
                    </a:cubicBezTo>
                    <a:cubicBezTo>
                      <a:pt x="33" y="29"/>
                      <a:pt x="34" y="29"/>
                      <a:pt x="34" y="29"/>
                    </a:cubicBezTo>
                    <a:cubicBezTo>
                      <a:pt x="36" y="29"/>
                      <a:pt x="36" y="29"/>
                      <a:pt x="36" y="30"/>
                    </a:cubicBezTo>
                    <a:cubicBezTo>
                      <a:pt x="36" y="31"/>
                      <a:pt x="36" y="31"/>
                      <a:pt x="37" y="31"/>
                    </a:cubicBezTo>
                    <a:cubicBezTo>
                      <a:pt x="38" y="32"/>
                      <a:pt x="38" y="33"/>
                      <a:pt x="39" y="34"/>
                    </a:cubicBezTo>
                    <a:cubicBezTo>
                      <a:pt x="40" y="35"/>
                      <a:pt x="42" y="32"/>
                      <a:pt x="43" y="33"/>
                    </a:cubicBezTo>
                    <a:cubicBezTo>
                      <a:pt x="43" y="33"/>
                      <a:pt x="43" y="34"/>
                      <a:pt x="43" y="34"/>
                    </a:cubicBezTo>
                    <a:cubicBezTo>
                      <a:pt x="43" y="34"/>
                      <a:pt x="43" y="35"/>
                      <a:pt x="43" y="35"/>
                    </a:cubicBezTo>
                    <a:cubicBezTo>
                      <a:pt x="43" y="36"/>
                      <a:pt x="44" y="37"/>
                      <a:pt x="45" y="37"/>
                    </a:cubicBezTo>
                    <a:cubicBezTo>
                      <a:pt x="45" y="37"/>
                      <a:pt x="46" y="36"/>
                      <a:pt x="47" y="37"/>
                    </a:cubicBezTo>
                    <a:cubicBezTo>
                      <a:pt x="47" y="37"/>
                      <a:pt x="48" y="38"/>
                      <a:pt x="48" y="39"/>
                    </a:cubicBezTo>
                    <a:cubicBezTo>
                      <a:pt x="49" y="39"/>
                      <a:pt x="49" y="39"/>
                      <a:pt x="50" y="40"/>
                    </a:cubicBezTo>
                    <a:cubicBezTo>
                      <a:pt x="51" y="40"/>
                      <a:pt x="51" y="40"/>
                      <a:pt x="52" y="39"/>
                    </a:cubicBezTo>
                    <a:cubicBezTo>
                      <a:pt x="52" y="39"/>
                      <a:pt x="52" y="38"/>
                      <a:pt x="52" y="38"/>
                    </a:cubicBezTo>
                    <a:cubicBezTo>
                      <a:pt x="52" y="38"/>
                      <a:pt x="52" y="37"/>
                      <a:pt x="52" y="37"/>
                    </a:cubicBezTo>
                    <a:cubicBezTo>
                      <a:pt x="52" y="36"/>
                      <a:pt x="53" y="37"/>
                      <a:pt x="54" y="37"/>
                    </a:cubicBezTo>
                    <a:cubicBezTo>
                      <a:pt x="54" y="37"/>
                      <a:pt x="54" y="38"/>
                      <a:pt x="55" y="38"/>
                    </a:cubicBezTo>
                    <a:cubicBezTo>
                      <a:pt x="56" y="37"/>
                      <a:pt x="56" y="36"/>
                      <a:pt x="57" y="36"/>
                    </a:cubicBezTo>
                    <a:cubicBezTo>
                      <a:pt x="59" y="36"/>
                      <a:pt x="58" y="38"/>
                      <a:pt x="60" y="39"/>
                    </a:cubicBezTo>
                    <a:cubicBezTo>
                      <a:pt x="61" y="39"/>
                      <a:pt x="61" y="38"/>
                      <a:pt x="62" y="38"/>
                    </a:cubicBezTo>
                    <a:cubicBezTo>
                      <a:pt x="63" y="37"/>
                      <a:pt x="63" y="37"/>
                      <a:pt x="63" y="37"/>
                    </a:cubicBezTo>
                    <a:cubicBezTo>
                      <a:pt x="64" y="37"/>
                      <a:pt x="64" y="37"/>
                      <a:pt x="64" y="37"/>
                    </a:cubicBezTo>
                    <a:cubicBezTo>
                      <a:pt x="65" y="39"/>
                      <a:pt x="65" y="41"/>
                      <a:pt x="67" y="41"/>
                    </a:cubicBezTo>
                    <a:cubicBezTo>
                      <a:pt x="68" y="41"/>
                      <a:pt x="69" y="40"/>
                      <a:pt x="69" y="39"/>
                    </a:cubicBezTo>
                    <a:cubicBezTo>
                      <a:pt x="69" y="38"/>
                      <a:pt x="69" y="37"/>
                      <a:pt x="69" y="37"/>
                    </a:cubicBezTo>
                    <a:cubicBezTo>
                      <a:pt x="70" y="37"/>
                      <a:pt x="71" y="37"/>
                      <a:pt x="72" y="37"/>
                    </a:cubicBezTo>
                    <a:cubicBezTo>
                      <a:pt x="72" y="37"/>
                      <a:pt x="73" y="36"/>
                      <a:pt x="74" y="36"/>
                    </a:cubicBezTo>
                    <a:cubicBezTo>
                      <a:pt x="74" y="36"/>
                      <a:pt x="74" y="37"/>
                      <a:pt x="74" y="37"/>
                    </a:cubicBezTo>
                    <a:cubicBezTo>
                      <a:pt x="75" y="37"/>
                      <a:pt x="75" y="37"/>
                      <a:pt x="76" y="36"/>
                    </a:cubicBezTo>
                    <a:cubicBezTo>
                      <a:pt x="77" y="36"/>
                      <a:pt x="78" y="35"/>
                      <a:pt x="78" y="34"/>
                    </a:cubicBezTo>
                    <a:cubicBezTo>
                      <a:pt x="79" y="33"/>
                      <a:pt x="79" y="33"/>
                      <a:pt x="79" y="32"/>
                    </a:cubicBezTo>
                    <a:cubicBezTo>
                      <a:pt x="79" y="31"/>
                      <a:pt x="79" y="31"/>
                      <a:pt x="78" y="30"/>
                    </a:cubicBezTo>
                    <a:cubicBezTo>
                      <a:pt x="77" y="30"/>
                      <a:pt x="76" y="31"/>
                      <a:pt x="75" y="31"/>
                    </a:cubicBezTo>
                    <a:cubicBezTo>
                      <a:pt x="74" y="32"/>
                      <a:pt x="74" y="32"/>
                      <a:pt x="74" y="32"/>
                    </a:cubicBezTo>
                    <a:cubicBezTo>
                      <a:pt x="73" y="31"/>
                      <a:pt x="73" y="31"/>
                      <a:pt x="72" y="31"/>
                    </a:cubicBezTo>
                    <a:cubicBezTo>
                      <a:pt x="71" y="30"/>
                      <a:pt x="70" y="29"/>
                      <a:pt x="68" y="30"/>
                    </a:cubicBezTo>
                    <a:cubicBezTo>
                      <a:pt x="68" y="30"/>
                      <a:pt x="67" y="31"/>
                      <a:pt x="67" y="31"/>
                    </a:cubicBezTo>
                    <a:cubicBezTo>
                      <a:pt x="66" y="30"/>
                      <a:pt x="66" y="29"/>
                      <a:pt x="66" y="29"/>
                    </a:cubicBezTo>
                    <a:cubicBezTo>
                      <a:pt x="66" y="28"/>
                      <a:pt x="66" y="27"/>
                      <a:pt x="66" y="26"/>
                    </a:cubicBezTo>
                    <a:cubicBezTo>
                      <a:pt x="66" y="25"/>
                      <a:pt x="66" y="23"/>
                      <a:pt x="66" y="22"/>
                    </a:cubicBezTo>
                    <a:cubicBezTo>
                      <a:pt x="65" y="21"/>
                      <a:pt x="64" y="20"/>
                      <a:pt x="63" y="20"/>
                    </a:cubicBezTo>
                    <a:cubicBezTo>
                      <a:pt x="61" y="20"/>
                      <a:pt x="61" y="22"/>
                      <a:pt x="61" y="23"/>
                    </a:cubicBezTo>
                    <a:cubicBezTo>
                      <a:pt x="60" y="22"/>
                      <a:pt x="60" y="22"/>
                      <a:pt x="59" y="22"/>
                    </a:cubicBezTo>
                    <a:cubicBezTo>
                      <a:pt x="58" y="22"/>
                      <a:pt x="57" y="23"/>
                      <a:pt x="56" y="24"/>
                    </a:cubicBezTo>
                    <a:cubicBezTo>
                      <a:pt x="56" y="23"/>
                      <a:pt x="55" y="21"/>
                      <a:pt x="53" y="21"/>
                    </a:cubicBezTo>
                    <a:cubicBezTo>
                      <a:pt x="53" y="21"/>
                      <a:pt x="52" y="22"/>
                      <a:pt x="52" y="22"/>
                    </a:cubicBezTo>
                    <a:cubicBezTo>
                      <a:pt x="51" y="22"/>
                      <a:pt x="51" y="21"/>
                      <a:pt x="51" y="20"/>
                    </a:cubicBezTo>
                    <a:cubicBezTo>
                      <a:pt x="49" y="20"/>
                      <a:pt x="48" y="24"/>
                      <a:pt x="48" y="25"/>
                    </a:cubicBezTo>
                    <a:cubicBezTo>
                      <a:pt x="48" y="26"/>
                      <a:pt x="48" y="27"/>
                      <a:pt x="46" y="28"/>
                    </a:cubicBezTo>
                    <a:cubicBezTo>
                      <a:pt x="46" y="27"/>
                      <a:pt x="46" y="26"/>
                      <a:pt x="46" y="26"/>
                    </a:cubicBezTo>
                    <a:cubicBezTo>
                      <a:pt x="46" y="25"/>
                      <a:pt x="46" y="24"/>
                      <a:pt x="45" y="24"/>
                    </a:cubicBezTo>
                    <a:cubicBezTo>
                      <a:pt x="44" y="24"/>
                      <a:pt x="44" y="24"/>
                      <a:pt x="43" y="24"/>
                    </a:cubicBezTo>
                    <a:cubicBezTo>
                      <a:pt x="42" y="23"/>
                      <a:pt x="42" y="23"/>
                      <a:pt x="41" y="23"/>
                    </a:cubicBezTo>
                    <a:cubicBezTo>
                      <a:pt x="41" y="23"/>
                      <a:pt x="42" y="23"/>
                      <a:pt x="42" y="23"/>
                    </a:cubicBezTo>
                    <a:cubicBezTo>
                      <a:pt x="43" y="23"/>
                      <a:pt x="43" y="22"/>
                      <a:pt x="44" y="22"/>
                    </a:cubicBezTo>
                    <a:cubicBezTo>
                      <a:pt x="45" y="22"/>
                      <a:pt x="46" y="22"/>
                      <a:pt x="47" y="22"/>
                    </a:cubicBezTo>
                    <a:cubicBezTo>
                      <a:pt x="48" y="21"/>
                      <a:pt x="49" y="20"/>
                      <a:pt x="49" y="19"/>
                    </a:cubicBezTo>
                    <a:cubicBezTo>
                      <a:pt x="50" y="18"/>
                      <a:pt x="50" y="17"/>
                      <a:pt x="50" y="16"/>
                    </a:cubicBezTo>
                    <a:cubicBezTo>
                      <a:pt x="51" y="17"/>
                      <a:pt x="52" y="18"/>
                      <a:pt x="53" y="17"/>
                    </a:cubicBezTo>
                    <a:cubicBezTo>
                      <a:pt x="54" y="17"/>
                      <a:pt x="55" y="16"/>
                      <a:pt x="55" y="15"/>
                    </a:cubicBezTo>
                    <a:cubicBezTo>
                      <a:pt x="56" y="14"/>
                      <a:pt x="56" y="13"/>
                      <a:pt x="56" y="12"/>
                    </a:cubicBezTo>
                    <a:cubicBezTo>
                      <a:pt x="55" y="11"/>
                      <a:pt x="52" y="9"/>
                      <a:pt x="51" y="11"/>
                    </a:cubicBezTo>
                    <a:cubicBezTo>
                      <a:pt x="51" y="11"/>
                      <a:pt x="51" y="9"/>
                      <a:pt x="51" y="9"/>
                    </a:cubicBezTo>
                    <a:cubicBezTo>
                      <a:pt x="52" y="8"/>
                      <a:pt x="51" y="7"/>
                      <a:pt x="50" y="6"/>
                    </a:cubicBezTo>
                    <a:cubicBezTo>
                      <a:pt x="50" y="6"/>
                      <a:pt x="50" y="5"/>
                      <a:pt x="50" y="5"/>
                    </a:cubicBezTo>
                    <a:cubicBezTo>
                      <a:pt x="49" y="5"/>
                      <a:pt x="49" y="5"/>
                      <a:pt x="49" y="5"/>
                    </a:cubicBezTo>
                    <a:cubicBezTo>
                      <a:pt x="48" y="5"/>
                      <a:pt x="47" y="5"/>
                      <a:pt x="47" y="5"/>
                    </a:cubicBezTo>
                    <a:cubicBezTo>
                      <a:pt x="46" y="6"/>
                      <a:pt x="45" y="7"/>
                      <a:pt x="45" y="8"/>
                    </a:cubicBezTo>
                    <a:cubicBezTo>
                      <a:pt x="45" y="9"/>
                      <a:pt x="45" y="10"/>
                      <a:pt x="44" y="10"/>
                    </a:cubicBezTo>
                    <a:cubicBezTo>
                      <a:pt x="44" y="11"/>
                      <a:pt x="42" y="10"/>
                      <a:pt x="41" y="10"/>
                    </a:cubicBezTo>
                    <a:cubicBezTo>
                      <a:pt x="41" y="10"/>
                      <a:pt x="40" y="10"/>
                      <a:pt x="39" y="10"/>
                    </a:cubicBezTo>
                    <a:cubicBezTo>
                      <a:pt x="39" y="10"/>
                      <a:pt x="39" y="11"/>
                      <a:pt x="39" y="11"/>
                    </a:cubicBezTo>
                    <a:cubicBezTo>
                      <a:pt x="38" y="11"/>
                      <a:pt x="38" y="10"/>
                      <a:pt x="38" y="10"/>
                    </a:cubicBezTo>
                    <a:cubicBezTo>
                      <a:pt x="37" y="9"/>
                      <a:pt x="37" y="9"/>
                      <a:pt x="37" y="9"/>
                    </a:cubicBezTo>
                    <a:cubicBezTo>
                      <a:pt x="36" y="9"/>
                      <a:pt x="36" y="9"/>
                      <a:pt x="36" y="8"/>
                    </a:cubicBezTo>
                    <a:cubicBezTo>
                      <a:pt x="35" y="8"/>
                      <a:pt x="36" y="7"/>
                      <a:pt x="36" y="7"/>
                    </a:cubicBezTo>
                    <a:cubicBezTo>
                      <a:pt x="36" y="5"/>
                      <a:pt x="36" y="4"/>
                      <a:pt x="35" y="3"/>
                    </a:cubicBezTo>
                    <a:cubicBezTo>
                      <a:pt x="35" y="2"/>
                      <a:pt x="33" y="2"/>
                      <a:pt x="33" y="3"/>
                    </a:cubicBezTo>
                    <a:cubicBezTo>
                      <a:pt x="34" y="0"/>
                      <a:pt x="30" y="1"/>
                      <a:pt x="29" y="2"/>
                    </a:cubicBezTo>
                    <a:cubicBezTo>
                      <a:pt x="29" y="2"/>
                      <a:pt x="28" y="3"/>
                      <a:pt x="28" y="4"/>
                    </a:cubicBezTo>
                    <a:cubicBezTo>
                      <a:pt x="28" y="5"/>
                      <a:pt x="28" y="5"/>
                      <a:pt x="28" y="6"/>
                    </a:cubicBezTo>
                    <a:cubicBezTo>
                      <a:pt x="27" y="6"/>
                      <a:pt x="27" y="6"/>
                      <a:pt x="26" y="6"/>
                    </a:cubicBezTo>
                    <a:cubicBezTo>
                      <a:pt x="25" y="6"/>
                      <a:pt x="25" y="6"/>
                      <a:pt x="24" y="7"/>
                    </a:cubicBezTo>
                    <a:cubicBezTo>
                      <a:pt x="24" y="7"/>
                      <a:pt x="24" y="7"/>
                      <a:pt x="24" y="8"/>
                    </a:cubicBezTo>
                    <a:cubicBezTo>
                      <a:pt x="23" y="8"/>
                      <a:pt x="22" y="7"/>
                      <a:pt x="22" y="7"/>
                    </a:cubicBezTo>
                    <a:cubicBezTo>
                      <a:pt x="21" y="6"/>
                      <a:pt x="21" y="7"/>
                      <a:pt x="20" y="7"/>
                    </a:cubicBezTo>
                    <a:cubicBezTo>
                      <a:pt x="19" y="7"/>
                      <a:pt x="19" y="7"/>
                      <a:pt x="19" y="6"/>
                    </a:cubicBezTo>
                    <a:cubicBezTo>
                      <a:pt x="18" y="6"/>
                      <a:pt x="18" y="5"/>
                      <a:pt x="17" y="5"/>
                    </a:cubicBezTo>
                    <a:cubicBezTo>
                      <a:pt x="16" y="4"/>
                      <a:pt x="15" y="4"/>
                      <a:pt x="14" y="5"/>
                    </a:cubicBezTo>
                    <a:cubicBezTo>
                      <a:pt x="13" y="5"/>
                      <a:pt x="13" y="6"/>
                      <a:pt x="12" y="7"/>
                    </a:cubicBezTo>
                    <a:cubicBezTo>
                      <a:pt x="12" y="7"/>
                      <a:pt x="11" y="6"/>
                      <a:pt x="11" y="6"/>
                    </a:cubicBezTo>
                    <a:cubicBezTo>
                      <a:pt x="10" y="8"/>
                      <a:pt x="10" y="11"/>
                      <a:pt x="11" y="12"/>
                    </a:cubicBezTo>
                    <a:cubicBezTo>
                      <a:pt x="12" y="13"/>
                      <a:pt x="14" y="13"/>
                      <a:pt x="13" y="14"/>
                    </a:cubicBezTo>
                    <a:cubicBezTo>
                      <a:pt x="12" y="14"/>
                      <a:pt x="11" y="13"/>
                      <a:pt x="10" y="13"/>
                    </a:cubicBezTo>
                    <a:cubicBezTo>
                      <a:pt x="9" y="14"/>
                      <a:pt x="9" y="16"/>
                      <a:pt x="9" y="16"/>
                    </a:cubicBezTo>
                    <a:cubicBezTo>
                      <a:pt x="9" y="16"/>
                      <a:pt x="8" y="16"/>
                      <a:pt x="8" y="16"/>
                    </a:cubicBezTo>
                    <a:cubicBezTo>
                      <a:pt x="7" y="15"/>
                      <a:pt x="7" y="13"/>
                      <a:pt x="6" y="12"/>
                    </a:cubicBezTo>
                    <a:cubicBezTo>
                      <a:pt x="6" y="11"/>
                      <a:pt x="4" y="10"/>
                      <a:pt x="3" y="10"/>
                    </a:cubicBezTo>
                    <a:cubicBezTo>
                      <a:pt x="3" y="11"/>
                      <a:pt x="3" y="13"/>
                      <a:pt x="3" y="14"/>
                    </a:cubicBezTo>
                    <a:cubicBezTo>
                      <a:pt x="3" y="14"/>
                      <a:pt x="4" y="15"/>
                      <a:pt x="4" y="16"/>
                    </a:cubicBezTo>
                    <a:cubicBezTo>
                      <a:pt x="5" y="17"/>
                      <a:pt x="4" y="18"/>
                      <a:pt x="5" y="19"/>
                    </a:cubicBezTo>
                    <a:cubicBezTo>
                      <a:pt x="5" y="19"/>
                      <a:pt x="4" y="20"/>
                      <a:pt x="4" y="20"/>
                    </a:cubicBezTo>
                    <a:cubicBezTo>
                      <a:pt x="3" y="21"/>
                      <a:pt x="4" y="21"/>
                      <a:pt x="3" y="22"/>
                    </a:cubicBezTo>
                    <a:cubicBezTo>
                      <a:pt x="3" y="22"/>
                      <a:pt x="2" y="22"/>
                      <a:pt x="1" y="23"/>
                    </a:cubicBezTo>
                    <a:cubicBezTo>
                      <a:pt x="0" y="24"/>
                      <a:pt x="2" y="25"/>
                      <a:pt x="3" y="25"/>
                    </a:cubicBezTo>
                    <a:cubicBezTo>
                      <a:pt x="4" y="25"/>
                      <a:pt x="6" y="24"/>
                      <a:pt x="6" y="25"/>
                    </a:cubicBezTo>
                    <a:cubicBezTo>
                      <a:pt x="8" y="26"/>
                      <a:pt x="7" y="29"/>
                      <a:pt x="9" y="29"/>
                    </a:cubicBezTo>
                    <a:cubicBezTo>
                      <a:pt x="11" y="29"/>
                      <a:pt x="13" y="29"/>
                      <a:pt x="15" y="28"/>
                    </a:cubicBezTo>
                    <a:cubicBezTo>
                      <a:pt x="15" y="28"/>
                      <a:pt x="16" y="27"/>
                      <a:pt x="17" y="28"/>
                    </a:cubicBezTo>
                    <a:cubicBezTo>
                      <a:pt x="18" y="28"/>
                      <a:pt x="18" y="30"/>
                      <a:pt x="20" y="29"/>
                    </a:cubicBezTo>
                    <a:cubicBezTo>
                      <a:pt x="21" y="29"/>
                      <a:pt x="22" y="29"/>
                      <a:pt x="22" y="28"/>
                    </a:cubicBezTo>
                    <a:cubicBezTo>
                      <a:pt x="23" y="28"/>
                      <a:pt x="23" y="28"/>
                      <a:pt x="23" y="28"/>
                    </a:cubicBezTo>
                    <a:cubicBezTo>
                      <a:pt x="23" y="29"/>
                      <a:pt x="24" y="29"/>
                      <a:pt x="25" y="29"/>
                    </a:cubicBezTo>
                    <a:cubicBezTo>
                      <a:pt x="26" y="29"/>
                      <a:pt x="27" y="29"/>
                      <a:pt x="28" y="28"/>
                    </a:cubicBezTo>
                    <a:cubicBezTo>
                      <a:pt x="29" y="28"/>
                      <a:pt x="30" y="28"/>
                      <a:pt x="31" y="29"/>
                    </a:cubicBezTo>
                    <a:cubicBezTo>
                      <a:pt x="31" y="29"/>
                      <a:pt x="32" y="29"/>
                      <a:pt x="32" y="29"/>
                    </a:cubicBezTo>
                    <a:cubicBezTo>
                      <a:pt x="32" y="30"/>
                      <a:pt x="33" y="30"/>
                      <a:pt x="33" y="30"/>
                    </a:cubicBezTo>
                    <a:cubicBezTo>
                      <a:pt x="34" y="30"/>
                      <a:pt x="34" y="30"/>
                      <a:pt x="34" y="30"/>
                    </a:cubicBezTo>
                    <a:cubicBezTo>
                      <a:pt x="33" y="30"/>
                      <a:pt x="33" y="30"/>
                      <a:pt x="33" y="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19">
                <a:extLst>
                  <a:ext uri="{FF2B5EF4-FFF2-40B4-BE49-F238E27FC236}">
                    <a16:creationId xmlns="" xmlns:a16="http://schemas.microsoft.com/office/drawing/2014/main" id="{F580FF52-1958-47B7-9929-9B35971CF0BA}"/>
                  </a:ext>
                </a:extLst>
              </p:cNvPr>
              <p:cNvSpPr>
                <a:spLocks/>
              </p:cNvSpPr>
              <p:nvPr/>
            </p:nvSpPr>
            <p:spPr bwMode="auto">
              <a:xfrm>
                <a:off x="10882964" y="5611888"/>
                <a:ext cx="372461" cy="264724"/>
              </a:xfrm>
              <a:custGeom>
                <a:avLst/>
                <a:gdLst>
                  <a:gd name="T0" fmla="*/ 5 w 87"/>
                  <a:gd name="T1" fmla="*/ 30 h 61"/>
                  <a:gd name="T2" fmla="*/ 10 w 87"/>
                  <a:gd name="T3" fmla="*/ 27 h 61"/>
                  <a:gd name="T4" fmla="*/ 14 w 87"/>
                  <a:gd name="T5" fmla="*/ 24 h 61"/>
                  <a:gd name="T6" fmla="*/ 17 w 87"/>
                  <a:gd name="T7" fmla="*/ 23 h 61"/>
                  <a:gd name="T8" fmla="*/ 22 w 87"/>
                  <a:gd name="T9" fmla="*/ 21 h 61"/>
                  <a:gd name="T10" fmla="*/ 28 w 87"/>
                  <a:gd name="T11" fmla="*/ 19 h 61"/>
                  <a:gd name="T12" fmla="*/ 34 w 87"/>
                  <a:gd name="T13" fmla="*/ 19 h 61"/>
                  <a:gd name="T14" fmla="*/ 33 w 87"/>
                  <a:gd name="T15" fmla="*/ 14 h 61"/>
                  <a:gd name="T16" fmla="*/ 33 w 87"/>
                  <a:gd name="T17" fmla="*/ 10 h 61"/>
                  <a:gd name="T18" fmla="*/ 35 w 87"/>
                  <a:gd name="T19" fmla="*/ 9 h 61"/>
                  <a:gd name="T20" fmla="*/ 37 w 87"/>
                  <a:gd name="T21" fmla="*/ 8 h 61"/>
                  <a:gd name="T22" fmla="*/ 41 w 87"/>
                  <a:gd name="T23" fmla="*/ 7 h 61"/>
                  <a:gd name="T24" fmla="*/ 40 w 87"/>
                  <a:gd name="T25" fmla="*/ 4 h 61"/>
                  <a:gd name="T26" fmla="*/ 43 w 87"/>
                  <a:gd name="T27" fmla="*/ 2 h 61"/>
                  <a:gd name="T28" fmla="*/ 47 w 87"/>
                  <a:gd name="T29" fmla="*/ 4 h 61"/>
                  <a:gd name="T30" fmla="*/ 52 w 87"/>
                  <a:gd name="T31" fmla="*/ 5 h 61"/>
                  <a:gd name="T32" fmla="*/ 54 w 87"/>
                  <a:gd name="T33" fmla="*/ 0 h 61"/>
                  <a:gd name="T34" fmla="*/ 56 w 87"/>
                  <a:gd name="T35" fmla="*/ 7 h 61"/>
                  <a:gd name="T36" fmla="*/ 60 w 87"/>
                  <a:gd name="T37" fmla="*/ 10 h 61"/>
                  <a:gd name="T38" fmla="*/ 61 w 87"/>
                  <a:gd name="T39" fmla="*/ 3 h 61"/>
                  <a:gd name="T40" fmla="*/ 66 w 87"/>
                  <a:gd name="T41" fmla="*/ 1 h 61"/>
                  <a:gd name="T42" fmla="*/ 70 w 87"/>
                  <a:gd name="T43" fmla="*/ 4 h 61"/>
                  <a:gd name="T44" fmla="*/ 71 w 87"/>
                  <a:gd name="T45" fmla="*/ 7 h 61"/>
                  <a:gd name="T46" fmla="*/ 77 w 87"/>
                  <a:gd name="T47" fmla="*/ 7 h 61"/>
                  <a:gd name="T48" fmla="*/ 80 w 87"/>
                  <a:gd name="T49" fmla="*/ 5 h 61"/>
                  <a:gd name="T50" fmla="*/ 85 w 87"/>
                  <a:gd name="T51" fmla="*/ 7 h 61"/>
                  <a:gd name="T52" fmla="*/ 86 w 87"/>
                  <a:gd name="T53" fmla="*/ 9 h 61"/>
                  <a:gd name="T54" fmla="*/ 78 w 87"/>
                  <a:gd name="T55" fmla="*/ 14 h 61"/>
                  <a:gd name="T56" fmla="*/ 77 w 87"/>
                  <a:gd name="T57" fmla="*/ 21 h 61"/>
                  <a:gd name="T58" fmla="*/ 77 w 87"/>
                  <a:gd name="T59" fmla="*/ 26 h 61"/>
                  <a:gd name="T60" fmla="*/ 74 w 87"/>
                  <a:gd name="T61" fmla="*/ 31 h 61"/>
                  <a:gd name="T62" fmla="*/ 73 w 87"/>
                  <a:gd name="T63" fmla="*/ 35 h 61"/>
                  <a:gd name="T64" fmla="*/ 63 w 87"/>
                  <a:gd name="T65" fmla="*/ 41 h 61"/>
                  <a:gd name="T66" fmla="*/ 54 w 87"/>
                  <a:gd name="T67" fmla="*/ 43 h 61"/>
                  <a:gd name="T68" fmla="*/ 49 w 87"/>
                  <a:gd name="T69" fmla="*/ 44 h 61"/>
                  <a:gd name="T70" fmla="*/ 44 w 87"/>
                  <a:gd name="T71" fmla="*/ 47 h 61"/>
                  <a:gd name="T72" fmla="*/ 39 w 87"/>
                  <a:gd name="T73" fmla="*/ 47 h 61"/>
                  <a:gd name="T74" fmla="*/ 33 w 87"/>
                  <a:gd name="T75" fmla="*/ 46 h 61"/>
                  <a:gd name="T76" fmla="*/ 30 w 87"/>
                  <a:gd name="T77" fmla="*/ 47 h 61"/>
                  <a:gd name="T78" fmla="*/ 25 w 87"/>
                  <a:gd name="T79" fmla="*/ 50 h 61"/>
                  <a:gd name="T80" fmla="*/ 20 w 87"/>
                  <a:gd name="T81" fmla="*/ 55 h 61"/>
                  <a:gd name="T82" fmla="*/ 14 w 87"/>
                  <a:gd name="T83" fmla="*/ 59 h 61"/>
                  <a:gd name="T84" fmla="*/ 11 w 87"/>
                  <a:gd name="T85" fmla="*/ 59 h 61"/>
                  <a:gd name="T86" fmla="*/ 5 w 87"/>
                  <a:gd name="T87" fmla="*/ 58 h 61"/>
                  <a:gd name="T88" fmla="*/ 7 w 87"/>
                  <a:gd name="T89" fmla="*/ 55 h 61"/>
                  <a:gd name="T90" fmla="*/ 13 w 87"/>
                  <a:gd name="T91" fmla="*/ 52 h 61"/>
                  <a:gd name="T92" fmla="*/ 11 w 87"/>
                  <a:gd name="T93" fmla="*/ 47 h 61"/>
                  <a:gd name="T94" fmla="*/ 5 w 87"/>
                  <a:gd name="T95" fmla="*/ 46 h 61"/>
                  <a:gd name="T96" fmla="*/ 1 w 87"/>
                  <a:gd name="T97" fmla="*/ 42 h 61"/>
                  <a:gd name="T98" fmla="*/ 8 w 87"/>
                  <a:gd name="T99" fmla="*/ 40 h 61"/>
                  <a:gd name="T100" fmla="*/ 12 w 87"/>
                  <a:gd name="T101" fmla="*/ 36 h 61"/>
                  <a:gd name="T102" fmla="*/ 17 w 87"/>
                  <a:gd name="T103" fmla="*/ 35 h 61"/>
                  <a:gd name="T104" fmla="*/ 19 w 87"/>
                  <a:gd name="T105" fmla="*/ 30 h 61"/>
                  <a:gd name="T106" fmla="*/ 13 w 87"/>
                  <a:gd name="T107" fmla="*/ 29 h 61"/>
                  <a:gd name="T108" fmla="*/ 11 w 87"/>
                  <a:gd name="T109" fmla="*/ 31 h 61"/>
                  <a:gd name="T110" fmla="*/ 7 w 87"/>
                  <a:gd name="T111" fmla="*/ 33 h 61"/>
                  <a:gd name="T112" fmla="*/ 5 w 87"/>
                  <a:gd name="T113" fmla="*/ 33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7" h="61">
                    <a:moveTo>
                      <a:pt x="5" y="33"/>
                    </a:moveTo>
                    <a:cubicBezTo>
                      <a:pt x="4" y="33"/>
                      <a:pt x="2" y="30"/>
                      <a:pt x="3" y="30"/>
                    </a:cubicBezTo>
                    <a:cubicBezTo>
                      <a:pt x="3" y="29"/>
                      <a:pt x="5" y="30"/>
                      <a:pt x="5" y="30"/>
                    </a:cubicBezTo>
                    <a:cubicBezTo>
                      <a:pt x="6" y="29"/>
                      <a:pt x="5" y="28"/>
                      <a:pt x="6" y="27"/>
                    </a:cubicBezTo>
                    <a:cubicBezTo>
                      <a:pt x="7" y="27"/>
                      <a:pt x="8" y="27"/>
                      <a:pt x="9" y="27"/>
                    </a:cubicBezTo>
                    <a:cubicBezTo>
                      <a:pt x="9" y="27"/>
                      <a:pt x="9" y="27"/>
                      <a:pt x="10" y="27"/>
                    </a:cubicBezTo>
                    <a:cubicBezTo>
                      <a:pt x="10" y="27"/>
                      <a:pt x="10" y="26"/>
                      <a:pt x="10" y="26"/>
                    </a:cubicBezTo>
                    <a:cubicBezTo>
                      <a:pt x="11" y="24"/>
                      <a:pt x="13" y="24"/>
                      <a:pt x="14" y="26"/>
                    </a:cubicBezTo>
                    <a:cubicBezTo>
                      <a:pt x="13" y="25"/>
                      <a:pt x="13" y="24"/>
                      <a:pt x="14" y="24"/>
                    </a:cubicBezTo>
                    <a:cubicBezTo>
                      <a:pt x="14" y="24"/>
                      <a:pt x="15" y="23"/>
                      <a:pt x="15" y="23"/>
                    </a:cubicBezTo>
                    <a:cubicBezTo>
                      <a:pt x="16" y="23"/>
                      <a:pt x="15" y="23"/>
                      <a:pt x="16" y="24"/>
                    </a:cubicBezTo>
                    <a:cubicBezTo>
                      <a:pt x="17" y="24"/>
                      <a:pt x="17" y="23"/>
                      <a:pt x="17" y="23"/>
                    </a:cubicBezTo>
                    <a:cubicBezTo>
                      <a:pt x="17" y="22"/>
                      <a:pt x="17" y="22"/>
                      <a:pt x="18" y="21"/>
                    </a:cubicBezTo>
                    <a:cubicBezTo>
                      <a:pt x="18" y="21"/>
                      <a:pt x="19" y="20"/>
                      <a:pt x="20" y="20"/>
                    </a:cubicBezTo>
                    <a:cubicBezTo>
                      <a:pt x="21" y="20"/>
                      <a:pt x="21" y="21"/>
                      <a:pt x="22" y="21"/>
                    </a:cubicBezTo>
                    <a:cubicBezTo>
                      <a:pt x="23" y="21"/>
                      <a:pt x="24" y="20"/>
                      <a:pt x="25" y="20"/>
                    </a:cubicBezTo>
                    <a:cubicBezTo>
                      <a:pt x="25" y="20"/>
                      <a:pt x="26" y="21"/>
                      <a:pt x="27" y="20"/>
                    </a:cubicBezTo>
                    <a:cubicBezTo>
                      <a:pt x="27" y="20"/>
                      <a:pt x="27" y="19"/>
                      <a:pt x="28" y="19"/>
                    </a:cubicBezTo>
                    <a:cubicBezTo>
                      <a:pt x="29" y="19"/>
                      <a:pt x="29" y="19"/>
                      <a:pt x="30" y="19"/>
                    </a:cubicBezTo>
                    <a:cubicBezTo>
                      <a:pt x="31" y="20"/>
                      <a:pt x="31" y="19"/>
                      <a:pt x="32" y="19"/>
                    </a:cubicBezTo>
                    <a:cubicBezTo>
                      <a:pt x="33" y="19"/>
                      <a:pt x="33" y="19"/>
                      <a:pt x="34" y="19"/>
                    </a:cubicBezTo>
                    <a:cubicBezTo>
                      <a:pt x="35" y="20"/>
                      <a:pt x="36" y="19"/>
                      <a:pt x="36" y="18"/>
                    </a:cubicBezTo>
                    <a:cubicBezTo>
                      <a:pt x="37" y="17"/>
                      <a:pt x="36" y="17"/>
                      <a:pt x="35" y="17"/>
                    </a:cubicBezTo>
                    <a:cubicBezTo>
                      <a:pt x="34" y="17"/>
                      <a:pt x="31" y="15"/>
                      <a:pt x="33" y="14"/>
                    </a:cubicBezTo>
                    <a:cubicBezTo>
                      <a:pt x="32" y="14"/>
                      <a:pt x="31" y="14"/>
                      <a:pt x="30" y="13"/>
                    </a:cubicBezTo>
                    <a:cubicBezTo>
                      <a:pt x="30" y="12"/>
                      <a:pt x="30" y="11"/>
                      <a:pt x="30" y="11"/>
                    </a:cubicBezTo>
                    <a:cubicBezTo>
                      <a:pt x="31" y="11"/>
                      <a:pt x="32" y="11"/>
                      <a:pt x="33" y="10"/>
                    </a:cubicBezTo>
                    <a:cubicBezTo>
                      <a:pt x="33" y="10"/>
                      <a:pt x="32" y="10"/>
                      <a:pt x="33" y="9"/>
                    </a:cubicBezTo>
                    <a:cubicBezTo>
                      <a:pt x="33" y="9"/>
                      <a:pt x="33" y="9"/>
                      <a:pt x="34" y="9"/>
                    </a:cubicBezTo>
                    <a:cubicBezTo>
                      <a:pt x="34" y="9"/>
                      <a:pt x="35" y="9"/>
                      <a:pt x="35" y="9"/>
                    </a:cubicBezTo>
                    <a:cubicBezTo>
                      <a:pt x="36" y="9"/>
                      <a:pt x="36" y="10"/>
                      <a:pt x="36" y="10"/>
                    </a:cubicBezTo>
                    <a:cubicBezTo>
                      <a:pt x="36" y="9"/>
                      <a:pt x="36" y="9"/>
                      <a:pt x="37" y="9"/>
                    </a:cubicBezTo>
                    <a:cubicBezTo>
                      <a:pt x="37" y="9"/>
                      <a:pt x="37" y="9"/>
                      <a:pt x="37" y="8"/>
                    </a:cubicBezTo>
                    <a:cubicBezTo>
                      <a:pt x="38" y="8"/>
                      <a:pt x="38" y="8"/>
                      <a:pt x="39" y="8"/>
                    </a:cubicBezTo>
                    <a:cubicBezTo>
                      <a:pt x="39" y="8"/>
                      <a:pt x="40" y="8"/>
                      <a:pt x="40" y="8"/>
                    </a:cubicBezTo>
                    <a:cubicBezTo>
                      <a:pt x="41" y="8"/>
                      <a:pt x="41" y="8"/>
                      <a:pt x="41" y="7"/>
                    </a:cubicBezTo>
                    <a:cubicBezTo>
                      <a:pt x="42" y="7"/>
                      <a:pt x="42" y="6"/>
                      <a:pt x="43" y="6"/>
                    </a:cubicBezTo>
                    <a:cubicBezTo>
                      <a:pt x="43" y="6"/>
                      <a:pt x="43" y="5"/>
                      <a:pt x="44" y="5"/>
                    </a:cubicBezTo>
                    <a:cubicBezTo>
                      <a:pt x="43" y="5"/>
                      <a:pt x="41" y="4"/>
                      <a:pt x="40" y="4"/>
                    </a:cubicBezTo>
                    <a:cubicBezTo>
                      <a:pt x="40" y="3"/>
                      <a:pt x="39" y="3"/>
                      <a:pt x="39" y="2"/>
                    </a:cubicBezTo>
                    <a:cubicBezTo>
                      <a:pt x="40" y="1"/>
                      <a:pt x="40" y="1"/>
                      <a:pt x="41" y="1"/>
                    </a:cubicBezTo>
                    <a:cubicBezTo>
                      <a:pt x="42" y="1"/>
                      <a:pt x="43" y="1"/>
                      <a:pt x="43" y="2"/>
                    </a:cubicBezTo>
                    <a:cubicBezTo>
                      <a:pt x="44" y="1"/>
                      <a:pt x="44" y="1"/>
                      <a:pt x="44" y="2"/>
                    </a:cubicBezTo>
                    <a:cubicBezTo>
                      <a:pt x="45" y="3"/>
                      <a:pt x="45" y="4"/>
                      <a:pt x="46" y="4"/>
                    </a:cubicBezTo>
                    <a:cubicBezTo>
                      <a:pt x="46" y="4"/>
                      <a:pt x="47" y="4"/>
                      <a:pt x="47" y="4"/>
                    </a:cubicBezTo>
                    <a:cubicBezTo>
                      <a:pt x="48" y="3"/>
                      <a:pt x="49" y="3"/>
                      <a:pt x="49" y="3"/>
                    </a:cubicBezTo>
                    <a:cubicBezTo>
                      <a:pt x="50" y="4"/>
                      <a:pt x="51" y="4"/>
                      <a:pt x="51" y="4"/>
                    </a:cubicBezTo>
                    <a:cubicBezTo>
                      <a:pt x="51" y="5"/>
                      <a:pt x="51" y="5"/>
                      <a:pt x="52" y="5"/>
                    </a:cubicBezTo>
                    <a:cubicBezTo>
                      <a:pt x="52" y="4"/>
                      <a:pt x="51" y="4"/>
                      <a:pt x="51" y="3"/>
                    </a:cubicBezTo>
                    <a:cubicBezTo>
                      <a:pt x="51" y="2"/>
                      <a:pt x="51" y="1"/>
                      <a:pt x="52" y="1"/>
                    </a:cubicBezTo>
                    <a:cubicBezTo>
                      <a:pt x="52" y="0"/>
                      <a:pt x="53" y="0"/>
                      <a:pt x="54" y="0"/>
                    </a:cubicBezTo>
                    <a:cubicBezTo>
                      <a:pt x="55" y="0"/>
                      <a:pt x="57" y="2"/>
                      <a:pt x="57" y="3"/>
                    </a:cubicBezTo>
                    <a:cubicBezTo>
                      <a:pt x="57" y="3"/>
                      <a:pt x="57" y="5"/>
                      <a:pt x="57" y="5"/>
                    </a:cubicBezTo>
                    <a:cubicBezTo>
                      <a:pt x="57" y="6"/>
                      <a:pt x="56" y="7"/>
                      <a:pt x="56" y="7"/>
                    </a:cubicBezTo>
                    <a:cubicBezTo>
                      <a:pt x="57" y="7"/>
                      <a:pt x="58" y="6"/>
                      <a:pt x="59" y="7"/>
                    </a:cubicBezTo>
                    <a:cubicBezTo>
                      <a:pt x="60" y="8"/>
                      <a:pt x="59" y="9"/>
                      <a:pt x="60" y="10"/>
                    </a:cubicBezTo>
                    <a:cubicBezTo>
                      <a:pt x="60" y="10"/>
                      <a:pt x="59" y="10"/>
                      <a:pt x="60" y="10"/>
                    </a:cubicBezTo>
                    <a:cubicBezTo>
                      <a:pt x="61" y="10"/>
                      <a:pt x="62" y="9"/>
                      <a:pt x="62" y="9"/>
                    </a:cubicBezTo>
                    <a:cubicBezTo>
                      <a:pt x="62" y="7"/>
                      <a:pt x="61" y="6"/>
                      <a:pt x="61" y="4"/>
                    </a:cubicBezTo>
                    <a:cubicBezTo>
                      <a:pt x="61" y="4"/>
                      <a:pt x="61" y="4"/>
                      <a:pt x="61" y="3"/>
                    </a:cubicBezTo>
                    <a:cubicBezTo>
                      <a:pt x="62" y="3"/>
                      <a:pt x="63" y="3"/>
                      <a:pt x="63" y="3"/>
                    </a:cubicBezTo>
                    <a:cubicBezTo>
                      <a:pt x="64" y="3"/>
                      <a:pt x="64" y="6"/>
                      <a:pt x="65" y="5"/>
                    </a:cubicBezTo>
                    <a:cubicBezTo>
                      <a:pt x="66" y="5"/>
                      <a:pt x="64" y="2"/>
                      <a:pt x="66" y="1"/>
                    </a:cubicBezTo>
                    <a:cubicBezTo>
                      <a:pt x="67" y="0"/>
                      <a:pt x="67" y="4"/>
                      <a:pt x="68" y="5"/>
                    </a:cubicBezTo>
                    <a:cubicBezTo>
                      <a:pt x="68" y="4"/>
                      <a:pt x="68" y="4"/>
                      <a:pt x="69" y="4"/>
                    </a:cubicBezTo>
                    <a:cubicBezTo>
                      <a:pt x="69" y="4"/>
                      <a:pt x="70" y="4"/>
                      <a:pt x="70" y="4"/>
                    </a:cubicBezTo>
                    <a:cubicBezTo>
                      <a:pt x="70" y="5"/>
                      <a:pt x="70" y="5"/>
                      <a:pt x="71" y="5"/>
                    </a:cubicBezTo>
                    <a:cubicBezTo>
                      <a:pt x="71" y="6"/>
                      <a:pt x="71" y="6"/>
                      <a:pt x="71" y="6"/>
                    </a:cubicBezTo>
                    <a:cubicBezTo>
                      <a:pt x="71" y="7"/>
                      <a:pt x="71" y="7"/>
                      <a:pt x="71" y="7"/>
                    </a:cubicBezTo>
                    <a:cubicBezTo>
                      <a:pt x="71" y="6"/>
                      <a:pt x="72" y="5"/>
                      <a:pt x="72" y="5"/>
                    </a:cubicBezTo>
                    <a:cubicBezTo>
                      <a:pt x="72" y="4"/>
                      <a:pt x="73" y="4"/>
                      <a:pt x="74" y="4"/>
                    </a:cubicBezTo>
                    <a:cubicBezTo>
                      <a:pt x="76" y="3"/>
                      <a:pt x="77" y="5"/>
                      <a:pt x="77" y="7"/>
                    </a:cubicBezTo>
                    <a:cubicBezTo>
                      <a:pt x="78" y="7"/>
                      <a:pt x="78" y="6"/>
                      <a:pt x="78" y="6"/>
                    </a:cubicBezTo>
                    <a:cubicBezTo>
                      <a:pt x="79" y="6"/>
                      <a:pt x="79" y="7"/>
                      <a:pt x="80" y="8"/>
                    </a:cubicBezTo>
                    <a:cubicBezTo>
                      <a:pt x="80" y="8"/>
                      <a:pt x="80" y="6"/>
                      <a:pt x="80" y="5"/>
                    </a:cubicBezTo>
                    <a:cubicBezTo>
                      <a:pt x="81" y="4"/>
                      <a:pt x="81" y="3"/>
                      <a:pt x="82" y="3"/>
                    </a:cubicBezTo>
                    <a:cubicBezTo>
                      <a:pt x="83" y="2"/>
                      <a:pt x="84" y="2"/>
                      <a:pt x="84" y="3"/>
                    </a:cubicBezTo>
                    <a:cubicBezTo>
                      <a:pt x="85" y="4"/>
                      <a:pt x="85" y="6"/>
                      <a:pt x="85" y="7"/>
                    </a:cubicBezTo>
                    <a:cubicBezTo>
                      <a:pt x="85" y="7"/>
                      <a:pt x="85" y="7"/>
                      <a:pt x="85" y="8"/>
                    </a:cubicBezTo>
                    <a:cubicBezTo>
                      <a:pt x="85" y="8"/>
                      <a:pt x="85" y="8"/>
                      <a:pt x="85" y="8"/>
                    </a:cubicBezTo>
                    <a:cubicBezTo>
                      <a:pt x="86" y="9"/>
                      <a:pt x="86" y="8"/>
                      <a:pt x="86" y="9"/>
                    </a:cubicBezTo>
                    <a:cubicBezTo>
                      <a:pt x="87" y="10"/>
                      <a:pt x="86" y="10"/>
                      <a:pt x="86" y="11"/>
                    </a:cubicBezTo>
                    <a:cubicBezTo>
                      <a:pt x="85" y="12"/>
                      <a:pt x="84" y="12"/>
                      <a:pt x="83" y="13"/>
                    </a:cubicBezTo>
                    <a:cubicBezTo>
                      <a:pt x="81" y="13"/>
                      <a:pt x="79" y="11"/>
                      <a:pt x="78" y="14"/>
                    </a:cubicBezTo>
                    <a:cubicBezTo>
                      <a:pt x="77" y="15"/>
                      <a:pt x="79" y="17"/>
                      <a:pt x="80" y="17"/>
                    </a:cubicBezTo>
                    <a:cubicBezTo>
                      <a:pt x="79" y="18"/>
                      <a:pt x="76" y="18"/>
                      <a:pt x="76" y="20"/>
                    </a:cubicBezTo>
                    <a:cubicBezTo>
                      <a:pt x="77" y="20"/>
                      <a:pt x="78" y="21"/>
                      <a:pt x="77" y="21"/>
                    </a:cubicBezTo>
                    <a:cubicBezTo>
                      <a:pt x="77" y="22"/>
                      <a:pt x="77" y="22"/>
                      <a:pt x="77" y="22"/>
                    </a:cubicBezTo>
                    <a:cubicBezTo>
                      <a:pt x="77" y="23"/>
                      <a:pt x="76" y="23"/>
                      <a:pt x="76" y="24"/>
                    </a:cubicBezTo>
                    <a:cubicBezTo>
                      <a:pt x="77" y="25"/>
                      <a:pt x="77" y="25"/>
                      <a:pt x="77" y="26"/>
                    </a:cubicBezTo>
                    <a:cubicBezTo>
                      <a:pt x="77" y="26"/>
                      <a:pt x="76" y="27"/>
                      <a:pt x="76" y="27"/>
                    </a:cubicBezTo>
                    <a:cubicBezTo>
                      <a:pt x="75" y="27"/>
                      <a:pt x="74" y="28"/>
                      <a:pt x="73" y="29"/>
                    </a:cubicBezTo>
                    <a:cubicBezTo>
                      <a:pt x="73" y="30"/>
                      <a:pt x="73" y="30"/>
                      <a:pt x="74" y="31"/>
                    </a:cubicBezTo>
                    <a:cubicBezTo>
                      <a:pt x="74" y="31"/>
                      <a:pt x="75" y="31"/>
                      <a:pt x="75" y="32"/>
                    </a:cubicBezTo>
                    <a:cubicBezTo>
                      <a:pt x="75" y="32"/>
                      <a:pt x="73" y="33"/>
                      <a:pt x="73" y="34"/>
                    </a:cubicBezTo>
                    <a:cubicBezTo>
                      <a:pt x="72" y="35"/>
                      <a:pt x="73" y="34"/>
                      <a:pt x="73" y="35"/>
                    </a:cubicBezTo>
                    <a:cubicBezTo>
                      <a:pt x="73" y="36"/>
                      <a:pt x="73" y="37"/>
                      <a:pt x="73" y="37"/>
                    </a:cubicBezTo>
                    <a:cubicBezTo>
                      <a:pt x="72" y="40"/>
                      <a:pt x="67" y="36"/>
                      <a:pt x="66" y="38"/>
                    </a:cubicBezTo>
                    <a:cubicBezTo>
                      <a:pt x="65" y="39"/>
                      <a:pt x="64" y="40"/>
                      <a:pt x="63" y="41"/>
                    </a:cubicBezTo>
                    <a:cubicBezTo>
                      <a:pt x="62" y="41"/>
                      <a:pt x="62" y="41"/>
                      <a:pt x="62" y="42"/>
                    </a:cubicBezTo>
                    <a:cubicBezTo>
                      <a:pt x="61" y="42"/>
                      <a:pt x="60" y="42"/>
                      <a:pt x="59" y="42"/>
                    </a:cubicBezTo>
                    <a:cubicBezTo>
                      <a:pt x="57" y="42"/>
                      <a:pt x="56" y="42"/>
                      <a:pt x="54" y="43"/>
                    </a:cubicBezTo>
                    <a:cubicBezTo>
                      <a:pt x="54" y="43"/>
                      <a:pt x="53" y="43"/>
                      <a:pt x="52" y="43"/>
                    </a:cubicBezTo>
                    <a:cubicBezTo>
                      <a:pt x="52" y="43"/>
                      <a:pt x="52" y="44"/>
                      <a:pt x="52" y="45"/>
                    </a:cubicBezTo>
                    <a:cubicBezTo>
                      <a:pt x="51" y="45"/>
                      <a:pt x="50" y="44"/>
                      <a:pt x="49" y="44"/>
                    </a:cubicBezTo>
                    <a:cubicBezTo>
                      <a:pt x="49" y="45"/>
                      <a:pt x="49" y="45"/>
                      <a:pt x="49" y="45"/>
                    </a:cubicBezTo>
                    <a:cubicBezTo>
                      <a:pt x="49" y="46"/>
                      <a:pt x="48" y="46"/>
                      <a:pt x="47" y="46"/>
                    </a:cubicBezTo>
                    <a:cubicBezTo>
                      <a:pt x="47" y="47"/>
                      <a:pt x="45" y="48"/>
                      <a:pt x="44" y="47"/>
                    </a:cubicBezTo>
                    <a:cubicBezTo>
                      <a:pt x="43" y="47"/>
                      <a:pt x="43" y="46"/>
                      <a:pt x="42" y="45"/>
                    </a:cubicBezTo>
                    <a:cubicBezTo>
                      <a:pt x="42" y="46"/>
                      <a:pt x="41" y="46"/>
                      <a:pt x="40" y="46"/>
                    </a:cubicBezTo>
                    <a:cubicBezTo>
                      <a:pt x="40" y="46"/>
                      <a:pt x="39" y="46"/>
                      <a:pt x="39" y="47"/>
                    </a:cubicBezTo>
                    <a:cubicBezTo>
                      <a:pt x="38" y="47"/>
                      <a:pt x="37" y="48"/>
                      <a:pt x="36" y="47"/>
                    </a:cubicBezTo>
                    <a:cubicBezTo>
                      <a:pt x="35" y="47"/>
                      <a:pt x="35" y="45"/>
                      <a:pt x="34" y="45"/>
                    </a:cubicBezTo>
                    <a:cubicBezTo>
                      <a:pt x="33" y="45"/>
                      <a:pt x="33" y="46"/>
                      <a:pt x="33" y="46"/>
                    </a:cubicBezTo>
                    <a:cubicBezTo>
                      <a:pt x="32" y="46"/>
                      <a:pt x="31" y="45"/>
                      <a:pt x="30" y="45"/>
                    </a:cubicBezTo>
                    <a:cubicBezTo>
                      <a:pt x="30" y="45"/>
                      <a:pt x="30" y="45"/>
                      <a:pt x="30" y="46"/>
                    </a:cubicBezTo>
                    <a:cubicBezTo>
                      <a:pt x="30" y="46"/>
                      <a:pt x="30" y="47"/>
                      <a:pt x="30" y="47"/>
                    </a:cubicBezTo>
                    <a:cubicBezTo>
                      <a:pt x="29" y="48"/>
                      <a:pt x="29" y="49"/>
                      <a:pt x="28" y="49"/>
                    </a:cubicBezTo>
                    <a:cubicBezTo>
                      <a:pt x="27" y="49"/>
                      <a:pt x="27" y="49"/>
                      <a:pt x="26" y="49"/>
                    </a:cubicBezTo>
                    <a:cubicBezTo>
                      <a:pt x="26" y="49"/>
                      <a:pt x="26" y="50"/>
                      <a:pt x="25" y="50"/>
                    </a:cubicBezTo>
                    <a:cubicBezTo>
                      <a:pt x="25" y="51"/>
                      <a:pt x="25" y="51"/>
                      <a:pt x="24" y="52"/>
                    </a:cubicBezTo>
                    <a:cubicBezTo>
                      <a:pt x="24" y="52"/>
                      <a:pt x="23" y="52"/>
                      <a:pt x="22" y="53"/>
                    </a:cubicBezTo>
                    <a:cubicBezTo>
                      <a:pt x="21" y="53"/>
                      <a:pt x="21" y="54"/>
                      <a:pt x="20" y="55"/>
                    </a:cubicBezTo>
                    <a:cubicBezTo>
                      <a:pt x="20" y="56"/>
                      <a:pt x="19" y="58"/>
                      <a:pt x="18" y="59"/>
                    </a:cubicBezTo>
                    <a:cubicBezTo>
                      <a:pt x="17" y="59"/>
                      <a:pt x="16" y="60"/>
                      <a:pt x="15" y="60"/>
                    </a:cubicBezTo>
                    <a:cubicBezTo>
                      <a:pt x="15" y="60"/>
                      <a:pt x="14" y="60"/>
                      <a:pt x="14" y="59"/>
                    </a:cubicBezTo>
                    <a:cubicBezTo>
                      <a:pt x="13" y="59"/>
                      <a:pt x="13" y="59"/>
                      <a:pt x="13" y="59"/>
                    </a:cubicBezTo>
                    <a:cubicBezTo>
                      <a:pt x="12" y="59"/>
                      <a:pt x="12" y="59"/>
                      <a:pt x="12" y="59"/>
                    </a:cubicBezTo>
                    <a:cubicBezTo>
                      <a:pt x="11" y="59"/>
                      <a:pt x="11" y="59"/>
                      <a:pt x="11" y="59"/>
                    </a:cubicBezTo>
                    <a:cubicBezTo>
                      <a:pt x="10" y="59"/>
                      <a:pt x="9" y="60"/>
                      <a:pt x="9" y="60"/>
                    </a:cubicBezTo>
                    <a:cubicBezTo>
                      <a:pt x="7" y="61"/>
                      <a:pt x="5" y="60"/>
                      <a:pt x="4" y="59"/>
                    </a:cubicBezTo>
                    <a:cubicBezTo>
                      <a:pt x="3" y="58"/>
                      <a:pt x="4" y="58"/>
                      <a:pt x="5" y="58"/>
                    </a:cubicBezTo>
                    <a:cubicBezTo>
                      <a:pt x="5" y="58"/>
                      <a:pt x="5" y="57"/>
                      <a:pt x="6" y="57"/>
                    </a:cubicBezTo>
                    <a:cubicBezTo>
                      <a:pt x="6" y="57"/>
                      <a:pt x="6" y="58"/>
                      <a:pt x="7" y="57"/>
                    </a:cubicBezTo>
                    <a:cubicBezTo>
                      <a:pt x="7" y="57"/>
                      <a:pt x="6" y="55"/>
                      <a:pt x="7" y="55"/>
                    </a:cubicBezTo>
                    <a:cubicBezTo>
                      <a:pt x="7" y="55"/>
                      <a:pt x="9" y="55"/>
                      <a:pt x="9" y="54"/>
                    </a:cubicBezTo>
                    <a:cubicBezTo>
                      <a:pt x="10" y="54"/>
                      <a:pt x="9" y="53"/>
                      <a:pt x="10" y="52"/>
                    </a:cubicBezTo>
                    <a:cubicBezTo>
                      <a:pt x="11" y="51"/>
                      <a:pt x="12" y="51"/>
                      <a:pt x="13" y="52"/>
                    </a:cubicBezTo>
                    <a:cubicBezTo>
                      <a:pt x="13" y="52"/>
                      <a:pt x="13" y="51"/>
                      <a:pt x="12" y="51"/>
                    </a:cubicBezTo>
                    <a:cubicBezTo>
                      <a:pt x="12" y="50"/>
                      <a:pt x="12" y="50"/>
                      <a:pt x="11" y="50"/>
                    </a:cubicBezTo>
                    <a:cubicBezTo>
                      <a:pt x="10" y="49"/>
                      <a:pt x="10" y="47"/>
                      <a:pt x="11" y="47"/>
                    </a:cubicBezTo>
                    <a:cubicBezTo>
                      <a:pt x="10" y="47"/>
                      <a:pt x="9" y="47"/>
                      <a:pt x="8" y="47"/>
                    </a:cubicBezTo>
                    <a:cubicBezTo>
                      <a:pt x="7" y="47"/>
                      <a:pt x="6" y="47"/>
                      <a:pt x="6" y="47"/>
                    </a:cubicBezTo>
                    <a:cubicBezTo>
                      <a:pt x="5" y="47"/>
                      <a:pt x="5" y="47"/>
                      <a:pt x="5" y="46"/>
                    </a:cubicBezTo>
                    <a:cubicBezTo>
                      <a:pt x="4" y="46"/>
                      <a:pt x="4" y="45"/>
                      <a:pt x="4" y="45"/>
                    </a:cubicBezTo>
                    <a:cubicBezTo>
                      <a:pt x="4" y="44"/>
                      <a:pt x="2" y="44"/>
                      <a:pt x="2" y="44"/>
                    </a:cubicBezTo>
                    <a:cubicBezTo>
                      <a:pt x="1" y="44"/>
                      <a:pt x="0" y="43"/>
                      <a:pt x="1" y="42"/>
                    </a:cubicBezTo>
                    <a:cubicBezTo>
                      <a:pt x="1" y="41"/>
                      <a:pt x="3" y="41"/>
                      <a:pt x="4" y="41"/>
                    </a:cubicBezTo>
                    <a:cubicBezTo>
                      <a:pt x="4" y="40"/>
                      <a:pt x="5" y="40"/>
                      <a:pt x="6" y="40"/>
                    </a:cubicBezTo>
                    <a:cubicBezTo>
                      <a:pt x="6" y="40"/>
                      <a:pt x="7" y="40"/>
                      <a:pt x="8" y="40"/>
                    </a:cubicBezTo>
                    <a:cubicBezTo>
                      <a:pt x="9" y="40"/>
                      <a:pt x="9" y="38"/>
                      <a:pt x="9" y="38"/>
                    </a:cubicBezTo>
                    <a:cubicBezTo>
                      <a:pt x="9" y="37"/>
                      <a:pt x="10" y="36"/>
                      <a:pt x="11" y="36"/>
                    </a:cubicBezTo>
                    <a:cubicBezTo>
                      <a:pt x="11" y="36"/>
                      <a:pt x="12" y="36"/>
                      <a:pt x="12" y="36"/>
                    </a:cubicBezTo>
                    <a:cubicBezTo>
                      <a:pt x="13" y="36"/>
                      <a:pt x="13" y="35"/>
                      <a:pt x="13" y="35"/>
                    </a:cubicBezTo>
                    <a:cubicBezTo>
                      <a:pt x="14" y="34"/>
                      <a:pt x="14" y="34"/>
                      <a:pt x="15" y="34"/>
                    </a:cubicBezTo>
                    <a:cubicBezTo>
                      <a:pt x="16" y="34"/>
                      <a:pt x="17" y="35"/>
                      <a:pt x="17" y="35"/>
                    </a:cubicBezTo>
                    <a:cubicBezTo>
                      <a:pt x="18" y="34"/>
                      <a:pt x="18" y="34"/>
                      <a:pt x="18" y="34"/>
                    </a:cubicBezTo>
                    <a:cubicBezTo>
                      <a:pt x="18" y="33"/>
                      <a:pt x="18" y="33"/>
                      <a:pt x="19" y="32"/>
                    </a:cubicBezTo>
                    <a:cubicBezTo>
                      <a:pt x="19" y="31"/>
                      <a:pt x="20" y="31"/>
                      <a:pt x="19" y="30"/>
                    </a:cubicBezTo>
                    <a:cubicBezTo>
                      <a:pt x="19" y="30"/>
                      <a:pt x="17" y="28"/>
                      <a:pt x="19" y="29"/>
                    </a:cubicBezTo>
                    <a:cubicBezTo>
                      <a:pt x="18" y="29"/>
                      <a:pt x="17" y="30"/>
                      <a:pt x="16" y="30"/>
                    </a:cubicBezTo>
                    <a:cubicBezTo>
                      <a:pt x="14" y="31"/>
                      <a:pt x="14" y="30"/>
                      <a:pt x="13" y="29"/>
                    </a:cubicBezTo>
                    <a:cubicBezTo>
                      <a:pt x="13" y="30"/>
                      <a:pt x="13" y="30"/>
                      <a:pt x="13" y="30"/>
                    </a:cubicBezTo>
                    <a:cubicBezTo>
                      <a:pt x="13" y="31"/>
                      <a:pt x="13" y="31"/>
                      <a:pt x="12" y="31"/>
                    </a:cubicBezTo>
                    <a:cubicBezTo>
                      <a:pt x="11" y="31"/>
                      <a:pt x="11" y="31"/>
                      <a:pt x="11" y="31"/>
                    </a:cubicBezTo>
                    <a:cubicBezTo>
                      <a:pt x="10" y="32"/>
                      <a:pt x="10" y="33"/>
                      <a:pt x="9" y="33"/>
                    </a:cubicBezTo>
                    <a:cubicBezTo>
                      <a:pt x="8" y="33"/>
                      <a:pt x="9" y="32"/>
                      <a:pt x="8" y="32"/>
                    </a:cubicBezTo>
                    <a:cubicBezTo>
                      <a:pt x="7" y="32"/>
                      <a:pt x="7" y="33"/>
                      <a:pt x="7" y="33"/>
                    </a:cubicBezTo>
                    <a:cubicBezTo>
                      <a:pt x="7" y="33"/>
                      <a:pt x="6" y="33"/>
                      <a:pt x="6" y="33"/>
                    </a:cubicBezTo>
                    <a:cubicBezTo>
                      <a:pt x="6" y="33"/>
                      <a:pt x="6" y="33"/>
                      <a:pt x="6" y="34"/>
                    </a:cubicBezTo>
                    <a:cubicBezTo>
                      <a:pt x="5" y="34"/>
                      <a:pt x="6" y="33"/>
                      <a:pt x="5"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20">
                <a:extLst>
                  <a:ext uri="{FF2B5EF4-FFF2-40B4-BE49-F238E27FC236}">
                    <a16:creationId xmlns="" xmlns:a16="http://schemas.microsoft.com/office/drawing/2014/main" id="{22AAFBE7-1A1A-4C04-B1DA-CA20DAF90BD8}"/>
                  </a:ext>
                </a:extLst>
              </p:cNvPr>
              <p:cNvSpPr>
                <a:spLocks/>
              </p:cNvSpPr>
              <p:nvPr/>
            </p:nvSpPr>
            <p:spPr bwMode="auto">
              <a:xfrm>
                <a:off x="11261580" y="5719625"/>
                <a:ext cx="249334" cy="129284"/>
              </a:xfrm>
              <a:custGeom>
                <a:avLst/>
                <a:gdLst>
                  <a:gd name="T0" fmla="*/ 8 w 58"/>
                  <a:gd name="T1" fmla="*/ 25 h 30"/>
                  <a:gd name="T2" fmla="*/ 2 w 58"/>
                  <a:gd name="T3" fmla="*/ 24 h 30"/>
                  <a:gd name="T4" fmla="*/ 1 w 58"/>
                  <a:gd name="T5" fmla="*/ 20 h 30"/>
                  <a:gd name="T6" fmla="*/ 1 w 58"/>
                  <a:gd name="T7" fmla="*/ 18 h 30"/>
                  <a:gd name="T8" fmla="*/ 4 w 58"/>
                  <a:gd name="T9" fmla="*/ 17 h 30"/>
                  <a:gd name="T10" fmla="*/ 5 w 58"/>
                  <a:gd name="T11" fmla="*/ 13 h 30"/>
                  <a:gd name="T12" fmla="*/ 1 w 58"/>
                  <a:gd name="T13" fmla="*/ 8 h 30"/>
                  <a:gd name="T14" fmla="*/ 2 w 58"/>
                  <a:gd name="T15" fmla="*/ 6 h 30"/>
                  <a:gd name="T16" fmla="*/ 4 w 58"/>
                  <a:gd name="T17" fmla="*/ 4 h 30"/>
                  <a:gd name="T18" fmla="*/ 5 w 58"/>
                  <a:gd name="T19" fmla="*/ 0 h 30"/>
                  <a:gd name="T20" fmla="*/ 10 w 58"/>
                  <a:gd name="T21" fmla="*/ 5 h 30"/>
                  <a:gd name="T22" fmla="*/ 15 w 58"/>
                  <a:gd name="T23" fmla="*/ 6 h 30"/>
                  <a:gd name="T24" fmla="*/ 17 w 58"/>
                  <a:gd name="T25" fmla="*/ 4 h 30"/>
                  <a:gd name="T26" fmla="*/ 21 w 58"/>
                  <a:gd name="T27" fmla="*/ 5 h 30"/>
                  <a:gd name="T28" fmla="*/ 24 w 58"/>
                  <a:gd name="T29" fmla="*/ 6 h 30"/>
                  <a:gd name="T30" fmla="*/ 27 w 58"/>
                  <a:gd name="T31" fmla="*/ 6 h 30"/>
                  <a:gd name="T32" fmla="*/ 31 w 58"/>
                  <a:gd name="T33" fmla="*/ 7 h 30"/>
                  <a:gd name="T34" fmla="*/ 35 w 58"/>
                  <a:gd name="T35" fmla="*/ 10 h 30"/>
                  <a:gd name="T36" fmla="*/ 37 w 58"/>
                  <a:gd name="T37" fmla="*/ 12 h 30"/>
                  <a:gd name="T38" fmla="*/ 38 w 58"/>
                  <a:gd name="T39" fmla="*/ 15 h 30"/>
                  <a:gd name="T40" fmla="*/ 39 w 58"/>
                  <a:gd name="T41" fmla="*/ 17 h 30"/>
                  <a:gd name="T42" fmla="*/ 43 w 58"/>
                  <a:gd name="T43" fmla="*/ 17 h 30"/>
                  <a:gd name="T44" fmla="*/ 43 w 58"/>
                  <a:gd name="T45" fmla="*/ 8 h 30"/>
                  <a:gd name="T46" fmla="*/ 48 w 58"/>
                  <a:gd name="T47" fmla="*/ 1 h 30"/>
                  <a:gd name="T48" fmla="*/ 49 w 58"/>
                  <a:gd name="T49" fmla="*/ 2 h 30"/>
                  <a:gd name="T50" fmla="*/ 52 w 58"/>
                  <a:gd name="T51" fmla="*/ 6 h 30"/>
                  <a:gd name="T52" fmla="*/ 53 w 58"/>
                  <a:gd name="T53" fmla="*/ 9 h 30"/>
                  <a:gd name="T54" fmla="*/ 56 w 58"/>
                  <a:gd name="T55" fmla="*/ 11 h 30"/>
                  <a:gd name="T56" fmla="*/ 58 w 58"/>
                  <a:gd name="T57" fmla="*/ 15 h 30"/>
                  <a:gd name="T58" fmla="*/ 56 w 58"/>
                  <a:gd name="T59" fmla="*/ 18 h 30"/>
                  <a:gd name="T60" fmla="*/ 55 w 58"/>
                  <a:gd name="T61" fmla="*/ 21 h 30"/>
                  <a:gd name="T62" fmla="*/ 49 w 58"/>
                  <a:gd name="T63" fmla="*/ 19 h 30"/>
                  <a:gd name="T64" fmla="*/ 48 w 58"/>
                  <a:gd name="T65" fmla="*/ 20 h 30"/>
                  <a:gd name="T66" fmla="*/ 43 w 58"/>
                  <a:gd name="T67" fmla="*/ 21 h 30"/>
                  <a:gd name="T68" fmla="*/ 39 w 58"/>
                  <a:gd name="T69" fmla="*/ 23 h 30"/>
                  <a:gd name="T70" fmla="*/ 28 w 58"/>
                  <a:gd name="T71" fmla="*/ 19 h 30"/>
                  <a:gd name="T72" fmla="*/ 25 w 58"/>
                  <a:gd name="T73" fmla="*/ 22 h 30"/>
                  <a:gd name="T74" fmla="*/ 26 w 58"/>
                  <a:gd name="T75" fmla="*/ 26 h 30"/>
                  <a:gd name="T76" fmla="*/ 20 w 58"/>
                  <a:gd name="T77" fmla="*/ 27 h 30"/>
                  <a:gd name="T78" fmla="*/ 15 w 58"/>
                  <a:gd name="T79" fmla="*/ 29 h 30"/>
                  <a:gd name="T80" fmla="*/ 13 w 58"/>
                  <a:gd name="T81" fmla="*/ 29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8" h="30">
                    <a:moveTo>
                      <a:pt x="12" y="29"/>
                    </a:moveTo>
                    <a:cubicBezTo>
                      <a:pt x="11" y="28"/>
                      <a:pt x="8" y="27"/>
                      <a:pt x="8" y="25"/>
                    </a:cubicBezTo>
                    <a:cubicBezTo>
                      <a:pt x="8" y="26"/>
                      <a:pt x="6" y="26"/>
                      <a:pt x="5" y="26"/>
                    </a:cubicBezTo>
                    <a:cubicBezTo>
                      <a:pt x="4" y="26"/>
                      <a:pt x="3" y="25"/>
                      <a:pt x="2" y="24"/>
                    </a:cubicBezTo>
                    <a:cubicBezTo>
                      <a:pt x="1" y="23"/>
                      <a:pt x="0" y="22"/>
                      <a:pt x="0" y="21"/>
                    </a:cubicBezTo>
                    <a:cubicBezTo>
                      <a:pt x="0" y="20"/>
                      <a:pt x="0" y="21"/>
                      <a:pt x="1" y="20"/>
                    </a:cubicBezTo>
                    <a:cubicBezTo>
                      <a:pt x="1" y="20"/>
                      <a:pt x="2" y="20"/>
                      <a:pt x="2" y="20"/>
                    </a:cubicBezTo>
                    <a:cubicBezTo>
                      <a:pt x="1" y="20"/>
                      <a:pt x="0" y="19"/>
                      <a:pt x="1" y="18"/>
                    </a:cubicBezTo>
                    <a:cubicBezTo>
                      <a:pt x="1" y="17"/>
                      <a:pt x="2" y="18"/>
                      <a:pt x="3" y="18"/>
                    </a:cubicBezTo>
                    <a:cubicBezTo>
                      <a:pt x="4" y="18"/>
                      <a:pt x="4" y="18"/>
                      <a:pt x="4" y="17"/>
                    </a:cubicBezTo>
                    <a:cubicBezTo>
                      <a:pt x="4" y="16"/>
                      <a:pt x="4" y="16"/>
                      <a:pt x="4" y="15"/>
                    </a:cubicBezTo>
                    <a:cubicBezTo>
                      <a:pt x="4" y="14"/>
                      <a:pt x="4" y="13"/>
                      <a:pt x="5" y="13"/>
                    </a:cubicBezTo>
                    <a:cubicBezTo>
                      <a:pt x="3" y="12"/>
                      <a:pt x="2" y="11"/>
                      <a:pt x="1" y="10"/>
                    </a:cubicBezTo>
                    <a:cubicBezTo>
                      <a:pt x="1" y="9"/>
                      <a:pt x="0" y="9"/>
                      <a:pt x="1" y="8"/>
                    </a:cubicBezTo>
                    <a:cubicBezTo>
                      <a:pt x="1" y="7"/>
                      <a:pt x="2" y="8"/>
                      <a:pt x="2" y="7"/>
                    </a:cubicBezTo>
                    <a:cubicBezTo>
                      <a:pt x="2" y="7"/>
                      <a:pt x="2" y="7"/>
                      <a:pt x="2" y="6"/>
                    </a:cubicBezTo>
                    <a:cubicBezTo>
                      <a:pt x="1" y="6"/>
                      <a:pt x="1" y="5"/>
                      <a:pt x="1" y="5"/>
                    </a:cubicBezTo>
                    <a:cubicBezTo>
                      <a:pt x="1" y="4"/>
                      <a:pt x="3" y="4"/>
                      <a:pt x="4" y="4"/>
                    </a:cubicBezTo>
                    <a:cubicBezTo>
                      <a:pt x="4" y="3"/>
                      <a:pt x="4" y="3"/>
                      <a:pt x="4" y="2"/>
                    </a:cubicBezTo>
                    <a:cubicBezTo>
                      <a:pt x="4" y="1"/>
                      <a:pt x="4" y="1"/>
                      <a:pt x="5" y="0"/>
                    </a:cubicBezTo>
                    <a:cubicBezTo>
                      <a:pt x="6" y="0"/>
                      <a:pt x="7" y="0"/>
                      <a:pt x="7" y="1"/>
                    </a:cubicBezTo>
                    <a:cubicBezTo>
                      <a:pt x="8" y="2"/>
                      <a:pt x="9" y="3"/>
                      <a:pt x="10" y="5"/>
                    </a:cubicBezTo>
                    <a:cubicBezTo>
                      <a:pt x="10" y="4"/>
                      <a:pt x="12" y="3"/>
                      <a:pt x="13" y="4"/>
                    </a:cubicBezTo>
                    <a:cubicBezTo>
                      <a:pt x="14" y="4"/>
                      <a:pt x="15" y="5"/>
                      <a:pt x="15" y="6"/>
                    </a:cubicBezTo>
                    <a:cubicBezTo>
                      <a:pt x="16" y="6"/>
                      <a:pt x="16" y="6"/>
                      <a:pt x="16" y="5"/>
                    </a:cubicBezTo>
                    <a:cubicBezTo>
                      <a:pt x="16" y="5"/>
                      <a:pt x="16" y="5"/>
                      <a:pt x="17" y="4"/>
                    </a:cubicBezTo>
                    <a:cubicBezTo>
                      <a:pt x="18" y="4"/>
                      <a:pt x="19" y="3"/>
                      <a:pt x="20" y="4"/>
                    </a:cubicBezTo>
                    <a:cubicBezTo>
                      <a:pt x="21" y="4"/>
                      <a:pt x="21" y="4"/>
                      <a:pt x="21" y="5"/>
                    </a:cubicBezTo>
                    <a:cubicBezTo>
                      <a:pt x="22" y="5"/>
                      <a:pt x="22" y="5"/>
                      <a:pt x="22" y="5"/>
                    </a:cubicBezTo>
                    <a:cubicBezTo>
                      <a:pt x="23" y="5"/>
                      <a:pt x="23" y="6"/>
                      <a:pt x="24" y="6"/>
                    </a:cubicBezTo>
                    <a:cubicBezTo>
                      <a:pt x="24" y="6"/>
                      <a:pt x="25" y="5"/>
                      <a:pt x="26" y="5"/>
                    </a:cubicBezTo>
                    <a:cubicBezTo>
                      <a:pt x="27" y="5"/>
                      <a:pt x="27" y="6"/>
                      <a:pt x="27" y="6"/>
                    </a:cubicBezTo>
                    <a:cubicBezTo>
                      <a:pt x="28" y="7"/>
                      <a:pt x="29" y="6"/>
                      <a:pt x="30" y="6"/>
                    </a:cubicBezTo>
                    <a:cubicBezTo>
                      <a:pt x="30" y="6"/>
                      <a:pt x="31" y="7"/>
                      <a:pt x="31" y="7"/>
                    </a:cubicBezTo>
                    <a:cubicBezTo>
                      <a:pt x="32" y="7"/>
                      <a:pt x="33" y="7"/>
                      <a:pt x="34" y="8"/>
                    </a:cubicBezTo>
                    <a:cubicBezTo>
                      <a:pt x="34" y="8"/>
                      <a:pt x="34" y="9"/>
                      <a:pt x="35" y="10"/>
                    </a:cubicBezTo>
                    <a:cubicBezTo>
                      <a:pt x="35" y="10"/>
                      <a:pt x="35" y="10"/>
                      <a:pt x="36" y="10"/>
                    </a:cubicBezTo>
                    <a:cubicBezTo>
                      <a:pt x="37" y="11"/>
                      <a:pt x="37" y="11"/>
                      <a:pt x="37" y="12"/>
                    </a:cubicBezTo>
                    <a:cubicBezTo>
                      <a:pt x="37" y="13"/>
                      <a:pt x="37" y="14"/>
                      <a:pt x="37" y="14"/>
                    </a:cubicBezTo>
                    <a:cubicBezTo>
                      <a:pt x="37" y="15"/>
                      <a:pt x="38" y="15"/>
                      <a:pt x="38" y="15"/>
                    </a:cubicBezTo>
                    <a:cubicBezTo>
                      <a:pt x="39" y="15"/>
                      <a:pt x="39" y="15"/>
                      <a:pt x="39" y="16"/>
                    </a:cubicBezTo>
                    <a:cubicBezTo>
                      <a:pt x="39" y="16"/>
                      <a:pt x="39" y="16"/>
                      <a:pt x="39" y="17"/>
                    </a:cubicBezTo>
                    <a:cubicBezTo>
                      <a:pt x="39" y="17"/>
                      <a:pt x="40" y="17"/>
                      <a:pt x="40" y="17"/>
                    </a:cubicBezTo>
                    <a:cubicBezTo>
                      <a:pt x="41" y="17"/>
                      <a:pt x="42" y="17"/>
                      <a:pt x="43" y="17"/>
                    </a:cubicBezTo>
                    <a:cubicBezTo>
                      <a:pt x="45" y="16"/>
                      <a:pt x="44" y="14"/>
                      <a:pt x="44" y="13"/>
                    </a:cubicBezTo>
                    <a:cubicBezTo>
                      <a:pt x="43" y="12"/>
                      <a:pt x="42" y="9"/>
                      <a:pt x="43" y="8"/>
                    </a:cubicBezTo>
                    <a:cubicBezTo>
                      <a:pt x="44" y="7"/>
                      <a:pt x="45" y="8"/>
                      <a:pt x="46" y="8"/>
                    </a:cubicBezTo>
                    <a:cubicBezTo>
                      <a:pt x="44" y="5"/>
                      <a:pt x="43" y="1"/>
                      <a:pt x="48" y="1"/>
                    </a:cubicBezTo>
                    <a:cubicBezTo>
                      <a:pt x="48" y="1"/>
                      <a:pt x="48" y="1"/>
                      <a:pt x="49" y="1"/>
                    </a:cubicBezTo>
                    <a:cubicBezTo>
                      <a:pt x="49" y="2"/>
                      <a:pt x="49" y="2"/>
                      <a:pt x="49" y="2"/>
                    </a:cubicBezTo>
                    <a:cubicBezTo>
                      <a:pt x="51" y="2"/>
                      <a:pt x="50" y="4"/>
                      <a:pt x="50" y="5"/>
                    </a:cubicBezTo>
                    <a:cubicBezTo>
                      <a:pt x="51" y="5"/>
                      <a:pt x="52" y="5"/>
                      <a:pt x="52" y="6"/>
                    </a:cubicBezTo>
                    <a:cubicBezTo>
                      <a:pt x="52" y="7"/>
                      <a:pt x="51" y="7"/>
                      <a:pt x="51" y="8"/>
                    </a:cubicBezTo>
                    <a:cubicBezTo>
                      <a:pt x="52" y="8"/>
                      <a:pt x="53" y="8"/>
                      <a:pt x="53" y="9"/>
                    </a:cubicBezTo>
                    <a:cubicBezTo>
                      <a:pt x="54" y="9"/>
                      <a:pt x="53" y="10"/>
                      <a:pt x="54" y="11"/>
                    </a:cubicBezTo>
                    <a:cubicBezTo>
                      <a:pt x="54" y="11"/>
                      <a:pt x="55" y="11"/>
                      <a:pt x="56" y="11"/>
                    </a:cubicBezTo>
                    <a:cubicBezTo>
                      <a:pt x="56" y="12"/>
                      <a:pt x="56" y="13"/>
                      <a:pt x="56" y="13"/>
                    </a:cubicBezTo>
                    <a:cubicBezTo>
                      <a:pt x="56" y="14"/>
                      <a:pt x="58" y="14"/>
                      <a:pt x="58" y="15"/>
                    </a:cubicBezTo>
                    <a:cubicBezTo>
                      <a:pt x="58" y="16"/>
                      <a:pt x="58" y="17"/>
                      <a:pt x="57" y="17"/>
                    </a:cubicBezTo>
                    <a:cubicBezTo>
                      <a:pt x="57" y="18"/>
                      <a:pt x="56" y="18"/>
                      <a:pt x="56" y="18"/>
                    </a:cubicBezTo>
                    <a:cubicBezTo>
                      <a:pt x="56" y="19"/>
                      <a:pt x="57" y="20"/>
                      <a:pt x="56" y="21"/>
                    </a:cubicBezTo>
                    <a:cubicBezTo>
                      <a:pt x="56" y="21"/>
                      <a:pt x="57" y="21"/>
                      <a:pt x="55" y="21"/>
                    </a:cubicBezTo>
                    <a:cubicBezTo>
                      <a:pt x="55" y="21"/>
                      <a:pt x="54" y="21"/>
                      <a:pt x="53" y="21"/>
                    </a:cubicBezTo>
                    <a:cubicBezTo>
                      <a:pt x="52" y="20"/>
                      <a:pt x="49" y="17"/>
                      <a:pt x="49" y="19"/>
                    </a:cubicBezTo>
                    <a:cubicBezTo>
                      <a:pt x="48" y="19"/>
                      <a:pt x="48" y="19"/>
                      <a:pt x="48" y="18"/>
                    </a:cubicBezTo>
                    <a:cubicBezTo>
                      <a:pt x="47" y="18"/>
                      <a:pt x="48" y="20"/>
                      <a:pt x="48" y="20"/>
                    </a:cubicBezTo>
                    <a:cubicBezTo>
                      <a:pt x="47" y="20"/>
                      <a:pt x="46" y="20"/>
                      <a:pt x="46" y="21"/>
                    </a:cubicBezTo>
                    <a:cubicBezTo>
                      <a:pt x="45" y="21"/>
                      <a:pt x="44" y="21"/>
                      <a:pt x="43" y="21"/>
                    </a:cubicBezTo>
                    <a:cubicBezTo>
                      <a:pt x="42" y="21"/>
                      <a:pt x="41" y="21"/>
                      <a:pt x="41" y="22"/>
                    </a:cubicBezTo>
                    <a:cubicBezTo>
                      <a:pt x="40" y="22"/>
                      <a:pt x="40" y="23"/>
                      <a:pt x="39" y="23"/>
                    </a:cubicBezTo>
                    <a:cubicBezTo>
                      <a:pt x="38" y="23"/>
                      <a:pt x="36" y="23"/>
                      <a:pt x="35" y="22"/>
                    </a:cubicBezTo>
                    <a:cubicBezTo>
                      <a:pt x="34" y="21"/>
                      <a:pt x="28" y="20"/>
                      <a:pt x="28" y="19"/>
                    </a:cubicBezTo>
                    <a:cubicBezTo>
                      <a:pt x="29" y="19"/>
                      <a:pt x="28" y="21"/>
                      <a:pt x="28" y="21"/>
                    </a:cubicBezTo>
                    <a:cubicBezTo>
                      <a:pt x="27" y="22"/>
                      <a:pt x="26" y="22"/>
                      <a:pt x="25" y="22"/>
                    </a:cubicBezTo>
                    <a:cubicBezTo>
                      <a:pt x="25" y="23"/>
                      <a:pt x="26" y="23"/>
                      <a:pt x="26" y="24"/>
                    </a:cubicBezTo>
                    <a:cubicBezTo>
                      <a:pt x="26" y="25"/>
                      <a:pt x="26" y="26"/>
                      <a:pt x="26" y="26"/>
                    </a:cubicBezTo>
                    <a:cubicBezTo>
                      <a:pt x="25" y="27"/>
                      <a:pt x="25" y="28"/>
                      <a:pt x="24" y="28"/>
                    </a:cubicBezTo>
                    <a:cubicBezTo>
                      <a:pt x="23" y="28"/>
                      <a:pt x="21" y="27"/>
                      <a:pt x="20" y="27"/>
                    </a:cubicBezTo>
                    <a:cubicBezTo>
                      <a:pt x="20" y="27"/>
                      <a:pt x="19" y="28"/>
                      <a:pt x="19" y="28"/>
                    </a:cubicBezTo>
                    <a:cubicBezTo>
                      <a:pt x="18" y="29"/>
                      <a:pt x="16" y="28"/>
                      <a:pt x="15" y="29"/>
                    </a:cubicBezTo>
                    <a:cubicBezTo>
                      <a:pt x="15" y="29"/>
                      <a:pt x="16" y="29"/>
                      <a:pt x="15" y="30"/>
                    </a:cubicBezTo>
                    <a:cubicBezTo>
                      <a:pt x="15" y="30"/>
                      <a:pt x="13" y="29"/>
                      <a:pt x="13" y="29"/>
                    </a:cubicBezTo>
                    <a:cubicBezTo>
                      <a:pt x="12" y="29"/>
                      <a:pt x="9" y="29"/>
                      <a:pt x="12"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21">
                <a:extLst>
                  <a:ext uri="{FF2B5EF4-FFF2-40B4-BE49-F238E27FC236}">
                    <a16:creationId xmlns="" xmlns:a16="http://schemas.microsoft.com/office/drawing/2014/main" id="{2478D4E4-D981-4025-8239-8658F40AEEC5}"/>
                  </a:ext>
                </a:extLst>
              </p:cNvPr>
              <p:cNvSpPr>
                <a:spLocks/>
              </p:cNvSpPr>
              <p:nvPr/>
            </p:nvSpPr>
            <p:spPr bwMode="auto">
              <a:xfrm>
                <a:off x="11218485" y="5876612"/>
                <a:ext cx="129284" cy="43095"/>
              </a:xfrm>
              <a:custGeom>
                <a:avLst/>
                <a:gdLst>
                  <a:gd name="T0" fmla="*/ 2 w 30"/>
                  <a:gd name="T1" fmla="*/ 5 h 10"/>
                  <a:gd name="T2" fmla="*/ 5 w 30"/>
                  <a:gd name="T3" fmla="*/ 3 h 10"/>
                  <a:gd name="T4" fmla="*/ 6 w 30"/>
                  <a:gd name="T5" fmla="*/ 3 h 10"/>
                  <a:gd name="T6" fmla="*/ 7 w 30"/>
                  <a:gd name="T7" fmla="*/ 4 h 10"/>
                  <a:gd name="T8" fmla="*/ 11 w 30"/>
                  <a:gd name="T9" fmla="*/ 2 h 10"/>
                  <a:gd name="T10" fmla="*/ 12 w 30"/>
                  <a:gd name="T11" fmla="*/ 2 h 10"/>
                  <a:gd name="T12" fmla="*/ 14 w 30"/>
                  <a:gd name="T13" fmla="*/ 1 h 10"/>
                  <a:gd name="T14" fmla="*/ 16 w 30"/>
                  <a:gd name="T15" fmla="*/ 2 h 10"/>
                  <a:gd name="T16" fmla="*/ 18 w 30"/>
                  <a:gd name="T17" fmla="*/ 2 h 10"/>
                  <a:gd name="T18" fmla="*/ 20 w 30"/>
                  <a:gd name="T19" fmla="*/ 2 h 10"/>
                  <a:gd name="T20" fmla="*/ 21 w 30"/>
                  <a:gd name="T21" fmla="*/ 4 h 10"/>
                  <a:gd name="T22" fmla="*/ 24 w 30"/>
                  <a:gd name="T23" fmla="*/ 1 h 10"/>
                  <a:gd name="T24" fmla="*/ 27 w 30"/>
                  <a:gd name="T25" fmla="*/ 0 h 10"/>
                  <a:gd name="T26" fmla="*/ 29 w 30"/>
                  <a:gd name="T27" fmla="*/ 2 h 10"/>
                  <a:gd name="T28" fmla="*/ 30 w 30"/>
                  <a:gd name="T29" fmla="*/ 4 h 10"/>
                  <a:gd name="T30" fmla="*/ 29 w 30"/>
                  <a:gd name="T31" fmla="*/ 4 h 10"/>
                  <a:gd name="T32" fmla="*/ 28 w 30"/>
                  <a:gd name="T33" fmla="*/ 6 h 10"/>
                  <a:gd name="T34" fmla="*/ 26 w 30"/>
                  <a:gd name="T35" fmla="*/ 8 h 10"/>
                  <a:gd name="T36" fmla="*/ 21 w 30"/>
                  <a:gd name="T37" fmla="*/ 7 h 10"/>
                  <a:gd name="T38" fmla="*/ 19 w 30"/>
                  <a:gd name="T39" fmla="*/ 8 h 10"/>
                  <a:gd name="T40" fmla="*/ 18 w 30"/>
                  <a:gd name="T41" fmla="*/ 10 h 10"/>
                  <a:gd name="T42" fmla="*/ 13 w 30"/>
                  <a:gd name="T43" fmla="*/ 9 h 10"/>
                  <a:gd name="T44" fmla="*/ 11 w 30"/>
                  <a:gd name="T45" fmla="*/ 9 h 10"/>
                  <a:gd name="T46" fmla="*/ 7 w 30"/>
                  <a:gd name="T47" fmla="*/ 9 h 10"/>
                  <a:gd name="T48" fmla="*/ 6 w 30"/>
                  <a:gd name="T49" fmla="*/ 10 h 10"/>
                  <a:gd name="T50" fmla="*/ 5 w 30"/>
                  <a:gd name="T51" fmla="*/ 10 h 10"/>
                  <a:gd name="T52" fmla="*/ 4 w 30"/>
                  <a:gd name="T53" fmla="*/ 10 h 10"/>
                  <a:gd name="T54" fmla="*/ 3 w 30"/>
                  <a:gd name="T55" fmla="*/ 9 h 10"/>
                  <a:gd name="T56" fmla="*/ 1 w 30"/>
                  <a:gd name="T57" fmla="*/ 8 h 10"/>
                  <a:gd name="T58" fmla="*/ 2 w 30"/>
                  <a:gd name="T59" fmla="*/ 6 h 10"/>
                  <a:gd name="T60" fmla="*/ 1 w 30"/>
                  <a:gd name="T61" fmla="*/ 5 h 10"/>
                  <a:gd name="T62" fmla="*/ 2 w 30"/>
                  <a:gd name="T63" fmla="*/ 5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0" h="10">
                    <a:moveTo>
                      <a:pt x="2" y="5"/>
                    </a:moveTo>
                    <a:cubicBezTo>
                      <a:pt x="2" y="4"/>
                      <a:pt x="3" y="3"/>
                      <a:pt x="5" y="3"/>
                    </a:cubicBezTo>
                    <a:cubicBezTo>
                      <a:pt x="5" y="3"/>
                      <a:pt x="6" y="3"/>
                      <a:pt x="6" y="3"/>
                    </a:cubicBezTo>
                    <a:cubicBezTo>
                      <a:pt x="6" y="4"/>
                      <a:pt x="7" y="4"/>
                      <a:pt x="7" y="4"/>
                    </a:cubicBezTo>
                    <a:cubicBezTo>
                      <a:pt x="8" y="3"/>
                      <a:pt x="9" y="2"/>
                      <a:pt x="11" y="2"/>
                    </a:cubicBezTo>
                    <a:cubicBezTo>
                      <a:pt x="12" y="3"/>
                      <a:pt x="12" y="3"/>
                      <a:pt x="12" y="2"/>
                    </a:cubicBezTo>
                    <a:cubicBezTo>
                      <a:pt x="13" y="1"/>
                      <a:pt x="13" y="0"/>
                      <a:pt x="14" y="1"/>
                    </a:cubicBezTo>
                    <a:cubicBezTo>
                      <a:pt x="15" y="1"/>
                      <a:pt x="15" y="1"/>
                      <a:pt x="16" y="2"/>
                    </a:cubicBezTo>
                    <a:cubicBezTo>
                      <a:pt x="16" y="2"/>
                      <a:pt x="17" y="2"/>
                      <a:pt x="18" y="2"/>
                    </a:cubicBezTo>
                    <a:cubicBezTo>
                      <a:pt x="19" y="2"/>
                      <a:pt x="19" y="2"/>
                      <a:pt x="20" y="2"/>
                    </a:cubicBezTo>
                    <a:cubicBezTo>
                      <a:pt x="21" y="3"/>
                      <a:pt x="21" y="3"/>
                      <a:pt x="21" y="4"/>
                    </a:cubicBezTo>
                    <a:cubicBezTo>
                      <a:pt x="22" y="3"/>
                      <a:pt x="23" y="2"/>
                      <a:pt x="24" y="1"/>
                    </a:cubicBezTo>
                    <a:cubicBezTo>
                      <a:pt x="25" y="0"/>
                      <a:pt x="26" y="0"/>
                      <a:pt x="27" y="0"/>
                    </a:cubicBezTo>
                    <a:cubicBezTo>
                      <a:pt x="28" y="0"/>
                      <a:pt x="28" y="1"/>
                      <a:pt x="29" y="2"/>
                    </a:cubicBezTo>
                    <a:cubicBezTo>
                      <a:pt x="29" y="2"/>
                      <a:pt x="30" y="3"/>
                      <a:pt x="30" y="4"/>
                    </a:cubicBezTo>
                    <a:cubicBezTo>
                      <a:pt x="30" y="4"/>
                      <a:pt x="30" y="4"/>
                      <a:pt x="29" y="4"/>
                    </a:cubicBezTo>
                    <a:cubicBezTo>
                      <a:pt x="29" y="5"/>
                      <a:pt x="28" y="5"/>
                      <a:pt x="28" y="6"/>
                    </a:cubicBezTo>
                    <a:cubicBezTo>
                      <a:pt x="27" y="7"/>
                      <a:pt x="27" y="7"/>
                      <a:pt x="26" y="8"/>
                    </a:cubicBezTo>
                    <a:cubicBezTo>
                      <a:pt x="24" y="8"/>
                      <a:pt x="22" y="7"/>
                      <a:pt x="21" y="7"/>
                    </a:cubicBezTo>
                    <a:cubicBezTo>
                      <a:pt x="20" y="6"/>
                      <a:pt x="20" y="7"/>
                      <a:pt x="19" y="8"/>
                    </a:cubicBezTo>
                    <a:cubicBezTo>
                      <a:pt x="19" y="9"/>
                      <a:pt x="19" y="10"/>
                      <a:pt x="18" y="10"/>
                    </a:cubicBezTo>
                    <a:cubicBezTo>
                      <a:pt x="16" y="10"/>
                      <a:pt x="15" y="9"/>
                      <a:pt x="13" y="9"/>
                    </a:cubicBezTo>
                    <a:cubicBezTo>
                      <a:pt x="13" y="9"/>
                      <a:pt x="12" y="8"/>
                      <a:pt x="11" y="9"/>
                    </a:cubicBezTo>
                    <a:cubicBezTo>
                      <a:pt x="10" y="9"/>
                      <a:pt x="9" y="9"/>
                      <a:pt x="7" y="9"/>
                    </a:cubicBezTo>
                    <a:cubicBezTo>
                      <a:pt x="7" y="9"/>
                      <a:pt x="7" y="9"/>
                      <a:pt x="6" y="10"/>
                    </a:cubicBezTo>
                    <a:cubicBezTo>
                      <a:pt x="6" y="10"/>
                      <a:pt x="6" y="10"/>
                      <a:pt x="5" y="10"/>
                    </a:cubicBezTo>
                    <a:cubicBezTo>
                      <a:pt x="5" y="10"/>
                      <a:pt x="4" y="10"/>
                      <a:pt x="4" y="10"/>
                    </a:cubicBezTo>
                    <a:cubicBezTo>
                      <a:pt x="3" y="10"/>
                      <a:pt x="3" y="9"/>
                      <a:pt x="3" y="9"/>
                    </a:cubicBezTo>
                    <a:cubicBezTo>
                      <a:pt x="2" y="9"/>
                      <a:pt x="1" y="8"/>
                      <a:pt x="1" y="8"/>
                    </a:cubicBezTo>
                    <a:cubicBezTo>
                      <a:pt x="0" y="7"/>
                      <a:pt x="2" y="6"/>
                      <a:pt x="2" y="6"/>
                    </a:cubicBezTo>
                    <a:cubicBezTo>
                      <a:pt x="2" y="6"/>
                      <a:pt x="1" y="6"/>
                      <a:pt x="1" y="5"/>
                    </a:cubicBezTo>
                    <a:cubicBezTo>
                      <a:pt x="1" y="4"/>
                      <a:pt x="2" y="5"/>
                      <a:pt x="2"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22">
                <a:extLst>
                  <a:ext uri="{FF2B5EF4-FFF2-40B4-BE49-F238E27FC236}">
                    <a16:creationId xmlns="" xmlns:a16="http://schemas.microsoft.com/office/drawing/2014/main" id="{DEB22E73-E37B-4DEF-AEC1-9B35C4243089}"/>
                  </a:ext>
                </a:extLst>
              </p:cNvPr>
              <p:cNvSpPr>
                <a:spLocks/>
              </p:cNvSpPr>
              <p:nvPr/>
            </p:nvSpPr>
            <p:spPr bwMode="auto">
              <a:xfrm>
                <a:off x="10852182" y="6310637"/>
                <a:ext cx="507901" cy="397087"/>
              </a:xfrm>
              <a:custGeom>
                <a:avLst/>
                <a:gdLst>
                  <a:gd name="T0" fmla="*/ 111 w 118"/>
                  <a:gd name="T1" fmla="*/ 21 h 92"/>
                  <a:gd name="T2" fmla="*/ 106 w 118"/>
                  <a:gd name="T3" fmla="*/ 15 h 92"/>
                  <a:gd name="T4" fmla="*/ 108 w 118"/>
                  <a:gd name="T5" fmla="*/ 10 h 92"/>
                  <a:gd name="T6" fmla="*/ 107 w 118"/>
                  <a:gd name="T7" fmla="*/ 8 h 92"/>
                  <a:gd name="T8" fmla="*/ 108 w 118"/>
                  <a:gd name="T9" fmla="*/ 2 h 92"/>
                  <a:gd name="T10" fmla="*/ 97 w 118"/>
                  <a:gd name="T11" fmla="*/ 4 h 92"/>
                  <a:gd name="T12" fmla="*/ 83 w 118"/>
                  <a:gd name="T13" fmla="*/ 6 h 92"/>
                  <a:gd name="T14" fmla="*/ 75 w 118"/>
                  <a:gd name="T15" fmla="*/ 8 h 92"/>
                  <a:gd name="T16" fmla="*/ 73 w 118"/>
                  <a:gd name="T17" fmla="*/ 11 h 92"/>
                  <a:gd name="T18" fmla="*/ 66 w 118"/>
                  <a:gd name="T19" fmla="*/ 13 h 92"/>
                  <a:gd name="T20" fmla="*/ 59 w 118"/>
                  <a:gd name="T21" fmla="*/ 15 h 92"/>
                  <a:gd name="T22" fmla="*/ 52 w 118"/>
                  <a:gd name="T23" fmla="*/ 17 h 92"/>
                  <a:gd name="T24" fmla="*/ 47 w 118"/>
                  <a:gd name="T25" fmla="*/ 22 h 92"/>
                  <a:gd name="T26" fmla="*/ 42 w 118"/>
                  <a:gd name="T27" fmla="*/ 24 h 92"/>
                  <a:gd name="T28" fmla="*/ 39 w 118"/>
                  <a:gd name="T29" fmla="*/ 25 h 92"/>
                  <a:gd name="T30" fmla="*/ 38 w 118"/>
                  <a:gd name="T31" fmla="*/ 19 h 92"/>
                  <a:gd name="T32" fmla="*/ 38 w 118"/>
                  <a:gd name="T33" fmla="*/ 30 h 92"/>
                  <a:gd name="T34" fmla="*/ 37 w 118"/>
                  <a:gd name="T35" fmla="*/ 39 h 92"/>
                  <a:gd name="T36" fmla="*/ 32 w 118"/>
                  <a:gd name="T37" fmla="*/ 47 h 92"/>
                  <a:gd name="T38" fmla="*/ 29 w 118"/>
                  <a:gd name="T39" fmla="*/ 51 h 92"/>
                  <a:gd name="T40" fmla="*/ 26 w 118"/>
                  <a:gd name="T41" fmla="*/ 54 h 92"/>
                  <a:gd name="T42" fmla="*/ 24 w 118"/>
                  <a:gd name="T43" fmla="*/ 63 h 92"/>
                  <a:gd name="T44" fmla="*/ 20 w 118"/>
                  <a:gd name="T45" fmla="*/ 66 h 92"/>
                  <a:gd name="T46" fmla="*/ 11 w 118"/>
                  <a:gd name="T47" fmla="*/ 65 h 92"/>
                  <a:gd name="T48" fmla="*/ 6 w 118"/>
                  <a:gd name="T49" fmla="*/ 69 h 92"/>
                  <a:gd name="T50" fmla="*/ 1 w 118"/>
                  <a:gd name="T51" fmla="*/ 75 h 92"/>
                  <a:gd name="T52" fmla="*/ 10 w 118"/>
                  <a:gd name="T53" fmla="*/ 80 h 92"/>
                  <a:gd name="T54" fmla="*/ 20 w 118"/>
                  <a:gd name="T55" fmla="*/ 83 h 92"/>
                  <a:gd name="T56" fmla="*/ 29 w 118"/>
                  <a:gd name="T57" fmla="*/ 85 h 92"/>
                  <a:gd name="T58" fmla="*/ 33 w 118"/>
                  <a:gd name="T59" fmla="*/ 91 h 92"/>
                  <a:gd name="T60" fmla="*/ 39 w 118"/>
                  <a:gd name="T61" fmla="*/ 86 h 92"/>
                  <a:gd name="T62" fmla="*/ 48 w 118"/>
                  <a:gd name="T63" fmla="*/ 89 h 92"/>
                  <a:gd name="T64" fmla="*/ 58 w 118"/>
                  <a:gd name="T65" fmla="*/ 91 h 92"/>
                  <a:gd name="T66" fmla="*/ 67 w 118"/>
                  <a:gd name="T67" fmla="*/ 89 h 92"/>
                  <a:gd name="T68" fmla="*/ 73 w 118"/>
                  <a:gd name="T69" fmla="*/ 86 h 92"/>
                  <a:gd name="T70" fmla="*/ 75 w 118"/>
                  <a:gd name="T71" fmla="*/ 81 h 92"/>
                  <a:gd name="T72" fmla="*/ 70 w 118"/>
                  <a:gd name="T73" fmla="*/ 79 h 92"/>
                  <a:gd name="T74" fmla="*/ 63 w 118"/>
                  <a:gd name="T75" fmla="*/ 77 h 92"/>
                  <a:gd name="T76" fmla="*/ 57 w 118"/>
                  <a:gd name="T77" fmla="*/ 73 h 92"/>
                  <a:gd name="T78" fmla="*/ 46 w 118"/>
                  <a:gd name="T79" fmla="*/ 71 h 92"/>
                  <a:gd name="T80" fmla="*/ 40 w 118"/>
                  <a:gd name="T81" fmla="*/ 74 h 92"/>
                  <a:gd name="T82" fmla="*/ 33 w 118"/>
                  <a:gd name="T83" fmla="*/ 69 h 92"/>
                  <a:gd name="T84" fmla="*/ 40 w 118"/>
                  <a:gd name="T85" fmla="*/ 62 h 92"/>
                  <a:gd name="T86" fmla="*/ 45 w 118"/>
                  <a:gd name="T87" fmla="*/ 56 h 92"/>
                  <a:gd name="T88" fmla="*/ 52 w 118"/>
                  <a:gd name="T89" fmla="*/ 51 h 92"/>
                  <a:gd name="T90" fmla="*/ 59 w 118"/>
                  <a:gd name="T91" fmla="*/ 52 h 92"/>
                  <a:gd name="T92" fmla="*/ 63 w 118"/>
                  <a:gd name="T93" fmla="*/ 56 h 92"/>
                  <a:gd name="T94" fmla="*/ 70 w 118"/>
                  <a:gd name="T95" fmla="*/ 49 h 92"/>
                  <a:gd name="T96" fmla="*/ 69 w 118"/>
                  <a:gd name="T97" fmla="*/ 42 h 92"/>
                  <a:gd name="T98" fmla="*/ 77 w 118"/>
                  <a:gd name="T99" fmla="*/ 36 h 92"/>
                  <a:gd name="T100" fmla="*/ 81 w 118"/>
                  <a:gd name="T101" fmla="*/ 32 h 92"/>
                  <a:gd name="T102" fmla="*/ 86 w 118"/>
                  <a:gd name="T103" fmla="*/ 33 h 92"/>
                  <a:gd name="T104" fmla="*/ 98 w 118"/>
                  <a:gd name="T105" fmla="*/ 33 h 92"/>
                  <a:gd name="T106" fmla="*/ 108 w 118"/>
                  <a:gd name="T107" fmla="*/ 32 h 92"/>
                  <a:gd name="T108" fmla="*/ 118 w 118"/>
                  <a:gd name="T109" fmla="*/ 28 h 92"/>
                  <a:gd name="T110" fmla="*/ 112 w 118"/>
                  <a:gd name="T111" fmla="*/ 26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8" h="92">
                    <a:moveTo>
                      <a:pt x="112" y="26"/>
                    </a:moveTo>
                    <a:cubicBezTo>
                      <a:pt x="113" y="26"/>
                      <a:pt x="113" y="24"/>
                      <a:pt x="114" y="24"/>
                    </a:cubicBezTo>
                    <a:cubicBezTo>
                      <a:pt x="114" y="23"/>
                      <a:pt x="113" y="22"/>
                      <a:pt x="112" y="22"/>
                    </a:cubicBezTo>
                    <a:cubicBezTo>
                      <a:pt x="112" y="21"/>
                      <a:pt x="111" y="21"/>
                      <a:pt x="111" y="21"/>
                    </a:cubicBezTo>
                    <a:cubicBezTo>
                      <a:pt x="110" y="20"/>
                      <a:pt x="110" y="20"/>
                      <a:pt x="110" y="19"/>
                    </a:cubicBezTo>
                    <a:cubicBezTo>
                      <a:pt x="110" y="18"/>
                      <a:pt x="108" y="18"/>
                      <a:pt x="108" y="18"/>
                    </a:cubicBezTo>
                    <a:cubicBezTo>
                      <a:pt x="107" y="18"/>
                      <a:pt x="105" y="16"/>
                      <a:pt x="105" y="16"/>
                    </a:cubicBezTo>
                    <a:cubicBezTo>
                      <a:pt x="105" y="16"/>
                      <a:pt x="106" y="16"/>
                      <a:pt x="106" y="15"/>
                    </a:cubicBezTo>
                    <a:cubicBezTo>
                      <a:pt x="107" y="15"/>
                      <a:pt x="107" y="15"/>
                      <a:pt x="107" y="14"/>
                    </a:cubicBezTo>
                    <a:cubicBezTo>
                      <a:pt x="107" y="14"/>
                      <a:pt x="107" y="14"/>
                      <a:pt x="107" y="13"/>
                    </a:cubicBezTo>
                    <a:cubicBezTo>
                      <a:pt x="107" y="13"/>
                      <a:pt x="107" y="13"/>
                      <a:pt x="108" y="12"/>
                    </a:cubicBezTo>
                    <a:cubicBezTo>
                      <a:pt x="108" y="12"/>
                      <a:pt x="108" y="11"/>
                      <a:pt x="108" y="10"/>
                    </a:cubicBezTo>
                    <a:cubicBezTo>
                      <a:pt x="108" y="9"/>
                      <a:pt x="108" y="9"/>
                      <a:pt x="108" y="9"/>
                    </a:cubicBezTo>
                    <a:cubicBezTo>
                      <a:pt x="108" y="9"/>
                      <a:pt x="108" y="8"/>
                      <a:pt x="107" y="8"/>
                    </a:cubicBezTo>
                    <a:cubicBezTo>
                      <a:pt x="107" y="8"/>
                      <a:pt x="107" y="8"/>
                      <a:pt x="107" y="8"/>
                    </a:cubicBezTo>
                    <a:cubicBezTo>
                      <a:pt x="106" y="7"/>
                      <a:pt x="106" y="9"/>
                      <a:pt x="107" y="8"/>
                    </a:cubicBezTo>
                    <a:cubicBezTo>
                      <a:pt x="108" y="8"/>
                      <a:pt x="109" y="6"/>
                      <a:pt x="109" y="5"/>
                    </a:cubicBezTo>
                    <a:cubicBezTo>
                      <a:pt x="109" y="5"/>
                      <a:pt x="110" y="4"/>
                      <a:pt x="109" y="3"/>
                    </a:cubicBezTo>
                    <a:cubicBezTo>
                      <a:pt x="109" y="3"/>
                      <a:pt x="109" y="3"/>
                      <a:pt x="108" y="2"/>
                    </a:cubicBezTo>
                    <a:cubicBezTo>
                      <a:pt x="108" y="2"/>
                      <a:pt x="108" y="2"/>
                      <a:pt x="108" y="2"/>
                    </a:cubicBezTo>
                    <a:cubicBezTo>
                      <a:pt x="107" y="1"/>
                      <a:pt x="106" y="0"/>
                      <a:pt x="105" y="0"/>
                    </a:cubicBezTo>
                    <a:cubicBezTo>
                      <a:pt x="104" y="1"/>
                      <a:pt x="103" y="2"/>
                      <a:pt x="104" y="3"/>
                    </a:cubicBezTo>
                    <a:cubicBezTo>
                      <a:pt x="103" y="1"/>
                      <a:pt x="101" y="1"/>
                      <a:pt x="100" y="1"/>
                    </a:cubicBezTo>
                    <a:cubicBezTo>
                      <a:pt x="98" y="1"/>
                      <a:pt x="98" y="2"/>
                      <a:pt x="97" y="4"/>
                    </a:cubicBezTo>
                    <a:cubicBezTo>
                      <a:pt x="96" y="3"/>
                      <a:pt x="95" y="3"/>
                      <a:pt x="94" y="3"/>
                    </a:cubicBezTo>
                    <a:cubicBezTo>
                      <a:pt x="93" y="3"/>
                      <a:pt x="93" y="5"/>
                      <a:pt x="91" y="5"/>
                    </a:cubicBezTo>
                    <a:cubicBezTo>
                      <a:pt x="90" y="5"/>
                      <a:pt x="85" y="1"/>
                      <a:pt x="85" y="5"/>
                    </a:cubicBezTo>
                    <a:cubicBezTo>
                      <a:pt x="84" y="5"/>
                      <a:pt x="84" y="4"/>
                      <a:pt x="83" y="6"/>
                    </a:cubicBezTo>
                    <a:cubicBezTo>
                      <a:pt x="83" y="5"/>
                      <a:pt x="82" y="5"/>
                      <a:pt x="82" y="5"/>
                    </a:cubicBezTo>
                    <a:cubicBezTo>
                      <a:pt x="80" y="5"/>
                      <a:pt x="80" y="6"/>
                      <a:pt x="80" y="7"/>
                    </a:cubicBezTo>
                    <a:cubicBezTo>
                      <a:pt x="79" y="8"/>
                      <a:pt x="76" y="7"/>
                      <a:pt x="75" y="6"/>
                    </a:cubicBezTo>
                    <a:cubicBezTo>
                      <a:pt x="75" y="7"/>
                      <a:pt x="76" y="7"/>
                      <a:pt x="75" y="8"/>
                    </a:cubicBezTo>
                    <a:cubicBezTo>
                      <a:pt x="75" y="8"/>
                      <a:pt x="74" y="8"/>
                      <a:pt x="73" y="8"/>
                    </a:cubicBezTo>
                    <a:cubicBezTo>
                      <a:pt x="73" y="8"/>
                      <a:pt x="72" y="9"/>
                      <a:pt x="72" y="10"/>
                    </a:cubicBezTo>
                    <a:cubicBezTo>
                      <a:pt x="72" y="11"/>
                      <a:pt x="73" y="11"/>
                      <a:pt x="74" y="11"/>
                    </a:cubicBezTo>
                    <a:cubicBezTo>
                      <a:pt x="74" y="11"/>
                      <a:pt x="73" y="11"/>
                      <a:pt x="73" y="11"/>
                    </a:cubicBezTo>
                    <a:cubicBezTo>
                      <a:pt x="72" y="11"/>
                      <a:pt x="71" y="11"/>
                      <a:pt x="71" y="11"/>
                    </a:cubicBezTo>
                    <a:cubicBezTo>
                      <a:pt x="70" y="12"/>
                      <a:pt x="71" y="13"/>
                      <a:pt x="70" y="13"/>
                    </a:cubicBezTo>
                    <a:cubicBezTo>
                      <a:pt x="69" y="13"/>
                      <a:pt x="68" y="12"/>
                      <a:pt x="67" y="12"/>
                    </a:cubicBezTo>
                    <a:cubicBezTo>
                      <a:pt x="66" y="12"/>
                      <a:pt x="66" y="13"/>
                      <a:pt x="66" y="13"/>
                    </a:cubicBezTo>
                    <a:cubicBezTo>
                      <a:pt x="65" y="14"/>
                      <a:pt x="64" y="13"/>
                      <a:pt x="64" y="12"/>
                    </a:cubicBezTo>
                    <a:cubicBezTo>
                      <a:pt x="63" y="11"/>
                      <a:pt x="63" y="11"/>
                      <a:pt x="62" y="11"/>
                    </a:cubicBezTo>
                    <a:cubicBezTo>
                      <a:pt x="61" y="11"/>
                      <a:pt x="59" y="11"/>
                      <a:pt x="59" y="12"/>
                    </a:cubicBezTo>
                    <a:cubicBezTo>
                      <a:pt x="58" y="13"/>
                      <a:pt x="59" y="14"/>
                      <a:pt x="59" y="15"/>
                    </a:cubicBezTo>
                    <a:cubicBezTo>
                      <a:pt x="59" y="15"/>
                      <a:pt x="58" y="16"/>
                      <a:pt x="58" y="17"/>
                    </a:cubicBezTo>
                    <a:cubicBezTo>
                      <a:pt x="57" y="17"/>
                      <a:pt x="55" y="16"/>
                      <a:pt x="53" y="17"/>
                    </a:cubicBezTo>
                    <a:cubicBezTo>
                      <a:pt x="53" y="17"/>
                      <a:pt x="53" y="17"/>
                      <a:pt x="53" y="17"/>
                    </a:cubicBezTo>
                    <a:cubicBezTo>
                      <a:pt x="53" y="18"/>
                      <a:pt x="52" y="17"/>
                      <a:pt x="52" y="17"/>
                    </a:cubicBezTo>
                    <a:cubicBezTo>
                      <a:pt x="51" y="17"/>
                      <a:pt x="50" y="17"/>
                      <a:pt x="50" y="18"/>
                    </a:cubicBezTo>
                    <a:cubicBezTo>
                      <a:pt x="49" y="18"/>
                      <a:pt x="49" y="18"/>
                      <a:pt x="49" y="19"/>
                    </a:cubicBezTo>
                    <a:cubicBezTo>
                      <a:pt x="49" y="20"/>
                      <a:pt x="50" y="20"/>
                      <a:pt x="50" y="21"/>
                    </a:cubicBezTo>
                    <a:cubicBezTo>
                      <a:pt x="50" y="23"/>
                      <a:pt x="48" y="22"/>
                      <a:pt x="47" y="22"/>
                    </a:cubicBezTo>
                    <a:cubicBezTo>
                      <a:pt x="46" y="22"/>
                      <a:pt x="45" y="21"/>
                      <a:pt x="44" y="22"/>
                    </a:cubicBezTo>
                    <a:cubicBezTo>
                      <a:pt x="44" y="22"/>
                      <a:pt x="44" y="23"/>
                      <a:pt x="44" y="23"/>
                    </a:cubicBezTo>
                    <a:cubicBezTo>
                      <a:pt x="44" y="24"/>
                      <a:pt x="44" y="24"/>
                      <a:pt x="44" y="24"/>
                    </a:cubicBezTo>
                    <a:cubicBezTo>
                      <a:pt x="43" y="24"/>
                      <a:pt x="43" y="24"/>
                      <a:pt x="42" y="24"/>
                    </a:cubicBezTo>
                    <a:cubicBezTo>
                      <a:pt x="42" y="25"/>
                      <a:pt x="42" y="26"/>
                      <a:pt x="42" y="26"/>
                    </a:cubicBezTo>
                    <a:cubicBezTo>
                      <a:pt x="42" y="27"/>
                      <a:pt x="42" y="28"/>
                      <a:pt x="43" y="29"/>
                    </a:cubicBezTo>
                    <a:cubicBezTo>
                      <a:pt x="41" y="30"/>
                      <a:pt x="38" y="29"/>
                      <a:pt x="38" y="28"/>
                    </a:cubicBezTo>
                    <a:cubicBezTo>
                      <a:pt x="38" y="27"/>
                      <a:pt x="38" y="26"/>
                      <a:pt x="39" y="25"/>
                    </a:cubicBezTo>
                    <a:cubicBezTo>
                      <a:pt x="39" y="24"/>
                      <a:pt x="40" y="24"/>
                      <a:pt x="40" y="23"/>
                    </a:cubicBezTo>
                    <a:cubicBezTo>
                      <a:pt x="40" y="22"/>
                      <a:pt x="39" y="21"/>
                      <a:pt x="39" y="21"/>
                    </a:cubicBezTo>
                    <a:cubicBezTo>
                      <a:pt x="39" y="21"/>
                      <a:pt x="39" y="20"/>
                      <a:pt x="38" y="20"/>
                    </a:cubicBezTo>
                    <a:cubicBezTo>
                      <a:pt x="38" y="20"/>
                      <a:pt x="38" y="20"/>
                      <a:pt x="38" y="19"/>
                    </a:cubicBezTo>
                    <a:cubicBezTo>
                      <a:pt x="37" y="19"/>
                      <a:pt x="36" y="19"/>
                      <a:pt x="35" y="20"/>
                    </a:cubicBezTo>
                    <a:cubicBezTo>
                      <a:pt x="35" y="20"/>
                      <a:pt x="37" y="20"/>
                      <a:pt x="37" y="21"/>
                    </a:cubicBezTo>
                    <a:cubicBezTo>
                      <a:pt x="37" y="22"/>
                      <a:pt x="37" y="24"/>
                      <a:pt x="37" y="25"/>
                    </a:cubicBezTo>
                    <a:cubicBezTo>
                      <a:pt x="37" y="27"/>
                      <a:pt x="36" y="29"/>
                      <a:pt x="38" y="30"/>
                    </a:cubicBezTo>
                    <a:cubicBezTo>
                      <a:pt x="38" y="31"/>
                      <a:pt x="36" y="32"/>
                      <a:pt x="36" y="32"/>
                    </a:cubicBezTo>
                    <a:cubicBezTo>
                      <a:pt x="35" y="33"/>
                      <a:pt x="35" y="33"/>
                      <a:pt x="36" y="34"/>
                    </a:cubicBezTo>
                    <a:cubicBezTo>
                      <a:pt x="36" y="35"/>
                      <a:pt x="39" y="37"/>
                      <a:pt x="38" y="38"/>
                    </a:cubicBezTo>
                    <a:cubicBezTo>
                      <a:pt x="38" y="38"/>
                      <a:pt x="37" y="39"/>
                      <a:pt x="37" y="39"/>
                    </a:cubicBezTo>
                    <a:cubicBezTo>
                      <a:pt x="36" y="39"/>
                      <a:pt x="36" y="40"/>
                      <a:pt x="35" y="41"/>
                    </a:cubicBezTo>
                    <a:cubicBezTo>
                      <a:pt x="34" y="41"/>
                      <a:pt x="35" y="42"/>
                      <a:pt x="35" y="43"/>
                    </a:cubicBezTo>
                    <a:cubicBezTo>
                      <a:pt x="34" y="44"/>
                      <a:pt x="33" y="44"/>
                      <a:pt x="32" y="44"/>
                    </a:cubicBezTo>
                    <a:cubicBezTo>
                      <a:pt x="32" y="45"/>
                      <a:pt x="32" y="46"/>
                      <a:pt x="32" y="47"/>
                    </a:cubicBezTo>
                    <a:cubicBezTo>
                      <a:pt x="31" y="47"/>
                      <a:pt x="31" y="47"/>
                      <a:pt x="31" y="48"/>
                    </a:cubicBezTo>
                    <a:cubicBezTo>
                      <a:pt x="31" y="49"/>
                      <a:pt x="31" y="49"/>
                      <a:pt x="30" y="50"/>
                    </a:cubicBezTo>
                    <a:cubicBezTo>
                      <a:pt x="30" y="50"/>
                      <a:pt x="30" y="50"/>
                      <a:pt x="30" y="50"/>
                    </a:cubicBezTo>
                    <a:cubicBezTo>
                      <a:pt x="29" y="51"/>
                      <a:pt x="29" y="51"/>
                      <a:pt x="29" y="51"/>
                    </a:cubicBezTo>
                    <a:cubicBezTo>
                      <a:pt x="28" y="51"/>
                      <a:pt x="27" y="51"/>
                      <a:pt x="27" y="50"/>
                    </a:cubicBezTo>
                    <a:cubicBezTo>
                      <a:pt x="26" y="50"/>
                      <a:pt x="25" y="50"/>
                      <a:pt x="25" y="50"/>
                    </a:cubicBezTo>
                    <a:cubicBezTo>
                      <a:pt x="25" y="51"/>
                      <a:pt x="24" y="52"/>
                      <a:pt x="24" y="54"/>
                    </a:cubicBezTo>
                    <a:cubicBezTo>
                      <a:pt x="24" y="55"/>
                      <a:pt x="25" y="54"/>
                      <a:pt x="26" y="54"/>
                    </a:cubicBezTo>
                    <a:cubicBezTo>
                      <a:pt x="26" y="55"/>
                      <a:pt x="26" y="56"/>
                      <a:pt x="26" y="57"/>
                    </a:cubicBezTo>
                    <a:cubicBezTo>
                      <a:pt x="26" y="58"/>
                      <a:pt x="26" y="58"/>
                      <a:pt x="26" y="59"/>
                    </a:cubicBezTo>
                    <a:cubicBezTo>
                      <a:pt x="25" y="59"/>
                      <a:pt x="24" y="59"/>
                      <a:pt x="24" y="60"/>
                    </a:cubicBezTo>
                    <a:cubicBezTo>
                      <a:pt x="23" y="61"/>
                      <a:pt x="23" y="62"/>
                      <a:pt x="24" y="63"/>
                    </a:cubicBezTo>
                    <a:cubicBezTo>
                      <a:pt x="23" y="62"/>
                      <a:pt x="23" y="64"/>
                      <a:pt x="23" y="65"/>
                    </a:cubicBezTo>
                    <a:cubicBezTo>
                      <a:pt x="24" y="66"/>
                      <a:pt x="25" y="66"/>
                      <a:pt x="23" y="67"/>
                    </a:cubicBezTo>
                    <a:cubicBezTo>
                      <a:pt x="23" y="68"/>
                      <a:pt x="23" y="68"/>
                      <a:pt x="22" y="68"/>
                    </a:cubicBezTo>
                    <a:cubicBezTo>
                      <a:pt x="21" y="67"/>
                      <a:pt x="20" y="66"/>
                      <a:pt x="20" y="66"/>
                    </a:cubicBezTo>
                    <a:cubicBezTo>
                      <a:pt x="18" y="64"/>
                      <a:pt x="16" y="66"/>
                      <a:pt x="16" y="68"/>
                    </a:cubicBezTo>
                    <a:cubicBezTo>
                      <a:pt x="16" y="67"/>
                      <a:pt x="14" y="63"/>
                      <a:pt x="13" y="63"/>
                    </a:cubicBezTo>
                    <a:cubicBezTo>
                      <a:pt x="12" y="63"/>
                      <a:pt x="11" y="64"/>
                      <a:pt x="11" y="65"/>
                    </a:cubicBezTo>
                    <a:cubicBezTo>
                      <a:pt x="11" y="65"/>
                      <a:pt x="11" y="65"/>
                      <a:pt x="11" y="65"/>
                    </a:cubicBezTo>
                    <a:cubicBezTo>
                      <a:pt x="11" y="66"/>
                      <a:pt x="10" y="66"/>
                      <a:pt x="10" y="67"/>
                    </a:cubicBezTo>
                    <a:cubicBezTo>
                      <a:pt x="9" y="68"/>
                      <a:pt x="10" y="68"/>
                      <a:pt x="9" y="69"/>
                    </a:cubicBezTo>
                    <a:cubicBezTo>
                      <a:pt x="9" y="69"/>
                      <a:pt x="8" y="69"/>
                      <a:pt x="7" y="69"/>
                    </a:cubicBezTo>
                    <a:cubicBezTo>
                      <a:pt x="7" y="69"/>
                      <a:pt x="6" y="68"/>
                      <a:pt x="6" y="69"/>
                    </a:cubicBezTo>
                    <a:cubicBezTo>
                      <a:pt x="4" y="69"/>
                      <a:pt x="4" y="72"/>
                      <a:pt x="6" y="73"/>
                    </a:cubicBezTo>
                    <a:cubicBezTo>
                      <a:pt x="6" y="74"/>
                      <a:pt x="3" y="72"/>
                      <a:pt x="3" y="72"/>
                    </a:cubicBezTo>
                    <a:cubicBezTo>
                      <a:pt x="2" y="72"/>
                      <a:pt x="2" y="71"/>
                      <a:pt x="1" y="72"/>
                    </a:cubicBezTo>
                    <a:cubicBezTo>
                      <a:pt x="0" y="72"/>
                      <a:pt x="0" y="74"/>
                      <a:pt x="1" y="75"/>
                    </a:cubicBezTo>
                    <a:cubicBezTo>
                      <a:pt x="1" y="76"/>
                      <a:pt x="1" y="76"/>
                      <a:pt x="2" y="77"/>
                    </a:cubicBezTo>
                    <a:cubicBezTo>
                      <a:pt x="2" y="77"/>
                      <a:pt x="3" y="77"/>
                      <a:pt x="4" y="77"/>
                    </a:cubicBezTo>
                    <a:cubicBezTo>
                      <a:pt x="4" y="79"/>
                      <a:pt x="3" y="81"/>
                      <a:pt x="6" y="81"/>
                    </a:cubicBezTo>
                    <a:cubicBezTo>
                      <a:pt x="7" y="81"/>
                      <a:pt x="8" y="79"/>
                      <a:pt x="10" y="80"/>
                    </a:cubicBezTo>
                    <a:cubicBezTo>
                      <a:pt x="11" y="81"/>
                      <a:pt x="11" y="82"/>
                      <a:pt x="11" y="83"/>
                    </a:cubicBezTo>
                    <a:cubicBezTo>
                      <a:pt x="12" y="84"/>
                      <a:pt x="12" y="84"/>
                      <a:pt x="12" y="84"/>
                    </a:cubicBezTo>
                    <a:cubicBezTo>
                      <a:pt x="13" y="84"/>
                      <a:pt x="15" y="84"/>
                      <a:pt x="16" y="84"/>
                    </a:cubicBezTo>
                    <a:cubicBezTo>
                      <a:pt x="17" y="83"/>
                      <a:pt x="19" y="82"/>
                      <a:pt x="20" y="83"/>
                    </a:cubicBezTo>
                    <a:cubicBezTo>
                      <a:pt x="20" y="85"/>
                      <a:pt x="19" y="87"/>
                      <a:pt x="22" y="87"/>
                    </a:cubicBezTo>
                    <a:cubicBezTo>
                      <a:pt x="22" y="87"/>
                      <a:pt x="23" y="87"/>
                      <a:pt x="23" y="86"/>
                    </a:cubicBezTo>
                    <a:cubicBezTo>
                      <a:pt x="24" y="86"/>
                      <a:pt x="24" y="86"/>
                      <a:pt x="25" y="87"/>
                    </a:cubicBezTo>
                    <a:cubicBezTo>
                      <a:pt x="26" y="87"/>
                      <a:pt x="29" y="87"/>
                      <a:pt x="29" y="85"/>
                    </a:cubicBezTo>
                    <a:cubicBezTo>
                      <a:pt x="30" y="85"/>
                      <a:pt x="30" y="87"/>
                      <a:pt x="30" y="88"/>
                    </a:cubicBezTo>
                    <a:cubicBezTo>
                      <a:pt x="30" y="88"/>
                      <a:pt x="30" y="89"/>
                      <a:pt x="30" y="90"/>
                    </a:cubicBezTo>
                    <a:cubicBezTo>
                      <a:pt x="30" y="90"/>
                      <a:pt x="30" y="90"/>
                      <a:pt x="30" y="91"/>
                    </a:cubicBezTo>
                    <a:cubicBezTo>
                      <a:pt x="30" y="92"/>
                      <a:pt x="32" y="92"/>
                      <a:pt x="33" y="91"/>
                    </a:cubicBezTo>
                    <a:cubicBezTo>
                      <a:pt x="34" y="91"/>
                      <a:pt x="34" y="90"/>
                      <a:pt x="34" y="89"/>
                    </a:cubicBezTo>
                    <a:cubicBezTo>
                      <a:pt x="34" y="89"/>
                      <a:pt x="34" y="87"/>
                      <a:pt x="34" y="87"/>
                    </a:cubicBezTo>
                    <a:cubicBezTo>
                      <a:pt x="34" y="87"/>
                      <a:pt x="35" y="87"/>
                      <a:pt x="35" y="87"/>
                    </a:cubicBezTo>
                    <a:cubicBezTo>
                      <a:pt x="37" y="87"/>
                      <a:pt x="38" y="86"/>
                      <a:pt x="39" y="86"/>
                    </a:cubicBezTo>
                    <a:cubicBezTo>
                      <a:pt x="40" y="86"/>
                      <a:pt x="40" y="88"/>
                      <a:pt x="41" y="89"/>
                    </a:cubicBezTo>
                    <a:cubicBezTo>
                      <a:pt x="41" y="89"/>
                      <a:pt x="42" y="89"/>
                      <a:pt x="43" y="89"/>
                    </a:cubicBezTo>
                    <a:cubicBezTo>
                      <a:pt x="44" y="89"/>
                      <a:pt x="45" y="89"/>
                      <a:pt x="46" y="89"/>
                    </a:cubicBezTo>
                    <a:cubicBezTo>
                      <a:pt x="47" y="89"/>
                      <a:pt x="47" y="88"/>
                      <a:pt x="48" y="89"/>
                    </a:cubicBezTo>
                    <a:cubicBezTo>
                      <a:pt x="49" y="89"/>
                      <a:pt x="49" y="90"/>
                      <a:pt x="50" y="90"/>
                    </a:cubicBezTo>
                    <a:cubicBezTo>
                      <a:pt x="51" y="91"/>
                      <a:pt x="52" y="92"/>
                      <a:pt x="54" y="92"/>
                    </a:cubicBezTo>
                    <a:cubicBezTo>
                      <a:pt x="54" y="91"/>
                      <a:pt x="55" y="90"/>
                      <a:pt x="56" y="90"/>
                    </a:cubicBezTo>
                    <a:cubicBezTo>
                      <a:pt x="56" y="90"/>
                      <a:pt x="58" y="91"/>
                      <a:pt x="58" y="91"/>
                    </a:cubicBezTo>
                    <a:cubicBezTo>
                      <a:pt x="59" y="92"/>
                      <a:pt x="59" y="92"/>
                      <a:pt x="60" y="92"/>
                    </a:cubicBezTo>
                    <a:cubicBezTo>
                      <a:pt x="62" y="92"/>
                      <a:pt x="63" y="91"/>
                      <a:pt x="64" y="91"/>
                    </a:cubicBezTo>
                    <a:cubicBezTo>
                      <a:pt x="64" y="90"/>
                      <a:pt x="65" y="90"/>
                      <a:pt x="65" y="90"/>
                    </a:cubicBezTo>
                    <a:cubicBezTo>
                      <a:pt x="66" y="90"/>
                      <a:pt x="67" y="89"/>
                      <a:pt x="67" y="89"/>
                    </a:cubicBezTo>
                    <a:cubicBezTo>
                      <a:pt x="69" y="89"/>
                      <a:pt x="69" y="90"/>
                      <a:pt x="70" y="91"/>
                    </a:cubicBezTo>
                    <a:cubicBezTo>
                      <a:pt x="71" y="92"/>
                      <a:pt x="71" y="91"/>
                      <a:pt x="71" y="91"/>
                    </a:cubicBezTo>
                    <a:cubicBezTo>
                      <a:pt x="72" y="91"/>
                      <a:pt x="75" y="89"/>
                      <a:pt x="75" y="88"/>
                    </a:cubicBezTo>
                    <a:cubicBezTo>
                      <a:pt x="74" y="88"/>
                      <a:pt x="72" y="87"/>
                      <a:pt x="73" y="86"/>
                    </a:cubicBezTo>
                    <a:cubicBezTo>
                      <a:pt x="74" y="85"/>
                      <a:pt x="76" y="87"/>
                      <a:pt x="76" y="87"/>
                    </a:cubicBezTo>
                    <a:cubicBezTo>
                      <a:pt x="78" y="86"/>
                      <a:pt x="78" y="84"/>
                      <a:pt x="78" y="83"/>
                    </a:cubicBezTo>
                    <a:cubicBezTo>
                      <a:pt x="78" y="83"/>
                      <a:pt x="78" y="81"/>
                      <a:pt x="77" y="81"/>
                    </a:cubicBezTo>
                    <a:cubicBezTo>
                      <a:pt x="77" y="80"/>
                      <a:pt x="76" y="81"/>
                      <a:pt x="75" y="81"/>
                    </a:cubicBezTo>
                    <a:cubicBezTo>
                      <a:pt x="75" y="80"/>
                      <a:pt x="75" y="79"/>
                      <a:pt x="75" y="78"/>
                    </a:cubicBezTo>
                    <a:cubicBezTo>
                      <a:pt x="75" y="78"/>
                      <a:pt x="74" y="78"/>
                      <a:pt x="74" y="79"/>
                    </a:cubicBezTo>
                    <a:cubicBezTo>
                      <a:pt x="74" y="79"/>
                      <a:pt x="73" y="79"/>
                      <a:pt x="73" y="79"/>
                    </a:cubicBezTo>
                    <a:cubicBezTo>
                      <a:pt x="72" y="79"/>
                      <a:pt x="71" y="79"/>
                      <a:pt x="70" y="79"/>
                    </a:cubicBezTo>
                    <a:cubicBezTo>
                      <a:pt x="70" y="80"/>
                      <a:pt x="69" y="80"/>
                      <a:pt x="68" y="80"/>
                    </a:cubicBezTo>
                    <a:cubicBezTo>
                      <a:pt x="67" y="80"/>
                      <a:pt x="66" y="78"/>
                      <a:pt x="66" y="77"/>
                    </a:cubicBezTo>
                    <a:cubicBezTo>
                      <a:pt x="65" y="77"/>
                      <a:pt x="65" y="76"/>
                      <a:pt x="64" y="76"/>
                    </a:cubicBezTo>
                    <a:cubicBezTo>
                      <a:pt x="64" y="77"/>
                      <a:pt x="63" y="77"/>
                      <a:pt x="63" y="77"/>
                    </a:cubicBezTo>
                    <a:cubicBezTo>
                      <a:pt x="62" y="78"/>
                      <a:pt x="62" y="78"/>
                      <a:pt x="61" y="78"/>
                    </a:cubicBezTo>
                    <a:cubicBezTo>
                      <a:pt x="60" y="78"/>
                      <a:pt x="60" y="78"/>
                      <a:pt x="60" y="78"/>
                    </a:cubicBezTo>
                    <a:cubicBezTo>
                      <a:pt x="59" y="77"/>
                      <a:pt x="58" y="77"/>
                      <a:pt x="57" y="75"/>
                    </a:cubicBezTo>
                    <a:cubicBezTo>
                      <a:pt x="57" y="75"/>
                      <a:pt x="57" y="74"/>
                      <a:pt x="57" y="73"/>
                    </a:cubicBezTo>
                    <a:cubicBezTo>
                      <a:pt x="56" y="72"/>
                      <a:pt x="54" y="73"/>
                      <a:pt x="53" y="73"/>
                    </a:cubicBezTo>
                    <a:cubicBezTo>
                      <a:pt x="53" y="72"/>
                      <a:pt x="53" y="71"/>
                      <a:pt x="52" y="70"/>
                    </a:cubicBezTo>
                    <a:cubicBezTo>
                      <a:pt x="52" y="70"/>
                      <a:pt x="50" y="70"/>
                      <a:pt x="49" y="70"/>
                    </a:cubicBezTo>
                    <a:cubicBezTo>
                      <a:pt x="48" y="70"/>
                      <a:pt x="47" y="70"/>
                      <a:pt x="46" y="71"/>
                    </a:cubicBezTo>
                    <a:cubicBezTo>
                      <a:pt x="45" y="71"/>
                      <a:pt x="45" y="72"/>
                      <a:pt x="45" y="72"/>
                    </a:cubicBezTo>
                    <a:cubicBezTo>
                      <a:pt x="44" y="73"/>
                      <a:pt x="44" y="73"/>
                      <a:pt x="44" y="74"/>
                    </a:cubicBezTo>
                    <a:cubicBezTo>
                      <a:pt x="44" y="74"/>
                      <a:pt x="44" y="75"/>
                      <a:pt x="43" y="75"/>
                    </a:cubicBezTo>
                    <a:cubicBezTo>
                      <a:pt x="42" y="75"/>
                      <a:pt x="41" y="74"/>
                      <a:pt x="40" y="74"/>
                    </a:cubicBezTo>
                    <a:cubicBezTo>
                      <a:pt x="38" y="74"/>
                      <a:pt x="37" y="75"/>
                      <a:pt x="35" y="74"/>
                    </a:cubicBezTo>
                    <a:cubicBezTo>
                      <a:pt x="35" y="74"/>
                      <a:pt x="35" y="74"/>
                      <a:pt x="35" y="73"/>
                    </a:cubicBezTo>
                    <a:cubicBezTo>
                      <a:pt x="34" y="73"/>
                      <a:pt x="33" y="74"/>
                      <a:pt x="32" y="74"/>
                    </a:cubicBezTo>
                    <a:cubicBezTo>
                      <a:pt x="31" y="73"/>
                      <a:pt x="31" y="70"/>
                      <a:pt x="33" y="69"/>
                    </a:cubicBezTo>
                    <a:cubicBezTo>
                      <a:pt x="33" y="69"/>
                      <a:pt x="34" y="69"/>
                      <a:pt x="34" y="69"/>
                    </a:cubicBezTo>
                    <a:cubicBezTo>
                      <a:pt x="34" y="68"/>
                      <a:pt x="35" y="67"/>
                      <a:pt x="35" y="66"/>
                    </a:cubicBezTo>
                    <a:cubicBezTo>
                      <a:pt x="35" y="66"/>
                      <a:pt x="35" y="64"/>
                      <a:pt x="36" y="64"/>
                    </a:cubicBezTo>
                    <a:cubicBezTo>
                      <a:pt x="37" y="63"/>
                      <a:pt x="39" y="64"/>
                      <a:pt x="40" y="62"/>
                    </a:cubicBezTo>
                    <a:cubicBezTo>
                      <a:pt x="40" y="61"/>
                      <a:pt x="39" y="59"/>
                      <a:pt x="41" y="58"/>
                    </a:cubicBezTo>
                    <a:cubicBezTo>
                      <a:pt x="41" y="58"/>
                      <a:pt x="42" y="57"/>
                      <a:pt x="43" y="57"/>
                    </a:cubicBezTo>
                    <a:cubicBezTo>
                      <a:pt x="43" y="57"/>
                      <a:pt x="43" y="57"/>
                      <a:pt x="43" y="57"/>
                    </a:cubicBezTo>
                    <a:cubicBezTo>
                      <a:pt x="44" y="57"/>
                      <a:pt x="44" y="57"/>
                      <a:pt x="45" y="56"/>
                    </a:cubicBezTo>
                    <a:cubicBezTo>
                      <a:pt x="45" y="56"/>
                      <a:pt x="46" y="55"/>
                      <a:pt x="47" y="55"/>
                    </a:cubicBezTo>
                    <a:cubicBezTo>
                      <a:pt x="48" y="55"/>
                      <a:pt x="49" y="54"/>
                      <a:pt x="50" y="54"/>
                    </a:cubicBezTo>
                    <a:cubicBezTo>
                      <a:pt x="51" y="54"/>
                      <a:pt x="51" y="54"/>
                      <a:pt x="52" y="54"/>
                    </a:cubicBezTo>
                    <a:cubicBezTo>
                      <a:pt x="52" y="53"/>
                      <a:pt x="52" y="52"/>
                      <a:pt x="52" y="51"/>
                    </a:cubicBezTo>
                    <a:cubicBezTo>
                      <a:pt x="53" y="50"/>
                      <a:pt x="54" y="50"/>
                      <a:pt x="55" y="50"/>
                    </a:cubicBezTo>
                    <a:cubicBezTo>
                      <a:pt x="55" y="50"/>
                      <a:pt x="57" y="49"/>
                      <a:pt x="57" y="50"/>
                    </a:cubicBezTo>
                    <a:cubicBezTo>
                      <a:pt x="58" y="51"/>
                      <a:pt x="57" y="51"/>
                      <a:pt x="58" y="52"/>
                    </a:cubicBezTo>
                    <a:cubicBezTo>
                      <a:pt x="58" y="52"/>
                      <a:pt x="58" y="52"/>
                      <a:pt x="59" y="52"/>
                    </a:cubicBezTo>
                    <a:cubicBezTo>
                      <a:pt x="59" y="53"/>
                      <a:pt x="59" y="53"/>
                      <a:pt x="60" y="53"/>
                    </a:cubicBezTo>
                    <a:cubicBezTo>
                      <a:pt x="60" y="54"/>
                      <a:pt x="60" y="54"/>
                      <a:pt x="61" y="54"/>
                    </a:cubicBezTo>
                    <a:cubicBezTo>
                      <a:pt x="61" y="54"/>
                      <a:pt x="61" y="54"/>
                      <a:pt x="61" y="54"/>
                    </a:cubicBezTo>
                    <a:cubicBezTo>
                      <a:pt x="62" y="55"/>
                      <a:pt x="61" y="55"/>
                      <a:pt x="63" y="56"/>
                    </a:cubicBezTo>
                    <a:cubicBezTo>
                      <a:pt x="64" y="56"/>
                      <a:pt x="66" y="55"/>
                      <a:pt x="67" y="55"/>
                    </a:cubicBezTo>
                    <a:cubicBezTo>
                      <a:pt x="67" y="54"/>
                      <a:pt x="66" y="54"/>
                      <a:pt x="65" y="53"/>
                    </a:cubicBezTo>
                    <a:cubicBezTo>
                      <a:pt x="65" y="53"/>
                      <a:pt x="67" y="52"/>
                      <a:pt x="67" y="52"/>
                    </a:cubicBezTo>
                    <a:cubicBezTo>
                      <a:pt x="68" y="51"/>
                      <a:pt x="69" y="50"/>
                      <a:pt x="70" y="49"/>
                    </a:cubicBezTo>
                    <a:cubicBezTo>
                      <a:pt x="70" y="48"/>
                      <a:pt x="67" y="48"/>
                      <a:pt x="66" y="48"/>
                    </a:cubicBezTo>
                    <a:cubicBezTo>
                      <a:pt x="67" y="47"/>
                      <a:pt x="67" y="46"/>
                      <a:pt x="68" y="45"/>
                    </a:cubicBezTo>
                    <a:cubicBezTo>
                      <a:pt x="68" y="44"/>
                      <a:pt x="69" y="44"/>
                      <a:pt x="69" y="43"/>
                    </a:cubicBezTo>
                    <a:cubicBezTo>
                      <a:pt x="69" y="43"/>
                      <a:pt x="69" y="42"/>
                      <a:pt x="69" y="42"/>
                    </a:cubicBezTo>
                    <a:cubicBezTo>
                      <a:pt x="69" y="41"/>
                      <a:pt x="69" y="41"/>
                      <a:pt x="69" y="40"/>
                    </a:cubicBezTo>
                    <a:cubicBezTo>
                      <a:pt x="69" y="39"/>
                      <a:pt x="71" y="37"/>
                      <a:pt x="72" y="38"/>
                    </a:cubicBezTo>
                    <a:cubicBezTo>
                      <a:pt x="73" y="38"/>
                      <a:pt x="73" y="40"/>
                      <a:pt x="74" y="40"/>
                    </a:cubicBezTo>
                    <a:cubicBezTo>
                      <a:pt x="76" y="40"/>
                      <a:pt x="77" y="38"/>
                      <a:pt x="77" y="36"/>
                    </a:cubicBezTo>
                    <a:cubicBezTo>
                      <a:pt x="77" y="35"/>
                      <a:pt x="77" y="34"/>
                      <a:pt x="77" y="33"/>
                    </a:cubicBezTo>
                    <a:cubicBezTo>
                      <a:pt x="76" y="33"/>
                      <a:pt x="77" y="32"/>
                      <a:pt x="78" y="32"/>
                    </a:cubicBezTo>
                    <a:cubicBezTo>
                      <a:pt x="78" y="32"/>
                      <a:pt x="79" y="32"/>
                      <a:pt x="79" y="32"/>
                    </a:cubicBezTo>
                    <a:cubicBezTo>
                      <a:pt x="80" y="32"/>
                      <a:pt x="80" y="32"/>
                      <a:pt x="81" y="32"/>
                    </a:cubicBezTo>
                    <a:cubicBezTo>
                      <a:pt x="81" y="32"/>
                      <a:pt x="82" y="32"/>
                      <a:pt x="82" y="31"/>
                    </a:cubicBezTo>
                    <a:cubicBezTo>
                      <a:pt x="83" y="30"/>
                      <a:pt x="83" y="29"/>
                      <a:pt x="84" y="28"/>
                    </a:cubicBezTo>
                    <a:cubicBezTo>
                      <a:pt x="85" y="29"/>
                      <a:pt x="86" y="29"/>
                      <a:pt x="86" y="31"/>
                    </a:cubicBezTo>
                    <a:cubicBezTo>
                      <a:pt x="87" y="31"/>
                      <a:pt x="86" y="33"/>
                      <a:pt x="86" y="33"/>
                    </a:cubicBezTo>
                    <a:cubicBezTo>
                      <a:pt x="87" y="34"/>
                      <a:pt x="88" y="34"/>
                      <a:pt x="89" y="34"/>
                    </a:cubicBezTo>
                    <a:cubicBezTo>
                      <a:pt x="90" y="34"/>
                      <a:pt x="91" y="34"/>
                      <a:pt x="92" y="34"/>
                    </a:cubicBezTo>
                    <a:cubicBezTo>
                      <a:pt x="93" y="34"/>
                      <a:pt x="94" y="34"/>
                      <a:pt x="94" y="35"/>
                    </a:cubicBezTo>
                    <a:cubicBezTo>
                      <a:pt x="96" y="35"/>
                      <a:pt x="96" y="34"/>
                      <a:pt x="98" y="33"/>
                    </a:cubicBezTo>
                    <a:cubicBezTo>
                      <a:pt x="99" y="32"/>
                      <a:pt x="100" y="33"/>
                      <a:pt x="101" y="34"/>
                    </a:cubicBezTo>
                    <a:cubicBezTo>
                      <a:pt x="101" y="35"/>
                      <a:pt x="101" y="36"/>
                      <a:pt x="102" y="37"/>
                    </a:cubicBezTo>
                    <a:cubicBezTo>
                      <a:pt x="104" y="37"/>
                      <a:pt x="105" y="35"/>
                      <a:pt x="107" y="34"/>
                    </a:cubicBezTo>
                    <a:cubicBezTo>
                      <a:pt x="107" y="33"/>
                      <a:pt x="108" y="33"/>
                      <a:pt x="108" y="32"/>
                    </a:cubicBezTo>
                    <a:cubicBezTo>
                      <a:pt x="109" y="32"/>
                      <a:pt x="109" y="31"/>
                      <a:pt x="109" y="31"/>
                    </a:cubicBezTo>
                    <a:cubicBezTo>
                      <a:pt x="110" y="30"/>
                      <a:pt x="111" y="31"/>
                      <a:pt x="112" y="32"/>
                    </a:cubicBezTo>
                    <a:cubicBezTo>
                      <a:pt x="113" y="32"/>
                      <a:pt x="115" y="32"/>
                      <a:pt x="116" y="32"/>
                    </a:cubicBezTo>
                    <a:cubicBezTo>
                      <a:pt x="118" y="31"/>
                      <a:pt x="118" y="30"/>
                      <a:pt x="118" y="28"/>
                    </a:cubicBezTo>
                    <a:cubicBezTo>
                      <a:pt x="117" y="27"/>
                      <a:pt x="116" y="27"/>
                      <a:pt x="115" y="27"/>
                    </a:cubicBezTo>
                    <a:cubicBezTo>
                      <a:pt x="115" y="27"/>
                      <a:pt x="114" y="27"/>
                      <a:pt x="114" y="26"/>
                    </a:cubicBezTo>
                    <a:cubicBezTo>
                      <a:pt x="113" y="26"/>
                      <a:pt x="113" y="26"/>
                      <a:pt x="113" y="26"/>
                    </a:cubicBezTo>
                    <a:cubicBezTo>
                      <a:pt x="113" y="24"/>
                      <a:pt x="113" y="25"/>
                      <a:pt x="112" y="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23">
                <a:extLst>
                  <a:ext uri="{FF2B5EF4-FFF2-40B4-BE49-F238E27FC236}">
                    <a16:creationId xmlns="" xmlns:a16="http://schemas.microsoft.com/office/drawing/2014/main" id="{CB201E61-756F-47E2-912F-5326822AE4AC}"/>
                  </a:ext>
                </a:extLst>
              </p:cNvPr>
              <p:cNvSpPr>
                <a:spLocks/>
              </p:cNvSpPr>
              <p:nvPr/>
            </p:nvSpPr>
            <p:spPr bwMode="auto">
              <a:xfrm>
                <a:off x="10769070" y="6744659"/>
                <a:ext cx="409400" cy="166222"/>
              </a:xfrm>
              <a:custGeom>
                <a:avLst/>
                <a:gdLst>
                  <a:gd name="T0" fmla="*/ 1 w 95"/>
                  <a:gd name="T1" fmla="*/ 31 h 38"/>
                  <a:gd name="T2" fmla="*/ 2 w 95"/>
                  <a:gd name="T3" fmla="*/ 28 h 38"/>
                  <a:gd name="T4" fmla="*/ 3 w 95"/>
                  <a:gd name="T5" fmla="*/ 26 h 38"/>
                  <a:gd name="T6" fmla="*/ 6 w 95"/>
                  <a:gd name="T7" fmla="*/ 22 h 38"/>
                  <a:gd name="T8" fmla="*/ 9 w 95"/>
                  <a:gd name="T9" fmla="*/ 18 h 38"/>
                  <a:gd name="T10" fmla="*/ 14 w 95"/>
                  <a:gd name="T11" fmla="*/ 14 h 38"/>
                  <a:gd name="T12" fmla="*/ 14 w 95"/>
                  <a:gd name="T13" fmla="*/ 11 h 38"/>
                  <a:gd name="T14" fmla="*/ 18 w 95"/>
                  <a:gd name="T15" fmla="*/ 8 h 38"/>
                  <a:gd name="T16" fmla="*/ 23 w 95"/>
                  <a:gd name="T17" fmla="*/ 8 h 38"/>
                  <a:gd name="T18" fmla="*/ 22 w 95"/>
                  <a:gd name="T19" fmla="*/ 4 h 38"/>
                  <a:gd name="T20" fmla="*/ 27 w 95"/>
                  <a:gd name="T21" fmla="*/ 2 h 38"/>
                  <a:gd name="T22" fmla="*/ 32 w 95"/>
                  <a:gd name="T23" fmla="*/ 2 h 38"/>
                  <a:gd name="T24" fmla="*/ 35 w 95"/>
                  <a:gd name="T25" fmla="*/ 1 h 38"/>
                  <a:gd name="T26" fmla="*/ 39 w 95"/>
                  <a:gd name="T27" fmla="*/ 3 h 38"/>
                  <a:gd name="T28" fmla="*/ 43 w 95"/>
                  <a:gd name="T29" fmla="*/ 1 h 38"/>
                  <a:gd name="T30" fmla="*/ 45 w 95"/>
                  <a:gd name="T31" fmla="*/ 4 h 38"/>
                  <a:gd name="T32" fmla="*/ 49 w 95"/>
                  <a:gd name="T33" fmla="*/ 1 h 38"/>
                  <a:gd name="T34" fmla="*/ 53 w 95"/>
                  <a:gd name="T35" fmla="*/ 1 h 38"/>
                  <a:gd name="T36" fmla="*/ 59 w 95"/>
                  <a:gd name="T37" fmla="*/ 2 h 38"/>
                  <a:gd name="T38" fmla="*/ 61 w 95"/>
                  <a:gd name="T39" fmla="*/ 0 h 38"/>
                  <a:gd name="T40" fmla="*/ 63 w 95"/>
                  <a:gd name="T41" fmla="*/ 2 h 38"/>
                  <a:gd name="T42" fmla="*/ 64 w 95"/>
                  <a:gd name="T43" fmla="*/ 3 h 38"/>
                  <a:gd name="T44" fmla="*/ 65 w 95"/>
                  <a:gd name="T45" fmla="*/ 5 h 38"/>
                  <a:gd name="T46" fmla="*/ 66 w 95"/>
                  <a:gd name="T47" fmla="*/ 8 h 38"/>
                  <a:gd name="T48" fmla="*/ 70 w 95"/>
                  <a:gd name="T49" fmla="*/ 10 h 38"/>
                  <a:gd name="T50" fmla="*/ 71 w 95"/>
                  <a:gd name="T51" fmla="*/ 13 h 38"/>
                  <a:gd name="T52" fmla="*/ 74 w 95"/>
                  <a:gd name="T53" fmla="*/ 15 h 38"/>
                  <a:gd name="T54" fmla="*/ 75 w 95"/>
                  <a:gd name="T55" fmla="*/ 12 h 38"/>
                  <a:gd name="T56" fmla="*/ 78 w 95"/>
                  <a:gd name="T57" fmla="*/ 14 h 38"/>
                  <a:gd name="T58" fmla="*/ 78 w 95"/>
                  <a:gd name="T59" fmla="*/ 16 h 38"/>
                  <a:gd name="T60" fmla="*/ 80 w 95"/>
                  <a:gd name="T61" fmla="*/ 19 h 38"/>
                  <a:gd name="T62" fmla="*/ 84 w 95"/>
                  <a:gd name="T63" fmla="*/ 22 h 38"/>
                  <a:gd name="T64" fmla="*/ 85 w 95"/>
                  <a:gd name="T65" fmla="*/ 22 h 38"/>
                  <a:gd name="T66" fmla="*/ 88 w 95"/>
                  <a:gd name="T67" fmla="*/ 24 h 38"/>
                  <a:gd name="T68" fmla="*/ 94 w 95"/>
                  <a:gd name="T69" fmla="*/ 28 h 38"/>
                  <a:gd name="T70" fmla="*/ 89 w 95"/>
                  <a:gd name="T71" fmla="*/ 28 h 38"/>
                  <a:gd name="T72" fmla="*/ 90 w 95"/>
                  <a:gd name="T73" fmla="*/ 32 h 38"/>
                  <a:gd name="T74" fmla="*/ 87 w 95"/>
                  <a:gd name="T75" fmla="*/ 35 h 38"/>
                  <a:gd name="T76" fmla="*/ 83 w 95"/>
                  <a:gd name="T77" fmla="*/ 31 h 38"/>
                  <a:gd name="T78" fmla="*/ 78 w 95"/>
                  <a:gd name="T79" fmla="*/ 32 h 38"/>
                  <a:gd name="T80" fmla="*/ 72 w 95"/>
                  <a:gd name="T81" fmla="*/ 26 h 38"/>
                  <a:gd name="T82" fmla="*/ 68 w 95"/>
                  <a:gd name="T83" fmla="*/ 28 h 38"/>
                  <a:gd name="T84" fmla="*/ 60 w 95"/>
                  <a:gd name="T85" fmla="*/ 30 h 38"/>
                  <a:gd name="T86" fmla="*/ 58 w 95"/>
                  <a:gd name="T87" fmla="*/ 33 h 38"/>
                  <a:gd name="T88" fmla="*/ 56 w 95"/>
                  <a:gd name="T89" fmla="*/ 33 h 38"/>
                  <a:gd name="T90" fmla="*/ 53 w 95"/>
                  <a:gd name="T91" fmla="*/ 37 h 38"/>
                  <a:gd name="T92" fmla="*/ 53 w 95"/>
                  <a:gd name="T93" fmla="*/ 33 h 38"/>
                  <a:gd name="T94" fmla="*/ 50 w 95"/>
                  <a:gd name="T95" fmla="*/ 28 h 38"/>
                  <a:gd name="T96" fmla="*/ 53 w 95"/>
                  <a:gd name="T97" fmla="*/ 26 h 38"/>
                  <a:gd name="T98" fmla="*/ 49 w 95"/>
                  <a:gd name="T99" fmla="*/ 20 h 38"/>
                  <a:gd name="T100" fmla="*/ 44 w 95"/>
                  <a:gd name="T101" fmla="*/ 21 h 38"/>
                  <a:gd name="T102" fmla="*/ 38 w 95"/>
                  <a:gd name="T103" fmla="*/ 21 h 38"/>
                  <a:gd name="T104" fmla="*/ 36 w 95"/>
                  <a:gd name="T105" fmla="*/ 20 h 38"/>
                  <a:gd name="T106" fmla="*/ 31 w 95"/>
                  <a:gd name="T107" fmla="*/ 18 h 38"/>
                  <a:gd name="T108" fmla="*/ 28 w 95"/>
                  <a:gd name="T109" fmla="*/ 21 h 38"/>
                  <a:gd name="T110" fmla="*/ 21 w 95"/>
                  <a:gd name="T111" fmla="*/ 26 h 38"/>
                  <a:gd name="T112" fmla="*/ 15 w 95"/>
                  <a:gd name="T113" fmla="*/ 27 h 38"/>
                  <a:gd name="T114" fmla="*/ 10 w 95"/>
                  <a:gd name="T115" fmla="*/ 28 h 38"/>
                  <a:gd name="T116" fmla="*/ 9 w 95"/>
                  <a:gd name="T117" fmla="*/ 28 h 38"/>
                  <a:gd name="T118" fmla="*/ 5 w 95"/>
                  <a:gd name="T119" fmla="*/ 30 h 38"/>
                  <a:gd name="T120" fmla="*/ 4 w 95"/>
                  <a:gd name="T121" fmla="*/ 33 h 38"/>
                  <a:gd name="T122" fmla="*/ 1 w 95"/>
                  <a:gd name="T123" fmla="*/ 31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5" h="38">
                    <a:moveTo>
                      <a:pt x="2" y="31"/>
                    </a:moveTo>
                    <a:cubicBezTo>
                      <a:pt x="2" y="31"/>
                      <a:pt x="1" y="31"/>
                      <a:pt x="1" y="31"/>
                    </a:cubicBezTo>
                    <a:cubicBezTo>
                      <a:pt x="0" y="31"/>
                      <a:pt x="0" y="30"/>
                      <a:pt x="0" y="30"/>
                    </a:cubicBezTo>
                    <a:cubicBezTo>
                      <a:pt x="0" y="28"/>
                      <a:pt x="1" y="29"/>
                      <a:pt x="2" y="28"/>
                    </a:cubicBezTo>
                    <a:cubicBezTo>
                      <a:pt x="2" y="27"/>
                      <a:pt x="2" y="27"/>
                      <a:pt x="2" y="26"/>
                    </a:cubicBezTo>
                    <a:cubicBezTo>
                      <a:pt x="2" y="26"/>
                      <a:pt x="2" y="26"/>
                      <a:pt x="3" y="26"/>
                    </a:cubicBezTo>
                    <a:cubicBezTo>
                      <a:pt x="3" y="25"/>
                      <a:pt x="3" y="25"/>
                      <a:pt x="3" y="25"/>
                    </a:cubicBezTo>
                    <a:cubicBezTo>
                      <a:pt x="4" y="24"/>
                      <a:pt x="5" y="22"/>
                      <a:pt x="6" y="22"/>
                    </a:cubicBezTo>
                    <a:cubicBezTo>
                      <a:pt x="7" y="21"/>
                      <a:pt x="8" y="22"/>
                      <a:pt x="9" y="21"/>
                    </a:cubicBezTo>
                    <a:cubicBezTo>
                      <a:pt x="10" y="20"/>
                      <a:pt x="9" y="19"/>
                      <a:pt x="9" y="18"/>
                    </a:cubicBezTo>
                    <a:cubicBezTo>
                      <a:pt x="9" y="17"/>
                      <a:pt x="10" y="16"/>
                      <a:pt x="10" y="15"/>
                    </a:cubicBezTo>
                    <a:cubicBezTo>
                      <a:pt x="11" y="14"/>
                      <a:pt x="12" y="14"/>
                      <a:pt x="14" y="14"/>
                    </a:cubicBezTo>
                    <a:cubicBezTo>
                      <a:pt x="14" y="14"/>
                      <a:pt x="14" y="13"/>
                      <a:pt x="14" y="13"/>
                    </a:cubicBezTo>
                    <a:cubicBezTo>
                      <a:pt x="14" y="12"/>
                      <a:pt x="14" y="12"/>
                      <a:pt x="14" y="11"/>
                    </a:cubicBezTo>
                    <a:cubicBezTo>
                      <a:pt x="15" y="10"/>
                      <a:pt x="15" y="9"/>
                      <a:pt x="16" y="8"/>
                    </a:cubicBezTo>
                    <a:cubicBezTo>
                      <a:pt x="17" y="7"/>
                      <a:pt x="17" y="8"/>
                      <a:pt x="18" y="8"/>
                    </a:cubicBezTo>
                    <a:cubicBezTo>
                      <a:pt x="20" y="8"/>
                      <a:pt x="20" y="8"/>
                      <a:pt x="19" y="9"/>
                    </a:cubicBezTo>
                    <a:cubicBezTo>
                      <a:pt x="20" y="10"/>
                      <a:pt x="23" y="9"/>
                      <a:pt x="23" y="8"/>
                    </a:cubicBezTo>
                    <a:cubicBezTo>
                      <a:pt x="24" y="7"/>
                      <a:pt x="23" y="6"/>
                      <a:pt x="23" y="5"/>
                    </a:cubicBezTo>
                    <a:cubicBezTo>
                      <a:pt x="22" y="4"/>
                      <a:pt x="22" y="4"/>
                      <a:pt x="22" y="4"/>
                    </a:cubicBezTo>
                    <a:cubicBezTo>
                      <a:pt x="23" y="3"/>
                      <a:pt x="24" y="3"/>
                      <a:pt x="25" y="3"/>
                    </a:cubicBezTo>
                    <a:cubicBezTo>
                      <a:pt x="26" y="3"/>
                      <a:pt x="26" y="2"/>
                      <a:pt x="27" y="2"/>
                    </a:cubicBezTo>
                    <a:cubicBezTo>
                      <a:pt x="28" y="2"/>
                      <a:pt x="28" y="3"/>
                      <a:pt x="28" y="3"/>
                    </a:cubicBezTo>
                    <a:cubicBezTo>
                      <a:pt x="30" y="4"/>
                      <a:pt x="31" y="3"/>
                      <a:pt x="32" y="2"/>
                    </a:cubicBezTo>
                    <a:cubicBezTo>
                      <a:pt x="33" y="1"/>
                      <a:pt x="33" y="0"/>
                      <a:pt x="34" y="0"/>
                    </a:cubicBezTo>
                    <a:cubicBezTo>
                      <a:pt x="34" y="0"/>
                      <a:pt x="35" y="1"/>
                      <a:pt x="35" y="1"/>
                    </a:cubicBezTo>
                    <a:cubicBezTo>
                      <a:pt x="36" y="1"/>
                      <a:pt x="36" y="1"/>
                      <a:pt x="37" y="2"/>
                    </a:cubicBezTo>
                    <a:cubicBezTo>
                      <a:pt x="37" y="2"/>
                      <a:pt x="38" y="2"/>
                      <a:pt x="39" y="3"/>
                    </a:cubicBezTo>
                    <a:cubicBezTo>
                      <a:pt x="39" y="3"/>
                      <a:pt x="40" y="3"/>
                      <a:pt x="41" y="2"/>
                    </a:cubicBezTo>
                    <a:cubicBezTo>
                      <a:pt x="42" y="2"/>
                      <a:pt x="43" y="2"/>
                      <a:pt x="43" y="1"/>
                    </a:cubicBezTo>
                    <a:cubicBezTo>
                      <a:pt x="44" y="2"/>
                      <a:pt x="43" y="4"/>
                      <a:pt x="43" y="4"/>
                    </a:cubicBezTo>
                    <a:cubicBezTo>
                      <a:pt x="44" y="5"/>
                      <a:pt x="45" y="4"/>
                      <a:pt x="45" y="4"/>
                    </a:cubicBezTo>
                    <a:cubicBezTo>
                      <a:pt x="46" y="3"/>
                      <a:pt x="46" y="2"/>
                      <a:pt x="47" y="2"/>
                    </a:cubicBezTo>
                    <a:cubicBezTo>
                      <a:pt x="47" y="1"/>
                      <a:pt x="48" y="1"/>
                      <a:pt x="49" y="1"/>
                    </a:cubicBezTo>
                    <a:cubicBezTo>
                      <a:pt x="49" y="1"/>
                      <a:pt x="50" y="2"/>
                      <a:pt x="50" y="1"/>
                    </a:cubicBezTo>
                    <a:cubicBezTo>
                      <a:pt x="51" y="1"/>
                      <a:pt x="52" y="1"/>
                      <a:pt x="53" y="1"/>
                    </a:cubicBezTo>
                    <a:cubicBezTo>
                      <a:pt x="54" y="1"/>
                      <a:pt x="55" y="1"/>
                      <a:pt x="55" y="1"/>
                    </a:cubicBezTo>
                    <a:cubicBezTo>
                      <a:pt x="56" y="1"/>
                      <a:pt x="58" y="2"/>
                      <a:pt x="59" y="2"/>
                    </a:cubicBezTo>
                    <a:cubicBezTo>
                      <a:pt x="59" y="2"/>
                      <a:pt x="59" y="3"/>
                      <a:pt x="59" y="4"/>
                    </a:cubicBezTo>
                    <a:cubicBezTo>
                      <a:pt x="61" y="4"/>
                      <a:pt x="59" y="0"/>
                      <a:pt x="61" y="0"/>
                    </a:cubicBezTo>
                    <a:cubicBezTo>
                      <a:pt x="62" y="0"/>
                      <a:pt x="62" y="1"/>
                      <a:pt x="63" y="1"/>
                    </a:cubicBezTo>
                    <a:cubicBezTo>
                      <a:pt x="63" y="2"/>
                      <a:pt x="63" y="2"/>
                      <a:pt x="63" y="2"/>
                    </a:cubicBezTo>
                    <a:cubicBezTo>
                      <a:pt x="64" y="2"/>
                      <a:pt x="63" y="3"/>
                      <a:pt x="63" y="3"/>
                    </a:cubicBezTo>
                    <a:cubicBezTo>
                      <a:pt x="64" y="3"/>
                      <a:pt x="64" y="3"/>
                      <a:pt x="64" y="3"/>
                    </a:cubicBezTo>
                    <a:cubicBezTo>
                      <a:pt x="64" y="4"/>
                      <a:pt x="64" y="4"/>
                      <a:pt x="64" y="4"/>
                    </a:cubicBezTo>
                    <a:cubicBezTo>
                      <a:pt x="65" y="5"/>
                      <a:pt x="65" y="5"/>
                      <a:pt x="65" y="5"/>
                    </a:cubicBezTo>
                    <a:cubicBezTo>
                      <a:pt x="65" y="6"/>
                      <a:pt x="65" y="6"/>
                      <a:pt x="65" y="6"/>
                    </a:cubicBezTo>
                    <a:cubicBezTo>
                      <a:pt x="65" y="7"/>
                      <a:pt x="66" y="7"/>
                      <a:pt x="66" y="8"/>
                    </a:cubicBezTo>
                    <a:cubicBezTo>
                      <a:pt x="66" y="8"/>
                      <a:pt x="67" y="9"/>
                      <a:pt x="67" y="10"/>
                    </a:cubicBezTo>
                    <a:cubicBezTo>
                      <a:pt x="68" y="10"/>
                      <a:pt x="70" y="8"/>
                      <a:pt x="70" y="10"/>
                    </a:cubicBezTo>
                    <a:cubicBezTo>
                      <a:pt x="71" y="10"/>
                      <a:pt x="71" y="11"/>
                      <a:pt x="71" y="12"/>
                    </a:cubicBezTo>
                    <a:cubicBezTo>
                      <a:pt x="71" y="12"/>
                      <a:pt x="71" y="12"/>
                      <a:pt x="71" y="13"/>
                    </a:cubicBezTo>
                    <a:cubicBezTo>
                      <a:pt x="72" y="13"/>
                      <a:pt x="72" y="13"/>
                      <a:pt x="72" y="14"/>
                    </a:cubicBezTo>
                    <a:cubicBezTo>
                      <a:pt x="73" y="14"/>
                      <a:pt x="73" y="15"/>
                      <a:pt x="74" y="15"/>
                    </a:cubicBezTo>
                    <a:cubicBezTo>
                      <a:pt x="74" y="15"/>
                      <a:pt x="74" y="14"/>
                      <a:pt x="74" y="14"/>
                    </a:cubicBezTo>
                    <a:cubicBezTo>
                      <a:pt x="74" y="13"/>
                      <a:pt x="74" y="13"/>
                      <a:pt x="75" y="12"/>
                    </a:cubicBezTo>
                    <a:cubicBezTo>
                      <a:pt x="75" y="12"/>
                      <a:pt x="75" y="13"/>
                      <a:pt x="75" y="13"/>
                    </a:cubicBezTo>
                    <a:cubicBezTo>
                      <a:pt x="76" y="14"/>
                      <a:pt x="77" y="14"/>
                      <a:pt x="78" y="14"/>
                    </a:cubicBezTo>
                    <a:cubicBezTo>
                      <a:pt x="78" y="14"/>
                      <a:pt x="78" y="15"/>
                      <a:pt x="78" y="15"/>
                    </a:cubicBezTo>
                    <a:cubicBezTo>
                      <a:pt x="78" y="16"/>
                      <a:pt x="78" y="16"/>
                      <a:pt x="78" y="16"/>
                    </a:cubicBezTo>
                    <a:cubicBezTo>
                      <a:pt x="78" y="17"/>
                      <a:pt x="78" y="17"/>
                      <a:pt x="79" y="18"/>
                    </a:cubicBezTo>
                    <a:cubicBezTo>
                      <a:pt x="80" y="18"/>
                      <a:pt x="80" y="18"/>
                      <a:pt x="80" y="19"/>
                    </a:cubicBezTo>
                    <a:cubicBezTo>
                      <a:pt x="80" y="20"/>
                      <a:pt x="80" y="21"/>
                      <a:pt x="80" y="22"/>
                    </a:cubicBezTo>
                    <a:cubicBezTo>
                      <a:pt x="81" y="22"/>
                      <a:pt x="83" y="23"/>
                      <a:pt x="84" y="22"/>
                    </a:cubicBezTo>
                    <a:cubicBezTo>
                      <a:pt x="84" y="22"/>
                      <a:pt x="84" y="21"/>
                      <a:pt x="84" y="20"/>
                    </a:cubicBezTo>
                    <a:cubicBezTo>
                      <a:pt x="84" y="20"/>
                      <a:pt x="85" y="22"/>
                      <a:pt x="85" y="22"/>
                    </a:cubicBezTo>
                    <a:cubicBezTo>
                      <a:pt x="86" y="23"/>
                      <a:pt x="87" y="22"/>
                      <a:pt x="88" y="23"/>
                    </a:cubicBezTo>
                    <a:cubicBezTo>
                      <a:pt x="88" y="23"/>
                      <a:pt x="88" y="23"/>
                      <a:pt x="88" y="24"/>
                    </a:cubicBezTo>
                    <a:cubicBezTo>
                      <a:pt x="89" y="24"/>
                      <a:pt x="91" y="19"/>
                      <a:pt x="92" y="22"/>
                    </a:cubicBezTo>
                    <a:cubicBezTo>
                      <a:pt x="93" y="24"/>
                      <a:pt x="95" y="26"/>
                      <a:pt x="94" y="28"/>
                    </a:cubicBezTo>
                    <a:cubicBezTo>
                      <a:pt x="93" y="29"/>
                      <a:pt x="92" y="28"/>
                      <a:pt x="91" y="27"/>
                    </a:cubicBezTo>
                    <a:cubicBezTo>
                      <a:pt x="90" y="27"/>
                      <a:pt x="89" y="27"/>
                      <a:pt x="89" y="28"/>
                    </a:cubicBezTo>
                    <a:cubicBezTo>
                      <a:pt x="89" y="29"/>
                      <a:pt x="90" y="29"/>
                      <a:pt x="91" y="30"/>
                    </a:cubicBezTo>
                    <a:cubicBezTo>
                      <a:pt x="91" y="31"/>
                      <a:pt x="90" y="31"/>
                      <a:pt x="90" y="32"/>
                    </a:cubicBezTo>
                    <a:cubicBezTo>
                      <a:pt x="90" y="33"/>
                      <a:pt x="90" y="33"/>
                      <a:pt x="90" y="34"/>
                    </a:cubicBezTo>
                    <a:cubicBezTo>
                      <a:pt x="90" y="36"/>
                      <a:pt x="88" y="36"/>
                      <a:pt x="87" y="35"/>
                    </a:cubicBezTo>
                    <a:cubicBezTo>
                      <a:pt x="85" y="35"/>
                      <a:pt x="85" y="34"/>
                      <a:pt x="84" y="33"/>
                    </a:cubicBezTo>
                    <a:cubicBezTo>
                      <a:pt x="84" y="32"/>
                      <a:pt x="83" y="32"/>
                      <a:pt x="83" y="31"/>
                    </a:cubicBezTo>
                    <a:cubicBezTo>
                      <a:pt x="81" y="31"/>
                      <a:pt x="80" y="31"/>
                      <a:pt x="79" y="32"/>
                    </a:cubicBezTo>
                    <a:cubicBezTo>
                      <a:pt x="79" y="33"/>
                      <a:pt x="78" y="33"/>
                      <a:pt x="78" y="32"/>
                    </a:cubicBezTo>
                    <a:cubicBezTo>
                      <a:pt x="77" y="30"/>
                      <a:pt x="77" y="29"/>
                      <a:pt x="76" y="28"/>
                    </a:cubicBezTo>
                    <a:cubicBezTo>
                      <a:pt x="75" y="26"/>
                      <a:pt x="73" y="26"/>
                      <a:pt x="72" y="26"/>
                    </a:cubicBezTo>
                    <a:cubicBezTo>
                      <a:pt x="71" y="26"/>
                      <a:pt x="69" y="26"/>
                      <a:pt x="69" y="27"/>
                    </a:cubicBezTo>
                    <a:cubicBezTo>
                      <a:pt x="68" y="28"/>
                      <a:pt x="69" y="28"/>
                      <a:pt x="68" y="28"/>
                    </a:cubicBezTo>
                    <a:cubicBezTo>
                      <a:pt x="67" y="29"/>
                      <a:pt x="60" y="31"/>
                      <a:pt x="61" y="28"/>
                    </a:cubicBezTo>
                    <a:cubicBezTo>
                      <a:pt x="62" y="29"/>
                      <a:pt x="60" y="29"/>
                      <a:pt x="60" y="30"/>
                    </a:cubicBezTo>
                    <a:cubicBezTo>
                      <a:pt x="59" y="31"/>
                      <a:pt x="60" y="32"/>
                      <a:pt x="60" y="33"/>
                    </a:cubicBezTo>
                    <a:cubicBezTo>
                      <a:pt x="59" y="33"/>
                      <a:pt x="59" y="33"/>
                      <a:pt x="58" y="33"/>
                    </a:cubicBezTo>
                    <a:cubicBezTo>
                      <a:pt x="58" y="33"/>
                      <a:pt x="57" y="33"/>
                      <a:pt x="57" y="33"/>
                    </a:cubicBezTo>
                    <a:cubicBezTo>
                      <a:pt x="57" y="33"/>
                      <a:pt x="56" y="33"/>
                      <a:pt x="56" y="33"/>
                    </a:cubicBezTo>
                    <a:cubicBezTo>
                      <a:pt x="55" y="33"/>
                      <a:pt x="55" y="33"/>
                      <a:pt x="55" y="33"/>
                    </a:cubicBezTo>
                    <a:cubicBezTo>
                      <a:pt x="55" y="35"/>
                      <a:pt x="53" y="36"/>
                      <a:pt x="53" y="37"/>
                    </a:cubicBezTo>
                    <a:cubicBezTo>
                      <a:pt x="52" y="38"/>
                      <a:pt x="50" y="37"/>
                      <a:pt x="49" y="36"/>
                    </a:cubicBezTo>
                    <a:cubicBezTo>
                      <a:pt x="49" y="34"/>
                      <a:pt x="51" y="33"/>
                      <a:pt x="53" y="33"/>
                    </a:cubicBezTo>
                    <a:cubicBezTo>
                      <a:pt x="53" y="31"/>
                      <a:pt x="51" y="30"/>
                      <a:pt x="51" y="30"/>
                    </a:cubicBezTo>
                    <a:cubicBezTo>
                      <a:pt x="50" y="29"/>
                      <a:pt x="49" y="29"/>
                      <a:pt x="50" y="28"/>
                    </a:cubicBezTo>
                    <a:cubicBezTo>
                      <a:pt x="50" y="27"/>
                      <a:pt x="51" y="27"/>
                      <a:pt x="51" y="26"/>
                    </a:cubicBezTo>
                    <a:cubicBezTo>
                      <a:pt x="52" y="26"/>
                      <a:pt x="53" y="26"/>
                      <a:pt x="53" y="26"/>
                    </a:cubicBezTo>
                    <a:cubicBezTo>
                      <a:pt x="53" y="25"/>
                      <a:pt x="50" y="23"/>
                      <a:pt x="49" y="24"/>
                    </a:cubicBezTo>
                    <a:cubicBezTo>
                      <a:pt x="49" y="22"/>
                      <a:pt x="49" y="21"/>
                      <a:pt x="49" y="20"/>
                    </a:cubicBezTo>
                    <a:cubicBezTo>
                      <a:pt x="48" y="18"/>
                      <a:pt x="46" y="15"/>
                      <a:pt x="44" y="17"/>
                    </a:cubicBezTo>
                    <a:cubicBezTo>
                      <a:pt x="43" y="18"/>
                      <a:pt x="45" y="20"/>
                      <a:pt x="44" y="21"/>
                    </a:cubicBezTo>
                    <a:cubicBezTo>
                      <a:pt x="43" y="23"/>
                      <a:pt x="40" y="22"/>
                      <a:pt x="38" y="22"/>
                    </a:cubicBezTo>
                    <a:cubicBezTo>
                      <a:pt x="38" y="21"/>
                      <a:pt x="38" y="21"/>
                      <a:pt x="38" y="21"/>
                    </a:cubicBezTo>
                    <a:cubicBezTo>
                      <a:pt x="38" y="21"/>
                      <a:pt x="37" y="21"/>
                      <a:pt x="37" y="20"/>
                    </a:cubicBezTo>
                    <a:cubicBezTo>
                      <a:pt x="37" y="20"/>
                      <a:pt x="37" y="20"/>
                      <a:pt x="36" y="20"/>
                    </a:cubicBezTo>
                    <a:cubicBezTo>
                      <a:pt x="34" y="20"/>
                      <a:pt x="33" y="20"/>
                      <a:pt x="32" y="19"/>
                    </a:cubicBezTo>
                    <a:cubicBezTo>
                      <a:pt x="32" y="19"/>
                      <a:pt x="31" y="18"/>
                      <a:pt x="31" y="18"/>
                    </a:cubicBezTo>
                    <a:cubicBezTo>
                      <a:pt x="31" y="18"/>
                      <a:pt x="29" y="18"/>
                      <a:pt x="29" y="18"/>
                    </a:cubicBezTo>
                    <a:cubicBezTo>
                      <a:pt x="28" y="18"/>
                      <a:pt x="27" y="21"/>
                      <a:pt x="28" y="21"/>
                    </a:cubicBezTo>
                    <a:cubicBezTo>
                      <a:pt x="27" y="23"/>
                      <a:pt x="24" y="23"/>
                      <a:pt x="22" y="22"/>
                    </a:cubicBezTo>
                    <a:cubicBezTo>
                      <a:pt x="22" y="23"/>
                      <a:pt x="22" y="25"/>
                      <a:pt x="21" y="26"/>
                    </a:cubicBezTo>
                    <a:cubicBezTo>
                      <a:pt x="19" y="27"/>
                      <a:pt x="16" y="26"/>
                      <a:pt x="16" y="24"/>
                    </a:cubicBezTo>
                    <a:cubicBezTo>
                      <a:pt x="15" y="25"/>
                      <a:pt x="15" y="26"/>
                      <a:pt x="15" y="27"/>
                    </a:cubicBezTo>
                    <a:cubicBezTo>
                      <a:pt x="14" y="27"/>
                      <a:pt x="14" y="29"/>
                      <a:pt x="14" y="29"/>
                    </a:cubicBezTo>
                    <a:cubicBezTo>
                      <a:pt x="13" y="30"/>
                      <a:pt x="11" y="29"/>
                      <a:pt x="10" y="28"/>
                    </a:cubicBezTo>
                    <a:cubicBezTo>
                      <a:pt x="10" y="28"/>
                      <a:pt x="9" y="27"/>
                      <a:pt x="9" y="27"/>
                    </a:cubicBezTo>
                    <a:cubicBezTo>
                      <a:pt x="9" y="27"/>
                      <a:pt x="9" y="28"/>
                      <a:pt x="9" y="28"/>
                    </a:cubicBezTo>
                    <a:cubicBezTo>
                      <a:pt x="9" y="29"/>
                      <a:pt x="8" y="29"/>
                      <a:pt x="8" y="29"/>
                    </a:cubicBezTo>
                    <a:cubicBezTo>
                      <a:pt x="7" y="30"/>
                      <a:pt x="6" y="30"/>
                      <a:pt x="5" y="30"/>
                    </a:cubicBezTo>
                    <a:cubicBezTo>
                      <a:pt x="5" y="30"/>
                      <a:pt x="4" y="30"/>
                      <a:pt x="4" y="31"/>
                    </a:cubicBezTo>
                    <a:cubicBezTo>
                      <a:pt x="4" y="31"/>
                      <a:pt x="4" y="32"/>
                      <a:pt x="4" y="33"/>
                    </a:cubicBezTo>
                    <a:cubicBezTo>
                      <a:pt x="3" y="33"/>
                      <a:pt x="2" y="33"/>
                      <a:pt x="1" y="32"/>
                    </a:cubicBezTo>
                    <a:cubicBezTo>
                      <a:pt x="1" y="32"/>
                      <a:pt x="1" y="32"/>
                      <a:pt x="1" y="31"/>
                    </a:cubicBezTo>
                    <a:cubicBezTo>
                      <a:pt x="1" y="31"/>
                      <a:pt x="0" y="31"/>
                      <a:pt x="2" y="3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24">
                <a:extLst>
                  <a:ext uri="{FF2B5EF4-FFF2-40B4-BE49-F238E27FC236}">
                    <a16:creationId xmlns="" xmlns:a16="http://schemas.microsoft.com/office/drawing/2014/main" id="{D3F2D15C-21AC-44EE-8D35-117E0000DB12}"/>
                  </a:ext>
                </a:extLst>
              </p:cNvPr>
              <p:cNvSpPr>
                <a:spLocks/>
              </p:cNvSpPr>
              <p:nvPr/>
            </p:nvSpPr>
            <p:spPr bwMode="auto">
              <a:xfrm>
                <a:off x="11027637" y="6202900"/>
                <a:ext cx="95424" cy="52330"/>
              </a:xfrm>
              <a:custGeom>
                <a:avLst/>
                <a:gdLst>
                  <a:gd name="T0" fmla="*/ 20 w 22"/>
                  <a:gd name="T1" fmla="*/ 1 h 12"/>
                  <a:gd name="T2" fmla="*/ 18 w 22"/>
                  <a:gd name="T3" fmla="*/ 3 h 12"/>
                  <a:gd name="T4" fmla="*/ 17 w 22"/>
                  <a:gd name="T5" fmla="*/ 3 h 12"/>
                  <a:gd name="T6" fmla="*/ 14 w 22"/>
                  <a:gd name="T7" fmla="*/ 5 h 12"/>
                  <a:gd name="T8" fmla="*/ 12 w 22"/>
                  <a:gd name="T9" fmla="*/ 7 h 12"/>
                  <a:gd name="T10" fmla="*/ 10 w 22"/>
                  <a:gd name="T11" fmla="*/ 6 h 12"/>
                  <a:gd name="T12" fmla="*/ 8 w 22"/>
                  <a:gd name="T13" fmla="*/ 5 h 12"/>
                  <a:gd name="T14" fmla="*/ 7 w 22"/>
                  <a:gd name="T15" fmla="*/ 3 h 12"/>
                  <a:gd name="T16" fmla="*/ 6 w 22"/>
                  <a:gd name="T17" fmla="*/ 1 h 12"/>
                  <a:gd name="T18" fmla="*/ 4 w 22"/>
                  <a:gd name="T19" fmla="*/ 1 h 12"/>
                  <a:gd name="T20" fmla="*/ 4 w 22"/>
                  <a:gd name="T21" fmla="*/ 2 h 12"/>
                  <a:gd name="T22" fmla="*/ 4 w 22"/>
                  <a:gd name="T23" fmla="*/ 3 h 12"/>
                  <a:gd name="T24" fmla="*/ 4 w 22"/>
                  <a:gd name="T25" fmla="*/ 4 h 12"/>
                  <a:gd name="T26" fmla="*/ 1 w 22"/>
                  <a:gd name="T27" fmla="*/ 5 h 12"/>
                  <a:gd name="T28" fmla="*/ 3 w 22"/>
                  <a:gd name="T29" fmla="*/ 7 h 12"/>
                  <a:gd name="T30" fmla="*/ 5 w 22"/>
                  <a:gd name="T31" fmla="*/ 8 h 12"/>
                  <a:gd name="T32" fmla="*/ 4 w 22"/>
                  <a:gd name="T33" fmla="*/ 10 h 12"/>
                  <a:gd name="T34" fmla="*/ 3 w 22"/>
                  <a:gd name="T35" fmla="*/ 12 h 12"/>
                  <a:gd name="T36" fmla="*/ 5 w 22"/>
                  <a:gd name="T37" fmla="*/ 11 h 12"/>
                  <a:gd name="T38" fmla="*/ 7 w 22"/>
                  <a:gd name="T39" fmla="*/ 11 h 12"/>
                  <a:gd name="T40" fmla="*/ 9 w 22"/>
                  <a:gd name="T41" fmla="*/ 10 h 12"/>
                  <a:gd name="T42" fmla="*/ 10 w 22"/>
                  <a:gd name="T43" fmla="*/ 10 h 12"/>
                  <a:gd name="T44" fmla="*/ 16 w 22"/>
                  <a:gd name="T45" fmla="*/ 7 h 12"/>
                  <a:gd name="T46" fmla="*/ 17 w 22"/>
                  <a:gd name="T47" fmla="*/ 6 h 12"/>
                  <a:gd name="T48" fmla="*/ 19 w 22"/>
                  <a:gd name="T49" fmla="*/ 3 h 12"/>
                  <a:gd name="T50" fmla="*/ 22 w 22"/>
                  <a:gd name="T51" fmla="*/ 2 h 12"/>
                  <a:gd name="T52" fmla="*/ 22 w 22"/>
                  <a:gd name="T53" fmla="*/ 1 h 12"/>
                  <a:gd name="T54" fmla="*/ 20 w 22"/>
                  <a:gd name="T55" fmla="*/ 1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2" h="12">
                    <a:moveTo>
                      <a:pt x="20" y="1"/>
                    </a:moveTo>
                    <a:cubicBezTo>
                      <a:pt x="19" y="2"/>
                      <a:pt x="18" y="2"/>
                      <a:pt x="18" y="3"/>
                    </a:cubicBezTo>
                    <a:cubicBezTo>
                      <a:pt x="17" y="3"/>
                      <a:pt x="17" y="3"/>
                      <a:pt x="17" y="3"/>
                    </a:cubicBezTo>
                    <a:cubicBezTo>
                      <a:pt x="16" y="4"/>
                      <a:pt x="15" y="5"/>
                      <a:pt x="14" y="5"/>
                    </a:cubicBezTo>
                    <a:cubicBezTo>
                      <a:pt x="13" y="6"/>
                      <a:pt x="13" y="6"/>
                      <a:pt x="12" y="7"/>
                    </a:cubicBezTo>
                    <a:cubicBezTo>
                      <a:pt x="11" y="7"/>
                      <a:pt x="11" y="6"/>
                      <a:pt x="10" y="6"/>
                    </a:cubicBezTo>
                    <a:cubicBezTo>
                      <a:pt x="10" y="5"/>
                      <a:pt x="9" y="5"/>
                      <a:pt x="8" y="5"/>
                    </a:cubicBezTo>
                    <a:cubicBezTo>
                      <a:pt x="7" y="5"/>
                      <a:pt x="7" y="4"/>
                      <a:pt x="7" y="3"/>
                    </a:cubicBezTo>
                    <a:cubicBezTo>
                      <a:pt x="7" y="2"/>
                      <a:pt x="7" y="1"/>
                      <a:pt x="6" y="1"/>
                    </a:cubicBezTo>
                    <a:cubicBezTo>
                      <a:pt x="6" y="0"/>
                      <a:pt x="4" y="1"/>
                      <a:pt x="4" y="1"/>
                    </a:cubicBezTo>
                    <a:cubicBezTo>
                      <a:pt x="4" y="1"/>
                      <a:pt x="4" y="2"/>
                      <a:pt x="4" y="2"/>
                    </a:cubicBezTo>
                    <a:cubicBezTo>
                      <a:pt x="4" y="3"/>
                      <a:pt x="5" y="3"/>
                      <a:pt x="4" y="3"/>
                    </a:cubicBezTo>
                    <a:cubicBezTo>
                      <a:pt x="4" y="4"/>
                      <a:pt x="4" y="4"/>
                      <a:pt x="4" y="4"/>
                    </a:cubicBezTo>
                    <a:cubicBezTo>
                      <a:pt x="3" y="4"/>
                      <a:pt x="0" y="4"/>
                      <a:pt x="1" y="5"/>
                    </a:cubicBezTo>
                    <a:cubicBezTo>
                      <a:pt x="1" y="6"/>
                      <a:pt x="2" y="6"/>
                      <a:pt x="3" y="7"/>
                    </a:cubicBezTo>
                    <a:cubicBezTo>
                      <a:pt x="3" y="7"/>
                      <a:pt x="5" y="7"/>
                      <a:pt x="5" y="8"/>
                    </a:cubicBezTo>
                    <a:cubicBezTo>
                      <a:pt x="5" y="8"/>
                      <a:pt x="4" y="9"/>
                      <a:pt x="4" y="10"/>
                    </a:cubicBezTo>
                    <a:cubicBezTo>
                      <a:pt x="4" y="10"/>
                      <a:pt x="3" y="11"/>
                      <a:pt x="3" y="12"/>
                    </a:cubicBezTo>
                    <a:cubicBezTo>
                      <a:pt x="4" y="12"/>
                      <a:pt x="4" y="12"/>
                      <a:pt x="5" y="11"/>
                    </a:cubicBezTo>
                    <a:cubicBezTo>
                      <a:pt x="6" y="11"/>
                      <a:pt x="6" y="11"/>
                      <a:pt x="7" y="11"/>
                    </a:cubicBezTo>
                    <a:cubicBezTo>
                      <a:pt x="8" y="10"/>
                      <a:pt x="8" y="10"/>
                      <a:pt x="9" y="10"/>
                    </a:cubicBezTo>
                    <a:cubicBezTo>
                      <a:pt x="9" y="10"/>
                      <a:pt x="10" y="10"/>
                      <a:pt x="10" y="10"/>
                    </a:cubicBezTo>
                    <a:cubicBezTo>
                      <a:pt x="12" y="10"/>
                      <a:pt x="14" y="9"/>
                      <a:pt x="16" y="7"/>
                    </a:cubicBezTo>
                    <a:cubicBezTo>
                      <a:pt x="16" y="7"/>
                      <a:pt x="16" y="6"/>
                      <a:pt x="17" y="6"/>
                    </a:cubicBezTo>
                    <a:cubicBezTo>
                      <a:pt x="17" y="5"/>
                      <a:pt x="18" y="4"/>
                      <a:pt x="19" y="3"/>
                    </a:cubicBezTo>
                    <a:cubicBezTo>
                      <a:pt x="20" y="3"/>
                      <a:pt x="21" y="3"/>
                      <a:pt x="22" y="2"/>
                    </a:cubicBezTo>
                    <a:cubicBezTo>
                      <a:pt x="22" y="2"/>
                      <a:pt x="22" y="2"/>
                      <a:pt x="22" y="1"/>
                    </a:cubicBezTo>
                    <a:cubicBezTo>
                      <a:pt x="22" y="1"/>
                      <a:pt x="22" y="0"/>
                      <a:pt x="20"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25">
                <a:extLst>
                  <a:ext uri="{FF2B5EF4-FFF2-40B4-BE49-F238E27FC236}">
                    <a16:creationId xmlns="" xmlns:a16="http://schemas.microsoft.com/office/drawing/2014/main" id="{977A8D7E-7CB9-4ACA-AF47-8A3BDA3F16FF}"/>
                  </a:ext>
                </a:extLst>
              </p:cNvPr>
              <p:cNvSpPr>
                <a:spLocks/>
              </p:cNvSpPr>
              <p:nvPr/>
            </p:nvSpPr>
            <p:spPr bwMode="auto">
              <a:xfrm>
                <a:off x="11326223" y="6159805"/>
                <a:ext cx="58487" cy="76956"/>
              </a:xfrm>
              <a:custGeom>
                <a:avLst/>
                <a:gdLst>
                  <a:gd name="T0" fmla="*/ 4 w 14"/>
                  <a:gd name="T1" fmla="*/ 17 h 18"/>
                  <a:gd name="T2" fmla="*/ 3 w 14"/>
                  <a:gd name="T3" fmla="*/ 17 h 18"/>
                  <a:gd name="T4" fmla="*/ 6 w 14"/>
                  <a:gd name="T5" fmla="*/ 13 h 18"/>
                  <a:gd name="T6" fmla="*/ 8 w 14"/>
                  <a:gd name="T7" fmla="*/ 9 h 18"/>
                  <a:gd name="T8" fmla="*/ 7 w 14"/>
                  <a:gd name="T9" fmla="*/ 7 h 18"/>
                  <a:gd name="T10" fmla="*/ 5 w 14"/>
                  <a:gd name="T11" fmla="*/ 7 h 18"/>
                  <a:gd name="T12" fmla="*/ 2 w 14"/>
                  <a:gd name="T13" fmla="*/ 6 h 18"/>
                  <a:gd name="T14" fmla="*/ 1 w 14"/>
                  <a:gd name="T15" fmla="*/ 3 h 18"/>
                  <a:gd name="T16" fmla="*/ 0 w 14"/>
                  <a:gd name="T17" fmla="*/ 1 h 18"/>
                  <a:gd name="T18" fmla="*/ 1 w 14"/>
                  <a:gd name="T19" fmla="*/ 0 h 18"/>
                  <a:gd name="T20" fmla="*/ 2 w 14"/>
                  <a:gd name="T21" fmla="*/ 1 h 18"/>
                  <a:gd name="T22" fmla="*/ 4 w 14"/>
                  <a:gd name="T23" fmla="*/ 3 h 18"/>
                  <a:gd name="T24" fmla="*/ 8 w 14"/>
                  <a:gd name="T25" fmla="*/ 3 h 18"/>
                  <a:gd name="T26" fmla="*/ 9 w 14"/>
                  <a:gd name="T27" fmla="*/ 4 h 18"/>
                  <a:gd name="T28" fmla="*/ 11 w 14"/>
                  <a:gd name="T29" fmla="*/ 5 h 18"/>
                  <a:gd name="T30" fmla="*/ 12 w 14"/>
                  <a:gd name="T31" fmla="*/ 7 h 18"/>
                  <a:gd name="T32" fmla="*/ 12 w 14"/>
                  <a:gd name="T33" fmla="*/ 8 h 18"/>
                  <a:gd name="T34" fmla="*/ 13 w 14"/>
                  <a:gd name="T35" fmla="*/ 10 h 18"/>
                  <a:gd name="T36" fmla="*/ 13 w 14"/>
                  <a:gd name="T37" fmla="*/ 12 h 18"/>
                  <a:gd name="T38" fmla="*/ 14 w 14"/>
                  <a:gd name="T39" fmla="*/ 14 h 18"/>
                  <a:gd name="T40" fmla="*/ 10 w 14"/>
                  <a:gd name="T41" fmla="*/ 16 h 18"/>
                  <a:gd name="T42" fmla="*/ 7 w 14"/>
                  <a:gd name="T43" fmla="*/ 17 h 18"/>
                  <a:gd name="T44" fmla="*/ 5 w 14"/>
                  <a:gd name="T45" fmla="*/ 18 h 18"/>
                  <a:gd name="T46" fmla="*/ 4 w 14"/>
                  <a:gd name="T47" fmla="*/ 17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 h="18">
                    <a:moveTo>
                      <a:pt x="4" y="17"/>
                    </a:moveTo>
                    <a:cubicBezTo>
                      <a:pt x="3" y="17"/>
                      <a:pt x="3" y="17"/>
                      <a:pt x="3" y="17"/>
                    </a:cubicBezTo>
                    <a:cubicBezTo>
                      <a:pt x="4" y="16"/>
                      <a:pt x="5" y="15"/>
                      <a:pt x="6" y="13"/>
                    </a:cubicBezTo>
                    <a:cubicBezTo>
                      <a:pt x="7" y="12"/>
                      <a:pt x="8" y="11"/>
                      <a:pt x="8" y="9"/>
                    </a:cubicBezTo>
                    <a:cubicBezTo>
                      <a:pt x="8" y="8"/>
                      <a:pt x="8" y="8"/>
                      <a:pt x="7" y="7"/>
                    </a:cubicBezTo>
                    <a:cubicBezTo>
                      <a:pt x="7" y="7"/>
                      <a:pt x="6" y="7"/>
                      <a:pt x="5" y="7"/>
                    </a:cubicBezTo>
                    <a:cubicBezTo>
                      <a:pt x="4" y="6"/>
                      <a:pt x="3" y="6"/>
                      <a:pt x="2" y="6"/>
                    </a:cubicBezTo>
                    <a:cubicBezTo>
                      <a:pt x="2" y="5"/>
                      <a:pt x="1" y="4"/>
                      <a:pt x="1" y="3"/>
                    </a:cubicBezTo>
                    <a:cubicBezTo>
                      <a:pt x="1" y="3"/>
                      <a:pt x="0" y="2"/>
                      <a:pt x="0" y="1"/>
                    </a:cubicBezTo>
                    <a:cubicBezTo>
                      <a:pt x="0" y="1"/>
                      <a:pt x="1" y="0"/>
                      <a:pt x="1" y="0"/>
                    </a:cubicBezTo>
                    <a:cubicBezTo>
                      <a:pt x="1" y="0"/>
                      <a:pt x="1" y="1"/>
                      <a:pt x="2" y="1"/>
                    </a:cubicBezTo>
                    <a:cubicBezTo>
                      <a:pt x="2" y="2"/>
                      <a:pt x="3" y="3"/>
                      <a:pt x="4" y="3"/>
                    </a:cubicBezTo>
                    <a:cubicBezTo>
                      <a:pt x="5" y="3"/>
                      <a:pt x="7" y="2"/>
                      <a:pt x="8" y="3"/>
                    </a:cubicBezTo>
                    <a:cubicBezTo>
                      <a:pt x="8" y="3"/>
                      <a:pt x="8" y="4"/>
                      <a:pt x="9" y="4"/>
                    </a:cubicBezTo>
                    <a:cubicBezTo>
                      <a:pt x="10" y="4"/>
                      <a:pt x="10" y="5"/>
                      <a:pt x="11" y="5"/>
                    </a:cubicBezTo>
                    <a:cubicBezTo>
                      <a:pt x="11" y="5"/>
                      <a:pt x="11" y="6"/>
                      <a:pt x="12" y="7"/>
                    </a:cubicBezTo>
                    <a:cubicBezTo>
                      <a:pt x="12" y="7"/>
                      <a:pt x="12" y="8"/>
                      <a:pt x="12" y="8"/>
                    </a:cubicBezTo>
                    <a:cubicBezTo>
                      <a:pt x="13" y="9"/>
                      <a:pt x="12" y="10"/>
                      <a:pt x="13" y="10"/>
                    </a:cubicBezTo>
                    <a:cubicBezTo>
                      <a:pt x="13" y="11"/>
                      <a:pt x="13" y="11"/>
                      <a:pt x="13" y="12"/>
                    </a:cubicBezTo>
                    <a:cubicBezTo>
                      <a:pt x="14" y="12"/>
                      <a:pt x="14" y="14"/>
                      <a:pt x="14" y="14"/>
                    </a:cubicBezTo>
                    <a:cubicBezTo>
                      <a:pt x="13" y="15"/>
                      <a:pt x="11" y="15"/>
                      <a:pt x="10" y="16"/>
                    </a:cubicBezTo>
                    <a:cubicBezTo>
                      <a:pt x="9" y="16"/>
                      <a:pt x="8" y="16"/>
                      <a:pt x="7" y="17"/>
                    </a:cubicBezTo>
                    <a:cubicBezTo>
                      <a:pt x="6" y="18"/>
                      <a:pt x="6" y="18"/>
                      <a:pt x="5" y="18"/>
                    </a:cubicBezTo>
                    <a:cubicBezTo>
                      <a:pt x="5" y="17"/>
                      <a:pt x="4" y="16"/>
                      <a:pt x="4"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0" name="Freeform 26">
              <a:extLst>
                <a:ext uri="{FF2B5EF4-FFF2-40B4-BE49-F238E27FC236}">
                  <a16:creationId xmlns="" xmlns:a16="http://schemas.microsoft.com/office/drawing/2014/main" id="{E91DD1A5-951A-438F-8E8A-39DC436343F3}"/>
                </a:ext>
              </a:extLst>
            </p:cNvPr>
            <p:cNvSpPr>
              <a:spLocks noEditPoints="1"/>
            </p:cNvSpPr>
            <p:nvPr/>
          </p:nvSpPr>
          <p:spPr bwMode="auto">
            <a:xfrm>
              <a:off x="4699244" y="4680539"/>
              <a:ext cx="1801771" cy="1874257"/>
            </a:xfrm>
            <a:custGeom>
              <a:avLst/>
              <a:gdLst>
                <a:gd name="T0" fmla="*/ 75 w 373"/>
                <a:gd name="T1" fmla="*/ 270 h 388"/>
                <a:gd name="T2" fmla="*/ 115 w 373"/>
                <a:gd name="T3" fmla="*/ 276 h 388"/>
                <a:gd name="T4" fmla="*/ 143 w 373"/>
                <a:gd name="T5" fmla="*/ 313 h 388"/>
                <a:gd name="T6" fmla="*/ 178 w 373"/>
                <a:gd name="T7" fmla="*/ 385 h 388"/>
                <a:gd name="T8" fmla="*/ 196 w 373"/>
                <a:gd name="T9" fmla="*/ 279 h 388"/>
                <a:gd name="T10" fmla="*/ 222 w 373"/>
                <a:gd name="T11" fmla="*/ 265 h 388"/>
                <a:gd name="T12" fmla="*/ 332 w 373"/>
                <a:gd name="T13" fmla="*/ 259 h 388"/>
                <a:gd name="T14" fmla="*/ 334 w 373"/>
                <a:gd name="T15" fmla="*/ 237 h 388"/>
                <a:gd name="T16" fmla="*/ 323 w 373"/>
                <a:gd name="T17" fmla="*/ 210 h 388"/>
                <a:gd name="T18" fmla="*/ 258 w 373"/>
                <a:gd name="T19" fmla="*/ 189 h 388"/>
                <a:gd name="T20" fmla="*/ 316 w 373"/>
                <a:gd name="T21" fmla="*/ 157 h 388"/>
                <a:gd name="T22" fmla="*/ 321 w 373"/>
                <a:gd name="T23" fmla="*/ 119 h 388"/>
                <a:gd name="T24" fmla="*/ 280 w 373"/>
                <a:gd name="T25" fmla="*/ 19 h 388"/>
                <a:gd name="T26" fmla="*/ 228 w 373"/>
                <a:gd name="T27" fmla="*/ 33 h 388"/>
                <a:gd name="T28" fmla="*/ 156 w 373"/>
                <a:gd name="T29" fmla="*/ 16 h 388"/>
                <a:gd name="T30" fmla="*/ 89 w 373"/>
                <a:gd name="T31" fmla="*/ 39 h 388"/>
                <a:gd name="T32" fmla="*/ 66 w 373"/>
                <a:gd name="T33" fmla="*/ 80 h 388"/>
                <a:gd name="T34" fmla="*/ 43 w 373"/>
                <a:gd name="T35" fmla="*/ 131 h 388"/>
                <a:gd name="T36" fmla="*/ 16 w 373"/>
                <a:gd name="T37" fmla="*/ 205 h 388"/>
                <a:gd name="T38" fmla="*/ 65 w 373"/>
                <a:gd name="T39" fmla="*/ 215 h 388"/>
                <a:gd name="T40" fmla="*/ 21 w 373"/>
                <a:gd name="T41" fmla="*/ 239 h 388"/>
                <a:gd name="T42" fmla="*/ 154 w 373"/>
                <a:gd name="T43" fmla="*/ 133 h 388"/>
                <a:gd name="T44" fmla="*/ 202 w 373"/>
                <a:gd name="T45" fmla="*/ 128 h 388"/>
                <a:gd name="T46" fmla="*/ 167 w 373"/>
                <a:gd name="T47" fmla="*/ 110 h 388"/>
                <a:gd name="T48" fmla="*/ 199 w 373"/>
                <a:gd name="T49" fmla="*/ 98 h 388"/>
                <a:gd name="T50" fmla="*/ 206 w 373"/>
                <a:gd name="T51" fmla="*/ 127 h 388"/>
                <a:gd name="T52" fmla="*/ 223 w 373"/>
                <a:gd name="T53" fmla="*/ 129 h 388"/>
                <a:gd name="T54" fmla="*/ 208 w 373"/>
                <a:gd name="T55" fmla="*/ 123 h 388"/>
                <a:gd name="T56" fmla="*/ 214 w 373"/>
                <a:gd name="T57" fmla="*/ 85 h 388"/>
                <a:gd name="T58" fmla="*/ 235 w 373"/>
                <a:gd name="T59" fmla="*/ 223 h 388"/>
                <a:gd name="T60" fmla="*/ 223 w 373"/>
                <a:gd name="T61" fmla="*/ 136 h 388"/>
                <a:gd name="T62" fmla="*/ 225 w 373"/>
                <a:gd name="T63" fmla="*/ 119 h 388"/>
                <a:gd name="T64" fmla="*/ 225 w 373"/>
                <a:gd name="T65" fmla="*/ 131 h 388"/>
                <a:gd name="T66" fmla="*/ 245 w 373"/>
                <a:gd name="T67" fmla="*/ 153 h 388"/>
                <a:gd name="T68" fmla="*/ 253 w 373"/>
                <a:gd name="T69" fmla="*/ 130 h 388"/>
                <a:gd name="T70" fmla="*/ 218 w 373"/>
                <a:gd name="T71" fmla="*/ 261 h 388"/>
                <a:gd name="T72" fmla="*/ 170 w 373"/>
                <a:gd name="T73" fmla="*/ 225 h 388"/>
                <a:gd name="T74" fmla="*/ 210 w 373"/>
                <a:gd name="T75" fmla="*/ 213 h 388"/>
                <a:gd name="T76" fmla="*/ 221 w 373"/>
                <a:gd name="T77" fmla="*/ 246 h 388"/>
                <a:gd name="T78" fmla="*/ 188 w 373"/>
                <a:gd name="T79" fmla="*/ 265 h 388"/>
                <a:gd name="T80" fmla="*/ 168 w 373"/>
                <a:gd name="T81" fmla="*/ 267 h 388"/>
                <a:gd name="T82" fmla="*/ 154 w 373"/>
                <a:gd name="T83" fmla="*/ 320 h 388"/>
                <a:gd name="T84" fmla="*/ 152 w 373"/>
                <a:gd name="T85" fmla="*/ 167 h 388"/>
                <a:gd name="T86" fmla="*/ 155 w 373"/>
                <a:gd name="T87" fmla="*/ 203 h 388"/>
                <a:gd name="T88" fmla="*/ 84 w 373"/>
                <a:gd name="T89" fmla="*/ 158 h 388"/>
                <a:gd name="T90" fmla="*/ 94 w 373"/>
                <a:gd name="T91" fmla="*/ 156 h 388"/>
                <a:gd name="T92" fmla="*/ 122 w 373"/>
                <a:gd name="T93" fmla="*/ 158 h 388"/>
                <a:gd name="T94" fmla="*/ 138 w 373"/>
                <a:gd name="T95" fmla="*/ 145 h 388"/>
                <a:gd name="T96" fmla="*/ 130 w 373"/>
                <a:gd name="T97" fmla="*/ 181 h 388"/>
                <a:gd name="T98" fmla="*/ 142 w 373"/>
                <a:gd name="T99" fmla="*/ 173 h 388"/>
                <a:gd name="T100" fmla="*/ 148 w 373"/>
                <a:gd name="T101" fmla="*/ 234 h 388"/>
                <a:gd name="T102" fmla="*/ 135 w 373"/>
                <a:gd name="T103" fmla="*/ 261 h 388"/>
                <a:gd name="T104" fmla="*/ 132 w 373"/>
                <a:gd name="T105" fmla="*/ 224 h 388"/>
                <a:gd name="T106" fmla="*/ 150 w 373"/>
                <a:gd name="T107" fmla="*/ 270 h 388"/>
                <a:gd name="T108" fmla="*/ 145 w 373"/>
                <a:gd name="T109" fmla="*/ 277 h 388"/>
                <a:gd name="T110" fmla="*/ 130 w 373"/>
                <a:gd name="T111" fmla="*/ 283 h 388"/>
                <a:gd name="T112" fmla="*/ 116 w 373"/>
                <a:gd name="T113" fmla="*/ 233 h 388"/>
                <a:gd name="T114" fmla="*/ 128 w 373"/>
                <a:gd name="T115" fmla="*/ 275 h 388"/>
                <a:gd name="T116" fmla="*/ 96 w 373"/>
                <a:gd name="T117" fmla="*/ 260 h 388"/>
                <a:gd name="T118" fmla="*/ 89 w 373"/>
                <a:gd name="T119" fmla="*/ 161 h 388"/>
                <a:gd name="T120" fmla="*/ 122 w 373"/>
                <a:gd name="T121" fmla="*/ 182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73" h="388">
                  <a:moveTo>
                    <a:pt x="3" y="278"/>
                  </a:moveTo>
                  <a:cubicBezTo>
                    <a:pt x="5" y="280"/>
                    <a:pt x="10" y="280"/>
                    <a:pt x="11" y="276"/>
                  </a:cubicBezTo>
                  <a:cubicBezTo>
                    <a:pt x="14" y="277"/>
                    <a:pt x="14" y="279"/>
                    <a:pt x="18" y="279"/>
                  </a:cubicBezTo>
                  <a:cubicBezTo>
                    <a:pt x="20" y="280"/>
                    <a:pt x="22" y="278"/>
                    <a:pt x="24" y="278"/>
                  </a:cubicBezTo>
                  <a:cubicBezTo>
                    <a:pt x="27" y="278"/>
                    <a:pt x="32" y="279"/>
                    <a:pt x="34" y="277"/>
                  </a:cubicBezTo>
                  <a:cubicBezTo>
                    <a:pt x="35" y="276"/>
                    <a:pt x="34" y="274"/>
                    <a:pt x="36" y="274"/>
                  </a:cubicBezTo>
                  <a:cubicBezTo>
                    <a:pt x="38" y="273"/>
                    <a:pt x="41" y="276"/>
                    <a:pt x="43" y="277"/>
                  </a:cubicBezTo>
                  <a:cubicBezTo>
                    <a:pt x="46" y="279"/>
                    <a:pt x="50" y="280"/>
                    <a:pt x="54" y="279"/>
                  </a:cubicBezTo>
                  <a:cubicBezTo>
                    <a:pt x="57" y="278"/>
                    <a:pt x="60" y="278"/>
                    <a:pt x="63" y="278"/>
                  </a:cubicBezTo>
                  <a:cubicBezTo>
                    <a:pt x="67" y="277"/>
                    <a:pt x="71" y="277"/>
                    <a:pt x="74" y="273"/>
                  </a:cubicBezTo>
                  <a:cubicBezTo>
                    <a:pt x="75" y="269"/>
                    <a:pt x="74" y="266"/>
                    <a:pt x="73" y="262"/>
                  </a:cubicBezTo>
                  <a:cubicBezTo>
                    <a:pt x="74" y="264"/>
                    <a:pt x="75" y="265"/>
                    <a:pt x="76" y="266"/>
                  </a:cubicBezTo>
                  <a:cubicBezTo>
                    <a:pt x="76" y="267"/>
                    <a:pt x="75" y="267"/>
                    <a:pt x="75" y="268"/>
                  </a:cubicBezTo>
                  <a:cubicBezTo>
                    <a:pt x="75" y="267"/>
                    <a:pt x="76" y="267"/>
                    <a:pt x="76" y="266"/>
                  </a:cubicBezTo>
                  <a:cubicBezTo>
                    <a:pt x="77" y="266"/>
                    <a:pt x="77" y="267"/>
                    <a:pt x="77" y="267"/>
                  </a:cubicBezTo>
                  <a:cubicBezTo>
                    <a:pt x="77" y="267"/>
                    <a:pt x="77" y="268"/>
                    <a:pt x="77" y="268"/>
                  </a:cubicBezTo>
                  <a:cubicBezTo>
                    <a:pt x="76" y="269"/>
                    <a:pt x="76" y="270"/>
                    <a:pt x="75" y="270"/>
                  </a:cubicBezTo>
                  <a:cubicBezTo>
                    <a:pt x="76" y="270"/>
                    <a:pt x="76" y="269"/>
                    <a:pt x="77" y="268"/>
                  </a:cubicBezTo>
                  <a:cubicBezTo>
                    <a:pt x="77" y="268"/>
                    <a:pt x="77" y="267"/>
                    <a:pt x="77" y="267"/>
                  </a:cubicBezTo>
                  <a:cubicBezTo>
                    <a:pt x="77" y="267"/>
                    <a:pt x="78" y="268"/>
                    <a:pt x="78" y="268"/>
                  </a:cubicBezTo>
                  <a:cubicBezTo>
                    <a:pt x="80" y="270"/>
                    <a:pt x="83" y="273"/>
                    <a:pt x="86" y="275"/>
                  </a:cubicBezTo>
                  <a:cubicBezTo>
                    <a:pt x="88" y="276"/>
                    <a:pt x="89" y="275"/>
                    <a:pt x="91" y="274"/>
                  </a:cubicBezTo>
                  <a:cubicBezTo>
                    <a:pt x="93" y="273"/>
                    <a:pt x="95" y="274"/>
                    <a:pt x="95" y="271"/>
                  </a:cubicBezTo>
                  <a:cubicBezTo>
                    <a:pt x="95" y="269"/>
                    <a:pt x="93" y="267"/>
                    <a:pt x="94" y="264"/>
                  </a:cubicBezTo>
                  <a:cubicBezTo>
                    <a:pt x="95" y="264"/>
                    <a:pt x="95" y="264"/>
                    <a:pt x="95" y="264"/>
                  </a:cubicBezTo>
                  <a:cubicBezTo>
                    <a:pt x="96" y="265"/>
                    <a:pt x="97" y="266"/>
                    <a:pt x="98" y="267"/>
                  </a:cubicBezTo>
                  <a:cubicBezTo>
                    <a:pt x="99" y="267"/>
                    <a:pt x="99" y="268"/>
                    <a:pt x="99" y="268"/>
                  </a:cubicBezTo>
                  <a:cubicBezTo>
                    <a:pt x="100" y="269"/>
                    <a:pt x="100" y="269"/>
                    <a:pt x="100" y="269"/>
                  </a:cubicBezTo>
                  <a:cubicBezTo>
                    <a:pt x="101" y="269"/>
                    <a:pt x="102" y="270"/>
                    <a:pt x="102" y="270"/>
                  </a:cubicBezTo>
                  <a:cubicBezTo>
                    <a:pt x="104" y="271"/>
                    <a:pt x="105" y="272"/>
                    <a:pt x="107" y="273"/>
                  </a:cubicBezTo>
                  <a:cubicBezTo>
                    <a:pt x="109" y="274"/>
                    <a:pt x="110" y="274"/>
                    <a:pt x="112" y="275"/>
                  </a:cubicBezTo>
                  <a:cubicBezTo>
                    <a:pt x="112" y="275"/>
                    <a:pt x="112" y="275"/>
                    <a:pt x="113" y="275"/>
                  </a:cubicBezTo>
                  <a:cubicBezTo>
                    <a:pt x="113" y="275"/>
                    <a:pt x="113" y="275"/>
                    <a:pt x="114" y="276"/>
                  </a:cubicBezTo>
                  <a:cubicBezTo>
                    <a:pt x="114" y="276"/>
                    <a:pt x="114" y="276"/>
                    <a:pt x="115" y="276"/>
                  </a:cubicBezTo>
                  <a:cubicBezTo>
                    <a:pt x="115" y="276"/>
                    <a:pt x="115" y="276"/>
                    <a:pt x="115" y="276"/>
                  </a:cubicBezTo>
                  <a:cubicBezTo>
                    <a:pt x="116" y="276"/>
                    <a:pt x="116" y="276"/>
                    <a:pt x="117" y="276"/>
                  </a:cubicBezTo>
                  <a:cubicBezTo>
                    <a:pt x="118" y="276"/>
                    <a:pt x="119" y="276"/>
                    <a:pt x="119" y="277"/>
                  </a:cubicBezTo>
                  <a:cubicBezTo>
                    <a:pt x="120" y="277"/>
                    <a:pt x="121" y="277"/>
                    <a:pt x="121" y="277"/>
                  </a:cubicBezTo>
                  <a:cubicBezTo>
                    <a:pt x="122" y="277"/>
                    <a:pt x="122" y="277"/>
                    <a:pt x="122" y="277"/>
                  </a:cubicBezTo>
                  <a:cubicBezTo>
                    <a:pt x="122" y="278"/>
                    <a:pt x="122" y="278"/>
                    <a:pt x="122" y="278"/>
                  </a:cubicBezTo>
                  <a:cubicBezTo>
                    <a:pt x="122" y="278"/>
                    <a:pt x="123" y="278"/>
                    <a:pt x="123" y="279"/>
                  </a:cubicBezTo>
                  <a:cubicBezTo>
                    <a:pt x="124" y="279"/>
                    <a:pt x="124" y="280"/>
                    <a:pt x="125" y="280"/>
                  </a:cubicBezTo>
                  <a:cubicBezTo>
                    <a:pt x="125" y="281"/>
                    <a:pt x="126" y="281"/>
                    <a:pt x="126" y="282"/>
                  </a:cubicBezTo>
                  <a:cubicBezTo>
                    <a:pt x="126" y="283"/>
                    <a:pt x="127" y="283"/>
                    <a:pt x="127" y="284"/>
                  </a:cubicBezTo>
                  <a:cubicBezTo>
                    <a:pt x="128" y="286"/>
                    <a:pt x="129" y="287"/>
                    <a:pt x="129" y="289"/>
                  </a:cubicBezTo>
                  <a:cubicBezTo>
                    <a:pt x="130" y="290"/>
                    <a:pt x="131" y="292"/>
                    <a:pt x="132" y="294"/>
                  </a:cubicBezTo>
                  <a:cubicBezTo>
                    <a:pt x="133" y="294"/>
                    <a:pt x="134" y="295"/>
                    <a:pt x="134" y="296"/>
                  </a:cubicBezTo>
                  <a:cubicBezTo>
                    <a:pt x="136" y="297"/>
                    <a:pt x="136" y="297"/>
                    <a:pt x="136" y="297"/>
                  </a:cubicBezTo>
                  <a:cubicBezTo>
                    <a:pt x="139" y="299"/>
                    <a:pt x="140" y="302"/>
                    <a:pt x="141" y="305"/>
                  </a:cubicBezTo>
                  <a:cubicBezTo>
                    <a:pt x="141" y="307"/>
                    <a:pt x="142" y="308"/>
                    <a:pt x="142" y="310"/>
                  </a:cubicBezTo>
                  <a:cubicBezTo>
                    <a:pt x="142" y="311"/>
                    <a:pt x="143" y="312"/>
                    <a:pt x="143" y="313"/>
                  </a:cubicBezTo>
                  <a:cubicBezTo>
                    <a:pt x="144" y="314"/>
                    <a:pt x="144" y="314"/>
                    <a:pt x="144" y="315"/>
                  </a:cubicBezTo>
                  <a:cubicBezTo>
                    <a:pt x="146" y="318"/>
                    <a:pt x="146" y="321"/>
                    <a:pt x="148" y="325"/>
                  </a:cubicBezTo>
                  <a:cubicBezTo>
                    <a:pt x="148" y="325"/>
                    <a:pt x="148" y="325"/>
                    <a:pt x="148" y="325"/>
                  </a:cubicBezTo>
                  <a:cubicBezTo>
                    <a:pt x="150" y="341"/>
                    <a:pt x="151" y="368"/>
                    <a:pt x="151" y="385"/>
                  </a:cubicBezTo>
                  <a:cubicBezTo>
                    <a:pt x="155" y="385"/>
                    <a:pt x="155" y="385"/>
                    <a:pt x="155" y="385"/>
                  </a:cubicBezTo>
                  <a:cubicBezTo>
                    <a:pt x="155" y="385"/>
                    <a:pt x="155" y="385"/>
                    <a:pt x="155" y="385"/>
                  </a:cubicBezTo>
                  <a:cubicBezTo>
                    <a:pt x="156" y="385"/>
                    <a:pt x="156" y="385"/>
                    <a:pt x="156" y="385"/>
                  </a:cubicBezTo>
                  <a:cubicBezTo>
                    <a:pt x="156" y="385"/>
                    <a:pt x="156" y="385"/>
                    <a:pt x="156" y="385"/>
                  </a:cubicBezTo>
                  <a:cubicBezTo>
                    <a:pt x="164" y="385"/>
                    <a:pt x="164" y="385"/>
                    <a:pt x="164" y="385"/>
                  </a:cubicBezTo>
                  <a:cubicBezTo>
                    <a:pt x="164" y="384"/>
                    <a:pt x="164" y="386"/>
                    <a:pt x="164" y="385"/>
                  </a:cubicBezTo>
                  <a:cubicBezTo>
                    <a:pt x="164" y="385"/>
                    <a:pt x="164" y="385"/>
                    <a:pt x="164" y="385"/>
                  </a:cubicBezTo>
                  <a:cubicBezTo>
                    <a:pt x="167" y="385"/>
                    <a:pt x="167" y="385"/>
                    <a:pt x="167" y="385"/>
                  </a:cubicBezTo>
                  <a:cubicBezTo>
                    <a:pt x="168" y="384"/>
                    <a:pt x="169" y="387"/>
                    <a:pt x="169" y="385"/>
                  </a:cubicBezTo>
                  <a:cubicBezTo>
                    <a:pt x="170" y="385"/>
                    <a:pt x="170" y="385"/>
                    <a:pt x="170" y="385"/>
                  </a:cubicBezTo>
                  <a:cubicBezTo>
                    <a:pt x="170" y="385"/>
                    <a:pt x="170" y="385"/>
                    <a:pt x="170" y="385"/>
                  </a:cubicBezTo>
                  <a:cubicBezTo>
                    <a:pt x="170" y="386"/>
                    <a:pt x="170" y="388"/>
                    <a:pt x="170" y="385"/>
                  </a:cubicBezTo>
                  <a:cubicBezTo>
                    <a:pt x="178" y="385"/>
                    <a:pt x="178" y="385"/>
                    <a:pt x="178" y="385"/>
                  </a:cubicBezTo>
                  <a:cubicBezTo>
                    <a:pt x="178" y="388"/>
                    <a:pt x="178" y="386"/>
                    <a:pt x="178" y="385"/>
                  </a:cubicBezTo>
                  <a:cubicBezTo>
                    <a:pt x="178" y="385"/>
                    <a:pt x="178" y="385"/>
                    <a:pt x="178" y="385"/>
                  </a:cubicBezTo>
                  <a:cubicBezTo>
                    <a:pt x="184" y="385"/>
                    <a:pt x="184" y="385"/>
                    <a:pt x="184" y="385"/>
                  </a:cubicBezTo>
                  <a:cubicBezTo>
                    <a:pt x="183" y="377"/>
                    <a:pt x="180" y="350"/>
                    <a:pt x="178" y="343"/>
                  </a:cubicBezTo>
                  <a:cubicBezTo>
                    <a:pt x="178" y="343"/>
                    <a:pt x="178" y="343"/>
                    <a:pt x="178" y="342"/>
                  </a:cubicBezTo>
                  <a:cubicBezTo>
                    <a:pt x="178" y="341"/>
                    <a:pt x="178" y="341"/>
                    <a:pt x="178" y="340"/>
                  </a:cubicBezTo>
                  <a:cubicBezTo>
                    <a:pt x="178" y="339"/>
                    <a:pt x="178" y="339"/>
                    <a:pt x="178" y="339"/>
                  </a:cubicBezTo>
                  <a:cubicBezTo>
                    <a:pt x="177" y="338"/>
                    <a:pt x="177" y="338"/>
                    <a:pt x="177" y="338"/>
                  </a:cubicBezTo>
                  <a:cubicBezTo>
                    <a:pt x="178" y="336"/>
                    <a:pt x="178" y="335"/>
                    <a:pt x="178" y="333"/>
                  </a:cubicBezTo>
                  <a:cubicBezTo>
                    <a:pt x="178" y="328"/>
                    <a:pt x="178" y="328"/>
                    <a:pt x="178" y="328"/>
                  </a:cubicBezTo>
                  <a:cubicBezTo>
                    <a:pt x="178" y="314"/>
                    <a:pt x="178" y="314"/>
                    <a:pt x="178" y="314"/>
                  </a:cubicBezTo>
                  <a:cubicBezTo>
                    <a:pt x="178" y="314"/>
                    <a:pt x="178" y="314"/>
                    <a:pt x="178" y="314"/>
                  </a:cubicBezTo>
                  <a:cubicBezTo>
                    <a:pt x="179" y="311"/>
                    <a:pt x="180" y="307"/>
                    <a:pt x="181" y="304"/>
                  </a:cubicBezTo>
                  <a:cubicBezTo>
                    <a:pt x="182" y="301"/>
                    <a:pt x="183" y="297"/>
                    <a:pt x="184" y="294"/>
                  </a:cubicBezTo>
                  <a:cubicBezTo>
                    <a:pt x="185" y="293"/>
                    <a:pt x="185" y="291"/>
                    <a:pt x="186" y="290"/>
                  </a:cubicBezTo>
                  <a:cubicBezTo>
                    <a:pt x="187" y="289"/>
                    <a:pt x="188" y="287"/>
                    <a:pt x="189" y="286"/>
                  </a:cubicBezTo>
                  <a:cubicBezTo>
                    <a:pt x="191" y="284"/>
                    <a:pt x="193" y="281"/>
                    <a:pt x="196" y="279"/>
                  </a:cubicBezTo>
                  <a:cubicBezTo>
                    <a:pt x="197" y="278"/>
                    <a:pt x="197" y="278"/>
                    <a:pt x="197" y="278"/>
                  </a:cubicBezTo>
                  <a:cubicBezTo>
                    <a:pt x="197" y="277"/>
                    <a:pt x="197" y="277"/>
                    <a:pt x="197" y="277"/>
                  </a:cubicBezTo>
                  <a:cubicBezTo>
                    <a:pt x="198" y="276"/>
                    <a:pt x="199" y="276"/>
                    <a:pt x="199" y="275"/>
                  </a:cubicBezTo>
                  <a:cubicBezTo>
                    <a:pt x="200" y="274"/>
                    <a:pt x="202" y="274"/>
                    <a:pt x="203" y="273"/>
                  </a:cubicBezTo>
                  <a:cubicBezTo>
                    <a:pt x="208" y="270"/>
                    <a:pt x="208" y="270"/>
                    <a:pt x="208" y="270"/>
                  </a:cubicBezTo>
                  <a:cubicBezTo>
                    <a:pt x="208" y="270"/>
                    <a:pt x="209" y="270"/>
                    <a:pt x="209" y="269"/>
                  </a:cubicBezTo>
                  <a:cubicBezTo>
                    <a:pt x="210" y="269"/>
                    <a:pt x="210" y="269"/>
                    <a:pt x="210" y="269"/>
                  </a:cubicBezTo>
                  <a:cubicBezTo>
                    <a:pt x="211" y="268"/>
                    <a:pt x="212" y="268"/>
                    <a:pt x="212" y="268"/>
                  </a:cubicBezTo>
                  <a:cubicBezTo>
                    <a:pt x="212" y="268"/>
                    <a:pt x="212" y="268"/>
                    <a:pt x="212" y="268"/>
                  </a:cubicBezTo>
                  <a:cubicBezTo>
                    <a:pt x="212" y="268"/>
                    <a:pt x="212" y="268"/>
                    <a:pt x="212" y="268"/>
                  </a:cubicBezTo>
                  <a:cubicBezTo>
                    <a:pt x="212" y="268"/>
                    <a:pt x="212" y="268"/>
                    <a:pt x="212" y="268"/>
                  </a:cubicBezTo>
                  <a:cubicBezTo>
                    <a:pt x="213" y="268"/>
                    <a:pt x="213" y="267"/>
                    <a:pt x="213" y="267"/>
                  </a:cubicBezTo>
                  <a:cubicBezTo>
                    <a:pt x="213" y="267"/>
                    <a:pt x="214" y="267"/>
                    <a:pt x="214" y="267"/>
                  </a:cubicBezTo>
                  <a:cubicBezTo>
                    <a:pt x="215" y="267"/>
                    <a:pt x="216" y="267"/>
                    <a:pt x="217" y="267"/>
                  </a:cubicBezTo>
                  <a:cubicBezTo>
                    <a:pt x="217" y="267"/>
                    <a:pt x="218" y="266"/>
                    <a:pt x="219" y="266"/>
                  </a:cubicBezTo>
                  <a:cubicBezTo>
                    <a:pt x="220" y="266"/>
                    <a:pt x="220" y="266"/>
                    <a:pt x="221" y="266"/>
                  </a:cubicBezTo>
                  <a:cubicBezTo>
                    <a:pt x="222" y="265"/>
                    <a:pt x="222" y="265"/>
                    <a:pt x="222" y="265"/>
                  </a:cubicBezTo>
                  <a:cubicBezTo>
                    <a:pt x="224" y="264"/>
                    <a:pt x="225" y="264"/>
                    <a:pt x="227" y="263"/>
                  </a:cubicBezTo>
                  <a:cubicBezTo>
                    <a:pt x="229" y="262"/>
                    <a:pt x="230" y="261"/>
                    <a:pt x="231" y="259"/>
                  </a:cubicBezTo>
                  <a:cubicBezTo>
                    <a:pt x="232" y="259"/>
                    <a:pt x="234" y="259"/>
                    <a:pt x="235" y="258"/>
                  </a:cubicBezTo>
                  <a:cubicBezTo>
                    <a:pt x="236" y="258"/>
                    <a:pt x="236" y="258"/>
                    <a:pt x="237" y="258"/>
                  </a:cubicBezTo>
                  <a:cubicBezTo>
                    <a:pt x="238" y="257"/>
                    <a:pt x="239" y="257"/>
                    <a:pt x="239" y="257"/>
                  </a:cubicBezTo>
                  <a:cubicBezTo>
                    <a:pt x="240" y="256"/>
                    <a:pt x="241" y="256"/>
                    <a:pt x="241" y="256"/>
                  </a:cubicBezTo>
                  <a:cubicBezTo>
                    <a:pt x="246" y="256"/>
                    <a:pt x="251" y="255"/>
                    <a:pt x="255" y="255"/>
                  </a:cubicBezTo>
                  <a:cubicBezTo>
                    <a:pt x="256" y="259"/>
                    <a:pt x="260" y="261"/>
                    <a:pt x="263" y="262"/>
                  </a:cubicBezTo>
                  <a:cubicBezTo>
                    <a:pt x="268" y="263"/>
                    <a:pt x="273" y="262"/>
                    <a:pt x="277" y="260"/>
                  </a:cubicBezTo>
                  <a:cubicBezTo>
                    <a:pt x="279" y="260"/>
                    <a:pt x="280" y="261"/>
                    <a:pt x="281" y="261"/>
                  </a:cubicBezTo>
                  <a:cubicBezTo>
                    <a:pt x="284" y="262"/>
                    <a:pt x="287" y="258"/>
                    <a:pt x="291" y="259"/>
                  </a:cubicBezTo>
                  <a:cubicBezTo>
                    <a:pt x="292" y="259"/>
                    <a:pt x="292" y="261"/>
                    <a:pt x="293" y="261"/>
                  </a:cubicBezTo>
                  <a:cubicBezTo>
                    <a:pt x="295" y="262"/>
                    <a:pt x="296" y="262"/>
                    <a:pt x="298" y="262"/>
                  </a:cubicBezTo>
                  <a:cubicBezTo>
                    <a:pt x="302" y="262"/>
                    <a:pt x="305" y="264"/>
                    <a:pt x="309" y="263"/>
                  </a:cubicBezTo>
                  <a:cubicBezTo>
                    <a:pt x="312" y="262"/>
                    <a:pt x="314" y="260"/>
                    <a:pt x="316" y="259"/>
                  </a:cubicBezTo>
                  <a:cubicBezTo>
                    <a:pt x="319" y="258"/>
                    <a:pt x="323" y="259"/>
                    <a:pt x="326" y="259"/>
                  </a:cubicBezTo>
                  <a:cubicBezTo>
                    <a:pt x="328" y="259"/>
                    <a:pt x="330" y="259"/>
                    <a:pt x="332" y="259"/>
                  </a:cubicBezTo>
                  <a:cubicBezTo>
                    <a:pt x="334" y="258"/>
                    <a:pt x="335" y="256"/>
                    <a:pt x="336" y="254"/>
                  </a:cubicBezTo>
                  <a:cubicBezTo>
                    <a:pt x="339" y="251"/>
                    <a:pt x="342" y="254"/>
                    <a:pt x="345" y="253"/>
                  </a:cubicBezTo>
                  <a:cubicBezTo>
                    <a:pt x="348" y="252"/>
                    <a:pt x="349" y="249"/>
                    <a:pt x="349" y="246"/>
                  </a:cubicBezTo>
                  <a:cubicBezTo>
                    <a:pt x="349" y="246"/>
                    <a:pt x="350" y="247"/>
                    <a:pt x="350" y="248"/>
                  </a:cubicBezTo>
                  <a:cubicBezTo>
                    <a:pt x="353" y="247"/>
                    <a:pt x="356" y="246"/>
                    <a:pt x="359" y="245"/>
                  </a:cubicBezTo>
                  <a:cubicBezTo>
                    <a:pt x="360" y="245"/>
                    <a:pt x="362" y="243"/>
                    <a:pt x="362" y="242"/>
                  </a:cubicBezTo>
                  <a:cubicBezTo>
                    <a:pt x="364" y="242"/>
                    <a:pt x="365" y="240"/>
                    <a:pt x="366" y="239"/>
                  </a:cubicBezTo>
                  <a:cubicBezTo>
                    <a:pt x="368" y="238"/>
                    <a:pt x="369" y="237"/>
                    <a:pt x="371" y="236"/>
                  </a:cubicBezTo>
                  <a:cubicBezTo>
                    <a:pt x="372" y="235"/>
                    <a:pt x="373" y="233"/>
                    <a:pt x="372" y="232"/>
                  </a:cubicBezTo>
                  <a:cubicBezTo>
                    <a:pt x="371" y="231"/>
                    <a:pt x="367" y="231"/>
                    <a:pt x="366" y="231"/>
                  </a:cubicBezTo>
                  <a:cubicBezTo>
                    <a:pt x="363" y="232"/>
                    <a:pt x="364" y="233"/>
                    <a:pt x="362" y="235"/>
                  </a:cubicBezTo>
                  <a:cubicBezTo>
                    <a:pt x="361" y="237"/>
                    <a:pt x="359" y="236"/>
                    <a:pt x="357" y="236"/>
                  </a:cubicBezTo>
                  <a:cubicBezTo>
                    <a:pt x="353" y="236"/>
                    <a:pt x="350" y="237"/>
                    <a:pt x="347" y="234"/>
                  </a:cubicBezTo>
                  <a:cubicBezTo>
                    <a:pt x="346" y="235"/>
                    <a:pt x="346" y="236"/>
                    <a:pt x="345" y="237"/>
                  </a:cubicBezTo>
                  <a:cubicBezTo>
                    <a:pt x="344" y="238"/>
                    <a:pt x="342" y="237"/>
                    <a:pt x="341" y="238"/>
                  </a:cubicBezTo>
                  <a:cubicBezTo>
                    <a:pt x="340" y="238"/>
                    <a:pt x="339" y="238"/>
                    <a:pt x="339" y="239"/>
                  </a:cubicBezTo>
                  <a:cubicBezTo>
                    <a:pt x="337" y="238"/>
                    <a:pt x="335" y="237"/>
                    <a:pt x="334" y="237"/>
                  </a:cubicBezTo>
                  <a:cubicBezTo>
                    <a:pt x="333" y="236"/>
                    <a:pt x="333" y="235"/>
                    <a:pt x="333" y="235"/>
                  </a:cubicBezTo>
                  <a:cubicBezTo>
                    <a:pt x="333" y="232"/>
                    <a:pt x="333" y="232"/>
                    <a:pt x="335" y="230"/>
                  </a:cubicBezTo>
                  <a:cubicBezTo>
                    <a:pt x="336" y="229"/>
                    <a:pt x="338" y="227"/>
                    <a:pt x="338" y="226"/>
                  </a:cubicBezTo>
                  <a:cubicBezTo>
                    <a:pt x="337" y="224"/>
                    <a:pt x="333" y="224"/>
                    <a:pt x="332" y="225"/>
                  </a:cubicBezTo>
                  <a:cubicBezTo>
                    <a:pt x="331" y="226"/>
                    <a:pt x="331" y="228"/>
                    <a:pt x="330" y="229"/>
                  </a:cubicBezTo>
                  <a:cubicBezTo>
                    <a:pt x="326" y="233"/>
                    <a:pt x="323" y="230"/>
                    <a:pt x="324" y="226"/>
                  </a:cubicBezTo>
                  <a:cubicBezTo>
                    <a:pt x="325" y="222"/>
                    <a:pt x="329" y="222"/>
                    <a:pt x="332" y="220"/>
                  </a:cubicBezTo>
                  <a:cubicBezTo>
                    <a:pt x="336" y="218"/>
                    <a:pt x="340" y="214"/>
                    <a:pt x="345" y="215"/>
                  </a:cubicBezTo>
                  <a:cubicBezTo>
                    <a:pt x="349" y="216"/>
                    <a:pt x="347" y="222"/>
                    <a:pt x="348" y="225"/>
                  </a:cubicBezTo>
                  <a:cubicBezTo>
                    <a:pt x="350" y="224"/>
                    <a:pt x="353" y="220"/>
                    <a:pt x="354" y="218"/>
                  </a:cubicBezTo>
                  <a:cubicBezTo>
                    <a:pt x="355" y="213"/>
                    <a:pt x="349" y="217"/>
                    <a:pt x="348" y="213"/>
                  </a:cubicBezTo>
                  <a:cubicBezTo>
                    <a:pt x="348" y="212"/>
                    <a:pt x="349" y="211"/>
                    <a:pt x="348" y="210"/>
                  </a:cubicBezTo>
                  <a:cubicBezTo>
                    <a:pt x="346" y="208"/>
                    <a:pt x="343" y="211"/>
                    <a:pt x="341" y="212"/>
                  </a:cubicBezTo>
                  <a:cubicBezTo>
                    <a:pt x="340" y="212"/>
                    <a:pt x="337" y="212"/>
                    <a:pt x="337" y="212"/>
                  </a:cubicBezTo>
                  <a:cubicBezTo>
                    <a:pt x="335" y="211"/>
                    <a:pt x="335" y="205"/>
                    <a:pt x="336" y="204"/>
                  </a:cubicBezTo>
                  <a:cubicBezTo>
                    <a:pt x="332" y="205"/>
                    <a:pt x="328" y="203"/>
                    <a:pt x="325" y="207"/>
                  </a:cubicBezTo>
                  <a:cubicBezTo>
                    <a:pt x="324" y="208"/>
                    <a:pt x="324" y="210"/>
                    <a:pt x="323" y="210"/>
                  </a:cubicBezTo>
                  <a:cubicBezTo>
                    <a:pt x="322" y="211"/>
                    <a:pt x="321" y="211"/>
                    <a:pt x="320" y="212"/>
                  </a:cubicBezTo>
                  <a:cubicBezTo>
                    <a:pt x="319" y="213"/>
                    <a:pt x="319" y="214"/>
                    <a:pt x="318" y="215"/>
                  </a:cubicBezTo>
                  <a:cubicBezTo>
                    <a:pt x="317" y="215"/>
                    <a:pt x="315" y="215"/>
                    <a:pt x="315" y="216"/>
                  </a:cubicBezTo>
                  <a:cubicBezTo>
                    <a:pt x="311" y="216"/>
                    <a:pt x="311" y="219"/>
                    <a:pt x="310" y="222"/>
                  </a:cubicBezTo>
                  <a:cubicBezTo>
                    <a:pt x="308" y="225"/>
                    <a:pt x="308" y="227"/>
                    <a:pt x="304" y="227"/>
                  </a:cubicBezTo>
                  <a:cubicBezTo>
                    <a:pt x="304" y="226"/>
                    <a:pt x="304" y="225"/>
                    <a:pt x="304" y="225"/>
                  </a:cubicBezTo>
                  <a:cubicBezTo>
                    <a:pt x="305" y="224"/>
                    <a:pt x="306" y="222"/>
                    <a:pt x="306" y="221"/>
                  </a:cubicBezTo>
                  <a:cubicBezTo>
                    <a:pt x="304" y="223"/>
                    <a:pt x="304" y="223"/>
                    <a:pt x="304" y="223"/>
                  </a:cubicBezTo>
                  <a:cubicBezTo>
                    <a:pt x="303" y="221"/>
                    <a:pt x="302" y="219"/>
                    <a:pt x="299" y="218"/>
                  </a:cubicBezTo>
                  <a:cubicBezTo>
                    <a:pt x="299" y="212"/>
                    <a:pt x="299" y="207"/>
                    <a:pt x="299" y="201"/>
                  </a:cubicBezTo>
                  <a:cubicBezTo>
                    <a:pt x="292" y="203"/>
                    <a:pt x="284" y="200"/>
                    <a:pt x="282" y="193"/>
                  </a:cubicBezTo>
                  <a:cubicBezTo>
                    <a:pt x="281" y="199"/>
                    <a:pt x="274" y="200"/>
                    <a:pt x="269" y="198"/>
                  </a:cubicBezTo>
                  <a:cubicBezTo>
                    <a:pt x="266" y="197"/>
                    <a:pt x="263" y="196"/>
                    <a:pt x="261" y="194"/>
                  </a:cubicBezTo>
                  <a:cubicBezTo>
                    <a:pt x="258" y="195"/>
                    <a:pt x="256" y="197"/>
                    <a:pt x="253" y="198"/>
                  </a:cubicBezTo>
                  <a:cubicBezTo>
                    <a:pt x="251" y="196"/>
                    <a:pt x="250" y="194"/>
                    <a:pt x="248" y="192"/>
                  </a:cubicBezTo>
                  <a:cubicBezTo>
                    <a:pt x="250" y="192"/>
                    <a:pt x="251" y="191"/>
                    <a:pt x="253" y="191"/>
                  </a:cubicBezTo>
                  <a:cubicBezTo>
                    <a:pt x="255" y="191"/>
                    <a:pt x="257" y="190"/>
                    <a:pt x="258" y="189"/>
                  </a:cubicBezTo>
                  <a:cubicBezTo>
                    <a:pt x="259" y="188"/>
                    <a:pt x="259" y="186"/>
                    <a:pt x="260" y="185"/>
                  </a:cubicBezTo>
                  <a:cubicBezTo>
                    <a:pt x="261" y="183"/>
                    <a:pt x="263" y="182"/>
                    <a:pt x="263" y="181"/>
                  </a:cubicBezTo>
                  <a:cubicBezTo>
                    <a:pt x="265" y="176"/>
                    <a:pt x="259" y="173"/>
                    <a:pt x="256" y="170"/>
                  </a:cubicBezTo>
                  <a:cubicBezTo>
                    <a:pt x="253" y="167"/>
                    <a:pt x="262" y="166"/>
                    <a:pt x="258" y="161"/>
                  </a:cubicBezTo>
                  <a:cubicBezTo>
                    <a:pt x="259" y="162"/>
                    <a:pt x="261" y="162"/>
                    <a:pt x="263" y="163"/>
                  </a:cubicBezTo>
                  <a:cubicBezTo>
                    <a:pt x="264" y="163"/>
                    <a:pt x="265" y="164"/>
                    <a:pt x="267" y="164"/>
                  </a:cubicBezTo>
                  <a:cubicBezTo>
                    <a:pt x="267" y="164"/>
                    <a:pt x="267" y="164"/>
                    <a:pt x="267" y="164"/>
                  </a:cubicBezTo>
                  <a:cubicBezTo>
                    <a:pt x="267" y="167"/>
                    <a:pt x="269" y="173"/>
                    <a:pt x="273" y="173"/>
                  </a:cubicBezTo>
                  <a:cubicBezTo>
                    <a:pt x="274" y="173"/>
                    <a:pt x="276" y="170"/>
                    <a:pt x="277" y="169"/>
                  </a:cubicBezTo>
                  <a:cubicBezTo>
                    <a:pt x="277" y="166"/>
                    <a:pt x="276" y="165"/>
                    <a:pt x="279" y="165"/>
                  </a:cubicBezTo>
                  <a:cubicBezTo>
                    <a:pt x="281" y="164"/>
                    <a:pt x="283" y="165"/>
                    <a:pt x="285" y="165"/>
                  </a:cubicBezTo>
                  <a:cubicBezTo>
                    <a:pt x="287" y="164"/>
                    <a:pt x="287" y="163"/>
                    <a:pt x="289" y="162"/>
                  </a:cubicBezTo>
                  <a:cubicBezTo>
                    <a:pt x="292" y="162"/>
                    <a:pt x="292" y="163"/>
                    <a:pt x="294" y="160"/>
                  </a:cubicBezTo>
                  <a:cubicBezTo>
                    <a:pt x="295" y="159"/>
                    <a:pt x="296" y="157"/>
                    <a:pt x="298" y="157"/>
                  </a:cubicBezTo>
                  <a:cubicBezTo>
                    <a:pt x="300" y="157"/>
                    <a:pt x="301" y="159"/>
                    <a:pt x="302" y="160"/>
                  </a:cubicBezTo>
                  <a:cubicBezTo>
                    <a:pt x="304" y="162"/>
                    <a:pt x="305" y="163"/>
                    <a:pt x="308" y="163"/>
                  </a:cubicBezTo>
                  <a:cubicBezTo>
                    <a:pt x="313" y="164"/>
                    <a:pt x="314" y="161"/>
                    <a:pt x="316" y="157"/>
                  </a:cubicBezTo>
                  <a:cubicBezTo>
                    <a:pt x="319" y="156"/>
                    <a:pt x="321" y="163"/>
                    <a:pt x="325" y="161"/>
                  </a:cubicBezTo>
                  <a:cubicBezTo>
                    <a:pt x="328" y="160"/>
                    <a:pt x="324" y="156"/>
                    <a:pt x="324" y="154"/>
                  </a:cubicBezTo>
                  <a:cubicBezTo>
                    <a:pt x="326" y="154"/>
                    <a:pt x="327" y="154"/>
                    <a:pt x="329" y="152"/>
                  </a:cubicBezTo>
                  <a:cubicBezTo>
                    <a:pt x="331" y="150"/>
                    <a:pt x="331" y="143"/>
                    <a:pt x="328" y="141"/>
                  </a:cubicBezTo>
                  <a:cubicBezTo>
                    <a:pt x="327" y="142"/>
                    <a:pt x="326" y="142"/>
                    <a:pt x="326" y="141"/>
                  </a:cubicBezTo>
                  <a:cubicBezTo>
                    <a:pt x="323" y="142"/>
                    <a:pt x="320" y="143"/>
                    <a:pt x="317" y="142"/>
                  </a:cubicBezTo>
                  <a:cubicBezTo>
                    <a:pt x="316" y="142"/>
                    <a:pt x="316" y="141"/>
                    <a:pt x="315" y="141"/>
                  </a:cubicBezTo>
                  <a:cubicBezTo>
                    <a:pt x="314" y="140"/>
                    <a:pt x="312" y="141"/>
                    <a:pt x="310" y="141"/>
                  </a:cubicBezTo>
                  <a:cubicBezTo>
                    <a:pt x="306" y="140"/>
                    <a:pt x="303" y="139"/>
                    <a:pt x="299" y="138"/>
                  </a:cubicBezTo>
                  <a:cubicBezTo>
                    <a:pt x="294" y="137"/>
                    <a:pt x="289" y="138"/>
                    <a:pt x="284" y="136"/>
                  </a:cubicBezTo>
                  <a:cubicBezTo>
                    <a:pt x="284" y="135"/>
                    <a:pt x="283" y="131"/>
                    <a:pt x="284" y="130"/>
                  </a:cubicBezTo>
                  <a:cubicBezTo>
                    <a:pt x="285" y="129"/>
                    <a:pt x="288" y="130"/>
                    <a:pt x="290" y="130"/>
                  </a:cubicBezTo>
                  <a:cubicBezTo>
                    <a:pt x="293" y="129"/>
                    <a:pt x="297" y="120"/>
                    <a:pt x="302" y="123"/>
                  </a:cubicBezTo>
                  <a:cubicBezTo>
                    <a:pt x="303" y="124"/>
                    <a:pt x="303" y="125"/>
                    <a:pt x="304" y="126"/>
                  </a:cubicBezTo>
                  <a:cubicBezTo>
                    <a:pt x="307" y="128"/>
                    <a:pt x="310" y="129"/>
                    <a:pt x="313" y="131"/>
                  </a:cubicBezTo>
                  <a:cubicBezTo>
                    <a:pt x="320" y="133"/>
                    <a:pt x="316" y="127"/>
                    <a:pt x="318" y="124"/>
                  </a:cubicBezTo>
                  <a:cubicBezTo>
                    <a:pt x="319" y="122"/>
                    <a:pt x="321" y="122"/>
                    <a:pt x="321" y="119"/>
                  </a:cubicBezTo>
                  <a:cubicBezTo>
                    <a:pt x="320" y="116"/>
                    <a:pt x="318" y="113"/>
                    <a:pt x="318" y="111"/>
                  </a:cubicBezTo>
                  <a:cubicBezTo>
                    <a:pt x="318" y="108"/>
                    <a:pt x="321" y="105"/>
                    <a:pt x="322" y="102"/>
                  </a:cubicBezTo>
                  <a:cubicBezTo>
                    <a:pt x="323" y="99"/>
                    <a:pt x="320" y="95"/>
                    <a:pt x="321" y="91"/>
                  </a:cubicBezTo>
                  <a:cubicBezTo>
                    <a:pt x="321" y="88"/>
                    <a:pt x="321" y="84"/>
                    <a:pt x="319" y="82"/>
                  </a:cubicBezTo>
                  <a:cubicBezTo>
                    <a:pt x="317" y="80"/>
                    <a:pt x="316" y="81"/>
                    <a:pt x="313" y="81"/>
                  </a:cubicBezTo>
                  <a:cubicBezTo>
                    <a:pt x="318" y="79"/>
                    <a:pt x="317" y="73"/>
                    <a:pt x="315" y="69"/>
                  </a:cubicBezTo>
                  <a:cubicBezTo>
                    <a:pt x="313" y="66"/>
                    <a:pt x="311" y="65"/>
                    <a:pt x="307" y="65"/>
                  </a:cubicBezTo>
                  <a:cubicBezTo>
                    <a:pt x="305" y="65"/>
                    <a:pt x="297" y="65"/>
                    <a:pt x="297" y="62"/>
                  </a:cubicBezTo>
                  <a:cubicBezTo>
                    <a:pt x="297" y="60"/>
                    <a:pt x="301" y="58"/>
                    <a:pt x="302" y="56"/>
                  </a:cubicBezTo>
                  <a:cubicBezTo>
                    <a:pt x="304" y="52"/>
                    <a:pt x="299" y="42"/>
                    <a:pt x="297" y="39"/>
                  </a:cubicBezTo>
                  <a:cubicBezTo>
                    <a:pt x="296" y="37"/>
                    <a:pt x="294" y="37"/>
                    <a:pt x="295" y="34"/>
                  </a:cubicBezTo>
                  <a:cubicBezTo>
                    <a:pt x="297" y="33"/>
                    <a:pt x="299" y="32"/>
                    <a:pt x="300" y="30"/>
                  </a:cubicBezTo>
                  <a:cubicBezTo>
                    <a:pt x="304" y="27"/>
                    <a:pt x="305" y="19"/>
                    <a:pt x="302" y="15"/>
                  </a:cubicBezTo>
                  <a:cubicBezTo>
                    <a:pt x="300" y="12"/>
                    <a:pt x="292" y="6"/>
                    <a:pt x="288" y="8"/>
                  </a:cubicBezTo>
                  <a:cubicBezTo>
                    <a:pt x="285" y="9"/>
                    <a:pt x="286" y="14"/>
                    <a:pt x="284" y="16"/>
                  </a:cubicBezTo>
                  <a:cubicBezTo>
                    <a:pt x="283" y="17"/>
                    <a:pt x="282" y="17"/>
                    <a:pt x="281" y="18"/>
                  </a:cubicBezTo>
                  <a:cubicBezTo>
                    <a:pt x="280" y="18"/>
                    <a:pt x="280" y="19"/>
                    <a:pt x="280" y="19"/>
                  </a:cubicBezTo>
                  <a:cubicBezTo>
                    <a:pt x="279" y="20"/>
                    <a:pt x="278" y="20"/>
                    <a:pt x="277" y="20"/>
                  </a:cubicBezTo>
                  <a:cubicBezTo>
                    <a:pt x="274" y="23"/>
                    <a:pt x="274" y="27"/>
                    <a:pt x="275" y="31"/>
                  </a:cubicBezTo>
                  <a:cubicBezTo>
                    <a:pt x="276" y="33"/>
                    <a:pt x="278" y="35"/>
                    <a:pt x="275" y="37"/>
                  </a:cubicBezTo>
                  <a:cubicBezTo>
                    <a:pt x="275" y="38"/>
                    <a:pt x="274" y="38"/>
                    <a:pt x="273" y="38"/>
                  </a:cubicBezTo>
                  <a:cubicBezTo>
                    <a:pt x="273" y="38"/>
                    <a:pt x="273" y="38"/>
                    <a:pt x="273" y="37"/>
                  </a:cubicBezTo>
                  <a:cubicBezTo>
                    <a:pt x="271" y="35"/>
                    <a:pt x="269" y="33"/>
                    <a:pt x="268" y="30"/>
                  </a:cubicBezTo>
                  <a:cubicBezTo>
                    <a:pt x="267" y="28"/>
                    <a:pt x="266" y="26"/>
                    <a:pt x="264" y="24"/>
                  </a:cubicBezTo>
                  <a:cubicBezTo>
                    <a:pt x="263" y="21"/>
                    <a:pt x="262" y="21"/>
                    <a:pt x="258" y="21"/>
                  </a:cubicBezTo>
                  <a:cubicBezTo>
                    <a:pt x="258" y="21"/>
                    <a:pt x="257" y="20"/>
                    <a:pt x="256" y="20"/>
                  </a:cubicBezTo>
                  <a:cubicBezTo>
                    <a:pt x="257" y="16"/>
                    <a:pt x="253" y="10"/>
                    <a:pt x="249" y="11"/>
                  </a:cubicBezTo>
                  <a:cubicBezTo>
                    <a:pt x="249" y="10"/>
                    <a:pt x="246" y="12"/>
                    <a:pt x="246" y="14"/>
                  </a:cubicBezTo>
                  <a:cubicBezTo>
                    <a:pt x="245" y="16"/>
                    <a:pt x="246" y="17"/>
                    <a:pt x="244" y="17"/>
                  </a:cubicBezTo>
                  <a:cubicBezTo>
                    <a:pt x="244" y="18"/>
                    <a:pt x="242" y="17"/>
                    <a:pt x="241" y="17"/>
                  </a:cubicBezTo>
                  <a:cubicBezTo>
                    <a:pt x="240" y="19"/>
                    <a:pt x="242" y="21"/>
                    <a:pt x="242" y="22"/>
                  </a:cubicBezTo>
                  <a:cubicBezTo>
                    <a:pt x="243" y="26"/>
                    <a:pt x="241" y="27"/>
                    <a:pt x="238" y="27"/>
                  </a:cubicBezTo>
                  <a:cubicBezTo>
                    <a:pt x="236" y="27"/>
                    <a:pt x="231" y="28"/>
                    <a:pt x="229" y="29"/>
                  </a:cubicBezTo>
                  <a:cubicBezTo>
                    <a:pt x="228" y="31"/>
                    <a:pt x="228" y="31"/>
                    <a:pt x="228" y="33"/>
                  </a:cubicBezTo>
                  <a:cubicBezTo>
                    <a:pt x="223" y="31"/>
                    <a:pt x="217" y="26"/>
                    <a:pt x="219" y="21"/>
                  </a:cubicBezTo>
                  <a:cubicBezTo>
                    <a:pt x="222" y="21"/>
                    <a:pt x="223" y="17"/>
                    <a:pt x="221" y="15"/>
                  </a:cubicBezTo>
                  <a:cubicBezTo>
                    <a:pt x="220" y="13"/>
                    <a:pt x="218" y="14"/>
                    <a:pt x="216" y="13"/>
                  </a:cubicBezTo>
                  <a:cubicBezTo>
                    <a:pt x="215" y="12"/>
                    <a:pt x="215" y="11"/>
                    <a:pt x="215" y="9"/>
                  </a:cubicBezTo>
                  <a:cubicBezTo>
                    <a:pt x="215" y="7"/>
                    <a:pt x="215" y="6"/>
                    <a:pt x="213" y="5"/>
                  </a:cubicBezTo>
                  <a:cubicBezTo>
                    <a:pt x="211" y="5"/>
                    <a:pt x="209" y="5"/>
                    <a:pt x="207" y="5"/>
                  </a:cubicBezTo>
                  <a:cubicBezTo>
                    <a:pt x="204" y="6"/>
                    <a:pt x="200" y="5"/>
                    <a:pt x="197" y="4"/>
                  </a:cubicBezTo>
                  <a:cubicBezTo>
                    <a:pt x="197" y="5"/>
                    <a:pt x="197" y="6"/>
                    <a:pt x="197" y="7"/>
                  </a:cubicBezTo>
                  <a:cubicBezTo>
                    <a:pt x="196" y="5"/>
                    <a:pt x="192" y="0"/>
                    <a:pt x="189" y="0"/>
                  </a:cubicBezTo>
                  <a:cubicBezTo>
                    <a:pt x="188" y="2"/>
                    <a:pt x="186" y="2"/>
                    <a:pt x="185" y="4"/>
                  </a:cubicBezTo>
                  <a:cubicBezTo>
                    <a:pt x="184" y="5"/>
                    <a:pt x="184" y="7"/>
                    <a:pt x="183" y="8"/>
                  </a:cubicBezTo>
                  <a:cubicBezTo>
                    <a:pt x="182" y="10"/>
                    <a:pt x="180" y="11"/>
                    <a:pt x="179" y="13"/>
                  </a:cubicBezTo>
                  <a:cubicBezTo>
                    <a:pt x="177" y="15"/>
                    <a:pt x="175" y="17"/>
                    <a:pt x="173" y="18"/>
                  </a:cubicBezTo>
                  <a:cubicBezTo>
                    <a:pt x="173" y="16"/>
                    <a:pt x="173" y="15"/>
                    <a:pt x="174" y="13"/>
                  </a:cubicBezTo>
                  <a:cubicBezTo>
                    <a:pt x="173" y="13"/>
                    <a:pt x="171" y="13"/>
                    <a:pt x="171" y="13"/>
                  </a:cubicBezTo>
                  <a:cubicBezTo>
                    <a:pt x="168" y="10"/>
                    <a:pt x="163" y="8"/>
                    <a:pt x="159" y="10"/>
                  </a:cubicBezTo>
                  <a:cubicBezTo>
                    <a:pt x="156" y="12"/>
                    <a:pt x="156" y="13"/>
                    <a:pt x="156" y="16"/>
                  </a:cubicBezTo>
                  <a:cubicBezTo>
                    <a:pt x="157" y="18"/>
                    <a:pt x="158" y="19"/>
                    <a:pt x="157" y="21"/>
                  </a:cubicBezTo>
                  <a:cubicBezTo>
                    <a:pt x="157" y="22"/>
                    <a:pt x="156" y="22"/>
                    <a:pt x="156" y="23"/>
                  </a:cubicBezTo>
                  <a:cubicBezTo>
                    <a:pt x="154" y="22"/>
                    <a:pt x="153" y="20"/>
                    <a:pt x="151" y="19"/>
                  </a:cubicBezTo>
                  <a:cubicBezTo>
                    <a:pt x="149" y="18"/>
                    <a:pt x="150" y="18"/>
                    <a:pt x="148" y="19"/>
                  </a:cubicBezTo>
                  <a:cubicBezTo>
                    <a:pt x="148" y="19"/>
                    <a:pt x="148" y="20"/>
                    <a:pt x="147" y="20"/>
                  </a:cubicBezTo>
                  <a:cubicBezTo>
                    <a:pt x="146" y="21"/>
                    <a:pt x="145" y="21"/>
                    <a:pt x="144" y="21"/>
                  </a:cubicBezTo>
                  <a:cubicBezTo>
                    <a:pt x="143" y="21"/>
                    <a:pt x="142" y="22"/>
                    <a:pt x="141" y="22"/>
                  </a:cubicBezTo>
                  <a:cubicBezTo>
                    <a:pt x="140" y="23"/>
                    <a:pt x="139" y="22"/>
                    <a:pt x="137" y="23"/>
                  </a:cubicBezTo>
                  <a:cubicBezTo>
                    <a:pt x="136" y="23"/>
                    <a:pt x="135" y="24"/>
                    <a:pt x="133" y="24"/>
                  </a:cubicBezTo>
                  <a:cubicBezTo>
                    <a:pt x="132" y="27"/>
                    <a:pt x="135" y="29"/>
                    <a:pt x="135" y="31"/>
                  </a:cubicBezTo>
                  <a:cubicBezTo>
                    <a:pt x="132" y="31"/>
                    <a:pt x="130" y="27"/>
                    <a:pt x="126" y="27"/>
                  </a:cubicBezTo>
                  <a:cubicBezTo>
                    <a:pt x="126" y="32"/>
                    <a:pt x="120" y="26"/>
                    <a:pt x="118" y="29"/>
                  </a:cubicBezTo>
                  <a:cubicBezTo>
                    <a:pt x="116" y="31"/>
                    <a:pt x="118" y="35"/>
                    <a:pt x="115" y="36"/>
                  </a:cubicBezTo>
                  <a:cubicBezTo>
                    <a:pt x="113" y="37"/>
                    <a:pt x="111" y="37"/>
                    <a:pt x="109" y="37"/>
                  </a:cubicBezTo>
                  <a:cubicBezTo>
                    <a:pt x="106" y="38"/>
                    <a:pt x="103" y="40"/>
                    <a:pt x="99" y="40"/>
                  </a:cubicBezTo>
                  <a:cubicBezTo>
                    <a:pt x="97" y="40"/>
                    <a:pt x="95" y="40"/>
                    <a:pt x="94" y="40"/>
                  </a:cubicBezTo>
                  <a:cubicBezTo>
                    <a:pt x="92" y="40"/>
                    <a:pt x="91" y="38"/>
                    <a:pt x="89" y="39"/>
                  </a:cubicBezTo>
                  <a:cubicBezTo>
                    <a:pt x="88" y="42"/>
                    <a:pt x="93" y="44"/>
                    <a:pt x="95" y="45"/>
                  </a:cubicBezTo>
                  <a:cubicBezTo>
                    <a:pt x="92" y="47"/>
                    <a:pt x="89" y="46"/>
                    <a:pt x="86" y="48"/>
                  </a:cubicBezTo>
                  <a:cubicBezTo>
                    <a:pt x="84" y="49"/>
                    <a:pt x="85" y="51"/>
                    <a:pt x="84" y="53"/>
                  </a:cubicBezTo>
                  <a:cubicBezTo>
                    <a:pt x="84" y="55"/>
                    <a:pt x="82" y="56"/>
                    <a:pt x="84" y="59"/>
                  </a:cubicBezTo>
                  <a:cubicBezTo>
                    <a:pt x="85" y="61"/>
                    <a:pt x="88" y="62"/>
                    <a:pt x="89" y="65"/>
                  </a:cubicBezTo>
                  <a:cubicBezTo>
                    <a:pt x="89" y="66"/>
                    <a:pt x="88" y="69"/>
                    <a:pt x="90" y="70"/>
                  </a:cubicBezTo>
                  <a:cubicBezTo>
                    <a:pt x="91" y="69"/>
                    <a:pt x="90" y="67"/>
                    <a:pt x="91" y="66"/>
                  </a:cubicBezTo>
                  <a:cubicBezTo>
                    <a:pt x="94" y="67"/>
                    <a:pt x="95" y="70"/>
                    <a:pt x="97" y="72"/>
                  </a:cubicBezTo>
                  <a:cubicBezTo>
                    <a:pt x="96" y="73"/>
                    <a:pt x="95" y="74"/>
                    <a:pt x="95" y="76"/>
                  </a:cubicBezTo>
                  <a:cubicBezTo>
                    <a:pt x="94" y="77"/>
                    <a:pt x="93" y="81"/>
                    <a:pt x="92" y="84"/>
                  </a:cubicBezTo>
                  <a:cubicBezTo>
                    <a:pt x="88" y="84"/>
                    <a:pt x="88" y="78"/>
                    <a:pt x="83" y="78"/>
                  </a:cubicBezTo>
                  <a:cubicBezTo>
                    <a:pt x="83" y="79"/>
                    <a:pt x="84" y="81"/>
                    <a:pt x="82" y="83"/>
                  </a:cubicBezTo>
                  <a:cubicBezTo>
                    <a:pt x="80" y="84"/>
                    <a:pt x="79" y="83"/>
                    <a:pt x="78" y="84"/>
                  </a:cubicBezTo>
                  <a:cubicBezTo>
                    <a:pt x="77" y="85"/>
                    <a:pt x="78" y="86"/>
                    <a:pt x="77" y="86"/>
                  </a:cubicBezTo>
                  <a:cubicBezTo>
                    <a:pt x="75" y="86"/>
                    <a:pt x="76" y="84"/>
                    <a:pt x="75" y="83"/>
                  </a:cubicBezTo>
                  <a:cubicBezTo>
                    <a:pt x="75" y="80"/>
                    <a:pt x="75" y="77"/>
                    <a:pt x="71" y="78"/>
                  </a:cubicBezTo>
                  <a:cubicBezTo>
                    <a:pt x="69" y="78"/>
                    <a:pt x="67" y="79"/>
                    <a:pt x="66" y="80"/>
                  </a:cubicBezTo>
                  <a:cubicBezTo>
                    <a:pt x="64" y="82"/>
                    <a:pt x="65" y="83"/>
                    <a:pt x="66" y="86"/>
                  </a:cubicBezTo>
                  <a:cubicBezTo>
                    <a:pt x="67" y="89"/>
                    <a:pt x="65" y="87"/>
                    <a:pt x="63" y="88"/>
                  </a:cubicBezTo>
                  <a:cubicBezTo>
                    <a:pt x="62" y="89"/>
                    <a:pt x="60" y="91"/>
                    <a:pt x="60" y="92"/>
                  </a:cubicBezTo>
                  <a:cubicBezTo>
                    <a:pt x="59" y="92"/>
                    <a:pt x="58" y="93"/>
                    <a:pt x="58" y="93"/>
                  </a:cubicBezTo>
                  <a:cubicBezTo>
                    <a:pt x="57" y="96"/>
                    <a:pt x="56" y="98"/>
                    <a:pt x="54" y="101"/>
                  </a:cubicBezTo>
                  <a:cubicBezTo>
                    <a:pt x="55" y="101"/>
                    <a:pt x="56" y="101"/>
                    <a:pt x="58" y="101"/>
                  </a:cubicBezTo>
                  <a:cubicBezTo>
                    <a:pt x="58" y="101"/>
                    <a:pt x="57" y="102"/>
                    <a:pt x="57" y="102"/>
                  </a:cubicBezTo>
                  <a:cubicBezTo>
                    <a:pt x="56" y="105"/>
                    <a:pt x="56" y="106"/>
                    <a:pt x="57" y="109"/>
                  </a:cubicBezTo>
                  <a:cubicBezTo>
                    <a:pt x="58" y="111"/>
                    <a:pt x="60" y="113"/>
                    <a:pt x="59" y="115"/>
                  </a:cubicBezTo>
                  <a:cubicBezTo>
                    <a:pt x="59" y="117"/>
                    <a:pt x="56" y="117"/>
                    <a:pt x="57" y="119"/>
                  </a:cubicBezTo>
                  <a:cubicBezTo>
                    <a:pt x="57" y="121"/>
                    <a:pt x="61" y="121"/>
                    <a:pt x="62" y="123"/>
                  </a:cubicBezTo>
                  <a:cubicBezTo>
                    <a:pt x="63" y="124"/>
                    <a:pt x="63" y="125"/>
                    <a:pt x="63" y="126"/>
                  </a:cubicBezTo>
                  <a:cubicBezTo>
                    <a:pt x="61" y="127"/>
                    <a:pt x="58" y="128"/>
                    <a:pt x="57" y="127"/>
                  </a:cubicBezTo>
                  <a:cubicBezTo>
                    <a:pt x="56" y="126"/>
                    <a:pt x="56" y="124"/>
                    <a:pt x="54" y="124"/>
                  </a:cubicBezTo>
                  <a:cubicBezTo>
                    <a:pt x="53" y="123"/>
                    <a:pt x="53" y="124"/>
                    <a:pt x="52" y="125"/>
                  </a:cubicBezTo>
                  <a:cubicBezTo>
                    <a:pt x="49" y="125"/>
                    <a:pt x="50" y="122"/>
                    <a:pt x="47" y="121"/>
                  </a:cubicBezTo>
                  <a:cubicBezTo>
                    <a:pt x="45" y="124"/>
                    <a:pt x="46" y="129"/>
                    <a:pt x="43" y="131"/>
                  </a:cubicBezTo>
                  <a:cubicBezTo>
                    <a:pt x="41" y="133"/>
                    <a:pt x="38" y="133"/>
                    <a:pt x="38" y="135"/>
                  </a:cubicBezTo>
                  <a:cubicBezTo>
                    <a:pt x="37" y="138"/>
                    <a:pt x="40" y="139"/>
                    <a:pt x="39" y="142"/>
                  </a:cubicBezTo>
                  <a:cubicBezTo>
                    <a:pt x="39" y="143"/>
                    <a:pt x="38" y="144"/>
                    <a:pt x="37" y="145"/>
                  </a:cubicBezTo>
                  <a:cubicBezTo>
                    <a:pt x="34" y="145"/>
                    <a:pt x="32" y="145"/>
                    <a:pt x="29" y="145"/>
                  </a:cubicBezTo>
                  <a:cubicBezTo>
                    <a:pt x="25" y="146"/>
                    <a:pt x="23" y="149"/>
                    <a:pt x="19" y="149"/>
                  </a:cubicBezTo>
                  <a:cubicBezTo>
                    <a:pt x="18" y="150"/>
                    <a:pt x="17" y="149"/>
                    <a:pt x="15" y="149"/>
                  </a:cubicBezTo>
                  <a:cubicBezTo>
                    <a:pt x="13" y="148"/>
                    <a:pt x="8" y="148"/>
                    <a:pt x="7" y="151"/>
                  </a:cubicBezTo>
                  <a:cubicBezTo>
                    <a:pt x="6" y="154"/>
                    <a:pt x="8" y="157"/>
                    <a:pt x="7" y="160"/>
                  </a:cubicBezTo>
                  <a:cubicBezTo>
                    <a:pt x="6" y="161"/>
                    <a:pt x="5" y="162"/>
                    <a:pt x="5" y="163"/>
                  </a:cubicBezTo>
                  <a:cubicBezTo>
                    <a:pt x="4" y="166"/>
                    <a:pt x="6" y="167"/>
                    <a:pt x="7" y="170"/>
                  </a:cubicBezTo>
                  <a:cubicBezTo>
                    <a:pt x="8" y="174"/>
                    <a:pt x="5" y="181"/>
                    <a:pt x="12" y="182"/>
                  </a:cubicBezTo>
                  <a:cubicBezTo>
                    <a:pt x="13" y="184"/>
                    <a:pt x="11" y="189"/>
                    <a:pt x="14" y="190"/>
                  </a:cubicBezTo>
                  <a:cubicBezTo>
                    <a:pt x="18" y="191"/>
                    <a:pt x="19" y="186"/>
                    <a:pt x="22" y="186"/>
                  </a:cubicBezTo>
                  <a:cubicBezTo>
                    <a:pt x="25" y="186"/>
                    <a:pt x="25" y="190"/>
                    <a:pt x="25" y="192"/>
                  </a:cubicBezTo>
                  <a:cubicBezTo>
                    <a:pt x="25" y="196"/>
                    <a:pt x="21" y="197"/>
                    <a:pt x="19" y="201"/>
                  </a:cubicBezTo>
                  <a:cubicBezTo>
                    <a:pt x="18" y="203"/>
                    <a:pt x="19" y="204"/>
                    <a:pt x="21" y="205"/>
                  </a:cubicBezTo>
                  <a:cubicBezTo>
                    <a:pt x="19" y="205"/>
                    <a:pt x="17" y="205"/>
                    <a:pt x="16" y="205"/>
                  </a:cubicBezTo>
                  <a:cubicBezTo>
                    <a:pt x="12" y="205"/>
                    <a:pt x="12" y="208"/>
                    <a:pt x="12" y="211"/>
                  </a:cubicBezTo>
                  <a:cubicBezTo>
                    <a:pt x="11" y="209"/>
                    <a:pt x="10" y="207"/>
                    <a:pt x="7" y="208"/>
                  </a:cubicBezTo>
                  <a:cubicBezTo>
                    <a:pt x="6" y="209"/>
                    <a:pt x="4" y="210"/>
                    <a:pt x="5" y="211"/>
                  </a:cubicBezTo>
                  <a:cubicBezTo>
                    <a:pt x="5" y="212"/>
                    <a:pt x="7" y="214"/>
                    <a:pt x="7" y="214"/>
                  </a:cubicBezTo>
                  <a:cubicBezTo>
                    <a:pt x="8" y="215"/>
                    <a:pt x="9" y="216"/>
                    <a:pt x="10" y="216"/>
                  </a:cubicBezTo>
                  <a:cubicBezTo>
                    <a:pt x="11" y="216"/>
                    <a:pt x="13" y="216"/>
                    <a:pt x="13" y="216"/>
                  </a:cubicBezTo>
                  <a:cubicBezTo>
                    <a:pt x="15" y="217"/>
                    <a:pt x="14" y="217"/>
                    <a:pt x="15" y="218"/>
                  </a:cubicBezTo>
                  <a:cubicBezTo>
                    <a:pt x="15" y="218"/>
                    <a:pt x="16" y="220"/>
                    <a:pt x="16" y="220"/>
                  </a:cubicBezTo>
                  <a:cubicBezTo>
                    <a:pt x="17" y="222"/>
                    <a:pt x="17" y="221"/>
                    <a:pt x="19" y="222"/>
                  </a:cubicBezTo>
                  <a:cubicBezTo>
                    <a:pt x="21" y="223"/>
                    <a:pt x="23" y="224"/>
                    <a:pt x="25" y="225"/>
                  </a:cubicBezTo>
                  <a:cubicBezTo>
                    <a:pt x="30" y="226"/>
                    <a:pt x="32" y="223"/>
                    <a:pt x="35" y="219"/>
                  </a:cubicBezTo>
                  <a:cubicBezTo>
                    <a:pt x="37" y="220"/>
                    <a:pt x="40" y="221"/>
                    <a:pt x="43" y="220"/>
                  </a:cubicBezTo>
                  <a:cubicBezTo>
                    <a:pt x="45" y="220"/>
                    <a:pt x="46" y="219"/>
                    <a:pt x="47" y="218"/>
                  </a:cubicBezTo>
                  <a:cubicBezTo>
                    <a:pt x="48" y="217"/>
                    <a:pt x="50" y="215"/>
                    <a:pt x="50" y="214"/>
                  </a:cubicBezTo>
                  <a:cubicBezTo>
                    <a:pt x="53" y="213"/>
                    <a:pt x="52" y="216"/>
                    <a:pt x="54" y="216"/>
                  </a:cubicBezTo>
                  <a:cubicBezTo>
                    <a:pt x="56" y="217"/>
                    <a:pt x="57" y="215"/>
                    <a:pt x="58" y="215"/>
                  </a:cubicBezTo>
                  <a:cubicBezTo>
                    <a:pt x="60" y="215"/>
                    <a:pt x="63" y="215"/>
                    <a:pt x="65" y="215"/>
                  </a:cubicBezTo>
                  <a:cubicBezTo>
                    <a:pt x="65" y="215"/>
                    <a:pt x="65" y="215"/>
                    <a:pt x="66" y="215"/>
                  </a:cubicBezTo>
                  <a:cubicBezTo>
                    <a:pt x="66" y="216"/>
                    <a:pt x="65" y="216"/>
                    <a:pt x="63" y="217"/>
                  </a:cubicBezTo>
                  <a:cubicBezTo>
                    <a:pt x="61" y="219"/>
                    <a:pt x="58" y="220"/>
                    <a:pt x="55" y="220"/>
                  </a:cubicBezTo>
                  <a:cubicBezTo>
                    <a:pt x="54" y="220"/>
                    <a:pt x="53" y="220"/>
                    <a:pt x="51" y="220"/>
                  </a:cubicBezTo>
                  <a:cubicBezTo>
                    <a:pt x="50" y="223"/>
                    <a:pt x="51" y="226"/>
                    <a:pt x="50" y="229"/>
                  </a:cubicBezTo>
                  <a:cubicBezTo>
                    <a:pt x="49" y="229"/>
                    <a:pt x="48" y="229"/>
                    <a:pt x="47" y="229"/>
                  </a:cubicBezTo>
                  <a:cubicBezTo>
                    <a:pt x="46" y="230"/>
                    <a:pt x="45" y="231"/>
                    <a:pt x="44" y="231"/>
                  </a:cubicBezTo>
                  <a:cubicBezTo>
                    <a:pt x="43" y="231"/>
                    <a:pt x="42" y="231"/>
                    <a:pt x="41" y="232"/>
                  </a:cubicBezTo>
                  <a:cubicBezTo>
                    <a:pt x="40" y="232"/>
                    <a:pt x="41" y="233"/>
                    <a:pt x="40" y="233"/>
                  </a:cubicBezTo>
                  <a:cubicBezTo>
                    <a:pt x="40" y="234"/>
                    <a:pt x="39" y="234"/>
                    <a:pt x="38" y="235"/>
                  </a:cubicBezTo>
                  <a:cubicBezTo>
                    <a:pt x="38" y="235"/>
                    <a:pt x="38" y="236"/>
                    <a:pt x="37" y="236"/>
                  </a:cubicBezTo>
                  <a:cubicBezTo>
                    <a:pt x="36" y="236"/>
                    <a:pt x="35" y="236"/>
                    <a:pt x="34" y="236"/>
                  </a:cubicBezTo>
                  <a:cubicBezTo>
                    <a:pt x="34" y="236"/>
                    <a:pt x="33" y="236"/>
                    <a:pt x="32" y="237"/>
                  </a:cubicBezTo>
                  <a:cubicBezTo>
                    <a:pt x="31" y="236"/>
                    <a:pt x="31" y="236"/>
                    <a:pt x="30" y="235"/>
                  </a:cubicBezTo>
                  <a:cubicBezTo>
                    <a:pt x="30" y="235"/>
                    <a:pt x="30" y="234"/>
                    <a:pt x="29" y="233"/>
                  </a:cubicBezTo>
                  <a:cubicBezTo>
                    <a:pt x="28" y="232"/>
                    <a:pt x="26" y="231"/>
                    <a:pt x="25" y="230"/>
                  </a:cubicBezTo>
                  <a:cubicBezTo>
                    <a:pt x="25" y="233"/>
                    <a:pt x="22" y="236"/>
                    <a:pt x="21" y="239"/>
                  </a:cubicBezTo>
                  <a:cubicBezTo>
                    <a:pt x="21" y="240"/>
                    <a:pt x="20" y="241"/>
                    <a:pt x="20" y="242"/>
                  </a:cubicBezTo>
                  <a:cubicBezTo>
                    <a:pt x="19" y="243"/>
                    <a:pt x="19" y="243"/>
                    <a:pt x="19" y="244"/>
                  </a:cubicBezTo>
                  <a:cubicBezTo>
                    <a:pt x="18" y="245"/>
                    <a:pt x="19" y="246"/>
                    <a:pt x="19" y="247"/>
                  </a:cubicBezTo>
                  <a:cubicBezTo>
                    <a:pt x="15" y="247"/>
                    <a:pt x="14" y="250"/>
                    <a:pt x="13" y="253"/>
                  </a:cubicBezTo>
                  <a:cubicBezTo>
                    <a:pt x="13" y="254"/>
                    <a:pt x="12" y="255"/>
                    <a:pt x="13" y="256"/>
                  </a:cubicBezTo>
                  <a:cubicBezTo>
                    <a:pt x="12" y="257"/>
                    <a:pt x="12" y="258"/>
                    <a:pt x="11" y="258"/>
                  </a:cubicBezTo>
                  <a:cubicBezTo>
                    <a:pt x="11" y="259"/>
                    <a:pt x="12" y="259"/>
                    <a:pt x="12" y="260"/>
                  </a:cubicBezTo>
                  <a:cubicBezTo>
                    <a:pt x="10" y="261"/>
                    <a:pt x="8" y="261"/>
                    <a:pt x="6" y="263"/>
                  </a:cubicBezTo>
                  <a:cubicBezTo>
                    <a:pt x="3" y="266"/>
                    <a:pt x="7" y="266"/>
                    <a:pt x="7" y="270"/>
                  </a:cubicBezTo>
                  <a:cubicBezTo>
                    <a:pt x="4" y="270"/>
                    <a:pt x="0" y="276"/>
                    <a:pt x="3" y="278"/>
                  </a:cubicBezTo>
                  <a:close/>
                  <a:moveTo>
                    <a:pt x="334" y="237"/>
                  </a:moveTo>
                  <a:cubicBezTo>
                    <a:pt x="335" y="237"/>
                    <a:pt x="337" y="238"/>
                    <a:pt x="339" y="239"/>
                  </a:cubicBezTo>
                  <a:cubicBezTo>
                    <a:pt x="338" y="239"/>
                    <a:pt x="337" y="240"/>
                    <a:pt x="336" y="240"/>
                  </a:cubicBezTo>
                  <a:cubicBezTo>
                    <a:pt x="334" y="239"/>
                    <a:pt x="334" y="238"/>
                    <a:pt x="334" y="237"/>
                  </a:cubicBezTo>
                  <a:close/>
                  <a:moveTo>
                    <a:pt x="158" y="129"/>
                  </a:moveTo>
                  <a:cubicBezTo>
                    <a:pt x="158" y="129"/>
                    <a:pt x="158" y="130"/>
                    <a:pt x="158" y="130"/>
                  </a:cubicBezTo>
                  <a:cubicBezTo>
                    <a:pt x="157" y="131"/>
                    <a:pt x="155" y="132"/>
                    <a:pt x="154" y="133"/>
                  </a:cubicBezTo>
                  <a:cubicBezTo>
                    <a:pt x="154" y="133"/>
                    <a:pt x="154" y="133"/>
                    <a:pt x="154" y="132"/>
                  </a:cubicBezTo>
                  <a:cubicBezTo>
                    <a:pt x="154" y="130"/>
                    <a:pt x="154" y="129"/>
                    <a:pt x="156" y="129"/>
                  </a:cubicBezTo>
                  <a:cubicBezTo>
                    <a:pt x="157" y="129"/>
                    <a:pt x="158" y="129"/>
                    <a:pt x="158" y="129"/>
                  </a:cubicBezTo>
                  <a:close/>
                  <a:moveTo>
                    <a:pt x="189" y="93"/>
                  </a:moveTo>
                  <a:cubicBezTo>
                    <a:pt x="189" y="93"/>
                    <a:pt x="190" y="94"/>
                    <a:pt x="191" y="95"/>
                  </a:cubicBezTo>
                  <a:cubicBezTo>
                    <a:pt x="192" y="96"/>
                    <a:pt x="194" y="97"/>
                    <a:pt x="195" y="98"/>
                  </a:cubicBezTo>
                  <a:cubicBezTo>
                    <a:pt x="196" y="98"/>
                    <a:pt x="197" y="99"/>
                    <a:pt x="197" y="99"/>
                  </a:cubicBezTo>
                  <a:cubicBezTo>
                    <a:pt x="198" y="100"/>
                    <a:pt x="198" y="101"/>
                    <a:pt x="199" y="101"/>
                  </a:cubicBezTo>
                  <a:cubicBezTo>
                    <a:pt x="200" y="103"/>
                    <a:pt x="200" y="104"/>
                    <a:pt x="201" y="106"/>
                  </a:cubicBezTo>
                  <a:cubicBezTo>
                    <a:pt x="202" y="108"/>
                    <a:pt x="202" y="110"/>
                    <a:pt x="202" y="111"/>
                  </a:cubicBezTo>
                  <a:cubicBezTo>
                    <a:pt x="203" y="113"/>
                    <a:pt x="203" y="115"/>
                    <a:pt x="204" y="116"/>
                  </a:cubicBezTo>
                  <a:cubicBezTo>
                    <a:pt x="204" y="117"/>
                    <a:pt x="204" y="118"/>
                    <a:pt x="204" y="119"/>
                  </a:cubicBezTo>
                  <a:cubicBezTo>
                    <a:pt x="204" y="119"/>
                    <a:pt x="204" y="119"/>
                    <a:pt x="204" y="119"/>
                  </a:cubicBezTo>
                  <a:cubicBezTo>
                    <a:pt x="204" y="119"/>
                    <a:pt x="204" y="119"/>
                    <a:pt x="204" y="120"/>
                  </a:cubicBezTo>
                  <a:cubicBezTo>
                    <a:pt x="204" y="120"/>
                    <a:pt x="204" y="121"/>
                    <a:pt x="204" y="122"/>
                  </a:cubicBezTo>
                  <a:cubicBezTo>
                    <a:pt x="203" y="123"/>
                    <a:pt x="203" y="124"/>
                    <a:pt x="203" y="125"/>
                  </a:cubicBezTo>
                  <a:cubicBezTo>
                    <a:pt x="202" y="126"/>
                    <a:pt x="202" y="127"/>
                    <a:pt x="202" y="128"/>
                  </a:cubicBezTo>
                  <a:cubicBezTo>
                    <a:pt x="202" y="129"/>
                    <a:pt x="202" y="130"/>
                    <a:pt x="201" y="131"/>
                  </a:cubicBezTo>
                  <a:cubicBezTo>
                    <a:pt x="201" y="132"/>
                    <a:pt x="201" y="132"/>
                    <a:pt x="200" y="133"/>
                  </a:cubicBezTo>
                  <a:cubicBezTo>
                    <a:pt x="200" y="134"/>
                    <a:pt x="199" y="135"/>
                    <a:pt x="198" y="135"/>
                  </a:cubicBezTo>
                  <a:cubicBezTo>
                    <a:pt x="198" y="136"/>
                    <a:pt x="197" y="137"/>
                    <a:pt x="197" y="137"/>
                  </a:cubicBezTo>
                  <a:cubicBezTo>
                    <a:pt x="197" y="137"/>
                    <a:pt x="197" y="137"/>
                    <a:pt x="197" y="137"/>
                  </a:cubicBezTo>
                  <a:cubicBezTo>
                    <a:pt x="197" y="138"/>
                    <a:pt x="196" y="138"/>
                    <a:pt x="196" y="138"/>
                  </a:cubicBezTo>
                  <a:cubicBezTo>
                    <a:pt x="195" y="137"/>
                    <a:pt x="194" y="136"/>
                    <a:pt x="193" y="136"/>
                  </a:cubicBezTo>
                  <a:cubicBezTo>
                    <a:pt x="189" y="135"/>
                    <a:pt x="189" y="141"/>
                    <a:pt x="185" y="138"/>
                  </a:cubicBezTo>
                  <a:cubicBezTo>
                    <a:pt x="184" y="136"/>
                    <a:pt x="184" y="135"/>
                    <a:pt x="182" y="135"/>
                  </a:cubicBezTo>
                  <a:cubicBezTo>
                    <a:pt x="181" y="134"/>
                    <a:pt x="179" y="134"/>
                    <a:pt x="177" y="134"/>
                  </a:cubicBezTo>
                  <a:cubicBezTo>
                    <a:pt x="174" y="135"/>
                    <a:pt x="171" y="137"/>
                    <a:pt x="168" y="135"/>
                  </a:cubicBezTo>
                  <a:cubicBezTo>
                    <a:pt x="167" y="134"/>
                    <a:pt x="167" y="133"/>
                    <a:pt x="166" y="132"/>
                  </a:cubicBezTo>
                  <a:cubicBezTo>
                    <a:pt x="166" y="131"/>
                    <a:pt x="165" y="130"/>
                    <a:pt x="164" y="129"/>
                  </a:cubicBezTo>
                  <a:cubicBezTo>
                    <a:pt x="166" y="128"/>
                    <a:pt x="166" y="127"/>
                    <a:pt x="167" y="125"/>
                  </a:cubicBezTo>
                  <a:cubicBezTo>
                    <a:pt x="168" y="123"/>
                    <a:pt x="170" y="121"/>
                    <a:pt x="170" y="119"/>
                  </a:cubicBezTo>
                  <a:cubicBezTo>
                    <a:pt x="170" y="117"/>
                    <a:pt x="169" y="117"/>
                    <a:pt x="168" y="116"/>
                  </a:cubicBezTo>
                  <a:cubicBezTo>
                    <a:pt x="167" y="114"/>
                    <a:pt x="168" y="112"/>
                    <a:pt x="167" y="110"/>
                  </a:cubicBezTo>
                  <a:cubicBezTo>
                    <a:pt x="167" y="108"/>
                    <a:pt x="167" y="107"/>
                    <a:pt x="167" y="105"/>
                  </a:cubicBezTo>
                  <a:cubicBezTo>
                    <a:pt x="167" y="103"/>
                    <a:pt x="165" y="103"/>
                    <a:pt x="165" y="102"/>
                  </a:cubicBezTo>
                  <a:cubicBezTo>
                    <a:pt x="165" y="100"/>
                    <a:pt x="166" y="99"/>
                    <a:pt x="167" y="99"/>
                  </a:cubicBezTo>
                  <a:cubicBezTo>
                    <a:pt x="168" y="99"/>
                    <a:pt x="169" y="100"/>
                    <a:pt x="170" y="100"/>
                  </a:cubicBezTo>
                  <a:cubicBezTo>
                    <a:pt x="171" y="101"/>
                    <a:pt x="172" y="101"/>
                    <a:pt x="173" y="101"/>
                  </a:cubicBezTo>
                  <a:cubicBezTo>
                    <a:pt x="175" y="102"/>
                    <a:pt x="176" y="103"/>
                    <a:pt x="177" y="104"/>
                  </a:cubicBezTo>
                  <a:cubicBezTo>
                    <a:pt x="179" y="102"/>
                    <a:pt x="179" y="99"/>
                    <a:pt x="181" y="97"/>
                  </a:cubicBezTo>
                  <a:cubicBezTo>
                    <a:pt x="181" y="96"/>
                    <a:pt x="181" y="95"/>
                    <a:pt x="183" y="96"/>
                  </a:cubicBezTo>
                  <a:cubicBezTo>
                    <a:pt x="184" y="96"/>
                    <a:pt x="184" y="98"/>
                    <a:pt x="185" y="99"/>
                  </a:cubicBezTo>
                  <a:cubicBezTo>
                    <a:pt x="187" y="97"/>
                    <a:pt x="188" y="95"/>
                    <a:pt x="188" y="92"/>
                  </a:cubicBezTo>
                  <a:cubicBezTo>
                    <a:pt x="189" y="92"/>
                    <a:pt x="189" y="92"/>
                    <a:pt x="189" y="93"/>
                  </a:cubicBezTo>
                  <a:close/>
                  <a:moveTo>
                    <a:pt x="204" y="91"/>
                  </a:moveTo>
                  <a:cubicBezTo>
                    <a:pt x="204" y="100"/>
                    <a:pt x="204" y="100"/>
                    <a:pt x="204" y="100"/>
                  </a:cubicBezTo>
                  <a:cubicBezTo>
                    <a:pt x="204" y="103"/>
                    <a:pt x="204" y="106"/>
                    <a:pt x="204" y="109"/>
                  </a:cubicBezTo>
                  <a:cubicBezTo>
                    <a:pt x="204" y="108"/>
                    <a:pt x="203" y="107"/>
                    <a:pt x="203" y="106"/>
                  </a:cubicBezTo>
                  <a:cubicBezTo>
                    <a:pt x="202" y="104"/>
                    <a:pt x="201" y="102"/>
                    <a:pt x="200" y="100"/>
                  </a:cubicBezTo>
                  <a:cubicBezTo>
                    <a:pt x="200" y="100"/>
                    <a:pt x="199" y="99"/>
                    <a:pt x="199" y="98"/>
                  </a:cubicBezTo>
                  <a:cubicBezTo>
                    <a:pt x="198" y="97"/>
                    <a:pt x="197" y="97"/>
                    <a:pt x="196" y="96"/>
                  </a:cubicBezTo>
                  <a:cubicBezTo>
                    <a:pt x="195" y="95"/>
                    <a:pt x="193" y="95"/>
                    <a:pt x="192" y="94"/>
                  </a:cubicBezTo>
                  <a:cubicBezTo>
                    <a:pt x="191" y="93"/>
                    <a:pt x="191" y="92"/>
                    <a:pt x="190" y="92"/>
                  </a:cubicBezTo>
                  <a:cubicBezTo>
                    <a:pt x="190" y="92"/>
                    <a:pt x="190" y="92"/>
                    <a:pt x="190" y="91"/>
                  </a:cubicBezTo>
                  <a:cubicBezTo>
                    <a:pt x="194" y="91"/>
                    <a:pt x="200" y="93"/>
                    <a:pt x="204" y="91"/>
                  </a:cubicBezTo>
                  <a:close/>
                  <a:moveTo>
                    <a:pt x="207" y="97"/>
                  </a:moveTo>
                  <a:cubicBezTo>
                    <a:pt x="207" y="99"/>
                    <a:pt x="207" y="101"/>
                    <a:pt x="207" y="103"/>
                  </a:cubicBezTo>
                  <a:cubicBezTo>
                    <a:pt x="207" y="106"/>
                    <a:pt x="207" y="106"/>
                    <a:pt x="207" y="106"/>
                  </a:cubicBezTo>
                  <a:cubicBezTo>
                    <a:pt x="207" y="106"/>
                    <a:pt x="207" y="106"/>
                    <a:pt x="207" y="106"/>
                  </a:cubicBezTo>
                  <a:cubicBezTo>
                    <a:pt x="207" y="106"/>
                    <a:pt x="207" y="106"/>
                    <a:pt x="207" y="107"/>
                  </a:cubicBezTo>
                  <a:cubicBezTo>
                    <a:pt x="207" y="107"/>
                    <a:pt x="207" y="108"/>
                    <a:pt x="207" y="108"/>
                  </a:cubicBezTo>
                  <a:cubicBezTo>
                    <a:pt x="207" y="109"/>
                    <a:pt x="206" y="109"/>
                    <a:pt x="206" y="110"/>
                  </a:cubicBezTo>
                  <a:cubicBezTo>
                    <a:pt x="206" y="107"/>
                    <a:pt x="207" y="103"/>
                    <a:pt x="207" y="100"/>
                  </a:cubicBezTo>
                  <a:cubicBezTo>
                    <a:pt x="206" y="90"/>
                    <a:pt x="206" y="90"/>
                    <a:pt x="206" y="90"/>
                  </a:cubicBezTo>
                  <a:cubicBezTo>
                    <a:pt x="207" y="90"/>
                    <a:pt x="207" y="90"/>
                    <a:pt x="207" y="89"/>
                  </a:cubicBezTo>
                  <a:cubicBezTo>
                    <a:pt x="207" y="92"/>
                    <a:pt x="207" y="95"/>
                    <a:pt x="207" y="97"/>
                  </a:cubicBezTo>
                  <a:close/>
                  <a:moveTo>
                    <a:pt x="206" y="127"/>
                  </a:moveTo>
                  <a:cubicBezTo>
                    <a:pt x="206" y="127"/>
                    <a:pt x="206" y="127"/>
                    <a:pt x="207" y="127"/>
                  </a:cubicBezTo>
                  <a:cubicBezTo>
                    <a:pt x="207" y="127"/>
                    <a:pt x="207" y="128"/>
                    <a:pt x="207" y="128"/>
                  </a:cubicBezTo>
                  <a:cubicBezTo>
                    <a:pt x="207" y="129"/>
                    <a:pt x="206" y="130"/>
                    <a:pt x="206" y="131"/>
                  </a:cubicBezTo>
                  <a:cubicBezTo>
                    <a:pt x="206" y="131"/>
                    <a:pt x="206" y="131"/>
                    <a:pt x="206" y="131"/>
                  </a:cubicBezTo>
                  <a:cubicBezTo>
                    <a:pt x="206" y="129"/>
                    <a:pt x="206" y="128"/>
                    <a:pt x="206" y="127"/>
                  </a:cubicBezTo>
                  <a:close/>
                  <a:moveTo>
                    <a:pt x="259" y="66"/>
                  </a:moveTo>
                  <a:cubicBezTo>
                    <a:pt x="259" y="66"/>
                    <a:pt x="259" y="67"/>
                    <a:pt x="258" y="67"/>
                  </a:cubicBezTo>
                  <a:cubicBezTo>
                    <a:pt x="257" y="70"/>
                    <a:pt x="257" y="73"/>
                    <a:pt x="256" y="75"/>
                  </a:cubicBezTo>
                  <a:cubicBezTo>
                    <a:pt x="254" y="79"/>
                    <a:pt x="250" y="78"/>
                    <a:pt x="246" y="80"/>
                  </a:cubicBezTo>
                  <a:cubicBezTo>
                    <a:pt x="244" y="81"/>
                    <a:pt x="241" y="84"/>
                    <a:pt x="239" y="86"/>
                  </a:cubicBezTo>
                  <a:cubicBezTo>
                    <a:pt x="238" y="87"/>
                    <a:pt x="237" y="89"/>
                    <a:pt x="238" y="90"/>
                  </a:cubicBezTo>
                  <a:cubicBezTo>
                    <a:pt x="238" y="91"/>
                    <a:pt x="239" y="91"/>
                    <a:pt x="239" y="91"/>
                  </a:cubicBezTo>
                  <a:cubicBezTo>
                    <a:pt x="236" y="94"/>
                    <a:pt x="232" y="97"/>
                    <a:pt x="230" y="100"/>
                  </a:cubicBezTo>
                  <a:cubicBezTo>
                    <a:pt x="227" y="104"/>
                    <a:pt x="224" y="108"/>
                    <a:pt x="223" y="112"/>
                  </a:cubicBezTo>
                  <a:cubicBezTo>
                    <a:pt x="223" y="115"/>
                    <a:pt x="222" y="117"/>
                    <a:pt x="222" y="119"/>
                  </a:cubicBezTo>
                  <a:cubicBezTo>
                    <a:pt x="222" y="122"/>
                    <a:pt x="222" y="124"/>
                    <a:pt x="223" y="126"/>
                  </a:cubicBezTo>
                  <a:cubicBezTo>
                    <a:pt x="223" y="127"/>
                    <a:pt x="223" y="128"/>
                    <a:pt x="223" y="129"/>
                  </a:cubicBezTo>
                  <a:cubicBezTo>
                    <a:pt x="223" y="131"/>
                    <a:pt x="223" y="132"/>
                    <a:pt x="223" y="133"/>
                  </a:cubicBezTo>
                  <a:cubicBezTo>
                    <a:pt x="223" y="133"/>
                    <a:pt x="223" y="133"/>
                    <a:pt x="223" y="133"/>
                  </a:cubicBezTo>
                  <a:cubicBezTo>
                    <a:pt x="220" y="135"/>
                    <a:pt x="218" y="137"/>
                    <a:pt x="216" y="139"/>
                  </a:cubicBezTo>
                  <a:cubicBezTo>
                    <a:pt x="215" y="140"/>
                    <a:pt x="215" y="141"/>
                    <a:pt x="215" y="142"/>
                  </a:cubicBezTo>
                  <a:cubicBezTo>
                    <a:pt x="214" y="142"/>
                    <a:pt x="214" y="143"/>
                    <a:pt x="214" y="143"/>
                  </a:cubicBezTo>
                  <a:cubicBezTo>
                    <a:pt x="214" y="143"/>
                    <a:pt x="213" y="143"/>
                    <a:pt x="213" y="144"/>
                  </a:cubicBezTo>
                  <a:cubicBezTo>
                    <a:pt x="211" y="144"/>
                    <a:pt x="210" y="144"/>
                    <a:pt x="208" y="144"/>
                  </a:cubicBezTo>
                  <a:cubicBezTo>
                    <a:pt x="207" y="144"/>
                    <a:pt x="207" y="146"/>
                    <a:pt x="205" y="145"/>
                  </a:cubicBezTo>
                  <a:cubicBezTo>
                    <a:pt x="204" y="144"/>
                    <a:pt x="203" y="144"/>
                    <a:pt x="203" y="143"/>
                  </a:cubicBezTo>
                  <a:cubicBezTo>
                    <a:pt x="203" y="143"/>
                    <a:pt x="203" y="143"/>
                    <a:pt x="203" y="143"/>
                  </a:cubicBezTo>
                  <a:cubicBezTo>
                    <a:pt x="203" y="142"/>
                    <a:pt x="204" y="141"/>
                    <a:pt x="204" y="140"/>
                  </a:cubicBezTo>
                  <a:cubicBezTo>
                    <a:pt x="205" y="139"/>
                    <a:pt x="205" y="138"/>
                    <a:pt x="206" y="138"/>
                  </a:cubicBezTo>
                  <a:cubicBezTo>
                    <a:pt x="207" y="136"/>
                    <a:pt x="208" y="134"/>
                    <a:pt x="208" y="132"/>
                  </a:cubicBezTo>
                  <a:cubicBezTo>
                    <a:pt x="209" y="131"/>
                    <a:pt x="209" y="130"/>
                    <a:pt x="209" y="128"/>
                  </a:cubicBezTo>
                  <a:cubicBezTo>
                    <a:pt x="209" y="128"/>
                    <a:pt x="209" y="127"/>
                    <a:pt x="209" y="126"/>
                  </a:cubicBezTo>
                  <a:cubicBezTo>
                    <a:pt x="209" y="126"/>
                    <a:pt x="209" y="125"/>
                    <a:pt x="209" y="125"/>
                  </a:cubicBezTo>
                  <a:cubicBezTo>
                    <a:pt x="209" y="124"/>
                    <a:pt x="208" y="124"/>
                    <a:pt x="208" y="123"/>
                  </a:cubicBezTo>
                  <a:cubicBezTo>
                    <a:pt x="208" y="123"/>
                    <a:pt x="208" y="123"/>
                    <a:pt x="208" y="122"/>
                  </a:cubicBezTo>
                  <a:cubicBezTo>
                    <a:pt x="208" y="122"/>
                    <a:pt x="208" y="122"/>
                    <a:pt x="208" y="122"/>
                  </a:cubicBezTo>
                  <a:cubicBezTo>
                    <a:pt x="208" y="122"/>
                    <a:pt x="208" y="121"/>
                    <a:pt x="208" y="121"/>
                  </a:cubicBezTo>
                  <a:cubicBezTo>
                    <a:pt x="208" y="121"/>
                    <a:pt x="208" y="120"/>
                    <a:pt x="208" y="120"/>
                  </a:cubicBezTo>
                  <a:cubicBezTo>
                    <a:pt x="209" y="118"/>
                    <a:pt x="209" y="116"/>
                    <a:pt x="209" y="115"/>
                  </a:cubicBezTo>
                  <a:cubicBezTo>
                    <a:pt x="209" y="113"/>
                    <a:pt x="209" y="111"/>
                    <a:pt x="209" y="109"/>
                  </a:cubicBezTo>
                  <a:cubicBezTo>
                    <a:pt x="209" y="109"/>
                    <a:pt x="209" y="109"/>
                    <a:pt x="209" y="108"/>
                  </a:cubicBezTo>
                  <a:cubicBezTo>
                    <a:pt x="210" y="108"/>
                    <a:pt x="210" y="107"/>
                    <a:pt x="209" y="107"/>
                  </a:cubicBezTo>
                  <a:cubicBezTo>
                    <a:pt x="209" y="106"/>
                    <a:pt x="209" y="106"/>
                    <a:pt x="209" y="106"/>
                  </a:cubicBezTo>
                  <a:cubicBezTo>
                    <a:pt x="209" y="104"/>
                    <a:pt x="209" y="104"/>
                    <a:pt x="209" y="104"/>
                  </a:cubicBezTo>
                  <a:cubicBezTo>
                    <a:pt x="210" y="103"/>
                    <a:pt x="210" y="101"/>
                    <a:pt x="210" y="100"/>
                  </a:cubicBezTo>
                  <a:cubicBezTo>
                    <a:pt x="210" y="97"/>
                    <a:pt x="209" y="95"/>
                    <a:pt x="209" y="92"/>
                  </a:cubicBezTo>
                  <a:cubicBezTo>
                    <a:pt x="209" y="92"/>
                    <a:pt x="209" y="92"/>
                    <a:pt x="209" y="91"/>
                  </a:cubicBezTo>
                  <a:cubicBezTo>
                    <a:pt x="209" y="91"/>
                    <a:pt x="209" y="90"/>
                    <a:pt x="209" y="89"/>
                  </a:cubicBezTo>
                  <a:cubicBezTo>
                    <a:pt x="209" y="88"/>
                    <a:pt x="209" y="88"/>
                    <a:pt x="209" y="88"/>
                  </a:cubicBezTo>
                  <a:cubicBezTo>
                    <a:pt x="209" y="87"/>
                    <a:pt x="210" y="87"/>
                    <a:pt x="210" y="87"/>
                  </a:cubicBezTo>
                  <a:cubicBezTo>
                    <a:pt x="211" y="86"/>
                    <a:pt x="213" y="86"/>
                    <a:pt x="214" y="85"/>
                  </a:cubicBezTo>
                  <a:cubicBezTo>
                    <a:pt x="215" y="84"/>
                    <a:pt x="216" y="83"/>
                    <a:pt x="217" y="82"/>
                  </a:cubicBezTo>
                  <a:cubicBezTo>
                    <a:pt x="219" y="81"/>
                    <a:pt x="222" y="80"/>
                    <a:pt x="224" y="79"/>
                  </a:cubicBezTo>
                  <a:cubicBezTo>
                    <a:pt x="226" y="78"/>
                    <a:pt x="228" y="77"/>
                    <a:pt x="231" y="76"/>
                  </a:cubicBezTo>
                  <a:cubicBezTo>
                    <a:pt x="232" y="76"/>
                    <a:pt x="233" y="76"/>
                    <a:pt x="234" y="76"/>
                  </a:cubicBezTo>
                  <a:cubicBezTo>
                    <a:pt x="235" y="75"/>
                    <a:pt x="235" y="74"/>
                    <a:pt x="237" y="74"/>
                  </a:cubicBezTo>
                  <a:cubicBezTo>
                    <a:pt x="238" y="74"/>
                    <a:pt x="239" y="74"/>
                    <a:pt x="240" y="74"/>
                  </a:cubicBezTo>
                  <a:cubicBezTo>
                    <a:pt x="243" y="74"/>
                    <a:pt x="244" y="71"/>
                    <a:pt x="246" y="69"/>
                  </a:cubicBezTo>
                  <a:cubicBezTo>
                    <a:pt x="247" y="67"/>
                    <a:pt x="248" y="65"/>
                    <a:pt x="251" y="65"/>
                  </a:cubicBezTo>
                  <a:cubicBezTo>
                    <a:pt x="252" y="64"/>
                    <a:pt x="253" y="64"/>
                    <a:pt x="254" y="65"/>
                  </a:cubicBezTo>
                  <a:cubicBezTo>
                    <a:pt x="255" y="65"/>
                    <a:pt x="256" y="65"/>
                    <a:pt x="257" y="66"/>
                  </a:cubicBezTo>
                  <a:cubicBezTo>
                    <a:pt x="257" y="66"/>
                    <a:pt x="258" y="66"/>
                    <a:pt x="259" y="66"/>
                  </a:cubicBezTo>
                  <a:close/>
                  <a:moveTo>
                    <a:pt x="220" y="206"/>
                  </a:moveTo>
                  <a:cubicBezTo>
                    <a:pt x="220" y="204"/>
                    <a:pt x="220" y="202"/>
                    <a:pt x="220" y="200"/>
                  </a:cubicBezTo>
                  <a:cubicBezTo>
                    <a:pt x="220" y="200"/>
                    <a:pt x="220" y="200"/>
                    <a:pt x="220" y="200"/>
                  </a:cubicBezTo>
                  <a:cubicBezTo>
                    <a:pt x="221" y="200"/>
                    <a:pt x="222" y="201"/>
                    <a:pt x="224" y="202"/>
                  </a:cubicBezTo>
                  <a:cubicBezTo>
                    <a:pt x="228" y="204"/>
                    <a:pt x="233" y="206"/>
                    <a:pt x="236" y="203"/>
                  </a:cubicBezTo>
                  <a:cubicBezTo>
                    <a:pt x="236" y="210"/>
                    <a:pt x="235" y="217"/>
                    <a:pt x="235" y="223"/>
                  </a:cubicBezTo>
                  <a:cubicBezTo>
                    <a:pt x="234" y="223"/>
                    <a:pt x="233" y="222"/>
                    <a:pt x="232" y="221"/>
                  </a:cubicBezTo>
                  <a:cubicBezTo>
                    <a:pt x="232" y="223"/>
                    <a:pt x="232" y="225"/>
                    <a:pt x="232" y="226"/>
                  </a:cubicBezTo>
                  <a:cubicBezTo>
                    <a:pt x="231" y="226"/>
                    <a:pt x="230" y="226"/>
                    <a:pt x="229" y="225"/>
                  </a:cubicBezTo>
                  <a:cubicBezTo>
                    <a:pt x="229" y="225"/>
                    <a:pt x="229" y="225"/>
                    <a:pt x="229" y="225"/>
                  </a:cubicBezTo>
                  <a:cubicBezTo>
                    <a:pt x="228" y="224"/>
                    <a:pt x="227" y="224"/>
                    <a:pt x="226" y="223"/>
                  </a:cubicBezTo>
                  <a:cubicBezTo>
                    <a:pt x="224" y="220"/>
                    <a:pt x="223" y="218"/>
                    <a:pt x="221" y="215"/>
                  </a:cubicBezTo>
                  <a:cubicBezTo>
                    <a:pt x="221" y="214"/>
                    <a:pt x="221" y="213"/>
                    <a:pt x="220" y="212"/>
                  </a:cubicBezTo>
                  <a:cubicBezTo>
                    <a:pt x="220" y="212"/>
                    <a:pt x="220" y="212"/>
                    <a:pt x="220" y="212"/>
                  </a:cubicBezTo>
                  <a:cubicBezTo>
                    <a:pt x="220" y="211"/>
                    <a:pt x="220" y="211"/>
                    <a:pt x="220" y="211"/>
                  </a:cubicBezTo>
                  <a:cubicBezTo>
                    <a:pt x="220" y="209"/>
                    <a:pt x="220" y="208"/>
                    <a:pt x="220" y="206"/>
                  </a:cubicBezTo>
                  <a:close/>
                  <a:moveTo>
                    <a:pt x="239" y="197"/>
                  </a:moveTo>
                  <a:cubicBezTo>
                    <a:pt x="240" y="197"/>
                    <a:pt x="240" y="196"/>
                    <a:pt x="240" y="196"/>
                  </a:cubicBezTo>
                  <a:cubicBezTo>
                    <a:pt x="241" y="194"/>
                    <a:pt x="243" y="194"/>
                    <a:pt x="245" y="193"/>
                  </a:cubicBezTo>
                  <a:cubicBezTo>
                    <a:pt x="243" y="195"/>
                    <a:pt x="241" y="197"/>
                    <a:pt x="239" y="197"/>
                  </a:cubicBezTo>
                  <a:close/>
                  <a:moveTo>
                    <a:pt x="217" y="142"/>
                  </a:moveTo>
                  <a:cubicBezTo>
                    <a:pt x="217" y="141"/>
                    <a:pt x="218" y="141"/>
                    <a:pt x="218" y="141"/>
                  </a:cubicBezTo>
                  <a:cubicBezTo>
                    <a:pt x="219" y="139"/>
                    <a:pt x="221" y="137"/>
                    <a:pt x="223" y="136"/>
                  </a:cubicBezTo>
                  <a:cubicBezTo>
                    <a:pt x="223" y="137"/>
                    <a:pt x="222" y="138"/>
                    <a:pt x="222" y="139"/>
                  </a:cubicBezTo>
                  <a:cubicBezTo>
                    <a:pt x="222" y="140"/>
                    <a:pt x="221" y="141"/>
                    <a:pt x="220" y="142"/>
                  </a:cubicBezTo>
                  <a:cubicBezTo>
                    <a:pt x="220" y="142"/>
                    <a:pt x="220" y="142"/>
                    <a:pt x="220" y="142"/>
                  </a:cubicBezTo>
                  <a:cubicBezTo>
                    <a:pt x="219" y="142"/>
                    <a:pt x="218" y="142"/>
                    <a:pt x="217" y="142"/>
                  </a:cubicBezTo>
                  <a:close/>
                  <a:moveTo>
                    <a:pt x="219" y="221"/>
                  </a:moveTo>
                  <a:cubicBezTo>
                    <a:pt x="218" y="221"/>
                    <a:pt x="218" y="220"/>
                    <a:pt x="217" y="220"/>
                  </a:cubicBezTo>
                  <a:cubicBezTo>
                    <a:pt x="217" y="220"/>
                    <a:pt x="217" y="219"/>
                    <a:pt x="217" y="219"/>
                  </a:cubicBezTo>
                  <a:cubicBezTo>
                    <a:pt x="216" y="218"/>
                    <a:pt x="216" y="217"/>
                    <a:pt x="216" y="216"/>
                  </a:cubicBezTo>
                  <a:cubicBezTo>
                    <a:pt x="215" y="215"/>
                    <a:pt x="215" y="213"/>
                    <a:pt x="214" y="212"/>
                  </a:cubicBezTo>
                  <a:cubicBezTo>
                    <a:pt x="214" y="212"/>
                    <a:pt x="214" y="212"/>
                    <a:pt x="214" y="211"/>
                  </a:cubicBezTo>
                  <a:cubicBezTo>
                    <a:pt x="214" y="211"/>
                    <a:pt x="214" y="211"/>
                    <a:pt x="214" y="211"/>
                  </a:cubicBezTo>
                  <a:cubicBezTo>
                    <a:pt x="215" y="213"/>
                    <a:pt x="215" y="215"/>
                    <a:pt x="216" y="217"/>
                  </a:cubicBezTo>
                  <a:lnTo>
                    <a:pt x="219" y="221"/>
                  </a:lnTo>
                  <a:close/>
                  <a:moveTo>
                    <a:pt x="225" y="131"/>
                  </a:moveTo>
                  <a:cubicBezTo>
                    <a:pt x="225" y="131"/>
                    <a:pt x="225" y="130"/>
                    <a:pt x="225" y="129"/>
                  </a:cubicBezTo>
                  <a:cubicBezTo>
                    <a:pt x="225" y="128"/>
                    <a:pt x="225" y="127"/>
                    <a:pt x="225" y="126"/>
                  </a:cubicBezTo>
                  <a:cubicBezTo>
                    <a:pt x="225" y="124"/>
                    <a:pt x="225" y="122"/>
                    <a:pt x="225" y="119"/>
                  </a:cubicBezTo>
                  <a:cubicBezTo>
                    <a:pt x="225" y="117"/>
                    <a:pt x="225" y="115"/>
                    <a:pt x="225" y="113"/>
                  </a:cubicBezTo>
                  <a:cubicBezTo>
                    <a:pt x="226" y="109"/>
                    <a:pt x="228" y="105"/>
                    <a:pt x="231" y="101"/>
                  </a:cubicBezTo>
                  <a:cubicBezTo>
                    <a:pt x="232" y="100"/>
                    <a:pt x="233" y="99"/>
                    <a:pt x="234" y="98"/>
                  </a:cubicBezTo>
                  <a:cubicBezTo>
                    <a:pt x="234" y="99"/>
                    <a:pt x="234" y="99"/>
                    <a:pt x="233" y="99"/>
                  </a:cubicBezTo>
                  <a:cubicBezTo>
                    <a:pt x="233" y="101"/>
                    <a:pt x="233" y="103"/>
                    <a:pt x="234" y="104"/>
                  </a:cubicBezTo>
                  <a:cubicBezTo>
                    <a:pt x="235" y="106"/>
                    <a:pt x="236" y="105"/>
                    <a:pt x="235" y="108"/>
                  </a:cubicBezTo>
                  <a:cubicBezTo>
                    <a:pt x="234" y="109"/>
                    <a:pt x="234" y="109"/>
                    <a:pt x="233" y="111"/>
                  </a:cubicBezTo>
                  <a:cubicBezTo>
                    <a:pt x="233" y="113"/>
                    <a:pt x="234" y="116"/>
                    <a:pt x="235" y="117"/>
                  </a:cubicBezTo>
                  <a:cubicBezTo>
                    <a:pt x="236" y="120"/>
                    <a:pt x="239" y="120"/>
                    <a:pt x="241" y="119"/>
                  </a:cubicBezTo>
                  <a:cubicBezTo>
                    <a:pt x="240" y="120"/>
                    <a:pt x="239" y="121"/>
                    <a:pt x="238" y="122"/>
                  </a:cubicBezTo>
                  <a:cubicBezTo>
                    <a:pt x="237" y="123"/>
                    <a:pt x="236" y="123"/>
                    <a:pt x="236" y="124"/>
                  </a:cubicBezTo>
                  <a:cubicBezTo>
                    <a:pt x="235" y="124"/>
                    <a:pt x="235" y="124"/>
                    <a:pt x="235" y="124"/>
                  </a:cubicBezTo>
                  <a:cubicBezTo>
                    <a:pt x="233" y="125"/>
                    <a:pt x="231" y="125"/>
                    <a:pt x="229" y="127"/>
                  </a:cubicBezTo>
                  <a:cubicBezTo>
                    <a:pt x="229" y="127"/>
                    <a:pt x="229" y="127"/>
                    <a:pt x="228" y="128"/>
                  </a:cubicBezTo>
                  <a:cubicBezTo>
                    <a:pt x="228" y="128"/>
                    <a:pt x="228" y="129"/>
                    <a:pt x="227" y="129"/>
                  </a:cubicBezTo>
                  <a:cubicBezTo>
                    <a:pt x="227" y="130"/>
                    <a:pt x="227" y="130"/>
                    <a:pt x="227" y="130"/>
                  </a:cubicBezTo>
                  <a:lnTo>
                    <a:pt x="225" y="131"/>
                  </a:lnTo>
                  <a:close/>
                  <a:moveTo>
                    <a:pt x="225" y="134"/>
                  </a:moveTo>
                  <a:cubicBezTo>
                    <a:pt x="225" y="134"/>
                    <a:pt x="225" y="134"/>
                    <a:pt x="225" y="134"/>
                  </a:cubicBezTo>
                  <a:cubicBezTo>
                    <a:pt x="225" y="134"/>
                    <a:pt x="225" y="134"/>
                    <a:pt x="225" y="134"/>
                  </a:cubicBezTo>
                  <a:cubicBezTo>
                    <a:pt x="225" y="134"/>
                    <a:pt x="225" y="134"/>
                    <a:pt x="225" y="134"/>
                  </a:cubicBezTo>
                  <a:close/>
                  <a:moveTo>
                    <a:pt x="243" y="120"/>
                  </a:moveTo>
                  <a:cubicBezTo>
                    <a:pt x="243" y="120"/>
                    <a:pt x="244" y="120"/>
                    <a:pt x="244" y="119"/>
                  </a:cubicBezTo>
                  <a:cubicBezTo>
                    <a:pt x="245" y="119"/>
                    <a:pt x="245" y="119"/>
                    <a:pt x="245" y="120"/>
                  </a:cubicBezTo>
                  <a:cubicBezTo>
                    <a:pt x="245" y="120"/>
                    <a:pt x="245" y="120"/>
                    <a:pt x="245" y="120"/>
                  </a:cubicBezTo>
                  <a:cubicBezTo>
                    <a:pt x="244" y="120"/>
                    <a:pt x="243" y="120"/>
                    <a:pt x="242" y="121"/>
                  </a:cubicBezTo>
                  <a:cubicBezTo>
                    <a:pt x="242" y="121"/>
                    <a:pt x="243" y="120"/>
                    <a:pt x="243" y="120"/>
                  </a:cubicBezTo>
                  <a:close/>
                  <a:moveTo>
                    <a:pt x="261" y="161"/>
                  </a:moveTo>
                  <a:cubicBezTo>
                    <a:pt x="262" y="161"/>
                    <a:pt x="262" y="161"/>
                    <a:pt x="262" y="161"/>
                  </a:cubicBezTo>
                  <a:cubicBezTo>
                    <a:pt x="264" y="161"/>
                    <a:pt x="266" y="161"/>
                    <a:pt x="267" y="161"/>
                  </a:cubicBezTo>
                  <a:cubicBezTo>
                    <a:pt x="267" y="161"/>
                    <a:pt x="267" y="162"/>
                    <a:pt x="267" y="163"/>
                  </a:cubicBezTo>
                  <a:cubicBezTo>
                    <a:pt x="266" y="162"/>
                    <a:pt x="264" y="162"/>
                    <a:pt x="263" y="162"/>
                  </a:cubicBezTo>
                  <a:cubicBezTo>
                    <a:pt x="262" y="161"/>
                    <a:pt x="262" y="161"/>
                    <a:pt x="261" y="161"/>
                  </a:cubicBezTo>
                  <a:close/>
                  <a:moveTo>
                    <a:pt x="245" y="153"/>
                  </a:moveTo>
                  <a:cubicBezTo>
                    <a:pt x="244" y="148"/>
                    <a:pt x="242" y="144"/>
                    <a:pt x="238" y="142"/>
                  </a:cubicBezTo>
                  <a:cubicBezTo>
                    <a:pt x="236" y="141"/>
                    <a:pt x="233" y="142"/>
                    <a:pt x="231" y="143"/>
                  </a:cubicBezTo>
                  <a:cubicBezTo>
                    <a:pt x="229" y="144"/>
                    <a:pt x="228" y="147"/>
                    <a:pt x="227" y="148"/>
                  </a:cubicBezTo>
                  <a:cubicBezTo>
                    <a:pt x="225" y="150"/>
                    <a:pt x="224" y="147"/>
                    <a:pt x="222" y="144"/>
                  </a:cubicBezTo>
                  <a:cubicBezTo>
                    <a:pt x="223" y="144"/>
                    <a:pt x="223" y="143"/>
                    <a:pt x="223" y="143"/>
                  </a:cubicBezTo>
                  <a:cubicBezTo>
                    <a:pt x="224" y="142"/>
                    <a:pt x="225" y="140"/>
                    <a:pt x="226" y="139"/>
                  </a:cubicBezTo>
                  <a:cubicBezTo>
                    <a:pt x="226" y="138"/>
                    <a:pt x="227" y="137"/>
                    <a:pt x="227" y="136"/>
                  </a:cubicBezTo>
                  <a:cubicBezTo>
                    <a:pt x="228" y="135"/>
                    <a:pt x="228" y="134"/>
                    <a:pt x="228" y="133"/>
                  </a:cubicBezTo>
                  <a:cubicBezTo>
                    <a:pt x="228" y="132"/>
                    <a:pt x="229" y="132"/>
                    <a:pt x="229" y="132"/>
                  </a:cubicBezTo>
                  <a:cubicBezTo>
                    <a:pt x="230" y="131"/>
                    <a:pt x="230" y="131"/>
                    <a:pt x="230" y="131"/>
                  </a:cubicBezTo>
                  <a:cubicBezTo>
                    <a:pt x="231" y="130"/>
                    <a:pt x="232" y="130"/>
                    <a:pt x="233" y="129"/>
                  </a:cubicBezTo>
                  <a:cubicBezTo>
                    <a:pt x="233" y="128"/>
                    <a:pt x="234" y="128"/>
                    <a:pt x="235" y="127"/>
                  </a:cubicBezTo>
                  <a:cubicBezTo>
                    <a:pt x="235" y="127"/>
                    <a:pt x="236" y="126"/>
                    <a:pt x="236" y="126"/>
                  </a:cubicBezTo>
                  <a:cubicBezTo>
                    <a:pt x="237" y="125"/>
                    <a:pt x="238" y="125"/>
                    <a:pt x="239" y="125"/>
                  </a:cubicBezTo>
                  <a:cubicBezTo>
                    <a:pt x="240" y="124"/>
                    <a:pt x="240" y="124"/>
                    <a:pt x="241" y="123"/>
                  </a:cubicBezTo>
                  <a:cubicBezTo>
                    <a:pt x="243" y="123"/>
                    <a:pt x="244" y="122"/>
                    <a:pt x="246" y="121"/>
                  </a:cubicBezTo>
                  <a:cubicBezTo>
                    <a:pt x="247" y="125"/>
                    <a:pt x="251" y="130"/>
                    <a:pt x="253" y="130"/>
                  </a:cubicBezTo>
                  <a:cubicBezTo>
                    <a:pt x="257" y="131"/>
                    <a:pt x="262" y="129"/>
                    <a:pt x="266" y="130"/>
                  </a:cubicBezTo>
                  <a:cubicBezTo>
                    <a:pt x="265" y="133"/>
                    <a:pt x="265" y="135"/>
                    <a:pt x="263" y="137"/>
                  </a:cubicBezTo>
                  <a:cubicBezTo>
                    <a:pt x="262" y="139"/>
                    <a:pt x="260" y="140"/>
                    <a:pt x="261" y="142"/>
                  </a:cubicBezTo>
                  <a:cubicBezTo>
                    <a:pt x="261" y="142"/>
                    <a:pt x="262" y="142"/>
                    <a:pt x="262" y="142"/>
                  </a:cubicBezTo>
                  <a:cubicBezTo>
                    <a:pt x="263" y="145"/>
                    <a:pt x="264" y="146"/>
                    <a:pt x="266" y="148"/>
                  </a:cubicBezTo>
                  <a:cubicBezTo>
                    <a:pt x="267" y="148"/>
                    <a:pt x="267" y="149"/>
                    <a:pt x="268" y="150"/>
                  </a:cubicBezTo>
                  <a:cubicBezTo>
                    <a:pt x="269" y="151"/>
                    <a:pt x="270" y="151"/>
                    <a:pt x="271" y="152"/>
                  </a:cubicBezTo>
                  <a:cubicBezTo>
                    <a:pt x="272" y="155"/>
                    <a:pt x="270" y="156"/>
                    <a:pt x="269" y="158"/>
                  </a:cubicBezTo>
                  <a:cubicBezTo>
                    <a:pt x="269" y="159"/>
                    <a:pt x="268" y="159"/>
                    <a:pt x="268" y="159"/>
                  </a:cubicBezTo>
                  <a:cubicBezTo>
                    <a:pt x="266" y="159"/>
                    <a:pt x="264" y="159"/>
                    <a:pt x="262" y="159"/>
                  </a:cubicBezTo>
                  <a:cubicBezTo>
                    <a:pt x="261" y="159"/>
                    <a:pt x="259" y="159"/>
                    <a:pt x="257" y="159"/>
                  </a:cubicBezTo>
                  <a:cubicBezTo>
                    <a:pt x="257" y="159"/>
                    <a:pt x="256" y="159"/>
                    <a:pt x="255" y="159"/>
                  </a:cubicBezTo>
                  <a:cubicBezTo>
                    <a:pt x="254" y="158"/>
                    <a:pt x="251" y="156"/>
                    <a:pt x="250" y="156"/>
                  </a:cubicBezTo>
                  <a:cubicBezTo>
                    <a:pt x="245" y="155"/>
                    <a:pt x="244" y="159"/>
                    <a:pt x="245" y="153"/>
                  </a:cubicBezTo>
                  <a:close/>
                  <a:moveTo>
                    <a:pt x="217" y="261"/>
                  </a:moveTo>
                  <a:cubicBezTo>
                    <a:pt x="217" y="261"/>
                    <a:pt x="217" y="261"/>
                    <a:pt x="218" y="261"/>
                  </a:cubicBezTo>
                  <a:cubicBezTo>
                    <a:pt x="218" y="261"/>
                    <a:pt x="218" y="261"/>
                    <a:pt x="218" y="261"/>
                  </a:cubicBezTo>
                  <a:cubicBezTo>
                    <a:pt x="219" y="261"/>
                    <a:pt x="219" y="260"/>
                    <a:pt x="220" y="260"/>
                  </a:cubicBezTo>
                  <a:cubicBezTo>
                    <a:pt x="220" y="260"/>
                    <a:pt x="220" y="260"/>
                    <a:pt x="220" y="260"/>
                  </a:cubicBezTo>
                  <a:cubicBezTo>
                    <a:pt x="219" y="261"/>
                    <a:pt x="219" y="261"/>
                    <a:pt x="219" y="261"/>
                  </a:cubicBezTo>
                  <a:cubicBezTo>
                    <a:pt x="219" y="261"/>
                    <a:pt x="218" y="261"/>
                    <a:pt x="218" y="261"/>
                  </a:cubicBezTo>
                  <a:cubicBezTo>
                    <a:pt x="218" y="261"/>
                    <a:pt x="217" y="261"/>
                    <a:pt x="217" y="261"/>
                  </a:cubicBezTo>
                  <a:close/>
                  <a:moveTo>
                    <a:pt x="166" y="242"/>
                  </a:moveTo>
                  <a:cubicBezTo>
                    <a:pt x="167" y="240"/>
                    <a:pt x="167" y="239"/>
                    <a:pt x="167" y="237"/>
                  </a:cubicBezTo>
                  <a:cubicBezTo>
                    <a:pt x="167" y="236"/>
                    <a:pt x="167" y="236"/>
                    <a:pt x="168" y="234"/>
                  </a:cubicBezTo>
                  <a:cubicBezTo>
                    <a:pt x="168" y="234"/>
                    <a:pt x="168" y="233"/>
                    <a:pt x="168" y="233"/>
                  </a:cubicBezTo>
                  <a:cubicBezTo>
                    <a:pt x="168" y="232"/>
                    <a:pt x="168" y="232"/>
                    <a:pt x="168" y="232"/>
                  </a:cubicBezTo>
                  <a:cubicBezTo>
                    <a:pt x="168" y="231"/>
                    <a:pt x="168" y="231"/>
                    <a:pt x="168" y="231"/>
                  </a:cubicBezTo>
                  <a:cubicBezTo>
                    <a:pt x="168" y="230"/>
                    <a:pt x="168" y="230"/>
                    <a:pt x="168" y="229"/>
                  </a:cubicBezTo>
                  <a:cubicBezTo>
                    <a:pt x="168" y="229"/>
                    <a:pt x="168" y="229"/>
                    <a:pt x="168" y="229"/>
                  </a:cubicBezTo>
                  <a:cubicBezTo>
                    <a:pt x="168" y="229"/>
                    <a:pt x="168" y="229"/>
                    <a:pt x="168" y="229"/>
                  </a:cubicBezTo>
                  <a:cubicBezTo>
                    <a:pt x="168" y="229"/>
                    <a:pt x="168" y="229"/>
                    <a:pt x="168" y="229"/>
                  </a:cubicBezTo>
                  <a:cubicBezTo>
                    <a:pt x="168" y="229"/>
                    <a:pt x="169" y="228"/>
                    <a:pt x="169" y="227"/>
                  </a:cubicBezTo>
                  <a:cubicBezTo>
                    <a:pt x="169" y="227"/>
                    <a:pt x="170" y="226"/>
                    <a:pt x="170" y="225"/>
                  </a:cubicBezTo>
                  <a:cubicBezTo>
                    <a:pt x="170" y="225"/>
                    <a:pt x="170" y="225"/>
                    <a:pt x="170" y="225"/>
                  </a:cubicBezTo>
                  <a:cubicBezTo>
                    <a:pt x="170" y="224"/>
                    <a:pt x="170" y="224"/>
                    <a:pt x="170" y="224"/>
                  </a:cubicBezTo>
                  <a:cubicBezTo>
                    <a:pt x="171" y="224"/>
                    <a:pt x="171" y="224"/>
                    <a:pt x="171" y="224"/>
                  </a:cubicBezTo>
                  <a:cubicBezTo>
                    <a:pt x="171" y="223"/>
                    <a:pt x="171" y="222"/>
                    <a:pt x="171" y="221"/>
                  </a:cubicBezTo>
                  <a:cubicBezTo>
                    <a:pt x="172" y="218"/>
                    <a:pt x="174" y="214"/>
                    <a:pt x="175" y="210"/>
                  </a:cubicBezTo>
                  <a:cubicBezTo>
                    <a:pt x="176" y="207"/>
                    <a:pt x="176" y="203"/>
                    <a:pt x="176" y="199"/>
                  </a:cubicBezTo>
                  <a:cubicBezTo>
                    <a:pt x="176" y="199"/>
                    <a:pt x="176" y="198"/>
                    <a:pt x="176" y="198"/>
                  </a:cubicBezTo>
                  <a:cubicBezTo>
                    <a:pt x="176" y="198"/>
                    <a:pt x="176" y="198"/>
                    <a:pt x="176" y="198"/>
                  </a:cubicBezTo>
                  <a:cubicBezTo>
                    <a:pt x="180" y="198"/>
                    <a:pt x="183" y="198"/>
                    <a:pt x="186" y="200"/>
                  </a:cubicBezTo>
                  <a:cubicBezTo>
                    <a:pt x="189" y="202"/>
                    <a:pt x="192" y="205"/>
                    <a:pt x="195" y="203"/>
                  </a:cubicBezTo>
                  <a:cubicBezTo>
                    <a:pt x="198" y="202"/>
                    <a:pt x="199" y="200"/>
                    <a:pt x="203" y="200"/>
                  </a:cubicBezTo>
                  <a:cubicBezTo>
                    <a:pt x="205" y="200"/>
                    <a:pt x="207" y="200"/>
                    <a:pt x="209" y="199"/>
                  </a:cubicBezTo>
                  <a:cubicBezTo>
                    <a:pt x="209" y="201"/>
                    <a:pt x="209" y="202"/>
                    <a:pt x="209" y="203"/>
                  </a:cubicBezTo>
                  <a:cubicBezTo>
                    <a:pt x="209" y="205"/>
                    <a:pt x="209" y="205"/>
                    <a:pt x="209" y="205"/>
                  </a:cubicBezTo>
                  <a:cubicBezTo>
                    <a:pt x="209" y="206"/>
                    <a:pt x="209" y="206"/>
                    <a:pt x="209" y="207"/>
                  </a:cubicBezTo>
                  <a:cubicBezTo>
                    <a:pt x="209" y="208"/>
                    <a:pt x="209" y="209"/>
                    <a:pt x="210" y="210"/>
                  </a:cubicBezTo>
                  <a:cubicBezTo>
                    <a:pt x="210" y="211"/>
                    <a:pt x="210" y="212"/>
                    <a:pt x="210" y="213"/>
                  </a:cubicBezTo>
                  <a:cubicBezTo>
                    <a:pt x="210" y="213"/>
                    <a:pt x="210" y="213"/>
                    <a:pt x="210" y="213"/>
                  </a:cubicBezTo>
                  <a:cubicBezTo>
                    <a:pt x="210" y="215"/>
                    <a:pt x="210" y="215"/>
                    <a:pt x="210" y="215"/>
                  </a:cubicBezTo>
                  <a:cubicBezTo>
                    <a:pt x="210" y="215"/>
                    <a:pt x="211" y="215"/>
                    <a:pt x="211" y="216"/>
                  </a:cubicBezTo>
                  <a:cubicBezTo>
                    <a:pt x="211" y="216"/>
                    <a:pt x="211" y="216"/>
                    <a:pt x="211" y="217"/>
                  </a:cubicBezTo>
                  <a:cubicBezTo>
                    <a:pt x="211" y="218"/>
                    <a:pt x="212" y="220"/>
                    <a:pt x="213" y="221"/>
                  </a:cubicBezTo>
                  <a:cubicBezTo>
                    <a:pt x="214" y="222"/>
                    <a:pt x="214" y="223"/>
                    <a:pt x="214" y="224"/>
                  </a:cubicBezTo>
                  <a:cubicBezTo>
                    <a:pt x="215" y="225"/>
                    <a:pt x="216" y="226"/>
                    <a:pt x="217" y="227"/>
                  </a:cubicBezTo>
                  <a:cubicBezTo>
                    <a:pt x="217" y="228"/>
                    <a:pt x="218" y="229"/>
                    <a:pt x="219" y="230"/>
                  </a:cubicBezTo>
                  <a:cubicBezTo>
                    <a:pt x="220" y="230"/>
                    <a:pt x="221" y="231"/>
                    <a:pt x="222" y="232"/>
                  </a:cubicBezTo>
                  <a:cubicBezTo>
                    <a:pt x="223" y="232"/>
                    <a:pt x="224" y="233"/>
                    <a:pt x="225" y="233"/>
                  </a:cubicBezTo>
                  <a:cubicBezTo>
                    <a:pt x="225" y="234"/>
                    <a:pt x="226" y="234"/>
                    <a:pt x="226" y="235"/>
                  </a:cubicBezTo>
                  <a:cubicBezTo>
                    <a:pt x="226" y="235"/>
                    <a:pt x="226" y="236"/>
                    <a:pt x="226" y="237"/>
                  </a:cubicBezTo>
                  <a:cubicBezTo>
                    <a:pt x="226" y="238"/>
                    <a:pt x="226" y="239"/>
                    <a:pt x="226" y="239"/>
                  </a:cubicBezTo>
                  <a:cubicBezTo>
                    <a:pt x="226" y="241"/>
                    <a:pt x="225" y="242"/>
                    <a:pt x="224" y="243"/>
                  </a:cubicBezTo>
                  <a:cubicBezTo>
                    <a:pt x="224" y="244"/>
                    <a:pt x="223" y="244"/>
                    <a:pt x="223" y="245"/>
                  </a:cubicBezTo>
                  <a:cubicBezTo>
                    <a:pt x="222" y="245"/>
                    <a:pt x="222" y="245"/>
                    <a:pt x="222" y="245"/>
                  </a:cubicBezTo>
                  <a:cubicBezTo>
                    <a:pt x="221" y="246"/>
                    <a:pt x="221" y="246"/>
                    <a:pt x="221" y="246"/>
                  </a:cubicBezTo>
                  <a:cubicBezTo>
                    <a:pt x="219" y="248"/>
                    <a:pt x="218" y="249"/>
                    <a:pt x="217" y="250"/>
                  </a:cubicBezTo>
                  <a:cubicBezTo>
                    <a:pt x="217" y="251"/>
                    <a:pt x="216" y="251"/>
                    <a:pt x="216" y="251"/>
                  </a:cubicBezTo>
                  <a:cubicBezTo>
                    <a:pt x="216" y="251"/>
                    <a:pt x="216" y="251"/>
                    <a:pt x="216" y="252"/>
                  </a:cubicBezTo>
                  <a:cubicBezTo>
                    <a:pt x="215" y="252"/>
                    <a:pt x="214" y="252"/>
                    <a:pt x="213" y="252"/>
                  </a:cubicBezTo>
                  <a:cubicBezTo>
                    <a:pt x="212" y="253"/>
                    <a:pt x="211" y="253"/>
                    <a:pt x="211" y="253"/>
                  </a:cubicBezTo>
                  <a:cubicBezTo>
                    <a:pt x="210" y="254"/>
                    <a:pt x="210" y="254"/>
                    <a:pt x="210" y="254"/>
                  </a:cubicBezTo>
                  <a:cubicBezTo>
                    <a:pt x="208" y="255"/>
                    <a:pt x="206" y="256"/>
                    <a:pt x="204" y="256"/>
                  </a:cubicBezTo>
                  <a:cubicBezTo>
                    <a:pt x="204" y="257"/>
                    <a:pt x="203" y="257"/>
                    <a:pt x="202" y="257"/>
                  </a:cubicBezTo>
                  <a:cubicBezTo>
                    <a:pt x="201" y="258"/>
                    <a:pt x="200" y="258"/>
                    <a:pt x="198" y="259"/>
                  </a:cubicBezTo>
                  <a:cubicBezTo>
                    <a:pt x="197" y="259"/>
                    <a:pt x="195" y="260"/>
                    <a:pt x="194" y="261"/>
                  </a:cubicBezTo>
                  <a:cubicBezTo>
                    <a:pt x="194" y="261"/>
                    <a:pt x="193" y="261"/>
                    <a:pt x="193" y="261"/>
                  </a:cubicBezTo>
                  <a:cubicBezTo>
                    <a:pt x="193" y="262"/>
                    <a:pt x="193" y="262"/>
                    <a:pt x="193" y="262"/>
                  </a:cubicBezTo>
                  <a:cubicBezTo>
                    <a:pt x="192" y="262"/>
                    <a:pt x="192" y="262"/>
                    <a:pt x="192" y="262"/>
                  </a:cubicBezTo>
                  <a:cubicBezTo>
                    <a:pt x="190" y="263"/>
                    <a:pt x="190" y="263"/>
                    <a:pt x="190" y="263"/>
                  </a:cubicBezTo>
                  <a:cubicBezTo>
                    <a:pt x="190" y="264"/>
                    <a:pt x="190" y="264"/>
                    <a:pt x="189" y="264"/>
                  </a:cubicBezTo>
                  <a:cubicBezTo>
                    <a:pt x="189" y="264"/>
                    <a:pt x="189" y="264"/>
                    <a:pt x="189" y="265"/>
                  </a:cubicBezTo>
                  <a:cubicBezTo>
                    <a:pt x="188" y="265"/>
                    <a:pt x="188" y="265"/>
                    <a:pt x="188" y="265"/>
                  </a:cubicBezTo>
                  <a:cubicBezTo>
                    <a:pt x="188" y="265"/>
                    <a:pt x="188" y="265"/>
                    <a:pt x="188" y="265"/>
                  </a:cubicBezTo>
                  <a:cubicBezTo>
                    <a:pt x="188" y="265"/>
                    <a:pt x="188" y="265"/>
                    <a:pt x="187" y="265"/>
                  </a:cubicBezTo>
                  <a:cubicBezTo>
                    <a:pt x="187" y="266"/>
                    <a:pt x="186" y="266"/>
                    <a:pt x="186" y="266"/>
                  </a:cubicBezTo>
                  <a:cubicBezTo>
                    <a:pt x="185" y="267"/>
                    <a:pt x="184" y="268"/>
                    <a:pt x="183" y="269"/>
                  </a:cubicBezTo>
                  <a:cubicBezTo>
                    <a:pt x="183" y="269"/>
                    <a:pt x="182" y="269"/>
                    <a:pt x="182" y="269"/>
                  </a:cubicBezTo>
                  <a:cubicBezTo>
                    <a:pt x="181" y="269"/>
                    <a:pt x="180" y="270"/>
                    <a:pt x="179" y="270"/>
                  </a:cubicBezTo>
                  <a:cubicBezTo>
                    <a:pt x="179" y="271"/>
                    <a:pt x="178" y="271"/>
                    <a:pt x="178" y="272"/>
                  </a:cubicBezTo>
                  <a:cubicBezTo>
                    <a:pt x="178" y="272"/>
                    <a:pt x="177" y="272"/>
                    <a:pt x="177" y="272"/>
                  </a:cubicBezTo>
                  <a:cubicBezTo>
                    <a:pt x="177" y="273"/>
                    <a:pt x="177" y="273"/>
                    <a:pt x="177" y="273"/>
                  </a:cubicBezTo>
                  <a:cubicBezTo>
                    <a:pt x="175" y="275"/>
                    <a:pt x="174" y="277"/>
                    <a:pt x="174" y="279"/>
                  </a:cubicBezTo>
                  <a:cubicBezTo>
                    <a:pt x="173" y="279"/>
                    <a:pt x="173" y="280"/>
                    <a:pt x="173" y="280"/>
                  </a:cubicBezTo>
                  <a:cubicBezTo>
                    <a:pt x="173" y="281"/>
                    <a:pt x="173" y="281"/>
                    <a:pt x="173" y="281"/>
                  </a:cubicBezTo>
                  <a:cubicBezTo>
                    <a:pt x="172" y="278"/>
                    <a:pt x="171" y="275"/>
                    <a:pt x="170" y="272"/>
                  </a:cubicBezTo>
                  <a:cubicBezTo>
                    <a:pt x="169" y="270"/>
                    <a:pt x="169" y="270"/>
                    <a:pt x="169" y="270"/>
                  </a:cubicBezTo>
                  <a:cubicBezTo>
                    <a:pt x="169" y="269"/>
                    <a:pt x="169" y="269"/>
                    <a:pt x="169" y="269"/>
                  </a:cubicBezTo>
                  <a:cubicBezTo>
                    <a:pt x="168" y="268"/>
                    <a:pt x="168" y="268"/>
                    <a:pt x="168" y="268"/>
                  </a:cubicBezTo>
                  <a:cubicBezTo>
                    <a:pt x="168" y="267"/>
                    <a:pt x="168" y="267"/>
                    <a:pt x="168" y="267"/>
                  </a:cubicBezTo>
                  <a:cubicBezTo>
                    <a:pt x="168" y="266"/>
                    <a:pt x="168" y="265"/>
                    <a:pt x="167" y="264"/>
                  </a:cubicBezTo>
                  <a:cubicBezTo>
                    <a:pt x="167" y="262"/>
                    <a:pt x="167" y="260"/>
                    <a:pt x="167" y="259"/>
                  </a:cubicBezTo>
                  <a:cubicBezTo>
                    <a:pt x="167" y="258"/>
                    <a:pt x="167" y="257"/>
                    <a:pt x="167" y="256"/>
                  </a:cubicBezTo>
                  <a:cubicBezTo>
                    <a:pt x="167" y="255"/>
                    <a:pt x="167" y="254"/>
                    <a:pt x="167" y="253"/>
                  </a:cubicBezTo>
                  <a:cubicBezTo>
                    <a:pt x="167" y="249"/>
                    <a:pt x="166" y="245"/>
                    <a:pt x="166" y="242"/>
                  </a:cubicBezTo>
                  <a:close/>
                  <a:moveTo>
                    <a:pt x="158" y="217"/>
                  </a:moveTo>
                  <a:cubicBezTo>
                    <a:pt x="159" y="215"/>
                    <a:pt x="159" y="213"/>
                    <a:pt x="161" y="212"/>
                  </a:cubicBezTo>
                  <a:cubicBezTo>
                    <a:pt x="161" y="212"/>
                    <a:pt x="162" y="211"/>
                    <a:pt x="163" y="211"/>
                  </a:cubicBezTo>
                  <a:cubicBezTo>
                    <a:pt x="163" y="212"/>
                    <a:pt x="163" y="213"/>
                    <a:pt x="163" y="214"/>
                  </a:cubicBezTo>
                  <a:cubicBezTo>
                    <a:pt x="162" y="217"/>
                    <a:pt x="162" y="217"/>
                    <a:pt x="162" y="217"/>
                  </a:cubicBezTo>
                  <a:cubicBezTo>
                    <a:pt x="162" y="218"/>
                    <a:pt x="161" y="219"/>
                    <a:pt x="161" y="219"/>
                  </a:cubicBezTo>
                  <a:cubicBezTo>
                    <a:pt x="160" y="221"/>
                    <a:pt x="160" y="222"/>
                    <a:pt x="159" y="223"/>
                  </a:cubicBezTo>
                  <a:cubicBezTo>
                    <a:pt x="159" y="221"/>
                    <a:pt x="158" y="219"/>
                    <a:pt x="158" y="217"/>
                  </a:cubicBezTo>
                  <a:close/>
                  <a:moveTo>
                    <a:pt x="152" y="314"/>
                  </a:moveTo>
                  <a:cubicBezTo>
                    <a:pt x="152" y="315"/>
                    <a:pt x="152" y="315"/>
                    <a:pt x="152" y="315"/>
                  </a:cubicBezTo>
                  <a:cubicBezTo>
                    <a:pt x="153" y="315"/>
                    <a:pt x="153" y="316"/>
                    <a:pt x="153" y="316"/>
                  </a:cubicBezTo>
                  <a:cubicBezTo>
                    <a:pt x="153" y="317"/>
                    <a:pt x="154" y="318"/>
                    <a:pt x="154" y="320"/>
                  </a:cubicBezTo>
                  <a:cubicBezTo>
                    <a:pt x="156" y="326"/>
                    <a:pt x="156" y="326"/>
                    <a:pt x="156" y="326"/>
                  </a:cubicBezTo>
                  <a:cubicBezTo>
                    <a:pt x="156" y="328"/>
                    <a:pt x="157" y="330"/>
                    <a:pt x="157" y="332"/>
                  </a:cubicBezTo>
                  <a:cubicBezTo>
                    <a:pt x="157" y="333"/>
                    <a:pt x="157" y="333"/>
                    <a:pt x="157" y="334"/>
                  </a:cubicBezTo>
                  <a:cubicBezTo>
                    <a:pt x="157" y="335"/>
                    <a:pt x="157" y="335"/>
                    <a:pt x="157" y="335"/>
                  </a:cubicBezTo>
                  <a:cubicBezTo>
                    <a:pt x="157" y="335"/>
                    <a:pt x="157" y="335"/>
                    <a:pt x="157" y="335"/>
                  </a:cubicBezTo>
                  <a:cubicBezTo>
                    <a:pt x="157" y="333"/>
                    <a:pt x="157" y="333"/>
                    <a:pt x="157" y="333"/>
                  </a:cubicBezTo>
                  <a:cubicBezTo>
                    <a:pt x="156" y="333"/>
                    <a:pt x="156" y="333"/>
                    <a:pt x="156" y="332"/>
                  </a:cubicBezTo>
                  <a:cubicBezTo>
                    <a:pt x="156" y="331"/>
                    <a:pt x="155" y="330"/>
                    <a:pt x="155" y="329"/>
                  </a:cubicBezTo>
                  <a:cubicBezTo>
                    <a:pt x="155" y="326"/>
                    <a:pt x="154" y="323"/>
                    <a:pt x="153" y="320"/>
                  </a:cubicBezTo>
                  <a:cubicBezTo>
                    <a:pt x="153" y="318"/>
                    <a:pt x="152" y="316"/>
                    <a:pt x="152" y="314"/>
                  </a:cubicBezTo>
                  <a:close/>
                  <a:moveTo>
                    <a:pt x="151" y="177"/>
                  </a:moveTo>
                  <a:cubicBezTo>
                    <a:pt x="151" y="177"/>
                    <a:pt x="151" y="176"/>
                    <a:pt x="151" y="175"/>
                  </a:cubicBezTo>
                  <a:cubicBezTo>
                    <a:pt x="151" y="175"/>
                    <a:pt x="151" y="174"/>
                    <a:pt x="151" y="174"/>
                  </a:cubicBezTo>
                  <a:cubicBezTo>
                    <a:pt x="151" y="173"/>
                    <a:pt x="151" y="173"/>
                    <a:pt x="151" y="173"/>
                  </a:cubicBezTo>
                  <a:cubicBezTo>
                    <a:pt x="151" y="172"/>
                    <a:pt x="151" y="171"/>
                    <a:pt x="152" y="171"/>
                  </a:cubicBezTo>
                  <a:cubicBezTo>
                    <a:pt x="152" y="170"/>
                    <a:pt x="152" y="169"/>
                    <a:pt x="152" y="168"/>
                  </a:cubicBezTo>
                  <a:cubicBezTo>
                    <a:pt x="152" y="168"/>
                    <a:pt x="152" y="167"/>
                    <a:pt x="152" y="167"/>
                  </a:cubicBezTo>
                  <a:cubicBezTo>
                    <a:pt x="152" y="166"/>
                    <a:pt x="152" y="166"/>
                    <a:pt x="152" y="166"/>
                  </a:cubicBezTo>
                  <a:cubicBezTo>
                    <a:pt x="152" y="165"/>
                    <a:pt x="152" y="165"/>
                    <a:pt x="152" y="165"/>
                  </a:cubicBezTo>
                  <a:cubicBezTo>
                    <a:pt x="152" y="165"/>
                    <a:pt x="152" y="165"/>
                    <a:pt x="152" y="165"/>
                  </a:cubicBezTo>
                  <a:cubicBezTo>
                    <a:pt x="154" y="164"/>
                    <a:pt x="156" y="163"/>
                    <a:pt x="157" y="163"/>
                  </a:cubicBezTo>
                  <a:cubicBezTo>
                    <a:pt x="159" y="164"/>
                    <a:pt x="159" y="165"/>
                    <a:pt x="160" y="167"/>
                  </a:cubicBezTo>
                  <a:cubicBezTo>
                    <a:pt x="161" y="170"/>
                    <a:pt x="160" y="173"/>
                    <a:pt x="160" y="176"/>
                  </a:cubicBezTo>
                  <a:cubicBezTo>
                    <a:pt x="160" y="177"/>
                    <a:pt x="160" y="179"/>
                    <a:pt x="160" y="180"/>
                  </a:cubicBezTo>
                  <a:cubicBezTo>
                    <a:pt x="161" y="182"/>
                    <a:pt x="162" y="182"/>
                    <a:pt x="165" y="183"/>
                  </a:cubicBezTo>
                  <a:cubicBezTo>
                    <a:pt x="165" y="183"/>
                    <a:pt x="166" y="183"/>
                    <a:pt x="168" y="183"/>
                  </a:cubicBezTo>
                  <a:cubicBezTo>
                    <a:pt x="167" y="186"/>
                    <a:pt x="167" y="186"/>
                    <a:pt x="167" y="186"/>
                  </a:cubicBezTo>
                  <a:cubicBezTo>
                    <a:pt x="167" y="187"/>
                    <a:pt x="167" y="187"/>
                    <a:pt x="167" y="188"/>
                  </a:cubicBezTo>
                  <a:cubicBezTo>
                    <a:pt x="167" y="189"/>
                    <a:pt x="166" y="189"/>
                    <a:pt x="166" y="190"/>
                  </a:cubicBezTo>
                  <a:cubicBezTo>
                    <a:pt x="166" y="191"/>
                    <a:pt x="165" y="192"/>
                    <a:pt x="165" y="194"/>
                  </a:cubicBezTo>
                  <a:cubicBezTo>
                    <a:pt x="164" y="195"/>
                    <a:pt x="164" y="196"/>
                    <a:pt x="164" y="197"/>
                  </a:cubicBezTo>
                  <a:cubicBezTo>
                    <a:pt x="164" y="198"/>
                    <a:pt x="163" y="200"/>
                    <a:pt x="163" y="201"/>
                  </a:cubicBezTo>
                  <a:cubicBezTo>
                    <a:pt x="161" y="201"/>
                    <a:pt x="159" y="201"/>
                    <a:pt x="157" y="202"/>
                  </a:cubicBezTo>
                  <a:cubicBezTo>
                    <a:pt x="156" y="203"/>
                    <a:pt x="155" y="203"/>
                    <a:pt x="155" y="203"/>
                  </a:cubicBezTo>
                  <a:cubicBezTo>
                    <a:pt x="155" y="203"/>
                    <a:pt x="155" y="202"/>
                    <a:pt x="155" y="202"/>
                  </a:cubicBezTo>
                  <a:cubicBezTo>
                    <a:pt x="154" y="199"/>
                    <a:pt x="154" y="196"/>
                    <a:pt x="154" y="193"/>
                  </a:cubicBezTo>
                  <a:cubicBezTo>
                    <a:pt x="153" y="192"/>
                    <a:pt x="153" y="191"/>
                    <a:pt x="153" y="191"/>
                  </a:cubicBezTo>
                  <a:cubicBezTo>
                    <a:pt x="153" y="188"/>
                    <a:pt x="153" y="188"/>
                    <a:pt x="153" y="188"/>
                  </a:cubicBezTo>
                  <a:cubicBezTo>
                    <a:pt x="152" y="186"/>
                    <a:pt x="152" y="185"/>
                    <a:pt x="152" y="183"/>
                  </a:cubicBezTo>
                  <a:cubicBezTo>
                    <a:pt x="151" y="181"/>
                    <a:pt x="151" y="179"/>
                    <a:pt x="151" y="177"/>
                  </a:cubicBezTo>
                  <a:close/>
                  <a:moveTo>
                    <a:pt x="84" y="158"/>
                  </a:moveTo>
                  <a:cubicBezTo>
                    <a:pt x="85" y="158"/>
                    <a:pt x="86" y="158"/>
                    <a:pt x="87" y="158"/>
                  </a:cubicBezTo>
                  <a:cubicBezTo>
                    <a:pt x="88" y="158"/>
                    <a:pt x="90" y="158"/>
                    <a:pt x="91" y="158"/>
                  </a:cubicBezTo>
                  <a:cubicBezTo>
                    <a:pt x="91" y="158"/>
                    <a:pt x="91" y="159"/>
                    <a:pt x="91" y="159"/>
                  </a:cubicBezTo>
                  <a:cubicBezTo>
                    <a:pt x="91" y="159"/>
                    <a:pt x="90" y="159"/>
                    <a:pt x="90" y="159"/>
                  </a:cubicBezTo>
                  <a:cubicBezTo>
                    <a:pt x="90" y="159"/>
                    <a:pt x="89" y="159"/>
                    <a:pt x="89" y="159"/>
                  </a:cubicBezTo>
                  <a:cubicBezTo>
                    <a:pt x="88" y="159"/>
                    <a:pt x="87" y="159"/>
                    <a:pt x="86" y="159"/>
                  </a:cubicBezTo>
                  <a:cubicBezTo>
                    <a:pt x="84" y="159"/>
                    <a:pt x="84" y="159"/>
                    <a:pt x="84" y="159"/>
                  </a:cubicBezTo>
                  <a:cubicBezTo>
                    <a:pt x="84" y="159"/>
                    <a:pt x="84" y="159"/>
                    <a:pt x="84" y="159"/>
                  </a:cubicBezTo>
                  <a:cubicBezTo>
                    <a:pt x="84" y="159"/>
                    <a:pt x="84" y="159"/>
                    <a:pt x="84" y="159"/>
                  </a:cubicBezTo>
                  <a:cubicBezTo>
                    <a:pt x="84" y="159"/>
                    <a:pt x="84" y="159"/>
                    <a:pt x="84" y="158"/>
                  </a:cubicBezTo>
                  <a:close/>
                  <a:moveTo>
                    <a:pt x="120" y="171"/>
                  </a:moveTo>
                  <a:cubicBezTo>
                    <a:pt x="120" y="171"/>
                    <a:pt x="119" y="170"/>
                    <a:pt x="118" y="170"/>
                  </a:cubicBezTo>
                  <a:cubicBezTo>
                    <a:pt x="118" y="169"/>
                    <a:pt x="117" y="168"/>
                    <a:pt x="116" y="168"/>
                  </a:cubicBezTo>
                  <a:cubicBezTo>
                    <a:pt x="116" y="167"/>
                    <a:pt x="115" y="167"/>
                    <a:pt x="115" y="166"/>
                  </a:cubicBezTo>
                  <a:cubicBezTo>
                    <a:pt x="114" y="165"/>
                    <a:pt x="113" y="164"/>
                    <a:pt x="111" y="162"/>
                  </a:cubicBezTo>
                  <a:cubicBezTo>
                    <a:pt x="111" y="162"/>
                    <a:pt x="111" y="162"/>
                    <a:pt x="110" y="161"/>
                  </a:cubicBezTo>
                  <a:cubicBezTo>
                    <a:pt x="110" y="161"/>
                    <a:pt x="109" y="161"/>
                    <a:pt x="109" y="161"/>
                  </a:cubicBezTo>
                  <a:cubicBezTo>
                    <a:pt x="108" y="160"/>
                    <a:pt x="107" y="160"/>
                    <a:pt x="106" y="160"/>
                  </a:cubicBezTo>
                  <a:cubicBezTo>
                    <a:pt x="105" y="159"/>
                    <a:pt x="105" y="159"/>
                    <a:pt x="104" y="159"/>
                  </a:cubicBezTo>
                  <a:cubicBezTo>
                    <a:pt x="103" y="159"/>
                    <a:pt x="103" y="159"/>
                    <a:pt x="103" y="159"/>
                  </a:cubicBezTo>
                  <a:cubicBezTo>
                    <a:pt x="102" y="159"/>
                    <a:pt x="102" y="159"/>
                    <a:pt x="101" y="159"/>
                  </a:cubicBezTo>
                  <a:cubicBezTo>
                    <a:pt x="101" y="159"/>
                    <a:pt x="101" y="158"/>
                    <a:pt x="100" y="158"/>
                  </a:cubicBezTo>
                  <a:cubicBezTo>
                    <a:pt x="100" y="158"/>
                    <a:pt x="100" y="158"/>
                    <a:pt x="99" y="158"/>
                  </a:cubicBezTo>
                  <a:cubicBezTo>
                    <a:pt x="99" y="158"/>
                    <a:pt x="98" y="158"/>
                    <a:pt x="98" y="158"/>
                  </a:cubicBezTo>
                  <a:cubicBezTo>
                    <a:pt x="97" y="157"/>
                    <a:pt x="97" y="157"/>
                    <a:pt x="97" y="157"/>
                  </a:cubicBezTo>
                  <a:cubicBezTo>
                    <a:pt x="96" y="157"/>
                    <a:pt x="96" y="157"/>
                    <a:pt x="95" y="156"/>
                  </a:cubicBezTo>
                  <a:cubicBezTo>
                    <a:pt x="95" y="156"/>
                    <a:pt x="94" y="156"/>
                    <a:pt x="94" y="156"/>
                  </a:cubicBezTo>
                  <a:cubicBezTo>
                    <a:pt x="93" y="156"/>
                    <a:pt x="92" y="156"/>
                    <a:pt x="91" y="156"/>
                  </a:cubicBezTo>
                  <a:cubicBezTo>
                    <a:pt x="90" y="156"/>
                    <a:pt x="88" y="156"/>
                    <a:pt x="87" y="156"/>
                  </a:cubicBezTo>
                  <a:cubicBezTo>
                    <a:pt x="86" y="156"/>
                    <a:pt x="85" y="156"/>
                    <a:pt x="84" y="156"/>
                  </a:cubicBezTo>
                  <a:cubicBezTo>
                    <a:pt x="84" y="155"/>
                    <a:pt x="85" y="155"/>
                    <a:pt x="85" y="154"/>
                  </a:cubicBezTo>
                  <a:cubicBezTo>
                    <a:pt x="86" y="152"/>
                    <a:pt x="87" y="151"/>
                    <a:pt x="89" y="150"/>
                  </a:cubicBezTo>
                  <a:cubicBezTo>
                    <a:pt x="92" y="147"/>
                    <a:pt x="97" y="148"/>
                    <a:pt x="100" y="150"/>
                  </a:cubicBezTo>
                  <a:cubicBezTo>
                    <a:pt x="102" y="152"/>
                    <a:pt x="104" y="154"/>
                    <a:pt x="106" y="155"/>
                  </a:cubicBezTo>
                  <a:cubicBezTo>
                    <a:pt x="107" y="156"/>
                    <a:pt x="108" y="157"/>
                    <a:pt x="109" y="156"/>
                  </a:cubicBezTo>
                  <a:cubicBezTo>
                    <a:pt x="110" y="155"/>
                    <a:pt x="109" y="155"/>
                    <a:pt x="110" y="154"/>
                  </a:cubicBezTo>
                  <a:cubicBezTo>
                    <a:pt x="112" y="152"/>
                    <a:pt x="112" y="153"/>
                    <a:pt x="115" y="154"/>
                  </a:cubicBezTo>
                  <a:cubicBezTo>
                    <a:pt x="117" y="155"/>
                    <a:pt x="118" y="156"/>
                    <a:pt x="120" y="157"/>
                  </a:cubicBezTo>
                  <a:cubicBezTo>
                    <a:pt x="120" y="157"/>
                    <a:pt x="120" y="157"/>
                    <a:pt x="120" y="158"/>
                  </a:cubicBezTo>
                  <a:cubicBezTo>
                    <a:pt x="120" y="159"/>
                    <a:pt x="120" y="161"/>
                    <a:pt x="120" y="162"/>
                  </a:cubicBezTo>
                  <a:cubicBezTo>
                    <a:pt x="120" y="162"/>
                    <a:pt x="120" y="162"/>
                    <a:pt x="120" y="162"/>
                  </a:cubicBezTo>
                  <a:cubicBezTo>
                    <a:pt x="116" y="164"/>
                    <a:pt x="117" y="166"/>
                    <a:pt x="120" y="168"/>
                  </a:cubicBezTo>
                  <a:cubicBezTo>
                    <a:pt x="120" y="169"/>
                    <a:pt x="120" y="170"/>
                    <a:pt x="120" y="171"/>
                  </a:cubicBezTo>
                  <a:close/>
                  <a:moveTo>
                    <a:pt x="122" y="158"/>
                  </a:moveTo>
                  <a:cubicBezTo>
                    <a:pt x="122" y="159"/>
                    <a:pt x="122" y="160"/>
                    <a:pt x="121" y="161"/>
                  </a:cubicBezTo>
                  <a:cubicBezTo>
                    <a:pt x="121" y="160"/>
                    <a:pt x="121" y="159"/>
                    <a:pt x="121" y="158"/>
                  </a:cubicBezTo>
                  <a:cubicBezTo>
                    <a:pt x="121" y="157"/>
                    <a:pt x="121" y="157"/>
                    <a:pt x="121" y="157"/>
                  </a:cubicBezTo>
                  <a:cubicBezTo>
                    <a:pt x="122" y="158"/>
                    <a:pt x="122" y="158"/>
                    <a:pt x="122" y="158"/>
                  </a:cubicBezTo>
                  <a:close/>
                  <a:moveTo>
                    <a:pt x="126" y="178"/>
                  </a:moveTo>
                  <a:cubicBezTo>
                    <a:pt x="126" y="178"/>
                    <a:pt x="126" y="177"/>
                    <a:pt x="126" y="177"/>
                  </a:cubicBezTo>
                  <a:cubicBezTo>
                    <a:pt x="125" y="177"/>
                    <a:pt x="125" y="176"/>
                    <a:pt x="125" y="176"/>
                  </a:cubicBezTo>
                  <a:cubicBezTo>
                    <a:pt x="125" y="176"/>
                    <a:pt x="124" y="175"/>
                    <a:pt x="124" y="175"/>
                  </a:cubicBezTo>
                  <a:cubicBezTo>
                    <a:pt x="124" y="174"/>
                    <a:pt x="123" y="173"/>
                    <a:pt x="122" y="173"/>
                  </a:cubicBezTo>
                  <a:cubicBezTo>
                    <a:pt x="122" y="173"/>
                    <a:pt x="122" y="173"/>
                    <a:pt x="122" y="173"/>
                  </a:cubicBezTo>
                  <a:cubicBezTo>
                    <a:pt x="122" y="172"/>
                    <a:pt x="122" y="170"/>
                    <a:pt x="122" y="169"/>
                  </a:cubicBezTo>
                  <a:cubicBezTo>
                    <a:pt x="123" y="170"/>
                    <a:pt x="124" y="170"/>
                    <a:pt x="125" y="171"/>
                  </a:cubicBezTo>
                  <a:cubicBezTo>
                    <a:pt x="125" y="172"/>
                    <a:pt x="125" y="172"/>
                    <a:pt x="125" y="173"/>
                  </a:cubicBezTo>
                  <a:cubicBezTo>
                    <a:pt x="125" y="175"/>
                    <a:pt x="126" y="176"/>
                    <a:pt x="126" y="178"/>
                  </a:cubicBezTo>
                  <a:close/>
                  <a:moveTo>
                    <a:pt x="141" y="144"/>
                  </a:moveTo>
                  <a:cubicBezTo>
                    <a:pt x="140" y="145"/>
                    <a:pt x="140" y="145"/>
                    <a:pt x="139" y="145"/>
                  </a:cubicBezTo>
                  <a:cubicBezTo>
                    <a:pt x="139" y="145"/>
                    <a:pt x="139" y="145"/>
                    <a:pt x="138" y="145"/>
                  </a:cubicBezTo>
                  <a:cubicBezTo>
                    <a:pt x="138" y="143"/>
                    <a:pt x="137" y="142"/>
                    <a:pt x="136" y="141"/>
                  </a:cubicBezTo>
                  <a:cubicBezTo>
                    <a:pt x="138" y="141"/>
                    <a:pt x="140" y="143"/>
                    <a:pt x="141" y="144"/>
                  </a:cubicBezTo>
                  <a:close/>
                  <a:moveTo>
                    <a:pt x="142" y="200"/>
                  </a:moveTo>
                  <a:cubicBezTo>
                    <a:pt x="142" y="202"/>
                    <a:pt x="142" y="204"/>
                    <a:pt x="143" y="207"/>
                  </a:cubicBezTo>
                  <a:cubicBezTo>
                    <a:pt x="142" y="206"/>
                    <a:pt x="142" y="205"/>
                    <a:pt x="140" y="204"/>
                  </a:cubicBezTo>
                  <a:cubicBezTo>
                    <a:pt x="140" y="203"/>
                    <a:pt x="139" y="202"/>
                    <a:pt x="139" y="201"/>
                  </a:cubicBezTo>
                  <a:cubicBezTo>
                    <a:pt x="138" y="200"/>
                    <a:pt x="138" y="198"/>
                    <a:pt x="137" y="196"/>
                  </a:cubicBezTo>
                  <a:cubicBezTo>
                    <a:pt x="137" y="196"/>
                    <a:pt x="137" y="196"/>
                    <a:pt x="137" y="195"/>
                  </a:cubicBezTo>
                  <a:cubicBezTo>
                    <a:pt x="136" y="195"/>
                    <a:pt x="136" y="194"/>
                    <a:pt x="136" y="194"/>
                  </a:cubicBezTo>
                  <a:cubicBezTo>
                    <a:pt x="135" y="193"/>
                    <a:pt x="135" y="193"/>
                    <a:pt x="134" y="193"/>
                  </a:cubicBezTo>
                  <a:cubicBezTo>
                    <a:pt x="134" y="192"/>
                    <a:pt x="134" y="192"/>
                    <a:pt x="134" y="192"/>
                  </a:cubicBezTo>
                  <a:cubicBezTo>
                    <a:pt x="135" y="191"/>
                    <a:pt x="137" y="189"/>
                    <a:pt x="137" y="189"/>
                  </a:cubicBezTo>
                  <a:cubicBezTo>
                    <a:pt x="137" y="185"/>
                    <a:pt x="134" y="185"/>
                    <a:pt x="131" y="185"/>
                  </a:cubicBezTo>
                  <a:cubicBezTo>
                    <a:pt x="131" y="184"/>
                    <a:pt x="131" y="184"/>
                    <a:pt x="131" y="183"/>
                  </a:cubicBezTo>
                  <a:cubicBezTo>
                    <a:pt x="131" y="183"/>
                    <a:pt x="131" y="183"/>
                    <a:pt x="131" y="183"/>
                  </a:cubicBezTo>
                  <a:cubicBezTo>
                    <a:pt x="131" y="182"/>
                    <a:pt x="131" y="182"/>
                    <a:pt x="131" y="182"/>
                  </a:cubicBezTo>
                  <a:cubicBezTo>
                    <a:pt x="130" y="181"/>
                    <a:pt x="130" y="181"/>
                    <a:pt x="130" y="181"/>
                  </a:cubicBezTo>
                  <a:cubicBezTo>
                    <a:pt x="129" y="178"/>
                    <a:pt x="128" y="175"/>
                    <a:pt x="128" y="173"/>
                  </a:cubicBezTo>
                  <a:cubicBezTo>
                    <a:pt x="128" y="173"/>
                    <a:pt x="128" y="172"/>
                    <a:pt x="128" y="172"/>
                  </a:cubicBezTo>
                  <a:cubicBezTo>
                    <a:pt x="131" y="173"/>
                    <a:pt x="133" y="174"/>
                    <a:pt x="136" y="174"/>
                  </a:cubicBezTo>
                  <a:cubicBezTo>
                    <a:pt x="137" y="174"/>
                    <a:pt x="138" y="174"/>
                    <a:pt x="138" y="174"/>
                  </a:cubicBezTo>
                  <a:cubicBezTo>
                    <a:pt x="138" y="176"/>
                    <a:pt x="138" y="177"/>
                    <a:pt x="139" y="179"/>
                  </a:cubicBezTo>
                  <a:cubicBezTo>
                    <a:pt x="140" y="190"/>
                    <a:pt x="140" y="190"/>
                    <a:pt x="140" y="190"/>
                  </a:cubicBezTo>
                  <a:cubicBezTo>
                    <a:pt x="141" y="195"/>
                    <a:pt x="141" y="195"/>
                    <a:pt x="141" y="195"/>
                  </a:cubicBezTo>
                  <a:cubicBezTo>
                    <a:pt x="141" y="196"/>
                    <a:pt x="141" y="197"/>
                    <a:pt x="141" y="198"/>
                  </a:cubicBezTo>
                  <a:cubicBezTo>
                    <a:pt x="141" y="198"/>
                    <a:pt x="141" y="199"/>
                    <a:pt x="142" y="200"/>
                  </a:cubicBezTo>
                  <a:close/>
                  <a:moveTo>
                    <a:pt x="146" y="182"/>
                  </a:moveTo>
                  <a:cubicBezTo>
                    <a:pt x="146" y="185"/>
                    <a:pt x="145" y="187"/>
                    <a:pt x="145" y="190"/>
                  </a:cubicBezTo>
                  <a:cubicBezTo>
                    <a:pt x="145" y="191"/>
                    <a:pt x="145" y="193"/>
                    <a:pt x="145" y="195"/>
                  </a:cubicBezTo>
                  <a:cubicBezTo>
                    <a:pt x="145" y="195"/>
                    <a:pt x="145" y="195"/>
                    <a:pt x="145" y="195"/>
                  </a:cubicBezTo>
                  <a:cubicBezTo>
                    <a:pt x="145" y="195"/>
                    <a:pt x="145" y="195"/>
                    <a:pt x="145" y="194"/>
                  </a:cubicBezTo>
                  <a:cubicBezTo>
                    <a:pt x="144" y="189"/>
                    <a:pt x="144" y="189"/>
                    <a:pt x="144" y="189"/>
                  </a:cubicBezTo>
                  <a:cubicBezTo>
                    <a:pt x="142" y="179"/>
                    <a:pt x="142" y="179"/>
                    <a:pt x="142" y="179"/>
                  </a:cubicBezTo>
                  <a:cubicBezTo>
                    <a:pt x="142" y="177"/>
                    <a:pt x="142" y="175"/>
                    <a:pt x="142" y="173"/>
                  </a:cubicBezTo>
                  <a:cubicBezTo>
                    <a:pt x="143" y="172"/>
                    <a:pt x="143" y="172"/>
                    <a:pt x="144" y="171"/>
                  </a:cubicBezTo>
                  <a:cubicBezTo>
                    <a:pt x="144" y="171"/>
                    <a:pt x="145" y="170"/>
                    <a:pt x="145" y="170"/>
                  </a:cubicBezTo>
                  <a:cubicBezTo>
                    <a:pt x="145" y="171"/>
                    <a:pt x="145" y="171"/>
                    <a:pt x="145" y="171"/>
                  </a:cubicBezTo>
                  <a:cubicBezTo>
                    <a:pt x="145" y="174"/>
                    <a:pt x="145" y="177"/>
                    <a:pt x="146" y="180"/>
                  </a:cubicBezTo>
                  <a:cubicBezTo>
                    <a:pt x="146" y="181"/>
                    <a:pt x="146" y="182"/>
                    <a:pt x="146" y="182"/>
                  </a:cubicBezTo>
                  <a:close/>
                  <a:moveTo>
                    <a:pt x="148" y="234"/>
                  </a:moveTo>
                  <a:cubicBezTo>
                    <a:pt x="146" y="234"/>
                    <a:pt x="147" y="233"/>
                    <a:pt x="146" y="232"/>
                  </a:cubicBezTo>
                  <a:cubicBezTo>
                    <a:pt x="145" y="229"/>
                    <a:pt x="144" y="226"/>
                    <a:pt x="143" y="223"/>
                  </a:cubicBezTo>
                  <a:cubicBezTo>
                    <a:pt x="144" y="223"/>
                    <a:pt x="145" y="222"/>
                    <a:pt x="146" y="222"/>
                  </a:cubicBezTo>
                  <a:cubicBezTo>
                    <a:pt x="146" y="223"/>
                    <a:pt x="146" y="224"/>
                    <a:pt x="146" y="225"/>
                  </a:cubicBezTo>
                  <a:cubicBezTo>
                    <a:pt x="146" y="225"/>
                    <a:pt x="146" y="226"/>
                    <a:pt x="146" y="226"/>
                  </a:cubicBezTo>
                  <a:cubicBezTo>
                    <a:pt x="146" y="227"/>
                    <a:pt x="146" y="227"/>
                    <a:pt x="146" y="228"/>
                  </a:cubicBezTo>
                  <a:cubicBezTo>
                    <a:pt x="146" y="229"/>
                    <a:pt x="147" y="230"/>
                    <a:pt x="147" y="230"/>
                  </a:cubicBezTo>
                  <a:cubicBezTo>
                    <a:pt x="147" y="231"/>
                    <a:pt x="147" y="232"/>
                    <a:pt x="147" y="232"/>
                  </a:cubicBezTo>
                  <a:cubicBezTo>
                    <a:pt x="147" y="233"/>
                    <a:pt x="148" y="233"/>
                    <a:pt x="148" y="233"/>
                  </a:cubicBezTo>
                  <a:cubicBezTo>
                    <a:pt x="148" y="233"/>
                    <a:pt x="148" y="233"/>
                    <a:pt x="148" y="233"/>
                  </a:cubicBezTo>
                  <a:lnTo>
                    <a:pt x="148" y="234"/>
                  </a:lnTo>
                  <a:close/>
                  <a:moveTo>
                    <a:pt x="150" y="166"/>
                  </a:moveTo>
                  <a:cubicBezTo>
                    <a:pt x="150" y="166"/>
                    <a:pt x="150" y="166"/>
                    <a:pt x="150" y="166"/>
                  </a:cubicBezTo>
                  <a:cubicBezTo>
                    <a:pt x="150" y="166"/>
                    <a:pt x="150" y="166"/>
                    <a:pt x="150" y="166"/>
                  </a:cubicBezTo>
                  <a:cubicBezTo>
                    <a:pt x="150" y="166"/>
                    <a:pt x="150" y="166"/>
                    <a:pt x="150" y="166"/>
                  </a:cubicBezTo>
                  <a:cubicBezTo>
                    <a:pt x="150" y="166"/>
                    <a:pt x="150" y="166"/>
                    <a:pt x="150" y="166"/>
                  </a:cubicBezTo>
                  <a:close/>
                  <a:moveTo>
                    <a:pt x="150" y="205"/>
                  </a:moveTo>
                  <a:cubicBezTo>
                    <a:pt x="150" y="205"/>
                    <a:pt x="150" y="205"/>
                    <a:pt x="150" y="205"/>
                  </a:cubicBezTo>
                  <a:cubicBezTo>
                    <a:pt x="149" y="203"/>
                    <a:pt x="149" y="202"/>
                    <a:pt x="149" y="200"/>
                  </a:cubicBezTo>
                  <a:cubicBezTo>
                    <a:pt x="149" y="202"/>
                    <a:pt x="150" y="203"/>
                    <a:pt x="150" y="205"/>
                  </a:cubicBezTo>
                  <a:close/>
                  <a:moveTo>
                    <a:pt x="149" y="271"/>
                  </a:moveTo>
                  <a:cubicBezTo>
                    <a:pt x="148" y="270"/>
                    <a:pt x="148" y="270"/>
                    <a:pt x="147" y="269"/>
                  </a:cubicBezTo>
                  <a:cubicBezTo>
                    <a:pt x="146" y="269"/>
                    <a:pt x="146" y="268"/>
                    <a:pt x="145" y="268"/>
                  </a:cubicBezTo>
                  <a:cubicBezTo>
                    <a:pt x="144" y="267"/>
                    <a:pt x="144" y="267"/>
                    <a:pt x="144" y="267"/>
                  </a:cubicBezTo>
                  <a:cubicBezTo>
                    <a:pt x="143" y="266"/>
                    <a:pt x="143" y="266"/>
                    <a:pt x="143" y="266"/>
                  </a:cubicBezTo>
                  <a:cubicBezTo>
                    <a:pt x="142" y="265"/>
                    <a:pt x="142" y="265"/>
                    <a:pt x="142" y="265"/>
                  </a:cubicBezTo>
                  <a:cubicBezTo>
                    <a:pt x="141" y="264"/>
                    <a:pt x="139" y="264"/>
                    <a:pt x="138" y="263"/>
                  </a:cubicBezTo>
                  <a:cubicBezTo>
                    <a:pt x="137" y="262"/>
                    <a:pt x="136" y="262"/>
                    <a:pt x="135" y="261"/>
                  </a:cubicBezTo>
                  <a:cubicBezTo>
                    <a:pt x="134" y="261"/>
                    <a:pt x="133" y="260"/>
                    <a:pt x="132" y="259"/>
                  </a:cubicBezTo>
                  <a:cubicBezTo>
                    <a:pt x="130" y="257"/>
                    <a:pt x="129" y="255"/>
                    <a:pt x="128" y="253"/>
                  </a:cubicBezTo>
                  <a:cubicBezTo>
                    <a:pt x="127" y="250"/>
                    <a:pt x="126" y="248"/>
                    <a:pt x="125" y="245"/>
                  </a:cubicBezTo>
                  <a:cubicBezTo>
                    <a:pt x="123" y="241"/>
                    <a:pt x="122" y="237"/>
                    <a:pt x="121" y="233"/>
                  </a:cubicBezTo>
                  <a:cubicBezTo>
                    <a:pt x="121" y="231"/>
                    <a:pt x="120" y="229"/>
                    <a:pt x="120" y="227"/>
                  </a:cubicBezTo>
                  <a:cubicBezTo>
                    <a:pt x="120" y="227"/>
                    <a:pt x="120" y="226"/>
                    <a:pt x="119" y="226"/>
                  </a:cubicBezTo>
                  <a:cubicBezTo>
                    <a:pt x="119" y="226"/>
                    <a:pt x="119" y="226"/>
                    <a:pt x="119" y="226"/>
                  </a:cubicBezTo>
                  <a:cubicBezTo>
                    <a:pt x="119" y="224"/>
                    <a:pt x="119" y="223"/>
                    <a:pt x="118" y="222"/>
                  </a:cubicBezTo>
                  <a:cubicBezTo>
                    <a:pt x="118" y="221"/>
                    <a:pt x="118" y="221"/>
                    <a:pt x="118" y="220"/>
                  </a:cubicBezTo>
                  <a:cubicBezTo>
                    <a:pt x="118" y="220"/>
                    <a:pt x="118" y="220"/>
                    <a:pt x="119" y="220"/>
                  </a:cubicBezTo>
                  <a:cubicBezTo>
                    <a:pt x="121" y="219"/>
                    <a:pt x="124" y="220"/>
                    <a:pt x="127" y="219"/>
                  </a:cubicBezTo>
                  <a:cubicBezTo>
                    <a:pt x="127" y="218"/>
                    <a:pt x="126" y="217"/>
                    <a:pt x="126" y="216"/>
                  </a:cubicBezTo>
                  <a:cubicBezTo>
                    <a:pt x="128" y="216"/>
                    <a:pt x="129" y="218"/>
                    <a:pt x="130" y="220"/>
                  </a:cubicBezTo>
                  <a:cubicBezTo>
                    <a:pt x="131" y="220"/>
                    <a:pt x="131" y="220"/>
                    <a:pt x="131" y="220"/>
                  </a:cubicBezTo>
                  <a:cubicBezTo>
                    <a:pt x="131" y="221"/>
                    <a:pt x="131" y="221"/>
                    <a:pt x="131" y="221"/>
                  </a:cubicBezTo>
                  <a:cubicBezTo>
                    <a:pt x="131" y="222"/>
                    <a:pt x="131" y="222"/>
                    <a:pt x="131" y="222"/>
                  </a:cubicBezTo>
                  <a:cubicBezTo>
                    <a:pt x="131" y="223"/>
                    <a:pt x="132" y="223"/>
                    <a:pt x="132" y="224"/>
                  </a:cubicBezTo>
                  <a:cubicBezTo>
                    <a:pt x="132" y="225"/>
                    <a:pt x="132" y="227"/>
                    <a:pt x="133" y="228"/>
                  </a:cubicBezTo>
                  <a:cubicBezTo>
                    <a:pt x="133" y="229"/>
                    <a:pt x="133" y="229"/>
                    <a:pt x="133" y="230"/>
                  </a:cubicBezTo>
                  <a:cubicBezTo>
                    <a:pt x="134" y="230"/>
                    <a:pt x="134" y="231"/>
                    <a:pt x="134" y="231"/>
                  </a:cubicBezTo>
                  <a:cubicBezTo>
                    <a:pt x="134" y="232"/>
                    <a:pt x="134" y="232"/>
                    <a:pt x="134" y="232"/>
                  </a:cubicBezTo>
                  <a:cubicBezTo>
                    <a:pt x="135" y="233"/>
                    <a:pt x="136" y="234"/>
                    <a:pt x="136" y="236"/>
                  </a:cubicBezTo>
                  <a:cubicBezTo>
                    <a:pt x="138" y="238"/>
                    <a:pt x="139" y="240"/>
                    <a:pt x="140" y="243"/>
                  </a:cubicBezTo>
                  <a:cubicBezTo>
                    <a:pt x="141" y="244"/>
                    <a:pt x="142" y="245"/>
                    <a:pt x="143" y="246"/>
                  </a:cubicBezTo>
                  <a:cubicBezTo>
                    <a:pt x="143" y="247"/>
                    <a:pt x="144" y="248"/>
                    <a:pt x="144" y="249"/>
                  </a:cubicBezTo>
                  <a:cubicBezTo>
                    <a:pt x="145" y="250"/>
                    <a:pt x="145" y="250"/>
                    <a:pt x="145" y="251"/>
                  </a:cubicBezTo>
                  <a:cubicBezTo>
                    <a:pt x="145" y="251"/>
                    <a:pt x="145" y="252"/>
                    <a:pt x="146" y="253"/>
                  </a:cubicBezTo>
                  <a:cubicBezTo>
                    <a:pt x="146" y="254"/>
                    <a:pt x="147" y="255"/>
                    <a:pt x="147" y="256"/>
                  </a:cubicBezTo>
                  <a:cubicBezTo>
                    <a:pt x="147" y="257"/>
                    <a:pt x="147" y="257"/>
                    <a:pt x="147" y="258"/>
                  </a:cubicBezTo>
                  <a:cubicBezTo>
                    <a:pt x="147" y="259"/>
                    <a:pt x="148" y="259"/>
                    <a:pt x="148" y="260"/>
                  </a:cubicBezTo>
                  <a:cubicBezTo>
                    <a:pt x="148" y="262"/>
                    <a:pt x="149" y="263"/>
                    <a:pt x="149" y="264"/>
                  </a:cubicBezTo>
                  <a:cubicBezTo>
                    <a:pt x="149" y="265"/>
                    <a:pt x="150" y="266"/>
                    <a:pt x="150" y="268"/>
                  </a:cubicBezTo>
                  <a:cubicBezTo>
                    <a:pt x="150" y="268"/>
                    <a:pt x="150" y="269"/>
                    <a:pt x="150" y="269"/>
                  </a:cubicBezTo>
                  <a:cubicBezTo>
                    <a:pt x="150" y="270"/>
                    <a:pt x="150" y="270"/>
                    <a:pt x="150" y="270"/>
                  </a:cubicBezTo>
                  <a:cubicBezTo>
                    <a:pt x="150" y="271"/>
                    <a:pt x="150" y="271"/>
                    <a:pt x="150" y="271"/>
                  </a:cubicBezTo>
                  <a:cubicBezTo>
                    <a:pt x="150" y="273"/>
                    <a:pt x="150" y="275"/>
                    <a:pt x="151" y="277"/>
                  </a:cubicBezTo>
                  <a:cubicBezTo>
                    <a:pt x="150" y="277"/>
                    <a:pt x="150" y="277"/>
                    <a:pt x="150" y="277"/>
                  </a:cubicBezTo>
                  <a:cubicBezTo>
                    <a:pt x="150" y="276"/>
                    <a:pt x="150" y="276"/>
                    <a:pt x="150" y="276"/>
                  </a:cubicBezTo>
                  <a:cubicBezTo>
                    <a:pt x="150" y="276"/>
                    <a:pt x="150" y="276"/>
                    <a:pt x="150" y="276"/>
                  </a:cubicBezTo>
                  <a:cubicBezTo>
                    <a:pt x="150" y="276"/>
                    <a:pt x="150" y="275"/>
                    <a:pt x="150" y="274"/>
                  </a:cubicBezTo>
                  <a:cubicBezTo>
                    <a:pt x="150" y="274"/>
                    <a:pt x="150" y="274"/>
                    <a:pt x="150" y="273"/>
                  </a:cubicBezTo>
                  <a:cubicBezTo>
                    <a:pt x="150" y="273"/>
                    <a:pt x="149" y="272"/>
                    <a:pt x="149" y="271"/>
                  </a:cubicBezTo>
                  <a:close/>
                  <a:moveTo>
                    <a:pt x="137" y="268"/>
                  </a:moveTo>
                  <a:cubicBezTo>
                    <a:pt x="138" y="269"/>
                    <a:pt x="138" y="269"/>
                    <a:pt x="139" y="270"/>
                  </a:cubicBezTo>
                  <a:cubicBezTo>
                    <a:pt x="140" y="270"/>
                    <a:pt x="140" y="270"/>
                    <a:pt x="140" y="270"/>
                  </a:cubicBezTo>
                  <a:cubicBezTo>
                    <a:pt x="140" y="270"/>
                    <a:pt x="140" y="271"/>
                    <a:pt x="140" y="271"/>
                  </a:cubicBezTo>
                  <a:cubicBezTo>
                    <a:pt x="142" y="272"/>
                    <a:pt x="142" y="272"/>
                    <a:pt x="142" y="272"/>
                  </a:cubicBezTo>
                  <a:cubicBezTo>
                    <a:pt x="143" y="272"/>
                    <a:pt x="143" y="273"/>
                    <a:pt x="143" y="273"/>
                  </a:cubicBezTo>
                  <a:cubicBezTo>
                    <a:pt x="144" y="274"/>
                    <a:pt x="144" y="274"/>
                    <a:pt x="144" y="274"/>
                  </a:cubicBezTo>
                  <a:cubicBezTo>
                    <a:pt x="144" y="274"/>
                    <a:pt x="144" y="274"/>
                    <a:pt x="144" y="275"/>
                  </a:cubicBezTo>
                  <a:cubicBezTo>
                    <a:pt x="144" y="276"/>
                    <a:pt x="145" y="276"/>
                    <a:pt x="145" y="277"/>
                  </a:cubicBezTo>
                  <a:cubicBezTo>
                    <a:pt x="145" y="278"/>
                    <a:pt x="145" y="278"/>
                    <a:pt x="145" y="278"/>
                  </a:cubicBezTo>
                  <a:cubicBezTo>
                    <a:pt x="145" y="278"/>
                    <a:pt x="145" y="279"/>
                    <a:pt x="145" y="279"/>
                  </a:cubicBezTo>
                  <a:cubicBezTo>
                    <a:pt x="146" y="280"/>
                    <a:pt x="146" y="280"/>
                    <a:pt x="146" y="280"/>
                  </a:cubicBezTo>
                  <a:cubicBezTo>
                    <a:pt x="146" y="282"/>
                    <a:pt x="146" y="282"/>
                    <a:pt x="146" y="282"/>
                  </a:cubicBezTo>
                  <a:cubicBezTo>
                    <a:pt x="147" y="283"/>
                    <a:pt x="147" y="284"/>
                    <a:pt x="148" y="285"/>
                  </a:cubicBezTo>
                  <a:cubicBezTo>
                    <a:pt x="148" y="286"/>
                    <a:pt x="148" y="287"/>
                    <a:pt x="149" y="288"/>
                  </a:cubicBezTo>
                  <a:cubicBezTo>
                    <a:pt x="145" y="280"/>
                    <a:pt x="145" y="280"/>
                    <a:pt x="145" y="280"/>
                  </a:cubicBezTo>
                  <a:cubicBezTo>
                    <a:pt x="143" y="276"/>
                    <a:pt x="141" y="271"/>
                    <a:pt x="137" y="268"/>
                  </a:cubicBezTo>
                  <a:close/>
                  <a:moveTo>
                    <a:pt x="127" y="278"/>
                  </a:moveTo>
                  <a:cubicBezTo>
                    <a:pt x="132" y="283"/>
                    <a:pt x="136" y="288"/>
                    <a:pt x="139" y="293"/>
                  </a:cubicBezTo>
                  <a:cubicBezTo>
                    <a:pt x="140" y="294"/>
                    <a:pt x="141" y="295"/>
                    <a:pt x="142" y="296"/>
                  </a:cubicBezTo>
                  <a:cubicBezTo>
                    <a:pt x="142" y="296"/>
                    <a:pt x="142" y="297"/>
                    <a:pt x="142" y="297"/>
                  </a:cubicBezTo>
                  <a:cubicBezTo>
                    <a:pt x="141" y="296"/>
                    <a:pt x="140" y="295"/>
                    <a:pt x="139" y="294"/>
                  </a:cubicBezTo>
                  <a:cubicBezTo>
                    <a:pt x="137" y="292"/>
                    <a:pt x="137" y="292"/>
                    <a:pt x="137" y="292"/>
                  </a:cubicBezTo>
                  <a:cubicBezTo>
                    <a:pt x="136" y="292"/>
                    <a:pt x="136" y="291"/>
                    <a:pt x="135" y="291"/>
                  </a:cubicBezTo>
                  <a:cubicBezTo>
                    <a:pt x="134" y="290"/>
                    <a:pt x="133" y="288"/>
                    <a:pt x="133" y="287"/>
                  </a:cubicBezTo>
                  <a:cubicBezTo>
                    <a:pt x="132" y="286"/>
                    <a:pt x="131" y="284"/>
                    <a:pt x="130" y="283"/>
                  </a:cubicBezTo>
                  <a:cubicBezTo>
                    <a:pt x="130" y="282"/>
                    <a:pt x="129" y="281"/>
                    <a:pt x="129" y="280"/>
                  </a:cubicBezTo>
                  <a:cubicBezTo>
                    <a:pt x="128" y="280"/>
                    <a:pt x="128" y="279"/>
                    <a:pt x="127" y="278"/>
                  </a:cubicBezTo>
                  <a:close/>
                  <a:moveTo>
                    <a:pt x="97" y="263"/>
                  </a:moveTo>
                  <a:cubicBezTo>
                    <a:pt x="97" y="263"/>
                    <a:pt x="97" y="263"/>
                    <a:pt x="97" y="263"/>
                  </a:cubicBezTo>
                  <a:cubicBezTo>
                    <a:pt x="97" y="263"/>
                    <a:pt x="98" y="263"/>
                    <a:pt x="98" y="263"/>
                  </a:cubicBezTo>
                  <a:cubicBezTo>
                    <a:pt x="98" y="264"/>
                    <a:pt x="99" y="264"/>
                    <a:pt x="99" y="265"/>
                  </a:cubicBezTo>
                  <a:cubicBezTo>
                    <a:pt x="100" y="266"/>
                    <a:pt x="100" y="266"/>
                    <a:pt x="100" y="266"/>
                  </a:cubicBezTo>
                  <a:cubicBezTo>
                    <a:pt x="101" y="267"/>
                    <a:pt x="101" y="267"/>
                    <a:pt x="101" y="267"/>
                  </a:cubicBezTo>
                  <a:cubicBezTo>
                    <a:pt x="100" y="266"/>
                    <a:pt x="100" y="266"/>
                    <a:pt x="99" y="266"/>
                  </a:cubicBezTo>
                  <a:cubicBezTo>
                    <a:pt x="98" y="265"/>
                    <a:pt x="98" y="264"/>
                    <a:pt x="97" y="263"/>
                  </a:cubicBezTo>
                  <a:close/>
                  <a:moveTo>
                    <a:pt x="101" y="249"/>
                  </a:moveTo>
                  <a:cubicBezTo>
                    <a:pt x="100" y="248"/>
                    <a:pt x="98" y="247"/>
                    <a:pt x="96" y="246"/>
                  </a:cubicBezTo>
                  <a:cubicBezTo>
                    <a:pt x="96" y="245"/>
                    <a:pt x="96" y="244"/>
                    <a:pt x="97" y="243"/>
                  </a:cubicBezTo>
                  <a:cubicBezTo>
                    <a:pt x="99" y="242"/>
                    <a:pt x="102" y="244"/>
                    <a:pt x="104" y="243"/>
                  </a:cubicBezTo>
                  <a:cubicBezTo>
                    <a:pt x="106" y="242"/>
                    <a:pt x="105" y="241"/>
                    <a:pt x="106" y="239"/>
                  </a:cubicBezTo>
                  <a:cubicBezTo>
                    <a:pt x="109" y="238"/>
                    <a:pt x="112" y="238"/>
                    <a:pt x="114" y="235"/>
                  </a:cubicBezTo>
                  <a:cubicBezTo>
                    <a:pt x="115" y="235"/>
                    <a:pt x="116" y="234"/>
                    <a:pt x="116" y="233"/>
                  </a:cubicBezTo>
                  <a:cubicBezTo>
                    <a:pt x="116" y="233"/>
                    <a:pt x="116" y="234"/>
                    <a:pt x="116" y="234"/>
                  </a:cubicBezTo>
                  <a:cubicBezTo>
                    <a:pt x="117" y="234"/>
                    <a:pt x="117" y="235"/>
                    <a:pt x="117" y="235"/>
                  </a:cubicBezTo>
                  <a:cubicBezTo>
                    <a:pt x="117" y="236"/>
                    <a:pt x="117" y="236"/>
                    <a:pt x="117" y="237"/>
                  </a:cubicBezTo>
                  <a:cubicBezTo>
                    <a:pt x="117" y="237"/>
                    <a:pt x="117" y="238"/>
                    <a:pt x="117" y="238"/>
                  </a:cubicBezTo>
                  <a:cubicBezTo>
                    <a:pt x="117" y="239"/>
                    <a:pt x="117" y="239"/>
                    <a:pt x="117" y="239"/>
                  </a:cubicBezTo>
                  <a:cubicBezTo>
                    <a:pt x="117" y="240"/>
                    <a:pt x="117" y="240"/>
                    <a:pt x="117" y="240"/>
                  </a:cubicBezTo>
                  <a:cubicBezTo>
                    <a:pt x="117" y="240"/>
                    <a:pt x="117" y="240"/>
                    <a:pt x="117" y="240"/>
                  </a:cubicBezTo>
                  <a:cubicBezTo>
                    <a:pt x="117" y="243"/>
                    <a:pt x="118" y="245"/>
                    <a:pt x="119" y="247"/>
                  </a:cubicBezTo>
                  <a:cubicBezTo>
                    <a:pt x="119" y="249"/>
                    <a:pt x="120" y="251"/>
                    <a:pt x="121" y="253"/>
                  </a:cubicBezTo>
                  <a:cubicBezTo>
                    <a:pt x="121" y="254"/>
                    <a:pt x="121" y="254"/>
                    <a:pt x="121" y="254"/>
                  </a:cubicBezTo>
                  <a:cubicBezTo>
                    <a:pt x="122" y="257"/>
                    <a:pt x="123" y="259"/>
                    <a:pt x="124" y="261"/>
                  </a:cubicBezTo>
                  <a:cubicBezTo>
                    <a:pt x="125" y="263"/>
                    <a:pt x="126" y="265"/>
                    <a:pt x="128" y="267"/>
                  </a:cubicBezTo>
                  <a:cubicBezTo>
                    <a:pt x="130" y="269"/>
                    <a:pt x="132" y="270"/>
                    <a:pt x="133" y="271"/>
                  </a:cubicBezTo>
                  <a:cubicBezTo>
                    <a:pt x="134" y="272"/>
                    <a:pt x="135" y="274"/>
                    <a:pt x="136" y="276"/>
                  </a:cubicBezTo>
                  <a:cubicBezTo>
                    <a:pt x="137" y="278"/>
                    <a:pt x="137" y="280"/>
                    <a:pt x="138" y="282"/>
                  </a:cubicBezTo>
                  <a:cubicBezTo>
                    <a:pt x="138" y="283"/>
                    <a:pt x="138" y="284"/>
                    <a:pt x="139" y="285"/>
                  </a:cubicBezTo>
                  <a:cubicBezTo>
                    <a:pt x="136" y="282"/>
                    <a:pt x="132" y="278"/>
                    <a:pt x="128" y="275"/>
                  </a:cubicBezTo>
                  <a:cubicBezTo>
                    <a:pt x="128" y="274"/>
                    <a:pt x="128" y="274"/>
                    <a:pt x="128" y="274"/>
                  </a:cubicBezTo>
                  <a:cubicBezTo>
                    <a:pt x="128" y="274"/>
                    <a:pt x="127" y="274"/>
                    <a:pt x="127" y="274"/>
                  </a:cubicBezTo>
                  <a:cubicBezTo>
                    <a:pt x="127" y="274"/>
                    <a:pt x="126" y="273"/>
                    <a:pt x="126" y="273"/>
                  </a:cubicBezTo>
                  <a:cubicBezTo>
                    <a:pt x="125" y="273"/>
                    <a:pt x="124" y="272"/>
                    <a:pt x="123" y="272"/>
                  </a:cubicBezTo>
                  <a:cubicBezTo>
                    <a:pt x="121" y="272"/>
                    <a:pt x="119" y="272"/>
                    <a:pt x="118" y="272"/>
                  </a:cubicBezTo>
                  <a:cubicBezTo>
                    <a:pt x="116" y="272"/>
                    <a:pt x="114" y="272"/>
                    <a:pt x="113" y="272"/>
                  </a:cubicBezTo>
                  <a:cubicBezTo>
                    <a:pt x="113" y="272"/>
                    <a:pt x="113" y="272"/>
                    <a:pt x="112" y="272"/>
                  </a:cubicBezTo>
                  <a:cubicBezTo>
                    <a:pt x="112" y="272"/>
                    <a:pt x="111" y="272"/>
                    <a:pt x="110" y="272"/>
                  </a:cubicBezTo>
                  <a:cubicBezTo>
                    <a:pt x="109" y="272"/>
                    <a:pt x="108" y="271"/>
                    <a:pt x="108" y="271"/>
                  </a:cubicBezTo>
                  <a:cubicBezTo>
                    <a:pt x="106" y="270"/>
                    <a:pt x="105" y="269"/>
                    <a:pt x="104" y="268"/>
                  </a:cubicBezTo>
                  <a:cubicBezTo>
                    <a:pt x="102" y="266"/>
                    <a:pt x="102" y="266"/>
                    <a:pt x="102" y="266"/>
                  </a:cubicBezTo>
                  <a:cubicBezTo>
                    <a:pt x="101" y="265"/>
                    <a:pt x="101" y="265"/>
                    <a:pt x="101" y="265"/>
                  </a:cubicBezTo>
                  <a:cubicBezTo>
                    <a:pt x="101" y="265"/>
                    <a:pt x="101" y="265"/>
                    <a:pt x="101" y="264"/>
                  </a:cubicBezTo>
                  <a:cubicBezTo>
                    <a:pt x="100" y="264"/>
                    <a:pt x="100" y="263"/>
                    <a:pt x="99" y="262"/>
                  </a:cubicBezTo>
                  <a:cubicBezTo>
                    <a:pt x="98" y="262"/>
                    <a:pt x="98" y="262"/>
                    <a:pt x="97" y="262"/>
                  </a:cubicBezTo>
                  <a:cubicBezTo>
                    <a:pt x="97" y="262"/>
                    <a:pt x="96" y="262"/>
                    <a:pt x="96" y="261"/>
                  </a:cubicBezTo>
                  <a:cubicBezTo>
                    <a:pt x="96" y="261"/>
                    <a:pt x="96" y="261"/>
                    <a:pt x="96" y="260"/>
                  </a:cubicBezTo>
                  <a:cubicBezTo>
                    <a:pt x="96" y="258"/>
                    <a:pt x="98" y="257"/>
                    <a:pt x="99" y="255"/>
                  </a:cubicBezTo>
                  <a:cubicBezTo>
                    <a:pt x="102" y="253"/>
                    <a:pt x="104" y="252"/>
                    <a:pt x="101" y="249"/>
                  </a:cubicBezTo>
                  <a:close/>
                  <a:moveTo>
                    <a:pt x="114" y="228"/>
                  </a:moveTo>
                  <a:cubicBezTo>
                    <a:pt x="114" y="228"/>
                    <a:pt x="115" y="227"/>
                    <a:pt x="115" y="227"/>
                  </a:cubicBezTo>
                  <a:cubicBezTo>
                    <a:pt x="115" y="227"/>
                    <a:pt x="115" y="227"/>
                    <a:pt x="115" y="227"/>
                  </a:cubicBezTo>
                  <a:cubicBezTo>
                    <a:pt x="115" y="229"/>
                    <a:pt x="115" y="229"/>
                    <a:pt x="115" y="229"/>
                  </a:cubicBezTo>
                  <a:cubicBezTo>
                    <a:pt x="115" y="229"/>
                    <a:pt x="115" y="230"/>
                    <a:pt x="115" y="230"/>
                  </a:cubicBezTo>
                  <a:cubicBezTo>
                    <a:pt x="115" y="230"/>
                    <a:pt x="114" y="229"/>
                    <a:pt x="114" y="228"/>
                  </a:cubicBezTo>
                  <a:close/>
                  <a:moveTo>
                    <a:pt x="112" y="223"/>
                  </a:moveTo>
                  <a:cubicBezTo>
                    <a:pt x="112" y="222"/>
                    <a:pt x="112" y="222"/>
                    <a:pt x="112" y="222"/>
                  </a:cubicBezTo>
                  <a:cubicBezTo>
                    <a:pt x="113" y="222"/>
                    <a:pt x="113" y="222"/>
                    <a:pt x="113" y="222"/>
                  </a:cubicBezTo>
                  <a:cubicBezTo>
                    <a:pt x="113" y="222"/>
                    <a:pt x="112" y="223"/>
                    <a:pt x="112" y="223"/>
                  </a:cubicBezTo>
                  <a:close/>
                  <a:moveTo>
                    <a:pt x="80" y="166"/>
                  </a:moveTo>
                  <a:cubicBezTo>
                    <a:pt x="80" y="163"/>
                    <a:pt x="81" y="162"/>
                    <a:pt x="82" y="161"/>
                  </a:cubicBezTo>
                  <a:cubicBezTo>
                    <a:pt x="83" y="161"/>
                    <a:pt x="83" y="161"/>
                    <a:pt x="84" y="161"/>
                  </a:cubicBezTo>
                  <a:cubicBezTo>
                    <a:pt x="86" y="161"/>
                    <a:pt x="86" y="161"/>
                    <a:pt x="86" y="161"/>
                  </a:cubicBezTo>
                  <a:cubicBezTo>
                    <a:pt x="87" y="161"/>
                    <a:pt x="88" y="161"/>
                    <a:pt x="89" y="161"/>
                  </a:cubicBezTo>
                  <a:cubicBezTo>
                    <a:pt x="89" y="161"/>
                    <a:pt x="90" y="161"/>
                    <a:pt x="90" y="161"/>
                  </a:cubicBezTo>
                  <a:cubicBezTo>
                    <a:pt x="91" y="161"/>
                    <a:pt x="91" y="161"/>
                    <a:pt x="91" y="161"/>
                  </a:cubicBezTo>
                  <a:cubicBezTo>
                    <a:pt x="91" y="161"/>
                    <a:pt x="92" y="161"/>
                    <a:pt x="92" y="161"/>
                  </a:cubicBezTo>
                  <a:cubicBezTo>
                    <a:pt x="93" y="160"/>
                    <a:pt x="93" y="160"/>
                    <a:pt x="94" y="160"/>
                  </a:cubicBezTo>
                  <a:cubicBezTo>
                    <a:pt x="94" y="160"/>
                    <a:pt x="95" y="160"/>
                    <a:pt x="96" y="160"/>
                  </a:cubicBezTo>
                  <a:cubicBezTo>
                    <a:pt x="96" y="160"/>
                    <a:pt x="97" y="160"/>
                    <a:pt x="97" y="160"/>
                  </a:cubicBezTo>
                  <a:cubicBezTo>
                    <a:pt x="97" y="160"/>
                    <a:pt x="97" y="160"/>
                    <a:pt x="98" y="160"/>
                  </a:cubicBezTo>
                  <a:cubicBezTo>
                    <a:pt x="98" y="160"/>
                    <a:pt x="98" y="161"/>
                    <a:pt x="99" y="161"/>
                  </a:cubicBezTo>
                  <a:cubicBezTo>
                    <a:pt x="99" y="161"/>
                    <a:pt x="99" y="161"/>
                    <a:pt x="99" y="161"/>
                  </a:cubicBezTo>
                  <a:cubicBezTo>
                    <a:pt x="99" y="161"/>
                    <a:pt x="100" y="161"/>
                    <a:pt x="100" y="161"/>
                  </a:cubicBezTo>
                  <a:cubicBezTo>
                    <a:pt x="101" y="162"/>
                    <a:pt x="102" y="163"/>
                    <a:pt x="104" y="164"/>
                  </a:cubicBezTo>
                  <a:cubicBezTo>
                    <a:pt x="108" y="166"/>
                    <a:pt x="108" y="166"/>
                    <a:pt x="108" y="166"/>
                  </a:cubicBezTo>
                  <a:cubicBezTo>
                    <a:pt x="109" y="167"/>
                    <a:pt x="110" y="168"/>
                    <a:pt x="111" y="169"/>
                  </a:cubicBezTo>
                  <a:cubicBezTo>
                    <a:pt x="114" y="171"/>
                    <a:pt x="116" y="173"/>
                    <a:pt x="118" y="175"/>
                  </a:cubicBezTo>
                  <a:cubicBezTo>
                    <a:pt x="119" y="176"/>
                    <a:pt x="120" y="178"/>
                    <a:pt x="121" y="179"/>
                  </a:cubicBezTo>
                  <a:cubicBezTo>
                    <a:pt x="121" y="180"/>
                    <a:pt x="122" y="181"/>
                    <a:pt x="122" y="181"/>
                  </a:cubicBezTo>
                  <a:cubicBezTo>
                    <a:pt x="122" y="181"/>
                    <a:pt x="122" y="182"/>
                    <a:pt x="122" y="182"/>
                  </a:cubicBezTo>
                  <a:cubicBezTo>
                    <a:pt x="123" y="183"/>
                    <a:pt x="123" y="184"/>
                    <a:pt x="124" y="185"/>
                  </a:cubicBezTo>
                  <a:cubicBezTo>
                    <a:pt x="122" y="185"/>
                    <a:pt x="120" y="185"/>
                    <a:pt x="119" y="185"/>
                  </a:cubicBezTo>
                  <a:cubicBezTo>
                    <a:pt x="117" y="185"/>
                    <a:pt x="115" y="186"/>
                    <a:pt x="113" y="186"/>
                  </a:cubicBezTo>
                  <a:cubicBezTo>
                    <a:pt x="111" y="186"/>
                    <a:pt x="108" y="182"/>
                    <a:pt x="108" y="181"/>
                  </a:cubicBezTo>
                  <a:cubicBezTo>
                    <a:pt x="108" y="179"/>
                    <a:pt x="109" y="178"/>
                    <a:pt x="109" y="176"/>
                  </a:cubicBezTo>
                  <a:cubicBezTo>
                    <a:pt x="110" y="172"/>
                    <a:pt x="108" y="169"/>
                    <a:pt x="104" y="168"/>
                  </a:cubicBezTo>
                  <a:cubicBezTo>
                    <a:pt x="99" y="167"/>
                    <a:pt x="96" y="166"/>
                    <a:pt x="92" y="169"/>
                  </a:cubicBezTo>
                  <a:cubicBezTo>
                    <a:pt x="89" y="170"/>
                    <a:pt x="84" y="174"/>
                    <a:pt x="81" y="172"/>
                  </a:cubicBezTo>
                  <a:cubicBezTo>
                    <a:pt x="79" y="171"/>
                    <a:pt x="80" y="167"/>
                    <a:pt x="80" y="16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188" name="Freeform: Shape 187">
            <a:extLst>
              <a:ext uri="{FF2B5EF4-FFF2-40B4-BE49-F238E27FC236}">
                <a16:creationId xmlns="" xmlns:a16="http://schemas.microsoft.com/office/drawing/2014/main" id="{73749C51-1C37-43F2-81B1-5BA8B6267276}"/>
              </a:ext>
            </a:extLst>
          </p:cNvPr>
          <p:cNvSpPr>
            <a:spLocks/>
          </p:cNvSpPr>
          <p:nvPr/>
        </p:nvSpPr>
        <p:spPr bwMode="auto">
          <a:xfrm>
            <a:off x="1" y="6015294"/>
            <a:ext cx="12192001" cy="842706"/>
          </a:xfrm>
          <a:custGeom>
            <a:avLst/>
            <a:gdLst>
              <a:gd name="connsiteX0" fmla="*/ 281874 w 12192001"/>
              <a:gd name="connsiteY0" fmla="*/ 272 h 842706"/>
              <a:gd name="connsiteX1" fmla="*/ 578419 w 12192001"/>
              <a:gd name="connsiteY1" fmla="*/ 44986 h 842706"/>
              <a:gd name="connsiteX2" fmla="*/ 1323048 w 12192001"/>
              <a:gd name="connsiteY2" fmla="*/ 370586 h 842706"/>
              <a:gd name="connsiteX3" fmla="*/ 2079884 w 12192001"/>
              <a:gd name="connsiteY3" fmla="*/ 69406 h 842706"/>
              <a:gd name="connsiteX4" fmla="*/ 3011688 w 12192001"/>
              <a:gd name="connsiteY4" fmla="*/ 219996 h 842706"/>
              <a:gd name="connsiteX5" fmla="*/ 4089976 w 12192001"/>
              <a:gd name="connsiteY5" fmla="*/ 289186 h 842706"/>
              <a:gd name="connsiteX6" fmla="*/ 5233368 w 12192001"/>
              <a:gd name="connsiteY6" fmla="*/ 57196 h 842706"/>
              <a:gd name="connsiteX7" fmla="*/ 5896617 w 12192001"/>
              <a:gd name="connsiteY7" fmla="*/ 285116 h 842706"/>
              <a:gd name="connsiteX8" fmla="*/ 6580211 w 12192001"/>
              <a:gd name="connsiteY8" fmla="*/ 350236 h 842706"/>
              <a:gd name="connsiteX9" fmla="*/ 7064424 w 12192001"/>
              <a:gd name="connsiteY9" fmla="*/ 81616 h 842706"/>
              <a:gd name="connsiteX10" fmla="*/ 7878226 w 12192001"/>
              <a:gd name="connsiteY10" fmla="*/ 134526 h 842706"/>
              <a:gd name="connsiteX11" fmla="*/ 8643200 w 12192001"/>
              <a:gd name="connsiteY11" fmla="*/ 460126 h 842706"/>
              <a:gd name="connsiteX12" fmla="*/ 9355277 w 12192001"/>
              <a:gd name="connsiteY12" fmla="*/ 431636 h 842706"/>
              <a:gd name="connsiteX13" fmla="*/ 10063285 w 12192001"/>
              <a:gd name="connsiteY13" fmla="*/ 163016 h 842706"/>
              <a:gd name="connsiteX14" fmla="*/ 11418266 w 12192001"/>
              <a:gd name="connsiteY14" fmla="*/ 533386 h 842706"/>
              <a:gd name="connsiteX15" fmla="*/ 12158047 w 12192001"/>
              <a:gd name="connsiteY15" fmla="*/ 251825 h 842706"/>
              <a:gd name="connsiteX16" fmla="*/ 12192001 w 12192001"/>
              <a:gd name="connsiteY16" fmla="*/ 245804 h 842706"/>
              <a:gd name="connsiteX17" fmla="*/ 12192001 w 12192001"/>
              <a:gd name="connsiteY17" fmla="*/ 842706 h 842706"/>
              <a:gd name="connsiteX18" fmla="*/ 0 w 12192001"/>
              <a:gd name="connsiteY18" fmla="*/ 842706 h 842706"/>
              <a:gd name="connsiteX19" fmla="*/ 0 w 12192001"/>
              <a:gd name="connsiteY19" fmla="*/ 47133 h 842706"/>
              <a:gd name="connsiteX20" fmla="*/ 82270 w 12192001"/>
              <a:gd name="connsiteY20" fmla="*/ 25153 h 842706"/>
              <a:gd name="connsiteX21" fmla="*/ 281874 w 12192001"/>
              <a:gd name="connsiteY21" fmla="*/ 272 h 842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192001" h="842706">
                <a:moveTo>
                  <a:pt x="281874" y="272"/>
                </a:moveTo>
                <a:cubicBezTo>
                  <a:pt x="382153" y="-2137"/>
                  <a:pt x="482288" y="11409"/>
                  <a:pt x="578419" y="44986"/>
                </a:cubicBezTo>
                <a:cubicBezTo>
                  <a:pt x="834767" y="134526"/>
                  <a:pt x="1050424" y="366516"/>
                  <a:pt x="1323048" y="370586"/>
                </a:cubicBezTo>
                <a:cubicBezTo>
                  <a:pt x="1595672" y="370586"/>
                  <a:pt x="1815399" y="146736"/>
                  <a:pt x="2079884" y="69406"/>
                </a:cubicBezTo>
                <a:cubicBezTo>
                  <a:pt x="2385060" y="-20134"/>
                  <a:pt x="2710581" y="106036"/>
                  <a:pt x="3011688" y="219996"/>
                </a:cubicBezTo>
                <a:cubicBezTo>
                  <a:pt x="3390106" y="362446"/>
                  <a:pt x="3699351" y="407216"/>
                  <a:pt x="4089976" y="289186"/>
                </a:cubicBezTo>
                <a:cubicBezTo>
                  <a:pt x="4460256" y="175226"/>
                  <a:pt x="4834606" y="216"/>
                  <a:pt x="5233368" y="57196"/>
                </a:cubicBezTo>
                <a:cubicBezTo>
                  <a:pt x="5465302" y="89756"/>
                  <a:pt x="5676891" y="203716"/>
                  <a:pt x="5896617" y="285116"/>
                </a:cubicBezTo>
                <a:cubicBezTo>
                  <a:pt x="6112275" y="370586"/>
                  <a:pt x="6356415" y="427566"/>
                  <a:pt x="6580211" y="350236"/>
                </a:cubicBezTo>
                <a:cubicBezTo>
                  <a:pt x="6755179" y="289186"/>
                  <a:pt x="6893525" y="154876"/>
                  <a:pt x="7064424" y="81616"/>
                </a:cubicBezTo>
                <a:cubicBezTo>
                  <a:pt x="7324840" y="-24204"/>
                  <a:pt x="7617809" y="32776"/>
                  <a:pt x="7878226" y="134526"/>
                </a:cubicBezTo>
                <a:cubicBezTo>
                  <a:pt x="8134573" y="236276"/>
                  <a:pt x="8378714" y="382796"/>
                  <a:pt x="8643200" y="460126"/>
                </a:cubicBezTo>
                <a:cubicBezTo>
                  <a:pt x="8887341" y="533386"/>
                  <a:pt x="9123343" y="529316"/>
                  <a:pt x="9355277" y="431636"/>
                </a:cubicBezTo>
                <a:cubicBezTo>
                  <a:pt x="9587211" y="329886"/>
                  <a:pt x="9802868" y="179296"/>
                  <a:pt x="10063285" y="163016"/>
                </a:cubicBezTo>
                <a:cubicBezTo>
                  <a:pt x="10539359" y="130456"/>
                  <a:pt x="10946260" y="586296"/>
                  <a:pt x="11418266" y="533386"/>
                </a:cubicBezTo>
                <a:cubicBezTo>
                  <a:pt x="11681735" y="501335"/>
                  <a:pt x="11904703" y="316595"/>
                  <a:pt x="12158047" y="251825"/>
                </a:cubicBezTo>
                <a:lnTo>
                  <a:pt x="12192001" y="245804"/>
                </a:lnTo>
                <a:lnTo>
                  <a:pt x="12192001" y="842706"/>
                </a:lnTo>
                <a:lnTo>
                  <a:pt x="0" y="842706"/>
                </a:lnTo>
                <a:lnTo>
                  <a:pt x="0" y="47133"/>
                </a:lnTo>
                <a:lnTo>
                  <a:pt x="82270" y="25153"/>
                </a:lnTo>
                <a:cubicBezTo>
                  <a:pt x="148105" y="10574"/>
                  <a:pt x="215021" y="1878"/>
                  <a:pt x="281874" y="272"/>
                </a:cubicBezTo>
                <a:close/>
              </a:path>
            </a:pathLst>
          </a:custGeom>
          <a:solidFill>
            <a:srgbClr val="7A821C">
              <a:alpha val="84000"/>
            </a:srgbClr>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 name="Freeform: Shape 185">
            <a:extLst>
              <a:ext uri="{FF2B5EF4-FFF2-40B4-BE49-F238E27FC236}">
                <a16:creationId xmlns="" xmlns:a16="http://schemas.microsoft.com/office/drawing/2014/main" id="{E40CCF93-9383-4ED4-A8CE-B7F6B324E77A}"/>
              </a:ext>
            </a:extLst>
          </p:cNvPr>
          <p:cNvSpPr>
            <a:spLocks/>
          </p:cNvSpPr>
          <p:nvPr/>
        </p:nvSpPr>
        <p:spPr bwMode="auto">
          <a:xfrm>
            <a:off x="0" y="6426721"/>
            <a:ext cx="12192001" cy="431278"/>
          </a:xfrm>
          <a:custGeom>
            <a:avLst/>
            <a:gdLst>
              <a:gd name="connsiteX0" fmla="*/ 8249265 w 12192001"/>
              <a:gd name="connsiteY0" fmla="*/ 2578 h 431278"/>
              <a:gd name="connsiteX1" fmla="*/ 8887665 w 12192001"/>
              <a:gd name="connsiteY1" fmla="*/ 59738 h 431278"/>
              <a:gd name="connsiteX2" fmla="*/ 10088163 w 12192001"/>
              <a:gd name="connsiteY2" fmla="*/ 231219 h 431278"/>
              <a:gd name="connsiteX3" fmla="*/ 11203201 w 12192001"/>
              <a:gd name="connsiteY3" fmla="*/ 214887 h 431278"/>
              <a:gd name="connsiteX4" fmla="*/ 12016398 w 12192001"/>
              <a:gd name="connsiteY4" fmla="*/ 90296 h 431278"/>
              <a:gd name="connsiteX5" fmla="*/ 12192001 w 12192001"/>
              <a:gd name="connsiteY5" fmla="*/ 79349 h 431278"/>
              <a:gd name="connsiteX6" fmla="*/ 12192001 w 12192001"/>
              <a:gd name="connsiteY6" fmla="*/ 431278 h 431278"/>
              <a:gd name="connsiteX7" fmla="*/ 0 w 12192001"/>
              <a:gd name="connsiteY7" fmla="*/ 431278 h 431278"/>
              <a:gd name="connsiteX8" fmla="*/ 0 w 12192001"/>
              <a:gd name="connsiteY8" fmla="*/ 10858 h 431278"/>
              <a:gd name="connsiteX9" fmla="*/ 168988 w 12192001"/>
              <a:gd name="connsiteY9" fmla="*/ 8128 h 431278"/>
              <a:gd name="connsiteX10" fmla="*/ 1261454 w 12192001"/>
              <a:gd name="connsiteY10" fmla="*/ 100567 h 431278"/>
              <a:gd name="connsiteX11" fmla="*/ 2954359 w 12192001"/>
              <a:gd name="connsiteY11" fmla="*/ 141396 h 431278"/>
              <a:gd name="connsiteX12" fmla="*/ 4744931 w 12192001"/>
              <a:gd name="connsiteY12" fmla="*/ 18910 h 431278"/>
              <a:gd name="connsiteX13" fmla="*/ 5782650 w 12192001"/>
              <a:gd name="connsiteY13" fmla="*/ 137313 h 431278"/>
              <a:gd name="connsiteX14" fmla="*/ 6852923 w 12192001"/>
              <a:gd name="connsiteY14" fmla="*/ 169976 h 431278"/>
              <a:gd name="connsiteX15" fmla="*/ 7613917 w 12192001"/>
              <a:gd name="connsiteY15" fmla="*/ 31158 h 431278"/>
              <a:gd name="connsiteX16" fmla="*/ 8249265 w 12192001"/>
              <a:gd name="connsiteY16" fmla="*/ 2578 h 431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192001" h="431278">
                <a:moveTo>
                  <a:pt x="8249265" y="2578"/>
                </a:moveTo>
                <a:cubicBezTo>
                  <a:pt x="8466474" y="9723"/>
                  <a:pt x="8684191" y="31158"/>
                  <a:pt x="8887665" y="59738"/>
                </a:cubicBezTo>
                <a:cubicBezTo>
                  <a:pt x="9290544" y="112816"/>
                  <a:pt x="9669006" y="186307"/>
                  <a:pt x="10088163" y="231219"/>
                </a:cubicBezTo>
                <a:cubicBezTo>
                  <a:pt x="10466625" y="267964"/>
                  <a:pt x="10836947" y="263882"/>
                  <a:pt x="11203201" y="214887"/>
                </a:cubicBezTo>
                <a:cubicBezTo>
                  <a:pt x="11474839" y="175079"/>
                  <a:pt x="11732742" y="119195"/>
                  <a:pt x="12016398" y="90296"/>
                </a:cubicBezTo>
                <a:lnTo>
                  <a:pt x="12192001" y="79349"/>
                </a:lnTo>
                <a:lnTo>
                  <a:pt x="12192001" y="431278"/>
                </a:lnTo>
                <a:lnTo>
                  <a:pt x="0" y="431278"/>
                </a:lnTo>
                <a:lnTo>
                  <a:pt x="0" y="10858"/>
                </a:lnTo>
                <a:lnTo>
                  <a:pt x="168988" y="8128"/>
                </a:lnTo>
                <a:cubicBezTo>
                  <a:pt x="536577" y="10233"/>
                  <a:pt x="910461" y="57697"/>
                  <a:pt x="1261454" y="100567"/>
                </a:cubicBezTo>
                <a:cubicBezTo>
                  <a:pt x="1855598" y="178141"/>
                  <a:pt x="2343936" y="202639"/>
                  <a:pt x="2954359" y="141396"/>
                </a:cubicBezTo>
                <a:cubicBezTo>
                  <a:pt x="3536296" y="80153"/>
                  <a:pt x="4122300" y="-13753"/>
                  <a:pt x="4744931" y="18910"/>
                </a:cubicBezTo>
                <a:cubicBezTo>
                  <a:pt x="5107116" y="35241"/>
                  <a:pt x="5436744" y="92401"/>
                  <a:pt x="5782650" y="137313"/>
                </a:cubicBezTo>
                <a:cubicBezTo>
                  <a:pt x="6124486" y="182224"/>
                  <a:pt x="6507017" y="210804"/>
                  <a:pt x="6852923" y="169976"/>
                </a:cubicBezTo>
                <a:cubicBezTo>
                  <a:pt x="7125579" y="141396"/>
                  <a:pt x="7345331" y="67904"/>
                  <a:pt x="7613917" y="31158"/>
                </a:cubicBezTo>
                <a:cubicBezTo>
                  <a:pt x="7815357" y="2578"/>
                  <a:pt x="8032057" y="-4567"/>
                  <a:pt x="8249265" y="2578"/>
                </a:cubicBezTo>
                <a:close/>
              </a:path>
            </a:pathLst>
          </a:custGeom>
          <a:solidFill>
            <a:srgbClr val="CFDA51">
              <a:alpha val="64000"/>
            </a:srgbClr>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Hình chữ nhật: Góc Tròn 1">
            <a:extLst>
              <a:ext uri="{FF2B5EF4-FFF2-40B4-BE49-F238E27FC236}">
                <a16:creationId xmlns="" xmlns:a16="http://schemas.microsoft.com/office/drawing/2014/main" id="{2C2742D4-4BEE-4326-AC7C-0AF4DC3793BF}"/>
              </a:ext>
            </a:extLst>
          </p:cNvPr>
          <p:cNvSpPr/>
          <p:nvPr/>
        </p:nvSpPr>
        <p:spPr>
          <a:xfrm>
            <a:off x="1031081" y="847479"/>
            <a:ext cx="10555288" cy="5599780"/>
          </a:xfrm>
          <a:prstGeom prst="roundRect">
            <a:avLst/>
          </a:prstGeom>
          <a:solidFill>
            <a:schemeClr val="bg1">
              <a:alpha val="90000"/>
            </a:schemeClr>
          </a:solid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430" name="Group 429">
            <a:extLst>
              <a:ext uri="{FF2B5EF4-FFF2-40B4-BE49-F238E27FC236}">
                <a16:creationId xmlns="" xmlns:a16="http://schemas.microsoft.com/office/drawing/2014/main" id="{23962742-E498-4B1D-93AF-1AA54B06445D}"/>
              </a:ext>
            </a:extLst>
          </p:cNvPr>
          <p:cNvGrpSpPr/>
          <p:nvPr/>
        </p:nvGrpSpPr>
        <p:grpSpPr>
          <a:xfrm>
            <a:off x="0" y="-90909"/>
            <a:ext cx="3349625" cy="1341438"/>
            <a:chOff x="0" y="5232400"/>
            <a:chExt cx="3349625" cy="1341438"/>
          </a:xfrm>
        </p:grpSpPr>
        <p:sp>
          <p:nvSpPr>
            <p:cNvPr id="429" name="Freeform: Shape 428">
              <a:extLst>
                <a:ext uri="{FF2B5EF4-FFF2-40B4-BE49-F238E27FC236}">
                  <a16:creationId xmlns="" xmlns:a16="http://schemas.microsoft.com/office/drawing/2014/main" id="{1FCD9EBD-8C72-48E2-8432-9527DC8F4F17}"/>
                </a:ext>
              </a:extLst>
            </p:cNvPr>
            <p:cNvSpPr>
              <a:spLocks/>
            </p:cNvSpPr>
            <p:nvPr/>
          </p:nvSpPr>
          <p:spPr bwMode="auto">
            <a:xfrm flipH="1">
              <a:off x="0" y="5510059"/>
              <a:ext cx="3158198" cy="621533"/>
            </a:xfrm>
            <a:custGeom>
              <a:avLst/>
              <a:gdLst>
                <a:gd name="connsiteX0" fmla="*/ 3158198 w 3158198"/>
                <a:gd name="connsiteY0" fmla="*/ 0 h 621533"/>
                <a:gd name="connsiteX1" fmla="*/ 3129724 w 3158198"/>
                <a:gd name="connsiteY1" fmla="*/ 6647 h 621533"/>
                <a:gd name="connsiteX2" fmla="*/ 2827584 w 3158198"/>
                <a:gd name="connsiteY2" fmla="*/ 104238 h 621533"/>
                <a:gd name="connsiteX3" fmla="*/ 2416220 w 3158198"/>
                <a:gd name="connsiteY3" fmla="*/ 229610 h 621533"/>
                <a:gd name="connsiteX4" fmla="*/ 1922583 w 3158198"/>
                <a:gd name="connsiteY4" fmla="*/ 309392 h 621533"/>
                <a:gd name="connsiteX5" fmla="*/ 1369370 w 3158198"/>
                <a:gd name="connsiteY5" fmla="*/ 266651 h 621533"/>
                <a:gd name="connsiteX6" fmla="*/ 1182129 w 3158198"/>
                <a:gd name="connsiteY6" fmla="*/ 246706 h 621533"/>
                <a:gd name="connsiteX7" fmla="*/ 1533916 w 3158198"/>
                <a:gd name="connsiteY7" fmla="*/ 360680 h 621533"/>
                <a:gd name="connsiteX8" fmla="*/ 1298445 w 3158198"/>
                <a:gd name="connsiteY8" fmla="*/ 554436 h 621533"/>
                <a:gd name="connsiteX9" fmla="*/ 929636 w 3158198"/>
                <a:gd name="connsiteY9" fmla="*/ 528792 h 621533"/>
                <a:gd name="connsiteX10" fmla="*/ 393445 w 3158198"/>
                <a:gd name="connsiteY10" fmla="*/ 392023 h 621533"/>
                <a:gd name="connsiteX11" fmla="*/ 356564 w 3158198"/>
                <a:gd name="connsiteY11" fmla="*/ 389174 h 621533"/>
                <a:gd name="connsiteX12" fmla="*/ 7614 w 3158198"/>
                <a:gd name="connsiteY12" fmla="*/ 346433 h 621533"/>
                <a:gd name="connsiteX13" fmla="*/ 248758 w 3158198"/>
                <a:gd name="connsiteY13" fmla="*/ 400571 h 621533"/>
                <a:gd name="connsiteX14" fmla="*/ 818994 w 3158198"/>
                <a:gd name="connsiteY14" fmla="*/ 548738 h 621533"/>
                <a:gd name="connsiteX15" fmla="*/ 864386 w 3158198"/>
                <a:gd name="connsiteY15" fmla="*/ 565834 h 621533"/>
                <a:gd name="connsiteX16" fmla="*/ 1224684 w 3158198"/>
                <a:gd name="connsiteY16" fmla="*/ 617122 h 621533"/>
                <a:gd name="connsiteX17" fmla="*/ 1420436 w 3158198"/>
                <a:gd name="connsiteY17" fmla="*/ 562985 h 621533"/>
                <a:gd name="connsiteX18" fmla="*/ 1579308 w 3158198"/>
                <a:gd name="connsiteY18" fmla="*/ 414818 h 621533"/>
                <a:gd name="connsiteX19" fmla="*/ 1741016 w 3158198"/>
                <a:gd name="connsiteY19" fmla="*/ 377776 h 621533"/>
                <a:gd name="connsiteX20" fmla="*/ 2036063 w 3158198"/>
                <a:gd name="connsiteY20" fmla="*/ 394872 h 621533"/>
                <a:gd name="connsiteX21" fmla="*/ 2589276 w 3158198"/>
                <a:gd name="connsiteY21" fmla="*/ 303693 h 621533"/>
                <a:gd name="connsiteX22" fmla="*/ 2742474 w 3158198"/>
                <a:gd name="connsiteY22" fmla="*/ 295145 h 621533"/>
                <a:gd name="connsiteX23" fmla="*/ 3087967 w 3158198"/>
                <a:gd name="connsiteY23" fmla="*/ 148492 h 621533"/>
                <a:gd name="connsiteX24" fmla="*/ 3158198 w 3158198"/>
                <a:gd name="connsiteY24" fmla="*/ 122357 h 621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158198" h="621533">
                  <a:moveTo>
                    <a:pt x="3158198" y="0"/>
                  </a:moveTo>
                  <a:lnTo>
                    <a:pt x="3129724" y="6647"/>
                  </a:lnTo>
                  <a:cubicBezTo>
                    <a:pt x="3042486" y="28730"/>
                    <a:pt x="2929716" y="61497"/>
                    <a:pt x="2827584" y="104238"/>
                  </a:cubicBezTo>
                  <a:cubicBezTo>
                    <a:pt x="2623320" y="189719"/>
                    <a:pt x="2657364" y="192568"/>
                    <a:pt x="2416220" y="229610"/>
                  </a:cubicBezTo>
                  <a:cubicBezTo>
                    <a:pt x="2177913" y="266651"/>
                    <a:pt x="2124010" y="309392"/>
                    <a:pt x="1922583" y="309392"/>
                  </a:cubicBezTo>
                  <a:cubicBezTo>
                    <a:pt x="1718320" y="312241"/>
                    <a:pt x="1627536" y="363529"/>
                    <a:pt x="1369370" y="266651"/>
                  </a:cubicBezTo>
                  <a:cubicBezTo>
                    <a:pt x="1275749" y="232459"/>
                    <a:pt x="1099856" y="209664"/>
                    <a:pt x="1182129" y="246706"/>
                  </a:cubicBezTo>
                  <a:cubicBezTo>
                    <a:pt x="1264401" y="280898"/>
                    <a:pt x="1533916" y="360680"/>
                    <a:pt x="1533916" y="360680"/>
                  </a:cubicBezTo>
                  <a:cubicBezTo>
                    <a:pt x="1533916" y="360680"/>
                    <a:pt x="1411925" y="531642"/>
                    <a:pt x="1298445" y="554436"/>
                  </a:cubicBezTo>
                  <a:cubicBezTo>
                    <a:pt x="1187803" y="577231"/>
                    <a:pt x="1071486" y="568683"/>
                    <a:pt x="929636" y="528792"/>
                  </a:cubicBezTo>
                  <a:cubicBezTo>
                    <a:pt x="810483" y="497449"/>
                    <a:pt x="407630" y="400571"/>
                    <a:pt x="393445" y="392023"/>
                  </a:cubicBezTo>
                  <a:cubicBezTo>
                    <a:pt x="376423" y="383475"/>
                    <a:pt x="356564" y="389174"/>
                    <a:pt x="356564" y="389174"/>
                  </a:cubicBezTo>
                  <a:cubicBezTo>
                    <a:pt x="356564" y="389174"/>
                    <a:pt x="55843" y="335036"/>
                    <a:pt x="7614" y="346433"/>
                  </a:cubicBezTo>
                  <a:cubicBezTo>
                    <a:pt x="-40615" y="357831"/>
                    <a:pt x="152301" y="383475"/>
                    <a:pt x="248758" y="400571"/>
                  </a:cubicBezTo>
                  <a:cubicBezTo>
                    <a:pt x="348053" y="420517"/>
                    <a:pt x="685655" y="500299"/>
                    <a:pt x="818994" y="548738"/>
                  </a:cubicBezTo>
                  <a:cubicBezTo>
                    <a:pt x="864386" y="565834"/>
                    <a:pt x="864386" y="565834"/>
                    <a:pt x="864386" y="565834"/>
                  </a:cubicBezTo>
                  <a:cubicBezTo>
                    <a:pt x="864386" y="565834"/>
                    <a:pt x="1125389" y="617122"/>
                    <a:pt x="1224684" y="617122"/>
                  </a:cubicBezTo>
                  <a:cubicBezTo>
                    <a:pt x="1326815" y="619972"/>
                    <a:pt x="1309793" y="639917"/>
                    <a:pt x="1420436" y="562985"/>
                  </a:cubicBezTo>
                  <a:cubicBezTo>
                    <a:pt x="1485687" y="517395"/>
                    <a:pt x="1533916" y="468956"/>
                    <a:pt x="1579308" y="414818"/>
                  </a:cubicBezTo>
                  <a:cubicBezTo>
                    <a:pt x="1616188" y="374927"/>
                    <a:pt x="1684276" y="374927"/>
                    <a:pt x="1741016" y="377776"/>
                  </a:cubicBezTo>
                  <a:cubicBezTo>
                    <a:pt x="1831800" y="386324"/>
                    <a:pt x="1973649" y="397722"/>
                    <a:pt x="2036063" y="394872"/>
                  </a:cubicBezTo>
                  <a:cubicBezTo>
                    <a:pt x="2138195" y="392023"/>
                    <a:pt x="2509841" y="300844"/>
                    <a:pt x="2589276" y="303693"/>
                  </a:cubicBezTo>
                  <a:cubicBezTo>
                    <a:pt x="2665875" y="306542"/>
                    <a:pt x="2680060" y="326488"/>
                    <a:pt x="2742474" y="295145"/>
                  </a:cubicBezTo>
                  <a:cubicBezTo>
                    <a:pt x="2791412" y="269500"/>
                    <a:pt x="2958440" y="198979"/>
                    <a:pt x="3087967" y="148492"/>
                  </a:cubicBezTo>
                  <a:lnTo>
                    <a:pt x="3158198" y="122357"/>
                  </a:lnTo>
                  <a:close/>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8" name="Freeform 6">
              <a:extLst>
                <a:ext uri="{FF2B5EF4-FFF2-40B4-BE49-F238E27FC236}">
                  <a16:creationId xmlns="" xmlns:a16="http://schemas.microsoft.com/office/drawing/2014/main" id="{D60D2FB4-CB77-4DD9-8B11-997459F14D6A}"/>
                </a:ext>
              </a:extLst>
            </p:cNvPr>
            <p:cNvSpPr>
              <a:spLocks/>
            </p:cNvSpPr>
            <p:nvPr/>
          </p:nvSpPr>
          <p:spPr bwMode="auto">
            <a:xfrm flipH="1">
              <a:off x="1522413" y="6272213"/>
              <a:ext cx="155575" cy="301625"/>
            </a:xfrm>
            <a:custGeom>
              <a:avLst/>
              <a:gdLst>
                <a:gd name="T0" fmla="*/ 35 w 55"/>
                <a:gd name="T1" fmla="*/ 90 h 106"/>
                <a:gd name="T2" fmla="*/ 34 w 55"/>
                <a:gd name="T3" fmla="*/ 90 h 106"/>
                <a:gd name="T4" fmla="*/ 33 w 55"/>
                <a:gd name="T5" fmla="*/ 92 h 106"/>
                <a:gd name="T6" fmla="*/ 7 w 55"/>
                <a:gd name="T7" fmla="*/ 104 h 106"/>
                <a:gd name="T8" fmla="*/ 3 w 55"/>
                <a:gd name="T9" fmla="*/ 102 h 106"/>
                <a:gd name="T10" fmla="*/ 7 w 55"/>
                <a:gd name="T11" fmla="*/ 89 h 106"/>
                <a:gd name="T12" fmla="*/ 7 w 55"/>
                <a:gd name="T13" fmla="*/ 87 h 106"/>
                <a:gd name="T14" fmla="*/ 7 w 55"/>
                <a:gd name="T15" fmla="*/ 87 h 106"/>
                <a:gd name="T16" fmla="*/ 7 w 55"/>
                <a:gd name="T17" fmla="*/ 87 h 106"/>
                <a:gd name="T18" fmla="*/ 8 w 55"/>
                <a:gd name="T19" fmla="*/ 86 h 106"/>
                <a:gd name="T20" fmla="*/ 12 w 55"/>
                <a:gd name="T21" fmla="*/ 76 h 106"/>
                <a:gd name="T22" fmla="*/ 20 w 55"/>
                <a:gd name="T23" fmla="*/ 44 h 106"/>
                <a:gd name="T24" fmla="*/ 23 w 55"/>
                <a:gd name="T25" fmla="*/ 12 h 106"/>
                <a:gd name="T26" fmla="*/ 24 w 55"/>
                <a:gd name="T27" fmla="*/ 6 h 106"/>
                <a:gd name="T28" fmla="*/ 33 w 55"/>
                <a:gd name="T29" fmla="*/ 0 h 106"/>
                <a:gd name="T30" fmla="*/ 41 w 55"/>
                <a:gd name="T31" fmla="*/ 11 h 106"/>
                <a:gd name="T32" fmla="*/ 49 w 55"/>
                <a:gd name="T33" fmla="*/ 67 h 106"/>
                <a:gd name="T34" fmla="*/ 35 w 55"/>
                <a:gd name="T35" fmla="*/ 9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5" h="106">
                  <a:moveTo>
                    <a:pt x="35" y="90"/>
                  </a:moveTo>
                  <a:cubicBezTo>
                    <a:pt x="34" y="90"/>
                    <a:pt x="34" y="90"/>
                    <a:pt x="34" y="90"/>
                  </a:cubicBezTo>
                  <a:cubicBezTo>
                    <a:pt x="34" y="91"/>
                    <a:pt x="33" y="91"/>
                    <a:pt x="33" y="92"/>
                  </a:cubicBezTo>
                  <a:cubicBezTo>
                    <a:pt x="24" y="102"/>
                    <a:pt x="9" y="106"/>
                    <a:pt x="7" y="104"/>
                  </a:cubicBezTo>
                  <a:cubicBezTo>
                    <a:pt x="3" y="104"/>
                    <a:pt x="5" y="103"/>
                    <a:pt x="3" y="102"/>
                  </a:cubicBezTo>
                  <a:cubicBezTo>
                    <a:pt x="1" y="102"/>
                    <a:pt x="0" y="100"/>
                    <a:pt x="7" y="89"/>
                  </a:cubicBezTo>
                  <a:cubicBezTo>
                    <a:pt x="7" y="88"/>
                    <a:pt x="7" y="88"/>
                    <a:pt x="7" y="87"/>
                  </a:cubicBezTo>
                  <a:cubicBezTo>
                    <a:pt x="7" y="87"/>
                    <a:pt x="7" y="87"/>
                    <a:pt x="7" y="87"/>
                  </a:cubicBezTo>
                  <a:cubicBezTo>
                    <a:pt x="7" y="87"/>
                    <a:pt x="7" y="87"/>
                    <a:pt x="7" y="87"/>
                  </a:cubicBezTo>
                  <a:cubicBezTo>
                    <a:pt x="8" y="87"/>
                    <a:pt x="8" y="87"/>
                    <a:pt x="8" y="86"/>
                  </a:cubicBezTo>
                  <a:cubicBezTo>
                    <a:pt x="9" y="83"/>
                    <a:pt x="11" y="79"/>
                    <a:pt x="12" y="76"/>
                  </a:cubicBezTo>
                  <a:cubicBezTo>
                    <a:pt x="16" y="65"/>
                    <a:pt x="19" y="52"/>
                    <a:pt x="20" y="44"/>
                  </a:cubicBezTo>
                  <a:cubicBezTo>
                    <a:pt x="21" y="37"/>
                    <a:pt x="22" y="21"/>
                    <a:pt x="23" y="12"/>
                  </a:cubicBezTo>
                  <a:cubicBezTo>
                    <a:pt x="24" y="9"/>
                    <a:pt x="24" y="6"/>
                    <a:pt x="24" y="6"/>
                  </a:cubicBezTo>
                  <a:cubicBezTo>
                    <a:pt x="33" y="0"/>
                    <a:pt x="33" y="0"/>
                    <a:pt x="33" y="0"/>
                  </a:cubicBezTo>
                  <a:cubicBezTo>
                    <a:pt x="36" y="4"/>
                    <a:pt x="39" y="7"/>
                    <a:pt x="41" y="11"/>
                  </a:cubicBezTo>
                  <a:cubicBezTo>
                    <a:pt x="55" y="34"/>
                    <a:pt x="55" y="53"/>
                    <a:pt x="49" y="67"/>
                  </a:cubicBezTo>
                  <a:cubicBezTo>
                    <a:pt x="45" y="77"/>
                    <a:pt x="40" y="84"/>
                    <a:pt x="35" y="90"/>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9" name="Freeform 7">
              <a:extLst>
                <a:ext uri="{FF2B5EF4-FFF2-40B4-BE49-F238E27FC236}">
                  <a16:creationId xmlns="" xmlns:a16="http://schemas.microsoft.com/office/drawing/2014/main" id="{8671239C-834E-4B7E-8D32-0FFCB6D7019E}"/>
                </a:ext>
              </a:extLst>
            </p:cNvPr>
            <p:cNvSpPr>
              <a:spLocks noEditPoints="1"/>
            </p:cNvSpPr>
            <p:nvPr/>
          </p:nvSpPr>
          <p:spPr bwMode="auto">
            <a:xfrm flipH="1">
              <a:off x="1530350" y="6308725"/>
              <a:ext cx="114300" cy="179388"/>
            </a:xfrm>
            <a:custGeom>
              <a:avLst/>
              <a:gdLst>
                <a:gd name="T0" fmla="*/ 7 w 40"/>
                <a:gd name="T1" fmla="*/ 43 h 63"/>
                <a:gd name="T2" fmla="*/ 5 w 40"/>
                <a:gd name="T3" fmla="*/ 47 h 63"/>
                <a:gd name="T4" fmla="*/ 0 w 40"/>
                <a:gd name="T5" fmla="*/ 63 h 63"/>
                <a:gd name="T6" fmla="*/ 7 w 40"/>
                <a:gd name="T7" fmla="*/ 43 h 63"/>
                <a:gd name="T8" fmla="*/ 39 w 40"/>
                <a:gd name="T9" fmla="*/ 38 h 63"/>
                <a:gd name="T10" fmla="*/ 37 w 40"/>
                <a:gd name="T11" fmla="*/ 54 h 63"/>
                <a:gd name="T12" fmla="*/ 40 w 40"/>
                <a:gd name="T13" fmla="*/ 41 h 63"/>
                <a:gd name="T14" fmla="*/ 39 w 40"/>
                <a:gd name="T15" fmla="*/ 38 h 63"/>
                <a:gd name="T16" fmla="*/ 22 w 40"/>
                <a:gd name="T17" fmla="*/ 0 h 63"/>
                <a:gd name="T18" fmla="*/ 21 w 40"/>
                <a:gd name="T19" fmla="*/ 3 h 63"/>
                <a:gd name="T20" fmla="*/ 18 w 40"/>
                <a:gd name="T21" fmla="*/ 22 h 63"/>
                <a:gd name="T22" fmla="*/ 21 w 40"/>
                <a:gd name="T23" fmla="*/ 28 h 63"/>
                <a:gd name="T24" fmla="*/ 12 w 40"/>
                <a:gd name="T25" fmla="*/ 59 h 63"/>
                <a:gd name="T26" fmla="*/ 24 w 40"/>
                <a:gd name="T27" fmla="*/ 34 h 63"/>
                <a:gd name="T28" fmla="*/ 29 w 40"/>
                <a:gd name="T29" fmla="*/ 19 h 63"/>
                <a:gd name="T30" fmla="*/ 31 w 40"/>
                <a:gd name="T31" fmla="*/ 22 h 63"/>
                <a:gd name="T32" fmla="*/ 27 w 40"/>
                <a:gd name="T33" fmla="*/ 52 h 63"/>
                <a:gd name="T34" fmla="*/ 37 w 40"/>
                <a:gd name="T35" fmla="*/ 31 h 63"/>
                <a:gd name="T36" fmla="*/ 35 w 40"/>
                <a:gd name="T37" fmla="*/ 26 h 63"/>
                <a:gd name="T38" fmla="*/ 35 w 40"/>
                <a:gd name="T39" fmla="*/ 26 h 63"/>
                <a:gd name="T40" fmla="*/ 22 w 40"/>
                <a:gd name="T41"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0" h="63">
                  <a:moveTo>
                    <a:pt x="7" y="43"/>
                  </a:moveTo>
                  <a:cubicBezTo>
                    <a:pt x="6" y="44"/>
                    <a:pt x="6" y="46"/>
                    <a:pt x="5" y="47"/>
                  </a:cubicBezTo>
                  <a:cubicBezTo>
                    <a:pt x="3" y="52"/>
                    <a:pt x="2" y="58"/>
                    <a:pt x="0" y="63"/>
                  </a:cubicBezTo>
                  <a:cubicBezTo>
                    <a:pt x="4" y="59"/>
                    <a:pt x="6" y="52"/>
                    <a:pt x="7" y="43"/>
                  </a:cubicBezTo>
                  <a:moveTo>
                    <a:pt x="39" y="38"/>
                  </a:moveTo>
                  <a:cubicBezTo>
                    <a:pt x="39" y="43"/>
                    <a:pt x="38" y="50"/>
                    <a:pt x="37" y="54"/>
                  </a:cubicBezTo>
                  <a:cubicBezTo>
                    <a:pt x="39" y="50"/>
                    <a:pt x="40" y="46"/>
                    <a:pt x="40" y="41"/>
                  </a:cubicBezTo>
                  <a:cubicBezTo>
                    <a:pt x="40" y="40"/>
                    <a:pt x="40" y="39"/>
                    <a:pt x="39" y="38"/>
                  </a:cubicBezTo>
                  <a:moveTo>
                    <a:pt x="22" y="0"/>
                  </a:moveTo>
                  <a:cubicBezTo>
                    <a:pt x="22" y="1"/>
                    <a:pt x="22" y="2"/>
                    <a:pt x="21" y="3"/>
                  </a:cubicBezTo>
                  <a:cubicBezTo>
                    <a:pt x="21" y="9"/>
                    <a:pt x="20" y="16"/>
                    <a:pt x="18" y="22"/>
                  </a:cubicBezTo>
                  <a:cubicBezTo>
                    <a:pt x="19" y="23"/>
                    <a:pt x="20" y="25"/>
                    <a:pt x="21" y="28"/>
                  </a:cubicBezTo>
                  <a:cubicBezTo>
                    <a:pt x="22" y="36"/>
                    <a:pt x="12" y="59"/>
                    <a:pt x="12" y="59"/>
                  </a:cubicBezTo>
                  <a:cubicBezTo>
                    <a:pt x="12" y="59"/>
                    <a:pt x="21" y="46"/>
                    <a:pt x="24" y="34"/>
                  </a:cubicBezTo>
                  <a:cubicBezTo>
                    <a:pt x="27" y="24"/>
                    <a:pt x="28" y="19"/>
                    <a:pt x="29" y="19"/>
                  </a:cubicBezTo>
                  <a:cubicBezTo>
                    <a:pt x="30" y="19"/>
                    <a:pt x="31" y="20"/>
                    <a:pt x="31" y="22"/>
                  </a:cubicBezTo>
                  <a:cubicBezTo>
                    <a:pt x="35" y="27"/>
                    <a:pt x="33" y="40"/>
                    <a:pt x="27" y="52"/>
                  </a:cubicBezTo>
                  <a:cubicBezTo>
                    <a:pt x="33" y="48"/>
                    <a:pt x="35" y="36"/>
                    <a:pt x="37" y="31"/>
                  </a:cubicBezTo>
                  <a:cubicBezTo>
                    <a:pt x="36" y="29"/>
                    <a:pt x="35" y="28"/>
                    <a:pt x="35" y="26"/>
                  </a:cubicBezTo>
                  <a:cubicBezTo>
                    <a:pt x="35" y="26"/>
                    <a:pt x="35" y="26"/>
                    <a:pt x="35" y="26"/>
                  </a:cubicBezTo>
                  <a:cubicBezTo>
                    <a:pt x="31" y="16"/>
                    <a:pt x="29" y="8"/>
                    <a:pt x="22" y="0"/>
                  </a:cubicBezTo>
                </a:path>
              </a:pathLst>
            </a:custGeom>
            <a:solidFill>
              <a:srgbClr val="FCE9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0" name="Freeform 8">
              <a:extLst>
                <a:ext uri="{FF2B5EF4-FFF2-40B4-BE49-F238E27FC236}">
                  <a16:creationId xmlns="" xmlns:a16="http://schemas.microsoft.com/office/drawing/2014/main" id="{C14D4402-C434-449F-B283-85C886590C84}"/>
                </a:ext>
              </a:extLst>
            </p:cNvPr>
            <p:cNvSpPr>
              <a:spLocks/>
            </p:cNvSpPr>
            <p:nvPr/>
          </p:nvSpPr>
          <p:spPr bwMode="auto">
            <a:xfrm flipH="1">
              <a:off x="1562100" y="6272213"/>
              <a:ext cx="241300" cy="238125"/>
            </a:xfrm>
            <a:custGeom>
              <a:avLst/>
              <a:gdLst>
                <a:gd name="T0" fmla="*/ 49 w 85"/>
                <a:gd name="T1" fmla="*/ 73 h 84"/>
                <a:gd name="T2" fmla="*/ 40 w 85"/>
                <a:gd name="T3" fmla="*/ 79 h 84"/>
                <a:gd name="T4" fmla="*/ 22 w 85"/>
                <a:gd name="T5" fmla="*/ 84 h 84"/>
                <a:gd name="T6" fmla="*/ 22 w 85"/>
                <a:gd name="T7" fmla="*/ 84 h 84"/>
                <a:gd name="T8" fmla="*/ 10 w 85"/>
                <a:gd name="T9" fmla="*/ 82 h 84"/>
                <a:gd name="T10" fmla="*/ 8 w 85"/>
                <a:gd name="T11" fmla="*/ 77 h 84"/>
                <a:gd name="T12" fmla="*/ 7 w 85"/>
                <a:gd name="T13" fmla="*/ 73 h 84"/>
                <a:gd name="T14" fmla="*/ 4 w 85"/>
                <a:gd name="T15" fmla="*/ 71 h 84"/>
                <a:gd name="T16" fmla="*/ 0 w 85"/>
                <a:gd name="T17" fmla="*/ 68 h 84"/>
                <a:gd name="T18" fmla="*/ 2 w 85"/>
                <a:gd name="T19" fmla="*/ 52 h 84"/>
                <a:gd name="T20" fmla="*/ 2 w 85"/>
                <a:gd name="T21" fmla="*/ 52 h 84"/>
                <a:gd name="T22" fmla="*/ 4 w 85"/>
                <a:gd name="T23" fmla="*/ 46 h 84"/>
                <a:gd name="T24" fmla="*/ 11 w 85"/>
                <a:gd name="T25" fmla="*/ 31 h 84"/>
                <a:gd name="T26" fmla="*/ 11 w 85"/>
                <a:gd name="T27" fmla="*/ 31 h 84"/>
                <a:gd name="T28" fmla="*/ 13 w 85"/>
                <a:gd name="T29" fmla="*/ 28 h 84"/>
                <a:gd name="T30" fmla="*/ 13 w 85"/>
                <a:gd name="T31" fmla="*/ 28 h 84"/>
                <a:gd name="T32" fmla="*/ 37 w 85"/>
                <a:gd name="T33" fmla="*/ 8 h 84"/>
                <a:gd name="T34" fmla="*/ 74 w 85"/>
                <a:gd name="T35" fmla="*/ 0 h 84"/>
                <a:gd name="T36" fmla="*/ 49 w 85"/>
                <a:gd name="T37" fmla="*/ 73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5" h="84">
                  <a:moveTo>
                    <a:pt x="49" y="73"/>
                  </a:moveTo>
                  <a:cubicBezTo>
                    <a:pt x="46" y="76"/>
                    <a:pt x="43" y="78"/>
                    <a:pt x="40" y="79"/>
                  </a:cubicBezTo>
                  <a:cubicBezTo>
                    <a:pt x="33" y="83"/>
                    <a:pt x="27" y="84"/>
                    <a:pt x="22" y="84"/>
                  </a:cubicBezTo>
                  <a:cubicBezTo>
                    <a:pt x="22" y="84"/>
                    <a:pt x="22" y="84"/>
                    <a:pt x="22" y="84"/>
                  </a:cubicBezTo>
                  <a:cubicBezTo>
                    <a:pt x="17" y="84"/>
                    <a:pt x="13" y="83"/>
                    <a:pt x="10" y="82"/>
                  </a:cubicBezTo>
                  <a:cubicBezTo>
                    <a:pt x="8" y="81"/>
                    <a:pt x="7" y="79"/>
                    <a:pt x="8" y="77"/>
                  </a:cubicBezTo>
                  <a:cubicBezTo>
                    <a:pt x="8" y="76"/>
                    <a:pt x="8" y="74"/>
                    <a:pt x="7" y="73"/>
                  </a:cubicBezTo>
                  <a:cubicBezTo>
                    <a:pt x="7" y="72"/>
                    <a:pt x="5" y="71"/>
                    <a:pt x="4" y="71"/>
                  </a:cubicBezTo>
                  <a:cubicBezTo>
                    <a:pt x="2" y="71"/>
                    <a:pt x="1" y="70"/>
                    <a:pt x="0" y="68"/>
                  </a:cubicBezTo>
                  <a:cubicBezTo>
                    <a:pt x="0" y="65"/>
                    <a:pt x="0" y="59"/>
                    <a:pt x="2" y="52"/>
                  </a:cubicBezTo>
                  <a:cubicBezTo>
                    <a:pt x="2" y="52"/>
                    <a:pt x="2" y="52"/>
                    <a:pt x="2" y="52"/>
                  </a:cubicBezTo>
                  <a:cubicBezTo>
                    <a:pt x="2" y="50"/>
                    <a:pt x="3" y="48"/>
                    <a:pt x="4" y="46"/>
                  </a:cubicBezTo>
                  <a:cubicBezTo>
                    <a:pt x="5" y="41"/>
                    <a:pt x="8" y="36"/>
                    <a:pt x="11" y="31"/>
                  </a:cubicBezTo>
                  <a:cubicBezTo>
                    <a:pt x="11" y="31"/>
                    <a:pt x="11" y="31"/>
                    <a:pt x="11" y="31"/>
                  </a:cubicBezTo>
                  <a:cubicBezTo>
                    <a:pt x="12" y="30"/>
                    <a:pt x="12" y="29"/>
                    <a:pt x="13" y="28"/>
                  </a:cubicBezTo>
                  <a:cubicBezTo>
                    <a:pt x="13" y="28"/>
                    <a:pt x="13" y="28"/>
                    <a:pt x="13" y="28"/>
                  </a:cubicBezTo>
                  <a:cubicBezTo>
                    <a:pt x="19" y="20"/>
                    <a:pt x="27" y="13"/>
                    <a:pt x="37" y="8"/>
                  </a:cubicBezTo>
                  <a:cubicBezTo>
                    <a:pt x="54" y="0"/>
                    <a:pt x="74" y="0"/>
                    <a:pt x="74" y="0"/>
                  </a:cubicBezTo>
                  <a:cubicBezTo>
                    <a:pt x="85" y="24"/>
                    <a:pt x="66" y="58"/>
                    <a:pt x="49" y="73"/>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1" name="Freeform 9">
              <a:extLst>
                <a:ext uri="{FF2B5EF4-FFF2-40B4-BE49-F238E27FC236}">
                  <a16:creationId xmlns="" xmlns:a16="http://schemas.microsoft.com/office/drawing/2014/main" id="{8C199A78-83EC-49DF-B8A9-F8280AA485AD}"/>
                </a:ext>
              </a:extLst>
            </p:cNvPr>
            <p:cNvSpPr>
              <a:spLocks/>
            </p:cNvSpPr>
            <p:nvPr/>
          </p:nvSpPr>
          <p:spPr bwMode="auto">
            <a:xfrm flipH="1">
              <a:off x="1739900" y="6323013"/>
              <a:ext cx="31750" cy="36513"/>
            </a:xfrm>
            <a:custGeom>
              <a:avLst/>
              <a:gdLst>
                <a:gd name="T0" fmla="*/ 11 w 11"/>
                <a:gd name="T1" fmla="*/ 0 h 13"/>
                <a:gd name="T2" fmla="*/ 2 w 11"/>
                <a:gd name="T3" fmla="*/ 10 h 13"/>
                <a:gd name="T4" fmla="*/ 2 w 11"/>
                <a:gd name="T5" fmla="*/ 10 h 13"/>
                <a:gd name="T6" fmla="*/ 0 w 11"/>
                <a:gd name="T7" fmla="*/ 13 h 13"/>
                <a:gd name="T8" fmla="*/ 0 w 11"/>
                <a:gd name="T9" fmla="*/ 13 h 13"/>
                <a:gd name="T10" fmla="*/ 0 w 11"/>
                <a:gd name="T11" fmla="*/ 13 h 13"/>
                <a:gd name="T12" fmla="*/ 0 w 11"/>
                <a:gd name="T13" fmla="*/ 13 h 13"/>
                <a:gd name="T14" fmla="*/ 0 w 11"/>
                <a:gd name="T15" fmla="*/ 13 h 13"/>
                <a:gd name="T16" fmla="*/ 2 w 11"/>
                <a:gd name="T17" fmla="*/ 10 h 13"/>
                <a:gd name="T18" fmla="*/ 2 w 11"/>
                <a:gd name="T19" fmla="*/ 10 h 13"/>
                <a:gd name="T20" fmla="*/ 11 w 11"/>
                <a:gd name="T21" fmla="*/ 0 h 13"/>
                <a:gd name="T22" fmla="*/ 11 w 11"/>
                <a:gd name="T23"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 h="13">
                  <a:moveTo>
                    <a:pt x="11" y="0"/>
                  </a:moveTo>
                  <a:cubicBezTo>
                    <a:pt x="7" y="3"/>
                    <a:pt x="4" y="6"/>
                    <a:pt x="2" y="10"/>
                  </a:cubicBezTo>
                  <a:cubicBezTo>
                    <a:pt x="2" y="10"/>
                    <a:pt x="2" y="10"/>
                    <a:pt x="2" y="10"/>
                  </a:cubicBezTo>
                  <a:cubicBezTo>
                    <a:pt x="1" y="11"/>
                    <a:pt x="1" y="12"/>
                    <a:pt x="0" y="13"/>
                  </a:cubicBezTo>
                  <a:cubicBezTo>
                    <a:pt x="0" y="13"/>
                    <a:pt x="0" y="13"/>
                    <a:pt x="0" y="13"/>
                  </a:cubicBezTo>
                  <a:cubicBezTo>
                    <a:pt x="0" y="13"/>
                    <a:pt x="0" y="13"/>
                    <a:pt x="0" y="13"/>
                  </a:cubicBezTo>
                  <a:cubicBezTo>
                    <a:pt x="0" y="13"/>
                    <a:pt x="0" y="13"/>
                    <a:pt x="0" y="13"/>
                  </a:cubicBezTo>
                  <a:cubicBezTo>
                    <a:pt x="0" y="13"/>
                    <a:pt x="0" y="13"/>
                    <a:pt x="0" y="13"/>
                  </a:cubicBezTo>
                  <a:cubicBezTo>
                    <a:pt x="1" y="12"/>
                    <a:pt x="1" y="11"/>
                    <a:pt x="2" y="10"/>
                  </a:cubicBezTo>
                  <a:cubicBezTo>
                    <a:pt x="2" y="10"/>
                    <a:pt x="2" y="10"/>
                    <a:pt x="2" y="10"/>
                  </a:cubicBezTo>
                  <a:cubicBezTo>
                    <a:pt x="4" y="6"/>
                    <a:pt x="7" y="3"/>
                    <a:pt x="11" y="0"/>
                  </a:cubicBezTo>
                  <a:cubicBezTo>
                    <a:pt x="11" y="0"/>
                    <a:pt x="11" y="0"/>
                    <a:pt x="11" y="0"/>
                  </a:cubicBezTo>
                </a:path>
              </a:pathLst>
            </a:custGeom>
            <a:solidFill>
              <a:srgbClr val="FDEF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2" name="Freeform 10">
              <a:extLst>
                <a:ext uri="{FF2B5EF4-FFF2-40B4-BE49-F238E27FC236}">
                  <a16:creationId xmlns="" xmlns:a16="http://schemas.microsoft.com/office/drawing/2014/main" id="{1971E066-6194-4D23-8744-63BDE0FB59CC}"/>
                </a:ext>
              </a:extLst>
            </p:cNvPr>
            <p:cNvSpPr>
              <a:spLocks noEditPoints="1"/>
            </p:cNvSpPr>
            <p:nvPr/>
          </p:nvSpPr>
          <p:spPr bwMode="auto">
            <a:xfrm flipH="1">
              <a:off x="1584325" y="6275388"/>
              <a:ext cx="198438" cy="204788"/>
            </a:xfrm>
            <a:custGeom>
              <a:avLst/>
              <a:gdLst>
                <a:gd name="T0" fmla="*/ 37 w 70"/>
                <a:gd name="T1" fmla="*/ 51 h 72"/>
                <a:gd name="T2" fmla="*/ 39 w 70"/>
                <a:gd name="T3" fmla="*/ 51 h 72"/>
                <a:gd name="T4" fmla="*/ 34 w 70"/>
                <a:gd name="T5" fmla="*/ 35 h 72"/>
                <a:gd name="T6" fmla="*/ 39 w 70"/>
                <a:gd name="T7" fmla="*/ 32 h 72"/>
                <a:gd name="T8" fmla="*/ 26 w 70"/>
                <a:gd name="T9" fmla="*/ 29 h 72"/>
                <a:gd name="T10" fmla="*/ 28 w 70"/>
                <a:gd name="T11" fmla="*/ 30 h 72"/>
                <a:gd name="T12" fmla="*/ 26 w 70"/>
                <a:gd name="T13" fmla="*/ 29 h 72"/>
                <a:gd name="T14" fmla="*/ 42 w 70"/>
                <a:gd name="T15" fmla="*/ 24 h 72"/>
                <a:gd name="T16" fmla="*/ 39 w 70"/>
                <a:gd name="T17" fmla="*/ 31 h 72"/>
                <a:gd name="T18" fmla="*/ 49 w 70"/>
                <a:gd name="T19" fmla="*/ 20 h 72"/>
                <a:gd name="T20" fmla="*/ 38 w 70"/>
                <a:gd name="T21" fmla="*/ 19 h 72"/>
                <a:gd name="T22" fmla="*/ 36 w 70"/>
                <a:gd name="T23" fmla="*/ 19 h 72"/>
                <a:gd name="T24" fmla="*/ 28 w 70"/>
                <a:gd name="T25" fmla="*/ 28 h 72"/>
                <a:gd name="T26" fmla="*/ 41 w 70"/>
                <a:gd name="T27" fmla="*/ 19 h 72"/>
                <a:gd name="T28" fmla="*/ 16 w 70"/>
                <a:gd name="T29" fmla="*/ 17 h 72"/>
                <a:gd name="T30" fmla="*/ 6 w 70"/>
                <a:gd name="T31" fmla="*/ 27 h 72"/>
                <a:gd name="T32" fmla="*/ 4 w 70"/>
                <a:gd name="T33" fmla="*/ 30 h 72"/>
                <a:gd name="T34" fmla="*/ 4 w 70"/>
                <a:gd name="T35" fmla="*/ 30 h 72"/>
                <a:gd name="T36" fmla="*/ 21 w 70"/>
                <a:gd name="T37" fmla="*/ 16 h 72"/>
                <a:gd name="T38" fmla="*/ 47 w 70"/>
                <a:gd name="T39" fmla="*/ 17 h 72"/>
                <a:gd name="T40" fmla="*/ 54 w 70"/>
                <a:gd name="T41" fmla="*/ 15 h 72"/>
                <a:gd name="T42" fmla="*/ 62 w 70"/>
                <a:gd name="T43" fmla="*/ 36 h 72"/>
                <a:gd name="T44" fmla="*/ 42 w 70"/>
                <a:gd name="T45" fmla="*/ 72 h 72"/>
                <a:gd name="T46" fmla="*/ 69 w 70"/>
                <a:gd name="T47" fmla="*/ 10 h 72"/>
                <a:gd name="T48" fmla="*/ 51 w 70"/>
                <a:gd name="T49" fmla="*/ 35 h 72"/>
                <a:gd name="T50" fmla="*/ 42 w 70"/>
                <a:gd name="T51" fmla="*/ 49 h 72"/>
                <a:gd name="T52" fmla="*/ 63 w 70"/>
                <a:gd name="T53" fmla="*/ 29 h 72"/>
                <a:gd name="T54" fmla="*/ 70 w 70"/>
                <a:gd name="T55" fmla="*/ 10 h 72"/>
                <a:gd name="T56" fmla="*/ 65 w 70"/>
                <a:gd name="T57" fmla="*/ 6 h 72"/>
                <a:gd name="T58" fmla="*/ 54 w 70"/>
                <a:gd name="T59" fmla="*/ 16 h 72"/>
                <a:gd name="T60" fmla="*/ 56 w 70"/>
                <a:gd name="T61" fmla="*/ 25 h 72"/>
                <a:gd name="T62" fmla="*/ 65 w 70"/>
                <a:gd name="T63" fmla="*/ 6 h 72"/>
                <a:gd name="T64" fmla="*/ 59 w 70"/>
                <a:gd name="T65" fmla="*/ 10 h 72"/>
                <a:gd name="T66" fmla="*/ 63 w 70"/>
                <a:gd name="T67" fmla="*/ 4 h 72"/>
                <a:gd name="T68" fmla="*/ 55 w 70"/>
                <a:gd name="T69" fmla="*/ 3 h 72"/>
                <a:gd name="T70" fmla="*/ 41 w 70"/>
                <a:gd name="T71" fmla="*/ 14 h 72"/>
                <a:gd name="T72" fmla="*/ 60 w 70"/>
                <a:gd name="T73" fmla="*/ 0 h 72"/>
                <a:gd name="T74" fmla="*/ 40 w 70"/>
                <a:gd name="T75" fmla="*/ 15 h 72"/>
                <a:gd name="T76" fmla="*/ 42 w 70"/>
                <a:gd name="T77" fmla="*/ 18 h 72"/>
                <a:gd name="T78" fmla="*/ 49 w 70"/>
                <a:gd name="T79" fmla="*/ 14 h 72"/>
                <a:gd name="T80" fmla="*/ 56 w 70"/>
                <a:gd name="T81" fmla="*/ 13 h 72"/>
                <a:gd name="T82" fmla="*/ 60 w 70"/>
                <a:gd name="T83"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0" h="72">
                  <a:moveTo>
                    <a:pt x="39" y="51"/>
                  </a:moveTo>
                  <a:cubicBezTo>
                    <a:pt x="39" y="51"/>
                    <a:pt x="38" y="51"/>
                    <a:pt x="37" y="51"/>
                  </a:cubicBezTo>
                  <a:cubicBezTo>
                    <a:pt x="36" y="53"/>
                    <a:pt x="35" y="54"/>
                    <a:pt x="35" y="54"/>
                  </a:cubicBezTo>
                  <a:cubicBezTo>
                    <a:pt x="35" y="54"/>
                    <a:pt x="37" y="53"/>
                    <a:pt x="39" y="51"/>
                  </a:cubicBezTo>
                  <a:moveTo>
                    <a:pt x="36" y="32"/>
                  </a:moveTo>
                  <a:cubicBezTo>
                    <a:pt x="35" y="33"/>
                    <a:pt x="34" y="34"/>
                    <a:pt x="34" y="35"/>
                  </a:cubicBezTo>
                  <a:cubicBezTo>
                    <a:pt x="34" y="36"/>
                    <a:pt x="34" y="37"/>
                    <a:pt x="34" y="37"/>
                  </a:cubicBezTo>
                  <a:cubicBezTo>
                    <a:pt x="34" y="37"/>
                    <a:pt x="36" y="35"/>
                    <a:pt x="39" y="32"/>
                  </a:cubicBezTo>
                  <a:cubicBezTo>
                    <a:pt x="38" y="32"/>
                    <a:pt x="37" y="32"/>
                    <a:pt x="36" y="32"/>
                  </a:cubicBezTo>
                  <a:moveTo>
                    <a:pt x="26" y="29"/>
                  </a:moveTo>
                  <a:cubicBezTo>
                    <a:pt x="23" y="34"/>
                    <a:pt x="21" y="37"/>
                    <a:pt x="21" y="37"/>
                  </a:cubicBezTo>
                  <a:cubicBezTo>
                    <a:pt x="21" y="37"/>
                    <a:pt x="24" y="34"/>
                    <a:pt x="28" y="30"/>
                  </a:cubicBezTo>
                  <a:cubicBezTo>
                    <a:pt x="27" y="30"/>
                    <a:pt x="27" y="30"/>
                    <a:pt x="27" y="29"/>
                  </a:cubicBezTo>
                  <a:cubicBezTo>
                    <a:pt x="27" y="29"/>
                    <a:pt x="27" y="29"/>
                    <a:pt x="26" y="29"/>
                  </a:cubicBezTo>
                  <a:moveTo>
                    <a:pt x="49" y="20"/>
                  </a:moveTo>
                  <a:cubicBezTo>
                    <a:pt x="47" y="22"/>
                    <a:pt x="44" y="23"/>
                    <a:pt x="42" y="24"/>
                  </a:cubicBezTo>
                  <a:cubicBezTo>
                    <a:pt x="40" y="26"/>
                    <a:pt x="38" y="29"/>
                    <a:pt x="36" y="31"/>
                  </a:cubicBezTo>
                  <a:cubicBezTo>
                    <a:pt x="37" y="31"/>
                    <a:pt x="38" y="31"/>
                    <a:pt x="39" y="31"/>
                  </a:cubicBezTo>
                  <a:cubicBezTo>
                    <a:pt x="39" y="31"/>
                    <a:pt x="39" y="31"/>
                    <a:pt x="39" y="31"/>
                  </a:cubicBezTo>
                  <a:cubicBezTo>
                    <a:pt x="42" y="28"/>
                    <a:pt x="46" y="24"/>
                    <a:pt x="49" y="20"/>
                  </a:cubicBezTo>
                  <a:moveTo>
                    <a:pt x="41" y="19"/>
                  </a:moveTo>
                  <a:cubicBezTo>
                    <a:pt x="40" y="19"/>
                    <a:pt x="39" y="19"/>
                    <a:pt x="38" y="19"/>
                  </a:cubicBezTo>
                  <a:cubicBezTo>
                    <a:pt x="38" y="19"/>
                    <a:pt x="37" y="19"/>
                    <a:pt x="37" y="19"/>
                  </a:cubicBezTo>
                  <a:cubicBezTo>
                    <a:pt x="37" y="19"/>
                    <a:pt x="36" y="19"/>
                    <a:pt x="36" y="19"/>
                  </a:cubicBezTo>
                  <a:cubicBezTo>
                    <a:pt x="33" y="22"/>
                    <a:pt x="30" y="25"/>
                    <a:pt x="27" y="28"/>
                  </a:cubicBezTo>
                  <a:cubicBezTo>
                    <a:pt x="28" y="28"/>
                    <a:pt x="28" y="28"/>
                    <a:pt x="28" y="28"/>
                  </a:cubicBezTo>
                  <a:cubicBezTo>
                    <a:pt x="29" y="28"/>
                    <a:pt x="29" y="28"/>
                    <a:pt x="30" y="28"/>
                  </a:cubicBezTo>
                  <a:cubicBezTo>
                    <a:pt x="33" y="25"/>
                    <a:pt x="37" y="21"/>
                    <a:pt x="41" y="19"/>
                  </a:cubicBezTo>
                  <a:moveTo>
                    <a:pt x="21" y="16"/>
                  </a:moveTo>
                  <a:cubicBezTo>
                    <a:pt x="19" y="17"/>
                    <a:pt x="17" y="17"/>
                    <a:pt x="16" y="17"/>
                  </a:cubicBezTo>
                  <a:cubicBezTo>
                    <a:pt x="15" y="17"/>
                    <a:pt x="15" y="17"/>
                    <a:pt x="15" y="17"/>
                  </a:cubicBezTo>
                  <a:cubicBezTo>
                    <a:pt x="11" y="20"/>
                    <a:pt x="8" y="23"/>
                    <a:pt x="6" y="27"/>
                  </a:cubicBezTo>
                  <a:cubicBezTo>
                    <a:pt x="6" y="27"/>
                    <a:pt x="6" y="27"/>
                    <a:pt x="6" y="27"/>
                  </a:cubicBezTo>
                  <a:cubicBezTo>
                    <a:pt x="5" y="28"/>
                    <a:pt x="5" y="29"/>
                    <a:pt x="4" y="30"/>
                  </a:cubicBezTo>
                  <a:cubicBezTo>
                    <a:pt x="4" y="30"/>
                    <a:pt x="4" y="30"/>
                    <a:pt x="4" y="30"/>
                  </a:cubicBezTo>
                  <a:cubicBezTo>
                    <a:pt x="4" y="30"/>
                    <a:pt x="4" y="30"/>
                    <a:pt x="4" y="30"/>
                  </a:cubicBezTo>
                  <a:cubicBezTo>
                    <a:pt x="3" y="31"/>
                    <a:pt x="0" y="37"/>
                    <a:pt x="0" y="38"/>
                  </a:cubicBezTo>
                  <a:cubicBezTo>
                    <a:pt x="3" y="34"/>
                    <a:pt x="11" y="24"/>
                    <a:pt x="21" y="16"/>
                  </a:cubicBezTo>
                  <a:moveTo>
                    <a:pt x="54" y="15"/>
                  </a:moveTo>
                  <a:cubicBezTo>
                    <a:pt x="52" y="16"/>
                    <a:pt x="50" y="17"/>
                    <a:pt x="47" y="17"/>
                  </a:cubicBezTo>
                  <a:cubicBezTo>
                    <a:pt x="46" y="19"/>
                    <a:pt x="45" y="21"/>
                    <a:pt x="43" y="23"/>
                  </a:cubicBezTo>
                  <a:cubicBezTo>
                    <a:pt x="46" y="21"/>
                    <a:pt x="50" y="19"/>
                    <a:pt x="54" y="15"/>
                  </a:cubicBezTo>
                  <a:moveTo>
                    <a:pt x="70" y="15"/>
                  </a:moveTo>
                  <a:cubicBezTo>
                    <a:pt x="69" y="21"/>
                    <a:pt x="66" y="29"/>
                    <a:pt x="62" y="36"/>
                  </a:cubicBezTo>
                  <a:cubicBezTo>
                    <a:pt x="60" y="41"/>
                    <a:pt x="57" y="48"/>
                    <a:pt x="55" y="52"/>
                  </a:cubicBezTo>
                  <a:cubicBezTo>
                    <a:pt x="47" y="65"/>
                    <a:pt x="47" y="66"/>
                    <a:pt x="42" y="72"/>
                  </a:cubicBezTo>
                  <a:cubicBezTo>
                    <a:pt x="56" y="60"/>
                    <a:pt x="70" y="36"/>
                    <a:pt x="70" y="15"/>
                  </a:cubicBezTo>
                  <a:moveTo>
                    <a:pt x="69" y="10"/>
                  </a:moveTo>
                  <a:cubicBezTo>
                    <a:pt x="67" y="14"/>
                    <a:pt x="63" y="21"/>
                    <a:pt x="56" y="26"/>
                  </a:cubicBezTo>
                  <a:cubicBezTo>
                    <a:pt x="55" y="29"/>
                    <a:pt x="53" y="32"/>
                    <a:pt x="51" y="35"/>
                  </a:cubicBezTo>
                  <a:cubicBezTo>
                    <a:pt x="48" y="40"/>
                    <a:pt x="42" y="46"/>
                    <a:pt x="39" y="50"/>
                  </a:cubicBezTo>
                  <a:cubicBezTo>
                    <a:pt x="40" y="49"/>
                    <a:pt x="41" y="49"/>
                    <a:pt x="42" y="49"/>
                  </a:cubicBezTo>
                  <a:cubicBezTo>
                    <a:pt x="49" y="45"/>
                    <a:pt x="57" y="38"/>
                    <a:pt x="61" y="32"/>
                  </a:cubicBezTo>
                  <a:cubicBezTo>
                    <a:pt x="62" y="30"/>
                    <a:pt x="62" y="29"/>
                    <a:pt x="63" y="29"/>
                  </a:cubicBezTo>
                  <a:cubicBezTo>
                    <a:pt x="63" y="29"/>
                    <a:pt x="63" y="30"/>
                    <a:pt x="62" y="33"/>
                  </a:cubicBezTo>
                  <a:cubicBezTo>
                    <a:pt x="67" y="25"/>
                    <a:pt x="69" y="16"/>
                    <a:pt x="70" y="10"/>
                  </a:cubicBezTo>
                  <a:cubicBezTo>
                    <a:pt x="70" y="10"/>
                    <a:pt x="69" y="10"/>
                    <a:pt x="69" y="10"/>
                  </a:cubicBezTo>
                  <a:moveTo>
                    <a:pt x="65" y="6"/>
                  </a:moveTo>
                  <a:cubicBezTo>
                    <a:pt x="63" y="9"/>
                    <a:pt x="60" y="11"/>
                    <a:pt x="57" y="13"/>
                  </a:cubicBezTo>
                  <a:cubicBezTo>
                    <a:pt x="56" y="14"/>
                    <a:pt x="55" y="15"/>
                    <a:pt x="54" y="16"/>
                  </a:cubicBezTo>
                  <a:cubicBezTo>
                    <a:pt x="54" y="16"/>
                    <a:pt x="54" y="16"/>
                    <a:pt x="55" y="16"/>
                  </a:cubicBezTo>
                  <a:cubicBezTo>
                    <a:pt x="57" y="16"/>
                    <a:pt x="57" y="20"/>
                    <a:pt x="56" y="25"/>
                  </a:cubicBezTo>
                  <a:cubicBezTo>
                    <a:pt x="63" y="20"/>
                    <a:pt x="67" y="13"/>
                    <a:pt x="68" y="9"/>
                  </a:cubicBezTo>
                  <a:cubicBezTo>
                    <a:pt x="67" y="8"/>
                    <a:pt x="66" y="7"/>
                    <a:pt x="65" y="6"/>
                  </a:cubicBezTo>
                  <a:moveTo>
                    <a:pt x="63" y="4"/>
                  </a:moveTo>
                  <a:cubicBezTo>
                    <a:pt x="62" y="5"/>
                    <a:pt x="61" y="8"/>
                    <a:pt x="59" y="10"/>
                  </a:cubicBezTo>
                  <a:cubicBezTo>
                    <a:pt x="61" y="8"/>
                    <a:pt x="63" y="7"/>
                    <a:pt x="64" y="5"/>
                  </a:cubicBezTo>
                  <a:cubicBezTo>
                    <a:pt x="63" y="5"/>
                    <a:pt x="63" y="4"/>
                    <a:pt x="63" y="4"/>
                  </a:cubicBezTo>
                  <a:moveTo>
                    <a:pt x="59" y="0"/>
                  </a:moveTo>
                  <a:cubicBezTo>
                    <a:pt x="55" y="3"/>
                    <a:pt x="55" y="3"/>
                    <a:pt x="55" y="3"/>
                  </a:cubicBezTo>
                  <a:cubicBezTo>
                    <a:pt x="51" y="6"/>
                    <a:pt x="46" y="9"/>
                    <a:pt x="42" y="11"/>
                  </a:cubicBezTo>
                  <a:cubicBezTo>
                    <a:pt x="42" y="12"/>
                    <a:pt x="41" y="13"/>
                    <a:pt x="41" y="14"/>
                  </a:cubicBezTo>
                  <a:cubicBezTo>
                    <a:pt x="48" y="10"/>
                    <a:pt x="55" y="5"/>
                    <a:pt x="59" y="0"/>
                  </a:cubicBezTo>
                  <a:moveTo>
                    <a:pt x="60" y="0"/>
                  </a:moveTo>
                  <a:cubicBezTo>
                    <a:pt x="56" y="5"/>
                    <a:pt x="48" y="11"/>
                    <a:pt x="42" y="14"/>
                  </a:cubicBezTo>
                  <a:cubicBezTo>
                    <a:pt x="41" y="14"/>
                    <a:pt x="41" y="15"/>
                    <a:pt x="40" y="15"/>
                  </a:cubicBezTo>
                  <a:cubicBezTo>
                    <a:pt x="39" y="16"/>
                    <a:pt x="38" y="17"/>
                    <a:pt x="37" y="18"/>
                  </a:cubicBezTo>
                  <a:cubicBezTo>
                    <a:pt x="39" y="18"/>
                    <a:pt x="40" y="18"/>
                    <a:pt x="42" y="18"/>
                  </a:cubicBezTo>
                  <a:cubicBezTo>
                    <a:pt x="45" y="15"/>
                    <a:pt x="47" y="14"/>
                    <a:pt x="49" y="14"/>
                  </a:cubicBezTo>
                  <a:cubicBezTo>
                    <a:pt x="49" y="14"/>
                    <a:pt x="49" y="14"/>
                    <a:pt x="49" y="14"/>
                  </a:cubicBezTo>
                  <a:cubicBezTo>
                    <a:pt x="50" y="14"/>
                    <a:pt x="49" y="15"/>
                    <a:pt x="48" y="16"/>
                  </a:cubicBezTo>
                  <a:cubicBezTo>
                    <a:pt x="51" y="15"/>
                    <a:pt x="53" y="14"/>
                    <a:pt x="56" y="13"/>
                  </a:cubicBezTo>
                  <a:cubicBezTo>
                    <a:pt x="58" y="9"/>
                    <a:pt x="60" y="5"/>
                    <a:pt x="61" y="2"/>
                  </a:cubicBezTo>
                  <a:cubicBezTo>
                    <a:pt x="61" y="2"/>
                    <a:pt x="61" y="1"/>
                    <a:pt x="60" y="0"/>
                  </a:cubicBezTo>
                </a:path>
              </a:pathLst>
            </a:custGeom>
            <a:solidFill>
              <a:srgbClr val="FCE9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3" name="Freeform 11">
              <a:extLst>
                <a:ext uri="{FF2B5EF4-FFF2-40B4-BE49-F238E27FC236}">
                  <a16:creationId xmlns="" xmlns:a16="http://schemas.microsoft.com/office/drawing/2014/main" id="{543D8622-099E-4E95-89CA-2336C1CB1DEC}"/>
                </a:ext>
              </a:extLst>
            </p:cNvPr>
            <p:cNvSpPr>
              <a:spLocks/>
            </p:cNvSpPr>
            <p:nvPr/>
          </p:nvSpPr>
          <p:spPr bwMode="auto">
            <a:xfrm flipH="1">
              <a:off x="1601788" y="6149975"/>
              <a:ext cx="284163" cy="179388"/>
            </a:xfrm>
            <a:custGeom>
              <a:avLst/>
              <a:gdLst>
                <a:gd name="T0" fmla="*/ 100 w 100"/>
                <a:gd name="T1" fmla="*/ 40 h 63"/>
                <a:gd name="T2" fmla="*/ 91 w 100"/>
                <a:gd name="T3" fmla="*/ 47 h 63"/>
                <a:gd name="T4" fmla="*/ 42 w 100"/>
                <a:gd name="T5" fmla="*/ 60 h 63"/>
                <a:gd name="T6" fmla="*/ 42 w 100"/>
                <a:gd name="T7" fmla="*/ 60 h 63"/>
                <a:gd name="T8" fmla="*/ 38 w 100"/>
                <a:gd name="T9" fmla="*/ 59 h 63"/>
                <a:gd name="T10" fmla="*/ 26 w 100"/>
                <a:gd name="T11" fmla="*/ 55 h 63"/>
                <a:gd name="T12" fmla="*/ 8 w 100"/>
                <a:gd name="T13" fmla="*/ 43 h 63"/>
                <a:gd name="T14" fmla="*/ 8 w 100"/>
                <a:gd name="T15" fmla="*/ 43 h 63"/>
                <a:gd name="T16" fmla="*/ 6 w 100"/>
                <a:gd name="T17" fmla="*/ 41 h 63"/>
                <a:gd name="T18" fmla="*/ 6 w 100"/>
                <a:gd name="T19" fmla="*/ 40 h 63"/>
                <a:gd name="T20" fmla="*/ 2 w 100"/>
                <a:gd name="T21" fmla="*/ 29 h 63"/>
                <a:gd name="T22" fmla="*/ 3 w 100"/>
                <a:gd name="T23" fmla="*/ 28 h 63"/>
                <a:gd name="T24" fmla="*/ 5 w 100"/>
                <a:gd name="T25" fmla="*/ 17 h 63"/>
                <a:gd name="T26" fmla="*/ 5 w 100"/>
                <a:gd name="T27" fmla="*/ 17 h 63"/>
                <a:gd name="T28" fmla="*/ 9 w 100"/>
                <a:gd name="T29" fmla="*/ 13 h 63"/>
                <a:gd name="T30" fmla="*/ 15 w 100"/>
                <a:gd name="T31" fmla="*/ 8 h 63"/>
                <a:gd name="T32" fmla="*/ 43 w 100"/>
                <a:gd name="T33" fmla="*/ 0 h 63"/>
                <a:gd name="T34" fmla="*/ 43 w 100"/>
                <a:gd name="T35" fmla="*/ 0 h 63"/>
                <a:gd name="T36" fmla="*/ 61 w 100"/>
                <a:gd name="T37" fmla="*/ 3 h 63"/>
                <a:gd name="T38" fmla="*/ 89 w 100"/>
                <a:gd name="T39" fmla="*/ 25 h 63"/>
                <a:gd name="T40" fmla="*/ 100 w 100"/>
                <a:gd name="T41" fmla="*/ 4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0" h="63">
                  <a:moveTo>
                    <a:pt x="100" y="40"/>
                  </a:moveTo>
                  <a:cubicBezTo>
                    <a:pt x="91" y="47"/>
                    <a:pt x="91" y="47"/>
                    <a:pt x="91" y="47"/>
                  </a:cubicBezTo>
                  <a:cubicBezTo>
                    <a:pt x="77" y="58"/>
                    <a:pt x="59" y="63"/>
                    <a:pt x="42" y="60"/>
                  </a:cubicBezTo>
                  <a:cubicBezTo>
                    <a:pt x="42" y="60"/>
                    <a:pt x="42" y="60"/>
                    <a:pt x="42" y="60"/>
                  </a:cubicBezTo>
                  <a:cubicBezTo>
                    <a:pt x="41" y="60"/>
                    <a:pt x="39" y="59"/>
                    <a:pt x="38" y="59"/>
                  </a:cubicBezTo>
                  <a:cubicBezTo>
                    <a:pt x="34" y="58"/>
                    <a:pt x="30" y="57"/>
                    <a:pt x="26" y="55"/>
                  </a:cubicBezTo>
                  <a:cubicBezTo>
                    <a:pt x="18" y="51"/>
                    <a:pt x="12" y="47"/>
                    <a:pt x="8" y="43"/>
                  </a:cubicBezTo>
                  <a:cubicBezTo>
                    <a:pt x="8" y="43"/>
                    <a:pt x="8" y="43"/>
                    <a:pt x="8" y="43"/>
                  </a:cubicBezTo>
                  <a:cubicBezTo>
                    <a:pt x="7" y="42"/>
                    <a:pt x="7" y="42"/>
                    <a:pt x="6" y="41"/>
                  </a:cubicBezTo>
                  <a:cubicBezTo>
                    <a:pt x="6" y="40"/>
                    <a:pt x="6" y="40"/>
                    <a:pt x="6" y="40"/>
                  </a:cubicBezTo>
                  <a:cubicBezTo>
                    <a:pt x="1" y="35"/>
                    <a:pt x="0" y="30"/>
                    <a:pt x="2" y="29"/>
                  </a:cubicBezTo>
                  <a:cubicBezTo>
                    <a:pt x="3" y="29"/>
                    <a:pt x="3" y="28"/>
                    <a:pt x="3" y="28"/>
                  </a:cubicBezTo>
                  <a:cubicBezTo>
                    <a:pt x="6" y="25"/>
                    <a:pt x="2" y="22"/>
                    <a:pt x="5" y="17"/>
                  </a:cubicBezTo>
                  <a:cubicBezTo>
                    <a:pt x="5" y="17"/>
                    <a:pt x="5" y="17"/>
                    <a:pt x="5" y="17"/>
                  </a:cubicBezTo>
                  <a:cubicBezTo>
                    <a:pt x="6" y="16"/>
                    <a:pt x="7" y="15"/>
                    <a:pt x="9" y="13"/>
                  </a:cubicBezTo>
                  <a:cubicBezTo>
                    <a:pt x="11" y="12"/>
                    <a:pt x="13" y="10"/>
                    <a:pt x="15" y="8"/>
                  </a:cubicBezTo>
                  <a:cubicBezTo>
                    <a:pt x="25" y="2"/>
                    <a:pt x="35" y="0"/>
                    <a:pt x="43" y="0"/>
                  </a:cubicBezTo>
                  <a:cubicBezTo>
                    <a:pt x="43" y="0"/>
                    <a:pt x="43" y="0"/>
                    <a:pt x="43" y="0"/>
                  </a:cubicBezTo>
                  <a:cubicBezTo>
                    <a:pt x="50" y="0"/>
                    <a:pt x="56" y="1"/>
                    <a:pt x="61" y="3"/>
                  </a:cubicBezTo>
                  <a:cubicBezTo>
                    <a:pt x="73" y="7"/>
                    <a:pt x="83" y="15"/>
                    <a:pt x="89" y="25"/>
                  </a:cubicBezTo>
                  <a:cubicBezTo>
                    <a:pt x="100" y="40"/>
                    <a:pt x="100" y="40"/>
                    <a:pt x="100" y="40"/>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4" name="Freeform 12">
              <a:extLst>
                <a:ext uri="{FF2B5EF4-FFF2-40B4-BE49-F238E27FC236}">
                  <a16:creationId xmlns="" xmlns:a16="http://schemas.microsoft.com/office/drawing/2014/main" id="{E2C0721A-6DA2-4B0C-8997-9BBDE2EC4D85}"/>
                </a:ext>
              </a:extLst>
            </p:cNvPr>
            <p:cNvSpPr>
              <a:spLocks noEditPoints="1"/>
            </p:cNvSpPr>
            <p:nvPr/>
          </p:nvSpPr>
          <p:spPr bwMode="auto">
            <a:xfrm flipH="1">
              <a:off x="1612900" y="6149975"/>
              <a:ext cx="176213" cy="173038"/>
            </a:xfrm>
            <a:custGeom>
              <a:avLst/>
              <a:gdLst>
                <a:gd name="T0" fmla="*/ 28 w 62"/>
                <a:gd name="T1" fmla="*/ 56 h 61"/>
                <a:gd name="T2" fmla="*/ 26 w 62"/>
                <a:gd name="T3" fmla="*/ 57 h 61"/>
                <a:gd name="T4" fmla="*/ 12 w 62"/>
                <a:gd name="T5" fmla="*/ 58 h 61"/>
                <a:gd name="T6" fmla="*/ 8 w 62"/>
                <a:gd name="T7" fmla="*/ 60 h 61"/>
                <a:gd name="T8" fmla="*/ 18 w 62"/>
                <a:gd name="T9" fmla="*/ 61 h 61"/>
                <a:gd name="T10" fmla="*/ 40 w 62"/>
                <a:gd name="T11" fmla="*/ 52 h 61"/>
                <a:gd name="T12" fmla="*/ 22 w 62"/>
                <a:gd name="T13" fmla="*/ 45 h 61"/>
                <a:gd name="T14" fmla="*/ 36 w 62"/>
                <a:gd name="T15" fmla="*/ 42 h 61"/>
                <a:gd name="T16" fmla="*/ 53 w 62"/>
                <a:gd name="T17" fmla="*/ 42 h 61"/>
                <a:gd name="T18" fmla="*/ 49 w 62"/>
                <a:gd name="T19" fmla="*/ 46 h 61"/>
                <a:gd name="T20" fmla="*/ 38 w 62"/>
                <a:gd name="T21" fmla="*/ 57 h 61"/>
                <a:gd name="T22" fmla="*/ 61 w 62"/>
                <a:gd name="T23" fmla="*/ 44 h 61"/>
                <a:gd name="T24" fmla="*/ 59 w 62"/>
                <a:gd name="T25" fmla="*/ 40 h 61"/>
                <a:gd name="T26" fmla="*/ 46 w 62"/>
                <a:gd name="T27" fmla="*/ 38 h 61"/>
                <a:gd name="T28" fmla="*/ 38 w 62"/>
                <a:gd name="T29" fmla="*/ 42 h 61"/>
                <a:gd name="T30" fmla="*/ 38 w 62"/>
                <a:gd name="T31" fmla="*/ 45 h 61"/>
                <a:gd name="T32" fmla="*/ 59 w 62"/>
                <a:gd name="T33" fmla="*/ 39 h 61"/>
                <a:gd name="T34" fmla="*/ 27 w 62"/>
                <a:gd name="T35" fmla="*/ 32 h 61"/>
                <a:gd name="T36" fmla="*/ 26 w 62"/>
                <a:gd name="T37" fmla="*/ 33 h 61"/>
                <a:gd name="T38" fmla="*/ 33 w 62"/>
                <a:gd name="T39" fmla="*/ 31 h 61"/>
                <a:gd name="T40" fmla="*/ 27 w 62"/>
                <a:gd name="T41" fmla="*/ 33 h 61"/>
                <a:gd name="T42" fmla="*/ 54 w 62"/>
                <a:gd name="T43" fmla="*/ 34 h 61"/>
                <a:gd name="T44" fmla="*/ 46 w 62"/>
                <a:gd name="T45" fmla="*/ 33 h 61"/>
                <a:gd name="T46" fmla="*/ 26 w 62"/>
                <a:gd name="T47" fmla="*/ 31 h 61"/>
                <a:gd name="T48" fmla="*/ 22 w 62"/>
                <a:gd name="T49" fmla="*/ 32 h 61"/>
                <a:gd name="T50" fmla="*/ 26 w 62"/>
                <a:gd name="T51" fmla="*/ 31 h 61"/>
                <a:gd name="T52" fmla="*/ 40 w 62"/>
                <a:gd name="T53" fmla="*/ 28 h 61"/>
                <a:gd name="T54" fmla="*/ 56 w 62"/>
                <a:gd name="T55" fmla="*/ 33 h 61"/>
                <a:gd name="T56" fmla="*/ 53 w 62"/>
                <a:gd name="T57" fmla="*/ 29 h 61"/>
                <a:gd name="T58" fmla="*/ 50 w 62"/>
                <a:gd name="T59" fmla="*/ 28 h 61"/>
                <a:gd name="T60" fmla="*/ 9 w 62"/>
                <a:gd name="T61" fmla="*/ 15 h 61"/>
                <a:gd name="T62" fmla="*/ 45 w 62"/>
                <a:gd name="T63" fmla="*/ 27 h 61"/>
                <a:gd name="T64" fmla="*/ 9 w 62"/>
                <a:gd name="T65" fmla="*/ 15 h 61"/>
                <a:gd name="T66" fmla="*/ 9 w 62"/>
                <a:gd name="T67" fmla="*/ 0 h 61"/>
                <a:gd name="T68" fmla="*/ 9 w 62"/>
                <a:gd name="T69" fmla="*/ 0 h 61"/>
                <a:gd name="T70" fmla="*/ 45 w 62"/>
                <a:gd name="T71" fmla="*/ 16 h 61"/>
                <a:gd name="T72" fmla="*/ 27 w 62"/>
                <a:gd name="T73" fmla="*/ 3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2" h="61">
                  <a:moveTo>
                    <a:pt x="40" y="52"/>
                  </a:moveTo>
                  <a:cubicBezTo>
                    <a:pt x="37" y="54"/>
                    <a:pt x="33" y="55"/>
                    <a:pt x="28" y="56"/>
                  </a:cubicBezTo>
                  <a:cubicBezTo>
                    <a:pt x="28" y="56"/>
                    <a:pt x="28" y="56"/>
                    <a:pt x="28" y="56"/>
                  </a:cubicBezTo>
                  <a:cubicBezTo>
                    <a:pt x="27" y="57"/>
                    <a:pt x="27" y="57"/>
                    <a:pt x="26" y="57"/>
                  </a:cubicBezTo>
                  <a:cubicBezTo>
                    <a:pt x="26" y="57"/>
                    <a:pt x="25" y="57"/>
                    <a:pt x="25" y="57"/>
                  </a:cubicBezTo>
                  <a:cubicBezTo>
                    <a:pt x="21" y="57"/>
                    <a:pt x="17" y="58"/>
                    <a:pt x="12" y="58"/>
                  </a:cubicBezTo>
                  <a:cubicBezTo>
                    <a:pt x="8" y="58"/>
                    <a:pt x="4" y="57"/>
                    <a:pt x="0" y="57"/>
                  </a:cubicBezTo>
                  <a:cubicBezTo>
                    <a:pt x="0" y="58"/>
                    <a:pt x="7" y="60"/>
                    <a:pt x="8" y="60"/>
                  </a:cubicBezTo>
                  <a:cubicBezTo>
                    <a:pt x="8" y="60"/>
                    <a:pt x="8" y="60"/>
                    <a:pt x="8" y="60"/>
                  </a:cubicBezTo>
                  <a:cubicBezTo>
                    <a:pt x="11" y="60"/>
                    <a:pt x="14" y="61"/>
                    <a:pt x="18" y="61"/>
                  </a:cubicBezTo>
                  <a:cubicBezTo>
                    <a:pt x="24" y="61"/>
                    <a:pt x="31" y="60"/>
                    <a:pt x="37" y="58"/>
                  </a:cubicBezTo>
                  <a:cubicBezTo>
                    <a:pt x="38" y="56"/>
                    <a:pt x="39" y="54"/>
                    <a:pt x="40" y="52"/>
                  </a:cubicBezTo>
                  <a:moveTo>
                    <a:pt x="36" y="42"/>
                  </a:moveTo>
                  <a:cubicBezTo>
                    <a:pt x="30" y="44"/>
                    <a:pt x="22" y="45"/>
                    <a:pt x="22" y="45"/>
                  </a:cubicBezTo>
                  <a:cubicBezTo>
                    <a:pt x="22" y="45"/>
                    <a:pt x="28" y="45"/>
                    <a:pt x="34" y="45"/>
                  </a:cubicBezTo>
                  <a:cubicBezTo>
                    <a:pt x="34" y="44"/>
                    <a:pt x="35" y="43"/>
                    <a:pt x="36" y="42"/>
                  </a:cubicBezTo>
                  <a:moveTo>
                    <a:pt x="59" y="40"/>
                  </a:moveTo>
                  <a:cubicBezTo>
                    <a:pt x="57" y="41"/>
                    <a:pt x="55" y="41"/>
                    <a:pt x="53" y="42"/>
                  </a:cubicBezTo>
                  <a:cubicBezTo>
                    <a:pt x="51" y="43"/>
                    <a:pt x="50" y="44"/>
                    <a:pt x="48" y="45"/>
                  </a:cubicBezTo>
                  <a:cubicBezTo>
                    <a:pt x="49" y="46"/>
                    <a:pt x="49" y="46"/>
                    <a:pt x="49" y="46"/>
                  </a:cubicBezTo>
                  <a:cubicBezTo>
                    <a:pt x="50" y="47"/>
                    <a:pt x="47" y="49"/>
                    <a:pt x="42" y="52"/>
                  </a:cubicBezTo>
                  <a:cubicBezTo>
                    <a:pt x="40" y="54"/>
                    <a:pt x="39" y="56"/>
                    <a:pt x="38" y="57"/>
                  </a:cubicBezTo>
                  <a:cubicBezTo>
                    <a:pt x="45" y="55"/>
                    <a:pt x="51" y="52"/>
                    <a:pt x="57" y="47"/>
                  </a:cubicBezTo>
                  <a:cubicBezTo>
                    <a:pt x="61" y="44"/>
                    <a:pt x="61" y="44"/>
                    <a:pt x="61" y="44"/>
                  </a:cubicBezTo>
                  <a:cubicBezTo>
                    <a:pt x="61" y="44"/>
                    <a:pt x="61" y="44"/>
                    <a:pt x="62" y="44"/>
                  </a:cubicBezTo>
                  <a:cubicBezTo>
                    <a:pt x="61" y="43"/>
                    <a:pt x="60" y="41"/>
                    <a:pt x="59" y="40"/>
                  </a:cubicBezTo>
                  <a:moveTo>
                    <a:pt x="57" y="35"/>
                  </a:moveTo>
                  <a:cubicBezTo>
                    <a:pt x="54" y="36"/>
                    <a:pt x="50" y="36"/>
                    <a:pt x="46" y="38"/>
                  </a:cubicBezTo>
                  <a:cubicBezTo>
                    <a:pt x="46" y="38"/>
                    <a:pt x="46" y="38"/>
                    <a:pt x="46" y="38"/>
                  </a:cubicBezTo>
                  <a:cubicBezTo>
                    <a:pt x="47" y="39"/>
                    <a:pt x="43" y="40"/>
                    <a:pt x="38" y="42"/>
                  </a:cubicBezTo>
                  <a:cubicBezTo>
                    <a:pt x="37" y="43"/>
                    <a:pt x="36" y="44"/>
                    <a:pt x="35" y="45"/>
                  </a:cubicBezTo>
                  <a:cubicBezTo>
                    <a:pt x="36" y="45"/>
                    <a:pt x="37" y="45"/>
                    <a:pt x="38" y="45"/>
                  </a:cubicBezTo>
                  <a:cubicBezTo>
                    <a:pt x="42" y="45"/>
                    <a:pt x="45" y="45"/>
                    <a:pt x="47" y="45"/>
                  </a:cubicBezTo>
                  <a:cubicBezTo>
                    <a:pt x="51" y="42"/>
                    <a:pt x="55" y="40"/>
                    <a:pt x="59" y="39"/>
                  </a:cubicBezTo>
                  <a:cubicBezTo>
                    <a:pt x="58" y="38"/>
                    <a:pt x="57" y="36"/>
                    <a:pt x="57" y="35"/>
                  </a:cubicBezTo>
                  <a:moveTo>
                    <a:pt x="27" y="32"/>
                  </a:moveTo>
                  <a:cubicBezTo>
                    <a:pt x="26" y="32"/>
                    <a:pt x="25" y="32"/>
                    <a:pt x="25" y="33"/>
                  </a:cubicBezTo>
                  <a:cubicBezTo>
                    <a:pt x="25" y="33"/>
                    <a:pt x="25" y="33"/>
                    <a:pt x="26" y="33"/>
                  </a:cubicBezTo>
                  <a:cubicBezTo>
                    <a:pt x="26" y="32"/>
                    <a:pt x="26" y="32"/>
                    <a:pt x="27" y="32"/>
                  </a:cubicBezTo>
                  <a:moveTo>
                    <a:pt x="33" y="31"/>
                  </a:moveTo>
                  <a:cubicBezTo>
                    <a:pt x="32" y="31"/>
                    <a:pt x="30" y="32"/>
                    <a:pt x="29" y="32"/>
                  </a:cubicBezTo>
                  <a:cubicBezTo>
                    <a:pt x="28" y="32"/>
                    <a:pt x="28" y="32"/>
                    <a:pt x="27" y="33"/>
                  </a:cubicBezTo>
                  <a:cubicBezTo>
                    <a:pt x="33" y="34"/>
                    <a:pt x="40" y="35"/>
                    <a:pt x="44" y="37"/>
                  </a:cubicBezTo>
                  <a:cubicBezTo>
                    <a:pt x="48" y="36"/>
                    <a:pt x="51" y="35"/>
                    <a:pt x="54" y="34"/>
                  </a:cubicBezTo>
                  <a:cubicBezTo>
                    <a:pt x="51" y="33"/>
                    <a:pt x="48" y="33"/>
                    <a:pt x="45" y="32"/>
                  </a:cubicBezTo>
                  <a:cubicBezTo>
                    <a:pt x="45" y="33"/>
                    <a:pt x="46" y="33"/>
                    <a:pt x="46" y="33"/>
                  </a:cubicBezTo>
                  <a:cubicBezTo>
                    <a:pt x="42" y="32"/>
                    <a:pt x="37" y="32"/>
                    <a:pt x="33" y="31"/>
                  </a:cubicBezTo>
                  <a:moveTo>
                    <a:pt x="26" y="31"/>
                  </a:moveTo>
                  <a:cubicBezTo>
                    <a:pt x="19" y="31"/>
                    <a:pt x="14" y="32"/>
                    <a:pt x="14" y="32"/>
                  </a:cubicBezTo>
                  <a:cubicBezTo>
                    <a:pt x="14" y="32"/>
                    <a:pt x="17" y="32"/>
                    <a:pt x="22" y="32"/>
                  </a:cubicBezTo>
                  <a:cubicBezTo>
                    <a:pt x="23" y="32"/>
                    <a:pt x="25" y="31"/>
                    <a:pt x="27" y="31"/>
                  </a:cubicBezTo>
                  <a:cubicBezTo>
                    <a:pt x="26" y="31"/>
                    <a:pt x="26" y="31"/>
                    <a:pt x="26" y="31"/>
                  </a:cubicBezTo>
                  <a:moveTo>
                    <a:pt x="44" y="28"/>
                  </a:moveTo>
                  <a:cubicBezTo>
                    <a:pt x="43" y="28"/>
                    <a:pt x="41" y="28"/>
                    <a:pt x="40" y="28"/>
                  </a:cubicBezTo>
                  <a:cubicBezTo>
                    <a:pt x="41" y="29"/>
                    <a:pt x="42" y="30"/>
                    <a:pt x="43" y="31"/>
                  </a:cubicBezTo>
                  <a:cubicBezTo>
                    <a:pt x="48" y="31"/>
                    <a:pt x="52" y="32"/>
                    <a:pt x="56" y="33"/>
                  </a:cubicBezTo>
                  <a:cubicBezTo>
                    <a:pt x="55" y="32"/>
                    <a:pt x="54" y="31"/>
                    <a:pt x="53" y="29"/>
                  </a:cubicBezTo>
                  <a:cubicBezTo>
                    <a:pt x="53" y="29"/>
                    <a:pt x="53" y="29"/>
                    <a:pt x="53" y="29"/>
                  </a:cubicBezTo>
                  <a:cubicBezTo>
                    <a:pt x="53" y="29"/>
                    <a:pt x="52" y="29"/>
                    <a:pt x="52" y="30"/>
                  </a:cubicBezTo>
                  <a:cubicBezTo>
                    <a:pt x="51" y="29"/>
                    <a:pt x="50" y="29"/>
                    <a:pt x="50" y="28"/>
                  </a:cubicBezTo>
                  <a:cubicBezTo>
                    <a:pt x="48" y="28"/>
                    <a:pt x="46" y="28"/>
                    <a:pt x="44" y="28"/>
                  </a:cubicBezTo>
                  <a:moveTo>
                    <a:pt x="9" y="15"/>
                  </a:moveTo>
                  <a:cubicBezTo>
                    <a:pt x="9" y="15"/>
                    <a:pt x="27" y="20"/>
                    <a:pt x="39" y="28"/>
                  </a:cubicBezTo>
                  <a:cubicBezTo>
                    <a:pt x="41" y="27"/>
                    <a:pt x="43" y="27"/>
                    <a:pt x="45" y="27"/>
                  </a:cubicBezTo>
                  <a:cubicBezTo>
                    <a:pt x="46" y="27"/>
                    <a:pt x="47" y="27"/>
                    <a:pt x="48" y="27"/>
                  </a:cubicBezTo>
                  <a:cubicBezTo>
                    <a:pt x="28" y="16"/>
                    <a:pt x="9" y="15"/>
                    <a:pt x="9" y="15"/>
                  </a:cubicBezTo>
                  <a:moveTo>
                    <a:pt x="10" y="0"/>
                  </a:moveTo>
                  <a:cubicBezTo>
                    <a:pt x="10" y="0"/>
                    <a:pt x="9" y="0"/>
                    <a:pt x="9" y="0"/>
                  </a:cubicBezTo>
                  <a:cubicBezTo>
                    <a:pt x="9" y="0"/>
                    <a:pt x="9" y="0"/>
                    <a:pt x="9" y="0"/>
                  </a:cubicBezTo>
                  <a:cubicBezTo>
                    <a:pt x="9" y="0"/>
                    <a:pt x="9" y="0"/>
                    <a:pt x="9" y="0"/>
                  </a:cubicBezTo>
                  <a:cubicBezTo>
                    <a:pt x="7" y="0"/>
                    <a:pt x="6" y="1"/>
                    <a:pt x="7" y="2"/>
                  </a:cubicBezTo>
                  <a:cubicBezTo>
                    <a:pt x="7" y="2"/>
                    <a:pt x="27" y="2"/>
                    <a:pt x="45" y="16"/>
                  </a:cubicBezTo>
                  <a:cubicBezTo>
                    <a:pt x="44" y="14"/>
                    <a:pt x="42" y="12"/>
                    <a:pt x="41" y="10"/>
                  </a:cubicBezTo>
                  <a:cubicBezTo>
                    <a:pt x="37" y="7"/>
                    <a:pt x="32" y="5"/>
                    <a:pt x="27" y="3"/>
                  </a:cubicBezTo>
                  <a:cubicBezTo>
                    <a:pt x="22" y="1"/>
                    <a:pt x="16" y="0"/>
                    <a:pt x="10" y="0"/>
                  </a:cubicBezTo>
                </a:path>
              </a:pathLst>
            </a:custGeom>
            <a:solidFill>
              <a:srgbClr val="FCE9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5" name="Freeform 13">
              <a:extLst>
                <a:ext uri="{FF2B5EF4-FFF2-40B4-BE49-F238E27FC236}">
                  <a16:creationId xmlns="" xmlns:a16="http://schemas.microsoft.com/office/drawing/2014/main" id="{6019048B-B14D-4138-B215-0B884D9A13EC}"/>
                </a:ext>
              </a:extLst>
            </p:cNvPr>
            <p:cNvSpPr>
              <a:spLocks/>
            </p:cNvSpPr>
            <p:nvPr/>
          </p:nvSpPr>
          <p:spPr bwMode="auto">
            <a:xfrm flipH="1">
              <a:off x="1584325" y="6269038"/>
              <a:ext cx="111125" cy="65088"/>
            </a:xfrm>
            <a:custGeom>
              <a:avLst/>
              <a:gdLst>
                <a:gd name="T0" fmla="*/ 4 w 39"/>
                <a:gd name="T1" fmla="*/ 20 h 23"/>
                <a:gd name="T2" fmla="*/ 25 w 39"/>
                <a:gd name="T3" fmla="*/ 14 h 23"/>
                <a:gd name="T4" fmla="*/ 38 w 39"/>
                <a:gd name="T5" fmla="*/ 0 h 23"/>
                <a:gd name="T6" fmla="*/ 39 w 39"/>
                <a:gd name="T7" fmla="*/ 2 h 23"/>
                <a:gd name="T8" fmla="*/ 4 w 39"/>
                <a:gd name="T9" fmla="*/ 20 h 23"/>
                <a:gd name="T10" fmla="*/ 3 w 39"/>
                <a:gd name="T11" fmla="*/ 20 h 23"/>
                <a:gd name="T12" fmla="*/ 1 w 39"/>
                <a:gd name="T13" fmla="*/ 21 h 23"/>
                <a:gd name="T14" fmla="*/ 2 w 39"/>
                <a:gd name="T15" fmla="*/ 19 h 23"/>
                <a:gd name="T16" fmla="*/ 4 w 39"/>
                <a:gd name="T17" fmla="*/ 2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23">
                  <a:moveTo>
                    <a:pt x="4" y="20"/>
                  </a:moveTo>
                  <a:cubicBezTo>
                    <a:pt x="8" y="20"/>
                    <a:pt x="17" y="20"/>
                    <a:pt x="25" y="14"/>
                  </a:cubicBezTo>
                  <a:cubicBezTo>
                    <a:pt x="35" y="7"/>
                    <a:pt x="38" y="0"/>
                    <a:pt x="38" y="0"/>
                  </a:cubicBezTo>
                  <a:cubicBezTo>
                    <a:pt x="39" y="2"/>
                    <a:pt x="39" y="2"/>
                    <a:pt x="39" y="2"/>
                  </a:cubicBezTo>
                  <a:cubicBezTo>
                    <a:pt x="39" y="2"/>
                    <a:pt x="28" y="23"/>
                    <a:pt x="4" y="20"/>
                  </a:cubicBezTo>
                  <a:cubicBezTo>
                    <a:pt x="3" y="20"/>
                    <a:pt x="3" y="20"/>
                    <a:pt x="3" y="20"/>
                  </a:cubicBezTo>
                  <a:cubicBezTo>
                    <a:pt x="3" y="21"/>
                    <a:pt x="2" y="21"/>
                    <a:pt x="1" y="21"/>
                  </a:cubicBezTo>
                  <a:cubicBezTo>
                    <a:pt x="0" y="21"/>
                    <a:pt x="0" y="19"/>
                    <a:pt x="2" y="19"/>
                  </a:cubicBezTo>
                  <a:cubicBezTo>
                    <a:pt x="4" y="19"/>
                    <a:pt x="4" y="19"/>
                    <a:pt x="4" y="20"/>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6" name="Freeform 14">
              <a:extLst>
                <a:ext uri="{FF2B5EF4-FFF2-40B4-BE49-F238E27FC236}">
                  <a16:creationId xmlns="" xmlns:a16="http://schemas.microsoft.com/office/drawing/2014/main" id="{A5642CCF-FD56-4AC6-B204-F43B9449845A}"/>
                </a:ext>
              </a:extLst>
            </p:cNvPr>
            <p:cNvSpPr>
              <a:spLocks/>
            </p:cNvSpPr>
            <p:nvPr/>
          </p:nvSpPr>
          <p:spPr bwMode="auto">
            <a:xfrm flipH="1">
              <a:off x="1601788" y="6261100"/>
              <a:ext cx="111125" cy="69850"/>
            </a:xfrm>
            <a:custGeom>
              <a:avLst/>
              <a:gdLst>
                <a:gd name="T0" fmla="*/ 38 w 39"/>
                <a:gd name="T1" fmla="*/ 2 h 25"/>
                <a:gd name="T2" fmla="*/ 39 w 39"/>
                <a:gd name="T3" fmla="*/ 0 h 25"/>
                <a:gd name="T4" fmla="*/ 4 w 39"/>
                <a:gd name="T5" fmla="*/ 23 h 25"/>
                <a:gd name="T6" fmla="*/ 1 w 39"/>
                <a:gd name="T7" fmla="*/ 23 h 25"/>
                <a:gd name="T8" fmla="*/ 4 w 39"/>
                <a:gd name="T9" fmla="*/ 23 h 25"/>
                <a:gd name="T10" fmla="*/ 4 w 39"/>
                <a:gd name="T11" fmla="*/ 23 h 25"/>
                <a:gd name="T12" fmla="*/ 17 w 39"/>
                <a:gd name="T13" fmla="*/ 19 h 25"/>
                <a:gd name="T14" fmla="*/ 38 w 39"/>
                <a:gd name="T15" fmla="*/ 2 h 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25">
                  <a:moveTo>
                    <a:pt x="38" y="2"/>
                  </a:moveTo>
                  <a:cubicBezTo>
                    <a:pt x="39" y="0"/>
                    <a:pt x="39" y="0"/>
                    <a:pt x="39" y="0"/>
                  </a:cubicBezTo>
                  <a:cubicBezTo>
                    <a:pt x="39" y="0"/>
                    <a:pt x="23" y="20"/>
                    <a:pt x="4" y="23"/>
                  </a:cubicBezTo>
                  <a:cubicBezTo>
                    <a:pt x="4" y="23"/>
                    <a:pt x="2" y="22"/>
                    <a:pt x="1" y="23"/>
                  </a:cubicBezTo>
                  <a:cubicBezTo>
                    <a:pt x="0" y="24"/>
                    <a:pt x="2" y="25"/>
                    <a:pt x="4" y="23"/>
                  </a:cubicBezTo>
                  <a:cubicBezTo>
                    <a:pt x="4" y="23"/>
                    <a:pt x="4" y="23"/>
                    <a:pt x="4" y="23"/>
                  </a:cubicBezTo>
                  <a:cubicBezTo>
                    <a:pt x="6" y="23"/>
                    <a:pt x="12" y="22"/>
                    <a:pt x="17" y="19"/>
                  </a:cubicBezTo>
                  <a:cubicBezTo>
                    <a:pt x="25" y="15"/>
                    <a:pt x="36" y="5"/>
                    <a:pt x="38" y="2"/>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7" name="Freeform 15">
              <a:extLst>
                <a:ext uri="{FF2B5EF4-FFF2-40B4-BE49-F238E27FC236}">
                  <a16:creationId xmlns="" xmlns:a16="http://schemas.microsoft.com/office/drawing/2014/main" id="{177186F8-E697-4CDC-B98B-389902750EE9}"/>
                </a:ext>
              </a:extLst>
            </p:cNvPr>
            <p:cNvSpPr>
              <a:spLocks/>
            </p:cNvSpPr>
            <p:nvPr/>
          </p:nvSpPr>
          <p:spPr bwMode="auto">
            <a:xfrm flipH="1">
              <a:off x="1595438" y="6192838"/>
              <a:ext cx="201613" cy="115888"/>
            </a:xfrm>
            <a:custGeom>
              <a:avLst/>
              <a:gdLst>
                <a:gd name="T0" fmla="*/ 3 w 71"/>
                <a:gd name="T1" fmla="*/ 35 h 41"/>
                <a:gd name="T2" fmla="*/ 1 w 71"/>
                <a:gd name="T3" fmla="*/ 38 h 41"/>
                <a:gd name="T4" fmla="*/ 5 w 71"/>
                <a:gd name="T5" fmla="*/ 34 h 41"/>
                <a:gd name="T6" fmla="*/ 70 w 71"/>
                <a:gd name="T7" fmla="*/ 25 h 41"/>
                <a:gd name="T8" fmla="*/ 71 w 71"/>
                <a:gd name="T9" fmla="*/ 23 h 41"/>
                <a:gd name="T10" fmla="*/ 3 w 71"/>
                <a:gd name="T11" fmla="*/ 35 h 41"/>
              </a:gdLst>
              <a:ahLst/>
              <a:cxnLst>
                <a:cxn ang="0">
                  <a:pos x="T0" y="T1"/>
                </a:cxn>
                <a:cxn ang="0">
                  <a:pos x="T2" y="T3"/>
                </a:cxn>
                <a:cxn ang="0">
                  <a:pos x="T4" y="T5"/>
                </a:cxn>
                <a:cxn ang="0">
                  <a:pos x="T6" y="T7"/>
                </a:cxn>
                <a:cxn ang="0">
                  <a:pos x="T8" y="T9"/>
                </a:cxn>
                <a:cxn ang="0">
                  <a:pos x="T10" y="T11"/>
                </a:cxn>
              </a:cxnLst>
              <a:rect l="0" t="0" r="r" b="b"/>
              <a:pathLst>
                <a:path w="71" h="41">
                  <a:moveTo>
                    <a:pt x="3" y="35"/>
                  </a:moveTo>
                  <a:cubicBezTo>
                    <a:pt x="1" y="35"/>
                    <a:pt x="0" y="36"/>
                    <a:pt x="1" y="38"/>
                  </a:cubicBezTo>
                  <a:cubicBezTo>
                    <a:pt x="1" y="41"/>
                    <a:pt x="7" y="37"/>
                    <a:pt x="5" y="34"/>
                  </a:cubicBezTo>
                  <a:cubicBezTo>
                    <a:pt x="26" y="1"/>
                    <a:pt x="70" y="24"/>
                    <a:pt x="70" y="25"/>
                  </a:cubicBezTo>
                  <a:cubicBezTo>
                    <a:pt x="71" y="23"/>
                    <a:pt x="71" y="23"/>
                    <a:pt x="71" y="23"/>
                  </a:cubicBezTo>
                  <a:cubicBezTo>
                    <a:pt x="70" y="23"/>
                    <a:pt x="24" y="0"/>
                    <a:pt x="3" y="35"/>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8" name="Freeform 16">
              <a:extLst>
                <a:ext uri="{FF2B5EF4-FFF2-40B4-BE49-F238E27FC236}">
                  <a16:creationId xmlns="" xmlns:a16="http://schemas.microsoft.com/office/drawing/2014/main" id="{489D38B1-0827-4C75-8543-8971A6805E47}"/>
                </a:ext>
              </a:extLst>
            </p:cNvPr>
            <p:cNvSpPr>
              <a:spLocks/>
            </p:cNvSpPr>
            <p:nvPr/>
          </p:nvSpPr>
          <p:spPr bwMode="auto">
            <a:xfrm flipH="1">
              <a:off x="1570038" y="6308725"/>
              <a:ext cx="122238" cy="96838"/>
            </a:xfrm>
            <a:custGeom>
              <a:avLst/>
              <a:gdLst>
                <a:gd name="T0" fmla="*/ 3 w 43"/>
                <a:gd name="T1" fmla="*/ 26 h 34"/>
                <a:gd name="T2" fmla="*/ 1 w 43"/>
                <a:gd name="T3" fmla="*/ 26 h 34"/>
                <a:gd name="T4" fmla="*/ 4 w 43"/>
                <a:gd name="T5" fmla="*/ 25 h 34"/>
                <a:gd name="T6" fmla="*/ 41 w 43"/>
                <a:gd name="T7" fmla="*/ 0 h 34"/>
                <a:gd name="T8" fmla="*/ 43 w 43"/>
                <a:gd name="T9" fmla="*/ 0 h 34"/>
                <a:gd name="T10" fmla="*/ 3 w 43"/>
                <a:gd name="T11" fmla="*/ 26 h 34"/>
              </a:gdLst>
              <a:ahLst/>
              <a:cxnLst>
                <a:cxn ang="0">
                  <a:pos x="T0" y="T1"/>
                </a:cxn>
                <a:cxn ang="0">
                  <a:pos x="T2" y="T3"/>
                </a:cxn>
                <a:cxn ang="0">
                  <a:pos x="T4" y="T5"/>
                </a:cxn>
                <a:cxn ang="0">
                  <a:pos x="T6" y="T7"/>
                </a:cxn>
                <a:cxn ang="0">
                  <a:pos x="T8" y="T9"/>
                </a:cxn>
                <a:cxn ang="0">
                  <a:pos x="T10" y="T11"/>
                </a:cxn>
              </a:cxnLst>
              <a:rect l="0" t="0" r="r" b="b"/>
              <a:pathLst>
                <a:path w="43" h="34">
                  <a:moveTo>
                    <a:pt x="3" y="26"/>
                  </a:moveTo>
                  <a:cubicBezTo>
                    <a:pt x="2" y="26"/>
                    <a:pt x="1" y="27"/>
                    <a:pt x="1" y="26"/>
                  </a:cubicBezTo>
                  <a:cubicBezTo>
                    <a:pt x="0" y="24"/>
                    <a:pt x="4" y="23"/>
                    <a:pt x="4" y="25"/>
                  </a:cubicBezTo>
                  <a:cubicBezTo>
                    <a:pt x="31" y="32"/>
                    <a:pt x="41" y="0"/>
                    <a:pt x="41" y="0"/>
                  </a:cubicBezTo>
                  <a:cubicBezTo>
                    <a:pt x="43" y="0"/>
                    <a:pt x="43" y="0"/>
                    <a:pt x="43" y="0"/>
                  </a:cubicBezTo>
                  <a:cubicBezTo>
                    <a:pt x="42" y="1"/>
                    <a:pt x="30" y="34"/>
                    <a:pt x="3" y="26"/>
                  </a:cubicBezTo>
                  <a:close/>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9" name="Freeform 17">
              <a:extLst>
                <a:ext uri="{FF2B5EF4-FFF2-40B4-BE49-F238E27FC236}">
                  <a16:creationId xmlns="" xmlns:a16="http://schemas.microsoft.com/office/drawing/2014/main" id="{46802233-3EBA-4F7B-8F80-52550F1B4809}"/>
                </a:ext>
              </a:extLst>
            </p:cNvPr>
            <p:cNvSpPr>
              <a:spLocks/>
            </p:cNvSpPr>
            <p:nvPr/>
          </p:nvSpPr>
          <p:spPr bwMode="auto">
            <a:xfrm flipH="1">
              <a:off x="1612900" y="6200775"/>
              <a:ext cx="133350" cy="85725"/>
            </a:xfrm>
            <a:custGeom>
              <a:avLst/>
              <a:gdLst>
                <a:gd name="T0" fmla="*/ 2 w 47"/>
                <a:gd name="T1" fmla="*/ 26 h 30"/>
                <a:gd name="T2" fmla="*/ 1 w 47"/>
                <a:gd name="T3" fmla="*/ 28 h 30"/>
                <a:gd name="T4" fmla="*/ 3 w 47"/>
                <a:gd name="T5" fmla="*/ 26 h 30"/>
                <a:gd name="T6" fmla="*/ 46 w 47"/>
                <a:gd name="T7" fmla="*/ 13 h 30"/>
                <a:gd name="T8" fmla="*/ 47 w 47"/>
                <a:gd name="T9" fmla="*/ 12 h 30"/>
                <a:gd name="T10" fmla="*/ 2 w 47"/>
                <a:gd name="T11" fmla="*/ 26 h 30"/>
              </a:gdLst>
              <a:ahLst/>
              <a:cxnLst>
                <a:cxn ang="0">
                  <a:pos x="T0" y="T1"/>
                </a:cxn>
                <a:cxn ang="0">
                  <a:pos x="T2" y="T3"/>
                </a:cxn>
                <a:cxn ang="0">
                  <a:pos x="T4" y="T5"/>
                </a:cxn>
                <a:cxn ang="0">
                  <a:pos x="T6" y="T7"/>
                </a:cxn>
                <a:cxn ang="0">
                  <a:pos x="T8" y="T9"/>
                </a:cxn>
                <a:cxn ang="0">
                  <a:pos x="T10" y="T11"/>
                </a:cxn>
              </a:cxnLst>
              <a:rect l="0" t="0" r="r" b="b"/>
              <a:pathLst>
                <a:path w="47" h="30">
                  <a:moveTo>
                    <a:pt x="2" y="26"/>
                  </a:moveTo>
                  <a:cubicBezTo>
                    <a:pt x="1" y="27"/>
                    <a:pt x="0" y="27"/>
                    <a:pt x="1" y="28"/>
                  </a:cubicBezTo>
                  <a:cubicBezTo>
                    <a:pt x="1" y="30"/>
                    <a:pt x="5" y="27"/>
                    <a:pt x="3" y="26"/>
                  </a:cubicBezTo>
                  <a:cubicBezTo>
                    <a:pt x="15" y="1"/>
                    <a:pt x="46" y="13"/>
                    <a:pt x="46" y="13"/>
                  </a:cubicBezTo>
                  <a:cubicBezTo>
                    <a:pt x="47" y="12"/>
                    <a:pt x="47" y="12"/>
                    <a:pt x="47" y="12"/>
                  </a:cubicBezTo>
                  <a:cubicBezTo>
                    <a:pt x="46" y="12"/>
                    <a:pt x="13" y="0"/>
                    <a:pt x="2" y="26"/>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0" name="Freeform 18">
              <a:extLst>
                <a:ext uri="{FF2B5EF4-FFF2-40B4-BE49-F238E27FC236}">
                  <a16:creationId xmlns="" xmlns:a16="http://schemas.microsoft.com/office/drawing/2014/main" id="{F117DE37-A5B2-4CAF-999F-325CE36D05E2}"/>
                </a:ext>
              </a:extLst>
            </p:cNvPr>
            <p:cNvSpPr>
              <a:spLocks/>
            </p:cNvSpPr>
            <p:nvPr/>
          </p:nvSpPr>
          <p:spPr bwMode="auto">
            <a:xfrm flipH="1">
              <a:off x="1579563" y="6291263"/>
              <a:ext cx="123825" cy="134938"/>
            </a:xfrm>
            <a:custGeom>
              <a:avLst/>
              <a:gdLst>
                <a:gd name="T0" fmla="*/ 4 w 44"/>
                <a:gd name="T1" fmla="*/ 45 h 47"/>
                <a:gd name="T2" fmla="*/ 1 w 44"/>
                <a:gd name="T3" fmla="*/ 46 h 47"/>
                <a:gd name="T4" fmla="*/ 6 w 44"/>
                <a:gd name="T5" fmla="*/ 44 h 47"/>
                <a:gd name="T6" fmla="*/ 42 w 44"/>
                <a:gd name="T7" fmla="*/ 0 h 47"/>
                <a:gd name="T8" fmla="*/ 44 w 44"/>
                <a:gd name="T9" fmla="*/ 0 h 47"/>
                <a:gd name="T10" fmla="*/ 4 w 44"/>
                <a:gd name="T11" fmla="*/ 45 h 47"/>
              </a:gdLst>
              <a:ahLst/>
              <a:cxnLst>
                <a:cxn ang="0">
                  <a:pos x="T0" y="T1"/>
                </a:cxn>
                <a:cxn ang="0">
                  <a:pos x="T2" y="T3"/>
                </a:cxn>
                <a:cxn ang="0">
                  <a:pos x="T4" y="T5"/>
                </a:cxn>
                <a:cxn ang="0">
                  <a:pos x="T6" y="T7"/>
                </a:cxn>
                <a:cxn ang="0">
                  <a:pos x="T8" y="T9"/>
                </a:cxn>
                <a:cxn ang="0">
                  <a:pos x="T10" y="T11"/>
                </a:cxn>
              </a:cxnLst>
              <a:rect l="0" t="0" r="r" b="b"/>
              <a:pathLst>
                <a:path w="44" h="47">
                  <a:moveTo>
                    <a:pt x="4" y="45"/>
                  </a:moveTo>
                  <a:cubicBezTo>
                    <a:pt x="3" y="46"/>
                    <a:pt x="2" y="47"/>
                    <a:pt x="1" y="46"/>
                  </a:cubicBezTo>
                  <a:cubicBezTo>
                    <a:pt x="0" y="44"/>
                    <a:pt x="4" y="41"/>
                    <a:pt x="6" y="44"/>
                  </a:cubicBezTo>
                  <a:cubicBezTo>
                    <a:pt x="40" y="43"/>
                    <a:pt x="42" y="1"/>
                    <a:pt x="42" y="0"/>
                  </a:cubicBezTo>
                  <a:cubicBezTo>
                    <a:pt x="44" y="0"/>
                    <a:pt x="44" y="0"/>
                    <a:pt x="44" y="0"/>
                  </a:cubicBezTo>
                  <a:cubicBezTo>
                    <a:pt x="44" y="1"/>
                    <a:pt x="40" y="45"/>
                    <a:pt x="4" y="45"/>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1" name="Freeform 19">
              <a:extLst>
                <a:ext uri="{FF2B5EF4-FFF2-40B4-BE49-F238E27FC236}">
                  <a16:creationId xmlns="" xmlns:a16="http://schemas.microsoft.com/office/drawing/2014/main" id="{84C6D538-AFC2-4336-93E1-BF82A9608429}"/>
                </a:ext>
              </a:extLst>
            </p:cNvPr>
            <p:cNvSpPr>
              <a:spLocks/>
            </p:cNvSpPr>
            <p:nvPr/>
          </p:nvSpPr>
          <p:spPr bwMode="auto">
            <a:xfrm flipH="1">
              <a:off x="1581150" y="6294438"/>
              <a:ext cx="128588" cy="93663"/>
            </a:xfrm>
            <a:custGeom>
              <a:avLst/>
              <a:gdLst>
                <a:gd name="T0" fmla="*/ 3 w 45"/>
                <a:gd name="T1" fmla="*/ 23 h 33"/>
                <a:gd name="T2" fmla="*/ 1 w 45"/>
                <a:gd name="T3" fmla="*/ 22 h 33"/>
                <a:gd name="T4" fmla="*/ 4 w 45"/>
                <a:gd name="T5" fmla="*/ 23 h 33"/>
                <a:gd name="T6" fmla="*/ 43 w 45"/>
                <a:gd name="T7" fmla="*/ 0 h 33"/>
                <a:gd name="T8" fmla="*/ 45 w 45"/>
                <a:gd name="T9" fmla="*/ 1 h 33"/>
                <a:gd name="T10" fmla="*/ 3 w 45"/>
                <a:gd name="T11" fmla="*/ 23 h 33"/>
              </a:gdLst>
              <a:ahLst/>
              <a:cxnLst>
                <a:cxn ang="0">
                  <a:pos x="T0" y="T1"/>
                </a:cxn>
                <a:cxn ang="0">
                  <a:pos x="T2" y="T3"/>
                </a:cxn>
                <a:cxn ang="0">
                  <a:pos x="T4" y="T5"/>
                </a:cxn>
                <a:cxn ang="0">
                  <a:pos x="T6" y="T7"/>
                </a:cxn>
                <a:cxn ang="0">
                  <a:pos x="T8" y="T9"/>
                </a:cxn>
                <a:cxn ang="0">
                  <a:pos x="T10" y="T11"/>
                </a:cxn>
              </a:cxnLst>
              <a:rect l="0" t="0" r="r" b="b"/>
              <a:pathLst>
                <a:path w="45" h="33">
                  <a:moveTo>
                    <a:pt x="3" y="23"/>
                  </a:moveTo>
                  <a:cubicBezTo>
                    <a:pt x="2" y="23"/>
                    <a:pt x="1" y="23"/>
                    <a:pt x="1" y="22"/>
                  </a:cubicBezTo>
                  <a:cubicBezTo>
                    <a:pt x="0" y="21"/>
                    <a:pt x="4" y="20"/>
                    <a:pt x="4" y="23"/>
                  </a:cubicBezTo>
                  <a:cubicBezTo>
                    <a:pt x="30" y="31"/>
                    <a:pt x="43" y="1"/>
                    <a:pt x="43" y="0"/>
                  </a:cubicBezTo>
                  <a:cubicBezTo>
                    <a:pt x="45" y="1"/>
                    <a:pt x="45" y="1"/>
                    <a:pt x="45" y="1"/>
                  </a:cubicBezTo>
                  <a:cubicBezTo>
                    <a:pt x="44" y="1"/>
                    <a:pt x="29" y="33"/>
                    <a:pt x="3" y="23"/>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2" name="Freeform 20">
              <a:extLst>
                <a:ext uri="{FF2B5EF4-FFF2-40B4-BE49-F238E27FC236}">
                  <a16:creationId xmlns="" xmlns:a16="http://schemas.microsoft.com/office/drawing/2014/main" id="{A3F6C5A3-54DC-499F-B09D-8437AACC7C8C}"/>
                </a:ext>
              </a:extLst>
            </p:cNvPr>
            <p:cNvSpPr>
              <a:spLocks/>
            </p:cNvSpPr>
            <p:nvPr/>
          </p:nvSpPr>
          <p:spPr bwMode="auto">
            <a:xfrm flipH="1">
              <a:off x="1612900" y="6240463"/>
              <a:ext cx="104775" cy="74613"/>
            </a:xfrm>
            <a:custGeom>
              <a:avLst/>
              <a:gdLst>
                <a:gd name="T0" fmla="*/ 3 w 37"/>
                <a:gd name="T1" fmla="*/ 22 h 26"/>
                <a:gd name="T2" fmla="*/ 18 w 37"/>
                <a:gd name="T3" fmla="*/ 7 h 26"/>
                <a:gd name="T4" fmla="*/ 37 w 37"/>
                <a:gd name="T5" fmla="*/ 3 h 26"/>
                <a:gd name="T6" fmla="*/ 36 w 37"/>
                <a:gd name="T7" fmla="*/ 2 h 26"/>
                <a:gd name="T8" fmla="*/ 2 w 37"/>
                <a:gd name="T9" fmla="*/ 22 h 26"/>
                <a:gd name="T10" fmla="*/ 2 w 37"/>
                <a:gd name="T11" fmla="*/ 23 h 26"/>
                <a:gd name="T12" fmla="*/ 0 w 37"/>
                <a:gd name="T13" fmla="*/ 24 h 26"/>
                <a:gd name="T14" fmla="*/ 3 w 37"/>
                <a:gd name="T15" fmla="*/ 24 h 26"/>
                <a:gd name="T16" fmla="*/ 3 w 37"/>
                <a:gd name="T17" fmla="*/ 2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 h="26">
                  <a:moveTo>
                    <a:pt x="3" y="22"/>
                  </a:moveTo>
                  <a:cubicBezTo>
                    <a:pt x="4" y="19"/>
                    <a:pt x="9" y="11"/>
                    <a:pt x="18" y="7"/>
                  </a:cubicBezTo>
                  <a:cubicBezTo>
                    <a:pt x="30" y="2"/>
                    <a:pt x="37" y="3"/>
                    <a:pt x="37" y="3"/>
                  </a:cubicBezTo>
                  <a:cubicBezTo>
                    <a:pt x="36" y="2"/>
                    <a:pt x="36" y="2"/>
                    <a:pt x="36" y="2"/>
                  </a:cubicBezTo>
                  <a:cubicBezTo>
                    <a:pt x="36" y="2"/>
                    <a:pt x="12" y="0"/>
                    <a:pt x="2" y="22"/>
                  </a:cubicBezTo>
                  <a:cubicBezTo>
                    <a:pt x="2" y="23"/>
                    <a:pt x="2" y="23"/>
                    <a:pt x="2" y="23"/>
                  </a:cubicBezTo>
                  <a:cubicBezTo>
                    <a:pt x="2" y="23"/>
                    <a:pt x="1" y="23"/>
                    <a:pt x="0" y="24"/>
                  </a:cubicBezTo>
                  <a:cubicBezTo>
                    <a:pt x="0" y="25"/>
                    <a:pt x="2" y="26"/>
                    <a:pt x="3" y="24"/>
                  </a:cubicBezTo>
                  <a:cubicBezTo>
                    <a:pt x="4" y="23"/>
                    <a:pt x="3" y="23"/>
                    <a:pt x="3" y="22"/>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3" name="Freeform 21">
              <a:extLst>
                <a:ext uri="{FF2B5EF4-FFF2-40B4-BE49-F238E27FC236}">
                  <a16:creationId xmlns="" xmlns:a16="http://schemas.microsoft.com/office/drawing/2014/main" id="{365F3335-3FA6-419E-81BB-DD602CCE4867}"/>
                </a:ext>
              </a:extLst>
            </p:cNvPr>
            <p:cNvSpPr>
              <a:spLocks/>
            </p:cNvSpPr>
            <p:nvPr/>
          </p:nvSpPr>
          <p:spPr bwMode="auto">
            <a:xfrm flipH="1">
              <a:off x="1581150" y="6251575"/>
              <a:ext cx="107950" cy="71438"/>
            </a:xfrm>
            <a:custGeom>
              <a:avLst/>
              <a:gdLst>
                <a:gd name="T0" fmla="*/ 3 w 38"/>
                <a:gd name="T1" fmla="*/ 22 h 25"/>
                <a:gd name="T2" fmla="*/ 18 w 38"/>
                <a:gd name="T3" fmla="*/ 6 h 25"/>
                <a:gd name="T4" fmla="*/ 38 w 38"/>
                <a:gd name="T5" fmla="*/ 2 h 25"/>
                <a:gd name="T6" fmla="*/ 36 w 38"/>
                <a:gd name="T7" fmla="*/ 1 h 25"/>
                <a:gd name="T8" fmla="*/ 2 w 38"/>
                <a:gd name="T9" fmla="*/ 22 h 25"/>
                <a:gd name="T10" fmla="*/ 2 w 38"/>
                <a:gd name="T11" fmla="*/ 22 h 25"/>
                <a:gd name="T12" fmla="*/ 1 w 38"/>
                <a:gd name="T13" fmla="*/ 24 h 25"/>
                <a:gd name="T14" fmla="*/ 3 w 38"/>
                <a:gd name="T15" fmla="*/ 24 h 25"/>
                <a:gd name="T16" fmla="*/ 3 w 38"/>
                <a:gd name="T17" fmla="*/ 2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25">
                  <a:moveTo>
                    <a:pt x="3" y="22"/>
                  </a:moveTo>
                  <a:cubicBezTo>
                    <a:pt x="5" y="18"/>
                    <a:pt x="9" y="10"/>
                    <a:pt x="18" y="6"/>
                  </a:cubicBezTo>
                  <a:cubicBezTo>
                    <a:pt x="30" y="1"/>
                    <a:pt x="38" y="2"/>
                    <a:pt x="38" y="2"/>
                  </a:cubicBezTo>
                  <a:cubicBezTo>
                    <a:pt x="36" y="1"/>
                    <a:pt x="36" y="1"/>
                    <a:pt x="36" y="1"/>
                  </a:cubicBezTo>
                  <a:cubicBezTo>
                    <a:pt x="36" y="1"/>
                    <a:pt x="13" y="0"/>
                    <a:pt x="2" y="22"/>
                  </a:cubicBezTo>
                  <a:cubicBezTo>
                    <a:pt x="2" y="22"/>
                    <a:pt x="2" y="22"/>
                    <a:pt x="2" y="22"/>
                  </a:cubicBezTo>
                  <a:cubicBezTo>
                    <a:pt x="2" y="22"/>
                    <a:pt x="1" y="23"/>
                    <a:pt x="1" y="24"/>
                  </a:cubicBezTo>
                  <a:cubicBezTo>
                    <a:pt x="0" y="25"/>
                    <a:pt x="2" y="25"/>
                    <a:pt x="3" y="24"/>
                  </a:cubicBezTo>
                  <a:cubicBezTo>
                    <a:pt x="4" y="23"/>
                    <a:pt x="3" y="22"/>
                    <a:pt x="3" y="22"/>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4" name="Freeform 22">
              <a:extLst>
                <a:ext uri="{FF2B5EF4-FFF2-40B4-BE49-F238E27FC236}">
                  <a16:creationId xmlns="" xmlns:a16="http://schemas.microsoft.com/office/drawing/2014/main" id="{76E0F2DA-1443-4A52-B39F-458F308E0EA5}"/>
                </a:ext>
              </a:extLst>
            </p:cNvPr>
            <p:cNvSpPr>
              <a:spLocks/>
            </p:cNvSpPr>
            <p:nvPr/>
          </p:nvSpPr>
          <p:spPr bwMode="auto">
            <a:xfrm flipH="1">
              <a:off x="1598613" y="6262688"/>
              <a:ext cx="90488" cy="88900"/>
            </a:xfrm>
            <a:custGeom>
              <a:avLst/>
              <a:gdLst>
                <a:gd name="T0" fmla="*/ 3 w 32"/>
                <a:gd name="T1" fmla="*/ 29 h 31"/>
                <a:gd name="T2" fmla="*/ 22 w 32"/>
                <a:gd name="T3" fmla="*/ 17 h 31"/>
                <a:gd name="T4" fmla="*/ 30 w 32"/>
                <a:gd name="T5" fmla="*/ 0 h 31"/>
                <a:gd name="T6" fmla="*/ 32 w 32"/>
                <a:gd name="T7" fmla="*/ 1 h 31"/>
                <a:gd name="T8" fmla="*/ 3 w 32"/>
                <a:gd name="T9" fmla="*/ 29 h 31"/>
                <a:gd name="T10" fmla="*/ 3 w 32"/>
                <a:gd name="T11" fmla="*/ 29 h 31"/>
                <a:gd name="T12" fmla="*/ 1 w 32"/>
                <a:gd name="T13" fmla="*/ 31 h 31"/>
                <a:gd name="T14" fmla="*/ 2 w 32"/>
                <a:gd name="T15" fmla="*/ 28 h 31"/>
                <a:gd name="T16" fmla="*/ 3 w 32"/>
                <a:gd name="T17" fmla="*/ 2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31">
                  <a:moveTo>
                    <a:pt x="3" y="29"/>
                  </a:moveTo>
                  <a:cubicBezTo>
                    <a:pt x="7" y="28"/>
                    <a:pt x="16" y="25"/>
                    <a:pt x="22" y="17"/>
                  </a:cubicBezTo>
                  <a:cubicBezTo>
                    <a:pt x="30" y="7"/>
                    <a:pt x="30" y="0"/>
                    <a:pt x="30" y="0"/>
                  </a:cubicBezTo>
                  <a:cubicBezTo>
                    <a:pt x="32" y="1"/>
                    <a:pt x="32" y="1"/>
                    <a:pt x="32" y="1"/>
                  </a:cubicBezTo>
                  <a:cubicBezTo>
                    <a:pt x="32" y="1"/>
                    <a:pt x="27" y="25"/>
                    <a:pt x="3" y="29"/>
                  </a:cubicBezTo>
                  <a:cubicBezTo>
                    <a:pt x="3" y="29"/>
                    <a:pt x="3" y="29"/>
                    <a:pt x="3" y="29"/>
                  </a:cubicBezTo>
                  <a:cubicBezTo>
                    <a:pt x="3" y="30"/>
                    <a:pt x="2" y="30"/>
                    <a:pt x="1" y="31"/>
                  </a:cubicBezTo>
                  <a:cubicBezTo>
                    <a:pt x="0" y="31"/>
                    <a:pt x="0" y="29"/>
                    <a:pt x="2" y="28"/>
                  </a:cubicBezTo>
                  <a:cubicBezTo>
                    <a:pt x="3" y="28"/>
                    <a:pt x="3" y="28"/>
                    <a:pt x="3" y="29"/>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5" name="Freeform 23">
              <a:extLst>
                <a:ext uri="{FF2B5EF4-FFF2-40B4-BE49-F238E27FC236}">
                  <a16:creationId xmlns="" xmlns:a16="http://schemas.microsoft.com/office/drawing/2014/main" id="{F00A3732-F8CE-48C6-A714-23309397A6DF}"/>
                </a:ext>
              </a:extLst>
            </p:cNvPr>
            <p:cNvSpPr>
              <a:spLocks/>
            </p:cNvSpPr>
            <p:nvPr/>
          </p:nvSpPr>
          <p:spPr bwMode="auto">
            <a:xfrm flipH="1">
              <a:off x="1501775" y="6100763"/>
              <a:ext cx="266700" cy="390525"/>
            </a:xfrm>
            <a:custGeom>
              <a:avLst/>
              <a:gdLst>
                <a:gd name="T0" fmla="*/ 81 w 94"/>
                <a:gd name="T1" fmla="*/ 104 h 137"/>
                <a:gd name="T2" fmla="*/ 79 w 94"/>
                <a:gd name="T3" fmla="*/ 99 h 137"/>
                <a:gd name="T4" fmla="*/ 79 w 94"/>
                <a:gd name="T5" fmla="*/ 99 h 137"/>
                <a:gd name="T6" fmla="*/ 60 w 94"/>
                <a:gd name="T7" fmla="*/ 67 h 137"/>
                <a:gd name="T8" fmla="*/ 52 w 94"/>
                <a:gd name="T9" fmla="*/ 57 h 137"/>
                <a:gd name="T10" fmla="*/ 52 w 94"/>
                <a:gd name="T11" fmla="*/ 57 h 137"/>
                <a:gd name="T12" fmla="*/ 49 w 94"/>
                <a:gd name="T13" fmla="*/ 51 h 137"/>
                <a:gd name="T14" fmla="*/ 28 w 94"/>
                <a:gd name="T15" fmla="*/ 20 h 137"/>
                <a:gd name="T16" fmla="*/ 26 w 94"/>
                <a:gd name="T17" fmla="*/ 19 h 137"/>
                <a:gd name="T18" fmla="*/ 18 w 94"/>
                <a:gd name="T19" fmla="*/ 5 h 137"/>
                <a:gd name="T20" fmla="*/ 39 w 94"/>
                <a:gd name="T21" fmla="*/ 15 h 137"/>
                <a:gd name="T22" fmla="*/ 55 w 94"/>
                <a:gd name="T23" fmla="*/ 27 h 137"/>
                <a:gd name="T24" fmla="*/ 55 w 94"/>
                <a:gd name="T25" fmla="*/ 27 h 137"/>
                <a:gd name="T26" fmla="*/ 55 w 94"/>
                <a:gd name="T27" fmla="*/ 27 h 137"/>
                <a:gd name="T28" fmla="*/ 56 w 94"/>
                <a:gd name="T29" fmla="*/ 28 h 137"/>
                <a:gd name="T30" fmla="*/ 56 w 94"/>
                <a:gd name="T31" fmla="*/ 29 h 137"/>
                <a:gd name="T32" fmla="*/ 62 w 94"/>
                <a:gd name="T33" fmla="*/ 37 h 137"/>
                <a:gd name="T34" fmla="*/ 66 w 94"/>
                <a:gd name="T35" fmla="*/ 55 h 137"/>
                <a:gd name="T36" fmla="*/ 69 w 94"/>
                <a:gd name="T37" fmla="*/ 61 h 137"/>
                <a:gd name="T38" fmla="*/ 80 w 94"/>
                <a:gd name="T39" fmla="*/ 72 h 137"/>
                <a:gd name="T40" fmla="*/ 89 w 94"/>
                <a:gd name="T41" fmla="*/ 86 h 137"/>
                <a:gd name="T42" fmla="*/ 89 w 94"/>
                <a:gd name="T43" fmla="*/ 86 h 137"/>
                <a:gd name="T44" fmla="*/ 93 w 94"/>
                <a:gd name="T45" fmla="*/ 101 h 137"/>
                <a:gd name="T46" fmla="*/ 94 w 94"/>
                <a:gd name="T47" fmla="*/ 113 h 137"/>
                <a:gd name="T48" fmla="*/ 81 w 94"/>
                <a:gd name="T49" fmla="*/ 104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4" h="137">
                  <a:moveTo>
                    <a:pt x="81" y="104"/>
                  </a:moveTo>
                  <a:cubicBezTo>
                    <a:pt x="80" y="103"/>
                    <a:pt x="79" y="101"/>
                    <a:pt x="79" y="99"/>
                  </a:cubicBezTo>
                  <a:cubicBezTo>
                    <a:pt x="79" y="99"/>
                    <a:pt x="79" y="99"/>
                    <a:pt x="79" y="99"/>
                  </a:cubicBezTo>
                  <a:cubicBezTo>
                    <a:pt x="74" y="87"/>
                    <a:pt x="72" y="77"/>
                    <a:pt x="60" y="67"/>
                  </a:cubicBezTo>
                  <a:cubicBezTo>
                    <a:pt x="60" y="67"/>
                    <a:pt x="56" y="63"/>
                    <a:pt x="52" y="57"/>
                  </a:cubicBezTo>
                  <a:cubicBezTo>
                    <a:pt x="52" y="57"/>
                    <a:pt x="52" y="57"/>
                    <a:pt x="52" y="57"/>
                  </a:cubicBezTo>
                  <a:cubicBezTo>
                    <a:pt x="51" y="55"/>
                    <a:pt x="50" y="53"/>
                    <a:pt x="49" y="51"/>
                  </a:cubicBezTo>
                  <a:cubicBezTo>
                    <a:pt x="45" y="43"/>
                    <a:pt x="35" y="27"/>
                    <a:pt x="28" y="20"/>
                  </a:cubicBezTo>
                  <a:cubicBezTo>
                    <a:pt x="27" y="20"/>
                    <a:pt x="27" y="20"/>
                    <a:pt x="26" y="19"/>
                  </a:cubicBezTo>
                  <a:cubicBezTo>
                    <a:pt x="0" y="0"/>
                    <a:pt x="14" y="2"/>
                    <a:pt x="18" y="5"/>
                  </a:cubicBezTo>
                  <a:cubicBezTo>
                    <a:pt x="24" y="8"/>
                    <a:pt x="31" y="11"/>
                    <a:pt x="39" y="15"/>
                  </a:cubicBezTo>
                  <a:cubicBezTo>
                    <a:pt x="44" y="18"/>
                    <a:pt x="50" y="22"/>
                    <a:pt x="55" y="27"/>
                  </a:cubicBezTo>
                  <a:cubicBezTo>
                    <a:pt x="55" y="27"/>
                    <a:pt x="55" y="27"/>
                    <a:pt x="55" y="27"/>
                  </a:cubicBezTo>
                  <a:cubicBezTo>
                    <a:pt x="55" y="27"/>
                    <a:pt x="55" y="27"/>
                    <a:pt x="55" y="27"/>
                  </a:cubicBezTo>
                  <a:cubicBezTo>
                    <a:pt x="56" y="28"/>
                    <a:pt x="56" y="28"/>
                    <a:pt x="56" y="28"/>
                  </a:cubicBezTo>
                  <a:cubicBezTo>
                    <a:pt x="56" y="29"/>
                    <a:pt x="56" y="29"/>
                    <a:pt x="56" y="29"/>
                  </a:cubicBezTo>
                  <a:cubicBezTo>
                    <a:pt x="58" y="31"/>
                    <a:pt x="60" y="34"/>
                    <a:pt x="62" y="37"/>
                  </a:cubicBezTo>
                  <a:cubicBezTo>
                    <a:pt x="66" y="44"/>
                    <a:pt x="67" y="51"/>
                    <a:pt x="66" y="55"/>
                  </a:cubicBezTo>
                  <a:cubicBezTo>
                    <a:pt x="66" y="58"/>
                    <a:pt x="67" y="60"/>
                    <a:pt x="69" y="61"/>
                  </a:cubicBezTo>
                  <a:cubicBezTo>
                    <a:pt x="72" y="63"/>
                    <a:pt x="76" y="66"/>
                    <a:pt x="80" y="72"/>
                  </a:cubicBezTo>
                  <a:cubicBezTo>
                    <a:pt x="84" y="76"/>
                    <a:pt x="87" y="81"/>
                    <a:pt x="89" y="86"/>
                  </a:cubicBezTo>
                  <a:cubicBezTo>
                    <a:pt x="89" y="86"/>
                    <a:pt x="89" y="86"/>
                    <a:pt x="89" y="86"/>
                  </a:cubicBezTo>
                  <a:cubicBezTo>
                    <a:pt x="91" y="92"/>
                    <a:pt x="93" y="97"/>
                    <a:pt x="93" y="101"/>
                  </a:cubicBezTo>
                  <a:cubicBezTo>
                    <a:pt x="94" y="106"/>
                    <a:pt x="94" y="110"/>
                    <a:pt x="94" y="113"/>
                  </a:cubicBezTo>
                  <a:cubicBezTo>
                    <a:pt x="90" y="137"/>
                    <a:pt x="87" y="119"/>
                    <a:pt x="81" y="104"/>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6" name="Freeform 24">
              <a:extLst>
                <a:ext uri="{FF2B5EF4-FFF2-40B4-BE49-F238E27FC236}">
                  <a16:creationId xmlns="" xmlns:a16="http://schemas.microsoft.com/office/drawing/2014/main" id="{4BD55F74-BEB8-4EC5-A6CC-433C526B52D9}"/>
                </a:ext>
              </a:extLst>
            </p:cNvPr>
            <p:cNvSpPr>
              <a:spLocks/>
            </p:cNvSpPr>
            <p:nvPr/>
          </p:nvSpPr>
          <p:spPr bwMode="auto">
            <a:xfrm flipH="1">
              <a:off x="1516063" y="6172200"/>
              <a:ext cx="119063" cy="179388"/>
            </a:xfrm>
            <a:custGeom>
              <a:avLst/>
              <a:gdLst>
                <a:gd name="T0" fmla="*/ 4 w 42"/>
                <a:gd name="T1" fmla="*/ 0 h 63"/>
                <a:gd name="T2" fmla="*/ 4 w 42"/>
                <a:gd name="T3" fmla="*/ 0 h 63"/>
                <a:gd name="T4" fmla="*/ 17 w 42"/>
                <a:gd name="T5" fmla="*/ 22 h 63"/>
                <a:gd name="T6" fmla="*/ 16 w 42"/>
                <a:gd name="T7" fmla="*/ 24 h 63"/>
                <a:gd name="T8" fmla="*/ 3 w 42"/>
                <a:gd name="T9" fmla="*/ 13 h 63"/>
                <a:gd name="T10" fmla="*/ 0 w 42"/>
                <a:gd name="T11" fmla="*/ 12 h 63"/>
                <a:gd name="T12" fmla="*/ 9 w 42"/>
                <a:gd name="T13" fmla="*/ 18 h 63"/>
                <a:gd name="T14" fmla="*/ 16 w 42"/>
                <a:gd name="T15" fmla="*/ 28 h 63"/>
                <a:gd name="T16" fmla="*/ 16 w 42"/>
                <a:gd name="T17" fmla="*/ 28 h 63"/>
                <a:gd name="T18" fmla="*/ 13 w 42"/>
                <a:gd name="T19" fmla="*/ 27 h 63"/>
                <a:gd name="T20" fmla="*/ 9 w 42"/>
                <a:gd name="T21" fmla="*/ 26 h 63"/>
                <a:gd name="T22" fmla="*/ 7 w 42"/>
                <a:gd name="T23" fmla="*/ 26 h 63"/>
                <a:gd name="T24" fmla="*/ 13 w 42"/>
                <a:gd name="T25" fmla="*/ 29 h 63"/>
                <a:gd name="T26" fmla="*/ 17 w 42"/>
                <a:gd name="T27" fmla="*/ 33 h 63"/>
                <a:gd name="T28" fmla="*/ 18 w 42"/>
                <a:gd name="T29" fmla="*/ 44 h 63"/>
                <a:gd name="T30" fmla="*/ 19 w 42"/>
                <a:gd name="T31" fmla="*/ 36 h 63"/>
                <a:gd name="T32" fmla="*/ 19 w 42"/>
                <a:gd name="T33" fmla="*/ 36 h 63"/>
                <a:gd name="T34" fmla="*/ 24 w 42"/>
                <a:gd name="T35" fmla="*/ 44 h 63"/>
                <a:gd name="T36" fmla="*/ 29 w 42"/>
                <a:gd name="T37" fmla="*/ 59 h 63"/>
                <a:gd name="T38" fmla="*/ 26 w 42"/>
                <a:gd name="T39" fmla="*/ 43 h 63"/>
                <a:gd name="T40" fmla="*/ 27 w 42"/>
                <a:gd name="T41" fmla="*/ 43 h 63"/>
                <a:gd name="T42" fmla="*/ 33 w 42"/>
                <a:gd name="T43" fmla="*/ 49 h 63"/>
                <a:gd name="T44" fmla="*/ 42 w 42"/>
                <a:gd name="T45" fmla="*/ 63 h 63"/>
                <a:gd name="T46" fmla="*/ 42 w 42"/>
                <a:gd name="T47" fmla="*/ 61 h 63"/>
                <a:gd name="T48" fmla="*/ 42 w 42"/>
                <a:gd name="T49" fmla="*/ 61 h 63"/>
                <a:gd name="T50" fmla="*/ 42 w 42"/>
                <a:gd name="T51" fmla="*/ 61 h 63"/>
                <a:gd name="T52" fmla="*/ 33 w 42"/>
                <a:gd name="T53" fmla="*/ 47 h 63"/>
                <a:gd name="T54" fmla="*/ 22 w 42"/>
                <a:gd name="T55" fmla="*/ 36 h 63"/>
                <a:gd name="T56" fmla="*/ 19 w 42"/>
                <a:gd name="T57" fmla="*/ 31 h 63"/>
                <a:gd name="T58" fmla="*/ 19 w 42"/>
                <a:gd name="T59" fmla="*/ 30 h 63"/>
                <a:gd name="T60" fmla="*/ 20 w 42"/>
                <a:gd name="T61" fmla="*/ 27 h 63"/>
                <a:gd name="T62" fmla="*/ 15 w 42"/>
                <a:gd name="T63" fmla="*/ 12 h 63"/>
                <a:gd name="T64" fmla="*/ 9 w 42"/>
                <a:gd name="T65" fmla="*/ 4 h 63"/>
                <a:gd name="T66" fmla="*/ 9 w 42"/>
                <a:gd name="T67" fmla="*/ 3 h 63"/>
                <a:gd name="T68" fmla="*/ 8 w 42"/>
                <a:gd name="T69" fmla="*/ 2 h 63"/>
                <a:gd name="T70" fmla="*/ 8 w 42"/>
                <a:gd name="T71" fmla="*/ 2 h 63"/>
                <a:gd name="T72" fmla="*/ 8 w 42"/>
                <a:gd name="T73" fmla="*/ 2 h 63"/>
                <a:gd name="T74" fmla="*/ 8 w 42"/>
                <a:gd name="T75" fmla="*/ 2 h 63"/>
                <a:gd name="T76" fmla="*/ 4 w 42"/>
                <a:gd name="T77"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2" h="63">
                  <a:moveTo>
                    <a:pt x="4" y="0"/>
                  </a:moveTo>
                  <a:cubicBezTo>
                    <a:pt x="4" y="0"/>
                    <a:pt x="4" y="0"/>
                    <a:pt x="4" y="0"/>
                  </a:cubicBezTo>
                  <a:cubicBezTo>
                    <a:pt x="9" y="5"/>
                    <a:pt x="18" y="15"/>
                    <a:pt x="17" y="22"/>
                  </a:cubicBezTo>
                  <a:cubicBezTo>
                    <a:pt x="17" y="23"/>
                    <a:pt x="17" y="24"/>
                    <a:pt x="16" y="24"/>
                  </a:cubicBezTo>
                  <a:cubicBezTo>
                    <a:pt x="16" y="24"/>
                    <a:pt x="14" y="17"/>
                    <a:pt x="3" y="13"/>
                  </a:cubicBezTo>
                  <a:cubicBezTo>
                    <a:pt x="2" y="12"/>
                    <a:pt x="1" y="12"/>
                    <a:pt x="0" y="12"/>
                  </a:cubicBezTo>
                  <a:cubicBezTo>
                    <a:pt x="0" y="12"/>
                    <a:pt x="3" y="14"/>
                    <a:pt x="9" y="18"/>
                  </a:cubicBezTo>
                  <a:cubicBezTo>
                    <a:pt x="14" y="22"/>
                    <a:pt x="15" y="25"/>
                    <a:pt x="16" y="28"/>
                  </a:cubicBezTo>
                  <a:cubicBezTo>
                    <a:pt x="16" y="28"/>
                    <a:pt x="16" y="28"/>
                    <a:pt x="16" y="28"/>
                  </a:cubicBezTo>
                  <a:cubicBezTo>
                    <a:pt x="16" y="28"/>
                    <a:pt x="15" y="28"/>
                    <a:pt x="13" y="27"/>
                  </a:cubicBezTo>
                  <a:cubicBezTo>
                    <a:pt x="12" y="26"/>
                    <a:pt x="10" y="26"/>
                    <a:pt x="9" y="26"/>
                  </a:cubicBezTo>
                  <a:cubicBezTo>
                    <a:pt x="8" y="26"/>
                    <a:pt x="7" y="26"/>
                    <a:pt x="7" y="26"/>
                  </a:cubicBezTo>
                  <a:cubicBezTo>
                    <a:pt x="9" y="27"/>
                    <a:pt x="11" y="27"/>
                    <a:pt x="13" y="29"/>
                  </a:cubicBezTo>
                  <a:cubicBezTo>
                    <a:pt x="15" y="32"/>
                    <a:pt x="16" y="31"/>
                    <a:pt x="17" y="33"/>
                  </a:cubicBezTo>
                  <a:cubicBezTo>
                    <a:pt x="18" y="34"/>
                    <a:pt x="18" y="40"/>
                    <a:pt x="18" y="44"/>
                  </a:cubicBezTo>
                  <a:cubicBezTo>
                    <a:pt x="21" y="40"/>
                    <a:pt x="18" y="36"/>
                    <a:pt x="19" y="36"/>
                  </a:cubicBezTo>
                  <a:cubicBezTo>
                    <a:pt x="19" y="36"/>
                    <a:pt x="19" y="36"/>
                    <a:pt x="19" y="36"/>
                  </a:cubicBezTo>
                  <a:cubicBezTo>
                    <a:pt x="20" y="36"/>
                    <a:pt x="21" y="36"/>
                    <a:pt x="24" y="44"/>
                  </a:cubicBezTo>
                  <a:cubicBezTo>
                    <a:pt x="26" y="49"/>
                    <a:pt x="27" y="52"/>
                    <a:pt x="29" y="59"/>
                  </a:cubicBezTo>
                  <a:cubicBezTo>
                    <a:pt x="30" y="48"/>
                    <a:pt x="25" y="46"/>
                    <a:pt x="26" y="43"/>
                  </a:cubicBezTo>
                  <a:cubicBezTo>
                    <a:pt x="26" y="43"/>
                    <a:pt x="26" y="43"/>
                    <a:pt x="27" y="43"/>
                  </a:cubicBezTo>
                  <a:cubicBezTo>
                    <a:pt x="28" y="43"/>
                    <a:pt x="30" y="45"/>
                    <a:pt x="33" y="49"/>
                  </a:cubicBezTo>
                  <a:cubicBezTo>
                    <a:pt x="38" y="54"/>
                    <a:pt x="42" y="63"/>
                    <a:pt x="42" y="63"/>
                  </a:cubicBezTo>
                  <a:cubicBezTo>
                    <a:pt x="42" y="63"/>
                    <a:pt x="42" y="62"/>
                    <a:pt x="42" y="61"/>
                  </a:cubicBezTo>
                  <a:cubicBezTo>
                    <a:pt x="42" y="61"/>
                    <a:pt x="42" y="61"/>
                    <a:pt x="42" y="61"/>
                  </a:cubicBezTo>
                  <a:cubicBezTo>
                    <a:pt x="42" y="61"/>
                    <a:pt x="42" y="61"/>
                    <a:pt x="42" y="61"/>
                  </a:cubicBezTo>
                  <a:cubicBezTo>
                    <a:pt x="40" y="56"/>
                    <a:pt x="37" y="51"/>
                    <a:pt x="33" y="47"/>
                  </a:cubicBezTo>
                  <a:cubicBezTo>
                    <a:pt x="29" y="41"/>
                    <a:pt x="25" y="38"/>
                    <a:pt x="22" y="36"/>
                  </a:cubicBezTo>
                  <a:cubicBezTo>
                    <a:pt x="20" y="35"/>
                    <a:pt x="19" y="33"/>
                    <a:pt x="19" y="31"/>
                  </a:cubicBezTo>
                  <a:cubicBezTo>
                    <a:pt x="19" y="31"/>
                    <a:pt x="19" y="31"/>
                    <a:pt x="19" y="30"/>
                  </a:cubicBezTo>
                  <a:cubicBezTo>
                    <a:pt x="20" y="29"/>
                    <a:pt x="20" y="28"/>
                    <a:pt x="20" y="27"/>
                  </a:cubicBezTo>
                  <a:cubicBezTo>
                    <a:pt x="20" y="23"/>
                    <a:pt x="18" y="18"/>
                    <a:pt x="15" y="12"/>
                  </a:cubicBezTo>
                  <a:cubicBezTo>
                    <a:pt x="13" y="9"/>
                    <a:pt x="11" y="6"/>
                    <a:pt x="9" y="4"/>
                  </a:cubicBezTo>
                  <a:cubicBezTo>
                    <a:pt x="9" y="3"/>
                    <a:pt x="9" y="3"/>
                    <a:pt x="9" y="3"/>
                  </a:cubicBezTo>
                  <a:cubicBezTo>
                    <a:pt x="8" y="2"/>
                    <a:pt x="8" y="2"/>
                    <a:pt x="8" y="2"/>
                  </a:cubicBezTo>
                  <a:cubicBezTo>
                    <a:pt x="8" y="2"/>
                    <a:pt x="8" y="2"/>
                    <a:pt x="8" y="2"/>
                  </a:cubicBezTo>
                  <a:cubicBezTo>
                    <a:pt x="8" y="2"/>
                    <a:pt x="8" y="2"/>
                    <a:pt x="8" y="2"/>
                  </a:cubicBezTo>
                  <a:cubicBezTo>
                    <a:pt x="8" y="2"/>
                    <a:pt x="8" y="2"/>
                    <a:pt x="8" y="2"/>
                  </a:cubicBezTo>
                  <a:cubicBezTo>
                    <a:pt x="7" y="1"/>
                    <a:pt x="5" y="0"/>
                    <a:pt x="4" y="0"/>
                  </a:cubicBezTo>
                </a:path>
              </a:pathLst>
            </a:custGeom>
            <a:solidFill>
              <a:srgbClr val="FCE9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7" name="Freeform 25">
              <a:extLst>
                <a:ext uri="{FF2B5EF4-FFF2-40B4-BE49-F238E27FC236}">
                  <a16:creationId xmlns="" xmlns:a16="http://schemas.microsoft.com/office/drawing/2014/main" id="{113995FE-C8FB-48FA-9E3B-FDA4803BFA8E}"/>
                </a:ext>
              </a:extLst>
            </p:cNvPr>
            <p:cNvSpPr>
              <a:spLocks noEditPoints="1"/>
            </p:cNvSpPr>
            <p:nvPr/>
          </p:nvSpPr>
          <p:spPr bwMode="auto">
            <a:xfrm flipH="1">
              <a:off x="1860550" y="6186488"/>
              <a:ext cx="11113" cy="85725"/>
            </a:xfrm>
            <a:custGeom>
              <a:avLst/>
              <a:gdLst>
                <a:gd name="T0" fmla="*/ 1 w 4"/>
                <a:gd name="T1" fmla="*/ 28 h 30"/>
                <a:gd name="T2" fmla="*/ 2 w 4"/>
                <a:gd name="T3" fmla="*/ 28 h 30"/>
                <a:gd name="T4" fmla="*/ 3 w 4"/>
                <a:gd name="T5" fmla="*/ 30 h 30"/>
                <a:gd name="T6" fmla="*/ 1 w 4"/>
                <a:gd name="T7" fmla="*/ 28 h 30"/>
                <a:gd name="T8" fmla="*/ 4 w 4"/>
                <a:gd name="T9" fmla="*/ 0 h 30"/>
                <a:gd name="T10" fmla="*/ 4 w 4"/>
                <a:gd name="T11" fmla="*/ 0 h 30"/>
                <a:gd name="T12" fmla="*/ 0 w 4"/>
                <a:gd name="T13" fmla="*/ 4 h 30"/>
                <a:gd name="T14" fmla="*/ 0 w 4"/>
                <a:gd name="T15" fmla="*/ 4 h 30"/>
                <a:gd name="T16" fmla="*/ 4 w 4"/>
                <a:gd name="T17" fmla="*/ 0 h 30"/>
                <a:gd name="T18" fmla="*/ 4 w 4"/>
                <a:gd name="T19"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30">
                  <a:moveTo>
                    <a:pt x="1" y="28"/>
                  </a:moveTo>
                  <a:cubicBezTo>
                    <a:pt x="2" y="28"/>
                    <a:pt x="2" y="28"/>
                    <a:pt x="2" y="28"/>
                  </a:cubicBezTo>
                  <a:cubicBezTo>
                    <a:pt x="2" y="29"/>
                    <a:pt x="2" y="29"/>
                    <a:pt x="3" y="30"/>
                  </a:cubicBezTo>
                  <a:cubicBezTo>
                    <a:pt x="2" y="29"/>
                    <a:pt x="2" y="29"/>
                    <a:pt x="1" y="28"/>
                  </a:cubicBezTo>
                  <a:moveTo>
                    <a:pt x="4" y="0"/>
                  </a:moveTo>
                  <a:cubicBezTo>
                    <a:pt x="4" y="0"/>
                    <a:pt x="4" y="0"/>
                    <a:pt x="4" y="0"/>
                  </a:cubicBezTo>
                  <a:cubicBezTo>
                    <a:pt x="2" y="2"/>
                    <a:pt x="1" y="3"/>
                    <a:pt x="0" y="4"/>
                  </a:cubicBezTo>
                  <a:cubicBezTo>
                    <a:pt x="0" y="4"/>
                    <a:pt x="0" y="4"/>
                    <a:pt x="0" y="4"/>
                  </a:cubicBezTo>
                  <a:cubicBezTo>
                    <a:pt x="1" y="3"/>
                    <a:pt x="2" y="2"/>
                    <a:pt x="4" y="0"/>
                  </a:cubicBezTo>
                  <a:cubicBezTo>
                    <a:pt x="4" y="0"/>
                    <a:pt x="4" y="0"/>
                    <a:pt x="4"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8" name="Freeform 26">
              <a:extLst>
                <a:ext uri="{FF2B5EF4-FFF2-40B4-BE49-F238E27FC236}">
                  <a16:creationId xmlns="" xmlns:a16="http://schemas.microsoft.com/office/drawing/2014/main" id="{E293BBB3-DFAA-4A57-A1BA-BE73DF5349C0}"/>
                </a:ext>
              </a:extLst>
            </p:cNvPr>
            <p:cNvSpPr>
              <a:spLocks noEditPoints="1"/>
            </p:cNvSpPr>
            <p:nvPr/>
          </p:nvSpPr>
          <p:spPr bwMode="auto">
            <a:xfrm flipH="1">
              <a:off x="1806575" y="6172200"/>
              <a:ext cx="76200" cy="111125"/>
            </a:xfrm>
            <a:custGeom>
              <a:avLst/>
              <a:gdLst>
                <a:gd name="T0" fmla="*/ 16 w 27"/>
                <a:gd name="T1" fmla="*/ 34 h 39"/>
                <a:gd name="T2" fmla="*/ 20 w 27"/>
                <a:gd name="T3" fmla="*/ 36 h 39"/>
                <a:gd name="T4" fmla="*/ 22 w 27"/>
                <a:gd name="T5" fmla="*/ 35 h 39"/>
                <a:gd name="T6" fmla="*/ 22 w 27"/>
                <a:gd name="T7" fmla="*/ 35 h 39"/>
                <a:gd name="T8" fmla="*/ 20 w 27"/>
                <a:gd name="T9" fmla="*/ 35 h 39"/>
                <a:gd name="T10" fmla="*/ 16 w 27"/>
                <a:gd name="T11" fmla="*/ 34 h 39"/>
                <a:gd name="T12" fmla="*/ 8 w 27"/>
                <a:gd name="T13" fmla="*/ 11 h 39"/>
                <a:gd name="T14" fmla="*/ 8 w 27"/>
                <a:gd name="T15" fmla="*/ 11 h 39"/>
                <a:gd name="T16" fmla="*/ 9 w 27"/>
                <a:gd name="T17" fmla="*/ 12 h 39"/>
                <a:gd name="T18" fmla="*/ 8 w 27"/>
                <a:gd name="T19" fmla="*/ 11 h 39"/>
                <a:gd name="T20" fmla="*/ 20 w 27"/>
                <a:gd name="T21" fmla="*/ 0 h 39"/>
                <a:gd name="T22" fmla="*/ 8 w 27"/>
                <a:gd name="T23" fmla="*/ 5 h 39"/>
                <a:gd name="T24" fmla="*/ 8 w 27"/>
                <a:gd name="T25" fmla="*/ 5 h 39"/>
                <a:gd name="T26" fmla="*/ 4 w 27"/>
                <a:gd name="T27" fmla="*/ 9 h 39"/>
                <a:gd name="T28" fmla="*/ 4 w 27"/>
                <a:gd name="T29" fmla="*/ 9 h 39"/>
                <a:gd name="T30" fmla="*/ 4 w 27"/>
                <a:gd name="T31" fmla="*/ 9 h 39"/>
                <a:gd name="T32" fmla="*/ 3 w 27"/>
                <a:gd name="T33" fmla="*/ 13 h 39"/>
                <a:gd name="T34" fmla="*/ 3 w 27"/>
                <a:gd name="T35" fmla="*/ 18 h 39"/>
                <a:gd name="T36" fmla="*/ 2 w 27"/>
                <a:gd name="T37" fmla="*/ 20 h 39"/>
                <a:gd name="T38" fmla="*/ 1 w 27"/>
                <a:gd name="T39" fmla="*/ 21 h 39"/>
                <a:gd name="T40" fmla="*/ 0 w 27"/>
                <a:gd name="T41" fmla="*/ 23 h 39"/>
                <a:gd name="T42" fmla="*/ 5 w 27"/>
                <a:gd name="T43" fmla="*/ 32 h 39"/>
                <a:gd name="T44" fmla="*/ 5 w 27"/>
                <a:gd name="T45" fmla="*/ 33 h 39"/>
                <a:gd name="T46" fmla="*/ 7 w 27"/>
                <a:gd name="T47" fmla="*/ 35 h 39"/>
                <a:gd name="T48" fmla="*/ 7 w 27"/>
                <a:gd name="T49" fmla="*/ 35 h 39"/>
                <a:gd name="T50" fmla="*/ 7 w 27"/>
                <a:gd name="T51" fmla="*/ 35 h 39"/>
                <a:gd name="T52" fmla="*/ 16 w 27"/>
                <a:gd name="T53" fmla="*/ 39 h 39"/>
                <a:gd name="T54" fmla="*/ 18 w 27"/>
                <a:gd name="T55" fmla="*/ 38 h 39"/>
                <a:gd name="T56" fmla="*/ 8 w 27"/>
                <a:gd name="T57" fmla="*/ 31 h 39"/>
                <a:gd name="T58" fmla="*/ 8 w 27"/>
                <a:gd name="T59" fmla="*/ 31 h 39"/>
                <a:gd name="T60" fmla="*/ 9 w 27"/>
                <a:gd name="T61" fmla="*/ 31 h 39"/>
                <a:gd name="T62" fmla="*/ 8 w 27"/>
                <a:gd name="T63" fmla="*/ 31 h 39"/>
                <a:gd name="T64" fmla="*/ 8 w 27"/>
                <a:gd name="T65" fmla="*/ 31 h 39"/>
                <a:gd name="T66" fmla="*/ 7 w 27"/>
                <a:gd name="T67" fmla="*/ 28 h 39"/>
                <a:gd name="T68" fmla="*/ 7 w 27"/>
                <a:gd name="T69" fmla="*/ 28 h 39"/>
                <a:gd name="T70" fmla="*/ 6 w 27"/>
                <a:gd name="T71" fmla="*/ 20 h 39"/>
                <a:gd name="T72" fmla="*/ 8 w 27"/>
                <a:gd name="T73" fmla="*/ 19 h 39"/>
                <a:gd name="T74" fmla="*/ 16 w 27"/>
                <a:gd name="T75" fmla="*/ 22 h 39"/>
                <a:gd name="T76" fmla="*/ 8 w 27"/>
                <a:gd name="T77" fmla="*/ 15 h 39"/>
                <a:gd name="T78" fmla="*/ 9 w 27"/>
                <a:gd name="T79" fmla="*/ 15 h 39"/>
                <a:gd name="T80" fmla="*/ 27 w 27"/>
                <a:gd name="T81" fmla="*/ 19 h 39"/>
                <a:gd name="T82" fmla="*/ 24 w 27"/>
                <a:gd name="T83" fmla="*/ 17 h 39"/>
                <a:gd name="T84" fmla="*/ 27 w 27"/>
                <a:gd name="T85" fmla="*/ 19 h 39"/>
                <a:gd name="T86" fmla="*/ 9 w 27"/>
                <a:gd name="T87" fmla="*/ 15 h 39"/>
                <a:gd name="T88" fmla="*/ 8 w 27"/>
                <a:gd name="T89" fmla="*/ 15 h 39"/>
                <a:gd name="T90" fmla="*/ 8 w 27"/>
                <a:gd name="T91" fmla="*/ 11 h 39"/>
                <a:gd name="T92" fmla="*/ 8 w 27"/>
                <a:gd name="T93" fmla="*/ 11 h 39"/>
                <a:gd name="T94" fmla="*/ 8 w 27"/>
                <a:gd name="T95" fmla="*/ 11 h 39"/>
                <a:gd name="T96" fmla="*/ 8 w 27"/>
                <a:gd name="T97" fmla="*/ 11 h 39"/>
                <a:gd name="T98" fmla="*/ 8 w 27"/>
                <a:gd name="T99" fmla="*/ 11 h 39"/>
                <a:gd name="T100" fmla="*/ 22 w 27"/>
                <a:gd name="T101" fmla="*/ 9 h 39"/>
                <a:gd name="T102" fmla="*/ 22 w 27"/>
                <a:gd name="T103" fmla="*/ 9 h 39"/>
                <a:gd name="T104" fmla="*/ 8 w 27"/>
                <a:gd name="T105" fmla="*/ 11 h 39"/>
                <a:gd name="T106" fmla="*/ 9 w 27"/>
                <a:gd name="T107" fmla="*/ 8 h 39"/>
                <a:gd name="T108" fmla="*/ 9 w 27"/>
                <a:gd name="T109" fmla="*/ 8 h 39"/>
                <a:gd name="T110" fmla="*/ 9 w 27"/>
                <a:gd name="T111" fmla="*/ 7 h 39"/>
                <a:gd name="T112" fmla="*/ 9 w 27"/>
                <a:gd name="T113" fmla="*/ 7 h 39"/>
                <a:gd name="T114" fmla="*/ 9 w 27"/>
                <a:gd name="T115" fmla="*/ 7 h 39"/>
                <a:gd name="T116" fmla="*/ 9 w 27"/>
                <a:gd name="T117" fmla="*/ 7 h 39"/>
                <a:gd name="T118" fmla="*/ 22 w 27"/>
                <a:gd name="T119" fmla="*/ 0 h 39"/>
                <a:gd name="T120" fmla="*/ 20 w 27"/>
                <a:gd name="T121"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7" h="39">
                  <a:moveTo>
                    <a:pt x="16" y="34"/>
                  </a:moveTo>
                  <a:cubicBezTo>
                    <a:pt x="18" y="35"/>
                    <a:pt x="19" y="36"/>
                    <a:pt x="20" y="36"/>
                  </a:cubicBezTo>
                  <a:cubicBezTo>
                    <a:pt x="21" y="36"/>
                    <a:pt x="22" y="36"/>
                    <a:pt x="22" y="35"/>
                  </a:cubicBezTo>
                  <a:cubicBezTo>
                    <a:pt x="22" y="35"/>
                    <a:pt x="22" y="35"/>
                    <a:pt x="22" y="35"/>
                  </a:cubicBezTo>
                  <a:cubicBezTo>
                    <a:pt x="21" y="35"/>
                    <a:pt x="21" y="35"/>
                    <a:pt x="20" y="35"/>
                  </a:cubicBezTo>
                  <a:cubicBezTo>
                    <a:pt x="19" y="35"/>
                    <a:pt x="17" y="35"/>
                    <a:pt x="16" y="34"/>
                  </a:cubicBezTo>
                  <a:moveTo>
                    <a:pt x="8" y="11"/>
                  </a:moveTo>
                  <a:cubicBezTo>
                    <a:pt x="8" y="11"/>
                    <a:pt x="8" y="11"/>
                    <a:pt x="8" y="11"/>
                  </a:cubicBezTo>
                  <a:cubicBezTo>
                    <a:pt x="8" y="11"/>
                    <a:pt x="9" y="12"/>
                    <a:pt x="9" y="12"/>
                  </a:cubicBezTo>
                  <a:cubicBezTo>
                    <a:pt x="9" y="12"/>
                    <a:pt x="8" y="11"/>
                    <a:pt x="8" y="11"/>
                  </a:cubicBezTo>
                  <a:moveTo>
                    <a:pt x="20" y="0"/>
                  </a:moveTo>
                  <a:cubicBezTo>
                    <a:pt x="14" y="0"/>
                    <a:pt x="8" y="5"/>
                    <a:pt x="8" y="5"/>
                  </a:cubicBezTo>
                  <a:cubicBezTo>
                    <a:pt x="8" y="5"/>
                    <a:pt x="8" y="5"/>
                    <a:pt x="8" y="5"/>
                  </a:cubicBezTo>
                  <a:cubicBezTo>
                    <a:pt x="6" y="7"/>
                    <a:pt x="5" y="8"/>
                    <a:pt x="4" y="9"/>
                  </a:cubicBezTo>
                  <a:cubicBezTo>
                    <a:pt x="4" y="9"/>
                    <a:pt x="4" y="9"/>
                    <a:pt x="4" y="9"/>
                  </a:cubicBezTo>
                  <a:cubicBezTo>
                    <a:pt x="4" y="9"/>
                    <a:pt x="4" y="9"/>
                    <a:pt x="4" y="9"/>
                  </a:cubicBezTo>
                  <a:cubicBezTo>
                    <a:pt x="3" y="11"/>
                    <a:pt x="3" y="12"/>
                    <a:pt x="3" y="13"/>
                  </a:cubicBezTo>
                  <a:cubicBezTo>
                    <a:pt x="3" y="15"/>
                    <a:pt x="3" y="16"/>
                    <a:pt x="3" y="18"/>
                  </a:cubicBezTo>
                  <a:cubicBezTo>
                    <a:pt x="3" y="19"/>
                    <a:pt x="3" y="19"/>
                    <a:pt x="2" y="20"/>
                  </a:cubicBezTo>
                  <a:cubicBezTo>
                    <a:pt x="2" y="20"/>
                    <a:pt x="2" y="21"/>
                    <a:pt x="1" y="21"/>
                  </a:cubicBezTo>
                  <a:cubicBezTo>
                    <a:pt x="0" y="22"/>
                    <a:pt x="0" y="22"/>
                    <a:pt x="0" y="23"/>
                  </a:cubicBezTo>
                  <a:cubicBezTo>
                    <a:pt x="0" y="26"/>
                    <a:pt x="1" y="29"/>
                    <a:pt x="5" y="32"/>
                  </a:cubicBezTo>
                  <a:cubicBezTo>
                    <a:pt x="5" y="33"/>
                    <a:pt x="5" y="33"/>
                    <a:pt x="5" y="33"/>
                  </a:cubicBezTo>
                  <a:cubicBezTo>
                    <a:pt x="6" y="34"/>
                    <a:pt x="6" y="34"/>
                    <a:pt x="7" y="35"/>
                  </a:cubicBezTo>
                  <a:cubicBezTo>
                    <a:pt x="7" y="35"/>
                    <a:pt x="7" y="35"/>
                    <a:pt x="7" y="35"/>
                  </a:cubicBezTo>
                  <a:cubicBezTo>
                    <a:pt x="7" y="35"/>
                    <a:pt x="7" y="35"/>
                    <a:pt x="7" y="35"/>
                  </a:cubicBezTo>
                  <a:cubicBezTo>
                    <a:pt x="10" y="37"/>
                    <a:pt x="14" y="39"/>
                    <a:pt x="16" y="39"/>
                  </a:cubicBezTo>
                  <a:cubicBezTo>
                    <a:pt x="17" y="39"/>
                    <a:pt x="17" y="39"/>
                    <a:pt x="18" y="38"/>
                  </a:cubicBezTo>
                  <a:cubicBezTo>
                    <a:pt x="14" y="38"/>
                    <a:pt x="6" y="32"/>
                    <a:pt x="8" y="31"/>
                  </a:cubicBezTo>
                  <a:cubicBezTo>
                    <a:pt x="8" y="31"/>
                    <a:pt x="8" y="31"/>
                    <a:pt x="8" y="31"/>
                  </a:cubicBezTo>
                  <a:cubicBezTo>
                    <a:pt x="8" y="31"/>
                    <a:pt x="9" y="31"/>
                    <a:pt x="9" y="31"/>
                  </a:cubicBezTo>
                  <a:cubicBezTo>
                    <a:pt x="9" y="31"/>
                    <a:pt x="8" y="31"/>
                    <a:pt x="8" y="31"/>
                  </a:cubicBezTo>
                  <a:cubicBezTo>
                    <a:pt x="8" y="31"/>
                    <a:pt x="8" y="31"/>
                    <a:pt x="8" y="31"/>
                  </a:cubicBezTo>
                  <a:cubicBezTo>
                    <a:pt x="7" y="28"/>
                    <a:pt x="7" y="28"/>
                    <a:pt x="7" y="28"/>
                  </a:cubicBezTo>
                  <a:cubicBezTo>
                    <a:pt x="7" y="28"/>
                    <a:pt x="7" y="28"/>
                    <a:pt x="7" y="28"/>
                  </a:cubicBezTo>
                  <a:cubicBezTo>
                    <a:pt x="1" y="24"/>
                    <a:pt x="3" y="22"/>
                    <a:pt x="6" y="20"/>
                  </a:cubicBezTo>
                  <a:cubicBezTo>
                    <a:pt x="6" y="19"/>
                    <a:pt x="7" y="19"/>
                    <a:pt x="8" y="19"/>
                  </a:cubicBezTo>
                  <a:cubicBezTo>
                    <a:pt x="11" y="19"/>
                    <a:pt x="14" y="21"/>
                    <a:pt x="16" y="22"/>
                  </a:cubicBezTo>
                  <a:cubicBezTo>
                    <a:pt x="15" y="19"/>
                    <a:pt x="5" y="17"/>
                    <a:pt x="8" y="15"/>
                  </a:cubicBezTo>
                  <a:cubicBezTo>
                    <a:pt x="8" y="15"/>
                    <a:pt x="8" y="15"/>
                    <a:pt x="9" y="15"/>
                  </a:cubicBezTo>
                  <a:cubicBezTo>
                    <a:pt x="13" y="15"/>
                    <a:pt x="22" y="18"/>
                    <a:pt x="27" y="19"/>
                  </a:cubicBezTo>
                  <a:cubicBezTo>
                    <a:pt x="26" y="19"/>
                    <a:pt x="25" y="18"/>
                    <a:pt x="24" y="17"/>
                  </a:cubicBezTo>
                  <a:cubicBezTo>
                    <a:pt x="25" y="18"/>
                    <a:pt x="26" y="19"/>
                    <a:pt x="27" y="19"/>
                  </a:cubicBezTo>
                  <a:cubicBezTo>
                    <a:pt x="22" y="18"/>
                    <a:pt x="13" y="15"/>
                    <a:pt x="9" y="15"/>
                  </a:cubicBezTo>
                  <a:cubicBezTo>
                    <a:pt x="8" y="15"/>
                    <a:pt x="8" y="15"/>
                    <a:pt x="8" y="15"/>
                  </a:cubicBezTo>
                  <a:cubicBezTo>
                    <a:pt x="8" y="11"/>
                    <a:pt x="8" y="11"/>
                    <a:pt x="8" y="11"/>
                  </a:cubicBezTo>
                  <a:cubicBezTo>
                    <a:pt x="8" y="11"/>
                    <a:pt x="8" y="11"/>
                    <a:pt x="8" y="11"/>
                  </a:cubicBezTo>
                  <a:cubicBezTo>
                    <a:pt x="8" y="11"/>
                    <a:pt x="8" y="11"/>
                    <a:pt x="8" y="11"/>
                  </a:cubicBezTo>
                  <a:cubicBezTo>
                    <a:pt x="8" y="11"/>
                    <a:pt x="8" y="11"/>
                    <a:pt x="8" y="11"/>
                  </a:cubicBezTo>
                  <a:cubicBezTo>
                    <a:pt x="8" y="11"/>
                    <a:pt x="8" y="11"/>
                    <a:pt x="8" y="11"/>
                  </a:cubicBezTo>
                  <a:cubicBezTo>
                    <a:pt x="10" y="8"/>
                    <a:pt x="16" y="9"/>
                    <a:pt x="22" y="9"/>
                  </a:cubicBezTo>
                  <a:cubicBezTo>
                    <a:pt x="22" y="9"/>
                    <a:pt x="22" y="9"/>
                    <a:pt x="22" y="9"/>
                  </a:cubicBezTo>
                  <a:cubicBezTo>
                    <a:pt x="16" y="9"/>
                    <a:pt x="10" y="8"/>
                    <a:pt x="8" y="11"/>
                  </a:cubicBezTo>
                  <a:cubicBezTo>
                    <a:pt x="9" y="8"/>
                    <a:pt x="9" y="8"/>
                    <a:pt x="9" y="8"/>
                  </a:cubicBezTo>
                  <a:cubicBezTo>
                    <a:pt x="9" y="8"/>
                    <a:pt x="9" y="8"/>
                    <a:pt x="9" y="8"/>
                  </a:cubicBezTo>
                  <a:cubicBezTo>
                    <a:pt x="8" y="8"/>
                    <a:pt x="8" y="7"/>
                    <a:pt x="9" y="7"/>
                  </a:cubicBezTo>
                  <a:cubicBezTo>
                    <a:pt x="9" y="7"/>
                    <a:pt x="9" y="7"/>
                    <a:pt x="9" y="7"/>
                  </a:cubicBezTo>
                  <a:cubicBezTo>
                    <a:pt x="9" y="7"/>
                    <a:pt x="9" y="7"/>
                    <a:pt x="9" y="7"/>
                  </a:cubicBezTo>
                  <a:cubicBezTo>
                    <a:pt x="9" y="7"/>
                    <a:pt x="9" y="7"/>
                    <a:pt x="9" y="7"/>
                  </a:cubicBezTo>
                  <a:cubicBezTo>
                    <a:pt x="12" y="3"/>
                    <a:pt x="18" y="1"/>
                    <a:pt x="22" y="0"/>
                  </a:cubicBezTo>
                  <a:cubicBezTo>
                    <a:pt x="22" y="0"/>
                    <a:pt x="21" y="0"/>
                    <a:pt x="20"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9" name="Freeform 27">
              <a:extLst>
                <a:ext uri="{FF2B5EF4-FFF2-40B4-BE49-F238E27FC236}">
                  <a16:creationId xmlns="" xmlns:a16="http://schemas.microsoft.com/office/drawing/2014/main" id="{8F272C5A-07CE-4631-A931-59ED7689E457}"/>
                </a:ext>
              </a:extLst>
            </p:cNvPr>
            <p:cNvSpPr>
              <a:spLocks/>
            </p:cNvSpPr>
            <p:nvPr/>
          </p:nvSpPr>
          <p:spPr bwMode="auto">
            <a:xfrm flipH="1">
              <a:off x="1698625" y="6380163"/>
              <a:ext cx="104775" cy="130175"/>
            </a:xfrm>
            <a:custGeom>
              <a:avLst/>
              <a:gdLst>
                <a:gd name="T0" fmla="*/ 11 w 37"/>
                <a:gd name="T1" fmla="*/ 0 h 46"/>
                <a:gd name="T2" fmla="*/ 2 w 37"/>
                <a:gd name="T3" fmla="*/ 14 h 46"/>
                <a:gd name="T4" fmla="*/ 2 w 37"/>
                <a:gd name="T5" fmla="*/ 14 h 46"/>
                <a:gd name="T6" fmla="*/ 2 w 37"/>
                <a:gd name="T7" fmla="*/ 14 h 46"/>
                <a:gd name="T8" fmla="*/ 0 w 37"/>
                <a:gd name="T9" fmla="*/ 26 h 46"/>
                <a:gd name="T10" fmla="*/ 0 w 37"/>
                <a:gd name="T11" fmla="*/ 30 h 46"/>
                <a:gd name="T12" fmla="*/ 4 w 37"/>
                <a:gd name="T13" fmla="*/ 33 h 46"/>
                <a:gd name="T14" fmla="*/ 7 w 37"/>
                <a:gd name="T15" fmla="*/ 35 h 46"/>
                <a:gd name="T16" fmla="*/ 8 w 37"/>
                <a:gd name="T17" fmla="*/ 37 h 46"/>
                <a:gd name="T18" fmla="*/ 8 w 37"/>
                <a:gd name="T19" fmla="*/ 39 h 46"/>
                <a:gd name="T20" fmla="*/ 8 w 37"/>
                <a:gd name="T21" fmla="*/ 40 h 46"/>
                <a:gd name="T22" fmla="*/ 10 w 37"/>
                <a:gd name="T23" fmla="*/ 44 h 46"/>
                <a:gd name="T24" fmla="*/ 22 w 37"/>
                <a:gd name="T25" fmla="*/ 46 h 46"/>
                <a:gd name="T26" fmla="*/ 22 w 37"/>
                <a:gd name="T27" fmla="*/ 46 h 46"/>
                <a:gd name="T28" fmla="*/ 37 w 37"/>
                <a:gd name="T29" fmla="*/ 38 h 46"/>
                <a:gd name="T30" fmla="*/ 23 w 37"/>
                <a:gd name="T31" fmla="*/ 43 h 46"/>
                <a:gd name="T32" fmla="*/ 14 w 37"/>
                <a:gd name="T33" fmla="*/ 38 h 46"/>
                <a:gd name="T34" fmla="*/ 16 w 37"/>
                <a:gd name="T35" fmla="*/ 39 h 46"/>
                <a:gd name="T36" fmla="*/ 35 w 37"/>
                <a:gd name="T37" fmla="*/ 26 h 46"/>
                <a:gd name="T38" fmla="*/ 15 w 37"/>
                <a:gd name="T39" fmla="*/ 37 h 46"/>
                <a:gd name="T40" fmla="*/ 13 w 37"/>
                <a:gd name="T41" fmla="*/ 36 h 46"/>
                <a:gd name="T42" fmla="*/ 23 w 37"/>
                <a:gd name="T43" fmla="*/ 24 h 46"/>
                <a:gd name="T44" fmla="*/ 11 w 37"/>
                <a:gd name="T45" fmla="*/ 33 h 46"/>
                <a:gd name="T46" fmla="*/ 21 w 37"/>
                <a:gd name="T47" fmla="*/ 21 h 46"/>
                <a:gd name="T48" fmla="*/ 9 w 37"/>
                <a:gd name="T49" fmla="*/ 29 h 46"/>
                <a:gd name="T50" fmla="*/ 8 w 37"/>
                <a:gd name="T51" fmla="*/ 28 h 46"/>
                <a:gd name="T52" fmla="*/ 23 w 37"/>
                <a:gd name="T53" fmla="*/ 14 h 46"/>
                <a:gd name="T54" fmla="*/ 22 w 37"/>
                <a:gd name="T55" fmla="*/ 14 h 46"/>
                <a:gd name="T56" fmla="*/ 12 w 37"/>
                <a:gd name="T57" fmla="*/ 20 h 46"/>
                <a:gd name="T58" fmla="*/ 6 w 37"/>
                <a:gd name="T59" fmla="*/ 26 h 46"/>
                <a:gd name="T60" fmla="*/ 6 w 37"/>
                <a:gd name="T61" fmla="*/ 26 h 46"/>
                <a:gd name="T62" fmla="*/ 18 w 37"/>
                <a:gd name="T63" fmla="*/ 7 h 46"/>
                <a:gd name="T64" fmla="*/ 2 w 37"/>
                <a:gd name="T65" fmla="*/ 25 h 46"/>
                <a:gd name="T66" fmla="*/ 2 w 37"/>
                <a:gd name="T67" fmla="*/ 22 h 46"/>
                <a:gd name="T68" fmla="*/ 11 w 37"/>
                <a:gd name="T69"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7" h="46">
                  <a:moveTo>
                    <a:pt x="11" y="0"/>
                  </a:moveTo>
                  <a:cubicBezTo>
                    <a:pt x="6" y="3"/>
                    <a:pt x="2" y="12"/>
                    <a:pt x="2" y="14"/>
                  </a:cubicBezTo>
                  <a:cubicBezTo>
                    <a:pt x="2" y="14"/>
                    <a:pt x="2" y="14"/>
                    <a:pt x="2" y="14"/>
                  </a:cubicBezTo>
                  <a:cubicBezTo>
                    <a:pt x="2" y="14"/>
                    <a:pt x="2" y="14"/>
                    <a:pt x="2" y="14"/>
                  </a:cubicBezTo>
                  <a:cubicBezTo>
                    <a:pt x="1" y="18"/>
                    <a:pt x="0" y="23"/>
                    <a:pt x="0" y="26"/>
                  </a:cubicBezTo>
                  <a:cubicBezTo>
                    <a:pt x="0" y="28"/>
                    <a:pt x="0" y="29"/>
                    <a:pt x="0" y="30"/>
                  </a:cubicBezTo>
                  <a:cubicBezTo>
                    <a:pt x="1" y="32"/>
                    <a:pt x="2" y="33"/>
                    <a:pt x="4" y="33"/>
                  </a:cubicBezTo>
                  <a:cubicBezTo>
                    <a:pt x="5" y="33"/>
                    <a:pt x="7" y="34"/>
                    <a:pt x="7" y="35"/>
                  </a:cubicBezTo>
                  <a:cubicBezTo>
                    <a:pt x="8" y="36"/>
                    <a:pt x="8" y="37"/>
                    <a:pt x="8" y="37"/>
                  </a:cubicBezTo>
                  <a:cubicBezTo>
                    <a:pt x="8" y="38"/>
                    <a:pt x="8" y="39"/>
                    <a:pt x="8" y="39"/>
                  </a:cubicBezTo>
                  <a:cubicBezTo>
                    <a:pt x="8" y="39"/>
                    <a:pt x="8" y="40"/>
                    <a:pt x="8" y="40"/>
                  </a:cubicBezTo>
                  <a:cubicBezTo>
                    <a:pt x="8" y="42"/>
                    <a:pt x="9" y="43"/>
                    <a:pt x="10" y="44"/>
                  </a:cubicBezTo>
                  <a:cubicBezTo>
                    <a:pt x="13" y="45"/>
                    <a:pt x="17" y="46"/>
                    <a:pt x="22" y="46"/>
                  </a:cubicBezTo>
                  <a:cubicBezTo>
                    <a:pt x="22" y="46"/>
                    <a:pt x="22" y="46"/>
                    <a:pt x="22" y="46"/>
                  </a:cubicBezTo>
                  <a:cubicBezTo>
                    <a:pt x="33" y="43"/>
                    <a:pt x="34" y="41"/>
                    <a:pt x="37" y="38"/>
                  </a:cubicBezTo>
                  <a:cubicBezTo>
                    <a:pt x="31" y="41"/>
                    <a:pt x="27" y="43"/>
                    <a:pt x="23" y="43"/>
                  </a:cubicBezTo>
                  <a:cubicBezTo>
                    <a:pt x="17" y="43"/>
                    <a:pt x="14" y="40"/>
                    <a:pt x="14" y="38"/>
                  </a:cubicBezTo>
                  <a:cubicBezTo>
                    <a:pt x="14" y="39"/>
                    <a:pt x="15" y="39"/>
                    <a:pt x="16" y="39"/>
                  </a:cubicBezTo>
                  <a:cubicBezTo>
                    <a:pt x="22" y="39"/>
                    <a:pt x="32" y="35"/>
                    <a:pt x="35" y="26"/>
                  </a:cubicBezTo>
                  <a:cubicBezTo>
                    <a:pt x="33" y="31"/>
                    <a:pt x="20" y="37"/>
                    <a:pt x="15" y="37"/>
                  </a:cubicBezTo>
                  <a:cubicBezTo>
                    <a:pt x="13" y="37"/>
                    <a:pt x="13" y="36"/>
                    <a:pt x="13" y="36"/>
                  </a:cubicBezTo>
                  <a:cubicBezTo>
                    <a:pt x="12" y="32"/>
                    <a:pt x="19" y="29"/>
                    <a:pt x="23" y="24"/>
                  </a:cubicBezTo>
                  <a:cubicBezTo>
                    <a:pt x="19" y="25"/>
                    <a:pt x="13" y="32"/>
                    <a:pt x="11" y="33"/>
                  </a:cubicBezTo>
                  <a:cubicBezTo>
                    <a:pt x="10" y="29"/>
                    <a:pt x="19" y="23"/>
                    <a:pt x="21" y="21"/>
                  </a:cubicBezTo>
                  <a:cubicBezTo>
                    <a:pt x="15" y="23"/>
                    <a:pt x="10" y="29"/>
                    <a:pt x="9" y="29"/>
                  </a:cubicBezTo>
                  <a:cubicBezTo>
                    <a:pt x="9" y="29"/>
                    <a:pt x="8" y="29"/>
                    <a:pt x="8" y="28"/>
                  </a:cubicBezTo>
                  <a:cubicBezTo>
                    <a:pt x="8" y="26"/>
                    <a:pt x="18" y="15"/>
                    <a:pt x="23" y="14"/>
                  </a:cubicBezTo>
                  <a:cubicBezTo>
                    <a:pt x="23" y="14"/>
                    <a:pt x="22" y="14"/>
                    <a:pt x="22" y="14"/>
                  </a:cubicBezTo>
                  <a:cubicBezTo>
                    <a:pt x="19" y="14"/>
                    <a:pt x="15" y="17"/>
                    <a:pt x="12" y="20"/>
                  </a:cubicBezTo>
                  <a:cubicBezTo>
                    <a:pt x="9" y="23"/>
                    <a:pt x="7" y="26"/>
                    <a:pt x="6" y="26"/>
                  </a:cubicBezTo>
                  <a:cubicBezTo>
                    <a:pt x="6" y="26"/>
                    <a:pt x="6" y="26"/>
                    <a:pt x="6" y="26"/>
                  </a:cubicBezTo>
                  <a:cubicBezTo>
                    <a:pt x="5" y="23"/>
                    <a:pt x="11" y="10"/>
                    <a:pt x="18" y="7"/>
                  </a:cubicBezTo>
                  <a:cubicBezTo>
                    <a:pt x="7" y="8"/>
                    <a:pt x="3" y="25"/>
                    <a:pt x="2" y="25"/>
                  </a:cubicBezTo>
                  <a:cubicBezTo>
                    <a:pt x="2" y="25"/>
                    <a:pt x="2" y="24"/>
                    <a:pt x="2" y="22"/>
                  </a:cubicBezTo>
                  <a:cubicBezTo>
                    <a:pt x="2" y="11"/>
                    <a:pt x="7" y="7"/>
                    <a:pt x="11"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0" name="Freeform 28">
              <a:extLst>
                <a:ext uri="{FF2B5EF4-FFF2-40B4-BE49-F238E27FC236}">
                  <a16:creationId xmlns="" xmlns:a16="http://schemas.microsoft.com/office/drawing/2014/main" id="{DCD38580-8C86-4B90-AE15-A017EA1012CF}"/>
                </a:ext>
              </a:extLst>
            </p:cNvPr>
            <p:cNvSpPr>
              <a:spLocks/>
            </p:cNvSpPr>
            <p:nvPr/>
          </p:nvSpPr>
          <p:spPr bwMode="auto">
            <a:xfrm flipH="1">
              <a:off x="1581150" y="6499225"/>
              <a:ext cx="93663" cy="71438"/>
            </a:xfrm>
            <a:custGeom>
              <a:avLst/>
              <a:gdLst>
                <a:gd name="T0" fmla="*/ 19 w 33"/>
                <a:gd name="T1" fmla="*/ 0 h 25"/>
                <a:gd name="T2" fmla="*/ 19 w 33"/>
                <a:gd name="T3" fmla="*/ 0 h 25"/>
                <a:gd name="T4" fmla="*/ 3 w 33"/>
                <a:gd name="T5" fmla="*/ 18 h 25"/>
                <a:gd name="T6" fmla="*/ 3 w 33"/>
                <a:gd name="T7" fmla="*/ 18 h 25"/>
                <a:gd name="T8" fmla="*/ 12 w 33"/>
                <a:gd name="T9" fmla="*/ 0 h 25"/>
                <a:gd name="T10" fmla="*/ 12 w 33"/>
                <a:gd name="T11" fmla="*/ 0 h 25"/>
                <a:gd name="T12" fmla="*/ 7 w 33"/>
                <a:gd name="T13" fmla="*/ 6 h 25"/>
                <a:gd name="T14" fmla="*/ 7 w 33"/>
                <a:gd name="T15" fmla="*/ 6 h 25"/>
                <a:gd name="T16" fmla="*/ 6 w 33"/>
                <a:gd name="T17" fmla="*/ 7 h 25"/>
                <a:gd name="T18" fmla="*/ 6 w 33"/>
                <a:gd name="T19" fmla="*/ 7 h 25"/>
                <a:gd name="T20" fmla="*/ 6 w 33"/>
                <a:gd name="T21" fmla="*/ 7 h 25"/>
                <a:gd name="T22" fmla="*/ 6 w 33"/>
                <a:gd name="T23" fmla="*/ 9 h 25"/>
                <a:gd name="T24" fmla="*/ 0 w 33"/>
                <a:gd name="T25" fmla="*/ 20 h 25"/>
                <a:gd name="T26" fmla="*/ 2 w 33"/>
                <a:gd name="T27" fmla="*/ 22 h 25"/>
                <a:gd name="T28" fmla="*/ 6 w 33"/>
                <a:gd name="T29" fmla="*/ 24 h 25"/>
                <a:gd name="T30" fmla="*/ 8 w 33"/>
                <a:gd name="T31" fmla="*/ 25 h 25"/>
                <a:gd name="T32" fmla="*/ 32 w 33"/>
                <a:gd name="T33" fmla="*/ 12 h 25"/>
                <a:gd name="T34" fmla="*/ 33 w 33"/>
                <a:gd name="T35" fmla="*/ 10 h 25"/>
                <a:gd name="T36" fmla="*/ 14 w 33"/>
                <a:gd name="T37" fmla="*/ 22 h 25"/>
                <a:gd name="T38" fmla="*/ 16 w 33"/>
                <a:gd name="T39" fmla="*/ 19 h 25"/>
                <a:gd name="T40" fmla="*/ 28 w 33"/>
                <a:gd name="T41" fmla="*/ 4 h 25"/>
                <a:gd name="T42" fmla="*/ 27 w 33"/>
                <a:gd name="T43" fmla="*/ 6 h 25"/>
                <a:gd name="T44" fmla="*/ 7 w 33"/>
                <a:gd name="T45" fmla="*/ 22 h 25"/>
                <a:gd name="T46" fmla="*/ 7 w 33"/>
                <a:gd name="T47" fmla="*/ 21 h 25"/>
                <a:gd name="T48" fmla="*/ 17 w 33"/>
                <a:gd name="T49" fmla="*/ 9 h 25"/>
                <a:gd name="T50" fmla="*/ 17 w 33"/>
                <a:gd name="T51" fmla="*/ 9 h 25"/>
                <a:gd name="T52" fmla="*/ 5 w 33"/>
                <a:gd name="T53" fmla="*/ 20 h 25"/>
                <a:gd name="T54" fmla="*/ 5 w 33"/>
                <a:gd name="T55" fmla="*/ 20 h 25"/>
                <a:gd name="T56" fmla="*/ 19 w 33"/>
                <a:gd name="T57"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3" h="25">
                  <a:moveTo>
                    <a:pt x="19" y="0"/>
                  </a:moveTo>
                  <a:cubicBezTo>
                    <a:pt x="19" y="0"/>
                    <a:pt x="19" y="0"/>
                    <a:pt x="19" y="0"/>
                  </a:cubicBezTo>
                  <a:cubicBezTo>
                    <a:pt x="16" y="1"/>
                    <a:pt x="5" y="18"/>
                    <a:pt x="3" y="18"/>
                  </a:cubicBezTo>
                  <a:cubicBezTo>
                    <a:pt x="3" y="18"/>
                    <a:pt x="3" y="18"/>
                    <a:pt x="3" y="18"/>
                  </a:cubicBezTo>
                  <a:cubicBezTo>
                    <a:pt x="3" y="14"/>
                    <a:pt x="14" y="1"/>
                    <a:pt x="12" y="0"/>
                  </a:cubicBezTo>
                  <a:cubicBezTo>
                    <a:pt x="12" y="0"/>
                    <a:pt x="12" y="0"/>
                    <a:pt x="12" y="0"/>
                  </a:cubicBezTo>
                  <a:cubicBezTo>
                    <a:pt x="10" y="0"/>
                    <a:pt x="8" y="4"/>
                    <a:pt x="7" y="6"/>
                  </a:cubicBezTo>
                  <a:cubicBezTo>
                    <a:pt x="7" y="6"/>
                    <a:pt x="7" y="6"/>
                    <a:pt x="7" y="6"/>
                  </a:cubicBezTo>
                  <a:cubicBezTo>
                    <a:pt x="7" y="7"/>
                    <a:pt x="7" y="7"/>
                    <a:pt x="6" y="7"/>
                  </a:cubicBezTo>
                  <a:cubicBezTo>
                    <a:pt x="6" y="7"/>
                    <a:pt x="6" y="7"/>
                    <a:pt x="6" y="7"/>
                  </a:cubicBezTo>
                  <a:cubicBezTo>
                    <a:pt x="6" y="7"/>
                    <a:pt x="6" y="7"/>
                    <a:pt x="6" y="7"/>
                  </a:cubicBezTo>
                  <a:cubicBezTo>
                    <a:pt x="6" y="8"/>
                    <a:pt x="6" y="8"/>
                    <a:pt x="6" y="9"/>
                  </a:cubicBezTo>
                  <a:cubicBezTo>
                    <a:pt x="2" y="15"/>
                    <a:pt x="0" y="19"/>
                    <a:pt x="0" y="20"/>
                  </a:cubicBezTo>
                  <a:cubicBezTo>
                    <a:pt x="0" y="21"/>
                    <a:pt x="1" y="22"/>
                    <a:pt x="2" y="22"/>
                  </a:cubicBezTo>
                  <a:cubicBezTo>
                    <a:pt x="4" y="23"/>
                    <a:pt x="2" y="24"/>
                    <a:pt x="6" y="24"/>
                  </a:cubicBezTo>
                  <a:cubicBezTo>
                    <a:pt x="7" y="25"/>
                    <a:pt x="7" y="25"/>
                    <a:pt x="8" y="25"/>
                  </a:cubicBezTo>
                  <a:cubicBezTo>
                    <a:pt x="12" y="25"/>
                    <a:pt x="24" y="20"/>
                    <a:pt x="32" y="12"/>
                  </a:cubicBezTo>
                  <a:cubicBezTo>
                    <a:pt x="32" y="11"/>
                    <a:pt x="33" y="11"/>
                    <a:pt x="33" y="10"/>
                  </a:cubicBezTo>
                  <a:cubicBezTo>
                    <a:pt x="29" y="15"/>
                    <a:pt x="16" y="22"/>
                    <a:pt x="14" y="22"/>
                  </a:cubicBezTo>
                  <a:cubicBezTo>
                    <a:pt x="13" y="22"/>
                    <a:pt x="14" y="21"/>
                    <a:pt x="16" y="19"/>
                  </a:cubicBezTo>
                  <a:cubicBezTo>
                    <a:pt x="25" y="12"/>
                    <a:pt x="29" y="4"/>
                    <a:pt x="28" y="4"/>
                  </a:cubicBezTo>
                  <a:cubicBezTo>
                    <a:pt x="28" y="4"/>
                    <a:pt x="27" y="5"/>
                    <a:pt x="27" y="6"/>
                  </a:cubicBezTo>
                  <a:cubicBezTo>
                    <a:pt x="23" y="11"/>
                    <a:pt x="9" y="22"/>
                    <a:pt x="7" y="22"/>
                  </a:cubicBezTo>
                  <a:cubicBezTo>
                    <a:pt x="7" y="22"/>
                    <a:pt x="7" y="21"/>
                    <a:pt x="7" y="21"/>
                  </a:cubicBezTo>
                  <a:cubicBezTo>
                    <a:pt x="7" y="20"/>
                    <a:pt x="20" y="9"/>
                    <a:pt x="17" y="9"/>
                  </a:cubicBezTo>
                  <a:cubicBezTo>
                    <a:pt x="17" y="9"/>
                    <a:pt x="17" y="9"/>
                    <a:pt x="17" y="9"/>
                  </a:cubicBezTo>
                  <a:cubicBezTo>
                    <a:pt x="14" y="10"/>
                    <a:pt x="6" y="20"/>
                    <a:pt x="5" y="20"/>
                  </a:cubicBezTo>
                  <a:cubicBezTo>
                    <a:pt x="5" y="20"/>
                    <a:pt x="5" y="20"/>
                    <a:pt x="5" y="20"/>
                  </a:cubicBezTo>
                  <a:cubicBezTo>
                    <a:pt x="6" y="16"/>
                    <a:pt x="21" y="0"/>
                    <a:pt x="19"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1" name="Freeform 29">
              <a:extLst>
                <a:ext uri="{FF2B5EF4-FFF2-40B4-BE49-F238E27FC236}">
                  <a16:creationId xmlns="" xmlns:a16="http://schemas.microsoft.com/office/drawing/2014/main" id="{2CE8D28A-3107-4E32-8CAC-4C6BA0503B00}"/>
                </a:ext>
              </a:extLst>
            </p:cNvPr>
            <p:cNvSpPr>
              <a:spLocks/>
            </p:cNvSpPr>
            <p:nvPr/>
          </p:nvSpPr>
          <p:spPr bwMode="auto">
            <a:xfrm flipH="1">
              <a:off x="1501775" y="6357938"/>
              <a:ext cx="46038" cy="98425"/>
            </a:xfrm>
            <a:custGeom>
              <a:avLst/>
              <a:gdLst>
                <a:gd name="T0" fmla="*/ 7 w 16"/>
                <a:gd name="T1" fmla="*/ 0 h 35"/>
                <a:gd name="T2" fmla="*/ 9 w 16"/>
                <a:gd name="T3" fmla="*/ 3 h 35"/>
                <a:gd name="T4" fmla="*/ 14 w 16"/>
                <a:gd name="T5" fmla="*/ 23 h 35"/>
                <a:gd name="T6" fmla="*/ 13 w 16"/>
                <a:gd name="T7" fmla="*/ 25 h 35"/>
                <a:gd name="T8" fmla="*/ 9 w 16"/>
                <a:gd name="T9" fmla="*/ 9 h 35"/>
                <a:gd name="T10" fmla="*/ 7 w 16"/>
                <a:gd name="T11" fmla="*/ 7 h 35"/>
                <a:gd name="T12" fmla="*/ 8 w 16"/>
                <a:gd name="T13" fmla="*/ 13 h 35"/>
                <a:gd name="T14" fmla="*/ 10 w 16"/>
                <a:gd name="T15" fmla="*/ 26 h 35"/>
                <a:gd name="T16" fmla="*/ 10 w 16"/>
                <a:gd name="T17" fmla="*/ 26 h 35"/>
                <a:gd name="T18" fmla="*/ 3 w 16"/>
                <a:gd name="T19" fmla="*/ 7 h 35"/>
                <a:gd name="T20" fmla="*/ 0 w 16"/>
                <a:gd name="T21" fmla="*/ 5 h 35"/>
                <a:gd name="T22" fmla="*/ 1 w 16"/>
                <a:gd name="T23" fmla="*/ 9 h 35"/>
                <a:gd name="T24" fmla="*/ 1 w 16"/>
                <a:gd name="T25" fmla="*/ 9 h 35"/>
                <a:gd name="T26" fmla="*/ 1 w 16"/>
                <a:gd name="T27" fmla="*/ 9 h 35"/>
                <a:gd name="T28" fmla="*/ 3 w 16"/>
                <a:gd name="T29" fmla="*/ 14 h 35"/>
                <a:gd name="T30" fmla="*/ 12 w 16"/>
                <a:gd name="T31" fmla="*/ 35 h 35"/>
                <a:gd name="T32" fmla="*/ 16 w 16"/>
                <a:gd name="T33" fmla="*/ 23 h 35"/>
                <a:gd name="T34" fmla="*/ 16 w 16"/>
                <a:gd name="T35" fmla="*/ 18 h 35"/>
                <a:gd name="T36" fmla="*/ 15 w 16"/>
                <a:gd name="T37" fmla="*/ 11 h 35"/>
                <a:gd name="T38" fmla="*/ 15 w 16"/>
                <a:gd name="T39" fmla="*/ 11 h 35"/>
                <a:gd name="T40" fmla="*/ 8 w 16"/>
                <a:gd name="T41" fmla="*/ 1 h 35"/>
                <a:gd name="T42" fmla="*/ 7 w 16"/>
                <a:gd name="T43"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 h="35">
                  <a:moveTo>
                    <a:pt x="7" y="0"/>
                  </a:moveTo>
                  <a:cubicBezTo>
                    <a:pt x="7" y="0"/>
                    <a:pt x="7" y="1"/>
                    <a:pt x="9" y="3"/>
                  </a:cubicBezTo>
                  <a:cubicBezTo>
                    <a:pt x="12" y="7"/>
                    <a:pt x="15" y="14"/>
                    <a:pt x="14" y="23"/>
                  </a:cubicBezTo>
                  <a:cubicBezTo>
                    <a:pt x="14" y="24"/>
                    <a:pt x="13" y="25"/>
                    <a:pt x="13" y="25"/>
                  </a:cubicBezTo>
                  <a:cubicBezTo>
                    <a:pt x="12" y="25"/>
                    <a:pt x="11" y="15"/>
                    <a:pt x="9" y="9"/>
                  </a:cubicBezTo>
                  <a:cubicBezTo>
                    <a:pt x="8" y="7"/>
                    <a:pt x="8" y="7"/>
                    <a:pt x="7" y="7"/>
                  </a:cubicBezTo>
                  <a:cubicBezTo>
                    <a:pt x="7" y="7"/>
                    <a:pt x="7" y="10"/>
                    <a:pt x="8" y="13"/>
                  </a:cubicBezTo>
                  <a:cubicBezTo>
                    <a:pt x="10" y="18"/>
                    <a:pt x="11" y="24"/>
                    <a:pt x="10" y="26"/>
                  </a:cubicBezTo>
                  <a:cubicBezTo>
                    <a:pt x="10" y="26"/>
                    <a:pt x="10" y="26"/>
                    <a:pt x="10" y="26"/>
                  </a:cubicBezTo>
                  <a:cubicBezTo>
                    <a:pt x="10" y="26"/>
                    <a:pt x="6" y="12"/>
                    <a:pt x="3" y="7"/>
                  </a:cubicBezTo>
                  <a:cubicBezTo>
                    <a:pt x="1" y="5"/>
                    <a:pt x="1" y="5"/>
                    <a:pt x="0" y="5"/>
                  </a:cubicBezTo>
                  <a:cubicBezTo>
                    <a:pt x="0" y="5"/>
                    <a:pt x="0" y="6"/>
                    <a:pt x="1" y="9"/>
                  </a:cubicBezTo>
                  <a:cubicBezTo>
                    <a:pt x="1" y="9"/>
                    <a:pt x="1" y="9"/>
                    <a:pt x="1" y="9"/>
                  </a:cubicBezTo>
                  <a:cubicBezTo>
                    <a:pt x="1" y="9"/>
                    <a:pt x="1" y="9"/>
                    <a:pt x="1" y="9"/>
                  </a:cubicBezTo>
                  <a:cubicBezTo>
                    <a:pt x="1" y="11"/>
                    <a:pt x="2" y="13"/>
                    <a:pt x="3" y="14"/>
                  </a:cubicBezTo>
                  <a:cubicBezTo>
                    <a:pt x="7" y="24"/>
                    <a:pt x="9" y="35"/>
                    <a:pt x="12" y="35"/>
                  </a:cubicBezTo>
                  <a:cubicBezTo>
                    <a:pt x="13" y="35"/>
                    <a:pt x="14" y="31"/>
                    <a:pt x="16" y="23"/>
                  </a:cubicBezTo>
                  <a:cubicBezTo>
                    <a:pt x="16" y="22"/>
                    <a:pt x="16" y="20"/>
                    <a:pt x="16" y="18"/>
                  </a:cubicBezTo>
                  <a:cubicBezTo>
                    <a:pt x="16" y="16"/>
                    <a:pt x="16" y="14"/>
                    <a:pt x="15" y="11"/>
                  </a:cubicBezTo>
                  <a:cubicBezTo>
                    <a:pt x="15" y="11"/>
                    <a:pt x="15" y="11"/>
                    <a:pt x="15" y="11"/>
                  </a:cubicBezTo>
                  <a:cubicBezTo>
                    <a:pt x="15" y="11"/>
                    <a:pt x="13" y="3"/>
                    <a:pt x="8" y="1"/>
                  </a:cubicBezTo>
                  <a:cubicBezTo>
                    <a:pt x="8" y="0"/>
                    <a:pt x="8" y="0"/>
                    <a:pt x="7"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2" name="Freeform 30">
              <a:extLst>
                <a:ext uri="{FF2B5EF4-FFF2-40B4-BE49-F238E27FC236}">
                  <a16:creationId xmlns="" xmlns:a16="http://schemas.microsoft.com/office/drawing/2014/main" id="{70B9C0B8-C656-4169-85B3-440247E559AA}"/>
                </a:ext>
              </a:extLst>
            </p:cNvPr>
            <p:cNvSpPr>
              <a:spLocks/>
            </p:cNvSpPr>
            <p:nvPr/>
          </p:nvSpPr>
          <p:spPr bwMode="auto">
            <a:xfrm flipH="1">
              <a:off x="1655763" y="6110288"/>
              <a:ext cx="82550" cy="47625"/>
            </a:xfrm>
            <a:custGeom>
              <a:avLst/>
              <a:gdLst>
                <a:gd name="T0" fmla="*/ 1 w 29"/>
                <a:gd name="T1" fmla="*/ 0 h 17"/>
                <a:gd name="T2" fmla="*/ 0 w 29"/>
                <a:gd name="T3" fmla="*/ 1 h 17"/>
                <a:gd name="T4" fmla="*/ 15 w 29"/>
                <a:gd name="T5" fmla="*/ 16 h 17"/>
                <a:gd name="T6" fmla="*/ 17 w 29"/>
                <a:gd name="T7" fmla="*/ 17 h 17"/>
                <a:gd name="T8" fmla="*/ 7 w 29"/>
                <a:gd name="T9" fmla="*/ 6 h 17"/>
                <a:gd name="T10" fmla="*/ 7 w 29"/>
                <a:gd name="T11" fmla="*/ 6 h 17"/>
                <a:gd name="T12" fmla="*/ 20 w 29"/>
                <a:gd name="T13" fmla="*/ 14 h 17"/>
                <a:gd name="T14" fmla="*/ 20 w 29"/>
                <a:gd name="T15" fmla="*/ 13 h 17"/>
                <a:gd name="T16" fmla="*/ 8 w 29"/>
                <a:gd name="T17" fmla="*/ 4 h 17"/>
                <a:gd name="T18" fmla="*/ 10 w 29"/>
                <a:gd name="T19" fmla="*/ 5 h 17"/>
                <a:gd name="T20" fmla="*/ 29 w 29"/>
                <a:gd name="T21" fmla="*/ 15 h 17"/>
                <a:gd name="T22" fmla="*/ 29 w 29"/>
                <a:gd name="T23" fmla="*/ 14 h 17"/>
                <a:gd name="T24" fmla="*/ 28 w 29"/>
                <a:gd name="T25" fmla="*/ 12 h 17"/>
                <a:gd name="T26" fmla="*/ 28 w 29"/>
                <a:gd name="T27" fmla="*/ 12 h 17"/>
                <a:gd name="T28" fmla="*/ 7 w 29"/>
                <a:gd name="T29" fmla="*/ 2 h 17"/>
                <a:gd name="T30" fmla="*/ 1 w 29"/>
                <a:gd name="T31"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9" h="17">
                  <a:moveTo>
                    <a:pt x="1" y="0"/>
                  </a:moveTo>
                  <a:cubicBezTo>
                    <a:pt x="0" y="0"/>
                    <a:pt x="0" y="1"/>
                    <a:pt x="0" y="1"/>
                  </a:cubicBezTo>
                  <a:cubicBezTo>
                    <a:pt x="0" y="3"/>
                    <a:pt x="3" y="7"/>
                    <a:pt x="15" y="16"/>
                  </a:cubicBezTo>
                  <a:cubicBezTo>
                    <a:pt x="16" y="17"/>
                    <a:pt x="16" y="17"/>
                    <a:pt x="17" y="17"/>
                  </a:cubicBezTo>
                  <a:cubicBezTo>
                    <a:pt x="14" y="13"/>
                    <a:pt x="4" y="6"/>
                    <a:pt x="7" y="6"/>
                  </a:cubicBezTo>
                  <a:cubicBezTo>
                    <a:pt x="7" y="6"/>
                    <a:pt x="7" y="6"/>
                    <a:pt x="7" y="6"/>
                  </a:cubicBezTo>
                  <a:cubicBezTo>
                    <a:pt x="9" y="6"/>
                    <a:pt x="19" y="14"/>
                    <a:pt x="20" y="14"/>
                  </a:cubicBezTo>
                  <a:cubicBezTo>
                    <a:pt x="20" y="14"/>
                    <a:pt x="20" y="14"/>
                    <a:pt x="20" y="13"/>
                  </a:cubicBezTo>
                  <a:cubicBezTo>
                    <a:pt x="19" y="11"/>
                    <a:pt x="7" y="4"/>
                    <a:pt x="8" y="4"/>
                  </a:cubicBezTo>
                  <a:cubicBezTo>
                    <a:pt x="8" y="4"/>
                    <a:pt x="9" y="5"/>
                    <a:pt x="10" y="5"/>
                  </a:cubicBezTo>
                  <a:cubicBezTo>
                    <a:pt x="17" y="8"/>
                    <a:pt x="26" y="15"/>
                    <a:pt x="29" y="15"/>
                  </a:cubicBezTo>
                  <a:cubicBezTo>
                    <a:pt x="29" y="15"/>
                    <a:pt x="29" y="14"/>
                    <a:pt x="29" y="14"/>
                  </a:cubicBezTo>
                  <a:cubicBezTo>
                    <a:pt x="29" y="13"/>
                    <a:pt x="29" y="13"/>
                    <a:pt x="28" y="12"/>
                  </a:cubicBezTo>
                  <a:cubicBezTo>
                    <a:pt x="28" y="12"/>
                    <a:pt x="28" y="12"/>
                    <a:pt x="28" y="12"/>
                  </a:cubicBezTo>
                  <a:cubicBezTo>
                    <a:pt x="20" y="8"/>
                    <a:pt x="13" y="5"/>
                    <a:pt x="7" y="2"/>
                  </a:cubicBezTo>
                  <a:cubicBezTo>
                    <a:pt x="6" y="1"/>
                    <a:pt x="3" y="0"/>
                    <a:pt x="1"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3" name="Freeform 31">
              <a:extLst>
                <a:ext uri="{FF2B5EF4-FFF2-40B4-BE49-F238E27FC236}">
                  <a16:creationId xmlns="" xmlns:a16="http://schemas.microsoft.com/office/drawing/2014/main" id="{B9A9D4FD-6915-4B05-9559-895F92755230}"/>
                </a:ext>
              </a:extLst>
            </p:cNvPr>
            <p:cNvSpPr>
              <a:spLocks/>
            </p:cNvSpPr>
            <p:nvPr/>
          </p:nvSpPr>
          <p:spPr bwMode="auto">
            <a:xfrm flipH="1">
              <a:off x="1860550" y="6203950"/>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4" name="Oval 32">
              <a:extLst>
                <a:ext uri="{FF2B5EF4-FFF2-40B4-BE49-F238E27FC236}">
                  <a16:creationId xmlns="" xmlns:a16="http://schemas.microsoft.com/office/drawing/2014/main" id="{73BC5F46-1B8F-4B6E-ABE0-3DA999F2B3CD}"/>
                </a:ext>
              </a:extLst>
            </p:cNvPr>
            <p:cNvSpPr>
              <a:spLocks noChangeArrowheads="1"/>
            </p:cNvSpPr>
            <p:nvPr/>
          </p:nvSpPr>
          <p:spPr bwMode="auto">
            <a:xfrm flipH="1">
              <a:off x="1858963" y="6203950"/>
              <a:ext cx="1588" cy="1588"/>
            </a:xfrm>
            <a:prstGeom prst="ellipse">
              <a:avLst/>
            </a:prstGeom>
            <a:solidFill>
              <a:srgbClr val="FFFC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5" name="Freeform 33">
              <a:extLst>
                <a:ext uri="{FF2B5EF4-FFF2-40B4-BE49-F238E27FC236}">
                  <a16:creationId xmlns="" xmlns:a16="http://schemas.microsoft.com/office/drawing/2014/main" id="{16160185-806A-44A0-93C1-24C7FCEEDE51}"/>
                </a:ext>
              </a:extLst>
            </p:cNvPr>
            <p:cNvSpPr>
              <a:spLocks/>
            </p:cNvSpPr>
            <p:nvPr/>
          </p:nvSpPr>
          <p:spPr bwMode="auto">
            <a:xfrm flipH="1">
              <a:off x="1814513" y="6207125"/>
              <a:ext cx="42863" cy="14288"/>
            </a:xfrm>
            <a:custGeom>
              <a:avLst/>
              <a:gdLst>
                <a:gd name="T0" fmla="*/ 0 w 15"/>
                <a:gd name="T1" fmla="*/ 0 h 5"/>
                <a:gd name="T2" fmla="*/ 15 w 15"/>
                <a:gd name="T3" fmla="*/ 5 h 5"/>
                <a:gd name="T4" fmla="*/ 0 w 15"/>
                <a:gd name="T5" fmla="*/ 0 h 5"/>
              </a:gdLst>
              <a:ahLst/>
              <a:cxnLst>
                <a:cxn ang="0">
                  <a:pos x="T0" y="T1"/>
                </a:cxn>
                <a:cxn ang="0">
                  <a:pos x="T2" y="T3"/>
                </a:cxn>
                <a:cxn ang="0">
                  <a:pos x="T4" y="T5"/>
                </a:cxn>
              </a:cxnLst>
              <a:rect l="0" t="0" r="r" b="b"/>
              <a:pathLst>
                <a:path w="15" h="5">
                  <a:moveTo>
                    <a:pt x="0" y="0"/>
                  </a:moveTo>
                  <a:cubicBezTo>
                    <a:pt x="2" y="1"/>
                    <a:pt x="11" y="3"/>
                    <a:pt x="15" y="5"/>
                  </a:cubicBezTo>
                  <a:cubicBezTo>
                    <a:pt x="10" y="2"/>
                    <a:pt x="2" y="1"/>
                    <a:pt x="0"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6" name="Freeform 34">
              <a:extLst>
                <a:ext uri="{FF2B5EF4-FFF2-40B4-BE49-F238E27FC236}">
                  <a16:creationId xmlns="" xmlns:a16="http://schemas.microsoft.com/office/drawing/2014/main" id="{40ECCD7E-374C-422A-A58E-88E974BDC3CA}"/>
                </a:ext>
              </a:extLst>
            </p:cNvPr>
            <p:cNvSpPr>
              <a:spLocks/>
            </p:cNvSpPr>
            <p:nvPr/>
          </p:nvSpPr>
          <p:spPr bwMode="auto">
            <a:xfrm flipH="1">
              <a:off x="1806575" y="6203950"/>
              <a:ext cx="53975" cy="22225"/>
            </a:xfrm>
            <a:custGeom>
              <a:avLst/>
              <a:gdLst>
                <a:gd name="T0" fmla="*/ 0 w 19"/>
                <a:gd name="T1" fmla="*/ 0 h 8"/>
                <a:gd name="T2" fmla="*/ 0 w 19"/>
                <a:gd name="T3" fmla="*/ 4 h 8"/>
                <a:gd name="T4" fmla="*/ 1 w 19"/>
                <a:gd name="T5" fmla="*/ 4 h 8"/>
                <a:gd name="T6" fmla="*/ 19 w 19"/>
                <a:gd name="T7" fmla="*/ 8 h 8"/>
                <a:gd name="T8" fmla="*/ 16 w 19"/>
                <a:gd name="T9" fmla="*/ 6 h 8"/>
                <a:gd name="T10" fmla="*/ 1 w 19"/>
                <a:gd name="T11" fmla="*/ 1 h 8"/>
                <a:gd name="T12" fmla="*/ 0 w 19"/>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19" h="8">
                  <a:moveTo>
                    <a:pt x="0" y="0"/>
                  </a:moveTo>
                  <a:cubicBezTo>
                    <a:pt x="0" y="4"/>
                    <a:pt x="0" y="4"/>
                    <a:pt x="0" y="4"/>
                  </a:cubicBezTo>
                  <a:cubicBezTo>
                    <a:pt x="0" y="4"/>
                    <a:pt x="0" y="4"/>
                    <a:pt x="1" y="4"/>
                  </a:cubicBezTo>
                  <a:cubicBezTo>
                    <a:pt x="5" y="4"/>
                    <a:pt x="14" y="7"/>
                    <a:pt x="19" y="8"/>
                  </a:cubicBezTo>
                  <a:cubicBezTo>
                    <a:pt x="18" y="8"/>
                    <a:pt x="17" y="7"/>
                    <a:pt x="16" y="6"/>
                  </a:cubicBezTo>
                  <a:cubicBezTo>
                    <a:pt x="12" y="4"/>
                    <a:pt x="3" y="2"/>
                    <a:pt x="1" y="1"/>
                  </a:cubicBezTo>
                  <a:cubicBezTo>
                    <a:pt x="1" y="1"/>
                    <a:pt x="0" y="0"/>
                    <a:pt x="0" y="0"/>
                  </a:cubicBezTo>
                </a:path>
              </a:pathLst>
            </a:custGeom>
            <a:solidFill>
              <a:srgbClr val="FFFC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7" name="Freeform 35">
              <a:extLst>
                <a:ext uri="{FF2B5EF4-FFF2-40B4-BE49-F238E27FC236}">
                  <a16:creationId xmlns="" xmlns:a16="http://schemas.microsoft.com/office/drawing/2014/main" id="{FB29C46A-B5D2-4802-A48B-279361441A96}"/>
                </a:ext>
              </a:extLst>
            </p:cNvPr>
            <p:cNvSpPr>
              <a:spLocks/>
            </p:cNvSpPr>
            <p:nvPr/>
          </p:nvSpPr>
          <p:spPr bwMode="auto">
            <a:xfrm flipH="1">
              <a:off x="1857375" y="6192838"/>
              <a:ext cx="3175" cy="1588"/>
            </a:xfrm>
            <a:custGeom>
              <a:avLst/>
              <a:gdLst>
                <a:gd name="T0" fmla="*/ 1 w 1"/>
                <a:gd name="T1" fmla="*/ 0 h 1"/>
                <a:gd name="T2" fmla="*/ 1 w 1"/>
                <a:gd name="T3" fmla="*/ 1 h 1"/>
                <a:gd name="T4" fmla="*/ 1 w 1"/>
                <a:gd name="T5" fmla="*/ 1 h 1"/>
                <a:gd name="T6" fmla="*/ 1 w 1"/>
                <a:gd name="T7" fmla="*/ 0 h 1"/>
              </a:gdLst>
              <a:ahLst/>
              <a:cxnLst>
                <a:cxn ang="0">
                  <a:pos x="T0" y="T1"/>
                </a:cxn>
                <a:cxn ang="0">
                  <a:pos x="T2" y="T3"/>
                </a:cxn>
                <a:cxn ang="0">
                  <a:pos x="T4" y="T5"/>
                </a:cxn>
                <a:cxn ang="0">
                  <a:pos x="T6" y="T7"/>
                </a:cxn>
              </a:cxnLst>
              <a:rect l="0" t="0" r="r" b="b"/>
              <a:pathLst>
                <a:path w="1" h="1">
                  <a:moveTo>
                    <a:pt x="1" y="0"/>
                  </a:moveTo>
                  <a:cubicBezTo>
                    <a:pt x="0" y="0"/>
                    <a:pt x="0" y="1"/>
                    <a:pt x="1" y="1"/>
                  </a:cubicBezTo>
                  <a:cubicBezTo>
                    <a:pt x="1" y="1"/>
                    <a:pt x="1" y="1"/>
                    <a:pt x="1" y="1"/>
                  </a:cubicBezTo>
                  <a:cubicBezTo>
                    <a:pt x="1" y="0"/>
                    <a:pt x="1" y="0"/>
                    <a:pt x="1"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8" name="Freeform 36">
              <a:extLst>
                <a:ext uri="{FF2B5EF4-FFF2-40B4-BE49-F238E27FC236}">
                  <a16:creationId xmlns="" xmlns:a16="http://schemas.microsoft.com/office/drawing/2014/main" id="{364DFEAF-D8A4-4597-9143-71DFD72EB986}"/>
                </a:ext>
              </a:extLst>
            </p:cNvPr>
            <p:cNvSpPr>
              <a:spLocks/>
            </p:cNvSpPr>
            <p:nvPr/>
          </p:nvSpPr>
          <p:spPr bwMode="auto">
            <a:xfrm flipH="1">
              <a:off x="1857375" y="6192838"/>
              <a:ext cx="3175" cy="1588"/>
            </a:xfrm>
            <a:custGeom>
              <a:avLst/>
              <a:gdLst>
                <a:gd name="T0" fmla="*/ 1 w 1"/>
                <a:gd name="T1" fmla="*/ 0 h 1"/>
                <a:gd name="T2" fmla="*/ 1 w 1"/>
                <a:gd name="T3" fmla="*/ 1 h 1"/>
                <a:gd name="T4" fmla="*/ 1 w 1"/>
                <a:gd name="T5" fmla="*/ 0 h 1"/>
                <a:gd name="T6" fmla="*/ 1 w 1"/>
                <a:gd name="T7" fmla="*/ 0 h 1"/>
              </a:gdLst>
              <a:ahLst/>
              <a:cxnLst>
                <a:cxn ang="0">
                  <a:pos x="T0" y="T1"/>
                </a:cxn>
                <a:cxn ang="0">
                  <a:pos x="T2" y="T3"/>
                </a:cxn>
                <a:cxn ang="0">
                  <a:pos x="T4" y="T5"/>
                </a:cxn>
                <a:cxn ang="0">
                  <a:pos x="T6" y="T7"/>
                </a:cxn>
              </a:cxnLst>
              <a:rect l="0" t="0" r="r" b="b"/>
              <a:pathLst>
                <a:path w="1" h="1">
                  <a:moveTo>
                    <a:pt x="1" y="0"/>
                  </a:moveTo>
                  <a:cubicBezTo>
                    <a:pt x="0" y="0"/>
                    <a:pt x="0" y="1"/>
                    <a:pt x="1" y="1"/>
                  </a:cubicBezTo>
                  <a:cubicBezTo>
                    <a:pt x="0" y="1"/>
                    <a:pt x="0" y="0"/>
                    <a:pt x="1" y="0"/>
                  </a:cubicBezTo>
                  <a:cubicBezTo>
                    <a:pt x="1" y="0"/>
                    <a:pt x="1" y="0"/>
                    <a:pt x="1" y="0"/>
                  </a:cubicBezTo>
                </a:path>
              </a:pathLst>
            </a:custGeom>
            <a:solidFill>
              <a:srgbClr val="FFFC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9" name="Freeform 37">
              <a:extLst>
                <a:ext uri="{FF2B5EF4-FFF2-40B4-BE49-F238E27FC236}">
                  <a16:creationId xmlns="" xmlns:a16="http://schemas.microsoft.com/office/drawing/2014/main" id="{9182A2C9-01F2-4AAA-8A63-DE1CCE9156A5}"/>
                </a:ext>
              </a:extLst>
            </p:cNvPr>
            <p:cNvSpPr>
              <a:spLocks/>
            </p:cNvSpPr>
            <p:nvPr/>
          </p:nvSpPr>
          <p:spPr bwMode="auto">
            <a:xfrm flipH="1">
              <a:off x="1820863" y="6194425"/>
              <a:ext cx="36513" cy="3175"/>
            </a:xfrm>
            <a:custGeom>
              <a:avLst/>
              <a:gdLst>
                <a:gd name="T0" fmla="*/ 7 w 13"/>
                <a:gd name="T1" fmla="*/ 0 h 1"/>
                <a:gd name="T2" fmla="*/ 4 w 13"/>
                <a:gd name="T3" fmla="*/ 0 h 1"/>
                <a:gd name="T4" fmla="*/ 1 w 13"/>
                <a:gd name="T5" fmla="*/ 0 h 1"/>
                <a:gd name="T6" fmla="*/ 0 w 13"/>
                <a:gd name="T7" fmla="*/ 0 h 1"/>
                <a:gd name="T8" fmla="*/ 0 w 13"/>
                <a:gd name="T9" fmla="*/ 0 h 1"/>
                <a:gd name="T10" fmla="*/ 2 w 13"/>
                <a:gd name="T11" fmla="*/ 0 h 1"/>
                <a:gd name="T12" fmla="*/ 5 w 13"/>
                <a:gd name="T13" fmla="*/ 0 h 1"/>
                <a:gd name="T14" fmla="*/ 8 w 13"/>
                <a:gd name="T15" fmla="*/ 0 h 1"/>
                <a:gd name="T16" fmla="*/ 13 w 13"/>
                <a:gd name="T17" fmla="*/ 1 h 1"/>
                <a:gd name="T18" fmla="*/ 13 w 13"/>
                <a:gd name="T19" fmla="*/ 1 h 1"/>
                <a:gd name="T20" fmla="*/ 7 w 13"/>
                <a:gd name="T21"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1">
                  <a:moveTo>
                    <a:pt x="7" y="0"/>
                  </a:moveTo>
                  <a:cubicBezTo>
                    <a:pt x="6" y="0"/>
                    <a:pt x="5" y="0"/>
                    <a:pt x="4" y="0"/>
                  </a:cubicBezTo>
                  <a:cubicBezTo>
                    <a:pt x="3" y="0"/>
                    <a:pt x="2" y="0"/>
                    <a:pt x="1" y="0"/>
                  </a:cubicBezTo>
                  <a:cubicBezTo>
                    <a:pt x="0" y="0"/>
                    <a:pt x="0" y="0"/>
                    <a:pt x="0" y="0"/>
                  </a:cubicBezTo>
                  <a:cubicBezTo>
                    <a:pt x="0" y="0"/>
                    <a:pt x="0" y="0"/>
                    <a:pt x="0" y="0"/>
                  </a:cubicBezTo>
                  <a:cubicBezTo>
                    <a:pt x="0" y="0"/>
                    <a:pt x="1" y="0"/>
                    <a:pt x="2" y="0"/>
                  </a:cubicBezTo>
                  <a:cubicBezTo>
                    <a:pt x="3" y="0"/>
                    <a:pt x="4" y="0"/>
                    <a:pt x="5" y="0"/>
                  </a:cubicBezTo>
                  <a:cubicBezTo>
                    <a:pt x="6" y="0"/>
                    <a:pt x="7" y="0"/>
                    <a:pt x="8" y="0"/>
                  </a:cubicBezTo>
                  <a:cubicBezTo>
                    <a:pt x="10" y="0"/>
                    <a:pt x="12" y="0"/>
                    <a:pt x="13" y="1"/>
                  </a:cubicBezTo>
                  <a:cubicBezTo>
                    <a:pt x="13" y="1"/>
                    <a:pt x="13" y="1"/>
                    <a:pt x="13" y="1"/>
                  </a:cubicBezTo>
                  <a:cubicBezTo>
                    <a:pt x="12" y="0"/>
                    <a:pt x="10" y="0"/>
                    <a:pt x="7"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0" name="Freeform 38">
              <a:extLst>
                <a:ext uri="{FF2B5EF4-FFF2-40B4-BE49-F238E27FC236}">
                  <a16:creationId xmlns="" xmlns:a16="http://schemas.microsoft.com/office/drawing/2014/main" id="{C4C91280-9218-42FF-8FA4-F39F81AB4208}"/>
                </a:ext>
              </a:extLst>
            </p:cNvPr>
            <p:cNvSpPr>
              <a:spLocks/>
            </p:cNvSpPr>
            <p:nvPr/>
          </p:nvSpPr>
          <p:spPr bwMode="auto">
            <a:xfrm flipH="1">
              <a:off x="1820863" y="6194425"/>
              <a:ext cx="39688" cy="9525"/>
            </a:xfrm>
            <a:custGeom>
              <a:avLst/>
              <a:gdLst>
                <a:gd name="T0" fmla="*/ 1 w 14"/>
                <a:gd name="T1" fmla="*/ 0 h 3"/>
                <a:gd name="T2" fmla="*/ 0 w 14"/>
                <a:gd name="T3" fmla="*/ 3 h 3"/>
                <a:gd name="T4" fmla="*/ 14 w 14"/>
                <a:gd name="T5" fmla="*/ 1 h 3"/>
                <a:gd name="T6" fmla="*/ 9 w 14"/>
                <a:gd name="T7" fmla="*/ 0 h 3"/>
                <a:gd name="T8" fmla="*/ 6 w 14"/>
                <a:gd name="T9" fmla="*/ 0 h 3"/>
                <a:gd name="T10" fmla="*/ 3 w 14"/>
                <a:gd name="T11" fmla="*/ 0 h 3"/>
                <a:gd name="T12" fmla="*/ 1 w 14"/>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14" h="3">
                  <a:moveTo>
                    <a:pt x="1" y="0"/>
                  </a:moveTo>
                  <a:cubicBezTo>
                    <a:pt x="0" y="3"/>
                    <a:pt x="0" y="3"/>
                    <a:pt x="0" y="3"/>
                  </a:cubicBezTo>
                  <a:cubicBezTo>
                    <a:pt x="2" y="0"/>
                    <a:pt x="8" y="1"/>
                    <a:pt x="14" y="1"/>
                  </a:cubicBezTo>
                  <a:cubicBezTo>
                    <a:pt x="13" y="0"/>
                    <a:pt x="11" y="0"/>
                    <a:pt x="9" y="0"/>
                  </a:cubicBezTo>
                  <a:cubicBezTo>
                    <a:pt x="8" y="0"/>
                    <a:pt x="7" y="0"/>
                    <a:pt x="6" y="0"/>
                  </a:cubicBezTo>
                  <a:cubicBezTo>
                    <a:pt x="5" y="0"/>
                    <a:pt x="4" y="0"/>
                    <a:pt x="3" y="0"/>
                  </a:cubicBezTo>
                  <a:cubicBezTo>
                    <a:pt x="2" y="0"/>
                    <a:pt x="1" y="0"/>
                    <a:pt x="1" y="0"/>
                  </a:cubicBezTo>
                </a:path>
              </a:pathLst>
            </a:custGeom>
            <a:solidFill>
              <a:srgbClr val="FFFC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1" name="Freeform 39">
              <a:extLst>
                <a:ext uri="{FF2B5EF4-FFF2-40B4-BE49-F238E27FC236}">
                  <a16:creationId xmlns="" xmlns:a16="http://schemas.microsoft.com/office/drawing/2014/main" id="{61C7444E-BDA8-426E-89D5-B5BBA424EFE8}"/>
                </a:ext>
              </a:extLst>
            </p:cNvPr>
            <p:cNvSpPr>
              <a:spLocks/>
            </p:cNvSpPr>
            <p:nvPr/>
          </p:nvSpPr>
          <p:spPr bwMode="auto">
            <a:xfrm flipH="1">
              <a:off x="1836738" y="6261100"/>
              <a:ext cx="20638" cy="7938"/>
            </a:xfrm>
            <a:custGeom>
              <a:avLst/>
              <a:gdLst>
                <a:gd name="T0" fmla="*/ 0 w 7"/>
                <a:gd name="T1" fmla="*/ 0 h 3"/>
                <a:gd name="T2" fmla="*/ 4 w 7"/>
                <a:gd name="T3" fmla="*/ 2 h 3"/>
                <a:gd name="T4" fmla="*/ 7 w 7"/>
                <a:gd name="T5" fmla="*/ 3 h 3"/>
                <a:gd name="T6" fmla="*/ 5 w 7"/>
                <a:gd name="T7" fmla="*/ 2 h 3"/>
                <a:gd name="T8" fmla="*/ 0 w 7"/>
                <a:gd name="T9" fmla="*/ 0 h 3"/>
              </a:gdLst>
              <a:ahLst/>
              <a:cxnLst>
                <a:cxn ang="0">
                  <a:pos x="T0" y="T1"/>
                </a:cxn>
                <a:cxn ang="0">
                  <a:pos x="T2" y="T3"/>
                </a:cxn>
                <a:cxn ang="0">
                  <a:pos x="T4" y="T5"/>
                </a:cxn>
                <a:cxn ang="0">
                  <a:pos x="T6" y="T7"/>
                </a:cxn>
                <a:cxn ang="0">
                  <a:pos x="T8" y="T9"/>
                </a:cxn>
              </a:cxnLst>
              <a:rect l="0" t="0" r="r" b="b"/>
              <a:pathLst>
                <a:path w="7" h="3">
                  <a:moveTo>
                    <a:pt x="0" y="0"/>
                  </a:moveTo>
                  <a:cubicBezTo>
                    <a:pt x="1" y="1"/>
                    <a:pt x="3" y="2"/>
                    <a:pt x="4" y="2"/>
                  </a:cubicBezTo>
                  <a:cubicBezTo>
                    <a:pt x="5" y="3"/>
                    <a:pt x="6" y="3"/>
                    <a:pt x="7" y="3"/>
                  </a:cubicBezTo>
                  <a:cubicBezTo>
                    <a:pt x="6" y="3"/>
                    <a:pt x="5" y="3"/>
                    <a:pt x="5" y="2"/>
                  </a:cubicBezTo>
                  <a:cubicBezTo>
                    <a:pt x="3" y="2"/>
                    <a:pt x="2" y="1"/>
                    <a:pt x="0"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2" name="Freeform 40">
              <a:extLst>
                <a:ext uri="{FF2B5EF4-FFF2-40B4-BE49-F238E27FC236}">
                  <a16:creationId xmlns="" xmlns:a16="http://schemas.microsoft.com/office/drawing/2014/main" id="{D4A50130-CE89-4DA1-8892-7C8AAB1999D3}"/>
                </a:ext>
              </a:extLst>
            </p:cNvPr>
            <p:cNvSpPr>
              <a:spLocks/>
            </p:cNvSpPr>
            <p:nvPr/>
          </p:nvSpPr>
          <p:spPr bwMode="auto">
            <a:xfrm flipH="1">
              <a:off x="1820863" y="6251575"/>
              <a:ext cx="41275" cy="20638"/>
            </a:xfrm>
            <a:custGeom>
              <a:avLst/>
              <a:gdLst>
                <a:gd name="T0" fmla="*/ 0 w 15"/>
                <a:gd name="T1" fmla="*/ 0 h 7"/>
                <a:gd name="T2" fmla="*/ 1 w 15"/>
                <a:gd name="T3" fmla="*/ 3 h 7"/>
                <a:gd name="T4" fmla="*/ 1 w 15"/>
                <a:gd name="T5" fmla="*/ 3 h 7"/>
                <a:gd name="T6" fmla="*/ 2 w 15"/>
                <a:gd name="T7" fmla="*/ 3 h 7"/>
                <a:gd name="T8" fmla="*/ 7 w 15"/>
                <a:gd name="T9" fmla="*/ 5 h 7"/>
                <a:gd name="T10" fmla="*/ 9 w 15"/>
                <a:gd name="T11" fmla="*/ 6 h 7"/>
                <a:gd name="T12" fmla="*/ 13 w 15"/>
                <a:gd name="T13" fmla="*/ 7 h 7"/>
                <a:gd name="T14" fmla="*/ 15 w 15"/>
                <a:gd name="T15" fmla="*/ 7 h 7"/>
                <a:gd name="T16" fmla="*/ 0 w 15"/>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7">
                  <a:moveTo>
                    <a:pt x="0" y="0"/>
                  </a:moveTo>
                  <a:cubicBezTo>
                    <a:pt x="1" y="3"/>
                    <a:pt x="1" y="3"/>
                    <a:pt x="1" y="3"/>
                  </a:cubicBezTo>
                  <a:cubicBezTo>
                    <a:pt x="1" y="3"/>
                    <a:pt x="1" y="3"/>
                    <a:pt x="1" y="3"/>
                  </a:cubicBezTo>
                  <a:cubicBezTo>
                    <a:pt x="1" y="3"/>
                    <a:pt x="2" y="3"/>
                    <a:pt x="2" y="3"/>
                  </a:cubicBezTo>
                  <a:cubicBezTo>
                    <a:pt x="4" y="4"/>
                    <a:pt x="5" y="5"/>
                    <a:pt x="7" y="5"/>
                  </a:cubicBezTo>
                  <a:cubicBezTo>
                    <a:pt x="7" y="6"/>
                    <a:pt x="8" y="6"/>
                    <a:pt x="9" y="6"/>
                  </a:cubicBezTo>
                  <a:cubicBezTo>
                    <a:pt x="10" y="7"/>
                    <a:pt x="12" y="7"/>
                    <a:pt x="13" y="7"/>
                  </a:cubicBezTo>
                  <a:cubicBezTo>
                    <a:pt x="14" y="7"/>
                    <a:pt x="14" y="7"/>
                    <a:pt x="15" y="7"/>
                  </a:cubicBezTo>
                  <a:cubicBezTo>
                    <a:pt x="11" y="6"/>
                    <a:pt x="6" y="4"/>
                    <a:pt x="0" y="0"/>
                  </a:cubicBezTo>
                </a:path>
              </a:pathLst>
            </a:custGeom>
            <a:solidFill>
              <a:srgbClr val="FFFC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3" name="Freeform 41">
              <a:extLst>
                <a:ext uri="{FF2B5EF4-FFF2-40B4-BE49-F238E27FC236}">
                  <a16:creationId xmlns="" xmlns:a16="http://schemas.microsoft.com/office/drawing/2014/main" id="{92465173-1026-4F90-B778-241C807CE2DF}"/>
                </a:ext>
              </a:extLst>
            </p:cNvPr>
            <p:cNvSpPr>
              <a:spLocks/>
            </p:cNvSpPr>
            <p:nvPr/>
          </p:nvSpPr>
          <p:spPr bwMode="auto">
            <a:xfrm flipH="1">
              <a:off x="1554163" y="6229350"/>
              <a:ext cx="44450" cy="68263"/>
            </a:xfrm>
            <a:custGeom>
              <a:avLst/>
              <a:gdLst>
                <a:gd name="T0" fmla="*/ 6 w 16"/>
                <a:gd name="T1" fmla="*/ 0 h 24"/>
                <a:gd name="T2" fmla="*/ 5 w 16"/>
                <a:gd name="T3" fmla="*/ 9 h 24"/>
                <a:gd name="T4" fmla="*/ 0 w 16"/>
                <a:gd name="T5" fmla="*/ 14 h 24"/>
                <a:gd name="T6" fmla="*/ 6 w 16"/>
                <a:gd name="T7" fmla="*/ 15 h 24"/>
                <a:gd name="T8" fmla="*/ 8 w 16"/>
                <a:gd name="T9" fmla="*/ 24 h 24"/>
                <a:gd name="T10" fmla="*/ 10 w 16"/>
                <a:gd name="T11" fmla="*/ 18 h 24"/>
                <a:gd name="T12" fmla="*/ 16 w 16"/>
                <a:gd name="T13" fmla="*/ 22 h 24"/>
                <a:gd name="T14" fmla="*/ 12 w 16"/>
                <a:gd name="T15" fmla="*/ 15 h 24"/>
                <a:gd name="T16" fmla="*/ 6 w 16"/>
                <a:gd name="T1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24">
                  <a:moveTo>
                    <a:pt x="6" y="0"/>
                  </a:moveTo>
                  <a:cubicBezTo>
                    <a:pt x="6" y="0"/>
                    <a:pt x="6" y="7"/>
                    <a:pt x="5" y="9"/>
                  </a:cubicBezTo>
                  <a:cubicBezTo>
                    <a:pt x="4" y="12"/>
                    <a:pt x="0" y="14"/>
                    <a:pt x="0" y="14"/>
                  </a:cubicBezTo>
                  <a:cubicBezTo>
                    <a:pt x="0" y="14"/>
                    <a:pt x="5" y="14"/>
                    <a:pt x="6" y="15"/>
                  </a:cubicBezTo>
                  <a:cubicBezTo>
                    <a:pt x="8" y="16"/>
                    <a:pt x="8" y="21"/>
                    <a:pt x="8" y="24"/>
                  </a:cubicBezTo>
                  <a:cubicBezTo>
                    <a:pt x="8" y="24"/>
                    <a:pt x="9" y="17"/>
                    <a:pt x="10" y="18"/>
                  </a:cubicBezTo>
                  <a:cubicBezTo>
                    <a:pt x="11" y="18"/>
                    <a:pt x="16" y="22"/>
                    <a:pt x="16" y="22"/>
                  </a:cubicBezTo>
                  <a:cubicBezTo>
                    <a:pt x="16" y="22"/>
                    <a:pt x="15" y="17"/>
                    <a:pt x="12" y="15"/>
                  </a:cubicBezTo>
                  <a:cubicBezTo>
                    <a:pt x="10" y="12"/>
                    <a:pt x="8" y="4"/>
                    <a:pt x="6" y="0"/>
                  </a:cubicBezTo>
                  <a:close/>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4" name="Freeform 42">
              <a:extLst>
                <a:ext uri="{FF2B5EF4-FFF2-40B4-BE49-F238E27FC236}">
                  <a16:creationId xmlns="" xmlns:a16="http://schemas.microsoft.com/office/drawing/2014/main" id="{1F78E23D-64DD-47C8-AC05-40FAED32919A}"/>
                </a:ext>
              </a:extLst>
            </p:cNvPr>
            <p:cNvSpPr>
              <a:spLocks/>
            </p:cNvSpPr>
            <p:nvPr/>
          </p:nvSpPr>
          <p:spPr bwMode="auto">
            <a:xfrm flipH="1">
              <a:off x="1558925" y="6246813"/>
              <a:ext cx="17463" cy="25400"/>
            </a:xfrm>
            <a:custGeom>
              <a:avLst/>
              <a:gdLst>
                <a:gd name="T0" fmla="*/ 0 w 6"/>
                <a:gd name="T1" fmla="*/ 0 h 9"/>
                <a:gd name="T2" fmla="*/ 4 w 6"/>
                <a:gd name="T3" fmla="*/ 3 h 9"/>
                <a:gd name="T4" fmla="*/ 5 w 6"/>
                <a:gd name="T5" fmla="*/ 9 h 9"/>
                <a:gd name="T6" fmla="*/ 1 w 6"/>
                <a:gd name="T7" fmla="*/ 5 h 9"/>
                <a:gd name="T8" fmla="*/ 0 w 6"/>
                <a:gd name="T9" fmla="*/ 0 h 9"/>
              </a:gdLst>
              <a:ahLst/>
              <a:cxnLst>
                <a:cxn ang="0">
                  <a:pos x="T0" y="T1"/>
                </a:cxn>
                <a:cxn ang="0">
                  <a:pos x="T2" y="T3"/>
                </a:cxn>
                <a:cxn ang="0">
                  <a:pos x="T4" y="T5"/>
                </a:cxn>
                <a:cxn ang="0">
                  <a:pos x="T6" y="T7"/>
                </a:cxn>
                <a:cxn ang="0">
                  <a:pos x="T8" y="T9"/>
                </a:cxn>
              </a:cxnLst>
              <a:rect l="0" t="0" r="r" b="b"/>
              <a:pathLst>
                <a:path w="6" h="9">
                  <a:moveTo>
                    <a:pt x="0" y="0"/>
                  </a:moveTo>
                  <a:cubicBezTo>
                    <a:pt x="0" y="0"/>
                    <a:pt x="3" y="1"/>
                    <a:pt x="4" y="3"/>
                  </a:cubicBezTo>
                  <a:cubicBezTo>
                    <a:pt x="6" y="5"/>
                    <a:pt x="5" y="9"/>
                    <a:pt x="5" y="9"/>
                  </a:cubicBezTo>
                  <a:cubicBezTo>
                    <a:pt x="1" y="5"/>
                    <a:pt x="1" y="5"/>
                    <a:pt x="1" y="5"/>
                  </a:cubicBezTo>
                  <a:lnTo>
                    <a:pt x="0" y="0"/>
                  </a:lnTo>
                  <a:close/>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5" name="Freeform 43">
              <a:extLst>
                <a:ext uri="{FF2B5EF4-FFF2-40B4-BE49-F238E27FC236}">
                  <a16:creationId xmlns="" xmlns:a16="http://schemas.microsoft.com/office/drawing/2014/main" id="{53F3B8B3-EC55-474F-9BD2-231508BCE81B}"/>
                </a:ext>
              </a:extLst>
            </p:cNvPr>
            <p:cNvSpPr>
              <a:spLocks/>
            </p:cNvSpPr>
            <p:nvPr/>
          </p:nvSpPr>
          <p:spPr bwMode="auto">
            <a:xfrm flipH="1">
              <a:off x="1352550" y="6086475"/>
              <a:ext cx="217488" cy="174625"/>
            </a:xfrm>
            <a:custGeom>
              <a:avLst/>
              <a:gdLst>
                <a:gd name="T0" fmla="*/ 0 w 77"/>
                <a:gd name="T1" fmla="*/ 58 h 61"/>
                <a:gd name="T2" fmla="*/ 69 w 77"/>
                <a:gd name="T3" fmla="*/ 5 h 61"/>
                <a:gd name="T4" fmla="*/ 74 w 77"/>
                <a:gd name="T5" fmla="*/ 1 h 61"/>
                <a:gd name="T6" fmla="*/ 2 w 77"/>
                <a:gd name="T7" fmla="*/ 61 h 61"/>
                <a:gd name="T8" fmla="*/ 0 w 77"/>
                <a:gd name="T9" fmla="*/ 58 h 61"/>
              </a:gdLst>
              <a:ahLst/>
              <a:cxnLst>
                <a:cxn ang="0">
                  <a:pos x="T0" y="T1"/>
                </a:cxn>
                <a:cxn ang="0">
                  <a:pos x="T2" y="T3"/>
                </a:cxn>
                <a:cxn ang="0">
                  <a:pos x="T4" y="T5"/>
                </a:cxn>
                <a:cxn ang="0">
                  <a:pos x="T6" y="T7"/>
                </a:cxn>
                <a:cxn ang="0">
                  <a:pos x="T8" y="T9"/>
                </a:cxn>
              </a:cxnLst>
              <a:rect l="0" t="0" r="r" b="b"/>
              <a:pathLst>
                <a:path w="77" h="61">
                  <a:moveTo>
                    <a:pt x="0" y="58"/>
                  </a:moveTo>
                  <a:cubicBezTo>
                    <a:pt x="0" y="58"/>
                    <a:pt x="43" y="44"/>
                    <a:pt x="69" y="5"/>
                  </a:cubicBezTo>
                  <a:cubicBezTo>
                    <a:pt x="69" y="5"/>
                    <a:pt x="72" y="0"/>
                    <a:pt x="74" y="1"/>
                  </a:cubicBezTo>
                  <a:cubicBezTo>
                    <a:pt x="77" y="3"/>
                    <a:pt x="50" y="43"/>
                    <a:pt x="2" y="61"/>
                  </a:cubicBezTo>
                  <a:cubicBezTo>
                    <a:pt x="0" y="58"/>
                    <a:pt x="0" y="58"/>
                    <a:pt x="0" y="58"/>
                  </a:cubicBezTo>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6" name="Freeform 44">
              <a:extLst>
                <a:ext uri="{FF2B5EF4-FFF2-40B4-BE49-F238E27FC236}">
                  <a16:creationId xmlns="" xmlns:a16="http://schemas.microsoft.com/office/drawing/2014/main" id="{859ACCBB-8A1D-4856-B854-512A0E9A694D}"/>
                </a:ext>
              </a:extLst>
            </p:cNvPr>
            <p:cNvSpPr>
              <a:spLocks/>
            </p:cNvSpPr>
            <p:nvPr/>
          </p:nvSpPr>
          <p:spPr bwMode="auto">
            <a:xfrm flipH="1">
              <a:off x="838200" y="5988050"/>
              <a:ext cx="403225" cy="398463"/>
            </a:xfrm>
            <a:custGeom>
              <a:avLst/>
              <a:gdLst>
                <a:gd name="T0" fmla="*/ 124 w 142"/>
                <a:gd name="T1" fmla="*/ 98 h 140"/>
                <a:gd name="T2" fmla="*/ 114 w 142"/>
                <a:gd name="T3" fmla="*/ 99 h 140"/>
                <a:gd name="T4" fmla="*/ 74 w 142"/>
                <a:gd name="T5" fmla="*/ 73 h 140"/>
                <a:gd name="T6" fmla="*/ 103 w 142"/>
                <a:gd name="T7" fmla="*/ 102 h 140"/>
                <a:gd name="T8" fmla="*/ 102 w 142"/>
                <a:gd name="T9" fmla="*/ 120 h 140"/>
                <a:gd name="T10" fmla="*/ 91 w 142"/>
                <a:gd name="T11" fmla="*/ 136 h 140"/>
                <a:gd name="T12" fmla="*/ 70 w 142"/>
                <a:gd name="T13" fmla="*/ 131 h 140"/>
                <a:gd name="T14" fmla="*/ 69 w 142"/>
                <a:gd name="T15" fmla="*/ 130 h 140"/>
                <a:gd name="T16" fmla="*/ 69 w 142"/>
                <a:gd name="T17" fmla="*/ 129 h 140"/>
                <a:gd name="T18" fmla="*/ 61 w 142"/>
                <a:gd name="T19" fmla="*/ 90 h 140"/>
                <a:gd name="T20" fmla="*/ 57 w 142"/>
                <a:gd name="T21" fmla="*/ 87 h 140"/>
                <a:gd name="T22" fmla="*/ 39 w 142"/>
                <a:gd name="T23" fmla="*/ 105 h 140"/>
                <a:gd name="T24" fmla="*/ 27 w 142"/>
                <a:gd name="T25" fmla="*/ 108 h 140"/>
                <a:gd name="T26" fmla="*/ 4 w 142"/>
                <a:gd name="T27" fmla="*/ 94 h 140"/>
                <a:gd name="T28" fmla="*/ 12 w 142"/>
                <a:gd name="T29" fmla="*/ 71 h 140"/>
                <a:gd name="T30" fmla="*/ 15 w 142"/>
                <a:gd name="T31" fmla="*/ 67 h 140"/>
                <a:gd name="T32" fmla="*/ 62 w 142"/>
                <a:gd name="T33" fmla="*/ 65 h 140"/>
                <a:gd name="T34" fmla="*/ 41 w 142"/>
                <a:gd name="T35" fmla="*/ 57 h 140"/>
                <a:gd name="T36" fmla="*/ 25 w 142"/>
                <a:gd name="T37" fmla="*/ 49 h 140"/>
                <a:gd name="T38" fmla="*/ 23 w 142"/>
                <a:gd name="T39" fmla="*/ 48 h 140"/>
                <a:gd name="T40" fmla="*/ 16 w 142"/>
                <a:gd name="T41" fmla="*/ 39 h 140"/>
                <a:gd name="T42" fmla="*/ 15 w 142"/>
                <a:gd name="T43" fmla="*/ 20 h 140"/>
                <a:gd name="T44" fmla="*/ 34 w 142"/>
                <a:gd name="T45" fmla="*/ 12 h 140"/>
                <a:gd name="T46" fmla="*/ 40 w 142"/>
                <a:gd name="T47" fmla="*/ 13 h 140"/>
                <a:gd name="T48" fmla="*/ 63 w 142"/>
                <a:gd name="T49" fmla="*/ 30 h 140"/>
                <a:gd name="T50" fmla="*/ 69 w 142"/>
                <a:gd name="T51" fmla="*/ 56 h 140"/>
                <a:gd name="T52" fmla="*/ 75 w 142"/>
                <a:gd name="T53" fmla="*/ 20 h 140"/>
                <a:gd name="T54" fmla="*/ 86 w 142"/>
                <a:gd name="T55" fmla="*/ 6 h 140"/>
                <a:gd name="T56" fmla="*/ 104 w 142"/>
                <a:gd name="T57" fmla="*/ 2 h 140"/>
                <a:gd name="T58" fmla="*/ 115 w 142"/>
                <a:gd name="T59" fmla="*/ 19 h 140"/>
                <a:gd name="T60" fmla="*/ 116 w 142"/>
                <a:gd name="T61" fmla="*/ 25 h 140"/>
                <a:gd name="T62" fmla="*/ 113 w 142"/>
                <a:gd name="T63" fmla="*/ 38 h 140"/>
                <a:gd name="T64" fmla="*/ 112 w 142"/>
                <a:gd name="T65" fmla="*/ 41 h 140"/>
                <a:gd name="T66" fmla="*/ 102 w 142"/>
                <a:gd name="T67" fmla="*/ 51 h 140"/>
                <a:gd name="T68" fmla="*/ 78 w 142"/>
                <a:gd name="T69" fmla="*/ 63 h 140"/>
                <a:gd name="T70" fmla="*/ 78 w 142"/>
                <a:gd name="T71" fmla="*/ 63 h 140"/>
                <a:gd name="T72" fmla="*/ 109 w 142"/>
                <a:gd name="T73" fmla="*/ 54 h 140"/>
                <a:gd name="T74" fmla="*/ 114 w 142"/>
                <a:gd name="T75" fmla="*/ 55 h 140"/>
                <a:gd name="T76" fmla="*/ 115 w 142"/>
                <a:gd name="T77" fmla="*/ 55 h 140"/>
                <a:gd name="T78" fmla="*/ 125 w 142"/>
                <a:gd name="T79" fmla="*/ 59 h 140"/>
                <a:gd name="T80" fmla="*/ 127 w 142"/>
                <a:gd name="T81" fmla="*/ 61 h 140"/>
                <a:gd name="T82" fmla="*/ 135 w 142"/>
                <a:gd name="T83" fmla="*/ 70 h 140"/>
                <a:gd name="T84" fmla="*/ 138 w 142"/>
                <a:gd name="T85" fmla="*/ 9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2" h="140">
                  <a:moveTo>
                    <a:pt x="138" y="90"/>
                  </a:moveTo>
                  <a:cubicBezTo>
                    <a:pt x="138" y="92"/>
                    <a:pt x="132" y="97"/>
                    <a:pt x="124" y="98"/>
                  </a:cubicBezTo>
                  <a:cubicBezTo>
                    <a:pt x="123" y="99"/>
                    <a:pt x="123" y="99"/>
                    <a:pt x="122" y="99"/>
                  </a:cubicBezTo>
                  <a:cubicBezTo>
                    <a:pt x="120" y="99"/>
                    <a:pt x="117" y="99"/>
                    <a:pt x="114" y="99"/>
                  </a:cubicBezTo>
                  <a:cubicBezTo>
                    <a:pt x="101" y="97"/>
                    <a:pt x="93" y="87"/>
                    <a:pt x="87" y="81"/>
                  </a:cubicBezTo>
                  <a:cubicBezTo>
                    <a:pt x="83" y="77"/>
                    <a:pt x="77" y="74"/>
                    <a:pt x="74" y="73"/>
                  </a:cubicBezTo>
                  <a:cubicBezTo>
                    <a:pt x="78" y="77"/>
                    <a:pt x="86" y="81"/>
                    <a:pt x="96" y="91"/>
                  </a:cubicBezTo>
                  <a:cubicBezTo>
                    <a:pt x="99" y="95"/>
                    <a:pt x="101" y="98"/>
                    <a:pt x="103" y="102"/>
                  </a:cubicBezTo>
                  <a:cubicBezTo>
                    <a:pt x="104" y="108"/>
                    <a:pt x="104" y="114"/>
                    <a:pt x="102" y="120"/>
                  </a:cubicBezTo>
                  <a:cubicBezTo>
                    <a:pt x="102" y="120"/>
                    <a:pt x="102" y="120"/>
                    <a:pt x="102" y="120"/>
                  </a:cubicBezTo>
                  <a:cubicBezTo>
                    <a:pt x="102" y="122"/>
                    <a:pt x="101" y="124"/>
                    <a:pt x="101" y="126"/>
                  </a:cubicBezTo>
                  <a:cubicBezTo>
                    <a:pt x="97" y="135"/>
                    <a:pt x="93" y="137"/>
                    <a:pt x="91" y="136"/>
                  </a:cubicBezTo>
                  <a:cubicBezTo>
                    <a:pt x="88" y="136"/>
                    <a:pt x="88" y="138"/>
                    <a:pt x="85" y="139"/>
                  </a:cubicBezTo>
                  <a:cubicBezTo>
                    <a:pt x="83" y="140"/>
                    <a:pt x="76" y="137"/>
                    <a:pt x="70" y="131"/>
                  </a:cubicBezTo>
                  <a:cubicBezTo>
                    <a:pt x="69" y="130"/>
                    <a:pt x="69" y="130"/>
                    <a:pt x="69" y="130"/>
                  </a:cubicBezTo>
                  <a:cubicBezTo>
                    <a:pt x="69" y="130"/>
                    <a:pt x="69" y="130"/>
                    <a:pt x="69" y="130"/>
                  </a:cubicBezTo>
                  <a:cubicBezTo>
                    <a:pt x="69" y="129"/>
                    <a:pt x="69" y="129"/>
                    <a:pt x="69" y="129"/>
                  </a:cubicBezTo>
                  <a:cubicBezTo>
                    <a:pt x="69" y="129"/>
                    <a:pt x="69" y="129"/>
                    <a:pt x="69" y="129"/>
                  </a:cubicBezTo>
                  <a:cubicBezTo>
                    <a:pt x="67" y="128"/>
                    <a:pt x="66" y="126"/>
                    <a:pt x="65" y="124"/>
                  </a:cubicBezTo>
                  <a:cubicBezTo>
                    <a:pt x="59" y="112"/>
                    <a:pt x="57" y="97"/>
                    <a:pt x="61" y="90"/>
                  </a:cubicBezTo>
                  <a:cubicBezTo>
                    <a:pt x="64" y="85"/>
                    <a:pt x="63" y="82"/>
                    <a:pt x="65" y="78"/>
                  </a:cubicBezTo>
                  <a:cubicBezTo>
                    <a:pt x="63" y="80"/>
                    <a:pt x="59" y="84"/>
                    <a:pt x="57" y="87"/>
                  </a:cubicBezTo>
                  <a:cubicBezTo>
                    <a:pt x="52" y="93"/>
                    <a:pt x="47" y="101"/>
                    <a:pt x="39" y="105"/>
                  </a:cubicBezTo>
                  <a:cubicBezTo>
                    <a:pt x="39" y="105"/>
                    <a:pt x="39" y="105"/>
                    <a:pt x="39" y="105"/>
                  </a:cubicBezTo>
                  <a:cubicBezTo>
                    <a:pt x="37" y="106"/>
                    <a:pt x="35" y="107"/>
                    <a:pt x="33" y="107"/>
                  </a:cubicBezTo>
                  <a:cubicBezTo>
                    <a:pt x="31" y="108"/>
                    <a:pt x="29" y="108"/>
                    <a:pt x="27" y="108"/>
                  </a:cubicBezTo>
                  <a:cubicBezTo>
                    <a:pt x="16" y="108"/>
                    <a:pt x="6" y="102"/>
                    <a:pt x="5" y="100"/>
                  </a:cubicBezTo>
                  <a:cubicBezTo>
                    <a:pt x="4" y="97"/>
                    <a:pt x="6" y="96"/>
                    <a:pt x="4" y="94"/>
                  </a:cubicBezTo>
                  <a:cubicBezTo>
                    <a:pt x="2" y="93"/>
                    <a:pt x="0" y="88"/>
                    <a:pt x="5" y="80"/>
                  </a:cubicBezTo>
                  <a:cubicBezTo>
                    <a:pt x="7" y="77"/>
                    <a:pt x="9" y="73"/>
                    <a:pt x="12" y="71"/>
                  </a:cubicBezTo>
                  <a:cubicBezTo>
                    <a:pt x="12" y="71"/>
                    <a:pt x="12" y="71"/>
                    <a:pt x="12" y="71"/>
                  </a:cubicBezTo>
                  <a:cubicBezTo>
                    <a:pt x="13" y="69"/>
                    <a:pt x="14" y="68"/>
                    <a:pt x="15" y="67"/>
                  </a:cubicBezTo>
                  <a:cubicBezTo>
                    <a:pt x="20" y="63"/>
                    <a:pt x="26" y="60"/>
                    <a:pt x="35" y="61"/>
                  </a:cubicBezTo>
                  <a:cubicBezTo>
                    <a:pt x="48" y="62"/>
                    <a:pt x="56" y="65"/>
                    <a:pt x="62" y="65"/>
                  </a:cubicBezTo>
                  <a:cubicBezTo>
                    <a:pt x="59" y="64"/>
                    <a:pt x="54" y="61"/>
                    <a:pt x="49" y="59"/>
                  </a:cubicBezTo>
                  <a:cubicBezTo>
                    <a:pt x="47" y="58"/>
                    <a:pt x="44" y="58"/>
                    <a:pt x="41" y="57"/>
                  </a:cubicBezTo>
                  <a:cubicBezTo>
                    <a:pt x="41" y="57"/>
                    <a:pt x="41" y="57"/>
                    <a:pt x="41" y="57"/>
                  </a:cubicBezTo>
                  <a:cubicBezTo>
                    <a:pt x="36" y="56"/>
                    <a:pt x="30" y="53"/>
                    <a:pt x="25" y="49"/>
                  </a:cubicBezTo>
                  <a:cubicBezTo>
                    <a:pt x="25" y="49"/>
                    <a:pt x="25" y="49"/>
                    <a:pt x="25" y="49"/>
                  </a:cubicBezTo>
                  <a:cubicBezTo>
                    <a:pt x="24" y="49"/>
                    <a:pt x="23" y="48"/>
                    <a:pt x="23" y="48"/>
                  </a:cubicBezTo>
                  <a:cubicBezTo>
                    <a:pt x="22" y="47"/>
                    <a:pt x="21" y="46"/>
                    <a:pt x="20" y="45"/>
                  </a:cubicBezTo>
                  <a:cubicBezTo>
                    <a:pt x="18" y="43"/>
                    <a:pt x="17" y="41"/>
                    <a:pt x="16" y="39"/>
                  </a:cubicBezTo>
                  <a:cubicBezTo>
                    <a:pt x="16" y="39"/>
                    <a:pt x="16" y="39"/>
                    <a:pt x="16" y="39"/>
                  </a:cubicBezTo>
                  <a:cubicBezTo>
                    <a:pt x="12" y="30"/>
                    <a:pt x="13" y="21"/>
                    <a:pt x="15" y="20"/>
                  </a:cubicBezTo>
                  <a:cubicBezTo>
                    <a:pt x="17" y="18"/>
                    <a:pt x="19" y="19"/>
                    <a:pt x="20" y="16"/>
                  </a:cubicBezTo>
                  <a:cubicBezTo>
                    <a:pt x="20" y="14"/>
                    <a:pt x="24" y="11"/>
                    <a:pt x="34" y="12"/>
                  </a:cubicBezTo>
                  <a:cubicBezTo>
                    <a:pt x="35" y="12"/>
                    <a:pt x="37" y="12"/>
                    <a:pt x="39" y="13"/>
                  </a:cubicBezTo>
                  <a:cubicBezTo>
                    <a:pt x="40" y="13"/>
                    <a:pt x="40" y="13"/>
                    <a:pt x="40" y="13"/>
                  </a:cubicBezTo>
                  <a:cubicBezTo>
                    <a:pt x="48" y="15"/>
                    <a:pt x="58" y="19"/>
                    <a:pt x="62" y="30"/>
                  </a:cubicBezTo>
                  <a:cubicBezTo>
                    <a:pt x="63" y="30"/>
                    <a:pt x="63" y="30"/>
                    <a:pt x="63" y="30"/>
                  </a:cubicBezTo>
                  <a:cubicBezTo>
                    <a:pt x="63" y="31"/>
                    <a:pt x="63" y="31"/>
                    <a:pt x="63" y="31"/>
                  </a:cubicBezTo>
                  <a:cubicBezTo>
                    <a:pt x="67" y="42"/>
                    <a:pt x="67" y="50"/>
                    <a:pt x="69" y="56"/>
                  </a:cubicBezTo>
                  <a:cubicBezTo>
                    <a:pt x="70" y="53"/>
                    <a:pt x="72" y="48"/>
                    <a:pt x="72" y="43"/>
                  </a:cubicBezTo>
                  <a:cubicBezTo>
                    <a:pt x="73" y="37"/>
                    <a:pt x="72" y="28"/>
                    <a:pt x="75" y="20"/>
                  </a:cubicBezTo>
                  <a:cubicBezTo>
                    <a:pt x="77" y="17"/>
                    <a:pt x="78" y="14"/>
                    <a:pt x="80" y="11"/>
                  </a:cubicBezTo>
                  <a:cubicBezTo>
                    <a:pt x="82" y="9"/>
                    <a:pt x="84" y="8"/>
                    <a:pt x="86" y="6"/>
                  </a:cubicBezTo>
                  <a:cubicBezTo>
                    <a:pt x="86" y="6"/>
                    <a:pt x="86" y="6"/>
                    <a:pt x="86" y="6"/>
                  </a:cubicBezTo>
                  <a:cubicBezTo>
                    <a:pt x="94" y="1"/>
                    <a:pt x="102" y="0"/>
                    <a:pt x="104" y="2"/>
                  </a:cubicBezTo>
                  <a:cubicBezTo>
                    <a:pt x="106" y="4"/>
                    <a:pt x="106" y="6"/>
                    <a:pt x="108" y="6"/>
                  </a:cubicBezTo>
                  <a:cubicBezTo>
                    <a:pt x="111" y="6"/>
                    <a:pt x="114" y="8"/>
                    <a:pt x="115" y="19"/>
                  </a:cubicBezTo>
                  <a:cubicBezTo>
                    <a:pt x="115" y="21"/>
                    <a:pt x="116" y="23"/>
                    <a:pt x="116" y="25"/>
                  </a:cubicBezTo>
                  <a:cubicBezTo>
                    <a:pt x="116" y="25"/>
                    <a:pt x="116" y="25"/>
                    <a:pt x="116" y="25"/>
                  </a:cubicBezTo>
                  <a:cubicBezTo>
                    <a:pt x="115" y="29"/>
                    <a:pt x="115" y="34"/>
                    <a:pt x="113" y="38"/>
                  </a:cubicBezTo>
                  <a:cubicBezTo>
                    <a:pt x="113" y="38"/>
                    <a:pt x="113" y="38"/>
                    <a:pt x="113" y="38"/>
                  </a:cubicBezTo>
                  <a:cubicBezTo>
                    <a:pt x="113" y="38"/>
                    <a:pt x="113" y="38"/>
                    <a:pt x="113" y="38"/>
                  </a:cubicBezTo>
                  <a:cubicBezTo>
                    <a:pt x="113" y="39"/>
                    <a:pt x="112" y="40"/>
                    <a:pt x="112" y="41"/>
                  </a:cubicBezTo>
                  <a:cubicBezTo>
                    <a:pt x="112" y="41"/>
                    <a:pt x="112" y="41"/>
                    <a:pt x="112" y="41"/>
                  </a:cubicBezTo>
                  <a:cubicBezTo>
                    <a:pt x="110" y="45"/>
                    <a:pt x="107" y="48"/>
                    <a:pt x="102" y="51"/>
                  </a:cubicBezTo>
                  <a:cubicBezTo>
                    <a:pt x="92" y="58"/>
                    <a:pt x="83" y="59"/>
                    <a:pt x="79" y="62"/>
                  </a:cubicBezTo>
                  <a:cubicBezTo>
                    <a:pt x="78" y="63"/>
                    <a:pt x="78" y="63"/>
                    <a:pt x="78" y="63"/>
                  </a:cubicBezTo>
                  <a:cubicBezTo>
                    <a:pt x="78" y="63"/>
                    <a:pt x="78" y="63"/>
                    <a:pt x="78" y="63"/>
                  </a:cubicBezTo>
                  <a:cubicBezTo>
                    <a:pt x="78" y="63"/>
                    <a:pt x="78" y="63"/>
                    <a:pt x="78" y="63"/>
                  </a:cubicBezTo>
                  <a:cubicBezTo>
                    <a:pt x="83" y="62"/>
                    <a:pt x="90" y="57"/>
                    <a:pt x="104" y="55"/>
                  </a:cubicBezTo>
                  <a:cubicBezTo>
                    <a:pt x="106" y="55"/>
                    <a:pt x="108" y="54"/>
                    <a:pt x="109" y="54"/>
                  </a:cubicBezTo>
                  <a:cubicBezTo>
                    <a:pt x="110" y="54"/>
                    <a:pt x="110" y="54"/>
                    <a:pt x="110" y="54"/>
                  </a:cubicBezTo>
                  <a:cubicBezTo>
                    <a:pt x="111" y="54"/>
                    <a:pt x="113" y="55"/>
                    <a:pt x="114" y="55"/>
                  </a:cubicBezTo>
                  <a:cubicBezTo>
                    <a:pt x="114" y="55"/>
                    <a:pt x="114" y="55"/>
                    <a:pt x="115" y="55"/>
                  </a:cubicBezTo>
                  <a:cubicBezTo>
                    <a:pt x="115" y="55"/>
                    <a:pt x="115" y="55"/>
                    <a:pt x="115" y="55"/>
                  </a:cubicBezTo>
                  <a:cubicBezTo>
                    <a:pt x="116" y="55"/>
                    <a:pt x="116" y="55"/>
                    <a:pt x="116" y="55"/>
                  </a:cubicBezTo>
                  <a:cubicBezTo>
                    <a:pt x="119" y="56"/>
                    <a:pt x="122" y="58"/>
                    <a:pt x="125" y="59"/>
                  </a:cubicBezTo>
                  <a:cubicBezTo>
                    <a:pt x="125" y="59"/>
                    <a:pt x="125" y="59"/>
                    <a:pt x="125" y="59"/>
                  </a:cubicBezTo>
                  <a:cubicBezTo>
                    <a:pt x="126" y="60"/>
                    <a:pt x="126" y="61"/>
                    <a:pt x="127" y="61"/>
                  </a:cubicBezTo>
                  <a:cubicBezTo>
                    <a:pt x="127" y="61"/>
                    <a:pt x="127" y="61"/>
                    <a:pt x="127" y="61"/>
                  </a:cubicBezTo>
                  <a:cubicBezTo>
                    <a:pt x="131" y="64"/>
                    <a:pt x="133" y="67"/>
                    <a:pt x="135" y="70"/>
                  </a:cubicBezTo>
                  <a:cubicBezTo>
                    <a:pt x="142" y="78"/>
                    <a:pt x="141" y="83"/>
                    <a:pt x="139" y="84"/>
                  </a:cubicBezTo>
                  <a:cubicBezTo>
                    <a:pt x="137" y="86"/>
                    <a:pt x="138" y="87"/>
                    <a:pt x="138" y="90"/>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7" name="Freeform 45">
              <a:extLst>
                <a:ext uri="{FF2B5EF4-FFF2-40B4-BE49-F238E27FC236}">
                  <a16:creationId xmlns="" xmlns:a16="http://schemas.microsoft.com/office/drawing/2014/main" id="{4495077A-383F-49F0-A8C4-9FBBAD092BE5}"/>
                </a:ext>
              </a:extLst>
            </p:cNvPr>
            <p:cNvSpPr>
              <a:spLocks noEditPoints="1"/>
            </p:cNvSpPr>
            <p:nvPr/>
          </p:nvSpPr>
          <p:spPr bwMode="auto">
            <a:xfrm flipH="1">
              <a:off x="885825" y="6096000"/>
              <a:ext cx="290513" cy="58738"/>
            </a:xfrm>
            <a:custGeom>
              <a:avLst/>
              <a:gdLst>
                <a:gd name="T0" fmla="*/ 91 w 102"/>
                <a:gd name="T1" fmla="*/ 17 h 21"/>
                <a:gd name="T2" fmla="*/ 91 w 102"/>
                <a:gd name="T3" fmla="*/ 17 h 21"/>
                <a:gd name="T4" fmla="*/ 92 w 102"/>
                <a:gd name="T5" fmla="*/ 17 h 21"/>
                <a:gd name="T6" fmla="*/ 92 w 102"/>
                <a:gd name="T7" fmla="*/ 17 h 21"/>
                <a:gd name="T8" fmla="*/ 93 w 102"/>
                <a:gd name="T9" fmla="*/ 17 h 21"/>
                <a:gd name="T10" fmla="*/ 102 w 102"/>
                <a:gd name="T11" fmla="*/ 21 h 21"/>
                <a:gd name="T12" fmla="*/ 102 w 102"/>
                <a:gd name="T13" fmla="*/ 21 h 21"/>
                <a:gd name="T14" fmla="*/ 102 w 102"/>
                <a:gd name="T15" fmla="*/ 21 h 21"/>
                <a:gd name="T16" fmla="*/ 102 w 102"/>
                <a:gd name="T17" fmla="*/ 21 h 21"/>
                <a:gd name="T18" fmla="*/ 93 w 102"/>
                <a:gd name="T19" fmla="*/ 17 h 21"/>
                <a:gd name="T20" fmla="*/ 92 w 102"/>
                <a:gd name="T21" fmla="*/ 17 h 21"/>
                <a:gd name="T22" fmla="*/ 92 w 102"/>
                <a:gd name="T23" fmla="*/ 17 h 21"/>
                <a:gd name="T24" fmla="*/ 91 w 102"/>
                <a:gd name="T25" fmla="*/ 17 h 21"/>
                <a:gd name="T26" fmla="*/ 91 w 102"/>
                <a:gd name="T27" fmla="*/ 17 h 21"/>
                <a:gd name="T28" fmla="*/ 0 w 102"/>
                <a:gd name="T29" fmla="*/ 10 h 21"/>
                <a:gd name="T30" fmla="*/ 2 w 102"/>
                <a:gd name="T31" fmla="*/ 11 h 21"/>
                <a:gd name="T32" fmla="*/ 0 w 102"/>
                <a:gd name="T33" fmla="*/ 10 h 21"/>
                <a:gd name="T34" fmla="*/ 90 w 102"/>
                <a:gd name="T35" fmla="*/ 0 h 21"/>
                <a:gd name="T36" fmla="*/ 90 w 102"/>
                <a:gd name="T37" fmla="*/ 0 h 21"/>
                <a:gd name="T38" fmla="*/ 90 w 102"/>
                <a:gd name="T39" fmla="*/ 0 h 21"/>
                <a:gd name="T40" fmla="*/ 90 w 102"/>
                <a:gd name="T41" fmla="*/ 0 h 21"/>
                <a:gd name="T42" fmla="*/ 90 w 102"/>
                <a:gd name="T43"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2" h="21">
                  <a:moveTo>
                    <a:pt x="91" y="17"/>
                  </a:moveTo>
                  <a:cubicBezTo>
                    <a:pt x="91" y="17"/>
                    <a:pt x="91" y="17"/>
                    <a:pt x="91" y="17"/>
                  </a:cubicBezTo>
                  <a:cubicBezTo>
                    <a:pt x="91" y="17"/>
                    <a:pt x="91" y="17"/>
                    <a:pt x="92" y="17"/>
                  </a:cubicBezTo>
                  <a:cubicBezTo>
                    <a:pt x="92" y="17"/>
                    <a:pt x="92" y="17"/>
                    <a:pt x="92" y="17"/>
                  </a:cubicBezTo>
                  <a:cubicBezTo>
                    <a:pt x="93" y="17"/>
                    <a:pt x="93" y="17"/>
                    <a:pt x="93" y="17"/>
                  </a:cubicBezTo>
                  <a:cubicBezTo>
                    <a:pt x="96" y="18"/>
                    <a:pt x="99" y="20"/>
                    <a:pt x="102" y="21"/>
                  </a:cubicBezTo>
                  <a:cubicBezTo>
                    <a:pt x="102" y="21"/>
                    <a:pt x="102" y="21"/>
                    <a:pt x="102" y="21"/>
                  </a:cubicBezTo>
                  <a:cubicBezTo>
                    <a:pt x="102" y="21"/>
                    <a:pt x="102" y="21"/>
                    <a:pt x="102" y="21"/>
                  </a:cubicBezTo>
                  <a:cubicBezTo>
                    <a:pt x="102" y="21"/>
                    <a:pt x="102" y="21"/>
                    <a:pt x="102" y="21"/>
                  </a:cubicBezTo>
                  <a:cubicBezTo>
                    <a:pt x="99" y="19"/>
                    <a:pt x="96" y="18"/>
                    <a:pt x="93" y="17"/>
                  </a:cubicBezTo>
                  <a:cubicBezTo>
                    <a:pt x="93" y="17"/>
                    <a:pt x="93" y="17"/>
                    <a:pt x="92" y="17"/>
                  </a:cubicBezTo>
                  <a:cubicBezTo>
                    <a:pt x="92" y="17"/>
                    <a:pt x="92" y="17"/>
                    <a:pt x="92" y="17"/>
                  </a:cubicBezTo>
                  <a:cubicBezTo>
                    <a:pt x="91" y="17"/>
                    <a:pt x="91" y="17"/>
                    <a:pt x="91" y="17"/>
                  </a:cubicBezTo>
                  <a:cubicBezTo>
                    <a:pt x="91" y="17"/>
                    <a:pt x="91" y="17"/>
                    <a:pt x="91" y="17"/>
                  </a:cubicBezTo>
                  <a:moveTo>
                    <a:pt x="0" y="10"/>
                  </a:moveTo>
                  <a:cubicBezTo>
                    <a:pt x="0" y="10"/>
                    <a:pt x="1" y="11"/>
                    <a:pt x="2" y="11"/>
                  </a:cubicBezTo>
                  <a:cubicBezTo>
                    <a:pt x="1" y="11"/>
                    <a:pt x="0" y="10"/>
                    <a:pt x="0" y="10"/>
                  </a:cubicBezTo>
                  <a:moveTo>
                    <a:pt x="90" y="0"/>
                  </a:moveTo>
                  <a:cubicBezTo>
                    <a:pt x="90" y="0"/>
                    <a:pt x="90" y="0"/>
                    <a:pt x="90" y="0"/>
                  </a:cubicBezTo>
                  <a:cubicBezTo>
                    <a:pt x="90" y="0"/>
                    <a:pt x="90" y="0"/>
                    <a:pt x="90" y="0"/>
                  </a:cubicBezTo>
                  <a:cubicBezTo>
                    <a:pt x="90" y="0"/>
                    <a:pt x="90" y="0"/>
                    <a:pt x="90" y="0"/>
                  </a:cubicBezTo>
                  <a:cubicBezTo>
                    <a:pt x="90" y="0"/>
                    <a:pt x="90" y="0"/>
                    <a:pt x="90" y="0"/>
                  </a:cubicBezTo>
                </a:path>
              </a:pathLst>
            </a:custGeom>
            <a:solidFill>
              <a:srgbClr val="FDEF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8" name="Freeform 46">
              <a:extLst>
                <a:ext uri="{FF2B5EF4-FFF2-40B4-BE49-F238E27FC236}">
                  <a16:creationId xmlns="" xmlns:a16="http://schemas.microsoft.com/office/drawing/2014/main" id="{3D8AD7C7-69D1-47BE-A636-D416629B2986}"/>
                </a:ext>
              </a:extLst>
            </p:cNvPr>
            <p:cNvSpPr>
              <a:spLocks/>
            </p:cNvSpPr>
            <p:nvPr/>
          </p:nvSpPr>
          <p:spPr bwMode="auto">
            <a:xfrm flipH="1">
              <a:off x="885825" y="6021388"/>
              <a:ext cx="312738" cy="333375"/>
            </a:xfrm>
            <a:custGeom>
              <a:avLst/>
              <a:gdLst>
                <a:gd name="T0" fmla="*/ 60 w 110"/>
                <a:gd name="T1" fmla="*/ 8 h 117"/>
                <a:gd name="T2" fmla="*/ 48 w 110"/>
                <a:gd name="T3" fmla="*/ 19 h 117"/>
                <a:gd name="T4" fmla="*/ 47 w 110"/>
                <a:gd name="T5" fmla="*/ 18 h 117"/>
                <a:gd name="T6" fmla="*/ 42 w 110"/>
                <a:gd name="T7" fmla="*/ 13 h 117"/>
                <a:gd name="T8" fmla="*/ 38 w 110"/>
                <a:gd name="T9" fmla="*/ 18 h 117"/>
                <a:gd name="T10" fmla="*/ 47 w 110"/>
                <a:gd name="T11" fmla="*/ 40 h 117"/>
                <a:gd name="T12" fmla="*/ 44 w 110"/>
                <a:gd name="T13" fmla="*/ 42 h 117"/>
                <a:gd name="T14" fmla="*/ 40 w 110"/>
                <a:gd name="T15" fmla="*/ 42 h 117"/>
                <a:gd name="T16" fmla="*/ 12 w 110"/>
                <a:gd name="T17" fmla="*/ 27 h 117"/>
                <a:gd name="T18" fmla="*/ 12 w 110"/>
                <a:gd name="T19" fmla="*/ 37 h 117"/>
                <a:gd name="T20" fmla="*/ 8 w 110"/>
                <a:gd name="T21" fmla="*/ 36 h 117"/>
                <a:gd name="T22" fmla="*/ 10 w 110"/>
                <a:gd name="T23" fmla="*/ 37 h 117"/>
                <a:gd name="T24" fmla="*/ 34 w 110"/>
                <a:gd name="T25" fmla="*/ 47 h 117"/>
                <a:gd name="T26" fmla="*/ 47 w 110"/>
                <a:gd name="T27" fmla="*/ 53 h 117"/>
                <a:gd name="T28" fmla="*/ 0 w 110"/>
                <a:gd name="T29" fmla="*/ 55 h 117"/>
                <a:gd name="T30" fmla="*/ 34 w 110"/>
                <a:gd name="T31" fmla="*/ 57 h 117"/>
                <a:gd name="T32" fmla="*/ 37 w 110"/>
                <a:gd name="T33" fmla="*/ 60 h 117"/>
                <a:gd name="T34" fmla="*/ 41 w 110"/>
                <a:gd name="T35" fmla="*/ 64 h 117"/>
                <a:gd name="T36" fmla="*/ 44 w 110"/>
                <a:gd name="T37" fmla="*/ 66 h 117"/>
                <a:gd name="T38" fmla="*/ 42 w 110"/>
                <a:gd name="T39" fmla="*/ 75 h 117"/>
                <a:gd name="T40" fmla="*/ 50 w 110"/>
                <a:gd name="T41" fmla="*/ 66 h 117"/>
                <a:gd name="T42" fmla="*/ 50 w 110"/>
                <a:gd name="T43" fmla="*/ 112 h 117"/>
                <a:gd name="T44" fmla="*/ 51 w 110"/>
                <a:gd name="T45" fmla="*/ 76 h 117"/>
                <a:gd name="T46" fmla="*/ 58 w 110"/>
                <a:gd name="T47" fmla="*/ 77 h 117"/>
                <a:gd name="T48" fmla="*/ 62 w 110"/>
                <a:gd name="T49" fmla="*/ 73 h 117"/>
                <a:gd name="T50" fmla="*/ 76 w 110"/>
                <a:gd name="T51" fmla="*/ 102 h 117"/>
                <a:gd name="T52" fmla="*/ 81 w 110"/>
                <a:gd name="T53" fmla="*/ 79 h 117"/>
                <a:gd name="T54" fmla="*/ 59 w 110"/>
                <a:gd name="T55" fmla="*/ 61 h 117"/>
                <a:gd name="T56" fmla="*/ 103 w 110"/>
                <a:gd name="T57" fmla="*/ 87 h 117"/>
                <a:gd name="T58" fmla="*/ 78 w 110"/>
                <a:gd name="T59" fmla="*/ 71 h 117"/>
                <a:gd name="T60" fmla="*/ 71 w 110"/>
                <a:gd name="T61" fmla="*/ 64 h 117"/>
                <a:gd name="T62" fmla="*/ 91 w 110"/>
                <a:gd name="T63" fmla="*/ 64 h 117"/>
                <a:gd name="T64" fmla="*/ 88 w 110"/>
                <a:gd name="T65" fmla="*/ 56 h 117"/>
                <a:gd name="T66" fmla="*/ 78 w 110"/>
                <a:gd name="T67" fmla="*/ 54 h 117"/>
                <a:gd name="T68" fmla="*/ 95 w 110"/>
                <a:gd name="T69" fmla="*/ 45 h 117"/>
                <a:gd name="T70" fmla="*/ 100 w 110"/>
                <a:gd name="T71" fmla="*/ 43 h 117"/>
                <a:gd name="T72" fmla="*/ 99 w 110"/>
                <a:gd name="T73" fmla="*/ 43 h 117"/>
                <a:gd name="T74" fmla="*/ 94 w 110"/>
                <a:gd name="T75" fmla="*/ 42 h 117"/>
                <a:gd name="T76" fmla="*/ 63 w 110"/>
                <a:gd name="T77" fmla="*/ 51 h 117"/>
                <a:gd name="T78" fmla="*/ 63 w 110"/>
                <a:gd name="T79" fmla="*/ 51 h 117"/>
                <a:gd name="T80" fmla="*/ 97 w 110"/>
                <a:gd name="T81" fmla="*/ 29 h 117"/>
                <a:gd name="T82" fmla="*/ 98 w 110"/>
                <a:gd name="T83" fmla="*/ 26 h 117"/>
                <a:gd name="T84" fmla="*/ 75 w 110"/>
                <a:gd name="T85" fmla="*/ 42 h 117"/>
                <a:gd name="T86" fmla="*/ 89 w 110"/>
                <a:gd name="T87" fmla="*/ 21 h 117"/>
                <a:gd name="T88" fmla="*/ 69 w 110"/>
                <a:gd name="T89" fmla="*/ 36 h 117"/>
                <a:gd name="T90" fmla="*/ 62 w 110"/>
                <a:gd name="T91" fmla="*/ 30 h 117"/>
                <a:gd name="T92" fmla="*/ 60 w 110"/>
                <a:gd name="T93" fmla="*/ 25 h 117"/>
                <a:gd name="T94" fmla="*/ 70 w 110"/>
                <a:gd name="T95"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10" h="117">
                  <a:moveTo>
                    <a:pt x="70" y="0"/>
                  </a:moveTo>
                  <a:cubicBezTo>
                    <a:pt x="69" y="0"/>
                    <a:pt x="64" y="2"/>
                    <a:pt x="60" y="8"/>
                  </a:cubicBezTo>
                  <a:cubicBezTo>
                    <a:pt x="60" y="8"/>
                    <a:pt x="60" y="8"/>
                    <a:pt x="60" y="8"/>
                  </a:cubicBezTo>
                  <a:cubicBezTo>
                    <a:pt x="57" y="16"/>
                    <a:pt x="58" y="25"/>
                    <a:pt x="57" y="31"/>
                  </a:cubicBezTo>
                  <a:cubicBezTo>
                    <a:pt x="57" y="36"/>
                    <a:pt x="55" y="41"/>
                    <a:pt x="54" y="44"/>
                  </a:cubicBezTo>
                  <a:cubicBezTo>
                    <a:pt x="52" y="38"/>
                    <a:pt x="52" y="30"/>
                    <a:pt x="48" y="19"/>
                  </a:cubicBezTo>
                  <a:cubicBezTo>
                    <a:pt x="48" y="18"/>
                    <a:pt x="48" y="18"/>
                    <a:pt x="48" y="18"/>
                  </a:cubicBezTo>
                  <a:cubicBezTo>
                    <a:pt x="47" y="18"/>
                    <a:pt x="47" y="18"/>
                    <a:pt x="47" y="18"/>
                  </a:cubicBezTo>
                  <a:cubicBezTo>
                    <a:pt x="47" y="18"/>
                    <a:pt x="47" y="18"/>
                    <a:pt x="47" y="18"/>
                  </a:cubicBezTo>
                  <a:cubicBezTo>
                    <a:pt x="47" y="18"/>
                    <a:pt x="44" y="12"/>
                    <a:pt x="40" y="11"/>
                  </a:cubicBezTo>
                  <a:cubicBezTo>
                    <a:pt x="38" y="10"/>
                    <a:pt x="38" y="10"/>
                    <a:pt x="38" y="10"/>
                  </a:cubicBezTo>
                  <a:cubicBezTo>
                    <a:pt x="37" y="10"/>
                    <a:pt x="40" y="11"/>
                    <a:pt x="42" y="13"/>
                  </a:cubicBezTo>
                  <a:cubicBezTo>
                    <a:pt x="44" y="16"/>
                    <a:pt x="50" y="28"/>
                    <a:pt x="50" y="34"/>
                  </a:cubicBezTo>
                  <a:cubicBezTo>
                    <a:pt x="50" y="35"/>
                    <a:pt x="50" y="35"/>
                    <a:pt x="49" y="35"/>
                  </a:cubicBezTo>
                  <a:cubicBezTo>
                    <a:pt x="48" y="35"/>
                    <a:pt x="43" y="19"/>
                    <a:pt x="38" y="18"/>
                  </a:cubicBezTo>
                  <a:cubicBezTo>
                    <a:pt x="41" y="22"/>
                    <a:pt x="42" y="23"/>
                    <a:pt x="44" y="30"/>
                  </a:cubicBezTo>
                  <a:cubicBezTo>
                    <a:pt x="47" y="37"/>
                    <a:pt x="47" y="39"/>
                    <a:pt x="47" y="40"/>
                  </a:cubicBezTo>
                  <a:cubicBezTo>
                    <a:pt x="47" y="40"/>
                    <a:pt x="47" y="40"/>
                    <a:pt x="47" y="40"/>
                  </a:cubicBezTo>
                  <a:cubicBezTo>
                    <a:pt x="46" y="40"/>
                    <a:pt x="41" y="22"/>
                    <a:pt x="31" y="20"/>
                  </a:cubicBezTo>
                  <a:cubicBezTo>
                    <a:pt x="39" y="27"/>
                    <a:pt x="43" y="35"/>
                    <a:pt x="44" y="40"/>
                  </a:cubicBezTo>
                  <a:cubicBezTo>
                    <a:pt x="45" y="41"/>
                    <a:pt x="45" y="42"/>
                    <a:pt x="44" y="42"/>
                  </a:cubicBezTo>
                  <a:cubicBezTo>
                    <a:pt x="41" y="42"/>
                    <a:pt x="32" y="34"/>
                    <a:pt x="29" y="30"/>
                  </a:cubicBezTo>
                  <a:cubicBezTo>
                    <a:pt x="28" y="29"/>
                    <a:pt x="28" y="29"/>
                    <a:pt x="28" y="29"/>
                  </a:cubicBezTo>
                  <a:cubicBezTo>
                    <a:pt x="27" y="29"/>
                    <a:pt x="32" y="38"/>
                    <a:pt x="40" y="42"/>
                  </a:cubicBezTo>
                  <a:cubicBezTo>
                    <a:pt x="44" y="44"/>
                    <a:pt x="44" y="45"/>
                    <a:pt x="42" y="45"/>
                  </a:cubicBezTo>
                  <a:cubicBezTo>
                    <a:pt x="39" y="45"/>
                    <a:pt x="30" y="43"/>
                    <a:pt x="26" y="40"/>
                  </a:cubicBezTo>
                  <a:cubicBezTo>
                    <a:pt x="20" y="34"/>
                    <a:pt x="17" y="32"/>
                    <a:pt x="12" y="27"/>
                  </a:cubicBezTo>
                  <a:cubicBezTo>
                    <a:pt x="13" y="29"/>
                    <a:pt x="20" y="39"/>
                    <a:pt x="28" y="43"/>
                  </a:cubicBezTo>
                  <a:cubicBezTo>
                    <a:pt x="30" y="43"/>
                    <a:pt x="30" y="44"/>
                    <a:pt x="29" y="44"/>
                  </a:cubicBezTo>
                  <a:cubicBezTo>
                    <a:pt x="27" y="44"/>
                    <a:pt x="14" y="40"/>
                    <a:pt x="12" y="37"/>
                  </a:cubicBezTo>
                  <a:cubicBezTo>
                    <a:pt x="8" y="34"/>
                    <a:pt x="7" y="34"/>
                    <a:pt x="4" y="28"/>
                  </a:cubicBezTo>
                  <a:cubicBezTo>
                    <a:pt x="4" y="29"/>
                    <a:pt x="6" y="34"/>
                    <a:pt x="8" y="36"/>
                  </a:cubicBezTo>
                  <a:cubicBezTo>
                    <a:pt x="8" y="36"/>
                    <a:pt x="8" y="36"/>
                    <a:pt x="8" y="36"/>
                  </a:cubicBezTo>
                  <a:cubicBezTo>
                    <a:pt x="8" y="36"/>
                    <a:pt x="9" y="37"/>
                    <a:pt x="10" y="37"/>
                  </a:cubicBezTo>
                  <a:cubicBezTo>
                    <a:pt x="10" y="37"/>
                    <a:pt x="10" y="37"/>
                    <a:pt x="10" y="37"/>
                  </a:cubicBezTo>
                  <a:cubicBezTo>
                    <a:pt x="10" y="37"/>
                    <a:pt x="10" y="37"/>
                    <a:pt x="10" y="37"/>
                  </a:cubicBezTo>
                  <a:cubicBezTo>
                    <a:pt x="15" y="41"/>
                    <a:pt x="21" y="44"/>
                    <a:pt x="26" y="45"/>
                  </a:cubicBezTo>
                  <a:cubicBezTo>
                    <a:pt x="26" y="45"/>
                    <a:pt x="26" y="45"/>
                    <a:pt x="26" y="45"/>
                  </a:cubicBezTo>
                  <a:cubicBezTo>
                    <a:pt x="29" y="46"/>
                    <a:pt x="32" y="46"/>
                    <a:pt x="34" y="47"/>
                  </a:cubicBezTo>
                  <a:cubicBezTo>
                    <a:pt x="39" y="49"/>
                    <a:pt x="44" y="52"/>
                    <a:pt x="47" y="53"/>
                  </a:cubicBezTo>
                  <a:cubicBezTo>
                    <a:pt x="47" y="53"/>
                    <a:pt x="47" y="53"/>
                    <a:pt x="47" y="53"/>
                  </a:cubicBezTo>
                  <a:cubicBezTo>
                    <a:pt x="47" y="53"/>
                    <a:pt x="47" y="53"/>
                    <a:pt x="47" y="53"/>
                  </a:cubicBezTo>
                  <a:cubicBezTo>
                    <a:pt x="41" y="53"/>
                    <a:pt x="33" y="50"/>
                    <a:pt x="20" y="49"/>
                  </a:cubicBezTo>
                  <a:cubicBezTo>
                    <a:pt x="19" y="49"/>
                    <a:pt x="19" y="49"/>
                    <a:pt x="18" y="49"/>
                  </a:cubicBezTo>
                  <a:cubicBezTo>
                    <a:pt x="11" y="49"/>
                    <a:pt x="5" y="51"/>
                    <a:pt x="0" y="55"/>
                  </a:cubicBezTo>
                  <a:cubicBezTo>
                    <a:pt x="0" y="55"/>
                    <a:pt x="11" y="52"/>
                    <a:pt x="21" y="52"/>
                  </a:cubicBezTo>
                  <a:cubicBezTo>
                    <a:pt x="25" y="52"/>
                    <a:pt x="29" y="52"/>
                    <a:pt x="32" y="54"/>
                  </a:cubicBezTo>
                  <a:cubicBezTo>
                    <a:pt x="32" y="54"/>
                    <a:pt x="35" y="55"/>
                    <a:pt x="34" y="57"/>
                  </a:cubicBezTo>
                  <a:cubicBezTo>
                    <a:pt x="33" y="59"/>
                    <a:pt x="20" y="57"/>
                    <a:pt x="9" y="66"/>
                  </a:cubicBezTo>
                  <a:cubicBezTo>
                    <a:pt x="9" y="66"/>
                    <a:pt x="27" y="60"/>
                    <a:pt x="35" y="60"/>
                  </a:cubicBezTo>
                  <a:cubicBezTo>
                    <a:pt x="36" y="60"/>
                    <a:pt x="36" y="60"/>
                    <a:pt x="37" y="60"/>
                  </a:cubicBezTo>
                  <a:cubicBezTo>
                    <a:pt x="42" y="62"/>
                    <a:pt x="28" y="67"/>
                    <a:pt x="26" y="68"/>
                  </a:cubicBezTo>
                  <a:cubicBezTo>
                    <a:pt x="28" y="68"/>
                    <a:pt x="37" y="66"/>
                    <a:pt x="40" y="65"/>
                  </a:cubicBezTo>
                  <a:cubicBezTo>
                    <a:pt x="40" y="64"/>
                    <a:pt x="41" y="64"/>
                    <a:pt x="41" y="64"/>
                  </a:cubicBezTo>
                  <a:cubicBezTo>
                    <a:pt x="43" y="64"/>
                    <a:pt x="41" y="70"/>
                    <a:pt x="27" y="75"/>
                  </a:cubicBezTo>
                  <a:cubicBezTo>
                    <a:pt x="27" y="75"/>
                    <a:pt x="38" y="73"/>
                    <a:pt x="43" y="67"/>
                  </a:cubicBezTo>
                  <a:cubicBezTo>
                    <a:pt x="43" y="67"/>
                    <a:pt x="44" y="66"/>
                    <a:pt x="44" y="66"/>
                  </a:cubicBezTo>
                  <a:cubicBezTo>
                    <a:pt x="44" y="66"/>
                    <a:pt x="45" y="67"/>
                    <a:pt x="45" y="67"/>
                  </a:cubicBezTo>
                  <a:cubicBezTo>
                    <a:pt x="45" y="70"/>
                    <a:pt x="31" y="88"/>
                    <a:pt x="24" y="93"/>
                  </a:cubicBezTo>
                  <a:cubicBezTo>
                    <a:pt x="32" y="89"/>
                    <a:pt x="37" y="81"/>
                    <a:pt x="42" y="75"/>
                  </a:cubicBezTo>
                  <a:cubicBezTo>
                    <a:pt x="44" y="72"/>
                    <a:pt x="48" y="68"/>
                    <a:pt x="50" y="66"/>
                  </a:cubicBezTo>
                  <a:cubicBezTo>
                    <a:pt x="50" y="66"/>
                    <a:pt x="50" y="66"/>
                    <a:pt x="50" y="66"/>
                  </a:cubicBezTo>
                  <a:cubicBezTo>
                    <a:pt x="50" y="66"/>
                    <a:pt x="50" y="66"/>
                    <a:pt x="50" y="66"/>
                  </a:cubicBezTo>
                  <a:cubicBezTo>
                    <a:pt x="48" y="70"/>
                    <a:pt x="49" y="73"/>
                    <a:pt x="46" y="78"/>
                  </a:cubicBezTo>
                  <a:cubicBezTo>
                    <a:pt x="45" y="80"/>
                    <a:pt x="44" y="84"/>
                    <a:pt x="44" y="88"/>
                  </a:cubicBezTo>
                  <a:cubicBezTo>
                    <a:pt x="44" y="95"/>
                    <a:pt x="46" y="104"/>
                    <a:pt x="50" y="112"/>
                  </a:cubicBezTo>
                  <a:cubicBezTo>
                    <a:pt x="51" y="114"/>
                    <a:pt x="52" y="116"/>
                    <a:pt x="54" y="117"/>
                  </a:cubicBezTo>
                  <a:cubicBezTo>
                    <a:pt x="53" y="116"/>
                    <a:pt x="42" y="95"/>
                    <a:pt x="49" y="78"/>
                  </a:cubicBezTo>
                  <a:cubicBezTo>
                    <a:pt x="49" y="78"/>
                    <a:pt x="50" y="76"/>
                    <a:pt x="51" y="76"/>
                  </a:cubicBezTo>
                  <a:cubicBezTo>
                    <a:pt x="52" y="76"/>
                    <a:pt x="52" y="76"/>
                    <a:pt x="53" y="76"/>
                  </a:cubicBezTo>
                  <a:cubicBezTo>
                    <a:pt x="55" y="78"/>
                    <a:pt x="50" y="90"/>
                    <a:pt x="56" y="99"/>
                  </a:cubicBezTo>
                  <a:cubicBezTo>
                    <a:pt x="56" y="98"/>
                    <a:pt x="54" y="78"/>
                    <a:pt x="58" y="77"/>
                  </a:cubicBezTo>
                  <a:cubicBezTo>
                    <a:pt x="58" y="77"/>
                    <a:pt x="58" y="77"/>
                    <a:pt x="58" y="77"/>
                  </a:cubicBezTo>
                  <a:cubicBezTo>
                    <a:pt x="62" y="77"/>
                    <a:pt x="66" y="92"/>
                    <a:pt x="66" y="92"/>
                  </a:cubicBezTo>
                  <a:cubicBezTo>
                    <a:pt x="66" y="92"/>
                    <a:pt x="67" y="81"/>
                    <a:pt x="62" y="73"/>
                  </a:cubicBezTo>
                  <a:cubicBezTo>
                    <a:pt x="61" y="71"/>
                    <a:pt x="61" y="70"/>
                    <a:pt x="62" y="70"/>
                  </a:cubicBezTo>
                  <a:cubicBezTo>
                    <a:pt x="64" y="70"/>
                    <a:pt x="70" y="76"/>
                    <a:pt x="72" y="79"/>
                  </a:cubicBezTo>
                  <a:cubicBezTo>
                    <a:pt x="76" y="90"/>
                    <a:pt x="76" y="94"/>
                    <a:pt x="76" y="102"/>
                  </a:cubicBezTo>
                  <a:cubicBezTo>
                    <a:pt x="76" y="102"/>
                    <a:pt x="81" y="88"/>
                    <a:pt x="72" y="75"/>
                  </a:cubicBezTo>
                  <a:cubicBezTo>
                    <a:pt x="72" y="75"/>
                    <a:pt x="81" y="78"/>
                    <a:pt x="88" y="90"/>
                  </a:cubicBezTo>
                  <a:cubicBezTo>
                    <a:pt x="86" y="86"/>
                    <a:pt x="84" y="83"/>
                    <a:pt x="81" y="79"/>
                  </a:cubicBezTo>
                  <a:cubicBezTo>
                    <a:pt x="71" y="69"/>
                    <a:pt x="63" y="65"/>
                    <a:pt x="59" y="61"/>
                  </a:cubicBezTo>
                  <a:cubicBezTo>
                    <a:pt x="59" y="61"/>
                    <a:pt x="59" y="61"/>
                    <a:pt x="59" y="61"/>
                  </a:cubicBezTo>
                  <a:cubicBezTo>
                    <a:pt x="59" y="61"/>
                    <a:pt x="59" y="61"/>
                    <a:pt x="59" y="61"/>
                  </a:cubicBezTo>
                  <a:cubicBezTo>
                    <a:pt x="62" y="62"/>
                    <a:pt x="68" y="65"/>
                    <a:pt x="72" y="69"/>
                  </a:cubicBezTo>
                  <a:cubicBezTo>
                    <a:pt x="78" y="75"/>
                    <a:pt x="86" y="85"/>
                    <a:pt x="99" y="87"/>
                  </a:cubicBezTo>
                  <a:cubicBezTo>
                    <a:pt x="101" y="87"/>
                    <a:pt x="102" y="87"/>
                    <a:pt x="103" y="87"/>
                  </a:cubicBezTo>
                  <a:cubicBezTo>
                    <a:pt x="104" y="87"/>
                    <a:pt x="106" y="87"/>
                    <a:pt x="107" y="87"/>
                  </a:cubicBezTo>
                  <a:cubicBezTo>
                    <a:pt x="100" y="86"/>
                    <a:pt x="94" y="83"/>
                    <a:pt x="94" y="83"/>
                  </a:cubicBezTo>
                  <a:cubicBezTo>
                    <a:pt x="75" y="73"/>
                    <a:pt x="78" y="71"/>
                    <a:pt x="78" y="71"/>
                  </a:cubicBezTo>
                  <a:cubicBezTo>
                    <a:pt x="80" y="71"/>
                    <a:pt x="82" y="72"/>
                    <a:pt x="85" y="72"/>
                  </a:cubicBezTo>
                  <a:cubicBezTo>
                    <a:pt x="90" y="72"/>
                    <a:pt x="96" y="70"/>
                    <a:pt x="96" y="70"/>
                  </a:cubicBezTo>
                  <a:cubicBezTo>
                    <a:pt x="78" y="69"/>
                    <a:pt x="68" y="64"/>
                    <a:pt x="71" y="64"/>
                  </a:cubicBezTo>
                  <a:cubicBezTo>
                    <a:pt x="71" y="64"/>
                    <a:pt x="72" y="64"/>
                    <a:pt x="74" y="64"/>
                  </a:cubicBezTo>
                  <a:cubicBezTo>
                    <a:pt x="77" y="65"/>
                    <a:pt x="80" y="66"/>
                    <a:pt x="82" y="66"/>
                  </a:cubicBezTo>
                  <a:cubicBezTo>
                    <a:pt x="87" y="66"/>
                    <a:pt x="91" y="64"/>
                    <a:pt x="91" y="64"/>
                  </a:cubicBezTo>
                  <a:cubicBezTo>
                    <a:pt x="90" y="64"/>
                    <a:pt x="89" y="64"/>
                    <a:pt x="88" y="64"/>
                  </a:cubicBezTo>
                  <a:cubicBezTo>
                    <a:pt x="81" y="64"/>
                    <a:pt x="69" y="61"/>
                    <a:pt x="73" y="58"/>
                  </a:cubicBezTo>
                  <a:cubicBezTo>
                    <a:pt x="75" y="56"/>
                    <a:pt x="82" y="56"/>
                    <a:pt x="88" y="56"/>
                  </a:cubicBezTo>
                  <a:cubicBezTo>
                    <a:pt x="95" y="56"/>
                    <a:pt x="100" y="56"/>
                    <a:pt x="100" y="56"/>
                  </a:cubicBezTo>
                  <a:cubicBezTo>
                    <a:pt x="96" y="54"/>
                    <a:pt x="91" y="53"/>
                    <a:pt x="86" y="53"/>
                  </a:cubicBezTo>
                  <a:cubicBezTo>
                    <a:pt x="83" y="53"/>
                    <a:pt x="80" y="53"/>
                    <a:pt x="78" y="54"/>
                  </a:cubicBezTo>
                  <a:cubicBezTo>
                    <a:pt x="75" y="54"/>
                    <a:pt x="73" y="54"/>
                    <a:pt x="72" y="54"/>
                  </a:cubicBezTo>
                  <a:cubicBezTo>
                    <a:pt x="70" y="54"/>
                    <a:pt x="71" y="53"/>
                    <a:pt x="76" y="50"/>
                  </a:cubicBezTo>
                  <a:cubicBezTo>
                    <a:pt x="82" y="46"/>
                    <a:pt x="89" y="45"/>
                    <a:pt x="95" y="45"/>
                  </a:cubicBezTo>
                  <a:cubicBezTo>
                    <a:pt x="103" y="45"/>
                    <a:pt x="109" y="47"/>
                    <a:pt x="110" y="47"/>
                  </a:cubicBezTo>
                  <a:cubicBezTo>
                    <a:pt x="107" y="46"/>
                    <a:pt x="104" y="44"/>
                    <a:pt x="101" y="43"/>
                  </a:cubicBezTo>
                  <a:cubicBezTo>
                    <a:pt x="101" y="43"/>
                    <a:pt x="101" y="43"/>
                    <a:pt x="100" y="43"/>
                  </a:cubicBezTo>
                  <a:cubicBezTo>
                    <a:pt x="100" y="43"/>
                    <a:pt x="100" y="43"/>
                    <a:pt x="100" y="43"/>
                  </a:cubicBezTo>
                  <a:cubicBezTo>
                    <a:pt x="99" y="43"/>
                    <a:pt x="99" y="43"/>
                    <a:pt x="99" y="43"/>
                  </a:cubicBezTo>
                  <a:cubicBezTo>
                    <a:pt x="99" y="43"/>
                    <a:pt x="99" y="43"/>
                    <a:pt x="99" y="43"/>
                  </a:cubicBezTo>
                  <a:cubicBezTo>
                    <a:pt x="97" y="43"/>
                    <a:pt x="96" y="42"/>
                    <a:pt x="95" y="42"/>
                  </a:cubicBezTo>
                  <a:cubicBezTo>
                    <a:pt x="95" y="42"/>
                    <a:pt x="95" y="42"/>
                    <a:pt x="95" y="42"/>
                  </a:cubicBezTo>
                  <a:cubicBezTo>
                    <a:pt x="94" y="42"/>
                    <a:pt x="94" y="42"/>
                    <a:pt x="94" y="42"/>
                  </a:cubicBezTo>
                  <a:cubicBezTo>
                    <a:pt x="94" y="42"/>
                    <a:pt x="94" y="42"/>
                    <a:pt x="94" y="42"/>
                  </a:cubicBezTo>
                  <a:cubicBezTo>
                    <a:pt x="92" y="42"/>
                    <a:pt x="91" y="43"/>
                    <a:pt x="89" y="43"/>
                  </a:cubicBezTo>
                  <a:cubicBezTo>
                    <a:pt x="75" y="45"/>
                    <a:pt x="68" y="50"/>
                    <a:pt x="63" y="51"/>
                  </a:cubicBezTo>
                  <a:cubicBezTo>
                    <a:pt x="63" y="51"/>
                    <a:pt x="63" y="51"/>
                    <a:pt x="63" y="51"/>
                  </a:cubicBezTo>
                  <a:cubicBezTo>
                    <a:pt x="63" y="51"/>
                    <a:pt x="63" y="51"/>
                    <a:pt x="63" y="51"/>
                  </a:cubicBezTo>
                  <a:cubicBezTo>
                    <a:pt x="63" y="51"/>
                    <a:pt x="63" y="51"/>
                    <a:pt x="63" y="51"/>
                  </a:cubicBezTo>
                  <a:cubicBezTo>
                    <a:pt x="63" y="50"/>
                    <a:pt x="63" y="50"/>
                    <a:pt x="64" y="50"/>
                  </a:cubicBezTo>
                  <a:cubicBezTo>
                    <a:pt x="68" y="47"/>
                    <a:pt x="77" y="46"/>
                    <a:pt x="87" y="39"/>
                  </a:cubicBezTo>
                  <a:cubicBezTo>
                    <a:pt x="92" y="36"/>
                    <a:pt x="95" y="33"/>
                    <a:pt x="97" y="29"/>
                  </a:cubicBezTo>
                  <a:cubicBezTo>
                    <a:pt x="97" y="29"/>
                    <a:pt x="97" y="29"/>
                    <a:pt x="97" y="29"/>
                  </a:cubicBezTo>
                  <a:cubicBezTo>
                    <a:pt x="98" y="26"/>
                    <a:pt x="98" y="26"/>
                    <a:pt x="98" y="26"/>
                  </a:cubicBezTo>
                  <a:cubicBezTo>
                    <a:pt x="98" y="26"/>
                    <a:pt x="98" y="26"/>
                    <a:pt x="98" y="26"/>
                  </a:cubicBezTo>
                  <a:cubicBezTo>
                    <a:pt x="98" y="26"/>
                    <a:pt x="98" y="26"/>
                    <a:pt x="98" y="26"/>
                  </a:cubicBezTo>
                  <a:cubicBezTo>
                    <a:pt x="98" y="26"/>
                    <a:pt x="98" y="26"/>
                    <a:pt x="98" y="26"/>
                  </a:cubicBezTo>
                  <a:cubicBezTo>
                    <a:pt x="94" y="33"/>
                    <a:pt x="78" y="42"/>
                    <a:pt x="75" y="42"/>
                  </a:cubicBezTo>
                  <a:cubicBezTo>
                    <a:pt x="75" y="43"/>
                    <a:pt x="75" y="43"/>
                    <a:pt x="74" y="43"/>
                  </a:cubicBezTo>
                  <a:cubicBezTo>
                    <a:pt x="73" y="43"/>
                    <a:pt x="74" y="41"/>
                    <a:pt x="74" y="41"/>
                  </a:cubicBezTo>
                  <a:cubicBezTo>
                    <a:pt x="84" y="37"/>
                    <a:pt x="88" y="24"/>
                    <a:pt x="89" y="21"/>
                  </a:cubicBezTo>
                  <a:cubicBezTo>
                    <a:pt x="86" y="30"/>
                    <a:pt x="71" y="40"/>
                    <a:pt x="68" y="40"/>
                  </a:cubicBezTo>
                  <a:cubicBezTo>
                    <a:pt x="68" y="40"/>
                    <a:pt x="67" y="40"/>
                    <a:pt x="67" y="40"/>
                  </a:cubicBezTo>
                  <a:cubicBezTo>
                    <a:pt x="66" y="38"/>
                    <a:pt x="69" y="36"/>
                    <a:pt x="69" y="36"/>
                  </a:cubicBezTo>
                  <a:cubicBezTo>
                    <a:pt x="76" y="28"/>
                    <a:pt x="78" y="19"/>
                    <a:pt x="78" y="19"/>
                  </a:cubicBezTo>
                  <a:cubicBezTo>
                    <a:pt x="76" y="23"/>
                    <a:pt x="67" y="35"/>
                    <a:pt x="63" y="35"/>
                  </a:cubicBezTo>
                  <a:cubicBezTo>
                    <a:pt x="62" y="35"/>
                    <a:pt x="62" y="34"/>
                    <a:pt x="62" y="30"/>
                  </a:cubicBezTo>
                  <a:cubicBezTo>
                    <a:pt x="64" y="17"/>
                    <a:pt x="75" y="6"/>
                    <a:pt x="75" y="6"/>
                  </a:cubicBezTo>
                  <a:cubicBezTo>
                    <a:pt x="71" y="6"/>
                    <a:pt x="68" y="11"/>
                    <a:pt x="65" y="15"/>
                  </a:cubicBezTo>
                  <a:cubicBezTo>
                    <a:pt x="63" y="18"/>
                    <a:pt x="61" y="25"/>
                    <a:pt x="60" y="25"/>
                  </a:cubicBezTo>
                  <a:cubicBezTo>
                    <a:pt x="59" y="25"/>
                    <a:pt x="59" y="23"/>
                    <a:pt x="60" y="19"/>
                  </a:cubicBezTo>
                  <a:cubicBezTo>
                    <a:pt x="61" y="5"/>
                    <a:pt x="71" y="0"/>
                    <a:pt x="71" y="0"/>
                  </a:cubicBezTo>
                  <a:cubicBezTo>
                    <a:pt x="71" y="0"/>
                    <a:pt x="70" y="0"/>
                    <a:pt x="70" y="0"/>
                  </a:cubicBezTo>
                </a:path>
              </a:pathLst>
            </a:custGeom>
            <a:solidFill>
              <a:srgbClr val="FCE9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9" name="Freeform 47">
              <a:extLst>
                <a:ext uri="{FF2B5EF4-FFF2-40B4-BE49-F238E27FC236}">
                  <a16:creationId xmlns="" xmlns:a16="http://schemas.microsoft.com/office/drawing/2014/main" id="{0E43324F-85AD-4648-B68C-5B9725108781}"/>
                </a:ext>
              </a:extLst>
            </p:cNvPr>
            <p:cNvSpPr>
              <a:spLocks/>
            </p:cNvSpPr>
            <p:nvPr/>
          </p:nvSpPr>
          <p:spPr bwMode="auto">
            <a:xfrm flipH="1">
              <a:off x="960438" y="6078538"/>
              <a:ext cx="179388" cy="190500"/>
            </a:xfrm>
            <a:custGeom>
              <a:avLst/>
              <a:gdLst>
                <a:gd name="T0" fmla="*/ 37 w 63"/>
                <a:gd name="T1" fmla="*/ 32 h 67"/>
                <a:gd name="T2" fmla="*/ 57 w 63"/>
                <a:gd name="T3" fmla="*/ 32 h 67"/>
                <a:gd name="T4" fmla="*/ 57 w 63"/>
                <a:gd name="T5" fmla="*/ 31 h 67"/>
                <a:gd name="T6" fmla="*/ 36 w 63"/>
                <a:gd name="T7" fmla="*/ 32 h 67"/>
                <a:gd name="T8" fmla="*/ 55 w 63"/>
                <a:gd name="T9" fmla="*/ 15 h 67"/>
                <a:gd name="T10" fmla="*/ 36 w 63"/>
                <a:gd name="T11" fmla="*/ 31 h 67"/>
                <a:gd name="T12" fmla="*/ 35 w 63"/>
                <a:gd name="T13" fmla="*/ 1 h 67"/>
                <a:gd name="T14" fmla="*/ 33 w 63"/>
                <a:gd name="T15" fmla="*/ 1 h 67"/>
                <a:gd name="T16" fmla="*/ 34 w 63"/>
                <a:gd name="T17" fmla="*/ 3 h 67"/>
                <a:gd name="T18" fmla="*/ 33 w 63"/>
                <a:gd name="T19" fmla="*/ 18 h 67"/>
                <a:gd name="T20" fmla="*/ 32 w 63"/>
                <a:gd name="T21" fmla="*/ 18 h 67"/>
                <a:gd name="T22" fmla="*/ 33 w 63"/>
                <a:gd name="T23" fmla="*/ 19 h 67"/>
                <a:gd name="T24" fmla="*/ 34 w 63"/>
                <a:gd name="T25" fmla="*/ 31 h 67"/>
                <a:gd name="T26" fmla="*/ 21 w 63"/>
                <a:gd name="T27" fmla="*/ 9 h 67"/>
                <a:gd name="T28" fmla="*/ 20 w 63"/>
                <a:gd name="T29" fmla="*/ 9 h 67"/>
                <a:gd name="T30" fmla="*/ 20 w 63"/>
                <a:gd name="T31" fmla="*/ 10 h 67"/>
                <a:gd name="T32" fmla="*/ 33 w 63"/>
                <a:gd name="T33" fmla="*/ 31 h 67"/>
                <a:gd name="T34" fmla="*/ 22 w 63"/>
                <a:gd name="T35" fmla="*/ 17 h 67"/>
                <a:gd name="T36" fmla="*/ 20 w 63"/>
                <a:gd name="T37" fmla="*/ 16 h 67"/>
                <a:gd name="T38" fmla="*/ 22 w 63"/>
                <a:gd name="T39" fmla="*/ 17 h 67"/>
                <a:gd name="T40" fmla="*/ 32 w 63"/>
                <a:gd name="T41" fmla="*/ 32 h 67"/>
                <a:gd name="T42" fmla="*/ 4 w 63"/>
                <a:gd name="T43" fmla="*/ 21 h 67"/>
                <a:gd name="T44" fmla="*/ 4 w 63"/>
                <a:gd name="T45" fmla="*/ 22 h 67"/>
                <a:gd name="T46" fmla="*/ 13 w 63"/>
                <a:gd name="T47" fmla="*/ 29 h 67"/>
                <a:gd name="T48" fmla="*/ 12 w 63"/>
                <a:gd name="T49" fmla="*/ 30 h 67"/>
                <a:gd name="T50" fmla="*/ 31 w 63"/>
                <a:gd name="T51" fmla="*/ 32 h 67"/>
                <a:gd name="T52" fmla="*/ 5 w 63"/>
                <a:gd name="T53" fmla="*/ 44 h 67"/>
                <a:gd name="T54" fmla="*/ 6 w 63"/>
                <a:gd name="T55" fmla="*/ 45 h 67"/>
                <a:gd name="T56" fmla="*/ 12 w 63"/>
                <a:gd name="T57" fmla="*/ 48 h 67"/>
                <a:gd name="T58" fmla="*/ 11 w 63"/>
                <a:gd name="T59" fmla="*/ 51 h 67"/>
                <a:gd name="T60" fmla="*/ 32 w 63"/>
                <a:gd name="T61" fmla="*/ 34 h 67"/>
                <a:gd name="T62" fmla="*/ 19 w 63"/>
                <a:gd name="T63" fmla="*/ 47 h 67"/>
                <a:gd name="T64" fmla="*/ 21 w 63"/>
                <a:gd name="T65" fmla="*/ 46 h 67"/>
                <a:gd name="T66" fmla="*/ 20 w 63"/>
                <a:gd name="T67" fmla="*/ 52 h 67"/>
                <a:gd name="T68" fmla="*/ 20 w 63"/>
                <a:gd name="T69" fmla="*/ 53 h 67"/>
                <a:gd name="T70" fmla="*/ 33 w 63"/>
                <a:gd name="T71" fmla="*/ 37 h 67"/>
                <a:gd name="T72" fmla="*/ 27 w 63"/>
                <a:gd name="T73" fmla="*/ 56 h 67"/>
                <a:gd name="T74" fmla="*/ 26 w 63"/>
                <a:gd name="T75" fmla="*/ 59 h 67"/>
                <a:gd name="T76" fmla="*/ 28 w 63"/>
                <a:gd name="T77" fmla="*/ 57 h 67"/>
                <a:gd name="T78" fmla="*/ 34 w 63"/>
                <a:gd name="T79" fmla="*/ 37 h 67"/>
                <a:gd name="T80" fmla="*/ 30 w 63"/>
                <a:gd name="T81" fmla="*/ 64 h 67"/>
                <a:gd name="T82" fmla="*/ 31 w 63"/>
                <a:gd name="T83" fmla="*/ 64 h 67"/>
                <a:gd name="T84" fmla="*/ 39 w 63"/>
                <a:gd name="T85" fmla="*/ 58 h 67"/>
                <a:gd name="T86" fmla="*/ 38 w 63"/>
                <a:gd name="T87" fmla="*/ 59 h 67"/>
                <a:gd name="T88" fmla="*/ 40 w 63"/>
                <a:gd name="T89" fmla="*/ 60 h 67"/>
                <a:gd name="T90" fmla="*/ 36 w 63"/>
                <a:gd name="T91" fmla="*/ 39 h 67"/>
                <a:gd name="T92" fmla="*/ 53 w 63"/>
                <a:gd name="T93" fmla="*/ 51 h 67"/>
                <a:gd name="T94" fmla="*/ 56 w 63"/>
                <a:gd name="T95" fmla="*/ 52 h 67"/>
                <a:gd name="T96" fmla="*/ 41 w 63"/>
                <a:gd name="T97" fmla="*/ 43 h 67"/>
                <a:gd name="T98" fmla="*/ 52 w 63"/>
                <a:gd name="T99" fmla="*/ 46 h 67"/>
                <a:gd name="T100" fmla="*/ 54 w 63"/>
                <a:gd name="T101" fmla="*/ 47 h 67"/>
                <a:gd name="T102" fmla="*/ 54 w 63"/>
                <a:gd name="T103" fmla="*/ 46 h 67"/>
                <a:gd name="T104" fmla="*/ 37 w 63"/>
                <a:gd name="T105" fmla="*/ 35 h 67"/>
                <a:gd name="T106" fmla="*/ 55 w 63"/>
                <a:gd name="T107" fmla="*/ 43 h 67"/>
                <a:gd name="T108" fmla="*/ 55 w 63"/>
                <a:gd name="T109" fmla="*/ 42 h 67"/>
                <a:gd name="T110" fmla="*/ 47 w 63"/>
                <a:gd name="T111" fmla="*/ 37 h 67"/>
                <a:gd name="T112" fmla="*/ 48 w 63"/>
                <a:gd name="T113" fmla="*/ 36 h 67"/>
                <a:gd name="T114" fmla="*/ 37 w 63"/>
                <a:gd name="T115" fmla="*/ 33 h 67"/>
                <a:gd name="T116" fmla="*/ 58 w 63"/>
                <a:gd name="T117" fmla="*/ 36 h 67"/>
                <a:gd name="T118" fmla="*/ 58 w 63"/>
                <a:gd name="T119" fmla="*/ 35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3" h="67">
                  <a:moveTo>
                    <a:pt x="58" y="35"/>
                  </a:moveTo>
                  <a:cubicBezTo>
                    <a:pt x="52" y="31"/>
                    <a:pt x="42" y="32"/>
                    <a:pt x="37" y="32"/>
                  </a:cubicBezTo>
                  <a:cubicBezTo>
                    <a:pt x="39" y="31"/>
                    <a:pt x="41" y="31"/>
                    <a:pt x="44" y="30"/>
                  </a:cubicBezTo>
                  <a:cubicBezTo>
                    <a:pt x="49" y="29"/>
                    <a:pt x="55" y="31"/>
                    <a:pt x="57" y="32"/>
                  </a:cubicBezTo>
                  <a:cubicBezTo>
                    <a:pt x="58" y="32"/>
                    <a:pt x="59" y="34"/>
                    <a:pt x="60" y="32"/>
                  </a:cubicBezTo>
                  <a:cubicBezTo>
                    <a:pt x="61" y="31"/>
                    <a:pt x="57" y="31"/>
                    <a:pt x="57" y="31"/>
                  </a:cubicBezTo>
                  <a:cubicBezTo>
                    <a:pt x="57" y="31"/>
                    <a:pt x="57" y="31"/>
                    <a:pt x="57" y="31"/>
                  </a:cubicBezTo>
                  <a:cubicBezTo>
                    <a:pt x="47" y="27"/>
                    <a:pt x="39" y="30"/>
                    <a:pt x="36" y="32"/>
                  </a:cubicBezTo>
                  <a:cubicBezTo>
                    <a:pt x="41" y="21"/>
                    <a:pt x="48" y="18"/>
                    <a:pt x="51" y="17"/>
                  </a:cubicBezTo>
                  <a:cubicBezTo>
                    <a:pt x="51" y="17"/>
                    <a:pt x="57" y="17"/>
                    <a:pt x="55" y="15"/>
                  </a:cubicBezTo>
                  <a:cubicBezTo>
                    <a:pt x="54" y="13"/>
                    <a:pt x="52" y="15"/>
                    <a:pt x="52" y="15"/>
                  </a:cubicBezTo>
                  <a:cubicBezTo>
                    <a:pt x="44" y="17"/>
                    <a:pt x="38" y="26"/>
                    <a:pt x="36" y="31"/>
                  </a:cubicBezTo>
                  <a:cubicBezTo>
                    <a:pt x="39" y="18"/>
                    <a:pt x="36" y="5"/>
                    <a:pt x="35" y="2"/>
                  </a:cubicBezTo>
                  <a:cubicBezTo>
                    <a:pt x="35" y="1"/>
                    <a:pt x="35" y="1"/>
                    <a:pt x="35" y="1"/>
                  </a:cubicBezTo>
                  <a:cubicBezTo>
                    <a:pt x="35" y="1"/>
                    <a:pt x="35" y="0"/>
                    <a:pt x="34" y="0"/>
                  </a:cubicBezTo>
                  <a:cubicBezTo>
                    <a:pt x="34" y="0"/>
                    <a:pt x="33" y="0"/>
                    <a:pt x="33" y="1"/>
                  </a:cubicBezTo>
                  <a:cubicBezTo>
                    <a:pt x="33" y="2"/>
                    <a:pt x="33" y="3"/>
                    <a:pt x="34" y="3"/>
                  </a:cubicBezTo>
                  <a:cubicBezTo>
                    <a:pt x="34" y="3"/>
                    <a:pt x="34" y="3"/>
                    <a:pt x="34" y="3"/>
                  </a:cubicBezTo>
                  <a:cubicBezTo>
                    <a:pt x="38" y="13"/>
                    <a:pt x="36" y="25"/>
                    <a:pt x="34" y="31"/>
                  </a:cubicBezTo>
                  <a:cubicBezTo>
                    <a:pt x="35" y="24"/>
                    <a:pt x="34" y="19"/>
                    <a:pt x="33" y="18"/>
                  </a:cubicBezTo>
                  <a:cubicBezTo>
                    <a:pt x="33" y="18"/>
                    <a:pt x="33" y="17"/>
                    <a:pt x="33" y="17"/>
                  </a:cubicBezTo>
                  <a:cubicBezTo>
                    <a:pt x="32" y="17"/>
                    <a:pt x="32" y="18"/>
                    <a:pt x="32" y="18"/>
                  </a:cubicBezTo>
                  <a:cubicBezTo>
                    <a:pt x="32" y="19"/>
                    <a:pt x="32" y="19"/>
                    <a:pt x="32" y="19"/>
                  </a:cubicBezTo>
                  <a:cubicBezTo>
                    <a:pt x="33" y="19"/>
                    <a:pt x="33" y="19"/>
                    <a:pt x="33" y="19"/>
                  </a:cubicBezTo>
                  <a:cubicBezTo>
                    <a:pt x="33" y="19"/>
                    <a:pt x="33" y="19"/>
                    <a:pt x="33" y="19"/>
                  </a:cubicBezTo>
                  <a:cubicBezTo>
                    <a:pt x="34" y="23"/>
                    <a:pt x="34" y="28"/>
                    <a:pt x="34" y="31"/>
                  </a:cubicBezTo>
                  <a:cubicBezTo>
                    <a:pt x="32" y="25"/>
                    <a:pt x="28" y="17"/>
                    <a:pt x="25" y="14"/>
                  </a:cubicBezTo>
                  <a:cubicBezTo>
                    <a:pt x="23" y="11"/>
                    <a:pt x="22" y="10"/>
                    <a:pt x="21" y="9"/>
                  </a:cubicBezTo>
                  <a:cubicBezTo>
                    <a:pt x="21" y="9"/>
                    <a:pt x="21" y="8"/>
                    <a:pt x="20" y="8"/>
                  </a:cubicBezTo>
                  <a:cubicBezTo>
                    <a:pt x="20" y="8"/>
                    <a:pt x="20" y="9"/>
                    <a:pt x="20" y="9"/>
                  </a:cubicBezTo>
                  <a:cubicBezTo>
                    <a:pt x="19" y="10"/>
                    <a:pt x="20" y="10"/>
                    <a:pt x="20" y="10"/>
                  </a:cubicBezTo>
                  <a:cubicBezTo>
                    <a:pt x="20" y="10"/>
                    <a:pt x="20" y="10"/>
                    <a:pt x="20" y="10"/>
                  </a:cubicBezTo>
                  <a:cubicBezTo>
                    <a:pt x="21" y="11"/>
                    <a:pt x="22" y="12"/>
                    <a:pt x="22" y="12"/>
                  </a:cubicBezTo>
                  <a:cubicBezTo>
                    <a:pt x="28" y="18"/>
                    <a:pt x="31" y="27"/>
                    <a:pt x="33" y="31"/>
                  </a:cubicBezTo>
                  <a:cubicBezTo>
                    <a:pt x="31" y="28"/>
                    <a:pt x="26" y="19"/>
                    <a:pt x="22" y="17"/>
                  </a:cubicBezTo>
                  <a:cubicBezTo>
                    <a:pt x="22" y="17"/>
                    <a:pt x="22" y="17"/>
                    <a:pt x="22" y="17"/>
                  </a:cubicBezTo>
                  <a:cubicBezTo>
                    <a:pt x="21" y="16"/>
                    <a:pt x="21" y="16"/>
                    <a:pt x="21" y="16"/>
                  </a:cubicBezTo>
                  <a:cubicBezTo>
                    <a:pt x="21" y="16"/>
                    <a:pt x="20" y="16"/>
                    <a:pt x="20" y="16"/>
                  </a:cubicBezTo>
                  <a:cubicBezTo>
                    <a:pt x="20" y="16"/>
                    <a:pt x="20" y="17"/>
                    <a:pt x="20" y="17"/>
                  </a:cubicBezTo>
                  <a:cubicBezTo>
                    <a:pt x="21" y="17"/>
                    <a:pt x="21" y="18"/>
                    <a:pt x="22" y="17"/>
                  </a:cubicBezTo>
                  <a:cubicBezTo>
                    <a:pt x="22" y="17"/>
                    <a:pt x="22" y="17"/>
                    <a:pt x="22" y="17"/>
                  </a:cubicBezTo>
                  <a:cubicBezTo>
                    <a:pt x="24" y="19"/>
                    <a:pt x="28" y="24"/>
                    <a:pt x="32" y="32"/>
                  </a:cubicBezTo>
                  <a:cubicBezTo>
                    <a:pt x="21" y="24"/>
                    <a:pt x="8" y="21"/>
                    <a:pt x="4" y="21"/>
                  </a:cubicBezTo>
                  <a:cubicBezTo>
                    <a:pt x="4" y="21"/>
                    <a:pt x="4" y="21"/>
                    <a:pt x="4" y="21"/>
                  </a:cubicBezTo>
                  <a:cubicBezTo>
                    <a:pt x="4" y="21"/>
                    <a:pt x="2" y="21"/>
                    <a:pt x="1" y="22"/>
                  </a:cubicBezTo>
                  <a:cubicBezTo>
                    <a:pt x="0" y="23"/>
                    <a:pt x="2" y="24"/>
                    <a:pt x="4" y="22"/>
                  </a:cubicBezTo>
                  <a:cubicBezTo>
                    <a:pt x="15" y="23"/>
                    <a:pt x="25" y="28"/>
                    <a:pt x="30" y="31"/>
                  </a:cubicBezTo>
                  <a:cubicBezTo>
                    <a:pt x="26" y="30"/>
                    <a:pt x="19" y="27"/>
                    <a:pt x="13" y="29"/>
                  </a:cubicBezTo>
                  <a:cubicBezTo>
                    <a:pt x="13" y="29"/>
                    <a:pt x="13" y="29"/>
                    <a:pt x="13" y="29"/>
                  </a:cubicBezTo>
                  <a:cubicBezTo>
                    <a:pt x="13" y="29"/>
                    <a:pt x="11" y="28"/>
                    <a:pt x="12" y="30"/>
                  </a:cubicBezTo>
                  <a:cubicBezTo>
                    <a:pt x="12" y="31"/>
                    <a:pt x="14" y="30"/>
                    <a:pt x="14" y="30"/>
                  </a:cubicBezTo>
                  <a:cubicBezTo>
                    <a:pt x="16" y="29"/>
                    <a:pt x="23" y="28"/>
                    <a:pt x="31" y="32"/>
                  </a:cubicBezTo>
                  <a:cubicBezTo>
                    <a:pt x="26" y="33"/>
                    <a:pt x="14" y="34"/>
                    <a:pt x="5" y="44"/>
                  </a:cubicBezTo>
                  <a:cubicBezTo>
                    <a:pt x="5" y="44"/>
                    <a:pt x="5" y="44"/>
                    <a:pt x="5" y="44"/>
                  </a:cubicBezTo>
                  <a:cubicBezTo>
                    <a:pt x="5" y="44"/>
                    <a:pt x="3" y="45"/>
                    <a:pt x="4" y="46"/>
                  </a:cubicBezTo>
                  <a:cubicBezTo>
                    <a:pt x="5" y="47"/>
                    <a:pt x="6" y="45"/>
                    <a:pt x="6" y="45"/>
                  </a:cubicBezTo>
                  <a:cubicBezTo>
                    <a:pt x="9" y="42"/>
                    <a:pt x="18" y="33"/>
                    <a:pt x="32" y="34"/>
                  </a:cubicBezTo>
                  <a:cubicBezTo>
                    <a:pt x="27" y="34"/>
                    <a:pt x="17" y="38"/>
                    <a:pt x="12" y="48"/>
                  </a:cubicBezTo>
                  <a:cubicBezTo>
                    <a:pt x="12" y="48"/>
                    <a:pt x="12" y="48"/>
                    <a:pt x="12" y="48"/>
                  </a:cubicBezTo>
                  <a:cubicBezTo>
                    <a:pt x="12" y="48"/>
                    <a:pt x="10" y="50"/>
                    <a:pt x="11" y="51"/>
                  </a:cubicBezTo>
                  <a:cubicBezTo>
                    <a:pt x="13" y="52"/>
                    <a:pt x="13" y="48"/>
                    <a:pt x="13" y="48"/>
                  </a:cubicBezTo>
                  <a:cubicBezTo>
                    <a:pt x="15" y="45"/>
                    <a:pt x="18" y="37"/>
                    <a:pt x="32" y="34"/>
                  </a:cubicBezTo>
                  <a:cubicBezTo>
                    <a:pt x="31" y="36"/>
                    <a:pt x="27" y="41"/>
                    <a:pt x="21" y="45"/>
                  </a:cubicBezTo>
                  <a:cubicBezTo>
                    <a:pt x="21" y="45"/>
                    <a:pt x="18" y="46"/>
                    <a:pt x="19" y="47"/>
                  </a:cubicBezTo>
                  <a:cubicBezTo>
                    <a:pt x="20" y="49"/>
                    <a:pt x="21" y="46"/>
                    <a:pt x="21" y="46"/>
                  </a:cubicBezTo>
                  <a:cubicBezTo>
                    <a:pt x="21" y="46"/>
                    <a:pt x="21" y="46"/>
                    <a:pt x="21" y="46"/>
                  </a:cubicBezTo>
                  <a:cubicBezTo>
                    <a:pt x="24" y="44"/>
                    <a:pt x="31" y="38"/>
                    <a:pt x="33" y="35"/>
                  </a:cubicBezTo>
                  <a:cubicBezTo>
                    <a:pt x="33" y="37"/>
                    <a:pt x="30" y="48"/>
                    <a:pt x="20" y="52"/>
                  </a:cubicBezTo>
                  <a:cubicBezTo>
                    <a:pt x="20" y="52"/>
                    <a:pt x="17" y="51"/>
                    <a:pt x="17" y="54"/>
                  </a:cubicBezTo>
                  <a:cubicBezTo>
                    <a:pt x="17" y="56"/>
                    <a:pt x="20" y="53"/>
                    <a:pt x="20" y="53"/>
                  </a:cubicBezTo>
                  <a:cubicBezTo>
                    <a:pt x="22" y="52"/>
                    <a:pt x="27" y="49"/>
                    <a:pt x="29" y="46"/>
                  </a:cubicBezTo>
                  <a:cubicBezTo>
                    <a:pt x="31" y="43"/>
                    <a:pt x="33" y="39"/>
                    <a:pt x="33" y="37"/>
                  </a:cubicBezTo>
                  <a:cubicBezTo>
                    <a:pt x="33" y="41"/>
                    <a:pt x="32" y="48"/>
                    <a:pt x="28" y="55"/>
                  </a:cubicBezTo>
                  <a:cubicBezTo>
                    <a:pt x="28" y="55"/>
                    <a:pt x="27" y="56"/>
                    <a:pt x="27" y="56"/>
                  </a:cubicBezTo>
                  <a:cubicBezTo>
                    <a:pt x="27" y="56"/>
                    <a:pt x="27" y="56"/>
                    <a:pt x="27" y="56"/>
                  </a:cubicBezTo>
                  <a:cubicBezTo>
                    <a:pt x="27" y="56"/>
                    <a:pt x="25" y="58"/>
                    <a:pt x="26" y="59"/>
                  </a:cubicBezTo>
                  <a:cubicBezTo>
                    <a:pt x="27" y="60"/>
                    <a:pt x="28" y="57"/>
                    <a:pt x="28" y="57"/>
                  </a:cubicBezTo>
                  <a:cubicBezTo>
                    <a:pt x="28" y="57"/>
                    <a:pt x="28" y="57"/>
                    <a:pt x="28" y="57"/>
                  </a:cubicBezTo>
                  <a:cubicBezTo>
                    <a:pt x="29" y="55"/>
                    <a:pt x="31" y="52"/>
                    <a:pt x="31" y="49"/>
                  </a:cubicBezTo>
                  <a:cubicBezTo>
                    <a:pt x="33" y="45"/>
                    <a:pt x="34" y="40"/>
                    <a:pt x="34" y="37"/>
                  </a:cubicBezTo>
                  <a:cubicBezTo>
                    <a:pt x="35" y="44"/>
                    <a:pt x="36" y="56"/>
                    <a:pt x="30" y="63"/>
                  </a:cubicBezTo>
                  <a:cubicBezTo>
                    <a:pt x="30" y="64"/>
                    <a:pt x="30" y="64"/>
                    <a:pt x="30" y="64"/>
                  </a:cubicBezTo>
                  <a:cubicBezTo>
                    <a:pt x="30" y="64"/>
                    <a:pt x="27" y="64"/>
                    <a:pt x="28" y="66"/>
                  </a:cubicBezTo>
                  <a:cubicBezTo>
                    <a:pt x="29" y="67"/>
                    <a:pt x="31" y="64"/>
                    <a:pt x="31" y="64"/>
                  </a:cubicBezTo>
                  <a:cubicBezTo>
                    <a:pt x="33" y="61"/>
                    <a:pt x="37" y="54"/>
                    <a:pt x="35" y="39"/>
                  </a:cubicBezTo>
                  <a:cubicBezTo>
                    <a:pt x="37" y="43"/>
                    <a:pt x="40" y="51"/>
                    <a:pt x="39" y="58"/>
                  </a:cubicBezTo>
                  <a:cubicBezTo>
                    <a:pt x="39" y="58"/>
                    <a:pt x="39" y="59"/>
                    <a:pt x="38" y="59"/>
                  </a:cubicBezTo>
                  <a:cubicBezTo>
                    <a:pt x="38" y="59"/>
                    <a:pt x="38" y="59"/>
                    <a:pt x="38" y="59"/>
                  </a:cubicBezTo>
                  <a:cubicBezTo>
                    <a:pt x="38" y="59"/>
                    <a:pt x="36" y="62"/>
                    <a:pt x="38" y="63"/>
                  </a:cubicBezTo>
                  <a:cubicBezTo>
                    <a:pt x="41" y="63"/>
                    <a:pt x="40" y="60"/>
                    <a:pt x="40" y="60"/>
                  </a:cubicBezTo>
                  <a:cubicBezTo>
                    <a:pt x="40" y="60"/>
                    <a:pt x="40" y="60"/>
                    <a:pt x="40" y="60"/>
                  </a:cubicBezTo>
                  <a:cubicBezTo>
                    <a:pt x="40" y="56"/>
                    <a:pt x="39" y="47"/>
                    <a:pt x="36" y="39"/>
                  </a:cubicBezTo>
                  <a:cubicBezTo>
                    <a:pt x="39" y="43"/>
                    <a:pt x="44" y="49"/>
                    <a:pt x="52" y="51"/>
                  </a:cubicBezTo>
                  <a:cubicBezTo>
                    <a:pt x="53" y="51"/>
                    <a:pt x="53" y="51"/>
                    <a:pt x="53" y="51"/>
                  </a:cubicBezTo>
                  <a:cubicBezTo>
                    <a:pt x="53" y="51"/>
                    <a:pt x="53" y="51"/>
                    <a:pt x="53" y="51"/>
                  </a:cubicBezTo>
                  <a:cubicBezTo>
                    <a:pt x="53" y="51"/>
                    <a:pt x="56" y="53"/>
                    <a:pt x="56" y="52"/>
                  </a:cubicBezTo>
                  <a:cubicBezTo>
                    <a:pt x="56" y="50"/>
                    <a:pt x="53" y="51"/>
                    <a:pt x="53" y="51"/>
                  </a:cubicBezTo>
                  <a:cubicBezTo>
                    <a:pt x="50" y="50"/>
                    <a:pt x="45" y="47"/>
                    <a:pt x="41" y="43"/>
                  </a:cubicBezTo>
                  <a:cubicBezTo>
                    <a:pt x="37" y="39"/>
                    <a:pt x="35" y="36"/>
                    <a:pt x="35" y="34"/>
                  </a:cubicBezTo>
                  <a:cubicBezTo>
                    <a:pt x="37" y="36"/>
                    <a:pt x="43" y="43"/>
                    <a:pt x="52" y="46"/>
                  </a:cubicBezTo>
                  <a:cubicBezTo>
                    <a:pt x="52" y="46"/>
                    <a:pt x="53" y="47"/>
                    <a:pt x="54" y="47"/>
                  </a:cubicBezTo>
                  <a:cubicBezTo>
                    <a:pt x="54" y="47"/>
                    <a:pt x="54" y="47"/>
                    <a:pt x="54" y="47"/>
                  </a:cubicBezTo>
                  <a:cubicBezTo>
                    <a:pt x="54" y="47"/>
                    <a:pt x="57" y="48"/>
                    <a:pt x="56" y="47"/>
                  </a:cubicBezTo>
                  <a:cubicBezTo>
                    <a:pt x="56" y="46"/>
                    <a:pt x="54" y="46"/>
                    <a:pt x="54" y="46"/>
                  </a:cubicBezTo>
                  <a:cubicBezTo>
                    <a:pt x="52" y="46"/>
                    <a:pt x="50" y="45"/>
                    <a:pt x="47" y="43"/>
                  </a:cubicBezTo>
                  <a:cubicBezTo>
                    <a:pt x="42" y="40"/>
                    <a:pt x="39" y="37"/>
                    <a:pt x="37" y="35"/>
                  </a:cubicBezTo>
                  <a:cubicBezTo>
                    <a:pt x="43" y="40"/>
                    <a:pt x="52" y="42"/>
                    <a:pt x="54" y="43"/>
                  </a:cubicBezTo>
                  <a:cubicBezTo>
                    <a:pt x="54" y="43"/>
                    <a:pt x="55" y="43"/>
                    <a:pt x="55" y="43"/>
                  </a:cubicBezTo>
                  <a:cubicBezTo>
                    <a:pt x="55" y="43"/>
                    <a:pt x="58" y="43"/>
                    <a:pt x="57" y="42"/>
                  </a:cubicBezTo>
                  <a:cubicBezTo>
                    <a:pt x="57" y="41"/>
                    <a:pt x="55" y="42"/>
                    <a:pt x="55" y="42"/>
                  </a:cubicBezTo>
                  <a:cubicBezTo>
                    <a:pt x="49" y="42"/>
                    <a:pt x="39" y="35"/>
                    <a:pt x="36" y="34"/>
                  </a:cubicBezTo>
                  <a:cubicBezTo>
                    <a:pt x="42" y="34"/>
                    <a:pt x="46" y="36"/>
                    <a:pt x="47" y="37"/>
                  </a:cubicBezTo>
                  <a:cubicBezTo>
                    <a:pt x="47" y="37"/>
                    <a:pt x="48" y="39"/>
                    <a:pt x="49" y="38"/>
                  </a:cubicBezTo>
                  <a:cubicBezTo>
                    <a:pt x="51" y="37"/>
                    <a:pt x="48" y="36"/>
                    <a:pt x="48" y="36"/>
                  </a:cubicBezTo>
                  <a:cubicBezTo>
                    <a:pt x="48" y="36"/>
                    <a:pt x="48" y="36"/>
                    <a:pt x="48" y="36"/>
                  </a:cubicBezTo>
                  <a:cubicBezTo>
                    <a:pt x="45" y="34"/>
                    <a:pt x="40" y="33"/>
                    <a:pt x="37" y="33"/>
                  </a:cubicBezTo>
                  <a:cubicBezTo>
                    <a:pt x="41" y="33"/>
                    <a:pt x="50" y="32"/>
                    <a:pt x="55" y="34"/>
                  </a:cubicBezTo>
                  <a:cubicBezTo>
                    <a:pt x="57" y="35"/>
                    <a:pt x="57" y="35"/>
                    <a:pt x="58" y="36"/>
                  </a:cubicBezTo>
                  <a:cubicBezTo>
                    <a:pt x="58" y="36"/>
                    <a:pt x="60" y="39"/>
                    <a:pt x="62" y="37"/>
                  </a:cubicBezTo>
                  <a:cubicBezTo>
                    <a:pt x="63" y="36"/>
                    <a:pt x="59" y="35"/>
                    <a:pt x="58" y="35"/>
                  </a:cubicBezTo>
                  <a:close/>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0" name="Freeform 48">
              <a:extLst>
                <a:ext uri="{FF2B5EF4-FFF2-40B4-BE49-F238E27FC236}">
                  <a16:creationId xmlns="" xmlns:a16="http://schemas.microsoft.com/office/drawing/2014/main" id="{07C7AAF2-C4E8-47A3-8CC9-2602093E7E19}"/>
                </a:ext>
              </a:extLst>
            </p:cNvPr>
            <p:cNvSpPr>
              <a:spLocks/>
            </p:cNvSpPr>
            <p:nvPr/>
          </p:nvSpPr>
          <p:spPr bwMode="auto">
            <a:xfrm flipH="1">
              <a:off x="1141413" y="6042025"/>
              <a:ext cx="3175" cy="0"/>
            </a:xfrm>
            <a:custGeom>
              <a:avLst/>
              <a:gdLst>
                <a:gd name="T0" fmla="*/ 2 w 2"/>
                <a:gd name="T1" fmla="*/ 0 w 2"/>
                <a:gd name="T2" fmla="*/ 2 w 2"/>
              </a:gdLst>
              <a:ahLst/>
              <a:cxnLst>
                <a:cxn ang="0">
                  <a:pos x="T0" y="0"/>
                </a:cxn>
                <a:cxn ang="0">
                  <a:pos x="T1" y="0"/>
                </a:cxn>
                <a:cxn ang="0">
                  <a:pos x="T2" y="0"/>
                </a:cxn>
              </a:cxnLst>
              <a:rect l="0" t="0" r="r" b="b"/>
              <a:pathLst>
                <a:path w="2">
                  <a:moveTo>
                    <a:pt x="2" y="0"/>
                  </a:moveTo>
                  <a:lnTo>
                    <a:pt x="0" y="0"/>
                  </a:lnTo>
                  <a:lnTo>
                    <a:pt x="2" y="0"/>
                  </a:lnTo>
                  <a:close/>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1" name="Freeform 49">
              <a:extLst>
                <a:ext uri="{FF2B5EF4-FFF2-40B4-BE49-F238E27FC236}">
                  <a16:creationId xmlns="" xmlns:a16="http://schemas.microsoft.com/office/drawing/2014/main" id="{888C1A60-32B7-40C1-9466-50F8CADCD209}"/>
                </a:ext>
              </a:extLst>
            </p:cNvPr>
            <p:cNvSpPr>
              <a:spLocks/>
            </p:cNvSpPr>
            <p:nvPr/>
          </p:nvSpPr>
          <p:spPr bwMode="auto">
            <a:xfrm flipH="1">
              <a:off x="1141413" y="6042025"/>
              <a:ext cx="3175" cy="0"/>
            </a:xfrm>
            <a:custGeom>
              <a:avLst/>
              <a:gdLst>
                <a:gd name="T0" fmla="*/ 2 w 2"/>
                <a:gd name="T1" fmla="*/ 0 w 2"/>
                <a:gd name="T2" fmla="*/ 2 w 2"/>
              </a:gdLst>
              <a:ahLst/>
              <a:cxnLst>
                <a:cxn ang="0">
                  <a:pos x="T0" y="0"/>
                </a:cxn>
                <a:cxn ang="0">
                  <a:pos x="T1" y="0"/>
                </a:cxn>
                <a:cxn ang="0">
                  <a:pos x="T2" y="0"/>
                </a:cxn>
              </a:cxnLst>
              <a:rect l="0" t="0" r="r" b="b"/>
              <a:pathLst>
                <a:path w="2">
                  <a:moveTo>
                    <a:pt x="2" y="0"/>
                  </a:moveTo>
                  <a:lnTo>
                    <a:pt x="0" y="0"/>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2" name="Freeform 50">
              <a:extLst>
                <a:ext uri="{FF2B5EF4-FFF2-40B4-BE49-F238E27FC236}">
                  <a16:creationId xmlns="" xmlns:a16="http://schemas.microsoft.com/office/drawing/2014/main" id="{C2EDE601-A63F-4087-9FD3-AA56A309375C}"/>
                </a:ext>
              </a:extLst>
            </p:cNvPr>
            <p:cNvSpPr>
              <a:spLocks/>
            </p:cNvSpPr>
            <p:nvPr/>
          </p:nvSpPr>
          <p:spPr bwMode="auto">
            <a:xfrm flipH="1">
              <a:off x="1130300" y="6021388"/>
              <a:ext cx="71438" cy="76200"/>
            </a:xfrm>
            <a:custGeom>
              <a:avLst/>
              <a:gdLst>
                <a:gd name="T0" fmla="*/ 16 w 25"/>
                <a:gd name="T1" fmla="*/ 0 h 27"/>
                <a:gd name="T2" fmla="*/ 12 w 25"/>
                <a:gd name="T3" fmla="*/ 0 h 27"/>
                <a:gd name="T4" fmla="*/ 6 w 25"/>
                <a:gd name="T5" fmla="*/ 5 h 27"/>
                <a:gd name="T6" fmla="*/ 1 w 25"/>
                <a:gd name="T7" fmla="*/ 8 h 27"/>
                <a:gd name="T8" fmla="*/ 0 w 25"/>
                <a:gd name="T9" fmla="*/ 14 h 27"/>
                <a:gd name="T10" fmla="*/ 2 w 25"/>
                <a:gd name="T11" fmla="*/ 27 h 27"/>
                <a:gd name="T12" fmla="*/ 3 w 25"/>
                <a:gd name="T13" fmla="*/ 12 h 27"/>
                <a:gd name="T14" fmla="*/ 4 w 25"/>
                <a:gd name="T15" fmla="*/ 11 h 27"/>
                <a:gd name="T16" fmla="*/ 10 w 25"/>
                <a:gd name="T17" fmla="*/ 27 h 27"/>
                <a:gd name="T18" fmla="*/ 8 w 25"/>
                <a:gd name="T19" fmla="*/ 10 h 27"/>
                <a:gd name="T20" fmla="*/ 9 w 25"/>
                <a:gd name="T21" fmla="*/ 9 h 27"/>
                <a:gd name="T22" fmla="*/ 19 w 25"/>
                <a:gd name="T23" fmla="*/ 16 h 27"/>
                <a:gd name="T24" fmla="*/ 11 w 25"/>
                <a:gd name="T25" fmla="*/ 7 h 27"/>
                <a:gd name="T26" fmla="*/ 11 w 25"/>
                <a:gd name="T27" fmla="*/ 4 h 27"/>
                <a:gd name="T28" fmla="*/ 20 w 25"/>
                <a:gd name="T29" fmla="*/ 7 h 27"/>
                <a:gd name="T30" fmla="*/ 13 w 25"/>
                <a:gd name="T31" fmla="*/ 2 h 27"/>
                <a:gd name="T32" fmla="*/ 22 w 25"/>
                <a:gd name="T33" fmla="*/ 1 h 27"/>
                <a:gd name="T34" fmla="*/ 25 w 25"/>
                <a:gd name="T35" fmla="*/ 1 h 27"/>
                <a:gd name="T36" fmla="*/ 20 w 25"/>
                <a:gd name="T37" fmla="*/ 0 h 27"/>
                <a:gd name="T38" fmla="*/ 16 w 25"/>
                <a:gd name="T39"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 h="27">
                  <a:moveTo>
                    <a:pt x="16" y="0"/>
                  </a:moveTo>
                  <a:cubicBezTo>
                    <a:pt x="14" y="0"/>
                    <a:pt x="13" y="0"/>
                    <a:pt x="12" y="0"/>
                  </a:cubicBezTo>
                  <a:cubicBezTo>
                    <a:pt x="10" y="1"/>
                    <a:pt x="8" y="3"/>
                    <a:pt x="6" y="5"/>
                  </a:cubicBezTo>
                  <a:cubicBezTo>
                    <a:pt x="5" y="7"/>
                    <a:pt x="3" y="6"/>
                    <a:pt x="1" y="8"/>
                  </a:cubicBezTo>
                  <a:cubicBezTo>
                    <a:pt x="0" y="9"/>
                    <a:pt x="0" y="11"/>
                    <a:pt x="0" y="14"/>
                  </a:cubicBezTo>
                  <a:cubicBezTo>
                    <a:pt x="0" y="18"/>
                    <a:pt x="0" y="22"/>
                    <a:pt x="2" y="27"/>
                  </a:cubicBezTo>
                  <a:cubicBezTo>
                    <a:pt x="2" y="25"/>
                    <a:pt x="0" y="14"/>
                    <a:pt x="3" y="12"/>
                  </a:cubicBezTo>
                  <a:cubicBezTo>
                    <a:pt x="4" y="11"/>
                    <a:pt x="4" y="11"/>
                    <a:pt x="4" y="11"/>
                  </a:cubicBezTo>
                  <a:cubicBezTo>
                    <a:pt x="6" y="11"/>
                    <a:pt x="6" y="22"/>
                    <a:pt x="10" y="27"/>
                  </a:cubicBezTo>
                  <a:cubicBezTo>
                    <a:pt x="10" y="27"/>
                    <a:pt x="6" y="12"/>
                    <a:pt x="8" y="10"/>
                  </a:cubicBezTo>
                  <a:cubicBezTo>
                    <a:pt x="8" y="10"/>
                    <a:pt x="9" y="9"/>
                    <a:pt x="9" y="9"/>
                  </a:cubicBezTo>
                  <a:cubicBezTo>
                    <a:pt x="12" y="9"/>
                    <a:pt x="17" y="13"/>
                    <a:pt x="19" y="16"/>
                  </a:cubicBezTo>
                  <a:cubicBezTo>
                    <a:pt x="19" y="16"/>
                    <a:pt x="17" y="11"/>
                    <a:pt x="11" y="7"/>
                  </a:cubicBezTo>
                  <a:cubicBezTo>
                    <a:pt x="9" y="5"/>
                    <a:pt x="10" y="4"/>
                    <a:pt x="11" y="4"/>
                  </a:cubicBezTo>
                  <a:cubicBezTo>
                    <a:pt x="14" y="4"/>
                    <a:pt x="18" y="5"/>
                    <a:pt x="20" y="7"/>
                  </a:cubicBezTo>
                  <a:cubicBezTo>
                    <a:pt x="18" y="5"/>
                    <a:pt x="14" y="3"/>
                    <a:pt x="13" y="2"/>
                  </a:cubicBezTo>
                  <a:cubicBezTo>
                    <a:pt x="13" y="2"/>
                    <a:pt x="18" y="1"/>
                    <a:pt x="22" y="1"/>
                  </a:cubicBezTo>
                  <a:cubicBezTo>
                    <a:pt x="23" y="1"/>
                    <a:pt x="24" y="1"/>
                    <a:pt x="25" y="1"/>
                  </a:cubicBezTo>
                  <a:cubicBezTo>
                    <a:pt x="23" y="0"/>
                    <a:pt x="21" y="0"/>
                    <a:pt x="20" y="0"/>
                  </a:cubicBezTo>
                  <a:cubicBezTo>
                    <a:pt x="18" y="0"/>
                    <a:pt x="17" y="0"/>
                    <a:pt x="16"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3" name="Freeform 51">
              <a:extLst>
                <a:ext uri="{FF2B5EF4-FFF2-40B4-BE49-F238E27FC236}">
                  <a16:creationId xmlns="" xmlns:a16="http://schemas.microsoft.com/office/drawing/2014/main" id="{7FDF8390-663E-4743-AFFD-62D4325564AC}"/>
                </a:ext>
              </a:extLst>
            </p:cNvPr>
            <p:cNvSpPr>
              <a:spLocks/>
            </p:cNvSpPr>
            <p:nvPr/>
          </p:nvSpPr>
          <p:spPr bwMode="auto">
            <a:xfrm flipH="1">
              <a:off x="912813" y="5989638"/>
              <a:ext cx="84138" cy="68263"/>
            </a:xfrm>
            <a:custGeom>
              <a:avLst/>
              <a:gdLst>
                <a:gd name="T0" fmla="*/ 15 w 30"/>
                <a:gd name="T1" fmla="*/ 0 h 24"/>
                <a:gd name="T2" fmla="*/ 0 w 30"/>
                <a:gd name="T3" fmla="*/ 5 h 24"/>
                <a:gd name="T4" fmla="*/ 10 w 30"/>
                <a:gd name="T5" fmla="*/ 3 h 24"/>
                <a:gd name="T6" fmla="*/ 14 w 30"/>
                <a:gd name="T7" fmla="*/ 4 h 24"/>
                <a:gd name="T8" fmla="*/ 2 w 30"/>
                <a:gd name="T9" fmla="*/ 14 h 24"/>
                <a:gd name="T10" fmla="*/ 16 w 30"/>
                <a:gd name="T11" fmla="*/ 7 h 24"/>
                <a:gd name="T12" fmla="*/ 17 w 30"/>
                <a:gd name="T13" fmla="*/ 7 h 24"/>
                <a:gd name="T14" fmla="*/ 16 w 30"/>
                <a:gd name="T15" fmla="*/ 18 h 24"/>
                <a:gd name="T16" fmla="*/ 21 w 30"/>
                <a:gd name="T17" fmla="*/ 9 h 24"/>
                <a:gd name="T18" fmla="*/ 22 w 30"/>
                <a:gd name="T19" fmla="*/ 9 h 24"/>
                <a:gd name="T20" fmla="*/ 23 w 30"/>
                <a:gd name="T21" fmla="*/ 19 h 24"/>
                <a:gd name="T22" fmla="*/ 26 w 30"/>
                <a:gd name="T23" fmla="*/ 11 h 24"/>
                <a:gd name="T24" fmla="*/ 30 w 30"/>
                <a:gd name="T25" fmla="*/ 24 h 24"/>
                <a:gd name="T26" fmla="*/ 30 w 30"/>
                <a:gd name="T27" fmla="*/ 23 h 24"/>
                <a:gd name="T28" fmla="*/ 29 w 30"/>
                <a:gd name="T29" fmla="*/ 18 h 24"/>
                <a:gd name="T30" fmla="*/ 22 w 30"/>
                <a:gd name="T31" fmla="*/ 5 h 24"/>
                <a:gd name="T32" fmla="*/ 22 w 30"/>
                <a:gd name="T33" fmla="*/ 5 h 24"/>
                <a:gd name="T34" fmla="*/ 22 w 30"/>
                <a:gd name="T35" fmla="*/ 5 h 24"/>
                <a:gd name="T36" fmla="*/ 18 w 30"/>
                <a:gd name="T37" fmla="*/ 1 h 24"/>
                <a:gd name="T38" fmla="*/ 15 w 30"/>
                <a:gd name="T3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0" h="24">
                  <a:moveTo>
                    <a:pt x="15" y="0"/>
                  </a:moveTo>
                  <a:cubicBezTo>
                    <a:pt x="11" y="0"/>
                    <a:pt x="5" y="2"/>
                    <a:pt x="0" y="5"/>
                  </a:cubicBezTo>
                  <a:cubicBezTo>
                    <a:pt x="1" y="5"/>
                    <a:pt x="6" y="3"/>
                    <a:pt x="10" y="3"/>
                  </a:cubicBezTo>
                  <a:cubicBezTo>
                    <a:pt x="12" y="3"/>
                    <a:pt x="13" y="3"/>
                    <a:pt x="14" y="4"/>
                  </a:cubicBezTo>
                  <a:cubicBezTo>
                    <a:pt x="14" y="4"/>
                    <a:pt x="8" y="6"/>
                    <a:pt x="2" y="14"/>
                  </a:cubicBezTo>
                  <a:cubicBezTo>
                    <a:pt x="3" y="13"/>
                    <a:pt x="12" y="7"/>
                    <a:pt x="16" y="7"/>
                  </a:cubicBezTo>
                  <a:cubicBezTo>
                    <a:pt x="16" y="7"/>
                    <a:pt x="16" y="7"/>
                    <a:pt x="17" y="7"/>
                  </a:cubicBezTo>
                  <a:cubicBezTo>
                    <a:pt x="20" y="9"/>
                    <a:pt x="16" y="18"/>
                    <a:pt x="16" y="18"/>
                  </a:cubicBezTo>
                  <a:cubicBezTo>
                    <a:pt x="16" y="18"/>
                    <a:pt x="21" y="12"/>
                    <a:pt x="21" y="9"/>
                  </a:cubicBezTo>
                  <a:cubicBezTo>
                    <a:pt x="22" y="9"/>
                    <a:pt x="22" y="9"/>
                    <a:pt x="22" y="9"/>
                  </a:cubicBezTo>
                  <a:cubicBezTo>
                    <a:pt x="23" y="9"/>
                    <a:pt x="24" y="14"/>
                    <a:pt x="23" y="19"/>
                  </a:cubicBezTo>
                  <a:cubicBezTo>
                    <a:pt x="23" y="19"/>
                    <a:pt x="26" y="14"/>
                    <a:pt x="26" y="11"/>
                  </a:cubicBezTo>
                  <a:cubicBezTo>
                    <a:pt x="26" y="11"/>
                    <a:pt x="29" y="17"/>
                    <a:pt x="30" y="24"/>
                  </a:cubicBezTo>
                  <a:cubicBezTo>
                    <a:pt x="30" y="24"/>
                    <a:pt x="30" y="24"/>
                    <a:pt x="30" y="23"/>
                  </a:cubicBezTo>
                  <a:cubicBezTo>
                    <a:pt x="30" y="21"/>
                    <a:pt x="29" y="19"/>
                    <a:pt x="29" y="18"/>
                  </a:cubicBezTo>
                  <a:cubicBezTo>
                    <a:pt x="29" y="7"/>
                    <a:pt x="25" y="5"/>
                    <a:pt x="22" y="5"/>
                  </a:cubicBezTo>
                  <a:cubicBezTo>
                    <a:pt x="22" y="5"/>
                    <a:pt x="22" y="5"/>
                    <a:pt x="22" y="5"/>
                  </a:cubicBezTo>
                  <a:cubicBezTo>
                    <a:pt x="22" y="5"/>
                    <a:pt x="22" y="5"/>
                    <a:pt x="22" y="5"/>
                  </a:cubicBezTo>
                  <a:cubicBezTo>
                    <a:pt x="20" y="5"/>
                    <a:pt x="20" y="3"/>
                    <a:pt x="18" y="1"/>
                  </a:cubicBezTo>
                  <a:cubicBezTo>
                    <a:pt x="17" y="0"/>
                    <a:pt x="16" y="0"/>
                    <a:pt x="15"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4" name="Freeform 52">
              <a:extLst>
                <a:ext uri="{FF2B5EF4-FFF2-40B4-BE49-F238E27FC236}">
                  <a16:creationId xmlns="" xmlns:a16="http://schemas.microsoft.com/office/drawing/2014/main" id="{2506834D-D3E0-424D-8461-7F5881258BDD}"/>
                </a:ext>
              </a:extLst>
            </p:cNvPr>
            <p:cNvSpPr>
              <a:spLocks/>
            </p:cNvSpPr>
            <p:nvPr/>
          </p:nvSpPr>
          <p:spPr bwMode="auto">
            <a:xfrm flipH="1">
              <a:off x="844550" y="6161088"/>
              <a:ext cx="58738" cy="104775"/>
            </a:xfrm>
            <a:custGeom>
              <a:avLst/>
              <a:gdLst>
                <a:gd name="T0" fmla="*/ 8 w 21"/>
                <a:gd name="T1" fmla="*/ 0 h 37"/>
                <a:gd name="T2" fmla="*/ 16 w 21"/>
                <a:gd name="T3" fmla="*/ 13 h 37"/>
                <a:gd name="T4" fmla="*/ 15 w 21"/>
                <a:gd name="T5" fmla="*/ 14 h 37"/>
                <a:gd name="T6" fmla="*/ 15 w 21"/>
                <a:gd name="T7" fmla="*/ 14 h 37"/>
                <a:gd name="T8" fmla="*/ 1 w 21"/>
                <a:gd name="T9" fmla="*/ 5 h 37"/>
                <a:gd name="T10" fmla="*/ 14 w 21"/>
                <a:gd name="T11" fmla="*/ 19 h 37"/>
                <a:gd name="T12" fmla="*/ 10 w 21"/>
                <a:gd name="T13" fmla="*/ 21 h 37"/>
                <a:gd name="T14" fmla="*/ 3 w 21"/>
                <a:gd name="T15" fmla="*/ 20 h 37"/>
                <a:gd name="T16" fmla="*/ 13 w 21"/>
                <a:gd name="T17" fmla="*/ 24 h 37"/>
                <a:gd name="T18" fmla="*/ 13 w 21"/>
                <a:gd name="T19" fmla="*/ 24 h 37"/>
                <a:gd name="T20" fmla="*/ 15 w 21"/>
                <a:gd name="T21" fmla="*/ 25 h 37"/>
                <a:gd name="T22" fmla="*/ 6 w 21"/>
                <a:gd name="T23" fmla="*/ 27 h 37"/>
                <a:gd name="T24" fmla="*/ 0 w 21"/>
                <a:gd name="T25" fmla="*/ 27 h 37"/>
                <a:gd name="T26" fmla="*/ 11 w 21"/>
                <a:gd name="T27" fmla="*/ 30 h 37"/>
                <a:gd name="T28" fmla="*/ 13 w 21"/>
                <a:gd name="T29" fmla="*/ 30 h 37"/>
                <a:gd name="T30" fmla="*/ 13 w 21"/>
                <a:gd name="T31" fmla="*/ 30 h 37"/>
                <a:gd name="T32" fmla="*/ 15 w 21"/>
                <a:gd name="T33" fmla="*/ 30 h 37"/>
                <a:gd name="T34" fmla="*/ 5 w 21"/>
                <a:gd name="T35" fmla="*/ 37 h 37"/>
                <a:gd name="T36" fmla="*/ 19 w 21"/>
                <a:gd name="T37" fmla="*/ 29 h 37"/>
                <a:gd name="T38" fmla="*/ 19 w 21"/>
                <a:gd name="T39" fmla="*/ 28 h 37"/>
                <a:gd name="T40" fmla="*/ 19 w 21"/>
                <a:gd name="T41" fmla="*/ 25 h 37"/>
                <a:gd name="T42" fmla="*/ 20 w 21"/>
                <a:gd name="T43" fmla="*/ 23 h 37"/>
                <a:gd name="T44" fmla="*/ 21 w 21"/>
                <a:gd name="T45" fmla="*/ 20 h 37"/>
                <a:gd name="T46" fmla="*/ 16 w 21"/>
                <a:gd name="T47" fmla="*/ 9 h 37"/>
                <a:gd name="T48" fmla="*/ 8 w 21"/>
                <a:gd name="T49"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1" h="37">
                  <a:moveTo>
                    <a:pt x="8" y="0"/>
                  </a:moveTo>
                  <a:cubicBezTo>
                    <a:pt x="9" y="1"/>
                    <a:pt x="15" y="8"/>
                    <a:pt x="16" y="13"/>
                  </a:cubicBezTo>
                  <a:cubicBezTo>
                    <a:pt x="16" y="14"/>
                    <a:pt x="16" y="14"/>
                    <a:pt x="15" y="14"/>
                  </a:cubicBezTo>
                  <a:cubicBezTo>
                    <a:pt x="15" y="14"/>
                    <a:pt x="15" y="14"/>
                    <a:pt x="15" y="14"/>
                  </a:cubicBezTo>
                  <a:cubicBezTo>
                    <a:pt x="13" y="11"/>
                    <a:pt x="8" y="7"/>
                    <a:pt x="1" y="5"/>
                  </a:cubicBezTo>
                  <a:cubicBezTo>
                    <a:pt x="1" y="5"/>
                    <a:pt x="14" y="15"/>
                    <a:pt x="14" y="19"/>
                  </a:cubicBezTo>
                  <a:cubicBezTo>
                    <a:pt x="14" y="20"/>
                    <a:pt x="12" y="21"/>
                    <a:pt x="10" y="21"/>
                  </a:cubicBezTo>
                  <a:cubicBezTo>
                    <a:pt x="7" y="21"/>
                    <a:pt x="3" y="20"/>
                    <a:pt x="3" y="20"/>
                  </a:cubicBezTo>
                  <a:cubicBezTo>
                    <a:pt x="3" y="20"/>
                    <a:pt x="9" y="24"/>
                    <a:pt x="13" y="24"/>
                  </a:cubicBezTo>
                  <a:cubicBezTo>
                    <a:pt x="13" y="24"/>
                    <a:pt x="13" y="24"/>
                    <a:pt x="13" y="24"/>
                  </a:cubicBezTo>
                  <a:cubicBezTo>
                    <a:pt x="13" y="24"/>
                    <a:pt x="16" y="24"/>
                    <a:pt x="15" y="25"/>
                  </a:cubicBezTo>
                  <a:cubicBezTo>
                    <a:pt x="15" y="26"/>
                    <a:pt x="10" y="27"/>
                    <a:pt x="6" y="27"/>
                  </a:cubicBezTo>
                  <a:cubicBezTo>
                    <a:pt x="4" y="27"/>
                    <a:pt x="2" y="27"/>
                    <a:pt x="0" y="27"/>
                  </a:cubicBezTo>
                  <a:cubicBezTo>
                    <a:pt x="1" y="27"/>
                    <a:pt x="6" y="30"/>
                    <a:pt x="11" y="30"/>
                  </a:cubicBezTo>
                  <a:cubicBezTo>
                    <a:pt x="11" y="30"/>
                    <a:pt x="12" y="30"/>
                    <a:pt x="13" y="30"/>
                  </a:cubicBezTo>
                  <a:cubicBezTo>
                    <a:pt x="13" y="30"/>
                    <a:pt x="13" y="30"/>
                    <a:pt x="13" y="30"/>
                  </a:cubicBezTo>
                  <a:cubicBezTo>
                    <a:pt x="14" y="30"/>
                    <a:pt x="15" y="30"/>
                    <a:pt x="15" y="30"/>
                  </a:cubicBezTo>
                  <a:cubicBezTo>
                    <a:pt x="15" y="31"/>
                    <a:pt x="9" y="36"/>
                    <a:pt x="5" y="37"/>
                  </a:cubicBezTo>
                  <a:cubicBezTo>
                    <a:pt x="13" y="36"/>
                    <a:pt x="19" y="31"/>
                    <a:pt x="19" y="29"/>
                  </a:cubicBezTo>
                  <a:cubicBezTo>
                    <a:pt x="19" y="29"/>
                    <a:pt x="19" y="29"/>
                    <a:pt x="19" y="28"/>
                  </a:cubicBezTo>
                  <a:cubicBezTo>
                    <a:pt x="19" y="27"/>
                    <a:pt x="19" y="26"/>
                    <a:pt x="19" y="25"/>
                  </a:cubicBezTo>
                  <a:cubicBezTo>
                    <a:pt x="19" y="25"/>
                    <a:pt x="19" y="24"/>
                    <a:pt x="20" y="23"/>
                  </a:cubicBezTo>
                  <a:cubicBezTo>
                    <a:pt x="21" y="23"/>
                    <a:pt x="21" y="21"/>
                    <a:pt x="21" y="20"/>
                  </a:cubicBezTo>
                  <a:cubicBezTo>
                    <a:pt x="21" y="17"/>
                    <a:pt x="20" y="14"/>
                    <a:pt x="16" y="9"/>
                  </a:cubicBezTo>
                  <a:cubicBezTo>
                    <a:pt x="14" y="6"/>
                    <a:pt x="12" y="3"/>
                    <a:pt x="8"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5" name="Freeform 53">
              <a:extLst>
                <a:ext uri="{FF2B5EF4-FFF2-40B4-BE49-F238E27FC236}">
                  <a16:creationId xmlns="" xmlns:a16="http://schemas.microsoft.com/office/drawing/2014/main" id="{B6CB4C2A-B9CE-474B-9236-EF773C2ADC94}"/>
                </a:ext>
              </a:extLst>
            </p:cNvPr>
            <p:cNvSpPr>
              <a:spLocks/>
            </p:cNvSpPr>
            <p:nvPr/>
          </p:nvSpPr>
          <p:spPr bwMode="auto">
            <a:xfrm flipH="1">
              <a:off x="952500" y="6319838"/>
              <a:ext cx="90488" cy="63500"/>
            </a:xfrm>
            <a:custGeom>
              <a:avLst/>
              <a:gdLst>
                <a:gd name="T0" fmla="*/ 11 w 32"/>
                <a:gd name="T1" fmla="*/ 0 h 22"/>
                <a:gd name="T2" fmla="*/ 14 w 32"/>
                <a:gd name="T3" fmla="*/ 13 h 22"/>
                <a:gd name="T4" fmla="*/ 13 w 32"/>
                <a:gd name="T5" fmla="*/ 18 h 22"/>
                <a:gd name="T6" fmla="*/ 0 w 32"/>
                <a:gd name="T7" fmla="*/ 4 h 22"/>
                <a:gd name="T8" fmla="*/ 9 w 32"/>
                <a:gd name="T9" fmla="*/ 19 h 22"/>
                <a:gd name="T10" fmla="*/ 0 w 32"/>
                <a:gd name="T11" fmla="*/ 14 h 22"/>
                <a:gd name="T12" fmla="*/ 14 w 32"/>
                <a:gd name="T13" fmla="*/ 22 h 22"/>
                <a:gd name="T14" fmla="*/ 15 w 32"/>
                <a:gd name="T15" fmla="*/ 22 h 22"/>
                <a:gd name="T16" fmla="*/ 20 w 32"/>
                <a:gd name="T17" fmla="*/ 19 h 22"/>
                <a:gd name="T18" fmla="*/ 21 w 32"/>
                <a:gd name="T19" fmla="*/ 19 h 22"/>
                <a:gd name="T20" fmla="*/ 22 w 32"/>
                <a:gd name="T21" fmla="*/ 19 h 22"/>
                <a:gd name="T22" fmla="*/ 31 w 32"/>
                <a:gd name="T23" fmla="*/ 9 h 22"/>
                <a:gd name="T24" fmla="*/ 32 w 32"/>
                <a:gd name="T25" fmla="*/ 3 h 22"/>
                <a:gd name="T26" fmla="*/ 26 w 32"/>
                <a:gd name="T27" fmla="*/ 14 h 22"/>
                <a:gd name="T28" fmla="*/ 27 w 32"/>
                <a:gd name="T29" fmla="*/ 2 h 22"/>
                <a:gd name="T30" fmla="*/ 21 w 32"/>
                <a:gd name="T31" fmla="*/ 14 h 22"/>
                <a:gd name="T32" fmla="*/ 21 w 32"/>
                <a:gd name="T33" fmla="*/ 14 h 22"/>
                <a:gd name="T34" fmla="*/ 19 w 32"/>
                <a:gd name="T35" fmla="*/ 2 h 22"/>
                <a:gd name="T36" fmla="*/ 17 w 32"/>
                <a:gd name="T37" fmla="*/ 15 h 22"/>
                <a:gd name="T38" fmla="*/ 17 w 32"/>
                <a:gd name="T39" fmla="*/ 15 h 22"/>
                <a:gd name="T40" fmla="*/ 11 w 32"/>
                <a:gd name="T41"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2" h="22">
                  <a:moveTo>
                    <a:pt x="11" y="0"/>
                  </a:moveTo>
                  <a:cubicBezTo>
                    <a:pt x="11" y="2"/>
                    <a:pt x="13" y="9"/>
                    <a:pt x="14" y="13"/>
                  </a:cubicBezTo>
                  <a:cubicBezTo>
                    <a:pt x="14" y="16"/>
                    <a:pt x="13" y="18"/>
                    <a:pt x="13" y="18"/>
                  </a:cubicBezTo>
                  <a:cubicBezTo>
                    <a:pt x="8" y="17"/>
                    <a:pt x="0" y="4"/>
                    <a:pt x="0" y="4"/>
                  </a:cubicBezTo>
                  <a:cubicBezTo>
                    <a:pt x="2" y="13"/>
                    <a:pt x="9" y="19"/>
                    <a:pt x="9" y="19"/>
                  </a:cubicBezTo>
                  <a:cubicBezTo>
                    <a:pt x="5" y="18"/>
                    <a:pt x="0" y="14"/>
                    <a:pt x="0" y="14"/>
                  </a:cubicBezTo>
                  <a:cubicBezTo>
                    <a:pt x="5" y="19"/>
                    <a:pt x="11" y="22"/>
                    <a:pt x="14" y="22"/>
                  </a:cubicBezTo>
                  <a:cubicBezTo>
                    <a:pt x="15" y="22"/>
                    <a:pt x="15" y="22"/>
                    <a:pt x="15" y="22"/>
                  </a:cubicBezTo>
                  <a:cubicBezTo>
                    <a:pt x="18" y="21"/>
                    <a:pt x="18" y="19"/>
                    <a:pt x="20" y="19"/>
                  </a:cubicBezTo>
                  <a:cubicBezTo>
                    <a:pt x="20" y="19"/>
                    <a:pt x="20" y="19"/>
                    <a:pt x="21" y="19"/>
                  </a:cubicBezTo>
                  <a:cubicBezTo>
                    <a:pt x="21" y="19"/>
                    <a:pt x="21" y="19"/>
                    <a:pt x="22" y="19"/>
                  </a:cubicBezTo>
                  <a:cubicBezTo>
                    <a:pt x="24" y="19"/>
                    <a:pt x="28" y="17"/>
                    <a:pt x="31" y="9"/>
                  </a:cubicBezTo>
                  <a:cubicBezTo>
                    <a:pt x="31" y="7"/>
                    <a:pt x="32" y="5"/>
                    <a:pt x="32" y="3"/>
                  </a:cubicBezTo>
                  <a:cubicBezTo>
                    <a:pt x="31" y="7"/>
                    <a:pt x="26" y="14"/>
                    <a:pt x="26" y="14"/>
                  </a:cubicBezTo>
                  <a:cubicBezTo>
                    <a:pt x="27" y="12"/>
                    <a:pt x="27" y="4"/>
                    <a:pt x="27" y="2"/>
                  </a:cubicBezTo>
                  <a:cubicBezTo>
                    <a:pt x="27" y="6"/>
                    <a:pt x="23" y="14"/>
                    <a:pt x="21" y="14"/>
                  </a:cubicBezTo>
                  <a:cubicBezTo>
                    <a:pt x="21" y="14"/>
                    <a:pt x="21" y="14"/>
                    <a:pt x="21" y="14"/>
                  </a:cubicBezTo>
                  <a:cubicBezTo>
                    <a:pt x="20" y="14"/>
                    <a:pt x="19" y="4"/>
                    <a:pt x="19" y="2"/>
                  </a:cubicBezTo>
                  <a:cubicBezTo>
                    <a:pt x="19" y="4"/>
                    <a:pt x="19" y="15"/>
                    <a:pt x="17" y="15"/>
                  </a:cubicBezTo>
                  <a:cubicBezTo>
                    <a:pt x="17" y="15"/>
                    <a:pt x="17" y="15"/>
                    <a:pt x="17" y="15"/>
                  </a:cubicBezTo>
                  <a:cubicBezTo>
                    <a:pt x="15" y="14"/>
                    <a:pt x="12" y="3"/>
                    <a:pt x="11"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6" name="Freeform 54">
              <a:extLst>
                <a:ext uri="{FF2B5EF4-FFF2-40B4-BE49-F238E27FC236}">
                  <a16:creationId xmlns="" xmlns:a16="http://schemas.microsoft.com/office/drawing/2014/main" id="{C0411C29-EDC1-4EE0-B71D-3042E33AB51C}"/>
                </a:ext>
              </a:extLst>
            </p:cNvPr>
            <p:cNvSpPr>
              <a:spLocks/>
            </p:cNvSpPr>
            <p:nvPr/>
          </p:nvSpPr>
          <p:spPr bwMode="auto">
            <a:xfrm flipH="1">
              <a:off x="1166813" y="6261100"/>
              <a:ext cx="6350" cy="0"/>
            </a:xfrm>
            <a:custGeom>
              <a:avLst/>
              <a:gdLst>
                <a:gd name="T0" fmla="*/ 2 w 2"/>
                <a:gd name="T1" fmla="*/ 0 w 2"/>
                <a:gd name="T2" fmla="*/ 2 w 2"/>
              </a:gdLst>
              <a:ahLst/>
              <a:cxnLst>
                <a:cxn ang="0">
                  <a:pos x="T0" y="0"/>
                </a:cxn>
                <a:cxn ang="0">
                  <a:pos x="T1" y="0"/>
                </a:cxn>
                <a:cxn ang="0">
                  <a:pos x="T2" y="0"/>
                </a:cxn>
              </a:cxnLst>
              <a:rect l="0" t="0" r="r" b="b"/>
              <a:pathLst>
                <a:path w="2">
                  <a:moveTo>
                    <a:pt x="2" y="0"/>
                  </a:moveTo>
                  <a:cubicBezTo>
                    <a:pt x="2" y="0"/>
                    <a:pt x="1" y="0"/>
                    <a:pt x="0" y="0"/>
                  </a:cubicBezTo>
                  <a:cubicBezTo>
                    <a:pt x="1" y="0"/>
                    <a:pt x="2" y="0"/>
                    <a:pt x="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7" name="Freeform 55">
              <a:extLst>
                <a:ext uri="{FF2B5EF4-FFF2-40B4-BE49-F238E27FC236}">
                  <a16:creationId xmlns="" xmlns:a16="http://schemas.microsoft.com/office/drawing/2014/main" id="{F2736327-C1CD-4CA4-BACF-ABD4C2F19F7A}"/>
                </a:ext>
              </a:extLst>
            </p:cNvPr>
            <p:cNvSpPr>
              <a:spLocks/>
            </p:cNvSpPr>
            <p:nvPr/>
          </p:nvSpPr>
          <p:spPr bwMode="auto">
            <a:xfrm flipH="1">
              <a:off x="1165225" y="6189663"/>
              <a:ext cx="69850" cy="104775"/>
            </a:xfrm>
            <a:custGeom>
              <a:avLst/>
              <a:gdLst>
                <a:gd name="T0" fmla="*/ 10 w 25"/>
                <a:gd name="T1" fmla="*/ 0 h 37"/>
                <a:gd name="T2" fmla="*/ 3 w 25"/>
                <a:gd name="T3" fmla="*/ 9 h 37"/>
                <a:gd name="T4" fmla="*/ 0 w 25"/>
                <a:gd name="T5" fmla="*/ 19 h 37"/>
                <a:gd name="T6" fmla="*/ 2 w 25"/>
                <a:gd name="T7" fmla="*/ 23 h 37"/>
                <a:gd name="T8" fmla="*/ 3 w 25"/>
                <a:gd name="T9" fmla="*/ 25 h 37"/>
                <a:gd name="T10" fmla="*/ 3 w 25"/>
                <a:gd name="T11" fmla="*/ 27 h 37"/>
                <a:gd name="T12" fmla="*/ 3 w 25"/>
                <a:gd name="T13" fmla="*/ 29 h 37"/>
                <a:gd name="T14" fmla="*/ 24 w 25"/>
                <a:gd name="T15" fmla="*/ 37 h 37"/>
                <a:gd name="T16" fmla="*/ 25 w 25"/>
                <a:gd name="T17" fmla="*/ 37 h 37"/>
                <a:gd name="T18" fmla="*/ 12 w 25"/>
                <a:gd name="T19" fmla="*/ 31 h 37"/>
                <a:gd name="T20" fmla="*/ 22 w 25"/>
                <a:gd name="T21" fmla="*/ 25 h 37"/>
                <a:gd name="T22" fmla="*/ 12 w 25"/>
                <a:gd name="T23" fmla="*/ 27 h 37"/>
                <a:gd name="T24" fmla="*/ 10 w 25"/>
                <a:gd name="T25" fmla="*/ 26 h 37"/>
                <a:gd name="T26" fmla="*/ 22 w 25"/>
                <a:gd name="T27" fmla="*/ 18 h 37"/>
                <a:gd name="T28" fmla="*/ 9 w 25"/>
                <a:gd name="T29" fmla="*/ 22 h 37"/>
                <a:gd name="T30" fmla="*/ 9 w 25"/>
                <a:gd name="T31" fmla="*/ 22 h 37"/>
                <a:gd name="T32" fmla="*/ 17 w 25"/>
                <a:gd name="T33" fmla="*/ 9 h 37"/>
                <a:gd name="T34" fmla="*/ 6 w 25"/>
                <a:gd name="T35" fmla="*/ 17 h 37"/>
                <a:gd name="T36" fmla="*/ 5 w 25"/>
                <a:gd name="T37" fmla="*/ 16 h 37"/>
                <a:gd name="T38" fmla="*/ 10 w 25"/>
                <a:gd name="T39"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 h="37">
                  <a:moveTo>
                    <a:pt x="10" y="0"/>
                  </a:moveTo>
                  <a:cubicBezTo>
                    <a:pt x="7" y="2"/>
                    <a:pt x="5" y="6"/>
                    <a:pt x="3" y="9"/>
                  </a:cubicBezTo>
                  <a:cubicBezTo>
                    <a:pt x="1" y="13"/>
                    <a:pt x="0" y="16"/>
                    <a:pt x="0" y="19"/>
                  </a:cubicBezTo>
                  <a:cubicBezTo>
                    <a:pt x="0" y="21"/>
                    <a:pt x="1" y="23"/>
                    <a:pt x="2" y="23"/>
                  </a:cubicBezTo>
                  <a:cubicBezTo>
                    <a:pt x="3" y="24"/>
                    <a:pt x="3" y="25"/>
                    <a:pt x="3" y="25"/>
                  </a:cubicBezTo>
                  <a:cubicBezTo>
                    <a:pt x="3" y="26"/>
                    <a:pt x="3" y="27"/>
                    <a:pt x="3" y="27"/>
                  </a:cubicBezTo>
                  <a:cubicBezTo>
                    <a:pt x="3" y="28"/>
                    <a:pt x="3" y="28"/>
                    <a:pt x="3" y="29"/>
                  </a:cubicBezTo>
                  <a:cubicBezTo>
                    <a:pt x="4" y="31"/>
                    <a:pt x="14" y="37"/>
                    <a:pt x="24" y="37"/>
                  </a:cubicBezTo>
                  <a:cubicBezTo>
                    <a:pt x="24" y="37"/>
                    <a:pt x="24" y="37"/>
                    <a:pt x="25" y="37"/>
                  </a:cubicBezTo>
                  <a:cubicBezTo>
                    <a:pt x="20" y="37"/>
                    <a:pt x="14" y="34"/>
                    <a:pt x="12" y="31"/>
                  </a:cubicBezTo>
                  <a:cubicBezTo>
                    <a:pt x="10" y="29"/>
                    <a:pt x="17" y="27"/>
                    <a:pt x="22" y="25"/>
                  </a:cubicBezTo>
                  <a:cubicBezTo>
                    <a:pt x="19" y="26"/>
                    <a:pt x="15" y="27"/>
                    <a:pt x="12" y="27"/>
                  </a:cubicBezTo>
                  <a:cubicBezTo>
                    <a:pt x="11" y="27"/>
                    <a:pt x="11" y="27"/>
                    <a:pt x="10" y="26"/>
                  </a:cubicBezTo>
                  <a:cubicBezTo>
                    <a:pt x="10" y="24"/>
                    <a:pt x="21" y="18"/>
                    <a:pt x="22" y="18"/>
                  </a:cubicBezTo>
                  <a:cubicBezTo>
                    <a:pt x="22" y="18"/>
                    <a:pt x="12" y="22"/>
                    <a:pt x="9" y="22"/>
                  </a:cubicBezTo>
                  <a:cubicBezTo>
                    <a:pt x="9" y="22"/>
                    <a:pt x="9" y="22"/>
                    <a:pt x="9" y="22"/>
                  </a:cubicBezTo>
                  <a:cubicBezTo>
                    <a:pt x="7" y="21"/>
                    <a:pt x="16" y="11"/>
                    <a:pt x="17" y="9"/>
                  </a:cubicBezTo>
                  <a:cubicBezTo>
                    <a:pt x="16" y="10"/>
                    <a:pt x="10" y="17"/>
                    <a:pt x="6" y="17"/>
                  </a:cubicBezTo>
                  <a:cubicBezTo>
                    <a:pt x="5" y="17"/>
                    <a:pt x="5" y="16"/>
                    <a:pt x="5" y="16"/>
                  </a:cubicBezTo>
                  <a:cubicBezTo>
                    <a:pt x="2" y="12"/>
                    <a:pt x="9" y="1"/>
                    <a:pt x="10"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8" name="Freeform 56">
              <a:extLst>
                <a:ext uri="{FF2B5EF4-FFF2-40B4-BE49-F238E27FC236}">
                  <a16:creationId xmlns="" xmlns:a16="http://schemas.microsoft.com/office/drawing/2014/main" id="{FCD934A4-BD2A-4E74-A130-FC99E4BC1CB2}"/>
                </a:ext>
              </a:extLst>
            </p:cNvPr>
            <p:cNvSpPr>
              <a:spLocks/>
            </p:cNvSpPr>
            <p:nvPr/>
          </p:nvSpPr>
          <p:spPr bwMode="auto">
            <a:xfrm flipH="1">
              <a:off x="2141538" y="6124575"/>
              <a:ext cx="217488" cy="138113"/>
            </a:xfrm>
            <a:custGeom>
              <a:avLst/>
              <a:gdLst>
                <a:gd name="T0" fmla="*/ 2 w 77"/>
                <a:gd name="T1" fmla="*/ 18 h 49"/>
                <a:gd name="T2" fmla="*/ 9 w 77"/>
                <a:gd name="T3" fmla="*/ 5 h 49"/>
                <a:gd name="T4" fmla="*/ 14 w 77"/>
                <a:gd name="T5" fmla="*/ 1 h 49"/>
                <a:gd name="T6" fmla="*/ 28 w 77"/>
                <a:gd name="T7" fmla="*/ 3 h 49"/>
                <a:gd name="T8" fmla="*/ 41 w 77"/>
                <a:gd name="T9" fmla="*/ 8 h 49"/>
                <a:gd name="T10" fmla="*/ 28 w 77"/>
                <a:gd name="T11" fmla="*/ 9 h 49"/>
                <a:gd name="T12" fmla="*/ 48 w 77"/>
                <a:gd name="T13" fmla="*/ 11 h 49"/>
                <a:gd name="T14" fmla="*/ 73 w 77"/>
                <a:gd name="T15" fmla="*/ 25 h 49"/>
                <a:gd name="T16" fmla="*/ 72 w 77"/>
                <a:gd name="T17" fmla="*/ 25 h 49"/>
                <a:gd name="T18" fmla="*/ 75 w 77"/>
                <a:gd name="T19" fmla="*/ 43 h 49"/>
                <a:gd name="T20" fmla="*/ 58 w 77"/>
                <a:gd name="T21" fmla="*/ 46 h 49"/>
                <a:gd name="T22" fmla="*/ 42 w 77"/>
                <a:gd name="T23" fmla="*/ 49 h 49"/>
                <a:gd name="T24" fmla="*/ 29 w 77"/>
                <a:gd name="T25" fmla="*/ 46 h 49"/>
                <a:gd name="T26" fmla="*/ 28 w 77"/>
                <a:gd name="T27" fmla="*/ 46 h 49"/>
                <a:gd name="T28" fmla="*/ 11 w 77"/>
                <a:gd name="T29" fmla="*/ 40 h 49"/>
                <a:gd name="T30" fmla="*/ 2 w 77"/>
                <a:gd name="T31" fmla="*/ 24 h 49"/>
                <a:gd name="T32" fmla="*/ 2 w 77"/>
                <a:gd name="T33" fmla="*/ 18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7" h="49">
                  <a:moveTo>
                    <a:pt x="2" y="18"/>
                  </a:moveTo>
                  <a:cubicBezTo>
                    <a:pt x="4" y="15"/>
                    <a:pt x="4" y="11"/>
                    <a:pt x="9" y="5"/>
                  </a:cubicBezTo>
                  <a:cubicBezTo>
                    <a:pt x="10" y="4"/>
                    <a:pt x="12" y="3"/>
                    <a:pt x="14" y="1"/>
                  </a:cubicBezTo>
                  <a:cubicBezTo>
                    <a:pt x="17" y="0"/>
                    <a:pt x="22" y="1"/>
                    <a:pt x="28" y="3"/>
                  </a:cubicBezTo>
                  <a:cubicBezTo>
                    <a:pt x="32" y="4"/>
                    <a:pt x="36" y="6"/>
                    <a:pt x="41" y="8"/>
                  </a:cubicBezTo>
                  <a:cubicBezTo>
                    <a:pt x="35" y="8"/>
                    <a:pt x="30" y="9"/>
                    <a:pt x="28" y="9"/>
                  </a:cubicBezTo>
                  <a:cubicBezTo>
                    <a:pt x="33" y="9"/>
                    <a:pt x="41" y="10"/>
                    <a:pt x="48" y="11"/>
                  </a:cubicBezTo>
                  <a:cubicBezTo>
                    <a:pt x="57" y="16"/>
                    <a:pt x="67" y="21"/>
                    <a:pt x="73" y="25"/>
                  </a:cubicBezTo>
                  <a:cubicBezTo>
                    <a:pt x="72" y="25"/>
                    <a:pt x="72" y="25"/>
                    <a:pt x="72" y="25"/>
                  </a:cubicBezTo>
                  <a:cubicBezTo>
                    <a:pt x="59" y="30"/>
                    <a:pt x="77" y="43"/>
                    <a:pt x="75" y="43"/>
                  </a:cubicBezTo>
                  <a:cubicBezTo>
                    <a:pt x="58" y="46"/>
                    <a:pt x="58" y="46"/>
                    <a:pt x="58" y="46"/>
                  </a:cubicBezTo>
                  <a:cubicBezTo>
                    <a:pt x="42" y="49"/>
                    <a:pt x="42" y="49"/>
                    <a:pt x="42" y="49"/>
                  </a:cubicBezTo>
                  <a:cubicBezTo>
                    <a:pt x="42" y="49"/>
                    <a:pt x="36" y="48"/>
                    <a:pt x="29" y="46"/>
                  </a:cubicBezTo>
                  <a:cubicBezTo>
                    <a:pt x="28" y="46"/>
                    <a:pt x="28" y="46"/>
                    <a:pt x="28" y="46"/>
                  </a:cubicBezTo>
                  <a:cubicBezTo>
                    <a:pt x="22" y="45"/>
                    <a:pt x="15" y="42"/>
                    <a:pt x="11" y="40"/>
                  </a:cubicBezTo>
                  <a:cubicBezTo>
                    <a:pt x="4" y="34"/>
                    <a:pt x="3" y="26"/>
                    <a:pt x="2" y="24"/>
                  </a:cubicBezTo>
                  <a:cubicBezTo>
                    <a:pt x="2" y="23"/>
                    <a:pt x="0" y="21"/>
                    <a:pt x="2" y="18"/>
                  </a:cubicBezTo>
                </a:path>
              </a:pathLst>
            </a:custGeom>
            <a:solidFill>
              <a:srgbClr val="F9E5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9" name="Freeform 57">
              <a:extLst>
                <a:ext uri="{FF2B5EF4-FFF2-40B4-BE49-F238E27FC236}">
                  <a16:creationId xmlns="" xmlns:a16="http://schemas.microsoft.com/office/drawing/2014/main" id="{A8AE993C-BD03-43EA-A5EC-CDB935ECECF4}"/>
                </a:ext>
              </a:extLst>
            </p:cNvPr>
            <p:cNvSpPr>
              <a:spLocks noEditPoints="1"/>
            </p:cNvSpPr>
            <p:nvPr/>
          </p:nvSpPr>
          <p:spPr bwMode="auto">
            <a:xfrm flipH="1">
              <a:off x="2271713" y="6138863"/>
              <a:ext cx="84138" cy="107950"/>
            </a:xfrm>
            <a:custGeom>
              <a:avLst/>
              <a:gdLst>
                <a:gd name="T0" fmla="*/ 15 w 30"/>
                <a:gd name="T1" fmla="*/ 33 h 38"/>
                <a:gd name="T2" fmla="*/ 12 w 30"/>
                <a:gd name="T3" fmla="*/ 36 h 38"/>
                <a:gd name="T4" fmla="*/ 17 w 30"/>
                <a:gd name="T5" fmla="*/ 38 h 38"/>
                <a:gd name="T6" fmla="*/ 19 w 30"/>
                <a:gd name="T7" fmla="*/ 36 h 38"/>
                <a:gd name="T8" fmla="*/ 15 w 30"/>
                <a:gd name="T9" fmla="*/ 33 h 38"/>
                <a:gd name="T10" fmla="*/ 25 w 30"/>
                <a:gd name="T11" fmla="*/ 24 h 38"/>
                <a:gd name="T12" fmla="*/ 24 w 30"/>
                <a:gd name="T13" fmla="*/ 25 h 38"/>
                <a:gd name="T14" fmla="*/ 30 w 30"/>
                <a:gd name="T15" fmla="*/ 26 h 38"/>
                <a:gd name="T16" fmla="*/ 25 w 30"/>
                <a:gd name="T17" fmla="*/ 24 h 38"/>
                <a:gd name="T18" fmla="*/ 18 w 30"/>
                <a:gd name="T19" fmla="*/ 21 h 38"/>
                <a:gd name="T20" fmla="*/ 6 w 30"/>
                <a:gd name="T21" fmla="*/ 30 h 38"/>
                <a:gd name="T22" fmla="*/ 10 w 30"/>
                <a:gd name="T23" fmla="*/ 35 h 38"/>
                <a:gd name="T24" fmla="*/ 11 w 30"/>
                <a:gd name="T25" fmla="*/ 35 h 38"/>
                <a:gd name="T26" fmla="*/ 13 w 30"/>
                <a:gd name="T27" fmla="*/ 32 h 38"/>
                <a:gd name="T28" fmla="*/ 11 w 30"/>
                <a:gd name="T29" fmla="*/ 27 h 38"/>
                <a:gd name="T30" fmla="*/ 18 w 30"/>
                <a:gd name="T31" fmla="*/ 24 h 38"/>
                <a:gd name="T32" fmla="*/ 22 w 30"/>
                <a:gd name="T33" fmla="*/ 24 h 38"/>
                <a:gd name="T34" fmla="*/ 23 w 30"/>
                <a:gd name="T35" fmla="*/ 23 h 38"/>
                <a:gd name="T36" fmla="*/ 18 w 30"/>
                <a:gd name="T37" fmla="*/ 21 h 38"/>
                <a:gd name="T38" fmla="*/ 15 w 30"/>
                <a:gd name="T39" fmla="*/ 13 h 38"/>
                <a:gd name="T40" fmla="*/ 1 w 30"/>
                <a:gd name="T41" fmla="*/ 19 h 38"/>
                <a:gd name="T42" fmla="*/ 5 w 30"/>
                <a:gd name="T43" fmla="*/ 29 h 38"/>
                <a:gd name="T44" fmla="*/ 16 w 30"/>
                <a:gd name="T45" fmla="*/ 20 h 38"/>
                <a:gd name="T46" fmla="*/ 12 w 30"/>
                <a:gd name="T47" fmla="*/ 16 h 38"/>
                <a:gd name="T48" fmla="*/ 15 w 30"/>
                <a:gd name="T49" fmla="*/ 13 h 38"/>
                <a:gd name="T50" fmla="*/ 15 w 30"/>
                <a:gd name="T51" fmla="*/ 13 h 38"/>
                <a:gd name="T52" fmla="*/ 10 w 30"/>
                <a:gd name="T53" fmla="*/ 6 h 38"/>
                <a:gd name="T54" fmla="*/ 3 w 30"/>
                <a:gd name="T55" fmla="*/ 8 h 38"/>
                <a:gd name="T56" fmla="*/ 1 w 30"/>
                <a:gd name="T57" fmla="*/ 13 h 38"/>
                <a:gd name="T58" fmla="*/ 0 w 30"/>
                <a:gd name="T59" fmla="*/ 16 h 38"/>
                <a:gd name="T60" fmla="*/ 0 w 30"/>
                <a:gd name="T61" fmla="*/ 17 h 38"/>
                <a:gd name="T62" fmla="*/ 14 w 30"/>
                <a:gd name="T63" fmla="*/ 11 h 38"/>
                <a:gd name="T64" fmla="*/ 13 w 30"/>
                <a:gd name="T65" fmla="*/ 10 h 38"/>
                <a:gd name="T66" fmla="*/ 9 w 30"/>
                <a:gd name="T67" fmla="*/ 7 h 38"/>
                <a:gd name="T68" fmla="*/ 10 w 30"/>
                <a:gd name="T69" fmla="*/ 6 h 38"/>
                <a:gd name="T70" fmla="*/ 8 w 30"/>
                <a:gd name="T71" fmla="*/ 0 h 38"/>
                <a:gd name="T72" fmla="*/ 8 w 30"/>
                <a:gd name="T73" fmla="*/ 0 h 38"/>
                <a:gd name="T74" fmla="*/ 5 w 30"/>
                <a:gd name="T75" fmla="*/ 5 h 38"/>
                <a:gd name="T76" fmla="*/ 9 w 30"/>
                <a:gd name="T77" fmla="*/ 3 h 38"/>
                <a:gd name="T78" fmla="*/ 8 w 30"/>
                <a:gd name="T79"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0" h="38">
                  <a:moveTo>
                    <a:pt x="15" y="33"/>
                  </a:moveTo>
                  <a:cubicBezTo>
                    <a:pt x="14" y="34"/>
                    <a:pt x="13" y="35"/>
                    <a:pt x="12" y="36"/>
                  </a:cubicBezTo>
                  <a:cubicBezTo>
                    <a:pt x="14" y="37"/>
                    <a:pt x="15" y="37"/>
                    <a:pt x="17" y="38"/>
                  </a:cubicBezTo>
                  <a:cubicBezTo>
                    <a:pt x="17" y="37"/>
                    <a:pt x="18" y="37"/>
                    <a:pt x="19" y="36"/>
                  </a:cubicBezTo>
                  <a:cubicBezTo>
                    <a:pt x="17" y="35"/>
                    <a:pt x="16" y="34"/>
                    <a:pt x="15" y="33"/>
                  </a:cubicBezTo>
                  <a:moveTo>
                    <a:pt x="25" y="24"/>
                  </a:moveTo>
                  <a:cubicBezTo>
                    <a:pt x="25" y="24"/>
                    <a:pt x="24" y="25"/>
                    <a:pt x="24" y="25"/>
                  </a:cubicBezTo>
                  <a:cubicBezTo>
                    <a:pt x="27" y="25"/>
                    <a:pt x="29" y="26"/>
                    <a:pt x="30" y="26"/>
                  </a:cubicBezTo>
                  <a:cubicBezTo>
                    <a:pt x="29" y="26"/>
                    <a:pt x="27" y="25"/>
                    <a:pt x="25" y="24"/>
                  </a:cubicBezTo>
                  <a:moveTo>
                    <a:pt x="18" y="21"/>
                  </a:moveTo>
                  <a:cubicBezTo>
                    <a:pt x="13" y="24"/>
                    <a:pt x="9" y="27"/>
                    <a:pt x="6" y="30"/>
                  </a:cubicBezTo>
                  <a:cubicBezTo>
                    <a:pt x="7" y="32"/>
                    <a:pt x="8" y="33"/>
                    <a:pt x="10" y="35"/>
                  </a:cubicBezTo>
                  <a:cubicBezTo>
                    <a:pt x="10" y="35"/>
                    <a:pt x="11" y="35"/>
                    <a:pt x="11" y="35"/>
                  </a:cubicBezTo>
                  <a:cubicBezTo>
                    <a:pt x="12" y="34"/>
                    <a:pt x="13" y="33"/>
                    <a:pt x="13" y="32"/>
                  </a:cubicBezTo>
                  <a:cubicBezTo>
                    <a:pt x="12" y="31"/>
                    <a:pt x="11" y="29"/>
                    <a:pt x="11" y="27"/>
                  </a:cubicBezTo>
                  <a:cubicBezTo>
                    <a:pt x="11" y="25"/>
                    <a:pt x="14" y="24"/>
                    <a:pt x="18" y="24"/>
                  </a:cubicBezTo>
                  <a:cubicBezTo>
                    <a:pt x="19" y="24"/>
                    <a:pt x="20" y="24"/>
                    <a:pt x="22" y="24"/>
                  </a:cubicBezTo>
                  <a:cubicBezTo>
                    <a:pt x="22" y="24"/>
                    <a:pt x="22" y="24"/>
                    <a:pt x="23" y="23"/>
                  </a:cubicBezTo>
                  <a:cubicBezTo>
                    <a:pt x="21" y="23"/>
                    <a:pt x="19" y="22"/>
                    <a:pt x="18" y="21"/>
                  </a:cubicBezTo>
                  <a:moveTo>
                    <a:pt x="15" y="13"/>
                  </a:moveTo>
                  <a:cubicBezTo>
                    <a:pt x="10" y="15"/>
                    <a:pt x="6" y="17"/>
                    <a:pt x="1" y="19"/>
                  </a:cubicBezTo>
                  <a:cubicBezTo>
                    <a:pt x="1" y="21"/>
                    <a:pt x="2" y="24"/>
                    <a:pt x="5" y="29"/>
                  </a:cubicBezTo>
                  <a:cubicBezTo>
                    <a:pt x="8" y="25"/>
                    <a:pt x="12" y="22"/>
                    <a:pt x="16" y="20"/>
                  </a:cubicBezTo>
                  <a:cubicBezTo>
                    <a:pt x="14" y="19"/>
                    <a:pt x="12" y="17"/>
                    <a:pt x="12" y="16"/>
                  </a:cubicBezTo>
                  <a:cubicBezTo>
                    <a:pt x="12" y="14"/>
                    <a:pt x="13" y="14"/>
                    <a:pt x="15" y="13"/>
                  </a:cubicBezTo>
                  <a:cubicBezTo>
                    <a:pt x="15" y="13"/>
                    <a:pt x="15" y="13"/>
                    <a:pt x="15" y="13"/>
                  </a:cubicBezTo>
                  <a:moveTo>
                    <a:pt x="10" y="6"/>
                  </a:moveTo>
                  <a:cubicBezTo>
                    <a:pt x="7" y="7"/>
                    <a:pt x="5" y="7"/>
                    <a:pt x="3" y="8"/>
                  </a:cubicBezTo>
                  <a:cubicBezTo>
                    <a:pt x="2" y="10"/>
                    <a:pt x="2" y="12"/>
                    <a:pt x="1" y="13"/>
                  </a:cubicBezTo>
                  <a:cubicBezTo>
                    <a:pt x="0" y="14"/>
                    <a:pt x="0" y="15"/>
                    <a:pt x="0" y="16"/>
                  </a:cubicBezTo>
                  <a:cubicBezTo>
                    <a:pt x="0" y="17"/>
                    <a:pt x="0" y="17"/>
                    <a:pt x="0" y="17"/>
                  </a:cubicBezTo>
                  <a:cubicBezTo>
                    <a:pt x="5" y="15"/>
                    <a:pt x="9" y="13"/>
                    <a:pt x="14" y="11"/>
                  </a:cubicBezTo>
                  <a:cubicBezTo>
                    <a:pt x="14" y="11"/>
                    <a:pt x="13" y="11"/>
                    <a:pt x="13" y="10"/>
                  </a:cubicBezTo>
                  <a:cubicBezTo>
                    <a:pt x="11" y="10"/>
                    <a:pt x="10" y="9"/>
                    <a:pt x="9" y="7"/>
                  </a:cubicBezTo>
                  <a:cubicBezTo>
                    <a:pt x="9" y="7"/>
                    <a:pt x="9" y="6"/>
                    <a:pt x="10" y="6"/>
                  </a:cubicBezTo>
                  <a:moveTo>
                    <a:pt x="8" y="0"/>
                  </a:moveTo>
                  <a:cubicBezTo>
                    <a:pt x="8" y="0"/>
                    <a:pt x="8" y="0"/>
                    <a:pt x="8" y="0"/>
                  </a:cubicBezTo>
                  <a:cubicBezTo>
                    <a:pt x="6" y="2"/>
                    <a:pt x="5" y="3"/>
                    <a:pt x="5" y="5"/>
                  </a:cubicBezTo>
                  <a:cubicBezTo>
                    <a:pt x="6" y="4"/>
                    <a:pt x="8" y="4"/>
                    <a:pt x="9" y="3"/>
                  </a:cubicBezTo>
                  <a:cubicBezTo>
                    <a:pt x="9" y="2"/>
                    <a:pt x="8" y="1"/>
                    <a:pt x="8" y="0"/>
                  </a:cubicBezTo>
                </a:path>
              </a:pathLst>
            </a:custGeom>
            <a:solidFill>
              <a:srgbClr val="FCF2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0" name="Freeform 58">
              <a:extLst>
                <a:ext uri="{FF2B5EF4-FFF2-40B4-BE49-F238E27FC236}">
                  <a16:creationId xmlns="" xmlns:a16="http://schemas.microsoft.com/office/drawing/2014/main" id="{51DB9795-34C7-4458-8FEA-17D0427191E5}"/>
                </a:ext>
              </a:extLst>
            </p:cNvPr>
            <p:cNvSpPr>
              <a:spLocks/>
            </p:cNvSpPr>
            <p:nvPr/>
          </p:nvSpPr>
          <p:spPr bwMode="auto">
            <a:xfrm flipH="1">
              <a:off x="2098675" y="6297613"/>
              <a:ext cx="201613" cy="190500"/>
            </a:xfrm>
            <a:custGeom>
              <a:avLst/>
              <a:gdLst>
                <a:gd name="T0" fmla="*/ 3 w 71"/>
                <a:gd name="T1" fmla="*/ 26 h 67"/>
                <a:gd name="T2" fmla="*/ 3 w 71"/>
                <a:gd name="T3" fmla="*/ 26 h 67"/>
                <a:gd name="T4" fmla="*/ 4 w 71"/>
                <a:gd name="T5" fmla="*/ 26 h 67"/>
                <a:gd name="T6" fmla="*/ 26 w 71"/>
                <a:gd name="T7" fmla="*/ 0 h 67"/>
                <a:gd name="T8" fmla="*/ 71 w 71"/>
                <a:gd name="T9" fmla="*/ 12 h 67"/>
                <a:gd name="T10" fmla="*/ 40 w 71"/>
                <a:gd name="T11" fmla="*/ 55 h 67"/>
                <a:gd name="T12" fmla="*/ 40 w 71"/>
                <a:gd name="T13" fmla="*/ 55 h 67"/>
                <a:gd name="T14" fmla="*/ 22 w 71"/>
                <a:gd name="T15" fmla="*/ 63 h 67"/>
                <a:gd name="T16" fmla="*/ 16 w 71"/>
                <a:gd name="T17" fmla="*/ 63 h 67"/>
                <a:gd name="T18" fmla="*/ 11 w 71"/>
                <a:gd name="T19" fmla="*/ 53 h 67"/>
                <a:gd name="T20" fmla="*/ 3 w 71"/>
                <a:gd name="T21" fmla="*/ 49 h 67"/>
                <a:gd name="T22" fmla="*/ 3 w 71"/>
                <a:gd name="T23" fmla="*/ 26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1" h="67">
                  <a:moveTo>
                    <a:pt x="3" y="26"/>
                  </a:moveTo>
                  <a:cubicBezTo>
                    <a:pt x="3" y="26"/>
                    <a:pt x="3" y="26"/>
                    <a:pt x="3" y="26"/>
                  </a:cubicBezTo>
                  <a:cubicBezTo>
                    <a:pt x="4" y="26"/>
                    <a:pt x="4" y="26"/>
                    <a:pt x="4" y="26"/>
                  </a:cubicBezTo>
                  <a:cubicBezTo>
                    <a:pt x="6" y="17"/>
                    <a:pt x="13" y="8"/>
                    <a:pt x="26" y="0"/>
                  </a:cubicBezTo>
                  <a:cubicBezTo>
                    <a:pt x="71" y="12"/>
                    <a:pt x="71" y="12"/>
                    <a:pt x="71" y="12"/>
                  </a:cubicBezTo>
                  <a:cubicBezTo>
                    <a:pt x="71" y="12"/>
                    <a:pt x="63" y="39"/>
                    <a:pt x="40" y="55"/>
                  </a:cubicBezTo>
                  <a:cubicBezTo>
                    <a:pt x="40" y="55"/>
                    <a:pt x="40" y="55"/>
                    <a:pt x="40" y="55"/>
                  </a:cubicBezTo>
                  <a:cubicBezTo>
                    <a:pt x="35" y="58"/>
                    <a:pt x="29" y="61"/>
                    <a:pt x="22" y="63"/>
                  </a:cubicBezTo>
                  <a:cubicBezTo>
                    <a:pt x="22" y="63"/>
                    <a:pt x="19" y="67"/>
                    <a:pt x="16" y="63"/>
                  </a:cubicBezTo>
                  <a:cubicBezTo>
                    <a:pt x="13" y="60"/>
                    <a:pt x="15" y="54"/>
                    <a:pt x="11" y="53"/>
                  </a:cubicBezTo>
                  <a:cubicBezTo>
                    <a:pt x="8" y="52"/>
                    <a:pt x="6" y="54"/>
                    <a:pt x="3" y="49"/>
                  </a:cubicBezTo>
                  <a:cubicBezTo>
                    <a:pt x="2" y="47"/>
                    <a:pt x="0" y="37"/>
                    <a:pt x="3" y="26"/>
                  </a:cubicBezTo>
                </a:path>
              </a:pathLst>
            </a:custGeom>
            <a:solidFill>
              <a:srgbClr val="F9E5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1" name="Freeform 59">
              <a:extLst>
                <a:ext uri="{FF2B5EF4-FFF2-40B4-BE49-F238E27FC236}">
                  <a16:creationId xmlns="" xmlns:a16="http://schemas.microsoft.com/office/drawing/2014/main" id="{F6DE8AB7-2506-4470-8D3D-053950999AF5}"/>
                </a:ext>
              </a:extLst>
            </p:cNvPr>
            <p:cNvSpPr>
              <a:spLocks noEditPoints="1"/>
            </p:cNvSpPr>
            <p:nvPr/>
          </p:nvSpPr>
          <p:spPr bwMode="auto">
            <a:xfrm flipH="1">
              <a:off x="2185988" y="6372225"/>
              <a:ext cx="111125" cy="109538"/>
            </a:xfrm>
            <a:custGeom>
              <a:avLst/>
              <a:gdLst>
                <a:gd name="T0" fmla="*/ 39 w 39"/>
                <a:gd name="T1" fmla="*/ 29 h 39"/>
                <a:gd name="T2" fmla="*/ 28 w 39"/>
                <a:gd name="T3" fmla="*/ 32 h 39"/>
                <a:gd name="T4" fmla="*/ 18 w 39"/>
                <a:gd name="T5" fmla="*/ 39 h 39"/>
                <a:gd name="T6" fmla="*/ 18 w 39"/>
                <a:gd name="T7" fmla="*/ 39 h 39"/>
                <a:gd name="T8" fmla="*/ 21 w 39"/>
                <a:gd name="T9" fmla="*/ 37 h 39"/>
                <a:gd name="T10" fmla="*/ 39 w 39"/>
                <a:gd name="T11" fmla="*/ 29 h 39"/>
                <a:gd name="T12" fmla="*/ 32 w 39"/>
                <a:gd name="T13" fmla="*/ 18 h 39"/>
                <a:gd name="T14" fmla="*/ 17 w 39"/>
                <a:gd name="T15" fmla="*/ 23 h 39"/>
                <a:gd name="T16" fmla="*/ 16 w 39"/>
                <a:gd name="T17" fmla="*/ 23 h 39"/>
                <a:gd name="T18" fmla="*/ 7 w 39"/>
                <a:gd name="T19" fmla="*/ 24 h 39"/>
                <a:gd name="T20" fmla="*/ 3 w 39"/>
                <a:gd name="T21" fmla="*/ 24 h 39"/>
                <a:gd name="T22" fmla="*/ 10 w 39"/>
                <a:gd name="T23" fmla="*/ 27 h 39"/>
                <a:gd name="T24" fmla="*/ 15 w 39"/>
                <a:gd name="T25" fmla="*/ 37 h 39"/>
                <a:gd name="T26" fmla="*/ 16 w 39"/>
                <a:gd name="T27" fmla="*/ 38 h 39"/>
                <a:gd name="T28" fmla="*/ 25 w 39"/>
                <a:gd name="T29" fmla="*/ 32 h 39"/>
                <a:gd name="T30" fmla="*/ 22 w 39"/>
                <a:gd name="T31" fmla="*/ 31 h 39"/>
                <a:gd name="T32" fmla="*/ 32 w 39"/>
                <a:gd name="T33" fmla="*/ 18 h 39"/>
                <a:gd name="T34" fmla="*/ 19 w 39"/>
                <a:gd name="T35" fmla="*/ 12 h 39"/>
                <a:gd name="T36" fmla="*/ 18 w 39"/>
                <a:gd name="T37" fmla="*/ 12 h 39"/>
                <a:gd name="T38" fmla="*/ 10 w 39"/>
                <a:gd name="T39" fmla="*/ 17 h 39"/>
                <a:gd name="T40" fmla="*/ 9 w 39"/>
                <a:gd name="T41" fmla="*/ 17 h 39"/>
                <a:gd name="T42" fmla="*/ 9 w 39"/>
                <a:gd name="T43" fmla="*/ 14 h 39"/>
                <a:gd name="T44" fmla="*/ 1 w 39"/>
                <a:gd name="T45" fmla="*/ 15 h 39"/>
                <a:gd name="T46" fmla="*/ 2 w 39"/>
                <a:gd name="T47" fmla="*/ 22 h 39"/>
                <a:gd name="T48" fmla="*/ 8 w 39"/>
                <a:gd name="T49" fmla="*/ 22 h 39"/>
                <a:gd name="T50" fmla="*/ 14 w 39"/>
                <a:gd name="T51" fmla="*/ 22 h 39"/>
                <a:gd name="T52" fmla="*/ 19 w 39"/>
                <a:gd name="T53" fmla="*/ 12 h 39"/>
                <a:gd name="T54" fmla="*/ 22 w 39"/>
                <a:gd name="T55" fmla="*/ 9 h 39"/>
                <a:gd name="T56" fmla="*/ 21 w 39"/>
                <a:gd name="T57" fmla="*/ 9 h 39"/>
                <a:gd name="T58" fmla="*/ 22 w 39"/>
                <a:gd name="T59" fmla="*/ 9 h 39"/>
                <a:gd name="T60" fmla="*/ 22 w 39"/>
                <a:gd name="T61" fmla="*/ 9 h 39"/>
                <a:gd name="T62" fmla="*/ 2 w 39"/>
                <a:gd name="T63" fmla="*/ 9 h 39"/>
                <a:gd name="T64" fmla="*/ 1 w 39"/>
                <a:gd name="T65" fmla="*/ 9 h 39"/>
                <a:gd name="T66" fmla="*/ 0 w 39"/>
                <a:gd name="T67" fmla="*/ 12 h 39"/>
                <a:gd name="T68" fmla="*/ 3 w 39"/>
                <a:gd name="T69" fmla="*/ 12 h 39"/>
                <a:gd name="T70" fmla="*/ 3 w 39"/>
                <a:gd name="T71" fmla="*/ 12 h 39"/>
                <a:gd name="T72" fmla="*/ 2 w 39"/>
                <a:gd name="T73" fmla="*/ 9 h 39"/>
                <a:gd name="T74" fmla="*/ 9 w 39"/>
                <a:gd name="T75" fmla="*/ 8 h 39"/>
                <a:gd name="T76" fmla="*/ 8 w 39"/>
                <a:gd name="T77" fmla="*/ 8 h 39"/>
                <a:gd name="T78" fmla="*/ 5 w 39"/>
                <a:gd name="T79" fmla="*/ 12 h 39"/>
                <a:gd name="T80" fmla="*/ 9 w 39"/>
                <a:gd name="T81" fmla="*/ 12 h 39"/>
                <a:gd name="T82" fmla="*/ 9 w 39"/>
                <a:gd name="T83" fmla="*/ 8 h 39"/>
                <a:gd name="T84" fmla="*/ 10 w 39"/>
                <a:gd name="T85" fmla="*/ 3 h 39"/>
                <a:gd name="T86" fmla="*/ 8 w 39"/>
                <a:gd name="T87" fmla="*/ 6 h 39"/>
                <a:gd name="T88" fmla="*/ 9 w 39"/>
                <a:gd name="T89" fmla="*/ 6 h 39"/>
                <a:gd name="T90" fmla="*/ 10 w 39"/>
                <a:gd name="T91" fmla="*/ 3 h 39"/>
                <a:gd name="T92" fmla="*/ 2 w 39"/>
                <a:gd name="T93" fmla="*/ 0 h 39"/>
                <a:gd name="T94" fmla="*/ 1 w 39"/>
                <a:gd name="T95" fmla="*/ 7 h 39"/>
                <a:gd name="T96" fmla="*/ 1 w 39"/>
                <a:gd name="T97" fmla="*/ 7 h 39"/>
                <a:gd name="T98" fmla="*/ 2 w 39"/>
                <a:gd name="T99" fmla="*/ 7 h 39"/>
                <a:gd name="T100" fmla="*/ 2 w 39"/>
                <a:gd name="T101" fmla="*/ 0 h 39"/>
                <a:gd name="T102" fmla="*/ 2 w 39"/>
                <a:gd name="T103" fmla="*/ 0 h 39"/>
                <a:gd name="T104" fmla="*/ 2 w 39"/>
                <a:gd name="T105" fmla="*/ 0 h 39"/>
                <a:gd name="T106" fmla="*/ 2 w 39"/>
                <a:gd name="T107"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9" h="39">
                  <a:moveTo>
                    <a:pt x="39" y="29"/>
                  </a:moveTo>
                  <a:cubicBezTo>
                    <a:pt x="38" y="29"/>
                    <a:pt x="33" y="31"/>
                    <a:pt x="28" y="32"/>
                  </a:cubicBezTo>
                  <a:cubicBezTo>
                    <a:pt x="25" y="34"/>
                    <a:pt x="22" y="37"/>
                    <a:pt x="18" y="39"/>
                  </a:cubicBezTo>
                  <a:cubicBezTo>
                    <a:pt x="18" y="39"/>
                    <a:pt x="18" y="39"/>
                    <a:pt x="18" y="39"/>
                  </a:cubicBezTo>
                  <a:cubicBezTo>
                    <a:pt x="20" y="39"/>
                    <a:pt x="21" y="37"/>
                    <a:pt x="21" y="37"/>
                  </a:cubicBezTo>
                  <a:cubicBezTo>
                    <a:pt x="28" y="35"/>
                    <a:pt x="34" y="32"/>
                    <a:pt x="39" y="29"/>
                  </a:cubicBezTo>
                  <a:moveTo>
                    <a:pt x="32" y="18"/>
                  </a:moveTo>
                  <a:cubicBezTo>
                    <a:pt x="31" y="19"/>
                    <a:pt x="22" y="23"/>
                    <a:pt x="17" y="23"/>
                  </a:cubicBezTo>
                  <a:cubicBezTo>
                    <a:pt x="17" y="23"/>
                    <a:pt x="17" y="23"/>
                    <a:pt x="16" y="23"/>
                  </a:cubicBezTo>
                  <a:cubicBezTo>
                    <a:pt x="13" y="24"/>
                    <a:pt x="10" y="24"/>
                    <a:pt x="7" y="24"/>
                  </a:cubicBezTo>
                  <a:cubicBezTo>
                    <a:pt x="6" y="24"/>
                    <a:pt x="4" y="24"/>
                    <a:pt x="3" y="24"/>
                  </a:cubicBezTo>
                  <a:cubicBezTo>
                    <a:pt x="5" y="28"/>
                    <a:pt x="7" y="26"/>
                    <a:pt x="10" y="27"/>
                  </a:cubicBezTo>
                  <a:cubicBezTo>
                    <a:pt x="14" y="28"/>
                    <a:pt x="12" y="34"/>
                    <a:pt x="15" y="37"/>
                  </a:cubicBezTo>
                  <a:cubicBezTo>
                    <a:pt x="15" y="37"/>
                    <a:pt x="16" y="37"/>
                    <a:pt x="16" y="38"/>
                  </a:cubicBezTo>
                  <a:cubicBezTo>
                    <a:pt x="19" y="36"/>
                    <a:pt x="22" y="34"/>
                    <a:pt x="25" y="32"/>
                  </a:cubicBezTo>
                  <a:cubicBezTo>
                    <a:pt x="23" y="32"/>
                    <a:pt x="22" y="32"/>
                    <a:pt x="22" y="31"/>
                  </a:cubicBezTo>
                  <a:cubicBezTo>
                    <a:pt x="18" y="28"/>
                    <a:pt x="30" y="19"/>
                    <a:pt x="32" y="18"/>
                  </a:cubicBezTo>
                  <a:moveTo>
                    <a:pt x="19" y="12"/>
                  </a:moveTo>
                  <a:cubicBezTo>
                    <a:pt x="19" y="12"/>
                    <a:pt x="18" y="12"/>
                    <a:pt x="18" y="12"/>
                  </a:cubicBezTo>
                  <a:cubicBezTo>
                    <a:pt x="15" y="15"/>
                    <a:pt x="12" y="17"/>
                    <a:pt x="10" y="17"/>
                  </a:cubicBezTo>
                  <a:cubicBezTo>
                    <a:pt x="10" y="17"/>
                    <a:pt x="10" y="17"/>
                    <a:pt x="9" y="17"/>
                  </a:cubicBezTo>
                  <a:cubicBezTo>
                    <a:pt x="9" y="17"/>
                    <a:pt x="9" y="16"/>
                    <a:pt x="9" y="14"/>
                  </a:cubicBezTo>
                  <a:cubicBezTo>
                    <a:pt x="6" y="15"/>
                    <a:pt x="3" y="15"/>
                    <a:pt x="1" y="15"/>
                  </a:cubicBezTo>
                  <a:cubicBezTo>
                    <a:pt x="1" y="18"/>
                    <a:pt x="1" y="20"/>
                    <a:pt x="2" y="22"/>
                  </a:cubicBezTo>
                  <a:cubicBezTo>
                    <a:pt x="4" y="22"/>
                    <a:pt x="6" y="22"/>
                    <a:pt x="8" y="22"/>
                  </a:cubicBezTo>
                  <a:cubicBezTo>
                    <a:pt x="10" y="22"/>
                    <a:pt x="12" y="22"/>
                    <a:pt x="14" y="22"/>
                  </a:cubicBezTo>
                  <a:cubicBezTo>
                    <a:pt x="13" y="20"/>
                    <a:pt x="16" y="15"/>
                    <a:pt x="19" y="12"/>
                  </a:cubicBezTo>
                  <a:moveTo>
                    <a:pt x="22" y="9"/>
                  </a:moveTo>
                  <a:cubicBezTo>
                    <a:pt x="22" y="9"/>
                    <a:pt x="22" y="9"/>
                    <a:pt x="21" y="9"/>
                  </a:cubicBezTo>
                  <a:cubicBezTo>
                    <a:pt x="21" y="9"/>
                    <a:pt x="21" y="9"/>
                    <a:pt x="22" y="9"/>
                  </a:cubicBezTo>
                  <a:cubicBezTo>
                    <a:pt x="22" y="9"/>
                    <a:pt x="22" y="9"/>
                    <a:pt x="22" y="9"/>
                  </a:cubicBezTo>
                  <a:moveTo>
                    <a:pt x="2" y="9"/>
                  </a:moveTo>
                  <a:cubicBezTo>
                    <a:pt x="1" y="9"/>
                    <a:pt x="1" y="9"/>
                    <a:pt x="1" y="9"/>
                  </a:cubicBezTo>
                  <a:cubicBezTo>
                    <a:pt x="0" y="10"/>
                    <a:pt x="0" y="11"/>
                    <a:pt x="0" y="12"/>
                  </a:cubicBezTo>
                  <a:cubicBezTo>
                    <a:pt x="1" y="12"/>
                    <a:pt x="2" y="12"/>
                    <a:pt x="3" y="12"/>
                  </a:cubicBezTo>
                  <a:cubicBezTo>
                    <a:pt x="3" y="12"/>
                    <a:pt x="3" y="12"/>
                    <a:pt x="3" y="12"/>
                  </a:cubicBezTo>
                  <a:cubicBezTo>
                    <a:pt x="2" y="11"/>
                    <a:pt x="2" y="10"/>
                    <a:pt x="2" y="9"/>
                  </a:cubicBezTo>
                  <a:moveTo>
                    <a:pt x="9" y="8"/>
                  </a:moveTo>
                  <a:cubicBezTo>
                    <a:pt x="9" y="8"/>
                    <a:pt x="8" y="8"/>
                    <a:pt x="8" y="8"/>
                  </a:cubicBezTo>
                  <a:cubicBezTo>
                    <a:pt x="7" y="10"/>
                    <a:pt x="6" y="12"/>
                    <a:pt x="5" y="12"/>
                  </a:cubicBezTo>
                  <a:cubicBezTo>
                    <a:pt x="6" y="12"/>
                    <a:pt x="7" y="12"/>
                    <a:pt x="9" y="12"/>
                  </a:cubicBezTo>
                  <a:cubicBezTo>
                    <a:pt x="9" y="11"/>
                    <a:pt x="9" y="9"/>
                    <a:pt x="9" y="8"/>
                  </a:cubicBezTo>
                  <a:moveTo>
                    <a:pt x="10" y="3"/>
                  </a:moveTo>
                  <a:cubicBezTo>
                    <a:pt x="10" y="3"/>
                    <a:pt x="9" y="5"/>
                    <a:pt x="8" y="6"/>
                  </a:cubicBezTo>
                  <a:cubicBezTo>
                    <a:pt x="9" y="6"/>
                    <a:pt x="9" y="6"/>
                    <a:pt x="9" y="6"/>
                  </a:cubicBezTo>
                  <a:cubicBezTo>
                    <a:pt x="9" y="4"/>
                    <a:pt x="10" y="3"/>
                    <a:pt x="10" y="3"/>
                  </a:cubicBezTo>
                  <a:moveTo>
                    <a:pt x="2" y="0"/>
                  </a:moveTo>
                  <a:cubicBezTo>
                    <a:pt x="2" y="3"/>
                    <a:pt x="1" y="5"/>
                    <a:pt x="1" y="7"/>
                  </a:cubicBezTo>
                  <a:cubicBezTo>
                    <a:pt x="1" y="7"/>
                    <a:pt x="1" y="7"/>
                    <a:pt x="1" y="7"/>
                  </a:cubicBezTo>
                  <a:cubicBezTo>
                    <a:pt x="2" y="7"/>
                    <a:pt x="2" y="7"/>
                    <a:pt x="2" y="7"/>
                  </a:cubicBezTo>
                  <a:cubicBezTo>
                    <a:pt x="2" y="4"/>
                    <a:pt x="2" y="2"/>
                    <a:pt x="2" y="0"/>
                  </a:cubicBezTo>
                  <a:moveTo>
                    <a:pt x="2" y="0"/>
                  </a:moveTo>
                  <a:cubicBezTo>
                    <a:pt x="2" y="0"/>
                    <a:pt x="2" y="0"/>
                    <a:pt x="2" y="0"/>
                  </a:cubicBezTo>
                  <a:cubicBezTo>
                    <a:pt x="2" y="0"/>
                    <a:pt x="2" y="0"/>
                    <a:pt x="2" y="0"/>
                  </a:cubicBezTo>
                </a:path>
              </a:pathLst>
            </a:custGeom>
            <a:solidFill>
              <a:srgbClr val="FCF2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2" name="Freeform 60">
              <a:extLst>
                <a:ext uri="{FF2B5EF4-FFF2-40B4-BE49-F238E27FC236}">
                  <a16:creationId xmlns="" xmlns:a16="http://schemas.microsoft.com/office/drawing/2014/main" id="{369B3B1E-C411-4346-8FEF-6D531FCC4864}"/>
                </a:ext>
              </a:extLst>
            </p:cNvPr>
            <p:cNvSpPr>
              <a:spLocks/>
            </p:cNvSpPr>
            <p:nvPr/>
          </p:nvSpPr>
          <p:spPr bwMode="auto">
            <a:xfrm flipH="1">
              <a:off x="2114550" y="6223000"/>
              <a:ext cx="233363" cy="125413"/>
            </a:xfrm>
            <a:custGeom>
              <a:avLst/>
              <a:gdLst>
                <a:gd name="T0" fmla="*/ 8 w 82"/>
                <a:gd name="T1" fmla="*/ 34 h 44"/>
                <a:gd name="T2" fmla="*/ 52 w 82"/>
                <a:gd name="T3" fmla="*/ 27 h 44"/>
                <a:gd name="T4" fmla="*/ 81 w 82"/>
                <a:gd name="T5" fmla="*/ 0 h 44"/>
                <a:gd name="T6" fmla="*/ 82 w 82"/>
                <a:gd name="T7" fmla="*/ 4 h 44"/>
                <a:gd name="T8" fmla="*/ 7 w 82"/>
                <a:gd name="T9" fmla="*/ 35 h 44"/>
                <a:gd name="T10" fmla="*/ 7 w 82"/>
                <a:gd name="T11" fmla="*/ 35 h 44"/>
                <a:gd name="T12" fmla="*/ 2 w 82"/>
                <a:gd name="T13" fmla="*/ 35 h 44"/>
                <a:gd name="T14" fmla="*/ 5 w 82"/>
                <a:gd name="T15" fmla="*/ 31 h 44"/>
                <a:gd name="T16" fmla="*/ 8 w 82"/>
                <a:gd name="T17" fmla="*/ 3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 h="44">
                  <a:moveTo>
                    <a:pt x="8" y="34"/>
                  </a:moveTo>
                  <a:cubicBezTo>
                    <a:pt x="16" y="35"/>
                    <a:pt x="35" y="37"/>
                    <a:pt x="52" y="27"/>
                  </a:cubicBezTo>
                  <a:cubicBezTo>
                    <a:pt x="74" y="14"/>
                    <a:pt x="81" y="0"/>
                    <a:pt x="81" y="0"/>
                  </a:cubicBezTo>
                  <a:cubicBezTo>
                    <a:pt x="82" y="4"/>
                    <a:pt x="82" y="4"/>
                    <a:pt x="82" y="4"/>
                  </a:cubicBezTo>
                  <a:cubicBezTo>
                    <a:pt x="82" y="4"/>
                    <a:pt x="56" y="44"/>
                    <a:pt x="7" y="35"/>
                  </a:cubicBezTo>
                  <a:cubicBezTo>
                    <a:pt x="7" y="35"/>
                    <a:pt x="7" y="35"/>
                    <a:pt x="7" y="35"/>
                  </a:cubicBezTo>
                  <a:cubicBezTo>
                    <a:pt x="6" y="35"/>
                    <a:pt x="4" y="36"/>
                    <a:pt x="2" y="35"/>
                  </a:cubicBezTo>
                  <a:cubicBezTo>
                    <a:pt x="0" y="35"/>
                    <a:pt x="1" y="31"/>
                    <a:pt x="5" y="31"/>
                  </a:cubicBezTo>
                  <a:cubicBezTo>
                    <a:pt x="8" y="31"/>
                    <a:pt x="8" y="33"/>
                    <a:pt x="8" y="34"/>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3" name="Freeform 61">
              <a:extLst>
                <a:ext uri="{FF2B5EF4-FFF2-40B4-BE49-F238E27FC236}">
                  <a16:creationId xmlns="" xmlns:a16="http://schemas.microsoft.com/office/drawing/2014/main" id="{F40582F1-C438-4A6B-A0D5-F8D0018E8773}"/>
                </a:ext>
              </a:extLst>
            </p:cNvPr>
            <p:cNvSpPr>
              <a:spLocks/>
            </p:cNvSpPr>
            <p:nvPr/>
          </p:nvSpPr>
          <p:spPr bwMode="auto">
            <a:xfrm flipH="1">
              <a:off x="2124075" y="6183313"/>
              <a:ext cx="263525" cy="134938"/>
            </a:xfrm>
            <a:custGeom>
              <a:avLst/>
              <a:gdLst>
                <a:gd name="T0" fmla="*/ 92 w 93"/>
                <a:gd name="T1" fmla="*/ 5 h 47"/>
                <a:gd name="T2" fmla="*/ 93 w 93"/>
                <a:gd name="T3" fmla="*/ 0 h 47"/>
                <a:gd name="T4" fmla="*/ 9 w 93"/>
                <a:gd name="T5" fmla="*/ 43 h 47"/>
                <a:gd name="T6" fmla="*/ 3 w 93"/>
                <a:gd name="T7" fmla="*/ 42 h 47"/>
                <a:gd name="T8" fmla="*/ 9 w 93"/>
                <a:gd name="T9" fmla="*/ 44 h 47"/>
                <a:gd name="T10" fmla="*/ 9 w 93"/>
                <a:gd name="T11" fmla="*/ 44 h 47"/>
                <a:gd name="T12" fmla="*/ 40 w 93"/>
                <a:gd name="T13" fmla="*/ 38 h 47"/>
                <a:gd name="T14" fmla="*/ 92 w 93"/>
                <a:gd name="T15" fmla="*/ 5 h 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3" h="47">
                  <a:moveTo>
                    <a:pt x="92" y="5"/>
                  </a:moveTo>
                  <a:cubicBezTo>
                    <a:pt x="93" y="0"/>
                    <a:pt x="93" y="0"/>
                    <a:pt x="93" y="0"/>
                  </a:cubicBezTo>
                  <a:cubicBezTo>
                    <a:pt x="93" y="0"/>
                    <a:pt x="52" y="42"/>
                    <a:pt x="9" y="43"/>
                  </a:cubicBezTo>
                  <a:cubicBezTo>
                    <a:pt x="9" y="43"/>
                    <a:pt x="6" y="40"/>
                    <a:pt x="3" y="42"/>
                  </a:cubicBezTo>
                  <a:cubicBezTo>
                    <a:pt x="0" y="44"/>
                    <a:pt x="5" y="47"/>
                    <a:pt x="9" y="44"/>
                  </a:cubicBezTo>
                  <a:cubicBezTo>
                    <a:pt x="9" y="44"/>
                    <a:pt x="9" y="44"/>
                    <a:pt x="9" y="44"/>
                  </a:cubicBezTo>
                  <a:cubicBezTo>
                    <a:pt x="16" y="44"/>
                    <a:pt x="28" y="42"/>
                    <a:pt x="40" y="38"/>
                  </a:cubicBezTo>
                  <a:cubicBezTo>
                    <a:pt x="60" y="30"/>
                    <a:pt x="85" y="11"/>
                    <a:pt x="92" y="5"/>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4" name="Freeform 62">
              <a:extLst>
                <a:ext uri="{FF2B5EF4-FFF2-40B4-BE49-F238E27FC236}">
                  <a16:creationId xmlns="" xmlns:a16="http://schemas.microsoft.com/office/drawing/2014/main" id="{DB969AD3-45F1-4B10-B0F3-3DCA686557A4}"/>
                </a:ext>
              </a:extLst>
            </p:cNvPr>
            <p:cNvSpPr>
              <a:spLocks/>
            </p:cNvSpPr>
            <p:nvPr/>
          </p:nvSpPr>
          <p:spPr bwMode="auto">
            <a:xfrm flipH="1">
              <a:off x="2132013" y="6029325"/>
              <a:ext cx="414338" cy="222250"/>
            </a:xfrm>
            <a:custGeom>
              <a:avLst/>
              <a:gdLst>
                <a:gd name="T0" fmla="*/ 5 w 146"/>
                <a:gd name="T1" fmla="*/ 67 h 78"/>
                <a:gd name="T2" fmla="*/ 0 w 146"/>
                <a:gd name="T3" fmla="*/ 73 h 78"/>
                <a:gd name="T4" fmla="*/ 10 w 146"/>
                <a:gd name="T5" fmla="*/ 67 h 78"/>
                <a:gd name="T6" fmla="*/ 143 w 146"/>
                <a:gd name="T7" fmla="*/ 60 h 78"/>
                <a:gd name="T8" fmla="*/ 146 w 146"/>
                <a:gd name="T9" fmla="*/ 57 h 78"/>
                <a:gd name="T10" fmla="*/ 5 w 146"/>
                <a:gd name="T11" fmla="*/ 67 h 78"/>
              </a:gdLst>
              <a:ahLst/>
              <a:cxnLst>
                <a:cxn ang="0">
                  <a:pos x="T0" y="T1"/>
                </a:cxn>
                <a:cxn ang="0">
                  <a:pos x="T2" y="T3"/>
                </a:cxn>
                <a:cxn ang="0">
                  <a:pos x="T4" y="T5"/>
                </a:cxn>
                <a:cxn ang="0">
                  <a:pos x="T6" y="T7"/>
                </a:cxn>
                <a:cxn ang="0">
                  <a:pos x="T8" y="T9"/>
                </a:cxn>
                <a:cxn ang="0">
                  <a:pos x="T10" y="T11"/>
                </a:cxn>
              </a:cxnLst>
              <a:rect l="0" t="0" r="r" b="b"/>
              <a:pathLst>
                <a:path w="146" h="78">
                  <a:moveTo>
                    <a:pt x="5" y="67"/>
                  </a:moveTo>
                  <a:cubicBezTo>
                    <a:pt x="3" y="68"/>
                    <a:pt x="0" y="70"/>
                    <a:pt x="0" y="73"/>
                  </a:cubicBezTo>
                  <a:cubicBezTo>
                    <a:pt x="1" y="78"/>
                    <a:pt x="13" y="73"/>
                    <a:pt x="10" y="67"/>
                  </a:cubicBezTo>
                  <a:cubicBezTo>
                    <a:pt x="60" y="3"/>
                    <a:pt x="142" y="60"/>
                    <a:pt x="143" y="60"/>
                  </a:cubicBezTo>
                  <a:cubicBezTo>
                    <a:pt x="146" y="57"/>
                    <a:pt x="146" y="57"/>
                    <a:pt x="146" y="57"/>
                  </a:cubicBezTo>
                  <a:cubicBezTo>
                    <a:pt x="145" y="56"/>
                    <a:pt x="55" y="0"/>
                    <a:pt x="5" y="67"/>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5" name="Freeform 63">
              <a:extLst>
                <a:ext uri="{FF2B5EF4-FFF2-40B4-BE49-F238E27FC236}">
                  <a16:creationId xmlns="" xmlns:a16="http://schemas.microsoft.com/office/drawing/2014/main" id="{4A099E95-F191-43E8-83FF-53A818EB7C61}"/>
                </a:ext>
              </a:extLst>
            </p:cNvPr>
            <p:cNvSpPr>
              <a:spLocks/>
            </p:cNvSpPr>
            <p:nvPr/>
          </p:nvSpPr>
          <p:spPr bwMode="auto">
            <a:xfrm flipH="1">
              <a:off x="2066925" y="6075363"/>
              <a:ext cx="395288" cy="250825"/>
            </a:xfrm>
            <a:custGeom>
              <a:avLst/>
              <a:gdLst>
                <a:gd name="T0" fmla="*/ 5 w 139"/>
                <a:gd name="T1" fmla="*/ 77 h 88"/>
                <a:gd name="T2" fmla="*/ 1 w 139"/>
                <a:gd name="T3" fmla="*/ 83 h 88"/>
                <a:gd name="T4" fmla="*/ 9 w 139"/>
                <a:gd name="T5" fmla="*/ 75 h 88"/>
                <a:gd name="T6" fmla="*/ 138 w 139"/>
                <a:gd name="T7" fmla="*/ 39 h 88"/>
                <a:gd name="T8" fmla="*/ 139 w 139"/>
                <a:gd name="T9" fmla="*/ 35 h 88"/>
                <a:gd name="T10" fmla="*/ 5 w 139"/>
                <a:gd name="T11" fmla="*/ 77 h 88"/>
              </a:gdLst>
              <a:ahLst/>
              <a:cxnLst>
                <a:cxn ang="0">
                  <a:pos x="T0" y="T1"/>
                </a:cxn>
                <a:cxn ang="0">
                  <a:pos x="T2" y="T3"/>
                </a:cxn>
                <a:cxn ang="0">
                  <a:pos x="T4" y="T5"/>
                </a:cxn>
                <a:cxn ang="0">
                  <a:pos x="T6" y="T7"/>
                </a:cxn>
                <a:cxn ang="0">
                  <a:pos x="T8" y="T9"/>
                </a:cxn>
                <a:cxn ang="0">
                  <a:pos x="T10" y="T11"/>
                </a:cxn>
              </a:cxnLst>
              <a:rect l="0" t="0" r="r" b="b"/>
              <a:pathLst>
                <a:path w="139" h="88">
                  <a:moveTo>
                    <a:pt x="5" y="77"/>
                  </a:moveTo>
                  <a:cubicBezTo>
                    <a:pt x="2" y="78"/>
                    <a:pt x="0" y="80"/>
                    <a:pt x="1" y="83"/>
                  </a:cubicBezTo>
                  <a:cubicBezTo>
                    <a:pt x="3" y="88"/>
                    <a:pt x="13" y="80"/>
                    <a:pt x="9" y="75"/>
                  </a:cubicBezTo>
                  <a:cubicBezTo>
                    <a:pt x="44" y="2"/>
                    <a:pt x="137" y="39"/>
                    <a:pt x="138" y="39"/>
                  </a:cubicBezTo>
                  <a:cubicBezTo>
                    <a:pt x="139" y="35"/>
                    <a:pt x="139" y="35"/>
                    <a:pt x="139" y="35"/>
                  </a:cubicBezTo>
                  <a:cubicBezTo>
                    <a:pt x="138" y="35"/>
                    <a:pt x="39" y="0"/>
                    <a:pt x="5" y="77"/>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6" name="Freeform 64">
              <a:extLst>
                <a:ext uri="{FF2B5EF4-FFF2-40B4-BE49-F238E27FC236}">
                  <a16:creationId xmlns="" xmlns:a16="http://schemas.microsoft.com/office/drawing/2014/main" id="{11E14151-B1C2-4AF0-83D9-97EF4BD87134}"/>
                </a:ext>
              </a:extLst>
            </p:cNvPr>
            <p:cNvSpPr>
              <a:spLocks/>
            </p:cNvSpPr>
            <p:nvPr/>
          </p:nvSpPr>
          <p:spPr bwMode="auto">
            <a:xfrm flipH="1">
              <a:off x="2033588" y="6229350"/>
              <a:ext cx="393700" cy="265113"/>
            </a:xfrm>
            <a:custGeom>
              <a:avLst/>
              <a:gdLst>
                <a:gd name="T0" fmla="*/ 9 w 139"/>
                <a:gd name="T1" fmla="*/ 56 h 93"/>
                <a:gd name="T2" fmla="*/ 2 w 139"/>
                <a:gd name="T3" fmla="*/ 53 h 93"/>
                <a:gd name="T4" fmla="*/ 13 w 139"/>
                <a:gd name="T5" fmla="*/ 55 h 93"/>
                <a:gd name="T6" fmla="*/ 135 w 139"/>
                <a:gd name="T7" fmla="*/ 0 h 93"/>
                <a:gd name="T8" fmla="*/ 139 w 139"/>
                <a:gd name="T9" fmla="*/ 2 h 93"/>
                <a:gd name="T10" fmla="*/ 9 w 139"/>
                <a:gd name="T11" fmla="*/ 56 h 93"/>
              </a:gdLst>
              <a:ahLst/>
              <a:cxnLst>
                <a:cxn ang="0">
                  <a:pos x="T0" y="T1"/>
                </a:cxn>
                <a:cxn ang="0">
                  <a:pos x="T2" y="T3"/>
                </a:cxn>
                <a:cxn ang="0">
                  <a:pos x="T4" y="T5"/>
                </a:cxn>
                <a:cxn ang="0">
                  <a:pos x="T6" y="T7"/>
                </a:cxn>
                <a:cxn ang="0">
                  <a:pos x="T8" y="T9"/>
                </a:cxn>
                <a:cxn ang="0">
                  <a:pos x="T10" y="T11"/>
                </a:cxn>
              </a:cxnLst>
              <a:rect l="0" t="0" r="r" b="b"/>
              <a:pathLst>
                <a:path w="139" h="93">
                  <a:moveTo>
                    <a:pt x="9" y="56"/>
                  </a:moveTo>
                  <a:cubicBezTo>
                    <a:pt x="6" y="56"/>
                    <a:pt x="3" y="56"/>
                    <a:pt x="2" y="53"/>
                  </a:cubicBezTo>
                  <a:cubicBezTo>
                    <a:pt x="0" y="48"/>
                    <a:pt x="13" y="48"/>
                    <a:pt x="13" y="55"/>
                  </a:cubicBezTo>
                  <a:cubicBezTo>
                    <a:pt x="86" y="89"/>
                    <a:pt x="134" y="1"/>
                    <a:pt x="135" y="0"/>
                  </a:cubicBezTo>
                  <a:cubicBezTo>
                    <a:pt x="139" y="2"/>
                    <a:pt x="139" y="2"/>
                    <a:pt x="139" y="2"/>
                  </a:cubicBezTo>
                  <a:cubicBezTo>
                    <a:pt x="138" y="3"/>
                    <a:pt x="83" y="93"/>
                    <a:pt x="9" y="56"/>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7" name="Freeform 65">
              <a:extLst>
                <a:ext uri="{FF2B5EF4-FFF2-40B4-BE49-F238E27FC236}">
                  <a16:creationId xmlns="" xmlns:a16="http://schemas.microsoft.com/office/drawing/2014/main" id="{C208DF90-0CB9-4F0A-AF9E-6D48A3108487}"/>
                </a:ext>
              </a:extLst>
            </p:cNvPr>
            <p:cNvSpPr>
              <a:spLocks/>
            </p:cNvSpPr>
            <p:nvPr/>
          </p:nvSpPr>
          <p:spPr bwMode="auto">
            <a:xfrm flipH="1">
              <a:off x="2095500" y="6300788"/>
              <a:ext cx="258763" cy="187325"/>
            </a:xfrm>
            <a:custGeom>
              <a:avLst/>
              <a:gdLst>
                <a:gd name="T0" fmla="*/ 6 w 91"/>
                <a:gd name="T1" fmla="*/ 45 h 66"/>
                <a:gd name="T2" fmla="*/ 1 w 91"/>
                <a:gd name="T3" fmla="*/ 43 h 66"/>
                <a:gd name="T4" fmla="*/ 9 w 91"/>
                <a:gd name="T5" fmla="*/ 44 h 66"/>
                <a:gd name="T6" fmla="*/ 89 w 91"/>
                <a:gd name="T7" fmla="*/ 0 h 66"/>
                <a:gd name="T8" fmla="*/ 91 w 91"/>
                <a:gd name="T9" fmla="*/ 1 h 66"/>
                <a:gd name="T10" fmla="*/ 6 w 91"/>
                <a:gd name="T11" fmla="*/ 45 h 66"/>
              </a:gdLst>
              <a:ahLst/>
              <a:cxnLst>
                <a:cxn ang="0">
                  <a:pos x="T0" y="T1"/>
                </a:cxn>
                <a:cxn ang="0">
                  <a:pos x="T2" y="T3"/>
                </a:cxn>
                <a:cxn ang="0">
                  <a:pos x="T4" y="T5"/>
                </a:cxn>
                <a:cxn ang="0">
                  <a:pos x="T6" y="T7"/>
                </a:cxn>
                <a:cxn ang="0">
                  <a:pos x="T8" y="T9"/>
                </a:cxn>
                <a:cxn ang="0">
                  <a:pos x="T10" y="T11"/>
                </a:cxn>
              </a:cxnLst>
              <a:rect l="0" t="0" r="r" b="b"/>
              <a:pathLst>
                <a:path w="91" h="66">
                  <a:moveTo>
                    <a:pt x="6" y="45"/>
                  </a:moveTo>
                  <a:cubicBezTo>
                    <a:pt x="4" y="45"/>
                    <a:pt x="2" y="45"/>
                    <a:pt x="1" y="43"/>
                  </a:cubicBezTo>
                  <a:cubicBezTo>
                    <a:pt x="0" y="40"/>
                    <a:pt x="9" y="39"/>
                    <a:pt x="9" y="44"/>
                  </a:cubicBezTo>
                  <a:cubicBezTo>
                    <a:pt x="61" y="63"/>
                    <a:pt x="88" y="0"/>
                    <a:pt x="89" y="0"/>
                  </a:cubicBezTo>
                  <a:cubicBezTo>
                    <a:pt x="91" y="1"/>
                    <a:pt x="91" y="1"/>
                    <a:pt x="91" y="1"/>
                  </a:cubicBezTo>
                  <a:cubicBezTo>
                    <a:pt x="91" y="2"/>
                    <a:pt x="59" y="66"/>
                    <a:pt x="6" y="45"/>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8" name="Freeform 66">
              <a:extLst>
                <a:ext uri="{FF2B5EF4-FFF2-40B4-BE49-F238E27FC236}">
                  <a16:creationId xmlns="" xmlns:a16="http://schemas.microsoft.com/office/drawing/2014/main" id="{FF7367F7-8994-4F64-9EF6-260869BF0657}"/>
                </a:ext>
              </a:extLst>
            </p:cNvPr>
            <p:cNvSpPr>
              <a:spLocks/>
            </p:cNvSpPr>
            <p:nvPr/>
          </p:nvSpPr>
          <p:spPr bwMode="auto">
            <a:xfrm flipH="1">
              <a:off x="2163763" y="6056313"/>
              <a:ext cx="274638" cy="165100"/>
            </a:xfrm>
            <a:custGeom>
              <a:avLst/>
              <a:gdLst>
                <a:gd name="T0" fmla="*/ 3 w 97"/>
                <a:gd name="T1" fmla="*/ 50 h 58"/>
                <a:gd name="T2" fmla="*/ 0 w 97"/>
                <a:gd name="T3" fmla="*/ 54 h 58"/>
                <a:gd name="T4" fmla="*/ 6 w 97"/>
                <a:gd name="T5" fmla="*/ 49 h 58"/>
                <a:gd name="T6" fmla="*/ 95 w 97"/>
                <a:gd name="T7" fmla="*/ 33 h 58"/>
                <a:gd name="T8" fmla="*/ 97 w 97"/>
                <a:gd name="T9" fmla="*/ 30 h 58"/>
                <a:gd name="T10" fmla="*/ 3 w 97"/>
                <a:gd name="T11" fmla="*/ 50 h 58"/>
              </a:gdLst>
              <a:ahLst/>
              <a:cxnLst>
                <a:cxn ang="0">
                  <a:pos x="T0" y="T1"/>
                </a:cxn>
                <a:cxn ang="0">
                  <a:pos x="T2" y="T3"/>
                </a:cxn>
                <a:cxn ang="0">
                  <a:pos x="T4" y="T5"/>
                </a:cxn>
                <a:cxn ang="0">
                  <a:pos x="T6" y="T7"/>
                </a:cxn>
                <a:cxn ang="0">
                  <a:pos x="T8" y="T9"/>
                </a:cxn>
                <a:cxn ang="0">
                  <a:pos x="T10" y="T11"/>
                </a:cxn>
              </a:cxnLst>
              <a:rect l="0" t="0" r="r" b="b"/>
              <a:pathLst>
                <a:path w="97" h="58">
                  <a:moveTo>
                    <a:pt x="3" y="50"/>
                  </a:moveTo>
                  <a:cubicBezTo>
                    <a:pt x="1" y="51"/>
                    <a:pt x="0" y="52"/>
                    <a:pt x="0" y="54"/>
                  </a:cubicBezTo>
                  <a:cubicBezTo>
                    <a:pt x="1" y="58"/>
                    <a:pt x="9" y="53"/>
                    <a:pt x="6" y="49"/>
                  </a:cubicBezTo>
                  <a:cubicBezTo>
                    <a:pt x="34" y="2"/>
                    <a:pt x="95" y="33"/>
                    <a:pt x="95" y="33"/>
                  </a:cubicBezTo>
                  <a:cubicBezTo>
                    <a:pt x="97" y="30"/>
                    <a:pt x="97" y="30"/>
                    <a:pt x="97" y="30"/>
                  </a:cubicBezTo>
                  <a:cubicBezTo>
                    <a:pt x="96" y="30"/>
                    <a:pt x="31" y="0"/>
                    <a:pt x="3" y="50"/>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9" name="Freeform 67">
              <a:extLst>
                <a:ext uri="{FF2B5EF4-FFF2-40B4-BE49-F238E27FC236}">
                  <a16:creationId xmlns="" xmlns:a16="http://schemas.microsoft.com/office/drawing/2014/main" id="{10590114-D487-4297-9F29-84ECBBE6B1BE}"/>
                </a:ext>
              </a:extLst>
            </p:cNvPr>
            <p:cNvSpPr>
              <a:spLocks/>
            </p:cNvSpPr>
            <p:nvPr/>
          </p:nvSpPr>
          <p:spPr bwMode="auto">
            <a:xfrm flipH="1">
              <a:off x="2106613" y="6262688"/>
              <a:ext cx="277813" cy="260350"/>
            </a:xfrm>
            <a:custGeom>
              <a:avLst/>
              <a:gdLst>
                <a:gd name="T0" fmla="*/ 9 w 98"/>
                <a:gd name="T1" fmla="*/ 84 h 91"/>
                <a:gd name="T2" fmla="*/ 3 w 98"/>
                <a:gd name="T3" fmla="*/ 84 h 91"/>
                <a:gd name="T4" fmla="*/ 12 w 98"/>
                <a:gd name="T5" fmla="*/ 82 h 91"/>
                <a:gd name="T6" fmla="*/ 94 w 98"/>
                <a:gd name="T7" fmla="*/ 0 h 91"/>
                <a:gd name="T8" fmla="*/ 98 w 98"/>
                <a:gd name="T9" fmla="*/ 1 h 91"/>
                <a:gd name="T10" fmla="*/ 9 w 98"/>
                <a:gd name="T11" fmla="*/ 84 h 91"/>
              </a:gdLst>
              <a:ahLst/>
              <a:cxnLst>
                <a:cxn ang="0">
                  <a:pos x="T0" y="T1"/>
                </a:cxn>
                <a:cxn ang="0">
                  <a:pos x="T2" y="T3"/>
                </a:cxn>
                <a:cxn ang="0">
                  <a:pos x="T4" y="T5"/>
                </a:cxn>
                <a:cxn ang="0">
                  <a:pos x="T6" y="T7"/>
                </a:cxn>
                <a:cxn ang="0">
                  <a:pos x="T8" y="T9"/>
                </a:cxn>
                <a:cxn ang="0">
                  <a:pos x="T10" y="T11"/>
                </a:cxn>
              </a:cxnLst>
              <a:rect l="0" t="0" r="r" b="b"/>
              <a:pathLst>
                <a:path w="98" h="91">
                  <a:moveTo>
                    <a:pt x="9" y="84"/>
                  </a:moveTo>
                  <a:cubicBezTo>
                    <a:pt x="7" y="85"/>
                    <a:pt x="4" y="86"/>
                    <a:pt x="3" y="84"/>
                  </a:cubicBezTo>
                  <a:cubicBezTo>
                    <a:pt x="0" y="80"/>
                    <a:pt x="10" y="76"/>
                    <a:pt x="12" y="82"/>
                  </a:cubicBezTo>
                  <a:cubicBezTo>
                    <a:pt x="82" y="87"/>
                    <a:pt x="94" y="1"/>
                    <a:pt x="94" y="0"/>
                  </a:cubicBezTo>
                  <a:cubicBezTo>
                    <a:pt x="98" y="1"/>
                    <a:pt x="98" y="1"/>
                    <a:pt x="98" y="1"/>
                  </a:cubicBezTo>
                  <a:cubicBezTo>
                    <a:pt x="98" y="2"/>
                    <a:pt x="81" y="91"/>
                    <a:pt x="9" y="84"/>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0" name="Freeform 68">
              <a:extLst>
                <a:ext uri="{FF2B5EF4-FFF2-40B4-BE49-F238E27FC236}">
                  <a16:creationId xmlns="" xmlns:a16="http://schemas.microsoft.com/office/drawing/2014/main" id="{F1280C77-9A21-4B3E-9831-BAF3429E748E}"/>
                </a:ext>
              </a:extLst>
            </p:cNvPr>
            <p:cNvSpPr>
              <a:spLocks/>
            </p:cNvSpPr>
            <p:nvPr/>
          </p:nvSpPr>
          <p:spPr bwMode="auto">
            <a:xfrm flipH="1">
              <a:off x="2114550" y="6272213"/>
              <a:ext cx="266700" cy="179388"/>
            </a:xfrm>
            <a:custGeom>
              <a:avLst/>
              <a:gdLst>
                <a:gd name="T0" fmla="*/ 5 w 94"/>
                <a:gd name="T1" fmla="*/ 37 h 63"/>
                <a:gd name="T2" fmla="*/ 1 w 94"/>
                <a:gd name="T3" fmla="*/ 36 h 63"/>
                <a:gd name="T4" fmla="*/ 8 w 94"/>
                <a:gd name="T5" fmla="*/ 36 h 63"/>
                <a:gd name="T6" fmla="*/ 92 w 94"/>
                <a:gd name="T7" fmla="*/ 0 h 63"/>
                <a:gd name="T8" fmla="*/ 94 w 94"/>
                <a:gd name="T9" fmla="*/ 1 h 63"/>
                <a:gd name="T10" fmla="*/ 5 w 94"/>
                <a:gd name="T11" fmla="*/ 37 h 63"/>
              </a:gdLst>
              <a:ahLst/>
              <a:cxnLst>
                <a:cxn ang="0">
                  <a:pos x="T0" y="T1"/>
                </a:cxn>
                <a:cxn ang="0">
                  <a:pos x="T2" y="T3"/>
                </a:cxn>
                <a:cxn ang="0">
                  <a:pos x="T4" y="T5"/>
                </a:cxn>
                <a:cxn ang="0">
                  <a:pos x="T6" y="T7"/>
                </a:cxn>
                <a:cxn ang="0">
                  <a:pos x="T8" y="T9"/>
                </a:cxn>
                <a:cxn ang="0">
                  <a:pos x="T10" y="T11"/>
                </a:cxn>
              </a:cxnLst>
              <a:rect l="0" t="0" r="r" b="b"/>
              <a:pathLst>
                <a:path w="94" h="63">
                  <a:moveTo>
                    <a:pt x="5" y="37"/>
                  </a:moveTo>
                  <a:cubicBezTo>
                    <a:pt x="4" y="38"/>
                    <a:pt x="2" y="38"/>
                    <a:pt x="1" y="36"/>
                  </a:cubicBezTo>
                  <a:cubicBezTo>
                    <a:pt x="0" y="32"/>
                    <a:pt x="9" y="32"/>
                    <a:pt x="8" y="36"/>
                  </a:cubicBezTo>
                  <a:cubicBezTo>
                    <a:pt x="58" y="60"/>
                    <a:pt x="91" y="0"/>
                    <a:pt x="92" y="0"/>
                  </a:cubicBezTo>
                  <a:cubicBezTo>
                    <a:pt x="94" y="1"/>
                    <a:pt x="94" y="1"/>
                    <a:pt x="94" y="1"/>
                  </a:cubicBezTo>
                  <a:cubicBezTo>
                    <a:pt x="94" y="2"/>
                    <a:pt x="56" y="63"/>
                    <a:pt x="5" y="37"/>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1" name="Freeform 69">
              <a:extLst>
                <a:ext uri="{FF2B5EF4-FFF2-40B4-BE49-F238E27FC236}">
                  <a16:creationId xmlns="" xmlns:a16="http://schemas.microsoft.com/office/drawing/2014/main" id="{20256EA7-D4AB-4B8B-B537-AFF9B6772EC3}"/>
                </a:ext>
              </a:extLst>
            </p:cNvPr>
            <p:cNvSpPr>
              <a:spLocks/>
            </p:cNvSpPr>
            <p:nvPr/>
          </p:nvSpPr>
          <p:spPr bwMode="auto">
            <a:xfrm flipH="1">
              <a:off x="2163763" y="6140450"/>
              <a:ext cx="227013" cy="142875"/>
            </a:xfrm>
            <a:custGeom>
              <a:avLst/>
              <a:gdLst>
                <a:gd name="T0" fmla="*/ 6 w 80"/>
                <a:gd name="T1" fmla="*/ 43 h 50"/>
                <a:gd name="T2" fmla="*/ 40 w 80"/>
                <a:gd name="T3" fmla="*/ 15 h 50"/>
                <a:gd name="T4" fmla="*/ 80 w 80"/>
                <a:gd name="T5" fmla="*/ 11 h 50"/>
                <a:gd name="T6" fmla="*/ 78 w 80"/>
                <a:gd name="T7" fmla="*/ 8 h 50"/>
                <a:gd name="T8" fmla="*/ 5 w 80"/>
                <a:gd name="T9" fmla="*/ 43 h 50"/>
                <a:gd name="T10" fmla="*/ 5 w 80"/>
                <a:gd name="T11" fmla="*/ 43 h 50"/>
                <a:gd name="T12" fmla="*/ 1 w 80"/>
                <a:gd name="T13" fmla="*/ 46 h 50"/>
                <a:gd name="T14" fmla="*/ 6 w 80"/>
                <a:gd name="T15" fmla="*/ 47 h 50"/>
                <a:gd name="T16" fmla="*/ 6 w 80"/>
                <a:gd name="T17" fmla="*/ 43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 h="50">
                  <a:moveTo>
                    <a:pt x="6" y="43"/>
                  </a:moveTo>
                  <a:cubicBezTo>
                    <a:pt x="10" y="37"/>
                    <a:pt x="21" y="21"/>
                    <a:pt x="40" y="15"/>
                  </a:cubicBezTo>
                  <a:cubicBezTo>
                    <a:pt x="65" y="7"/>
                    <a:pt x="80" y="11"/>
                    <a:pt x="80" y="11"/>
                  </a:cubicBezTo>
                  <a:cubicBezTo>
                    <a:pt x="78" y="8"/>
                    <a:pt x="78" y="8"/>
                    <a:pt x="78" y="8"/>
                  </a:cubicBezTo>
                  <a:cubicBezTo>
                    <a:pt x="78" y="8"/>
                    <a:pt x="30" y="0"/>
                    <a:pt x="5" y="43"/>
                  </a:cubicBezTo>
                  <a:cubicBezTo>
                    <a:pt x="5" y="43"/>
                    <a:pt x="5" y="43"/>
                    <a:pt x="5" y="43"/>
                  </a:cubicBezTo>
                  <a:cubicBezTo>
                    <a:pt x="4" y="44"/>
                    <a:pt x="2" y="45"/>
                    <a:pt x="1" y="46"/>
                  </a:cubicBezTo>
                  <a:cubicBezTo>
                    <a:pt x="0" y="48"/>
                    <a:pt x="3" y="50"/>
                    <a:pt x="6" y="47"/>
                  </a:cubicBezTo>
                  <a:cubicBezTo>
                    <a:pt x="8" y="45"/>
                    <a:pt x="7" y="44"/>
                    <a:pt x="6" y="43"/>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2" name="Freeform 70">
              <a:extLst>
                <a:ext uri="{FF2B5EF4-FFF2-40B4-BE49-F238E27FC236}">
                  <a16:creationId xmlns="" xmlns:a16="http://schemas.microsoft.com/office/drawing/2014/main" id="{C3DA1D07-7771-460A-A073-117853E44F0D}"/>
                </a:ext>
              </a:extLst>
            </p:cNvPr>
            <p:cNvSpPr>
              <a:spLocks/>
            </p:cNvSpPr>
            <p:nvPr/>
          </p:nvSpPr>
          <p:spPr bwMode="auto">
            <a:xfrm flipH="1">
              <a:off x="2109788" y="6157913"/>
              <a:ext cx="227013" cy="142875"/>
            </a:xfrm>
            <a:custGeom>
              <a:avLst/>
              <a:gdLst>
                <a:gd name="T0" fmla="*/ 6 w 80"/>
                <a:gd name="T1" fmla="*/ 43 h 50"/>
                <a:gd name="T2" fmla="*/ 40 w 80"/>
                <a:gd name="T3" fmla="*/ 15 h 50"/>
                <a:gd name="T4" fmla="*/ 80 w 80"/>
                <a:gd name="T5" fmla="*/ 11 h 50"/>
                <a:gd name="T6" fmla="*/ 78 w 80"/>
                <a:gd name="T7" fmla="*/ 8 h 50"/>
                <a:gd name="T8" fmla="*/ 5 w 80"/>
                <a:gd name="T9" fmla="*/ 43 h 50"/>
                <a:gd name="T10" fmla="*/ 5 w 80"/>
                <a:gd name="T11" fmla="*/ 43 h 50"/>
                <a:gd name="T12" fmla="*/ 1 w 80"/>
                <a:gd name="T13" fmla="*/ 46 h 50"/>
                <a:gd name="T14" fmla="*/ 6 w 80"/>
                <a:gd name="T15" fmla="*/ 47 h 50"/>
                <a:gd name="T16" fmla="*/ 6 w 80"/>
                <a:gd name="T17" fmla="*/ 43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 h="50">
                  <a:moveTo>
                    <a:pt x="6" y="43"/>
                  </a:moveTo>
                  <a:cubicBezTo>
                    <a:pt x="10" y="37"/>
                    <a:pt x="22" y="21"/>
                    <a:pt x="40" y="15"/>
                  </a:cubicBezTo>
                  <a:cubicBezTo>
                    <a:pt x="65" y="8"/>
                    <a:pt x="80" y="11"/>
                    <a:pt x="80" y="11"/>
                  </a:cubicBezTo>
                  <a:cubicBezTo>
                    <a:pt x="78" y="8"/>
                    <a:pt x="78" y="8"/>
                    <a:pt x="78" y="8"/>
                  </a:cubicBezTo>
                  <a:cubicBezTo>
                    <a:pt x="78" y="8"/>
                    <a:pt x="30" y="0"/>
                    <a:pt x="5" y="43"/>
                  </a:cubicBezTo>
                  <a:cubicBezTo>
                    <a:pt x="5" y="43"/>
                    <a:pt x="5" y="43"/>
                    <a:pt x="5" y="43"/>
                  </a:cubicBezTo>
                  <a:cubicBezTo>
                    <a:pt x="4" y="44"/>
                    <a:pt x="2" y="45"/>
                    <a:pt x="1" y="46"/>
                  </a:cubicBezTo>
                  <a:cubicBezTo>
                    <a:pt x="0" y="48"/>
                    <a:pt x="3" y="50"/>
                    <a:pt x="6" y="47"/>
                  </a:cubicBezTo>
                  <a:cubicBezTo>
                    <a:pt x="8" y="45"/>
                    <a:pt x="7" y="44"/>
                    <a:pt x="6" y="43"/>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3" name="Freeform 71">
              <a:extLst>
                <a:ext uri="{FF2B5EF4-FFF2-40B4-BE49-F238E27FC236}">
                  <a16:creationId xmlns="" xmlns:a16="http://schemas.microsoft.com/office/drawing/2014/main" id="{A170AFDB-EF9F-46E7-8C99-25FEC1053EB4}"/>
                </a:ext>
              </a:extLst>
            </p:cNvPr>
            <p:cNvSpPr>
              <a:spLocks/>
            </p:cNvSpPr>
            <p:nvPr/>
          </p:nvSpPr>
          <p:spPr bwMode="auto">
            <a:xfrm flipH="1">
              <a:off x="2143125" y="6149975"/>
              <a:ext cx="219075" cy="147638"/>
            </a:xfrm>
            <a:custGeom>
              <a:avLst/>
              <a:gdLst>
                <a:gd name="T0" fmla="*/ 6 w 77"/>
                <a:gd name="T1" fmla="*/ 45 h 52"/>
                <a:gd name="T2" fmla="*/ 38 w 77"/>
                <a:gd name="T3" fmla="*/ 14 h 52"/>
                <a:gd name="T4" fmla="*/ 77 w 77"/>
                <a:gd name="T5" fmla="*/ 7 h 52"/>
                <a:gd name="T6" fmla="*/ 75 w 77"/>
                <a:gd name="T7" fmla="*/ 4 h 52"/>
                <a:gd name="T8" fmla="*/ 5 w 77"/>
                <a:gd name="T9" fmla="*/ 45 h 52"/>
                <a:gd name="T10" fmla="*/ 4 w 77"/>
                <a:gd name="T11" fmla="*/ 45 h 52"/>
                <a:gd name="T12" fmla="*/ 1 w 77"/>
                <a:gd name="T13" fmla="*/ 48 h 52"/>
                <a:gd name="T14" fmla="*/ 6 w 77"/>
                <a:gd name="T15" fmla="*/ 49 h 52"/>
                <a:gd name="T16" fmla="*/ 6 w 77"/>
                <a:gd name="T17" fmla="*/ 4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52">
                  <a:moveTo>
                    <a:pt x="6" y="45"/>
                  </a:moveTo>
                  <a:cubicBezTo>
                    <a:pt x="9" y="38"/>
                    <a:pt x="20" y="22"/>
                    <a:pt x="38" y="14"/>
                  </a:cubicBezTo>
                  <a:cubicBezTo>
                    <a:pt x="61" y="4"/>
                    <a:pt x="77" y="7"/>
                    <a:pt x="77" y="7"/>
                  </a:cubicBezTo>
                  <a:cubicBezTo>
                    <a:pt x="75" y="4"/>
                    <a:pt x="75" y="4"/>
                    <a:pt x="75" y="4"/>
                  </a:cubicBezTo>
                  <a:cubicBezTo>
                    <a:pt x="75" y="4"/>
                    <a:pt x="26" y="0"/>
                    <a:pt x="5" y="45"/>
                  </a:cubicBezTo>
                  <a:cubicBezTo>
                    <a:pt x="4" y="45"/>
                    <a:pt x="4" y="45"/>
                    <a:pt x="4" y="45"/>
                  </a:cubicBezTo>
                  <a:cubicBezTo>
                    <a:pt x="4" y="45"/>
                    <a:pt x="2" y="47"/>
                    <a:pt x="1" y="48"/>
                  </a:cubicBezTo>
                  <a:cubicBezTo>
                    <a:pt x="0" y="50"/>
                    <a:pt x="3" y="52"/>
                    <a:pt x="6" y="49"/>
                  </a:cubicBezTo>
                  <a:cubicBezTo>
                    <a:pt x="8" y="46"/>
                    <a:pt x="6" y="45"/>
                    <a:pt x="6" y="45"/>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4" name="Freeform 72">
              <a:extLst>
                <a:ext uri="{FF2B5EF4-FFF2-40B4-BE49-F238E27FC236}">
                  <a16:creationId xmlns="" xmlns:a16="http://schemas.microsoft.com/office/drawing/2014/main" id="{14BE2E0B-3064-4600-A4DA-C1712724F433}"/>
                </a:ext>
              </a:extLst>
            </p:cNvPr>
            <p:cNvSpPr>
              <a:spLocks/>
            </p:cNvSpPr>
            <p:nvPr/>
          </p:nvSpPr>
          <p:spPr bwMode="auto">
            <a:xfrm flipH="1">
              <a:off x="2239963" y="6124575"/>
              <a:ext cx="219075" cy="147638"/>
            </a:xfrm>
            <a:custGeom>
              <a:avLst/>
              <a:gdLst>
                <a:gd name="T0" fmla="*/ 5 w 77"/>
                <a:gd name="T1" fmla="*/ 45 h 52"/>
                <a:gd name="T2" fmla="*/ 37 w 77"/>
                <a:gd name="T3" fmla="*/ 14 h 52"/>
                <a:gd name="T4" fmla="*/ 77 w 77"/>
                <a:gd name="T5" fmla="*/ 6 h 52"/>
                <a:gd name="T6" fmla="*/ 74 w 77"/>
                <a:gd name="T7" fmla="*/ 3 h 52"/>
                <a:gd name="T8" fmla="*/ 4 w 77"/>
                <a:gd name="T9" fmla="*/ 44 h 52"/>
                <a:gd name="T10" fmla="*/ 4 w 77"/>
                <a:gd name="T11" fmla="*/ 45 h 52"/>
                <a:gd name="T12" fmla="*/ 1 w 77"/>
                <a:gd name="T13" fmla="*/ 48 h 52"/>
                <a:gd name="T14" fmla="*/ 6 w 77"/>
                <a:gd name="T15" fmla="*/ 48 h 52"/>
                <a:gd name="T16" fmla="*/ 5 w 77"/>
                <a:gd name="T17" fmla="*/ 4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52">
                  <a:moveTo>
                    <a:pt x="5" y="45"/>
                  </a:moveTo>
                  <a:cubicBezTo>
                    <a:pt x="9" y="38"/>
                    <a:pt x="19" y="21"/>
                    <a:pt x="37" y="14"/>
                  </a:cubicBezTo>
                  <a:cubicBezTo>
                    <a:pt x="61" y="4"/>
                    <a:pt x="77" y="6"/>
                    <a:pt x="77" y="6"/>
                  </a:cubicBezTo>
                  <a:cubicBezTo>
                    <a:pt x="74" y="3"/>
                    <a:pt x="74" y="3"/>
                    <a:pt x="74" y="3"/>
                  </a:cubicBezTo>
                  <a:cubicBezTo>
                    <a:pt x="74" y="3"/>
                    <a:pt x="26" y="0"/>
                    <a:pt x="4" y="44"/>
                  </a:cubicBezTo>
                  <a:cubicBezTo>
                    <a:pt x="4" y="45"/>
                    <a:pt x="4" y="45"/>
                    <a:pt x="4" y="45"/>
                  </a:cubicBezTo>
                  <a:cubicBezTo>
                    <a:pt x="3" y="45"/>
                    <a:pt x="1" y="47"/>
                    <a:pt x="1" y="48"/>
                  </a:cubicBezTo>
                  <a:cubicBezTo>
                    <a:pt x="0" y="50"/>
                    <a:pt x="3" y="52"/>
                    <a:pt x="6" y="48"/>
                  </a:cubicBezTo>
                  <a:cubicBezTo>
                    <a:pt x="7" y="46"/>
                    <a:pt x="6" y="45"/>
                    <a:pt x="5" y="45"/>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5" name="Freeform 73">
              <a:extLst>
                <a:ext uri="{FF2B5EF4-FFF2-40B4-BE49-F238E27FC236}">
                  <a16:creationId xmlns="" xmlns:a16="http://schemas.microsoft.com/office/drawing/2014/main" id="{8D9B17B9-B6B7-4DEB-A4D0-5AC937858BC0}"/>
                </a:ext>
              </a:extLst>
            </p:cNvPr>
            <p:cNvSpPr>
              <a:spLocks/>
            </p:cNvSpPr>
            <p:nvPr/>
          </p:nvSpPr>
          <p:spPr bwMode="auto">
            <a:xfrm flipH="1">
              <a:off x="2132013" y="6189663"/>
              <a:ext cx="209550" cy="169863"/>
            </a:xfrm>
            <a:custGeom>
              <a:avLst/>
              <a:gdLst>
                <a:gd name="T0" fmla="*/ 8 w 74"/>
                <a:gd name="T1" fmla="*/ 57 h 60"/>
                <a:gd name="T2" fmla="*/ 50 w 74"/>
                <a:gd name="T3" fmla="*/ 36 h 60"/>
                <a:gd name="T4" fmla="*/ 72 w 74"/>
                <a:gd name="T5" fmla="*/ 0 h 60"/>
                <a:gd name="T6" fmla="*/ 74 w 74"/>
                <a:gd name="T7" fmla="*/ 3 h 60"/>
                <a:gd name="T8" fmla="*/ 7 w 74"/>
                <a:gd name="T9" fmla="*/ 58 h 60"/>
                <a:gd name="T10" fmla="*/ 7 w 74"/>
                <a:gd name="T11" fmla="*/ 58 h 60"/>
                <a:gd name="T12" fmla="*/ 2 w 74"/>
                <a:gd name="T13" fmla="*/ 60 h 60"/>
                <a:gd name="T14" fmla="*/ 4 w 74"/>
                <a:gd name="T15" fmla="*/ 55 h 60"/>
                <a:gd name="T16" fmla="*/ 8 w 74"/>
                <a:gd name="T17" fmla="*/ 57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4" h="60">
                  <a:moveTo>
                    <a:pt x="8" y="57"/>
                  </a:moveTo>
                  <a:cubicBezTo>
                    <a:pt x="16" y="55"/>
                    <a:pt x="36" y="51"/>
                    <a:pt x="50" y="36"/>
                  </a:cubicBezTo>
                  <a:cubicBezTo>
                    <a:pt x="68" y="16"/>
                    <a:pt x="72" y="0"/>
                    <a:pt x="72" y="0"/>
                  </a:cubicBezTo>
                  <a:cubicBezTo>
                    <a:pt x="74" y="3"/>
                    <a:pt x="74" y="3"/>
                    <a:pt x="74" y="3"/>
                  </a:cubicBezTo>
                  <a:cubicBezTo>
                    <a:pt x="74" y="3"/>
                    <a:pt x="60" y="53"/>
                    <a:pt x="7" y="58"/>
                  </a:cubicBezTo>
                  <a:cubicBezTo>
                    <a:pt x="7" y="58"/>
                    <a:pt x="7" y="58"/>
                    <a:pt x="7" y="58"/>
                  </a:cubicBezTo>
                  <a:cubicBezTo>
                    <a:pt x="6" y="58"/>
                    <a:pt x="4" y="60"/>
                    <a:pt x="2" y="60"/>
                  </a:cubicBezTo>
                  <a:cubicBezTo>
                    <a:pt x="0" y="60"/>
                    <a:pt x="0" y="56"/>
                    <a:pt x="4" y="55"/>
                  </a:cubicBezTo>
                  <a:cubicBezTo>
                    <a:pt x="7" y="54"/>
                    <a:pt x="7" y="56"/>
                    <a:pt x="8" y="57"/>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6" name="Freeform 74">
              <a:extLst>
                <a:ext uri="{FF2B5EF4-FFF2-40B4-BE49-F238E27FC236}">
                  <a16:creationId xmlns="" xmlns:a16="http://schemas.microsoft.com/office/drawing/2014/main" id="{A4F76FCD-380B-48CB-BC1B-77DBDBBC000F}"/>
                </a:ext>
              </a:extLst>
            </p:cNvPr>
            <p:cNvSpPr>
              <a:spLocks/>
            </p:cNvSpPr>
            <p:nvPr/>
          </p:nvSpPr>
          <p:spPr bwMode="auto">
            <a:xfrm flipH="1">
              <a:off x="2020888" y="6240463"/>
              <a:ext cx="161925" cy="333375"/>
            </a:xfrm>
            <a:custGeom>
              <a:avLst/>
              <a:gdLst>
                <a:gd name="T0" fmla="*/ 10 w 57"/>
                <a:gd name="T1" fmla="*/ 42 h 117"/>
                <a:gd name="T2" fmla="*/ 10 w 57"/>
                <a:gd name="T3" fmla="*/ 42 h 117"/>
                <a:gd name="T4" fmla="*/ 10 w 57"/>
                <a:gd name="T5" fmla="*/ 42 h 117"/>
                <a:gd name="T6" fmla="*/ 10 w 57"/>
                <a:gd name="T7" fmla="*/ 42 h 117"/>
                <a:gd name="T8" fmla="*/ 13 w 57"/>
                <a:gd name="T9" fmla="*/ 38 h 117"/>
                <a:gd name="T10" fmla="*/ 54 w 57"/>
                <a:gd name="T11" fmla="*/ 0 h 117"/>
                <a:gd name="T12" fmla="*/ 57 w 57"/>
                <a:gd name="T13" fmla="*/ 2 h 117"/>
                <a:gd name="T14" fmla="*/ 53 w 57"/>
                <a:gd name="T15" fmla="*/ 48 h 117"/>
                <a:gd name="T16" fmla="*/ 44 w 57"/>
                <a:gd name="T17" fmla="*/ 85 h 117"/>
                <a:gd name="T18" fmla="*/ 44 w 57"/>
                <a:gd name="T19" fmla="*/ 86 h 117"/>
                <a:gd name="T20" fmla="*/ 42 w 57"/>
                <a:gd name="T21" fmla="*/ 90 h 117"/>
                <a:gd name="T22" fmla="*/ 42 w 57"/>
                <a:gd name="T23" fmla="*/ 90 h 117"/>
                <a:gd name="T24" fmla="*/ 27 w 57"/>
                <a:gd name="T25" fmla="*/ 113 h 117"/>
                <a:gd name="T26" fmla="*/ 22 w 57"/>
                <a:gd name="T27" fmla="*/ 112 h 117"/>
                <a:gd name="T28" fmla="*/ 15 w 57"/>
                <a:gd name="T29" fmla="*/ 107 h 117"/>
                <a:gd name="T30" fmla="*/ 10 w 57"/>
                <a:gd name="T31" fmla="*/ 101 h 117"/>
                <a:gd name="T32" fmla="*/ 4 w 57"/>
                <a:gd name="T33" fmla="*/ 85 h 117"/>
                <a:gd name="T34" fmla="*/ 4 w 57"/>
                <a:gd name="T35" fmla="*/ 85 h 117"/>
                <a:gd name="T36" fmla="*/ 10 w 57"/>
                <a:gd name="T37" fmla="*/ 42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7" h="117">
                  <a:moveTo>
                    <a:pt x="10" y="42"/>
                  </a:moveTo>
                  <a:cubicBezTo>
                    <a:pt x="10" y="42"/>
                    <a:pt x="10" y="42"/>
                    <a:pt x="10" y="42"/>
                  </a:cubicBezTo>
                  <a:cubicBezTo>
                    <a:pt x="10" y="42"/>
                    <a:pt x="10" y="42"/>
                    <a:pt x="10" y="42"/>
                  </a:cubicBezTo>
                  <a:cubicBezTo>
                    <a:pt x="10" y="42"/>
                    <a:pt x="10" y="42"/>
                    <a:pt x="10" y="42"/>
                  </a:cubicBezTo>
                  <a:cubicBezTo>
                    <a:pt x="11" y="40"/>
                    <a:pt x="12" y="39"/>
                    <a:pt x="13" y="38"/>
                  </a:cubicBezTo>
                  <a:cubicBezTo>
                    <a:pt x="35" y="8"/>
                    <a:pt x="46" y="13"/>
                    <a:pt x="54" y="0"/>
                  </a:cubicBezTo>
                  <a:cubicBezTo>
                    <a:pt x="57" y="2"/>
                    <a:pt x="57" y="2"/>
                    <a:pt x="57" y="2"/>
                  </a:cubicBezTo>
                  <a:cubicBezTo>
                    <a:pt x="57" y="2"/>
                    <a:pt x="54" y="24"/>
                    <a:pt x="53" y="48"/>
                  </a:cubicBezTo>
                  <a:cubicBezTo>
                    <a:pt x="52" y="60"/>
                    <a:pt x="49" y="73"/>
                    <a:pt x="44" y="85"/>
                  </a:cubicBezTo>
                  <a:cubicBezTo>
                    <a:pt x="44" y="86"/>
                    <a:pt x="44" y="86"/>
                    <a:pt x="44" y="86"/>
                  </a:cubicBezTo>
                  <a:cubicBezTo>
                    <a:pt x="43" y="87"/>
                    <a:pt x="43" y="88"/>
                    <a:pt x="42" y="90"/>
                  </a:cubicBezTo>
                  <a:cubicBezTo>
                    <a:pt x="42" y="90"/>
                    <a:pt x="42" y="90"/>
                    <a:pt x="42" y="90"/>
                  </a:cubicBezTo>
                  <a:cubicBezTo>
                    <a:pt x="37" y="100"/>
                    <a:pt x="32" y="109"/>
                    <a:pt x="27" y="113"/>
                  </a:cubicBezTo>
                  <a:cubicBezTo>
                    <a:pt x="27" y="113"/>
                    <a:pt x="23" y="117"/>
                    <a:pt x="22" y="112"/>
                  </a:cubicBezTo>
                  <a:cubicBezTo>
                    <a:pt x="20" y="106"/>
                    <a:pt x="17" y="106"/>
                    <a:pt x="15" y="107"/>
                  </a:cubicBezTo>
                  <a:cubicBezTo>
                    <a:pt x="14" y="107"/>
                    <a:pt x="13" y="107"/>
                    <a:pt x="10" y="101"/>
                  </a:cubicBezTo>
                  <a:cubicBezTo>
                    <a:pt x="9" y="98"/>
                    <a:pt x="6" y="93"/>
                    <a:pt x="4" y="85"/>
                  </a:cubicBezTo>
                  <a:cubicBezTo>
                    <a:pt x="4" y="85"/>
                    <a:pt x="4" y="85"/>
                    <a:pt x="4" y="85"/>
                  </a:cubicBezTo>
                  <a:cubicBezTo>
                    <a:pt x="1" y="74"/>
                    <a:pt x="0" y="58"/>
                    <a:pt x="10" y="42"/>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7" name="Freeform 75">
              <a:extLst>
                <a:ext uri="{FF2B5EF4-FFF2-40B4-BE49-F238E27FC236}">
                  <a16:creationId xmlns="" xmlns:a16="http://schemas.microsoft.com/office/drawing/2014/main" id="{748EA260-DEE5-44C6-8AAC-A3AFE042E6CF}"/>
                </a:ext>
              </a:extLst>
            </p:cNvPr>
            <p:cNvSpPr>
              <a:spLocks noEditPoints="1"/>
            </p:cNvSpPr>
            <p:nvPr/>
          </p:nvSpPr>
          <p:spPr bwMode="auto">
            <a:xfrm flipH="1">
              <a:off x="2020888" y="6246813"/>
              <a:ext cx="133350" cy="234950"/>
            </a:xfrm>
            <a:custGeom>
              <a:avLst/>
              <a:gdLst>
                <a:gd name="T0" fmla="*/ 3 w 47"/>
                <a:gd name="T1" fmla="*/ 37 h 83"/>
                <a:gd name="T2" fmla="*/ 2 w 47"/>
                <a:gd name="T3" fmla="*/ 37 h 83"/>
                <a:gd name="T4" fmla="*/ 0 w 47"/>
                <a:gd name="T5" fmla="*/ 40 h 83"/>
                <a:gd name="T6" fmla="*/ 3 w 47"/>
                <a:gd name="T7" fmla="*/ 37 h 83"/>
                <a:gd name="T8" fmla="*/ 47 w 47"/>
                <a:gd name="T9" fmla="*/ 0 h 83"/>
                <a:gd name="T10" fmla="*/ 22 w 47"/>
                <a:gd name="T11" fmla="*/ 28 h 83"/>
                <a:gd name="T12" fmla="*/ 16 w 47"/>
                <a:gd name="T13" fmla="*/ 53 h 83"/>
                <a:gd name="T14" fmla="*/ 29 w 47"/>
                <a:gd name="T15" fmla="*/ 32 h 83"/>
                <a:gd name="T16" fmla="*/ 30 w 47"/>
                <a:gd name="T17" fmla="*/ 32 h 83"/>
                <a:gd name="T18" fmla="*/ 26 w 47"/>
                <a:gd name="T19" fmla="*/ 65 h 83"/>
                <a:gd name="T20" fmla="*/ 36 w 47"/>
                <a:gd name="T21" fmla="*/ 41 h 83"/>
                <a:gd name="T22" fmla="*/ 38 w 47"/>
                <a:gd name="T23" fmla="*/ 42 h 83"/>
                <a:gd name="T24" fmla="*/ 34 w 47"/>
                <a:gd name="T25" fmla="*/ 83 h 83"/>
                <a:gd name="T26" fmla="*/ 43 w 47"/>
                <a:gd name="T27" fmla="*/ 46 h 83"/>
                <a:gd name="T28" fmla="*/ 47 w 47"/>
                <a:gd name="T29" fmla="*/ 0 h 83"/>
                <a:gd name="T30" fmla="*/ 47 w 47"/>
                <a:gd name="T31"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7" h="83">
                  <a:moveTo>
                    <a:pt x="3" y="37"/>
                  </a:moveTo>
                  <a:cubicBezTo>
                    <a:pt x="3" y="37"/>
                    <a:pt x="2" y="37"/>
                    <a:pt x="2" y="37"/>
                  </a:cubicBezTo>
                  <a:cubicBezTo>
                    <a:pt x="2" y="38"/>
                    <a:pt x="1" y="39"/>
                    <a:pt x="0" y="40"/>
                  </a:cubicBezTo>
                  <a:cubicBezTo>
                    <a:pt x="1" y="39"/>
                    <a:pt x="2" y="38"/>
                    <a:pt x="3" y="37"/>
                  </a:cubicBezTo>
                  <a:moveTo>
                    <a:pt x="47" y="0"/>
                  </a:moveTo>
                  <a:cubicBezTo>
                    <a:pt x="47" y="0"/>
                    <a:pt x="36" y="17"/>
                    <a:pt x="22" y="28"/>
                  </a:cubicBezTo>
                  <a:cubicBezTo>
                    <a:pt x="21" y="38"/>
                    <a:pt x="16" y="53"/>
                    <a:pt x="16" y="53"/>
                  </a:cubicBezTo>
                  <a:cubicBezTo>
                    <a:pt x="16" y="53"/>
                    <a:pt x="25" y="32"/>
                    <a:pt x="29" y="32"/>
                  </a:cubicBezTo>
                  <a:cubicBezTo>
                    <a:pt x="30" y="32"/>
                    <a:pt x="30" y="32"/>
                    <a:pt x="30" y="32"/>
                  </a:cubicBezTo>
                  <a:cubicBezTo>
                    <a:pt x="35" y="35"/>
                    <a:pt x="26" y="65"/>
                    <a:pt x="26" y="65"/>
                  </a:cubicBezTo>
                  <a:cubicBezTo>
                    <a:pt x="34" y="53"/>
                    <a:pt x="34" y="41"/>
                    <a:pt x="36" y="41"/>
                  </a:cubicBezTo>
                  <a:cubicBezTo>
                    <a:pt x="37" y="41"/>
                    <a:pt x="37" y="41"/>
                    <a:pt x="38" y="42"/>
                  </a:cubicBezTo>
                  <a:cubicBezTo>
                    <a:pt x="43" y="47"/>
                    <a:pt x="34" y="81"/>
                    <a:pt x="34" y="83"/>
                  </a:cubicBezTo>
                  <a:cubicBezTo>
                    <a:pt x="39" y="71"/>
                    <a:pt x="42" y="58"/>
                    <a:pt x="43" y="46"/>
                  </a:cubicBezTo>
                  <a:cubicBezTo>
                    <a:pt x="44" y="22"/>
                    <a:pt x="47" y="0"/>
                    <a:pt x="47" y="0"/>
                  </a:cubicBezTo>
                  <a:cubicBezTo>
                    <a:pt x="47" y="0"/>
                    <a:pt x="47" y="0"/>
                    <a:pt x="47" y="0"/>
                  </a:cubicBezTo>
                </a:path>
              </a:pathLst>
            </a:custGeom>
            <a:solidFill>
              <a:srgbClr val="F9E3E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8" name="Freeform 76">
              <a:extLst>
                <a:ext uri="{FF2B5EF4-FFF2-40B4-BE49-F238E27FC236}">
                  <a16:creationId xmlns="" xmlns:a16="http://schemas.microsoft.com/office/drawing/2014/main" id="{36011EC4-A649-4952-AA7A-609A58C28158}"/>
                </a:ext>
              </a:extLst>
            </p:cNvPr>
            <p:cNvSpPr>
              <a:spLocks/>
            </p:cNvSpPr>
            <p:nvPr/>
          </p:nvSpPr>
          <p:spPr bwMode="auto">
            <a:xfrm flipH="1">
              <a:off x="2035175" y="6042025"/>
              <a:ext cx="319088" cy="176213"/>
            </a:xfrm>
            <a:custGeom>
              <a:avLst/>
              <a:gdLst>
                <a:gd name="T0" fmla="*/ 4 w 112"/>
                <a:gd name="T1" fmla="*/ 10 h 62"/>
                <a:gd name="T2" fmla="*/ 6 w 112"/>
                <a:gd name="T3" fmla="*/ 3 h 62"/>
                <a:gd name="T4" fmla="*/ 18 w 112"/>
                <a:gd name="T5" fmla="*/ 0 h 62"/>
                <a:gd name="T6" fmla="*/ 19 w 112"/>
                <a:gd name="T7" fmla="*/ 0 h 62"/>
                <a:gd name="T8" fmla="*/ 19 w 112"/>
                <a:gd name="T9" fmla="*/ 0 h 62"/>
                <a:gd name="T10" fmla="*/ 38 w 112"/>
                <a:gd name="T11" fmla="*/ 4 h 62"/>
                <a:gd name="T12" fmla="*/ 39 w 112"/>
                <a:gd name="T13" fmla="*/ 5 h 62"/>
                <a:gd name="T14" fmla="*/ 40 w 112"/>
                <a:gd name="T15" fmla="*/ 5 h 62"/>
                <a:gd name="T16" fmla="*/ 44 w 112"/>
                <a:gd name="T17" fmla="*/ 6 h 62"/>
                <a:gd name="T18" fmla="*/ 112 w 112"/>
                <a:gd name="T19" fmla="*/ 57 h 62"/>
                <a:gd name="T20" fmla="*/ 82 w 112"/>
                <a:gd name="T21" fmla="*/ 62 h 62"/>
                <a:gd name="T22" fmla="*/ 78 w 112"/>
                <a:gd name="T23" fmla="*/ 62 h 62"/>
                <a:gd name="T24" fmla="*/ 33 w 112"/>
                <a:gd name="T25" fmla="*/ 56 h 62"/>
                <a:gd name="T26" fmla="*/ 32 w 112"/>
                <a:gd name="T27" fmla="*/ 56 h 62"/>
                <a:gd name="T28" fmla="*/ 32 w 112"/>
                <a:gd name="T29" fmla="*/ 56 h 62"/>
                <a:gd name="T30" fmla="*/ 27 w 112"/>
                <a:gd name="T31" fmla="*/ 55 h 62"/>
                <a:gd name="T32" fmla="*/ 16 w 112"/>
                <a:gd name="T33" fmla="*/ 49 h 62"/>
                <a:gd name="T34" fmla="*/ 7 w 112"/>
                <a:gd name="T35" fmla="*/ 34 h 62"/>
                <a:gd name="T36" fmla="*/ 2 w 112"/>
                <a:gd name="T37" fmla="*/ 19 h 62"/>
                <a:gd name="T38" fmla="*/ 4 w 112"/>
                <a:gd name="T39" fmla="*/ 1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2" h="62">
                  <a:moveTo>
                    <a:pt x="4" y="10"/>
                  </a:moveTo>
                  <a:cubicBezTo>
                    <a:pt x="7" y="10"/>
                    <a:pt x="5" y="5"/>
                    <a:pt x="6" y="3"/>
                  </a:cubicBezTo>
                  <a:cubicBezTo>
                    <a:pt x="7" y="1"/>
                    <a:pt x="11" y="0"/>
                    <a:pt x="18" y="0"/>
                  </a:cubicBezTo>
                  <a:cubicBezTo>
                    <a:pt x="19" y="0"/>
                    <a:pt x="19" y="0"/>
                    <a:pt x="19" y="0"/>
                  </a:cubicBezTo>
                  <a:cubicBezTo>
                    <a:pt x="19" y="0"/>
                    <a:pt x="19" y="0"/>
                    <a:pt x="19" y="0"/>
                  </a:cubicBezTo>
                  <a:cubicBezTo>
                    <a:pt x="24" y="1"/>
                    <a:pt x="30" y="2"/>
                    <a:pt x="38" y="4"/>
                  </a:cubicBezTo>
                  <a:cubicBezTo>
                    <a:pt x="38" y="4"/>
                    <a:pt x="39" y="5"/>
                    <a:pt x="39" y="5"/>
                  </a:cubicBezTo>
                  <a:cubicBezTo>
                    <a:pt x="40" y="5"/>
                    <a:pt x="40" y="5"/>
                    <a:pt x="40" y="5"/>
                  </a:cubicBezTo>
                  <a:cubicBezTo>
                    <a:pt x="41" y="5"/>
                    <a:pt x="42" y="6"/>
                    <a:pt x="44" y="6"/>
                  </a:cubicBezTo>
                  <a:cubicBezTo>
                    <a:pt x="65" y="14"/>
                    <a:pt x="103" y="29"/>
                    <a:pt x="112" y="57"/>
                  </a:cubicBezTo>
                  <a:cubicBezTo>
                    <a:pt x="82" y="62"/>
                    <a:pt x="82" y="62"/>
                    <a:pt x="82" y="62"/>
                  </a:cubicBezTo>
                  <a:cubicBezTo>
                    <a:pt x="82" y="62"/>
                    <a:pt x="80" y="62"/>
                    <a:pt x="78" y="62"/>
                  </a:cubicBezTo>
                  <a:cubicBezTo>
                    <a:pt x="70" y="61"/>
                    <a:pt x="49" y="60"/>
                    <a:pt x="33" y="56"/>
                  </a:cubicBezTo>
                  <a:cubicBezTo>
                    <a:pt x="32" y="56"/>
                    <a:pt x="32" y="56"/>
                    <a:pt x="32" y="56"/>
                  </a:cubicBezTo>
                  <a:cubicBezTo>
                    <a:pt x="32" y="56"/>
                    <a:pt x="32" y="56"/>
                    <a:pt x="32" y="56"/>
                  </a:cubicBezTo>
                  <a:cubicBezTo>
                    <a:pt x="30" y="56"/>
                    <a:pt x="28" y="55"/>
                    <a:pt x="27" y="55"/>
                  </a:cubicBezTo>
                  <a:cubicBezTo>
                    <a:pt x="22" y="53"/>
                    <a:pt x="18" y="51"/>
                    <a:pt x="16" y="49"/>
                  </a:cubicBezTo>
                  <a:cubicBezTo>
                    <a:pt x="12" y="44"/>
                    <a:pt x="9" y="39"/>
                    <a:pt x="7" y="34"/>
                  </a:cubicBezTo>
                  <a:cubicBezTo>
                    <a:pt x="4" y="28"/>
                    <a:pt x="3" y="23"/>
                    <a:pt x="2" y="19"/>
                  </a:cubicBezTo>
                  <a:cubicBezTo>
                    <a:pt x="0" y="13"/>
                    <a:pt x="1" y="9"/>
                    <a:pt x="4" y="10"/>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9" name="Freeform 77">
              <a:extLst>
                <a:ext uri="{FF2B5EF4-FFF2-40B4-BE49-F238E27FC236}">
                  <a16:creationId xmlns="" xmlns:a16="http://schemas.microsoft.com/office/drawing/2014/main" id="{C969FEE8-1D71-42C7-A1BF-DAFF7CE23095}"/>
                </a:ext>
              </a:extLst>
            </p:cNvPr>
            <p:cNvSpPr>
              <a:spLocks/>
            </p:cNvSpPr>
            <p:nvPr/>
          </p:nvSpPr>
          <p:spPr bwMode="auto">
            <a:xfrm flipH="1">
              <a:off x="2035175" y="6057900"/>
              <a:ext cx="207963" cy="146050"/>
            </a:xfrm>
            <a:custGeom>
              <a:avLst/>
              <a:gdLst>
                <a:gd name="T0" fmla="*/ 5 w 73"/>
                <a:gd name="T1" fmla="*/ 0 h 51"/>
                <a:gd name="T2" fmla="*/ 37 w 73"/>
                <a:gd name="T3" fmla="*/ 22 h 51"/>
                <a:gd name="T4" fmla="*/ 36 w 73"/>
                <a:gd name="T5" fmla="*/ 24 h 51"/>
                <a:gd name="T6" fmla="*/ 35 w 73"/>
                <a:gd name="T7" fmla="*/ 24 h 51"/>
                <a:gd name="T8" fmla="*/ 2 w 73"/>
                <a:gd name="T9" fmla="*/ 17 h 51"/>
                <a:gd name="T10" fmla="*/ 0 w 73"/>
                <a:gd name="T11" fmla="*/ 17 h 51"/>
                <a:gd name="T12" fmla="*/ 29 w 73"/>
                <a:gd name="T13" fmla="*/ 33 h 51"/>
                <a:gd name="T14" fmla="*/ 26 w 73"/>
                <a:gd name="T15" fmla="*/ 32 h 51"/>
                <a:gd name="T16" fmla="*/ 7 w 73"/>
                <a:gd name="T17" fmla="*/ 31 h 51"/>
                <a:gd name="T18" fmla="*/ 0 w 73"/>
                <a:gd name="T19" fmla="*/ 31 h 51"/>
                <a:gd name="T20" fmla="*/ 7 w 73"/>
                <a:gd name="T21" fmla="*/ 34 h 51"/>
                <a:gd name="T22" fmla="*/ 32 w 73"/>
                <a:gd name="T23" fmla="*/ 48 h 51"/>
                <a:gd name="T24" fmla="*/ 33 w 73"/>
                <a:gd name="T25" fmla="*/ 49 h 51"/>
                <a:gd name="T26" fmla="*/ 46 w 73"/>
                <a:gd name="T27" fmla="*/ 49 h 51"/>
                <a:gd name="T28" fmla="*/ 73 w 73"/>
                <a:gd name="T29" fmla="*/ 51 h 51"/>
                <a:gd name="T30" fmla="*/ 5 w 73"/>
                <a:gd name="T31"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3" h="51">
                  <a:moveTo>
                    <a:pt x="5" y="0"/>
                  </a:moveTo>
                  <a:cubicBezTo>
                    <a:pt x="17" y="5"/>
                    <a:pt x="34" y="19"/>
                    <a:pt x="37" y="22"/>
                  </a:cubicBezTo>
                  <a:cubicBezTo>
                    <a:pt x="39" y="24"/>
                    <a:pt x="37" y="24"/>
                    <a:pt x="36" y="24"/>
                  </a:cubicBezTo>
                  <a:cubicBezTo>
                    <a:pt x="35" y="24"/>
                    <a:pt x="35" y="24"/>
                    <a:pt x="35" y="24"/>
                  </a:cubicBezTo>
                  <a:cubicBezTo>
                    <a:pt x="22" y="17"/>
                    <a:pt x="8" y="17"/>
                    <a:pt x="2" y="17"/>
                  </a:cubicBezTo>
                  <a:cubicBezTo>
                    <a:pt x="1" y="17"/>
                    <a:pt x="0" y="17"/>
                    <a:pt x="0" y="17"/>
                  </a:cubicBezTo>
                  <a:cubicBezTo>
                    <a:pt x="17" y="18"/>
                    <a:pt x="38" y="33"/>
                    <a:pt x="29" y="33"/>
                  </a:cubicBezTo>
                  <a:cubicBezTo>
                    <a:pt x="28" y="33"/>
                    <a:pt x="27" y="33"/>
                    <a:pt x="26" y="32"/>
                  </a:cubicBezTo>
                  <a:cubicBezTo>
                    <a:pt x="21" y="31"/>
                    <a:pt x="14" y="31"/>
                    <a:pt x="7" y="31"/>
                  </a:cubicBezTo>
                  <a:cubicBezTo>
                    <a:pt x="5" y="31"/>
                    <a:pt x="2" y="31"/>
                    <a:pt x="0" y="31"/>
                  </a:cubicBezTo>
                  <a:cubicBezTo>
                    <a:pt x="3" y="32"/>
                    <a:pt x="5" y="33"/>
                    <a:pt x="7" y="34"/>
                  </a:cubicBezTo>
                  <a:cubicBezTo>
                    <a:pt x="23" y="38"/>
                    <a:pt x="38" y="45"/>
                    <a:pt x="32" y="48"/>
                  </a:cubicBezTo>
                  <a:cubicBezTo>
                    <a:pt x="32" y="48"/>
                    <a:pt x="33" y="49"/>
                    <a:pt x="33" y="49"/>
                  </a:cubicBezTo>
                  <a:cubicBezTo>
                    <a:pt x="38" y="49"/>
                    <a:pt x="42" y="49"/>
                    <a:pt x="46" y="49"/>
                  </a:cubicBezTo>
                  <a:cubicBezTo>
                    <a:pt x="62" y="49"/>
                    <a:pt x="73" y="51"/>
                    <a:pt x="73" y="51"/>
                  </a:cubicBezTo>
                  <a:cubicBezTo>
                    <a:pt x="64" y="23"/>
                    <a:pt x="26" y="8"/>
                    <a:pt x="5" y="0"/>
                  </a:cubicBezTo>
                </a:path>
              </a:pathLst>
            </a:custGeom>
            <a:solidFill>
              <a:srgbClr val="F9E3E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0" name="Freeform 78">
              <a:extLst>
                <a:ext uri="{FF2B5EF4-FFF2-40B4-BE49-F238E27FC236}">
                  <a16:creationId xmlns="" xmlns:a16="http://schemas.microsoft.com/office/drawing/2014/main" id="{915BC330-ABC5-4584-8876-E4B9E1B9B29B}"/>
                </a:ext>
              </a:extLst>
            </p:cNvPr>
            <p:cNvSpPr>
              <a:spLocks/>
            </p:cNvSpPr>
            <p:nvPr/>
          </p:nvSpPr>
          <p:spPr bwMode="auto">
            <a:xfrm flipH="1">
              <a:off x="2020888" y="6189663"/>
              <a:ext cx="327025" cy="165100"/>
            </a:xfrm>
            <a:custGeom>
              <a:avLst/>
              <a:gdLst>
                <a:gd name="T0" fmla="*/ 1 w 115"/>
                <a:gd name="T1" fmla="*/ 41 h 58"/>
                <a:gd name="T2" fmla="*/ 18 w 115"/>
                <a:gd name="T3" fmla="*/ 17 h 58"/>
                <a:gd name="T4" fmla="*/ 19 w 115"/>
                <a:gd name="T5" fmla="*/ 15 h 58"/>
                <a:gd name="T6" fmla="*/ 20 w 115"/>
                <a:gd name="T7" fmla="*/ 15 h 58"/>
                <a:gd name="T8" fmla="*/ 21 w 115"/>
                <a:gd name="T9" fmla="*/ 14 h 58"/>
                <a:gd name="T10" fmla="*/ 21 w 115"/>
                <a:gd name="T11" fmla="*/ 14 h 58"/>
                <a:gd name="T12" fmla="*/ 33 w 115"/>
                <a:gd name="T13" fmla="*/ 9 h 58"/>
                <a:gd name="T14" fmla="*/ 54 w 115"/>
                <a:gd name="T15" fmla="*/ 5 h 58"/>
                <a:gd name="T16" fmla="*/ 54 w 115"/>
                <a:gd name="T17" fmla="*/ 5 h 58"/>
                <a:gd name="T18" fmla="*/ 55 w 115"/>
                <a:gd name="T19" fmla="*/ 4 h 58"/>
                <a:gd name="T20" fmla="*/ 110 w 115"/>
                <a:gd name="T21" fmla="*/ 5 h 58"/>
                <a:gd name="T22" fmla="*/ 115 w 115"/>
                <a:gd name="T23" fmla="*/ 20 h 58"/>
                <a:gd name="T24" fmla="*/ 81 w 115"/>
                <a:gd name="T25" fmla="*/ 54 h 58"/>
                <a:gd name="T26" fmla="*/ 49 w 115"/>
                <a:gd name="T27" fmla="*/ 58 h 58"/>
                <a:gd name="T28" fmla="*/ 49 w 115"/>
                <a:gd name="T29" fmla="*/ 58 h 58"/>
                <a:gd name="T30" fmla="*/ 37 w 115"/>
                <a:gd name="T31" fmla="*/ 57 h 58"/>
                <a:gd name="T32" fmla="*/ 24 w 115"/>
                <a:gd name="T33" fmla="*/ 55 h 58"/>
                <a:gd name="T34" fmla="*/ 9 w 115"/>
                <a:gd name="T35" fmla="*/ 51 h 58"/>
                <a:gd name="T36" fmla="*/ 9 w 115"/>
                <a:gd name="T37" fmla="*/ 44 h 58"/>
                <a:gd name="T38" fmla="*/ 1 w 115"/>
                <a:gd name="T39" fmla="*/ 4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5" h="58">
                  <a:moveTo>
                    <a:pt x="1" y="41"/>
                  </a:moveTo>
                  <a:cubicBezTo>
                    <a:pt x="0" y="39"/>
                    <a:pt x="6" y="26"/>
                    <a:pt x="18" y="17"/>
                  </a:cubicBezTo>
                  <a:cubicBezTo>
                    <a:pt x="18" y="16"/>
                    <a:pt x="18" y="16"/>
                    <a:pt x="19" y="15"/>
                  </a:cubicBezTo>
                  <a:cubicBezTo>
                    <a:pt x="20" y="15"/>
                    <a:pt x="20" y="15"/>
                    <a:pt x="20" y="15"/>
                  </a:cubicBezTo>
                  <a:cubicBezTo>
                    <a:pt x="20" y="15"/>
                    <a:pt x="21" y="14"/>
                    <a:pt x="21" y="14"/>
                  </a:cubicBezTo>
                  <a:cubicBezTo>
                    <a:pt x="21" y="14"/>
                    <a:pt x="21" y="14"/>
                    <a:pt x="21" y="14"/>
                  </a:cubicBezTo>
                  <a:cubicBezTo>
                    <a:pt x="25" y="11"/>
                    <a:pt x="29" y="10"/>
                    <a:pt x="33" y="9"/>
                  </a:cubicBezTo>
                  <a:cubicBezTo>
                    <a:pt x="40" y="7"/>
                    <a:pt x="47" y="5"/>
                    <a:pt x="54" y="5"/>
                  </a:cubicBezTo>
                  <a:cubicBezTo>
                    <a:pt x="54" y="5"/>
                    <a:pt x="54" y="5"/>
                    <a:pt x="54" y="5"/>
                  </a:cubicBezTo>
                  <a:cubicBezTo>
                    <a:pt x="54" y="4"/>
                    <a:pt x="55" y="4"/>
                    <a:pt x="55" y="4"/>
                  </a:cubicBezTo>
                  <a:cubicBezTo>
                    <a:pt x="87" y="0"/>
                    <a:pt x="110" y="5"/>
                    <a:pt x="110" y="5"/>
                  </a:cubicBezTo>
                  <a:cubicBezTo>
                    <a:pt x="115" y="20"/>
                    <a:pt x="115" y="20"/>
                    <a:pt x="115" y="20"/>
                  </a:cubicBezTo>
                  <a:cubicBezTo>
                    <a:pt x="115" y="20"/>
                    <a:pt x="99" y="46"/>
                    <a:pt x="81" y="54"/>
                  </a:cubicBezTo>
                  <a:cubicBezTo>
                    <a:pt x="71" y="58"/>
                    <a:pt x="60" y="58"/>
                    <a:pt x="49" y="58"/>
                  </a:cubicBezTo>
                  <a:cubicBezTo>
                    <a:pt x="49" y="58"/>
                    <a:pt x="49" y="58"/>
                    <a:pt x="49" y="58"/>
                  </a:cubicBezTo>
                  <a:cubicBezTo>
                    <a:pt x="45" y="58"/>
                    <a:pt x="41" y="57"/>
                    <a:pt x="37" y="57"/>
                  </a:cubicBezTo>
                  <a:cubicBezTo>
                    <a:pt x="32" y="56"/>
                    <a:pt x="27" y="56"/>
                    <a:pt x="24" y="55"/>
                  </a:cubicBezTo>
                  <a:cubicBezTo>
                    <a:pt x="11" y="55"/>
                    <a:pt x="10" y="54"/>
                    <a:pt x="9" y="51"/>
                  </a:cubicBezTo>
                  <a:cubicBezTo>
                    <a:pt x="9" y="47"/>
                    <a:pt x="9" y="46"/>
                    <a:pt x="9" y="44"/>
                  </a:cubicBezTo>
                  <a:cubicBezTo>
                    <a:pt x="9" y="43"/>
                    <a:pt x="2" y="44"/>
                    <a:pt x="1" y="41"/>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1" name="Freeform 79">
              <a:extLst>
                <a:ext uri="{FF2B5EF4-FFF2-40B4-BE49-F238E27FC236}">
                  <a16:creationId xmlns="" xmlns:a16="http://schemas.microsoft.com/office/drawing/2014/main" id="{CC3386B1-A11F-4D85-BE8D-9A6D81ACACB0}"/>
                </a:ext>
              </a:extLst>
            </p:cNvPr>
            <p:cNvSpPr>
              <a:spLocks/>
            </p:cNvSpPr>
            <p:nvPr/>
          </p:nvSpPr>
          <p:spPr bwMode="auto">
            <a:xfrm flipH="1">
              <a:off x="2020888" y="6197600"/>
              <a:ext cx="193675" cy="157163"/>
            </a:xfrm>
            <a:custGeom>
              <a:avLst/>
              <a:gdLst>
                <a:gd name="T0" fmla="*/ 36 w 68"/>
                <a:gd name="T1" fmla="*/ 0 h 55"/>
                <a:gd name="T2" fmla="*/ 8 w 68"/>
                <a:gd name="T3" fmla="*/ 1 h 55"/>
                <a:gd name="T4" fmla="*/ 18 w 68"/>
                <a:gd name="T5" fmla="*/ 1 h 55"/>
                <a:gd name="T6" fmla="*/ 35 w 68"/>
                <a:gd name="T7" fmla="*/ 2 h 55"/>
                <a:gd name="T8" fmla="*/ 34 w 68"/>
                <a:gd name="T9" fmla="*/ 4 h 55"/>
                <a:gd name="T10" fmla="*/ 31 w 68"/>
                <a:gd name="T11" fmla="*/ 4 h 55"/>
                <a:gd name="T12" fmla="*/ 6 w 68"/>
                <a:gd name="T13" fmla="*/ 13 h 55"/>
                <a:gd name="T14" fmla="*/ 18 w 68"/>
                <a:gd name="T15" fmla="*/ 10 h 55"/>
                <a:gd name="T16" fmla="*/ 27 w 68"/>
                <a:gd name="T17" fmla="*/ 15 h 55"/>
                <a:gd name="T18" fmla="*/ 0 w 68"/>
                <a:gd name="T19" fmla="*/ 28 h 55"/>
                <a:gd name="T20" fmla="*/ 30 w 68"/>
                <a:gd name="T21" fmla="*/ 23 h 55"/>
                <a:gd name="T22" fmla="*/ 38 w 68"/>
                <a:gd name="T23" fmla="*/ 25 h 55"/>
                <a:gd name="T24" fmla="*/ 11 w 68"/>
                <a:gd name="T25" fmla="*/ 39 h 55"/>
                <a:gd name="T26" fmla="*/ 14 w 68"/>
                <a:gd name="T27" fmla="*/ 39 h 55"/>
                <a:gd name="T28" fmla="*/ 40 w 68"/>
                <a:gd name="T29" fmla="*/ 33 h 55"/>
                <a:gd name="T30" fmla="*/ 40 w 68"/>
                <a:gd name="T31" fmla="*/ 33 h 55"/>
                <a:gd name="T32" fmla="*/ 42 w 68"/>
                <a:gd name="T33" fmla="*/ 36 h 55"/>
                <a:gd name="T34" fmla="*/ 2 w 68"/>
                <a:gd name="T35" fmla="*/ 55 h 55"/>
                <a:gd name="T36" fmla="*/ 9 w 68"/>
                <a:gd name="T37" fmla="*/ 55 h 55"/>
                <a:gd name="T38" fmla="*/ 34 w 68"/>
                <a:gd name="T39" fmla="*/ 51 h 55"/>
                <a:gd name="T40" fmla="*/ 68 w 68"/>
                <a:gd name="T41" fmla="*/ 17 h 55"/>
                <a:gd name="T42" fmla="*/ 63 w 68"/>
                <a:gd name="T43" fmla="*/ 2 h 55"/>
                <a:gd name="T44" fmla="*/ 36 w 68"/>
                <a:gd name="T45"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8" h="55">
                  <a:moveTo>
                    <a:pt x="36" y="0"/>
                  </a:moveTo>
                  <a:cubicBezTo>
                    <a:pt x="28" y="0"/>
                    <a:pt x="18" y="0"/>
                    <a:pt x="8" y="1"/>
                  </a:cubicBezTo>
                  <a:cubicBezTo>
                    <a:pt x="11" y="1"/>
                    <a:pt x="14" y="1"/>
                    <a:pt x="18" y="1"/>
                  </a:cubicBezTo>
                  <a:cubicBezTo>
                    <a:pt x="26" y="1"/>
                    <a:pt x="34" y="2"/>
                    <a:pt x="35" y="2"/>
                  </a:cubicBezTo>
                  <a:cubicBezTo>
                    <a:pt x="37" y="3"/>
                    <a:pt x="34" y="4"/>
                    <a:pt x="34" y="4"/>
                  </a:cubicBezTo>
                  <a:cubicBezTo>
                    <a:pt x="33" y="4"/>
                    <a:pt x="32" y="4"/>
                    <a:pt x="31" y="4"/>
                  </a:cubicBezTo>
                  <a:cubicBezTo>
                    <a:pt x="18" y="4"/>
                    <a:pt x="6" y="13"/>
                    <a:pt x="6" y="13"/>
                  </a:cubicBezTo>
                  <a:cubicBezTo>
                    <a:pt x="9" y="11"/>
                    <a:pt x="14" y="10"/>
                    <a:pt x="18" y="10"/>
                  </a:cubicBezTo>
                  <a:cubicBezTo>
                    <a:pt x="27" y="10"/>
                    <a:pt x="34" y="13"/>
                    <a:pt x="27" y="15"/>
                  </a:cubicBezTo>
                  <a:cubicBezTo>
                    <a:pt x="16" y="17"/>
                    <a:pt x="2" y="27"/>
                    <a:pt x="0" y="28"/>
                  </a:cubicBezTo>
                  <a:cubicBezTo>
                    <a:pt x="5" y="26"/>
                    <a:pt x="20" y="23"/>
                    <a:pt x="30" y="23"/>
                  </a:cubicBezTo>
                  <a:cubicBezTo>
                    <a:pt x="34" y="23"/>
                    <a:pt x="38" y="23"/>
                    <a:pt x="38" y="25"/>
                  </a:cubicBezTo>
                  <a:cubicBezTo>
                    <a:pt x="40" y="31"/>
                    <a:pt x="11" y="39"/>
                    <a:pt x="11" y="39"/>
                  </a:cubicBezTo>
                  <a:cubicBezTo>
                    <a:pt x="12" y="39"/>
                    <a:pt x="13" y="39"/>
                    <a:pt x="14" y="39"/>
                  </a:cubicBezTo>
                  <a:cubicBezTo>
                    <a:pt x="25" y="39"/>
                    <a:pt x="37" y="33"/>
                    <a:pt x="40" y="33"/>
                  </a:cubicBezTo>
                  <a:cubicBezTo>
                    <a:pt x="40" y="33"/>
                    <a:pt x="40" y="33"/>
                    <a:pt x="40" y="33"/>
                  </a:cubicBezTo>
                  <a:cubicBezTo>
                    <a:pt x="44" y="33"/>
                    <a:pt x="42" y="36"/>
                    <a:pt x="42" y="36"/>
                  </a:cubicBezTo>
                  <a:cubicBezTo>
                    <a:pt x="33" y="51"/>
                    <a:pt x="8" y="54"/>
                    <a:pt x="2" y="55"/>
                  </a:cubicBezTo>
                  <a:cubicBezTo>
                    <a:pt x="4" y="55"/>
                    <a:pt x="7" y="55"/>
                    <a:pt x="9" y="55"/>
                  </a:cubicBezTo>
                  <a:cubicBezTo>
                    <a:pt x="18" y="55"/>
                    <a:pt x="26" y="54"/>
                    <a:pt x="34" y="51"/>
                  </a:cubicBezTo>
                  <a:cubicBezTo>
                    <a:pt x="52" y="43"/>
                    <a:pt x="68" y="17"/>
                    <a:pt x="68" y="17"/>
                  </a:cubicBezTo>
                  <a:cubicBezTo>
                    <a:pt x="63" y="2"/>
                    <a:pt x="63" y="2"/>
                    <a:pt x="63" y="2"/>
                  </a:cubicBezTo>
                  <a:cubicBezTo>
                    <a:pt x="63" y="2"/>
                    <a:pt x="52" y="0"/>
                    <a:pt x="36" y="0"/>
                  </a:cubicBezTo>
                </a:path>
              </a:pathLst>
            </a:custGeom>
            <a:solidFill>
              <a:srgbClr val="F9E3E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2" name="Freeform 80">
              <a:extLst>
                <a:ext uri="{FF2B5EF4-FFF2-40B4-BE49-F238E27FC236}">
                  <a16:creationId xmlns="" xmlns:a16="http://schemas.microsoft.com/office/drawing/2014/main" id="{4C4214FD-DA61-471B-9885-77B377B480AC}"/>
                </a:ext>
              </a:extLst>
            </p:cNvPr>
            <p:cNvSpPr>
              <a:spLocks/>
            </p:cNvSpPr>
            <p:nvPr/>
          </p:nvSpPr>
          <p:spPr bwMode="auto">
            <a:xfrm flipH="1">
              <a:off x="2063750" y="6427788"/>
              <a:ext cx="107950" cy="136525"/>
            </a:xfrm>
            <a:custGeom>
              <a:avLst/>
              <a:gdLst>
                <a:gd name="T0" fmla="*/ 25 w 38"/>
                <a:gd name="T1" fmla="*/ 0 h 48"/>
                <a:gd name="T2" fmla="*/ 12 w 38"/>
                <a:gd name="T3" fmla="*/ 27 h 48"/>
                <a:gd name="T4" fmla="*/ 11 w 38"/>
                <a:gd name="T5" fmla="*/ 28 h 48"/>
                <a:gd name="T6" fmla="*/ 10 w 38"/>
                <a:gd name="T7" fmla="*/ 1 h 48"/>
                <a:gd name="T8" fmla="*/ 2 w 38"/>
                <a:gd name="T9" fmla="*/ 20 h 48"/>
                <a:gd name="T10" fmla="*/ 0 w 38"/>
                <a:gd name="T11" fmla="*/ 19 h 48"/>
                <a:gd name="T12" fmla="*/ 6 w 38"/>
                <a:gd name="T13" fmla="*/ 35 h 48"/>
                <a:gd name="T14" fmla="*/ 11 w 38"/>
                <a:gd name="T15" fmla="*/ 41 h 48"/>
                <a:gd name="T16" fmla="*/ 11 w 38"/>
                <a:gd name="T17" fmla="*/ 41 h 48"/>
                <a:gd name="T18" fmla="*/ 12 w 38"/>
                <a:gd name="T19" fmla="*/ 41 h 48"/>
                <a:gd name="T20" fmla="*/ 18 w 38"/>
                <a:gd name="T21" fmla="*/ 46 h 48"/>
                <a:gd name="T22" fmla="*/ 20 w 38"/>
                <a:gd name="T23" fmla="*/ 48 h 48"/>
                <a:gd name="T24" fmla="*/ 23 w 38"/>
                <a:gd name="T25" fmla="*/ 47 h 48"/>
                <a:gd name="T26" fmla="*/ 38 w 38"/>
                <a:gd name="T27" fmla="*/ 24 h 48"/>
                <a:gd name="T28" fmla="*/ 26 w 38"/>
                <a:gd name="T29" fmla="*/ 38 h 48"/>
                <a:gd name="T30" fmla="*/ 26 w 38"/>
                <a:gd name="T31" fmla="*/ 38 h 48"/>
                <a:gd name="T32" fmla="*/ 36 w 38"/>
                <a:gd name="T33" fmla="*/ 10 h 48"/>
                <a:gd name="T34" fmla="*/ 20 w 38"/>
                <a:gd name="T35" fmla="*/ 34 h 48"/>
                <a:gd name="T36" fmla="*/ 18 w 38"/>
                <a:gd name="T37" fmla="*/ 33 h 48"/>
                <a:gd name="T38" fmla="*/ 25 w 38"/>
                <a:gd name="T39"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 h="48">
                  <a:moveTo>
                    <a:pt x="25" y="0"/>
                  </a:moveTo>
                  <a:cubicBezTo>
                    <a:pt x="25" y="0"/>
                    <a:pt x="19" y="24"/>
                    <a:pt x="12" y="27"/>
                  </a:cubicBezTo>
                  <a:cubicBezTo>
                    <a:pt x="11" y="28"/>
                    <a:pt x="11" y="28"/>
                    <a:pt x="11" y="28"/>
                  </a:cubicBezTo>
                  <a:cubicBezTo>
                    <a:pt x="5" y="28"/>
                    <a:pt x="9" y="4"/>
                    <a:pt x="10" y="1"/>
                  </a:cubicBezTo>
                  <a:cubicBezTo>
                    <a:pt x="9" y="3"/>
                    <a:pt x="6" y="20"/>
                    <a:pt x="2" y="20"/>
                  </a:cubicBezTo>
                  <a:cubicBezTo>
                    <a:pt x="1" y="20"/>
                    <a:pt x="0" y="20"/>
                    <a:pt x="0" y="19"/>
                  </a:cubicBezTo>
                  <a:cubicBezTo>
                    <a:pt x="2" y="27"/>
                    <a:pt x="5" y="32"/>
                    <a:pt x="6" y="35"/>
                  </a:cubicBezTo>
                  <a:cubicBezTo>
                    <a:pt x="9" y="40"/>
                    <a:pt x="9" y="41"/>
                    <a:pt x="11" y="41"/>
                  </a:cubicBezTo>
                  <a:cubicBezTo>
                    <a:pt x="11" y="41"/>
                    <a:pt x="11" y="41"/>
                    <a:pt x="11" y="41"/>
                  </a:cubicBezTo>
                  <a:cubicBezTo>
                    <a:pt x="12" y="41"/>
                    <a:pt x="12" y="41"/>
                    <a:pt x="12" y="41"/>
                  </a:cubicBezTo>
                  <a:cubicBezTo>
                    <a:pt x="14" y="41"/>
                    <a:pt x="16" y="41"/>
                    <a:pt x="18" y="46"/>
                  </a:cubicBezTo>
                  <a:cubicBezTo>
                    <a:pt x="18" y="48"/>
                    <a:pt x="19" y="48"/>
                    <a:pt x="20" y="48"/>
                  </a:cubicBezTo>
                  <a:cubicBezTo>
                    <a:pt x="22" y="48"/>
                    <a:pt x="23" y="47"/>
                    <a:pt x="23" y="47"/>
                  </a:cubicBezTo>
                  <a:cubicBezTo>
                    <a:pt x="28" y="43"/>
                    <a:pt x="33" y="34"/>
                    <a:pt x="38" y="24"/>
                  </a:cubicBezTo>
                  <a:cubicBezTo>
                    <a:pt x="37" y="25"/>
                    <a:pt x="30" y="38"/>
                    <a:pt x="26" y="38"/>
                  </a:cubicBezTo>
                  <a:cubicBezTo>
                    <a:pt x="26" y="38"/>
                    <a:pt x="26" y="38"/>
                    <a:pt x="26" y="38"/>
                  </a:cubicBezTo>
                  <a:cubicBezTo>
                    <a:pt x="26" y="38"/>
                    <a:pt x="36" y="21"/>
                    <a:pt x="36" y="10"/>
                  </a:cubicBezTo>
                  <a:cubicBezTo>
                    <a:pt x="36" y="10"/>
                    <a:pt x="26" y="34"/>
                    <a:pt x="20" y="34"/>
                  </a:cubicBezTo>
                  <a:cubicBezTo>
                    <a:pt x="19" y="34"/>
                    <a:pt x="18" y="34"/>
                    <a:pt x="18" y="33"/>
                  </a:cubicBezTo>
                  <a:cubicBezTo>
                    <a:pt x="22" y="21"/>
                    <a:pt x="26" y="16"/>
                    <a:pt x="25"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3" name="Freeform 81">
              <a:extLst>
                <a:ext uri="{FF2B5EF4-FFF2-40B4-BE49-F238E27FC236}">
                  <a16:creationId xmlns="" xmlns:a16="http://schemas.microsoft.com/office/drawing/2014/main" id="{B73B712E-58CC-45F1-B6B2-A3165AD1952A}"/>
                </a:ext>
              </a:extLst>
            </p:cNvPr>
            <p:cNvSpPr>
              <a:spLocks/>
            </p:cNvSpPr>
            <p:nvPr/>
          </p:nvSpPr>
          <p:spPr bwMode="auto">
            <a:xfrm flipH="1">
              <a:off x="2254250" y="6272213"/>
              <a:ext cx="7938" cy="0"/>
            </a:xfrm>
            <a:custGeom>
              <a:avLst/>
              <a:gdLst>
                <a:gd name="T0" fmla="*/ 3 w 3"/>
                <a:gd name="T1" fmla="*/ 0 w 3"/>
                <a:gd name="T2" fmla="*/ 3 w 3"/>
              </a:gdLst>
              <a:ahLst/>
              <a:cxnLst>
                <a:cxn ang="0">
                  <a:pos x="T0" y="0"/>
                </a:cxn>
                <a:cxn ang="0">
                  <a:pos x="T1" y="0"/>
                </a:cxn>
                <a:cxn ang="0">
                  <a:pos x="T2" y="0"/>
                </a:cxn>
              </a:cxnLst>
              <a:rect l="0" t="0" r="r" b="b"/>
              <a:pathLst>
                <a:path w="3">
                  <a:moveTo>
                    <a:pt x="3" y="0"/>
                  </a:moveTo>
                  <a:cubicBezTo>
                    <a:pt x="2" y="0"/>
                    <a:pt x="1" y="0"/>
                    <a:pt x="0" y="0"/>
                  </a:cubicBezTo>
                  <a:cubicBezTo>
                    <a:pt x="1" y="0"/>
                    <a:pt x="3" y="0"/>
                    <a:pt x="3"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4" name="Freeform 82">
              <a:extLst>
                <a:ext uri="{FF2B5EF4-FFF2-40B4-BE49-F238E27FC236}">
                  <a16:creationId xmlns="" xmlns:a16="http://schemas.microsoft.com/office/drawing/2014/main" id="{507CAAAC-D1E0-48BC-A29D-D4FC4BD9EE44}"/>
                </a:ext>
              </a:extLst>
            </p:cNvPr>
            <p:cNvSpPr>
              <a:spLocks/>
            </p:cNvSpPr>
            <p:nvPr/>
          </p:nvSpPr>
          <p:spPr bwMode="auto">
            <a:xfrm flipH="1">
              <a:off x="2286000" y="6229350"/>
              <a:ext cx="7938" cy="3175"/>
            </a:xfrm>
            <a:custGeom>
              <a:avLst/>
              <a:gdLst>
                <a:gd name="T0" fmla="*/ 1 w 3"/>
                <a:gd name="T1" fmla="*/ 1 h 1"/>
                <a:gd name="T2" fmla="*/ 0 w 3"/>
                <a:gd name="T3" fmla="*/ 1 h 1"/>
                <a:gd name="T4" fmla="*/ 2 w 3"/>
                <a:gd name="T5" fmla="*/ 0 h 1"/>
                <a:gd name="T6" fmla="*/ 2 w 3"/>
                <a:gd name="T7" fmla="*/ 0 h 1"/>
                <a:gd name="T8" fmla="*/ 3 w 3"/>
                <a:gd name="T9" fmla="*/ 0 h 1"/>
                <a:gd name="T10" fmla="*/ 1 w 3"/>
                <a:gd name="T11" fmla="*/ 1 h 1"/>
              </a:gdLst>
              <a:ahLst/>
              <a:cxnLst>
                <a:cxn ang="0">
                  <a:pos x="T0" y="T1"/>
                </a:cxn>
                <a:cxn ang="0">
                  <a:pos x="T2" y="T3"/>
                </a:cxn>
                <a:cxn ang="0">
                  <a:pos x="T4" y="T5"/>
                </a:cxn>
                <a:cxn ang="0">
                  <a:pos x="T6" y="T7"/>
                </a:cxn>
                <a:cxn ang="0">
                  <a:pos x="T8" y="T9"/>
                </a:cxn>
                <a:cxn ang="0">
                  <a:pos x="T10" y="T11"/>
                </a:cxn>
              </a:cxnLst>
              <a:rect l="0" t="0" r="r" b="b"/>
              <a:pathLst>
                <a:path w="3" h="1">
                  <a:moveTo>
                    <a:pt x="1" y="1"/>
                  </a:moveTo>
                  <a:cubicBezTo>
                    <a:pt x="1" y="1"/>
                    <a:pt x="1" y="1"/>
                    <a:pt x="0" y="1"/>
                  </a:cubicBezTo>
                  <a:cubicBezTo>
                    <a:pt x="1" y="1"/>
                    <a:pt x="2" y="0"/>
                    <a:pt x="2" y="0"/>
                  </a:cubicBezTo>
                  <a:cubicBezTo>
                    <a:pt x="2" y="0"/>
                    <a:pt x="2" y="0"/>
                    <a:pt x="2" y="0"/>
                  </a:cubicBezTo>
                  <a:cubicBezTo>
                    <a:pt x="3" y="0"/>
                    <a:pt x="3" y="0"/>
                    <a:pt x="3" y="0"/>
                  </a:cubicBezTo>
                  <a:cubicBezTo>
                    <a:pt x="3" y="0"/>
                    <a:pt x="2" y="0"/>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5" name="Freeform 83">
              <a:extLst>
                <a:ext uri="{FF2B5EF4-FFF2-40B4-BE49-F238E27FC236}">
                  <a16:creationId xmlns="" xmlns:a16="http://schemas.microsoft.com/office/drawing/2014/main" id="{77EFF8D6-4C24-4FDA-B003-62BA64826C11}"/>
                </a:ext>
              </a:extLst>
            </p:cNvPr>
            <p:cNvSpPr>
              <a:spLocks/>
            </p:cNvSpPr>
            <p:nvPr/>
          </p:nvSpPr>
          <p:spPr bwMode="auto">
            <a:xfrm flipH="1">
              <a:off x="2243138" y="6237288"/>
              <a:ext cx="101600" cy="114300"/>
            </a:xfrm>
            <a:custGeom>
              <a:avLst/>
              <a:gdLst>
                <a:gd name="T0" fmla="*/ 17 w 36"/>
                <a:gd name="T1" fmla="*/ 0 h 40"/>
                <a:gd name="T2" fmla="*/ 15 w 36"/>
                <a:gd name="T3" fmla="*/ 1 h 40"/>
                <a:gd name="T4" fmla="*/ 13 w 36"/>
                <a:gd name="T5" fmla="*/ 3 h 40"/>
                <a:gd name="T6" fmla="*/ 0 w 36"/>
                <a:gd name="T7" fmla="*/ 24 h 40"/>
                <a:gd name="T8" fmla="*/ 0 w 36"/>
                <a:gd name="T9" fmla="*/ 24 h 40"/>
                <a:gd name="T10" fmla="*/ 8 w 36"/>
                <a:gd name="T11" fmla="*/ 27 h 40"/>
                <a:gd name="T12" fmla="*/ 8 w 36"/>
                <a:gd name="T13" fmla="*/ 27 h 40"/>
                <a:gd name="T14" fmla="*/ 8 w 36"/>
                <a:gd name="T15" fmla="*/ 27 h 40"/>
                <a:gd name="T16" fmla="*/ 8 w 36"/>
                <a:gd name="T17" fmla="*/ 29 h 40"/>
                <a:gd name="T18" fmla="*/ 8 w 36"/>
                <a:gd name="T19" fmla="*/ 30 h 40"/>
                <a:gd name="T20" fmla="*/ 8 w 36"/>
                <a:gd name="T21" fmla="*/ 31 h 40"/>
                <a:gd name="T22" fmla="*/ 8 w 36"/>
                <a:gd name="T23" fmla="*/ 34 h 40"/>
                <a:gd name="T24" fmla="*/ 23 w 36"/>
                <a:gd name="T25" fmla="*/ 38 h 40"/>
                <a:gd name="T26" fmla="*/ 36 w 36"/>
                <a:gd name="T27" fmla="*/ 40 h 40"/>
                <a:gd name="T28" fmla="*/ 16 w 36"/>
                <a:gd name="T29" fmla="*/ 31 h 40"/>
                <a:gd name="T30" fmla="*/ 32 w 36"/>
                <a:gd name="T31" fmla="*/ 26 h 40"/>
                <a:gd name="T32" fmla="*/ 35 w 36"/>
                <a:gd name="T33" fmla="*/ 26 h 40"/>
                <a:gd name="T34" fmla="*/ 15 w 36"/>
                <a:gd name="T35" fmla="*/ 21 h 40"/>
                <a:gd name="T36" fmla="*/ 28 w 36"/>
                <a:gd name="T37" fmla="*/ 12 h 40"/>
                <a:gd name="T38" fmla="*/ 13 w 36"/>
                <a:gd name="T39" fmla="*/ 13 h 40"/>
                <a:gd name="T40" fmla="*/ 13 w 36"/>
                <a:gd name="T41" fmla="*/ 14 h 40"/>
                <a:gd name="T42" fmla="*/ 17 w 36"/>
                <a:gd name="T43"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6" h="40">
                  <a:moveTo>
                    <a:pt x="17" y="0"/>
                  </a:moveTo>
                  <a:cubicBezTo>
                    <a:pt x="16" y="0"/>
                    <a:pt x="15" y="1"/>
                    <a:pt x="15" y="1"/>
                  </a:cubicBezTo>
                  <a:cubicBezTo>
                    <a:pt x="14" y="2"/>
                    <a:pt x="13" y="2"/>
                    <a:pt x="13" y="3"/>
                  </a:cubicBezTo>
                  <a:cubicBezTo>
                    <a:pt x="4" y="11"/>
                    <a:pt x="0" y="21"/>
                    <a:pt x="0" y="24"/>
                  </a:cubicBezTo>
                  <a:cubicBezTo>
                    <a:pt x="0" y="24"/>
                    <a:pt x="0" y="24"/>
                    <a:pt x="0" y="24"/>
                  </a:cubicBezTo>
                  <a:cubicBezTo>
                    <a:pt x="1" y="27"/>
                    <a:pt x="8" y="26"/>
                    <a:pt x="8" y="27"/>
                  </a:cubicBezTo>
                  <a:cubicBezTo>
                    <a:pt x="8" y="27"/>
                    <a:pt x="8" y="27"/>
                    <a:pt x="8" y="27"/>
                  </a:cubicBezTo>
                  <a:cubicBezTo>
                    <a:pt x="8" y="27"/>
                    <a:pt x="8" y="27"/>
                    <a:pt x="8" y="27"/>
                  </a:cubicBezTo>
                  <a:cubicBezTo>
                    <a:pt x="8" y="28"/>
                    <a:pt x="8" y="28"/>
                    <a:pt x="8" y="29"/>
                  </a:cubicBezTo>
                  <a:cubicBezTo>
                    <a:pt x="8" y="29"/>
                    <a:pt x="8" y="30"/>
                    <a:pt x="8" y="30"/>
                  </a:cubicBezTo>
                  <a:cubicBezTo>
                    <a:pt x="8" y="30"/>
                    <a:pt x="8" y="31"/>
                    <a:pt x="8" y="31"/>
                  </a:cubicBezTo>
                  <a:cubicBezTo>
                    <a:pt x="8" y="32"/>
                    <a:pt x="8" y="33"/>
                    <a:pt x="8" y="34"/>
                  </a:cubicBezTo>
                  <a:cubicBezTo>
                    <a:pt x="9" y="37"/>
                    <a:pt x="10" y="38"/>
                    <a:pt x="23" y="38"/>
                  </a:cubicBezTo>
                  <a:cubicBezTo>
                    <a:pt x="26" y="39"/>
                    <a:pt x="31" y="39"/>
                    <a:pt x="36" y="40"/>
                  </a:cubicBezTo>
                  <a:cubicBezTo>
                    <a:pt x="36" y="40"/>
                    <a:pt x="17" y="36"/>
                    <a:pt x="16" y="31"/>
                  </a:cubicBezTo>
                  <a:cubicBezTo>
                    <a:pt x="14" y="26"/>
                    <a:pt x="26" y="26"/>
                    <a:pt x="32" y="26"/>
                  </a:cubicBezTo>
                  <a:cubicBezTo>
                    <a:pt x="34" y="26"/>
                    <a:pt x="35" y="26"/>
                    <a:pt x="35" y="26"/>
                  </a:cubicBezTo>
                  <a:cubicBezTo>
                    <a:pt x="35" y="26"/>
                    <a:pt x="16" y="24"/>
                    <a:pt x="15" y="21"/>
                  </a:cubicBezTo>
                  <a:cubicBezTo>
                    <a:pt x="14" y="18"/>
                    <a:pt x="21" y="13"/>
                    <a:pt x="28" y="12"/>
                  </a:cubicBezTo>
                  <a:cubicBezTo>
                    <a:pt x="24" y="12"/>
                    <a:pt x="17" y="13"/>
                    <a:pt x="13" y="13"/>
                  </a:cubicBezTo>
                  <a:cubicBezTo>
                    <a:pt x="13" y="13"/>
                    <a:pt x="13" y="14"/>
                    <a:pt x="13" y="14"/>
                  </a:cubicBezTo>
                  <a:cubicBezTo>
                    <a:pt x="8" y="14"/>
                    <a:pt x="11" y="5"/>
                    <a:pt x="17"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6" name="Freeform 84">
              <a:extLst>
                <a:ext uri="{FF2B5EF4-FFF2-40B4-BE49-F238E27FC236}">
                  <a16:creationId xmlns="" xmlns:a16="http://schemas.microsoft.com/office/drawing/2014/main" id="{917E754E-F31C-4EE3-9893-40B19899C152}"/>
                </a:ext>
              </a:extLst>
            </p:cNvPr>
            <p:cNvSpPr>
              <a:spLocks/>
            </p:cNvSpPr>
            <p:nvPr/>
          </p:nvSpPr>
          <p:spPr bwMode="auto">
            <a:xfrm flipH="1">
              <a:off x="2282825" y="6178550"/>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 name="Freeform 85">
              <a:extLst>
                <a:ext uri="{FF2B5EF4-FFF2-40B4-BE49-F238E27FC236}">
                  <a16:creationId xmlns="" xmlns:a16="http://schemas.microsoft.com/office/drawing/2014/main" id="{9CA3F862-1F6B-4B78-AD98-8F69F0AFE750}"/>
                </a:ext>
              </a:extLst>
            </p:cNvPr>
            <p:cNvSpPr>
              <a:spLocks/>
            </p:cNvSpPr>
            <p:nvPr/>
          </p:nvSpPr>
          <p:spPr bwMode="auto">
            <a:xfrm flipH="1">
              <a:off x="2235200" y="6042025"/>
              <a:ext cx="115888" cy="155575"/>
            </a:xfrm>
            <a:custGeom>
              <a:avLst/>
              <a:gdLst>
                <a:gd name="T0" fmla="*/ 15 w 41"/>
                <a:gd name="T1" fmla="*/ 0 h 55"/>
                <a:gd name="T2" fmla="*/ 5 w 41"/>
                <a:gd name="T3" fmla="*/ 3 h 55"/>
                <a:gd name="T4" fmla="*/ 5 w 41"/>
                <a:gd name="T5" fmla="*/ 5 h 55"/>
                <a:gd name="T6" fmla="*/ 5 w 41"/>
                <a:gd name="T7" fmla="*/ 7 h 55"/>
                <a:gd name="T8" fmla="*/ 3 w 41"/>
                <a:gd name="T9" fmla="*/ 10 h 55"/>
                <a:gd name="T10" fmla="*/ 3 w 41"/>
                <a:gd name="T11" fmla="*/ 10 h 55"/>
                <a:gd name="T12" fmla="*/ 3 w 41"/>
                <a:gd name="T13" fmla="*/ 10 h 55"/>
                <a:gd name="T14" fmla="*/ 0 w 41"/>
                <a:gd name="T15" fmla="*/ 13 h 55"/>
                <a:gd name="T16" fmla="*/ 1 w 41"/>
                <a:gd name="T17" fmla="*/ 19 h 55"/>
                <a:gd name="T18" fmla="*/ 6 w 41"/>
                <a:gd name="T19" fmla="*/ 34 h 55"/>
                <a:gd name="T20" fmla="*/ 15 w 41"/>
                <a:gd name="T21" fmla="*/ 49 h 55"/>
                <a:gd name="T22" fmla="*/ 26 w 41"/>
                <a:gd name="T23" fmla="*/ 55 h 55"/>
                <a:gd name="T24" fmla="*/ 14 w 41"/>
                <a:gd name="T25" fmla="*/ 36 h 55"/>
                <a:gd name="T26" fmla="*/ 28 w 41"/>
                <a:gd name="T27" fmla="*/ 32 h 55"/>
                <a:gd name="T28" fmla="*/ 35 w 41"/>
                <a:gd name="T29" fmla="*/ 32 h 55"/>
                <a:gd name="T30" fmla="*/ 16 w 41"/>
                <a:gd name="T31" fmla="*/ 26 h 55"/>
                <a:gd name="T32" fmla="*/ 14 w 41"/>
                <a:gd name="T33" fmla="*/ 19 h 55"/>
                <a:gd name="T34" fmla="*/ 16 w 41"/>
                <a:gd name="T35" fmla="*/ 19 h 55"/>
                <a:gd name="T36" fmla="*/ 31 w 41"/>
                <a:gd name="T37" fmla="*/ 22 h 55"/>
                <a:gd name="T38" fmla="*/ 15 w 41"/>
                <a:gd name="T39" fmla="*/ 13 h 55"/>
                <a:gd name="T40" fmla="*/ 18 w 41"/>
                <a:gd name="T41" fmla="*/ 7 h 55"/>
                <a:gd name="T42" fmla="*/ 20 w 41"/>
                <a:gd name="T43" fmla="*/ 7 h 55"/>
                <a:gd name="T44" fmla="*/ 41 w 41"/>
                <a:gd name="T45" fmla="*/ 15 h 55"/>
                <a:gd name="T46" fmla="*/ 18 w 41"/>
                <a:gd name="T47" fmla="*/ 0 h 55"/>
                <a:gd name="T48" fmla="*/ 18 w 41"/>
                <a:gd name="T49" fmla="*/ 0 h 55"/>
                <a:gd name="T50" fmla="*/ 18 w 41"/>
                <a:gd name="T51" fmla="*/ 0 h 55"/>
                <a:gd name="T52" fmla="*/ 17 w 41"/>
                <a:gd name="T53" fmla="*/ 0 h 55"/>
                <a:gd name="T54" fmla="*/ 15 w 41"/>
                <a:gd name="T55"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1" h="55">
                  <a:moveTo>
                    <a:pt x="15" y="0"/>
                  </a:moveTo>
                  <a:cubicBezTo>
                    <a:pt x="9" y="0"/>
                    <a:pt x="6" y="1"/>
                    <a:pt x="5" y="3"/>
                  </a:cubicBezTo>
                  <a:cubicBezTo>
                    <a:pt x="5" y="3"/>
                    <a:pt x="5" y="4"/>
                    <a:pt x="5" y="5"/>
                  </a:cubicBezTo>
                  <a:cubicBezTo>
                    <a:pt x="5" y="6"/>
                    <a:pt x="5" y="7"/>
                    <a:pt x="5" y="7"/>
                  </a:cubicBezTo>
                  <a:cubicBezTo>
                    <a:pt x="5" y="9"/>
                    <a:pt x="5" y="10"/>
                    <a:pt x="3" y="10"/>
                  </a:cubicBezTo>
                  <a:cubicBezTo>
                    <a:pt x="3" y="10"/>
                    <a:pt x="3" y="10"/>
                    <a:pt x="3" y="10"/>
                  </a:cubicBezTo>
                  <a:cubicBezTo>
                    <a:pt x="3" y="10"/>
                    <a:pt x="3" y="10"/>
                    <a:pt x="3" y="10"/>
                  </a:cubicBezTo>
                  <a:cubicBezTo>
                    <a:pt x="1" y="10"/>
                    <a:pt x="0" y="11"/>
                    <a:pt x="0" y="13"/>
                  </a:cubicBezTo>
                  <a:cubicBezTo>
                    <a:pt x="0" y="15"/>
                    <a:pt x="0" y="17"/>
                    <a:pt x="1" y="19"/>
                  </a:cubicBezTo>
                  <a:cubicBezTo>
                    <a:pt x="2" y="23"/>
                    <a:pt x="3" y="28"/>
                    <a:pt x="6" y="34"/>
                  </a:cubicBezTo>
                  <a:cubicBezTo>
                    <a:pt x="8" y="39"/>
                    <a:pt x="11" y="44"/>
                    <a:pt x="15" y="49"/>
                  </a:cubicBezTo>
                  <a:cubicBezTo>
                    <a:pt x="17" y="51"/>
                    <a:pt x="21" y="53"/>
                    <a:pt x="26" y="55"/>
                  </a:cubicBezTo>
                  <a:cubicBezTo>
                    <a:pt x="26" y="55"/>
                    <a:pt x="11" y="43"/>
                    <a:pt x="14" y="36"/>
                  </a:cubicBezTo>
                  <a:cubicBezTo>
                    <a:pt x="16" y="32"/>
                    <a:pt x="22" y="32"/>
                    <a:pt x="28" y="32"/>
                  </a:cubicBezTo>
                  <a:cubicBezTo>
                    <a:pt x="32" y="32"/>
                    <a:pt x="35" y="32"/>
                    <a:pt x="35" y="32"/>
                  </a:cubicBezTo>
                  <a:cubicBezTo>
                    <a:pt x="35" y="32"/>
                    <a:pt x="22" y="27"/>
                    <a:pt x="16" y="26"/>
                  </a:cubicBezTo>
                  <a:cubicBezTo>
                    <a:pt x="9" y="26"/>
                    <a:pt x="9" y="20"/>
                    <a:pt x="14" y="19"/>
                  </a:cubicBezTo>
                  <a:cubicBezTo>
                    <a:pt x="15" y="19"/>
                    <a:pt x="16" y="19"/>
                    <a:pt x="16" y="19"/>
                  </a:cubicBezTo>
                  <a:cubicBezTo>
                    <a:pt x="22" y="19"/>
                    <a:pt x="30" y="22"/>
                    <a:pt x="31" y="22"/>
                  </a:cubicBezTo>
                  <a:cubicBezTo>
                    <a:pt x="30" y="21"/>
                    <a:pt x="22" y="15"/>
                    <a:pt x="15" y="13"/>
                  </a:cubicBezTo>
                  <a:cubicBezTo>
                    <a:pt x="8" y="11"/>
                    <a:pt x="11" y="7"/>
                    <a:pt x="18" y="7"/>
                  </a:cubicBezTo>
                  <a:cubicBezTo>
                    <a:pt x="18" y="7"/>
                    <a:pt x="19" y="7"/>
                    <a:pt x="20" y="7"/>
                  </a:cubicBezTo>
                  <a:cubicBezTo>
                    <a:pt x="28" y="8"/>
                    <a:pt x="41" y="15"/>
                    <a:pt x="41" y="15"/>
                  </a:cubicBezTo>
                  <a:cubicBezTo>
                    <a:pt x="41" y="15"/>
                    <a:pt x="32" y="2"/>
                    <a:pt x="18" y="0"/>
                  </a:cubicBezTo>
                  <a:cubicBezTo>
                    <a:pt x="18" y="0"/>
                    <a:pt x="18" y="0"/>
                    <a:pt x="18" y="0"/>
                  </a:cubicBezTo>
                  <a:cubicBezTo>
                    <a:pt x="18" y="0"/>
                    <a:pt x="18" y="0"/>
                    <a:pt x="18" y="0"/>
                  </a:cubicBezTo>
                  <a:cubicBezTo>
                    <a:pt x="17" y="0"/>
                    <a:pt x="17" y="0"/>
                    <a:pt x="17" y="0"/>
                  </a:cubicBezTo>
                  <a:cubicBezTo>
                    <a:pt x="16" y="0"/>
                    <a:pt x="15" y="0"/>
                    <a:pt x="15"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 name="Freeform 86">
              <a:extLst>
                <a:ext uri="{FF2B5EF4-FFF2-40B4-BE49-F238E27FC236}">
                  <a16:creationId xmlns="" xmlns:a16="http://schemas.microsoft.com/office/drawing/2014/main" id="{92171D12-E860-4902-BEF4-D289BF9E5320}"/>
                </a:ext>
              </a:extLst>
            </p:cNvPr>
            <p:cNvSpPr>
              <a:spLocks/>
            </p:cNvSpPr>
            <p:nvPr/>
          </p:nvSpPr>
          <p:spPr bwMode="auto">
            <a:xfrm flipH="1">
              <a:off x="1993900" y="6164263"/>
              <a:ext cx="106363" cy="133350"/>
            </a:xfrm>
            <a:custGeom>
              <a:avLst/>
              <a:gdLst>
                <a:gd name="T0" fmla="*/ 0 w 38"/>
                <a:gd name="T1" fmla="*/ 13 h 47"/>
                <a:gd name="T2" fmla="*/ 22 w 38"/>
                <a:gd name="T3" fmla="*/ 24 h 47"/>
                <a:gd name="T4" fmla="*/ 10 w 38"/>
                <a:gd name="T5" fmla="*/ 38 h 47"/>
                <a:gd name="T6" fmla="*/ 23 w 38"/>
                <a:gd name="T7" fmla="*/ 32 h 47"/>
                <a:gd name="T8" fmla="*/ 26 w 38"/>
                <a:gd name="T9" fmla="*/ 47 h 47"/>
                <a:gd name="T10" fmla="*/ 29 w 38"/>
                <a:gd name="T11" fmla="*/ 36 h 47"/>
                <a:gd name="T12" fmla="*/ 31 w 38"/>
                <a:gd name="T13" fmla="*/ 27 h 47"/>
                <a:gd name="T14" fmla="*/ 31 w 38"/>
                <a:gd name="T15" fmla="*/ 17 h 47"/>
                <a:gd name="T16" fmla="*/ 15 w 38"/>
                <a:gd name="T17" fmla="*/ 0 h 47"/>
                <a:gd name="T18" fmla="*/ 22 w 38"/>
                <a:gd name="T19" fmla="*/ 17 h 47"/>
                <a:gd name="T20" fmla="*/ 0 w 38"/>
                <a:gd name="T21" fmla="*/ 13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 h="47">
                  <a:moveTo>
                    <a:pt x="0" y="13"/>
                  </a:moveTo>
                  <a:cubicBezTo>
                    <a:pt x="0" y="13"/>
                    <a:pt x="19" y="18"/>
                    <a:pt x="22" y="24"/>
                  </a:cubicBezTo>
                  <a:cubicBezTo>
                    <a:pt x="24" y="29"/>
                    <a:pt x="10" y="38"/>
                    <a:pt x="10" y="38"/>
                  </a:cubicBezTo>
                  <a:cubicBezTo>
                    <a:pt x="10" y="38"/>
                    <a:pt x="19" y="38"/>
                    <a:pt x="23" y="32"/>
                  </a:cubicBezTo>
                  <a:cubicBezTo>
                    <a:pt x="23" y="32"/>
                    <a:pt x="27" y="34"/>
                    <a:pt x="26" y="47"/>
                  </a:cubicBezTo>
                  <a:cubicBezTo>
                    <a:pt x="26" y="47"/>
                    <a:pt x="28" y="42"/>
                    <a:pt x="29" y="36"/>
                  </a:cubicBezTo>
                  <a:cubicBezTo>
                    <a:pt x="30" y="34"/>
                    <a:pt x="31" y="27"/>
                    <a:pt x="31" y="27"/>
                  </a:cubicBezTo>
                  <a:cubicBezTo>
                    <a:pt x="31" y="27"/>
                    <a:pt x="38" y="21"/>
                    <a:pt x="31" y="17"/>
                  </a:cubicBezTo>
                  <a:cubicBezTo>
                    <a:pt x="31" y="17"/>
                    <a:pt x="22" y="4"/>
                    <a:pt x="15" y="0"/>
                  </a:cubicBezTo>
                  <a:cubicBezTo>
                    <a:pt x="15" y="0"/>
                    <a:pt x="23" y="11"/>
                    <a:pt x="22" y="17"/>
                  </a:cubicBezTo>
                  <a:cubicBezTo>
                    <a:pt x="22" y="17"/>
                    <a:pt x="12" y="13"/>
                    <a:pt x="0" y="13"/>
                  </a:cubicBezTo>
                  <a:close/>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 name="Freeform 87">
              <a:extLst>
                <a:ext uri="{FF2B5EF4-FFF2-40B4-BE49-F238E27FC236}">
                  <a16:creationId xmlns="" xmlns:a16="http://schemas.microsoft.com/office/drawing/2014/main" id="{37632DB6-8E20-470D-951E-0C3658B4DD91}"/>
                </a:ext>
              </a:extLst>
            </p:cNvPr>
            <p:cNvSpPr>
              <a:spLocks/>
            </p:cNvSpPr>
            <p:nvPr/>
          </p:nvSpPr>
          <p:spPr bwMode="auto">
            <a:xfrm flipH="1">
              <a:off x="1717675" y="6035675"/>
              <a:ext cx="290513" cy="200025"/>
            </a:xfrm>
            <a:custGeom>
              <a:avLst/>
              <a:gdLst>
                <a:gd name="T0" fmla="*/ 0 w 102"/>
                <a:gd name="T1" fmla="*/ 70 h 70"/>
                <a:gd name="T2" fmla="*/ 98 w 102"/>
                <a:gd name="T3" fmla="*/ 5 h 70"/>
                <a:gd name="T4" fmla="*/ 98 w 102"/>
                <a:gd name="T5" fmla="*/ 0 h 70"/>
                <a:gd name="T6" fmla="*/ 0 w 102"/>
                <a:gd name="T7" fmla="*/ 64 h 70"/>
                <a:gd name="T8" fmla="*/ 0 w 102"/>
                <a:gd name="T9" fmla="*/ 70 h 70"/>
              </a:gdLst>
              <a:ahLst/>
              <a:cxnLst>
                <a:cxn ang="0">
                  <a:pos x="T0" y="T1"/>
                </a:cxn>
                <a:cxn ang="0">
                  <a:pos x="T2" y="T3"/>
                </a:cxn>
                <a:cxn ang="0">
                  <a:pos x="T4" y="T5"/>
                </a:cxn>
                <a:cxn ang="0">
                  <a:pos x="T6" y="T7"/>
                </a:cxn>
                <a:cxn ang="0">
                  <a:pos x="T8" y="T9"/>
                </a:cxn>
              </a:cxnLst>
              <a:rect l="0" t="0" r="r" b="b"/>
              <a:pathLst>
                <a:path w="102" h="70">
                  <a:moveTo>
                    <a:pt x="0" y="70"/>
                  </a:moveTo>
                  <a:cubicBezTo>
                    <a:pt x="0" y="70"/>
                    <a:pt x="57" y="55"/>
                    <a:pt x="98" y="5"/>
                  </a:cubicBezTo>
                  <a:cubicBezTo>
                    <a:pt x="98" y="5"/>
                    <a:pt x="102" y="0"/>
                    <a:pt x="98" y="0"/>
                  </a:cubicBezTo>
                  <a:cubicBezTo>
                    <a:pt x="89" y="0"/>
                    <a:pt x="75" y="41"/>
                    <a:pt x="0" y="64"/>
                  </a:cubicBezTo>
                  <a:cubicBezTo>
                    <a:pt x="0" y="70"/>
                    <a:pt x="0" y="70"/>
                    <a:pt x="0" y="70"/>
                  </a:cubicBezTo>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 name="Freeform 88">
              <a:extLst>
                <a:ext uri="{FF2B5EF4-FFF2-40B4-BE49-F238E27FC236}">
                  <a16:creationId xmlns="" xmlns:a16="http://schemas.microsoft.com/office/drawing/2014/main" id="{7F07C9C3-2C81-4299-B561-51E132855ECB}"/>
                </a:ext>
              </a:extLst>
            </p:cNvPr>
            <p:cNvSpPr>
              <a:spLocks/>
            </p:cNvSpPr>
            <p:nvPr/>
          </p:nvSpPr>
          <p:spPr bwMode="auto">
            <a:xfrm flipH="1">
              <a:off x="1720850" y="5468938"/>
              <a:ext cx="193675" cy="171450"/>
            </a:xfrm>
            <a:custGeom>
              <a:avLst/>
              <a:gdLst>
                <a:gd name="T0" fmla="*/ 68 w 68"/>
                <a:gd name="T1" fmla="*/ 51 h 60"/>
                <a:gd name="T2" fmla="*/ 17 w 68"/>
                <a:gd name="T3" fmla="*/ 1 h 60"/>
                <a:gd name="T4" fmla="*/ 12 w 68"/>
                <a:gd name="T5" fmla="*/ 5 h 60"/>
                <a:gd name="T6" fmla="*/ 2 w 68"/>
                <a:gd name="T7" fmla="*/ 9 h 60"/>
                <a:gd name="T8" fmla="*/ 15 w 68"/>
                <a:gd name="T9" fmla="*/ 34 h 60"/>
                <a:gd name="T10" fmla="*/ 59 w 68"/>
                <a:gd name="T11" fmla="*/ 60 h 60"/>
              </a:gdLst>
              <a:ahLst/>
              <a:cxnLst>
                <a:cxn ang="0">
                  <a:pos x="T0" y="T1"/>
                </a:cxn>
                <a:cxn ang="0">
                  <a:pos x="T2" y="T3"/>
                </a:cxn>
                <a:cxn ang="0">
                  <a:pos x="T4" y="T5"/>
                </a:cxn>
                <a:cxn ang="0">
                  <a:pos x="T6" y="T7"/>
                </a:cxn>
                <a:cxn ang="0">
                  <a:pos x="T8" y="T9"/>
                </a:cxn>
                <a:cxn ang="0">
                  <a:pos x="T10" y="T11"/>
                </a:cxn>
              </a:cxnLst>
              <a:rect l="0" t="0" r="r" b="b"/>
              <a:pathLst>
                <a:path w="68" h="60">
                  <a:moveTo>
                    <a:pt x="68" y="51"/>
                  </a:moveTo>
                  <a:cubicBezTo>
                    <a:pt x="68" y="51"/>
                    <a:pt x="57" y="7"/>
                    <a:pt x="17" y="1"/>
                  </a:cubicBezTo>
                  <a:cubicBezTo>
                    <a:pt x="17" y="1"/>
                    <a:pt x="11" y="0"/>
                    <a:pt x="12" y="5"/>
                  </a:cubicBezTo>
                  <a:cubicBezTo>
                    <a:pt x="12" y="9"/>
                    <a:pt x="5" y="5"/>
                    <a:pt x="2" y="9"/>
                  </a:cubicBezTo>
                  <a:cubicBezTo>
                    <a:pt x="0" y="12"/>
                    <a:pt x="6" y="22"/>
                    <a:pt x="15" y="34"/>
                  </a:cubicBezTo>
                  <a:cubicBezTo>
                    <a:pt x="23" y="47"/>
                    <a:pt x="38" y="60"/>
                    <a:pt x="59" y="60"/>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 name="Freeform 89">
              <a:extLst>
                <a:ext uri="{FF2B5EF4-FFF2-40B4-BE49-F238E27FC236}">
                  <a16:creationId xmlns="" xmlns:a16="http://schemas.microsoft.com/office/drawing/2014/main" id="{F2021F85-C45A-4962-98CE-2EF12956C94C}"/>
                </a:ext>
              </a:extLst>
            </p:cNvPr>
            <p:cNvSpPr>
              <a:spLocks/>
            </p:cNvSpPr>
            <p:nvPr/>
          </p:nvSpPr>
          <p:spPr bwMode="auto">
            <a:xfrm flipH="1">
              <a:off x="1738313" y="5518150"/>
              <a:ext cx="119063" cy="111125"/>
            </a:xfrm>
            <a:custGeom>
              <a:avLst/>
              <a:gdLst>
                <a:gd name="T0" fmla="*/ 15 w 42"/>
                <a:gd name="T1" fmla="*/ 0 h 39"/>
                <a:gd name="T2" fmla="*/ 26 w 42"/>
                <a:gd name="T3" fmla="*/ 20 h 39"/>
                <a:gd name="T4" fmla="*/ 8 w 42"/>
                <a:gd name="T5" fmla="*/ 9 h 39"/>
                <a:gd name="T6" fmla="*/ 35 w 42"/>
                <a:gd name="T7" fmla="*/ 39 h 39"/>
                <a:gd name="T8" fmla="*/ 41 w 42"/>
                <a:gd name="T9" fmla="*/ 38 h 39"/>
                <a:gd name="T10" fmla="*/ 39 w 42"/>
                <a:gd name="T11" fmla="*/ 24 h 39"/>
                <a:gd name="T12" fmla="*/ 15 w 42"/>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42" h="39">
                  <a:moveTo>
                    <a:pt x="15" y="0"/>
                  </a:moveTo>
                  <a:cubicBezTo>
                    <a:pt x="15" y="0"/>
                    <a:pt x="25" y="15"/>
                    <a:pt x="26" y="20"/>
                  </a:cubicBezTo>
                  <a:cubicBezTo>
                    <a:pt x="26" y="20"/>
                    <a:pt x="17" y="12"/>
                    <a:pt x="8" y="9"/>
                  </a:cubicBezTo>
                  <a:cubicBezTo>
                    <a:pt x="0" y="7"/>
                    <a:pt x="35" y="39"/>
                    <a:pt x="35" y="39"/>
                  </a:cubicBezTo>
                  <a:cubicBezTo>
                    <a:pt x="41" y="38"/>
                    <a:pt x="41" y="38"/>
                    <a:pt x="41" y="38"/>
                  </a:cubicBezTo>
                  <a:cubicBezTo>
                    <a:pt x="41" y="38"/>
                    <a:pt x="42" y="27"/>
                    <a:pt x="39" y="24"/>
                  </a:cubicBezTo>
                  <a:cubicBezTo>
                    <a:pt x="37" y="21"/>
                    <a:pt x="15" y="0"/>
                    <a:pt x="15" y="0"/>
                  </a:cubicBezTo>
                  <a:close/>
                </a:path>
              </a:pathLst>
            </a:custGeom>
            <a:solidFill>
              <a:srgbClr val="FFE1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2" name="Freeform 90">
              <a:extLst>
                <a:ext uri="{FF2B5EF4-FFF2-40B4-BE49-F238E27FC236}">
                  <a16:creationId xmlns="" xmlns:a16="http://schemas.microsoft.com/office/drawing/2014/main" id="{A8614E0E-D790-46B0-A02B-88070235FB9A}"/>
                </a:ext>
              </a:extLst>
            </p:cNvPr>
            <p:cNvSpPr>
              <a:spLocks/>
            </p:cNvSpPr>
            <p:nvPr/>
          </p:nvSpPr>
          <p:spPr bwMode="auto">
            <a:xfrm flipH="1">
              <a:off x="1738313" y="5503863"/>
              <a:ext cx="180975" cy="169863"/>
            </a:xfrm>
            <a:custGeom>
              <a:avLst/>
              <a:gdLst>
                <a:gd name="T0" fmla="*/ 53 w 64"/>
                <a:gd name="T1" fmla="*/ 60 h 60"/>
                <a:gd name="T2" fmla="*/ 29 w 64"/>
                <a:gd name="T3" fmla="*/ 51 h 60"/>
                <a:gd name="T4" fmla="*/ 28 w 64"/>
                <a:gd name="T5" fmla="*/ 50 h 60"/>
                <a:gd name="T6" fmla="*/ 28 w 64"/>
                <a:gd name="T7" fmla="*/ 50 h 60"/>
                <a:gd name="T8" fmla="*/ 2 w 64"/>
                <a:gd name="T9" fmla="*/ 18 h 60"/>
                <a:gd name="T10" fmla="*/ 3 w 64"/>
                <a:gd name="T11" fmla="*/ 13 h 60"/>
                <a:gd name="T12" fmla="*/ 2 w 64"/>
                <a:gd name="T13" fmla="*/ 2 h 60"/>
                <a:gd name="T14" fmla="*/ 8 w 64"/>
                <a:gd name="T15" fmla="*/ 3 h 60"/>
                <a:gd name="T16" fmla="*/ 62 w 64"/>
                <a:gd name="T17" fmla="*/ 47 h 60"/>
                <a:gd name="T18" fmla="*/ 53 w 64"/>
                <a:gd name="T19"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60">
                  <a:moveTo>
                    <a:pt x="53" y="60"/>
                  </a:moveTo>
                  <a:cubicBezTo>
                    <a:pt x="45" y="60"/>
                    <a:pt x="36" y="56"/>
                    <a:pt x="29" y="51"/>
                  </a:cubicBezTo>
                  <a:cubicBezTo>
                    <a:pt x="29" y="51"/>
                    <a:pt x="29" y="50"/>
                    <a:pt x="28" y="50"/>
                  </a:cubicBezTo>
                  <a:cubicBezTo>
                    <a:pt x="28" y="50"/>
                    <a:pt x="28" y="50"/>
                    <a:pt x="28" y="50"/>
                  </a:cubicBezTo>
                  <a:cubicBezTo>
                    <a:pt x="14" y="39"/>
                    <a:pt x="3" y="22"/>
                    <a:pt x="2" y="18"/>
                  </a:cubicBezTo>
                  <a:cubicBezTo>
                    <a:pt x="0" y="12"/>
                    <a:pt x="3" y="16"/>
                    <a:pt x="3" y="13"/>
                  </a:cubicBezTo>
                  <a:cubicBezTo>
                    <a:pt x="3" y="11"/>
                    <a:pt x="0" y="5"/>
                    <a:pt x="2" y="2"/>
                  </a:cubicBezTo>
                  <a:cubicBezTo>
                    <a:pt x="4" y="0"/>
                    <a:pt x="8" y="3"/>
                    <a:pt x="8" y="3"/>
                  </a:cubicBezTo>
                  <a:cubicBezTo>
                    <a:pt x="37" y="14"/>
                    <a:pt x="57" y="34"/>
                    <a:pt x="62" y="47"/>
                  </a:cubicBezTo>
                  <a:cubicBezTo>
                    <a:pt x="64" y="54"/>
                    <a:pt x="61" y="59"/>
                    <a:pt x="53" y="60"/>
                  </a:cubicBezTo>
                  <a:close/>
                </a:path>
              </a:pathLst>
            </a:custGeom>
            <a:solidFill>
              <a:srgbClr val="FFEE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3" name="Freeform 91">
              <a:extLst>
                <a:ext uri="{FF2B5EF4-FFF2-40B4-BE49-F238E27FC236}">
                  <a16:creationId xmlns="" xmlns:a16="http://schemas.microsoft.com/office/drawing/2014/main" id="{295EBD26-9A36-463D-ABEA-BA68D5AE688B}"/>
                </a:ext>
              </a:extLst>
            </p:cNvPr>
            <p:cNvSpPr>
              <a:spLocks/>
            </p:cNvSpPr>
            <p:nvPr/>
          </p:nvSpPr>
          <p:spPr bwMode="auto">
            <a:xfrm flipH="1">
              <a:off x="1738313" y="5605463"/>
              <a:ext cx="98425" cy="68263"/>
            </a:xfrm>
            <a:custGeom>
              <a:avLst/>
              <a:gdLst>
                <a:gd name="T0" fmla="*/ 24 w 35"/>
                <a:gd name="T1" fmla="*/ 24 h 24"/>
                <a:gd name="T2" fmla="*/ 0 w 35"/>
                <a:gd name="T3" fmla="*/ 15 h 24"/>
                <a:gd name="T4" fmla="*/ 18 w 35"/>
                <a:gd name="T5" fmla="*/ 22 h 24"/>
                <a:gd name="T6" fmla="*/ 3 w 35"/>
                <a:gd name="T7" fmla="*/ 6 h 24"/>
                <a:gd name="T8" fmla="*/ 20 w 35"/>
                <a:gd name="T9" fmla="*/ 14 h 24"/>
                <a:gd name="T10" fmla="*/ 5 w 35"/>
                <a:gd name="T11" fmla="*/ 0 h 24"/>
                <a:gd name="T12" fmla="*/ 21 w 35"/>
                <a:gd name="T13" fmla="*/ 11 h 24"/>
                <a:gd name="T14" fmla="*/ 30 w 35"/>
                <a:gd name="T15" fmla="*/ 9 h 24"/>
                <a:gd name="T16" fmla="*/ 33 w 35"/>
                <a:gd name="T17" fmla="*/ 11 h 24"/>
                <a:gd name="T18" fmla="*/ 24 w 35"/>
                <a:gd name="T19"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24">
                  <a:moveTo>
                    <a:pt x="24" y="24"/>
                  </a:moveTo>
                  <a:cubicBezTo>
                    <a:pt x="16" y="24"/>
                    <a:pt x="7" y="20"/>
                    <a:pt x="0" y="15"/>
                  </a:cubicBezTo>
                  <a:cubicBezTo>
                    <a:pt x="6" y="19"/>
                    <a:pt x="16" y="22"/>
                    <a:pt x="18" y="22"/>
                  </a:cubicBezTo>
                  <a:cubicBezTo>
                    <a:pt x="9" y="18"/>
                    <a:pt x="3" y="6"/>
                    <a:pt x="3" y="6"/>
                  </a:cubicBezTo>
                  <a:cubicBezTo>
                    <a:pt x="10" y="13"/>
                    <a:pt x="20" y="14"/>
                    <a:pt x="20" y="14"/>
                  </a:cubicBezTo>
                  <a:cubicBezTo>
                    <a:pt x="14" y="11"/>
                    <a:pt x="5" y="0"/>
                    <a:pt x="5" y="0"/>
                  </a:cubicBezTo>
                  <a:cubicBezTo>
                    <a:pt x="5" y="0"/>
                    <a:pt x="14" y="9"/>
                    <a:pt x="21" y="11"/>
                  </a:cubicBezTo>
                  <a:cubicBezTo>
                    <a:pt x="27" y="13"/>
                    <a:pt x="30" y="9"/>
                    <a:pt x="30" y="9"/>
                  </a:cubicBezTo>
                  <a:cubicBezTo>
                    <a:pt x="33" y="11"/>
                    <a:pt x="33" y="11"/>
                    <a:pt x="33" y="11"/>
                  </a:cubicBezTo>
                  <a:cubicBezTo>
                    <a:pt x="35" y="18"/>
                    <a:pt x="32" y="23"/>
                    <a:pt x="24" y="24"/>
                  </a:cubicBezTo>
                  <a:close/>
                </a:path>
              </a:pathLst>
            </a:custGeom>
            <a:solidFill>
              <a:srgbClr val="FFE1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4" name="Freeform 92">
              <a:extLst>
                <a:ext uri="{FF2B5EF4-FFF2-40B4-BE49-F238E27FC236}">
                  <a16:creationId xmlns="" xmlns:a16="http://schemas.microsoft.com/office/drawing/2014/main" id="{7373EFC8-349C-46C2-ACEF-072EE44766E6}"/>
                </a:ext>
              </a:extLst>
            </p:cNvPr>
            <p:cNvSpPr>
              <a:spLocks/>
            </p:cNvSpPr>
            <p:nvPr/>
          </p:nvSpPr>
          <p:spPr bwMode="auto">
            <a:xfrm flipH="1">
              <a:off x="1703388" y="5449888"/>
              <a:ext cx="133350" cy="193675"/>
            </a:xfrm>
            <a:custGeom>
              <a:avLst/>
              <a:gdLst>
                <a:gd name="T0" fmla="*/ 37 w 47"/>
                <a:gd name="T1" fmla="*/ 63 h 68"/>
                <a:gd name="T2" fmla="*/ 27 w 47"/>
                <a:gd name="T3" fmla="*/ 50 h 68"/>
                <a:gd name="T4" fmla="*/ 27 w 47"/>
                <a:gd name="T5" fmla="*/ 50 h 68"/>
                <a:gd name="T6" fmla="*/ 24 w 47"/>
                <a:gd name="T7" fmla="*/ 47 h 68"/>
                <a:gd name="T8" fmla="*/ 23 w 47"/>
                <a:gd name="T9" fmla="*/ 46 h 68"/>
                <a:gd name="T10" fmla="*/ 23 w 47"/>
                <a:gd name="T11" fmla="*/ 45 h 68"/>
                <a:gd name="T12" fmla="*/ 1 w 47"/>
                <a:gd name="T13" fmla="*/ 9 h 68"/>
                <a:gd name="T14" fmla="*/ 10 w 47"/>
                <a:gd name="T15" fmla="*/ 7 h 68"/>
                <a:gd name="T16" fmla="*/ 16 w 47"/>
                <a:gd name="T17" fmla="*/ 0 h 68"/>
                <a:gd name="T18" fmla="*/ 40 w 47"/>
                <a:gd name="T19" fmla="*/ 29 h 68"/>
                <a:gd name="T20" fmla="*/ 46 w 47"/>
                <a:gd name="T21" fmla="*/ 59 h 68"/>
                <a:gd name="T22" fmla="*/ 37 w 47"/>
                <a:gd name="T23" fmla="*/ 63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7" h="68">
                  <a:moveTo>
                    <a:pt x="37" y="63"/>
                  </a:moveTo>
                  <a:cubicBezTo>
                    <a:pt x="37" y="63"/>
                    <a:pt x="32" y="58"/>
                    <a:pt x="27" y="50"/>
                  </a:cubicBezTo>
                  <a:cubicBezTo>
                    <a:pt x="27" y="50"/>
                    <a:pt x="27" y="50"/>
                    <a:pt x="27" y="50"/>
                  </a:cubicBezTo>
                  <a:cubicBezTo>
                    <a:pt x="26" y="49"/>
                    <a:pt x="25" y="48"/>
                    <a:pt x="24" y="47"/>
                  </a:cubicBezTo>
                  <a:cubicBezTo>
                    <a:pt x="24" y="46"/>
                    <a:pt x="23" y="46"/>
                    <a:pt x="23" y="46"/>
                  </a:cubicBezTo>
                  <a:cubicBezTo>
                    <a:pt x="23" y="45"/>
                    <a:pt x="23" y="45"/>
                    <a:pt x="23" y="45"/>
                  </a:cubicBezTo>
                  <a:cubicBezTo>
                    <a:pt x="13" y="32"/>
                    <a:pt x="0" y="14"/>
                    <a:pt x="1" y="9"/>
                  </a:cubicBezTo>
                  <a:cubicBezTo>
                    <a:pt x="2" y="0"/>
                    <a:pt x="8" y="7"/>
                    <a:pt x="10" y="7"/>
                  </a:cubicBezTo>
                  <a:cubicBezTo>
                    <a:pt x="12" y="7"/>
                    <a:pt x="13" y="0"/>
                    <a:pt x="16" y="0"/>
                  </a:cubicBezTo>
                  <a:cubicBezTo>
                    <a:pt x="17" y="0"/>
                    <a:pt x="31" y="11"/>
                    <a:pt x="40" y="29"/>
                  </a:cubicBezTo>
                  <a:cubicBezTo>
                    <a:pt x="44" y="38"/>
                    <a:pt x="47" y="48"/>
                    <a:pt x="46" y="59"/>
                  </a:cubicBezTo>
                  <a:cubicBezTo>
                    <a:pt x="46" y="59"/>
                    <a:pt x="42" y="68"/>
                    <a:pt x="37" y="63"/>
                  </a:cubicBezTo>
                  <a:close/>
                </a:path>
              </a:pathLst>
            </a:custGeom>
            <a:solidFill>
              <a:srgbClr val="FFEE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5" name="Freeform 93">
              <a:extLst>
                <a:ext uri="{FF2B5EF4-FFF2-40B4-BE49-F238E27FC236}">
                  <a16:creationId xmlns="" xmlns:a16="http://schemas.microsoft.com/office/drawing/2014/main" id="{6ADD4CF9-3113-4FB2-88D3-AEA7DDF0D8D7}"/>
                </a:ext>
              </a:extLst>
            </p:cNvPr>
            <p:cNvSpPr>
              <a:spLocks/>
            </p:cNvSpPr>
            <p:nvPr/>
          </p:nvSpPr>
          <p:spPr bwMode="auto">
            <a:xfrm flipH="1">
              <a:off x="1706563" y="5586413"/>
              <a:ext cx="96838" cy="93663"/>
            </a:xfrm>
            <a:custGeom>
              <a:avLst/>
              <a:gdLst>
                <a:gd name="T0" fmla="*/ 33 w 34"/>
                <a:gd name="T1" fmla="*/ 8 h 33"/>
                <a:gd name="T2" fmla="*/ 30 w 34"/>
                <a:gd name="T3" fmla="*/ 0 h 33"/>
                <a:gd name="T4" fmla="*/ 26 w 34"/>
                <a:gd name="T5" fmla="*/ 13 h 33"/>
                <a:gd name="T6" fmla="*/ 14 w 34"/>
                <a:gd name="T7" fmla="*/ 7 h 33"/>
                <a:gd name="T8" fmla="*/ 17 w 34"/>
                <a:gd name="T9" fmla="*/ 21 h 33"/>
                <a:gd name="T10" fmla="*/ 0 w 34"/>
                <a:gd name="T11" fmla="*/ 21 h 33"/>
                <a:gd name="T12" fmla="*/ 12 w 34"/>
                <a:gd name="T13" fmla="*/ 28 h 33"/>
                <a:gd name="T14" fmla="*/ 6 w 34"/>
                <a:gd name="T15" fmla="*/ 31 h 33"/>
                <a:gd name="T16" fmla="*/ 24 w 34"/>
                <a:gd name="T17" fmla="*/ 28 h 33"/>
                <a:gd name="T18" fmla="*/ 29 w 34"/>
                <a:gd name="T19" fmla="*/ 28 h 33"/>
                <a:gd name="T20" fmla="*/ 30 w 34"/>
                <a:gd name="T21" fmla="*/ 22 h 33"/>
                <a:gd name="T22" fmla="*/ 33 w 34"/>
                <a:gd name="T23" fmla="*/ 8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 h="33">
                  <a:moveTo>
                    <a:pt x="33" y="8"/>
                  </a:moveTo>
                  <a:cubicBezTo>
                    <a:pt x="33" y="6"/>
                    <a:pt x="32" y="2"/>
                    <a:pt x="30" y="0"/>
                  </a:cubicBezTo>
                  <a:cubicBezTo>
                    <a:pt x="31" y="7"/>
                    <a:pt x="29" y="12"/>
                    <a:pt x="26" y="13"/>
                  </a:cubicBezTo>
                  <a:cubicBezTo>
                    <a:pt x="23" y="13"/>
                    <a:pt x="14" y="7"/>
                    <a:pt x="14" y="7"/>
                  </a:cubicBezTo>
                  <a:cubicBezTo>
                    <a:pt x="14" y="7"/>
                    <a:pt x="19" y="16"/>
                    <a:pt x="17" y="21"/>
                  </a:cubicBezTo>
                  <a:cubicBezTo>
                    <a:pt x="15" y="25"/>
                    <a:pt x="7" y="27"/>
                    <a:pt x="0" y="21"/>
                  </a:cubicBezTo>
                  <a:cubicBezTo>
                    <a:pt x="3" y="26"/>
                    <a:pt x="7" y="28"/>
                    <a:pt x="12" y="28"/>
                  </a:cubicBezTo>
                  <a:cubicBezTo>
                    <a:pt x="14" y="28"/>
                    <a:pt x="6" y="31"/>
                    <a:pt x="6" y="31"/>
                  </a:cubicBezTo>
                  <a:cubicBezTo>
                    <a:pt x="6" y="31"/>
                    <a:pt x="12" y="33"/>
                    <a:pt x="24" y="28"/>
                  </a:cubicBezTo>
                  <a:cubicBezTo>
                    <a:pt x="26" y="27"/>
                    <a:pt x="26" y="30"/>
                    <a:pt x="29" y="28"/>
                  </a:cubicBezTo>
                  <a:cubicBezTo>
                    <a:pt x="31" y="26"/>
                    <a:pt x="29" y="25"/>
                    <a:pt x="30" y="22"/>
                  </a:cubicBezTo>
                  <a:cubicBezTo>
                    <a:pt x="32" y="19"/>
                    <a:pt x="34" y="12"/>
                    <a:pt x="33" y="8"/>
                  </a:cubicBezTo>
                  <a:close/>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6" name="Freeform 94">
              <a:extLst>
                <a:ext uri="{FF2B5EF4-FFF2-40B4-BE49-F238E27FC236}">
                  <a16:creationId xmlns="" xmlns:a16="http://schemas.microsoft.com/office/drawing/2014/main" id="{58573841-8BE2-4F3E-B452-7FF4EAAE2C55}"/>
                </a:ext>
              </a:extLst>
            </p:cNvPr>
            <p:cNvSpPr>
              <a:spLocks/>
            </p:cNvSpPr>
            <p:nvPr/>
          </p:nvSpPr>
          <p:spPr bwMode="auto">
            <a:xfrm flipH="1">
              <a:off x="1428750" y="5651500"/>
              <a:ext cx="306388" cy="230188"/>
            </a:xfrm>
            <a:custGeom>
              <a:avLst/>
              <a:gdLst>
                <a:gd name="T0" fmla="*/ 3 w 108"/>
                <a:gd name="T1" fmla="*/ 0 h 81"/>
                <a:gd name="T2" fmla="*/ 108 w 108"/>
                <a:gd name="T3" fmla="*/ 72 h 81"/>
                <a:gd name="T4" fmla="*/ 105 w 108"/>
                <a:gd name="T5" fmla="*/ 79 h 81"/>
                <a:gd name="T6" fmla="*/ 0 w 108"/>
                <a:gd name="T7" fmla="*/ 2 h 81"/>
                <a:gd name="T8" fmla="*/ 3 w 108"/>
                <a:gd name="T9" fmla="*/ 0 h 81"/>
              </a:gdLst>
              <a:ahLst/>
              <a:cxnLst>
                <a:cxn ang="0">
                  <a:pos x="T0" y="T1"/>
                </a:cxn>
                <a:cxn ang="0">
                  <a:pos x="T2" y="T3"/>
                </a:cxn>
                <a:cxn ang="0">
                  <a:pos x="T4" y="T5"/>
                </a:cxn>
                <a:cxn ang="0">
                  <a:pos x="T6" y="T7"/>
                </a:cxn>
                <a:cxn ang="0">
                  <a:pos x="T8" y="T9"/>
                </a:cxn>
              </a:cxnLst>
              <a:rect l="0" t="0" r="r" b="b"/>
              <a:pathLst>
                <a:path w="108" h="81">
                  <a:moveTo>
                    <a:pt x="3" y="0"/>
                  </a:moveTo>
                  <a:cubicBezTo>
                    <a:pt x="3" y="0"/>
                    <a:pt x="57" y="76"/>
                    <a:pt x="108" y="72"/>
                  </a:cubicBezTo>
                  <a:cubicBezTo>
                    <a:pt x="108" y="72"/>
                    <a:pt x="107" y="76"/>
                    <a:pt x="105" y="79"/>
                  </a:cubicBezTo>
                  <a:cubicBezTo>
                    <a:pt x="103" y="81"/>
                    <a:pt x="56" y="77"/>
                    <a:pt x="0" y="2"/>
                  </a:cubicBezTo>
                  <a:cubicBezTo>
                    <a:pt x="3" y="0"/>
                    <a:pt x="3" y="0"/>
                    <a:pt x="3" y="0"/>
                  </a:cubicBezTo>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7" name="Freeform 95">
              <a:extLst>
                <a:ext uri="{FF2B5EF4-FFF2-40B4-BE49-F238E27FC236}">
                  <a16:creationId xmlns="" xmlns:a16="http://schemas.microsoft.com/office/drawing/2014/main" id="{E480E624-F13B-4BBD-B252-EEA1E42D251A}"/>
                </a:ext>
              </a:extLst>
            </p:cNvPr>
            <p:cNvSpPr>
              <a:spLocks/>
            </p:cNvSpPr>
            <p:nvPr/>
          </p:nvSpPr>
          <p:spPr bwMode="auto">
            <a:xfrm flipH="1">
              <a:off x="1703388" y="5532438"/>
              <a:ext cx="60325" cy="111125"/>
            </a:xfrm>
            <a:custGeom>
              <a:avLst/>
              <a:gdLst>
                <a:gd name="T0" fmla="*/ 11 w 21"/>
                <a:gd name="T1" fmla="*/ 34 h 39"/>
                <a:gd name="T2" fmla="*/ 1 w 21"/>
                <a:gd name="T3" fmla="*/ 21 h 39"/>
                <a:gd name="T4" fmla="*/ 10 w 21"/>
                <a:gd name="T5" fmla="*/ 27 h 39"/>
                <a:gd name="T6" fmla="*/ 0 w 21"/>
                <a:gd name="T7" fmla="*/ 7 h 39"/>
                <a:gd name="T8" fmla="*/ 14 w 21"/>
                <a:gd name="T9" fmla="*/ 25 h 39"/>
                <a:gd name="T10" fmla="*/ 7 w 21"/>
                <a:gd name="T11" fmla="*/ 0 h 39"/>
                <a:gd name="T12" fmla="*/ 17 w 21"/>
                <a:gd name="T13" fmla="*/ 17 h 39"/>
                <a:gd name="T14" fmla="*/ 14 w 21"/>
                <a:gd name="T15" fmla="*/ 5 h 39"/>
                <a:gd name="T16" fmla="*/ 14 w 21"/>
                <a:gd name="T17" fmla="*/ 0 h 39"/>
                <a:gd name="T18" fmla="*/ 20 w 21"/>
                <a:gd name="T19" fmla="*/ 30 h 39"/>
                <a:gd name="T20" fmla="*/ 11 w 21"/>
                <a:gd name="T21" fmla="*/ 3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39">
                  <a:moveTo>
                    <a:pt x="11" y="34"/>
                  </a:moveTo>
                  <a:cubicBezTo>
                    <a:pt x="11" y="34"/>
                    <a:pt x="6" y="29"/>
                    <a:pt x="1" y="21"/>
                  </a:cubicBezTo>
                  <a:cubicBezTo>
                    <a:pt x="4" y="26"/>
                    <a:pt x="9" y="31"/>
                    <a:pt x="10" y="27"/>
                  </a:cubicBezTo>
                  <a:cubicBezTo>
                    <a:pt x="12" y="21"/>
                    <a:pt x="0" y="7"/>
                    <a:pt x="0" y="7"/>
                  </a:cubicBezTo>
                  <a:cubicBezTo>
                    <a:pt x="11" y="13"/>
                    <a:pt x="13" y="24"/>
                    <a:pt x="14" y="25"/>
                  </a:cubicBezTo>
                  <a:cubicBezTo>
                    <a:pt x="17" y="15"/>
                    <a:pt x="7" y="0"/>
                    <a:pt x="7" y="0"/>
                  </a:cubicBezTo>
                  <a:cubicBezTo>
                    <a:pt x="14" y="7"/>
                    <a:pt x="16" y="16"/>
                    <a:pt x="17" y="17"/>
                  </a:cubicBezTo>
                  <a:cubicBezTo>
                    <a:pt x="16" y="16"/>
                    <a:pt x="16" y="11"/>
                    <a:pt x="14" y="5"/>
                  </a:cubicBezTo>
                  <a:cubicBezTo>
                    <a:pt x="14" y="2"/>
                    <a:pt x="13" y="1"/>
                    <a:pt x="14" y="0"/>
                  </a:cubicBezTo>
                  <a:cubicBezTo>
                    <a:pt x="18" y="9"/>
                    <a:pt x="21" y="19"/>
                    <a:pt x="20" y="30"/>
                  </a:cubicBezTo>
                  <a:cubicBezTo>
                    <a:pt x="20" y="30"/>
                    <a:pt x="16" y="39"/>
                    <a:pt x="11" y="34"/>
                  </a:cubicBezTo>
                  <a:close/>
                </a:path>
              </a:pathLst>
            </a:custGeom>
            <a:solidFill>
              <a:srgbClr val="FFE1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8" name="Freeform 96">
              <a:extLst>
                <a:ext uri="{FF2B5EF4-FFF2-40B4-BE49-F238E27FC236}">
                  <a16:creationId xmlns="" xmlns:a16="http://schemas.microsoft.com/office/drawing/2014/main" id="{DF3C83C6-832F-4655-88BA-825E67264A8A}"/>
                </a:ext>
              </a:extLst>
            </p:cNvPr>
            <p:cNvSpPr>
              <a:spLocks/>
            </p:cNvSpPr>
            <p:nvPr/>
          </p:nvSpPr>
          <p:spPr bwMode="auto">
            <a:xfrm flipH="1">
              <a:off x="787400" y="5942013"/>
              <a:ext cx="209550" cy="155575"/>
            </a:xfrm>
            <a:custGeom>
              <a:avLst/>
              <a:gdLst>
                <a:gd name="T0" fmla="*/ 69 w 74"/>
                <a:gd name="T1" fmla="*/ 9 h 55"/>
                <a:gd name="T2" fmla="*/ 3 w 74"/>
                <a:gd name="T3" fmla="*/ 35 h 55"/>
                <a:gd name="T4" fmla="*/ 4 w 74"/>
                <a:gd name="T5" fmla="*/ 41 h 55"/>
                <a:gd name="T6" fmla="*/ 4 w 74"/>
                <a:gd name="T7" fmla="*/ 52 h 55"/>
                <a:gd name="T8" fmla="*/ 33 w 74"/>
                <a:gd name="T9" fmla="*/ 51 h 55"/>
                <a:gd name="T10" fmla="*/ 74 w 74"/>
                <a:gd name="T11" fmla="*/ 20 h 55"/>
              </a:gdLst>
              <a:ahLst/>
              <a:cxnLst>
                <a:cxn ang="0">
                  <a:pos x="T0" y="T1"/>
                </a:cxn>
                <a:cxn ang="0">
                  <a:pos x="T2" y="T3"/>
                </a:cxn>
                <a:cxn ang="0">
                  <a:pos x="T4" y="T5"/>
                </a:cxn>
                <a:cxn ang="0">
                  <a:pos x="T6" y="T7"/>
                </a:cxn>
                <a:cxn ang="0">
                  <a:pos x="T8" y="T9"/>
                </a:cxn>
                <a:cxn ang="0">
                  <a:pos x="T10" y="T11"/>
                </a:cxn>
              </a:cxnLst>
              <a:rect l="0" t="0" r="r" b="b"/>
              <a:pathLst>
                <a:path w="74" h="55">
                  <a:moveTo>
                    <a:pt x="69" y="9"/>
                  </a:moveTo>
                  <a:cubicBezTo>
                    <a:pt x="69" y="9"/>
                    <a:pt x="25" y="0"/>
                    <a:pt x="3" y="35"/>
                  </a:cubicBezTo>
                  <a:cubicBezTo>
                    <a:pt x="3" y="35"/>
                    <a:pt x="0" y="41"/>
                    <a:pt x="4" y="41"/>
                  </a:cubicBezTo>
                  <a:cubicBezTo>
                    <a:pt x="8" y="42"/>
                    <a:pt x="2" y="48"/>
                    <a:pt x="4" y="52"/>
                  </a:cubicBezTo>
                  <a:cubicBezTo>
                    <a:pt x="6" y="55"/>
                    <a:pt x="18" y="53"/>
                    <a:pt x="33" y="51"/>
                  </a:cubicBezTo>
                  <a:cubicBezTo>
                    <a:pt x="47" y="48"/>
                    <a:pt x="66" y="39"/>
                    <a:pt x="74" y="20"/>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9" name="Freeform 97">
              <a:extLst>
                <a:ext uri="{FF2B5EF4-FFF2-40B4-BE49-F238E27FC236}">
                  <a16:creationId xmlns="" xmlns:a16="http://schemas.microsoft.com/office/drawing/2014/main" id="{E644F9E6-95D0-4711-87F7-7634B9EFBD32}"/>
                </a:ext>
              </a:extLst>
            </p:cNvPr>
            <p:cNvSpPr>
              <a:spLocks/>
            </p:cNvSpPr>
            <p:nvPr/>
          </p:nvSpPr>
          <p:spPr bwMode="auto">
            <a:xfrm flipH="1">
              <a:off x="798513" y="5973763"/>
              <a:ext cx="127000" cy="84138"/>
            </a:xfrm>
            <a:custGeom>
              <a:avLst/>
              <a:gdLst>
                <a:gd name="T0" fmla="*/ 0 w 45"/>
                <a:gd name="T1" fmla="*/ 14 h 30"/>
                <a:gd name="T2" fmla="*/ 23 w 45"/>
                <a:gd name="T3" fmla="*/ 12 h 30"/>
                <a:gd name="T4" fmla="*/ 6 w 45"/>
                <a:gd name="T5" fmla="*/ 24 h 30"/>
                <a:gd name="T6" fmla="*/ 44 w 45"/>
                <a:gd name="T7" fmla="*/ 11 h 30"/>
                <a:gd name="T8" fmla="*/ 45 w 45"/>
                <a:gd name="T9" fmla="*/ 5 h 30"/>
                <a:gd name="T10" fmla="*/ 32 w 45"/>
                <a:gd name="T11" fmla="*/ 1 h 30"/>
                <a:gd name="T12" fmla="*/ 0 w 45"/>
                <a:gd name="T13" fmla="*/ 14 h 30"/>
              </a:gdLst>
              <a:ahLst/>
              <a:cxnLst>
                <a:cxn ang="0">
                  <a:pos x="T0" y="T1"/>
                </a:cxn>
                <a:cxn ang="0">
                  <a:pos x="T2" y="T3"/>
                </a:cxn>
                <a:cxn ang="0">
                  <a:pos x="T4" y="T5"/>
                </a:cxn>
                <a:cxn ang="0">
                  <a:pos x="T6" y="T7"/>
                </a:cxn>
                <a:cxn ang="0">
                  <a:pos x="T8" y="T9"/>
                </a:cxn>
                <a:cxn ang="0">
                  <a:pos x="T10" y="T11"/>
                </a:cxn>
                <a:cxn ang="0">
                  <a:pos x="T12" y="T13"/>
                </a:cxn>
              </a:cxnLst>
              <a:rect l="0" t="0" r="r" b="b"/>
              <a:pathLst>
                <a:path w="45" h="30">
                  <a:moveTo>
                    <a:pt x="0" y="14"/>
                  </a:moveTo>
                  <a:cubicBezTo>
                    <a:pt x="0" y="14"/>
                    <a:pt x="18" y="11"/>
                    <a:pt x="23" y="12"/>
                  </a:cubicBezTo>
                  <a:cubicBezTo>
                    <a:pt x="23" y="12"/>
                    <a:pt x="11" y="17"/>
                    <a:pt x="6" y="24"/>
                  </a:cubicBezTo>
                  <a:cubicBezTo>
                    <a:pt x="0" y="30"/>
                    <a:pt x="44" y="11"/>
                    <a:pt x="44" y="11"/>
                  </a:cubicBezTo>
                  <a:cubicBezTo>
                    <a:pt x="45" y="5"/>
                    <a:pt x="45" y="5"/>
                    <a:pt x="45" y="5"/>
                  </a:cubicBezTo>
                  <a:cubicBezTo>
                    <a:pt x="45" y="5"/>
                    <a:pt x="35" y="0"/>
                    <a:pt x="32" y="1"/>
                  </a:cubicBezTo>
                  <a:cubicBezTo>
                    <a:pt x="28" y="3"/>
                    <a:pt x="0" y="14"/>
                    <a:pt x="0" y="14"/>
                  </a:cubicBezTo>
                  <a:close/>
                </a:path>
              </a:pathLst>
            </a:custGeom>
            <a:solidFill>
              <a:srgbClr val="FFE1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0" name="Freeform 98">
              <a:extLst>
                <a:ext uri="{FF2B5EF4-FFF2-40B4-BE49-F238E27FC236}">
                  <a16:creationId xmlns="" xmlns:a16="http://schemas.microsoft.com/office/drawing/2014/main" id="{EFAB6EAA-1429-4072-9FA3-BFF3673BF3AD}"/>
                </a:ext>
              </a:extLst>
            </p:cNvPr>
            <p:cNvSpPr>
              <a:spLocks/>
            </p:cNvSpPr>
            <p:nvPr/>
          </p:nvSpPr>
          <p:spPr bwMode="auto">
            <a:xfrm flipH="1">
              <a:off x="755650" y="5992813"/>
              <a:ext cx="222250" cy="125413"/>
            </a:xfrm>
            <a:custGeom>
              <a:avLst/>
              <a:gdLst>
                <a:gd name="T0" fmla="*/ 75 w 78"/>
                <a:gd name="T1" fmla="*/ 14 h 44"/>
                <a:gd name="T2" fmla="*/ 57 w 78"/>
                <a:gd name="T3" fmla="*/ 32 h 44"/>
                <a:gd name="T4" fmla="*/ 56 w 78"/>
                <a:gd name="T5" fmla="*/ 33 h 44"/>
                <a:gd name="T6" fmla="*/ 55 w 78"/>
                <a:gd name="T7" fmla="*/ 33 h 44"/>
                <a:gd name="T8" fmla="*/ 16 w 78"/>
                <a:gd name="T9" fmla="*/ 44 h 44"/>
                <a:gd name="T10" fmla="*/ 12 w 78"/>
                <a:gd name="T11" fmla="*/ 41 h 44"/>
                <a:gd name="T12" fmla="*/ 1 w 78"/>
                <a:gd name="T13" fmla="*/ 38 h 44"/>
                <a:gd name="T14" fmla="*/ 5 w 78"/>
                <a:gd name="T15" fmla="*/ 32 h 44"/>
                <a:gd name="T16" fmla="*/ 66 w 78"/>
                <a:gd name="T17" fmla="*/ 1 h 44"/>
                <a:gd name="T18" fmla="*/ 75 w 78"/>
                <a:gd name="T19" fmla="*/ 1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8" h="44">
                  <a:moveTo>
                    <a:pt x="75" y="14"/>
                  </a:moveTo>
                  <a:cubicBezTo>
                    <a:pt x="72" y="22"/>
                    <a:pt x="65" y="28"/>
                    <a:pt x="57" y="32"/>
                  </a:cubicBezTo>
                  <a:cubicBezTo>
                    <a:pt x="57" y="33"/>
                    <a:pt x="56" y="33"/>
                    <a:pt x="56" y="33"/>
                  </a:cubicBezTo>
                  <a:cubicBezTo>
                    <a:pt x="55" y="33"/>
                    <a:pt x="55" y="33"/>
                    <a:pt x="55" y="33"/>
                  </a:cubicBezTo>
                  <a:cubicBezTo>
                    <a:pt x="39" y="42"/>
                    <a:pt x="20" y="44"/>
                    <a:pt x="16" y="44"/>
                  </a:cubicBezTo>
                  <a:cubicBezTo>
                    <a:pt x="10" y="43"/>
                    <a:pt x="14" y="42"/>
                    <a:pt x="12" y="41"/>
                  </a:cubicBezTo>
                  <a:cubicBezTo>
                    <a:pt x="10" y="40"/>
                    <a:pt x="3" y="41"/>
                    <a:pt x="1" y="38"/>
                  </a:cubicBezTo>
                  <a:cubicBezTo>
                    <a:pt x="0" y="35"/>
                    <a:pt x="5" y="32"/>
                    <a:pt x="5" y="32"/>
                  </a:cubicBezTo>
                  <a:cubicBezTo>
                    <a:pt x="26" y="11"/>
                    <a:pt x="53" y="0"/>
                    <a:pt x="66" y="1"/>
                  </a:cubicBezTo>
                  <a:cubicBezTo>
                    <a:pt x="74" y="2"/>
                    <a:pt x="78" y="6"/>
                    <a:pt x="75" y="14"/>
                  </a:cubicBezTo>
                  <a:close/>
                </a:path>
              </a:pathLst>
            </a:custGeom>
            <a:solidFill>
              <a:srgbClr val="FFEE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1" name="Freeform 99">
              <a:extLst>
                <a:ext uri="{FF2B5EF4-FFF2-40B4-BE49-F238E27FC236}">
                  <a16:creationId xmlns="" xmlns:a16="http://schemas.microsoft.com/office/drawing/2014/main" id="{02EAAB11-5AC2-47B0-83A2-D763FEED2DEF}"/>
                </a:ext>
              </a:extLst>
            </p:cNvPr>
            <p:cNvSpPr>
              <a:spLocks/>
            </p:cNvSpPr>
            <p:nvPr/>
          </p:nvSpPr>
          <p:spPr bwMode="auto">
            <a:xfrm flipH="1">
              <a:off x="755650" y="5995988"/>
              <a:ext cx="93663" cy="87313"/>
            </a:xfrm>
            <a:custGeom>
              <a:avLst/>
              <a:gdLst>
                <a:gd name="T0" fmla="*/ 30 w 33"/>
                <a:gd name="T1" fmla="*/ 13 h 31"/>
                <a:gd name="T2" fmla="*/ 12 w 33"/>
                <a:gd name="T3" fmla="*/ 31 h 31"/>
                <a:gd name="T4" fmla="*/ 25 w 33"/>
                <a:gd name="T5" fmla="*/ 18 h 31"/>
                <a:gd name="T6" fmla="*/ 5 w 33"/>
                <a:gd name="T7" fmla="*/ 25 h 31"/>
                <a:gd name="T8" fmla="*/ 18 w 33"/>
                <a:gd name="T9" fmla="*/ 13 h 31"/>
                <a:gd name="T10" fmla="*/ 0 w 33"/>
                <a:gd name="T11" fmla="*/ 21 h 31"/>
                <a:gd name="T12" fmla="*/ 16 w 33"/>
                <a:gd name="T13" fmla="*/ 11 h 31"/>
                <a:gd name="T14" fmla="*/ 18 w 33"/>
                <a:gd name="T15" fmla="*/ 1 h 31"/>
                <a:gd name="T16" fmla="*/ 21 w 33"/>
                <a:gd name="T17" fmla="*/ 0 h 31"/>
                <a:gd name="T18" fmla="*/ 30 w 33"/>
                <a:gd name="T19" fmla="*/ 13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 h="31">
                  <a:moveTo>
                    <a:pt x="30" y="13"/>
                  </a:moveTo>
                  <a:cubicBezTo>
                    <a:pt x="27" y="21"/>
                    <a:pt x="20" y="27"/>
                    <a:pt x="12" y="31"/>
                  </a:cubicBezTo>
                  <a:cubicBezTo>
                    <a:pt x="18" y="28"/>
                    <a:pt x="24" y="19"/>
                    <a:pt x="25" y="18"/>
                  </a:cubicBezTo>
                  <a:cubicBezTo>
                    <a:pt x="18" y="25"/>
                    <a:pt x="5" y="25"/>
                    <a:pt x="5" y="25"/>
                  </a:cubicBezTo>
                  <a:cubicBezTo>
                    <a:pt x="15" y="22"/>
                    <a:pt x="18" y="13"/>
                    <a:pt x="18" y="13"/>
                  </a:cubicBezTo>
                  <a:cubicBezTo>
                    <a:pt x="14" y="18"/>
                    <a:pt x="0" y="21"/>
                    <a:pt x="0" y="21"/>
                  </a:cubicBezTo>
                  <a:cubicBezTo>
                    <a:pt x="0" y="21"/>
                    <a:pt x="12" y="16"/>
                    <a:pt x="16" y="11"/>
                  </a:cubicBezTo>
                  <a:cubicBezTo>
                    <a:pt x="21" y="6"/>
                    <a:pt x="18" y="1"/>
                    <a:pt x="18" y="1"/>
                  </a:cubicBezTo>
                  <a:cubicBezTo>
                    <a:pt x="21" y="0"/>
                    <a:pt x="21" y="0"/>
                    <a:pt x="21" y="0"/>
                  </a:cubicBezTo>
                  <a:cubicBezTo>
                    <a:pt x="29" y="1"/>
                    <a:pt x="33" y="5"/>
                    <a:pt x="30" y="13"/>
                  </a:cubicBezTo>
                  <a:close/>
                </a:path>
              </a:pathLst>
            </a:custGeom>
            <a:solidFill>
              <a:srgbClr val="FFE1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2" name="Freeform 100">
              <a:extLst>
                <a:ext uri="{FF2B5EF4-FFF2-40B4-BE49-F238E27FC236}">
                  <a16:creationId xmlns="" xmlns:a16="http://schemas.microsoft.com/office/drawing/2014/main" id="{12FD74B4-54EF-406E-9641-CBE5E11F25A0}"/>
                </a:ext>
              </a:extLst>
            </p:cNvPr>
            <p:cNvSpPr>
              <a:spLocks/>
            </p:cNvSpPr>
            <p:nvPr/>
          </p:nvSpPr>
          <p:spPr bwMode="auto">
            <a:xfrm flipH="1">
              <a:off x="773113" y="5932488"/>
              <a:ext cx="220663" cy="88900"/>
            </a:xfrm>
            <a:custGeom>
              <a:avLst/>
              <a:gdLst>
                <a:gd name="T0" fmla="*/ 71 w 78"/>
                <a:gd name="T1" fmla="*/ 17 h 31"/>
                <a:gd name="T2" fmla="*/ 55 w 78"/>
                <a:gd name="T3" fmla="*/ 21 h 31"/>
                <a:gd name="T4" fmla="*/ 55 w 78"/>
                <a:gd name="T5" fmla="*/ 21 h 31"/>
                <a:gd name="T6" fmla="*/ 52 w 78"/>
                <a:gd name="T7" fmla="*/ 22 h 31"/>
                <a:gd name="T8" fmla="*/ 50 w 78"/>
                <a:gd name="T9" fmla="*/ 23 h 31"/>
                <a:gd name="T10" fmla="*/ 50 w 78"/>
                <a:gd name="T11" fmla="*/ 23 h 31"/>
                <a:gd name="T12" fmla="*/ 7 w 78"/>
                <a:gd name="T13" fmla="*/ 28 h 31"/>
                <a:gd name="T14" fmla="*/ 9 w 78"/>
                <a:gd name="T15" fmla="*/ 19 h 31"/>
                <a:gd name="T16" fmla="*/ 5 w 78"/>
                <a:gd name="T17" fmla="*/ 11 h 31"/>
                <a:gd name="T18" fmla="*/ 41 w 78"/>
                <a:gd name="T19" fmla="*/ 1 h 31"/>
                <a:gd name="T20" fmla="*/ 71 w 78"/>
                <a:gd name="T21" fmla="*/ 7 h 31"/>
                <a:gd name="T22" fmla="*/ 71 w 78"/>
                <a:gd name="T23" fmla="*/ 17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8" h="31">
                  <a:moveTo>
                    <a:pt x="71" y="17"/>
                  </a:moveTo>
                  <a:cubicBezTo>
                    <a:pt x="71" y="17"/>
                    <a:pt x="64" y="19"/>
                    <a:pt x="55" y="21"/>
                  </a:cubicBezTo>
                  <a:cubicBezTo>
                    <a:pt x="55" y="21"/>
                    <a:pt x="55" y="21"/>
                    <a:pt x="55" y="21"/>
                  </a:cubicBezTo>
                  <a:cubicBezTo>
                    <a:pt x="54" y="22"/>
                    <a:pt x="53" y="22"/>
                    <a:pt x="52" y="22"/>
                  </a:cubicBezTo>
                  <a:cubicBezTo>
                    <a:pt x="51" y="23"/>
                    <a:pt x="50" y="23"/>
                    <a:pt x="50" y="23"/>
                  </a:cubicBezTo>
                  <a:cubicBezTo>
                    <a:pt x="50" y="23"/>
                    <a:pt x="50" y="23"/>
                    <a:pt x="50" y="23"/>
                  </a:cubicBezTo>
                  <a:cubicBezTo>
                    <a:pt x="33" y="27"/>
                    <a:pt x="12" y="31"/>
                    <a:pt x="7" y="28"/>
                  </a:cubicBezTo>
                  <a:cubicBezTo>
                    <a:pt x="0" y="24"/>
                    <a:pt x="8" y="21"/>
                    <a:pt x="9" y="19"/>
                  </a:cubicBezTo>
                  <a:cubicBezTo>
                    <a:pt x="10" y="18"/>
                    <a:pt x="4" y="13"/>
                    <a:pt x="5" y="11"/>
                  </a:cubicBezTo>
                  <a:cubicBezTo>
                    <a:pt x="5" y="10"/>
                    <a:pt x="22" y="2"/>
                    <a:pt x="41" y="1"/>
                  </a:cubicBezTo>
                  <a:cubicBezTo>
                    <a:pt x="51" y="0"/>
                    <a:pt x="61" y="2"/>
                    <a:pt x="71" y="7"/>
                  </a:cubicBezTo>
                  <a:cubicBezTo>
                    <a:pt x="71" y="7"/>
                    <a:pt x="78" y="14"/>
                    <a:pt x="71" y="17"/>
                  </a:cubicBezTo>
                  <a:close/>
                </a:path>
              </a:pathLst>
            </a:custGeom>
            <a:solidFill>
              <a:srgbClr val="FFEE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3" name="Freeform 101">
              <a:extLst>
                <a:ext uri="{FF2B5EF4-FFF2-40B4-BE49-F238E27FC236}">
                  <a16:creationId xmlns="" xmlns:a16="http://schemas.microsoft.com/office/drawing/2014/main" id="{F2C828FC-DAB1-4218-8434-01218045282D}"/>
                </a:ext>
              </a:extLst>
            </p:cNvPr>
            <p:cNvSpPr>
              <a:spLocks/>
            </p:cNvSpPr>
            <p:nvPr/>
          </p:nvSpPr>
          <p:spPr bwMode="auto">
            <a:xfrm flipH="1">
              <a:off x="752475" y="5949950"/>
              <a:ext cx="74613" cy="103188"/>
            </a:xfrm>
            <a:custGeom>
              <a:avLst/>
              <a:gdLst>
                <a:gd name="T0" fmla="*/ 9 w 26"/>
                <a:gd name="T1" fmla="*/ 1 h 36"/>
                <a:gd name="T2" fmla="*/ 0 w 26"/>
                <a:gd name="T3" fmla="*/ 1 h 36"/>
                <a:gd name="T4" fmla="*/ 11 w 26"/>
                <a:gd name="T5" fmla="*/ 9 h 36"/>
                <a:gd name="T6" fmla="*/ 0 w 26"/>
                <a:gd name="T7" fmla="*/ 17 h 36"/>
                <a:gd name="T8" fmla="*/ 14 w 26"/>
                <a:gd name="T9" fmla="*/ 20 h 36"/>
                <a:gd name="T10" fmla="*/ 8 w 26"/>
                <a:gd name="T11" fmla="*/ 36 h 36"/>
                <a:gd name="T12" fmla="*/ 19 w 26"/>
                <a:gd name="T13" fmla="*/ 28 h 36"/>
                <a:gd name="T14" fmla="*/ 19 w 26"/>
                <a:gd name="T15" fmla="*/ 34 h 36"/>
                <a:gd name="T16" fmla="*/ 24 w 26"/>
                <a:gd name="T17" fmla="*/ 17 h 36"/>
                <a:gd name="T18" fmla="*/ 25 w 26"/>
                <a:gd name="T19" fmla="*/ 13 h 36"/>
                <a:gd name="T20" fmla="*/ 21 w 26"/>
                <a:gd name="T21" fmla="*/ 9 h 36"/>
                <a:gd name="T22" fmla="*/ 9 w 26"/>
                <a:gd name="T23" fmla="*/ 1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 h="36">
                  <a:moveTo>
                    <a:pt x="9" y="1"/>
                  </a:moveTo>
                  <a:cubicBezTo>
                    <a:pt x="7" y="0"/>
                    <a:pt x="3" y="0"/>
                    <a:pt x="0" y="1"/>
                  </a:cubicBezTo>
                  <a:cubicBezTo>
                    <a:pt x="8" y="2"/>
                    <a:pt x="11" y="6"/>
                    <a:pt x="11" y="9"/>
                  </a:cubicBezTo>
                  <a:cubicBezTo>
                    <a:pt x="10" y="12"/>
                    <a:pt x="0" y="17"/>
                    <a:pt x="0" y="17"/>
                  </a:cubicBezTo>
                  <a:cubicBezTo>
                    <a:pt x="0" y="17"/>
                    <a:pt x="11" y="17"/>
                    <a:pt x="14" y="20"/>
                  </a:cubicBezTo>
                  <a:cubicBezTo>
                    <a:pt x="18" y="24"/>
                    <a:pt x="16" y="32"/>
                    <a:pt x="8" y="36"/>
                  </a:cubicBezTo>
                  <a:cubicBezTo>
                    <a:pt x="14" y="36"/>
                    <a:pt x="17" y="33"/>
                    <a:pt x="19" y="28"/>
                  </a:cubicBezTo>
                  <a:cubicBezTo>
                    <a:pt x="20" y="26"/>
                    <a:pt x="19" y="34"/>
                    <a:pt x="19" y="34"/>
                  </a:cubicBezTo>
                  <a:cubicBezTo>
                    <a:pt x="19" y="34"/>
                    <a:pt x="24" y="30"/>
                    <a:pt x="24" y="17"/>
                  </a:cubicBezTo>
                  <a:cubicBezTo>
                    <a:pt x="24" y="15"/>
                    <a:pt x="26" y="15"/>
                    <a:pt x="25" y="13"/>
                  </a:cubicBezTo>
                  <a:cubicBezTo>
                    <a:pt x="25" y="10"/>
                    <a:pt x="22" y="11"/>
                    <a:pt x="21" y="9"/>
                  </a:cubicBezTo>
                  <a:cubicBezTo>
                    <a:pt x="18" y="6"/>
                    <a:pt x="13" y="2"/>
                    <a:pt x="9" y="1"/>
                  </a:cubicBezTo>
                  <a:close/>
                </a:path>
              </a:pathLst>
            </a:custGeom>
            <a:solidFill>
              <a:srgbClr val="A25C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4" name="Freeform 102">
              <a:extLst>
                <a:ext uri="{FF2B5EF4-FFF2-40B4-BE49-F238E27FC236}">
                  <a16:creationId xmlns="" xmlns:a16="http://schemas.microsoft.com/office/drawing/2014/main" id="{29F693A9-BCC6-4B0F-A717-ED602EB15F5B}"/>
                </a:ext>
              </a:extLst>
            </p:cNvPr>
            <p:cNvSpPr>
              <a:spLocks/>
            </p:cNvSpPr>
            <p:nvPr/>
          </p:nvSpPr>
          <p:spPr bwMode="auto">
            <a:xfrm flipH="1">
              <a:off x="444500" y="5794375"/>
              <a:ext cx="322263" cy="198438"/>
            </a:xfrm>
            <a:custGeom>
              <a:avLst/>
              <a:gdLst>
                <a:gd name="T0" fmla="*/ 0 w 114"/>
                <a:gd name="T1" fmla="*/ 67 h 70"/>
                <a:gd name="T2" fmla="*/ 107 w 114"/>
                <a:gd name="T3" fmla="*/ 0 h 70"/>
                <a:gd name="T4" fmla="*/ 112 w 114"/>
                <a:gd name="T5" fmla="*/ 5 h 70"/>
                <a:gd name="T6" fmla="*/ 0 w 114"/>
                <a:gd name="T7" fmla="*/ 70 h 70"/>
              </a:gdLst>
              <a:ahLst/>
              <a:cxnLst>
                <a:cxn ang="0">
                  <a:pos x="T0" y="T1"/>
                </a:cxn>
                <a:cxn ang="0">
                  <a:pos x="T2" y="T3"/>
                </a:cxn>
                <a:cxn ang="0">
                  <a:pos x="T4" y="T5"/>
                </a:cxn>
                <a:cxn ang="0">
                  <a:pos x="T6" y="T7"/>
                </a:cxn>
              </a:cxnLst>
              <a:rect l="0" t="0" r="r" b="b"/>
              <a:pathLst>
                <a:path w="114" h="70">
                  <a:moveTo>
                    <a:pt x="0" y="67"/>
                  </a:moveTo>
                  <a:cubicBezTo>
                    <a:pt x="0" y="67"/>
                    <a:pt x="90" y="48"/>
                    <a:pt x="107" y="0"/>
                  </a:cubicBezTo>
                  <a:cubicBezTo>
                    <a:pt x="107" y="0"/>
                    <a:pt x="110" y="2"/>
                    <a:pt x="112" y="5"/>
                  </a:cubicBezTo>
                  <a:cubicBezTo>
                    <a:pt x="114" y="8"/>
                    <a:pt x="91" y="49"/>
                    <a:pt x="0" y="70"/>
                  </a:cubicBezTo>
                </a:path>
              </a:pathLst>
            </a:custGeom>
            <a:solidFill>
              <a:srgbClr val="A25C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5" name="Freeform 103">
              <a:extLst>
                <a:ext uri="{FF2B5EF4-FFF2-40B4-BE49-F238E27FC236}">
                  <a16:creationId xmlns="" xmlns:a16="http://schemas.microsoft.com/office/drawing/2014/main" id="{FA3D6036-E922-405A-B720-CCD054015CB2}"/>
                </a:ext>
              </a:extLst>
            </p:cNvPr>
            <p:cNvSpPr>
              <a:spLocks/>
            </p:cNvSpPr>
            <p:nvPr/>
          </p:nvSpPr>
          <p:spPr bwMode="auto">
            <a:xfrm flipH="1">
              <a:off x="773113" y="5932488"/>
              <a:ext cx="111125" cy="60325"/>
            </a:xfrm>
            <a:custGeom>
              <a:avLst/>
              <a:gdLst>
                <a:gd name="T0" fmla="*/ 32 w 39"/>
                <a:gd name="T1" fmla="*/ 17 h 21"/>
                <a:gd name="T2" fmla="*/ 16 w 39"/>
                <a:gd name="T3" fmla="*/ 21 h 21"/>
                <a:gd name="T4" fmla="*/ 25 w 39"/>
                <a:gd name="T5" fmla="*/ 15 h 21"/>
                <a:gd name="T6" fmla="*/ 3 w 39"/>
                <a:gd name="T7" fmla="*/ 16 h 21"/>
                <a:gd name="T8" fmla="*/ 25 w 39"/>
                <a:gd name="T9" fmla="*/ 11 h 21"/>
                <a:gd name="T10" fmla="*/ 0 w 39"/>
                <a:gd name="T11" fmla="*/ 7 h 21"/>
                <a:gd name="T12" fmla="*/ 18 w 39"/>
                <a:gd name="T13" fmla="*/ 5 h 21"/>
                <a:gd name="T14" fmla="*/ 7 w 39"/>
                <a:gd name="T15" fmla="*/ 2 h 21"/>
                <a:gd name="T16" fmla="*/ 2 w 39"/>
                <a:gd name="T17" fmla="*/ 1 h 21"/>
                <a:gd name="T18" fmla="*/ 32 w 39"/>
                <a:gd name="T19" fmla="*/ 7 h 21"/>
                <a:gd name="T20" fmla="*/ 32 w 39"/>
                <a:gd name="T21" fmla="*/ 17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 h="21">
                  <a:moveTo>
                    <a:pt x="32" y="17"/>
                  </a:moveTo>
                  <a:cubicBezTo>
                    <a:pt x="32" y="17"/>
                    <a:pt x="25" y="19"/>
                    <a:pt x="16" y="21"/>
                  </a:cubicBezTo>
                  <a:cubicBezTo>
                    <a:pt x="22" y="20"/>
                    <a:pt x="28" y="17"/>
                    <a:pt x="25" y="15"/>
                  </a:cubicBezTo>
                  <a:cubicBezTo>
                    <a:pt x="21" y="10"/>
                    <a:pt x="3" y="16"/>
                    <a:pt x="3" y="16"/>
                  </a:cubicBezTo>
                  <a:cubicBezTo>
                    <a:pt x="13" y="8"/>
                    <a:pt x="24" y="11"/>
                    <a:pt x="25" y="11"/>
                  </a:cubicBezTo>
                  <a:cubicBezTo>
                    <a:pt x="18" y="4"/>
                    <a:pt x="0" y="7"/>
                    <a:pt x="0" y="7"/>
                  </a:cubicBezTo>
                  <a:cubicBezTo>
                    <a:pt x="9" y="4"/>
                    <a:pt x="18" y="5"/>
                    <a:pt x="18" y="5"/>
                  </a:cubicBezTo>
                  <a:cubicBezTo>
                    <a:pt x="18" y="5"/>
                    <a:pt x="13" y="3"/>
                    <a:pt x="7" y="2"/>
                  </a:cubicBezTo>
                  <a:cubicBezTo>
                    <a:pt x="4" y="2"/>
                    <a:pt x="3" y="1"/>
                    <a:pt x="2" y="1"/>
                  </a:cubicBezTo>
                  <a:cubicBezTo>
                    <a:pt x="12" y="0"/>
                    <a:pt x="22" y="2"/>
                    <a:pt x="32" y="7"/>
                  </a:cubicBezTo>
                  <a:cubicBezTo>
                    <a:pt x="32" y="7"/>
                    <a:pt x="39" y="14"/>
                    <a:pt x="32" y="17"/>
                  </a:cubicBezTo>
                  <a:close/>
                </a:path>
              </a:pathLst>
            </a:custGeom>
            <a:solidFill>
              <a:srgbClr val="FFE1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6" name="Freeform 104">
              <a:extLst>
                <a:ext uri="{FF2B5EF4-FFF2-40B4-BE49-F238E27FC236}">
                  <a16:creationId xmlns="" xmlns:a16="http://schemas.microsoft.com/office/drawing/2014/main" id="{F57D1F4B-9026-4EC5-BA9C-2024E586A001}"/>
                </a:ext>
              </a:extLst>
            </p:cNvPr>
            <p:cNvSpPr>
              <a:spLocks/>
            </p:cNvSpPr>
            <p:nvPr/>
          </p:nvSpPr>
          <p:spPr bwMode="auto">
            <a:xfrm flipH="1">
              <a:off x="2874963" y="6007100"/>
              <a:ext cx="219075" cy="147638"/>
            </a:xfrm>
            <a:custGeom>
              <a:avLst/>
              <a:gdLst>
                <a:gd name="T0" fmla="*/ 75 w 77"/>
                <a:gd name="T1" fmla="*/ 19 h 52"/>
                <a:gd name="T2" fmla="*/ 4 w 77"/>
                <a:gd name="T3" fmla="*/ 28 h 52"/>
                <a:gd name="T4" fmla="*/ 4 w 77"/>
                <a:gd name="T5" fmla="*/ 35 h 52"/>
                <a:gd name="T6" fmla="*/ 1 w 77"/>
                <a:gd name="T7" fmla="*/ 45 h 52"/>
                <a:gd name="T8" fmla="*/ 29 w 77"/>
                <a:gd name="T9" fmla="*/ 51 h 52"/>
                <a:gd name="T10" fmla="*/ 77 w 77"/>
                <a:gd name="T11" fmla="*/ 31 h 52"/>
              </a:gdLst>
              <a:ahLst/>
              <a:cxnLst>
                <a:cxn ang="0">
                  <a:pos x="T0" y="T1"/>
                </a:cxn>
                <a:cxn ang="0">
                  <a:pos x="T2" y="T3"/>
                </a:cxn>
                <a:cxn ang="0">
                  <a:pos x="T4" y="T5"/>
                </a:cxn>
                <a:cxn ang="0">
                  <a:pos x="T6" y="T7"/>
                </a:cxn>
                <a:cxn ang="0">
                  <a:pos x="T8" y="T9"/>
                </a:cxn>
                <a:cxn ang="0">
                  <a:pos x="T10" y="T11"/>
                </a:cxn>
              </a:cxnLst>
              <a:rect l="0" t="0" r="r" b="b"/>
              <a:pathLst>
                <a:path w="77" h="52">
                  <a:moveTo>
                    <a:pt x="75" y="19"/>
                  </a:moveTo>
                  <a:cubicBezTo>
                    <a:pt x="75" y="19"/>
                    <a:pt x="33" y="0"/>
                    <a:pt x="4" y="28"/>
                  </a:cubicBezTo>
                  <a:cubicBezTo>
                    <a:pt x="4" y="28"/>
                    <a:pt x="0" y="33"/>
                    <a:pt x="4" y="35"/>
                  </a:cubicBezTo>
                  <a:cubicBezTo>
                    <a:pt x="7" y="37"/>
                    <a:pt x="0" y="41"/>
                    <a:pt x="1" y="45"/>
                  </a:cubicBezTo>
                  <a:cubicBezTo>
                    <a:pt x="2" y="49"/>
                    <a:pt x="14" y="50"/>
                    <a:pt x="29" y="51"/>
                  </a:cubicBezTo>
                  <a:cubicBezTo>
                    <a:pt x="44" y="52"/>
                    <a:pt x="64" y="48"/>
                    <a:pt x="77" y="31"/>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7" name="Freeform 105">
              <a:extLst>
                <a:ext uri="{FF2B5EF4-FFF2-40B4-BE49-F238E27FC236}">
                  <a16:creationId xmlns="" xmlns:a16="http://schemas.microsoft.com/office/drawing/2014/main" id="{729350DF-300B-4EB8-ADD6-D330A4170AF2}"/>
                </a:ext>
              </a:extLst>
            </p:cNvPr>
            <p:cNvSpPr>
              <a:spLocks/>
            </p:cNvSpPr>
            <p:nvPr/>
          </p:nvSpPr>
          <p:spPr bwMode="auto">
            <a:xfrm flipH="1">
              <a:off x="2884488" y="6061075"/>
              <a:ext cx="141288" cy="60325"/>
            </a:xfrm>
            <a:custGeom>
              <a:avLst/>
              <a:gdLst>
                <a:gd name="T0" fmla="*/ 4 w 50"/>
                <a:gd name="T1" fmla="*/ 5 h 21"/>
                <a:gd name="T2" fmla="*/ 26 w 50"/>
                <a:gd name="T3" fmla="*/ 8 h 21"/>
                <a:gd name="T4" fmla="*/ 7 w 50"/>
                <a:gd name="T5" fmla="*/ 16 h 21"/>
                <a:gd name="T6" fmla="*/ 47 w 50"/>
                <a:gd name="T7" fmla="*/ 13 h 21"/>
                <a:gd name="T8" fmla="*/ 50 w 50"/>
                <a:gd name="T9" fmla="*/ 7 h 21"/>
                <a:gd name="T10" fmla="*/ 38 w 50"/>
                <a:gd name="T11" fmla="*/ 1 h 21"/>
                <a:gd name="T12" fmla="*/ 4 w 50"/>
                <a:gd name="T13" fmla="*/ 5 h 21"/>
              </a:gdLst>
              <a:ahLst/>
              <a:cxnLst>
                <a:cxn ang="0">
                  <a:pos x="T0" y="T1"/>
                </a:cxn>
                <a:cxn ang="0">
                  <a:pos x="T2" y="T3"/>
                </a:cxn>
                <a:cxn ang="0">
                  <a:pos x="T4" y="T5"/>
                </a:cxn>
                <a:cxn ang="0">
                  <a:pos x="T6" y="T7"/>
                </a:cxn>
                <a:cxn ang="0">
                  <a:pos x="T8" y="T9"/>
                </a:cxn>
                <a:cxn ang="0">
                  <a:pos x="T10" y="T11"/>
                </a:cxn>
                <a:cxn ang="0">
                  <a:pos x="T12" y="T13"/>
                </a:cxn>
              </a:cxnLst>
              <a:rect l="0" t="0" r="r" b="b"/>
              <a:pathLst>
                <a:path w="50" h="21">
                  <a:moveTo>
                    <a:pt x="4" y="5"/>
                  </a:moveTo>
                  <a:cubicBezTo>
                    <a:pt x="4" y="5"/>
                    <a:pt x="22" y="7"/>
                    <a:pt x="26" y="8"/>
                  </a:cubicBezTo>
                  <a:cubicBezTo>
                    <a:pt x="26" y="8"/>
                    <a:pt x="14" y="11"/>
                    <a:pt x="7" y="16"/>
                  </a:cubicBezTo>
                  <a:cubicBezTo>
                    <a:pt x="0" y="21"/>
                    <a:pt x="47" y="13"/>
                    <a:pt x="47" y="13"/>
                  </a:cubicBezTo>
                  <a:cubicBezTo>
                    <a:pt x="50" y="7"/>
                    <a:pt x="50" y="7"/>
                    <a:pt x="50" y="7"/>
                  </a:cubicBezTo>
                  <a:cubicBezTo>
                    <a:pt x="50" y="7"/>
                    <a:pt x="41" y="0"/>
                    <a:pt x="38" y="1"/>
                  </a:cubicBezTo>
                  <a:cubicBezTo>
                    <a:pt x="34" y="1"/>
                    <a:pt x="4" y="5"/>
                    <a:pt x="4" y="5"/>
                  </a:cubicBezTo>
                  <a:close/>
                </a:path>
              </a:pathLst>
            </a:custGeom>
            <a:solidFill>
              <a:srgbClr val="FFE1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8" name="Freeform 106">
              <a:extLst>
                <a:ext uri="{FF2B5EF4-FFF2-40B4-BE49-F238E27FC236}">
                  <a16:creationId xmlns="" xmlns:a16="http://schemas.microsoft.com/office/drawing/2014/main" id="{5F19916C-805B-435F-AD6B-B89BE5F1BA05}"/>
                </a:ext>
              </a:extLst>
            </p:cNvPr>
            <p:cNvSpPr>
              <a:spLocks/>
            </p:cNvSpPr>
            <p:nvPr/>
          </p:nvSpPr>
          <p:spPr bwMode="auto">
            <a:xfrm flipH="1">
              <a:off x="2849563" y="6081713"/>
              <a:ext cx="236538" cy="104775"/>
            </a:xfrm>
            <a:custGeom>
              <a:avLst/>
              <a:gdLst>
                <a:gd name="T0" fmla="*/ 78 w 83"/>
                <a:gd name="T1" fmla="*/ 19 h 37"/>
                <a:gd name="T2" fmla="*/ 57 w 83"/>
                <a:gd name="T3" fmla="*/ 32 h 37"/>
                <a:gd name="T4" fmla="*/ 55 w 83"/>
                <a:gd name="T5" fmla="*/ 33 h 37"/>
                <a:gd name="T6" fmla="*/ 55 w 83"/>
                <a:gd name="T7" fmla="*/ 33 h 37"/>
                <a:gd name="T8" fmla="*/ 14 w 83"/>
                <a:gd name="T9" fmla="*/ 34 h 37"/>
                <a:gd name="T10" fmla="*/ 11 w 83"/>
                <a:gd name="T11" fmla="*/ 30 h 37"/>
                <a:gd name="T12" fmla="*/ 1 w 83"/>
                <a:gd name="T13" fmla="*/ 25 h 37"/>
                <a:gd name="T14" fmla="*/ 6 w 83"/>
                <a:gd name="T15" fmla="*/ 20 h 37"/>
                <a:gd name="T16" fmla="*/ 73 w 83"/>
                <a:gd name="T17" fmla="*/ 4 h 37"/>
                <a:gd name="T18" fmla="*/ 78 w 83"/>
                <a:gd name="T19" fmla="*/ 19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 h="37">
                  <a:moveTo>
                    <a:pt x="78" y="19"/>
                  </a:moveTo>
                  <a:cubicBezTo>
                    <a:pt x="73" y="26"/>
                    <a:pt x="65" y="30"/>
                    <a:pt x="57" y="32"/>
                  </a:cubicBezTo>
                  <a:cubicBezTo>
                    <a:pt x="56" y="32"/>
                    <a:pt x="56" y="32"/>
                    <a:pt x="55" y="33"/>
                  </a:cubicBezTo>
                  <a:cubicBezTo>
                    <a:pt x="55" y="33"/>
                    <a:pt x="55" y="33"/>
                    <a:pt x="55" y="33"/>
                  </a:cubicBezTo>
                  <a:cubicBezTo>
                    <a:pt x="37" y="37"/>
                    <a:pt x="18" y="35"/>
                    <a:pt x="14" y="34"/>
                  </a:cubicBezTo>
                  <a:cubicBezTo>
                    <a:pt x="8" y="32"/>
                    <a:pt x="13" y="32"/>
                    <a:pt x="11" y="30"/>
                  </a:cubicBezTo>
                  <a:cubicBezTo>
                    <a:pt x="9" y="29"/>
                    <a:pt x="2" y="28"/>
                    <a:pt x="1" y="25"/>
                  </a:cubicBezTo>
                  <a:cubicBezTo>
                    <a:pt x="0" y="21"/>
                    <a:pt x="6" y="20"/>
                    <a:pt x="6" y="20"/>
                  </a:cubicBezTo>
                  <a:cubicBezTo>
                    <a:pt x="32" y="4"/>
                    <a:pt x="60" y="0"/>
                    <a:pt x="73" y="4"/>
                  </a:cubicBezTo>
                  <a:cubicBezTo>
                    <a:pt x="80" y="7"/>
                    <a:pt x="83" y="12"/>
                    <a:pt x="78" y="19"/>
                  </a:cubicBezTo>
                  <a:close/>
                </a:path>
              </a:pathLst>
            </a:custGeom>
            <a:solidFill>
              <a:srgbClr val="FFEE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9" name="Freeform 107">
              <a:extLst>
                <a:ext uri="{FF2B5EF4-FFF2-40B4-BE49-F238E27FC236}">
                  <a16:creationId xmlns="" xmlns:a16="http://schemas.microsoft.com/office/drawing/2014/main" id="{8A67581D-E661-492B-9F5F-E3C2DF097CE9}"/>
                </a:ext>
              </a:extLst>
            </p:cNvPr>
            <p:cNvSpPr>
              <a:spLocks/>
            </p:cNvSpPr>
            <p:nvPr/>
          </p:nvSpPr>
          <p:spPr bwMode="auto">
            <a:xfrm flipH="1">
              <a:off x="2849563" y="6092825"/>
              <a:ext cx="103188" cy="79375"/>
            </a:xfrm>
            <a:custGeom>
              <a:avLst/>
              <a:gdLst>
                <a:gd name="T0" fmla="*/ 31 w 36"/>
                <a:gd name="T1" fmla="*/ 15 h 28"/>
                <a:gd name="T2" fmla="*/ 10 w 36"/>
                <a:gd name="T3" fmla="*/ 28 h 28"/>
                <a:gd name="T4" fmla="*/ 26 w 36"/>
                <a:gd name="T5" fmla="*/ 19 h 28"/>
                <a:gd name="T6" fmla="*/ 5 w 36"/>
                <a:gd name="T7" fmla="*/ 20 h 28"/>
                <a:gd name="T8" fmla="*/ 20 w 36"/>
                <a:gd name="T9" fmla="*/ 12 h 28"/>
                <a:gd name="T10" fmla="*/ 0 w 36"/>
                <a:gd name="T11" fmla="*/ 15 h 28"/>
                <a:gd name="T12" fmla="*/ 19 w 36"/>
                <a:gd name="T13" fmla="*/ 9 h 28"/>
                <a:gd name="T14" fmla="*/ 23 w 36"/>
                <a:gd name="T15" fmla="*/ 1 h 28"/>
                <a:gd name="T16" fmla="*/ 26 w 36"/>
                <a:gd name="T17" fmla="*/ 0 h 28"/>
                <a:gd name="T18" fmla="*/ 31 w 36"/>
                <a:gd name="T19" fmla="*/ 15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28">
                  <a:moveTo>
                    <a:pt x="31" y="15"/>
                  </a:moveTo>
                  <a:cubicBezTo>
                    <a:pt x="26" y="22"/>
                    <a:pt x="18" y="26"/>
                    <a:pt x="10" y="28"/>
                  </a:cubicBezTo>
                  <a:cubicBezTo>
                    <a:pt x="16" y="26"/>
                    <a:pt x="25" y="19"/>
                    <a:pt x="26" y="19"/>
                  </a:cubicBezTo>
                  <a:cubicBezTo>
                    <a:pt x="17" y="23"/>
                    <a:pt x="5" y="20"/>
                    <a:pt x="5" y="20"/>
                  </a:cubicBezTo>
                  <a:cubicBezTo>
                    <a:pt x="14" y="19"/>
                    <a:pt x="20" y="12"/>
                    <a:pt x="20" y="12"/>
                  </a:cubicBezTo>
                  <a:cubicBezTo>
                    <a:pt x="15" y="15"/>
                    <a:pt x="0" y="15"/>
                    <a:pt x="0" y="15"/>
                  </a:cubicBezTo>
                  <a:cubicBezTo>
                    <a:pt x="0" y="15"/>
                    <a:pt x="13" y="13"/>
                    <a:pt x="19" y="9"/>
                  </a:cubicBezTo>
                  <a:cubicBezTo>
                    <a:pt x="24" y="6"/>
                    <a:pt x="23" y="1"/>
                    <a:pt x="23" y="1"/>
                  </a:cubicBezTo>
                  <a:cubicBezTo>
                    <a:pt x="26" y="0"/>
                    <a:pt x="26" y="0"/>
                    <a:pt x="26" y="0"/>
                  </a:cubicBezTo>
                  <a:cubicBezTo>
                    <a:pt x="33" y="3"/>
                    <a:pt x="36" y="8"/>
                    <a:pt x="31" y="15"/>
                  </a:cubicBezTo>
                  <a:close/>
                </a:path>
              </a:pathLst>
            </a:custGeom>
            <a:solidFill>
              <a:srgbClr val="FFE1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0" name="Freeform 108">
              <a:extLst>
                <a:ext uri="{FF2B5EF4-FFF2-40B4-BE49-F238E27FC236}">
                  <a16:creationId xmlns="" xmlns:a16="http://schemas.microsoft.com/office/drawing/2014/main" id="{F85553BF-11A2-4669-AB4E-9430A7548E32}"/>
                </a:ext>
              </a:extLst>
            </p:cNvPr>
            <p:cNvSpPr>
              <a:spLocks/>
            </p:cNvSpPr>
            <p:nvPr/>
          </p:nvSpPr>
          <p:spPr bwMode="auto">
            <a:xfrm flipH="1">
              <a:off x="2855913" y="6002338"/>
              <a:ext cx="223838" cy="76200"/>
            </a:xfrm>
            <a:custGeom>
              <a:avLst/>
              <a:gdLst>
                <a:gd name="T0" fmla="*/ 71 w 79"/>
                <a:gd name="T1" fmla="*/ 27 h 27"/>
                <a:gd name="T2" fmla="*/ 55 w 79"/>
                <a:gd name="T3" fmla="*/ 27 h 27"/>
                <a:gd name="T4" fmla="*/ 55 w 79"/>
                <a:gd name="T5" fmla="*/ 27 h 27"/>
                <a:gd name="T6" fmla="*/ 51 w 79"/>
                <a:gd name="T7" fmla="*/ 27 h 27"/>
                <a:gd name="T8" fmla="*/ 49 w 79"/>
                <a:gd name="T9" fmla="*/ 27 h 27"/>
                <a:gd name="T10" fmla="*/ 49 w 79"/>
                <a:gd name="T11" fmla="*/ 27 h 27"/>
                <a:gd name="T12" fmla="*/ 7 w 79"/>
                <a:gd name="T13" fmla="*/ 23 h 27"/>
                <a:gd name="T14" fmla="*/ 10 w 79"/>
                <a:gd name="T15" fmla="*/ 14 h 27"/>
                <a:gd name="T16" fmla="*/ 8 w 79"/>
                <a:gd name="T17" fmla="*/ 5 h 27"/>
                <a:gd name="T18" fmla="*/ 46 w 79"/>
                <a:gd name="T19" fmla="*/ 4 h 27"/>
                <a:gd name="T20" fmla="*/ 73 w 79"/>
                <a:gd name="T21" fmla="*/ 17 h 27"/>
                <a:gd name="T22" fmla="*/ 71 w 79"/>
                <a:gd name="T23"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9" h="27">
                  <a:moveTo>
                    <a:pt x="71" y="27"/>
                  </a:moveTo>
                  <a:cubicBezTo>
                    <a:pt x="71" y="27"/>
                    <a:pt x="64" y="27"/>
                    <a:pt x="55" y="27"/>
                  </a:cubicBezTo>
                  <a:cubicBezTo>
                    <a:pt x="55" y="27"/>
                    <a:pt x="55" y="27"/>
                    <a:pt x="55" y="27"/>
                  </a:cubicBezTo>
                  <a:cubicBezTo>
                    <a:pt x="54" y="27"/>
                    <a:pt x="52" y="27"/>
                    <a:pt x="51" y="27"/>
                  </a:cubicBezTo>
                  <a:cubicBezTo>
                    <a:pt x="50" y="27"/>
                    <a:pt x="49" y="27"/>
                    <a:pt x="49" y="27"/>
                  </a:cubicBezTo>
                  <a:cubicBezTo>
                    <a:pt x="49" y="27"/>
                    <a:pt x="49" y="27"/>
                    <a:pt x="49" y="27"/>
                  </a:cubicBezTo>
                  <a:cubicBezTo>
                    <a:pt x="32" y="27"/>
                    <a:pt x="10" y="26"/>
                    <a:pt x="7" y="23"/>
                  </a:cubicBezTo>
                  <a:cubicBezTo>
                    <a:pt x="0" y="16"/>
                    <a:pt x="9" y="16"/>
                    <a:pt x="10" y="14"/>
                  </a:cubicBezTo>
                  <a:cubicBezTo>
                    <a:pt x="12" y="13"/>
                    <a:pt x="7" y="7"/>
                    <a:pt x="8" y="5"/>
                  </a:cubicBezTo>
                  <a:cubicBezTo>
                    <a:pt x="9" y="4"/>
                    <a:pt x="27" y="0"/>
                    <a:pt x="46" y="4"/>
                  </a:cubicBezTo>
                  <a:cubicBezTo>
                    <a:pt x="55" y="6"/>
                    <a:pt x="65" y="10"/>
                    <a:pt x="73" y="17"/>
                  </a:cubicBezTo>
                  <a:cubicBezTo>
                    <a:pt x="73" y="17"/>
                    <a:pt x="79" y="26"/>
                    <a:pt x="71" y="27"/>
                  </a:cubicBezTo>
                  <a:close/>
                </a:path>
              </a:pathLst>
            </a:custGeom>
            <a:solidFill>
              <a:srgbClr val="FFEE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1" name="Freeform 109">
              <a:extLst>
                <a:ext uri="{FF2B5EF4-FFF2-40B4-BE49-F238E27FC236}">
                  <a16:creationId xmlns="" xmlns:a16="http://schemas.microsoft.com/office/drawing/2014/main" id="{46F24427-3857-4159-944A-20743CA8BE99}"/>
                </a:ext>
              </a:extLst>
            </p:cNvPr>
            <p:cNvSpPr>
              <a:spLocks/>
            </p:cNvSpPr>
            <p:nvPr/>
          </p:nvSpPr>
          <p:spPr bwMode="auto">
            <a:xfrm flipH="1">
              <a:off x="2841625" y="6042025"/>
              <a:ext cx="73025" cy="104775"/>
            </a:xfrm>
            <a:custGeom>
              <a:avLst/>
              <a:gdLst>
                <a:gd name="T0" fmla="*/ 13 w 26"/>
                <a:gd name="T1" fmla="*/ 2 h 37"/>
                <a:gd name="T2" fmla="*/ 4 w 26"/>
                <a:gd name="T3" fmla="*/ 0 h 37"/>
                <a:gd name="T4" fmla="*/ 12 w 26"/>
                <a:gd name="T5" fmla="*/ 10 h 37"/>
                <a:gd name="T6" fmla="*/ 0 w 26"/>
                <a:gd name="T7" fmla="*/ 16 h 37"/>
                <a:gd name="T8" fmla="*/ 13 w 26"/>
                <a:gd name="T9" fmla="*/ 23 h 37"/>
                <a:gd name="T10" fmla="*/ 3 w 26"/>
                <a:gd name="T11" fmla="*/ 37 h 37"/>
                <a:gd name="T12" fmla="*/ 16 w 26"/>
                <a:gd name="T13" fmla="*/ 31 h 37"/>
                <a:gd name="T14" fmla="*/ 14 w 26"/>
                <a:gd name="T15" fmla="*/ 37 h 37"/>
                <a:gd name="T16" fmla="*/ 23 w 26"/>
                <a:gd name="T17" fmla="*/ 22 h 37"/>
                <a:gd name="T18" fmla="*/ 26 w 26"/>
                <a:gd name="T19" fmla="*/ 18 h 37"/>
                <a:gd name="T20" fmla="*/ 22 w 26"/>
                <a:gd name="T21" fmla="*/ 13 h 37"/>
                <a:gd name="T22" fmla="*/ 13 w 26"/>
                <a:gd name="T23" fmla="*/ 2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 h="37">
                  <a:moveTo>
                    <a:pt x="13" y="2"/>
                  </a:moveTo>
                  <a:cubicBezTo>
                    <a:pt x="11" y="1"/>
                    <a:pt x="7" y="0"/>
                    <a:pt x="4" y="0"/>
                  </a:cubicBezTo>
                  <a:cubicBezTo>
                    <a:pt x="11" y="3"/>
                    <a:pt x="14" y="7"/>
                    <a:pt x="12" y="10"/>
                  </a:cubicBezTo>
                  <a:cubicBezTo>
                    <a:pt x="11" y="13"/>
                    <a:pt x="0" y="16"/>
                    <a:pt x="0" y="16"/>
                  </a:cubicBezTo>
                  <a:cubicBezTo>
                    <a:pt x="0" y="16"/>
                    <a:pt x="11" y="18"/>
                    <a:pt x="13" y="23"/>
                  </a:cubicBezTo>
                  <a:cubicBezTo>
                    <a:pt x="15" y="27"/>
                    <a:pt x="12" y="34"/>
                    <a:pt x="3" y="37"/>
                  </a:cubicBezTo>
                  <a:cubicBezTo>
                    <a:pt x="9" y="37"/>
                    <a:pt x="13" y="35"/>
                    <a:pt x="16" y="31"/>
                  </a:cubicBezTo>
                  <a:cubicBezTo>
                    <a:pt x="18" y="29"/>
                    <a:pt x="14" y="37"/>
                    <a:pt x="14" y="37"/>
                  </a:cubicBezTo>
                  <a:cubicBezTo>
                    <a:pt x="14" y="37"/>
                    <a:pt x="20" y="34"/>
                    <a:pt x="23" y="22"/>
                  </a:cubicBezTo>
                  <a:cubicBezTo>
                    <a:pt x="24" y="19"/>
                    <a:pt x="26" y="20"/>
                    <a:pt x="26" y="18"/>
                  </a:cubicBezTo>
                  <a:cubicBezTo>
                    <a:pt x="26" y="15"/>
                    <a:pt x="23" y="16"/>
                    <a:pt x="22" y="13"/>
                  </a:cubicBezTo>
                  <a:cubicBezTo>
                    <a:pt x="21" y="10"/>
                    <a:pt x="17" y="4"/>
                    <a:pt x="13" y="2"/>
                  </a:cubicBezTo>
                  <a:close/>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2" name="Freeform 110">
              <a:extLst>
                <a:ext uri="{FF2B5EF4-FFF2-40B4-BE49-F238E27FC236}">
                  <a16:creationId xmlns="" xmlns:a16="http://schemas.microsoft.com/office/drawing/2014/main" id="{AF0BBE50-074A-4C3E-B1F8-C451ED244E9F}"/>
                </a:ext>
              </a:extLst>
            </p:cNvPr>
            <p:cNvSpPr>
              <a:spLocks/>
            </p:cNvSpPr>
            <p:nvPr/>
          </p:nvSpPr>
          <p:spPr bwMode="auto">
            <a:xfrm flipH="1">
              <a:off x="2501900" y="5973763"/>
              <a:ext cx="354013" cy="123825"/>
            </a:xfrm>
            <a:custGeom>
              <a:avLst/>
              <a:gdLst>
                <a:gd name="T0" fmla="*/ 0 w 125"/>
                <a:gd name="T1" fmla="*/ 40 h 44"/>
                <a:gd name="T2" fmla="*/ 120 w 125"/>
                <a:gd name="T3" fmla="*/ 0 h 44"/>
                <a:gd name="T4" fmla="*/ 124 w 125"/>
                <a:gd name="T5" fmla="*/ 7 h 44"/>
                <a:gd name="T6" fmla="*/ 0 w 125"/>
                <a:gd name="T7" fmla="*/ 43 h 44"/>
              </a:gdLst>
              <a:ahLst/>
              <a:cxnLst>
                <a:cxn ang="0">
                  <a:pos x="T0" y="T1"/>
                </a:cxn>
                <a:cxn ang="0">
                  <a:pos x="T2" y="T3"/>
                </a:cxn>
                <a:cxn ang="0">
                  <a:pos x="T4" y="T5"/>
                </a:cxn>
                <a:cxn ang="0">
                  <a:pos x="T6" y="T7"/>
                </a:cxn>
              </a:cxnLst>
              <a:rect l="0" t="0" r="r" b="b"/>
              <a:pathLst>
                <a:path w="125" h="44">
                  <a:moveTo>
                    <a:pt x="0" y="40"/>
                  </a:moveTo>
                  <a:cubicBezTo>
                    <a:pt x="0" y="40"/>
                    <a:pt x="93" y="43"/>
                    <a:pt x="120" y="0"/>
                  </a:cubicBezTo>
                  <a:cubicBezTo>
                    <a:pt x="120" y="0"/>
                    <a:pt x="123" y="4"/>
                    <a:pt x="124" y="7"/>
                  </a:cubicBezTo>
                  <a:cubicBezTo>
                    <a:pt x="125" y="10"/>
                    <a:pt x="94" y="44"/>
                    <a:pt x="0" y="43"/>
                  </a:cubicBezTo>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3" name="Freeform 111">
              <a:extLst>
                <a:ext uri="{FF2B5EF4-FFF2-40B4-BE49-F238E27FC236}">
                  <a16:creationId xmlns="" xmlns:a16="http://schemas.microsoft.com/office/drawing/2014/main" id="{6F6CA216-C41D-472A-A9E0-C91A83526EBE}"/>
                </a:ext>
              </a:extLst>
            </p:cNvPr>
            <p:cNvSpPr>
              <a:spLocks/>
            </p:cNvSpPr>
            <p:nvPr/>
          </p:nvSpPr>
          <p:spPr bwMode="auto">
            <a:xfrm flipH="1">
              <a:off x="2855913" y="6013450"/>
              <a:ext cx="104775" cy="65088"/>
            </a:xfrm>
            <a:custGeom>
              <a:avLst/>
              <a:gdLst>
                <a:gd name="T0" fmla="*/ 29 w 37"/>
                <a:gd name="T1" fmla="*/ 23 h 23"/>
                <a:gd name="T2" fmla="*/ 13 w 37"/>
                <a:gd name="T3" fmla="*/ 23 h 23"/>
                <a:gd name="T4" fmla="*/ 23 w 37"/>
                <a:gd name="T5" fmla="*/ 19 h 23"/>
                <a:gd name="T6" fmla="*/ 1 w 37"/>
                <a:gd name="T7" fmla="*/ 15 h 23"/>
                <a:gd name="T8" fmla="*/ 24 w 37"/>
                <a:gd name="T9" fmla="*/ 15 h 23"/>
                <a:gd name="T10" fmla="*/ 0 w 37"/>
                <a:gd name="T11" fmla="*/ 5 h 23"/>
                <a:gd name="T12" fmla="*/ 19 w 37"/>
                <a:gd name="T13" fmla="*/ 8 h 23"/>
                <a:gd name="T14" fmla="*/ 8 w 37"/>
                <a:gd name="T15" fmla="*/ 3 h 23"/>
                <a:gd name="T16" fmla="*/ 4 w 37"/>
                <a:gd name="T17" fmla="*/ 0 h 23"/>
                <a:gd name="T18" fmla="*/ 31 w 37"/>
                <a:gd name="T19" fmla="*/ 13 h 23"/>
                <a:gd name="T20" fmla="*/ 29 w 37"/>
                <a:gd name="T21"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 h="23">
                  <a:moveTo>
                    <a:pt x="29" y="23"/>
                  </a:moveTo>
                  <a:cubicBezTo>
                    <a:pt x="29" y="23"/>
                    <a:pt x="22" y="23"/>
                    <a:pt x="13" y="23"/>
                  </a:cubicBezTo>
                  <a:cubicBezTo>
                    <a:pt x="19" y="23"/>
                    <a:pt x="26" y="22"/>
                    <a:pt x="23" y="19"/>
                  </a:cubicBezTo>
                  <a:cubicBezTo>
                    <a:pt x="20" y="14"/>
                    <a:pt x="1" y="15"/>
                    <a:pt x="1" y="15"/>
                  </a:cubicBezTo>
                  <a:cubicBezTo>
                    <a:pt x="13" y="10"/>
                    <a:pt x="23" y="15"/>
                    <a:pt x="24" y="15"/>
                  </a:cubicBezTo>
                  <a:cubicBezTo>
                    <a:pt x="18" y="7"/>
                    <a:pt x="0" y="5"/>
                    <a:pt x="0" y="5"/>
                  </a:cubicBezTo>
                  <a:cubicBezTo>
                    <a:pt x="10" y="5"/>
                    <a:pt x="18" y="8"/>
                    <a:pt x="19" y="8"/>
                  </a:cubicBezTo>
                  <a:cubicBezTo>
                    <a:pt x="18" y="8"/>
                    <a:pt x="14" y="5"/>
                    <a:pt x="8" y="3"/>
                  </a:cubicBezTo>
                  <a:cubicBezTo>
                    <a:pt x="6" y="2"/>
                    <a:pt x="5" y="1"/>
                    <a:pt x="4" y="0"/>
                  </a:cubicBezTo>
                  <a:cubicBezTo>
                    <a:pt x="13" y="2"/>
                    <a:pt x="23" y="6"/>
                    <a:pt x="31" y="13"/>
                  </a:cubicBezTo>
                  <a:cubicBezTo>
                    <a:pt x="31" y="13"/>
                    <a:pt x="37" y="22"/>
                    <a:pt x="29" y="23"/>
                  </a:cubicBezTo>
                  <a:close/>
                </a:path>
              </a:pathLst>
            </a:custGeom>
            <a:solidFill>
              <a:srgbClr val="FFE1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4" name="Freeform 112">
              <a:extLst>
                <a:ext uri="{FF2B5EF4-FFF2-40B4-BE49-F238E27FC236}">
                  <a16:creationId xmlns="" xmlns:a16="http://schemas.microsoft.com/office/drawing/2014/main" id="{643263D1-7024-47A3-9A9E-A1C7A4C6A614}"/>
                </a:ext>
              </a:extLst>
            </p:cNvPr>
            <p:cNvSpPr>
              <a:spLocks/>
            </p:cNvSpPr>
            <p:nvPr/>
          </p:nvSpPr>
          <p:spPr bwMode="auto">
            <a:xfrm flipH="1">
              <a:off x="3190875" y="5805488"/>
              <a:ext cx="158750" cy="111125"/>
            </a:xfrm>
            <a:custGeom>
              <a:avLst/>
              <a:gdLst>
                <a:gd name="T0" fmla="*/ 56 w 56"/>
                <a:gd name="T1" fmla="*/ 22 h 39"/>
                <a:gd name="T2" fmla="*/ 6 w 56"/>
                <a:gd name="T3" fmla="*/ 13 h 39"/>
                <a:gd name="T4" fmla="*/ 4 w 56"/>
                <a:gd name="T5" fmla="*/ 18 h 39"/>
                <a:gd name="T6" fmla="*/ 0 w 56"/>
                <a:gd name="T7" fmla="*/ 24 h 39"/>
                <a:gd name="T8" fmla="*/ 18 w 56"/>
                <a:gd name="T9" fmla="*/ 34 h 39"/>
                <a:gd name="T10" fmla="*/ 55 w 56"/>
                <a:gd name="T11" fmla="*/ 31 h 39"/>
              </a:gdLst>
              <a:ahLst/>
              <a:cxnLst>
                <a:cxn ang="0">
                  <a:pos x="T0" y="T1"/>
                </a:cxn>
                <a:cxn ang="0">
                  <a:pos x="T2" y="T3"/>
                </a:cxn>
                <a:cxn ang="0">
                  <a:pos x="T4" y="T5"/>
                </a:cxn>
                <a:cxn ang="0">
                  <a:pos x="T6" y="T7"/>
                </a:cxn>
                <a:cxn ang="0">
                  <a:pos x="T8" y="T9"/>
                </a:cxn>
                <a:cxn ang="0">
                  <a:pos x="T10" y="T11"/>
                </a:cxn>
              </a:cxnLst>
              <a:rect l="0" t="0" r="r" b="b"/>
              <a:pathLst>
                <a:path w="56" h="39">
                  <a:moveTo>
                    <a:pt x="56" y="22"/>
                  </a:moveTo>
                  <a:cubicBezTo>
                    <a:pt x="56" y="22"/>
                    <a:pt x="32" y="0"/>
                    <a:pt x="6" y="13"/>
                  </a:cubicBezTo>
                  <a:cubicBezTo>
                    <a:pt x="6" y="13"/>
                    <a:pt x="2" y="16"/>
                    <a:pt x="4" y="18"/>
                  </a:cubicBezTo>
                  <a:cubicBezTo>
                    <a:pt x="6" y="20"/>
                    <a:pt x="0" y="21"/>
                    <a:pt x="0" y="24"/>
                  </a:cubicBezTo>
                  <a:cubicBezTo>
                    <a:pt x="0" y="27"/>
                    <a:pt x="8" y="30"/>
                    <a:pt x="18" y="34"/>
                  </a:cubicBezTo>
                  <a:cubicBezTo>
                    <a:pt x="28" y="38"/>
                    <a:pt x="43" y="39"/>
                    <a:pt x="55" y="31"/>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5" name="Freeform 113">
              <a:extLst>
                <a:ext uri="{FF2B5EF4-FFF2-40B4-BE49-F238E27FC236}">
                  <a16:creationId xmlns="" xmlns:a16="http://schemas.microsoft.com/office/drawing/2014/main" id="{019FB650-BBD6-42D3-A942-FEB6F4CA8106}"/>
                </a:ext>
              </a:extLst>
            </p:cNvPr>
            <p:cNvSpPr>
              <a:spLocks/>
            </p:cNvSpPr>
            <p:nvPr/>
          </p:nvSpPr>
          <p:spPr bwMode="auto">
            <a:xfrm flipH="1">
              <a:off x="3195638" y="5849938"/>
              <a:ext cx="106363" cy="41275"/>
            </a:xfrm>
            <a:custGeom>
              <a:avLst/>
              <a:gdLst>
                <a:gd name="T0" fmla="*/ 6 w 37"/>
                <a:gd name="T1" fmla="*/ 0 h 14"/>
                <a:gd name="T2" fmla="*/ 21 w 37"/>
                <a:gd name="T3" fmla="*/ 6 h 14"/>
                <a:gd name="T4" fmla="*/ 6 w 37"/>
                <a:gd name="T5" fmla="*/ 7 h 14"/>
                <a:gd name="T6" fmla="*/ 34 w 37"/>
                <a:gd name="T7" fmla="*/ 14 h 14"/>
                <a:gd name="T8" fmla="*/ 37 w 37"/>
                <a:gd name="T9" fmla="*/ 11 h 14"/>
                <a:gd name="T10" fmla="*/ 30 w 37"/>
                <a:gd name="T11" fmla="*/ 4 h 14"/>
                <a:gd name="T12" fmla="*/ 6 w 37"/>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37" h="14">
                  <a:moveTo>
                    <a:pt x="6" y="0"/>
                  </a:moveTo>
                  <a:cubicBezTo>
                    <a:pt x="6" y="0"/>
                    <a:pt x="18" y="4"/>
                    <a:pt x="21" y="6"/>
                  </a:cubicBezTo>
                  <a:cubicBezTo>
                    <a:pt x="21" y="6"/>
                    <a:pt x="12" y="5"/>
                    <a:pt x="6" y="7"/>
                  </a:cubicBezTo>
                  <a:cubicBezTo>
                    <a:pt x="0" y="9"/>
                    <a:pt x="34" y="14"/>
                    <a:pt x="34" y="14"/>
                  </a:cubicBezTo>
                  <a:cubicBezTo>
                    <a:pt x="37" y="11"/>
                    <a:pt x="37" y="11"/>
                    <a:pt x="37" y="11"/>
                  </a:cubicBezTo>
                  <a:cubicBezTo>
                    <a:pt x="37" y="11"/>
                    <a:pt x="33" y="4"/>
                    <a:pt x="30" y="4"/>
                  </a:cubicBezTo>
                  <a:cubicBezTo>
                    <a:pt x="28" y="3"/>
                    <a:pt x="6" y="0"/>
                    <a:pt x="6" y="0"/>
                  </a:cubicBezTo>
                  <a:close/>
                </a:path>
              </a:pathLst>
            </a:custGeom>
            <a:solidFill>
              <a:srgbClr val="FFE1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6" name="Freeform 114">
              <a:extLst>
                <a:ext uri="{FF2B5EF4-FFF2-40B4-BE49-F238E27FC236}">
                  <a16:creationId xmlns="" xmlns:a16="http://schemas.microsoft.com/office/drawing/2014/main" id="{4320E579-53AD-41A3-AE2B-A2DE7E91E44E}"/>
                </a:ext>
              </a:extLst>
            </p:cNvPr>
            <p:cNvSpPr>
              <a:spLocks/>
            </p:cNvSpPr>
            <p:nvPr/>
          </p:nvSpPr>
          <p:spPr bwMode="auto">
            <a:xfrm flipH="1">
              <a:off x="3179763" y="5864225"/>
              <a:ext cx="166688" cy="71438"/>
            </a:xfrm>
            <a:custGeom>
              <a:avLst/>
              <a:gdLst>
                <a:gd name="T0" fmla="*/ 54 w 59"/>
                <a:gd name="T1" fmla="*/ 20 h 25"/>
                <a:gd name="T2" fmla="*/ 37 w 59"/>
                <a:gd name="T3" fmla="*/ 24 h 25"/>
                <a:gd name="T4" fmla="*/ 36 w 59"/>
                <a:gd name="T5" fmla="*/ 24 h 25"/>
                <a:gd name="T6" fmla="*/ 35 w 59"/>
                <a:gd name="T7" fmla="*/ 24 h 25"/>
                <a:gd name="T8" fmla="*/ 7 w 59"/>
                <a:gd name="T9" fmla="*/ 16 h 25"/>
                <a:gd name="T10" fmla="*/ 6 w 59"/>
                <a:gd name="T11" fmla="*/ 13 h 25"/>
                <a:gd name="T12" fmla="*/ 0 w 59"/>
                <a:gd name="T13" fmla="*/ 7 h 25"/>
                <a:gd name="T14" fmla="*/ 4 w 59"/>
                <a:gd name="T15" fmla="*/ 5 h 25"/>
                <a:gd name="T16" fmla="*/ 54 w 59"/>
                <a:gd name="T17" fmla="*/ 9 h 25"/>
                <a:gd name="T18" fmla="*/ 54 w 59"/>
                <a:gd name="T19" fmla="*/ 2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 h="25">
                  <a:moveTo>
                    <a:pt x="54" y="20"/>
                  </a:moveTo>
                  <a:cubicBezTo>
                    <a:pt x="49" y="23"/>
                    <a:pt x="43" y="25"/>
                    <a:pt x="37" y="24"/>
                  </a:cubicBezTo>
                  <a:cubicBezTo>
                    <a:pt x="36" y="24"/>
                    <a:pt x="36" y="24"/>
                    <a:pt x="36" y="24"/>
                  </a:cubicBezTo>
                  <a:cubicBezTo>
                    <a:pt x="35" y="24"/>
                    <a:pt x="35" y="24"/>
                    <a:pt x="35" y="24"/>
                  </a:cubicBezTo>
                  <a:cubicBezTo>
                    <a:pt x="22" y="24"/>
                    <a:pt x="9" y="18"/>
                    <a:pt x="7" y="16"/>
                  </a:cubicBezTo>
                  <a:cubicBezTo>
                    <a:pt x="4" y="14"/>
                    <a:pt x="7" y="15"/>
                    <a:pt x="6" y="13"/>
                  </a:cubicBezTo>
                  <a:cubicBezTo>
                    <a:pt x="5" y="12"/>
                    <a:pt x="0" y="10"/>
                    <a:pt x="0" y="7"/>
                  </a:cubicBezTo>
                  <a:cubicBezTo>
                    <a:pt x="0" y="5"/>
                    <a:pt x="4" y="5"/>
                    <a:pt x="4" y="5"/>
                  </a:cubicBezTo>
                  <a:cubicBezTo>
                    <a:pt x="26" y="0"/>
                    <a:pt x="46" y="3"/>
                    <a:pt x="54" y="9"/>
                  </a:cubicBezTo>
                  <a:cubicBezTo>
                    <a:pt x="58" y="12"/>
                    <a:pt x="59" y="16"/>
                    <a:pt x="54" y="20"/>
                  </a:cubicBezTo>
                  <a:close/>
                </a:path>
              </a:pathLst>
            </a:custGeom>
            <a:solidFill>
              <a:srgbClr val="FFEE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7" name="Freeform 115">
              <a:extLst>
                <a:ext uri="{FF2B5EF4-FFF2-40B4-BE49-F238E27FC236}">
                  <a16:creationId xmlns="" xmlns:a16="http://schemas.microsoft.com/office/drawing/2014/main" id="{6C4905F5-BA90-42F7-9C1F-68AB1C257164}"/>
                </a:ext>
              </a:extLst>
            </p:cNvPr>
            <p:cNvSpPr>
              <a:spLocks/>
            </p:cNvSpPr>
            <p:nvPr/>
          </p:nvSpPr>
          <p:spPr bwMode="auto">
            <a:xfrm flipH="1">
              <a:off x="3179763" y="5888038"/>
              <a:ext cx="73025" cy="47625"/>
            </a:xfrm>
            <a:custGeom>
              <a:avLst/>
              <a:gdLst>
                <a:gd name="T0" fmla="*/ 21 w 26"/>
                <a:gd name="T1" fmla="*/ 12 h 17"/>
                <a:gd name="T2" fmla="*/ 4 w 26"/>
                <a:gd name="T3" fmla="*/ 16 h 17"/>
                <a:gd name="T4" fmla="*/ 17 w 26"/>
                <a:gd name="T5" fmla="*/ 13 h 17"/>
                <a:gd name="T6" fmla="*/ 2 w 26"/>
                <a:gd name="T7" fmla="*/ 10 h 17"/>
                <a:gd name="T8" fmla="*/ 14 w 26"/>
                <a:gd name="T9" fmla="*/ 8 h 17"/>
                <a:gd name="T10" fmla="*/ 0 w 26"/>
                <a:gd name="T11" fmla="*/ 5 h 17"/>
                <a:gd name="T12" fmla="*/ 14 w 26"/>
                <a:gd name="T13" fmla="*/ 5 h 17"/>
                <a:gd name="T14" fmla="*/ 18 w 26"/>
                <a:gd name="T15" fmla="*/ 0 h 17"/>
                <a:gd name="T16" fmla="*/ 21 w 26"/>
                <a:gd name="T17" fmla="*/ 1 h 17"/>
                <a:gd name="T18" fmla="*/ 21 w 26"/>
                <a:gd name="T19" fmla="*/ 12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17">
                  <a:moveTo>
                    <a:pt x="21" y="12"/>
                  </a:moveTo>
                  <a:cubicBezTo>
                    <a:pt x="16" y="15"/>
                    <a:pt x="10" y="17"/>
                    <a:pt x="4" y="16"/>
                  </a:cubicBezTo>
                  <a:cubicBezTo>
                    <a:pt x="8" y="16"/>
                    <a:pt x="16" y="14"/>
                    <a:pt x="17" y="13"/>
                  </a:cubicBezTo>
                  <a:cubicBezTo>
                    <a:pt x="10" y="15"/>
                    <a:pt x="2" y="10"/>
                    <a:pt x="2" y="10"/>
                  </a:cubicBezTo>
                  <a:cubicBezTo>
                    <a:pt x="9" y="11"/>
                    <a:pt x="14" y="8"/>
                    <a:pt x="14" y="8"/>
                  </a:cubicBezTo>
                  <a:cubicBezTo>
                    <a:pt x="10" y="9"/>
                    <a:pt x="0" y="5"/>
                    <a:pt x="0" y="5"/>
                  </a:cubicBezTo>
                  <a:cubicBezTo>
                    <a:pt x="0" y="5"/>
                    <a:pt x="9" y="7"/>
                    <a:pt x="14" y="5"/>
                  </a:cubicBezTo>
                  <a:cubicBezTo>
                    <a:pt x="18" y="4"/>
                    <a:pt x="18" y="0"/>
                    <a:pt x="18" y="0"/>
                  </a:cubicBezTo>
                  <a:cubicBezTo>
                    <a:pt x="21" y="1"/>
                    <a:pt x="21" y="1"/>
                    <a:pt x="21" y="1"/>
                  </a:cubicBezTo>
                  <a:cubicBezTo>
                    <a:pt x="25" y="4"/>
                    <a:pt x="26" y="8"/>
                    <a:pt x="21" y="12"/>
                  </a:cubicBezTo>
                  <a:close/>
                </a:path>
              </a:pathLst>
            </a:custGeom>
            <a:solidFill>
              <a:srgbClr val="FFE1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8" name="Freeform 116">
              <a:extLst>
                <a:ext uri="{FF2B5EF4-FFF2-40B4-BE49-F238E27FC236}">
                  <a16:creationId xmlns="" xmlns:a16="http://schemas.microsoft.com/office/drawing/2014/main" id="{066BFADC-0AEA-4A17-B414-802BBEBF894F}"/>
                </a:ext>
              </a:extLst>
            </p:cNvPr>
            <p:cNvSpPr>
              <a:spLocks/>
            </p:cNvSpPr>
            <p:nvPr/>
          </p:nvSpPr>
          <p:spPr bwMode="auto">
            <a:xfrm flipH="1">
              <a:off x="3176588" y="5795963"/>
              <a:ext cx="144463" cy="85725"/>
            </a:xfrm>
            <a:custGeom>
              <a:avLst/>
              <a:gdLst>
                <a:gd name="T0" fmla="*/ 46 w 51"/>
                <a:gd name="T1" fmla="*/ 29 h 30"/>
                <a:gd name="T2" fmla="*/ 35 w 51"/>
                <a:gd name="T3" fmla="*/ 26 h 30"/>
                <a:gd name="T4" fmla="*/ 35 w 51"/>
                <a:gd name="T5" fmla="*/ 26 h 30"/>
                <a:gd name="T6" fmla="*/ 32 w 51"/>
                <a:gd name="T7" fmla="*/ 25 h 30"/>
                <a:gd name="T8" fmla="*/ 31 w 51"/>
                <a:gd name="T9" fmla="*/ 25 h 30"/>
                <a:gd name="T10" fmla="*/ 31 w 51"/>
                <a:gd name="T11" fmla="*/ 25 h 30"/>
                <a:gd name="T12" fmla="*/ 3 w 51"/>
                <a:gd name="T13" fmla="*/ 12 h 30"/>
                <a:gd name="T14" fmla="*/ 7 w 51"/>
                <a:gd name="T15" fmla="*/ 8 h 30"/>
                <a:gd name="T16" fmla="*/ 8 w 51"/>
                <a:gd name="T17" fmla="*/ 1 h 30"/>
                <a:gd name="T18" fmla="*/ 33 w 51"/>
                <a:gd name="T19" fmla="*/ 8 h 30"/>
                <a:gd name="T20" fmla="*/ 49 w 51"/>
                <a:gd name="T21" fmla="*/ 23 h 30"/>
                <a:gd name="T22" fmla="*/ 46 w 51"/>
                <a:gd name="T23" fmla="*/ 29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1" h="30">
                  <a:moveTo>
                    <a:pt x="46" y="29"/>
                  </a:moveTo>
                  <a:cubicBezTo>
                    <a:pt x="46" y="29"/>
                    <a:pt x="41" y="28"/>
                    <a:pt x="35" y="26"/>
                  </a:cubicBezTo>
                  <a:cubicBezTo>
                    <a:pt x="35" y="26"/>
                    <a:pt x="35" y="26"/>
                    <a:pt x="35" y="26"/>
                  </a:cubicBezTo>
                  <a:cubicBezTo>
                    <a:pt x="34" y="26"/>
                    <a:pt x="33" y="25"/>
                    <a:pt x="32" y="25"/>
                  </a:cubicBezTo>
                  <a:cubicBezTo>
                    <a:pt x="31" y="25"/>
                    <a:pt x="31" y="25"/>
                    <a:pt x="31" y="25"/>
                  </a:cubicBezTo>
                  <a:cubicBezTo>
                    <a:pt x="31" y="25"/>
                    <a:pt x="31" y="25"/>
                    <a:pt x="31" y="25"/>
                  </a:cubicBezTo>
                  <a:cubicBezTo>
                    <a:pt x="19" y="21"/>
                    <a:pt x="4" y="16"/>
                    <a:pt x="3" y="12"/>
                  </a:cubicBezTo>
                  <a:cubicBezTo>
                    <a:pt x="0" y="7"/>
                    <a:pt x="6" y="8"/>
                    <a:pt x="7" y="8"/>
                  </a:cubicBezTo>
                  <a:cubicBezTo>
                    <a:pt x="8" y="7"/>
                    <a:pt x="6" y="2"/>
                    <a:pt x="8" y="1"/>
                  </a:cubicBezTo>
                  <a:cubicBezTo>
                    <a:pt x="8" y="0"/>
                    <a:pt x="21" y="1"/>
                    <a:pt x="33" y="8"/>
                  </a:cubicBezTo>
                  <a:cubicBezTo>
                    <a:pt x="40" y="11"/>
                    <a:pt x="45" y="16"/>
                    <a:pt x="49" y="23"/>
                  </a:cubicBezTo>
                  <a:cubicBezTo>
                    <a:pt x="49" y="23"/>
                    <a:pt x="51" y="30"/>
                    <a:pt x="46" y="29"/>
                  </a:cubicBezTo>
                  <a:close/>
                </a:path>
              </a:pathLst>
            </a:custGeom>
            <a:solidFill>
              <a:srgbClr val="FFEE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9" name="Freeform 117">
              <a:extLst>
                <a:ext uri="{FF2B5EF4-FFF2-40B4-BE49-F238E27FC236}">
                  <a16:creationId xmlns="" xmlns:a16="http://schemas.microsoft.com/office/drawing/2014/main" id="{F6814C86-1268-4EF2-B72C-C79623AEC4AD}"/>
                </a:ext>
              </a:extLst>
            </p:cNvPr>
            <p:cNvSpPr>
              <a:spLocks/>
            </p:cNvSpPr>
            <p:nvPr/>
          </p:nvSpPr>
          <p:spPr bwMode="auto">
            <a:xfrm flipH="1">
              <a:off x="3168650" y="5848350"/>
              <a:ext cx="55563" cy="79375"/>
            </a:xfrm>
            <a:custGeom>
              <a:avLst/>
              <a:gdLst>
                <a:gd name="T0" fmla="*/ 14 w 20"/>
                <a:gd name="T1" fmla="*/ 4 h 28"/>
                <a:gd name="T2" fmla="*/ 9 w 20"/>
                <a:gd name="T3" fmla="*/ 0 h 28"/>
                <a:gd name="T4" fmla="*/ 12 w 20"/>
                <a:gd name="T5" fmla="*/ 9 h 28"/>
                <a:gd name="T6" fmla="*/ 2 w 20"/>
                <a:gd name="T7" fmla="*/ 11 h 28"/>
                <a:gd name="T8" fmla="*/ 10 w 20"/>
                <a:gd name="T9" fmla="*/ 18 h 28"/>
                <a:gd name="T10" fmla="*/ 0 w 20"/>
                <a:gd name="T11" fmla="*/ 25 h 28"/>
                <a:gd name="T12" fmla="*/ 10 w 20"/>
                <a:gd name="T13" fmla="*/ 24 h 28"/>
                <a:gd name="T14" fmla="*/ 8 w 20"/>
                <a:gd name="T15" fmla="*/ 28 h 28"/>
                <a:gd name="T16" fmla="*/ 17 w 20"/>
                <a:gd name="T17" fmla="*/ 19 h 28"/>
                <a:gd name="T18" fmla="*/ 20 w 20"/>
                <a:gd name="T19" fmla="*/ 17 h 28"/>
                <a:gd name="T20" fmla="*/ 18 w 20"/>
                <a:gd name="T21" fmla="*/ 13 h 28"/>
                <a:gd name="T22" fmla="*/ 14 w 20"/>
                <a:gd name="T23" fmla="*/ 4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 h="28">
                  <a:moveTo>
                    <a:pt x="14" y="4"/>
                  </a:moveTo>
                  <a:cubicBezTo>
                    <a:pt x="13" y="3"/>
                    <a:pt x="11" y="1"/>
                    <a:pt x="9" y="0"/>
                  </a:cubicBezTo>
                  <a:cubicBezTo>
                    <a:pt x="12" y="4"/>
                    <a:pt x="13" y="8"/>
                    <a:pt x="12" y="9"/>
                  </a:cubicBezTo>
                  <a:cubicBezTo>
                    <a:pt x="10" y="11"/>
                    <a:pt x="2" y="11"/>
                    <a:pt x="2" y="11"/>
                  </a:cubicBezTo>
                  <a:cubicBezTo>
                    <a:pt x="2" y="11"/>
                    <a:pt x="9" y="14"/>
                    <a:pt x="10" y="18"/>
                  </a:cubicBezTo>
                  <a:cubicBezTo>
                    <a:pt x="11" y="21"/>
                    <a:pt x="7" y="26"/>
                    <a:pt x="0" y="25"/>
                  </a:cubicBezTo>
                  <a:cubicBezTo>
                    <a:pt x="4" y="27"/>
                    <a:pt x="7" y="26"/>
                    <a:pt x="10" y="24"/>
                  </a:cubicBezTo>
                  <a:cubicBezTo>
                    <a:pt x="11" y="23"/>
                    <a:pt x="8" y="28"/>
                    <a:pt x="8" y="28"/>
                  </a:cubicBezTo>
                  <a:cubicBezTo>
                    <a:pt x="8" y="28"/>
                    <a:pt x="12" y="27"/>
                    <a:pt x="17" y="19"/>
                  </a:cubicBezTo>
                  <a:cubicBezTo>
                    <a:pt x="18" y="18"/>
                    <a:pt x="19" y="19"/>
                    <a:pt x="20" y="17"/>
                  </a:cubicBezTo>
                  <a:cubicBezTo>
                    <a:pt x="20" y="15"/>
                    <a:pt x="18" y="15"/>
                    <a:pt x="18" y="13"/>
                  </a:cubicBezTo>
                  <a:cubicBezTo>
                    <a:pt x="18" y="11"/>
                    <a:pt x="16" y="6"/>
                    <a:pt x="14" y="4"/>
                  </a:cubicBezTo>
                  <a:close/>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0" name="Freeform 118">
              <a:extLst>
                <a:ext uri="{FF2B5EF4-FFF2-40B4-BE49-F238E27FC236}">
                  <a16:creationId xmlns="" xmlns:a16="http://schemas.microsoft.com/office/drawing/2014/main" id="{647794BC-EFF1-442D-A3B6-EF8317DBDC20}"/>
                </a:ext>
              </a:extLst>
            </p:cNvPr>
            <p:cNvSpPr>
              <a:spLocks/>
            </p:cNvSpPr>
            <p:nvPr/>
          </p:nvSpPr>
          <p:spPr bwMode="auto">
            <a:xfrm flipH="1">
              <a:off x="2914650" y="5884863"/>
              <a:ext cx="265113" cy="71438"/>
            </a:xfrm>
            <a:custGeom>
              <a:avLst/>
              <a:gdLst>
                <a:gd name="T0" fmla="*/ 1 w 93"/>
                <a:gd name="T1" fmla="*/ 2 h 25"/>
                <a:gd name="T2" fmla="*/ 92 w 93"/>
                <a:gd name="T3" fmla="*/ 0 h 25"/>
                <a:gd name="T4" fmla="*/ 93 w 93"/>
                <a:gd name="T5" fmla="*/ 6 h 25"/>
                <a:gd name="T6" fmla="*/ 0 w 93"/>
                <a:gd name="T7" fmla="*/ 4 h 25"/>
              </a:gdLst>
              <a:ahLst/>
              <a:cxnLst>
                <a:cxn ang="0">
                  <a:pos x="T0" y="T1"/>
                </a:cxn>
                <a:cxn ang="0">
                  <a:pos x="T2" y="T3"/>
                </a:cxn>
                <a:cxn ang="0">
                  <a:pos x="T4" y="T5"/>
                </a:cxn>
                <a:cxn ang="0">
                  <a:pos x="T6" y="T7"/>
                </a:cxn>
              </a:cxnLst>
              <a:rect l="0" t="0" r="r" b="b"/>
              <a:pathLst>
                <a:path w="93" h="25">
                  <a:moveTo>
                    <a:pt x="1" y="2"/>
                  </a:moveTo>
                  <a:cubicBezTo>
                    <a:pt x="1" y="2"/>
                    <a:pt x="63" y="24"/>
                    <a:pt x="92" y="0"/>
                  </a:cubicBezTo>
                  <a:cubicBezTo>
                    <a:pt x="92" y="0"/>
                    <a:pt x="93" y="3"/>
                    <a:pt x="93" y="6"/>
                  </a:cubicBezTo>
                  <a:cubicBezTo>
                    <a:pt x="92" y="8"/>
                    <a:pt x="64" y="25"/>
                    <a:pt x="0" y="4"/>
                  </a:cubicBezTo>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1" name="Freeform 119">
              <a:extLst>
                <a:ext uri="{FF2B5EF4-FFF2-40B4-BE49-F238E27FC236}">
                  <a16:creationId xmlns="" xmlns:a16="http://schemas.microsoft.com/office/drawing/2014/main" id="{1B5A12F2-4A71-404E-A007-99A1852F3E95}"/>
                </a:ext>
              </a:extLst>
            </p:cNvPr>
            <p:cNvSpPr>
              <a:spLocks/>
            </p:cNvSpPr>
            <p:nvPr/>
          </p:nvSpPr>
          <p:spPr bwMode="auto">
            <a:xfrm flipH="1">
              <a:off x="3176588" y="5819775"/>
              <a:ext cx="61913" cy="61913"/>
            </a:xfrm>
            <a:custGeom>
              <a:avLst/>
              <a:gdLst>
                <a:gd name="T0" fmla="*/ 17 w 22"/>
                <a:gd name="T1" fmla="*/ 21 h 22"/>
                <a:gd name="T2" fmla="*/ 6 w 22"/>
                <a:gd name="T3" fmla="*/ 18 h 22"/>
                <a:gd name="T4" fmla="*/ 14 w 22"/>
                <a:gd name="T5" fmla="*/ 17 h 22"/>
                <a:gd name="T6" fmla="*/ 0 w 22"/>
                <a:gd name="T7" fmla="*/ 10 h 22"/>
                <a:gd name="T8" fmla="*/ 15 w 22"/>
                <a:gd name="T9" fmla="*/ 15 h 22"/>
                <a:gd name="T10" fmla="*/ 1 w 22"/>
                <a:gd name="T11" fmla="*/ 3 h 22"/>
                <a:gd name="T12" fmla="*/ 13 w 22"/>
                <a:gd name="T13" fmla="*/ 9 h 22"/>
                <a:gd name="T14" fmla="*/ 7 w 22"/>
                <a:gd name="T15" fmla="*/ 3 h 22"/>
                <a:gd name="T16" fmla="*/ 4 w 22"/>
                <a:gd name="T17" fmla="*/ 0 h 22"/>
                <a:gd name="T18" fmla="*/ 20 w 22"/>
                <a:gd name="T19" fmla="*/ 15 h 22"/>
                <a:gd name="T20" fmla="*/ 17 w 22"/>
                <a:gd name="T21" fmla="*/ 2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 h="22">
                  <a:moveTo>
                    <a:pt x="17" y="21"/>
                  </a:moveTo>
                  <a:cubicBezTo>
                    <a:pt x="17" y="21"/>
                    <a:pt x="12" y="20"/>
                    <a:pt x="6" y="18"/>
                  </a:cubicBezTo>
                  <a:cubicBezTo>
                    <a:pt x="10" y="19"/>
                    <a:pt x="15" y="20"/>
                    <a:pt x="14" y="17"/>
                  </a:cubicBezTo>
                  <a:cubicBezTo>
                    <a:pt x="12" y="13"/>
                    <a:pt x="0" y="10"/>
                    <a:pt x="0" y="10"/>
                  </a:cubicBezTo>
                  <a:cubicBezTo>
                    <a:pt x="9" y="9"/>
                    <a:pt x="14" y="14"/>
                    <a:pt x="15" y="15"/>
                  </a:cubicBezTo>
                  <a:cubicBezTo>
                    <a:pt x="13" y="8"/>
                    <a:pt x="1" y="3"/>
                    <a:pt x="1" y="3"/>
                  </a:cubicBezTo>
                  <a:cubicBezTo>
                    <a:pt x="8" y="5"/>
                    <a:pt x="13" y="8"/>
                    <a:pt x="13" y="9"/>
                  </a:cubicBezTo>
                  <a:cubicBezTo>
                    <a:pt x="13" y="8"/>
                    <a:pt x="10" y="6"/>
                    <a:pt x="7" y="3"/>
                  </a:cubicBezTo>
                  <a:cubicBezTo>
                    <a:pt x="6" y="2"/>
                    <a:pt x="5" y="1"/>
                    <a:pt x="4" y="0"/>
                  </a:cubicBezTo>
                  <a:cubicBezTo>
                    <a:pt x="11" y="3"/>
                    <a:pt x="16" y="8"/>
                    <a:pt x="20" y="15"/>
                  </a:cubicBezTo>
                  <a:cubicBezTo>
                    <a:pt x="20" y="15"/>
                    <a:pt x="22" y="22"/>
                    <a:pt x="17" y="21"/>
                  </a:cubicBezTo>
                  <a:close/>
                </a:path>
              </a:pathLst>
            </a:custGeom>
            <a:solidFill>
              <a:srgbClr val="FFE1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2" name="Freeform 120">
              <a:extLst>
                <a:ext uri="{FF2B5EF4-FFF2-40B4-BE49-F238E27FC236}">
                  <a16:creationId xmlns="" xmlns:a16="http://schemas.microsoft.com/office/drawing/2014/main" id="{F99E97A3-6A27-4B97-A0AA-D021B94052F7}"/>
                </a:ext>
              </a:extLst>
            </p:cNvPr>
            <p:cNvSpPr>
              <a:spLocks/>
            </p:cNvSpPr>
            <p:nvPr/>
          </p:nvSpPr>
          <p:spPr bwMode="auto">
            <a:xfrm flipH="1">
              <a:off x="1360488" y="5370513"/>
              <a:ext cx="101600" cy="190500"/>
            </a:xfrm>
            <a:custGeom>
              <a:avLst/>
              <a:gdLst>
                <a:gd name="T0" fmla="*/ 16 w 36"/>
                <a:gd name="T1" fmla="*/ 1 h 67"/>
                <a:gd name="T2" fmla="*/ 19 w 36"/>
                <a:gd name="T3" fmla="*/ 1 h 67"/>
                <a:gd name="T4" fmla="*/ 28 w 36"/>
                <a:gd name="T5" fmla="*/ 3 h 67"/>
                <a:gd name="T6" fmla="*/ 33 w 36"/>
                <a:gd name="T7" fmla="*/ 6 h 67"/>
                <a:gd name="T8" fmla="*/ 36 w 36"/>
                <a:gd name="T9" fmla="*/ 17 h 67"/>
                <a:gd name="T10" fmla="*/ 35 w 36"/>
                <a:gd name="T11" fmla="*/ 29 h 67"/>
                <a:gd name="T12" fmla="*/ 31 w 36"/>
                <a:gd name="T13" fmla="*/ 19 h 67"/>
                <a:gd name="T14" fmla="*/ 35 w 36"/>
                <a:gd name="T15" fmla="*/ 36 h 67"/>
                <a:gd name="T16" fmla="*/ 31 w 36"/>
                <a:gd name="T17" fmla="*/ 59 h 67"/>
                <a:gd name="T18" fmla="*/ 30 w 36"/>
                <a:gd name="T19" fmla="*/ 58 h 67"/>
                <a:gd name="T20" fmla="*/ 20 w 36"/>
                <a:gd name="T21" fmla="*/ 61 h 67"/>
                <a:gd name="T22" fmla="*/ 17 w 36"/>
                <a:gd name="T23" fmla="*/ 66 h 67"/>
                <a:gd name="T24" fmla="*/ 10 w 36"/>
                <a:gd name="T25" fmla="*/ 53 h 67"/>
                <a:gd name="T26" fmla="*/ 3 w 36"/>
                <a:gd name="T27" fmla="*/ 42 h 67"/>
                <a:gd name="T28" fmla="*/ 1 w 36"/>
                <a:gd name="T29" fmla="*/ 30 h 67"/>
                <a:gd name="T30" fmla="*/ 1 w 36"/>
                <a:gd name="T31" fmla="*/ 30 h 67"/>
                <a:gd name="T32" fmla="*/ 1 w 36"/>
                <a:gd name="T33" fmla="*/ 14 h 67"/>
                <a:gd name="T34" fmla="*/ 11 w 36"/>
                <a:gd name="T35" fmla="*/ 3 h 67"/>
                <a:gd name="T36" fmla="*/ 16 w 36"/>
                <a:gd name="T37" fmla="*/ 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6" h="67">
                  <a:moveTo>
                    <a:pt x="16" y="1"/>
                  </a:moveTo>
                  <a:cubicBezTo>
                    <a:pt x="17" y="1"/>
                    <a:pt x="18" y="1"/>
                    <a:pt x="19" y="1"/>
                  </a:cubicBezTo>
                  <a:cubicBezTo>
                    <a:pt x="21" y="1"/>
                    <a:pt x="24" y="1"/>
                    <a:pt x="28" y="3"/>
                  </a:cubicBezTo>
                  <a:cubicBezTo>
                    <a:pt x="29" y="3"/>
                    <a:pt x="31" y="4"/>
                    <a:pt x="33" y="6"/>
                  </a:cubicBezTo>
                  <a:cubicBezTo>
                    <a:pt x="35" y="7"/>
                    <a:pt x="36" y="11"/>
                    <a:pt x="36" y="17"/>
                  </a:cubicBezTo>
                  <a:cubicBezTo>
                    <a:pt x="36" y="20"/>
                    <a:pt x="36" y="25"/>
                    <a:pt x="35" y="29"/>
                  </a:cubicBezTo>
                  <a:cubicBezTo>
                    <a:pt x="33" y="24"/>
                    <a:pt x="32" y="20"/>
                    <a:pt x="31" y="19"/>
                  </a:cubicBezTo>
                  <a:cubicBezTo>
                    <a:pt x="33" y="23"/>
                    <a:pt x="34" y="29"/>
                    <a:pt x="35" y="36"/>
                  </a:cubicBezTo>
                  <a:cubicBezTo>
                    <a:pt x="34" y="44"/>
                    <a:pt x="32" y="53"/>
                    <a:pt x="31" y="59"/>
                  </a:cubicBezTo>
                  <a:cubicBezTo>
                    <a:pt x="30" y="58"/>
                    <a:pt x="30" y="58"/>
                    <a:pt x="30" y="58"/>
                  </a:cubicBezTo>
                  <a:cubicBezTo>
                    <a:pt x="26" y="53"/>
                    <a:pt x="23" y="57"/>
                    <a:pt x="20" y="61"/>
                  </a:cubicBezTo>
                  <a:cubicBezTo>
                    <a:pt x="19" y="64"/>
                    <a:pt x="18" y="67"/>
                    <a:pt x="17" y="66"/>
                  </a:cubicBezTo>
                  <a:cubicBezTo>
                    <a:pt x="10" y="53"/>
                    <a:pt x="10" y="53"/>
                    <a:pt x="10" y="53"/>
                  </a:cubicBezTo>
                  <a:cubicBezTo>
                    <a:pt x="3" y="42"/>
                    <a:pt x="3" y="42"/>
                    <a:pt x="3" y="42"/>
                  </a:cubicBezTo>
                  <a:cubicBezTo>
                    <a:pt x="3" y="42"/>
                    <a:pt x="2" y="36"/>
                    <a:pt x="1" y="30"/>
                  </a:cubicBezTo>
                  <a:cubicBezTo>
                    <a:pt x="1" y="30"/>
                    <a:pt x="1" y="30"/>
                    <a:pt x="1" y="30"/>
                  </a:cubicBezTo>
                  <a:cubicBezTo>
                    <a:pt x="1" y="24"/>
                    <a:pt x="0" y="18"/>
                    <a:pt x="1" y="14"/>
                  </a:cubicBezTo>
                  <a:cubicBezTo>
                    <a:pt x="4" y="7"/>
                    <a:pt x="10" y="3"/>
                    <a:pt x="11" y="3"/>
                  </a:cubicBezTo>
                  <a:cubicBezTo>
                    <a:pt x="12" y="2"/>
                    <a:pt x="13" y="0"/>
                    <a:pt x="16" y="1"/>
                  </a:cubicBezTo>
                </a:path>
              </a:pathLst>
            </a:custGeom>
            <a:solidFill>
              <a:srgbClr val="F9E5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3" name="Freeform 121">
              <a:extLst>
                <a:ext uri="{FF2B5EF4-FFF2-40B4-BE49-F238E27FC236}">
                  <a16:creationId xmlns="" xmlns:a16="http://schemas.microsoft.com/office/drawing/2014/main" id="{CC15CF23-3965-4CE5-8154-D040EC695A50}"/>
                </a:ext>
              </a:extLst>
            </p:cNvPr>
            <p:cNvSpPr>
              <a:spLocks noEditPoints="1"/>
            </p:cNvSpPr>
            <p:nvPr/>
          </p:nvSpPr>
          <p:spPr bwMode="auto">
            <a:xfrm flipH="1">
              <a:off x="1382713" y="5372100"/>
              <a:ext cx="77788" cy="74613"/>
            </a:xfrm>
            <a:custGeom>
              <a:avLst/>
              <a:gdLst>
                <a:gd name="T0" fmla="*/ 12 w 27"/>
                <a:gd name="T1" fmla="*/ 22 h 26"/>
                <a:gd name="T2" fmla="*/ 13 w 27"/>
                <a:gd name="T3" fmla="*/ 26 h 26"/>
                <a:gd name="T4" fmla="*/ 13 w 27"/>
                <a:gd name="T5" fmla="*/ 22 h 26"/>
                <a:gd name="T6" fmla="*/ 12 w 27"/>
                <a:gd name="T7" fmla="*/ 22 h 26"/>
                <a:gd name="T8" fmla="*/ 0 w 27"/>
                <a:gd name="T9" fmla="*/ 15 h 26"/>
                <a:gd name="T10" fmla="*/ 0 w 27"/>
                <a:gd name="T11" fmla="*/ 20 h 26"/>
                <a:gd name="T12" fmla="*/ 1 w 27"/>
                <a:gd name="T13" fmla="*/ 21 h 26"/>
                <a:gd name="T14" fmla="*/ 3 w 27"/>
                <a:gd name="T15" fmla="*/ 16 h 26"/>
                <a:gd name="T16" fmla="*/ 0 w 27"/>
                <a:gd name="T17" fmla="*/ 15 h 26"/>
                <a:gd name="T18" fmla="*/ 3 w 27"/>
                <a:gd name="T19" fmla="*/ 8 h 26"/>
                <a:gd name="T20" fmla="*/ 0 w 27"/>
                <a:gd name="T21" fmla="*/ 13 h 26"/>
                <a:gd name="T22" fmla="*/ 0 w 27"/>
                <a:gd name="T23" fmla="*/ 14 h 26"/>
                <a:gd name="T24" fmla="*/ 3 w 27"/>
                <a:gd name="T25" fmla="*/ 15 h 26"/>
                <a:gd name="T26" fmla="*/ 6 w 27"/>
                <a:gd name="T27" fmla="*/ 12 h 26"/>
                <a:gd name="T28" fmla="*/ 7 w 27"/>
                <a:gd name="T29" fmla="*/ 12 h 26"/>
                <a:gd name="T30" fmla="*/ 12 w 27"/>
                <a:gd name="T31" fmla="*/ 19 h 26"/>
                <a:gd name="T32" fmla="*/ 13 w 27"/>
                <a:gd name="T33" fmla="*/ 20 h 26"/>
                <a:gd name="T34" fmla="*/ 14 w 27"/>
                <a:gd name="T35" fmla="*/ 15 h 26"/>
                <a:gd name="T36" fmla="*/ 3 w 27"/>
                <a:gd name="T37" fmla="*/ 8 h 26"/>
                <a:gd name="T38" fmla="*/ 10 w 27"/>
                <a:gd name="T39" fmla="*/ 2 h 26"/>
                <a:gd name="T40" fmla="*/ 4 w 27"/>
                <a:gd name="T41" fmla="*/ 7 h 26"/>
                <a:gd name="T42" fmla="*/ 14 w 27"/>
                <a:gd name="T43" fmla="*/ 13 h 26"/>
                <a:gd name="T44" fmla="*/ 16 w 27"/>
                <a:gd name="T45" fmla="*/ 9 h 26"/>
                <a:gd name="T46" fmla="*/ 17 w 27"/>
                <a:gd name="T47" fmla="*/ 9 h 26"/>
                <a:gd name="T48" fmla="*/ 19 w 27"/>
                <a:gd name="T49" fmla="*/ 11 h 26"/>
                <a:gd name="T50" fmla="*/ 19 w 27"/>
                <a:gd name="T51" fmla="*/ 11 h 26"/>
                <a:gd name="T52" fmla="*/ 10 w 27"/>
                <a:gd name="T53" fmla="*/ 2 h 26"/>
                <a:gd name="T54" fmla="*/ 23 w 27"/>
                <a:gd name="T55" fmla="*/ 0 h 26"/>
                <a:gd name="T56" fmla="*/ 25 w 27"/>
                <a:gd name="T57" fmla="*/ 3 h 26"/>
                <a:gd name="T58" fmla="*/ 27 w 27"/>
                <a:gd name="T59" fmla="*/ 2 h 26"/>
                <a:gd name="T60" fmla="*/ 23 w 27"/>
                <a:gd name="T61" fmla="*/ 0 h 26"/>
                <a:gd name="T62" fmla="*/ 13 w 27"/>
                <a:gd name="T63" fmla="*/ 0 h 26"/>
                <a:gd name="T64" fmla="*/ 11 w 27"/>
                <a:gd name="T65" fmla="*/ 0 h 26"/>
                <a:gd name="T66" fmla="*/ 20 w 27"/>
                <a:gd name="T67" fmla="*/ 9 h 26"/>
                <a:gd name="T68" fmla="*/ 21 w 27"/>
                <a:gd name="T69" fmla="*/ 9 h 26"/>
                <a:gd name="T70" fmla="*/ 22 w 27"/>
                <a:gd name="T71" fmla="*/ 5 h 26"/>
                <a:gd name="T72" fmla="*/ 23 w 27"/>
                <a:gd name="T73" fmla="*/ 4 h 26"/>
                <a:gd name="T74" fmla="*/ 23 w 27"/>
                <a:gd name="T75" fmla="*/ 4 h 26"/>
                <a:gd name="T76" fmla="*/ 19 w 27"/>
                <a:gd name="T77" fmla="*/ 0 h 26"/>
                <a:gd name="T78" fmla="*/ 18 w 27"/>
                <a:gd name="T79" fmla="*/ 0 h 26"/>
                <a:gd name="T80" fmla="*/ 17 w 27"/>
                <a:gd name="T81" fmla="*/ 0 h 26"/>
                <a:gd name="T82" fmla="*/ 15 w 27"/>
                <a:gd name="T83" fmla="*/ 0 h 26"/>
                <a:gd name="T84" fmla="*/ 13 w 27"/>
                <a:gd name="T85"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7" h="26">
                  <a:moveTo>
                    <a:pt x="12" y="22"/>
                  </a:moveTo>
                  <a:cubicBezTo>
                    <a:pt x="13" y="24"/>
                    <a:pt x="13" y="26"/>
                    <a:pt x="13" y="26"/>
                  </a:cubicBezTo>
                  <a:cubicBezTo>
                    <a:pt x="13" y="26"/>
                    <a:pt x="13" y="24"/>
                    <a:pt x="13" y="22"/>
                  </a:cubicBezTo>
                  <a:cubicBezTo>
                    <a:pt x="13" y="22"/>
                    <a:pt x="13" y="22"/>
                    <a:pt x="12" y="22"/>
                  </a:cubicBezTo>
                  <a:moveTo>
                    <a:pt x="0" y="15"/>
                  </a:moveTo>
                  <a:cubicBezTo>
                    <a:pt x="0" y="17"/>
                    <a:pt x="0" y="18"/>
                    <a:pt x="0" y="20"/>
                  </a:cubicBezTo>
                  <a:cubicBezTo>
                    <a:pt x="0" y="20"/>
                    <a:pt x="1" y="20"/>
                    <a:pt x="1" y="21"/>
                  </a:cubicBezTo>
                  <a:cubicBezTo>
                    <a:pt x="2" y="19"/>
                    <a:pt x="2" y="18"/>
                    <a:pt x="3" y="16"/>
                  </a:cubicBezTo>
                  <a:cubicBezTo>
                    <a:pt x="2" y="16"/>
                    <a:pt x="1" y="16"/>
                    <a:pt x="0" y="15"/>
                  </a:cubicBezTo>
                  <a:moveTo>
                    <a:pt x="3" y="8"/>
                  </a:moveTo>
                  <a:cubicBezTo>
                    <a:pt x="2" y="10"/>
                    <a:pt x="1" y="11"/>
                    <a:pt x="0" y="13"/>
                  </a:cubicBezTo>
                  <a:cubicBezTo>
                    <a:pt x="0" y="14"/>
                    <a:pt x="0" y="14"/>
                    <a:pt x="0" y="14"/>
                  </a:cubicBezTo>
                  <a:cubicBezTo>
                    <a:pt x="1" y="14"/>
                    <a:pt x="2" y="15"/>
                    <a:pt x="3" y="15"/>
                  </a:cubicBezTo>
                  <a:cubicBezTo>
                    <a:pt x="4" y="14"/>
                    <a:pt x="5" y="12"/>
                    <a:pt x="6" y="12"/>
                  </a:cubicBezTo>
                  <a:cubicBezTo>
                    <a:pt x="7" y="12"/>
                    <a:pt x="7" y="12"/>
                    <a:pt x="7" y="12"/>
                  </a:cubicBezTo>
                  <a:cubicBezTo>
                    <a:pt x="10" y="12"/>
                    <a:pt x="11" y="16"/>
                    <a:pt x="12" y="19"/>
                  </a:cubicBezTo>
                  <a:cubicBezTo>
                    <a:pt x="12" y="20"/>
                    <a:pt x="13" y="20"/>
                    <a:pt x="13" y="20"/>
                  </a:cubicBezTo>
                  <a:cubicBezTo>
                    <a:pt x="13" y="19"/>
                    <a:pt x="13" y="17"/>
                    <a:pt x="14" y="15"/>
                  </a:cubicBezTo>
                  <a:cubicBezTo>
                    <a:pt x="10" y="12"/>
                    <a:pt x="6" y="10"/>
                    <a:pt x="3" y="8"/>
                  </a:cubicBezTo>
                  <a:moveTo>
                    <a:pt x="10" y="2"/>
                  </a:moveTo>
                  <a:cubicBezTo>
                    <a:pt x="9" y="2"/>
                    <a:pt x="6" y="4"/>
                    <a:pt x="4" y="7"/>
                  </a:cubicBezTo>
                  <a:cubicBezTo>
                    <a:pt x="7" y="9"/>
                    <a:pt x="11" y="11"/>
                    <a:pt x="14" y="13"/>
                  </a:cubicBezTo>
                  <a:cubicBezTo>
                    <a:pt x="14" y="12"/>
                    <a:pt x="15" y="10"/>
                    <a:pt x="16" y="9"/>
                  </a:cubicBezTo>
                  <a:cubicBezTo>
                    <a:pt x="16" y="9"/>
                    <a:pt x="16" y="9"/>
                    <a:pt x="17" y="9"/>
                  </a:cubicBezTo>
                  <a:cubicBezTo>
                    <a:pt x="17" y="9"/>
                    <a:pt x="18" y="10"/>
                    <a:pt x="19" y="11"/>
                  </a:cubicBezTo>
                  <a:cubicBezTo>
                    <a:pt x="19" y="11"/>
                    <a:pt x="19" y="11"/>
                    <a:pt x="19" y="11"/>
                  </a:cubicBezTo>
                  <a:cubicBezTo>
                    <a:pt x="16" y="7"/>
                    <a:pt x="13" y="4"/>
                    <a:pt x="10" y="2"/>
                  </a:cubicBezTo>
                  <a:moveTo>
                    <a:pt x="23" y="0"/>
                  </a:moveTo>
                  <a:cubicBezTo>
                    <a:pt x="24" y="1"/>
                    <a:pt x="24" y="2"/>
                    <a:pt x="25" y="3"/>
                  </a:cubicBezTo>
                  <a:cubicBezTo>
                    <a:pt x="26" y="3"/>
                    <a:pt x="26" y="2"/>
                    <a:pt x="27" y="2"/>
                  </a:cubicBezTo>
                  <a:cubicBezTo>
                    <a:pt x="25" y="1"/>
                    <a:pt x="24" y="0"/>
                    <a:pt x="23" y="0"/>
                  </a:cubicBezTo>
                  <a:moveTo>
                    <a:pt x="13" y="0"/>
                  </a:moveTo>
                  <a:cubicBezTo>
                    <a:pt x="12" y="0"/>
                    <a:pt x="12" y="0"/>
                    <a:pt x="11" y="0"/>
                  </a:cubicBezTo>
                  <a:cubicBezTo>
                    <a:pt x="15" y="3"/>
                    <a:pt x="18" y="6"/>
                    <a:pt x="20" y="9"/>
                  </a:cubicBezTo>
                  <a:cubicBezTo>
                    <a:pt x="20" y="9"/>
                    <a:pt x="20" y="9"/>
                    <a:pt x="21" y="9"/>
                  </a:cubicBezTo>
                  <a:cubicBezTo>
                    <a:pt x="21" y="7"/>
                    <a:pt x="21" y="5"/>
                    <a:pt x="22" y="5"/>
                  </a:cubicBezTo>
                  <a:cubicBezTo>
                    <a:pt x="22" y="4"/>
                    <a:pt x="22" y="4"/>
                    <a:pt x="23" y="4"/>
                  </a:cubicBezTo>
                  <a:cubicBezTo>
                    <a:pt x="23" y="4"/>
                    <a:pt x="23" y="4"/>
                    <a:pt x="23" y="4"/>
                  </a:cubicBezTo>
                  <a:cubicBezTo>
                    <a:pt x="22" y="3"/>
                    <a:pt x="21" y="1"/>
                    <a:pt x="19" y="0"/>
                  </a:cubicBezTo>
                  <a:cubicBezTo>
                    <a:pt x="19" y="0"/>
                    <a:pt x="18" y="0"/>
                    <a:pt x="18" y="0"/>
                  </a:cubicBezTo>
                  <a:cubicBezTo>
                    <a:pt x="18" y="0"/>
                    <a:pt x="17" y="0"/>
                    <a:pt x="17" y="0"/>
                  </a:cubicBezTo>
                  <a:cubicBezTo>
                    <a:pt x="16" y="0"/>
                    <a:pt x="16" y="0"/>
                    <a:pt x="15" y="0"/>
                  </a:cubicBezTo>
                  <a:cubicBezTo>
                    <a:pt x="14" y="0"/>
                    <a:pt x="14" y="0"/>
                    <a:pt x="13" y="0"/>
                  </a:cubicBezTo>
                </a:path>
              </a:pathLst>
            </a:custGeom>
            <a:solidFill>
              <a:srgbClr val="FBEC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4" name="Freeform 122">
              <a:extLst>
                <a:ext uri="{FF2B5EF4-FFF2-40B4-BE49-F238E27FC236}">
                  <a16:creationId xmlns="" xmlns:a16="http://schemas.microsoft.com/office/drawing/2014/main" id="{6EBEA736-667F-4B75-AE6F-E5C32F29E65D}"/>
                </a:ext>
              </a:extLst>
            </p:cNvPr>
            <p:cNvSpPr>
              <a:spLocks/>
            </p:cNvSpPr>
            <p:nvPr/>
          </p:nvSpPr>
          <p:spPr bwMode="auto">
            <a:xfrm flipH="1">
              <a:off x="1468438" y="5478463"/>
              <a:ext cx="165100" cy="147638"/>
            </a:xfrm>
            <a:custGeom>
              <a:avLst/>
              <a:gdLst>
                <a:gd name="T0" fmla="*/ 27 w 58"/>
                <a:gd name="T1" fmla="*/ 1 h 52"/>
                <a:gd name="T2" fmla="*/ 27 w 58"/>
                <a:gd name="T3" fmla="*/ 1 h 52"/>
                <a:gd name="T4" fmla="*/ 28 w 58"/>
                <a:gd name="T5" fmla="*/ 1 h 52"/>
                <a:gd name="T6" fmla="*/ 54 w 58"/>
                <a:gd name="T7" fmla="*/ 11 h 52"/>
                <a:gd name="T8" fmla="*/ 58 w 58"/>
                <a:gd name="T9" fmla="*/ 50 h 52"/>
                <a:gd name="T10" fmla="*/ 15 w 58"/>
                <a:gd name="T11" fmla="*/ 38 h 52"/>
                <a:gd name="T12" fmla="*/ 15 w 58"/>
                <a:gd name="T13" fmla="*/ 38 h 52"/>
                <a:gd name="T14" fmla="*/ 3 w 58"/>
                <a:gd name="T15" fmla="*/ 26 h 52"/>
                <a:gd name="T16" fmla="*/ 2 w 58"/>
                <a:gd name="T17" fmla="*/ 22 h 52"/>
                <a:gd name="T18" fmla="*/ 8 w 58"/>
                <a:gd name="T19" fmla="*/ 15 h 52"/>
                <a:gd name="T20" fmla="*/ 9 w 58"/>
                <a:gd name="T21" fmla="*/ 7 h 52"/>
                <a:gd name="T22" fmla="*/ 27 w 58"/>
                <a:gd name="T23" fmla="*/ 1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 h="52">
                  <a:moveTo>
                    <a:pt x="27" y="1"/>
                  </a:moveTo>
                  <a:cubicBezTo>
                    <a:pt x="27" y="1"/>
                    <a:pt x="27" y="1"/>
                    <a:pt x="27" y="1"/>
                  </a:cubicBezTo>
                  <a:cubicBezTo>
                    <a:pt x="28" y="1"/>
                    <a:pt x="28" y="1"/>
                    <a:pt x="28" y="1"/>
                  </a:cubicBezTo>
                  <a:cubicBezTo>
                    <a:pt x="35" y="0"/>
                    <a:pt x="44" y="3"/>
                    <a:pt x="54" y="11"/>
                  </a:cubicBezTo>
                  <a:cubicBezTo>
                    <a:pt x="58" y="50"/>
                    <a:pt x="58" y="50"/>
                    <a:pt x="58" y="50"/>
                  </a:cubicBezTo>
                  <a:cubicBezTo>
                    <a:pt x="58" y="50"/>
                    <a:pt x="35" y="52"/>
                    <a:pt x="15" y="38"/>
                  </a:cubicBezTo>
                  <a:cubicBezTo>
                    <a:pt x="15" y="38"/>
                    <a:pt x="15" y="38"/>
                    <a:pt x="15" y="38"/>
                  </a:cubicBezTo>
                  <a:cubicBezTo>
                    <a:pt x="11" y="35"/>
                    <a:pt x="7" y="31"/>
                    <a:pt x="3" y="26"/>
                  </a:cubicBezTo>
                  <a:cubicBezTo>
                    <a:pt x="3" y="26"/>
                    <a:pt x="0" y="25"/>
                    <a:pt x="2" y="22"/>
                  </a:cubicBezTo>
                  <a:cubicBezTo>
                    <a:pt x="4" y="18"/>
                    <a:pt x="8" y="18"/>
                    <a:pt x="8" y="15"/>
                  </a:cubicBezTo>
                  <a:cubicBezTo>
                    <a:pt x="8" y="12"/>
                    <a:pt x="6" y="10"/>
                    <a:pt x="9" y="7"/>
                  </a:cubicBezTo>
                  <a:cubicBezTo>
                    <a:pt x="11" y="6"/>
                    <a:pt x="17" y="1"/>
                    <a:pt x="27" y="1"/>
                  </a:cubicBezTo>
                </a:path>
              </a:pathLst>
            </a:custGeom>
            <a:solidFill>
              <a:srgbClr val="F9E5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5" name="Freeform 123">
              <a:extLst>
                <a:ext uri="{FF2B5EF4-FFF2-40B4-BE49-F238E27FC236}">
                  <a16:creationId xmlns="" xmlns:a16="http://schemas.microsoft.com/office/drawing/2014/main" id="{A5E73180-8354-48C8-9C77-0359701C43C6}"/>
                </a:ext>
              </a:extLst>
            </p:cNvPr>
            <p:cNvSpPr>
              <a:spLocks noEditPoints="1"/>
            </p:cNvSpPr>
            <p:nvPr/>
          </p:nvSpPr>
          <p:spPr bwMode="auto">
            <a:xfrm flipH="1">
              <a:off x="1555750" y="5480050"/>
              <a:ext cx="74613" cy="106363"/>
            </a:xfrm>
            <a:custGeom>
              <a:avLst/>
              <a:gdLst>
                <a:gd name="T0" fmla="*/ 25 w 26"/>
                <a:gd name="T1" fmla="*/ 17 h 37"/>
                <a:gd name="T2" fmla="*/ 25 w 26"/>
                <a:gd name="T3" fmla="*/ 18 h 37"/>
                <a:gd name="T4" fmla="*/ 25 w 26"/>
                <a:gd name="T5" fmla="*/ 18 h 37"/>
                <a:gd name="T6" fmla="*/ 25 w 26"/>
                <a:gd name="T7" fmla="*/ 17 h 37"/>
                <a:gd name="T8" fmla="*/ 17 w 26"/>
                <a:gd name="T9" fmla="*/ 5 h 37"/>
                <a:gd name="T10" fmla="*/ 19 w 26"/>
                <a:gd name="T11" fmla="*/ 8 h 37"/>
                <a:gd name="T12" fmla="*/ 26 w 26"/>
                <a:gd name="T13" fmla="*/ 6 h 37"/>
                <a:gd name="T14" fmla="*/ 25 w 26"/>
                <a:gd name="T15" fmla="*/ 6 h 37"/>
                <a:gd name="T16" fmla="*/ 17 w 26"/>
                <a:gd name="T17" fmla="*/ 5 h 37"/>
                <a:gd name="T18" fmla="*/ 14 w 26"/>
                <a:gd name="T19" fmla="*/ 2 h 37"/>
                <a:gd name="T20" fmla="*/ 8 w 26"/>
                <a:gd name="T21" fmla="*/ 6 h 37"/>
                <a:gd name="T22" fmla="*/ 6 w 26"/>
                <a:gd name="T23" fmla="*/ 9 h 37"/>
                <a:gd name="T24" fmla="*/ 7 w 26"/>
                <a:gd name="T25" fmla="*/ 14 h 37"/>
                <a:gd name="T26" fmla="*/ 7 w 26"/>
                <a:gd name="T27" fmla="*/ 14 h 37"/>
                <a:gd name="T28" fmla="*/ 1 w 26"/>
                <a:gd name="T29" fmla="*/ 21 h 37"/>
                <a:gd name="T30" fmla="*/ 0 w 26"/>
                <a:gd name="T31" fmla="*/ 22 h 37"/>
                <a:gd name="T32" fmla="*/ 2 w 26"/>
                <a:gd name="T33" fmla="*/ 25 h 37"/>
                <a:gd name="T34" fmla="*/ 14 w 26"/>
                <a:gd name="T35" fmla="*/ 37 h 37"/>
                <a:gd name="T36" fmla="*/ 7 w 26"/>
                <a:gd name="T37" fmla="*/ 24 h 37"/>
                <a:gd name="T38" fmla="*/ 9 w 26"/>
                <a:gd name="T39" fmla="*/ 23 h 37"/>
                <a:gd name="T40" fmla="*/ 20 w 26"/>
                <a:gd name="T41" fmla="*/ 28 h 37"/>
                <a:gd name="T42" fmla="*/ 12 w 26"/>
                <a:gd name="T43" fmla="*/ 16 h 37"/>
                <a:gd name="T44" fmla="*/ 15 w 26"/>
                <a:gd name="T45" fmla="*/ 15 h 37"/>
                <a:gd name="T46" fmla="*/ 22 w 26"/>
                <a:gd name="T47" fmla="*/ 16 h 37"/>
                <a:gd name="T48" fmla="*/ 21 w 26"/>
                <a:gd name="T49" fmla="*/ 15 h 37"/>
                <a:gd name="T50" fmla="*/ 15 w 26"/>
                <a:gd name="T51" fmla="*/ 10 h 37"/>
                <a:gd name="T52" fmla="*/ 17 w 26"/>
                <a:gd name="T53" fmla="*/ 9 h 37"/>
                <a:gd name="T54" fmla="*/ 14 w 26"/>
                <a:gd name="T55" fmla="*/ 2 h 37"/>
                <a:gd name="T56" fmla="*/ 26 w 26"/>
                <a:gd name="T57" fmla="*/ 0 h 37"/>
                <a:gd name="T58" fmla="*/ 16 w 26"/>
                <a:gd name="T59" fmla="*/ 2 h 37"/>
                <a:gd name="T60" fmla="*/ 17 w 26"/>
                <a:gd name="T61" fmla="*/ 4 h 37"/>
                <a:gd name="T62" fmla="*/ 17 w 26"/>
                <a:gd name="T63" fmla="*/ 4 h 37"/>
                <a:gd name="T64" fmla="*/ 26 w 26"/>
                <a:gd name="T65"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6" h="37">
                  <a:moveTo>
                    <a:pt x="25" y="17"/>
                  </a:moveTo>
                  <a:cubicBezTo>
                    <a:pt x="25" y="17"/>
                    <a:pt x="25" y="17"/>
                    <a:pt x="25" y="18"/>
                  </a:cubicBezTo>
                  <a:cubicBezTo>
                    <a:pt x="25" y="18"/>
                    <a:pt x="25" y="18"/>
                    <a:pt x="25" y="18"/>
                  </a:cubicBezTo>
                  <a:cubicBezTo>
                    <a:pt x="25" y="18"/>
                    <a:pt x="25" y="18"/>
                    <a:pt x="25" y="17"/>
                  </a:cubicBezTo>
                  <a:moveTo>
                    <a:pt x="17" y="5"/>
                  </a:moveTo>
                  <a:cubicBezTo>
                    <a:pt x="18" y="6"/>
                    <a:pt x="18" y="7"/>
                    <a:pt x="19" y="8"/>
                  </a:cubicBezTo>
                  <a:cubicBezTo>
                    <a:pt x="22" y="7"/>
                    <a:pt x="26" y="6"/>
                    <a:pt x="26" y="6"/>
                  </a:cubicBezTo>
                  <a:cubicBezTo>
                    <a:pt x="26" y="6"/>
                    <a:pt x="26" y="6"/>
                    <a:pt x="25" y="6"/>
                  </a:cubicBezTo>
                  <a:cubicBezTo>
                    <a:pt x="23" y="6"/>
                    <a:pt x="19" y="6"/>
                    <a:pt x="17" y="5"/>
                  </a:cubicBezTo>
                  <a:moveTo>
                    <a:pt x="14" y="2"/>
                  </a:moveTo>
                  <a:cubicBezTo>
                    <a:pt x="11" y="4"/>
                    <a:pt x="9" y="5"/>
                    <a:pt x="8" y="6"/>
                  </a:cubicBezTo>
                  <a:cubicBezTo>
                    <a:pt x="7" y="8"/>
                    <a:pt x="6" y="8"/>
                    <a:pt x="6" y="9"/>
                  </a:cubicBezTo>
                  <a:cubicBezTo>
                    <a:pt x="6" y="11"/>
                    <a:pt x="7" y="12"/>
                    <a:pt x="7" y="14"/>
                  </a:cubicBezTo>
                  <a:cubicBezTo>
                    <a:pt x="7" y="14"/>
                    <a:pt x="7" y="14"/>
                    <a:pt x="7" y="14"/>
                  </a:cubicBezTo>
                  <a:cubicBezTo>
                    <a:pt x="7" y="17"/>
                    <a:pt x="3" y="17"/>
                    <a:pt x="1" y="21"/>
                  </a:cubicBezTo>
                  <a:cubicBezTo>
                    <a:pt x="0" y="21"/>
                    <a:pt x="0" y="22"/>
                    <a:pt x="0" y="22"/>
                  </a:cubicBezTo>
                  <a:cubicBezTo>
                    <a:pt x="0" y="25"/>
                    <a:pt x="2" y="25"/>
                    <a:pt x="2" y="25"/>
                  </a:cubicBezTo>
                  <a:cubicBezTo>
                    <a:pt x="6" y="30"/>
                    <a:pt x="10" y="34"/>
                    <a:pt x="14" y="37"/>
                  </a:cubicBezTo>
                  <a:cubicBezTo>
                    <a:pt x="13" y="36"/>
                    <a:pt x="6" y="28"/>
                    <a:pt x="7" y="24"/>
                  </a:cubicBezTo>
                  <a:cubicBezTo>
                    <a:pt x="8" y="23"/>
                    <a:pt x="8" y="23"/>
                    <a:pt x="9" y="23"/>
                  </a:cubicBezTo>
                  <a:cubicBezTo>
                    <a:pt x="13" y="23"/>
                    <a:pt x="19" y="28"/>
                    <a:pt x="20" y="28"/>
                  </a:cubicBezTo>
                  <a:cubicBezTo>
                    <a:pt x="19" y="27"/>
                    <a:pt x="11" y="19"/>
                    <a:pt x="12" y="16"/>
                  </a:cubicBezTo>
                  <a:cubicBezTo>
                    <a:pt x="13" y="15"/>
                    <a:pt x="14" y="15"/>
                    <a:pt x="15" y="15"/>
                  </a:cubicBezTo>
                  <a:cubicBezTo>
                    <a:pt x="17" y="15"/>
                    <a:pt x="19" y="16"/>
                    <a:pt x="22" y="16"/>
                  </a:cubicBezTo>
                  <a:cubicBezTo>
                    <a:pt x="21" y="16"/>
                    <a:pt x="21" y="16"/>
                    <a:pt x="21" y="15"/>
                  </a:cubicBezTo>
                  <a:cubicBezTo>
                    <a:pt x="18" y="14"/>
                    <a:pt x="15" y="11"/>
                    <a:pt x="15" y="10"/>
                  </a:cubicBezTo>
                  <a:cubicBezTo>
                    <a:pt x="15" y="10"/>
                    <a:pt x="16" y="9"/>
                    <a:pt x="17" y="9"/>
                  </a:cubicBezTo>
                  <a:cubicBezTo>
                    <a:pt x="16" y="7"/>
                    <a:pt x="15" y="5"/>
                    <a:pt x="14" y="2"/>
                  </a:cubicBezTo>
                  <a:moveTo>
                    <a:pt x="26" y="0"/>
                  </a:moveTo>
                  <a:cubicBezTo>
                    <a:pt x="22" y="0"/>
                    <a:pt x="19" y="1"/>
                    <a:pt x="16" y="2"/>
                  </a:cubicBezTo>
                  <a:cubicBezTo>
                    <a:pt x="16" y="2"/>
                    <a:pt x="17" y="3"/>
                    <a:pt x="17" y="4"/>
                  </a:cubicBezTo>
                  <a:cubicBezTo>
                    <a:pt x="17" y="4"/>
                    <a:pt x="17" y="4"/>
                    <a:pt x="17" y="4"/>
                  </a:cubicBezTo>
                  <a:cubicBezTo>
                    <a:pt x="18" y="1"/>
                    <a:pt x="24" y="0"/>
                    <a:pt x="26" y="0"/>
                  </a:cubicBezTo>
                </a:path>
              </a:pathLst>
            </a:custGeom>
            <a:solidFill>
              <a:srgbClr val="FBEC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6" name="Freeform 124">
              <a:extLst>
                <a:ext uri="{FF2B5EF4-FFF2-40B4-BE49-F238E27FC236}">
                  <a16:creationId xmlns="" xmlns:a16="http://schemas.microsoft.com/office/drawing/2014/main" id="{D1BA9019-8C25-4A18-BEDB-FB9CE2289209}"/>
                </a:ext>
              </a:extLst>
            </p:cNvPr>
            <p:cNvSpPr>
              <a:spLocks/>
            </p:cNvSpPr>
            <p:nvPr/>
          </p:nvSpPr>
          <p:spPr bwMode="auto">
            <a:xfrm flipH="1">
              <a:off x="1385888" y="5418138"/>
              <a:ext cx="147638" cy="161925"/>
            </a:xfrm>
            <a:custGeom>
              <a:avLst/>
              <a:gdLst>
                <a:gd name="T0" fmla="*/ 3 w 52"/>
                <a:gd name="T1" fmla="*/ 6 h 57"/>
                <a:gd name="T2" fmla="*/ 22 w 52"/>
                <a:gd name="T3" fmla="*/ 39 h 57"/>
                <a:gd name="T4" fmla="*/ 52 w 52"/>
                <a:gd name="T5" fmla="*/ 55 h 57"/>
                <a:gd name="T6" fmla="*/ 49 w 52"/>
                <a:gd name="T7" fmla="*/ 57 h 57"/>
                <a:gd name="T8" fmla="*/ 3 w 52"/>
                <a:gd name="T9" fmla="*/ 6 h 57"/>
                <a:gd name="T10" fmla="*/ 3 w 52"/>
                <a:gd name="T11" fmla="*/ 6 h 57"/>
                <a:gd name="T12" fmla="*/ 1 w 52"/>
                <a:gd name="T13" fmla="*/ 2 h 57"/>
                <a:gd name="T14" fmla="*/ 5 w 52"/>
                <a:gd name="T15" fmla="*/ 3 h 57"/>
                <a:gd name="T16" fmla="*/ 3 w 52"/>
                <a:gd name="T17" fmla="*/ 6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 h="57">
                  <a:moveTo>
                    <a:pt x="3" y="6"/>
                  </a:moveTo>
                  <a:cubicBezTo>
                    <a:pt x="5" y="13"/>
                    <a:pt x="9" y="29"/>
                    <a:pt x="22" y="39"/>
                  </a:cubicBezTo>
                  <a:cubicBezTo>
                    <a:pt x="38" y="53"/>
                    <a:pt x="52" y="55"/>
                    <a:pt x="52" y="55"/>
                  </a:cubicBezTo>
                  <a:cubicBezTo>
                    <a:pt x="49" y="57"/>
                    <a:pt x="49" y="57"/>
                    <a:pt x="49" y="57"/>
                  </a:cubicBezTo>
                  <a:cubicBezTo>
                    <a:pt x="49" y="57"/>
                    <a:pt x="9" y="48"/>
                    <a:pt x="3" y="6"/>
                  </a:cubicBezTo>
                  <a:cubicBezTo>
                    <a:pt x="3" y="6"/>
                    <a:pt x="3" y="6"/>
                    <a:pt x="3" y="6"/>
                  </a:cubicBezTo>
                  <a:cubicBezTo>
                    <a:pt x="2" y="5"/>
                    <a:pt x="1" y="4"/>
                    <a:pt x="1" y="2"/>
                  </a:cubicBezTo>
                  <a:cubicBezTo>
                    <a:pt x="0" y="0"/>
                    <a:pt x="3" y="0"/>
                    <a:pt x="5" y="3"/>
                  </a:cubicBezTo>
                  <a:cubicBezTo>
                    <a:pt x="6" y="6"/>
                    <a:pt x="4" y="6"/>
                    <a:pt x="3" y="6"/>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7" name="Freeform 125">
              <a:extLst>
                <a:ext uri="{FF2B5EF4-FFF2-40B4-BE49-F238E27FC236}">
                  <a16:creationId xmlns="" xmlns:a16="http://schemas.microsoft.com/office/drawing/2014/main" id="{17C5C17D-A284-44A7-822A-69C6E0D17571}"/>
                </a:ext>
              </a:extLst>
            </p:cNvPr>
            <p:cNvSpPr>
              <a:spLocks/>
            </p:cNvSpPr>
            <p:nvPr/>
          </p:nvSpPr>
          <p:spPr bwMode="auto">
            <a:xfrm flipH="1">
              <a:off x="1357313" y="5383213"/>
              <a:ext cx="179388" cy="177800"/>
            </a:xfrm>
            <a:custGeom>
              <a:avLst/>
              <a:gdLst>
                <a:gd name="T0" fmla="*/ 59 w 63"/>
                <a:gd name="T1" fmla="*/ 62 h 62"/>
                <a:gd name="T2" fmla="*/ 63 w 63"/>
                <a:gd name="T3" fmla="*/ 61 h 62"/>
                <a:gd name="T4" fmla="*/ 5 w 63"/>
                <a:gd name="T5" fmla="*/ 7 h 62"/>
                <a:gd name="T6" fmla="*/ 3 w 63"/>
                <a:gd name="T7" fmla="*/ 2 h 62"/>
                <a:gd name="T8" fmla="*/ 4 w 63"/>
                <a:gd name="T9" fmla="*/ 7 h 62"/>
                <a:gd name="T10" fmla="*/ 4 w 63"/>
                <a:gd name="T11" fmla="*/ 7 h 62"/>
                <a:gd name="T12" fmla="*/ 18 w 63"/>
                <a:gd name="T13" fmla="*/ 30 h 62"/>
                <a:gd name="T14" fmla="*/ 59 w 63"/>
                <a:gd name="T15" fmla="*/ 62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3" h="62">
                  <a:moveTo>
                    <a:pt x="59" y="62"/>
                  </a:moveTo>
                  <a:cubicBezTo>
                    <a:pt x="63" y="61"/>
                    <a:pt x="63" y="61"/>
                    <a:pt x="63" y="61"/>
                  </a:cubicBezTo>
                  <a:cubicBezTo>
                    <a:pt x="63" y="61"/>
                    <a:pt x="18" y="41"/>
                    <a:pt x="5" y="7"/>
                  </a:cubicBezTo>
                  <a:cubicBezTo>
                    <a:pt x="5" y="7"/>
                    <a:pt x="6" y="3"/>
                    <a:pt x="3" y="2"/>
                  </a:cubicBezTo>
                  <a:cubicBezTo>
                    <a:pt x="1" y="0"/>
                    <a:pt x="0" y="5"/>
                    <a:pt x="4" y="7"/>
                  </a:cubicBezTo>
                  <a:cubicBezTo>
                    <a:pt x="4" y="7"/>
                    <a:pt x="4" y="7"/>
                    <a:pt x="4" y="7"/>
                  </a:cubicBezTo>
                  <a:cubicBezTo>
                    <a:pt x="6" y="12"/>
                    <a:pt x="11" y="21"/>
                    <a:pt x="18" y="30"/>
                  </a:cubicBezTo>
                  <a:cubicBezTo>
                    <a:pt x="29" y="43"/>
                    <a:pt x="52" y="58"/>
                    <a:pt x="59" y="62"/>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8" name="Freeform 126">
              <a:extLst>
                <a:ext uri="{FF2B5EF4-FFF2-40B4-BE49-F238E27FC236}">
                  <a16:creationId xmlns="" xmlns:a16="http://schemas.microsoft.com/office/drawing/2014/main" id="{46664DA6-9157-4C1C-9293-27AA387AB5D7}"/>
                </a:ext>
              </a:extLst>
            </p:cNvPr>
            <p:cNvSpPr>
              <a:spLocks/>
            </p:cNvSpPr>
            <p:nvPr/>
          </p:nvSpPr>
          <p:spPr bwMode="auto">
            <a:xfrm flipH="1">
              <a:off x="1312863" y="5232400"/>
              <a:ext cx="220663" cy="319088"/>
            </a:xfrm>
            <a:custGeom>
              <a:avLst/>
              <a:gdLst>
                <a:gd name="T0" fmla="*/ 10 w 78"/>
                <a:gd name="T1" fmla="*/ 3 h 112"/>
                <a:gd name="T2" fmla="*/ 4 w 78"/>
                <a:gd name="T3" fmla="*/ 1 h 112"/>
                <a:gd name="T4" fmla="*/ 12 w 78"/>
                <a:gd name="T5" fmla="*/ 7 h 112"/>
                <a:gd name="T6" fmla="*/ 56 w 78"/>
                <a:gd name="T7" fmla="*/ 111 h 112"/>
                <a:gd name="T8" fmla="*/ 59 w 78"/>
                <a:gd name="T9" fmla="*/ 112 h 112"/>
                <a:gd name="T10" fmla="*/ 10 w 78"/>
                <a:gd name="T11" fmla="*/ 3 h 112"/>
              </a:gdLst>
              <a:ahLst/>
              <a:cxnLst>
                <a:cxn ang="0">
                  <a:pos x="T0" y="T1"/>
                </a:cxn>
                <a:cxn ang="0">
                  <a:pos x="T2" y="T3"/>
                </a:cxn>
                <a:cxn ang="0">
                  <a:pos x="T4" y="T5"/>
                </a:cxn>
                <a:cxn ang="0">
                  <a:pos x="T6" y="T7"/>
                </a:cxn>
                <a:cxn ang="0">
                  <a:pos x="T8" y="T9"/>
                </a:cxn>
                <a:cxn ang="0">
                  <a:pos x="T10" y="T11"/>
                </a:cxn>
              </a:cxnLst>
              <a:rect l="0" t="0" r="r" b="b"/>
              <a:pathLst>
                <a:path w="78" h="112">
                  <a:moveTo>
                    <a:pt x="10" y="3"/>
                  </a:moveTo>
                  <a:cubicBezTo>
                    <a:pt x="8" y="2"/>
                    <a:pt x="6" y="0"/>
                    <a:pt x="4" y="1"/>
                  </a:cubicBezTo>
                  <a:cubicBezTo>
                    <a:pt x="0" y="3"/>
                    <a:pt x="8" y="11"/>
                    <a:pt x="12" y="7"/>
                  </a:cubicBezTo>
                  <a:cubicBezTo>
                    <a:pt x="77" y="28"/>
                    <a:pt x="56" y="110"/>
                    <a:pt x="56" y="111"/>
                  </a:cubicBezTo>
                  <a:cubicBezTo>
                    <a:pt x="59" y="112"/>
                    <a:pt x="59" y="112"/>
                    <a:pt x="59" y="112"/>
                  </a:cubicBezTo>
                  <a:cubicBezTo>
                    <a:pt x="59" y="111"/>
                    <a:pt x="78" y="24"/>
                    <a:pt x="10" y="3"/>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9" name="Freeform 127">
              <a:extLst>
                <a:ext uri="{FF2B5EF4-FFF2-40B4-BE49-F238E27FC236}">
                  <a16:creationId xmlns="" xmlns:a16="http://schemas.microsoft.com/office/drawing/2014/main" id="{3E9B7079-6113-4F4D-8CA0-6CF571D71861}"/>
                </a:ext>
              </a:extLst>
            </p:cNvPr>
            <p:cNvSpPr>
              <a:spLocks/>
            </p:cNvSpPr>
            <p:nvPr/>
          </p:nvSpPr>
          <p:spPr bwMode="auto">
            <a:xfrm flipH="1">
              <a:off x="1335088" y="5324475"/>
              <a:ext cx="231775" cy="276225"/>
            </a:xfrm>
            <a:custGeom>
              <a:avLst/>
              <a:gdLst>
                <a:gd name="T0" fmla="*/ 10 w 82"/>
                <a:gd name="T1" fmla="*/ 2 h 97"/>
                <a:gd name="T2" fmla="*/ 4 w 82"/>
                <a:gd name="T3" fmla="*/ 1 h 97"/>
                <a:gd name="T4" fmla="*/ 12 w 82"/>
                <a:gd name="T5" fmla="*/ 5 h 97"/>
                <a:gd name="T6" fmla="*/ 79 w 82"/>
                <a:gd name="T7" fmla="*/ 97 h 97"/>
                <a:gd name="T8" fmla="*/ 82 w 82"/>
                <a:gd name="T9" fmla="*/ 97 h 97"/>
                <a:gd name="T10" fmla="*/ 10 w 82"/>
                <a:gd name="T11" fmla="*/ 2 h 97"/>
              </a:gdLst>
              <a:ahLst/>
              <a:cxnLst>
                <a:cxn ang="0">
                  <a:pos x="T0" y="T1"/>
                </a:cxn>
                <a:cxn ang="0">
                  <a:pos x="T2" y="T3"/>
                </a:cxn>
                <a:cxn ang="0">
                  <a:pos x="T4" y="T5"/>
                </a:cxn>
                <a:cxn ang="0">
                  <a:pos x="T6" y="T7"/>
                </a:cxn>
                <a:cxn ang="0">
                  <a:pos x="T8" y="T9"/>
                </a:cxn>
                <a:cxn ang="0">
                  <a:pos x="T10" y="T11"/>
                </a:cxn>
              </a:cxnLst>
              <a:rect l="0" t="0" r="r" b="b"/>
              <a:pathLst>
                <a:path w="82" h="97">
                  <a:moveTo>
                    <a:pt x="10" y="2"/>
                  </a:moveTo>
                  <a:cubicBezTo>
                    <a:pt x="8" y="1"/>
                    <a:pt x="6" y="0"/>
                    <a:pt x="4" y="1"/>
                  </a:cubicBezTo>
                  <a:cubicBezTo>
                    <a:pt x="0" y="4"/>
                    <a:pt x="10" y="10"/>
                    <a:pt x="12" y="5"/>
                  </a:cubicBezTo>
                  <a:cubicBezTo>
                    <a:pt x="81" y="11"/>
                    <a:pt x="79" y="96"/>
                    <a:pt x="79" y="97"/>
                  </a:cubicBezTo>
                  <a:cubicBezTo>
                    <a:pt x="82" y="97"/>
                    <a:pt x="82" y="97"/>
                    <a:pt x="82" y="97"/>
                  </a:cubicBezTo>
                  <a:cubicBezTo>
                    <a:pt x="82" y="96"/>
                    <a:pt x="81" y="7"/>
                    <a:pt x="10" y="2"/>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0" name="Freeform 128">
              <a:extLst>
                <a:ext uri="{FF2B5EF4-FFF2-40B4-BE49-F238E27FC236}">
                  <a16:creationId xmlns="" xmlns:a16="http://schemas.microsoft.com/office/drawing/2014/main" id="{D7C3F70D-2220-4429-B920-D5D5F8E8E8B8}"/>
                </a:ext>
              </a:extLst>
            </p:cNvPr>
            <p:cNvSpPr>
              <a:spLocks/>
            </p:cNvSpPr>
            <p:nvPr/>
          </p:nvSpPr>
          <p:spPr bwMode="auto">
            <a:xfrm flipH="1">
              <a:off x="1368425" y="5367338"/>
              <a:ext cx="255588" cy="276225"/>
            </a:xfrm>
            <a:custGeom>
              <a:avLst/>
              <a:gdLst>
                <a:gd name="T0" fmla="*/ 8 w 90"/>
                <a:gd name="T1" fmla="*/ 10 h 97"/>
                <a:gd name="T2" fmla="*/ 8 w 90"/>
                <a:gd name="T3" fmla="*/ 3 h 97"/>
                <a:gd name="T4" fmla="*/ 10 w 90"/>
                <a:gd name="T5" fmla="*/ 12 h 97"/>
                <a:gd name="T6" fmla="*/ 90 w 90"/>
                <a:gd name="T7" fmla="*/ 94 h 97"/>
                <a:gd name="T8" fmla="*/ 89 w 90"/>
                <a:gd name="T9" fmla="*/ 97 h 97"/>
                <a:gd name="T10" fmla="*/ 8 w 90"/>
                <a:gd name="T11" fmla="*/ 10 h 97"/>
              </a:gdLst>
              <a:ahLst/>
              <a:cxnLst>
                <a:cxn ang="0">
                  <a:pos x="T0" y="T1"/>
                </a:cxn>
                <a:cxn ang="0">
                  <a:pos x="T2" y="T3"/>
                </a:cxn>
                <a:cxn ang="0">
                  <a:pos x="T4" y="T5"/>
                </a:cxn>
                <a:cxn ang="0">
                  <a:pos x="T6" y="T7"/>
                </a:cxn>
                <a:cxn ang="0">
                  <a:pos x="T8" y="T9"/>
                </a:cxn>
                <a:cxn ang="0">
                  <a:pos x="T10" y="T11"/>
                </a:cxn>
              </a:cxnLst>
              <a:rect l="0" t="0" r="r" b="b"/>
              <a:pathLst>
                <a:path w="90" h="97">
                  <a:moveTo>
                    <a:pt x="8" y="10"/>
                  </a:moveTo>
                  <a:cubicBezTo>
                    <a:pt x="7" y="8"/>
                    <a:pt x="6" y="5"/>
                    <a:pt x="8" y="3"/>
                  </a:cubicBezTo>
                  <a:cubicBezTo>
                    <a:pt x="12" y="0"/>
                    <a:pt x="16" y="11"/>
                    <a:pt x="10" y="12"/>
                  </a:cubicBezTo>
                  <a:cubicBezTo>
                    <a:pt x="5" y="81"/>
                    <a:pt x="89" y="94"/>
                    <a:pt x="90" y="94"/>
                  </a:cubicBezTo>
                  <a:cubicBezTo>
                    <a:pt x="89" y="97"/>
                    <a:pt x="89" y="97"/>
                    <a:pt x="89" y="97"/>
                  </a:cubicBezTo>
                  <a:cubicBezTo>
                    <a:pt x="88" y="97"/>
                    <a:pt x="0" y="80"/>
                    <a:pt x="8" y="10"/>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1" name="Freeform 129">
              <a:extLst>
                <a:ext uri="{FF2B5EF4-FFF2-40B4-BE49-F238E27FC236}">
                  <a16:creationId xmlns="" xmlns:a16="http://schemas.microsoft.com/office/drawing/2014/main" id="{8EAB6E34-8426-4423-8366-A4308DC49951}"/>
                </a:ext>
              </a:extLst>
            </p:cNvPr>
            <p:cNvSpPr>
              <a:spLocks/>
            </p:cNvSpPr>
            <p:nvPr/>
          </p:nvSpPr>
          <p:spPr bwMode="auto">
            <a:xfrm flipH="1">
              <a:off x="1443038" y="5440363"/>
              <a:ext cx="176213" cy="174625"/>
            </a:xfrm>
            <a:custGeom>
              <a:avLst/>
              <a:gdLst>
                <a:gd name="T0" fmla="*/ 2 w 62"/>
                <a:gd name="T1" fmla="*/ 6 h 61"/>
                <a:gd name="T2" fmla="*/ 2 w 62"/>
                <a:gd name="T3" fmla="*/ 2 h 61"/>
                <a:gd name="T4" fmla="*/ 4 w 62"/>
                <a:gd name="T5" fmla="*/ 8 h 61"/>
                <a:gd name="T6" fmla="*/ 62 w 62"/>
                <a:gd name="T7" fmla="*/ 59 h 61"/>
                <a:gd name="T8" fmla="*/ 62 w 62"/>
                <a:gd name="T9" fmla="*/ 61 h 61"/>
                <a:gd name="T10" fmla="*/ 2 w 62"/>
                <a:gd name="T11" fmla="*/ 6 h 61"/>
              </a:gdLst>
              <a:ahLst/>
              <a:cxnLst>
                <a:cxn ang="0">
                  <a:pos x="T0" y="T1"/>
                </a:cxn>
                <a:cxn ang="0">
                  <a:pos x="T2" y="T3"/>
                </a:cxn>
                <a:cxn ang="0">
                  <a:pos x="T4" y="T5"/>
                </a:cxn>
                <a:cxn ang="0">
                  <a:pos x="T6" y="T7"/>
                </a:cxn>
                <a:cxn ang="0">
                  <a:pos x="T8" y="T9"/>
                </a:cxn>
                <a:cxn ang="0">
                  <a:pos x="T10" y="T11"/>
                </a:cxn>
              </a:cxnLst>
              <a:rect l="0" t="0" r="r" b="b"/>
              <a:pathLst>
                <a:path w="62" h="61">
                  <a:moveTo>
                    <a:pt x="2" y="6"/>
                  </a:moveTo>
                  <a:cubicBezTo>
                    <a:pt x="1" y="5"/>
                    <a:pt x="0" y="3"/>
                    <a:pt x="2" y="2"/>
                  </a:cubicBezTo>
                  <a:cubicBezTo>
                    <a:pt x="4" y="0"/>
                    <a:pt x="7" y="7"/>
                    <a:pt x="4" y="8"/>
                  </a:cubicBezTo>
                  <a:cubicBezTo>
                    <a:pt x="4" y="55"/>
                    <a:pt x="61" y="59"/>
                    <a:pt x="62" y="59"/>
                  </a:cubicBezTo>
                  <a:cubicBezTo>
                    <a:pt x="62" y="61"/>
                    <a:pt x="62" y="61"/>
                    <a:pt x="62" y="61"/>
                  </a:cubicBezTo>
                  <a:cubicBezTo>
                    <a:pt x="61" y="61"/>
                    <a:pt x="1" y="55"/>
                    <a:pt x="2" y="6"/>
                  </a:cubicBezTo>
                  <a:close/>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2" name="Freeform 130">
              <a:extLst>
                <a:ext uri="{FF2B5EF4-FFF2-40B4-BE49-F238E27FC236}">
                  <a16:creationId xmlns="" xmlns:a16="http://schemas.microsoft.com/office/drawing/2014/main" id="{CB510AAF-3303-4C19-B419-3B10578740BF}"/>
                </a:ext>
              </a:extLst>
            </p:cNvPr>
            <p:cNvSpPr>
              <a:spLocks/>
            </p:cNvSpPr>
            <p:nvPr/>
          </p:nvSpPr>
          <p:spPr bwMode="auto">
            <a:xfrm flipH="1">
              <a:off x="1323975" y="5310188"/>
              <a:ext cx="152400" cy="201613"/>
            </a:xfrm>
            <a:custGeom>
              <a:avLst/>
              <a:gdLst>
                <a:gd name="T0" fmla="*/ 7 w 54"/>
                <a:gd name="T1" fmla="*/ 2 h 71"/>
                <a:gd name="T2" fmla="*/ 3 w 54"/>
                <a:gd name="T3" fmla="*/ 1 h 71"/>
                <a:gd name="T4" fmla="*/ 8 w 54"/>
                <a:gd name="T5" fmla="*/ 4 h 71"/>
                <a:gd name="T6" fmla="*/ 47 w 54"/>
                <a:gd name="T7" fmla="*/ 71 h 71"/>
                <a:gd name="T8" fmla="*/ 50 w 54"/>
                <a:gd name="T9" fmla="*/ 71 h 71"/>
                <a:gd name="T10" fmla="*/ 7 w 54"/>
                <a:gd name="T11" fmla="*/ 2 h 71"/>
              </a:gdLst>
              <a:ahLst/>
              <a:cxnLst>
                <a:cxn ang="0">
                  <a:pos x="T0" y="T1"/>
                </a:cxn>
                <a:cxn ang="0">
                  <a:pos x="T2" y="T3"/>
                </a:cxn>
                <a:cxn ang="0">
                  <a:pos x="T4" y="T5"/>
                </a:cxn>
                <a:cxn ang="0">
                  <a:pos x="T6" y="T7"/>
                </a:cxn>
                <a:cxn ang="0">
                  <a:pos x="T8" y="T9"/>
                </a:cxn>
                <a:cxn ang="0">
                  <a:pos x="T10" y="T11"/>
                </a:cxn>
              </a:cxnLst>
              <a:rect l="0" t="0" r="r" b="b"/>
              <a:pathLst>
                <a:path w="54" h="71">
                  <a:moveTo>
                    <a:pt x="7" y="2"/>
                  </a:moveTo>
                  <a:cubicBezTo>
                    <a:pt x="6" y="1"/>
                    <a:pt x="4" y="0"/>
                    <a:pt x="3" y="1"/>
                  </a:cubicBezTo>
                  <a:cubicBezTo>
                    <a:pt x="0" y="3"/>
                    <a:pt x="6" y="8"/>
                    <a:pt x="8" y="4"/>
                  </a:cubicBezTo>
                  <a:cubicBezTo>
                    <a:pt x="54" y="13"/>
                    <a:pt x="47" y="71"/>
                    <a:pt x="47" y="71"/>
                  </a:cubicBezTo>
                  <a:cubicBezTo>
                    <a:pt x="50" y="71"/>
                    <a:pt x="50" y="71"/>
                    <a:pt x="50" y="71"/>
                  </a:cubicBezTo>
                  <a:cubicBezTo>
                    <a:pt x="50" y="71"/>
                    <a:pt x="54" y="10"/>
                    <a:pt x="7" y="2"/>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3" name="Freeform 131">
              <a:extLst>
                <a:ext uri="{FF2B5EF4-FFF2-40B4-BE49-F238E27FC236}">
                  <a16:creationId xmlns="" xmlns:a16="http://schemas.microsoft.com/office/drawing/2014/main" id="{408038EC-48DC-4F10-9EEE-FCD8D9D7EC29}"/>
                </a:ext>
              </a:extLst>
            </p:cNvPr>
            <p:cNvSpPr>
              <a:spLocks/>
            </p:cNvSpPr>
            <p:nvPr/>
          </p:nvSpPr>
          <p:spPr bwMode="auto">
            <a:xfrm flipH="1">
              <a:off x="1417638" y="5438775"/>
              <a:ext cx="269875" cy="192088"/>
            </a:xfrm>
            <a:custGeom>
              <a:avLst/>
              <a:gdLst>
                <a:gd name="T0" fmla="*/ 3 w 95"/>
                <a:gd name="T1" fmla="*/ 8 h 68"/>
                <a:gd name="T2" fmla="*/ 1 w 95"/>
                <a:gd name="T3" fmla="*/ 3 h 68"/>
                <a:gd name="T4" fmla="*/ 5 w 95"/>
                <a:gd name="T5" fmla="*/ 10 h 68"/>
                <a:gd name="T6" fmla="*/ 94 w 95"/>
                <a:gd name="T7" fmla="*/ 52 h 68"/>
                <a:gd name="T8" fmla="*/ 95 w 95"/>
                <a:gd name="T9" fmla="*/ 55 h 68"/>
                <a:gd name="T10" fmla="*/ 3 w 95"/>
                <a:gd name="T11" fmla="*/ 8 h 68"/>
              </a:gdLst>
              <a:ahLst/>
              <a:cxnLst>
                <a:cxn ang="0">
                  <a:pos x="T0" y="T1"/>
                </a:cxn>
                <a:cxn ang="0">
                  <a:pos x="T2" y="T3"/>
                </a:cxn>
                <a:cxn ang="0">
                  <a:pos x="T4" y="T5"/>
                </a:cxn>
                <a:cxn ang="0">
                  <a:pos x="T6" y="T7"/>
                </a:cxn>
                <a:cxn ang="0">
                  <a:pos x="T8" y="T9"/>
                </a:cxn>
                <a:cxn ang="0">
                  <a:pos x="T10" y="T11"/>
                </a:cxn>
              </a:cxnLst>
              <a:rect l="0" t="0" r="r" b="b"/>
              <a:pathLst>
                <a:path w="95" h="68">
                  <a:moveTo>
                    <a:pt x="3" y="8"/>
                  </a:moveTo>
                  <a:cubicBezTo>
                    <a:pt x="1" y="7"/>
                    <a:pt x="0" y="5"/>
                    <a:pt x="1" y="3"/>
                  </a:cubicBezTo>
                  <a:cubicBezTo>
                    <a:pt x="3" y="0"/>
                    <a:pt x="9" y="7"/>
                    <a:pt x="5" y="10"/>
                  </a:cubicBezTo>
                  <a:cubicBezTo>
                    <a:pt x="22" y="67"/>
                    <a:pt x="93" y="52"/>
                    <a:pt x="94" y="52"/>
                  </a:cubicBezTo>
                  <a:cubicBezTo>
                    <a:pt x="95" y="55"/>
                    <a:pt x="95" y="55"/>
                    <a:pt x="95" y="55"/>
                  </a:cubicBezTo>
                  <a:cubicBezTo>
                    <a:pt x="94" y="55"/>
                    <a:pt x="18" y="68"/>
                    <a:pt x="3" y="8"/>
                  </a:cubicBezTo>
                  <a:close/>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4" name="Freeform 132">
              <a:extLst>
                <a:ext uri="{FF2B5EF4-FFF2-40B4-BE49-F238E27FC236}">
                  <a16:creationId xmlns="" xmlns:a16="http://schemas.microsoft.com/office/drawing/2014/main" id="{3A0662ED-B268-4057-A591-8D3167FDB2BE}"/>
                </a:ext>
              </a:extLst>
            </p:cNvPr>
            <p:cNvSpPr>
              <a:spLocks/>
            </p:cNvSpPr>
            <p:nvPr/>
          </p:nvSpPr>
          <p:spPr bwMode="auto">
            <a:xfrm flipH="1">
              <a:off x="1425575" y="5403850"/>
              <a:ext cx="173038" cy="187325"/>
            </a:xfrm>
            <a:custGeom>
              <a:avLst/>
              <a:gdLst>
                <a:gd name="T0" fmla="*/ 6 w 61"/>
                <a:gd name="T1" fmla="*/ 6 h 66"/>
                <a:gd name="T2" fmla="*/ 6 w 61"/>
                <a:gd name="T3" fmla="*/ 2 h 66"/>
                <a:gd name="T4" fmla="*/ 7 w 61"/>
                <a:gd name="T5" fmla="*/ 8 h 66"/>
                <a:gd name="T6" fmla="*/ 61 w 61"/>
                <a:gd name="T7" fmla="*/ 64 h 66"/>
                <a:gd name="T8" fmla="*/ 60 w 61"/>
                <a:gd name="T9" fmla="*/ 66 h 66"/>
                <a:gd name="T10" fmla="*/ 6 w 61"/>
                <a:gd name="T11" fmla="*/ 6 h 66"/>
              </a:gdLst>
              <a:ahLst/>
              <a:cxnLst>
                <a:cxn ang="0">
                  <a:pos x="T0" y="T1"/>
                </a:cxn>
                <a:cxn ang="0">
                  <a:pos x="T2" y="T3"/>
                </a:cxn>
                <a:cxn ang="0">
                  <a:pos x="T4" y="T5"/>
                </a:cxn>
                <a:cxn ang="0">
                  <a:pos x="T6" y="T7"/>
                </a:cxn>
                <a:cxn ang="0">
                  <a:pos x="T8" y="T9"/>
                </a:cxn>
                <a:cxn ang="0">
                  <a:pos x="T10" y="T11"/>
                </a:cxn>
              </a:cxnLst>
              <a:rect l="0" t="0" r="r" b="b"/>
              <a:pathLst>
                <a:path w="61" h="66">
                  <a:moveTo>
                    <a:pt x="6" y="6"/>
                  </a:moveTo>
                  <a:cubicBezTo>
                    <a:pt x="5" y="4"/>
                    <a:pt x="5" y="3"/>
                    <a:pt x="6" y="2"/>
                  </a:cubicBezTo>
                  <a:cubicBezTo>
                    <a:pt x="8" y="0"/>
                    <a:pt x="11" y="7"/>
                    <a:pt x="7" y="8"/>
                  </a:cubicBezTo>
                  <a:cubicBezTo>
                    <a:pt x="3" y="54"/>
                    <a:pt x="60" y="63"/>
                    <a:pt x="61" y="64"/>
                  </a:cubicBezTo>
                  <a:cubicBezTo>
                    <a:pt x="60" y="66"/>
                    <a:pt x="60" y="66"/>
                    <a:pt x="60" y="66"/>
                  </a:cubicBezTo>
                  <a:cubicBezTo>
                    <a:pt x="60" y="66"/>
                    <a:pt x="0" y="54"/>
                    <a:pt x="6" y="6"/>
                  </a:cubicBezTo>
                  <a:close/>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5" name="Freeform 133">
              <a:extLst>
                <a:ext uri="{FF2B5EF4-FFF2-40B4-BE49-F238E27FC236}">
                  <a16:creationId xmlns="" xmlns:a16="http://schemas.microsoft.com/office/drawing/2014/main" id="{6584EC99-16D6-4660-9D3F-0814987B8256}"/>
                </a:ext>
              </a:extLst>
            </p:cNvPr>
            <p:cNvSpPr>
              <a:spLocks/>
            </p:cNvSpPr>
            <p:nvPr/>
          </p:nvSpPr>
          <p:spPr bwMode="auto">
            <a:xfrm flipH="1">
              <a:off x="1354138" y="5372100"/>
              <a:ext cx="157163" cy="150813"/>
            </a:xfrm>
            <a:custGeom>
              <a:avLst/>
              <a:gdLst>
                <a:gd name="T0" fmla="*/ 6 w 55"/>
                <a:gd name="T1" fmla="*/ 3 h 53"/>
                <a:gd name="T2" fmla="*/ 38 w 55"/>
                <a:gd name="T3" fmla="*/ 22 h 53"/>
                <a:gd name="T4" fmla="*/ 53 w 55"/>
                <a:gd name="T5" fmla="*/ 53 h 53"/>
                <a:gd name="T6" fmla="*/ 55 w 55"/>
                <a:gd name="T7" fmla="*/ 50 h 53"/>
                <a:gd name="T8" fmla="*/ 6 w 55"/>
                <a:gd name="T9" fmla="*/ 2 h 53"/>
                <a:gd name="T10" fmla="*/ 6 w 55"/>
                <a:gd name="T11" fmla="*/ 2 h 53"/>
                <a:gd name="T12" fmla="*/ 2 w 55"/>
                <a:gd name="T13" fmla="*/ 0 h 53"/>
                <a:gd name="T14" fmla="*/ 3 w 55"/>
                <a:gd name="T15" fmla="*/ 4 h 53"/>
                <a:gd name="T16" fmla="*/ 6 w 55"/>
                <a:gd name="T17" fmla="*/ 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5" h="53">
                  <a:moveTo>
                    <a:pt x="6" y="3"/>
                  </a:moveTo>
                  <a:cubicBezTo>
                    <a:pt x="12" y="5"/>
                    <a:pt x="28" y="9"/>
                    <a:pt x="38" y="22"/>
                  </a:cubicBezTo>
                  <a:cubicBezTo>
                    <a:pt x="52" y="39"/>
                    <a:pt x="53" y="53"/>
                    <a:pt x="53" y="53"/>
                  </a:cubicBezTo>
                  <a:cubicBezTo>
                    <a:pt x="55" y="50"/>
                    <a:pt x="55" y="50"/>
                    <a:pt x="55" y="50"/>
                  </a:cubicBezTo>
                  <a:cubicBezTo>
                    <a:pt x="55" y="50"/>
                    <a:pt x="47" y="10"/>
                    <a:pt x="6" y="2"/>
                  </a:cubicBezTo>
                  <a:cubicBezTo>
                    <a:pt x="6" y="2"/>
                    <a:pt x="6" y="2"/>
                    <a:pt x="6" y="2"/>
                  </a:cubicBezTo>
                  <a:cubicBezTo>
                    <a:pt x="5" y="1"/>
                    <a:pt x="4" y="0"/>
                    <a:pt x="2" y="0"/>
                  </a:cubicBezTo>
                  <a:cubicBezTo>
                    <a:pt x="0" y="0"/>
                    <a:pt x="0" y="3"/>
                    <a:pt x="3" y="4"/>
                  </a:cubicBezTo>
                  <a:cubicBezTo>
                    <a:pt x="5" y="5"/>
                    <a:pt x="6" y="4"/>
                    <a:pt x="6" y="3"/>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6" name="Freeform 134">
              <a:extLst>
                <a:ext uri="{FF2B5EF4-FFF2-40B4-BE49-F238E27FC236}">
                  <a16:creationId xmlns="" xmlns:a16="http://schemas.microsoft.com/office/drawing/2014/main" id="{7A19A571-3FBE-43EE-9F57-7A10D2EEC206}"/>
                </a:ext>
              </a:extLst>
            </p:cNvPr>
            <p:cNvSpPr>
              <a:spLocks/>
            </p:cNvSpPr>
            <p:nvPr/>
          </p:nvSpPr>
          <p:spPr bwMode="auto">
            <a:xfrm flipH="1">
              <a:off x="1352550" y="5421313"/>
              <a:ext cx="155575" cy="150813"/>
            </a:xfrm>
            <a:custGeom>
              <a:avLst/>
              <a:gdLst>
                <a:gd name="T0" fmla="*/ 6 w 55"/>
                <a:gd name="T1" fmla="*/ 3 h 53"/>
                <a:gd name="T2" fmla="*/ 38 w 55"/>
                <a:gd name="T3" fmla="*/ 22 h 53"/>
                <a:gd name="T4" fmla="*/ 53 w 55"/>
                <a:gd name="T5" fmla="*/ 53 h 53"/>
                <a:gd name="T6" fmla="*/ 55 w 55"/>
                <a:gd name="T7" fmla="*/ 50 h 53"/>
                <a:gd name="T8" fmla="*/ 6 w 55"/>
                <a:gd name="T9" fmla="*/ 2 h 53"/>
                <a:gd name="T10" fmla="*/ 5 w 55"/>
                <a:gd name="T11" fmla="*/ 2 h 53"/>
                <a:gd name="T12" fmla="*/ 2 w 55"/>
                <a:gd name="T13" fmla="*/ 0 h 53"/>
                <a:gd name="T14" fmla="*/ 3 w 55"/>
                <a:gd name="T15" fmla="*/ 4 h 53"/>
                <a:gd name="T16" fmla="*/ 6 w 55"/>
                <a:gd name="T17" fmla="*/ 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5" h="53">
                  <a:moveTo>
                    <a:pt x="6" y="3"/>
                  </a:moveTo>
                  <a:cubicBezTo>
                    <a:pt x="12" y="5"/>
                    <a:pt x="28" y="9"/>
                    <a:pt x="38" y="22"/>
                  </a:cubicBezTo>
                  <a:cubicBezTo>
                    <a:pt x="51" y="39"/>
                    <a:pt x="53" y="53"/>
                    <a:pt x="53" y="53"/>
                  </a:cubicBezTo>
                  <a:cubicBezTo>
                    <a:pt x="55" y="50"/>
                    <a:pt x="55" y="50"/>
                    <a:pt x="55" y="50"/>
                  </a:cubicBezTo>
                  <a:cubicBezTo>
                    <a:pt x="55" y="50"/>
                    <a:pt x="47" y="10"/>
                    <a:pt x="6" y="2"/>
                  </a:cubicBezTo>
                  <a:cubicBezTo>
                    <a:pt x="5" y="2"/>
                    <a:pt x="5" y="2"/>
                    <a:pt x="5" y="2"/>
                  </a:cubicBezTo>
                  <a:cubicBezTo>
                    <a:pt x="5" y="1"/>
                    <a:pt x="3" y="0"/>
                    <a:pt x="2" y="0"/>
                  </a:cubicBezTo>
                  <a:cubicBezTo>
                    <a:pt x="0" y="0"/>
                    <a:pt x="0" y="3"/>
                    <a:pt x="3" y="4"/>
                  </a:cubicBezTo>
                  <a:cubicBezTo>
                    <a:pt x="5" y="5"/>
                    <a:pt x="6" y="4"/>
                    <a:pt x="6" y="3"/>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7" name="Freeform 135">
              <a:extLst>
                <a:ext uri="{FF2B5EF4-FFF2-40B4-BE49-F238E27FC236}">
                  <a16:creationId xmlns="" xmlns:a16="http://schemas.microsoft.com/office/drawing/2014/main" id="{819D8AE5-2034-418D-8964-EE60113296BF}"/>
                </a:ext>
              </a:extLst>
            </p:cNvPr>
            <p:cNvSpPr>
              <a:spLocks/>
            </p:cNvSpPr>
            <p:nvPr/>
          </p:nvSpPr>
          <p:spPr bwMode="auto">
            <a:xfrm flipH="1">
              <a:off x="1346200" y="5397500"/>
              <a:ext cx="166688" cy="139700"/>
            </a:xfrm>
            <a:custGeom>
              <a:avLst/>
              <a:gdLst>
                <a:gd name="T0" fmla="*/ 6 w 59"/>
                <a:gd name="T1" fmla="*/ 3 h 49"/>
                <a:gd name="T2" fmla="*/ 40 w 59"/>
                <a:gd name="T3" fmla="*/ 20 h 49"/>
                <a:gd name="T4" fmla="*/ 57 w 59"/>
                <a:gd name="T5" fmla="*/ 49 h 49"/>
                <a:gd name="T6" fmla="*/ 59 w 59"/>
                <a:gd name="T7" fmla="*/ 46 h 49"/>
                <a:gd name="T8" fmla="*/ 6 w 59"/>
                <a:gd name="T9" fmla="*/ 2 h 49"/>
                <a:gd name="T10" fmla="*/ 6 w 59"/>
                <a:gd name="T11" fmla="*/ 2 h 49"/>
                <a:gd name="T12" fmla="*/ 2 w 59"/>
                <a:gd name="T13" fmla="*/ 1 h 49"/>
                <a:gd name="T14" fmla="*/ 3 w 59"/>
                <a:gd name="T15" fmla="*/ 5 h 49"/>
                <a:gd name="T16" fmla="*/ 6 w 59"/>
                <a:gd name="T17" fmla="*/ 3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 h="49">
                  <a:moveTo>
                    <a:pt x="6" y="3"/>
                  </a:moveTo>
                  <a:cubicBezTo>
                    <a:pt x="13" y="4"/>
                    <a:pt x="29" y="7"/>
                    <a:pt x="40" y="20"/>
                  </a:cubicBezTo>
                  <a:cubicBezTo>
                    <a:pt x="55" y="36"/>
                    <a:pt x="57" y="49"/>
                    <a:pt x="57" y="49"/>
                  </a:cubicBezTo>
                  <a:cubicBezTo>
                    <a:pt x="59" y="46"/>
                    <a:pt x="59" y="46"/>
                    <a:pt x="59" y="46"/>
                  </a:cubicBezTo>
                  <a:cubicBezTo>
                    <a:pt x="59" y="46"/>
                    <a:pt x="48" y="7"/>
                    <a:pt x="6" y="2"/>
                  </a:cubicBezTo>
                  <a:cubicBezTo>
                    <a:pt x="6" y="2"/>
                    <a:pt x="6" y="2"/>
                    <a:pt x="6" y="2"/>
                  </a:cubicBezTo>
                  <a:cubicBezTo>
                    <a:pt x="5" y="2"/>
                    <a:pt x="4" y="1"/>
                    <a:pt x="2" y="1"/>
                  </a:cubicBezTo>
                  <a:cubicBezTo>
                    <a:pt x="0" y="0"/>
                    <a:pt x="0" y="3"/>
                    <a:pt x="3" y="5"/>
                  </a:cubicBezTo>
                  <a:cubicBezTo>
                    <a:pt x="6" y="5"/>
                    <a:pt x="6" y="4"/>
                    <a:pt x="6" y="3"/>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8" name="Freeform 136">
              <a:extLst>
                <a:ext uri="{FF2B5EF4-FFF2-40B4-BE49-F238E27FC236}">
                  <a16:creationId xmlns="" xmlns:a16="http://schemas.microsoft.com/office/drawing/2014/main" id="{9A7F0882-8AA9-4C7B-85BA-6C953383031F}"/>
                </a:ext>
              </a:extLst>
            </p:cNvPr>
            <p:cNvSpPr>
              <a:spLocks/>
            </p:cNvSpPr>
            <p:nvPr/>
          </p:nvSpPr>
          <p:spPr bwMode="auto">
            <a:xfrm flipH="1">
              <a:off x="1354138" y="5313363"/>
              <a:ext cx="168275" cy="139700"/>
            </a:xfrm>
            <a:custGeom>
              <a:avLst/>
              <a:gdLst>
                <a:gd name="T0" fmla="*/ 6 w 59"/>
                <a:gd name="T1" fmla="*/ 3 h 49"/>
                <a:gd name="T2" fmla="*/ 40 w 59"/>
                <a:gd name="T3" fmla="*/ 20 h 49"/>
                <a:gd name="T4" fmla="*/ 58 w 59"/>
                <a:gd name="T5" fmla="*/ 49 h 49"/>
                <a:gd name="T6" fmla="*/ 59 w 59"/>
                <a:gd name="T7" fmla="*/ 46 h 49"/>
                <a:gd name="T8" fmla="*/ 6 w 59"/>
                <a:gd name="T9" fmla="*/ 2 h 49"/>
                <a:gd name="T10" fmla="*/ 6 w 59"/>
                <a:gd name="T11" fmla="*/ 2 h 49"/>
                <a:gd name="T12" fmla="*/ 2 w 59"/>
                <a:gd name="T13" fmla="*/ 0 h 49"/>
                <a:gd name="T14" fmla="*/ 4 w 59"/>
                <a:gd name="T15" fmla="*/ 5 h 49"/>
                <a:gd name="T16" fmla="*/ 6 w 59"/>
                <a:gd name="T17" fmla="*/ 3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 h="49">
                  <a:moveTo>
                    <a:pt x="6" y="3"/>
                  </a:moveTo>
                  <a:cubicBezTo>
                    <a:pt x="13" y="4"/>
                    <a:pt x="29" y="7"/>
                    <a:pt x="40" y="20"/>
                  </a:cubicBezTo>
                  <a:cubicBezTo>
                    <a:pt x="55" y="36"/>
                    <a:pt x="58" y="49"/>
                    <a:pt x="58" y="49"/>
                  </a:cubicBezTo>
                  <a:cubicBezTo>
                    <a:pt x="59" y="46"/>
                    <a:pt x="59" y="46"/>
                    <a:pt x="59" y="46"/>
                  </a:cubicBezTo>
                  <a:cubicBezTo>
                    <a:pt x="59" y="46"/>
                    <a:pt x="48" y="7"/>
                    <a:pt x="6" y="2"/>
                  </a:cubicBezTo>
                  <a:cubicBezTo>
                    <a:pt x="6" y="2"/>
                    <a:pt x="6" y="2"/>
                    <a:pt x="6" y="2"/>
                  </a:cubicBezTo>
                  <a:cubicBezTo>
                    <a:pt x="5" y="2"/>
                    <a:pt x="4" y="1"/>
                    <a:pt x="2" y="0"/>
                  </a:cubicBezTo>
                  <a:cubicBezTo>
                    <a:pt x="1" y="0"/>
                    <a:pt x="0" y="3"/>
                    <a:pt x="4" y="5"/>
                  </a:cubicBezTo>
                  <a:cubicBezTo>
                    <a:pt x="6" y="5"/>
                    <a:pt x="6" y="4"/>
                    <a:pt x="6" y="3"/>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9" name="Freeform 137">
              <a:extLst>
                <a:ext uri="{FF2B5EF4-FFF2-40B4-BE49-F238E27FC236}">
                  <a16:creationId xmlns="" xmlns:a16="http://schemas.microsoft.com/office/drawing/2014/main" id="{4266C958-DBA4-4251-B95B-1467168A7B1A}"/>
                </a:ext>
              </a:extLst>
            </p:cNvPr>
            <p:cNvSpPr>
              <a:spLocks/>
            </p:cNvSpPr>
            <p:nvPr/>
          </p:nvSpPr>
          <p:spPr bwMode="auto">
            <a:xfrm flipH="1">
              <a:off x="1366838" y="5429250"/>
              <a:ext cx="195263" cy="133350"/>
            </a:xfrm>
            <a:custGeom>
              <a:avLst/>
              <a:gdLst>
                <a:gd name="T0" fmla="*/ 5 w 69"/>
                <a:gd name="T1" fmla="*/ 7 h 47"/>
                <a:gd name="T2" fmla="*/ 34 w 69"/>
                <a:gd name="T3" fmla="*/ 35 h 47"/>
                <a:gd name="T4" fmla="*/ 69 w 69"/>
                <a:gd name="T5" fmla="*/ 42 h 47"/>
                <a:gd name="T6" fmla="*/ 67 w 69"/>
                <a:gd name="T7" fmla="*/ 44 h 47"/>
                <a:gd name="T8" fmla="*/ 4 w 69"/>
                <a:gd name="T9" fmla="*/ 7 h 47"/>
                <a:gd name="T10" fmla="*/ 4 w 69"/>
                <a:gd name="T11" fmla="*/ 7 h 47"/>
                <a:gd name="T12" fmla="*/ 1 w 69"/>
                <a:gd name="T13" fmla="*/ 4 h 47"/>
                <a:gd name="T14" fmla="*/ 6 w 69"/>
                <a:gd name="T15" fmla="*/ 3 h 47"/>
                <a:gd name="T16" fmla="*/ 5 w 69"/>
                <a:gd name="T17"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9" h="47">
                  <a:moveTo>
                    <a:pt x="5" y="7"/>
                  </a:moveTo>
                  <a:cubicBezTo>
                    <a:pt x="9" y="13"/>
                    <a:pt x="18" y="28"/>
                    <a:pt x="34" y="35"/>
                  </a:cubicBezTo>
                  <a:cubicBezTo>
                    <a:pt x="55" y="44"/>
                    <a:pt x="69" y="42"/>
                    <a:pt x="69" y="42"/>
                  </a:cubicBezTo>
                  <a:cubicBezTo>
                    <a:pt x="67" y="44"/>
                    <a:pt x="67" y="44"/>
                    <a:pt x="67" y="44"/>
                  </a:cubicBezTo>
                  <a:cubicBezTo>
                    <a:pt x="67" y="44"/>
                    <a:pt x="24" y="47"/>
                    <a:pt x="4" y="7"/>
                  </a:cubicBezTo>
                  <a:cubicBezTo>
                    <a:pt x="4" y="7"/>
                    <a:pt x="4" y="7"/>
                    <a:pt x="4" y="7"/>
                  </a:cubicBezTo>
                  <a:cubicBezTo>
                    <a:pt x="3" y="6"/>
                    <a:pt x="2" y="5"/>
                    <a:pt x="1" y="4"/>
                  </a:cubicBezTo>
                  <a:cubicBezTo>
                    <a:pt x="0" y="2"/>
                    <a:pt x="3" y="0"/>
                    <a:pt x="6" y="3"/>
                  </a:cubicBezTo>
                  <a:cubicBezTo>
                    <a:pt x="7" y="5"/>
                    <a:pt x="6" y="6"/>
                    <a:pt x="5" y="7"/>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0" name="Freeform 138">
              <a:extLst>
                <a:ext uri="{FF2B5EF4-FFF2-40B4-BE49-F238E27FC236}">
                  <a16:creationId xmlns="" xmlns:a16="http://schemas.microsoft.com/office/drawing/2014/main" id="{35324C8A-920E-4F39-AD39-A10F6A7D29DE}"/>
                </a:ext>
              </a:extLst>
            </p:cNvPr>
            <p:cNvSpPr>
              <a:spLocks/>
            </p:cNvSpPr>
            <p:nvPr/>
          </p:nvSpPr>
          <p:spPr bwMode="auto">
            <a:xfrm flipH="1">
              <a:off x="1377950" y="5575300"/>
              <a:ext cx="285750" cy="122238"/>
            </a:xfrm>
            <a:custGeom>
              <a:avLst/>
              <a:gdLst>
                <a:gd name="T0" fmla="*/ 55 w 101"/>
                <a:gd name="T1" fmla="*/ 4 h 43"/>
                <a:gd name="T2" fmla="*/ 56 w 101"/>
                <a:gd name="T3" fmla="*/ 4 h 43"/>
                <a:gd name="T4" fmla="*/ 56 w 101"/>
                <a:gd name="T5" fmla="*/ 4 h 43"/>
                <a:gd name="T6" fmla="*/ 56 w 101"/>
                <a:gd name="T7" fmla="*/ 4 h 43"/>
                <a:gd name="T8" fmla="*/ 60 w 101"/>
                <a:gd name="T9" fmla="*/ 5 h 43"/>
                <a:gd name="T10" fmla="*/ 101 w 101"/>
                <a:gd name="T11" fmla="*/ 26 h 43"/>
                <a:gd name="T12" fmla="*/ 101 w 101"/>
                <a:gd name="T13" fmla="*/ 29 h 43"/>
                <a:gd name="T14" fmla="*/ 63 w 101"/>
                <a:gd name="T15" fmla="*/ 39 h 43"/>
                <a:gd name="T16" fmla="*/ 31 w 101"/>
                <a:gd name="T17" fmla="*/ 43 h 43"/>
                <a:gd name="T18" fmla="*/ 31 w 101"/>
                <a:gd name="T19" fmla="*/ 43 h 43"/>
                <a:gd name="T20" fmla="*/ 27 w 101"/>
                <a:gd name="T21" fmla="*/ 43 h 43"/>
                <a:gd name="T22" fmla="*/ 27 w 101"/>
                <a:gd name="T23" fmla="*/ 43 h 43"/>
                <a:gd name="T24" fmla="*/ 3 w 101"/>
                <a:gd name="T25" fmla="*/ 37 h 43"/>
                <a:gd name="T26" fmla="*/ 3 w 101"/>
                <a:gd name="T27" fmla="*/ 33 h 43"/>
                <a:gd name="T28" fmla="*/ 6 w 101"/>
                <a:gd name="T29" fmla="*/ 27 h 43"/>
                <a:gd name="T30" fmla="*/ 9 w 101"/>
                <a:gd name="T31" fmla="*/ 21 h 43"/>
                <a:gd name="T32" fmla="*/ 20 w 101"/>
                <a:gd name="T33" fmla="*/ 11 h 43"/>
                <a:gd name="T34" fmla="*/ 20 w 101"/>
                <a:gd name="T35" fmla="*/ 11 h 43"/>
                <a:gd name="T36" fmla="*/ 55 w 101"/>
                <a:gd name="T37" fmla="*/ 4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1" h="43">
                  <a:moveTo>
                    <a:pt x="55" y="4"/>
                  </a:moveTo>
                  <a:cubicBezTo>
                    <a:pt x="56" y="4"/>
                    <a:pt x="56" y="4"/>
                    <a:pt x="56" y="4"/>
                  </a:cubicBezTo>
                  <a:cubicBezTo>
                    <a:pt x="56" y="4"/>
                    <a:pt x="56" y="4"/>
                    <a:pt x="56" y="4"/>
                  </a:cubicBezTo>
                  <a:cubicBezTo>
                    <a:pt x="56" y="4"/>
                    <a:pt x="56" y="4"/>
                    <a:pt x="56" y="4"/>
                  </a:cubicBezTo>
                  <a:cubicBezTo>
                    <a:pt x="57" y="4"/>
                    <a:pt x="59" y="4"/>
                    <a:pt x="60" y="5"/>
                  </a:cubicBezTo>
                  <a:cubicBezTo>
                    <a:pt x="90" y="14"/>
                    <a:pt x="89" y="24"/>
                    <a:pt x="101" y="26"/>
                  </a:cubicBezTo>
                  <a:cubicBezTo>
                    <a:pt x="101" y="29"/>
                    <a:pt x="101" y="29"/>
                    <a:pt x="101" y="29"/>
                  </a:cubicBezTo>
                  <a:cubicBezTo>
                    <a:pt x="101" y="29"/>
                    <a:pt x="82" y="33"/>
                    <a:pt x="63" y="39"/>
                  </a:cubicBezTo>
                  <a:cubicBezTo>
                    <a:pt x="54" y="42"/>
                    <a:pt x="42" y="43"/>
                    <a:pt x="31" y="43"/>
                  </a:cubicBezTo>
                  <a:cubicBezTo>
                    <a:pt x="31" y="43"/>
                    <a:pt x="31" y="43"/>
                    <a:pt x="31" y="43"/>
                  </a:cubicBezTo>
                  <a:cubicBezTo>
                    <a:pt x="29" y="43"/>
                    <a:pt x="28" y="43"/>
                    <a:pt x="27" y="43"/>
                  </a:cubicBezTo>
                  <a:cubicBezTo>
                    <a:pt x="27" y="43"/>
                    <a:pt x="27" y="43"/>
                    <a:pt x="27" y="43"/>
                  </a:cubicBezTo>
                  <a:cubicBezTo>
                    <a:pt x="17" y="42"/>
                    <a:pt x="9" y="40"/>
                    <a:pt x="3" y="37"/>
                  </a:cubicBezTo>
                  <a:cubicBezTo>
                    <a:pt x="3" y="37"/>
                    <a:pt x="0" y="36"/>
                    <a:pt x="3" y="33"/>
                  </a:cubicBezTo>
                  <a:cubicBezTo>
                    <a:pt x="7" y="30"/>
                    <a:pt x="6" y="28"/>
                    <a:pt x="6" y="27"/>
                  </a:cubicBezTo>
                  <a:cubicBezTo>
                    <a:pt x="5" y="25"/>
                    <a:pt x="5" y="25"/>
                    <a:pt x="9" y="21"/>
                  </a:cubicBezTo>
                  <a:cubicBezTo>
                    <a:pt x="10" y="19"/>
                    <a:pt x="14" y="15"/>
                    <a:pt x="20" y="11"/>
                  </a:cubicBezTo>
                  <a:cubicBezTo>
                    <a:pt x="20" y="11"/>
                    <a:pt x="20" y="11"/>
                    <a:pt x="20" y="11"/>
                  </a:cubicBezTo>
                  <a:cubicBezTo>
                    <a:pt x="28" y="5"/>
                    <a:pt x="40" y="0"/>
                    <a:pt x="55" y="4"/>
                  </a:cubicBezTo>
                </a:path>
              </a:pathLst>
            </a:custGeom>
            <a:solidFill>
              <a:srgbClr val="FFDC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1" name="Freeform 139">
              <a:extLst>
                <a:ext uri="{FF2B5EF4-FFF2-40B4-BE49-F238E27FC236}">
                  <a16:creationId xmlns="" xmlns:a16="http://schemas.microsoft.com/office/drawing/2014/main" id="{8EFC960A-CF8D-4CC6-A36D-DC78F941DB3F}"/>
                </a:ext>
              </a:extLst>
            </p:cNvPr>
            <p:cNvSpPr>
              <a:spLocks/>
            </p:cNvSpPr>
            <p:nvPr/>
          </p:nvSpPr>
          <p:spPr bwMode="auto">
            <a:xfrm flipH="1">
              <a:off x="1377950" y="5586413"/>
              <a:ext cx="198438" cy="111125"/>
            </a:xfrm>
            <a:custGeom>
              <a:avLst/>
              <a:gdLst>
                <a:gd name="T0" fmla="*/ 25 w 70"/>
                <a:gd name="T1" fmla="*/ 0 h 39"/>
                <a:gd name="T2" fmla="*/ 29 w 70"/>
                <a:gd name="T3" fmla="*/ 1 h 39"/>
                <a:gd name="T4" fmla="*/ 70 w 70"/>
                <a:gd name="T5" fmla="*/ 22 h 39"/>
                <a:gd name="T6" fmla="*/ 70 w 70"/>
                <a:gd name="T7" fmla="*/ 25 h 39"/>
                <a:gd name="T8" fmla="*/ 32 w 70"/>
                <a:gd name="T9" fmla="*/ 35 h 39"/>
                <a:gd name="T10" fmla="*/ 0 w 70"/>
                <a:gd name="T11" fmla="*/ 39 h 39"/>
                <a:gd name="T12" fmla="*/ 34 w 70"/>
                <a:gd name="T13" fmla="*/ 30 h 39"/>
                <a:gd name="T14" fmla="*/ 29 w 70"/>
                <a:gd name="T15" fmla="*/ 28 h 39"/>
                <a:gd name="T16" fmla="*/ 12 w 70"/>
                <a:gd name="T17" fmla="*/ 27 h 39"/>
                <a:gd name="T18" fmla="*/ 40 w 70"/>
                <a:gd name="T19" fmla="*/ 21 h 39"/>
                <a:gd name="T20" fmla="*/ 19 w 70"/>
                <a:gd name="T21" fmla="*/ 16 h 39"/>
                <a:gd name="T22" fmla="*/ 46 w 70"/>
                <a:gd name="T23" fmla="*/ 11 h 39"/>
                <a:gd name="T24" fmla="*/ 25 w 70"/>
                <a:gd name="T25"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0" h="39">
                  <a:moveTo>
                    <a:pt x="25" y="0"/>
                  </a:moveTo>
                  <a:cubicBezTo>
                    <a:pt x="26" y="0"/>
                    <a:pt x="28" y="0"/>
                    <a:pt x="29" y="1"/>
                  </a:cubicBezTo>
                  <a:cubicBezTo>
                    <a:pt x="59" y="10"/>
                    <a:pt x="58" y="20"/>
                    <a:pt x="70" y="22"/>
                  </a:cubicBezTo>
                  <a:cubicBezTo>
                    <a:pt x="70" y="25"/>
                    <a:pt x="70" y="25"/>
                    <a:pt x="70" y="25"/>
                  </a:cubicBezTo>
                  <a:cubicBezTo>
                    <a:pt x="70" y="25"/>
                    <a:pt x="51" y="29"/>
                    <a:pt x="32" y="35"/>
                  </a:cubicBezTo>
                  <a:cubicBezTo>
                    <a:pt x="23" y="38"/>
                    <a:pt x="11" y="39"/>
                    <a:pt x="0" y="39"/>
                  </a:cubicBezTo>
                  <a:cubicBezTo>
                    <a:pt x="2" y="39"/>
                    <a:pt x="31" y="36"/>
                    <a:pt x="34" y="30"/>
                  </a:cubicBezTo>
                  <a:cubicBezTo>
                    <a:pt x="36" y="27"/>
                    <a:pt x="33" y="28"/>
                    <a:pt x="29" y="28"/>
                  </a:cubicBezTo>
                  <a:cubicBezTo>
                    <a:pt x="24" y="29"/>
                    <a:pt x="19" y="29"/>
                    <a:pt x="12" y="27"/>
                  </a:cubicBezTo>
                  <a:cubicBezTo>
                    <a:pt x="12" y="27"/>
                    <a:pt x="39" y="26"/>
                    <a:pt x="40" y="21"/>
                  </a:cubicBezTo>
                  <a:cubicBezTo>
                    <a:pt x="41" y="17"/>
                    <a:pt x="19" y="16"/>
                    <a:pt x="19" y="16"/>
                  </a:cubicBezTo>
                  <a:cubicBezTo>
                    <a:pt x="19" y="16"/>
                    <a:pt x="47" y="15"/>
                    <a:pt x="46" y="11"/>
                  </a:cubicBezTo>
                  <a:cubicBezTo>
                    <a:pt x="45" y="7"/>
                    <a:pt x="27" y="1"/>
                    <a:pt x="25" y="0"/>
                  </a:cubicBezTo>
                </a:path>
              </a:pathLst>
            </a:custGeom>
            <a:solidFill>
              <a:srgbClr val="F9C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2" name="Freeform 140">
              <a:extLst>
                <a:ext uri="{FF2B5EF4-FFF2-40B4-BE49-F238E27FC236}">
                  <a16:creationId xmlns="" xmlns:a16="http://schemas.microsoft.com/office/drawing/2014/main" id="{44E3DA2C-EF47-4E81-80F0-FEC5C3F51B8F}"/>
                </a:ext>
              </a:extLst>
            </p:cNvPr>
            <p:cNvSpPr>
              <a:spLocks/>
            </p:cNvSpPr>
            <p:nvPr/>
          </p:nvSpPr>
          <p:spPr bwMode="auto">
            <a:xfrm flipH="1">
              <a:off x="1289050" y="5341938"/>
              <a:ext cx="125413" cy="288925"/>
            </a:xfrm>
            <a:custGeom>
              <a:avLst/>
              <a:gdLst>
                <a:gd name="T0" fmla="*/ 30 w 44"/>
                <a:gd name="T1" fmla="*/ 3 h 102"/>
                <a:gd name="T2" fmla="*/ 33 w 44"/>
                <a:gd name="T3" fmla="*/ 3 h 102"/>
                <a:gd name="T4" fmla="*/ 36 w 44"/>
                <a:gd name="T5" fmla="*/ 3 h 102"/>
                <a:gd name="T6" fmla="*/ 42 w 44"/>
                <a:gd name="T7" fmla="*/ 12 h 102"/>
                <a:gd name="T8" fmla="*/ 42 w 44"/>
                <a:gd name="T9" fmla="*/ 12 h 102"/>
                <a:gd name="T10" fmla="*/ 42 w 44"/>
                <a:gd name="T11" fmla="*/ 12 h 102"/>
                <a:gd name="T12" fmla="*/ 44 w 44"/>
                <a:gd name="T13" fmla="*/ 28 h 102"/>
                <a:gd name="T14" fmla="*/ 44 w 44"/>
                <a:gd name="T15" fmla="*/ 30 h 102"/>
                <a:gd name="T16" fmla="*/ 44 w 44"/>
                <a:gd name="T17" fmla="*/ 31 h 102"/>
                <a:gd name="T18" fmla="*/ 44 w 44"/>
                <a:gd name="T19" fmla="*/ 34 h 102"/>
                <a:gd name="T20" fmla="*/ 24 w 44"/>
                <a:gd name="T21" fmla="*/ 102 h 102"/>
                <a:gd name="T22" fmla="*/ 11 w 44"/>
                <a:gd name="T23" fmla="*/ 80 h 102"/>
                <a:gd name="T24" fmla="*/ 10 w 44"/>
                <a:gd name="T25" fmla="*/ 77 h 102"/>
                <a:gd name="T26" fmla="*/ 1 w 44"/>
                <a:gd name="T27" fmla="*/ 40 h 102"/>
                <a:gd name="T28" fmla="*/ 1 w 44"/>
                <a:gd name="T29" fmla="*/ 39 h 102"/>
                <a:gd name="T30" fmla="*/ 1 w 44"/>
                <a:gd name="T31" fmla="*/ 39 h 102"/>
                <a:gd name="T32" fmla="*/ 0 w 44"/>
                <a:gd name="T33" fmla="*/ 34 h 102"/>
                <a:gd name="T34" fmla="*/ 2 w 44"/>
                <a:gd name="T35" fmla="*/ 24 h 102"/>
                <a:gd name="T36" fmla="*/ 11 w 44"/>
                <a:gd name="T37" fmla="*/ 13 h 102"/>
                <a:gd name="T38" fmla="*/ 22 w 44"/>
                <a:gd name="T39" fmla="*/ 4 h 102"/>
                <a:gd name="T40" fmla="*/ 30 w 44"/>
                <a:gd name="T41" fmla="*/ 3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4" h="102">
                  <a:moveTo>
                    <a:pt x="30" y="3"/>
                  </a:moveTo>
                  <a:cubicBezTo>
                    <a:pt x="30" y="5"/>
                    <a:pt x="32" y="4"/>
                    <a:pt x="33" y="3"/>
                  </a:cubicBezTo>
                  <a:cubicBezTo>
                    <a:pt x="34" y="3"/>
                    <a:pt x="35" y="3"/>
                    <a:pt x="36" y="3"/>
                  </a:cubicBezTo>
                  <a:cubicBezTo>
                    <a:pt x="38" y="3"/>
                    <a:pt x="40" y="6"/>
                    <a:pt x="42" y="12"/>
                  </a:cubicBezTo>
                  <a:cubicBezTo>
                    <a:pt x="42" y="12"/>
                    <a:pt x="42" y="12"/>
                    <a:pt x="42" y="12"/>
                  </a:cubicBezTo>
                  <a:cubicBezTo>
                    <a:pt x="42" y="12"/>
                    <a:pt x="42" y="12"/>
                    <a:pt x="42" y="12"/>
                  </a:cubicBezTo>
                  <a:cubicBezTo>
                    <a:pt x="43" y="16"/>
                    <a:pt x="44" y="21"/>
                    <a:pt x="44" y="28"/>
                  </a:cubicBezTo>
                  <a:cubicBezTo>
                    <a:pt x="44" y="29"/>
                    <a:pt x="44" y="29"/>
                    <a:pt x="44" y="30"/>
                  </a:cubicBezTo>
                  <a:cubicBezTo>
                    <a:pt x="44" y="31"/>
                    <a:pt x="44" y="31"/>
                    <a:pt x="44" y="31"/>
                  </a:cubicBezTo>
                  <a:cubicBezTo>
                    <a:pt x="44" y="32"/>
                    <a:pt x="44" y="33"/>
                    <a:pt x="44" y="34"/>
                  </a:cubicBezTo>
                  <a:cubicBezTo>
                    <a:pt x="44" y="53"/>
                    <a:pt x="43" y="88"/>
                    <a:pt x="24" y="102"/>
                  </a:cubicBezTo>
                  <a:cubicBezTo>
                    <a:pt x="11" y="80"/>
                    <a:pt x="11" y="80"/>
                    <a:pt x="11" y="80"/>
                  </a:cubicBezTo>
                  <a:cubicBezTo>
                    <a:pt x="11" y="80"/>
                    <a:pt x="11" y="79"/>
                    <a:pt x="10" y="77"/>
                  </a:cubicBezTo>
                  <a:cubicBezTo>
                    <a:pt x="8" y="71"/>
                    <a:pt x="3" y="53"/>
                    <a:pt x="1" y="40"/>
                  </a:cubicBezTo>
                  <a:cubicBezTo>
                    <a:pt x="1" y="39"/>
                    <a:pt x="1" y="39"/>
                    <a:pt x="1" y="39"/>
                  </a:cubicBezTo>
                  <a:cubicBezTo>
                    <a:pt x="1" y="39"/>
                    <a:pt x="1" y="39"/>
                    <a:pt x="1" y="39"/>
                  </a:cubicBezTo>
                  <a:cubicBezTo>
                    <a:pt x="1" y="37"/>
                    <a:pt x="1" y="36"/>
                    <a:pt x="0" y="34"/>
                  </a:cubicBezTo>
                  <a:cubicBezTo>
                    <a:pt x="0" y="30"/>
                    <a:pt x="1" y="26"/>
                    <a:pt x="2" y="24"/>
                  </a:cubicBezTo>
                  <a:cubicBezTo>
                    <a:pt x="5" y="19"/>
                    <a:pt x="8" y="15"/>
                    <a:pt x="11" y="13"/>
                  </a:cubicBezTo>
                  <a:cubicBezTo>
                    <a:pt x="15" y="9"/>
                    <a:pt x="19" y="6"/>
                    <a:pt x="22" y="4"/>
                  </a:cubicBezTo>
                  <a:cubicBezTo>
                    <a:pt x="26" y="0"/>
                    <a:pt x="29" y="0"/>
                    <a:pt x="30" y="3"/>
                  </a:cubicBezTo>
                </a:path>
              </a:pathLst>
            </a:custGeom>
            <a:solidFill>
              <a:srgbClr val="FFDC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3" name="Freeform 141">
              <a:extLst>
                <a:ext uri="{FF2B5EF4-FFF2-40B4-BE49-F238E27FC236}">
                  <a16:creationId xmlns="" xmlns:a16="http://schemas.microsoft.com/office/drawing/2014/main" id="{1867100C-EBEC-42E4-B76D-750DB5277F14}"/>
                </a:ext>
              </a:extLst>
            </p:cNvPr>
            <p:cNvSpPr>
              <a:spLocks/>
            </p:cNvSpPr>
            <p:nvPr/>
          </p:nvSpPr>
          <p:spPr bwMode="auto">
            <a:xfrm flipH="1">
              <a:off x="1289050" y="5438775"/>
              <a:ext cx="96838" cy="192088"/>
            </a:xfrm>
            <a:custGeom>
              <a:avLst/>
              <a:gdLst>
                <a:gd name="T0" fmla="*/ 8 w 34"/>
                <a:gd name="T1" fmla="*/ 12 h 68"/>
                <a:gd name="T2" fmla="*/ 8 w 34"/>
                <a:gd name="T3" fmla="*/ 5 h 68"/>
                <a:gd name="T4" fmla="*/ 15 w 34"/>
                <a:gd name="T5" fmla="*/ 26 h 68"/>
                <a:gd name="T6" fmla="*/ 20 w 34"/>
                <a:gd name="T7" fmla="*/ 1 h 68"/>
                <a:gd name="T8" fmla="*/ 24 w 34"/>
                <a:gd name="T9" fmla="*/ 31 h 68"/>
                <a:gd name="T10" fmla="*/ 26 w 34"/>
                <a:gd name="T11" fmla="*/ 32 h 68"/>
                <a:gd name="T12" fmla="*/ 34 w 34"/>
                <a:gd name="T13" fmla="*/ 0 h 68"/>
                <a:gd name="T14" fmla="*/ 14 w 34"/>
                <a:gd name="T15" fmla="*/ 68 h 68"/>
                <a:gd name="T16" fmla="*/ 1 w 34"/>
                <a:gd name="T17" fmla="*/ 46 h 68"/>
                <a:gd name="T18" fmla="*/ 0 w 34"/>
                <a:gd name="T19" fmla="*/ 43 h 68"/>
                <a:gd name="T20" fmla="*/ 2 w 34"/>
                <a:gd name="T21" fmla="*/ 42 h 68"/>
                <a:gd name="T22" fmla="*/ 4 w 34"/>
                <a:gd name="T23" fmla="*/ 28 h 68"/>
                <a:gd name="T24" fmla="*/ 8 w 34"/>
                <a:gd name="T25" fmla="*/ 12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 h="68">
                  <a:moveTo>
                    <a:pt x="8" y="12"/>
                  </a:moveTo>
                  <a:cubicBezTo>
                    <a:pt x="8" y="9"/>
                    <a:pt x="8" y="7"/>
                    <a:pt x="8" y="5"/>
                  </a:cubicBezTo>
                  <a:cubicBezTo>
                    <a:pt x="11" y="12"/>
                    <a:pt x="14" y="20"/>
                    <a:pt x="15" y="26"/>
                  </a:cubicBezTo>
                  <a:cubicBezTo>
                    <a:pt x="17" y="39"/>
                    <a:pt x="24" y="16"/>
                    <a:pt x="20" y="1"/>
                  </a:cubicBezTo>
                  <a:cubicBezTo>
                    <a:pt x="20" y="1"/>
                    <a:pt x="26" y="15"/>
                    <a:pt x="24" y="31"/>
                  </a:cubicBezTo>
                  <a:cubicBezTo>
                    <a:pt x="24" y="31"/>
                    <a:pt x="25" y="35"/>
                    <a:pt x="26" y="32"/>
                  </a:cubicBezTo>
                  <a:cubicBezTo>
                    <a:pt x="28" y="29"/>
                    <a:pt x="34" y="11"/>
                    <a:pt x="34" y="0"/>
                  </a:cubicBezTo>
                  <a:cubicBezTo>
                    <a:pt x="34" y="19"/>
                    <a:pt x="33" y="54"/>
                    <a:pt x="14" y="68"/>
                  </a:cubicBezTo>
                  <a:cubicBezTo>
                    <a:pt x="1" y="46"/>
                    <a:pt x="1" y="46"/>
                    <a:pt x="1" y="46"/>
                  </a:cubicBezTo>
                  <a:cubicBezTo>
                    <a:pt x="1" y="46"/>
                    <a:pt x="1" y="45"/>
                    <a:pt x="0" y="43"/>
                  </a:cubicBezTo>
                  <a:cubicBezTo>
                    <a:pt x="2" y="42"/>
                    <a:pt x="2" y="42"/>
                    <a:pt x="2" y="42"/>
                  </a:cubicBezTo>
                  <a:cubicBezTo>
                    <a:pt x="2" y="42"/>
                    <a:pt x="5" y="38"/>
                    <a:pt x="4" y="28"/>
                  </a:cubicBezTo>
                  <a:cubicBezTo>
                    <a:pt x="10" y="41"/>
                    <a:pt x="9" y="25"/>
                    <a:pt x="8" y="12"/>
                  </a:cubicBezTo>
                </a:path>
              </a:pathLst>
            </a:custGeom>
            <a:solidFill>
              <a:srgbClr val="F9C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4" name="Freeform 142">
              <a:extLst>
                <a:ext uri="{FF2B5EF4-FFF2-40B4-BE49-F238E27FC236}">
                  <a16:creationId xmlns="" xmlns:a16="http://schemas.microsoft.com/office/drawing/2014/main" id="{B931B197-A51E-43DB-8108-404A6DCF2F06}"/>
                </a:ext>
              </a:extLst>
            </p:cNvPr>
            <p:cNvSpPr>
              <a:spLocks/>
            </p:cNvSpPr>
            <p:nvPr/>
          </p:nvSpPr>
          <p:spPr bwMode="auto">
            <a:xfrm flipH="1">
              <a:off x="1346200" y="5411788"/>
              <a:ext cx="195263" cy="246063"/>
            </a:xfrm>
            <a:custGeom>
              <a:avLst/>
              <a:gdLst>
                <a:gd name="T0" fmla="*/ 8 w 69"/>
                <a:gd name="T1" fmla="*/ 1 h 86"/>
                <a:gd name="T2" fmla="*/ 32 w 69"/>
                <a:gd name="T3" fmla="*/ 8 h 86"/>
                <a:gd name="T4" fmla="*/ 34 w 69"/>
                <a:gd name="T5" fmla="*/ 8 h 86"/>
                <a:gd name="T6" fmla="*/ 34 w 69"/>
                <a:gd name="T7" fmla="*/ 9 h 86"/>
                <a:gd name="T8" fmla="*/ 36 w 69"/>
                <a:gd name="T9" fmla="*/ 10 h 86"/>
                <a:gd name="T10" fmla="*/ 36 w 69"/>
                <a:gd name="T11" fmla="*/ 10 h 86"/>
                <a:gd name="T12" fmla="*/ 43 w 69"/>
                <a:gd name="T13" fmla="*/ 18 h 86"/>
                <a:gd name="T14" fmla="*/ 53 w 69"/>
                <a:gd name="T15" fmla="*/ 33 h 86"/>
                <a:gd name="T16" fmla="*/ 53 w 69"/>
                <a:gd name="T17" fmla="*/ 33 h 86"/>
                <a:gd name="T18" fmla="*/ 53 w 69"/>
                <a:gd name="T19" fmla="*/ 34 h 86"/>
                <a:gd name="T20" fmla="*/ 69 w 69"/>
                <a:gd name="T21" fmla="*/ 77 h 86"/>
                <a:gd name="T22" fmla="*/ 58 w 69"/>
                <a:gd name="T23" fmla="*/ 86 h 86"/>
                <a:gd name="T24" fmla="*/ 21 w 69"/>
                <a:gd name="T25" fmla="*/ 69 h 86"/>
                <a:gd name="T26" fmla="*/ 9 w 69"/>
                <a:gd name="T27" fmla="*/ 45 h 86"/>
                <a:gd name="T28" fmla="*/ 9 w 69"/>
                <a:gd name="T29" fmla="*/ 45 h 86"/>
                <a:gd name="T30" fmla="*/ 6 w 69"/>
                <a:gd name="T31" fmla="*/ 35 h 86"/>
                <a:gd name="T32" fmla="*/ 3 w 69"/>
                <a:gd name="T33" fmla="*/ 24 h 86"/>
                <a:gd name="T34" fmla="*/ 3 w 69"/>
                <a:gd name="T35" fmla="*/ 11 h 86"/>
                <a:gd name="T36" fmla="*/ 8 w 69"/>
                <a:gd name="T37" fmla="*/ 9 h 86"/>
                <a:gd name="T38" fmla="*/ 8 w 69"/>
                <a:gd name="T39" fmla="*/ 1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9" h="86">
                  <a:moveTo>
                    <a:pt x="8" y="1"/>
                  </a:moveTo>
                  <a:cubicBezTo>
                    <a:pt x="9" y="0"/>
                    <a:pt x="22" y="1"/>
                    <a:pt x="32" y="8"/>
                  </a:cubicBezTo>
                  <a:cubicBezTo>
                    <a:pt x="33" y="8"/>
                    <a:pt x="33" y="8"/>
                    <a:pt x="34" y="8"/>
                  </a:cubicBezTo>
                  <a:cubicBezTo>
                    <a:pt x="34" y="9"/>
                    <a:pt x="34" y="9"/>
                    <a:pt x="34" y="9"/>
                  </a:cubicBezTo>
                  <a:cubicBezTo>
                    <a:pt x="35" y="9"/>
                    <a:pt x="35" y="9"/>
                    <a:pt x="36" y="10"/>
                  </a:cubicBezTo>
                  <a:cubicBezTo>
                    <a:pt x="36" y="10"/>
                    <a:pt x="36" y="10"/>
                    <a:pt x="36" y="10"/>
                  </a:cubicBezTo>
                  <a:cubicBezTo>
                    <a:pt x="39" y="12"/>
                    <a:pt x="41" y="15"/>
                    <a:pt x="43" y="18"/>
                  </a:cubicBezTo>
                  <a:cubicBezTo>
                    <a:pt x="47" y="23"/>
                    <a:pt x="50" y="28"/>
                    <a:pt x="53" y="33"/>
                  </a:cubicBezTo>
                  <a:cubicBezTo>
                    <a:pt x="53" y="33"/>
                    <a:pt x="53" y="33"/>
                    <a:pt x="53" y="33"/>
                  </a:cubicBezTo>
                  <a:cubicBezTo>
                    <a:pt x="53" y="33"/>
                    <a:pt x="53" y="34"/>
                    <a:pt x="53" y="34"/>
                  </a:cubicBezTo>
                  <a:cubicBezTo>
                    <a:pt x="66" y="58"/>
                    <a:pt x="69" y="77"/>
                    <a:pt x="69" y="77"/>
                  </a:cubicBezTo>
                  <a:cubicBezTo>
                    <a:pt x="58" y="86"/>
                    <a:pt x="58" y="86"/>
                    <a:pt x="58" y="86"/>
                  </a:cubicBezTo>
                  <a:cubicBezTo>
                    <a:pt x="58" y="86"/>
                    <a:pt x="33" y="81"/>
                    <a:pt x="21" y="69"/>
                  </a:cubicBezTo>
                  <a:cubicBezTo>
                    <a:pt x="15" y="62"/>
                    <a:pt x="11" y="53"/>
                    <a:pt x="9" y="45"/>
                  </a:cubicBezTo>
                  <a:cubicBezTo>
                    <a:pt x="9" y="45"/>
                    <a:pt x="9" y="45"/>
                    <a:pt x="9" y="45"/>
                  </a:cubicBezTo>
                  <a:cubicBezTo>
                    <a:pt x="8" y="41"/>
                    <a:pt x="7" y="38"/>
                    <a:pt x="6" y="35"/>
                  </a:cubicBezTo>
                  <a:cubicBezTo>
                    <a:pt x="5" y="30"/>
                    <a:pt x="4" y="26"/>
                    <a:pt x="3" y="24"/>
                  </a:cubicBezTo>
                  <a:cubicBezTo>
                    <a:pt x="0" y="14"/>
                    <a:pt x="1" y="12"/>
                    <a:pt x="3" y="11"/>
                  </a:cubicBezTo>
                  <a:cubicBezTo>
                    <a:pt x="5" y="9"/>
                    <a:pt x="7" y="9"/>
                    <a:pt x="8" y="9"/>
                  </a:cubicBezTo>
                  <a:cubicBezTo>
                    <a:pt x="9" y="9"/>
                    <a:pt x="6" y="3"/>
                    <a:pt x="8" y="1"/>
                  </a:cubicBezTo>
                </a:path>
              </a:pathLst>
            </a:custGeom>
            <a:solidFill>
              <a:srgbClr val="FFDC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5" name="Freeform 143">
              <a:extLst>
                <a:ext uri="{FF2B5EF4-FFF2-40B4-BE49-F238E27FC236}">
                  <a16:creationId xmlns="" xmlns:a16="http://schemas.microsoft.com/office/drawing/2014/main" id="{91D15EF8-114B-49E5-9A3F-627BBF1AF310}"/>
                </a:ext>
              </a:extLst>
            </p:cNvPr>
            <p:cNvSpPr>
              <a:spLocks/>
            </p:cNvSpPr>
            <p:nvPr/>
          </p:nvSpPr>
          <p:spPr bwMode="auto">
            <a:xfrm flipH="1">
              <a:off x="1346200" y="5508625"/>
              <a:ext cx="169863" cy="149225"/>
            </a:xfrm>
            <a:custGeom>
              <a:avLst/>
              <a:gdLst>
                <a:gd name="T0" fmla="*/ 52 w 60"/>
                <a:gd name="T1" fmla="*/ 22 h 52"/>
                <a:gd name="T2" fmla="*/ 44 w 60"/>
                <a:gd name="T3" fmla="*/ 0 h 52"/>
                <a:gd name="T4" fmla="*/ 60 w 60"/>
                <a:gd name="T5" fmla="*/ 43 h 52"/>
                <a:gd name="T6" fmla="*/ 49 w 60"/>
                <a:gd name="T7" fmla="*/ 52 h 52"/>
                <a:gd name="T8" fmla="*/ 12 w 60"/>
                <a:gd name="T9" fmla="*/ 35 h 52"/>
                <a:gd name="T10" fmla="*/ 0 w 60"/>
                <a:gd name="T11" fmla="*/ 11 h 52"/>
                <a:gd name="T12" fmla="*/ 26 w 60"/>
                <a:gd name="T13" fmla="*/ 37 h 52"/>
                <a:gd name="T14" fmla="*/ 29 w 60"/>
                <a:gd name="T15" fmla="*/ 34 h 52"/>
                <a:gd name="T16" fmla="*/ 15 w 60"/>
                <a:gd name="T17" fmla="*/ 13 h 52"/>
                <a:gd name="T18" fmla="*/ 34 w 60"/>
                <a:gd name="T19" fmla="*/ 31 h 52"/>
                <a:gd name="T20" fmla="*/ 20 w 60"/>
                <a:gd name="T21" fmla="*/ 1 h 52"/>
                <a:gd name="T22" fmla="*/ 39 w 60"/>
                <a:gd name="T23" fmla="*/ 19 h 52"/>
                <a:gd name="T24" fmla="*/ 35 w 60"/>
                <a:gd name="T25" fmla="*/ 1 h 52"/>
                <a:gd name="T26" fmla="*/ 50 w 60"/>
                <a:gd name="T27" fmla="*/ 21 h 52"/>
                <a:gd name="T28" fmla="*/ 52 w 60"/>
                <a:gd name="T29" fmla="*/ 2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0" h="52">
                  <a:moveTo>
                    <a:pt x="52" y="22"/>
                  </a:moveTo>
                  <a:cubicBezTo>
                    <a:pt x="52" y="20"/>
                    <a:pt x="47" y="6"/>
                    <a:pt x="44" y="0"/>
                  </a:cubicBezTo>
                  <a:cubicBezTo>
                    <a:pt x="57" y="24"/>
                    <a:pt x="60" y="43"/>
                    <a:pt x="60" y="43"/>
                  </a:cubicBezTo>
                  <a:cubicBezTo>
                    <a:pt x="49" y="52"/>
                    <a:pt x="49" y="52"/>
                    <a:pt x="49" y="52"/>
                  </a:cubicBezTo>
                  <a:cubicBezTo>
                    <a:pt x="49" y="52"/>
                    <a:pt x="24" y="47"/>
                    <a:pt x="12" y="35"/>
                  </a:cubicBezTo>
                  <a:cubicBezTo>
                    <a:pt x="6" y="28"/>
                    <a:pt x="2" y="19"/>
                    <a:pt x="0" y="11"/>
                  </a:cubicBezTo>
                  <a:cubicBezTo>
                    <a:pt x="2" y="15"/>
                    <a:pt x="11" y="34"/>
                    <a:pt x="26" y="37"/>
                  </a:cubicBezTo>
                  <a:cubicBezTo>
                    <a:pt x="26" y="37"/>
                    <a:pt x="30" y="37"/>
                    <a:pt x="29" y="34"/>
                  </a:cubicBezTo>
                  <a:cubicBezTo>
                    <a:pt x="27" y="32"/>
                    <a:pt x="17" y="23"/>
                    <a:pt x="15" y="13"/>
                  </a:cubicBezTo>
                  <a:cubicBezTo>
                    <a:pt x="15" y="13"/>
                    <a:pt x="30" y="34"/>
                    <a:pt x="34" y="31"/>
                  </a:cubicBezTo>
                  <a:cubicBezTo>
                    <a:pt x="38" y="27"/>
                    <a:pt x="25" y="6"/>
                    <a:pt x="20" y="1"/>
                  </a:cubicBezTo>
                  <a:cubicBezTo>
                    <a:pt x="22" y="3"/>
                    <a:pt x="34" y="11"/>
                    <a:pt x="39" y="19"/>
                  </a:cubicBezTo>
                  <a:cubicBezTo>
                    <a:pt x="45" y="27"/>
                    <a:pt x="42" y="8"/>
                    <a:pt x="35" y="1"/>
                  </a:cubicBezTo>
                  <a:cubicBezTo>
                    <a:pt x="35" y="1"/>
                    <a:pt x="47" y="10"/>
                    <a:pt x="50" y="21"/>
                  </a:cubicBezTo>
                  <a:cubicBezTo>
                    <a:pt x="50" y="21"/>
                    <a:pt x="51" y="23"/>
                    <a:pt x="52" y="22"/>
                  </a:cubicBezTo>
                </a:path>
              </a:pathLst>
            </a:custGeom>
            <a:solidFill>
              <a:srgbClr val="F9C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6" name="Rectangle 144">
              <a:extLst>
                <a:ext uri="{FF2B5EF4-FFF2-40B4-BE49-F238E27FC236}">
                  <a16:creationId xmlns="" xmlns:a16="http://schemas.microsoft.com/office/drawing/2014/main" id="{5965DC74-1C5F-4895-A3B4-5E381BD57003}"/>
                </a:ext>
              </a:extLst>
            </p:cNvPr>
            <p:cNvSpPr>
              <a:spLocks noChangeArrowheads="1"/>
            </p:cNvSpPr>
            <p:nvPr/>
          </p:nvSpPr>
          <p:spPr bwMode="auto">
            <a:xfrm flipH="1">
              <a:off x="1544638" y="5605463"/>
              <a:ext cx="104775" cy="74613"/>
            </a:xfrm>
            <a:prstGeom prst="rect">
              <a:avLst/>
            </a:prstGeom>
            <a:solidFill>
              <a:srgbClr val="FFE5F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7" name="Freeform 145">
              <a:extLst>
                <a:ext uri="{FF2B5EF4-FFF2-40B4-BE49-F238E27FC236}">
                  <a16:creationId xmlns="" xmlns:a16="http://schemas.microsoft.com/office/drawing/2014/main" id="{30A1B357-064C-4745-BE47-DA3C5C7CABE8}"/>
                </a:ext>
              </a:extLst>
            </p:cNvPr>
            <p:cNvSpPr>
              <a:spLocks/>
            </p:cNvSpPr>
            <p:nvPr/>
          </p:nvSpPr>
          <p:spPr bwMode="auto">
            <a:xfrm flipH="1">
              <a:off x="1465263" y="5472113"/>
              <a:ext cx="3175" cy="6350"/>
            </a:xfrm>
            <a:custGeom>
              <a:avLst/>
              <a:gdLst>
                <a:gd name="T0" fmla="*/ 1 w 1"/>
                <a:gd name="T1" fmla="*/ 2 h 2"/>
                <a:gd name="T2" fmla="*/ 0 w 1"/>
                <a:gd name="T3" fmla="*/ 0 h 2"/>
                <a:gd name="T4" fmla="*/ 1 w 1"/>
                <a:gd name="T5" fmla="*/ 2 h 2"/>
              </a:gdLst>
              <a:ahLst/>
              <a:cxnLst>
                <a:cxn ang="0">
                  <a:pos x="T0" y="T1"/>
                </a:cxn>
                <a:cxn ang="0">
                  <a:pos x="T2" y="T3"/>
                </a:cxn>
                <a:cxn ang="0">
                  <a:pos x="T4" y="T5"/>
                </a:cxn>
              </a:cxnLst>
              <a:rect l="0" t="0" r="r" b="b"/>
              <a:pathLst>
                <a:path w="1" h="2">
                  <a:moveTo>
                    <a:pt x="1" y="2"/>
                  </a:moveTo>
                  <a:cubicBezTo>
                    <a:pt x="1" y="1"/>
                    <a:pt x="0" y="1"/>
                    <a:pt x="0" y="0"/>
                  </a:cubicBezTo>
                  <a:cubicBezTo>
                    <a:pt x="1" y="1"/>
                    <a:pt x="1" y="2"/>
                    <a:pt x="1"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8" name="Freeform 146">
              <a:extLst>
                <a:ext uri="{FF2B5EF4-FFF2-40B4-BE49-F238E27FC236}">
                  <a16:creationId xmlns="" xmlns:a16="http://schemas.microsoft.com/office/drawing/2014/main" id="{E1C038DB-7CCA-4938-B0B0-F28BA925B660}"/>
                </a:ext>
              </a:extLst>
            </p:cNvPr>
            <p:cNvSpPr>
              <a:spLocks/>
            </p:cNvSpPr>
            <p:nvPr/>
          </p:nvSpPr>
          <p:spPr bwMode="auto">
            <a:xfrm flipH="1">
              <a:off x="1439863" y="5435600"/>
              <a:ext cx="6350" cy="4763"/>
            </a:xfrm>
            <a:custGeom>
              <a:avLst/>
              <a:gdLst>
                <a:gd name="T0" fmla="*/ 0 w 2"/>
                <a:gd name="T1" fmla="*/ 1 h 2"/>
                <a:gd name="T2" fmla="*/ 0 w 2"/>
                <a:gd name="T3" fmla="*/ 0 h 2"/>
                <a:gd name="T4" fmla="*/ 2 w 2"/>
                <a:gd name="T5" fmla="*/ 2 h 2"/>
                <a:gd name="T6" fmla="*/ 2 w 2"/>
                <a:gd name="T7" fmla="*/ 2 h 2"/>
                <a:gd name="T8" fmla="*/ 2 w 2"/>
                <a:gd name="T9" fmla="*/ 2 h 2"/>
                <a:gd name="T10" fmla="*/ 0 w 2"/>
                <a:gd name="T11" fmla="*/ 1 h 2"/>
              </a:gdLst>
              <a:ahLst/>
              <a:cxnLst>
                <a:cxn ang="0">
                  <a:pos x="T0" y="T1"/>
                </a:cxn>
                <a:cxn ang="0">
                  <a:pos x="T2" y="T3"/>
                </a:cxn>
                <a:cxn ang="0">
                  <a:pos x="T4" y="T5"/>
                </a:cxn>
                <a:cxn ang="0">
                  <a:pos x="T6" y="T7"/>
                </a:cxn>
                <a:cxn ang="0">
                  <a:pos x="T8" y="T9"/>
                </a:cxn>
                <a:cxn ang="0">
                  <a:pos x="T10" y="T11"/>
                </a:cxn>
              </a:cxnLst>
              <a:rect l="0" t="0" r="r" b="b"/>
              <a:pathLst>
                <a:path w="2" h="2">
                  <a:moveTo>
                    <a:pt x="0" y="1"/>
                  </a:moveTo>
                  <a:cubicBezTo>
                    <a:pt x="0" y="1"/>
                    <a:pt x="0" y="1"/>
                    <a:pt x="0" y="0"/>
                  </a:cubicBezTo>
                  <a:cubicBezTo>
                    <a:pt x="1" y="1"/>
                    <a:pt x="1" y="1"/>
                    <a:pt x="2" y="2"/>
                  </a:cubicBezTo>
                  <a:cubicBezTo>
                    <a:pt x="2" y="2"/>
                    <a:pt x="2" y="2"/>
                    <a:pt x="2" y="2"/>
                  </a:cubicBezTo>
                  <a:cubicBezTo>
                    <a:pt x="2" y="2"/>
                    <a:pt x="2" y="2"/>
                    <a:pt x="2" y="2"/>
                  </a:cubicBezTo>
                  <a:cubicBezTo>
                    <a:pt x="2" y="2"/>
                    <a:pt x="1" y="1"/>
                    <a:pt x="0" y="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9" name="Freeform 147">
              <a:extLst>
                <a:ext uri="{FF2B5EF4-FFF2-40B4-BE49-F238E27FC236}">
                  <a16:creationId xmlns="" xmlns:a16="http://schemas.microsoft.com/office/drawing/2014/main" id="{E8418A3C-98B7-4EEF-8566-3C12AF042C8B}"/>
                </a:ext>
              </a:extLst>
            </p:cNvPr>
            <p:cNvSpPr>
              <a:spLocks/>
            </p:cNvSpPr>
            <p:nvPr/>
          </p:nvSpPr>
          <p:spPr bwMode="auto">
            <a:xfrm flipH="1">
              <a:off x="1450975" y="5414963"/>
              <a:ext cx="88900" cy="96838"/>
            </a:xfrm>
            <a:custGeom>
              <a:avLst/>
              <a:gdLst>
                <a:gd name="T0" fmla="*/ 9 w 31"/>
                <a:gd name="T1" fmla="*/ 0 h 34"/>
                <a:gd name="T2" fmla="*/ 7 w 31"/>
                <a:gd name="T3" fmla="*/ 0 h 34"/>
                <a:gd name="T4" fmla="*/ 7 w 31"/>
                <a:gd name="T5" fmla="*/ 0 h 34"/>
                <a:gd name="T6" fmla="*/ 7 w 31"/>
                <a:gd name="T7" fmla="*/ 1 h 34"/>
                <a:gd name="T8" fmla="*/ 6 w 31"/>
                <a:gd name="T9" fmla="*/ 2 h 34"/>
                <a:gd name="T10" fmla="*/ 7 w 31"/>
                <a:gd name="T11" fmla="*/ 7 h 34"/>
                <a:gd name="T12" fmla="*/ 7 w 31"/>
                <a:gd name="T13" fmla="*/ 8 h 34"/>
                <a:gd name="T14" fmla="*/ 6 w 31"/>
                <a:gd name="T15" fmla="*/ 8 h 34"/>
                <a:gd name="T16" fmla="*/ 5 w 31"/>
                <a:gd name="T17" fmla="*/ 9 h 34"/>
                <a:gd name="T18" fmla="*/ 2 w 31"/>
                <a:gd name="T19" fmla="*/ 10 h 34"/>
                <a:gd name="T20" fmla="*/ 0 w 31"/>
                <a:gd name="T21" fmla="*/ 13 h 34"/>
                <a:gd name="T22" fmla="*/ 2 w 31"/>
                <a:gd name="T23" fmla="*/ 23 h 34"/>
                <a:gd name="T24" fmla="*/ 5 w 31"/>
                <a:gd name="T25" fmla="*/ 34 h 34"/>
                <a:gd name="T26" fmla="*/ 7 w 31"/>
                <a:gd name="T27" fmla="*/ 15 h 34"/>
                <a:gd name="T28" fmla="*/ 7 w 31"/>
                <a:gd name="T29" fmla="*/ 15 h 34"/>
                <a:gd name="T30" fmla="*/ 16 w 31"/>
                <a:gd name="T31" fmla="*/ 29 h 34"/>
                <a:gd name="T32" fmla="*/ 14 w 31"/>
                <a:gd name="T33" fmla="*/ 11 h 34"/>
                <a:gd name="T34" fmla="*/ 15 w 31"/>
                <a:gd name="T35" fmla="*/ 11 h 34"/>
                <a:gd name="T36" fmla="*/ 25 w 31"/>
                <a:gd name="T37" fmla="*/ 19 h 34"/>
                <a:gd name="T38" fmla="*/ 19 w 31"/>
                <a:gd name="T39" fmla="*/ 8 h 34"/>
                <a:gd name="T40" fmla="*/ 23 w 31"/>
                <a:gd name="T41" fmla="*/ 5 h 34"/>
                <a:gd name="T42" fmla="*/ 31 w 31"/>
                <a:gd name="T43" fmla="*/ 7 h 34"/>
                <a:gd name="T44" fmla="*/ 29 w 31"/>
                <a:gd name="T45" fmla="*/ 6 h 34"/>
                <a:gd name="T46" fmla="*/ 28 w 31"/>
                <a:gd name="T47" fmla="*/ 5 h 34"/>
                <a:gd name="T48" fmla="*/ 9 w 31"/>
                <a:gd name="T4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1" h="34">
                  <a:moveTo>
                    <a:pt x="9" y="0"/>
                  </a:moveTo>
                  <a:cubicBezTo>
                    <a:pt x="8" y="0"/>
                    <a:pt x="8" y="0"/>
                    <a:pt x="7" y="0"/>
                  </a:cubicBezTo>
                  <a:cubicBezTo>
                    <a:pt x="7" y="0"/>
                    <a:pt x="7" y="0"/>
                    <a:pt x="7" y="0"/>
                  </a:cubicBezTo>
                  <a:cubicBezTo>
                    <a:pt x="7" y="0"/>
                    <a:pt x="7" y="0"/>
                    <a:pt x="7" y="1"/>
                  </a:cubicBezTo>
                  <a:cubicBezTo>
                    <a:pt x="7" y="1"/>
                    <a:pt x="6" y="2"/>
                    <a:pt x="6" y="2"/>
                  </a:cubicBezTo>
                  <a:cubicBezTo>
                    <a:pt x="6" y="4"/>
                    <a:pt x="7" y="6"/>
                    <a:pt x="7" y="7"/>
                  </a:cubicBezTo>
                  <a:cubicBezTo>
                    <a:pt x="7" y="8"/>
                    <a:pt x="7" y="8"/>
                    <a:pt x="7" y="8"/>
                  </a:cubicBezTo>
                  <a:cubicBezTo>
                    <a:pt x="7" y="8"/>
                    <a:pt x="6" y="8"/>
                    <a:pt x="6" y="8"/>
                  </a:cubicBezTo>
                  <a:cubicBezTo>
                    <a:pt x="5" y="8"/>
                    <a:pt x="5" y="8"/>
                    <a:pt x="5" y="9"/>
                  </a:cubicBezTo>
                  <a:cubicBezTo>
                    <a:pt x="4" y="9"/>
                    <a:pt x="3" y="9"/>
                    <a:pt x="2" y="10"/>
                  </a:cubicBezTo>
                  <a:cubicBezTo>
                    <a:pt x="1" y="11"/>
                    <a:pt x="0" y="11"/>
                    <a:pt x="0" y="13"/>
                  </a:cubicBezTo>
                  <a:cubicBezTo>
                    <a:pt x="0" y="15"/>
                    <a:pt x="1" y="18"/>
                    <a:pt x="2" y="23"/>
                  </a:cubicBezTo>
                  <a:cubicBezTo>
                    <a:pt x="3" y="25"/>
                    <a:pt x="4" y="29"/>
                    <a:pt x="5" y="34"/>
                  </a:cubicBezTo>
                  <a:cubicBezTo>
                    <a:pt x="5" y="34"/>
                    <a:pt x="3" y="18"/>
                    <a:pt x="7" y="15"/>
                  </a:cubicBezTo>
                  <a:cubicBezTo>
                    <a:pt x="7" y="15"/>
                    <a:pt x="7" y="15"/>
                    <a:pt x="7" y="15"/>
                  </a:cubicBezTo>
                  <a:cubicBezTo>
                    <a:pt x="11" y="15"/>
                    <a:pt x="16" y="29"/>
                    <a:pt x="16" y="29"/>
                  </a:cubicBezTo>
                  <a:cubicBezTo>
                    <a:pt x="16" y="29"/>
                    <a:pt x="12" y="13"/>
                    <a:pt x="14" y="11"/>
                  </a:cubicBezTo>
                  <a:cubicBezTo>
                    <a:pt x="14" y="11"/>
                    <a:pt x="15" y="11"/>
                    <a:pt x="15" y="11"/>
                  </a:cubicBezTo>
                  <a:cubicBezTo>
                    <a:pt x="17" y="11"/>
                    <a:pt x="22" y="15"/>
                    <a:pt x="25" y="19"/>
                  </a:cubicBezTo>
                  <a:cubicBezTo>
                    <a:pt x="23" y="16"/>
                    <a:pt x="21" y="11"/>
                    <a:pt x="19" y="8"/>
                  </a:cubicBezTo>
                  <a:cubicBezTo>
                    <a:pt x="18" y="6"/>
                    <a:pt x="20" y="5"/>
                    <a:pt x="23" y="5"/>
                  </a:cubicBezTo>
                  <a:cubicBezTo>
                    <a:pt x="26" y="5"/>
                    <a:pt x="29" y="5"/>
                    <a:pt x="31" y="7"/>
                  </a:cubicBezTo>
                  <a:cubicBezTo>
                    <a:pt x="31" y="6"/>
                    <a:pt x="30" y="6"/>
                    <a:pt x="29" y="6"/>
                  </a:cubicBezTo>
                  <a:cubicBezTo>
                    <a:pt x="29" y="5"/>
                    <a:pt x="28" y="5"/>
                    <a:pt x="28" y="5"/>
                  </a:cubicBezTo>
                  <a:cubicBezTo>
                    <a:pt x="20" y="1"/>
                    <a:pt x="13" y="0"/>
                    <a:pt x="9" y="0"/>
                  </a:cubicBezTo>
                </a:path>
              </a:pathLst>
            </a:custGeom>
            <a:solidFill>
              <a:srgbClr val="FFE5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0" name="Freeform 148">
              <a:extLst>
                <a:ext uri="{FF2B5EF4-FFF2-40B4-BE49-F238E27FC236}">
                  <a16:creationId xmlns="" xmlns:a16="http://schemas.microsoft.com/office/drawing/2014/main" id="{FDC26E62-2E0F-41C3-89B6-D191CDD9DBEC}"/>
                </a:ext>
              </a:extLst>
            </p:cNvPr>
            <p:cNvSpPr>
              <a:spLocks/>
            </p:cNvSpPr>
            <p:nvPr/>
          </p:nvSpPr>
          <p:spPr bwMode="auto">
            <a:xfrm flipH="1">
              <a:off x="1397000" y="5429250"/>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1" name="Freeform 149">
              <a:extLst>
                <a:ext uri="{FF2B5EF4-FFF2-40B4-BE49-F238E27FC236}">
                  <a16:creationId xmlns="" xmlns:a16="http://schemas.microsoft.com/office/drawing/2014/main" id="{FC6DDD2C-9DB9-42F4-A357-5878E59F56CF}"/>
                </a:ext>
              </a:extLst>
            </p:cNvPr>
            <p:cNvSpPr>
              <a:spLocks/>
            </p:cNvSpPr>
            <p:nvPr/>
          </p:nvSpPr>
          <p:spPr bwMode="auto">
            <a:xfrm flipH="1">
              <a:off x="1289050" y="5343525"/>
              <a:ext cx="125413" cy="96838"/>
            </a:xfrm>
            <a:custGeom>
              <a:avLst/>
              <a:gdLst>
                <a:gd name="T0" fmla="*/ 28 w 44"/>
                <a:gd name="T1" fmla="*/ 0 h 34"/>
                <a:gd name="T2" fmla="*/ 22 w 44"/>
                <a:gd name="T3" fmla="*/ 3 h 34"/>
                <a:gd name="T4" fmla="*/ 15 w 44"/>
                <a:gd name="T5" fmla="*/ 8 h 34"/>
                <a:gd name="T6" fmla="*/ 14 w 44"/>
                <a:gd name="T7" fmla="*/ 9 h 34"/>
                <a:gd name="T8" fmla="*/ 14 w 44"/>
                <a:gd name="T9" fmla="*/ 9 h 34"/>
                <a:gd name="T10" fmla="*/ 12 w 44"/>
                <a:gd name="T11" fmla="*/ 10 h 34"/>
                <a:gd name="T12" fmla="*/ 11 w 44"/>
                <a:gd name="T13" fmla="*/ 12 h 34"/>
                <a:gd name="T14" fmla="*/ 9 w 44"/>
                <a:gd name="T15" fmla="*/ 13 h 34"/>
                <a:gd name="T16" fmla="*/ 8 w 44"/>
                <a:gd name="T17" fmla="*/ 15 h 34"/>
                <a:gd name="T18" fmla="*/ 4 w 44"/>
                <a:gd name="T19" fmla="*/ 19 h 34"/>
                <a:gd name="T20" fmla="*/ 3 w 44"/>
                <a:gd name="T21" fmla="*/ 21 h 34"/>
                <a:gd name="T22" fmla="*/ 2 w 44"/>
                <a:gd name="T23" fmla="*/ 23 h 34"/>
                <a:gd name="T24" fmla="*/ 1 w 44"/>
                <a:gd name="T25" fmla="*/ 26 h 34"/>
                <a:gd name="T26" fmla="*/ 1 w 44"/>
                <a:gd name="T27" fmla="*/ 28 h 34"/>
                <a:gd name="T28" fmla="*/ 0 w 44"/>
                <a:gd name="T29" fmla="*/ 31 h 34"/>
                <a:gd name="T30" fmla="*/ 0 w 44"/>
                <a:gd name="T31" fmla="*/ 33 h 34"/>
                <a:gd name="T32" fmla="*/ 12 w 44"/>
                <a:gd name="T33" fmla="*/ 19 h 34"/>
                <a:gd name="T34" fmla="*/ 12 w 44"/>
                <a:gd name="T35" fmla="*/ 19 h 34"/>
                <a:gd name="T36" fmla="*/ 21 w 44"/>
                <a:gd name="T37" fmla="*/ 34 h 34"/>
                <a:gd name="T38" fmla="*/ 20 w 44"/>
                <a:gd name="T39" fmla="*/ 17 h 34"/>
                <a:gd name="T40" fmla="*/ 22 w 44"/>
                <a:gd name="T41" fmla="*/ 12 h 34"/>
                <a:gd name="T42" fmla="*/ 25 w 44"/>
                <a:gd name="T43" fmla="*/ 14 h 34"/>
                <a:gd name="T44" fmla="*/ 28 w 44"/>
                <a:gd name="T45" fmla="*/ 28 h 34"/>
                <a:gd name="T46" fmla="*/ 31 w 44"/>
                <a:gd name="T47" fmla="*/ 12 h 34"/>
                <a:gd name="T48" fmla="*/ 32 w 44"/>
                <a:gd name="T49" fmla="*/ 8 h 34"/>
                <a:gd name="T50" fmla="*/ 37 w 44"/>
                <a:gd name="T51" fmla="*/ 15 h 34"/>
                <a:gd name="T52" fmla="*/ 37 w 44"/>
                <a:gd name="T53" fmla="*/ 34 h 34"/>
                <a:gd name="T54" fmla="*/ 42 w 44"/>
                <a:gd name="T55" fmla="*/ 11 h 34"/>
                <a:gd name="T56" fmla="*/ 42 w 44"/>
                <a:gd name="T57" fmla="*/ 11 h 34"/>
                <a:gd name="T58" fmla="*/ 42 w 44"/>
                <a:gd name="T59" fmla="*/ 11 h 34"/>
                <a:gd name="T60" fmla="*/ 42 w 44"/>
                <a:gd name="T61" fmla="*/ 11 h 34"/>
                <a:gd name="T62" fmla="*/ 36 w 44"/>
                <a:gd name="T63" fmla="*/ 2 h 34"/>
                <a:gd name="T64" fmla="*/ 36 w 44"/>
                <a:gd name="T65" fmla="*/ 2 h 34"/>
                <a:gd name="T66" fmla="*/ 33 w 44"/>
                <a:gd name="T67" fmla="*/ 2 h 34"/>
                <a:gd name="T68" fmla="*/ 31 w 44"/>
                <a:gd name="T69" fmla="*/ 3 h 34"/>
                <a:gd name="T70" fmla="*/ 30 w 44"/>
                <a:gd name="T71" fmla="*/ 2 h 34"/>
                <a:gd name="T72" fmla="*/ 28 w 44"/>
                <a:gd name="T73"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 h="34">
                  <a:moveTo>
                    <a:pt x="28" y="0"/>
                  </a:moveTo>
                  <a:cubicBezTo>
                    <a:pt x="26" y="0"/>
                    <a:pt x="24" y="1"/>
                    <a:pt x="22" y="3"/>
                  </a:cubicBezTo>
                  <a:cubicBezTo>
                    <a:pt x="20" y="4"/>
                    <a:pt x="18" y="6"/>
                    <a:pt x="15" y="8"/>
                  </a:cubicBezTo>
                  <a:cubicBezTo>
                    <a:pt x="14" y="9"/>
                    <a:pt x="14" y="9"/>
                    <a:pt x="14" y="9"/>
                  </a:cubicBezTo>
                  <a:cubicBezTo>
                    <a:pt x="14" y="9"/>
                    <a:pt x="14" y="9"/>
                    <a:pt x="14" y="9"/>
                  </a:cubicBezTo>
                  <a:cubicBezTo>
                    <a:pt x="13" y="9"/>
                    <a:pt x="13" y="10"/>
                    <a:pt x="12" y="10"/>
                  </a:cubicBezTo>
                  <a:cubicBezTo>
                    <a:pt x="12" y="11"/>
                    <a:pt x="11" y="11"/>
                    <a:pt x="11" y="12"/>
                  </a:cubicBezTo>
                  <a:cubicBezTo>
                    <a:pt x="10" y="12"/>
                    <a:pt x="10" y="13"/>
                    <a:pt x="9" y="13"/>
                  </a:cubicBezTo>
                  <a:cubicBezTo>
                    <a:pt x="9" y="14"/>
                    <a:pt x="8" y="14"/>
                    <a:pt x="8" y="15"/>
                  </a:cubicBezTo>
                  <a:cubicBezTo>
                    <a:pt x="6" y="16"/>
                    <a:pt x="5" y="18"/>
                    <a:pt x="4" y="19"/>
                  </a:cubicBezTo>
                  <a:cubicBezTo>
                    <a:pt x="4" y="20"/>
                    <a:pt x="4" y="20"/>
                    <a:pt x="3" y="21"/>
                  </a:cubicBezTo>
                  <a:cubicBezTo>
                    <a:pt x="3" y="21"/>
                    <a:pt x="2" y="22"/>
                    <a:pt x="2" y="23"/>
                  </a:cubicBezTo>
                  <a:cubicBezTo>
                    <a:pt x="2" y="24"/>
                    <a:pt x="1" y="25"/>
                    <a:pt x="1" y="26"/>
                  </a:cubicBezTo>
                  <a:cubicBezTo>
                    <a:pt x="1" y="27"/>
                    <a:pt x="1" y="27"/>
                    <a:pt x="1" y="28"/>
                  </a:cubicBezTo>
                  <a:cubicBezTo>
                    <a:pt x="0" y="29"/>
                    <a:pt x="0" y="30"/>
                    <a:pt x="0" y="31"/>
                  </a:cubicBezTo>
                  <a:cubicBezTo>
                    <a:pt x="0" y="32"/>
                    <a:pt x="0" y="33"/>
                    <a:pt x="0" y="33"/>
                  </a:cubicBezTo>
                  <a:cubicBezTo>
                    <a:pt x="0" y="33"/>
                    <a:pt x="6" y="19"/>
                    <a:pt x="12" y="19"/>
                  </a:cubicBezTo>
                  <a:cubicBezTo>
                    <a:pt x="12" y="19"/>
                    <a:pt x="12" y="19"/>
                    <a:pt x="12" y="19"/>
                  </a:cubicBezTo>
                  <a:cubicBezTo>
                    <a:pt x="18" y="19"/>
                    <a:pt x="21" y="34"/>
                    <a:pt x="21" y="34"/>
                  </a:cubicBezTo>
                  <a:cubicBezTo>
                    <a:pt x="21" y="34"/>
                    <a:pt x="22" y="22"/>
                    <a:pt x="20" y="17"/>
                  </a:cubicBezTo>
                  <a:cubicBezTo>
                    <a:pt x="19" y="13"/>
                    <a:pt x="21" y="12"/>
                    <a:pt x="22" y="12"/>
                  </a:cubicBezTo>
                  <a:cubicBezTo>
                    <a:pt x="23" y="12"/>
                    <a:pt x="25" y="12"/>
                    <a:pt x="25" y="14"/>
                  </a:cubicBezTo>
                  <a:cubicBezTo>
                    <a:pt x="28" y="17"/>
                    <a:pt x="28" y="27"/>
                    <a:pt x="28" y="28"/>
                  </a:cubicBezTo>
                  <a:cubicBezTo>
                    <a:pt x="29" y="27"/>
                    <a:pt x="31" y="19"/>
                    <a:pt x="31" y="12"/>
                  </a:cubicBezTo>
                  <a:cubicBezTo>
                    <a:pt x="30" y="10"/>
                    <a:pt x="31" y="8"/>
                    <a:pt x="32" y="8"/>
                  </a:cubicBezTo>
                  <a:cubicBezTo>
                    <a:pt x="34" y="8"/>
                    <a:pt x="36" y="11"/>
                    <a:pt x="37" y="15"/>
                  </a:cubicBezTo>
                  <a:cubicBezTo>
                    <a:pt x="39" y="21"/>
                    <a:pt x="37" y="34"/>
                    <a:pt x="37" y="34"/>
                  </a:cubicBezTo>
                  <a:cubicBezTo>
                    <a:pt x="37" y="34"/>
                    <a:pt x="44" y="23"/>
                    <a:pt x="42" y="11"/>
                  </a:cubicBezTo>
                  <a:cubicBezTo>
                    <a:pt x="42" y="11"/>
                    <a:pt x="42" y="11"/>
                    <a:pt x="42" y="11"/>
                  </a:cubicBezTo>
                  <a:cubicBezTo>
                    <a:pt x="42" y="11"/>
                    <a:pt x="42" y="11"/>
                    <a:pt x="42" y="11"/>
                  </a:cubicBezTo>
                  <a:cubicBezTo>
                    <a:pt x="42" y="11"/>
                    <a:pt x="42" y="11"/>
                    <a:pt x="42" y="11"/>
                  </a:cubicBezTo>
                  <a:cubicBezTo>
                    <a:pt x="40" y="5"/>
                    <a:pt x="38" y="2"/>
                    <a:pt x="36" y="2"/>
                  </a:cubicBezTo>
                  <a:cubicBezTo>
                    <a:pt x="36" y="2"/>
                    <a:pt x="36" y="2"/>
                    <a:pt x="36" y="2"/>
                  </a:cubicBezTo>
                  <a:cubicBezTo>
                    <a:pt x="35" y="2"/>
                    <a:pt x="34" y="2"/>
                    <a:pt x="33" y="2"/>
                  </a:cubicBezTo>
                  <a:cubicBezTo>
                    <a:pt x="33" y="3"/>
                    <a:pt x="32" y="3"/>
                    <a:pt x="31" y="3"/>
                  </a:cubicBezTo>
                  <a:cubicBezTo>
                    <a:pt x="31" y="3"/>
                    <a:pt x="30" y="3"/>
                    <a:pt x="30" y="2"/>
                  </a:cubicBezTo>
                  <a:cubicBezTo>
                    <a:pt x="30" y="1"/>
                    <a:pt x="29" y="0"/>
                    <a:pt x="28" y="0"/>
                  </a:cubicBezTo>
                </a:path>
              </a:pathLst>
            </a:custGeom>
            <a:solidFill>
              <a:srgbClr val="FFE5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2" name="Freeform 150">
              <a:extLst>
                <a:ext uri="{FF2B5EF4-FFF2-40B4-BE49-F238E27FC236}">
                  <a16:creationId xmlns="" xmlns:a16="http://schemas.microsoft.com/office/drawing/2014/main" id="{ED97604E-B58C-46C9-A63F-269226F34BC3}"/>
                </a:ext>
              </a:extLst>
            </p:cNvPr>
            <p:cNvSpPr>
              <a:spLocks/>
            </p:cNvSpPr>
            <p:nvPr/>
          </p:nvSpPr>
          <p:spPr bwMode="auto">
            <a:xfrm flipH="1">
              <a:off x="1320800" y="5580063"/>
              <a:ext cx="100013" cy="92075"/>
            </a:xfrm>
            <a:custGeom>
              <a:avLst/>
              <a:gdLst>
                <a:gd name="T0" fmla="*/ 20 w 35"/>
                <a:gd name="T1" fmla="*/ 0 h 32"/>
                <a:gd name="T2" fmla="*/ 18 w 35"/>
                <a:gd name="T3" fmla="*/ 21 h 32"/>
                <a:gd name="T4" fmla="*/ 3 w 35"/>
                <a:gd name="T5" fmla="*/ 15 h 32"/>
                <a:gd name="T6" fmla="*/ 11 w 35"/>
                <a:gd name="T7" fmla="*/ 24 h 32"/>
                <a:gd name="T8" fmla="*/ 0 w 35"/>
                <a:gd name="T9" fmla="*/ 31 h 32"/>
                <a:gd name="T10" fmla="*/ 10 w 35"/>
                <a:gd name="T11" fmla="*/ 30 h 32"/>
                <a:gd name="T12" fmla="*/ 17 w 35"/>
                <a:gd name="T13" fmla="*/ 29 h 32"/>
                <a:gd name="T14" fmla="*/ 25 w 35"/>
                <a:gd name="T15" fmla="*/ 26 h 32"/>
                <a:gd name="T16" fmla="*/ 35 w 35"/>
                <a:gd name="T17" fmla="*/ 9 h 32"/>
                <a:gd name="T18" fmla="*/ 23 w 35"/>
                <a:gd name="T19" fmla="*/ 19 h 32"/>
                <a:gd name="T20" fmla="*/ 20 w 35"/>
                <a:gd name="T21"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 h="32">
                  <a:moveTo>
                    <a:pt x="20" y="0"/>
                  </a:moveTo>
                  <a:cubicBezTo>
                    <a:pt x="20" y="0"/>
                    <a:pt x="21" y="17"/>
                    <a:pt x="18" y="21"/>
                  </a:cubicBezTo>
                  <a:cubicBezTo>
                    <a:pt x="14" y="24"/>
                    <a:pt x="3" y="15"/>
                    <a:pt x="3" y="15"/>
                  </a:cubicBezTo>
                  <a:cubicBezTo>
                    <a:pt x="3" y="15"/>
                    <a:pt x="5" y="23"/>
                    <a:pt x="11" y="24"/>
                  </a:cubicBezTo>
                  <a:cubicBezTo>
                    <a:pt x="11" y="24"/>
                    <a:pt x="11" y="27"/>
                    <a:pt x="0" y="31"/>
                  </a:cubicBezTo>
                  <a:cubicBezTo>
                    <a:pt x="0" y="31"/>
                    <a:pt x="5" y="31"/>
                    <a:pt x="10" y="30"/>
                  </a:cubicBezTo>
                  <a:cubicBezTo>
                    <a:pt x="12" y="30"/>
                    <a:pt x="17" y="29"/>
                    <a:pt x="17" y="29"/>
                  </a:cubicBezTo>
                  <a:cubicBezTo>
                    <a:pt x="17" y="29"/>
                    <a:pt x="25" y="32"/>
                    <a:pt x="25" y="26"/>
                  </a:cubicBezTo>
                  <a:cubicBezTo>
                    <a:pt x="25" y="26"/>
                    <a:pt x="33" y="15"/>
                    <a:pt x="35" y="9"/>
                  </a:cubicBezTo>
                  <a:cubicBezTo>
                    <a:pt x="35" y="9"/>
                    <a:pt x="28" y="18"/>
                    <a:pt x="23" y="19"/>
                  </a:cubicBezTo>
                  <a:cubicBezTo>
                    <a:pt x="23" y="19"/>
                    <a:pt x="23" y="10"/>
                    <a:pt x="20" y="0"/>
                  </a:cubicBezTo>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3" name="Freeform 151">
              <a:extLst>
                <a:ext uri="{FF2B5EF4-FFF2-40B4-BE49-F238E27FC236}">
                  <a16:creationId xmlns="" xmlns:a16="http://schemas.microsoft.com/office/drawing/2014/main" id="{FA4115A7-EC07-4082-B949-50E6507BB978}"/>
                </a:ext>
              </a:extLst>
            </p:cNvPr>
            <p:cNvSpPr>
              <a:spLocks/>
            </p:cNvSpPr>
            <p:nvPr/>
          </p:nvSpPr>
          <p:spPr bwMode="auto">
            <a:xfrm flipH="1">
              <a:off x="1122363" y="5659438"/>
              <a:ext cx="241300" cy="179388"/>
            </a:xfrm>
            <a:custGeom>
              <a:avLst/>
              <a:gdLst>
                <a:gd name="T0" fmla="*/ 0 w 85"/>
                <a:gd name="T1" fmla="*/ 2 h 63"/>
                <a:gd name="T2" fmla="*/ 80 w 85"/>
                <a:gd name="T3" fmla="*/ 61 h 63"/>
                <a:gd name="T4" fmla="*/ 84 w 85"/>
                <a:gd name="T5" fmla="*/ 60 h 63"/>
                <a:gd name="T6" fmla="*/ 5 w 85"/>
                <a:gd name="T7" fmla="*/ 0 h 63"/>
                <a:gd name="T8" fmla="*/ 0 w 85"/>
                <a:gd name="T9" fmla="*/ 2 h 63"/>
              </a:gdLst>
              <a:ahLst/>
              <a:cxnLst>
                <a:cxn ang="0">
                  <a:pos x="T0" y="T1"/>
                </a:cxn>
                <a:cxn ang="0">
                  <a:pos x="T2" y="T3"/>
                </a:cxn>
                <a:cxn ang="0">
                  <a:pos x="T4" y="T5"/>
                </a:cxn>
                <a:cxn ang="0">
                  <a:pos x="T6" y="T7"/>
                </a:cxn>
                <a:cxn ang="0">
                  <a:pos x="T8" y="T9"/>
                </a:cxn>
              </a:cxnLst>
              <a:rect l="0" t="0" r="r" b="b"/>
              <a:pathLst>
                <a:path w="85" h="63">
                  <a:moveTo>
                    <a:pt x="0" y="2"/>
                  </a:moveTo>
                  <a:cubicBezTo>
                    <a:pt x="0" y="2"/>
                    <a:pt x="29" y="43"/>
                    <a:pt x="80" y="61"/>
                  </a:cubicBezTo>
                  <a:cubicBezTo>
                    <a:pt x="80" y="61"/>
                    <a:pt x="85" y="63"/>
                    <a:pt x="84" y="60"/>
                  </a:cubicBezTo>
                  <a:cubicBezTo>
                    <a:pt x="82" y="53"/>
                    <a:pt x="45" y="54"/>
                    <a:pt x="5" y="0"/>
                  </a:cubicBezTo>
                  <a:cubicBezTo>
                    <a:pt x="0" y="2"/>
                    <a:pt x="0" y="2"/>
                    <a:pt x="0" y="2"/>
                  </a:cubicBezTo>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4" name="Freeform 152">
              <a:extLst>
                <a:ext uri="{FF2B5EF4-FFF2-40B4-BE49-F238E27FC236}">
                  <a16:creationId xmlns="" xmlns:a16="http://schemas.microsoft.com/office/drawing/2014/main" id="{8DF9965E-3E58-40D3-AEAE-76B1036D7479}"/>
                </a:ext>
              </a:extLst>
            </p:cNvPr>
            <p:cNvSpPr>
              <a:spLocks/>
            </p:cNvSpPr>
            <p:nvPr/>
          </p:nvSpPr>
          <p:spPr bwMode="auto">
            <a:xfrm flipH="1">
              <a:off x="1973263" y="5834063"/>
              <a:ext cx="314325" cy="125413"/>
            </a:xfrm>
            <a:custGeom>
              <a:avLst/>
              <a:gdLst>
                <a:gd name="T0" fmla="*/ 24 w 111"/>
                <a:gd name="T1" fmla="*/ 36 h 44"/>
                <a:gd name="T2" fmla="*/ 23 w 111"/>
                <a:gd name="T3" fmla="*/ 35 h 44"/>
                <a:gd name="T4" fmla="*/ 21 w 111"/>
                <a:gd name="T5" fmla="*/ 34 h 44"/>
                <a:gd name="T6" fmla="*/ 1 w 111"/>
                <a:gd name="T7" fmla="*/ 13 h 44"/>
                <a:gd name="T8" fmla="*/ 2 w 111"/>
                <a:gd name="T9" fmla="*/ 8 h 44"/>
                <a:gd name="T10" fmla="*/ 16 w 111"/>
                <a:gd name="T11" fmla="*/ 8 h 44"/>
                <a:gd name="T12" fmla="*/ 18 w 111"/>
                <a:gd name="T13" fmla="*/ 8 h 44"/>
                <a:gd name="T14" fmla="*/ 18 w 111"/>
                <a:gd name="T15" fmla="*/ 8 h 44"/>
                <a:gd name="T16" fmla="*/ 18 w 111"/>
                <a:gd name="T17" fmla="*/ 8 h 44"/>
                <a:gd name="T18" fmla="*/ 19 w 111"/>
                <a:gd name="T19" fmla="*/ 8 h 44"/>
                <a:gd name="T20" fmla="*/ 31 w 111"/>
                <a:gd name="T21" fmla="*/ 9 h 44"/>
                <a:gd name="T22" fmla="*/ 64 w 111"/>
                <a:gd name="T23" fmla="*/ 7 h 44"/>
                <a:gd name="T24" fmla="*/ 96 w 111"/>
                <a:gd name="T25" fmla="*/ 1 h 44"/>
                <a:gd name="T26" fmla="*/ 102 w 111"/>
                <a:gd name="T27" fmla="*/ 0 h 44"/>
                <a:gd name="T28" fmla="*/ 111 w 111"/>
                <a:gd name="T29" fmla="*/ 7 h 44"/>
                <a:gd name="T30" fmla="*/ 102 w 111"/>
                <a:gd name="T31" fmla="*/ 18 h 44"/>
                <a:gd name="T32" fmla="*/ 50 w 111"/>
                <a:gd name="T33" fmla="*/ 43 h 44"/>
                <a:gd name="T34" fmla="*/ 24 w 111"/>
                <a:gd name="T35" fmla="*/ 36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1" h="44">
                  <a:moveTo>
                    <a:pt x="24" y="36"/>
                  </a:moveTo>
                  <a:cubicBezTo>
                    <a:pt x="23" y="35"/>
                    <a:pt x="23" y="35"/>
                    <a:pt x="23" y="35"/>
                  </a:cubicBezTo>
                  <a:cubicBezTo>
                    <a:pt x="22" y="35"/>
                    <a:pt x="21" y="35"/>
                    <a:pt x="21" y="34"/>
                  </a:cubicBezTo>
                  <a:cubicBezTo>
                    <a:pt x="8" y="28"/>
                    <a:pt x="0" y="15"/>
                    <a:pt x="1" y="13"/>
                  </a:cubicBezTo>
                  <a:cubicBezTo>
                    <a:pt x="0" y="9"/>
                    <a:pt x="2" y="11"/>
                    <a:pt x="2" y="8"/>
                  </a:cubicBezTo>
                  <a:cubicBezTo>
                    <a:pt x="2" y="6"/>
                    <a:pt x="4" y="5"/>
                    <a:pt x="16" y="8"/>
                  </a:cubicBezTo>
                  <a:cubicBezTo>
                    <a:pt x="17" y="8"/>
                    <a:pt x="17" y="8"/>
                    <a:pt x="18" y="8"/>
                  </a:cubicBezTo>
                  <a:cubicBezTo>
                    <a:pt x="18" y="8"/>
                    <a:pt x="18" y="8"/>
                    <a:pt x="18" y="8"/>
                  </a:cubicBezTo>
                  <a:cubicBezTo>
                    <a:pt x="18" y="8"/>
                    <a:pt x="18" y="8"/>
                    <a:pt x="18" y="8"/>
                  </a:cubicBezTo>
                  <a:cubicBezTo>
                    <a:pt x="18" y="8"/>
                    <a:pt x="19" y="8"/>
                    <a:pt x="19" y="8"/>
                  </a:cubicBezTo>
                  <a:cubicBezTo>
                    <a:pt x="22" y="9"/>
                    <a:pt x="26" y="9"/>
                    <a:pt x="31" y="9"/>
                  </a:cubicBezTo>
                  <a:cubicBezTo>
                    <a:pt x="42" y="10"/>
                    <a:pt x="56" y="9"/>
                    <a:pt x="64" y="7"/>
                  </a:cubicBezTo>
                  <a:cubicBezTo>
                    <a:pt x="71" y="6"/>
                    <a:pt x="87" y="3"/>
                    <a:pt x="96" y="1"/>
                  </a:cubicBezTo>
                  <a:cubicBezTo>
                    <a:pt x="99" y="1"/>
                    <a:pt x="102" y="0"/>
                    <a:pt x="102" y="0"/>
                  </a:cubicBezTo>
                  <a:cubicBezTo>
                    <a:pt x="111" y="7"/>
                    <a:pt x="111" y="7"/>
                    <a:pt x="111" y="7"/>
                  </a:cubicBezTo>
                  <a:cubicBezTo>
                    <a:pt x="108" y="11"/>
                    <a:pt x="105" y="15"/>
                    <a:pt x="102" y="18"/>
                  </a:cubicBezTo>
                  <a:cubicBezTo>
                    <a:pt x="84" y="39"/>
                    <a:pt x="66" y="44"/>
                    <a:pt x="50" y="43"/>
                  </a:cubicBezTo>
                  <a:cubicBezTo>
                    <a:pt x="40" y="42"/>
                    <a:pt x="30" y="39"/>
                    <a:pt x="24" y="36"/>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5" name="Freeform 153">
              <a:extLst>
                <a:ext uri="{FF2B5EF4-FFF2-40B4-BE49-F238E27FC236}">
                  <a16:creationId xmlns="" xmlns:a16="http://schemas.microsoft.com/office/drawing/2014/main" id="{8E6027AF-506B-44FC-8A2F-51264673452A}"/>
                </a:ext>
              </a:extLst>
            </p:cNvPr>
            <p:cNvSpPr>
              <a:spLocks noEditPoints="1"/>
            </p:cNvSpPr>
            <p:nvPr/>
          </p:nvSpPr>
          <p:spPr bwMode="auto">
            <a:xfrm flipH="1">
              <a:off x="2009775" y="5859463"/>
              <a:ext cx="190500" cy="96838"/>
            </a:xfrm>
            <a:custGeom>
              <a:avLst/>
              <a:gdLst>
                <a:gd name="T0" fmla="*/ 36 w 67"/>
                <a:gd name="T1" fmla="*/ 31 h 34"/>
                <a:gd name="T2" fmla="*/ 19 w 67"/>
                <a:gd name="T3" fmla="*/ 34 h 34"/>
                <a:gd name="T4" fmla="*/ 23 w 67"/>
                <a:gd name="T5" fmla="*/ 34 h 34"/>
                <a:gd name="T6" fmla="*/ 33 w 67"/>
                <a:gd name="T7" fmla="*/ 33 h 34"/>
                <a:gd name="T8" fmla="*/ 36 w 67"/>
                <a:gd name="T9" fmla="*/ 31 h 34"/>
                <a:gd name="T10" fmla="*/ 67 w 67"/>
                <a:gd name="T11" fmla="*/ 3 h 34"/>
                <a:gd name="T12" fmla="*/ 64 w 67"/>
                <a:gd name="T13" fmla="*/ 3 h 34"/>
                <a:gd name="T14" fmla="*/ 47 w 67"/>
                <a:gd name="T15" fmla="*/ 6 h 34"/>
                <a:gd name="T16" fmla="*/ 44 w 67"/>
                <a:gd name="T17" fmla="*/ 5 h 34"/>
                <a:gd name="T18" fmla="*/ 40 w 67"/>
                <a:gd name="T19" fmla="*/ 10 h 34"/>
                <a:gd name="T20" fmla="*/ 25 w 67"/>
                <a:gd name="T21" fmla="*/ 12 h 34"/>
                <a:gd name="T22" fmla="*/ 7 w 67"/>
                <a:gd name="T23" fmla="*/ 11 h 34"/>
                <a:gd name="T24" fmla="*/ 32 w 67"/>
                <a:gd name="T25" fmla="*/ 16 h 34"/>
                <a:gd name="T26" fmla="*/ 35 w 67"/>
                <a:gd name="T27" fmla="*/ 15 h 34"/>
                <a:gd name="T28" fmla="*/ 47 w 67"/>
                <a:gd name="T29" fmla="*/ 15 h 34"/>
                <a:gd name="T30" fmla="*/ 49 w 67"/>
                <a:gd name="T31" fmla="*/ 19 h 34"/>
                <a:gd name="T32" fmla="*/ 28 w 67"/>
                <a:gd name="T33" fmla="*/ 24 h 34"/>
                <a:gd name="T34" fmla="*/ 18 w 67"/>
                <a:gd name="T35" fmla="*/ 24 h 34"/>
                <a:gd name="T36" fmla="*/ 31 w 67"/>
                <a:gd name="T37" fmla="*/ 27 h 34"/>
                <a:gd name="T38" fmla="*/ 38 w 67"/>
                <a:gd name="T39" fmla="*/ 27 h 34"/>
                <a:gd name="T40" fmla="*/ 42 w 67"/>
                <a:gd name="T41" fmla="*/ 26 h 34"/>
                <a:gd name="T42" fmla="*/ 45 w 67"/>
                <a:gd name="T43" fmla="*/ 23 h 34"/>
                <a:gd name="T44" fmla="*/ 46 w 67"/>
                <a:gd name="T45" fmla="*/ 23 h 34"/>
                <a:gd name="T46" fmla="*/ 67 w 67"/>
                <a:gd name="T47" fmla="*/ 3 h 34"/>
                <a:gd name="T48" fmla="*/ 16 w 67"/>
                <a:gd name="T49" fmla="*/ 0 h 34"/>
                <a:gd name="T50" fmla="*/ 4 w 67"/>
                <a:gd name="T51" fmla="*/ 0 h 34"/>
                <a:gd name="T52" fmla="*/ 0 w 67"/>
                <a:gd name="T53" fmla="*/ 0 h 34"/>
                <a:gd name="T54" fmla="*/ 9 w 67"/>
                <a:gd name="T55" fmla="*/ 2 h 34"/>
                <a:gd name="T56" fmla="*/ 19 w 67"/>
                <a:gd name="T57" fmla="*/ 2 h 34"/>
                <a:gd name="T58" fmla="*/ 21 w 67"/>
                <a:gd name="T59" fmla="*/ 2 h 34"/>
                <a:gd name="T60" fmla="*/ 16 w 67"/>
                <a:gd name="T61"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7" h="34">
                  <a:moveTo>
                    <a:pt x="36" y="31"/>
                  </a:moveTo>
                  <a:cubicBezTo>
                    <a:pt x="30" y="32"/>
                    <a:pt x="23" y="34"/>
                    <a:pt x="19" y="34"/>
                  </a:cubicBezTo>
                  <a:cubicBezTo>
                    <a:pt x="20" y="34"/>
                    <a:pt x="22" y="34"/>
                    <a:pt x="23" y="34"/>
                  </a:cubicBezTo>
                  <a:cubicBezTo>
                    <a:pt x="26" y="34"/>
                    <a:pt x="29" y="34"/>
                    <a:pt x="33" y="33"/>
                  </a:cubicBezTo>
                  <a:cubicBezTo>
                    <a:pt x="34" y="33"/>
                    <a:pt x="35" y="32"/>
                    <a:pt x="36" y="31"/>
                  </a:cubicBezTo>
                  <a:moveTo>
                    <a:pt x="67" y="3"/>
                  </a:moveTo>
                  <a:cubicBezTo>
                    <a:pt x="67" y="3"/>
                    <a:pt x="66" y="3"/>
                    <a:pt x="64" y="3"/>
                  </a:cubicBezTo>
                  <a:cubicBezTo>
                    <a:pt x="59" y="5"/>
                    <a:pt x="53" y="6"/>
                    <a:pt x="47" y="6"/>
                  </a:cubicBezTo>
                  <a:cubicBezTo>
                    <a:pt x="46" y="6"/>
                    <a:pt x="45" y="5"/>
                    <a:pt x="44" y="5"/>
                  </a:cubicBezTo>
                  <a:cubicBezTo>
                    <a:pt x="44" y="7"/>
                    <a:pt x="43" y="9"/>
                    <a:pt x="40" y="10"/>
                  </a:cubicBezTo>
                  <a:cubicBezTo>
                    <a:pt x="37" y="12"/>
                    <a:pt x="31" y="12"/>
                    <a:pt x="25" y="12"/>
                  </a:cubicBezTo>
                  <a:cubicBezTo>
                    <a:pt x="16" y="12"/>
                    <a:pt x="7" y="11"/>
                    <a:pt x="7" y="11"/>
                  </a:cubicBezTo>
                  <a:cubicBezTo>
                    <a:pt x="7" y="11"/>
                    <a:pt x="20" y="16"/>
                    <a:pt x="32" y="16"/>
                  </a:cubicBezTo>
                  <a:cubicBezTo>
                    <a:pt x="33" y="16"/>
                    <a:pt x="34" y="16"/>
                    <a:pt x="35" y="15"/>
                  </a:cubicBezTo>
                  <a:cubicBezTo>
                    <a:pt x="40" y="15"/>
                    <a:pt x="44" y="15"/>
                    <a:pt x="47" y="15"/>
                  </a:cubicBezTo>
                  <a:cubicBezTo>
                    <a:pt x="51" y="15"/>
                    <a:pt x="52" y="16"/>
                    <a:pt x="49" y="19"/>
                  </a:cubicBezTo>
                  <a:cubicBezTo>
                    <a:pt x="46" y="22"/>
                    <a:pt x="38" y="24"/>
                    <a:pt x="28" y="24"/>
                  </a:cubicBezTo>
                  <a:cubicBezTo>
                    <a:pt x="25" y="24"/>
                    <a:pt x="22" y="24"/>
                    <a:pt x="18" y="24"/>
                  </a:cubicBezTo>
                  <a:cubicBezTo>
                    <a:pt x="21" y="26"/>
                    <a:pt x="26" y="27"/>
                    <a:pt x="31" y="27"/>
                  </a:cubicBezTo>
                  <a:cubicBezTo>
                    <a:pt x="33" y="27"/>
                    <a:pt x="36" y="27"/>
                    <a:pt x="38" y="27"/>
                  </a:cubicBezTo>
                  <a:cubicBezTo>
                    <a:pt x="39" y="26"/>
                    <a:pt x="41" y="26"/>
                    <a:pt x="42" y="26"/>
                  </a:cubicBezTo>
                  <a:cubicBezTo>
                    <a:pt x="43" y="25"/>
                    <a:pt x="44" y="24"/>
                    <a:pt x="45" y="23"/>
                  </a:cubicBezTo>
                  <a:cubicBezTo>
                    <a:pt x="46" y="23"/>
                    <a:pt x="46" y="23"/>
                    <a:pt x="46" y="23"/>
                  </a:cubicBezTo>
                  <a:cubicBezTo>
                    <a:pt x="54" y="17"/>
                    <a:pt x="62" y="12"/>
                    <a:pt x="67" y="3"/>
                  </a:cubicBezTo>
                  <a:moveTo>
                    <a:pt x="16" y="0"/>
                  </a:moveTo>
                  <a:cubicBezTo>
                    <a:pt x="12" y="0"/>
                    <a:pt x="8" y="0"/>
                    <a:pt x="4" y="0"/>
                  </a:cubicBezTo>
                  <a:cubicBezTo>
                    <a:pt x="3" y="0"/>
                    <a:pt x="1" y="0"/>
                    <a:pt x="0" y="0"/>
                  </a:cubicBezTo>
                  <a:cubicBezTo>
                    <a:pt x="2" y="2"/>
                    <a:pt x="5" y="2"/>
                    <a:pt x="9" y="2"/>
                  </a:cubicBezTo>
                  <a:cubicBezTo>
                    <a:pt x="12" y="2"/>
                    <a:pt x="15" y="2"/>
                    <a:pt x="19" y="2"/>
                  </a:cubicBezTo>
                  <a:cubicBezTo>
                    <a:pt x="20" y="2"/>
                    <a:pt x="20" y="2"/>
                    <a:pt x="21" y="2"/>
                  </a:cubicBezTo>
                  <a:cubicBezTo>
                    <a:pt x="19" y="1"/>
                    <a:pt x="18" y="1"/>
                    <a:pt x="16" y="0"/>
                  </a:cubicBezTo>
                </a:path>
              </a:pathLst>
            </a:custGeom>
            <a:solidFill>
              <a:srgbClr val="FCE9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6" name="Freeform 154">
              <a:extLst>
                <a:ext uri="{FF2B5EF4-FFF2-40B4-BE49-F238E27FC236}">
                  <a16:creationId xmlns="" xmlns:a16="http://schemas.microsoft.com/office/drawing/2014/main" id="{2918AD70-8891-4B6A-97A2-2443837FD8A9}"/>
                </a:ext>
              </a:extLst>
            </p:cNvPr>
            <p:cNvSpPr>
              <a:spLocks/>
            </p:cNvSpPr>
            <p:nvPr/>
          </p:nvSpPr>
          <p:spPr bwMode="auto">
            <a:xfrm flipH="1">
              <a:off x="1976438" y="5688013"/>
              <a:ext cx="280988" cy="207963"/>
            </a:xfrm>
            <a:custGeom>
              <a:avLst/>
              <a:gdLst>
                <a:gd name="T0" fmla="*/ 20 w 99"/>
                <a:gd name="T1" fmla="*/ 53 h 73"/>
                <a:gd name="T2" fmla="*/ 11 w 99"/>
                <a:gd name="T3" fmla="*/ 46 h 73"/>
                <a:gd name="T4" fmla="*/ 2 w 99"/>
                <a:gd name="T5" fmla="*/ 30 h 73"/>
                <a:gd name="T6" fmla="*/ 2 w 99"/>
                <a:gd name="T7" fmla="*/ 30 h 73"/>
                <a:gd name="T8" fmla="*/ 0 w 99"/>
                <a:gd name="T9" fmla="*/ 17 h 73"/>
                <a:gd name="T10" fmla="*/ 4 w 99"/>
                <a:gd name="T11" fmla="*/ 13 h 73"/>
                <a:gd name="T12" fmla="*/ 7 w 99"/>
                <a:gd name="T13" fmla="*/ 12 h 73"/>
                <a:gd name="T14" fmla="*/ 8 w 99"/>
                <a:gd name="T15" fmla="*/ 8 h 73"/>
                <a:gd name="T16" fmla="*/ 10 w 99"/>
                <a:gd name="T17" fmla="*/ 4 h 73"/>
                <a:gd name="T18" fmla="*/ 27 w 99"/>
                <a:gd name="T19" fmla="*/ 0 h 73"/>
                <a:gd name="T20" fmla="*/ 27 w 99"/>
                <a:gd name="T21" fmla="*/ 0 h 73"/>
                <a:gd name="T22" fmla="*/ 33 w 99"/>
                <a:gd name="T23" fmla="*/ 0 h 73"/>
                <a:gd name="T24" fmla="*/ 50 w 99"/>
                <a:gd name="T25" fmla="*/ 3 h 73"/>
                <a:gd name="T26" fmla="*/ 50 w 99"/>
                <a:gd name="T27" fmla="*/ 3 h 73"/>
                <a:gd name="T28" fmla="*/ 53 w 99"/>
                <a:gd name="T29" fmla="*/ 4 h 73"/>
                <a:gd name="T30" fmla="*/ 53 w 99"/>
                <a:gd name="T31" fmla="*/ 4 h 73"/>
                <a:gd name="T32" fmla="*/ 80 w 99"/>
                <a:gd name="T33" fmla="*/ 21 h 73"/>
                <a:gd name="T34" fmla="*/ 99 w 99"/>
                <a:gd name="T35" fmla="*/ 55 h 73"/>
                <a:gd name="T36" fmla="*/ 20 w 99"/>
                <a:gd name="T37" fmla="*/ 5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9" h="73">
                  <a:moveTo>
                    <a:pt x="20" y="53"/>
                  </a:moveTo>
                  <a:cubicBezTo>
                    <a:pt x="16" y="50"/>
                    <a:pt x="13" y="48"/>
                    <a:pt x="11" y="46"/>
                  </a:cubicBezTo>
                  <a:cubicBezTo>
                    <a:pt x="6" y="40"/>
                    <a:pt x="3" y="35"/>
                    <a:pt x="2" y="30"/>
                  </a:cubicBezTo>
                  <a:cubicBezTo>
                    <a:pt x="2" y="30"/>
                    <a:pt x="2" y="30"/>
                    <a:pt x="2" y="30"/>
                  </a:cubicBezTo>
                  <a:cubicBezTo>
                    <a:pt x="0" y="25"/>
                    <a:pt x="0" y="20"/>
                    <a:pt x="0" y="17"/>
                  </a:cubicBezTo>
                  <a:cubicBezTo>
                    <a:pt x="0" y="15"/>
                    <a:pt x="1" y="14"/>
                    <a:pt x="4" y="13"/>
                  </a:cubicBezTo>
                  <a:cubicBezTo>
                    <a:pt x="5" y="13"/>
                    <a:pt x="6" y="13"/>
                    <a:pt x="7" y="12"/>
                  </a:cubicBezTo>
                  <a:cubicBezTo>
                    <a:pt x="8" y="11"/>
                    <a:pt x="8" y="10"/>
                    <a:pt x="8" y="8"/>
                  </a:cubicBezTo>
                  <a:cubicBezTo>
                    <a:pt x="8" y="6"/>
                    <a:pt x="8" y="4"/>
                    <a:pt x="10" y="4"/>
                  </a:cubicBezTo>
                  <a:cubicBezTo>
                    <a:pt x="14" y="2"/>
                    <a:pt x="19" y="1"/>
                    <a:pt x="27" y="0"/>
                  </a:cubicBezTo>
                  <a:cubicBezTo>
                    <a:pt x="27" y="0"/>
                    <a:pt x="27" y="0"/>
                    <a:pt x="27" y="0"/>
                  </a:cubicBezTo>
                  <a:cubicBezTo>
                    <a:pt x="29" y="0"/>
                    <a:pt x="31" y="0"/>
                    <a:pt x="33" y="0"/>
                  </a:cubicBezTo>
                  <a:cubicBezTo>
                    <a:pt x="38" y="0"/>
                    <a:pt x="44" y="1"/>
                    <a:pt x="50" y="3"/>
                  </a:cubicBezTo>
                  <a:cubicBezTo>
                    <a:pt x="50" y="3"/>
                    <a:pt x="50" y="3"/>
                    <a:pt x="50" y="3"/>
                  </a:cubicBezTo>
                  <a:cubicBezTo>
                    <a:pt x="51" y="3"/>
                    <a:pt x="52" y="3"/>
                    <a:pt x="53" y="4"/>
                  </a:cubicBezTo>
                  <a:cubicBezTo>
                    <a:pt x="53" y="4"/>
                    <a:pt x="53" y="4"/>
                    <a:pt x="53" y="4"/>
                  </a:cubicBezTo>
                  <a:cubicBezTo>
                    <a:pt x="63" y="7"/>
                    <a:pt x="72" y="13"/>
                    <a:pt x="80" y="21"/>
                  </a:cubicBezTo>
                  <a:cubicBezTo>
                    <a:pt x="93" y="36"/>
                    <a:pt x="99" y="55"/>
                    <a:pt x="99" y="55"/>
                  </a:cubicBezTo>
                  <a:cubicBezTo>
                    <a:pt x="79" y="73"/>
                    <a:pt x="40" y="65"/>
                    <a:pt x="20" y="53"/>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7" name="Freeform 155">
              <a:extLst>
                <a:ext uri="{FF2B5EF4-FFF2-40B4-BE49-F238E27FC236}">
                  <a16:creationId xmlns="" xmlns:a16="http://schemas.microsoft.com/office/drawing/2014/main" id="{F98B96D0-B070-4C78-B2F7-76FCDB04141E}"/>
                </a:ext>
              </a:extLst>
            </p:cNvPr>
            <p:cNvSpPr>
              <a:spLocks/>
            </p:cNvSpPr>
            <p:nvPr/>
          </p:nvSpPr>
          <p:spPr bwMode="auto">
            <a:xfrm flipH="1">
              <a:off x="2070100" y="5697538"/>
              <a:ext cx="44450" cy="19050"/>
            </a:xfrm>
            <a:custGeom>
              <a:avLst/>
              <a:gdLst>
                <a:gd name="T0" fmla="*/ 0 w 16"/>
                <a:gd name="T1" fmla="*/ 0 h 7"/>
                <a:gd name="T2" fmla="*/ 0 w 16"/>
                <a:gd name="T3" fmla="*/ 0 h 7"/>
                <a:gd name="T4" fmla="*/ 0 w 16"/>
                <a:gd name="T5" fmla="*/ 0 h 7"/>
                <a:gd name="T6" fmla="*/ 3 w 16"/>
                <a:gd name="T7" fmla="*/ 1 h 7"/>
                <a:gd name="T8" fmla="*/ 3 w 16"/>
                <a:gd name="T9" fmla="*/ 1 h 7"/>
                <a:gd name="T10" fmla="*/ 16 w 16"/>
                <a:gd name="T11" fmla="*/ 7 h 7"/>
                <a:gd name="T12" fmla="*/ 16 w 16"/>
                <a:gd name="T13" fmla="*/ 7 h 7"/>
                <a:gd name="T14" fmla="*/ 3 w 16"/>
                <a:gd name="T15" fmla="*/ 1 h 7"/>
                <a:gd name="T16" fmla="*/ 3 w 16"/>
                <a:gd name="T17" fmla="*/ 1 h 7"/>
                <a:gd name="T18" fmla="*/ 0 w 16"/>
                <a:gd name="T19" fmla="*/ 0 h 7"/>
                <a:gd name="T20" fmla="*/ 0 w 16"/>
                <a:gd name="T21" fmla="*/ 0 h 7"/>
                <a:gd name="T22" fmla="*/ 0 w 16"/>
                <a:gd name="T23"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 h="7">
                  <a:moveTo>
                    <a:pt x="0" y="0"/>
                  </a:moveTo>
                  <a:cubicBezTo>
                    <a:pt x="0" y="0"/>
                    <a:pt x="0" y="0"/>
                    <a:pt x="0" y="0"/>
                  </a:cubicBezTo>
                  <a:cubicBezTo>
                    <a:pt x="0" y="0"/>
                    <a:pt x="0" y="0"/>
                    <a:pt x="0" y="0"/>
                  </a:cubicBezTo>
                  <a:cubicBezTo>
                    <a:pt x="1" y="0"/>
                    <a:pt x="2" y="0"/>
                    <a:pt x="3" y="1"/>
                  </a:cubicBezTo>
                  <a:cubicBezTo>
                    <a:pt x="3" y="1"/>
                    <a:pt x="3" y="1"/>
                    <a:pt x="3" y="1"/>
                  </a:cubicBezTo>
                  <a:cubicBezTo>
                    <a:pt x="7" y="2"/>
                    <a:pt x="12" y="4"/>
                    <a:pt x="16" y="7"/>
                  </a:cubicBezTo>
                  <a:cubicBezTo>
                    <a:pt x="16" y="7"/>
                    <a:pt x="16" y="7"/>
                    <a:pt x="16" y="7"/>
                  </a:cubicBezTo>
                  <a:cubicBezTo>
                    <a:pt x="12" y="4"/>
                    <a:pt x="7" y="2"/>
                    <a:pt x="3" y="1"/>
                  </a:cubicBezTo>
                  <a:cubicBezTo>
                    <a:pt x="3" y="1"/>
                    <a:pt x="3" y="1"/>
                    <a:pt x="3" y="1"/>
                  </a:cubicBezTo>
                  <a:cubicBezTo>
                    <a:pt x="2" y="0"/>
                    <a:pt x="1" y="0"/>
                    <a:pt x="0" y="0"/>
                  </a:cubicBezTo>
                  <a:cubicBezTo>
                    <a:pt x="0" y="0"/>
                    <a:pt x="0" y="0"/>
                    <a:pt x="0" y="0"/>
                  </a:cubicBezTo>
                  <a:cubicBezTo>
                    <a:pt x="0" y="0"/>
                    <a:pt x="0" y="0"/>
                    <a:pt x="0" y="0"/>
                  </a:cubicBezTo>
                </a:path>
              </a:pathLst>
            </a:custGeom>
            <a:solidFill>
              <a:srgbClr val="FDEF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8" name="Freeform 156">
              <a:extLst>
                <a:ext uri="{FF2B5EF4-FFF2-40B4-BE49-F238E27FC236}">
                  <a16:creationId xmlns="" xmlns:a16="http://schemas.microsoft.com/office/drawing/2014/main" id="{67985149-B92D-4BDA-911A-32C066B00E11}"/>
                </a:ext>
              </a:extLst>
            </p:cNvPr>
            <p:cNvSpPr>
              <a:spLocks noEditPoints="1"/>
            </p:cNvSpPr>
            <p:nvPr/>
          </p:nvSpPr>
          <p:spPr bwMode="auto">
            <a:xfrm flipH="1">
              <a:off x="1984375" y="5691188"/>
              <a:ext cx="215900" cy="185738"/>
            </a:xfrm>
            <a:custGeom>
              <a:avLst/>
              <a:gdLst>
                <a:gd name="T0" fmla="*/ 47 w 76"/>
                <a:gd name="T1" fmla="*/ 65 h 65"/>
                <a:gd name="T2" fmla="*/ 59 w 76"/>
                <a:gd name="T3" fmla="*/ 62 h 65"/>
                <a:gd name="T4" fmla="*/ 40 w 76"/>
                <a:gd name="T5" fmla="*/ 60 h 65"/>
                <a:gd name="T6" fmla="*/ 0 w 76"/>
                <a:gd name="T7" fmla="*/ 52 h 65"/>
                <a:gd name="T8" fmla="*/ 72 w 76"/>
                <a:gd name="T9" fmla="*/ 53 h 65"/>
                <a:gd name="T10" fmla="*/ 66 w 76"/>
                <a:gd name="T11" fmla="*/ 50 h 65"/>
                <a:gd name="T12" fmla="*/ 50 w 76"/>
                <a:gd name="T13" fmla="*/ 51 h 65"/>
                <a:gd name="T14" fmla="*/ 71 w 76"/>
                <a:gd name="T15" fmla="*/ 54 h 65"/>
                <a:gd name="T16" fmla="*/ 58 w 76"/>
                <a:gd name="T17" fmla="*/ 47 h 65"/>
                <a:gd name="T18" fmla="*/ 23 w 76"/>
                <a:gd name="T19" fmla="*/ 45 h 65"/>
                <a:gd name="T20" fmla="*/ 44 w 76"/>
                <a:gd name="T21" fmla="*/ 60 h 65"/>
                <a:gd name="T22" fmla="*/ 68 w 76"/>
                <a:gd name="T23" fmla="*/ 60 h 65"/>
                <a:gd name="T24" fmla="*/ 49 w 76"/>
                <a:gd name="T25" fmla="*/ 51 h 65"/>
                <a:gd name="T26" fmla="*/ 39 w 76"/>
                <a:gd name="T27" fmla="*/ 50 h 65"/>
                <a:gd name="T28" fmla="*/ 16 w 76"/>
                <a:gd name="T29" fmla="*/ 39 h 65"/>
                <a:gd name="T30" fmla="*/ 19 w 76"/>
                <a:gd name="T31" fmla="*/ 41 h 65"/>
                <a:gd name="T32" fmla="*/ 49 w 76"/>
                <a:gd name="T33" fmla="*/ 38 h 65"/>
                <a:gd name="T34" fmla="*/ 55 w 76"/>
                <a:gd name="T35" fmla="*/ 40 h 65"/>
                <a:gd name="T36" fmla="*/ 38 w 76"/>
                <a:gd name="T37" fmla="*/ 34 h 65"/>
                <a:gd name="T38" fmla="*/ 52 w 76"/>
                <a:gd name="T39" fmla="*/ 43 h 65"/>
                <a:gd name="T40" fmla="*/ 38 w 76"/>
                <a:gd name="T41" fmla="*/ 34 h 65"/>
                <a:gd name="T42" fmla="*/ 38 w 76"/>
                <a:gd name="T43" fmla="*/ 36 h 65"/>
                <a:gd name="T44" fmla="*/ 34 w 76"/>
                <a:gd name="T45" fmla="*/ 33 h 65"/>
                <a:gd name="T46" fmla="*/ 51 w 76"/>
                <a:gd name="T47" fmla="*/ 31 h 65"/>
                <a:gd name="T48" fmla="*/ 59 w 76"/>
                <a:gd name="T49" fmla="*/ 41 h 65"/>
                <a:gd name="T50" fmla="*/ 56 w 76"/>
                <a:gd name="T51" fmla="*/ 41 h 65"/>
                <a:gd name="T52" fmla="*/ 74 w 76"/>
                <a:gd name="T53" fmla="*/ 50 h 65"/>
                <a:gd name="T54" fmla="*/ 71 w 76"/>
                <a:gd name="T55" fmla="*/ 44 h 65"/>
                <a:gd name="T56" fmla="*/ 58 w 76"/>
                <a:gd name="T57" fmla="*/ 33 h 65"/>
                <a:gd name="T58" fmla="*/ 38 w 76"/>
                <a:gd name="T59" fmla="*/ 24 h 65"/>
                <a:gd name="T60" fmla="*/ 52 w 76"/>
                <a:gd name="T61" fmla="*/ 34 h 65"/>
                <a:gd name="T62" fmla="*/ 50 w 76"/>
                <a:gd name="T63" fmla="*/ 30 h 65"/>
                <a:gd name="T64" fmla="*/ 28 w 76"/>
                <a:gd name="T65" fmla="*/ 20 h 65"/>
                <a:gd name="T66" fmla="*/ 37 w 76"/>
                <a:gd name="T67" fmla="*/ 24 h 65"/>
                <a:gd name="T68" fmla="*/ 28 w 76"/>
                <a:gd name="T69" fmla="*/ 20 h 65"/>
                <a:gd name="T70" fmla="*/ 21 w 76"/>
                <a:gd name="T71" fmla="*/ 1 h 65"/>
                <a:gd name="T72" fmla="*/ 46 w 76"/>
                <a:gd name="T73" fmla="*/ 9 h 65"/>
                <a:gd name="T74" fmla="*/ 33 w 76"/>
                <a:gd name="T75" fmla="*/ 3 h 65"/>
                <a:gd name="T76" fmla="*/ 30 w 76"/>
                <a:gd name="T77" fmla="*/ 2 h 65"/>
                <a:gd name="T78" fmla="*/ 22 w 76"/>
                <a:gd name="T79"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6" h="65">
                  <a:moveTo>
                    <a:pt x="0" y="52"/>
                  </a:moveTo>
                  <a:cubicBezTo>
                    <a:pt x="12" y="59"/>
                    <a:pt x="30" y="65"/>
                    <a:pt x="47" y="65"/>
                  </a:cubicBezTo>
                  <a:cubicBezTo>
                    <a:pt x="53" y="65"/>
                    <a:pt x="59" y="64"/>
                    <a:pt x="64" y="62"/>
                  </a:cubicBezTo>
                  <a:cubicBezTo>
                    <a:pt x="63" y="62"/>
                    <a:pt x="61" y="62"/>
                    <a:pt x="59" y="62"/>
                  </a:cubicBezTo>
                  <a:cubicBezTo>
                    <a:pt x="54" y="62"/>
                    <a:pt x="48" y="62"/>
                    <a:pt x="41" y="60"/>
                  </a:cubicBezTo>
                  <a:cubicBezTo>
                    <a:pt x="41" y="60"/>
                    <a:pt x="41" y="60"/>
                    <a:pt x="40" y="60"/>
                  </a:cubicBezTo>
                  <a:cubicBezTo>
                    <a:pt x="35" y="60"/>
                    <a:pt x="28" y="59"/>
                    <a:pt x="24" y="58"/>
                  </a:cubicBezTo>
                  <a:cubicBezTo>
                    <a:pt x="8" y="54"/>
                    <a:pt x="8" y="54"/>
                    <a:pt x="0" y="52"/>
                  </a:cubicBezTo>
                  <a:moveTo>
                    <a:pt x="66" y="50"/>
                  </a:moveTo>
                  <a:cubicBezTo>
                    <a:pt x="68" y="51"/>
                    <a:pt x="70" y="52"/>
                    <a:pt x="72" y="53"/>
                  </a:cubicBezTo>
                  <a:cubicBezTo>
                    <a:pt x="72" y="52"/>
                    <a:pt x="73" y="52"/>
                    <a:pt x="73" y="51"/>
                  </a:cubicBezTo>
                  <a:cubicBezTo>
                    <a:pt x="71" y="51"/>
                    <a:pt x="69" y="51"/>
                    <a:pt x="66" y="50"/>
                  </a:cubicBezTo>
                  <a:moveTo>
                    <a:pt x="58" y="47"/>
                  </a:moveTo>
                  <a:cubicBezTo>
                    <a:pt x="60" y="49"/>
                    <a:pt x="56" y="51"/>
                    <a:pt x="50" y="51"/>
                  </a:cubicBezTo>
                  <a:cubicBezTo>
                    <a:pt x="57" y="56"/>
                    <a:pt x="65" y="58"/>
                    <a:pt x="69" y="59"/>
                  </a:cubicBezTo>
                  <a:cubicBezTo>
                    <a:pt x="70" y="57"/>
                    <a:pt x="70" y="56"/>
                    <a:pt x="71" y="54"/>
                  </a:cubicBezTo>
                  <a:cubicBezTo>
                    <a:pt x="68" y="53"/>
                    <a:pt x="65" y="51"/>
                    <a:pt x="62" y="48"/>
                  </a:cubicBezTo>
                  <a:cubicBezTo>
                    <a:pt x="61" y="48"/>
                    <a:pt x="60" y="47"/>
                    <a:pt x="58" y="47"/>
                  </a:cubicBezTo>
                  <a:moveTo>
                    <a:pt x="21" y="42"/>
                  </a:moveTo>
                  <a:cubicBezTo>
                    <a:pt x="21" y="43"/>
                    <a:pt x="22" y="44"/>
                    <a:pt x="23" y="45"/>
                  </a:cubicBezTo>
                  <a:cubicBezTo>
                    <a:pt x="29" y="50"/>
                    <a:pt x="38" y="56"/>
                    <a:pt x="45" y="58"/>
                  </a:cubicBezTo>
                  <a:cubicBezTo>
                    <a:pt x="50" y="59"/>
                    <a:pt x="49" y="59"/>
                    <a:pt x="44" y="60"/>
                  </a:cubicBezTo>
                  <a:cubicBezTo>
                    <a:pt x="49" y="61"/>
                    <a:pt x="53" y="61"/>
                    <a:pt x="57" y="61"/>
                  </a:cubicBezTo>
                  <a:cubicBezTo>
                    <a:pt x="62" y="61"/>
                    <a:pt x="66" y="61"/>
                    <a:pt x="68" y="60"/>
                  </a:cubicBezTo>
                  <a:cubicBezTo>
                    <a:pt x="68" y="60"/>
                    <a:pt x="69" y="60"/>
                    <a:pt x="69" y="60"/>
                  </a:cubicBezTo>
                  <a:cubicBezTo>
                    <a:pt x="64" y="59"/>
                    <a:pt x="56" y="56"/>
                    <a:pt x="49" y="51"/>
                  </a:cubicBezTo>
                  <a:cubicBezTo>
                    <a:pt x="49" y="51"/>
                    <a:pt x="49" y="51"/>
                    <a:pt x="49" y="51"/>
                  </a:cubicBezTo>
                  <a:cubicBezTo>
                    <a:pt x="46" y="51"/>
                    <a:pt x="42" y="51"/>
                    <a:pt x="39" y="50"/>
                  </a:cubicBezTo>
                  <a:cubicBezTo>
                    <a:pt x="33" y="48"/>
                    <a:pt x="26" y="44"/>
                    <a:pt x="21" y="42"/>
                  </a:cubicBezTo>
                  <a:moveTo>
                    <a:pt x="16" y="39"/>
                  </a:moveTo>
                  <a:cubicBezTo>
                    <a:pt x="16" y="39"/>
                    <a:pt x="17" y="41"/>
                    <a:pt x="20" y="43"/>
                  </a:cubicBezTo>
                  <a:cubicBezTo>
                    <a:pt x="20" y="42"/>
                    <a:pt x="19" y="42"/>
                    <a:pt x="19" y="41"/>
                  </a:cubicBezTo>
                  <a:cubicBezTo>
                    <a:pt x="17" y="40"/>
                    <a:pt x="16" y="39"/>
                    <a:pt x="16" y="39"/>
                  </a:cubicBezTo>
                  <a:moveTo>
                    <a:pt x="49" y="38"/>
                  </a:moveTo>
                  <a:cubicBezTo>
                    <a:pt x="51" y="41"/>
                    <a:pt x="55" y="44"/>
                    <a:pt x="59" y="46"/>
                  </a:cubicBezTo>
                  <a:cubicBezTo>
                    <a:pt x="58" y="44"/>
                    <a:pt x="56" y="43"/>
                    <a:pt x="55" y="40"/>
                  </a:cubicBezTo>
                  <a:cubicBezTo>
                    <a:pt x="53" y="40"/>
                    <a:pt x="51" y="39"/>
                    <a:pt x="49" y="38"/>
                  </a:cubicBezTo>
                  <a:moveTo>
                    <a:pt x="38" y="34"/>
                  </a:moveTo>
                  <a:cubicBezTo>
                    <a:pt x="39" y="35"/>
                    <a:pt x="39" y="36"/>
                    <a:pt x="39" y="37"/>
                  </a:cubicBezTo>
                  <a:cubicBezTo>
                    <a:pt x="43" y="39"/>
                    <a:pt x="48" y="41"/>
                    <a:pt x="52" y="43"/>
                  </a:cubicBezTo>
                  <a:cubicBezTo>
                    <a:pt x="50" y="41"/>
                    <a:pt x="49" y="39"/>
                    <a:pt x="47" y="37"/>
                  </a:cubicBezTo>
                  <a:cubicBezTo>
                    <a:pt x="44" y="36"/>
                    <a:pt x="41" y="35"/>
                    <a:pt x="38" y="34"/>
                  </a:cubicBezTo>
                  <a:moveTo>
                    <a:pt x="33" y="33"/>
                  </a:moveTo>
                  <a:cubicBezTo>
                    <a:pt x="30" y="33"/>
                    <a:pt x="33" y="34"/>
                    <a:pt x="38" y="36"/>
                  </a:cubicBezTo>
                  <a:cubicBezTo>
                    <a:pt x="38" y="35"/>
                    <a:pt x="38" y="34"/>
                    <a:pt x="37" y="33"/>
                  </a:cubicBezTo>
                  <a:cubicBezTo>
                    <a:pt x="36" y="33"/>
                    <a:pt x="35" y="33"/>
                    <a:pt x="34" y="33"/>
                  </a:cubicBezTo>
                  <a:cubicBezTo>
                    <a:pt x="33" y="33"/>
                    <a:pt x="33" y="33"/>
                    <a:pt x="33" y="33"/>
                  </a:cubicBezTo>
                  <a:moveTo>
                    <a:pt x="51" y="31"/>
                  </a:moveTo>
                  <a:cubicBezTo>
                    <a:pt x="52" y="32"/>
                    <a:pt x="52" y="34"/>
                    <a:pt x="53" y="35"/>
                  </a:cubicBezTo>
                  <a:cubicBezTo>
                    <a:pt x="56" y="37"/>
                    <a:pt x="59" y="39"/>
                    <a:pt x="59" y="41"/>
                  </a:cubicBezTo>
                  <a:cubicBezTo>
                    <a:pt x="59" y="41"/>
                    <a:pt x="59" y="42"/>
                    <a:pt x="58" y="42"/>
                  </a:cubicBezTo>
                  <a:cubicBezTo>
                    <a:pt x="58" y="42"/>
                    <a:pt x="57" y="41"/>
                    <a:pt x="56" y="41"/>
                  </a:cubicBezTo>
                  <a:cubicBezTo>
                    <a:pt x="58" y="43"/>
                    <a:pt x="60" y="45"/>
                    <a:pt x="62" y="47"/>
                  </a:cubicBezTo>
                  <a:cubicBezTo>
                    <a:pt x="67" y="49"/>
                    <a:pt x="71" y="49"/>
                    <a:pt x="74" y="50"/>
                  </a:cubicBezTo>
                  <a:cubicBezTo>
                    <a:pt x="75" y="49"/>
                    <a:pt x="75" y="48"/>
                    <a:pt x="76" y="47"/>
                  </a:cubicBezTo>
                  <a:cubicBezTo>
                    <a:pt x="71" y="44"/>
                    <a:pt x="71" y="44"/>
                    <a:pt x="71" y="44"/>
                  </a:cubicBezTo>
                  <a:cubicBezTo>
                    <a:pt x="67" y="41"/>
                    <a:pt x="63" y="37"/>
                    <a:pt x="59" y="33"/>
                  </a:cubicBezTo>
                  <a:cubicBezTo>
                    <a:pt x="59" y="33"/>
                    <a:pt x="59" y="33"/>
                    <a:pt x="58" y="33"/>
                  </a:cubicBezTo>
                  <a:cubicBezTo>
                    <a:pt x="57" y="33"/>
                    <a:pt x="54" y="33"/>
                    <a:pt x="51" y="31"/>
                  </a:cubicBezTo>
                  <a:moveTo>
                    <a:pt x="38" y="24"/>
                  </a:moveTo>
                  <a:cubicBezTo>
                    <a:pt x="39" y="25"/>
                    <a:pt x="39" y="26"/>
                    <a:pt x="39" y="26"/>
                  </a:cubicBezTo>
                  <a:cubicBezTo>
                    <a:pt x="43" y="29"/>
                    <a:pt x="48" y="32"/>
                    <a:pt x="52" y="34"/>
                  </a:cubicBezTo>
                  <a:cubicBezTo>
                    <a:pt x="51" y="33"/>
                    <a:pt x="51" y="32"/>
                    <a:pt x="51" y="30"/>
                  </a:cubicBezTo>
                  <a:cubicBezTo>
                    <a:pt x="50" y="30"/>
                    <a:pt x="50" y="30"/>
                    <a:pt x="50" y="30"/>
                  </a:cubicBezTo>
                  <a:cubicBezTo>
                    <a:pt x="46" y="28"/>
                    <a:pt x="42" y="26"/>
                    <a:pt x="38" y="24"/>
                  </a:cubicBezTo>
                  <a:moveTo>
                    <a:pt x="28" y="20"/>
                  </a:moveTo>
                  <a:cubicBezTo>
                    <a:pt x="28" y="20"/>
                    <a:pt x="32" y="22"/>
                    <a:pt x="36" y="25"/>
                  </a:cubicBezTo>
                  <a:cubicBezTo>
                    <a:pt x="36" y="25"/>
                    <a:pt x="37" y="24"/>
                    <a:pt x="37" y="24"/>
                  </a:cubicBezTo>
                  <a:cubicBezTo>
                    <a:pt x="37" y="24"/>
                    <a:pt x="37" y="24"/>
                    <a:pt x="37" y="24"/>
                  </a:cubicBezTo>
                  <a:cubicBezTo>
                    <a:pt x="32" y="21"/>
                    <a:pt x="28" y="20"/>
                    <a:pt x="28" y="20"/>
                  </a:cubicBezTo>
                  <a:moveTo>
                    <a:pt x="22" y="0"/>
                  </a:moveTo>
                  <a:cubicBezTo>
                    <a:pt x="22" y="0"/>
                    <a:pt x="21" y="1"/>
                    <a:pt x="21" y="1"/>
                  </a:cubicBezTo>
                  <a:cubicBezTo>
                    <a:pt x="25" y="2"/>
                    <a:pt x="38" y="7"/>
                    <a:pt x="48" y="14"/>
                  </a:cubicBezTo>
                  <a:cubicBezTo>
                    <a:pt x="47" y="12"/>
                    <a:pt x="46" y="10"/>
                    <a:pt x="46" y="9"/>
                  </a:cubicBezTo>
                  <a:cubicBezTo>
                    <a:pt x="42" y="6"/>
                    <a:pt x="37" y="4"/>
                    <a:pt x="33" y="3"/>
                  </a:cubicBezTo>
                  <a:cubicBezTo>
                    <a:pt x="33" y="3"/>
                    <a:pt x="33" y="3"/>
                    <a:pt x="33" y="3"/>
                  </a:cubicBezTo>
                  <a:cubicBezTo>
                    <a:pt x="32" y="2"/>
                    <a:pt x="31" y="2"/>
                    <a:pt x="30" y="2"/>
                  </a:cubicBezTo>
                  <a:cubicBezTo>
                    <a:pt x="30" y="2"/>
                    <a:pt x="30" y="2"/>
                    <a:pt x="30" y="2"/>
                  </a:cubicBezTo>
                  <a:cubicBezTo>
                    <a:pt x="30" y="2"/>
                    <a:pt x="30" y="2"/>
                    <a:pt x="30" y="2"/>
                  </a:cubicBezTo>
                  <a:cubicBezTo>
                    <a:pt x="29" y="1"/>
                    <a:pt x="24" y="0"/>
                    <a:pt x="22" y="0"/>
                  </a:cubicBezTo>
                </a:path>
              </a:pathLst>
            </a:custGeom>
            <a:solidFill>
              <a:srgbClr val="FCE9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9" name="Freeform 157">
              <a:extLst>
                <a:ext uri="{FF2B5EF4-FFF2-40B4-BE49-F238E27FC236}">
                  <a16:creationId xmlns="" xmlns:a16="http://schemas.microsoft.com/office/drawing/2014/main" id="{2ECC192E-183A-49DE-876B-8F105DC6BD8E}"/>
                </a:ext>
              </a:extLst>
            </p:cNvPr>
            <p:cNvSpPr>
              <a:spLocks/>
            </p:cNvSpPr>
            <p:nvPr/>
          </p:nvSpPr>
          <p:spPr bwMode="auto">
            <a:xfrm flipH="1">
              <a:off x="1900238" y="5546725"/>
              <a:ext cx="177800" cy="287338"/>
            </a:xfrm>
            <a:custGeom>
              <a:avLst/>
              <a:gdLst>
                <a:gd name="T0" fmla="*/ 37 w 63"/>
                <a:gd name="T1" fmla="*/ 101 h 101"/>
                <a:gd name="T2" fmla="*/ 28 w 63"/>
                <a:gd name="T3" fmla="*/ 95 h 101"/>
                <a:gd name="T4" fmla="*/ 1 w 63"/>
                <a:gd name="T5" fmla="*/ 51 h 101"/>
                <a:gd name="T6" fmla="*/ 1 w 63"/>
                <a:gd name="T7" fmla="*/ 51 h 101"/>
                <a:gd name="T8" fmla="*/ 0 w 63"/>
                <a:gd name="T9" fmla="*/ 46 h 101"/>
                <a:gd name="T10" fmla="*/ 1 w 63"/>
                <a:gd name="T11" fmla="*/ 33 h 101"/>
                <a:gd name="T12" fmla="*/ 7 w 63"/>
                <a:gd name="T13" fmla="*/ 12 h 101"/>
                <a:gd name="T14" fmla="*/ 8 w 63"/>
                <a:gd name="T15" fmla="*/ 12 h 101"/>
                <a:gd name="T16" fmla="*/ 9 w 63"/>
                <a:gd name="T17" fmla="*/ 10 h 101"/>
                <a:gd name="T18" fmla="*/ 9 w 63"/>
                <a:gd name="T19" fmla="*/ 9 h 101"/>
                <a:gd name="T20" fmla="*/ 19 w 63"/>
                <a:gd name="T21" fmla="*/ 2 h 101"/>
                <a:gd name="T22" fmla="*/ 20 w 63"/>
                <a:gd name="T23" fmla="*/ 3 h 101"/>
                <a:gd name="T24" fmla="*/ 25 w 63"/>
                <a:gd name="T25" fmla="*/ 2 h 101"/>
                <a:gd name="T26" fmla="*/ 31 w 63"/>
                <a:gd name="T27" fmla="*/ 1 h 101"/>
                <a:gd name="T28" fmla="*/ 31 w 63"/>
                <a:gd name="T29" fmla="*/ 1 h 101"/>
                <a:gd name="T30" fmla="*/ 36 w 63"/>
                <a:gd name="T31" fmla="*/ 4 h 101"/>
                <a:gd name="T32" fmla="*/ 43 w 63"/>
                <a:gd name="T33" fmla="*/ 9 h 101"/>
                <a:gd name="T34" fmla="*/ 60 w 63"/>
                <a:gd name="T35" fmla="*/ 34 h 101"/>
                <a:gd name="T36" fmla="*/ 60 w 63"/>
                <a:gd name="T37" fmla="*/ 34 h 101"/>
                <a:gd name="T38" fmla="*/ 62 w 63"/>
                <a:gd name="T39" fmla="*/ 52 h 101"/>
                <a:gd name="T40" fmla="*/ 49 w 63"/>
                <a:gd name="T41" fmla="*/ 87 h 101"/>
                <a:gd name="T42" fmla="*/ 37 w 63"/>
                <a:gd name="T43"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3" h="101">
                  <a:moveTo>
                    <a:pt x="37" y="101"/>
                  </a:moveTo>
                  <a:cubicBezTo>
                    <a:pt x="28" y="95"/>
                    <a:pt x="28" y="95"/>
                    <a:pt x="28" y="95"/>
                  </a:cubicBezTo>
                  <a:cubicBezTo>
                    <a:pt x="14" y="84"/>
                    <a:pt x="4" y="68"/>
                    <a:pt x="1" y="51"/>
                  </a:cubicBezTo>
                  <a:cubicBezTo>
                    <a:pt x="1" y="51"/>
                    <a:pt x="1" y="51"/>
                    <a:pt x="1" y="51"/>
                  </a:cubicBezTo>
                  <a:cubicBezTo>
                    <a:pt x="1" y="49"/>
                    <a:pt x="1" y="48"/>
                    <a:pt x="0" y="46"/>
                  </a:cubicBezTo>
                  <a:cubicBezTo>
                    <a:pt x="0" y="42"/>
                    <a:pt x="0" y="38"/>
                    <a:pt x="1" y="33"/>
                  </a:cubicBezTo>
                  <a:cubicBezTo>
                    <a:pt x="2" y="24"/>
                    <a:pt x="5" y="17"/>
                    <a:pt x="7" y="12"/>
                  </a:cubicBezTo>
                  <a:cubicBezTo>
                    <a:pt x="8" y="12"/>
                    <a:pt x="8" y="12"/>
                    <a:pt x="8" y="12"/>
                  </a:cubicBezTo>
                  <a:cubicBezTo>
                    <a:pt x="8" y="11"/>
                    <a:pt x="8" y="11"/>
                    <a:pt x="9" y="10"/>
                  </a:cubicBezTo>
                  <a:cubicBezTo>
                    <a:pt x="9" y="9"/>
                    <a:pt x="9" y="9"/>
                    <a:pt x="9" y="9"/>
                  </a:cubicBezTo>
                  <a:cubicBezTo>
                    <a:pt x="13" y="3"/>
                    <a:pt x="17" y="0"/>
                    <a:pt x="19" y="2"/>
                  </a:cubicBezTo>
                  <a:cubicBezTo>
                    <a:pt x="20" y="3"/>
                    <a:pt x="20" y="3"/>
                    <a:pt x="20" y="3"/>
                  </a:cubicBezTo>
                  <a:cubicBezTo>
                    <a:pt x="22" y="4"/>
                    <a:pt x="24" y="3"/>
                    <a:pt x="25" y="2"/>
                  </a:cubicBezTo>
                  <a:cubicBezTo>
                    <a:pt x="27" y="2"/>
                    <a:pt x="29" y="1"/>
                    <a:pt x="31" y="1"/>
                  </a:cubicBezTo>
                  <a:cubicBezTo>
                    <a:pt x="31" y="1"/>
                    <a:pt x="31" y="1"/>
                    <a:pt x="31" y="1"/>
                  </a:cubicBezTo>
                  <a:cubicBezTo>
                    <a:pt x="33" y="2"/>
                    <a:pt x="35" y="3"/>
                    <a:pt x="36" y="4"/>
                  </a:cubicBezTo>
                  <a:cubicBezTo>
                    <a:pt x="39" y="6"/>
                    <a:pt x="41" y="7"/>
                    <a:pt x="43" y="9"/>
                  </a:cubicBezTo>
                  <a:cubicBezTo>
                    <a:pt x="52" y="17"/>
                    <a:pt x="58" y="25"/>
                    <a:pt x="60" y="34"/>
                  </a:cubicBezTo>
                  <a:cubicBezTo>
                    <a:pt x="60" y="34"/>
                    <a:pt x="60" y="34"/>
                    <a:pt x="60" y="34"/>
                  </a:cubicBezTo>
                  <a:cubicBezTo>
                    <a:pt x="62" y="40"/>
                    <a:pt x="63" y="47"/>
                    <a:pt x="62" y="52"/>
                  </a:cubicBezTo>
                  <a:cubicBezTo>
                    <a:pt x="62" y="65"/>
                    <a:pt x="57" y="77"/>
                    <a:pt x="49" y="87"/>
                  </a:cubicBezTo>
                  <a:cubicBezTo>
                    <a:pt x="37" y="101"/>
                    <a:pt x="37" y="101"/>
                    <a:pt x="37" y="101"/>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0" name="Freeform 158">
              <a:extLst>
                <a:ext uri="{FF2B5EF4-FFF2-40B4-BE49-F238E27FC236}">
                  <a16:creationId xmlns="" xmlns:a16="http://schemas.microsoft.com/office/drawing/2014/main" id="{850DDB3E-C415-48AA-A9DD-4EC1EE40F2E0}"/>
                </a:ext>
              </a:extLst>
            </p:cNvPr>
            <p:cNvSpPr>
              <a:spLocks noEditPoints="1"/>
            </p:cNvSpPr>
            <p:nvPr/>
          </p:nvSpPr>
          <p:spPr bwMode="auto">
            <a:xfrm flipH="1">
              <a:off x="1900238" y="5637213"/>
              <a:ext cx="177800" cy="187325"/>
            </a:xfrm>
            <a:custGeom>
              <a:avLst/>
              <a:gdLst>
                <a:gd name="T0" fmla="*/ 13 w 63"/>
                <a:gd name="T1" fmla="*/ 47 h 66"/>
                <a:gd name="T2" fmla="*/ 28 w 63"/>
                <a:gd name="T3" fmla="*/ 63 h 66"/>
                <a:gd name="T4" fmla="*/ 33 w 63"/>
                <a:gd name="T5" fmla="*/ 66 h 66"/>
                <a:gd name="T6" fmla="*/ 36 w 63"/>
                <a:gd name="T7" fmla="*/ 63 h 66"/>
                <a:gd name="T8" fmla="*/ 32 w 63"/>
                <a:gd name="T9" fmla="*/ 58 h 66"/>
                <a:gd name="T10" fmla="*/ 27 w 63"/>
                <a:gd name="T11" fmla="*/ 53 h 66"/>
                <a:gd name="T12" fmla="*/ 27 w 63"/>
                <a:gd name="T13" fmla="*/ 55 h 66"/>
                <a:gd name="T14" fmla="*/ 26 w 63"/>
                <a:gd name="T15" fmla="*/ 55 h 66"/>
                <a:gd name="T16" fmla="*/ 19 w 63"/>
                <a:gd name="T17" fmla="*/ 49 h 66"/>
                <a:gd name="T18" fmla="*/ 13 w 63"/>
                <a:gd name="T19" fmla="*/ 47 h 66"/>
                <a:gd name="T20" fmla="*/ 24 w 63"/>
                <a:gd name="T21" fmla="*/ 40 h 66"/>
                <a:gd name="T22" fmla="*/ 27 w 63"/>
                <a:gd name="T23" fmla="*/ 52 h 66"/>
                <a:gd name="T24" fmla="*/ 37 w 63"/>
                <a:gd name="T25" fmla="*/ 62 h 66"/>
                <a:gd name="T26" fmla="*/ 40 w 63"/>
                <a:gd name="T27" fmla="*/ 59 h 66"/>
                <a:gd name="T28" fmla="*/ 34 w 63"/>
                <a:gd name="T29" fmla="*/ 49 h 66"/>
                <a:gd name="T30" fmla="*/ 33 w 63"/>
                <a:gd name="T31" fmla="*/ 49 h 66"/>
                <a:gd name="T32" fmla="*/ 33 w 63"/>
                <a:gd name="T33" fmla="*/ 49 h 66"/>
                <a:gd name="T34" fmla="*/ 28 w 63"/>
                <a:gd name="T35" fmla="*/ 43 h 66"/>
                <a:gd name="T36" fmla="*/ 24 w 63"/>
                <a:gd name="T37" fmla="*/ 40 h 66"/>
                <a:gd name="T38" fmla="*/ 19 w 63"/>
                <a:gd name="T39" fmla="*/ 28 h 66"/>
                <a:gd name="T40" fmla="*/ 23 w 63"/>
                <a:gd name="T41" fmla="*/ 39 h 66"/>
                <a:gd name="T42" fmla="*/ 27 w 63"/>
                <a:gd name="T43" fmla="*/ 41 h 66"/>
                <a:gd name="T44" fmla="*/ 19 w 63"/>
                <a:gd name="T45" fmla="*/ 28 h 66"/>
                <a:gd name="T46" fmla="*/ 33 w 63"/>
                <a:gd name="T47" fmla="*/ 27 h 66"/>
                <a:gd name="T48" fmla="*/ 34 w 63"/>
                <a:gd name="T49" fmla="*/ 47 h 66"/>
                <a:gd name="T50" fmla="*/ 40 w 63"/>
                <a:gd name="T51" fmla="*/ 55 h 66"/>
                <a:gd name="T52" fmla="*/ 39 w 63"/>
                <a:gd name="T53" fmla="*/ 46 h 66"/>
                <a:gd name="T54" fmla="*/ 38 w 63"/>
                <a:gd name="T55" fmla="*/ 48 h 66"/>
                <a:gd name="T56" fmla="*/ 36 w 63"/>
                <a:gd name="T57" fmla="*/ 35 h 66"/>
                <a:gd name="T58" fmla="*/ 33 w 63"/>
                <a:gd name="T59" fmla="*/ 27 h 66"/>
                <a:gd name="T60" fmla="*/ 30 w 63"/>
                <a:gd name="T61" fmla="*/ 16 h 66"/>
                <a:gd name="T62" fmla="*/ 32 w 63"/>
                <a:gd name="T63" fmla="*/ 24 h 66"/>
                <a:gd name="T64" fmla="*/ 35 w 63"/>
                <a:gd name="T65" fmla="*/ 28 h 66"/>
                <a:gd name="T66" fmla="*/ 30 w 63"/>
                <a:gd name="T67" fmla="*/ 16 h 66"/>
                <a:gd name="T68" fmla="*/ 2 w 63"/>
                <a:gd name="T69" fmla="*/ 10 h 66"/>
                <a:gd name="T70" fmla="*/ 1 w 63"/>
                <a:gd name="T71" fmla="*/ 19 h 66"/>
                <a:gd name="T72" fmla="*/ 1 w 63"/>
                <a:gd name="T73" fmla="*/ 19 h 66"/>
                <a:gd name="T74" fmla="*/ 1 w 63"/>
                <a:gd name="T75" fmla="*/ 19 h 66"/>
                <a:gd name="T76" fmla="*/ 1 w 63"/>
                <a:gd name="T77" fmla="*/ 19 h 66"/>
                <a:gd name="T78" fmla="*/ 12 w 63"/>
                <a:gd name="T79" fmla="*/ 47 h 66"/>
                <a:gd name="T80" fmla="*/ 18 w 63"/>
                <a:gd name="T81" fmla="*/ 48 h 66"/>
                <a:gd name="T82" fmla="*/ 11 w 63"/>
                <a:gd name="T83" fmla="*/ 37 h 66"/>
                <a:gd name="T84" fmla="*/ 10 w 63"/>
                <a:gd name="T85" fmla="*/ 37 h 66"/>
                <a:gd name="T86" fmla="*/ 9 w 63"/>
                <a:gd name="T87" fmla="*/ 34 h 66"/>
                <a:gd name="T88" fmla="*/ 2 w 63"/>
                <a:gd name="T89" fmla="*/ 10 h 66"/>
                <a:gd name="T90" fmla="*/ 2 w 63"/>
                <a:gd name="T91" fmla="*/ 10 h 66"/>
                <a:gd name="T92" fmla="*/ 45 w 63"/>
                <a:gd name="T93" fmla="*/ 6 h 66"/>
                <a:gd name="T94" fmla="*/ 40 w 63"/>
                <a:gd name="T95" fmla="*/ 44 h 66"/>
                <a:gd name="T96" fmla="*/ 41 w 63"/>
                <a:gd name="T97" fmla="*/ 57 h 66"/>
                <a:gd name="T98" fmla="*/ 45 w 63"/>
                <a:gd name="T99" fmla="*/ 53 h 66"/>
                <a:gd name="T100" fmla="*/ 44 w 63"/>
                <a:gd name="T101" fmla="*/ 52 h 66"/>
                <a:gd name="T102" fmla="*/ 45 w 63"/>
                <a:gd name="T103" fmla="*/ 6 h 66"/>
                <a:gd name="T104" fmla="*/ 58 w 63"/>
                <a:gd name="T105" fmla="*/ 0 h 66"/>
                <a:gd name="T106" fmla="*/ 58 w 63"/>
                <a:gd name="T107" fmla="*/ 0 h 66"/>
                <a:gd name="T108" fmla="*/ 55 w 63"/>
                <a:gd name="T109" fmla="*/ 42 h 66"/>
                <a:gd name="T110" fmla="*/ 59 w 63"/>
                <a:gd name="T111" fmla="*/ 36 h 66"/>
                <a:gd name="T112" fmla="*/ 62 w 63"/>
                <a:gd name="T113" fmla="*/ 20 h 66"/>
                <a:gd name="T114" fmla="*/ 63 w 63"/>
                <a:gd name="T115" fmla="*/ 17 h 66"/>
                <a:gd name="T116" fmla="*/ 60 w 63"/>
                <a:gd name="T117" fmla="*/ 2 h 66"/>
                <a:gd name="T118" fmla="*/ 60 w 63"/>
                <a:gd name="T119" fmla="*/ 2 h 66"/>
                <a:gd name="T120" fmla="*/ 60 w 63"/>
                <a:gd name="T121" fmla="*/ 2 h 66"/>
                <a:gd name="T122" fmla="*/ 58 w 63"/>
                <a:gd name="T123"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3" h="66">
                  <a:moveTo>
                    <a:pt x="13" y="47"/>
                  </a:moveTo>
                  <a:cubicBezTo>
                    <a:pt x="17" y="53"/>
                    <a:pt x="22" y="58"/>
                    <a:pt x="28" y="63"/>
                  </a:cubicBezTo>
                  <a:cubicBezTo>
                    <a:pt x="33" y="66"/>
                    <a:pt x="33" y="66"/>
                    <a:pt x="33" y="66"/>
                  </a:cubicBezTo>
                  <a:cubicBezTo>
                    <a:pt x="34" y="65"/>
                    <a:pt x="35" y="64"/>
                    <a:pt x="36" y="63"/>
                  </a:cubicBezTo>
                  <a:cubicBezTo>
                    <a:pt x="35" y="61"/>
                    <a:pt x="33" y="59"/>
                    <a:pt x="32" y="58"/>
                  </a:cubicBezTo>
                  <a:cubicBezTo>
                    <a:pt x="30" y="56"/>
                    <a:pt x="29" y="55"/>
                    <a:pt x="27" y="53"/>
                  </a:cubicBezTo>
                  <a:cubicBezTo>
                    <a:pt x="27" y="54"/>
                    <a:pt x="27" y="54"/>
                    <a:pt x="27" y="55"/>
                  </a:cubicBezTo>
                  <a:cubicBezTo>
                    <a:pt x="27" y="55"/>
                    <a:pt x="27" y="55"/>
                    <a:pt x="26" y="55"/>
                  </a:cubicBezTo>
                  <a:cubicBezTo>
                    <a:pt x="25" y="55"/>
                    <a:pt x="22" y="53"/>
                    <a:pt x="19" y="49"/>
                  </a:cubicBezTo>
                  <a:cubicBezTo>
                    <a:pt x="16" y="48"/>
                    <a:pt x="14" y="48"/>
                    <a:pt x="13" y="47"/>
                  </a:cubicBezTo>
                  <a:moveTo>
                    <a:pt x="24" y="40"/>
                  </a:moveTo>
                  <a:cubicBezTo>
                    <a:pt x="25" y="45"/>
                    <a:pt x="27" y="49"/>
                    <a:pt x="27" y="52"/>
                  </a:cubicBezTo>
                  <a:cubicBezTo>
                    <a:pt x="31" y="55"/>
                    <a:pt x="34" y="58"/>
                    <a:pt x="37" y="62"/>
                  </a:cubicBezTo>
                  <a:cubicBezTo>
                    <a:pt x="38" y="61"/>
                    <a:pt x="39" y="60"/>
                    <a:pt x="40" y="59"/>
                  </a:cubicBezTo>
                  <a:cubicBezTo>
                    <a:pt x="38" y="56"/>
                    <a:pt x="37" y="53"/>
                    <a:pt x="34" y="49"/>
                  </a:cubicBezTo>
                  <a:cubicBezTo>
                    <a:pt x="34" y="49"/>
                    <a:pt x="34" y="49"/>
                    <a:pt x="33" y="49"/>
                  </a:cubicBezTo>
                  <a:cubicBezTo>
                    <a:pt x="33" y="49"/>
                    <a:pt x="33" y="49"/>
                    <a:pt x="33" y="49"/>
                  </a:cubicBezTo>
                  <a:cubicBezTo>
                    <a:pt x="32" y="49"/>
                    <a:pt x="30" y="46"/>
                    <a:pt x="28" y="43"/>
                  </a:cubicBezTo>
                  <a:cubicBezTo>
                    <a:pt x="27" y="42"/>
                    <a:pt x="25" y="41"/>
                    <a:pt x="24" y="40"/>
                  </a:cubicBezTo>
                  <a:moveTo>
                    <a:pt x="19" y="28"/>
                  </a:moveTo>
                  <a:cubicBezTo>
                    <a:pt x="19" y="28"/>
                    <a:pt x="21" y="33"/>
                    <a:pt x="23" y="39"/>
                  </a:cubicBezTo>
                  <a:cubicBezTo>
                    <a:pt x="25" y="40"/>
                    <a:pt x="26" y="40"/>
                    <a:pt x="27" y="41"/>
                  </a:cubicBezTo>
                  <a:cubicBezTo>
                    <a:pt x="23" y="35"/>
                    <a:pt x="19" y="28"/>
                    <a:pt x="19" y="28"/>
                  </a:cubicBezTo>
                  <a:moveTo>
                    <a:pt x="33" y="27"/>
                  </a:moveTo>
                  <a:cubicBezTo>
                    <a:pt x="34" y="33"/>
                    <a:pt x="35" y="42"/>
                    <a:pt x="34" y="47"/>
                  </a:cubicBezTo>
                  <a:cubicBezTo>
                    <a:pt x="37" y="50"/>
                    <a:pt x="38" y="53"/>
                    <a:pt x="40" y="55"/>
                  </a:cubicBezTo>
                  <a:cubicBezTo>
                    <a:pt x="40" y="53"/>
                    <a:pt x="40" y="50"/>
                    <a:pt x="39" y="46"/>
                  </a:cubicBezTo>
                  <a:cubicBezTo>
                    <a:pt x="39" y="47"/>
                    <a:pt x="39" y="47"/>
                    <a:pt x="38" y="48"/>
                  </a:cubicBezTo>
                  <a:cubicBezTo>
                    <a:pt x="38" y="43"/>
                    <a:pt x="37" y="39"/>
                    <a:pt x="36" y="35"/>
                  </a:cubicBezTo>
                  <a:cubicBezTo>
                    <a:pt x="36" y="32"/>
                    <a:pt x="34" y="29"/>
                    <a:pt x="33" y="27"/>
                  </a:cubicBezTo>
                  <a:moveTo>
                    <a:pt x="30" y="16"/>
                  </a:moveTo>
                  <a:cubicBezTo>
                    <a:pt x="30" y="16"/>
                    <a:pt x="31" y="19"/>
                    <a:pt x="32" y="24"/>
                  </a:cubicBezTo>
                  <a:cubicBezTo>
                    <a:pt x="33" y="25"/>
                    <a:pt x="34" y="27"/>
                    <a:pt x="35" y="28"/>
                  </a:cubicBezTo>
                  <a:cubicBezTo>
                    <a:pt x="33" y="21"/>
                    <a:pt x="30" y="16"/>
                    <a:pt x="30" y="16"/>
                  </a:cubicBezTo>
                  <a:moveTo>
                    <a:pt x="2" y="10"/>
                  </a:moveTo>
                  <a:cubicBezTo>
                    <a:pt x="0" y="10"/>
                    <a:pt x="1" y="18"/>
                    <a:pt x="1" y="19"/>
                  </a:cubicBezTo>
                  <a:cubicBezTo>
                    <a:pt x="1" y="19"/>
                    <a:pt x="1" y="19"/>
                    <a:pt x="1" y="19"/>
                  </a:cubicBezTo>
                  <a:cubicBezTo>
                    <a:pt x="1" y="19"/>
                    <a:pt x="1" y="19"/>
                    <a:pt x="1" y="19"/>
                  </a:cubicBezTo>
                  <a:cubicBezTo>
                    <a:pt x="1" y="19"/>
                    <a:pt x="1" y="19"/>
                    <a:pt x="1" y="19"/>
                  </a:cubicBezTo>
                  <a:cubicBezTo>
                    <a:pt x="2" y="29"/>
                    <a:pt x="6" y="38"/>
                    <a:pt x="12" y="47"/>
                  </a:cubicBezTo>
                  <a:cubicBezTo>
                    <a:pt x="14" y="47"/>
                    <a:pt x="16" y="47"/>
                    <a:pt x="18" y="48"/>
                  </a:cubicBezTo>
                  <a:cubicBezTo>
                    <a:pt x="16" y="45"/>
                    <a:pt x="13" y="41"/>
                    <a:pt x="11" y="37"/>
                  </a:cubicBezTo>
                  <a:cubicBezTo>
                    <a:pt x="11" y="37"/>
                    <a:pt x="11" y="37"/>
                    <a:pt x="10" y="37"/>
                  </a:cubicBezTo>
                  <a:cubicBezTo>
                    <a:pt x="9" y="36"/>
                    <a:pt x="9" y="35"/>
                    <a:pt x="9" y="34"/>
                  </a:cubicBezTo>
                  <a:cubicBezTo>
                    <a:pt x="6" y="27"/>
                    <a:pt x="3" y="19"/>
                    <a:pt x="2" y="10"/>
                  </a:cubicBezTo>
                  <a:cubicBezTo>
                    <a:pt x="2" y="10"/>
                    <a:pt x="2" y="10"/>
                    <a:pt x="2" y="10"/>
                  </a:cubicBezTo>
                  <a:moveTo>
                    <a:pt x="45" y="6"/>
                  </a:moveTo>
                  <a:cubicBezTo>
                    <a:pt x="45" y="6"/>
                    <a:pt x="46" y="31"/>
                    <a:pt x="40" y="44"/>
                  </a:cubicBezTo>
                  <a:cubicBezTo>
                    <a:pt x="41" y="49"/>
                    <a:pt x="41" y="53"/>
                    <a:pt x="41" y="57"/>
                  </a:cubicBezTo>
                  <a:cubicBezTo>
                    <a:pt x="43" y="56"/>
                    <a:pt x="44" y="55"/>
                    <a:pt x="45" y="53"/>
                  </a:cubicBezTo>
                  <a:cubicBezTo>
                    <a:pt x="45" y="53"/>
                    <a:pt x="44" y="53"/>
                    <a:pt x="44" y="52"/>
                  </a:cubicBezTo>
                  <a:cubicBezTo>
                    <a:pt x="51" y="28"/>
                    <a:pt x="45" y="6"/>
                    <a:pt x="45" y="6"/>
                  </a:cubicBezTo>
                  <a:moveTo>
                    <a:pt x="58" y="0"/>
                  </a:moveTo>
                  <a:cubicBezTo>
                    <a:pt x="58" y="0"/>
                    <a:pt x="58" y="0"/>
                    <a:pt x="58" y="0"/>
                  </a:cubicBezTo>
                  <a:cubicBezTo>
                    <a:pt x="58" y="0"/>
                    <a:pt x="63" y="20"/>
                    <a:pt x="55" y="42"/>
                  </a:cubicBezTo>
                  <a:cubicBezTo>
                    <a:pt x="57" y="40"/>
                    <a:pt x="58" y="38"/>
                    <a:pt x="59" y="36"/>
                  </a:cubicBezTo>
                  <a:cubicBezTo>
                    <a:pt x="61" y="31"/>
                    <a:pt x="62" y="26"/>
                    <a:pt x="62" y="20"/>
                  </a:cubicBezTo>
                  <a:cubicBezTo>
                    <a:pt x="62" y="19"/>
                    <a:pt x="63" y="18"/>
                    <a:pt x="63" y="17"/>
                  </a:cubicBezTo>
                  <a:cubicBezTo>
                    <a:pt x="63" y="12"/>
                    <a:pt x="62" y="7"/>
                    <a:pt x="60" y="2"/>
                  </a:cubicBezTo>
                  <a:cubicBezTo>
                    <a:pt x="60" y="2"/>
                    <a:pt x="60" y="2"/>
                    <a:pt x="60" y="2"/>
                  </a:cubicBezTo>
                  <a:cubicBezTo>
                    <a:pt x="60" y="2"/>
                    <a:pt x="60" y="2"/>
                    <a:pt x="60" y="2"/>
                  </a:cubicBezTo>
                  <a:cubicBezTo>
                    <a:pt x="60" y="0"/>
                    <a:pt x="59" y="0"/>
                    <a:pt x="58" y="0"/>
                  </a:cubicBezTo>
                </a:path>
              </a:pathLst>
            </a:custGeom>
            <a:solidFill>
              <a:srgbClr val="FCE9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1" name="Freeform 159">
              <a:extLst>
                <a:ext uri="{FF2B5EF4-FFF2-40B4-BE49-F238E27FC236}">
                  <a16:creationId xmlns="" xmlns:a16="http://schemas.microsoft.com/office/drawing/2014/main" id="{34D4C223-6F63-46AF-952D-CA9EFE2697AE}"/>
                </a:ext>
              </a:extLst>
            </p:cNvPr>
            <p:cNvSpPr>
              <a:spLocks/>
            </p:cNvSpPr>
            <p:nvPr/>
          </p:nvSpPr>
          <p:spPr bwMode="auto">
            <a:xfrm flipH="1">
              <a:off x="1970088" y="5762625"/>
              <a:ext cx="90488" cy="90488"/>
            </a:xfrm>
            <a:custGeom>
              <a:avLst/>
              <a:gdLst>
                <a:gd name="T0" fmla="*/ 2 w 32"/>
                <a:gd name="T1" fmla="*/ 3 h 32"/>
                <a:gd name="T2" fmla="*/ 13 w 32"/>
                <a:gd name="T3" fmla="*/ 22 h 32"/>
                <a:gd name="T4" fmla="*/ 32 w 32"/>
                <a:gd name="T5" fmla="*/ 31 h 32"/>
                <a:gd name="T6" fmla="*/ 30 w 32"/>
                <a:gd name="T7" fmla="*/ 32 h 32"/>
                <a:gd name="T8" fmla="*/ 1 w 32"/>
                <a:gd name="T9" fmla="*/ 3 h 32"/>
                <a:gd name="T10" fmla="*/ 1 w 32"/>
                <a:gd name="T11" fmla="*/ 3 h 32"/>
                <a:gd name="T12" fmla="*/ 0 w 32"/>
                <a:gd name="T13" fmla="*/ 1 h 32"/>
                <a:gd name="T14" fmla="*/ 2 w 32"/>
                <a:gd name="T15" fmla="*/ 1 h 32"/>
                <a:gd name="T16" fmla="*/ 2 w 32"/>
                <a:gd name="T17" fmla="*/ 3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32">
                  <a:moveTo>
                    <a:pt x="2" y="3"/>
                  </a:moveTo>
                  <a:cubicBezTo>
                    <a:pt x="3" y="7"/>
                    <a:pt x="5" y="16"/>
                    <a:pt x="13" y="22"/>
                  </a:cubicBezTo>
                  <a:cubicBezTo>
                    <a:pt x="24" y="30"/>
                    <a:pt x="32" y="31"/>
                    <a:pt x="32" y="31"/>
                  </a:cubicBezTo>
                  <a:cubicBezTo>
                    <a:pt x="30" y="32"/>
                    <a:pt x="30" y="32"/>
                    <a:pt x="30" y="32"/>
                  </a:cubicBezTo>
                  <a:cubicBezTo>
                    <a:pt x="30" y="32"/>
                    <a:pt x="6" y="28"/>
                    <a:pt x="1" y="3"/>
                  </a:cubicBezTo>
                  <a:cubicBezTo>
                    <a:pt x="1" y="3"/>
                    <a:pt x="1" y="3"/>
                    <a:pt x="1" y="3"/>
                  </a:cubicBezTo>
                  <a:cubicBezTo>
                    <a:pt x="1" y="3"/>
                    <a:pt x="0" y="2"/>
                    <a:pt x="0" y="1"/>
                  </a:cubicBezTo>
                  <a:cubicBezTo>
                    <a:pt x="0" y="0"/>
                    <a:pt x="1" y="0"/>
                    <a:pt x="2" y="1"/>
                  </a:cubicBezTo>
                  <a:cubicBezTo>
                    <a:pt x="3" y="3"/>
                    <a:pt x="2" y="3"/>
                    <a:pt x="2" y="3"/>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2" name="Freeform 160">
              <a:extLst>
                <a:ext uri="{FF2B5EF4-FFF2-40B4-BE49-F238E27FC236}">
                  <a16:creationId xmlns="" xmlns:a16="http://schemas.microsoft.com/office/drawing/2014/main" id="{29B41908-81DD-4BB7-BE97-CCEF01C3E364}"/>
                </a:ext>
              </a:extLst>
            </p:cNvPr>
            <p:cNvSpPr>
              <a:spLocks/>
            </p:cNvSpPr>
            <p:nvPr/>
          </p:nvSpPr>
          <p:spPr bwMode="auto">
            <a:xfrm flipH="1">
              <a:off x="1966913" y="5745163"/>
              <a:ext cx="103188" cy="88900"/>
            </a:xfrm>
            <a:custGeom>
              <a:avLst/>
              <a:gdLst>
                <a:gd name="T0" fmla="*/ 34 w 36"/>
                <a:gd name="T1" fmla="*/ 31 h 31"/>
                <a:gd name="T2" fmla="*/ 36 w 36"/>
                <a:gd name="T3" fmla="*/ 31 h 31"/>
                <a:gd name="T4" fmla="*/ 3 w 36"/>
                <a:gd name="T5" fmla="*/ 3 h 31"/>
                <a:gd name="T6" fmla="*/ 2 w 36"/>
                <a:gd name="T7" fmla="*/ 0 h 31"/>
                <a:gd name="T8" fmla="*/ 2 w 36"/>
                <a:gd name="T9" fmla="*/ 3 h 31"/>
                <a:gd name="T10" fmla="*/ 2 w 36"/>
                <a:gd name="T11" fmla="*/ 3 h 31"/>
                <a:gd name="T12" fmla="*/ 10 w 36"/>
                <a:gd name="T13" fmla="*/ 15 h 31"/>
                <a:gd name="T14" fmla="*/ 34 w 36"/>
                <a:gd name="T15" fmla="*/ 31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 h="31">
                  <a:moveTo>
                    <a:pt x="34" y="31"/>
                  </a:moveTo>
                  <a:cubicBezTo>
                    <a:pt x="36" y="31"/>
                    <a:pt x="36" y="31"/>
                    <a:pt x="36" y="31"/>
                  </a:cubicBezTo>
                  <a:cubicBezTo>
                    <a:pt x="36" y="31"/>
                    <a:pt x="11" y="21"/>
                    <a:pt x="3" y="3"/>
                  </a:cubicBezTo>
                  <a:cubicBezTo>
                    <a:pt x="3" y="3"/>
                    <a:pt x="3" y="1"/>
                    <a:pt x="2" y="0"/>
                  </a:cubicBezTo>
                  <a:cubicBezTo>
                    <a:pt x="1" y="0"/>
                    <a:pt x="0" y="2"/>
                    <a:pt x="2" y="3"/>
                  </a:cubicBezTo>
                  <a:cubicBezTo>
                    <a:pt x="2" y="3"/>
                    <a:pt x="2" y="3"/>
                    <a:pt x="2" y="3"/>
                  </a:cubicBezTo>
                  <a:cubicBezTo>
                    <a:pt x="4" y="6"/>
                    <a:pt x="7" y="11"/>
                    <a:pt x="10" y="15"/>
                  </a:cubicBezTo>
                  <a:cubicBezTo>
                    <a:pt x="17" y="22"/>
                    <a:pt x="30" y="29"/>
                    <a:pt x="34" y="31"/>
                  </a:cubicBezTo>
                  <a:close/>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3" name="Freeform 161">
              <a:extLst>
                <a:ext uri="{FF2B5EF4-FFF2-40B4-BE49-F238E27FC236}">
                  <a16:creationId xmlns="" xmlns:a16="http://schemas.microsoft.com/office/drawing/2014/main" id="{97D066EA-EB93-4A2F-A214-76222A65C178}"/>
                </a:ext>
              </a:extLst>
            </p:cNvPr>
            <p:cNvSpPr>
              <a:spLocks/>
            </p:cNvSpPr>
            <p:nvPr/>
          </p:nvSpPr>
          <p:spPr bwMode="auto">
            <a:xfrm flipH="1">
              <a:off x="1939925" y="5651500"/>
              <a:ext cx="133350" cy="187325"/>
            </a:xfrm>
            <a:custGeom>
              <a:avLst/>
              <a:gdLst>
                <a:gd name="T0" fmla="*/ 6 w 47"/>
                <a:gd name="T1" fmla="*/ 2 h 66"/>
                <a:gd name="T2" fmla="*/ 3 w 47"/>
                <a:gd name="T3" fmla="*/ 1 h 66"/>
                <a:gd name="T4" fmla="*/ 7 w 47"/>
                <a:gd name="T5" fmla="*/ 4 h 66"/>
                <a:gd name="T6" fmla="*/ 37 w 47"/>
                <a:gd name="T7" fmla="*/ 65 h 66"/>
                <a:gd name="T8" fmla="*/ 39 w 47"/>
                <a:gd name="T9" fmla="*/ 66 h 66"/>
                <a:gd name="T10" fmla="*/ 6 w 47"/>
                <a:gd name="T11" fmla="*/ 2 h 66"/>
              </a:gdLst>
              <a:ahLst/>
              <a:cxnLst>
                <a:cxn ang="0">
                  <a:pos x="T0" y="T1"/>
                </a:cxn>
                <a:cxn ang="0">
                  <a:pos x="T2" y="T3"/>
                </a:cxn>
                <a:cxn ang="0">
                  <a:pos x="T4" y="T5"/>
                </a:cxn>
                <a:cxn ang="0">
                  <a:pos x="T6" y="T7"/>
                </a:cxn>
                <a:cxn ang="0">
                  <a:pos x="T8" y="T9"/>
                </a:cxn>
                <a:cxn ang="0">
                  <a:pos x="T10" y="T11"/>
                </a:cxn>
              </a:cxnLst>
              <a:rect l="0" t="0" r="r" b="b"/>
              <a:pathLst>
                <a:path w="47" h="66">
                  <a:moveTo>
                    <a:pt x="6" y="2"/>
                  </a:moveTo>
                  <a:cubicBezTo>
                    <a:pt x="5" y="1"/>
                    <a:pt x="4" y="0"/>
                    <a:pt x="3" y="1"/>
                  </a:cubicBezTo>
                  <a:cubicBezTo>
                    <a:pt x="0" y="3"/>
                    <a:pt x="5" y="7"/>
                    <a:pt x="7" y="4"/>
                  </a:cubicBezTo>
                  <a:cubicBezTo>
                    <a:pt x="47" y="15"/>
                    <a:pt x="37" y="65"/>
                    <a:pt x="37" y="65"/>
                  </a:cubicBezTo>
                  <a:cubicBezTo>
                    <a:pt x="39" y="66"/>
                    <a:pt x="39" y="66"/>
                    <a:pt x="39" y="66"/>
                  </a:cubicBezTo>
                  <a:cubicBezTo>
                    <a:pt x="39" y="65"/>
                    <a:pt x="47" y="13"/>
                    <a:pt x="6" y="2"/>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4" name="Freeform 162">
              <a:extLst>
                <a:ext uri="{FF2B5EF4-FFF2-40B4-BE49-F238E27FC236}">
                  <a16:creationId xmlns="" xmlns:a16="http://schemas.microsoft.com/office/drawing/2014/main" id="{9CE157A0-7E65-464D-B58A-CDE1043FE82C}"/>
                </a:ext>
              </a:extLst>
            </p:cNvPr>
            <p:cNvSpPr>
              <a:spLocks/>
            </p:cNvSpPr>
            <p:nvPr/>
          </p:nvSpPr>
          <p:spPr bwMode="auto">
            <a:xfrm flipH="1">
              <a:off x="2008188" y="5780088"/>
              <a:ext cx="106363" cy="98425"/>
            </a:xfrm>
            <a:custGeom>
              <a:avLst/>
              <a:gdLst>
                <a:gd name="T0" fmla="*/ 1 w 38"/>
                <a:gd name="T1" fmla="*/ 4 h 35"/>
                <a:gd name="T2" fmla="*/ 1 w 38"/>
                <a:gd name="T3" fmla="*/ 1 h 35"/>
                <a:gd name="T4" fmla="*/ 2 w 38"/>
                <a:gd name="T5" fmla="*/ 5 h 35"/>
                <a:gd name="T6" fmla="*/ 38 w 38"/>
                <a:gd name="T7" fmla="*/ 33 h 35"/>
                <a:gd name="T8" fmla="*/ 38 w 38"/>
                <a:gd name="T9" fmla="*/ 35 h 35"/>
                <a:gd name="T10" fmla="*/ 1 w 38"/>
                <a:gd name="T11" fmla="*/ 4 h 35"/>
              </a:gdLst>
              <a:ahLst/>
              <a:cxnLst>
                <a:cxn ang="0">
                  <a:pos x="T0" y="T1"/>
                </a:cxn>
                <a:cxn ang="0">
                  <a:pos x="T2" y="T3"/>
                </a:cxn>
                <a:cxn ang="0">
                  <a:pos x="T4" y="T5"/>
                </a:cxn>
                <a:cxn ang="0">
                  <a:pos x="T6" y="T7"/>
                </a:cxn>
                <a:cxn ang="0">
                  <a:pos x="T8" y="T9"/>
                </a:cxn>
                <a:cxn ang="0">
                  <a:pos x="T10" y="T11"/>
                </a:cxn>
              </a:cxnLst>
              <a:rect l="0" t="0" r="r" b="b"/>
              <a:pathLst>
                <a:path w="38" h="35">
                  <a:moveTo>
                    <a:pt x="1" y="4"/>
                  </a:moveTo>
                  <a:cubicBezTo>
                    <a:pt x="0" y="3"/>
                    <a:pt x="0" y="2"/>
                    <a:pt x="1" y="1"/>
                  </a:cubicBezTo>
                  <a:cubicBezTo>
                    <a:pt x="2" y="0"/>
                    <a:pt x="4" y="4"/>
                    <a:pt x="2" y="5"/>
                  </a:cubicBezTo>
                  <a:cubicBezTo>
                    <a:pt x="3" y="32"/>
                    <a:pt x="38" y="33"/>
                    <a:pt x="38" y="33"/>
                  </a:cubicBezTo>
                  <a:cubicBezTo>
                    <a:pt x="38" y="35"/>
                    <a:pt x="38" y="35"/>
                    <a:pt x="38" y="35"/>
                  </a:cubicBezTo>
                  <a:cubicBezTo>
                    <a:pt x="38" y="35"/>
                    <a:pt x="2" y="32"/>
                    <a:pt x="1" y="4"/>
                  </a:cubicBezTo>
                  <a:close/>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5" name="Freeform 163">
              <a:extLst>
                <a:ext uri="{FF2B5EF4-FFF2-40B4-BE49-F238E27FC236}">
                  <a16:creationId xmlns="" xmlns:a16="http://schemas.microsoft.com/office/drawing/2014/main" id="{30E56595-A336-45F4-AC1B-CA41CD378E22}"/>
                </a:ext>
              </a:extLst>
            </p:cNvPr>
            <p:cNvSpPr>
              <a:spLocks/>
            </p:cNvSpPr>
            <p:nvPr/>
          </p:nvSpPr>
          <p:spPr bwMode="auto">
            <a:xfrm flipH="1">
              <a:off x="1941513" y="5697538"/>
              <a:ext cx="93663" cy="115888"/>
            </a:xfrm>
            <a:custGeom>
              <a:avLst/>
              <a:gdLst>
                <a:gd name="T0" fmla="*/ 4 w 33"/>
                <a:gd name="T1" fmla="*/ 1 h 41"/>
                <a:gd name="T2" fmla="*/ 2 w 33"/>
                <a:gd name="T3" fmla="*/ 1 h 41"/>
                <a:gd name="T4" fmla="*/ 5 w 33"/>
                <a:gd name="T5" fmla="*/ 3 h 41"/>
                <a:gd name="T6" fmla="*/ 30 w 33"/>
                <a:gd name="T7" fmla="*/ 41 h 41"/>
                <a:gd name="T8" fmla="*/ 32 w 33"/>
                <a:gd name="T9" fmla="*/ 41 h 41"/>
                <a:gd name="T10" fmla="*/ 4 w 33"/>
                <a:gd name="T11" fmla="*/ 1 h 41"/>
              </a:gdLst>
              <a:ahLst/>
              <a:cxnLst>
                <a:cxn ang="0">
                  <a:pos x="T0" y="T1"/>
                </a:cxn>
                <a:cxn ang="0">
                  <a:pos x="T2" y="T3"/>
                </a:cxn>
                <a:cxn ang="0">
                  <a:pos x="T4" y="T5"/>
                </a:cxn>
                <a:cxn ang="0">
                  <a:pos x="T6" y="T7"/>
                </a:cxn>
                <a:cxn ang="0">
                  <a:pos x="T8" y="T9"/>
                </a:cxn>
                <a:cxn ang="0">
                  <a:pos x="T10" y="T11"/>
                </a:cxn>
              </a:cxnLst>
              <a:rect l="0" t="0" r="r" b="b"/>
              <a:pathLst>
                <a:path w="33" h="41">
                  <a:moveTo>
                    <a:pt x="4" y="1"/>
                  </a:moveTo>
                  <a:cubicBezTo>
                    <a:pt x="3" y="1"/>
                    <a:pt x="2" y="0"/>
                    <a:pt x="2" y="1"/>
                  </a:cubicBezTo>
                  <a:cubicBezTo>
                    <a:pt x="0" y="2"/>
                    <a:pt x="4" y="5"/>
                    <a:pt x="5" y="3"/>
                  </a:cubicBezTo>
                  <a:cubicBezTo>
                    <a:pt x="33" y="6"/>
                    <a:pt x="30" y="41"/>
                    <a:pt x="30" y="41"/>
                  </a:cubicBezTo>
                  <a:cubicBezTo>
                    <a:pt x="32" y="41"/>
                    <a:pt x="32" y="41"/>
                    <a:pt x="32" y="41"/>
                  </a:cubicBezTo>
                  <a:cubicBezTo>
                    <a:pt x="32" y="41"/>
                    <a:pt x="32" y="5"/>
                    <a:pt x="4" y="1"/>
                  </a:cubicBezTo>
                  <a:close/>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6" name="Freeform 164">
              <a:extLst>
                <a:ext uri="{FF2B5EF4-FFF2-40B4-BE49-F238E27FC236}">
                  <a16:creationId xmlns="" xmlns:a16="http://schemas.microsoft.com/office/drawing/2014/main" id="{D3760091-6BC3-4B6F-AD8F-CF027A4E8AF0}"/>
                </a:ext>
              </a:extLst>
            </p:cNvPr>
            <p:cNvSpPr>
              <a:spLocks/>
            </p:cNvSpPr>
            <p:nvPr/>
          </p:nvSpPr>
          <p:spPr bwMode="auto">
            <a:xfrm flipH="1">
              <a:off x="1993900" y="5780088"/>
              <a:ext cx="163513" cy="112713"/>
            </a:xfrm>
            <a:custGeom>
              <a:avLst/>
              <a:gdLst>
                <a:gd name="T0" fmla="*/ 2 w 58"/>
                <a:gd name="T1" fmla="*/ 5 h 40"/>
                <a:gd name="T2" fmla="*/ 1 w 58"/>
                <a:gd name="T3" fmla="*/ 2 h 40"/>
                <a:gd name="T4" fmla="*/ 4 w 58"/>
                <a:gd name="T5" fmla="*/ 6 h 40"/>
                <a:gd name="T6" fmla="*/ 58 w 58"/>
                <a:gd name="T7" fmla="*/ 28 h 40"/>
                <a:gd name="T8" fmla="*/ 58 w 58"/>
                <a:gd name="T9" fmla="*/ 30 h 40"/>
                <a:gd name="T10" fmla="*/ 2 w 58"/>
                <a:gd name="T11" fmla="*/ 5 h 40"/>
              </a:gdLst>
              <a:ahLst/>
              <a:cxnLst>
                <a:cxn ang="0">
                  <a:pos x="T0" y="T1"/>
                </a:cxn>
                <a:cxn ang="0">
                  <a:pos x="T2" y="T3"/>
                </a:cxn>
                <a:cxn ang="0">
                  <a:pos x="T4" y="T5"/>
                </a:cxn>
                <a:cxn ang="0">
                  <a:pos x="T6" y="T7"/>
                </a:cxn>
                <a:cxn ang="0">
                  <a:pos x="T8" y="T9"/>
                </a:cxn>
                <a:cxn ang="0">
                  <a:pos x="T10" y="T11"/>
                </a:cxn>
              </a:cxnLst>
              <a:rect l="0" t="0" r="r" b="b"/>
              <a:pathLst>
                <a:path w="58" h="40">
                  <a:moveTo>
                    <a:pt x="2" y="5"/>
                  </a:moveTo>
                  <a:cubicBezTo>
                    <a:pt x="1" y="4"/>
                    <a:pt x="0" y="3"/>
                    <a:pt x="1" y="2"/>
                  </a:cubicBezTo>
                  <a:cubicBezTo>
                    <a:pt x="2" y="0"/>
                    <a:pt x="6" y="4"/>
                    <a:pt x="4" y="6"/>
                  </a:cubicBezTo>
                  <a:cubicBezTo>
                    <a:pt x="15" y="39"/>
                    <a:pt x="57" y="28"/>
                    <a:pt x="58" y="28"/>
                  </a:cubicBezTo>
                  <a:cubicBezTo>
                    <a:pt x="58" y="30"/>
                    <a:pt x="58" y="30"/>
                    <a:pt x="58" y="30"/>
                  </a:cubicBezTo>
                  <a:cubicBezTo>
                    <a:pt x="58" y="30"/>
                    <a:pt x="13" y="40"/>
                    <a:pt x="2" y="5"/>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7" name="Freeform 165">
              <a:extLst>
                <a:ext uri="{FF2B5EF4-FFF2-40B4-BE49-F238E27FC236}">
                  <a16:creationId xmlns="" xmlns:a16="http://schemas.microsoft.com/office/drawing/2014/main" id="{1835A98F-60C6-45F7-B28D-BF2A6BD6E44F}"/>
                </a:ext>
              </a:extLst>
            </p:cNvPr>
            <p:cNvSpPr>
              <a:spLocks/>
            </p:cNvSpPr>
            <p:nvPr/>
          </p:nvSpPr>
          <p:spPr bwMode="auto">
            <a:xfrm flipH="1">
              <a:off x="1998663" y="5756275"/>
              <a:ext cx="101600" cy="106363"/>
            </a:xfrm>
            <a:custGeom>
              <a:avLst/>
              <a:gdLst>
                <a:gd name="T0" fmla="*/ 2 w 36"/>
                <a:gd name="T1" fmla="*/ 3 h 37"/>
                <a:gd name="T2" fmla="*/ 2 w 36"/>
                <a:gd name="T3" fmla="*/ 1 h 37"/>
                <a:gd name="T4" fmla="*/ 3 w 36"/>
                <a:gd name="T5" fmla="*/ 4 h 37"/>
                <a:gd name="T6" fmla="*/ 36 w 36"/>
                <a:gd name="T7" fmla="*/ 36 h 37"/>
                <a:gd name="T8" fmla="*/ 36 w 36"/>
                <a:gd name="T9" fmla="*/ 37 h 37"/>
                <a:gd name="T10" fmla="*/ 2 w 36"/>
                <a:gd name="T11" fmla="*/ 3 h 37"/>
              </a:gdLst>
              <a:ahLst/>
              <a:cxnLst>
                <a:cxn ang="0">
                  <a:pos x="T0" y="T1"/>
                </a:cxn>
                <a:cxn ang="0">
                  <a:pos x="T2" y="T3"/>
                </a:cxn>
                <a:cxn ang="0">
                  <a:pos x="T4" y="T5"/>
                </a:cxn>
                <a:cxn ang="0">
                  <a:pos x="T6" y="T7"/>
                </a:cxn>
                <a:cxn ang="0">
                  <a:pos x="T8" y="T9"/>
                </a:cxn>
                <a:cxn ang="0">
                  <a:pos x="T10" y="T11"/>
                </a:cxn>
              </a:cxnLst>
              <a:rect l="0" t="0" r="r" b="b"/>
              <a:pathLst>
                <a:path w="36" h="37">
                  <a:moveTo>
                    <a:pt x="2" y="3"/>
                  </a:moveTo>
                  <a:cubicBezTo>
                    <a:pt x="2" y="3"/>
                    <a:pt x="1" y="1"/>
                    <a:pt x="2" y="1"/>
                  </a:cubicBezTo>
                  <a:cubicBezTo>
                    <a:pt x="3" y="0"/>
                    <a:pt x="5" y="4"/>
                    <a:pt x="3" y="4"/>
                  </a:cubicBezTo>
                  <a:cubicBezTo>
                    <a:pt x="2" y="32"/>
                    <a:pt x="36" y="36"/>
                    <a:pt x="36" y="36"/>
                  </a:cubicBezTo>
                  <a:cubicBezTo>
                    <a:pt x="36" y="37"/>
                    <a:pt x="36" y="37"/>
                    <a:pt x="36" y="37"/>
                  </a:cubicBezTo>
                  <a:cubicBezTo>
                    <a:pt x="36" y="37"/>
                    <a:pt x="0" y="32"/>
                    <a:pt x="2" y="3"/>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8" name="Freeform 166">
              <a:extLst>
                <a:ext uri="{FF2B5EF4-FFF2-40B4-BE49-F238E27FC236}">
                  <a16:creationId xmlns="" xmlns:a16="http://schemas.microsoft.com/office/drawing/2014/main" id="{B77B2207-1582-4D81-8BEB-38BD2EFE1306}"/>
                </a:ext>
              </a:extLst>
            </p:cNvPr>
            <p:cNvSpPr>
              <a:spLocks/>
            </p:cNvSpPr>
            <p:nvPr/>
          </p:nvSpPr>
          <p:spPr bwMode="auto">
            <a:xfrm flipH="1">
              <a:off x="1955800" y="5734050"/>
              <a:ext cx="100013" cy="85725"/>
            </a:xfrm>
            <a:custGeom>
              <a:avLst/>
              <a:gdLst>
                <a:gd name="T0" fmla="*/ 4 w 35"/>
                <a:gd name="T1" fmla="*/ 2 h 30"/>
                <a:gd name="T2" fmla="*/ 24 w 35"/>
                <a:gd name="T3" fmla="*/ 13 h 30"/>
                <a:gd name="T4" fmla="*/ 34 w 35"/>
                <a:gd name="T5" fmla="*/ 30 h 30"/>
                <a:gd name="T6" fmla="*/ 35 w 35"/>
                <a:gd name="T7" fmla="*/ 29 h 30"/>
                <a:gd name="T8" fmla="*/ 4 w 35"/>
                <a:gd name="T9" fmla="*/ 2 h 30"/>
                <a:gd name="T10" fmla="*/ 4 w 35"/>
                <a:gd name="T11" fmla="*/ 2 h 30"/>
                <a:gd name="T12" fmla="*/ 2 w 35"/>
                <a:gd name="T13" fmla="*/ 0 h 30"/>
                <a:gd name="T14" fmla="*/ 2 w 35"/>
                <a:gd name="T15" fmla="*/ 3 h 30"/>
                <a:gd name="T16" fmla="*/ 4 w 35"/>
                <a:gd name="T17" fmla="*/ 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0">
                  <a:moveTo>
                    <a:pt x="4" y="2"/>
                  </a:moveTo>
                  <a:cubicBezTo>
                    <a:pt x="8" y="3"/>
                    <a:pt x="17" y="5"/>
                    <a:pt x="24" y="13"/>
                  </a:cubicBezTo>
                  <a:cubicBezTo>
                    <a:pt x="32" y="22"/>
                    <a:pt x="34" y="30"/>
                    <a:pt x="34" y="30"/>
                  </a:cubicBezTo>
                  <a:cubicBezTo>
                    <a:pt x="35" y="29"/>
                    <a:pt x="35" y="29"/>
                    <a:pt x="35" y="29"/>
                  </a:cubicBezTo>
                  <a:cubicBezTo>
                    <a:pt x="35" y="29"/>
                    <a:pt x="29" y="5"/>
                    <a:pt x="4" y="2"/>
                  </a:cubicBezTo>
                  <a:cubicBezTo>
                    <a:pt x="4" y="2"/>
                    <a:pt x="4" y="2"/>
                    <a:pt x="4" y="2"/>
                  </a:cubicBezTo>
                  <a:cubicBezTo>
                    <a:pt x="4" y="1"/>
                    <a:pt x="3" y="1"/>
                    <a:pt x="2" y="0"/>
                  </a:cubicBezTo>
                  <a:cubicBezTo>
                    <a:pt x="1" y="0"/>
                    <a:pt x="0" y="2"/>
                    <a:pt x="2" y="3"/>
                  </a:cubicBezTo>
                  <a:cubicBezTo>
                    <a:pt x="4" y="3"/>
                    <a:pt x="4" y="3"/>
                    <a:pt x="4" y="2"/>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9" name="Freeform 167">
              <a:extLst>
                <a:ext uri="{FF2B5EF4-FFF2-40B4-BE49-F238E27FC236}">
                  <a16:creationId xmlns="" xmlns:a16="http://schemas.microsoft.com/office/drawing/2014/main" id="{571E39BA-322B-429F-A221-23C93E860571}"/>
                </a:ext>
              </a:extLst>
            </p:cNvPr>
            <p:cNvSpPr>
              <a:spLocks/>
            </p:cNvSpPr>
            <p:nvPr/>
          </p:nvSpPr>
          <p:spPr bwMode="auto">
            <a:xfrm flipH="1">
              <a:off x="1955800" y="5765800"/>
              <a:ext cx="100013" cy="84138"/>
            </a:xfrm>
            <a:custGeom>
              <a:avLst/>
              <a:gdLst>
                <a:gd name="T0" fmla="*/ 4 w 35"/>
                <a:gd name="T1" fmla="*/ 2 h 30"/>
                <a:gd name="T2" fmla="*/ 24 w 35"/>
                <a:gd name="T3" fmla="*/ 13 h 30"/>
                <a:gd name="T4" fmla="*/ 33 w 35"/>
                <a:gd name="T5" fmla="*/ 30 h 30"/>
                <a:gd name="T6" fmla="*/ 35 w 35"/>
                <a:gd name="T7" fmla="*/ 29 h 30"/>
                <a:gd name="T8" fmla="*/ 4 w 35"/>
                <a:gd name="T9" fmla="*/ 2 h 30"/>
                <a:gd name="T10" fmla="*/ 4 w 35"/>
                <a:gd name="T11" fmla="*/ 2 h 30"/>
                <a:gd name="T12" fmla="*/ 2 w 35"/>
                <a:gd name="T13" fmla="*/ 0 h 30"/>
                <a:gd name="T14" fmla="*/ 2 w 35"/>
                <a:gd name="T15" fmla="*/ 3 h 30"/>
                <a:gd name="T16" fmla="*/ 4 w 35"/>
                <a:gd name="T17" fmla="*/ 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0">
                  <a:moveTo>
                    <a:pt x="4" y="2"/>
                  </a:moveTo>
                  <a:cubicBezTo>
                    <a:pt x="8" y="3"/>
                    <a:pt x="17" y="5"/>
                    <a:pt x="24" y="13"/>
                  </a:cubicBezTo>
                  <a:cubicBezTo>
                    <a:pt x="32" y="22"/>
                    <a:pt x="33" y="30"/>
                    <a:pt x="33" y="30"/>
                  </a:cubicBezTo>
                  <a:cubicBezTo>
                    <a:pt x="35" y="29"/>
                    <a:pt x="35" y="29"/>
                    <a:pt x="35" y="29"/>
                  </a:cubicBezTo>
                  <a:cubicBezTo>
                    <a:pt x="35" y="29"/>
                    <a:pt x="29" y="5"/>
                    <a:pt x="4" y="2"/>
                  </a:cubicBezTo>
                  <a:cubicBezTo>
                    <a:pt x="4" y="2"/>
                    <a:pt x="4" y="2"/>
                    <a:pt x="4" y="2"/>
                  </a:cubicBezTo>
                  <a:cubicBezTo>
                    <a:pt x="3" y="1"/>
                    <a:pt x="2" y="1"/>
                    <a:pt x="2" y="0"/>
                  </a:cubicBezTo>
                  <a:cubicBezTo>
                    <a:pt x="0" y="0"/>
                    <a:pt x="0" y="2"/>
                    <a:pt x="2" y="3"/>
                  </a:cubicBezTo>
                  <a:cubicBezTo>
                    <a:pt x="4" y="3"/>
                    <a:pt x="4" y="3"/>
                    <a:pt x="4" y="2"/>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0" name="Freeform 168">
              <a:extLst>
                <a:ext uri="{FF2B5EF4-FFF2-40B4-BE49-F238E27FC236}">
                  <a16:creationId xmlns="" xmlns:a16="http://schemas.microsoft.com/office/drawing/2014/main" id="{A5EAB1CC-8AA7-4D17-A06A-2EDA7D5F2077}"/>
                </a:ext>
              </a:extLst>
            </p:cNvPr>
            <p:cNvSpPr>
              <a:spLocks/>
            </p:cNvSpPr>
            <p:nvPr/>
          </p:nvSpPr>
          <p:spPr bwMode="auto">
            <a:xfrm flipH="1">
              <a:off x="1970088" y="5770563"/>
              <a:ext cx="114300" cy="74613"/>
            </a:xfrm>
            <a:custGeom>
              <a:avLst/>
              <a:gdLst>
                <a:gd name="T0" fmla="*/ 3 w 40"/>
                <a:gd name="T1" fmla="*/ 4 h 26"/>
                <a:gd name="T2" fmla="*/ 20 w 40"/>
                <a:gd name="T3" fmla="*/ 19 h 26"/>
                <a:gd name="T4" fmla="*/ 40 w 40"/>
                <a:gd name="T5" fmla="*/ 22 h 26"/>
                <a:gd name="T6" fmla="*/ 39 w 40"/>
                <a:gd name="T7" fmla="*/ 23 h 26"/>
                <a:gd name="T8" fmla="*/ 3 w 40"/>
                <a:gd name="T9" fmla="*/ 4 h 26"/>
                <a:gd name="T10" fmla="*/ 3 w 40"/>
                <a:gd name="T11" fmla="*/ 4 h 26"/>
                <a:gd name="T12" fmla="*/ 1 w 40"/>
                <a:gd name="T13" fmla="*/ 2 h 26"/>
                <a:gd name="T14" fmla="*/ 3 w 40"/>
                <a:gd name="T15" fmla="*/ 2 h 26"/>
                <a:gd name="T16" fmla="*/ 3 w 40"/>
                <a:gd name="T17" fmla="*/ 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26">
                  <a:moveTo>
                    <a:pt x="3" y="4"/>
                  </a:moveTo>
                  <a:cubicBezTo>
                    <a:pt x="5" y="7"/>
                    <a:pt x="11" y="15"/>
                    <a:pt x="20" y="19"/>
                  </a:cubicBezTo>
                  <a:cubicBezTo>
                    <a:pt x="32" y="23"/>
                    <a:pt x="40" y="22"/>
                    <a:pt x="40" y="22"/>
                  </a:cubicBezTo>
                  <a:cubicBezTo>
                    <a:pt x="39" y="23"/>
                    <a:pt x="39" y="23"/>
                    <a:pt x="39" y="23"/>
                  </a:cubicBezTo>
                  <a:cubicBezTo>
                    <a:pt x="39" y="23"/>
                    <a:pt x="15" y="26"/>
                    <a:pt x="3" y="4"/>
                  </a:cubicBezTo>
                  <a:cubicBezTo>
                    <a:pt x="3" y="4"/>
                    <a:pt x="3" y="4"/>
                    <a:pt x="3" y="4"/>
                  </a:cubicBezTo>
                  <a:cubicBezTo>
                    <a:pt x="2" y="4"/>
                    <a:pt x="1" y="3"/>
                    <a:pt x="1" y="2"/>
                  </a:cubicBezTo>
                  <a:cubicBezTo>
                    <a:pt x="0" y="1"/>
                    <a:pt x="2" y="0"/>
                    <a:pt x="3" y="2"/>
                  </a:cubicBezTo>
                  <a:cubicBezTo>
                    <a:pt x="4" y="3"/>
                    <a:pt x="4" y="4"/>
                    <a:pt x="3" y="4"/>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1" name="Freeform 169">
              <a:extLst>
                <a:ext uri="{FF2B5EF4-FFF2-40B4-BE49-F238E27FC236}">
                  <a16:creationId xmlns="" xmlns:a16="http://schemas.microsoft.com/office/drawing/2014/main" id="{E5912A0F-D3F5-48E1-BB65-D2051563D07B}"/>
                </a:ext>
              </a:extLst>
            </p:cNvPr>
            <p:cNvSpPr>
              <a:spLocks/>
            </p:cNvSpPr>
            <p:nvPr/>
          </p:nvSpPr>
          <p:spPr bwMode="auto">
            <a:xfrm flipH="1">
              <a:off x="1857375" y="5622925"/>
              <a:ext cx="309563" cy="365125"/>
            </a:xfrm>
            <a:custGeom>
              <a:avLst/>
              <a:gdLst>
                <a:gd name="T0" fmla="*/ 29 w 109"/>
                <a:gd name="T1" fmla="*/ 110 h 128"/>
                <a:gd name="T2" fmla="*/ 33 w 109"/>
                <a:gd name="T3" fmla="*/ 106 h 128"/>
                <a:gd name="T4" fmla="*/ 34 w 109"/>
                <a:gd name="T5" fmla="*/ 106 h 128"/>
                <a:gd name="T6" fmla="*/ 59 w 109"/>
                <a:gd name="T7" fmla="*/ 78 h 128"/>
                <a:gd name="T8" fmla="*/ 67 w 109"/>
                <a:gd name="T9" fmla="*/ 67 h 128"/>
                <a:gd name="T10" fmla="*/ 67 w 109"/>
                <a:gd name="T11" fmla="*/ 67 h 128"/>
                <a:gd name="T12" fmla="*/ 72 w 109"/>
                <a:gd name="T13" fmla="*/ 63 h 128"/>
                <a:gd name="T14" fmla="*/ 95 w 109"/>
                <a:gd name="T15" fmla="*/ 33 h 128"/>
                <a:gd name="T16" fmla="*/ 96 w 109"/>
                <a:gd name="T17" fmla="*/ 31 h 128"/>
                <a:gd name="T18" fmla="*/ 107 w 109"/>
                <a:gd name="T19" fmla="*/ 19 h 128"/>
                <a:gd name="T20" fmla="*/ 104 w 109"/>
                <a:gd name="T21" fmla="*/ 42 h 128"/>
                <a:gd name="T22" fmla="*/ 97 w 109"/>
                <a:gd name="T23" fmla="*/ 61 h 128"/>
                <a:gd name="T24" fmla="*/ 97 w 109"/>
                <a:gd name="T25" fmla="*/ 61 h 128"/>
                <a:gd name="T26" fmla="*/ 97 w 109"/>
                <a:gd name="T27" fmla="*/ 62 h 128"/>
                <a:gd name="T28" fmla="*/ 96 w 109"/>
                <a:gd name="T29" fmla="*/ 62 h 128"/>
                <a:gd name="T30" fmla="*/ 96 w 109"/>
                <a:gd name="T31" fmla="*/ 63 h 128"/>
                <a:gd name="T32" fmla="*/ 90 w 109"/>
                <a:gd name="T33" fmla="*/ 71 h 128"/>
                <a:gd name="T34" fmla="*/ 73 w 109"/>
                <a:gd name="T35" fmla="*/ 81 h 128"/>
                <a:gd name="T36" fmla="*/ 68 w 109"/>
                <a:gd name="T37" fmla="*/ 85 h 128"/>
                <a:gd name="T38" fmla="*/ 61 w 109"/>
                <a:gd name="T39" fmla="*/ 99 h 128"/>
                <a:gd name="T40" fmla="*/ 49 w 109"/>
                <a:gd name="T41" fmla="*/ 112 h 128"/>
                <a:gd name="T42" fmla="*/ 49 w 109"/>
                <a:gd name="T43" fmla="*/ 112 h 128"/>
                <a:gd name="T44" fmla="*/ 36 w 109"/>
                <a:gd name="T45" fmla="*/ 121 h 128"/>
                <a:gd name="T46" fmla="*/ 24 w 109"/>
                <a:gd name="T47" fmla="*/ 125 h 128"/>
                <a:gd name="T48" fmla="*/ 29 w 109"/>
                <a:gd name="T49" fmla="*/ 11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9" h="128">
                  <a:moveTo>
                    <a:pt x="29" y="110"/>
                  </a:moveTo>
                  <a:cubicBezTo>
                    <a:pt x="31" y="109"/>
                    <a:pt x="32" y="108"/>
                    <a:pt x="33" y="106"/>
                  </a:cubicBezTo>
                  <a:cubicBezTo>
                    <a:pt x="34" y="106"/>
                    <a:pt x="34" y="106"/>
                    <a:pt x="34" y="106"/>
                  </a:cubicBezTo>
                  <a:cubicBezTo>
                    <a:pt x="44" y="98"/>
                    <a:pt x="54" y="93"/>
                    <a:pt x="59" y="78"/>
                  </a:cubicBezTo>
                  <a:cubicBezTo>
                    <a:pt x="59" y="78"/>
                    <a:pt x="62" y="73"/>
                    <a:pt x="67" y="67"/>
                  </a:cubicBezTo>
                  <a:cubicBezTo>
                    <a:pt x="67" y="67"/>
                    <a:pt x="67" y="67"/>
                    <a:pt x="67" y="67"/>
                  </a:cubicBezTo>
                  <a:cubicBezTo>
                    <a:pt x="68" y="66"/>
                    <a:pt x="70" y="64"/>
                    <a:pt x="72" y="63"/>
                  </a:cubicBezTo>
                  <a:cubicBezTo>
                    <a:pt x="78" y="57"/>
                    <a:pt x="91" y="42"/>
                    <a:pt x="95" y="33"/>
                  </a:cubicBezTo>
                  <a:cubicBezTo>
                    <a:pt x="95" y="32"/>
                    <a:pt x="96" y="32"/>
                    <a:pt x="96" y="31"/>
                  </a:cubicBezTo>
                  <a:cubicBezTo>
                    <a:pt x="107" y="0"/>
                    <a:pt x="109" y="14"/>
                    <a:pt x="107" y="19"/>
                  </a:cubicBezTo>
                  <a:cubicBezTo>
                    <a:pt x="106" y="25"/>
                    <a:pt x="106" y="33"/>
                    <a:pt x="104" y="42"/>
                  </a:cubicBezTo>
                  <a:cubicBezTo>
                    <a:pt x="103" y="48"/>
                    <a:pt x="101" y="55"/>
                    <a:pt x="97" y="61"/>
                  </a:cubicBezTo>
                  <a:cubicBezTo>
                    <a:pt x="97" y="61"/>
                    <a:pt x="97" y="61"/>
                    <a:pt x="97" y="61"/>
                  </a:cubicBezTo>
                  <a:cubicBezTo>
                    <a:pt x="97" y="62"/>
                    <a:pt x="97" y="62"/>
                    <a:pt x="97" y="62"/>
                  </a:cubicBezTo>
                  <a:cubicBezTo>
                    <a:pt x="96" y="62"/>
                    <a:pt x="96" y="62"/>
                    <a:pt x="96" y="62"/>
                  </a:cubicBezTo>
                  <a:cubicBezTo>
                    <a:pt x="96" y="63"/>
                    <a:pt x="96" y="63"/>
                    <a:pt x="96" y="63"/>
                  </a:cubicBezTo>
                  <a:cubicBezTo>
                    <a:pt x="94" y="66"/>
                    <a:pt x="92" y="68"/>
                    <a:pt x="90" y="71"/>
                  </a:cubicBezTo>
                  <a:cubicBezTo>
                    <a:pt x="83" y="78"/>
                    <a:pt x="78" y="81"/>
                    <a:pt x="73" y="81"/>
                  </a:cubicBezTo>
                  <a:cubicBezTo>
                    <a:pt x="71" y="81"/>
                    <a:pt x="69" y="83"/>
                    <a:pt x="68" y="85"/>
                  </a:cubicBezTo>
                  <a:cubicBezTo>
                    <a:pt x="67" y="89"/>
                    <a:pt x="65" y="94"/>
                    <a:pt x="61" y="99"/>
                  </a:cubicBezTo>
                  <a:cubicBezTo>
                    <a:pt x="57" y="105"/>
                    <a:pt x="53" y="109"/>
                    <a:pt x="49" y="112"/>
                  </a:cubicBezTo>
                  <a:cubicBezTo>
                    <a:pt x="49" y="112"/>
                    <a:pt x="49" y="112"/>
                    <a:pt x="49" y="112"/>
                  </a:cubicBezTo>
                  <a:cubicBezTo>
                    <a:pt x="45" y="116"/>
                    <a:pt x="40" y="119"/>
                    <a:pt x="36" y="121"/>
                  </a:cubicBezTo>
                  <a:cubicBezTo>
                    <a:pt x="31" y="123"/>
                    <a:pt x="27" y="125"/>
                    <a:pt x="24" y="125"/>
                  </a:cubicBezTo>
                  <a:cubicBezTo>
                    <a:pt x="0" y="128"/>
                    <a:pt x="16" y="121"/>
                    <a:pt x="29" y="110"/>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2" name="Freeform 170">
              <a:extLst>
                <a:ext uri="{FF2B5EF4-FFF2-40B4-BE49-F238E27FC236}">
                  <a16:creationId xmlns="" xmlns:a16="http://schemas.microsoft.com/office/drawing/2014/main" id="{44D49D6D-9FF2-4786-A436-2542ECB2CDCD}"/>
                </a:ext>
              </a:extLst>
            </p:cNvPr>
            <p:cNvSpPr>
              <a:spLocks/>
            </p:cNvSpPr>
            <p:nvPr/>
          </p:nvSpPr>
          <p:spPr bwMode="auto">
            <a:xfrm flipH="1">
              <a:off x="1887538" y="5784850"/>
              <a:ext cx="146050" cy="160338"/>
            </a:xfrm>
            <a:custGeom>
              <a:avLst/>
              <a:gdLst>
                <a:gd name="T0" fmla="*/ 38 w 51"/>
                <a:gd name="T1" fmla="*/ 0 h 56"/>
                <a:gd name="T2" fmla="*/ 35 w 51"/>
                <a:gd name="T3" fmla="*/ 10 h 56"/>
                <a:gd name="T4" fmla="*/ 27 w 51"/>
                <a:gd name="T5" fmla="*/ 20 h 56"/>
                <a:gd name="T6" fmla="*/ 27 w 51"/>
                <a:gd name="T7" fmla="*/ 20 h 56"/>
                <a:gd name="T8" fmla="*/ 26 w 51"/>
                <a:gd name="T9" fmla="*/ 10 h 56"/>
                <a:gd name="T10" fmla="*/ 25 w 51"/>
                <a:gd name="T11" fmla="*/ 18 h 56"/>
                <a:gd name="T12" fmla="*/ 23 w 51"/>
                <a:gd name="T13" fmla="*/ 22 h 56"/>
                <a:gd name="T14" fmla="*/ 12 w 51"/>
                <a:gd name="T15" fmla="*/ 27 h 56"/>
                <a:gd name="T16" fmla="*/ 14 w 51"/>
                <a:gd name="T17" fmla="*/ 28 h 56"/>
                <a:gd name="T18" fmla="*/ 18 w 51"/>
                <a:gd name="T19" fmla="*/ 26 h 56"/>
                <a:gd name="T20" fmla="*/ 20 w 51"/>
                <a:gd name="T21" fmla="*/ 25 h 56"/>
                <a:gd name="T22" fmla="*/ 20 w 51"/>
                <a:gd name="T23" fmla="*/ 25 h 56"/>
                <a:gd name="T24" fmla="*/ 14 w 51"/>
                <a:gd name="T25" fmla="*/ 33 h 56"/>
                <a:gd name="T26" fmla="*/ 1 w 51"/>
                <a:gd name="T27" fmla="*/ 42 h 56"/>
                <a:gd name="T28" fmla="*/ 15 w 51"/>
                <a:gd name="T29" fmla="*/ 34 h 56"/>
                <a:gd name="T30" fmla="*/ 15 w 51"/>
                <a:gd name="T31" fmla="*/ 34 h 56"/>
                <a:gd name="T32" fmla="*/ 12 w 51"/>
                <a:gd name="T33" fmla="*/ 43 h 56"/>
                <a:gd name="T34" fmla="*/ 1 w 51"/>
                <a:gd name="T35" fmla="*/ 56 h 56"/>
                <a:gd name="T36" fmla="*/ 2 w 51"/>
                <a:gd name="T37" fmla="*/ 55 h 56"/>
                <a:gd name="T38" fmla="*/ 2 w 51"/>
                <a:gd name="T39" fmla="*/ 55 h 56"/>
                <a:gd name="T40" fmla="*/ 14 w 51"/>
                <a:gd name="T41" fmla="*/ 42 h 56"/>
                <a:gd name="T42" fmla="*/ 21 w 51"/>
                <a:gd name="T43" fmla="*/ 28 h 56"/>
                <a:gd name="T44" fmla="*/ 26 w 51"/>
                <a:gd name="T45" fmla="*/ 24 h 56"/>
                <a:gd name="T46" fmla="*/ 43 w 51"/>
                <a:gd name="T47" fmla="*/ 14 h 56"/>
                <a:gd name="T48" fmla="*/ 49 w 51"/>
                <a:gd name="T49" fmla="*/ 6 h 56"/>
                <a:gd name="T50" fmla="*/ 49 w 51"/>
                <a:gd name="T51" fmla="*/ 5 h 56"/>
                <a:gd name="T52" fmla="*/ 50 w 51"/>
                <a:gd name="T53" fmla="*/ 5 h 56"/>
                <a:gd name="T54" fmla="*/ 50 w 51"/>
                <a:gd name="T55" fmla="*/ 4 h 56"/>
                <a:gd name="T56" fmla="*/ 50 w 51"/>
                <a:gd name="T57" fmla="*/ 4 h 56"/>
                <a:gd name="T58" fmla="*/ 51 w 51"/>
                <a:gd name="T59" fmla="*/ 0 h 56"/>
                <a:gd name="T60" fmla="*/ 51 w 51"/>
                <a:gd name="T61" fmla="*/ 0 h 56"/>
                <a:gd name="T62" fmla="*/ 34 w 51"/>
                <a:gd name="T63" fmla="*/ 19 h 56"/>
                <a:gd name="T64" fmla="*/ 31 w 51"/>
                <a:gd name="T65" fmla="*/ 19 h 56"/>
                <a:gd name="T66" fmla="*/ 38 w 51"/>
                <a:gd name="T67" fmla="*/ 3 h 56"/>
                <a:gd name="T68" fmla="*/ 38 w 51"/>
                <a:gd name="T69"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1" h="56">
                  <a:moveTo>
                    <a:pt x="38" y="0"/>
                  </a:moveTo>
                  <a:cubicBezTo>
                    <a:pt x="38" y="0"/>
                    <a:pt x="37" y="3"/>
                    <a:pt x="35" y="10"/>
                  </a:cubicBezTo>
                  <a:cubicBezTo>
                    <a:pt x="33" y="16"/>
                    <a:pt x="29" y="18"/>
                    <a:pt x="27" y="20"/>
                  </a:cubicBezTo>
                  <a:cubicBezTo>
                    <a:pt x="27" y="20"/>
                    <a:pt x="27" y="20"/>
                    <a:pt x="27" y="20"/>
                  </a:cubicBezTo>
                  <a:cubicBezTo>
                    <a:pt x="26" y="20"/>
                    <a:pt x="29" y="14"/>
                    <a:pt x="26" y="10"/>
                  </a:cubicBezTo>
                  <a:cubicBezTo>
                    <a:pt x="26" y="13"/>
                    <a:pt x="27" y="15"/>
                    <a:pt x="25" y="18"/>
                  </a:cubicBezTo>
                  <a:cubicBezTo>
                    <a:pt x="23" y="20"/>
                    <a:pt x="24" y="21"/>
                    <a:pt x="23" y="22"/>
                  </a:cubicBezTo>
                  <a:cubicBezTo>
                    <a:pt x="21" y="23"/>
                    <a:pt x="16" y="26"/>
                    <a:pt x="12" y="27"/>
                  </a:cubicBezTo>
                  <a:cubicBezTo>
                    <a:pt x="12" y="27"/>
                    <a:pt x="13" y="28"/>
                    <a:pt x="14" y="28"/>
                  </a:cubicBezTo>
                  <a:cubicBezTo>
                    <a:pt x="15" y="28"/>
                    <a:pt x="17" y="27"/>
                    <a:pt x="18" y="26"/>
                  </a:cubicBezTo>
                  <a:cubicBezTo>
                    <a:pt x="19" y="26"/>
                    <a:pt x="20" y="25"/>
                    <a:pt x="20" y="25"/>
                  </a:cubicBezTo>
                  <a:cubicBezTo>
                    <a:pt x="20" y="25"/>
                    <a:pt x="20" y="25"/>
                    <a:pt x="20" y="25"/>
                  </a:cubicBezTo>
                  <a:cubicBezTo>
                    <a:pt x="21" y="26"/>
                    <a:pt x="20" y="27"/>
                    <a:pt x="14" y="33"/>
                  </a:cubicBezTo>
                  <a:cubicBezTo>
                    <a:pt x="9" y="37"/>
                    <a:pt x="7" y="38"/>
                    <a:pt x="1" y="42"/>
                  </a:cubicBezTo>
                  <a:cubicBezTo>
                    <a:pt x="11" y="40"/>
                    <a:pt x="13" y="35"/>
                    <a:pt x="15" y="34"/>
                  </a:cubicBezTo>
                  <a:cubicBezTo>
                    <a:pt x="15" y="34"/>
                    <a:pt x="15" y="34"/>
                    <a:pt x="15" y="34"/>
                  </a:cubicBezTo>
                  <a:cubicBezTo>
                    <a:pt x="17" y="34"/>
                    <a:pt x="15" y="38"/>
                    <a:pt x="12" y="43"/>
                  </a:cubicBezTo>
                  <a:cubicBezTo>
                    <a:pt x="8" y="49"/>
                    <a:pt x="0" y="56"/>
                    <a:pt x="1" y="56"/>
                  </a:cubicBezTo>
                  <a:cubicBezTo>
                    <a:pt x="1" y="56"/>
                    <a:pt x="2" y="56"/>
                    <a:pt x="2" y="55"/>
                  </a:cubicBezTo>
                  <a:cubicBezTo>
                    <a:pt x="2" y="55"/>
                    <a:pt x="2" y="55"/>
                    <a:pt x="2" y="55"/>
                  </a:cubicBezTo>
                  <a:cubicBezTo>
                    <a:pt x="6" y="52"/>
                    <a:pt x="10" y="48"/>
                    <a:pt x="14" y="42"/>
                  </a:cubicBezTo>
                  <a:cubicBezTo>
                    <a:pt x="18" y="37"/>
                    <a:pt x="20" y="32"/>
                    <a:pt x="21" y="28"/>
                  </a:cubicBezTo>
                  <a:cubicBezTo>
                    <a:pt x="22" y="26"/>
                    <a:pt x="24" y="24"/>
                    <a:pt x="26" y="24"/>
                  </a:cubicBezTo>
                  <a:cubicBezTo>
                    <a:pt x="31" y="24"/>
                    <a:pt x="36" y="21"/>
                    <a:pt x="43" y="14"/>
                  </a:cubicBezTo>
                  <a:cubicBezTo>
                    <a:pt x="45" y="11"/>
                    <a:pt x="47" y="9"/>
                    <a:pt x="49" y="6"/>
                  </a:cubicBezTo>
                  <a:cubicBezTo>
                    <a:pt x="49" y="5"/>
                    <a:pt x="49" y="5"/>
                    <a:pt x="49" y="5"/>
                  </a:cubicBezTo>
                  <a:cubicBezTo>
                    <a:pt x="50" y="5"/>
                    <a:pt x="50" y="5"/>
                    <a:pt x="50" y="5"/>
                  </a:cubicBezTo>
                  <a:cubicBezTo>
                    <a:pt x="50" y="4"/>
                    <a:pt x="50" y="4"/>
                    <a:pt x="50" y="4"/>
                  </a:cubicBezTo>
                  <a:cubicBezTo>
                    <a:pt x="50" y="4"/>
                    <a:pt x="50" y="4"/>
                    <a:pt x="50" y="4"/>
                  </a:cubicBezTo>
                  <a:cubicBezTo>
                    <a:pt x="51" y="3"/>
                    <a:pt x="51" y="0"/>
                    <a:pt x="51" y="0"/>
                  </a:cubicBezTo>
                  <a:cubicBezTo>
                    <a:pt x="51" y="0"/>
                    <a:pt x="51" y="0"/>
                    <a:pt x="51" y="0"/>
                  </a:cubicBezTo>
                  <a:cubicBezTo>
                    <a:pt x="47" y="6"/>
                    <a:pt x="40" y="18"/>
                    <a:pt x="34" y="19"/>
                  </a:cubicBezTo>
                  <a:cubicBezTo>
                    <a:pt x="32" y="19"/>
                    <a:pt x="32" y="19"/>
                    <a:pt x="31" y="19"/>
                  </a:cubicBezTo>
                  <a:cubicBezTo>
                    <a:pt x="30" y="19"/>
                    <a:pt x="37" y="16"/>
                    <a:pt x="38" y="3"/>
                  </a:cubicBezTo>
                  <a:cubicBezTo>
                    <a:pt x="38" y="1"/>
                    <a:pt x="38" y="0"/>
                    <a:pt x="38" y="0"/>
                  </a:cubicBezTo>
                </a:path>
              </a:pathLst>
            </a:custGeom>
            <a:solidFill>
              <a:srgbClr val="FCE9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3" name="Freeform 171">
              <a:extLst>
                <a:ext uri="{FF2B5EF4-FFF2-40B4-BE49-F238E27FC236}">
                  <a16:creationId xmlns="" xmlns:a16="http://schemas.microsoft.com/office/drawing/2014/main" id="{78E43906-44E4-4D55-990E-415723D50DD5}"/>
                </a:ext>
              </a:extLst>
            </p:cNvPr>
            <p:cNvSpPr>
              <a:spLocks/>
            </p:cNvSpPr>
            <p:nvPr/>
          </p:nvSpPr>
          <p:spPr bwMode="auto">
            <a:xfrm flipH="1">
              <a:off x="1976438" y="5548313"/>
              <a:ext cx="82550" cy="31750"/>
            </a:xfrm>
            <a:custGeom>
              <a:avLst/>
              <a:gdLst>
                <a:gd name="T0" fmla="*/ 22 w 29"/>
                <a:gd name="T1" fmla="*/ 0 h 11"/>
                <a:gd name="T2" fmla="*/ 18 w 29"/>
                <a:gd name="T3" fmla="*/ 1 h 11"/>
                <a:gd name="T4" fmla="*/ 15 w 29"/>
                <a:gd name="T5" fmla="*/ 3 h 11"/>
                <a:gd name="T6" fmla="*/ 13 w 29"/>
                <a:gd name="T7" fmla="*/ 2 h 11"/>
                <a:gd name="T8" fmla="*/ 12 w 29"/>
                <a:gd name="T9" fmla="*/ 1 h 11"/>
                <a:gd name="T10" fmla="*/ 10 w 29"/>
                <a:gd name="T11" fmla="*/ 1 h 11"/>
                <a:gd name="T12" fmla="*/ 2 w 29"/>
                <a:gd name="T13" fmla="*/ 8 h 11"/>
                <a:gd name="T14" fmla="*/ 2 w 29"/>
                <a:gd name="T15" fmla="*/ 9 h 11"/>
                <a:gd name="T16" fmla="*/ 1 w 29"/>
                <a:gd name="T17" fmla="*/ 10 h 11"/>
                <a:gd name="T18" fmla="*/ 1 w 29"/>
                <a:gd name="T19" fmla="*/ 11 h 11"/>
                <a:gd name="T20" fmla="*/ 0 w 29"/>
                <a:gd name="T21" fmla="*/ 11 h 11"/>
                <a:gd name="T22" fmla="*/ 0 w 29"/>
                <a:gd name="T23" fmla="*/ 11 h 11"/>
                <a:gd name="T24" fmla="*/ 0 w 29"/>
                <a:gd name="T25" fmla="*/ 11 h 11"/>
                <a:gd name="T26" fmla="*/ 1 w 29"/>
                <a:gd name="T27" fmla="*/ 11 h 11"/>
                <a:gd name="T28" fmla="*/ 2 w 29"/>
                <a:gd name="T29" fmla="*/ 9 h 11"/>
                <a:gd name="T30" fmla="*/ 2 w 29"/>
                <a:gd name="T31" fmla="*/ 8 h 11"/>
                <a:gd name="T32" fmla="*/ 10 w 29"/>
                <a:gd name="T33" fmla="*/ 1 h 11"/>
                <a:gd name="T34" fmla="*/ 12 w 29"/>
                <a:gd name="T35" fmla="*/ 1 h 11"/>
                <a:gd name="T36" fmla="*/ 13 w 29"/>
                <a:gd name="T37" fmla="*/ 2 h 11"/>
                <a:gd name="T38" fmla="*/ 15 w 29"/>
                <a:gd name="T39" fmla="*/ 3 h 11"/>
                <a:gd name="T40" fmla="*/ 18 w 29"/>
                <a:gd name="T41" fmla="*/ 1 h 11"/>
                <a:gd name="T42" fmla="*/ 22 w 29"/>
                <a:gd name="T43" fmla="*/ 0 h 11"/>
                <a:gd name="T44" fmla="*/ 24 w 29"/>
                <a:gd name="T45" fmla="*/ 0 h 11"/>
                <a:gd name="T46" fmla="*/ 24 w 29"/>
                <a:gd name="T47" fmla="*/ 0 h 11"/>
                <a:gd name="T48" fmla="*/ 29 w 29"/>
                <a:gd name="T49" fmla="*/ 3 h 11"/>
                <a:gd name="T50" fmla="*/ 29 w 29"/>
                <a:gd name="T51" fmla="*/ 3 h 11"/>
                <a:gd name="T52" fmla="*/ 29 w 29"/>
                <a:gd name="T53" fmla="*/ 3 h 11"/>
                <a:gd name="T54" fmla="*/ 24 w 29"/>
                <a:gd name="T55" fmla="*/ 0 h 11"/>
                <a:gd name="T56" fmla="*/ 24 w 29"/>
                <a:gd name="T57" fmla="*/ 0 h 11"/>
                <a:gd name="T58" fmla="*/ 22 w 29"/>
                <a:gd name="T59"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9" h="11">
                  <a:moveTo>
                    <a:pt x="22" y="0"/>
                  </a:moveTo>
                  <a:cubicBezTo>
                    <a:pt x="21" y="0"/>
                    <a:pt x="20" y="1"/>
                    <a:pt x="18" y="1"/>
                  </a:cubicBezTo>
                  <a:cubicBezTo>
                    <a:pt x="17" y="2"/>
                    <a:pt x="16" y="3"/>
                    <a:pt x="15" y="3"/>
                  </a:cubicBezTo>
                  <a:cubicBezTo>
                    <a:pt x="15" y="3"/>
                    <a:pt x="14" y="3"/>
                    <a:pt x="13" y="2"/>
                  </a:cubicBezTo>
                  <a:cubicBezTo>
                    <a:pt x="12" y="1"/>
                    <a:pt x="12" y="1"/>
                    <a:pt x="12" y="1"/>
                  </a:cubicBezTo>
                  <a:cubicBezTo>
                    <a:pt x="12" y="1"/>
                    <a:pt x="11" y="1"/>
                    <a:pt x="10" y="1"/>
                  </a:cubicBezTo>
                  <a:cubicBezTo>
                    <a:pt x="8" y="1"/>
                    <a:pt x="5" y="3"/>
                    <a:pt x="2" y="8"/>
                  </a:cubicBezTo>
                  <a:cubicBezTo>
                    <a:pt x="2" y="9"/>
                    <a:pt x="2" y="9"/>
                    <a:pt x="2" y="9"/>
                  </a:cubicBezTo>
                  <a:cubicBezTo>
                    <a:pt x="1" y="10"/>
                    <a:pt x="1" y="10"/>
                    <a:pt x="1" y="10"/>
                  </a:cubicBezTo>
                  <a:cubicBezTo>
                    <a:pt x="1" y="10"/>
                    <a:pt x="1" y="11"/>
                    <a:pt x="1" y="11"/>
                  </a:cubicBezTo>
                  <a:cubicBezTo>
                    <a:pt x="0" y="11"/>
                    <a:pt x="0" y="11"/>
                    <a:pt x="0" y="11"/>
                  </a:cubicBezTo>
                  <a:cubicBezTo>
                    <a:pt x="0" y="11"/>
                    <a:pt x="0" y="11"/>
                    <a:pt x="0" y="11"/>
                  </a:cubicBezTo>
                  <a:cubicBezTo>
                    <a:pt x="0" y="11"/>
                    <a:pt x="0" y="11"/>
                    <a:pt x="0" y="11"/>
                  </a:cubicBezTo>
                  <a:cubicBezTo>
                    <a:pt x="1" y="11"/>
                    <a:pt x="1" y="11"/>
                    <a:pt x="1" y="11"/>
                  </a:cubicBezTo>
                  <a:cubicBezTo>
                    <a:pt x="1" y="10"/>
                    <a:pt x="1" y="10"/>
                    <a:pt x="2" y="9"/>
                  </a:cubicBezTo>
                  <a:cubicBezTo>
                    <a:pt x="2" y="8"/>
                    <a:pt x="2" y="8"/>
                    <a:pt x="2" y="8"/>
                  </a:cubicBezTo>
                  <a:cubicBezTo>
                    <a:pt x="5" y="3"/>
                    <a:pt x="8" y="1"/>
                    <a:pt x="10" y="1"/>
                  </a:cubicBezTo>
                  <a:cubicBezTo>
                    <a:pt x="11" y="1"/>
                    <a:pt x="12" y="1"/>
                    <a:pt x="12" y="1"/>
                  </a:cubicBezTo>
                  <a:cubicBezTo>
                    <a:pt x="13" y="2"/>
                    <a:pt x="13" y="2"/>
                    <a:pt x="13" y="2"/>
                  </a:cubicBezTo>
                  <a:cubicBezTo>
                    <a:pt x="14" y="3"/>
                    <a:pt x="15" y="3"/>
                    <a:pt x="15" y="3"/>
                  </a:cubicBezTo>
                  <a:cubicBezTo>
                    <a:pt x="16" y="3"/>
                    <a:pt x="17" y="2"/>
                    <a:pt x="18" y="1"/>
                  </a:cubicBezTo>
                  <a:cubicBezTo>
                    <a:pt x="20" y="1"/>
                    <a:pt x="21" y="0"/>
                    <a:pt x="22" y="0"/>
                  </a:cubicBezTo>
                  <a:cubicBezTo>
                    <a:pt x="23" y="0"/>
                    <a:pt x="24" y="0"/>
                    <a:pt x="24" y="0"/>
                  </a:cubicBezTo>
                  <a:cubicBezTo>
                    <a:pt x="24" y="0"/>
                    <a:pt x="24" y="0"/>
                    <a:pt x="24" y="0"/>
                  </a:cubicBezTo>
                  <a:cubicBezTo>
                    <a:pt x="26" y="1"/>
                    <a:pt x="28" y="2"/>
                    <a:pt x="29" y="3"/>
                  </a:cubicBezTo>
                  <a:cubicBezTo>
                    <a:pt x="29" y="3"/>
                    <a:pt x="29" y="3"/>
                    <a:pt x="29" y="3"/>
                  </a:cubicBezTo>
                  <a:cubicBezTo>
                    <a:pt x="29" y="3"/>
                    <a:pt x="29" y="3"/>
                    <a:pt x="29" y="3"/>
                  </a:cubicBezTo>
                  <a:cubicBezTo>
                    <a:pt x="28" y="2"/>
                    <a:pt x="26" y="1"/>
                    <a:pt x="24" y="0"/>
                  </a:cubicBezTo>
                  <a:cubicBezTo>
                    <a:pt x="24" y="0"/>
                    <a:pt x="24" y="0"/>
                    <a:pt x="24" y="0"/>
                  </a:cubicBezTo>
                  <a:cubicBezTo>
                    <a:pt x="24" y="0"/>
                    <a:pt x="23" y="0"/>
                    <a:pt x="2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4" name="Freeform 172">
              <a:extLst>
                <a:ext uri="{FF2B5EF4-FFF2-40B4-BE49-F238E27FC236}">
                  <a16:creationId xmlns="" xmlns:a16="http://schemas.microsoft.com/office/drawing/2014/main" id="{99667149-BB4C-487F-BA9D-586A6702BCB6}"/>
                </a:ext>
              </a:extLst>
            </p:cNvPr>
            <p:cNvSpPr>
              <a:spLocks noEditPoints="1"/>
            </p:cNvSpPr>
            <p:nvPr/>
          </p:nvSpPr>
          <p:spPr bwMode="auto">
            <a:xfrm flipH="1">
              <a:off x="1947863" y="5548313"/>
              <a:ext cx="112713" cy="74613"/>
            </a:xfrm>
            <a:custGeom>
              <a:avLst/>
              <a:gdLst>
                <a:gd name="T0" fmla="*/ 24 w 40"/>
                <a:gd name="T1" fmla="*/ 23 h 26"/>
                <a:gd name="T2" fmla="*/ 23 w 40"/>
                <a:gd name="T3" fmla="*/ 26 h 26"/>
                <a:gd name="T4" fmla="*/ 23 w 40"/>
                <a:gd name="T5" fmla="*/ 26 h 26"/>
                <a:gd name="T6" fmla="*/ 24 w 40"/>
                <a:gd name="T7" fmla="*/ 23 h 26"/>
                <a:gd name="T8" fmla="*/ 5 w 40"/>
                <a:gd name="T9" fmla="*/ 20 h 26"/>
                <a:gd name="T10" fmla="*/ 6 w 40"/>
                <a:gd name="T11" fmla="*/ 26 h 26"/>
                <a:gd name="T12" fmla="*/ 6 w 40"/>
                <a:gd name="T13" fmla="*/ 26 h 26"/>
                <a:gd name="T14" fmla="*/ 6 w 40"/>
                <a:gd name="T15" fmla="*/ 26 h 26"/>
                <a:gd name="T16" fmla="*/ 5 w 40"/>
                <a:gd name="T17" fmla="*/ 20 h 26"/>
                <a:gd name="T18" fmla="*/ 5 w 40"/>
                <a:gd name="T19" fmla="*/ 11 h 26"/>
                <a:gd name="T20" fmla="*/ 5 w 40"/>
                <a:gd name="T21" fmla="*/ 13 h 26"/>
                <a:gd name="T22" fmla="*/ 5 w 40"/>
                <a:gd name="T23" fmla="*/ 11 h 26"/>
                <a:gd name="T24" fmla="*/ 25 w 40"/>
                <a:gd name="T25" fmla="*/ 5 h 26"/>
                <a:gd name="T26" fmla="*/ 25 w 40"/>
                <a:gd name="T27" fmla="*/ 5 h 26"/>
                <a:gd name="T28" fmla="*/ 24 w 40"/>
                <a:gd name="T29" fmla="*/ 6 h 26"/>
                <a:gd name="T30" fmla="*/ 25 w 40"/>
                <a:gd name="T31" fmla="*/ 5 h 26"/>
                <a:gd name="T32" fmla="*/ 23 w 40"/>
                <a:gd name="T33" fmla="*/ 0 h 26"/>
                <a:gd name="T34" fmla="*/ 19 w 40"/>
                <a:gd name="T35" fmla="*/ 1 h 26"/>
                <a:gd name="T36" fmla="*/ 16 w 40"/>
                <a:gd name="T37" fmla="*/ 3 h 26"/>
                <a:gd name="T38" fmla="*/ 14 w 40"/>
                <a:gd name="T39" fmla="*/ 2 h 26"/>
                <a:gd name="T40" fmla="*/ 13 w 40"/>
                <a:gd name="T41" fmla="*/ 1 h 26"/>
                <a:gd name="T42" fmla="*/ 11 w 40"/>
                <a:gd name="T43" fmla="*/ 1 h 26"/>
                <a:gd name="T44" fmla="*/ 3 w 40"/>
                <a:gd name="T45" fmla="*/ 8 h 26"/>
                <a:gd name="T46" fmla="*/ 3 w 40"/>
                <a:gd name="T47" fmla="*/ 9 h 26"/>
                <a:gd name="T48" fmla="*/ 2 w 40"/>
                <a:gd name="T49" fmla="*/ 11 h 26"/>
                <a:gd name="T50" fmla="*/ 1 w 40"/>
                <a:gd name="T51" fmla="*/ 11 h 26"/>
                <a:gd name="T52" fmla="*/ 1 w 40"/>
                <a:gd name="T53" fmla="*/ 11 h 26"/>
                <a:gd name="T54" fmla="*/ 1 w 40"/>
                <a:gd name="T55" fmla="*/ 23 h 26"/>
                <a:gd name="T56" fmla="*/ 5 w 40"/>
                <a:gd name="T57" fmla="*/ 11 h 26"/>
                <a:gd name="T58" fmla="*/ 5 w 40"/>
                <a:gd name="T59" fmla="*/ 11 h 26"/>
                <a:gd name="T60" fmla="*/ 5 w 40"/>
                <a:gd name="T61" fmla="*/ 11 h 26"/>
                <a:gd name="T62" fmla="*/ 5 w 40"/>
                <a:gd name="T63" fmla="*/ 11 h 26"/>
                <a:gd name="T64" fmla="*/ 8 w 40"/>
                <a:gd name="T65" fmla="*/ 9 h 26"/>
                <a:gd name="T66" fmla="*/ 6 w 40"/>
                <a:gd name="T67" fmla="*/ 25 h 26"/>
                <a:gd name="T68" fmla="*/ 8 w 40"/>
                <a:gd name="T69" fmla="*/ 9 h 26"/>
                <a:gd name="T70" fmla="*/ 12 w 40"/>
                <a:gd name="T71" fmla="*/ 4 h 26"/>
                <a:gd name="T72" fmla="*/ 16 w 40"/>
                <a:gd name="T73" fmla="*/ 5 h 26"/>
                <a:gd name="T74" fmla="*/ 17 w 40"/>
                <a:gd name="T75" fmla="*/ 17 h 26"/>
                <a:gd name="T76" fmla="*/ 21 w 40"/>
                <a:gd name="T77" fmla="*/ 6 h 26"/>
                <a:gd name="T78" fmla="*/ 21 w 40"/>
                <a:gd name="T79" fmla="*/ 6 h 26"/>
                <a:gd name="T80" fmla="*/ 23 w 40"/>
                <a:gd name="T81" fmla="*/ 18 h 26"/>
                <a:gd name="T82" fmla="*/ 21 w 40"/>
                <a:gd name="T83" fmla="*/ 6 h 26"/>
                <a:gd name="T84" fmla="*/ 25 w 40"/>
                <a:gd name="T85" fmla="*/ 5 h 26"/>
                <a:gd name="T86" fmla="*/ 25 w 40"/>
                <a:gd name="T87" fmla="*/ 5 h 26"/>
                <a:gd name="T88" fmla="*/ 25 w 40"/>
                <a:gd name="T89" fmla="*/ 5 h 26"/>
                <a:gd name="T90" fmla="*/ 25 w 40"/>
                <a:gd name="T91" fmla="*/ 5 h 26"/>
                <a:gd name="T92" fmla="*/ 25 w 40"/>
                <a:gd name="T93" fmla="*/ 5 h 26"/>
                <a:gd name="T94" fmla="*/ 31 w 40"/>
                <a:gd name="T95" fmla="*/ 18 h 26"/>
                <a:gd name="T96" fmla="*/ 31 w 40"/>
                <a:gd name="T97" fmla="*/ 18 h 26"/>
                <a:gd name="T98" fmla="*/ 31 w 40"/>
                <a:gd name="T99" fmla="*/ 18 h 26"/>
                <a:gd name="T100" fmla="*/ 25 w 40"/>
                <a:gd name="T101" fmla="*/ 5 h 26"/>
                <a:gd name="T102" fmla="*/ 28 w 40"/>
                <a:gd name="T103" fmla="*/ 5 h 26"/>
                <a:gd name="T104" fmla="*/ 28 w 40"/>
                <a:gd name="T105" fmla="*/ 5 h 26"/>
                <a:gd name="T106" fmla="*/ 29 w 40"/>
                <a:gd name="T107" fmla="*/ 4 h 26"/>
                <a:gd name="T108" fmla="*/ 30 w 40"/>
                <a:gd name="T109" fmla="*/ 5 h 26"/>
                <a:gd name="T110" fmla="*/ 30 w 40"/>
                <a:gd name="T111" fmla="*/ 5 h 26"/>
                <a:gd name="T112" fmla="*/ 30 w 40"/>
                <a:gd name="T113" fmla="*/ 5 h 26"/>
                <a:gd name="T114" fmla="*/ 40 w 40"/>
                <a:gd name="T115" fmla="*/ 15 h 26"/>
                <a:gd name="T116" fmla="*/ 30 w 40"/>
                <a:gd name="T117" fmla="*/ 3 h 26"/>
                <a:gd name="T118" fmla="*/ 30 w 40"/>
                <a:gd name="T119" fmla="*/ 3 h 26"/>
                <a:gd name="T120" fmla="*/ 25 w 40"/>
                <a:gd name="T121" fmla="*/ 0 h 26"/>
                <a:gd name="T122" fmla="*/ 25 w 40"/>
                <a:gd name="T123" fmla="*/ 0 h 26"/>
                <a:gd name="T124" fmla="*/ 23 w 40"/>
                <a:gd name="T125"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 h="26">
                  <a:moveTo>
                    <a:pt x="24" y="23"/>
                  </a:moveTo>
                  <a:cubicBezTo>
                    <a:pt x="24" y="24"/>
                    <a:pt x="23" y="25"/>
                    <a:pt x="23" y="26"/>
                  </a:cubicBezTo>
                  <a:cubicBezTo>
                    <a:pt x="23" y="26"/>
                    <a:pt x="23" y="26"/>
                    <a:pt x="23" y="26"/>
                  </a:cubicBezTo>
                  <a:cubicBezTo>
                    <a:pt x="23" y="25"/>
                    <a:pt x="24" y="24"/>
                    <a:pt x="24" y="23"/>
                  </a:cubicBezTo>
                  <a:moveTo>
                    <a:pt x="5" y="20"/>
                  </a:moveTo>
                  <a:cubicBezTo>
                    <a:pt x="4" y="23"/>
                    <a:pt x="4" y="26"/>
                    <a:pt x="6" y="26"/>
                  </a:cubicBezTo>
                  <a:cubicBezTo>
                    <a:pt x="6" y="26"/>
                    <a:pt x="6" y="26"/>
                    <a:pt x="6" y="26"/>
                  </a:cubicBezTo>
                  <a:cubicBezTo>
                    <a:pt x="6" y="26"/>
                    <a:pt x="6" y="26"/>
                    <a:pt x="6" y="26"/>
                  </a:cubicBezTo>
                  <a:cubicBezTo>
                    <a:pt x="5" y="24"/>
                    <a:pt x="4" y="22"/>
                    <a:pt x="5" y="20"/>
                  </a:cubicBezTo>
                  <a:moveTo>
                    <a:pt x="5" y="11"/>
                  </a:moveTo>
                  <a:cubicBezTo>
                    <a:pt x="6" y="11"/>
                    <a:pt x="6" y="12"/>
                    <a:pt x="5" y="13"/>
                  </a:cubicBezTo>
                  <a:cubicBezTo>
                    <a:pt x="6" y="12"/>
                    <a:pt x="6" y="11"/>
                    <a:pt x="5" y="11"/>
                  </a:cubicBezTo>
                  <a:moveTo>
                    <a:pt x="25" y="5"/>
                  </a:moveTo>
                  <a:cubicBezTo>
                    <a:pt x="25" y="5"/>
                    <a:pt x="25" y="5"/>
                    <a:pt x="25" y="5"/>
                  </a:cubicBezTo>
                  <a:cubicBezTo>
                    <a:pt x="25" y="6"/>
                    <a:pt x="25" y="6"/>
                    <a:pt x="24" y="6"/>
                  </a:cubicBezTo>
                  <a:cubicBezTo>
                    <a:pt x="25" y="6"/>
                    <a:pt x="25" y="6"/>
                    <a:pt x="25" y="5"/>
                  </a:cubicBezTo>
                  <a:moveTo>
                    <a:pt x="23" y="0"/>
                  </a:moveTo>
                  <a:cubicBezTo>
                    <a:pt x="22" y="0"/>
                    <a:pt x="21" y="1"/>
                    <a:pt x="19" y="1"/>
                  </a:cubicBezTo>
                  <a:cubicBezTo>
                    <a:pt x="18" y="2"/>
                    <a:pt x="17" y="3"/>
                    <a:pt x="16" y="3"/>
                  </a:cubicBezTo>
                  <a:cubicBezTo>
                    <a:pt x="16" y="3"/>
                    <a:pt x="15" y="3"/>
                    <a:pt x="14" y="2"/>
                  </a:cubicBezTo>
                  <a:cubicBezTo>
                    <a:pt x="13" y="1"/>
                    <a:pt x="13" y="1"/>
                    <a:pt x="13" y="1"/>
                  </a:cubicBezTo>
                  <a:cubicBezTo>
                    <a:pt x="13" y="1"/>
                    <a:pt x="12" y="1"/>
                    <a:pt x="11" y="1"/>
                  </a:cubicBezTo>
                  <a:cubicBezTo>
                    <a:pt x="9" y="1"/>
                    <a:pt x="6" y="3"/>
                    <a:pt x="3" y="8"/>
                  </a:cubicBezTo>
                  <a:cubicBezTo>
                    <a:pt x="3" y="9"/>
                    <a:pt x="3" y="9"/>
                    <a:pt x="3" y="9"/>
                  </a:cubicBezTo>
                  <a:cubicBezTo>
                    <a:pt x="2" y="10"/>
                    <a:pt x="2" y="10"/>
                    <a:pt x="2" y="11"/>
                  </a:cubicBezTo>
                  <a:cubicBezTo>
                    <a:pt x="1" y="11"/>
                    <a:pt x="1" y="11"/>
                    <a:pt x="1" y="11"/>
                  </a:cubicBezTo>
                  <a:cubicBezTo>
                    <a:pt x="1" y="11"/>
                    <a:pt x="1" y="11"/>
                    <a:pt x="1" y="11"/>
                  </a:cubicBezTo>
                  <a:cubicBezTo>
                    <a:pt x="0" y="16"/>
                    <a:pt x="0" y="21"/>
                    <a:pt x="1" y="23"/>
                  </a:cubicBezTo>
                  <a:cubicBezTo>
                    <a:pt x="0" y="20"/>
                    <a:pt x="4" y="11"/>
                    <a:pt x="5" y="11"/>
                  </a:cubicBezTo>
                  <a:cubicBezTo>
                    <a:pt x="5" y="11"/>
                    <a:pt x="5" y="11"/>
                    <a:pt x="5" y="11"/>
                  </a:cubicBezTo>
                  <a:cubicBezTo>
                    <a:pt x="5" y="11"/>
                    <a:pt x="5" y="11"/>
                    <a:pt x="5" y="11"/>
                  </a:cubicBezTo>
                  <a:cubicBezTo>
                    <a:pt x="5" y="11"/>
                    <a:pt x="5" y="11"/>
                    <a:pt x="5" y="11"/>
                  </a:cubicBezTo>
                  <a:cubicBezTo>
                    <a:pt x="8" y="9"/>
                    <a:pt x="8" y="9"/>
                    <a:pt x="8" y="9"/>
                  </a:cubicBezTo>
                  <a:cubicBezTo>
                    <a:pt x="6" y="16"/>
                    <a:pt x="6" y="21"/>
                    <a:pt x="6" y="25"/>
                  </a:cubicBezTo>
                  <a:cubicBezTo>
                    <a:pt x="6" y="21"/>
                    <a:pt x="6" y="16"/>
                    <a:pt x="8" y="9"/>
                  </a:cubicBezTo>
                  <a:cubicBezTo>
                    <a:pt x="9" y="5"/>
                    <a:pt x="11" y="4"/>
                    <a:pt x="12" y="4"/>
                  </a:cubicBezTo>
                  <a:cubicBezTo>
                    <a:pt x="13" y="4"/>
                    <a:pt x="14" y="5"/>
                    <a:pt x="16" y="5"/>
                  </a:cubicBezTo>
                  <a:cubicBezTo>
                    <a:pt x="19" y="7"/>
                    <a:pt x="17" y="13"/>
                    <a:pt x="17" y="17"/>
                  </a:cubicBezTo>
                  <a:cubicBezTo>
                    <a:pt x="19" y="15"/>
                    <a:pt x="19" y="6"/>
                    <a:pt x="21" y="6"/>
                  </a:cubicBezTo>
                  <a:cubicBezTo>
                    <a:pt x="21" y="6"/>
                    <a:pt x="21" y="6"/>
                    <a:pt x="21" y="6"/>
                  </a:cubicBezTo>
                  <a:cubicBezTo>
                    <a:pt x="22" y="7"/>
                    <a:pt x="23" y="12"/>
                    <a:pt x="23" y="18"/>
                  </a:cubicBezTo>
                  <a:cubicBezTo>
                    <a:pt x="23" y="12"/>
                    <a:pt x="22" y="7"/>
                    <a:pt x="21" y="6"/>
                  </a:cubicBezTo>
                  <a:cubicBezTo>
                    <a:pt x="25" y="5"/>
                    <a:pt x="25" y="5"/>
                    <a:pt x="25" y="5"/>
                  </a:cubicBezTo>
                  <a:cubicBezTo>
                    <a:pt x="25" y="5"/>
                    <a:pt x="25" y="5"/>
                    <a:pt x="25" y="5"/>
                  </a:cubicBezTo>
                  <a:cubicBezTo>
                    <a:pt x="25" y="5"/>
                    <a:pt x="25" y="5"/>
                    <a:pt x="25" y="5"/>
                  </a:cubicBezTo>
                  <a:cubicBezTo>
                    <a:pt x="25" y="5"/>
                    <a:pt x="25" y="5"/>
                    <a:pt x="25" y="5"/>
                  </a:cubicBezTo>
                  <a:cubicBezTo>
                    <a:pt x="25" y="5"/>
                    <a:pt x="25" y="5"/>
                    <a:pt x="25" y="5"/>
                  </a:cubicBezTo>
                  <a:cubicBezTo>
                    <a:pt x="28" y="6"/>
                    <a:pt x="29" y="12"/>
                    <a:pt x="31" y="18"/>
                  </a:cubicBezTo>
                  <a:cubicBezTo>
                    <a:pt x="31" y="18"/>
                    <a:pt x="31" y="18"/>
                    <a:pt x="31" y="18"/>
                  </a:cubicBezTo>
                  <a:cubicBezTo>
                    <a:pt x="31" y="18"/>
                    <a:pt x="31" y="18"/>
                    <a:pt x="31" y="18"/>
                  </a:cubicBezTo>
                  <a:cubicBezTo>
                    <a:pt x="29" y="12"/>
                    <a:pt x="28" y="6"/>
                    <a:pt x="25" y="5"/>
                  </a:cubicBezTo>
                  <a:cubicBezTo>
                    <a:pt x="28" y="5"/>
                    <a:pt x="28" y="5"/>
                    <a:pt x="28" y="5"/>
                  </a:cubicBezTo>
                  <a:cubicBezTo>
                    <a:pt x="28" y="5"/>
                    <a:pt x="28" y="5"/>
                    <a:pt x="28" y="5"/>
                  </a:cubicBezTo>
                  <a:cubicBezTo>
                    <a:pt x="28" y="5"/>
                    <a:pt x="29" y="4"/>
                    <a:pt x="29" y="4"/>
                  </a:cubicBezTo>
                  <a:cubicBezTo>
                    <a:pt x="29" y="4"/>
                    <a:pt x="29" y="5"/>
                    <a:pt x="30" y="5"/>
                  </a:cubicBezTo>
                  <a:cubicBezTo>
                    <a:pt x="30" y="5"/>
                    <a:pt x="30" y="5"/>
                    <a:pt x="30" y="5"/>
                  </a:cubicBezTo>
                  <a:cubicBezTo>
                    <a:pt x="30" y="5"/>
                    <a:pt x="30" y="5"/>
                    <a:pt x="30" y="5"/>
                  </a:cubicBezTo>
                  <a:cubicBezTo>
                    <a:pt x="34" y="7"/>
                    <a:pt x="38" y="12"/>
                    <a:pt x="40" y="15"/>
                  </a:cubicBezTo>
                  <a:cubicBezTo>
                    <a:pt x="39" y="8"/>
                    <a:pt x="30" y="3"/>
                    <a:pt x="30" y="3"/>
                  </a:cubicBezTo>
                  <a:cubicBezTo>
                    <a:pt x="30" y="3"/>
                    <a:pt x="30" y="3"/>
                    <a:pt x="30" y="3"/>
                  </a:cubicBezTo>
                  <a:cubicBezTo>
                    <a:pt x="29" y="2"/>
                    <a:pt x="27" y="1"/>
                    <a:pt x="25" y="0"/>
                  </a:cubicBezTo>
                  <a:cubicBezTo>
                    <a:pt x="25" y="0"/>
                    <a:pt x="25" y="0"/>
                    <a:pt x="25" y="0"/>
                  </a:cubicBezTo>
                  <a:cubicBezTo>
                    <a:pt x="25" y="0"/>
                    <a:pt x="24" y="0"/>
                    <a:pt x="23"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5" name="Freeform 173">
              <a:extLst>
                <a:ext uri="{FF2B5EF4-FFF2-40B4-BE49-F238E27FC236}">
                  <a16:creationId xmlns="" xmlns:a16="http://schemas.microsoft.com/office/drawing/2014/main" id="{CC204E09-AAEF-4C1C-B425-D423D8A7A11D}"/>
                </a:ext>
              </a:extLst>
            </p:cNvPr>
            <p:cNvSpPr>
              <a:spLocks/>
            </p:cNvSpPr>
            <p:nvPr/>
          </p:nvSpPr>
          <p:spPr bwMode="auto">
            <a:xfrm flipH="1">
              <a:off x="2135188" y="5688013"/>
              <a:ext cx="122238" cy="117475"/>
            </a:xfrm>
            <a:custGeom>
              <a:avLst/>
              <a:gdLst>
                <a:gd name="T0" fmla="*/ 27 w 43"/>
                <a:gd name="T1" fmla="*/ 0 h 41"/>
                <a:gd name="T2" fmla="*/ 27 w 43"/>
                <a:gd name="T3" fmla="*/ 0 h 41"/>
                <a:gd name="T4" fmla="*/ 27 w 43"/>
                <a:gd name="T5" fmla="*/ 0 h 41"/>
                <a:gd name="T6" fmla="*/ 10 w 43"/>
                <a:gd name="T7" fmla="*/ 4 h 41"/>
                <a:gd name="T8" fmla="*/ 8 w 43"/>
                <a:gd name="T9" fmla="*/ 7 h 41"/>
                <a:gd name="T10" fmla="*/ 8 w 43"/>
                <a:gd name="T11" fmla="*/ 8 h 41"/>
                <a:gd name="T12" fmla="*/ 8 w 43"/>
                <a:gd name="T13" fmla="*/ 10 h 41"/>
                <a:gd name="T14" fmla="*/ 7 w 43"/>
                <a:gd name="T15" fmla="*/ 12 h 41"/>
                <a:gd name="T16" fmla="*/ 4 w 43"/>
                <a:gd name="T17" fmla="*/ 13 h 41"/>
                <a:gd name="T18" fmla="*/ 0 w 43"/>
                <a:gd name="T19" fmla="*/ 17 h 41"/>
                <a:gd name="T20" fmla="*/ 0 w 43"/>
                <a:gd name="T21" fmla="*/ 18 h 41"/>
                <a:gd name="T22" fmla="*/ 2 w 43"/>
                <a:gd name="T23" fmla="*/ 30 h 41"/>
                <a:gd name="T24" fmla="*/ 2 w 43"/>
                <a:gd name="T25" fmla="*/ 30 h 41"/>
                <a:gd name="T26" fmla="*/ 14 w 43"/>
                <a:gd name="T27" fmla="*/ 41 h 41"/>
                <a:gd name="T28" fmla="*/ 6 w 43"/>
                <a:gd name="T29" fmla="*/ 19 h 41"/>
                <a:gd name="T30" fmla="*/ 24 w 43"/>
                <a:gd name="T31" fmla="*/ 37 h 41"/>
                <a:gd name="T32" fmla="*/ 8 w 43"/>
                <a:gd name="T33" fmla="*/ 17 h 41"/>
                <a:gd name="T34" fmla="*/ 9 w 43"/>
                <a:gd name="T35" fmla="*/ 17 h 41"/>
                <a:gd name="T36" fmla="*/ 23 w 43"/>
                <a:gd name="T37" fmla="*/ 24 h 41"/>
                <a:gd name="T38" fmla="*/ 11 w 43"/>
                <a:gd name="T39" fmla="*/ 15 h 41"/>
                <a:gd name="T40" fmla="*/ 12 w 43"/>
                <a:gd name="T41" fmla="*/ 14 h 41"/>
                <a:gd name="T42" fmla="*/ 25 w 43"/>
                <a:gd name="T43" fmla="*/ 21 h 41"/>
                <a:gd name="T44" fmla="*/ 14 w 43"/>
                <a:gd name="T45" fmla="*/ 11 h 41"/>
                <a:gd name="T46" fmla="*/ 15 w 43"/>
                <a:gd name="T47" fmla="*/ 11 h 41"/>
                <a:gd name="T48" fmla="*/ 33 w 43"/>
                <a:gd name="T49" fmla="*/ 21 h 41"/>
                <a:gd name="T50" fmla="*/ 16 w 43"/>
                <a:gd name="T51" fmla="*/ 7 h 41"/>
                <a:gd name="T52" fmla="*/ 19 w 43"/>
                <a:gd name="T53" fmla="*/ 7 h 41"/>
                <a:gd name="T54" fmla="*/ 38 w 43"/>
                <a:gd name="T55" fmla="*/ 14 h 41"/>
                <a:gd name="T56" fmla="*/ 18 w 43"/>
                <a:gd name="T57" fmla="*/ 3 h 41"/>
                <a:gd name="T58" fmla="*/ 27 w 43"/>
                <a:gd name="T59" fmla="*/ 2 h 41"/>
                <a:gd name="T60" fmla="*/ 43 w 43"/>
                <a:gd name="T61" fmla="*/ 4 h 41"/>
                <a:gd name="T62" fmla="*/ 27 w 43"/>
                <a:gd name="T63"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3" h="41">
                  <a:moveTo>
                    <a:pt x="27" y="0"/>
                  </a:moveTo>
                  <a:cubicBezTo>
                    <a:pt x="27" y="0"/>
                    <a:pt x="27" y="0"/>
                    <a:pt x="27" y="0"/>
                  </a:cubicBezTo>
                  <a:cubicBezTo>
                    <a:pt x="27" y="0"/>
                    <a:pt x="27" y="0"/>
                    <a:pt x="27" y="0"/>
                  </a:cubicBezTo>
                  <a:cubicBezTo>
                    <a:pt x="19" y="1"/>
                    <a:pt x="14" y="2"/>
                    <a:pt x="10" y="4"/>
                  </a:cubicBezTo>
                  <a:cubicBezTo>
                    <a:pt x="9" y="4"/>
                    <a:pt x="8" y="6"/>
                    <a:pt x="8" y="7"/>
                  </a:cubicBezTo>
                  <a:cubicBezTo>
                    <a:pt x="8" y="8"/>
                    <a:pt x="8" y="8"/>
                    <a:pt x="8" y="8"/>
                  </a:cubicBezTo>
                  <a:cubicBezTo>
                    <a:pt x="8" y="9"/>
                    <a:pt x="8" y="9"/>
                    <a:pt x="8" y="10"/>
                  </a:cubicBezTo>
                  <a:cubicBezTo>
                    <a:pt x="8" y="11"/>
                    <a:pt x="8" y="11"/>
                    <a:pt x="7" y="12"/>
                  </a:cubicBezTo>
                  <a:cubicBezTo>
                    <a:pt x="6" y="13"/>
                    <a:pt x="5" y="13"/>
                    <a:pt x="4" y="13"/>
                  </a:cubicBezTo>
                  <a:cubicBezTo>
                    <a:pt x="1" y="14"/>
                    <a:pt x="0" y="15"/>
                    <a:pt x="0" y="17"/>
                  </a:cubicBezTo>
                  <a:cubicBezTo>
                    <a:pt x="0" y="17"/>
                    <a:pt x="0" y="18"/>
                    <a:pt x="0" y="18"/>
                  </a:cubicBezTo>
                  <a:cubicBezTo>
                    <a:pt x="0" y="21"/>
                    <a:pt x="0" y="25"/>
                    <a:pt x="2" y="30"/>
                  </a:cubicBezTo>
                  <a:cubicBezTo>
                    <a:pt x="2" y="30"/>
                    <a:pt x="2" y="30"/>
                    <a:pt x="2" y="30"/>
                  </a:cubicBezTo>
                  <a:cubicBezTo>
                    <a:pt x="7" y="39"/>
                    <a:pt x="10" y="40"/>
                    <a:pt x="14" y="41"/>
                  </a:cubicBezTo>
                  <a:cubicBezTo>
                    <a:pt x="1" y="32"/>
                    <a:pt x="3" y="20"/>
                    <a:pt x="6" y="19"/>
                  </a:cubicBezTo>
                  <a:cubicBezTo>
                    <a:pt x="6" y="25"/>
                    <a:pt x="13" y="36"/>
                    <a:pt x="24" y="37"/>
                  </a:cubicBezTo>
                  <a:cubicBezTo>
                    <a:pt x="17" y="36"/>
                    <a:pt x="5" y="19"/>
                    <a:pt x="8" y="17"/>
                  </a:cubicBezTo>
                  <a:cubicBezTo>
                    <a:pt x="9" y="17"/>
                    <a:pt x="9" y="17"/>
                    <a:pt x="9" y="17"/>
                  </a:cubicBezTo>
                  <a:cubicBezTo>
                    <a:pt x="13" y="17"/>
                    <a:pt x="18" y="22"/>
                    <a:pt x="23" y="24"/>
                  </a:cubicBezTo>
                  <a:cubicBezTo>
                    <a:pt x="20" y="20"/>
                    <a:pt x="12" y="17"/>
                    <a:pt x="11" y="15"/>
                  </a:cubicBezTo>
                  <a:cubicBezTo>
                    <a:pt x="11" y="15"/>
                    <a:pt x="12" y="14"/>
                    <a:pt x="12" y="14"/>
                  </a:cubicBezTo>
                  <a:cubicBezTo>
                    <a:pt x="16" y="14"/>
                    <a:pt x="23" y="20"/>
                    <a:pt x="25" y="21"/>
                  </a:cubicBezTo>
                  <a:cubicBezTo>
                    <a:pt x="21" y="15"/>
                    <a:pt x="12" y="12"/>
                    <a:pt x="14" y="11"/>
                  </a:cubicBezTo>
                  <a:cubicBezTo>
                    <a:pt x="14" y="11"/>
                    <a:pt x="15" y="11"/>
                    <a:pt x="15" y="11"/>
                  </a:cubicBezTo>
                  <a:cubicBezTo>
                    <a:pt x="19" y="11"/>
                    <a:pt x="30" y="17"/>
                    <a:pt x="33" y="21"/>
                  </a:cubicBezTo>
                  <a:cubicBezTo>
                    <a:pt x="33" y="13"/>
                    <a:pt x="13" y="9"/>
                    <a:pt x="16" y="7"/>
                  </a:cubicBezTo>
                  <a:cubicBezTo>
                    <a:pt x="16" y="7"/>
                    <a:pt x="17" y="7"/>
                    <a:pt x="19" y="7"/>
                  </a:cubicBezTo>
                  <a:cubicBezTo>
                    <a:pt x="24" y="7"/>
                    <a:pt x="34" y="9"/>
                    <a:pt x="38" y="14"/>
                  </a:cubicBezTo>
                  <a:cubicBezTo>
                    <a:pt x="33" y="1"/>
                    <a:pt x="7" y="6"/>
                    <a:pt x="18" y="3"/>
                  </a:cubicBezTo>
                  <a:cubicBezTo>
                    <a:pt x="22" y="2"/>
                    <a:pt x="24" y="2"/>
                    <a:pt x="27" y="2"/>
                  </a:cubicBezTo>
                  <a:cubicBezTo>
                    <a:pt x="33" y="2"/>
                    <a:pt x="37" y="4"/>
                    <a:pt x="43" y="4"/>
                  </a:cubicBezTo>
                  <a:cubicBezTo>
                    <a:pt x="38" y="1"/>
                    <a:pt x="28" y="0"/>
                    <a:pt x="27"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6" name="Freeform 174">
              <a:extLst>
                <a:ext uri="{FF2B5EF4-FFF2-40B4-BE49-F238E27FC236}">
                  <a16:creationId xmlns="" xmlns:a16="http://schemas.microsoft.com/office/drawing/2014/main" id="{E25952C8-9A18-49D8-941C-CAF89E5D74DF}"/>
                </a:ext>
              </a:extLst>
            </p:cNvPr>
            <p:cNvSpPr>
              <a:spLocks/>
            </p:cNvSpPr>
            <p:nvPr/>
          </p:nvSpPr>
          <p:spPr bwMode="auto">
            <a:xfrm flipH="1">
              <a:off x="2206625" y="5849938"/>
              <a:ext cx="79375" cy="82550"/>
            </a:xfrm>
            <a:custGeom>
              <a:avLst/>
              <a:gdLst>
                <a:gd name="T0" fmla="*/ 4 w 28"/>
                <a:gd name="T1" fmla="*/ 0 h 29"/>
                <a:gd name="T2" fmla="*/ 1 w 28"/>
                <a:gd name="T3" fmla="*/ 2 h 29"/>
                <a:gd name="T4" fmla="*/ 1 w 28"/>
                <a:gd name="T5" fmla="*/ 2 h 29"/>
                <a:gd name="T6" fmla="*/ 1 w 28"/>
                <a:gd name="T7" fmla="*/ 2 h 29"/>
                <a:gd name="T8" fmla="*/ 0 w 28"/>
                <a:gd name="T9" fmla="*/ 5 h 29"/>
                <a:gd name="T10" fmla="*/ 0 w 28"/>
                <a:gd name="T11" fmla="*/ 7 h 29"/>
                <a:gd name="T12" fmla="*/ 0 w 28"/>
                <a:gd name="T13" fmla="*/ 7 h 29"/>
                <a:gd name="T14" fmla="*/ 0 w 28"/>
                <a:gd name="T15" fmla="*/ 7 h 29"/>
                <a:gd name="T16" fmla="*/ 0 w 28"/>
                <a:gd name="T17" fmla="*/ 8 h 29"/>
                <a:gd name="T18" fmla="*/ 20 w 28"/>
                <a:gd name="T19" fmla="*/ 28 h 29"/>
                <a:gd name="T20" fmla="*/ 22 w 28"/>
                <a:gd name="T21" fmla="*/ 29 h 29"/>
                <a:gd name="T22" fmla="*/ 5 w 28"/>
                <a:gd name="T23" fmla="*/ 14 h 29"/>
                <a:gd name="T24" fmla="*/ 8 w 28"/>
                <a:gd name="T25" fmla="*/ 15 h 29"/>
                <a:gd name="T26" fmla="*/ 26 w 28"/>
                <a:gd name="T27" fmla="*/ 23 h 29"/>
                <a:gd name="T28" fmla="*/ 24 w 28"/>
                <a:gd name="T29" fmla="*/ 22 h 29"/>
                <a:gd name="T30" fmla="*/ 3 w 28"/>
                <a:gd name="T31" fmla="*/ 7 h 29"/>
                <a:gd name="T32" fmla="*/ 3 w 28"/>
                <a:gd name="T33" fmla="*/ 7 h 29"/>
                <a:gd name="T34" fmla="*/ 10 w 28"/>
                <a:gd name="T35" fmla="*/ 11 h 29"/>
                <a:gd name="T36" fmla="*/ 18 w 28"/>
                <a:gd name="T37" fmla="*/ 14 h 29"/>
                <a:gd name="T38" fmla="*/ 18 w 28"/>
                <a:gd name="T39" fmla="*/ 13 h 29"/>
                <a:gd name="T40" fmla="*/ 4 w 28"/>
                <a:gd name="T41" fmla="*/ 5 h 29"/>
                <a:gd name="T42" fmla="*/ 4 w 28"/>
                <a:gd name="T43" fmla="*/ 5 h 29"/>
                <a:gd name="T44" fmla="*/ 16 w 28"/>
                <a:gd name="T45" fmla="*/ 9 h 29"/>
                <a:gd name="T46" fmla="*/ 27 w 28"/>
                <a:gd name="T47" fmla="*/ 13 h 29"/>
                <a:gd name="T48" fmla="*/ 28 w 28"/>
                <a:gd name="T49" fmla="*/ 12 h 29"/>
                <a:gd name="T50" fmla="*/ 6 w 28"/>
                <a:gd name="T51" fmla="*/ 2 h 29"/>
                <a:gd name="T52" fmla="*/ 7 w 28"/>
                <a:gd name="T53" fmla="*/ 2 h 29"/>
                <a:gd name="T54" fmla="*/ 16 w 28"/>
                <a:gd name="T55" fmla="*/ 4 h 29"/>
                <a:gd name="T56" fmla="*/ 25 w 28"/>
                <a:gd name="T57" fmla="*/ 6 h 29"/>
                <a:gd name="T58" fmla="*/ 25 w 28"/>
                <a:gd name="T59" fmla="*/ 6 h 29"/>
                <a:gd name="T60" fmla="*/ 18 w 28"/>
                <a:gd name="T61" fmla="*/ 2 h 29"/>
                <a:gd name="T62" fmla="*/ 18 w 28"/>
                <a:gd name="T63" fmla="*/ 2 h 29"/>
                <a:gd name="T64" fmla="*/ 17 w 28"/>
                <a:gd name="T65" fmla="*/ 2 h 29"/>
                <a:gd name="T66" fmla="*/ 17 w 28"/>
                <a:gd name="T67" fmla="*/ 2 h 29"/>
                <a:gd name="T68" fmla="*/ 17 w 28"/>
                <a:gd name="T69" fmla="*/ 2 h 29"/>
                <a:gd name="T70" fmla="*/ 15 w 28"/>
                <a:gd name="T71" fmla="*/ 2 h 29"/>
                <a:gd name="T72" fmla="*/ 4 w 28"/>
                <a:gd name="T73"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8" h="29">
                  <a:moveTo>
                    <a:pt x="4" y="0"/>
                  </a:moveTo>
                  <a:cubicBezTo>
                    <a:pt x="1" y="0"/>
                    <a:pt x="1" y="1"/>
                    <a:pt x="1" y="2"/>
                  </a:cubicBezTo>
                  <a:cubicBezTo>
                    <a:pt x="1" y="2"/>
                    <a:pt x="1" y="2"/>
                    <a:pt x="1" y="2"/>
                  </a:cubicBezTo>
                  <a:cubicBezTo>
                    <a:pt x="1" y="2"/>
                    <a:pt x="1" y="2"/>
                    <a:pt x="1" y="2"/>
                  </a:cubicBezTo>
                  <a:cubicBezTo>
                    <a:pt x="1" y="4"/>
                    <a:pt x="0" y="4"/>
                    <a:pt x="0" y="5"/>
                  </a:cubicBezTo>
                  <a:cubicBezTo>
                    <a:pt x="0" y="6"/>
                    <a:pt x="0" y="6"/>
                    <a:pt x="0" y="7"/>
                  </a:cubicBezTo>
                  <a:cubicBezTo>
                    <a:pt x="0" y="7"/>
                    <a:pt x="0" y="7"/>
                    <a:pt x="0" y="7"/>
                  </a:cubicBezTo>
                  <a:cubicBezTo>
                    <a:pt x="0" y="7"/>
                    <a:pt x="0" y="7"/>
                    <a:pt x="0" y="7"/>
                  </a:cubicBezTo>
                  <a:cubicBezTo>
                    <a:pt x="0" y="7"/>
                    <a:pt x="0" y="8"/>
                    <a:pt x="0" y="8"/>
                  </a:cubicBezTo>
                  <a:cubicBezTo>
                    <a:pt x="0" y="11"/>
                    <a:pt x="8" y="23"/>
                    <a:pt x="20" y="28"/>
                  </a:cubicBezTo>
                  <a:cubicBezTo>
                    <a:pt x="20" y="29"/>
                    <a:pt x="21" y="29"/>
                    <a:pt x="22" y="29"/>
                  </a:cubicBezTo>
                  <a:cubicBezTo>
                    <a:pt x="16" y="26"/>
                    <a:pt x="3" y="14"/>
                    <a:pt x="5" y="14"/>
                  </a:cubicBezTo>
                  <a:cubicBezTo>
                    <a:pt x="6" y="14"/>
                    <a:pt x="7" y="14"/>
                    <a:pt x="8" y="15"/>
                  </a:cubicBezTo>
                  <a:cubicBezTo>
                    <a:pt x="16" y="21"/>
                    <a:pt x="24" y="23"/>
                    <a:pt x="26" y="23"/>
                  </a:cubicBezTo>
                  <a:cubicBezTo>
                    <a:pt x="26" y="23"/>
                    <a:pt x="26" y="22"/>
                    <a:pt x="24" y="22"/>
                  </a:cubicBezTo>
                  <a:cubicBezTo>
                    <a:pt x="18" y="20"/>
                    <a:pt x="2" y="8"/>
                    <a:pt x="3" y="7"/>
                  </a:cubicBezTo>
                  <a:cubicBezTo>
                    <a:pt x="3" y="7"/>
                    <a:pt x="3" y="7"/>
                    <a:pt x="3" y="7"/>
                  </a:cubicBezTo>
                  <a:cubicBezTo>
                    <a:pt x="4" y="7"/>
                    <a:pt x="7" y="9"/>
                    <a:pt x="10" y="11"/>
                  </a:cubicBezTo>
                  <a:cubicBezTo>
                    <a:pt x="13" y="12"/>
                    <a:pt x="17" y="14"/>
                    <a:pt x="18" y="14"/>
                  </a:cubicBezTo>
                  <a:cubicBezTo>
                    <a:pt x="18" y="14"/>
                    <a:pt x="18" y="14"/>
                    <a:pt x="18" y="13"/>
                  </a:cubicBezTo>
                  <a:cubicBezTo>
                    <a:pt x="16" y="10"/>
                    <a:pt x="1" y="5"/>
                    <a:pt x="4" y="5"/>
                  </a:cubicBezTo>
                  <a:cubicBezTo>
                    <a:pt x="4" y="5"/>
                    <a:pt x="4" y="5"/>
                    <a:pt x="4" y="5"/>
                  </a:cubicBezTo>
                  <a:cubicBezTo>
                    <a:pt x="6" y="5"/>
                    <a:pt x="11" y="7"/>
                    <a:pt x="16" y="9"/>
                  </a:cubicBezTo>
                  <a:cubicBezTo>
                    <a:pt x="21" y="11"/>
                    <a:pt x="26" y="13"/>
                    <a:pt x="27" y="13"/>
                  </a:cubicBezTo>
                  <a:cubicBezTo>
                    <a:pt x="28" y="13"/>
                    <a:pt x="28" y="12"/>
                    <a:pt x="28" y="12"/>
                  </a:cubicBezTo>
                  <a:cubicBezTo>
                    <a:pt x="26" y="10"/>
                    <a:pt x="2" y="3"/>
                    <a:pt x="6" y="2"/>
                  </a:cubicBezTo>
                  <a:cubicBezTo>
                    <a:pt x="6" y="2"/>
                    <a:pt x="6" y="2"/>
                    <a:pt x="7" y="2"/>
                  </a:cubicBezTo>
                  <a:cubicBezTo>
                    <a:pt x="9" y="2"/>
                    <a:pt x="12" y="3"/>
                    <a:pt x="16" y="4"/>
                  </a:cubicBezTo>
                  <a:cubicBezTo>
                    <a:pt x="19" y="5"/>
                    <a:pt x="23" y="6"/>
                    <a:pt x="25" y="6"/>
                  </a:cubicBezTo>
                  <a:cubicBezTo>
                    <a:pt x="25" y="6"/>
                    <a:pt x="25" y="6"/>
                    <a:pt x="25" y="6"/>
                  </a:cubicBezTo>
                  <a:cubicBezTo>
                    <a:pt x="26" y="4"/>
                    <a:pt x="20" y="3"/>
                    <a:pt x="18" y="2"/>
                  </a:cubicBezTo>
                  <a:cubicBezTo>
                    <a:pt x="18" y="2"/>
                    <a:pt x="18" y="2"/>
                    <a:pt x="18" y="2"/>
                  </a:cubicBezTo>
                  <a:cubicBezTo>
                    <a:pt x="18" y="2"/>
                    <a:pt x="17" y="2"/>
                    <a:pt x="17" y="2"/>
                  </a:cubicBezTo>
                  <a:cubicBezTo>
                    <a:pt x="17" y="2"/>
                    <a:pt x="17" y="2"/>
                    <a:pt x="17" y="2"/>
                  </a:cubicBezTo>
                  <a:cubicBezTo>
                    <a:pt x="17" y="2"/>
                    <a:pt x="17" y="2"/>
                    <a:pt x="17" y="2"/>
                  </a:cubicBezTo>
                  <a:cubicBezTo>
                    <a:pt x="16" y="2"/>
                    <a:pt x="16" y="2"/>
                    <a:pt x="15" y="2"/>
                  </a:cubicBezTo>
                  <a:cubicBezTo>
                    <a:pt x="10" y="1"/>
                    <a:pt x="6" y="0"/>
                    <a:pt x="4"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7" name="Freeform 175">
              <a:extLst>
                <a:ext uri="{FF2B5EF4-FFF2-40B4-BE49-F238E27FC236}">
                  <a16:creationId xmlns="" xmlns:a16="http://schemas.microsoft.com/office/drawing/2014/main" id="{568933D7-D030-4E12-9F3B-67EB9E5AE656}"/>
                </a:ext>
              </a:extLst>
            </p:cNvPr>
            <p:cNvSpPr>
              <a:spLocks/>
            </p:cNvSpPr>
            <p:nvPr/>
          </p:nvSpPr>
          <p:spPr bwMode="auto">
            <a:xfrm flipH="1">
              <a:off x="2041525" y="5919788"/>
              <a:ext cx="90488" cy="61913"/>
            </a:xfrm>
            <a:custGeom>
              <a:avLst/>
              <a:gdLst>
                <a:gd name="T0" fmla="*/ 26 w 32"/>
                <a:gd name="T1" fmla="*/ 0 h 22"/>
                <a:gd name="T2" fmla="*/ 22 w 32"/>
                <a:gd name="T3" fmla="*/ 2 h 22"/>
                <a:gd name="T4" fmla="*/ 22 w 32"/>
                <a:gd name="T5" fmla="*/ 2 h 22"/>
                <a:gd name="T6" fmla="*/ 22 w 32"/>
                <a:gd name="T7" fmla="*/ 2 h 22"/>
                <a:gd name="T8" fmla="*/ 21 w 32"/>
                <a:gd name="T9" fmla="*/ 2 h 22"/>
                <a:gd name="T10" fmla="*/ 17 w 32"/>
                <a:gd name="T11" fmla="*/ 6 h 22"/>
                <a:gd name="T12" fmla="*/ 0 w 32"/>
                <a:gd name="T13" fmla="*/ 20 h 22"/>
                <a:gd name="T14" fmla="*/ 4 w 32"/>
                <a:gd name="T15" fmla="*/ 22 h 22"/>
                <a:gd name="T16" fmla="*/ 12 w 32"/>
                <a:gd name="T17" fmla="*/ 21 h 22"/>
                <a:gd name="T18" fmla="*/ 24 w 32"/>
                <a:gd name="T19" fmla="*/ 17 h 22"/>
                <a:gd name="T20" fmla="*/ 32 w 32"/>
                <a:gd name="T21" fmla="*/ 7 h 22"/>
                <a:gd name="T22" fmla="*/ 32 w 32"/>
                <a:gd name="T23" fmla="*/ 6 h 22"/>
                <a:gd name="T24" fmla="*/ 30 w 32"/>
                <a:gd name="T25" fmla="*/ 9 h 22"/>
                <a:gd name="T26" fmla="*/ 13 w 32"/>
                <a:gd name="T27" fmla="*/ 19 h 22"/>
                <a:gd name="T28" fmla="*/ 11 w 32"/>
                <a:gd name="T29" fmla="*/ 19 h 22"/>
                <a:gd name="T30" fmla="*/ 24 w 32"/>
                <a:gd name="T31" fmla="*/ 10 h 22"/>
                <a:gd name="T32" fmla="*/ 26 w 32"/>
                <a:gd name="T33" fmla="*/ 8 h 22"/>
                <a:gd name="T34" fmla="*/ 20 w 32"/>
                <a:gd name="T35" fmla="*/ 11 h 22"/>
                <a:gd name="T36" fmla="*/ 8 w 32"/>
                <a:gd name="T37" fmla="*/ 17 h 22"/>
                <a:gd name="T38" fmla="*/ 8 w 32"/>
                <a:gd name="T39" fmla="*/ 17 h 22"/>
                <a:gd name="T40" fmla="*/ 24 w 32"/>
                <a:gd name="T41" fmla="*/ 4 h 22"/>
                <a:gd name="T42" fmla="*/ 26 w 32"/>
                <a:gd name="T43"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 h="22">
                  <a:moveTo>
                    <a:pt x="26" y="0"/>
                  </a:moveTo>
                  <a:cubicBezTo>
                    <a:pt x="25" y="0"/>
                    <a:pt x="24" y="1"/>
                    <a:pt x="22" y="2"/>
                  </a:cubicBezTo>
                  <a:cubicBezTo>
                    <a:pt x="22" y="2"/>
                    <a:pt x="22" y="2"/>
                    <a:pt x="22" y="2"/>
                  </a:cubicBezTo>
                  <a:cubicBezTo>
                    <a:pt x="22" y="2"/>
                    <a:pt x="22" y="2"/>
                    <a:pt x="22" y="2"/>
                  </a:cubicBezTo>
                  <a:cubicBezTo>
                    <a:pt x="21" y="2"/>
                    <a:pt x="21" y="2"/>
                    <a:pt x="21" y="2"/>
                  </a:cubicBezTo>
                  <a:cubicBezTo>
                    <a:pt x="20" y="4"/>
                    <a:pt x="19" y="5"/>
                    <a:pt x="17" y="6"/>
                  </a:cubicBezTo>
                  <a:cubicBezTo>
                    <a:pt x="9" y="13"/>
                    <a:pt x="0" y="18"/>
                    <a:pt x="0" y="20"/>
                  </a:cubicBezTo>
                  <a:cubicBezTo>
                    <a:pt x="0" y="21"/>
                    <a:pt x="1" y="22"/>
                    <a:pt x="4" y="22"/>
                  </a:cubicBezTo>
                  <a:cubicBezTo>
                    <a:pt x="6" y="22"/>
                    <a:pt x="9" y="21"/>
                    <a:pt x="12" y="21"/>
                  </a:cubicBezTo>
                  <a:cubicBezTo>
                    <a:pt x="15" y="21"/>
                    <a:pt x="19" y="19"/>
                    <a:pt x="24" y="17"/>
                  </a:cubicBezTo>
                  <a:cubicBezTo>
                    <a:pt x="24" y="17"/>
                    <a:pt x="31" y="12"/>
                    <a:pt x="32" y="7"/>
                  </a:cubicBezTo>
                  <a:cubicBezTo>
                    <a:pt x="32" y="7"/>
                    <a:pt x="32" y="6"/>
                    <a:pt x="32" y="6"/>
                  </a:cubicBezTo>
                  <a:cubicBezTo>
                    <a:pt x="32" y="6"/>
                    <a:pt x="31" y="7"/>
                    <a:pt x="30" y="9"/>
                  </a:cubicBezTo>
                  <a:cubicBezTo>
                    <a:pt x="27" y="13"/>
                    <a:pt x="21" y="18"/>
                    <a:pt x="13" y="19"/>
                  </a:cubicBezTo>
                  <a:cubicBezTo>
                    <a:pt x="12" y="19"/>
                    <a:pt x="11" y="19"/>
                    <a:pt x="11" y="19"/>
                  </a:cubicBezTo>
                  <a:cubicBezTo>
                    <a:pt x="7" y="19"/>
                    <a:pt x="19" y="14"/>
                    <a:pt x="24" y="10"/>
                  </a:cubicBezTo>
                  <a:cubicBezTo>
                    <a:pt x="26" y="8"/>
                    <a:pt x="26" y="8"/>
                    <a:pt x="26" y="8"/>
                  </a:cubicBezTo>
                  <a:cubicBezTo>
                    <a:pt x="25" y="8"/>
                    <a:pt x="22" y="9"/>
                    <a:pt x="20" y="11"/>
                  </a:cubicBezTo>
                  <a:cubicBezTo>
                    <a:pt x="16" y="14"/>
                    <a:pt x="10" y="16"/>
                    <a:pt x="8" y="17"/>
                  </a:cubicBezTo>
                  <a:cubicBezTo>
                    <a:pt x="8" y="17"/>
                    <a:pt x="8" y="17"/>
                    <a:pt x="8" y="17"/>
                  </a:cubicBezTo>
                  <a:cubicBezTo>
                    <a:pt x="6" y="17"/>
                    <a:pt x="20" y="8"/>
                    <a:pt x="24" y="4"/>
                  </a:cubicBezTo>
                  <a:cubicBezTo>
                    <a:pt x="26" y="1"/>
                    <a:pt x="26" y="0"/>
                    <a:pt x="26"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8" name="Freeform 176">
              <a:extLst>
                <a:ext uri="{FF2B5EF4-FFF2-40B4-BE49-F238E27FC236}">
                  <a16:creationId xmlns="" xmlns:a16="http://schemas.microsoft.com/office/drawing/2014/main" id="{895BCB73-542C-4030-8DFE-CEE7930E908F}"/>
                </a:ext>
              </a:extLst>
            </p:cNvPr>
            <p:cNvSpPr>
              <a:spLocks/>
            </p:cNvSpPr>
            <p:nvPr/>
          </p:nvSpPr>
          <p:spPr bwMode="auto">
            <a:xfrm flipH="1">
              <a:off x="1860550" y="5654675"/>
              <a:ext cx="36513" cy="93663"/>
            </a:xfrm>
            <a:custGeom>
              <a:avLst/>
              <a:gdLst>
                <a:gd name="T0" fmla="*/ 11 w 13"/>
                <a:gd name="T1" fmla="*/ 0 h 33"/>
                <a:gd name="T2" fmla="*/ 1 w 13"/>
                <a:gd name="T3" fmla="*/ 20 h 33"/>
                <a:gd name="T4" fmla="*/ 0 w 13"/>
                <a:gd name="T5" fmla="*/ 22 h 33"/>
                <a:gd name="T6" fmla="*/ 8 w 13"/>
                <a:gd name="T7" fmla="*/ 8 h 33"/>
                <a:gd name="T8" fmla="*/ 9 w 13"/>
                <a:gd name="T9" fmla="*/ 8 h 33"/>
                <a:gd name="T10" fmla="*/ 5 w 13"/>
                <a:gd name="T11" fmla="*/ 24 h 33"/>
                <a:gd name="T12" fmla="*/ 5 w 13"/>
                <a:gd name="T13" fmla="*/ 24 h 33"/>
                <a:gd name="T14" fmla="*/ 10 w 13"/>
                <a:gd name="T15" fmla="*/ 9 h 33"/>
                <a:gd name="T16" fmla="*/ 10 w 13"/>
                <a:gd name="T17" fmla="*/ 12 h 33"/>
                <a:gd name="T18" fmla="*/ 7 w 13"/>
                <a:gd name="T19" fmla="*/ 33 h 33"/>
                <a:gd name="T20" fmla="*/ 7 w 13"/>
                <a:gd name="T21" fmla="*/ 33 h 33"/>
                <a:gd name="T22" fmla="*/ 9 w 13"/>
                <a:gd name="T23" fmla="*/ 31 h 33"/>
                <a:gd name="T24" fmla="*/ 12 w 13"/>
                <a:gd name="T25" fmla="*/ 8 h 33"/>
                <a:gd name="T26" fmla="*/ 13 w 13"/>
                <a:gd name="T27" fmla="*/ 5 h 33"/>
                <a:gd name="T28" fmla="*/ 11 w 13"/>
                <a:gd name="T29"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 h="33">
                  <a:moveTo>
                    <a:pt x="11" y="0"/>
                  </a:moveTo>
                  <a:cubicBezTo>
                    <a:pt x="9" y="0"/>
                    <a:pt x="6" y="5"/>
                    <a:pt x="1" y="20"/>
                  </a:cubicBezTo>
                  <a:cubicBezTo>
                    <a:pt x="1" y="21"/>
                    <a:pt x="0" y="21"/>
                    <a:pt x="0" y="22"/>
                  </a:cubicBezTo>
                  <a:cubicBezTo>
                    <a:pt x="3" y="18"/>
                    <a:pt x="7" y="8"/>
                    <a:pt x="8" y="8"/>
                  </a:cubicBezTo>
                  <a:cubicBezTo>
                    <a:pt x="8" y="8"/>
                    <a:pt x="9" y="8"/>
                    <a:pt x="9" y="8"/>
                  </a:cubicBezTo>
                  <a:cubicBezTo>
                    <a:pt x="9" y="11"/>
                    <a:pt x="4" y="24"/>
                    <a:pt x="5" y="24"/>
                  </a:cubicBezTo>
                  <a:cubicBezTo>
                    <a:pt x="5" y="24"/>
                    <a:pt x="5" y="24"/>
                    <a:pt x="5" y="24"/>
                  </a:cubicBezTo>
                  <a:cubicBezTo>
                    <a:pt x="7" y="22"/>
                    <a:pt x="10" y="9"/>
                    <a:pt x="10" y="9"/>
                  </a:cubicBezTo>
                  <a:cubicBezTo>
                    <a:pt x="11" y="9"/>
                    <a:pt x="10" y="10"/>
                    <a:pt x="10" y="12"/>
                  </a:cubicBezTo>
                  <a:cubicBezTo>
                    <a:pt x="9" y="20"/>
                    <a:pt x="5" y="33"/>
                    <a:pt x="7" y="33"/>
                  </a:cubicBezTo>
                  <a:cubicBezTo>
                    <a:pt x="7" y="33"/>
                    <a:pt x="7" y="33"/>
                    <a:pt x="7" y="33"/>
                  </a:cubicBezTo>
                  <a:cubicBezTo>
                    <a:pt x="8" y="33"/>
                    <a:pt x="9" y="32"/>
                    <a:pt x="9" y="31"/>
                  </a:cubicBezTo>
                  <a:cubicBezTo>
                    <a:pt x="11" y="22"/>
                    <a:pt x="11" y="14"/>
                    <a:pt x="12" y="8"/>
                  </a:cubicBezTo>
                  <a:cubicBezTo>
                    <a:pt x="13" y="7"/>
                    <a:pt x="13" y="6"/>
                    <a:pt x="13" y="5"/>
                  </a:cubicBezTo>
                  <a:cubicBezTo>
                    <a:pt x="13" y="2"/>
                    <a:pt x="12" y="0"/>
                    <a:pt x="11"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9" name="Freeform 177">
              <a:extLst>
                <a:ext uri="{FF2B5EF4-FFF2-40B4-BE49-F238E27FC236}">
                  <a16:creationId xmlns="" xmlns:a16="http://schemas.microsoft.com/office/drawing/2014/main" id="{78F00288-18A4-4833-A4F4-42E54BE5FB56}"/>
                </a:ext>
              </a:extLst>
            </p:cNvPr>
            <p:cNvSpPr>
              <a:spLocks/>
            </p:cNvSpPr>
            <p:nvPr/>
          </p:nvSpPr>
          <p:spPr bwMode="auto">
            <a:xfrm flipH="1">
              <a:off x="1990725" y="5562600"/>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0" name="Freeform 178">
              <a:extLst>
                <a:ext uri="{FF2B5EF4-FFF2-40B4-BE49-F238E27FC236}">
                  <a16:creationId xmlns="" xmlns:a16="http://schemas.microsoft.com/office/drawing/2014/main" id="{EBB477D0-B3B6-470C-8BC9-3782299A3369}"/>
                </a:ext>
              </a:extLst>
            </p:cNvPr>
            <p:cNvSpPr>
              <a:spLocks/>
            </p:cNvSpPr>
            <p:nvPr/>
          </p:nvSpPr>
          <p:spPr bwMode="auto">
            <a:xfrm flipH="1">
              <a:off x="1990725" y="5562600"/>
              <a:ext cx="0" cy="0"/>
            </a:xfrm>
            <a:custGeom>
              <a:avLst/>
              <a:gdLst/>
              <a:ahLst/>
              <a:cxnLst>
                <a:cxn ang="0">
                  <a:pos x="0" y="0"/>
                </a:cxn>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path>
              </a:pathLst>
            </a:custGeom>
            <a:solidFill>
              <a:srgbClr val="FFFC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1" name="Freeform 179">
              <a:extLst>
                <a:ext uri="{FF2B5EF4-FFF2-40B4-BE49-F238E27FC236}">
                  <a16:creationId xmlns="" xmlns:a16="http://schemas.microsoft.com/office/drawing/2014/main" id="{8EBE3AD5-FD18-4186-BBDF-5349FC23B379}"/>
                </a:ext>
              </a:extLst>
            </p:cNvPr>
            <p:cNvSpPr>
              <a:spLocks/>
            </p:cNvSpPr>
            <p:nvPr/>
          </p:nvSpPr>
          <p:spPr bwMode="auto">
            <a:xfrm flipH="1">
              <a:off x="1987550" y="5565775"/>
              <a:ext cx="6350" cy="49213"/>
            </a:xfrm>
            <a:custGeom>
              <a:avLst/>
              <a:gdLst>
                <a:gd name="T0" fmla="*/ 0 w 2"/>
                <a:gd name="T1" fmla="*/ 0 h 17"/>
                <a:gd name="T2" fmla="*/ 0 w 2"/>
                <a:gd name="T3" fmla="*/ 17 h 17"/>
                <a:gd name="T4" fmla="*/ 0 w 2"/>
                <a:gd name="T5" fmla="*/ 0 h 17"/>
              </a:gdLst>
              <a:ahLst/>
              <a:cxnLst>
                <a:cxn ang="0">
                  <a:pos x="T0" y="T1"/>
                </a:cxn>
                <a:cxn ang="0">
                  <a:pos x="T2" y="T3"/>
                </a:cxn>
                <a:cxn ang="0">
                  <a:pos x="T4" y="T5"/>
                </a:cxn>
              </a:cxnLst>
              <a:rect l="0" t="0" r="r" b="b"/>
              <a:pathLst>
                <a:path w="2" h="17">
                  <a:moveTo>
                    <a:pt x="0" y="0"/>
                  </a:moveTo>
                  <a:cubicBezTo>
                    <a:pt x="0" y="3"/>
                    <a:pt x="1" y="12"/>
                    <a:pt x="0" y="17"/>
                  </a:cubicBezTo>
                  <a:cubicBezTo>
                    <a:pt x="2" y="10"/>
                    <a:pt x="0" y="3"/>
                    <a:pt x="0"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2" name="Freeform 180">
              <a:extLst>
                <a:ext uri="{FF2B5EF4-FFF2-40B4-BE49-F238E27FC236}">
                  <a16:creationId xmlns="" xmlns:a16="http://schemas.microsoft.com/office/drawing/2014/main" id="{31E278CE-7933-4CAC-94F9-32AE7AAEAF1B}"/>
                </a:ext>
              </a:extLst>
            </p:cNvPr>
            <p:cNvSpPr>
              <a:spLocks/>
            </p:cNvSpPr>
            <p:nvPr/>
          </p:nvSpPr>
          <p:spPr bwMode="auto">
            <a:xfrm flipH="1">
              <a:off x="1990725" y="5562600"/>
              <a:ext cx="11113" cy="60325"/>
            </a:xfrm>
            <a:custGeom>
              <a:avLst/>
              <a:gdLst>
                <a:gd name="T0" fmla="*/ 4 w 4"/>
                <a:gd name="T1" fmla="*/ 0 h 21"/>
                <a:gd name="T2" fmla="*/ 0 w 4"/>
                <a:gd name="T3" fmla="*/ 1 h 21"/>
                <a:gd name="T4" fmla="*/ 2 w 4"/>
                <a:gd name="T5" fmla="*/ 13 h 21"/>
                <a:gd name="T6" fmla="*/ 2 w 4"/>
                <a:gd name="T7" fmla="*/ 21 h 21"/>
                <a:gd name="T8" fmla="*/ 3 w 4"/>
                <a:gd name="T9" fmla="*/ 18 h 21"/>
                <a:gd name="T10" fmla="*/ 3 w 4"/>
                <a:gd name="T11" fmla="*/ 1 h 21"/>
                <a:gd name="T12" fmla="*/ 4 w 4"/>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4" h="21">
                  <a:moveTo>
                    <a:pt x="4" y="0"/>
                  </a:moveTo>
                  <a:cubicBezTo>
                    <a:pt x="0" y="1"/>
                    <a:pt x="0" y="1"/>
                    <a:pt x="0" y="1"/>
                  </a:cubicBezTo>
                  <a:cubicBezTo>
                    <a:pt x="1" y="2"/>
                    <a:pt x="2" y="7"/>
                    <a:pt x="2" y="13"/>
                  </a:cubicBezTo>
                  <a:cubicBezTo>
                    <a:pt x="2" y="16"/>
                    <a:pt x="2" y="19"/>
                    <a:pt x="2" y="21"/>
                  </a:cubicBezTo>
                  <a:cubicBezTo>
                    <a:pt x="2" y="20"/>
                    <a:pt x="3" y="19"/>
                    <a:pt x="3" y="18"/>
                  </a:cubicBezTo>
                  <a:cubicBezTo>
                    <a:pt x="4" y="13"/>
                    <a:pt x="3" y="4"/>
                    <a:pt x="3" y="1"/>
                  </a:cubicBezTo>
                  <a:cubicBezTo>
                    <a:pt x="4" y="1"/>
                    <a:pt x="4" y="1"/>
                    <a:pt x="4" y="0"/>
                  </a:cubicBezTo>
                </a:path>
              </a:pathLst>
            </a:custGeom>
            <a:solidFill>
              <a:srgbClr val="FFFC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3" name="Freeform 181">
              <a:extLst>
                <a:ext uri="{FF2B5EF4-FFF2-40B4-BE49-F238E27FC236}">
                  <a16:creationId xmlns="" xmlns:a16="http://schemas.microsoft.com/office/drawing/2014/main" id="{4F0B425D-DE2A-4D73-BE7A-48BC2A3197C7}"/>
                </a:ext>
              </a:extLst>
            </p:cNvPr>
            <p:cNvSpPr>
              <a:spLocks/>
            </p:cNvSpPr>
            <p:nvPr/>
          </p:nvSpPr>
          <p:spPr bwMode="auto">
            <a:xfrm flipH="1">
              <a:off x="1976438" y="5561013"/>
              <a:ext cx="4763" cy="1588"/>
            </a:xfrm>
            <a:custGeom>
              <a:avLst/>
              <a:gdLst>
                <a:gd name="T0" fmla="*/ 1 w 2"/>
                <a:gd name="T1" fmla="*/ 0 h 1"/>
                <a:gd name="T2" fmla="*/ 0 w 2"/>
                <a:gd name="T3" fmla="*/ 1 h 1"/>
                <a:gd name="T4" fmla="*/ 0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1"/>
                    <a:pt x="0" y="1"/>
                  </a:cubicBezTo>
                  <a:cubicBezTo>
                    <a:pt x="0" y="1"/>
                    <a:pt x="0" y="1"/>
                    <a:pt x="0" y="1"/>
                  </a:cubicBezTo>
                  <a:cubicBezTo>
                    <a:pt x="2" y="1"/>
                    <a:pt x="2" y="1"/>
                    <a:pt x="2" y="1"/>
                  </a:cubicBezTo>
                  <a:cubicBezTo>
                    <a:pt x="1" y="1"/>
                    <a:pt x="1" y="0"/>
                    <a:pt x="1"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4" name="Freeform 182">
              <a:extLst>
                <a:ext uri="{FF2B5EF4-FFF2-40B4-BE49-F238E27FC236}">
                  <a16:creationId xmlns="" xmlns:a16="http://schemas.microsoft.com/office/drawing/2014/main" id="{345FD13F-36FB-401F-A780-5070946F5FB0}"/>
                </a:ext>
              </a:extLst>
            </p:cNvPr>
            <p:cNvSpPr>
              <a:spLocks/>
            </p:cNvSpPr>
            <p:nvPr/>
          </p:nvSpPr>
          <p:spPr bwMode="auto">
            <a:xfrm flipH="1">
              <a:off x="1976438" y="5561013"/>
              <a:ext cx="4763" cy="1588"/>
            </a:xfrm>
            <a:custGeom>
              <a:avLst/>
              <a:gdLst>
                <a:gd name="T0" fmla="*/ 1 w 2"/>
                <a:gd name="T1" fmla="*/ 0 h 1"/>
                <a:gd name="T2" fmla="*/ 0 w 2"/>
                <a:gd name="T3" fmla="*/ 1 h 1"/>
                <a:gd name="T4" fmla="*/ 1 w 2"/>
                <a:gd name="T5" fmla="*/ 0 h 1"/>
                <a:gd name="T6" fmla="*/ 2 w 2"/>
                <a:gd name="T7" fmla="*/ 1 h 1"/>
                <a:gd name="T8" fmla="*/ 2 w 2"/>
                <a:gd name="T9" fmla="*/ 1 h 1"/>
                <a:gd name="T10" fmla="*/ 1 w 2"/>
                <a:gd name="T11" fmla="*/ 0 h 1"/>
              </a:gdLst>
              <a:ahLst/>
              <a:cxnLst>
                <a:cxn ang="0">
                  <a:pos x="T0" y="T1"/>
                </a:cxn>
                <a:cxn ang="0">
                  <a:pos x="T2" y="T3"/>
                </a:cxn>
                <a:cxn ang="0">
                  <a:pos x="T4" y="T5"/>
                </a:cxn>
                <a:cxn ang="0">
                  <a:pos x="T6" y="T7"/>
                </a:cxn>
                <a:cxn ang="0">
                  <a:pos x="T8" y="T9"/>
                </a:cxn>
                <a:cxn ang="0">
                  <a:pos x="T10" y="T11"/>
                </a:cxn>
              </a:cxnLst>
              <a:rect l="0" t="0" r="r" b="b"/>
              <a:pathLst>
                <a:path w="2" h="1">
                  <a:moveTo>
                    <a:pt x="1" y="0"/>
                  </a:moveTo>
                  <a:cubicBezTo>
                    <a:pt x="1" y="0"/>
                    <a:pt x="0" y="1"/>
                    <a:pt x="0" y="1"/>
                  </a:cubicBezTo>
                  <a:cubicBezTo>
                    <a:pt x="0" y="1"/>
                    <a:pt x="1" y="0"/>
                    <a:pt x="1" y="0"/>
                  </a:cubicBezTo>
                  <a:cubicBezTo>
                    <a:pt x="1" y="0"/>
                    <a:pt x="1" y="1"/>
                    <a:pt x="2" y="1"/>
                  </a:cubicBezTo>
                  <a:cubicBezTo>
                    <a:pt x="2" y="1"/>
                    <a:pt x="2" y="1"/>
                    <a:pt x="2" y="1"/>
                  </a:cubicBezTo>
                  <a:cubicBezTo>
                    <a:pt x="1" y="1"/>
                    <a:pt x="1" y="0"/>
                    <a:pt x="1" y="0"/>
                  </a:cubicBezTo>
                </a:path>
              </a:pathLst>
            </a:custGeom>
            <a:solidFill>
              <a:srgbClr val="FFFC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5" name="Freeform 183">
              <a:extLst>
                <a:ext uri="{FF2B5EF4-FFF2-40B4-BE49-F238E27FC236}">
                  <a16:creationId xmlns="" xmlns:a16="http://schemas.microsoft.com/office/drawing/2014/main" id="{5A554A62-59CC-41D0-BA9F-1314EF77A63B}"/>
                </a:ext>
              </a:extLst>
            </p:cNvPr>
            <p:cNvSpPr>
              <a:spLocks/>
            </p:cNvSpPr>
            <p:nvPr/>
          </p:nvSpPr>
          <p:spPr bwMode="auto">
            <a:xfrm flipH="1">
              <a:off x="1966913" y="5562600"/>
              <a:ext cx="14288" cy="38100"/>
            </a:xfrm>
            <a:custGeom>
              <a:avLst/>
              <a:gdLst>
                <a:gd name="T0" fmla="*/ 0 w 5"/>
                <a:gd name="T1" fmla="*/ 0 h 13"/>
                <a:gd name="T2" fmla="*/ 0 w 5"/>
                <a:gd name="T3" fmla="*/ 0 h 13"/>
                <a:gd name="T4" fmla="*/ 3 w 5"/>
                <a:gd name="T5" fmla="*/ 13 h 13"/>
                <a:gd name="T6" fmla="*/ 0 w 5"/>
                <a:gd name="T7" fmla="*/ 0 h 13"/>
              </a:gdLst>
              <a:ahLst/>
              <a:cxnLst>
                <a:cxn ang="0">
                  <a:pos x="T0" y="T1"/>
                </a:cxn>
                <a:cxn ang="0">
                  <a:pos x="T2" y="T3"/>
                </a:cxn>
                <a:cxn ang="0">
                  <a:pos x="T4" y="T5"/>
                </a:cxn>
                <a:cxn ang="0">
                  <a:pos x="T6" y="T7"/>
                </a:cxn>
              </a:cxnLst>
              <a:rect l="0" t="0" r="r" b="b"/>
              <a:pathLst>
                <a:path w="5" h="13">
                  <a:moveTo>
                    <a:pt x="0" y="0"/>
                  </a:moveTo>
                  <a:cubicBezTo>
                    <a:pt x="0" y="0"/>
                    <a:pt x="0" y="0"/>
                    <a:pt x="0" y="0"/>
                  </a:cubicBezTo>
                  <a:cubicBezTo>
                    <a:pt x="0" y="2"/>
                    <a:pt x="4" y="10"/>
                    <a:pt x="3" y="13"/>
                  </a:cubicBezTo>
                  <a:cubicBezTo>
                    <a:pt x="5" y="9"/>
                    <a:pt x="0" y="2"/>
                    <a:pt x="0"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6" name="Freeform 184">
              <a:extLst>
                <a:ext uri="{FF2B5EF4-FFF2-40B4-BE49-F238E27FC236}">
                  <a16:creationId xmlns="" xmlns:a16="http://schemas.microsoft.com/office/drawing/2014/main" id="{F3D838F0-904C-43DF-AB95-A8D2ADF718D2}"/>
                </a:ext>
              </a:extLst>
            </p:cNvPr>
            <p:cNvSpPr>
              <a:spLocks/>
            </p:cNvSpPr>
            <p:nvPr/>
          </p:nvSpPr>
          <p:spPr bwMode="auto">
            <a:xfrm flipH="1">
              <a:off x="1970088" y="5562600"/>
              <a:ext cx="20638" cy="38100"/>
            </a:xfrm>
            <a:custGeom>
              <a:avLst/>
              <a:gdLst>
                <a:gd name="T0" fmla="*/ 3 w 7"/>
                <a:gd name="T1" fmla="*/ 0 h 13"/>
                <a:gd name="T2" fmla="*/ 0 w 7"/>
                <a:gd name="T3" fmla="*/ 0 h 13"/>
                <a:gd name="T4" fmla="*/ 6 w 7"/>
                <a:gd name="T5" fmla="*/ 13 h 13"/>
                <a:gd name="T6" fmla="*/ 6 w 7"/>
                <a:gd name="T7" fmla="*/ 13 h 13"/>
                <a:gd name="T8" fmla="*/ 3 w 7"/>
                <a:gd name="T9" fmla="*/ 0 h 13"/>
              </a:gdLst>
              <a:ahLst/>
              <a:cxnLst>
                <a:cxn ang="0">
                  <a:pos x="T0" y="T1"/>
                </a:cxn>
                <a:cxn ang="0">
                  <a:pos x="T2" y="T3"/>
                </a:cxn>
                <a:cxn ang="0">
                  <a:pos x="T4" y="T5"/>
                </a:cxn>
                <a:cxn ang="0">
                  <a:pos x="T6" y="T7"/>
                </a:cxn>
                <a:cxn ang="0">
                  <a:pos x="T8" y="T9"/>
                </a:cxn>
              </a:cxnLst>
              <a:rect l="0" t="0" r="r" b="b"/>
              <a:pathLst>
                <a:path w="7" h="13">
                  <a:moveTo>
                    <a:pt x="3" y="0"/>
                  </a:moveTo>
                  <a:cubicBezTo>
                    <a:pt x="0" y="0"/>
                    <a:pt x="0" y="0"/>
                    <a:pt x="0" y="0"/>
                  </a:cubicBezTo>
                  <a:cubicBezTo>
                    <a:pt x="3" y="1"/>
                    <a:pt x="4" y="7"/>
                    <a:pt x="6" y="13"/>
                  </a:cubicBezTo>
                  <a:cubicBezTo>
                    <a:pt x="6" y="13"/>
                    <a:pt x="6" y="13"/>
                    <a:pt x="6" y="13"/>
                  </a:cubicBezTo>
                  <a:cubicBezTo>
                    <a:pt x="7" y="10"/>
                    <a:pt x="3" y="2"/>
                    <a:pt x="3" y="0"/>
                  </a:cubicBezTo>
                </a:path>
              </a:pathLst>
            </a:custGeom>
            <a:solidFill>
              <a:srgbClr val="FFFC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7" name="Freeform 185">
              <a:extLst>
                <a:ext uri="{FF2B5EF4-FFF2-40B4-BE49-F238E27FC236}">
                  <a16:creationId xmlns="" xmlns:a16="http://schemas.microsoft.com/office/drawing/2014/main" id="{E3DD6C09-F79A-46AA-9D84-BE95B1ACEFCA}"/>
                </a:ext>
              </a:extLst>
            </p:cNvPr>
            <p:cNvSpPr>
              <a:spLocks noEditPoints="1"/>
            </p:cNvSpPr>
            <p:nvPr/>
          </p:nvSpPr>
          <p:spPr bwMode="auto">
            <a:xfrm flipH="1">
              <a:off x="2047875" y="5580063"/>
              <a:ext cx="0" cy="25400"/>
            </a:xfrm>
            <a:custGeom>
              <a:avLst/>
              <a:gdLst>
                <a:gd name="T0" fmla="*/ 2 h 9"/>
                <a:gd name="T1" fmla="*/ 9 h 9"/>
                <a:gd name="T2" fmla="*/ 2 h 9"/>
                <a:gd name="T3" fmla="*/ 0 h 9"/>
                <a:gd name="T4" fmla="*/ 0 h 9"/>
                <a:gd name="T5" fmla="*/ 0 h 9"/>
              </a:gdLst>
              <a:ahLst/>
              <a:cxnLst>
                <a:cxn ang="0">
                  <a:pos x="0" y="T0"/>
                </a:cxn>
                <a:cxn ang="0">
                  <a:pos x="0" y="T1"/>
                </a:cxn>
                <a:cxn ang="0">
                  <a:pos x="0" y="T2"/>
                </a:cxn>
                <a:cxn ang="0">
                  <a:pos x="0" y="T3"/>
                </a:cxn>
                <a:cxn ang="0">
                  <a:pos x="0" y="T4"/>
                </a:cxn>
                <a:cxn ang="0">
                  <a:pos x="0" y="T5"/>
                </a:cxn>
              </a:cxnLst>
              <a:rect l="0" t="0" r="r" b="b"/>
              <a:pathLst>
                <a:path h="9">
                  <a:moveTo>
                    <a:pt x="0" y="2"/>
                  </a:moveTo>
                  <a:cubicBezTo>
                    <a:pt x="0" y="3"/>
                    <a:pt x="0" y="6"/>
                    <a:pt x="0" y="9"/>
                  </a:cubicBezTo>
                  <a:cubicBezTo>
                    <a:pt x="0" y="6"/>
                    <a:pt x="0" y="3"/>
                    <a:pt x="0" y="2"/>
                  </a:cubicBezTo>
                  <a:moveTo>
                    <a:pt x="0" y="0"/>
                  </a:moveTo>
                  <a:cubicBezTo>
                    <a:pt x="0" y="0"/>
                    <a:pt x="0" y="0"/>
                    <a:pt x="0" y="0"/>
                  </a:cubicBezTo>
                  <a:cubicBezTo>
                    <a:pt x="0" y="0"/>
                    <a:pt x="0" y="0"/>
                    <a:pt x="0"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8" name="Freeform 186">
              <a:extLst>
                <a:ext uri="{FF2B5EF4-FFF2-40B4-BE49-F238E27FC236}">
                  <a16:creationId xmlns="" xmlns:a16="http://schemas.microsoft.com/office/drawing/2014/main" id="{ADC59709-43E4-4A68-A63C-4163A9545B3C}"/>
                </a:ext>
              </a:extLst>
            </p:cNvPr>
            <p:cNvSpPr>
              <a:spLocks/>
            </p:cNvSpPr>
            <p:nvPr/>
          </p:nvSpPr>
          <p:spPr bwMode="auto">
            <a:xfrm flipH="1">
              <a:off x="2038350" y="5575300"/>
              <a:ext cx="11113" cy="47625"/>
            </a:xfrm>
            <a:custGeom>
              <a:avLst/>
              <a:gdLst>
                <a:gd name="T0" fmla="*/ 4 w 4"/>
                <a:gd name="T1" fmla="*/ 0 h 17"/>
                <a:gd name="T2" fmla="*/ 1 w 4"/>
                <a:gd name="T3" fmla="*/ 2 h 17"/>
                <a:gd name="T4" fmla="*/ 1 w 4"/>
                <a:gd name="T5" fmla="*/ 2 h 17"/>
                <a:gd name="T6" fmla="*/ 1 w 4"/>
                <a:gd name="T7" fmla="*/ 2 h 17"/>
                <a:gd name="T8" fmla="*/ 1 w 4"/>
                <a:gd name="T9" fmla="*/ 4 h 17"/>
                <a:gd name="T10" fmla="*/ 1 w 4"/>
                <a:gd name="T11" fmla="*/ 11 h 17"/>
                <a:gd name="T12" fmla="*/ 2 w 4"/>
                <a:gd name="T13" fmla="*/ 17 h 17"/>
                <a:gd name="T14" fmla="*/ 2 w 4"/>
                <a:gd name="T15" fmla="*/ 16 h 17"/>
                <a:gd name="T16" fmla="*/ 4 w 4"/>
                <a:gd name="T17"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17">
                  <a:moveTo>
                    <a:pt x="4" y="0"/>
                  </a:moveTo>
                  <a:cubicBezTo>
                    <a:pt x="1" y="2"/>
                    <a:pt x="1" y="2"/>
                    <a:pt x="1" y="2"/>
                  </a:cubicBezTo>
                  <a:cubicBezTo>
                    <a:pt x="1" y="2"/>
                    <a:pt x="1" y="2"/>
                    <a:pt x="1" y="2"/>
                  </a:cubicBezTo>
                  <a:cubicBezTo>
                    <a:pt x="1" y="2"/>
                    <a:pt x="1" y="2"/>
                    <a:pt x="1" y="2"/>
                  </a:cubicBezTo>
                  <a:cubicBezTo>
                    <a:pt x="2" y="2"/>
                    <a:pt x="2" y="3"/>
                    <a:pt x="1" y="4"/>
                  </a:cubicBezTo>
                  <a:cubicBezTo>
                    <a:pt x="1" y="5"/>
                    <a:pt x="1" y="8"/>
                    <a:pt x="1" y="11"/>
                  </a:cubicBezTo>
                  <a:cubicBezTo>
                    <a:pt x="0" y="13"/>
                    <a:pt x="1" y="15"/>
                    <a:pt x="2" y="17"/>
                  </a:cubicBezTo>
                  <a:cubicBezTo>
                    <a:pt x="2" y="16"/>
                    <a:pt x="2" y="16"/>
                    <a:pt x="2" y="16"/>
                  </a:cubicBezTo>
                  <a:cubicBezTo>
                    <a:pt x="2" y="12"/>
                    <a:pt x="2" y="7"/>
                    <a:pt x="4" y="0"/>
                  </a:cubicBezTo>
                </a:path>
              </a:pathLst>
            </a:custGeom>
            <a:solidFill>
              <a:srgbClr val="FFFC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9" name="Freeform 187">
              <a:extLst>
                <a:ext uri="{FF2B5EF4-FFF2-40B4-BE49-F238E27FC236}">
                  <a16:creationId xmlns="" xmlns:a16="http://schemas.microsoft.com/office/drawing/2014/main" id="{A7D8C390-B602-4BB7-8C84-15B439E13E2F}"/>
                </a:ext>
              </a:extLst>
            </p:cNvPr>
            <p:cNvSpPr>
              <a:spLocks/>
            </p:cNvSpPr>
            <p:nvPr/>
          </p:nvSpPr>
          <p:spPr bwMode="auto">
            <a:xfrm flipH="1">
              <a:off x="1930400" y="5837238"/>
              <a:ext cx="68263" cy="53975"/>
            </a:xfrm>
            <a:custGeom>
              <a:avLst/>
              <a:gdLst>
                <a:gd name="T0" fmla="*/ 24 w 24"/>
                <a:gd name="T1" fmla="*/ 2 h 19"/>
                <a:gd name="T2" fmla="*/ 14 w 24"/>
                <a:gd name="T3" fmla="*/ 5 h 19"/>
                <a:gd name="T4" fmla="*/ 8 w 24"/>
                <a:gd name="T5" fmla="*/ 0 h 19"/>
                <a:gd name="T6" fmla="*/ 9 w 24"/>
                <a:gd name="T7" fmla="*/ 7 h 19"/>
                <a:gd name="T8" fmla="*/ 0 w 24"/>
                <a:gd name="T9" fmla="*/ 12 h 19"/>
                <a:gd name="T10" fmla="*/ 8 w 24"/>
                <a:gd name="T11" fmla="*/ 12 h 19"/>
                <a:gd name="T12" fmla="*/ 6 w 24"/>
                <a:gd name="T13" fmla="*/ 19 h 19"/>
                <a:gd name="T14" fmla="*/ 11 w 24"/>
                <a:gd name="T15" fmla="*/ 13 h 19"/>
                <a:gd name="T16" fmla="*/ 24 w 24"/>
                <a:gd name="T17" fmla="*/ 2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19">
                  <a:moveTo>
                    <a:pt x="24" y="2"/>
                  </a:moveTo>
                  <a:cubicBezTo>
                    <a:pt x="24" y="2"/>
                    <a:pt x="17" y="5"/>
                    <a:pt x="14" y="5"/>
                  </a:cubicBezTo>
                  <a:cubicBezTo>
                    <a:pt x="12" y="4"/>
                    <a:pt x="8" y="0"/>
                    <a:pt x="8" y="0"/>
                  </a:cubicBezTo>
                  <a:cubicBezTo>
                    <a:pt x="8" y="0"/>
                    <a:pt x="10" y="6"/>
                    <a:pt x="9" y="7"/>
                  </a:cubicBezTo>
                  <a:cubicBezTo>
                    <a:pt x="9" y="10"/>
                    <a:pt x="3" y="10"/>
                    <a:pt x="0" y="12"/>
                  </a:cubicBezTo>
                  <a:cubicBezTo>
                    <a:pt x="0" y="12"/>
                    <a:pt x="8" y="11"/>
                    <a:pt x="8" y="12"/>
                  </a:cubicBezTo>
                  <a:cubicBezTo>
                    <a:pt x="7" y="13"/>
                    <a:pt x="6" y="19"/>
                    <a:pt x="6" y="19"/>
                  </a:cubicBezTo>
                  <a:cubicBezTo>
                    <a:pt x="6" y="19"/>
                    <a:pt x="10" y="16"/>
                    <a:pt x="11" y="13"/>
                  </a:cubicBezTo>
                  <a:cubicBezTo>
                    <a:pt x="13" y="10"/>
                    <a:pt x="21" y="6"/>
                    <a:pt x="24" y="2"/>
                  </a:cubicBezTo>
                  <a:close/>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0" name="Freeform 188">
              <a:extLst>
                <a:ext uri="{FF2B5EF4-FFF2-40B4-BE49-F238E27FC236}">
                  <a16:creationId xmlns="" xmlns:a16="http://schemas.microsoft.com/office/drawing/2014/main" id="{1C681B32-6797-4C36-AD78-75CE5419C092}"/>
                </a:ext>
              </a:extLst>
            </p:cNvPr>
            <p:cNvSpPr>
              <a:spLocks/>
            </p:cNvSpPr>
            <p:nvPr/>
          </p:nvSpPr>
          <p:spPr bwMode="auto">
            <a:xfrm flipH="1">
              <a:off x="1947863" y="5856288"/>
              <a:ext cx="19050" cy="20638"/>
            </a:xfrm>
            <a:custGeom>
              <a:avLst/>
              <a:gdLst>
                <a:gd name="T0" fmla="*/ 7 w 7"/>
                <a:gd name="T1" fmla="*/ 0 h 7"/>
                <a:gd name="T2" fmla="*/ 6 w 7"/>
                <a:gd name="T3" fmla="*/ 5 h 7"/>
                <a:gd name="T4" fmla="*/ 0 w 7"/>
                <a:gd name="T5" fmla="*/ 7 h 7"/>
                <a:gd name="T6" fmla="*/ 3 w 7"/>
                <a:gd name="T7" fmla="*/ 1 h 7"/>
                <a:gd name="T8" fmla="*/ 7 w 7"/>
                <a:gd name="T9" fmla="*/ 0 h 7"/>
              </a:gdLst>
              <a:ahLst/>
              <a:cxnLst>
                <a:cxn ang="0">
                  <a:pos x="T0" y="T1"/>
                </a:cxn>
                <a:cxn ang="0">
                  <a:pos x="T2" y="T3"/>
                </a:cxn>
                <a:cxn ang="0">
                  <a:pos x="T4" y="T5"/>
                </a:cxn>
                <a:cxn ang="0">
                  <a:pos x="T6" y="T7"/>
                </a:cxn>
                <a:cxn ang="0">
                  <a:pos x="T8" y="T9"/>
                </a:cxn>
              </a:cxnLst>
              <a:rect l="0" t="0" r="r" b="b"/>
              <a:pathLst>
                <a:path w="7" h="7">
                  <a:moveTo>
                    <a:pt x="7" y="0"/>
                  </a:moveTo>
                  <a:cubicBezTo>
                    <a:pt x="7" y="0"/>
                    <a:pt x="7" y="2"/>
                    <a:pt x="6" y="5"/>
                  </a:cubicBezTo>
                  <a:cubicBezTo>
                    <a:pt x="4" y="7"/>
                    <a:pt x="0" y="7"/>
                    <a:pt x="0" y="7"/>
                  </a:cubicBezTo>
                  <a:cubicBezTo>
                    <a:pt x="3" y="1"/>
                    <a:pt x="3" y="1"/>
                    <a:pt x="3" y="1"/>
                  </a:cubicBezTo>
                  <a:lnTo>
                    <a:pt x="7" y="0"/>
                  </a:lnTo>
                  <a:close/>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 name="Freeform 189">
              <a:extLst>
                <a:ext uri="{FF2B5EF4-FFF2-40B4-BE49-F238E27FC236}">
                  <a16:creationId xmlns="" xmlns:a16="http://schemas.microsoft.com/office/drawing/2014/main" id="{C66B175A-389D-4B53-901D-1F31341C3A57}"/>
                </a:ext>
              </a:extLst>
            </p:cNvPr>
            <p:cNvSpPr>
              <a:spLocks/>
            </p:cNvSpPr>
            <p:nvPr/>
          </p:nvSpPr>
          <p:spPr bwMode="auto">
            <a:xfrm flipH="1">
              <a:off x="1728788" y="5862638"/>
              <a:ext cx="227013" cy="165100"/>
            </a:xfrm>
            <a:custGeom>
              <a:avLst/>
              <a:gdLst>
                <a:gd name="T0" fmla="*/ 2 w 80"/>
                <a:gd name="T1" fmla="*/ 0 h 58"/>
                <a:gd name="T2" fmla="*/ 74 w 80"/>
                <a:gd name="T3" fmla="*/ 52 h 58"/>
                <a:gd name="T4" fmla="*/ 80 w 80"/>
                <a:gd name="T5" fmla="*/ 56 h 58"/>
                <a:gd name="T6" fmla="*/ 0 w 80"/>
                <a:gd name="T7" fmla="*/ 3 h 58"/>
                <a:gd name="T8" fmla="*/ 2 w 80"/>
                <a:gd name="T9" fmla="*/ 0 h 58"/>
              </a:gdLst>
              <a:ahLst/>
              <a:cxnLst>
                <a:cxn ang="0">
                  <a:pos x="T0" y="T1"/>
                </a:cxn>
                <a:cxn ang="0">
                  <a:pos x="T2" y="T3"/>
                </a:cxn>
                <a:cxn ang="0">
                  <a:pos x="T4" y="T5"/>
                </a:cxn>
                <a:cxn ang="0">
                  <a:pos x="T6" y="T7"/>
                </a:cxn>
                <a:cxn ang="0">
                  <a:pos x="T8" y="T9"/>
                </a:cxn>
              </a:cxnLst>
              <a:rect l="0" t="0" r="r" b="b"/>
              <a:pathLst>
                <a:path w="80" h="58">
                  <a:moveTo>
                    <a:pt x="2" y="0"/>
                  </a:moveTo>
                  <a:cubicBezTo>
                    <a:pt x="2" y="0"/>
                    <a:pt x="29" y="38"/>
                    <a:pt x="74" y="52"/>
                  </a:cubicBezTo>
                  <a:cubicBezTo>
                    <a:pt x="74" y="52"/>
                    <a:pt x="80" y="53"/>
                    <a:pt x="80" y="56"/>
                  </a:cubicBezTo>
                  <a:cubicBezTo>
                    <a:pt x="79" y="58"/>
                    <a:pt x="31" y="44"/>
                    <a:pt x="0" y="3"/>
                  </a:cubicBezTo>
                  <a:cubicBezTo>
                    <a:pt x="2" y="0"/>
                    <a:pt x="2" y="0"/>
                    <a:pt x="2" y="0"/>
                  </a:cubicBezTo>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 name="Freeform 190">
              <a:extLst>
                <a:ext uri="{FF2B5EF4-FFF2-40B4-BE49-F238E27FC236}">
                  <a16:creationId xmlns="" xmlns:a16="http://schemas.microsoft.com/office/drawing/2014/main" id="{CBD3C741-D00A-47DF-A88B-EFEA0BBF6253}"/>
                </a:ext>
              </a:extLst>
            </p:cNvPr>
            <p:cNvSpPr>
              <a:spLocks/>
            </p:cNvSpPr>
            <p:nvPr/>
          </p:nvSpPr>
          <p:spPr bwMode="auto">
            <a:xfrm flipH="1">
              <a:off x="719138" y="5597525"/>
              <a:ext cx="536575" cy="280988"/>
            </a:xfrm>
            <a:custGeom>
              <a:avLst/>
              <a:gdLst>
                <a:gd name="T0" fmla="*/ 29 w 189"/>
                <a:gd name="T1" fmla="*/ 61 h 99"/>
                <a:gd name="T2" fmla="*/ 29 w 189"/>
                <a:gd name="T3" fmla="*/ 61 h 99"/>
                <a:gd name="T4" fmla="*/ 25 w 189"/>
                <a:gd name="T5" fmla="*/ 57 h 99"/>
                <a:gd name="T6" fmla="*/ 4 w 189"/>
                <a:gd name="T7" fmla="*/ 12 h 99"/>
                <a:gd name="T8" fmla="*/ 8 w 189"/>
                <a:gd name="T9" fmla="*/ 4 h 99"/>
                <a:gd name="T10" fmla="*/ 32 w 189"/>
                <a:gd name="T11" fmla="*/ 12 h 99"/>
                <a:gd name="T12" fmla="*/ 34 w 189"/>
                <a:gd name="T13" fmla="*/ 13 h 99"/>
                <a:gd name="T14" fmla="*/ 34 w 189"/>
                <a:gd name="T15" fmla="*/ 13 h 99"/>
                <a:gd name="T16" fmla="*/ 34 w 189"/>
                <a:gd name="T17" fmla="*/ 13 h 99"/>
                <a:gd name="T18" fmla="*/ 36 w 189"/>
                <a:gd name="T19" fmla="*/ 14 h 99"/>
                <a:gd name="T20" fmla="*/ 55 w 189"/>
                <a:gd name="T21" fmla="*/ 22 h 99"/>
                <a:gd name="T22" fmla="*/ 111 w 189"/>
                <a:gd name="T23" fmla="*/ 36 h 99"/>
                <a:gd name="T24" fmla="*/ 166 w 189"/>
                <a:gd name="T25" fmla="*/ 43 h 99"/>
                <a:gd name="T26" fmla="*/ 177 w 189"/>
                <a:gd name="T27" fmla="*/ 44 h 99"/>
                <a:gd name="T28" fmla="*/ 189 w 189"/>
                <a:gd name="T29" fmla="*/ 61 h 99"/>
                <a:gd name="T30" fmla="*/ 168 w 189"/>
                <a:gd name="T31" fmla="*/ 75 h 99"/>
                <a:gd name="T32" fmla="*/ 69 w 189"/>
                <a:gd name="T33" fmla="*/ 88 h 99"/>
                <a:gd name="T34" fmla="*/ 29 w 189"/>
                <a:gd name="T35" fmla="*/ 61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9" h="99">
                  <a:moveTo>
                    <a:pt x="29" y="61"/>
                  </a:moveTo>
                  <a:cubicBezTo>
                    <a:pt x="29" y="61"/>
                    <a:pt x="29" y="61"/>
                    <a:pt x="29" y="61"/>
                  </a:cubicBezTo>
                  <a:cubicBezTo>
                    <a:pt x="27" y="60"/>
                    <a:pt x="26" y="58"/>
                    <a:pt x="25" y="57"/>
                  </a:cubicBezTo>
                  <a:cubicBezTo>
                    <a:pt x="8" y="41"/>
                    <a:pt x="0" y="15"/>
                    <a:pt x="4" y="12"/>
                  </a:cubicBezTo>
                  <a:cubicBezTo>
                    <a:pt x="4" y="5"/>
                    <a:pt x="7" y="8"/>
                    <a:pt x="8" y="4"/>
                  </a:cubicBezTo>
                  <a:cubicBezTo>
                    <a:pt x="9" y="0"/>
                    <a:pt x="12" y="0"/>
                    <a:pt x="32" y="12"/>
                  </a:cubicBezTo>
                  <a:cubicBezTo>
                    <a:pt x="33" y="12"/>
                    <a:pt x="33" y="12"/>
                    <a:pt x="34" y="13"/>
                  </a:cubicBezTo>
                  <a:cubicBezTo>
                    <a:pt x="34" y="13"/>
                    <a:pt x="34" y="13"/>
                    <a:pt x="34" y="13"/>
                  </a:cubicBezTo>
                  <a:cubicBezTo>
                    <a:pt x="34" y="13"/>
                    <a:pt x="34" y="13"/>
                    <a:pt x="34" y="13"/>
                  </a:cubicBezTo>
                  <a:cubicBezTo>
                    <a:pt x="35" y="13"/>
                    <a:pt x="35" y="14"/>
                    <a:pt x="36" y="14"/>
                  </a:cubicBezTo>
                  <a:cubicBezTo>
                    <a:pt x="41" y="17"/>
                    <a:pt x="48" y="19"/>
                    <a:pt x="55" y="22"/>
                  </a:cubicBezTo>
                  <a:cubicBezTo>
                    <a:pt x="74" y="28"/>
                    <a:pt x="97" y="34"/>
                    <a:pt x="111" y="36"/>
                  </a:cubicBezTo>
                  <a:cubicBezTo>
                    <a:pt x="122" y="38"/>
                    <a:pt x="151" y="41"/>
                    <a:pt x="166" y="43"/>
                  </a:cubicBezTo>
                  <a:cubicBezTo>
                    <a:pt x="173" y="43"/>
                    <a:pt x="177" y="44"/>
                    <a:pt x="177" y="44"/>
                  </a:cubicBezTo>
                  <a:cubicBezTo>
                    <a:pt x="189" y="61"/>
                    <a:pt x="189" y="61"/>
                    <a:pt x="189" y="61"/>
                  </a:cubicBezTo>
                  <a:cubicBezTo>
                    <a:pt x="182" y="66"/>
                    <a:pt x="175" y="71"/>
                    <a:pt x="168" y="75"/>
                  </a:cubicBezTo>
                  <a:cubicBezTo>
                    <a:pt x="127" y="99"/>
                    <a:pt x="94" y="98"/>
                    <a:pt x="69" y="88"/>
                  </a:cubicBezTo>
                  <a:cubicBezTo>
                    <a:pt x="52" y="81"/>
                    <a:pt x="39" y="70"/>
                    <a:pt x="29" y="61"/>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3" name="Freeform 191">
              <a:extLst>
                <a:ext uri="{FF2B5EF4-FFF2-40B4-BE49-F238E27FC236}">
                  <a16:creationId xmlns="" xmlns:a16="http://schemas.microsoft.com/office/drawing/2014/main" id="{7330DF8D-FA6A-46AB-9152-E0849CFBCC6B}"/>
                </a:ext>
              </a:extLst>
            </p:cNvPr>
            <p:cNvSpPr>
              <a:spLocks noEditPoints="1"/>
            </p:cNvSpPr>
            <p:nvPr/>
          </p:nvSpPr>
          <p:spPr bwMode="auto">
            <a:xfrm flipH="1">
              <a:off x="787400" y="5659438"/>
              <a:ext cx="312738" cy="204788"/>
            </a:xfrm>
            <a:custGeom>
              <a:avLst/>
              <a:gdLst>
                <a:gd name="T0" fmla="*/ 14 w 110"/>
                <a:gd name="T1" fmla="*/ 66 h 72"/>
                <a:gd name="T2" fmla="*/ 37 w 110"/>
                <a:gd name="T3" fmla="*/ 72 h 72"/>
                <a:gd name="T4" fmla="*/ 43 w 110"/>
                <a:gd name="T5" fmla="*/ 69 h 72"/>
                <a:gd name="T6" fmla="*/ 14 w 110"/>
                <a:gd name="T7" fmla="*/ 66 h 72"/>
                <a:gd name="T8" fmla="*/ 6 w 110"/>
                <a:gd name="T9" fmla="*/ 21 h 72"/>
                <a:gd name="T10" fmla="*/ 51 w 110"/>
                <a:gd name="T11" fmla="*/ 43 h 72"/>
                <a:gd name="T12" fmla="*/ 72 w 110"/>
                <a:gd name="T13" fmla="*/ 56 h 72"/>
                <a:gd name="T14" fmla="*/ 59 w 110"/>
                <a:gd name="T15" fmla="*/ 59 h 72"/>
                <a:gd name="T16" fmla="*/ 18 w 110"/>
                <a:gd name="T17" fmla="*/ 48 h 72"/>
                <a:gd name="T18" fmla="*/ 56 w 110"/>
                <a:gd name="T19" fmla="*/ 65 h 72"/>
                <a:gd name="T20" fmla="*/ 63 w 110"/>
                <a:gd name="T21" fmla="*/ 62 h 72"/>
                <a:gd name="T22" fmla="*/ 63 w 110"/>
                <a:gd name="T23" fmla="*/ 62 h 72"/>
                <a:gd name="T24" fmla="*/ 110 w 110"/>
                <a:gd name="T25" fmla="*/ 40 h 72"/>
                <a:gd name="T26" fmla="*/ 105 w 110"/>
                <a:gd name="T27" fmla="*/ 39 h 72"/>
                <a:gd name="T28" fmla="*/ 71 w 110"/>
                <a:gd name="T29" fmla="*/ 32 h 72"/>
                <a:gd name="T30" fmla="*/ 61 w 110"/>
                <a:gd name="T31" fmla="*/ 37 h 72"/>
                <a:gd name="T32" fmla="*/ 59 w 110"/>
                <a:gd name="T33" fmla="*/ 37 h 72"/>
                <a:gd name="T34" fmla="*/ 6 w 110"/>
                <a:gd name="T35" fmla="*/ 21 h 72"/>
                <a:gd name="T36" fmla="*/ 0 w 110"/>
                <a:gd name="T37" fmla="*/ 0 h 72"/>
                <a:gd name="T38" fmla="*/ 34 w 110"/>
                <a:gd name="T39" fmla="*/ 13 h 72"/>
                <a:gd name="T40" fmla="*/ 27 w 110"/>
                <a:gd name="T41" fmla="*/ 8 h 72"/>
                <a:gd name="T42" fmla="*/ 0 w 110"/>
                <a:gd name="T43"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0" h="72">
                  <a:moveTo>
                    <a:pt x="14" y="66"/>
                  </a:moveTo>
                  <a:cubicBezTo>
                    <a:pt x="21" y="68"/>
                    <a:pt x="29" y="71"/>
                    <a:pt x="37" y="72"/>
                  </a:cubicBezTo>
                  <a:cubicBezTo>
                    <a:pt x="39" y="71"/>
                    <a:pt x="41" y="70"/>
                    <a:pt x="43" y="69"/>
                  </a:cubicBezTo>
                  <a:cubicBezTo>
                    <a:pt x="33" y="69"/>
                    <a:pt x="21" y="67"/>
                    <a:pt x="14" y="66"/>
                  </a:cubicBezTo>
                  <a:moveTo>
                    <a:pt x="6" y="21"/>
                  </a:moveTo>
                  <a:cubicBezTo>
                    <a:pt x="6" y="21"/>
                    <a:pt x="28" y="38"/>
                    <a:pt x="51" y="43"/>
                  </a:cubicBezTo>
                  <a:cubicBezTo>
                    <a:pt x="73" y="49"/>
                    <a:pt x="81" y="50"/>
                    <a:pt x="72" y="56"/>
                  </a:cubicBezTo>
                  <a:cubicBezTo>
                    <a:pt x="69" y="58"/>
                    <a:pt x="64" y="59"/>
                    <a:pt x="59" y="59"/>
                  </a:cubicBezTo>
                  <a:cubicBezTo>
                    <a:pt x="48" y="59"/>
                    <a:pt x="32" y="55"/>
                    <a:pt x="18" y="48"/>
                  </a:cubicBezTo>
                  <a:cubicBezTo>
                    <a:pt x="24" y="58"/>
                    <a:pt x="45" y="62"/>
                    <a:pt x="56" y="65"/>
                  </a:cubicBezTo>
                  <a:cubicBezTo>
                    <a:pt x="58" y="64"/>
                    <a:pt x="61" y="63"/>
                    <a:pt x="63" y="62"/>
                  </a:cubicBezTo>
                  <a:cubicBezTo>
                    <a:pt x="63" y="62"/>
                    <a:pt x="63" y="62"/>
                    <a:pt x="63" y="62"/>
                  </a:cubicBezTo>
                  <a:cubicBezTo>
                    <a:pt x="81" y="56"/>
                    <a:pt x="96" y="52"/>
                    <a:pt x="110" y="40"/>
                  </a:cubicBezTo>
                  <a:cubicBezTo>
                    <a:pt x="109" y="39"/>
                    <a:pt x="107" y="39"/>
                    <a:pt x="105" y="39"/>
                  </a:cubicBezTo>
                  <a:cubicBezTo>
                    <a:pt x="94" y="38"/>
                    <a:pt x="82" y="36"/>
                    <a:pt x="71" y="32"/>
                  </a:cubicBezTo>
                  <a:cubicBezTo>
                    <a:pt x="70" y="34"/>
                    <a:pt x="67" y="36"/>
                    <a:pt x="61" y="37"/>
                  </a:cubicBezTo>
                  <a:cubicBezTo>
                    <a:pt x="60" y="37"/>
                    <a:pt x="59" y="37"/>
                    <a:pt x="59" y="37"/>
                  </a:cubicBezTo>
                  <a:cubicBezTo>
                    <a:pt x="43" y="37"/>
                    <a:pt x="6" y="21"/>
                    <a:pt x="6" y="21"/>
                  </a:cubicBezTo>
                  <a:moveTo>
                    <a:pt x="0" y="0"/>
                  </a:moveTo>
                  <a:cubicBezTo>
                    <a:pt x="6" y="7"/>
                    <a:pt x="19" y="9"/>
                    <a:pt x="34" y="13"/>
                  </a:cubicBezTo>
                  <a:cubicBezTo>
                    <a:pt x="32" y="11"/>
                    <a:pt x="30" y="10"/>
                    <a:pt x="27" y="8"/>
                  </a:cubicBezTo>
                  <a:cubicBezTo>
                    <a:pt x="18" y="6"/>
                    <a:pt x="8" y="3"/>
                    <a:pt x="0" y="0"/>
                  </a:cubicBezTo>
                </a:path>
              </a:pathLst>
            </a:custGeom>
            <a:solidFill>
              <a:srgbClr val="FCE9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4" name="Freeform 192">
              <a:extLst>
                <a:ext uri="{FF2B5EF4-FFF2-40B4-BE49-F238E27FC236}">
                  <a16:creationId xmlns="" xmlns:a16="http://schemas.microsoft.com/office/drawing/2014/main" id="{2CCD70FD-16C3-468F-A4BF-2E77651E56F4}"/>
                </a:ext>
              </a:extLst>
            </p:cNvPr>
            <p:cNvSpPr>
              <a:spLocks/>
            </p:cNvSpPr>
            <p:nvPr/>
          </p:nvSpPr>
          <p:spPr bwMode="auto">
            <a:xfrm flipH="1">
              <a:off x="719138" y="5375275"/>
              <a:ext cx="420688" cy="433388"/>
            </a:xfrm>
            <a:custGeom>
              <a:avLst/>
              <a:gdLst>
                <a:gd name="T0" fmla="*/ 19 w 148"/>
                <a:gd name="T1" fmla="*/ 87 h 152"/>
                <a:gd name="T2" fmla="*/ 7 w 148"/>
                <a:gd name="T3" fmla="*/ 71 h 152"/>
                <a:gd name="T4" fmla="*/ 0 w 148"/>
                <a:gd name="T5" fmla="*/ 39 h 152"/>
                <a:gd name="T6" fmla="*/ 0 w 148"/>
                <a:gd name="T7" fmla="*/ 39 h 152"/>
                <a:gd name="T8" fmla="*/ 4 w 148"/>
                <a:gd name="T9" fmla="*/ 18 h 152"/>
                <a:gd name="T10" fmla="*/ 12 w 148"/>
                <a:gd name="T11" fmla="*/ 14 h 152"/>
                <a:gd name="T12" fmla="*/ 19 w 148"/>
                <a:gd name="T13" fmla="*/ 13 h 152"/>
                <a:gd name="T14" fmla="*/ 22 w 148"/>
                <a:gd name="T15" fmla="*/ 7 h 152"/>
                <a:gd name="T16" fmla="*/ 28 w 148"/>
                <a:gd name="T17" fmla="*/ 1 h 152"/>
                <a:gd name="T18" fmla="*/ 57 w 148"/>
                <a:gd name="T19" fmla="*/ 4 h 152"/>
                <a:gd name="T20" fmla="*/ 57 w 148"/>
                <a:gd name="T21" fmla="*/ 4 h 152"/>
                <a:gd name="T22" fmla="*/ 68 w 148"/>
                <a:gd name="T23" fmla="*/ 7 h 152"/>
                <a:gd name="T24" fmla="*/ 94 w 148"/>
                <a:gd name="T25" fmla="*/ 20 h 152"/>
                <a:gd name="T26" fmla="*/ 94 w 148"/>
                <a:gd name="T27" fmla="*/ 21 h 152"/>
                <a:gd name="T28" fmla="*/ 98 w 148"/>
                <a:gd name="T29" fmla="*/ 23 h 152"/>
                <a:gd name="T30" fmla="*/ 99 w 148"/>
                <a:gd name="T31" fmla="*/ 24 h 152"/>
                <a:gd name="T32" fmla="*/ 134 w 148"/>
                <a:gd name="T33" fmla="*/ 67 h 152"/>
                <a:gd name="T34" fmla="*/ 148 w 148"/>
                <a:gd name="T35" fmla="*/ 133 h 152"/>
                <a:gd name="T36" fmla="*/ 19 w 148"/>
                <a:gd name="T37" fmla="*/ 87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8" h="152">
                  <a:moveTo>
                    <a:pt x="19" y="87"/>
                  </a:moveTo>
                  <a:cubicBezTo>
                    <a:pt x="13" y="81"/>
                    <a:pt x="10" y="76"/>
                    <a:pt x="7" y="71"/>
                  </a:cubicBezTo>
                  <a:cubicBezTo>
                    <a:pt x="2" y="59"/>
                    <a:pt x="0" y="48"/>
                    <a:pt x="0" y="39"/>
                  </a:cubicBezTo>
                  <a:cubicBezTo>
                    <a:pt x="0" y="39"/>
                    <a:pt x="0" y="39"/>
                    <a:pt x="0" y="39"/>
                  </a:cubicBezTo>
                  <a:cubicBezTo>
                    <a:pt x="0" y="30"/>
                    <a:pt x="2" y="23"/>
                    <a:pt x="4" y="18"/>
                  </a:cubicBezTo>
                  <a:cubicBezTo>
                    <a:pt x="5" y="15"/>
                    <a:pt x="9" y="13"/>
                    <a:pt x="12" y="14"/>
                  </a:cubicBezTo>
                  <a:cubicBezTo>
                    <a:pt x="14" y="14"/>
                    <a:pt x="17" y="14"/>
                    <a:pt x="19" y="13"/>
                  </a:cubicBezTo>
                  <a:cubicBezTo>
                    <a:pt x="21" y="12"/>
                    <a:pt x="22" y="10"/>
                    <a:pt x="22" y="7"/>
                  </a:cubicBezTo>
                  <a:cubicBezTo>
                    <a:pt x="22" y="4"/>
                    <a:pt x="25" y="1"/>
                    <a:pt x="28" y="1"/>
                  </a:cubicBezTo>
                  <a:cubicBezTo>
                    <a:pt x="34" y="0"/>
                    <a:pt x="45" y="0"/>
                    <a:pt x="57" y="4"/>
                  </a:cubicBezTo>
                  <a:cubicBezTo>
                    <a:pt x="57" y="4"/>
                    <a:pt x="57" y="4"/>
                    <a:pt x="57" y="4"/>
                  </a:cubicBezTo>
                  <a:cubicBezTo>
                    <a:pt x="61" y="5"/>
                    <a:pt x="64" y="6"/>
                    <a:pt x="68" y="7"/>
                  </a:cubicBezTo>
                  <a:cubicBezTo>
                    <a:pt x="77" y="10"/>
                    <a:pt x="86" y="15"/>
                    <a:pt x="94" y="20"/>
                  </a:cubicBezTo>
                  <a:cubicBezTo>
                    <a:pt x="94" y="21"/>
                    <a:pt x="94" y="21"/>
                    <a:pt x="94" y="21"/>
                  </a:cubicBezTo>
                  <a:cubicBezTo>
                    <a:pt x="96" y="21"/>
                    <a:pt x="97" y="22"/>
                    <a:pt x="98" y="23"/>
                  </a:cubicBezTo>
                  <a:cubicBezTo>
                    <a:pt x="99" y="24"/>
                    <a:pt x="99" y="24"/>
                    <a:pt x="99" y="24"/>
                  </a:cubicBezTo>
                  <a:cubicBezTo>
                    <a:pt x="113" y="34"/>
                    <a:pt x="126" y="49"/>
                    <a:pt x="134" y="67"/>
                  </a:cubicBezTo>
                  <a:cubicBezTo>
                    <a:pt x="148" y="98"/>
                    <a:pt x="148" y="133"/>
                    <a:pt x="148" y="133"/>
                  </a:cubicBezTo>
                  <a:cubicBezTo>
                    <a:pt x="105" y="152"/>
                    <a:pt x="45" y="118"/>
                    <a:pt x="19" y="87"/>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5" name="Freeform 193">
              <a:extLst>
                <a:ext uri="{FF2B5EF4-FFF2-40B4-BE49-F238E27FC236}">
                  <a16:creationId xmlns="" xmlns:a16="http://schemas.microsoft.com/office/drawing/2014/main" id="{67AE6BD8-EB82-4D5C-AB07-D12CDD585B31}"/>
                </a:ext>
              </a:extLst>
            </p:cNvPr>
            <p:cNvSpPr>
              <a:spLocks/>
            </p:cNvSpPr>
            <p:nvPr/>
          </p:nvSpPr>
          <p:spPr bwMode="auto">
            <a:xfrm flipH="1">
              <a:off x="806450" y="5432425"/>
              <a:ext cx="66675" cy="57150"/>
            </a:xfrm>
            <a:custGeom>
              <a:avLst/>
              <a:gdLst>
                <a:gd name="T0" fmla="*/ 0 w 23"/>
                <a:gd name="T1" fmla="*/ 0 h 20"/>
                <a:gd name="T2" fmla="*/ 0 w 23"/>
                <a:gd name="T3" fmla="*/ 0 h 20"/>
                <a:gd name="T4" fmla="*/ 0 w 23"/>
                <a:gd name="T5" fmla="*/ 1 h 20"/>
                <a:gd name="T6" fmla="*/ 4 w 23"/>
                <a:gd name="T7" fmla="*/ 3 h 20"/>
                <a:gd name="T8" fmla="*/ 5 w 23"/>
                <a:gd name="T9" fmla="*/ 4 h 20"/>
                <a:gd name="T10" fmla="*/ 23 w 23"/>
                <a:gd name="T11" fmla="*/ 20 h 20"/>
                <a:gd name="T12" fmla="*/ 23 w 23"/>
                <a:gd name="T13" fmla="*/ 20 h 20"/>
                <a:gd name="T14" fmla="*/ 5 w 23"/>
                <a:gd name="T15" fmla="*/ 4 h 20"/>
                <a:gd name="T16" fmla="*/ 4 w 23"/>
                <a:gd name="T17" fmla="*/ 3 h 20"/>
                <a:gd name="T18" fmla="*/ 0 w 23"/>
                <a:gd name="T19" fmla="*/ 1 h 20"/>
                <a:gd name="T20" fmla="*/ 0 w 23"/>
                <a:gd name="T21" fmla="*/ 0 h 20"/>
                <a:gd name="T22" fmla="*/ 0 w 23"/>
                <a:gd name="T23"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 h="20">
                  <a:moveTo>
                    <a:pt x="0" y="0"/>
                  </a:moveTo>
                  <a:cubicBezTo>
                    <a:pt x="0" y="0"/>
                    <a:pt x="0" y="0"/>
                    <a:pt x="0" y="0"/>
                  </a:cubicBezTo>
                  <a:cubicBezTo>
                    <a:pt x="0" y="1"/>
                    <a:pt x="0" y="1"/>
                    <a:pt x="0" y="1"/>
                  </a:cubicBezTo>
                  <a:cubicBezTo>
                    <a:pt x="2" y="1"/>
                    <a:pt x="3" y="2"/>
                    <a:pt x="4" y="3"/>
                  </a:cubicBezTo>
                  <a:cubicBezTo>
                    <a:pt x="5" y="4"/>
                    <a:pt x="5" y="4"/>
                    <a:pt x="5" y="4"/>
                  </a:cubicBezTo>
                  <a:cubicBezTo>
                    <a:pt x="11" y="8"/>
                    <a:pt x="18" y="14"/>
                    <a:pt x="23" y="20"/>
                  </a:cubicBezTo>
                  <a:cubicBezTo>
                    <a:pt x="23" y="20"/>
                    <a:pt x="23" y="20"/>
                    <a:pt x="23" y="20"/>
                  </a:cubicBezTo>
                  <a:cubicBezTo>
                    <a:pt x="18" y="14"/>
                    <a:pt x="11" y="8"/>
                    <a:pt x="5" y="4"/>
                  </a:cubicBezTo>
                  <a:cubicBezTo>
                    <a:pt x="4" y="3"/>
                    <a:pt x="4" y="3"/>
                    <a:pt x="4" y="3"/>
                  </a:cubicBezTo>
                  <a:cubicBezTo>
                    <a:pt x="4" y="3"/>
                    <a:pt x="2" y="2"/>
                    <a:pt x="0" y="1"/>
                  </a:cubicBezTo>
                  <a:cubicBezTo>
                    <a:pt x="0" y="0"/>
                    <a:pt x="0" y="0"/>
                    <a:pt x="0" y="0"/>
                  </a:cubicBezTo>
                  <a:cubicBezTo>
                    <a:pt x="0" y="0"/>
                    <a:pt x="0" y="0"/>
                    <a:pt x="0" y="0"/>
                  </a:cubicBezTo>
                </a:path>
              </a:pathLst>
            </a:custGeom>
            <a:solidFill>
              <a:srgbClr val="FDEF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6" name="Freeform 194">
              <a:extLst>
                <a:ext uri="{FF2B5EF4-FFF2-40B4-BE49-F238E27FC236}">
                  <a16:creationId xmlns="" xmlns:a16="http://schemas.microsoft.com/office/drawing/2014/main" id="{9CB21D3B-0AFB-44ED-9DCC-683594458C60}"/>
                </a:ext>
              </a:extLst>
            </p:cNvPr>
            <p:cNvSpPr>
              <a:spLocks noEditPoints="1"/>
            </p:cNvSpPr>
            <p:nvPr/>
          </p:nvSpPr>
          <p:spPr bwMode="auto">
            <a:xfrm flipH="1">
              <a:off x="725488" y="5414963"/>
              <a:ext cx="360363" cy="355600"/>
            </a:xfrm>
            <a:custGeom>
              <a:avLst/>
              <a:gdLst>
                <a:gd name="T0" fmla="*/ 100 w 127"/>
                <a:gd name="T1" fmla="*/ 125 h 125"/>
                <a:gd name="T2" fmla="*/ 35 w 127"/>
                <a:gd name="T3" fmla="*/ 97 h 125"/>
                <a:gd name="T4" fmla="*/ 39 w 127"/>
                <a:gd name="T5" fmla="*/ 68 h 125"/>
                <a:gd name="T6" fmla="*/ 71 w 127"/>
                <a:gd name="T7" fmla="*/ 107 h 125"/>
                <a:gd name="T8" fmla="*/ 69 w 127"/>
                <a:gd name="T9" fmla="*/ 110 h 125"/>
                <a:gd name="T10" fmla="*/ 108 w 127"/>
                <a:gd name="T11" fmla="*/ 123 h 125"/>
                <a:gd name="T12" fmla="*/ 65 w 127"/>
                <a:gd name="T13" fmla="*/ 90 h 125"/>
                <a:gd name="T14" fmla="*/ 95 w 127"/>
                <a:gd name="T15" fmla="*/ 66 h 125"/>
                <a:gd name="T16" fmla="*/ 103 w 127"/>
                <a:gd name="T17" fmla="*/ 86 h 125"/>
                <a:gd name="T18" fmla="*/ 98 w 127"/>
                <a:gd name="T19" fmla="*/ 85 h 125"/>
                <a:gd name="T20" fmla="*/ 117 w 127"/>
                <a:gd name="T21" fmla="*/ 113 h 125"/>
                <a:gd name="T22" fmla="*/ 121 w 127"/>
                <a:gd name="T23" fmla="*/ 98 h 125"/>
                <a:gd name="T24" fmla="*/ 95 w 127"/>
                <a:gd name="T25" fmla="*/ 66 h 125"/>
                <a:gd name="T26" fmla="*/ 72 w 127"/>
                <a:gd name="T27" fmla="*/ 69 h 125"/>
                <a:gd name="T28" fmla="*/ 92 w 127"/>
                <a:gd name="T29" fmla="*/ 100 h 125"/>
                <a:gd name="T30" fmla="*/ 110 w 127"/>
                <a:gd name="T31" fmla="*/ 121 h 125"/>
                <a:gd name="T32" fmla="*/ 96 w 127"/>
                <a:gd name="T33" fmla="*/ 84 h 125"/>
                <a:gd name="T34" fmla="*/ 32 w 127"/>
                <a:gd name="T35" fmla="*/ 61 h 125"/>
                <a:gd name="T36" fmla="*/ 37 w 127"/>
                <a:gd name="T37" fmla="*/ 65 h 125"/>
                <a:gd name="T38" fmla="*/ 62 w 127"/>
                <a:gd name="T39" fmla="*/ 59 h 125"/>
                <a:gd name="T40" fmla="*/ 71 w 127"/>
                <a:gd name="T41" fmla="*/ 63 h 125"/>
                <a:gd name="T42" fmla="*/ 62 w 127"/>
                <a:gd name="T43" fmla="*/ 59 h 125"/>
                <a:gd name="T44" fmla="*/ 77 w 127"/>
                <a:gd name="T45" fmla="*/ 52 h 125"/>
                <a:gd name="T46" fmla="*/ 94 w 127"/>
                <a:gd name="T47" fmla="*/ 65 h 125"/>
                <a:gd name="T48" fmla="*/ 78 w 127"/>
                <a:gd name="T49" fmla="*/ 48 h 125"/>
                <a:gd name="T50" fmla="*/ 74 w 127"/>
                <a:gd name="T51" fmla="*/ 48 h 125"/>
                <a:gd name="T52" fmla="*/ 76 w 127"/>
                <a:gd name="T53" fmla="*/ 46 h 125"/>
                <a:gd name="T54" fmla="*/ 62 w 127"/>
                <a:gd name="T55" fmla="*/ 0 h 125"/>
                <a:gd name="T56" fmla="*/ 98 w 127"/>
                <a:gd name="T57" fmla="*/ 37 h 125"/>
                <a:gd name="T58" fmla="*/ 98 w 127"/>
                <a:gd name="T59" fmla="*/ 26 h 125"/>
                <a:gd name="T60" fmla="*/ 79 w 127"/>
                <a:gd name="T61" fmla="*/ 9 h 125"/>
                <a:gd name="T62" fmla="*/ 75 w 127"/>
                <a:gd name="T63" fmla="*/ 6 h 125"/>
                <a:gd name="T64" fmla="*/ 62 w 127"/>
                <a:gd name="T65"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7" h="125">
                  <a:moveTo>
                    <a:pt x="0" y="73"/>
                  </a:moveTo>
                  <a:cubicBezTo>
                    <a:pt x="21" y="97"/>
                    <a:pt x="62" y="124"/>
                    <a:pt x="100" y="125"/>
                  </a:cubicBezTo>
                  <a:cubicBezTo>
                    <a:pt x="90" y="122"/>
                    <a:pt x="76" y="117"/>
                    <a:pt x="63" y="109"/>
                  </a:cubicBezTo>
                  <a:cubicBezTo>
                    <a:pt x="54" y="106"/>
                    <a:pt x="42" y="101"/>
                    <a:pt x="35" y="97"/>
                  </a:cubicBezTo>
                  <a:cubicBezTo>
                    <a:pt x="12" y="82"/>
                    <a:pt x="11" y="81"/>
                    <a:pt x="0" y="73"/>
                  </a:cubicBezTo>
                  <a:moveTo>
                    <a:pt x="39" y="68"/>
                  </a:moveTo>
                  <a:cubicBezTo>
                    <a:pt x="39" y="70"/>
                    <a:pt x="40" y="72"/>
                    <a:pt x="40" y="74"/>
                  </a:cubicBezTo>
                  <a:cubicBezTo>
                    <a:pt x="48" y="85"/>
                    <a:pt x="60" y="101"/>
                    <a:pt x="71" y="107"/>
                  </a:cubicBezTo>
                  <a:cubicBezTo>
                    <a:pt x="76" y="110"/>
                    <a:pt x="77" y="111"/>
                    <a:pt x="74" y="111"/>
                  </a:cubicBezTo>
                  <a:cubicBezTo>
                    <a:pt x="73" y="111"/>
                    <a:pt x="71" y="111"/>
                    <a:pt x="69" y="110"/>
                  </a:cubicBezTo>
                  <a:cubicBezTo>
                    <a:pt x="83" y="119"/>
                    <a:pt x="99" y="122"/>
                    <a:pt x="108" y="123"/>
                  </a:cubicBezTo>
                  <a:cubicBezTo>
                    <a:pt x="108" y="123"/>
                    <a:pt x="108" y="123"/>
                    <a:pt x="108" y="123"/>
                  </a:cubicBezTo>
                  <a:cubicBezTo>
                    <a:pt x="102" y="119"/>
                    <a:pt x="90" y="111"/>
                    <a:pt x="81" y="98"/>
                  </a:cubicBezTo>
                  <a:cubicBezTo>
                    <a:pt x="75" y="97"/>
                    <a:pt x="70" y="94"/>
                    <a:pt x="65" y="90"/>
                  </a:cubicBezTo>
                  <a:cubicBezTo>
                    <a:pt x="55" y="84"/>
                    <a:pt x="46" y="74"/>
                    <a:pt x="39" y="68"/>
                  </a:cubicBezTo>
                  <a:moveTo>
                    <a:pt x="95" y="66"/>
                  </a:moveTo>
                  <a:cubicBezTo>
                    <a:pt x="95" y="68"/>
                    <a:pt x="95" y="71"/>
                    <a:pt x="96" y="74"/>
                  </a:cubicBezTo>
                  <a:cubicBezTo>
                    <a:pt x="100" y="80"/>
                    <a:pt x="103" y="84"/>
                    <a:pt x="103" y="86"/>
                  </a:cubicBezTo>
                  <a:cubicBezTo>
                    <a:pt x="103" y="87"/>
                    <a:pt x="102" y="87"/>
                    <a:pt x="102" y="87"/>
                  </a:cubicBezTo>
                  <a:cubicBezTo>
                    <a:pt x="101" y="87"/>
                    <a:pt x="100" y="87"/>
                    <a:pt x="98" y="85"/>
                  </a:cubicBezTo>
                  <a:cubicBezTo>
                    <a:pt x="100" y="90"/>
                    <a:pt x="102" y="95"/>
                    <a:pt x="105" y="99"/>
                  </a:cubicBezTo>
                  <a:cubicBezTo>
                    <a:pt x="109" y="105"/>
                    <a:pt x="113" y="110"/>
                    <a:pt x="117" y="113"/>
                  </a:cubicBezTo>
                  <a:cubicBezTo>
                    <a:pt x="119" y="112"/>
                    <a:pt x="123" y="109"/>
                    <a:pt x="127" y="106"/>
                  </a:cubicBezTo>
                  <a:cubicBezTo>
                    <a:pt x="121" y="98"/>
                    <a:pt x="121" y="98"/>
                    <a:pt x="121" y="98"/>
                  </a:cubicBezTo>
                  <a:cubicBezTo>
                    <a:pt x="116" y="90"/>
                    <a:pt x="111" y="82"/>
                    <a:pt x="107" y="74"/>
                  </a:cubicBezTo>
                  <a:cubicBezTo>
                    <a:pt x="105" y="74"/>
                    <a:pt x="101" y="72"/>
                    <a:pt x="95" y="66"/>
                  </a:cubicBezTo>
                  <a:moveTo>
                    <a:pt x="72" y="64"/>
                  </a:moveTo>
                  <a:cubicBezTo>
                    <a:pt x="72" y="66"/>
                    <a:pt x="72" y="68"/>
                    <a:pt x="72" y="69"/>
                  </a:cubicBezTo>
                  <a:cubicBezTo>
                    <a:pt x="82" y="78"/>
                    <a:pt x="97" y="90"/>
                    <a:pt x="98" y="95"/>
                  </a:cubicBezTo>
                  <a:cubicBezTo>
                    <a:pt x="99" y="99"/>
                    <a:pt x="97" y="100"/>
                    <a:pt x="92" y="100"/>
                  </a:cubicBezTo>
                  <a:cubicBezTo>
                    <a:pt x="89" y="100"/>
                    <a:pt x="86" y="100"/>
                    <a:pt x="83" y="99"/>
                  </a:cubicBezTo>
                  <a:cubicBezTo>
                    <a:pt x="92" y="111"/>
                    <a:pt x="104" y="118"/>
                    <a:pt x="110" y="121"/>
                  </a:cubicBezTo>
                  <a:cubicBezTo>
                    <a:pt x="112" y="119"/>
                    <a:pt x="114" y="117"/>
                    <a:pt x="115" y="115"/>
                  </a:cubicBezTo>
                  <a:cubicBezTo>
                    <a:pt x="108" y="108"/>
                    <a:pt x="100" y="98"/>
                    <a:pt x="96" y="84"/>
                  </a:cubicBezTo>
                  <a:cubicBezTo>
                    <a:pt x="90" y="79"/>
                    <a:pt x="81" y="70"/>
                    <a:pt x="72" y="64"/>
                  </a:cubicBezTo>
                  <a:moveTo>
                    <a:pt x="32" y="61"/>
                  </a:moveTo>
                  <a:cubicBezTo>
                    <a:pt x="32" y="61"/>
                    <a:pt x="34" y="64"/>
                    <a:pt x="37" y="69"/>
                  </a:cubicBezTo>
                  <a:cubicBezTo>
                    <a:pt x="37" y="68"/>
                    <a:pt x="37" y="67"/>
                    <a:pt x="37" y="65"/>
                  </a:cubicBezTo>
                  <a:cubicBezTo>
                    <a:pt x="34" y="62"/>
                    <a:pt x="32" y="61"/>
                    <a:pt x="32" y="61"/>
                  </a:cubicBezTo>
                  <a:moveTo>
                    <a:pt x="62" y="59"/>
                  </a:moveTo>
                  <a:cubicBezTo>
                    <a:pt x="60" y="59"/>
                    <a:pt x="64" y="63"/>
                    <a:pt x="70" y="68"/>
                  </a:cubicBezTo>
                  <a:cubicBezTo>
                    <a:pt x="70" y="66"/>
                    <a:pt x="71" y="65"/>
                    <a:pt x="71" y="63"/>
                  </a:cubicBezTo>
                  <a:cubicBezTo>
                    <a:pt x="69" y="62"/>
                    <a:pt x="67" y="60"/>
                    <a:pt x="65" y="60"/>
                  </a:cubicBezTo>
                  <a:cubicBezTo>
                    <a:pt x="64" y="59"/>
                    <a:pt x="63" y="59"/>
                    <a:pt x="62" y="59"/>
                  </a:cubicBezTo>
                  <a:moveTo>
                    <a:pt x="78" y="48"/>
                  </a:moveTo>
                  <a:cubicBezTo>
                    <a:pt x="78" y="49"/>
                    <a:pt x="78" y="51"/>
                    <a:pt x="77" y="52"/>
                  </a:cubicBezTo>
                  <a:cubicBezTo>
                    <a:pt x="83" y="58"/>
                    <a:pt x="89" y="66"/>
                    <a:pt x="94" y="72"/>
                  </a:cubicBezTo>
                  <a:cubicBezTo>
                    <a:pt x="94" y="70"/>
                    <a:pt x="94" y="67"/>
                    <a:pt x="94" y="65"/>
                  </a:cubicBezTo>
                  <a:cubicBezTo>
                    <a:pt x="94" y="64"/>
                    <a:pt x="94" y="64"/>
                    <a:pt x="93" y="64"/>
                  </a:cubicBezTo>
                  <a:cubicBezTo>
                    <a:pt x="88" y="58"/>
                    <a:pt x="82" y="52"/>
                    <a:pt x="78" y="48"/>
                  </a:cubicBezTo>
                  <a:moveTo>
                    <a:pt x="62" y="36"/>
                  </a:moveTo>
                  <a:cubicBezTo>
                    <a:pt x="62" y="36"/>
                    <a:pt x="67" y="41"/>
                    <a:pt x="74" y="48"/>
                  </a:cubicBezTo>
                  <a:cubicBezTo>
                    <a:pt x="74" y="48"/>
                    <a:pt x="74" y="47"/>
                    <a:pt x="75" y="47"/>
                  </a:cubicBezTo>
                  <a:cubicBezTo>
                    <a:pt x="75" y="47"/>
                    <a:pt x="76" y="46"/>
                    <a:pt x="76" y="46"/>
                  </a:cubicBezTo>
                  <a:cubicBezTo>
                    <a:pt x="68" y="40"/>
                    <a:pt x="62" y="36"/>
                    <a:pt x="62" y="36"/>
                  </a:cubicBezTo>
                  <a:moveTo>
                    <a:pt x="62" y="0"/>
                  </a:moveTo>
                  <a:cubicBezTo>
                    <a:pt x="61" y="0"/>
                    <a:pt x="61" y="0"/>
                    <a:pt x="61" y="0"/>
                  </a:cubicBezTo>
                  <a:cubicBezTo>
                    <a:pt x="68" y="5"/>
                    <a:pt x="85" y="18"/>
                    <a:pt x="98" y="37"/>
                  </a:cubicBezTo>
                  <a:cubicBezTo>
                    <a:pt x="98" y="34"/>
                    <a:pt x="98" y="31"/>
                    <a:pt x="98" y="29"/>
                  </a:cubicBezTo>
                  <a:cubicBezTo>
                    <a:pt x="98" y="28"/>
                    <a:pt x="98" y="27"/>
                    <a:pt x="98" y="26"/>
                  </a:cubicBezTo>
                  <a:cubicBezTo>
                    <a:pt x="93" y="20"/>
                    <a:pt x="86" y="14"/>
                    <a:pt x="80" y="10"/>
                  </a:cubicBezTo>
                  <a:cubicBezTo>
                    <a:pt x="79" y="9"/>
                    <a:pt x="79" y="9"/>
                    <a:pt x="79" y="9"/>
                  </a:cubicBezTo>
                  <a:cubicBezTo>
                    <a:pt x="78" y="8"/>
                    <a:pt x="77" y="7"/>
                    <a:pt x="75" y="7"/>
                  </a:cubicBezTo>
                  <a:cubicBezTo>
                    <a:pt x="75" y="6"/>
                    <a:pt x="75" y="6"/>
                    <a:pt x="75" y="6"/>
                  </a:cubicBezTo>
                  <a:cubicBezTo>
                    <a:pt x="75" y="6"/>
                    <a:pt x="75" y="6"/>
                    <a:pt x="75" y="6"/>
                  </a:cubicBezTo>
                  <a:cubicBezTo>
                    <a:pt x="73" y="5"/>
                    <a:pt x="64" y="0"/>
                    <a:pt x="62" y="0"/>
                  </a:cubicBezTo>
                </a:path>
              </a:pathLst>
            </a:custGeom>
            <a:solidFill>
              <a:srgbClr val="FCE9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7" name="Freeform 195">
              <a:extLst>
                <a:ext uri="{FF2B5EF4-FFF2-40B4-BE49-F238E27FC236}">
                  <a16:creationId xmlns="" xmlns:a16="http://schemas.microsoft.com/office/drawing/2014/main" id="{D94ED8A3-5574-497D-9158-5B5CCC167191}"/>
                </a:ext>
              </a:extLst>
            </p:cNvPr>
            <p:cNvSpPr>
              <a:spLocks/>
            </p:cNvSpPr>
            <p:nvPr/>
          </p:nvSpPr>
          <p:spPr bwMode="auto">
            <a:xfrm flipH="1">
              <a:off x="498475" y="5232400"/>
              <a:ext cx="320675" cy="508000"/>
            </a:xfrm>
            <a:custGeom>
              <a:avLst/>
              <a:gdLst>
                <a:gd name="T0" fmla="*/ 39 w 113"/>
                <a:gd name="T1" fmla="*/ 178 h 178"/>
                <a:gd name="T2" fmla="*/ 27 w 113"/>
                <a:gd name="T3" fmla="*/ 162 h 178"/>
                <a:gd name="T4" fmla="*/ 6 w 113"/>
                <a:gd name="T5" fmla="*/ 75 h 178"/>
                <a:gd name="T6" fmla="*/ 6 w 113"/>
                <a:gd name="T7" fmla="*/ 75 h 178"/>
                <a:gd name="T8" fmla="*/ 7 w 113"/>
                <a:gd name="T9" fmla="*/ 67 h 178"/>
                <a:gd name="T10" fmla="*/ 15 w 113"/>
                <a:gd name="T11" fmla="*/ 46 h 178"/>
                <a:gd name="T12" fmla="*/ 37 w 113"/>
                <a:gd name="T13" fmla="*/ 14 h 178"/>
                <a:gd name="T14" fmla="*/ 37 w 113"/>
                <a:gd name="T15" fmla="*/ 14 h 178"/>
                <a:gd name="T16" fmla="*/ 40 w 113"/>
                <a:gd name="T17" fmla="*/ 11 h 178"/>
                <a:gd name="T18" fmla="*/ 41 w 113"/>
                <a:gd name="T19" fmla="*/ 10 h 178"/>
                <a:gd name="T20" fmla="*/ 61 w 113"/>
                <a:gd name="T21" fmla="*/ 4 h 178"/>
                <a:gd name="T22" fmla="*/ 63 w 113"/>
                <a:gd name="T23" fmla="*/ 7 h 178"/>
                <a:gd name="T24" fmla="*/ 71 w 113"/>
                <a:gd name="T25" fmla="*/ 8 h 178"/>
                <a:gd name="T26" fmla="*/ 82 w 113"/>
                <a:gd name="T27" fmla="*/ 9 h 178"/>
                <a:gd name="T28" fmla="*/ 82 w 113"/>
                <a:gd name="T29" fmla="*/ 9 h 178"/>
                <a:gd name="T30" fmla="*/ 89 w 113"/>
                <a:gd name="T31" fmla="*/ 16 h 178"/>
                <a:gd name="T32" fmla="*/ 98 w 113"/>
                <a:gd name="T33" fmla="*/ 28 h 178"/>
                <a:gd name="T34" fmla="*/ 112 w 113"/>
                <a:gd name="T35" fmla="*/ 78 h 178"/>
                <a:gd name="T36" fmla="*/ 112 w 113"/>
                <a:gd name="T37" fmla="*/ 78 h 178"/>
                <a:gd name="T38" fmla="*/ 106 w 113"/>
                <a:gd name="T39" fmla="*/ 110 h 178"/>
                <a:gd name="T40" fmla="*/ 66 w 113"/>
                <a:gd name="T41" fmla="*/ 159 h 178"/>
                <a:gd name="T42" fmla="*/ 39 w 113"/>
                <a:gd name="T43" fmla="*/ 178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3" h="178">
                  <a:moveTo>
                    <a:pt x="39" y="178"/>
                  </a:moveTo>
                  <a:cubicBezTo>
                    <a:pt x="27" y="162"/>
                    <a:pt x="27" y="162"/>
                    <a:pt x="27" y="162"/>
                  </a:cubicBezTo>
                  <a:cubicBezTo>
                    <a:pt x="9" y="137"/>
                    <a:pt x="0" y="105"/>
                    <a:pt x="6" y="75"/>
                  </a:cubicBezTo>
                  <a:cubicBezTo>
                    <a:pt x="6" y="75"/>
                    <a:pt x="6" y="75"/>
                    <a:pt x="6" y="75"/>
                  </a:cubicBezTo>
                  <a:cubicBezTo>
                    <a:pt x="6" y="72"/>
                    <a:pt x="7" y="69"/>
                    <a:pt x="7" y="67"/>
                  </a:cubicBezTo>
                  <a:cubicBezTo>
                    <a:pt x="9" y="60"/>
                    <a:pt x="11" y="53"/>
                    <a:pt x="15" y="46"/>
                  </a:cubicBezTo>
                  <a:cubicBezTo>
                    <a:pt x="22" y="32"/>
                    <a:pt x="30" y="22"/>
                    <a:pt x="37" y="14"/>
                  </a:cubicBezTo>
                  <a:cubicBezTo>
                    <a:pt x="37" y="14"/>
                    <a:pt x="37" y="14"/>
                    <a:pt x="37" y="14"/>
                  </a:cubicBezTo>
                  <a:cubicBezTo>
                    <a:pt x="38" y="13"/>
                    <a:pt x="39" y="12"/>
                    <a:pt x="40" y="11"/>
                  </a:cubicBezTo>
                  <a:cubicBezTo>
                    <a:pt x="41" y="10"/>
                    <a:pt x="41" y="10"/>
                    <a:pt x="41" y="10"/>
                  </a:cubicBezTo>
                  <a:cubicBezTo>
                    <a:pt x="51" y="2"/>
                    <a:pt x="59" y="0"/>
                    <a:pt x="61" y="4"/>
                  </a:cubicBezTo>
                  <a:cubicBezTo>
                    <a:pt x="61" y="5"/>
                    <a:pt x="63" y="7"/>
                    <a:pt x="63" y="7"/>
                  </a:cubicBezTo>
                  <a:cubicBezTo>
                    <a:pt x="65" y="9"/>
                    <a:pt x="68" y="9"/>
                    <a:pt x="71" y="8"/>
                  </a:cubicBezTo>
                  <a:cubicBezTo>
                    <a:pt x="75" y="7"/>
                    <a:pt x="78" y="7"/>
                    <a:pt x="82" y="9"/>
                  </a:cubicBezTo>
                  <a:cubicBezTo>
                    <a:pt x="82" y="9"/>
                    <a:pt x="82" y="9"/>
                    <a:pt x="82" y="9"/>
                  </a:cubicBezTo>
                  <a:cubicBezTo>
                    <a:pt x="84" y="11"/>
                    <a:pt x="87" y="14"/>
                    <a:pt x="89" y="16"/>
                  </a:cubicBezTo>
                  <a:cubicBezTo>
                    <a:pt x="92" y="20"/>
                    <a:pt x="95" y="24"/>
                    <a:pt x="98" y="28"/>
                  </a:cubicBezTo>
                  <a:cubicBezTo>
                    <a:pt x="109" y="46"/>
                    <a:pt x="113" y="63"/>
                    <a:pt x="112" y="78"/>
                  </a:cubicBezTo>
                  <a:cubicBezTo>
                    <a:pt x="112" y="78"/>
                    <a:pt x="112" y="78"/>
                    <a:pt x="112" y="78"/>
                  </a:cubicBezTo>
                  <a:cubicBezTo>
                    <a:pt x="112" y="90"/>
                    <a:pt x="110" y="101"/>
                    <a:pt x="106" y="110"/>
                  </a:cubicBezTo>
                  <a:cubicBezTo>
                    <a:pt x="99" y="130"/>
                    <a:pt x="84" y="147"/>
                    <a:pt x="66" y="159"/>
                  </a:cubicBezTo>
                  <a:cubicBezTo>
                    <a:pt x="39" y="178"/>
                    <a:pt x="39" y="178"/>
                    <a:pt x="39" y="178"/>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8" name="Freeform 196">
              <a:extLst>
                <a:ext uri="{FF2B5EF4-FFF2-40B4-BE49-F238E27FC236}">
                  <a16:creationId xmlns="" xmlns:a16="http://schemas.microsoft.com/office/drawing/2014/main" id="{D8C0B9FA-085C-4475-B6C7-51AFC0B6D98C}"/>
                </a:ext>
              </a:extLst>
            </p:cNvPr>
            <p:cNvSpPr>
              <a:spLocks noEditPoints="1"/>
            </p:cNvSpPr>
            <p:nvPr/>
          </p:nvSpPr>
          <p:spPr bwMode="auto">
            <a:xfrm flipH="1">
              <a:off x="500063" y="5407025"/>
              <a:ext cx="306388" cy="309563"/>
            </a:xfrm>
            <a:custGeom>
              <a:avLst/>
              <a:gdLst>
                <a:gd name="T0" fmla="*/ 6 w 108"/>
                <a:gd name="T1" fmla="*/ 67 h 109"/>
                <a:gd name="T2" fmla="*/ 23 w 108"/>
                <a:gd name="T3" fmla="*/ 101 h 109"/>
                <a:gd name="T4" fmla="*/ 29 w 108"/>
                <a:gd name="T5" fmla="*/ 109 h 109"/>
                <a:gd name="T6" fmla="*/ 35 w 108"/>
                <a:gd name="T7" fmla="*/ 105 h 109"/>
                <a:gd name="T8" fmla="*/ 32 w 108"/>
                <a:gd name="T9" fmla="*/ 94 h 109"/>
                <a:gd name="T10" fmla="*/ 26 w 108"/>
                <a:gd name="T11" fmla="*/ 85 h 109"/>
                <a:gd name="T12" fmla="*/ 25 w 108"/>
                <a:gd name="T13" fmla="*/ 87 h 109"/>
                <a:gd name="T14" fmla="*/ 24 w 108"/>
                <a:gd name="T15" fmla="*/ 87 h 109"/>
                <a:gd name="T16" fmla="*/ 15 w 108"/>
                <a:gd name="T17" fmla="*/ 73 h 109"/>
                <a:gd name="T18" fmla="*/ 6 w 108"/>
                <a:gd name="T19" fmla="*/ 67 h 109"/>
                <a:gd name="T20" fmla="*/ 28 w 108"/>
                <a:gd name="T21" fmla="*/ 61 h 109"/>
                <a:gd name="T22" fmla="*/ 27 w 108"/>
                <a:gd name="T23" fmla="*/ 83 h 109"/>
                <a:gd name="T24" fmla="*/ 38 w 108"/>
                <a:gd name="T25" fmla="*/ 104 h 109"/>
                <a:gd name="T26" fmla="*/ 44 w 108"/>
                <a:gd name="T27" fmla="*/ 100 h 109"/>
                <a:gd name="T28" fmla="*/ 40 w 108"/>
                <a:gd name="T29" fmla="*/ 80 h 109"/>
                <a:gd name="T30" fmla="*/ 39 w 108"/>
                <a:gd name="T31" fmla="*/ 81 h 109"/>
                <a:gd name="T32" fmla="*/ 39 w 108"/>
                <a:gd name="T33" fmla="*/ 81 h 109"/>
                <a:gd name="T34" fmla="*/ 33 w 108"/>
                <a:gd name="T35" fmla="*/ 68 h 109"/>
                <a:gd name="T36" fmla="*/ 28 w 108"/>
                <a:gd name="T37" fmla="*/ 61 h 109"/>
                <a:gd name="T38" fmla="*/ 50 w 108"/>
                <a:gd name="T39" fmla="*/ 43 h 109"/>
                <a:gd name="T40" fmla="*/ 41 w 108"/>
                <a:gd name="T41" fmla="*/ 78 h 109"/>
                <a:gd name="T42" fmla="*/ 46 w 108"/>
                <a:gd name="T43" fmla="*/ 95 h 109"/>
                <a:gd name="T44" fmla="*/ 50 w 108"/>
                <a:gd name="T45" fmla="*/ 80 h 109"/>
                <a:gd name="T46" fmla="*/ 48 w 108"/>
                <a:gd name="T47" fmla="*/ 82 h 109"/>
                <a:gd name="T48" fmla="*/ 52 w 108"/>
                <a:gd name="T49" fmla="*/ 59 h 109"/>
                <a:gd name="T50" fmla="*/ 50 w 108"/>
                <a:gd name="T51" fmla="*/ 43 h 109"/>
                <a:gd name="T52" fmla="*/ 27 w 108"/>
                <a:gd name="T53" fmla="*/ 39 h 109"/>
                <a:gd name="T54" fmla="*/ 28 w 108"/>
                <a:gd name="T55" fmla="*/ 59 h 109"/>
                <a:gd name="T56" fmla="*/ 32 w 108"/>
                <a:gd name="T57" fmla="*/ 64 h 109"/>
                <a:gd name="T58" fmla="*/ 27 w 108"/>
                <a:gd name="T59" fmla="*/ 39 h 109"/>
                <a:gd name="T60" fmla="*/ 51 w 108"/>
                <a:gd name="T61" fmla="*/ 25 h 109"/>
                <a:gd name="T62" fmla="*/ 50 w 108"/>
                <a:gd name="T63" fmla="*/ 38 h 109"/>
                <a:gd name="T64" fmla="*/ 52 w 108"/>
                <a:gd name="T65" fmla="*/ 47 h 109"/>
                <a:gd name="T66" fmla="*/ 51 w 108"/>
                <a:gd name="T67" fmla="*/ 25 h 109"/>
                <a:gd name="T68" fmla="*/ 81 w 108"/>
                <a:gd name="T69" fmla="*/ 16 h 109"/>
                <a:gd name="T70" fmla="*/ 53 w 108"/>
                <a:gd name="T71" fmla="*/ 77 h 109"/>
                <a:gd name="T72" fmla="*/ 48 w 108"/>
                <a:gd name="T73" fmla="*/ 98 h 109"/>
                <a:gd name="T74" fmla="*/ 56 w 108"/>
                <a:gd name="T75" fmla="*/ 94 h 109"/>
                <a:gd name="T76" fmla="*/ 54 w 108"/>
                <a:gd name="T77" fmla="*/ 92 h 109"/>
                <a:gd name="T78" fmla="*/ 81 w 108"/>
                <a:gd name="T79" fmla="*/ 16 h 109"/>
                <a:gd name="T80" fmla="*/ 106 w 108"/>
                <a:gd name="T81" fmla="*/ 12 h 109"/>
                <a:gd name="T82" fmla="*/ 105 w 108"/>
                <a:gd name="T83" fmla="*/ 13 h 109"/>
                <a:gd name="T84" fmla="*/ 79 w 108"/>
                <a:gd name="T85" fmla="*/ 81 h 109"/>
                <a:gd name="T86" fmla="*/ 89 w 108"/>
                <a:gd name="T87" fmla="*/ 73 h 109"/>
                <a:gd name="T88" fmla="*/ 102 w 108"/>
                <a:gd name="T89" fmla="*/ 49 h 109"/>
                <a:gd name="T90" fmla="*/ 108 w 108"/>
                <a:gd name="T91" fmla="*/ 17 h 109"/>
                <a:gd name="T92" fmla="*/ 108 w 108"/>
                <a:gd name="T93" fmla="*/ 17 h 109"/>
                <a:gd name="T94" fmla="*/ 108 w 108"/>
                <a:gd name="T95" fmla="*/ 17 h 109"/>
                <a:gd name="T96" fmla="*/ 106 w 108"/>
                <a:gd name="T97" fmla="*/ 12 h 109"/>
                <a:gd name="T98" fmla="*/ 7 w 108"/>
                <a:gd name="T99" fmla="*/ 0 h 109"/>
                <a:gd name="T100" fmla="*/ 2 w 108"/>
                <a:gd name="T101" fmla="*/ 14 h 109"/>
                <a:gd name="T102" fmla="*/ 2 w 108"/>
                <a:gd name="T103" fmla="*/ 14 h 109"/>
                <a:gd name="T104" fmla="*/ 2 w 108"/>
                <a:gd name="T105" fmla="*/ 14 h 109"/>
                <a:gd name="T106" fmla="*/ 0 w 108"/>
                <a:gd name="T107" fmla="*/ 29 h 109"/>
                <a:gd name="T108" fmla="*/ 0 w 108"/>
                <a:gd name="T109" fmla="*/ 32 h 109"/>
                <a:gd name="T110" fmla="*/ 5 w 108"/>
                <a:gd name="T111" fmla="*/ 66 h 109"/>
                <a:gd name="T112" fmla="*/ 14 w 108"/>
                <a:gd name="T113" fmla="*/ 71 h 109"/>
                <a:gd name="T114" fmla="*/ 8 w 108"/>
                <a:gd name="T115" fmla="*/ 49 h 109"/>
                <a:gd name="T116" fmla="*/ 8 w 108"/>
                <a:gd name="T117" fmla="*/ 49 h 109"/>
                <a:gd name="T118" fmla="*/ 7 w 108"/>
                <a:gd name="T119" fmla="*/ 44 h 109"/>
                <a:gd name="T120" fmla="*/ 8 w 108"/>
                <a:gd name="T121" fmla="*/ 0 h 109"/>
                <a:gd name="T122" fmla="*/ 7 w 108"/>
                <a:gd name="T123"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8" h="109">
                  <a:moveTo>
                    <a:pt x="6" y="67"/>
                  </a:moveTo>
                  <a:cubicBezTo>
                    <a:pt x="10" y="79"/>
                    <a:pt x="16" y="91"/>
                    <a:pt x="23" y="101"/>
                  </a:cubicBezTo>
                  <a:cubicBezTo>
                    <a:pt x="29" y="109"/>
                    <a:pt x="29" y="109"/>
                    <a:pt x="29" y="109"/>
                  </a:cubicBezTo>
                  <a:cubicBezTo>
                    <a:pt x="31" y="108"/>
                    <a:pt x="33" y="106"/>
                    <a:pt x="35" y="105"/>
                  </a:cubicBezTo>
                  <a:cubicBezTo>
                    <a:pt x="35" y="102"/>
                    <a:pt x="33" y="98"/>
                    <a:pt x="32" y="94"/>
                  </a:cubicBezTo>
                  <a:cubicBezTo>
                    <a:pt x="30" y="91"/>
                    <a:pt x="28" y="88"/>
                    <a:pt x="26" y="85"/>
                  </a:cubicBezTo>
                  <a:cubicBezTo>
                    <a:pt x="26" y="86"/>
                    <a:pt x="26" y="86"/>
                    <a:pt x="25" y="87"/>
                  </a:cubicBezTo>
                  <a:cubicBezTo>
                    <a:pt x="25" y="87"/>
                    <a:pt x="25" y="87"/>
                    <a:pt x="24" y="87"/>
                  </a:cubicBezTo>
                  <a:cubicBezTo>
                    <a:pt x="22" y="87"/>
                    <a:pt x="19" y="82"/>
                    <a:pt x="15" y="73"/>
                  </a:cubicBezTo>
                  <a:cubicBezTo>
                    <a:pt x="12" y="70"/>
                    <a:pt x="8" y="68"/>
                    <a:pt x="6" y="67"/>
                  </a:cubicBezTo>
                  <a:moveTo>
                    <a:pt x="28" y="61"/>
                  </a:moveTo>
                  <a:cubicBezTo>
                    <a:pt x="28" y="69"/>
                    <a:pt x="28" y="78"/>
                    <a:pt x="27" y="83"/>
                  </a:cubicBezTo>
                  <a:cubicBezTo>
                    <a:pt x="32" y="90"/>
                    <a:pt x="36" y="97"/>
                    <a:pt x="38" y="104"/>
                  </a:cubicBezTo>
                  <a:cubicBezTo>
                    <a:pt x="40" y="102"/>
                    <a:pt x="42" y="101"/>
                    <a:pt x="44" y="100"/>
                  </a:cubicBezTo>
                  <a:cubicBezTo>
                    <a:pt x="44" y="95"/>
                    <a:pt x="42" y="88"/>
                    <a:pt x="40" y="80"/>
                  </a:cubicBezTo>
                  <a:cubicBezTo>
                    <a:pt x="39" y="81"/>
                    <a:pt x="39" y="81"/>
                    <a:pt x="39" y="81"/>
                  </a:cubicBezTo>
                  <a:cubicBezTo>
                    <a:pt x="39" y="81"/>
                    <a:pt x="39" y="81"/>
                    <a:pt x="39" y="81"/>
                  </a:cubicBezTo>
                  <a:cubicBezTo>
                    <a:pt x="37" y="81"/>
                    <a:pt x="35" y="75"/>
                    <a:pt x="33" y="68"/>
                  </a:cubicBezTo>
                  <a:cubicBezTo>
                    <a:pt x="32" y="65"/>
                    <a:pt x="30" y="63"/>
                    <a:pt x="28" y="61"/>
                  </a:cubicBezTo>
                  <a:moveTo>
                    <a:pt x="50" y="43"/>
                  </a:moveTo>
                  <a:cubicBezTo>
                    <a:pt x="49" y="55"/>
                    <a:pt x="46" y="69"/>
                    <a:pt x="41" y="78"/>
                  </a:cubicBezTo>
                  <a:cubicBezTo>
                    <a:pt x="44" y="84"/>
                    <a:pt x="45" y="90"/>
                    <a:pt x="46" y="95"/>
                  </a:cubicBezTo>
                  <a:cubicBezTo>
                    <a:pt x="48" y="90"/>
                    <a:pt x="49" y="85"/>
                    <a:pt x="50" y="80"/>
                  </a:cubicBezTo>
                  <a:cubicBezTo>
                    <a:pt x="49" y="80"/>
                    <a:pt x="49" y="81"/>
                    <a:pt x="48" y="82"/>
                  </a:cubicBezTo>
                  <a:cubicBezTo>
                    <a:pt x="50" y="74"/>
                    <a:pt x="51" y="66"/>
                    <a:pt x="52" y="59"/>
                  </a:cubicBezTo>
                  <a:cubicBezTo>
                    <a:pt x="52" y="54"/>
                    <a:pt x="51" y="49"/>
                    <a:pt x="50" y="43"/>
                  </a:cubicBezTo>
                  <a:moveTo>
                    <a:pt x="27" y="39"/>
                  </a:moveTo>
                  <a:cubicBezTo>
                    <a:pt x="27" y="39"/>
                    <a:pt x="28" y="48"/>
                    <a:pt x="28" y="59"/>
                  </a:cubicBezTo>
                  <a:cubicBezTo>
                    <a:pt x="30" y="61"/>
                    <a:pt x="31" y="62"/>
                    <a:pt x="32" y="64"/>
                  </a:cubicBezTo>
                  <a:cubicBezTo>
                    <a:pt x="29" y="52"/>
                    <a:pt x="27" y="39"/>
                    <a:pt x="27" y="39"/>
                  </a:cubicBezTo>
                  <a:moveTo>
                    <a:pt x="51" y="25"/>
                  </a:moveTo>
                  <a:cubicBezTo>
                    <a:pt x="51" y="25"/>
                    <a:pt x="51" y="30"/>
                    <a:pt x="50" y="38"/>
                  </a:cubicBezTo>
                  <a:cubicBezTo>
                    <a:pt x="51" y="41"/>
                    <a:pt x="52" y="44"/>
                    <a:pt x="52" y="47"/>
                  </a:cubicBezTo>
                  <a:cubicBezTo>
                    <a:pt x="53" y="34"/>
                    <a:pt x="51" y="25"/>
                    <a:pt x="51" y="25"/>
                  </a:cubicBezTo>
                  <a:moveTo>
                    <a:pt x="81" y="16"/>
                  </a:moveTo>
                  <a:cubicBezTo>
                    <a:pt x="81" y="16"/>
                    <a:pt x="70" y="58"/>
                    <a:pt x="53" y="77"/>
                  </a:cubicBezTo>
                  <a:cubicBezTo>
                    <a:pt x="52" y="85"/>
                    <a:pt x="50" y="92"/>
                    <a:pt x="48" y="98"/>
                  </a:cubicBezTo>
                  <a:cubicBezTo>
                    <a:pt x="50" y="97"/>
                    <a:pt x="53" y="96"/>
                    <a:pt x="56" y="94"/>
                  </a:cubicBezTo>
                  <a:cubicBezTo>
                    <a:pt x="55" y="94"/>
                    <a:pt x="55" y="93"/>
                    <a:pt x="54" y="92"/>
                  </a:cubicBezTo>
                  <a:cubicBezTo>
                    <a:pt x="80" y="55"/>
                    <a:pt x="81" y="16"/>
                    <a:pt x="81" y="16"/>
                  </a:cubicBezTo>
                  <a:moveTo>
                    <a:pt x="106" y="12"/>
                  </a:moveTo>
                  <a:cubicBezTo>
                    <a:pt x="106" y="12"/>
                    <a:pt x="106" y="13"/>
                    <a:pt x="105" y="13"/>
                  </a:cubicBezTo>
                  <a:cubicBezTo>
                    <a:pt x="105" y="13"/>
                    <a:pt x="103" y="49"/>
                    <a:pt x="79" y="81"/>
                  </a:cubicBezTo>
                  <a:cubicBezTo>
                    <a:pt x="82" y="78"/>
                    <a:pt x="86" y="76"/>
                    <a:pt x="89" y="73"/>
                  </a:cubicBezTo>
                  <a:cubicBezTo>
                    <a:pt x="94" y="66"/>
                    <a:pt x="99" y="58"/>
                    <a:pt x="102" y="49"/>
                  </a:cubicBezTo>
                  <a:cubicBezTo>
                    <a:pt x="106" y="40"/>
                    <a:pt x="108" y="29"/>
                    <a:pt x="108" y="17"/>
                  </a:cubicBezTo>
                  <a:cubicBezTo>
                    <a:pt x="108" y="17"/>
                    <a:pt x="108" y="17"/>
                    <a:pt x="108" y="17"/>
                  </a:cubicBezTo>
                  <a:cubicBezTo>
                    <a:pt x="108" y="17"/>
                    <a:pt x="108" y="17"/>
                    <a:pt x="108" y="17"/>
                  </a:cubicBezTo>
                  <a:cubicBezTo>
                    <a:pt x="108" y="14"/>
                    <a:pt x="107" y="12"/>
                    <a:pt x="106" y="12"/>
                  </a:cubicBezTo>
                  <a:moveTo>
                    <a:pt x="7" y="0"/>
                  </a:moveTo>
                  <a:cubicBezTo>
                    <a:pt x="5" y="0"/>
                    <a:pt x="2" y="12"/>
                    <a:pt x="2" y="14"/>
                  </a:cubicBezTo>
                  <a:cubicBezTo>
                    <a:pt x="2" y="14"/>
                    <a:pt x="2" y="14"/>
                    <a:pt x="2" y="14"/>
                  </a:cubicBezTo>
                  <a:cubicBezTo>
                    <a:pt x="2" y="14"/>
                    <a:pt x="2" y="14"/>
                    <a:pt x="2" y="14"/>
                  </a:cubicBezTo>
                  <a:cubicBezTo>
                    <a:pt x="1" y="19"/>
                    <a:pt x="0" y="24"/>
                    <a:pt x="0" y="29"/>
                  </a:cubicBezTo>
                  <a:cubicBezTo>
                    <a:pt x="0" y="30"/>
                    <a:pt x="0" y="31"/>
                    <a:pt x="0" y="32"/>
                  </a:cubicBezTo>
                  <a:cubicBezTo>
                    <a:pt x="0" y="43"/>
                    <a:pt x="2" y="55"/>
                    <a:pt x="5" y="66"/>
                  </a:cubicBezTo>
                  <a:cubicBezTo>
                    <a:pt x="9" y="67"/>
                    <a:pt x="12" y="69"/>
                    <a:pt x="14" y="71"/>
                  </a:cubicBezTo>
                  <a:cubicBezTo>
                    <a:pt x="12" y="65"/>
                    <a:pt x="10" y="57"/>
                    <a:pt x="8" y="49"/>
                  </a:cubicBezTo>
                  <a:cubicBezTo>
                    <a:pt x="8" y="49"/>
                    <a:pt x="8" y="49"/>
                    <a:pt x="8" y="49"/>
                  </a:cubicBezTo>
                  <a:cubicBezTo>
                    <a:pt x="5" y="47"/>
                    <a:pt x="6" y="44"/>
                    <a:pt x="7" y="44"/>
                  </a:cubicBezTo>
                  <a:cubicBezTo>
                    <a:pt x="5" y="30"/>
                    <a:pt x="4" y="15"/>
                    <a:pt x="8" y="0"/>
                  </a:cubicBezTo>
                  <a:cubicBezTo>
                    <a:pt x="7" y="0"/>
                    <a:pt x="7" y="0"/>
                    <a:pt x="7" y="0"/>
                  </a:cubicBezTo>
                </a:path>
              </a:pathLst>
            </a:custGeom>
            <a:solidFill>
              <a:srgbClr val="FCE9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9" name="Freeform 197">
              <a:extLst>
                <a:ext uri="{FF2B5EF4-FFF2-40B4-BE49-F238E27FC236}">
                  <a16:creationId xmlns="" xmlns:a16="http://schemas.microsoft.com/office/drawing/2014/main" id="{14BF3969-51EA-4B85-97C5-7ACDA36381F7}"/>
                </a:ext>
              </a:extLst>
            </p:cNvPr>
            <p:cNvSpPr>
              <a:spLocks/>
            </p:cNvSpPr>
            <p:nvPr/>
          </p:nvSpPr>
          <p:spPr bwMode="auto">
            <a:xfrm flipH="1">
              <a:off x="715963" y="5572125"/>
              <a:ext cx="114300" cy="196850"/>
            </a:xfrm>
            <a:custGeom>
              <a:avLst/>
              <a:gdLst>
                <a:gd name="T0" fmla="*/ 5 w 40"/>
                <a:gd name="T1" fmla="*/ 6 h 69"/>
                <a:gd name="T2" fmla="*/ 15 w 40"/>
                <a:gd name="T3" fmla="*/ 44 h 69"/>
                <a:gd name="T4" fmla="*/ 40 w 40"/>
                <a:gd name="T5" fmla="*/ 68 h 69"/>
                <a:gd name="T6" fmla="*/ 37 w 40"/>
                <a:gd name="T7" fmla="*/ 69 h 69"/>
                <a:gd name="T8" fmla="*/ 5 w 40"/>
                <a:gd name="T9" fmla="*/ 6 h 69"/>
                <a:gd name="T10" fmla="*/ 5 w 40"/>
                <a:gd name="T11" fmla="*/ 6 h 69"/>
                <a:gd name="T12" fmla="*/ 4 w 40"/>
                <a:gd name="T13" fmla="*/ 2 h 69"/>
                <a:gd name="T14" fmla="*/ 7 w 40"/>
                <a:gd name="T15" fmla="*/ 4 h 69"/>
                <a:gd name="T16" fmla="*/ 5 w 40"/>
                <a:gd name="T17" fmla="*/ 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69">
                  <a:moveTo>
                    <a:pt x="5" y="6"/>
                  </a:moveTo>
                  <a:cubicBezTo>
                    <a:pt x="5" y="13"/>
                    <a:pt x="5" y="30"/>
                    <a:pt x="15" y="44"/>
                  </a:cubicBezTo>
                  <a:cubicBezTo>
                    <a:pt x="28" y="62"/>
                    <a:pt x="40" y="68"/>
                    <a:pt x="40" y="68"/>
                  </a:cubicBezTo>
                  <a:cubicBezTo>
                    <a:pt x="37" y="69"/>
                    <a:pt x="37" y="69"/>
                    <a:pt x="37" y="69"/>
                  </a:cubicBezTo>
                  <a:cubicBezTo>
                    <a:pt x="37" y="69"/>
                    <a:pt x="0" y="49"/>
                    <a:pt x="5" y="6"/>
                  </a:cubicBezTo>
                  <a:cubicBezTo>
                    <a:pt x="5" y="6"/>
                    <a:pt x="5" y="6"/>
                    <a:pt x="5" y="6"/>
                  </a:cubicBezTo>
                  <a:cubicBezTo>
                    <a:pt x="4" y="5"/>
                    <a:pt x="3" y="3"/>
                    <a:pt x="4" y="2"/>
                  </a:cubicBezTo>
                  <a:cubicBezTo>
                    <a:pt x="4" y="0"/>
                    <a:pt x="7" y="0"/>
                    <a:pt x="7" y="4"/>
                  </a:cubicBezTo>
                  <a:cubicBezTo>
                    <a:pt x="8" y="6"/>
                    <a:pt x="6" y="6"/>
                    <a:pt x="5" y="6"/>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0" name="Freeform 198">
              <a:extLst>
                <a:ext uri="{FF2B5EF4-FFF2-40B4-BE49-F238E27FC236}">
                  <a16:creationId xmlns="" xmlns:a16="http://schemas.microsoft.com/office/drawing/2014/main" id="{FAF273C5-3049-4867-8B52-9CAE091E67BD}"/>
                </a:ext>
              </a:extLst>
            </p:cNvPr>
            <p:cNvSpPr>
              <a:spLocks/>
            </p:cNvSpPr>
            <p:nvPr/>
          </p:nvSpPr>
          <p:spPr bwMode="auto">
            <a:xfrm flipH="1">
              <a:off x="698500" y="5537200"/>
              <a:ext cx="125413" cy="200025"/>
            </a:xfrm>
            <a:custGeom>
              <a:avLst/>
              <a:gdLst>
                <a:gd name="T0" fmla="*/ 40 w 44"/>
                <a:gd name="T1" fmla="*/ 70 h 70"/>
                <a:gd name="T2" fmla="*/ 44 w 44"/>
                <a:gd name="T3" fmla="*/ 70 h 70"/>
                <a:gd name="T4" fmla="*/ 4 w 44"/>
                <a:gd name="T5" fmla="*/ 7 h 70"/>
                <a:gd name="T6" fmla="*/ 4 w 44"/>
                <a:gd name="T7" fmla="*/ 2 h 70"/>
                <a:gd name="T8" fmla="*/ 3 w 44"/>
                <a:gd name="T9" fmla="*/ 7 h 70"/>
                <a:gd name="T10" fmla="*/ 3 w 44"/>
                <a:gd name="T11" fmla="*/ 7 h 70"/>
                <a:gd name="T12" fmla="*/ 10 w 44"/>
                <a:gd name="T13" fmla="*/ 31 h 70"/>
                <a:gd name="T14" fmla="*/ 40 w 44"/>
                <a:gd name="T15" fmla="*/ 70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 h="70">
                  <a:moveTo>
                    <a:pt x="40" y="70"/>
                  </a:moveTo>
                  <a:cubicBezTo>
                    <a:pt x="44" y="70"/>
                    <a:pt x="44" y="70"/>
                    <a:pt x="44" y="70"/>
                  </a:cubicBezTo>
                  <a:cubicBezTo>
                    <a:pt x="44" y="70"/>
                    <a:pt x="8" y="41"/>
                    <a:pt x="4" y="7"/>
                  </a:cubicBezTo>
                  <a:cubicBezTo>
                    <a:pt x="4" y="7"/>
                    <a:pt x="6" y="4"/>
                    <a:pt x="4" y="2"/>
                  </a:cubicBezTo>
                  <a:cubicBezTo>
                    <a:pt x="2" y="0"/>
                    <a:pt x="0" y="4"/>
                    <a:pt x="3" y="7"/>
                  </a:cubicBezTo>
                  <a:cubicBezTo>
                    <a:pt x="3" y="7"/>
                    <a:pt x="3" y="7"/>
                    <a:pt x="3" y="7"/>
                  </a:cubicBezTo>
                  <a:cubicBezTo>
                    <a:pt x="3" y="12"/>
                    <a:pt x="6" y="22"/>
                    <a:pt x="10" y="31"/>
                  </a:cubicBezTo>
                  <a:cubicBezTo>
                    <a:pt x="17" y="46"/>
                    <a:pt x="34" y="65"/>
                    <a:pt x="40" y="70"/>
                  </a:cubicBezTo>
                  <a:close/>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1" name="Freeform 199">
              <a:extLst>
                <a:ext uri="{FF2B5EF4-FFF2-40B4-BE49-F238E27FC236}">
                  <a16:creationId xmlns="" xmlns:a16="http://schemas.microsoft.com/office/drawing/2014/main" id="{8E2AD801-77C2-4C1C-89B7-7216CA129C1C}"/>
                </a:ext>
              </a:extLst>
            </p:cNvPr>
            <p:cNvSpPr>
              <a:spLocks/>
            </p:cNvSpPr>
            <p:nvPr/>
          </p:nvSpPr>
          <p:spPr bwMode="auto">
            <a:xfrm flipH="1">
              <a:off x="574675" y="5389563"/>
              <a:ext cx="204788" cy="358775"/>
            </a:xfrm>
            <a:custGeom>
              <a:avLst/>
              <a:gdLst>
                <a:gd name="T0" fmla="*/ 10 w 72"/>
                <a:gd name="T1" fmla="*/ 5 h 126"/>
                <a:gd name="T2" fmla="*/ 4 w 72"/>
                <a:gd name="T3" fmla="*/ 1 h 126"/>
                <a:gd name="T4" fmla="*/ 10 w 72"/>
                <a:gd name="T5" fmla="*/ 8 h 126"/>
                <a:gd name="T6" fmla="*/ 26 w 72"/>
                <a:gd name="T7" fmla="*/ 124 h 126"/>
                <a:gd name="T8" fmla="*/ 30 w 72"/>
                <a:gd name="T9" fmla="*/ 126 h 126"/>
                <a:gd name="T10" fmla="*/ 10 w 72"/>
                <a:gd name="T11" fmla="*/ 5 h 126"/>
              </a:gdLst>
              <a:ahLst/>
              <a:cxnLst>
                <a:cxn ang="0">
                  <a:pos x="T0" y="T1"/>
                </a:cxn>
                <a:cxn ang="0">
                  <a:pos x="T2" y="T3"/>
                </a:cxn>
                <a:cxn ang="0">
                  <a:pos x="T4" y="T5"/>
                </a:cxn>
                <a:cxn ang="0">
                  <a:pos x="T6" y="T7"/>
                </a:cxn>
                <a:cxn ang="0">
                  <a:pos x="T8" y="T9"/>
                </a:cxn>
                <a:cxn ang="0">
                  <a:pos x="T10" y="T11"/>
                </a:cxn>
              </a:cxnLst>
              <a:rect l="0" t="0" r="r" b="b"/>
              <a:pathLst>
                <a:path w="72" h="126">
                  <a:moveTo>
                    <a:pt x="10" y="5"/>
                  </a:moveTo>
                  <a:cubicBezTo>
                    <a:pt x="9" y="3"/>
                    <a:pt x="7" y="0"/>
                    <a:pt x="4" y="1"/>
                  </a:cubicBezTo>
                  <a:cubicBezTo>
                    <a:pt x="0" y="2"/>
                    <a:pt x="6" y="12"/>
                    <a:pt x="10" y="8"/>
                  </a:cubicBezTo>
                  <a:cubicBezTo>
                    <a:pt x="70" y="47"/>
                    <a:pt x="27" y="124"/>
                    <a:pt x="26" y="124"/>
                  </a:cubicBezTo>
                  <a:cubicBezTo>
                    <a:pt x="30" y="126"/>
                    <a:pt x="30" y="126"/>
                    <a:pt x="30" y="126"/>
                  </a:cubicBezTo>
                  <a:cubicBezTo>
                    <a:pt x="30" y="125"/>
                    <a:pt x="72" y="43"/>
                    <a:pt x="10" y="5"/>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2" name="Freeform 200">
              <a:extLst>
                <a:ext uri="{FF2B5EF4-FFF2-40B4-BE49-F238E27FC236}">
                  <a16:creationId xmlns="" xmlns:a16="http://schemas.microsoft.com/office/drawing/2014/main" id="{47C3C5BF-F833-49D6-828E-E48D09BC660C}"/>
                </a:ext>
              </a:extLst>
            </p:cNvPr>
            <p:cNvSpPr>
              <a:spLocks/>
            </p:cNvSpPr>
            <p:nvPr/>
          </p:nvSpPr>
          <p:spPr bwMode="auto">
            <a:xfrm flipH="1">
              <a:off x="787400" y="5575300"/>
              <a:ext cx="169863" cy="215900"/>
            </a:xfrm>
            <a:custGeom>
              <a:avLst/>
              <a:gdLst>
                <a:gd name="T0" fmla="*/ 15 w 60"/>
                <a:gd name="T1" fmla="*/ 5 h 76"/>
                <a:gd name="T2" fmla="*/ 15 w 60"/>
                <a:gd name="T3" fmla="*/ 1 h 76"/>
                <a:gd name="T4" fmla="*/ 16 w 60"/>
                <a:gd name="T5" fmla="*/ 8 h 76"/>
                <a:gd name="T6" fmla="*/ 60 w 60"/>
                <a:gd name="T7" fmla="*/ 74 h 76"/>
                <a:gd name="T8" fmla="*/ 59 w 60"/>
                <a:gd name="T9" fmla="*/ 76 h 76"/>
                <a:gd name="T10" fmla="*/ 15 w 60"/>
                <a:gd name="T11" fmla="*/ 5 h 76"/>
              </a:gdLst>
              <a:ahLst/>
              <a:cxnLst>
                <a:cxn ang="0">
                  <a:pos x="T0" y="T1"/>
                </a:cxn>
                <a:cxn ang="0">
                  <a:pos x="T2" y="T3"/>
                </a:cxn>
                <a:cxn ang="0">
                  <a:pos x="T4" y="T5"/>
                </a:cxn>
                <a:cxn ang="0">
                  <a:pos x="T6" y="T7"/>
                </a:cxn>
                <a:cxn ang="0">
                  <a:pos x="T8" y="T9"/>
                </a:cxn>
                <a:cxn ang="0">
                  <a:pos x="T10" y="T11"/>
                </a:cxn>
              </a:cxnLst>
              <a:rect l="0" t="0" r="r" b="b"/>
              <a:pathLst>
                <a:path w="60" h="76">
                  <a:moveTo>
                    <a:pt x="15" y="5"/>
                  </a:moveTo>
                  <a:cubicBezTo>
                    <a:pt x="14" y="4"/>
                    <a:pt x="14" y="2"/>
                    <a:pt x="15" y="1"/>
                  </a:cubicBezTo>
                  <a:cubicBezTo>
                    <a:pt x="18" y="0"/>
                    <a:pt x="20" y="7"/>
                    <a:pt x="16" y="8"/>
                  </a:cubicBezTo>
                  <a:cubicBezTo>
                    <a:pt x="3" y="54"/>
                    <a:pt x="60" y="73"/>
                    <a:pt x="60" y="74"/>
                  </a:cubicBezTo>
                  <a:cubicBezTo>
                    <a:pt x="59" y="76"/>
                    <a:pt x="59" y="76"/>
                    <a:pt x="59" y="76"/>
                  </a:cubicBezTo>
                  <a:cubicBezTo>
                    <a:pt x="59" y="76"/>
                    <a:pt x="0" y="53"/>
                    <a:pt x="15" y="5"/>
                  </a:cubicBezTo>
                  <a:close/>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3" name="Freeform 201">
              <a:extLst>
                <a:ext uri="{FF2B5EF4-FFF2-40B4-BE49-F238E27FC236}">
                  <a16:creationId xmlns="" xmlns:a16="http://schemas.microsoft.com/office/drawing/2014/main" id="{DFE9E72E-320D-43BB-9B38-3B757BB47F43}"/>
                </a:ext>
              </a:extLst>
            </p:cNvPr>
            <p:cNvSpPr>
              <a:spLocks/>
            </p:cNvSpPr>
            <p:nvPr/>
          </p:nvSpPr>
          <p:spPr bwMode="auto">
            <a:xfrm flipH="1">
              <a:off x="593725" y="5483225"/>
              <a:ext cx="147638" cy="233363"/>
            </a:xfrm>
            <a:custGeom>
              <a:avLst/>
              <a:gdLst>
                <a:gd name="T0" fmla="*/ 6 w 52"/>
                <a:gd name="T1" fmla="*/ 2 h 82"/>
                <a:gd name="T2" fmla="*/ 3 w 52"/>
                <a:gd name="T3" fmla="*/ 0 h 82"/>
                <a:gd name="T4" fmla="*/ 7 w 52"/>
                <a:gd name="T5" fmla="*/ 5 h 82"/>
                <a:gd name="T6" fmla="*/ 29 w 52"/>
                <a:gd name="T7" fmla="*/ 81 h 82"/>
                <a:gd name="T8" fmla="*/ 31 w 52"/>
                <a:gd name="T9" fmla="*/ 82 h 82"/>
                <a:gd name="T10" fmla="*/ 6 w 52"/>
                <a:gd name="T11" fmla="*/ 2 h 82"/>
              </a:gdLst>
              <a:ahLst/>
              <a:cxnLst>
                <a:cxn ang="0">
                  <a:pos x="T0" y="T1"/>
                </a:cxn>
                <a:cxn ang="0">
                  <a:pos x="T2" y="T3"/>
                </a:cxn>
                <a:cxn ang="0">
                  <a:pos x="T4" y="T5"/>
                </a:cxn>
                <a:cxn ang="0">
                  <a:pos x="T6" y="T7"/>
                </a:cxn>
                <a:cxn ang="0">
                  <a:pos x="T8" y="T9"/>
                </a:cxn>
                <a:cxn ang="0">
                  <a:pos x="T10" y="T11"/>
                </a:cxn>
              </a:cxnLst>
              <a:rect l="0" t="0" r="r" b="b"/>
              <a:pathLst>
                <a:path w="52" h="82">
                  <a:moveTo>
                    <a:pt x="6" y="2"/>
                  </a:moveTo>
                  <a:cubicBezTo>
                    <a:pt x="6" y="1"/>
                    <a:pt x="4" y="0"/>
                    <a:pt x="3" y="0"/>
                  </a:cubicBezTo>
                  <a:cubicBezTo>
                    <a:pt x="0" y="1"/>
                    <a:pt x="4" y="7"/>
                    <a:pt x="7" y="5"/>
                  </a:cubicBezTo>
                  <a:cubicBezTo>
                    <a:pt x="51" y="26"/>
                    <a:pt x="29" y="81"/>
                    <a:pt x="29" y="81"/>
                  </a:cubicBezTo>
                  <a:cubicBezTo>
                    <a:pt x="31" y="82"/>
                    <a:pt x="31" y="82"/>
                    <a:pt x="31" y="82"/>
                  </a:cubicBezTo>
                  <a:cubicBezTo>
                    <a:pt x="31" y="82"/>
                    <a:pt x="52" y="23"/>
                    <a:pt x="6" y="2"/>
                  </a:cubicBezTo>
                  <a:close/>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4" name="Freeform 202">
              <a:extLst>
                <a:ext uri="{FF2B5EF4-FFF2-40B4-BE49-F238E27FC236}">
                  <a16:creationId xmlns="" xmlns:a16="http://schemas.microsoft.com/office/drawing/2014/main" id="{965E83C1-45C1-47D1-BE84-C92F31D12A05}"/>
                </a:ext>
              </a:extLst>
            </p:cNvPr>
            <p:cNvSpPr>
              <a:spLocks/>
            </p:cNvSpPr>
            <p:nvPr/>
          </p:nvSpPr>
          <p:spPr bwMode="auto">
            <a:xfrm flipH="1">
              <a:off x="755650" y="5551488"/>
              <a:ext cx="233363" cy="225425"/>
            </a:xfrm>
            <a:custGeom>
              <a:avLst/>
              <a:gdLst>
                <a:gd name="T0" fmla="*/ 2 w 82"/>
                <a:gd name="T1" fmla="*/ 8 h 79"/>
                <a:gd name="T2" fmla="*/ 2 w 82"/>
                <a:gd name="T3" fmla="*/ 3 h 79"/>
                <a:gd name="T4" fmla="*/ 4 w 82"/>
                <a:gd name="T5" fmla="*/ 11 h 79"/>
                <a:gd name="T6" fmla="*/ 82 w 82"/>
                <a:gd name="T7" fmla="*/ 76 h 79"/>
                <a:gd name="T8" fmla="*/ 81 w 82"/>
                <a:gd name="T9" fmla="*/ 79 h 79"/>
                <a:gd name="T10" fmla="*/ 2 w 82"/>
                <a:gd name="T11" fmla="*/ 8 h 79"/>
              </a:gdLst>
              <a:ahLst/>
              <a:cxnLst>
                <a:cxn ang="0">
                  <a:pos x="T0" y="T1"/>
                </a:cxn>
                <a:cxn ang="0">
                  <a:pos x="T2" y="T3"/>
                </a:cxn>
                <a:cxn ang="0">
                  <a:pos x="T4" y="T5"/>
                </a:cxn>
                <a:cxn ang="0">
                  <a:pos x="T6" y="T7"/>
                </a:cxn>
                <a:cxn ang="0">
                  <a:pos x="T8" y="T9"/>
                </a:cxn>
                <a:cxn ang="0">
                  <a:pos x="T10" y="T11"/>
                </a:cxn>
              </a:cxnLst>
              <a:rect l="0" t="0" r="r" b="b"/>
              <a:pathLst>
                <a:path w="82" h="79">
                  <a:moveTo>
                    <a:pt x="2" y="8"/>
                  </a:moveTo>
                  <a:cubicBezTo>
                    <a:pt x="1" y="7"/>
                    <a:pt x="0" y="4"/>
                    <a:pt x="2" y="3"/>
                  </a:cubicBezTo>
                  <a:cubicBezTo>
                    <a:pt x="5" y="0"/>
                    <a:pt x="9" y="9"/>
                    <a:pt x="4" y="11"/>
                  </a:cubicBezTo>
                  <a:cubicBezTo>
                    <a:pt x="5" y="72"/>
                    <a:pt x="81" y="76"/>
                    <a:pt x="82" y="76"/>
                  </a:cubicBezTo>
                  <a:cubicBezTo>
                    <a:pt x="81" y="79"/>
                    <a:pt x="81" y="79"/>
                    <a:pt x="81" y="79"/>
                  </a:cubicBezTo>
                  <a:cubicBezTo>
                    <a:pt x="81" y="79"/>
                    <a:pt x="1" y="71"/>
                    <a:pt x="2" y="8"/>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5" name="Freeform 203">
              <a:extLst>
                <a:ext uri="{FF2B5EF4-FFF2-40B4-BE49-F238E27FC236}">
                  <a16:creationId xmlns="" xmlns:a16="http://schemas.microsoft.com/office/drawing/2014/main" id="{4C8AB377-E737-40D0-B9FE-BE32C4672770}"/>
                </a:ext>
              </a:extLst>
            </p:cNvPr>
            <p:cNvSpPr>
              <a:spLocks/>
            </p:cNvSpPr>
            <p:nvPr/>
          </p:nvSpPr>
          <p:spPr bwMode="auto">
            <a:xfrm flipH="1">
              <a:off x="765175" y="5543550"/>
              <a:ext cx="160338" cy="227013"/>
            </a:xfrm>
            <a:custGeom>
              <a:avLst/>
              <a:gdLst>
                <a:gd name="T0" fmla="*/ 18 w 57"/>
                <a:gd name="T1" fmla="*/ 6 h 80"/>
                <a:gd name="T2" fmla="*/ 19 w 57"/>
                <a:gd name="T3" fmla="*/ 2 h 80"/>
                <a:gd name="T4" fmla="*/ 19 w 57"/>
                <a:gd name="T5" fmla="*/ 8 h 80"/>
                <a:gd name="T6" fmla="*/ 57 w 57"/>
                <a:gd name="T7" fmla="*/ 78 h 80"/>
                <a:gd name="T8" fmla="*/ 56 w 57"/>
                <a:gd name="T9" fmla="*/ 80 h 80"/>
                <a:gd name="T10" fmla="*/ 18 w 57"/>
                <a:gd name="T11" fmla="*/ 6 h 80"/>
              </a:gdLst>
              <a:ahLst/>
              <a:cxnLst>
                <a:cxn ang="0">
                  <a:pos x="T0" y="T1"/>
                </a:cxn>
                <a:cxn ang="0">
                  <a:pos x="T2" y="T3"/>
                </a:cxn>
                <a:cxn ang="0">
                  <a:pos x="T4" y="T5"/>
                </a:cxn>
                <a:cxn ang="0">
                  <a:pos x="T6" y="T7"/>
                </a:cxn>
                <a:cxn ang="0">
                  <a:pos x="T8" y="T9"/>
                </a:cxn>
                <a:cxn ang="0">
                  <a:pos x="T10" y="T11"/>
                </a:cxn>
              </a:cxnLst>
              <a:rect l="0" t="0" r="r" b="b"/>
              <a:pathLst>
                <a:path w="57" h="80">
                  <a:moveTo>
                    <a:pt x="18" y="6"/>
                  </a:moveTo>
                  <a:cubicBezTo>
                    <a:pt x="18" y="4"/>
                    <a:pt x="18" y="2"/>
                    <a:pt x="19" y="2"/>
                  </a:cubicBezTo>
                  <a:cubicBezTo>
                    <a:pt x="22" y="0"/>
                    <a:pt x="23" y="8"/>
                    <a:pt x="19" y="8"/>
                  </a:cubicBezTo>
                  <a:cubicBezTo>
                    <a:pt x="2" y="53"/>
                    <a:pt x="57" y="78"/>
                    <a:pt x="57" y="78"/>
                  </a:cubicBezTo>
                  <a:cubicBezTo>
                    <a:pt x="56" y="80"/>
                    <a:pt x="56" y="80"/>
                    <a:pt x="56" y="80"/>
                  </a:cubicBezTo>
                  <a:cubicBezTo>
                    <a:pt x="56" y="80"/>
                    <a:pt x="0" y="52"/>
                    <a:pt x="18" y="6"/>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6" name="Freeform 204">
              <a:extLst>
                <a:ext uri="{FF2B5EF4-FFF2-40B4-BE49-F238E27FC236}">
                  <a16:creationId xmlns="" xmlns:a16="http://schemas.microsoft.com/office/drawing/2014/main" id="{E5472F5E-1218-40A0-994F-1FCFC69DB98E}"/>
                </a:ext>
              </a:extLst>
            </p:cNvPr>
            <p:cNvSpPr>
              <a:spLocks/>
            </p:cNvSpPr>
            <p:nvPr/>
          </p:nvSpPr>
          <p:spPr bwMode="auto">
            <a:xfrm flipH="1">
              <a:off x="665163" y="5529263"/>
              <a:ext cx="127000" cy="190500"/>
            </a:xfrm>
            <a:custGeom>
              <a:avLst/>
              <a:gdLst>
                <a:gd name="T0" fmla="*/ 6 w 45"/>
                <a:gd name="T1" fmla="*/ 5 h 67"/>
                <a:gd name="T2" fmla="*/ 33 w 45"/>
                <a:gd name="T3" fmla="*/ 33 h 67"/>
                <a:gd name="T4" fmla="*/ 40 w 45"/>
                <a:gd name="T5" fmla="*/ 67 h 67"/>
                <a:gd name="T6" fmla="*/ 42 w 45"/>
                <a:gd name="T7" fmla="*/ 65 h 67"/>
                <a:gd name="T8" fmla="*/ 6 w 45"/>
                <a:gd name="T9" fmla="*/ 4 h 67"/>
                <a:gd name="T10" fmla="*/ 6 w 45"/>
                <a:gd name="T11" fmla="*/ 4 h 67"/>
                <a:gd name="T12" fmla="*/ 3 w 45"/>
                <a:gd name="T13" fmla="*/ 1 h 67"/>
                <a:gd name="T14" fmla="*/ 3 w 45"/>
                <a:gd name="T15" fmla="*/ 6 h 67"/>
                <a:gd name="T16" fmla="*/ 6 w 45"/>
                <a:gd name="T17" fmla="*/ 5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67">
                  <a:moveTo>
                    <a:pt x="6" y="5"/>
                  </a:moveTo>
                  <a:cubicBezTo>
                    <a:pt x="12" y="9"/>
                    <a:pt x="26" y="17"/>
                    <a:pt x="33" y="33"/>
                  </a:cubicBezTo>
                  <a:cubicBezTo>
                    <a:pt x="42" y="54"/>
                    <a:pt x="40" y="67"/>
                    <a:pt x="40" y="67"/>
                  </a:cubicBezTo>
                  <a:cubicBezTo>
                    <a:pt x="42" y="65"/>
                    <a:pt x="42" y="65"/>
                    <a:pt x="42" y="65"/>
                  </a:cubicBezTo>
                  <a:cubicBezTo>
                    <a:pt x="42" y="65"/>
                    <a:pt x="45" y="23"/>
                    <a:pt x="6" y="4"/>
                  </a:cubicBezTo>
                  <a:cubicBezTo>
                    <a:pt x="6" y="4"/>
                    <a:pt x="6" y="4"/>
                    <a:pt x="6" y="4"/>
                  </a:cubicBezTo>
                  <a:cubicBezTo>
                    <a:pt x="5" y="3"/>
                    <a:pt x="4" y="2"/>
                    <a:pt x="3" y="1"/>
                  </a:cubicBezTo>
                  <a:cubicBezTo>
                    <a:pt x="1" y="0"/>
                    <a:pt x="0" y="3"/>
                    <a:pt x="3" y="6"/>
                  </a:cubicBezTo>
                  <a:cubicBezTo>
                    <a:pt x="5" y="7"/>
                    <a:pt x="6" y="6"/>
                    <a:pt x="6" y="5"/>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206">
              <a:extLst>
                <a:ext uri="{FF2B5EF4-FFF2-40B4-BE49-F238E27FC236}">
                  <a16:creationId xmlns="" xmlns:a16="http://schemas.microsoft.com/office/drawing/2014/main" id="{015A9D1E-572F-4845-A258-6A65BD58804C}"/>
                </a:ext>
              </a:extLst>
            </p:cNvPr>
            <p:cNvSpPr>
              <a:spLocks/>
            </p:cNvSpPr>
            <p:nvPr/>
          </p:nvSpPr>
          <p:spPr bwMode="auto">
            <a:xfrm flipH="1">
              <a:off x="682625" y="5580063"/>
              <a:ext cx="127000" cy="190500"/>
            </a:xfrm>
            <a:custGeom>
              <a:avLst/>
              <a:gdLst>
                <a:gd name="T0" fmla="*/ 6 w 45"/>
                <a:gd name="T1" fmla="*/ 5 h 67"/>
                <a:gd name="T2" fmla="*/ 33 w 45"/>
                <a:gd name="T3" fmla="*/ 33 h 67"/>
                <a:gd name="T4" fmla="*/ 39 w 45"/>
                <a:gd name="T5" fmla="*/ 67 h 67"/>
                <a:gd name="T6" fmla="*/ 42 w 45"/>
                <a:gd name="T7" fmla="*/ 65 h 67"/>
                <a:gd name="T8" fmla="*/ 6 w 45"/>
                <a:gd name="T9" fmla="*/ 4 h 67"/>
                <a:gd name="T10" fmla="*/ 6 w 45"/>
                <a:gd name="T11" fmla="*/ 4 h 67"/>
                <a:gd name="T12" fmla="*/ 3 w 45"/>
                <a:gd name="T13" fmla="*/ 1 h 67"/>
                <a:gd name="T14" fmla="*/ 2 w 45"/>
                <a:gd name="T15" fmla="*/ 6 h 67"/>
                <a:gd name="T16" fmla="*/ 6 w 45"/>
                <a:gd name="T17" fmla="*/ 5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67">
                  <a:moveTo>
                    <a:pt x="6" y="5"/>
                  </a:moveTo>
                  <a:cubicBezTo>
                    <a:pt x="12" y="9"/>
                    <a:pt x="26" y="17"/>
                    <a:pt x="33" y="33"/>
                  </a:cubicBezTo>
                  <a:cubicBezTo>
                    <a:pt x="41" y="54"/>
                    <a:pt x="39" y="67"/>
                    <a:pt x="39" y="67"/>
                  </a:cubicBezTo>
                  <a:cubicBezTo>
                    <a:pt x="42" y="65"/>
                    <a:pt x="42" y="65"/>
                    <a:pt x="42" y="65"/>
                  </a:cubicBezTo>
                  <a:cubicBezTo>
                    <a:pt x="42" y="65"/>
                    <a:pt x="45" y="23"/>
                    <a:pt x="6" y="4"/>
                  </a:cubicBezTo>
                  <a:cubicBezTo>
                    <a:pt x="6" y="4"/>
                    <a:pt x="6" y="4"/>
                    <a:pt x="6" y="4"/>
                  </a:cubicBezTo>
                  <a:cubicBezTo>
                    <a:pt x="5" y="4"/>
                    <a:pt x="4" y="2"/>
                    <a:pt x="3" y="1"/>
                  </a:cubicBezTo>
                  <a:cubicBezTo>
                    <a:pt x="1" y="0"/>
                    <a:pt x="0" y="3"/>
                    <a:pt x="2" y="6"/>
                  </a:cubicBezTo>
                  <a:cubicBezTo>
                    <a:pt x="4" y="7"/>
                    <a:pt x="5" y="6"/>
                    <a:pt x="6" y="5"/>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207">
              <a:extLst>
                <a:ext uri="{FF2B5EF4-FFF2-40B4-BE49-F238E27FC236}">
                  <a16:creationId xmlns="" xmlns:a16="http://schemas.microsoft.com/office/drawing/2014/main" id="{1671D440-EB15-4F37-A77C-24440C5F3FB4}"/>
                </a:ext>
              </a:extLst>
            </p:cNvPr>
            <p:cNvSpPr>
              <a:spLocks/>
            </p:cNvSpPr>
            <p:nvPr/>
          </p:nvSpPr>
          <p:spPr bwMode="auto">
            <a:xfrm flipH="1">
              <a:off x="704849" y="5580063"/>
              <a:ext cx="153988" cy="161925"/>
            </a:xfrm>
            <a:custGeom>
              <a:avLst/>
              <a:gdLst>
                <a:gd name="T0" fmla="*/ 3 w 54"/>
                <a:gd name="T1" fmla="*/ 6 h 57"/>
                <a:gd name="T2" fmla="*/ 23 w 54"/>
                <a:gd name="T3" fmla="*/ 39 h 57"/>
                <a:gd name="T4" fmla="*/ 54 w 54"/>
                <a:gd name="T5" fmla="*/ 55 h 57"/>
                <a:gd name="T6" fmla="*/ 52 w 54"/>
                <a:gd name="T7" fmla="*/ 57 h 57"/>
                <a:gd name="T8" fmla="*/ 2 w 54"/>
                <a:gd name="T9" fmla="*/ 6 h 57"/>
                <a:gd name="T10" fmla="*/ 2 w 54"/>
                <a:gd name="T11" fmla="*/ 6 h 57"/>
                <a:gd name="T12" fmla="*/ 0 w 54"/>
                <a:gd name="T13" fmla="*/ 2 h 57"/>
                <a:gd name="T14" fmla="*/ 4 w 54"/>
                <a:gd name="T15" fmla="*/ 3 h 57"/>
                <a:gd name="T16" fmla="*/ 3 w 54"/>
                <a:gd name="T17" fmla="*/ 6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57">
                  <a:moveTo>
                    <a:pt x="3" y="6"/>
                  </a:moveTo>
                  <a:cubicBezTo>
                    <a:pt x="5" y="13"/>
                    <a:pt x="10" y="29"/>
                    <a:pt x="23" y="39"/>
                  </a:cubicBezTo>
                  <a:cubicBezTo>
                    <a:pt x="41" y="53"/>
                    <a:pt x="54" y="55"/>
                    <a:pt x="54" y="55"/>
                  </a:cubicBezTo>
                  <a:cubicBezTo>
                    <a:pt x="52" y="57"/>
                    <a:pt x="52" y="57"/>
                    <a:pt x="52" y="57"/>
                  </a:cubicBezTo>
                  <a:cubicBezTo>
                    <a:pt x="52" y="57"/>
                    <a:pt x="10" y="49"/>
                    <a:pt x="2" y="6"/>
                  </a:cubicBezTo>
                  <a:cubicBezTo>
                    <a:pt x="2" y="6"/>
                    <a:pt x="2" y="6"/>
                    <a:pt x="2" y="6"/>
                  </a:cubicBezTo>
                  <a:cubicBezTo>
                    <a:pt x="2" y="5"/>
                    <a:pt x="0" y="3"/>
                    <a:pt x="0" y="2"/>
                  </a:cubicBezTo>
                  <a:cubicBezTo>
                    <a:pt x="0" y="0"/>
                    <a:pt x="3" y="0"/>
                    <a:pt x="4" y="3"/>
                  </a:cubicBezTo>
                  <a:cubicBezTo>
                    <a:pt x="5" y="5"/>
                    <a:pt x="4" y="6"/>
                    <a:pt x="3" y="6"/>
                  </a:cubicBezTo>
                  <a:close/>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208">
              <a:extLst>
                <a:ext uri="{FF2B5EF4-FFF2-40B4-BE49-F238E27FC236}">
                  <a16:creationId xmlns="" xmlns:a16="http://schemas.microsoft.com/office/drawing/2014/main" id="{7A6AB4F6-78E2-44DB-ACBB-F93CEE8E4235}"/>
                </a:ext>
              </a:extLst>
            </p:cNvPr>
            <p:cNvSpPr>
              <a:spLocks/>
            </p:cNvSpPr>
            <p:nvPr/>
          </p:nvSpPr>
          <p:spPr bwMode="auto">
            <a:xfrm flipH="1">
              <a:off x="415925" y="5446713"/>
              <a:ext cx="692150" cy="466725"/>
            </a:xfrm>
            <a:custGeom>
              <a:avLst/>
              <a:gdLst>
                <a:gd name="T0" fmla="*/ 57 w 244"/>
                <a:gd name="T1" fmla="*/ 140 h 164"/>
                <a:gd name="T2" fmla="*/ 66 w 244"/>
                <a:gd name="T3" fmla="*/ 137 h 164"/>
                <a:gd name="T4" fmla="*/ 66 w 244"/>
                <a:gd name="T5" fmla="*/ 137 h 164"/>
                <a:gd name="T6" fmla="*/ 123 w 244"/>
                <a:gd name="T7" fmla="*/ 104 h 164"/>
                <a:gd name="T8" fmla="*/ 142 w 244"/>
                <a:gd name="T9" fmla="*/ 90 h 164"/>
                <a:gd name="T10" fmla="*/ 142 w 244"/>
                <a:gd name="T11" fmla="*/ 90 h 164"/>
                <a:gd name="T12" fmla="*/ 152 w 244"/>
                <a:gd name="T13" fmla="*/ 85 h 164"/>
                <a:gd name="T14" fmla="*/ 207 w 244"/>
                <a:gd name="T15" fmla="*/ 48 h 164"/>
                <a:gd name="T16" fmla="*/ 209 w 244"/>
                <a:gd name="T17" fmla="*/ 46 h 164"/>
                <a:gd name="T18" fmla="*/ 235 w 244"/>
                <a:gd name="T19" fmla="*/ 31 h 164"/>
                <a:gd name="T20" fmla="*/ 217 w 244"/>
                <a:gd name="T21" fmla="*/ 68 h 164"/>
                <a:gd name="T22" fmla="*/ 195 w 244"/>
                <a:gd name="T23" fmla="*/ 96 h 164"/>
                <a:gd name="T24" fmla="*/ 195 w 244"/>
                <a:gd name="T25" fmla="*/ 96 h 164"/>
                <a:gd name="T26" fmla="*/ 194 w 244"/>
                <a:gd name="T27" fmla="*/ 97 h 164"/>
                <a:gd name="T28" fmla="*/ 193 w 244"/>
                <a:gd name="T29" fmla="*/ 98 h 164"/>
                <a:gd name="T30" fmla="*/ 192 w 244"/>
                <a:gd name="T31" fmla="*/ 98 h 164"/>
                <a:gd name="T32" fmla="*/ 178 w 244"/>
                <a:gd name="T33" fmla="*/ 108 h 164"/>
                <a:gd name="T34" fmla="*/ 144 w 244"/>
                <a:gd name="T35" fmla="*/ 116 h 164"/>
                <a:gd name="T36" fmla="*/ 135 w 244"/>
                <a:gd name="T37" fmla="*/ 120 h 164"/>
                <a:gd name="T38" fmla="*/ 115 w 244"/>
                <a:gd name="T39" fmla="*/ 140 h 164"/>
                <a:gd name="T40" fmla="*/ 89 w 244"/>
                <a:gd name="T41" fmla="*/ 155 h 164"/>
                <a:gd name="T42" fmla="*/ 89 w 244"/>
                <a:gd name="T43" fmla="*/ 155 h 164"/>
                <a:gd name="T44" fmla="*/ 62 w 244"/>
                <a:gd name="T45" fmla="*/ 163 h 164"/>
                <a:gd name="T46" fmla="*/ 41 w 244"/>
                <a:gd name="T47" fmla="*/ 163 h 164"/>
                <a:gd name="T48" fmla="*/ 57 w 244"/>
                <a:gd name="T49" fmla="*/ 14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44" h="164">
                  <a:moveTo>
                    <a:pt x="57" y="140"/>
                  </a:moveTo>
                  <a:cubicBezTo>
                    <a:pt x="60" y="139"/>
                    <a:pt x="63" y="138"/>
                    <a:pt x="66" y="137"/>
                  </a:cubicBezTo>
                  <a:cubicBezTo>
                    <a:pt x="66" y="137"/>
                    <a:pt x="66" y="137"/>
                    <a:pt x="66" y="137"/>
                  </a:cubicBezTo>
                  <a:cubicBezTo>
                    <a:pt x="89" y="129"/>
                    <a:pt x="106" y="126"/>
                    <a:pt x="123" y="104"/>
                  </a:cubicBezTo>
                  <a:cubicBezTo>
                    <a:pt x="123" y="104"/>
                    <a:pt x="132" y="97"/>
                    <a:pt x="142" y="90"/>
                  </a:cubicBezTo>
                  <a:cubicBezTo>
                    <a:pt x="142" y="90"/>
                    <a:pt x="142" y="90"/>
                    <a:pt x="142" y="90"/>
                  </a:cubicBezTo>
                  <a:cubicBezTo>
                    <a:pt x="146" y="88"/>
                    <a:pt x="149" y="87"/>
                    <a:pt x="152" y="85"/>
                  </a:cubicBezTo>
                  <a:cubicBezTo>
                    <a:pt x="167" y="79"/>
                    <a:pt x="195" y="61"/>
                    <a:pt x="207" y="48"/>
                  </a:cubicBezTo>
                  <a:cubicBezTo>
                    <a:pt x="208" y="47"/>
                    <a:pt x="209" y="46"/>
                    <a:pt x="209" y="46"/>
                  </a:cubicBezTo>
                  <a:cubicBezTo>
                    <a:pt x="244" y="0"/>
                    <a:pt x="240" y="24"/>
                    <a:pt x="235" y="31"/>
                  </a:cubicBezTo>
                  <a:cubicBezTo>
                    <a:pt x="229" y="41"/>
                    <a:pt x="224" y="54"/>
                    <a:pt x="217" y="68"/>
                  </a:cubicBezTo>
                  <a:cubicBezTo>
                    <a:pt x="211" y="77"/>
                    <a:pt x="205" y="87"/>
                    <a:pt x="195" y="96"/>
                  </a:cubicBezTo>
                  <a:cubicBezTo>
                    <a:pt x="195" y="96"/>
                    <a:pt x="195" y="96"/>
                    <a:pt x="195" y="96"/>
                  </a:cubicBezTo>
                  <a:cubicBezTo>
                    <a:pt x="194" y="97"/>
                    <a:pt x="194" y="97"/>
                    <a:pt x="194" y="97"/>
                  </a:cubicBezTo>
                  <a:cubicBezTo>
                    <a:pt x="194" y="97"/>
                    <a:pt x="193" y="97"/>
                    <a:pt x="193" y="98"/>
                  </a:cubicBezTo>
                  <a:cubicBezTo>
                    <a:pt x="192" y="98"/>
                    <a:pt x="192" y="98"/>
                    <a:pt x="192" y="98"/>
                  </a:cubicBezTo>
                  <a:cubicBezTo>
                    <a:pt x="188" y="102"/>
                    <a:pt x="183" y="105"/>
                    <a:pt x="178" y="108"/>
                  </a:cubicBezTo>
                  <a:cubicBezTo>
                    <a:pt x="164" y="116"/>
                    <a:pt x="153" y="118"/>
                    <a:pt x="144" y="116"/>
                  </a:cubicBezTo>
                  <a:cubicBezTo>
                    <a:pt x="141" y="115"/>
                    <a:pt x="137" y="117"/>
                    <a:pt x="135" y="120"/>
                  </a:cubicBezTo>
                  <a:cubicBezTo>
                    <a:pt x="131" y="126"/>
                    <a:pt x="125" y="133"/>
                    <a:pt x="115" y="140"/>
                  </a:cubicBezTo>
                  <a:cubicBezTo>
                    <a:pt x="107" y="147"/>
                    <a:pt x="98" y="152"/>
                    <a:pt x="89" y="155"/>
                  </a:cubicBezTo>
                  <a:cubicBezTo>
                    <a:pt x="89" y="155"/>
                    <a:pt x="89" y="155"/>
                    <a:pt x="89" y="155"/>
                  </a:cubicBezTo>
                  <a:cubicBezTo>
                    <a:pt x="80" y="159"/>
                    <a:pt x="70" y="162"/>
                    <a:pt x="62" y="163"/>
                  </a:cubicBezTo>
                  <a:cubicBezTo>
                    <a:pt x="54" y="164"/>
                    <a:pt x="47" y="164"/>
                    <a:pt x="41" y="163"/>
                  </a:cubicBezTo>
                  <a:cubicBezTo>
                    <a:pt x="0" y="155"/>
                    <a:pt x="30" y="151"/>
                    <a:pt x="57" y="140"/>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209">
              <a:extLst>
                <a:ext uri="{FF2B5EF4-FFF2-40B4-BE49-F238E27FC236}">
                  <a16:creationId xmlns="" xmlns:a16="http://schemas.microsoft.com/office/drawing/2014/main" id="{9DECF304-5FF8-41AC-BE8C-900F8132051E}"/>
                </a:ext>
              </a:extLst>
            </p:cNvPr>
            <p:cNvSpPr>
              <a:spLocks/>
            </p:cNvSpPr>
            <p:nvPr/>
          </p:nvSpPr>
          <p:spPr bwMode="auto">
            <a:xfrm flipH="1">
              <a:off x="542925" y="5683250"/>
              <a:ext cx="327025" cy="207963"/>
            </a:xfrm>
            <a:custGeom>
              <a:avLst/>
              <a:gdLst>
                <a:gd name="T0" fmla="*/ 93 w 115"/>
                <a:gd name="T1" fmla="*/ 0 h 73"/>
                <a:gd name="T2" fmla="*/ 82 w 115"/>
                <a:gd name="T3" fmla="*/ 15 h 73"/>
                <a:gd name="T4" fmla="*/ 65 w 115"/>
                <a:gd name="T5" fmla="*/ 27 h 73"/>
                <a:gd name="T6" fmla="*/ 64 w 115"/>
                <a:gd name="T7" fmla="*/ 27 h 73"/>
                <a:gd name="T8" fmla="*/ 69 w 115"/>
                <a:gd name="T9" fmla="*/ 10 h 73"/>
                <a:gd name="T10" fmla="*/ 62 w 115"/>
                <a:gd name="T11" fmla="*/ 22 h 73"/>
                <a:gd name="T12" fmla="*/ 57 w 115"/>
                <a:gd name="T13" fmla="*/ 28 h 73"/>
                <a:gd name="T14" fmla="*/ 36 w 115"/>
                <a:gd name="T15" fmla="*/ 31 h 73"/>
                <a:gd name="T16" fmla="*/ 36 w 115"/>
                <a:gd name="T17" fmla="*/ 31 h 73"/>
                <a:gd name="T18" fmla="*/ 43 w 115"/>
                <a:gd name="T19" fmla="*/ 33 h 73"/>
                <a:gd name="T20" fmla="*/ 48 w 115"/>
                <a:gd name="T21" fmla="*/ 32 h 73"/>
                <a:gd name="T22" fmla="*/ 51 w 115"/>
                <a:gd name="T23" fmla="*/ 31 h 73"/>
                <a:gd name="T24" fmla="*/ 51 w 115"/>
                <a:gd name="T25" fmla="*/ 32 h 73"/>
                <a:gd name="T26" fmla="*/ 36 w 115"/>
                <a:gd name="T27" fmla="*/ 41 h 73"/>
                <a:gd name="T28" fmla="*/ 10 w 115"/>
                <a:gd name="T29" fmla="*/ 49 h 73"/>
                <a:gd name="T30" fmla="*/ 15 w 115"/>
                <a:gd name="T31" fmla="*/ 49 h 73"/>
                <a:gd name="T32" fmla="*/ 30 w 115"/>
                <a:gd name="T33" fmla="*/ 47 h 73"/>
                <a:gd name="T34" fmla="*/ 37 w 115"/>
                <a:gd name="T35" fmla="*/ 44 h 73"/>
                <a:gd name="T36" fmla="*/ 37 w 115"/>
                <a:gd name="T37" fmla="*/ 44 h 73"/>
                <a:gd name="T38" fmla="*/ 27 w 115"/>
                <a:gd name="T39" fmla="*/ 57 h 73"/>
                <a:gd name="T40" fmla="*/ 3 w 115"/>
                <a:gd name="T41" fmla="*/ 73 h 73"/>
                <a:gd name="T42" fmla="*/ 5 w 115"/>
                <a:gd name="T43" fmla="*/ 72 h 73"/>
                <a:gd name="T44" fmla="*/ 5 w 115"/>
                <a:gd name="T45" fmla="*/ 72 h 73"/>
                <a:gd name="T46" fmla="*/ 31 w 115"/>
                <a:gd name="T47" fmla="*/ 57 h 73"/>
                <a:gd name="T48" fmla="*/ 51 w 115"/>
                <a:gd name="T49" fmla="*/ 37 h 73"/>
                <a:gd name="T50" fmla="*/ 59 w 115"/>
                <a:gd name="T51" fmla="*/ 33 h 73"/>
                <a:gd name="T52" fmla="*/ 60 w 115"/>
                <a:gd name="T53" fmla="*/ 33 h 73"/>
                <a:gd name="T54" fmla="*/ 67 w 115"/>
                <a:gd name="T55" fmla="*/ 34 h 73"/>
                <a:gd name="T56" fmla="*/ 94 w 115"/>
                <a:gd name="T57" fmla="*/ 25 h 73"/>
                <a:gd name="T58" fmla="*/ 108 w 115"/>
                <a:gd name="T59" fmla="*/ 15 h 73"/>
                <a:gd name="T60" fmla="*/ 109 w 115"/>
                <a:gd name="T61" fmla="*/ 15 h 73"/>
                <a:gd name="T62" fmla="*/ 110 w 115"/>
                <a:gd name="T63" fmla="*/ 14 h 73"/>
                <a:gd name="T64" fmla="*/ 111 w 115"/>
                <a:gd name="T65" fmla="*/ 13 h 73"/>
                <a:gd name="T66" fmla="*/ 111 w 115"/>
                <a:gd name="T67" fmla="*/ 13 h 73"/>
                <a:gd name="T68" fmla="*/ 115 w 115"/>
                <a:gd name="T69" fmla="*/ 7 h 73"/>
                <a:gd name="T70" fmla="*/ 114 w 115"/>
                <a:gd name="T71" fmla="*/ 7 h 73"/>
                <a:gd name="T72" fmla="*/ 78 w 115"/>
                <a:gd name="T73" fmla="*/ 29 h 73"/>
                <a:gd name="T74" fmla="*/ 76 w 115"/>
                <a:gd name="T75" fmla="*/ 29 h 73"/>
                <a:gd name="T76" fmla="*/ 91 w 115"/>
                <a:gd name="T77" fmla="*/ 4 h 73"/>
                <a:gd name="T78" fmla="*/ 93 w 115"/>
                <a:gd name="T79" fmla="*/ 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5" h="73">
                  <a:moveTo>
                    <a:pt x="93" y="0"/>
                  </a:moveTo>
                  <a:cubicBezTo>
                    <a:pt x="93" y="0"/>
                    <a:pt x="89" y="5"/>
                    <a:pt x="82" y="15"/>
                  </a:cubicBezTo>
                  <a:cubicBezTo>
                    <a:pt x="76" y="24"/>
                    <a:pt x="70" y="25"/>
                    <a:pt x="65" y="27"/>
                  </a:cubicBezTo>
                  <a:cubicBezTo>
                    <a:pt x="65" y="27"/>
                    <a:pt x="64" y="27"/>
                    <a:pt x="64" y="27"/>
                  </a:cubicBezTo>
                  <a:cubicBezTo>
                    <a:pt x="62" y="27"/>
                    <a:pt x="71" y="19"/>
                    <a:pt x="69" y="10"/>
                  </a:cubicBezTo>
                  <a:cubicBezTo>
                    <a:pt x="67" y="15"/>
                    <a:pt x="67" y="18"/>
                    <a:pt x="62" y="22"/>
                  </a:cubicBezTo>
                  <a:cubicBezTo>
                    <a:pt x="58" y="25"/>
                    <a:pt x="59" y="27"/>
                    <a:pt x="57" y="28"/>
                  </a:cubicBezTo>
                  <a:cubicBezTo>
                    <a:pt x="53" y="29"/>
                    <a:pt x="44" y="31"/>
                    <a:pt x="36" y="31"/>
                  </a:cubicBezTo>
                  <a:cubicBezTo>
                    <a:pt x="36" y="31"/>
                    <a:pt x="36" y="31"/>
                    <a:pt x="36" y="31"/>
                  </a:cubicBezTo>
                  <a:cubicBezTo>
                    <a:pt x="38" y="32"/>
                    <a:pt x="40" y="33"/>
                    <a:pt x="43" y="33"/>
                  </a:cubicBezTo>
                  <a:cubicBezTo>
                    <a:pt x="45" y="33"/>
                    <a:pt x="46" y="32"/>
                    <a:pt x="48" y="32"/>
                  </a:cubicBezTo>
                  <a:cubicBezTo>
                    <a:pt x="49" y="32"/>
                    <a:pt x="50" y="31"/>
                    <a:pt x="51" y="31"/>
                  </a:cubicBezTo>
                  <a:cubicBezTo>
                    <a:pt x="51" y="31"/>
                    <a:pt x="51" y="32"/>
                    <a:pt x="51" y="32"/>
                  </a:cubicBezTo>
                  <a:cubicBezTo>
                    <a:pt x="51" y="34"/>
                    <a:pt x="50" y="35"/>
                    <a:pt x="36" y="41"/>
                  </a:cubicBezTo>
                  <a:cubicBezTo>
                    <a:pt x="27" y="45"/>
                    <a:pt x="23" y="46"/>
                    <a:pt x="10" y="49"/>
                  </a:cubicBezTo>
                  <a:cubicBezTo>
                    <a:pt x="12" y="49"/>
                    <a:pt x="14" y="49"/>
                    <a:pt x="15" y="49"/>
                  </a:cubicBezTo>
                  <a:cubicBezTo>
                    <a:pt x="22" y="49"/>
                    <a:pt x="26" y="48"/>
                    <a:pt x="30" y="47"/>
                  </a:cubicBezTo>
                  <a:cubicBezTo>
                    <a:pt x="33" y="45"/>
                    <a:pt x="35" y="44"/>
                    <a:pt x="37" y="44"/>
                  </a:cubicBezTo>
                  <a:cubicBezTo>
                    <a:pt x="37" y="44"/>
                    <a:pt x="37" y="44"/>
                    <a:pt x="37" y="44"/>
                  </a:cubicBezTo>
                  <a:cubicBezTo>
                    <a:pt x="41" y="45"/>
                    <a:pt x="35" y="50"/>
                    <a:pt x="27" y="57"/>
                  </a:cubicBezTo>
                  <a:cubicBezTo>
                    <a:pt x="18" y="65"/>
                    <a:pt x="0" y="73"/>
                    <a:pt x="3" y="73"/>
                  </a:cubicBezTo>
                  <a:cubicBezTo>
                    <a:pt x="3" y="73"/>
                    <a:pt x="4" y="73"/>
                    <a:pt x="5" y="72"/>
                  </a:cubicBezTo>
                  <a:cubicBezTo>
                    <a:pt x="5" y="72"/>
                    <a:pt x="5" y="72"/>
                    <a:pt x="5" y="72"/>
                  </a:cubicBezTo>
                  <a:cubicBezTo>
                    <a:pt x="14" y="69"/>
                    <a:pt x="23" y="64"/>
                    <a:pt x="31" y="57"/>
                  </a:cubicBezTo>
                  <a:cubicBezTo>
                    <a:pt x="41" y="50"/>
                    <a:pt x="47" y="43"/>
                    <a:pt x="51" y="37"/>
                  </a:cubicBezTo>
                  <a:cubicBezTo>
                    <a:pt x="53" y="34"/>
                    <a:pt x="56" y="33"/>
                    <a:pt x="59" y="33"/>
                  </a:cubicBezTo>
                  <a:cubicBezTo>
                    <a:pt x="59" y="33"/>
                    <a:pt x="60" y="33"/>
                    <a:pt x="60" y="33"/>
                  </a:cubicBezTo>
                  <a:cubicBezTo>
                    <a:pt x="62" y="33"/>
                    <a:pt x="64" y="34"/>
                    <a:pt x="67" y="34"/>
                  </a:cubicBezTo>
                  <a:cubicBezTo>
                    <a:pt x="74" y="34"/>
                    <a:pt x="83" y="31"/>
                    <a:pt x="94" y="25"/>
                  </a:cubicBezTo>
                  <a:cubicBezTo>
                    <a:pt x="99" y="22"/>
                    <a:pt x="104" y="19"/>
                    <a:pt x="108" y="15"/>
                  </a:cubicBezTo>
                  <a:cubicBezTo>
                    <a:pt x="109" y="15"/>
                    <a:pt x="109" y="15"/>
                    <a:pt x="109" y="15"/>
                  </a:cubicBezTo>
                  <a:cubicBezTo>
                    <a:pt x="109" y="14"/>
                    <a:pt x="110" y="14"/>
                    <a:pt x="110" y="14"/>
                  </a:cubicBezTo>
                  <a:cubicBezTo>
                    <a:pt x="111" y="13"/>
                    <a:pt x="111" y="13"/>
                    <a:pt x="111" y="13"/>
                  </a:cubicBezTo>
                  <a:cubicBezTo>
                    <a:pt x="111" y="13"/>
                    <a:pt x="111" y="13"/>
                    <a:pt x="111" y="13"/>
                  </a:cubicBezTo>
                  <a:cubicBezTo>
                    <a:pt x="113" y="11"/>
                    <a:pt x="115" y="7"/>
                    <a:pt x="115" y="7"/>
                  </a:cubicBezTo>
                  <a:cubicBezTo>
                    <a:pt x="115" y="7"/>
                    <a:pt x="114" y="7"/>
                    <a:pt x="114" y="7"/>
                  </a:cubicBezTo>
                  <a:cubicBezTo>
                    <a:pt x="106" y="14"/>
                    <a:pt x="90" y="29"/>
                    <a:pt x="78" y="29"/>
                  </a:cubicBezTo>
                  <a:cubicBezTo>
                    <a:pt x="77" y="29"/>
                    <a:pt x="77" y="29"/>
                    <a:pt x="76" y="29"/>
                  </a:cubicBezTo>
                  <a:cubicBezTo>
                    <a:pt x="64" y="27"/>
                    <a:pt x="81" y="29"/>
                    <a:pt x="91" y="4"/>
                  </a:cubicBezTo>
                  <a:cubicBezTo>
                    <a:pt x="93" y="1"/>
                    <a:pt x="93" y="0"/>
                    <a:pt x="93" y="0"/>
                  </a:cubicBezTo>
                </a:path>
              </a:pathLst>
            </a:custGeom>
            <a:solidFill>
              <a:srgbClr val="FCE9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210">
              <a:extLst>
                <a:ext uri="{FF2B5EF4-FFF2-40B4-BE49-F238E27FC236}">
                  <a16:creationId xmlns="" xmlns:a16="http://schemas.microsoft.com/office/drawing/2014/main" id="{CC22EB4D-29FA-4784-A5AF-2981641D6188}"/>
                </a:ext>
              </a:extLst>
            </p:cNvPr>
            <p:cNvSpPr>
              <a:spLocks/>
            </p:cNvSpPr>
            <p:nvPr/>
          </p:nvSpPr>
          <p:spPr bwMode="auto">
            <a:xfrm flipH="1">
              <a:off x="565149" y="5238750"/>
              <a:ext cx="147638" cy="39688"/>
            </a:xfrm>
            <a:custGeom>
              <a:avLst/>
              <a:gdLst>
                <a:gd name="T0" fmla="*/ 20 w 52"/>
                <a:gd name="T1" fmla="*/ 0 h 14"/>
                <a:gd name="T2" fmla="*/ 4 w 52"/>
                <a:gd name="T3" fmla="*/ 8 h 14"/>
                <a:gd name="T4" fmla="*/ 3 w 52"/>
                <a:gd name="T5" fmla="*/ 9 h 14"/>
                <a:gd name="T6" fmla="*/ 2 w 52"/>
                <a:gd name="T7" fmla="*/ 10 h 14"/>
                <a:gd name="T8" fmla="*/ 0 w 52"/>
                <a:gd name="T9" fmla="*/ 12 h 14"/>
                <a:gd name="T10" fmla="*/ 0 w 52"/>
                <a:gd name="T11" fmla="*/ 12 h 14"/>
                <a:gd name="T12" fmla="*/ 0 w 52"/>
                <a:gd name="T13" fmla="*/ 12 h 14"/>
                <a:gd name="T14" fmla="*/ 0 w 52"/>
                <a:gd name="T15" fmla="*/ 12 h 14"/>
                <a:gd name="T16" fmla="*/ 0 w 52"/>
                <a:gd name="T17" fmla="*/ 12 h 14"/>
                <a:gd name="T18" fmla="*/ 3 w 52"/>
                <a:gd name="T19" fmla="*/ 9 h 14"/>
                <a:gd name="T20" fmla="*/ 4 w 52"/>
                <a:gd name="T21" fmla="*/ 8 h 14"/>
                <a:gd name="T22" fmla="*/ 20 w 52"/>
                <a:gd name="T23" fmla="*/ 0 h 14"/>
                <a:gd name="T24" fmla="*/ 24 w 52"/>
                <a:gd name="T25" fmla="*/ 2 h 14"/>
                <a:gd name="T26" fmla="*/ 26 w 52"/>
                <a:gd name="T27" fmla="*/ 5 h 14"/>
                <a:gd name="T28" fmla="*/ 30 w 52"/>
                <a:gd name="T29" fmla="*/ 7 h 14"/>
                <a:gd name="T30" fmla="*/ 34 w 52"/>
                <a:gd name="T31" fmla="*/ 6 h 14"/>
                <a:gd name="T32" fmla="*/ 39 w 52"/>
                <a:gd name="T33" fmla="*/ 5 h 14"/>
                <a:gd name="T34" fmla="*/ 45 w 52"/>
                <a:gd name="T35" fmla="*/ 7 h 14"/>
                <a:gd name="T36" fmla="*/ 45 w 52"/>
                <a:gd name="T37" fmla="*/ 7 h 14"/>
                <a:gd name="T38" fmla="*/ 52 w 52"/>
                <a:gd name="T39" fmla="*/ 14 h 14"/>
                <a:gd name="T40" fmla="*/ 52 w 52"/>
                <a:gd name="T41" fmla="*/ 14 h 14"/>
                <a:gd name="T42" fmla="*/ 52 w 52"/>
                <a:gd name="T43" fmla="*/ 14 h 14"/>
                <a:gd name="T44" fmla="*/ 45 w 52"/>
                <a:gd name="T45" fmla="*/ 7 h 14"/>
                <a:gd name="T46" fmla="*/ 45 w 52"/>
                <a:gd name="T47" fmla="*/ 7 h 14"/>
                <a:gd name="T48" fmla="*/ 39 w 52"/>
                <a:gd name="T49" fmla="*/ 5 h 14"/>
                <a:gd name="T50" fmla="*/ 34 w 52"/>
                <a:gd name="T51" fmla="*/ 6 h 14"/>
                <a:gd name="T52" fmla="*/ 30 w 52"/>
                <a:gd name="T53" fmla="*/ 7 h 14"/>
                <a:gd name="T54" fmla="*/ 26 w 52"/>
                <a:gd name="T55" fmla="*/ 5 h 14"/>
                <a:gd name="T56" fmla="*/ 24 w 52"/>
                <a:gd name="T57" fmla="*/ 2 h 14"/>
                <a:gd name="T58" fmla="*/ 20 w 52"/>
                <a:gd name="T59"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2" h="14">
                  <a:moveTo>
                    <a:pt x="20" y="0"/>
                  </a:moveTo>
                  <a:cubicBezTo>
                    <a:pt x="16" y="0"/>
                    <a:pt x="11" y="3"/>
                    <a:pt x="4" y="8"/>
                  </a:cubicBezTo>
                  <a:cubicBezTo>
                    <a:pt x="3" y="9"/>
                    <a:pt x="3" y="9"/>
                    <a:pt x="3" y="9"/>
                  </a:cubicBezTo>
                  <a:cubicBezTo>
                    <a:pt x="2" y="10"/>
                    <a:pt x="2" y="10"/>
                    <a:pt x="2" y="10"/>
                  </a:cubicBezTo>
                  <a:cubicBezTo>
                    <a:pt x="1" y="11"/>
                    <a:pt x="1" y="12"/>
                    <a:pt x="0" y="12"/>
                  </a:cubicBezTo>
                  <a:cubicBezTo>
                    <a:pt x="0" y="12"/>
                    <a:pt x="0" y="12"/>
                    <a:pt x="0" y="12"/>
                  </a:cubicBezTo>
                  <a:cubicBezTo>
                    <a:pt x="0" y="12"/>
                    <a:pt x="0" y="12"/>
                    <a:pt x="0" y="12"/>
                  </a:cubicBezTo>
                  <a:cubicBezTo>
                    <a:pt x="0" y="12"/>
                    <a:pt x="0" y="12"/>
                    <a:pt x="0" y="12"/>
                  </a:cubicBezTo>
                  <a:cubicBezTo>
                    <a:pt x="0" y="12"/>
                    <a:pt x="0" y="12"/>
                    <a:pt x="0" y="12"/>
                  </a:cubicBezTo>
                  <a:cubicBezTo>
                    <a:pt x="1" y="11"/>
                    <a:pt x="2" y="10"/>
                    <a:pt x="3" y="9"/>
                  </a:cubicBezTo>
                  <a:cubicBezTo>
                    <a:pt x="4" y="8"/>
                    <a:pt x="4" y="8"/>
                    <a:pt x="4" y="8"/>
                  </a:cubicBezTo>
                  <a:cubicBezTo>
                    <a:pt x="11" y="3"/>
                    <a:pt x="16" y="0"/>
                    <a:pt x="20" y="0"/>
                  </a:cubicBezTo>
                  <a:cubicBezTo>
                    <a:pt x="22" y="0"/>
                    <a:pt x="23" y="1"/>
                    <a:pt x="24" y="2"/>
                  </a:cubicBezTo>
                  <a:cubicBezTo>
                    <a:pt x="24" y="3"/>
                    <a:pt x="26" y="5"/>
                    <a:pt x="26" y="5"/>
                  </a:cubicBezTo>
                  <a:cubicBezTo>
                    <a:pt x="27" y="6"/>
                    <a:pt x="29" y="7"/>
                    <a:pt x="30" y="7"/>
                  </a:cubicBezTo>
                  <a:cubicBezTo>
                    <a:pt x="32" y="7"/>
                    <a:pt x="33" y="6"/>
                    <a:pt x="34" y="6"/>
                  </a:cubicBezTo>
                  <a:cubicBezTo>
                    <a:pt x="36" y="6"/>
                    <a:pt x="37" y="5"/>
                    <a:pt x="39" y="5"/>
                  </a:cubicBezTo>
                  <a:cubicBezTo>
                    <a:pt x="41" y="5"/>
                    <a:pt x="43" y="6"/>
                    <a:pt x="45" y="7"/>
                  </a:cubicBezTo>
                  <a:cubicBezTo>
                    <a:pt x="45" y="7"/>
                    <a:pt x="45" y="7"/>
                    <a:pt x="45" y="7"/>
                  </a:cubicBezTo>
                  <a:cubicBezTo>
                    <a:pt x="47" y="9"/>
                    <a:pt x="50" y="12"/>
                    <a:pt x="52" y="14"/>
                  </a:cubicBezTo>
                  <a:cubicBezTo>
                    <a:pt x="52" y="14"/>
                    <a:pt x="52" y="14"/>
                    <a:pt x="52" y="14"/>
                  </a:cubicBezTo>
                  <a:cubicBezTo>
                    <a:pt x="52" y="14"/>
                    <a:pt x="52" y="14"/>
                    <a:pt x="52" y="14"/>
                  </a:cubicBezTo>
                  <a:cubicBezTo>
                    <a:pt x="50" y="12"/>
                    <a:pt x="47" y="9"/>
                    <a:pt x="45" y="7"/>
                  </a:cubicBezTo>
                  <a:cubicBezTo>
                    <a:pt x="45" y="7"/>
                    <a:pt x="45" y="7"/>
                    <a:pt x="45" y="7"/>
                  </a:cubicBezTo>
                  <a:cubicBezTo>
                    <a:pt x="43" y="6"/>
                    <a:pt x="41" y="5"/>
                    <a:pt x="39" y="5"/>
                  </a:cubicBezTo>
                  <a:cubicBezTo>
                    <a:pt x="37" y="5"/>
                    <a:pt x="36" y="6"/>
                    <a:pt x="34" y="6"/>
                  </a:cubicBezTo>
                  <a:cubicBezTo>
                    <a:pt x="33" y="6"/>
                    <a:pt x="32" y="7"/>
                    <a:pt x="30" y="7"/>
                  </a:cubicBezTo>
                  <a:cubicBezTo>
                    <a:pt x="29" y="7"/>
                    <a:pt x="27" y="6"/>
                    <a:pt x="26" y="5"/>
                  </a:cubicBezTo>
                  <a:cubicBezTo>
                    <a:pt x="26" y="5"/>
                    <a:pt x="24" y="3"/>
                    <a:pt x="24" y="2"/>
                  </a:cubicBezTo>
                  <a:cubicBezTo>
                    <a:pt x="23" y="1"/>
                    <a:pt x="22" y="0"/>
                    <a:pt x="2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211">
              <a:extLst>
                <a:ext uri="{FF2B5EF4-FFF2-40B4-BE49-F238E27FC236}">
                  <a16:creationId xmlns="" xmlns:a16="http://schemas.microsoft.com/office/drawing/2014/main" id="{EB7FC40F-218C-41D1-836B-F774EC0BA362}"/>
                </a:ext>
              </a:extLst>
            </p:cNvPr>
            <p:cNvSpPr>
              <a:spLocks noEditPoints="1"/>
            </p:cNvSpPr>
            <p:nvPr/>
          </p:nvSpPr>
          <p:spPr bwMode="auto">
            <a:xfrm flipH="1">
              <a:off x="531812" y="5238750"/>
              <a:ext cx="204788" cy="136525"/>
            </a:xfrm>
            <a:custGeom>
              <a:avLst/>
              <a:gdLst>
                <a:gd name="T0" fmla="*/ 39 w 72"/>
                <a:gd name="T1" fmla="*/ 43 h 48"/>
                <a:gd name="T2" fmla="*/ 35 w 72"/>
                <a:gd name="T3" fmla="*/ 48 h 48"/>
                <a:gd name="T4" fmla="*/ 35 w 72"/>
                <a:gd name="T5" fmla="*/ 48 h 48"/>
                <a:gd name="T6" fmla="*/ 39 w 72"/>
                <a:gd name="T7" fmla="*/ 43 h 48"/>
                <a:gd name="T8" fmla="*/ 50 w 72"/>
                <a:gd name="T9" fmla="*/ 15 h 48"/>
                <a:gd name="T10" fmla="*/ 48 w 72"/>
                <a:gd name="T11" fmla="*/ 17 h 48"/>
                <a:gd name="T12" fmla="*/ 50 w 72"/>
                <a:gd name="T13" fmla="*/ 15 h 48"/>
                <a:gd name="T14" fmla="*/ 50 w 72"/>
                <a:gd name="T15" fmla="*/ 15 h 48"/>
                <a:gd name="T16" fmla="*/ 28 w 72"/>
                <a:gd name="T17" fmla="*/ 0 h 48"/>
                <a:gd name="T18" fmla="*/ 12 w 72"/>
                <a:gd name="T19" fmla="*/ 8 h 48"/>
                <a:gd name="T20" fmla="*/ 11 w 72"/>
                <a:gd name="T21" fmla="*/ 9 h 48"/>
                <a:gd name="T22" fmla="*/ 8 w 72"/>
                <a:gd name="T23" fmla="*/ 12 h 48"/>
                <a:gd name="T24" fmla="*/ 8 w 72"/>
                <a:gd name="T25" fmla="*/ 12 h 48"/>
                <a:gd name="T26" fmla="*/ 8 w 72"/>
                <a:gd name="T27" fmla="*/ 12 h 48"/>
                <a:gd name="T28" fmla="*/ 1 w 72"/>
                <a:gd name="T29" fmla="*/ 32 h 48"/>
                <a:gd name="T30" fmla="*/ 14 w 72"/>
                <a:gd name="T31" fmla="*/ 14 h 48"/>
                <a:gd name="T32" fmla="*/ 14 w 72"/>
                <a:gd name="T33" fmla="*/ 14 h 48"/>
                <a:gd name="T34" fmla="*/ 14 w 72"/>
                <a:gd name="T35" fmla="*/ 17 h 48"/>
                <a:gd name="T36" fmla="*/ 14 w 72"/>
                <a:gd name="T37" fmla="*/ 14 h 48"/>
                <a:gd name="T38" fmla="*/ 20 w 72"/>
                <a:gd name="T39" fmla="*/ 12 h 48"/>
                <a:gd name="T40" fmla="*/ 7 w 72"/>
                <a:gd name="T41" fmla="*/ 38 h 48"/>
                <a:gd name="T42" fmla="*/ 8 w 72"/>
                <a:gd name="T43" fmla="*/ 28 h 48"/>
                <a:gd name="T44" fmla="*/ 7 w 72"/>
                <a:gd name="T45" fmla="*/ 38 h 48"/>
                <a:gd name="T46" fmla="*/ 20 w 72"/>
                <a:gd name="T47" fmla="*/ 12 h 48"/>
                <a:gd name="T48" fmla="*/ 28 w 72"/>
                <a:gd name="T49" fmla="*/ 6 h 48"/>
                <a:gd name="T50" fmla="*/ 34 w 72"/>
                <a:gd name="T51" fmla="*/ 10 h 48"/>
                <a:gd name="T52" fmla="*/ 30 w 72"/>
                <a:gd name="T53" fmla="*/ 30 h 48"/>
                <a:gd name="T54" fmla="*/ 42 w 72"/>
                <a:gd name="T55" fmla="*/ 13 h 48"/>
                <a:gd name="T56" fmla="*/ 43 w 72"/>
                <a:gd name="T57" fmla="*/ 14 h 48"/>
                <a:gd name="T58" fmla="*/ 44 w 72"/>
                <a:gd name="T59" fmla="*/ 17 h 48"/>
                <a:gd name="T60" fmla="*/ 43 w 72"/>
                <a:gd name="T61" fmla="*/ 14 h 48"/>
                <a:gd name="T62" fmla="*/ 50 w 72"/>
                <a:gd name="T63" fmla="*/ 15 h 48"/>
                <a:gd name="T64" fmla="*/ 50 w 72"/>
                <a:gd name="T65" fmla="*/ 15 h 48"/>
                <a:gd name="T66" fmla="*/ 50 w 72"/>
                <a:gd name="T67" fmla="*/ 15 h 48"/>
                <a:gd name="T68" fmla="*/ 50 w 72"/>
                <a:gd name="T69" fmla="*/ 15 h 48"/>
                <a:gd name="T70" fmla="*/ 50 w 72"/>
                <a:gd name="T71" fmla="*/ 15 h 48"/>
                <a:gd name="T72" fmla="*/ 53 w 72"/>
                <a:gd name="T73" fmla="*/ 28 h 48"/>
                <a:gd name="T74" fmla="*/ 50 w 72"/>
                <a:gd name="T75" fmla="*/ 15 h 48"/>
                <a:gd name="T76" fmla="*/ 56 w 72"/>
                <a:gd name="T77" fmla="*/ 16 h 48"/>
                <a:gd name="T78" fmla="*/ 56 w 72"/>
                <a:gd name="T79" fmla="*/ 16 h 48"/>
                <a:gd name="T80" fmla="*/ 56 w 72"/>
                <a:gd name="T81" fmla="*/ 16 h 48"/>
                <a:gd name="T82" fmla="*/ 58 w 72"/>
                <a:gd name="T83" fmla="*/ 17 h 48"/>
                <a:gd name="T84" fmla="*/ 58 w 72"/>
                <a:gd name="T85" fmla="*/ 17 h 48"/>
                <a:gd name="T86" fmla="*/ 58 w 72"/>
                <a:gd name="T87" fmla="*/ 17 h 48"/>
                <a:gd name="T88" fmla="*/ 70 w 72"/>
                <a:gd name="T89" fmla="*/ 40 h 48"/>
                <a:gd name="T90" fmla="*/ 60 w 72"/>
                <a:gd name="T91" fmla="*/ 14 h 48"/>
                <a:gd name="T92" fmla="*/ 60 w 72"/>
                <a:gd name="T93" fmla="*/ 14 h 48"/>
                <a:gd name="T94" fmla="*/ 53 w 72"/>
                <a:gd name="T95" fmla="*/ 7 h 48"/>
                <a:gd name="T96" fmla="*/ 53 w 72"/>
                <a:gd name="T97" fmla="*/ 7 h 48"/>
                <a:gd name="T98" fmla="*/ 47 w 72"/>
                <a:gd name="T99" fmla="*/ 5 h 48"/>
                <a:gd name="T100" fmla="*/ 42 w 72"/>
                <a:gd name="T101" fmla="*/ 6 h 48"/>
                <a:gd name="T102" fmla="*/ 38 w 72"/>
                <a:gd name="T103" fmla="*/ 7 h 48"/>
                <a:gd name="T104" fmla="*/ 34 w 72"/>
                <a:gd name="T105" fmla="*/ 5 h 48"/>
                <a:gd name="T106" fmla="*/ 32 w 72"/>
                <a:gd name="T107" fmla="*/ 2 h 48"/>
                <a:gd name="T108" fmla="*/ 28 w 72"/>
                <a:gd name="T109"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48">
                  <a:moveTo>
                    <a:pt x="39" y="43"/>
                  </a:moveTo>
                  <a:cubicBezTo>
                    <a:pt x="38" y="45"/>
                    <a:pt x="36" y="47"/>
                    <a:pt x="35" y="48"/>
                  </a:cubicBezTo>
                  <a:cubicBezTo>
                    <a:pt x="35" y="48"/>
                    <a:pt x="35" y="48"/>
                    <a:pt x="35" y="48"/>
                  </a:cubicBezTo>
                  <a:cubicBezTo>
                    <a:pt x="36" y="47"/>
                    <a:pt x="38" y="46"/>
                    <a:pt x="39" y="43"/>
                  </a:cubicBezTo>
                  <a:moveTo>
                    <a:pt x="50" y="15"/>
                  </a:moveTo>
                  <a:cubicBezTo>
                    <a:pt x="49" y="15"/>
                    <a:pt x="49" y="16"/>
                    <a:pt x="48" y="17"/>
                  </a:cubicBezTo>
                  <a:cubicBezTo>
                    <a:pt x="49" y="16"/>
                    <a:pt x="49" y="15"/>
                    <a:pt x="50" y="15"/>
                  </a:cubicBezTo>
                  <a:cubicBezTo>
                    <a:pt x="50" y="15"/>
                    <a:pt x="50" y="15"/>
                    <a:pt x="50" y="15"/>
                  </a:cubicBezTo>
                  <a:moveTo>
                    <a:pt x="28" y="0"/>
                  </a:moveTo>
                  <a:cubicBezTo>
                    <a:pt x="24" y="0"/>
                    <a:pt x="19" y="3"/>
                    <a:pt x="12" y="8"/>
                  </a:cubicBezTo>
                  <a:cubicBezTo>
                    <a:pt x="11" y="9"/>
                    <a:pt x="11" y="9"/>
                    <a:pt x="11" y="9"/>
                  </a:cubicBezTo>
                  <a:cubicBezTo>
                    <a:pt x="10" y="10"/>
                    <a:pt x="9" y="11"/>
                    <a:pt x="8" y="12"/>
                  </a:cubicBezTo>
                  <a:cubicBezTo>
                    <a:pt x="8" y="12"/>
                    <a:pt x="8" y="12"/>
                    <a:pt x="8" y="12"/>
                  </a:cubicBezTo>
                  <a:cubicBezTo>
                    <a:pt x="8" y="12"/>
                    <a:pt x="8" y="12"/>
                    <a:pt x="8" y="12"/>
                  </a:cubicBezTo>
                  <a:cubicBezTo>
                    <a:pt x="2" y="19"/>
                    <a:pt x="0" y="28"/>
                    <a:pt x="1" y="32"/>
                  </a:cubicBezTo>
                  <a:cubicBezTo>
                    <a:pt x="1" y="26"/>
                    <a:pt x="11" y="14"/>
                    <a:pt x="14" y="14"/>
                  </a:cubicBezTo>
                  <a:cubicBezTo>
                    <a:pt x="14" y="14"/>
                    <a:pt x="14" y="14"/>
                    <a:pt x="14" y="14"/>
                  </a:cubicBezTo>
                  <a:cubicBezTo>
                    <a:pt x="15" y="14"/>
                    <a:pt x="14" y="15"/>
                    <a:pt x="14" y="17"/>
                  </a:cubicBezTo>
                  <a:cubicBezTo>
                    <a:pt x="14" y="15"/>
                    <a:pt x="15" y="14"/>
                    <a:pt x="14" y="14"/>
                  </a:cubicBezTo>
                  <a:cubicBezTo>
                    <a:pt x="20" y="12"/>
                    <a:pt x="20" y="12"/>
                    <a:pt x="20" y="12"/>
                  </a:cubicBezTo>
                  <a:cubicBezTo>
                    <a:pt x="12" y="23"/>
                    <a:pt x="9" y="32"/>
                    <a:pt x="7" y="38"/>
                  </a:cubicBezTo>
                  <a:cubicBezTo>
                    <a:pt x="6" y="36"/>
                    <a:pt x="7" y="32"/>
                    <a:pt x="8" y="28"/>
                  </a:cubicBezTo>
                  <a:cubicBezTo>
                    <a:pt x="6" y="33"/>
                    <a:pt x="5" y="38"/>
                    <a:pt x="7" y="38"/>
                  </a:cubicBezTo>
                  <a:cubicBezTo>
                    <a:pt x="9" y="32"/>
                    <a:pt x="12" y="23"/>
                    <a:pt x="20" y="12"/>
                  </a:cubicBezTo>
                  <a:cubicBezTo>
                    <a:pt x="23" y="7"/>
                    <a:pt x="26" y="6"/>
                    <a:pt x="28" y="6"/>
                  </a:cubicBezTo>
                  <a:cubicBezTo>
                    <a:pt x="30" y="6"/>
                    <a:pt x="32" y="8"/>
                    <a:pt x="34" y="10"/>
                  </a:cubicBezTo>
                  <a:cubicBezTo>
                    <a:pt x="38" y="15"/>
                    <a:pt x="33" y="24"/>
                    <a:pt x="30" y="30"/>
                  </a:cubicBezTo>
                  <a:cubicBezTo>
                    <a:pt x="35" y="28"/>
                    <a:pt x="39" y="13"/>
                    <a:pt x="42" y="13"/>
                  </a:cubicBezTo>
                  <a:cubicBezTo>
                    <a:pt x="42" y="13"/>
                    <a:pt x="43" y="13"/>
                    <a:pt x="43" y="14"/>
                  </a:cubicBezTo>
                  <a:cubicBezTo>
                    <a:pt x="43" y="14"/>
                    <a:pt x="44" y="15"/>
                    <a:pt x="44" y="17"/>
                  </a:cubicBezTo>
                  <a:cubicBezTo>
                    <a:pt x="44" y="15"/>
                    <a:pt x="43" y="14"/>
                    <a:pt x="43" y="14"/>
                  </a:cubicBezTo>
                  <a:cubicBezTo>
                    <a:pt x="50" y="15"/>
                    <a:pt x="50" y="15"/>
                    <a:pt x="50" y="15"/>
                  </a:cubicBezTo>
                  <a:cubicBezTo>
                    <a:pt x="50" y="15"/>
                    <a:pt x="50" y="15"/>
                    <a:pt x="50" y="15"/>
                  </a:cubicBezTo>
                  <a:cubicBezTo>
                    <a:pt x="50" y="15"/>
                    <a:pt x="50" y="15"/>
                    <a:pt x="50" y="15"/>
                  </a:cubicBezTo>
                  <a:cubicBezTo>
                    <a:pt x="50" y="15"/>
                    <a:pt x="50" y="15"/>
                    <a:pt x="50" y="15"/>
                  </a:cubicBezTo>
                  <a:cubicBezTo>
                    <a:pt x="50" y="15"/>
                    <a:pt x="50" y="15"/>
                    <a:pt x="50" y="15"/>
                  </a:cubicBezTo>
                  <a:cubicBezTo>
                    <a:pt x="53" y="17"/>
                    <a:pt x="53" y="22"/>
                    <a:pt x="53" y="28"/>
                  </a:cubicBezTo>
                  <a:cubicBezTo>
                    <a:pt x="53" y="22"/>
                    <a:pt x="53" y="17"/>
                    <a:pt x="50" y="15"/>
                  </a:cubicBezTo>
                  <a:cubicBezTo>
                    <a:pt x="56" y="16"/>
                    <a:pt x="56" y="16"/>
                    <a:pt x="56" y="16"/>
                  </a:cubicBezTo>
                  <a:cubicBezTo>
                    <a:pt x="56" y="16"/>
                    <a:pt x="56" y="16"/>
                    <a:pt x="56" y="16"/>
                  </a:cubicBezTo>
                  <a:cubicBezTo>
                    <a:pt x="56" y="16"/>
                    <a:pt x="56" y="16"/>
                    <a:pt x="56" y="16"/>
                  </a:cubicBezTo>
                  <a:cubicBezTo>
                    <a:pt x="57" y="16"/>
                    <a:pt x="57" y="16"/>
                    <a:pt x="58" y="17"/>
                  </a:cubicBezTo>
                  <a:cubicBezTo>
                    <a:pt x="58" y="17"/>
                    <a:pt x="58" y="17"/>
                    <a:pt x="58" y="17"/>
                  </a:cubicBezTo>
                  <a:cubicBezTo>
                    <a:pt x="58" y="17"/>
                    <a:pt x="58" y="17"/>
                    <a:pt x="58" y="17"/>
                  </a:cubicBezTo>
                  <a:cubicBezTo>
                    <a:pt x="64" y="22"/>
                    <a:pt x="68" y="33"/>
                    <a:pt x="70" y="40"/>
                  </a:cubicBezTo>
                  <a:cubicBezTo>
                    <a:pt x="72" y="28"/>
                    <a:pt x="60" y="14"/>
                    <a:pt x="60" y="14"/>
                  </a:cubicBezTo>
                  <a:cubicBezTo>
                    <a:pt x="60" y="14"/>
                    <a:pt x="60" y="14"/>
                    <a:pt x="60" y="14"/>
                  </a:cubicBezTo>
                  <a:cubicBezTo>
                    <a:pt x="58" y="12"/>
                    <a:pt x="55" y="9"/>
                    <a:pt x="53" y="7"/>
                  </a:cubicBezTo>
                  <a:cubicBezTo>
                    <a:pt x="53" y="7"/>
                    <a:pt x="53" y="7"/>
                    <a:pt x="53" y="7"/>
                  </a:cubicBezTo>
                  <a:cubicBezTo>
                    <a:pt x="51" y="6"/>
                    <a:pt x="49" y="5"/>
                    <a:pt x="47" y="5"/>
                  </a:cubicBezTo>
                  <a:cubicBezTo>
                    <a:pt x="45" y="5"/>
                    <a:pt x="44" y="6"/>
                    <a:pt x="42" y="6"/>
                  </a:cubicBezTo>
                  <a:cubicBezTo>
                    <a:pt x="41" y="6"/>
                    <a:pt x="40" y="7"/>
                    <a:pt x="38" y="7"/>
                  </a:cubicBezTo>
                  <a:cubicBezTo>
                    <a:pt x="37" y="7"/>
                    <a:pt x="35" y="6"/>
                    <a:pt x="34" y="5"/>
                  </a:cubicBezTo>
                  <a:cubicBezTo>
                    <a:pt x="34" y="5"/>
                    <a:pt x="32" y="3"/>
                    <a:pt x="32" y="2"/>
                  </a:cubicBezTo>
                  <a:cubicBezTo>
                    <a:pt x="31" y="1"/>
                    <a:pt x="30" y="0"/>
                    <a:pt x="28"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212">
              <a:extLst>
                <a:ext uri="{FF2B5EF4-FFF2-40B4-BE49-F238E27FC236}">
                  <a16:creationId xmlns="" xmlns:a16="http://schemas.microsoft.com/office/drawing/2014/main" id="{33958044-AD00-4733-ABF5-7B868BDA68E6}"/>
                </a:ext>
              </a:extLst>
            </p:cNvPr>
            <p:cNvSpPr>
              <a:spLocks/>
            </p:cNvSpPr>
            <p:nvPr/>
          </p:nvSpPr>
          <p:spPr bwMode="auto">
            <a:xfrm flipH="1">
              <a:off x="906462" y="5378450"/>
              <a:ext cx="234950" cy="182563"/>
            </a:xfrm>
            <a:custGeom>
              <a:avLst/>
              <a:gdLst>
                <a:gd name="T0" fmla="*/ 36 w 83"/>
                <a:gd name="T1" fmla="*/ 0 h 64"/>
                <a:gd name="T2" fmla="*/ 29 w 83"/>
                <a:gd name="T3" fmla="*/ 0 h 64"/>
                <a:gd name="T4" fmla="*/ 23 w 83"/>
                <a:gd name="T5" fmla="*/ 6 h 64"/>
                <a:gd name="T6" fmla="*/ 20 w 83"/>
                <a:gd name="T7" fmla="*/ 12 h 64"/>
                <a:gd name="T8" fmla="*/ 16 w 83"/>
                <a:gd name="T9" fmla="*/ 13 h 64"/>
                <a:gd name="T10" fmla="*/ 13 w 83"/>
                <a:gd name="T11" fmla="*/ 13 h 64"/>
                <a:gd name="T12" fmla="*/ 11 w 83"/>
                <a:gd name="T13" fmla="*/ 12 h 64"/>
                <a:gd name="T14" fmla="*/ 5 w 83"/>
                <a:gd name="T15" fmla="*/ 17 h 64"/>
                <a:gd name="T16" fmla="*/ 1 w 83"/>
                <a:gd name="T17" fmla="*/ 38 h 64"/>
                <a:gd name="T18" fmla="*/ 1 w 83"/>
                <a:gd name="T19" fmla="*/ 38 h 64"/>
                <a:gd name="T20" fmla="*/ 15 w 83"/>
                <a:gd name="T21" fmla="*/ 64 h 64"/>
                <a:gd name="T22" fmla="*/ 14 w 83"/>
                <a:gd name="T23" fmla="*/ 23 h 64"/>
                <a:gd name="T24" fmla="*/ 35 w 83"/>
                <a:gd name="T25" fmla="*/ 62 h 64"/>
                <a:gd name="T26" fmla="*/ 19 w 83"/>
                <a:gd name="T27" fmla="*/ 21 h 64"/>
                <a:gd name="T28" fmla="*/ 19 w 83"/>
                <a:gd name="T29" fmla="*/ 21 h 64"/>
                <a:gd name="T30" fmla="*/ 40 w 83"/>
                <a:gd name="T31" fmla="*/ 40 h 64"/>
                <a:gd name="T32" fmla="*/ 25 w 83"/>
                <a:gd name="T33" fmla="*/ 19 h 64"/>
                <a:gd name="T34" fmla="*/ 25 w 83"/>
                <a:gd name="T35" fmla="*/ 19 h 64"/>
                <a:gd name="T36" fmla="*/ 45 w 83"/>
                <a:gd name="T37" fmla="*/ 37 h 64"/>
                <a:gd name="T38" fmla="*/ 32 w 83"/>
                <a:gd name="T39" fmla="*/ 14 h 64"/>
                <a:gd name="T40" fmla="*/ 32 w 83"/>
                <a:gd name="T41" fmla="*/ 14 h 64"/>
                <a:gd name="T42" fmla="*/ 58 w 83"/>
                <a:gd name="T43" fmla="*/ 40 h 64"/>
                <a:gd name="T44" fmla="*/ 36 w 83"/>
                <a:gd name="T45" fmla="*/ 9 h 64"/>
                <a:gd name="T46" fmla="*/ 37 w 83"/>
                <a:gd name="T47" fmla="*/ 9 h 64"/>
                <a:gd name="T48" fmla="*/ 71 w 83"/>
                <a:gd name="T49" fmla="*/ 32 h 64"/>
                <a:gd name="T50" fmla="*/ 39 w 83"/>
                <a:gd name="T51" fmla="*/ 3 h 64"/>
                <a:gd name="T52" fmla="*/ 43 w 83"/>
                <a:gd name="T53" fmla="*/ 3 h 64"/>
                <a:gd name="T54" fmla="*/ 83 w 83"/>
                <a:gd name="T55" fmla="*/ 19 h 64"/>
                <a:gd name="T56" fmla="*/ 58 w 83"/>
                <a:gd name="T57" fmla="*/ 3 h 64"/>
                <a:gd name="T58" fmla="*/ 58 w 83"/>
                <a:gd name="T59" fmla="*/ 3 h 64"/>
                <a:gd name="T60" fmla="*/ 58 w 83"/>
                <a:gd name="T61" fmla="*/ 3 h 64"/>
                <a:gd name="T62" fmla="*/ 36 w 83"/>
                <a:gd name="T63"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3" h="64">
                  <a:moveTo>
                    <a:pt x="36" y="0"/>
                  </a:moveTo>
                  <a:cubicBezTo>
                    <a:pt x="33" y="0"/>
                    <a:pt x="31" y="0"/>
                    <a:pt x="29" y="0"/>
                  </a:cubicBezTo>
                  <a:cubicBezTo>
                    <a:pt x="26" y="0"/>
                    <a:pt x="23" y="3"/>
                    <a:pt x="23" y="6"/>
                  </a:cubicBezTo>
                  <a:cubicBezTo>
                    <a:pt x="23" y="9"/>
                    <a:pt x="22" y="11"/>
                    <a:pt x="20" y="12"/>
                  </a:cubicBezTo>
                  <a:cubicBezTo>
                    <a:pt x="19" y="13"/>
                    <a:pt x="18" y="13"/>
                    <a:pt x="16" y="13"/>
                  </a:cubicBezTo>
                  <a:cubicBezTo>
                    <a:pt x="15" y="13"/>
                    <a:pt x="14" y="13"/>
                    <a:pt x="13" y="13"/>
                  </a:cubicBezTo>
                  <a:cubicBezTo>
                    <a:pt x="12" y="12"/>
                    <a:pt x="12" y="12"/>
                    <a:pt x="11" y="12"/>
                  </a:cubicBezTo>
                  <a:cubicBezTo>
                    <a:pt x="8" y="12"/>
                    <a:pt x="6" y="14"/>
                    <a:pt x="5" y="17"/>
                  </a:cubicBezTo>
                  <a:cubicBezTo>
                    <a:pt x="3" y="22"/>
                    <a:pt x="1" y="29"/>
                    <a:pt x="1" y="38"/>
                  </a:cubicBezTo>
                  <a:cubicBezTo>
                    <a:pt x="1" y="38"/>
                    <a:pt x="1" y="38"/>
                    <a:pt x="1" y="38"/>
                  </a:cubicBezTo>
                  <a:cubicBezTo>
                    <a:pt x="5" y="57"/>
                    <a:pt x="9" y="59"/>
                    <a:pt x="15" y="64"/>
                  </a:cubicBezTo>
                  <a:cubicBezTo>
                    <a:pt x="0" y="42"/>
                    <a:pt x="9" y="24"/>
                    <a:pt x="14" y="23"/>
                  </a:cubicBezTo>
                  <a:cubicBezTo>
                    <a:pt x="12" y="32"/>
                    <a:pt x="17" y="55"/>
                    <a:pt x="35" y="62"/>
                  </a:cubicBezTo>
                  <a:cubicBezTo>
                    <a:pt x="24" y="56"/>
                    <a:pt x="13" y="22"/>
                    <a:pt x="19" y="21"/>
                  </a:cubicBezTo>
                  <a:cubicBezTo>
                    <a:pt x="19" y="21"/>
                    <a:pt x="19" y="21"/>
                    <a:pt x="19" y="21"/>
                  </a:cubicBezTo>
                  <a:cubicBezTo>
                    <a:pt x="25" y="21"/>
                    <a:pt x="31" y="33"/>
                    <a:pt x="40" y="40"/>
                  </a:cubicBezTo>
                  <a:cubicBezTo>
                    <a:pt x="37" y="33"/>
                    <a:pt x="26" y="23"/>
                    <a:pt x="25" y="19"/>
                  </a:cubicBezTo>
                  <a:cubicBezTo>
                    <a:pt x="25" y="19"/>
                    <a:pt x="25" y="19"/>
                    <a:pt x="25" y="19"/>
                  </a:cubicBezTo>
                  <a:cubicBezTo>
                    <a:pt x="31" y="19"/>
                    <a:pt x="41" y="33"/>
                    <a:pt x="45" y="37"/>
                  </a:cubicBezTo>
                  <a:cubicBezTo>
                    <a:pt x="42" y="24"/>
                    <a:pt x="27" y="15"/>
                    <a:pt x="32" y="14"/>
                  </a:cubicBezTo>
                  <a:cubicBezTo>
                    <a:pt x="32" y="14"/>
                    <a:pt x="32" y="14"/>
                    <a:pt x="32" y="14"/>
                  </a:cubicBezTo>
                  <a:cubicBezTo>
                    <a:pt x="37" y="14"/>
                    <a:pt x="55" y="32"/>
                    <a:pt x="58" y="40"/>
                  </a:cubicBezTo>
                  <a:cubicBezTo>
                    <a:pt x="61" y="28"/>
                    <a:pt x="30" y="10"/>
                    <a:pt x="36" y="9"/>
                  </a:cubicBezTo>
                  <a:cubicBezTo>
                    <a:pt x="36" y="9"/>
                    <a:pt x="36" y="9"/>
                    <a:pt x="37" y="9"/>
                  </a:cubicBezTo>
                  <a:cubicBezTo>
                    <a:pt x="43" y="9"/>
                    <a:pt x="65" y="19"/>
                    <a:pt x="71" y="32"/>
                  </a:cubicBezTo>
                  <a:cubicBezTo>
                    <a:pt x="68" y="9"/>
                    <a:pt x="30" y="3"/>
                    <a:pt x="39" y="3"/>
                  </a:cubicBezTo>
                  <a:cubicBezTo>
                    <a:pt x="40" y="3"/>
                    <a:pt x="41" y="3"/>
                    <a:pt x="43" y="3"/>
                  </a:cubicBezTo>
                  <a:cubicBezTo>
                    <a:pt x="63" y="4"/>
                    <a:pt x="70" y="12"/>
                    <a:pt x="83" y="19"/>
                  </a:cubicBezTo>
                  <a:cubicBezTo>
                    <a:pt x="77" y="10"/>
                    <a:pt x="61" y="4"/>
                    <a:pt x="58" y="3"/>
                  </a:cubicBezTo>
                  <a:cubicBezTo>
                    <a:pt x="58" y="3"/>
                    <a:pt x="58" y="3"/>
                    <a:pt x="58" y="3"/>
                  </a:cubicBezTo>
                  <a:cubicBezTo>
                    <a:pt x="58" y="3"/>
                    <a:pt x="58" y="3"/>
                    <a:pt x="58" y="3"/>
                  </a:cubicBezTo>
                  <a:cubicBezTo>
                    <a:pt x="49" y="0"/>
                    <a:pt x="41" y="0"/>
                    <a:pt x="36"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213">
              <a:extLst>
                <a:ext uri="{FF2B5EF4-FFF2-40B4-BE49-F238E27FC236}">
                  <a16:creationId xmlns="" xmlns:a16="http://schemas.microsoft.com/office/drawing/2014/main" id="{39B52A9D-2A86-4AFC-98EB-3478DD866BFD}"/>
                </a:ext>
              </a:extLst>
            </p:cNvPr>
            <p:cNvSpPr>
              <a:spLocks/>
            </p:cNvSpPr>
            <p:nvPr/>
          </p:nvSpPr>
          <p:spPr bwMode="auto">
            <a:xfrm flipH="1">
              <a:off x="1119187" y="5603875"/>
              <a:ext cx="127000" cy="166688"/>
            </a:xfrm>
            <a:custGeom>
              <a:avLst/>
              <a:gdLst>
                <a:gd name="T0" fmla="*/ 8 w 45"/>
                <a:gd name="T1" fmla="*/ 0 h 59"/>
                <a:gd name="T2" fmla="*/ 5 w 45"/>
                <a:gd name="T3" fmla="*/ 2 h 59"/>
                <a:gd name="T4" fmla="*/ 1 w 45"/>
                <a:gd name="T5" fmla="*/ 10 h 59"/>
                <a:gd name="T6" fmla="*/ 0 w 45"/>
                <a:gd name="T7" fmla="*/ 13 h 59"/>
                <a:gd name="T8" fmla="*/ 22 w 45"/>
                <a:gd name="T9" fmla="*/ 55 h 59"/>
                <a:gd name="T10" fmla="*/ 26 w 45"/>
                <a:gd name="T11" fmla="*/ 59 h 59"/>
                <a:gd name="T12" fmla="*/ 6 w 45"/>
                <a:gd name="T13" fmla="*/ 23 h 59"/>
                <a:gd name="T14" fmla="*/ 10 w 45"/>
                <a:gd name="T15" fmla="*/ 28 h 59"/>
                <a:gd name="T16" fmla="*/ 35 w 45"/>
                <a:gd name="T17" fmla="*/ 50 h 59"/>
                <a:gd name="T18" fmla="*/ 33 w 45"/>
                <a:gd name="T19" fmla="*/ 47 h 59"/>
                <a:gd name="T20" fmla="*/ 6 w 45"/>
                <a:gd name="T21" fmla="*/ 12 h 59"/>
                <a:gd name="T22" fmla="*/ 6 w 45"/>
                <a:gd name="T23" fmla="*/ 12 h 59"/>
                <a:gd name="T24" fmla="*/ 16 w 45"/>
                <a:gd name="T25" fmla="*/ 22 h 59"/>
                <a:gd name="T26" fmla="*/ 27 w 45"/>
                <a:gd name="T27" fmla="*/ 31 h 59"/>
                <a:gd name="T28" fmla="*/ 27 w 45"/>
                <a:gd name="T29" fmla="*/ 30 h 59"/>
                <a:gd name="T30" fmla="*/ 8 w 45"/>
                <a:gd name="T31" fmla="*/ 8 h 59"/>
                <a:gd name="T32" fmla="*/ 9 w 45"/>
                <a:gd name="T33" fmla="*/ 8 h 59"/>
                <a:gd name="T34" fmla="*/ 43 w 45"/>
                <a:gd name="T35" fmla="*/ 34 h 59"/>
                <a:gd name="T36" fmla="*/ 44 w 45"/>
                <a:gd name="T37" fmla="*/ 33 h 59"/>
                <a:gd name="T38" fmla="*/ 13 w 45"/>
                <a:gd name="T39" fmla="*/ 5 h 59"/>
                <a:gd name="T40" fmla="*/ 13 w 45"/>
                <a:gd name="T41" fmla="*/ 5 h 59"/>
                <a:gd name="T42" fmla="*/ 43 w 45"/>
                <a:gd name="T43" fmla="*/ 21 h 59"/>
                <a:gd name="T44" fmla="*/ 44 w 45"/>
                <a:gd name="T45" fmla="*/ 21 h 59"/>
                <a:gd name="T46" fmla="*/ 33 w 45"/>
                <a:gd name="T47" fmla="*/ 12 h 59"/>
                <a:gd name="T48" fmla="*/ 33 w 45"/>
                <a:gd name="T49" fmla="*/ 12 h 59"/>
                <a:gd name="T50" fmla="*/ 31 w 45"/>
                <a:gd name="T51" fmla="*/ 11 h 59"/>
                <a:gd name="T52" fmla="*/ 31 w 45"/>
                <a:gd name="T53" fmla="*/ 11 h 59"/>
                <a:gd name="T54" fmla="*/ 31 w 45"/>
                <a:gd name="T55" fmla="*/ 11 h 59"/>
                <a:gd name="T56" fmla="*/ 29 w 45"/>
                <a:gd name="T57" fmla="*/ 10 h 59"/>
                <a:gd name="T58" fmla="*/ 8 w 45"/>
                <a:gd name="T59"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5" h="59">
                  <a:moveTo>
                    <a:pt x="8" y="0"/>
                  </a:moveTo>
                  <a:cubicBezTo>
                    <a:pt x="6" y="0"/>
                    <a:pt x="5" y="1"/>
                    <a:pt x="5" y="2"/>
                  </a:cubicBezTo>
                  <a:cubicBezTo>
                    <a:pt x="4" y="6"/>
                    <a:pt x="1" y="3"/>
                    <a:pt x="1" y="10"/>
                  </a:cubicBezTo>
                  <a:cubicBezTo>
                    <a:pt x="0" y="11"/>
                    <a:pt x="0" y="12"/>
                    <a:pt x="0" y="13"/>
                  </a:cubicBezTo>
                  <a:cubicBezTo>
                    <a:pt x="0" y="21"/>
                    <a:pt x="7" y="42"/>
                    <a:pt x="22" y="55"/>
                  </a:cubicBezTo>
                  <a:cubicBezTo>
                    <a:pt x="23" y="56"/>
                    <a:pt x="24" y="58"/>
                    <a:pt x="26" y="59"/>
                  </a:cubicBezTo>
                  <a:cubicBezTo>
                    <a:pt x="17" y="50"/>
                    <a:pt x="3" y="23"/>
                    <a:pt x="6" y="23"/>
                  </a:cubicBezTo>
                  <a:cubicBezTo>
                    <a:pt x="6" y="23"/>
                    <a:pt x="8" y="25"/>
                    <a:pt x="10" y="28"/>
                  </a:cubicBezTo>
                  <a:cubicBezTo>
                    <a:pt x="21" y="42"/>
                    <a:pt x="33" y="50"/>
                    <a:pt x="35" y="50"/>
                  </a:cubicBezTo>
                  <a:cubicBezTo>
                    <a:pt x="36" y="50"/>
                    <a:pt x="35" y="49"/>
                    <a:pt x="33" y="47"/>
                  </a:cubicBezTo>
                  <a:cubicBezTo>
                    <a:pt x="24" y="40"/>
                    <a:pt x="4" y="13"/>
                    <a:pt x="6" y="12"/>
                  </a:cubicBezTo>
                  <a:cubicBezTo>
                    <a:pt x="6" y="12"/>
                    <a:pt x="6" y="12"/>
                    <a:pt x="6" y="12"/>
                  </a:cubicBezTo>
                  <a:cubicBezTo>
                    <a:pt x="7" y="12"/>
                    <a:pt x="11" y="17"/>
                    <a:pt x="16" y="22"/>
                  </a:cubicBezTo>
                  <a:cubicBezTo>
                    <a:pt x="20" y="26"/>
                    <a:pt x="25" y="31"/>
                    <a:pt x="27" y="31"/>
                  </a:cubicBezTo>
                  <a:cubicBezTo>
                    <a:pt x="27" y="31"/>
                    <a:pt x="27" y="31"/>
                    <a:pt x="27" y="30"/>
                  </a:cubicBezTo>
                  <a:cubicBezTo>
                    <a:pt x="26" y="24"/>
                    <a:pt x="5" y="8"/>
                    <a:pt x="8" y="8"/>
                  </a:cubicBezTo>
                  <a:cubicBezTo>
                    <a:pt x="9" y="8"/>
                    <a:pt x="9" y="8"/>
                    <a:pt x="9" y="8"/>
                  </a:cubicBezTo>
                  <a:cubicBezTo>
                    <a:pt x="15" y="10"/>
                    <a:pt x="41" y="34"/>
                    <a:pt x="43" y="34"/>
                  </a:cubicBezTo>
                  <a:cubicBezTo>
                    <a:pt x="44" y="34"/>
                    <a:pt x="44" y="33"/>
                    <a:pt x="44" y="33"/>
                  </a:cubicBezTo>
                  <a:cubicBezTo>
                    <a:pt x="42" y="28"/>
                    <a:pt x="7" y="5"/>
                    <a:pt x="13" y="5"/>
                  </a:cubicBezTo>
                  <a:cubicBezTo>
                    <a:pt x="13" y="5"/>
                    <a:pt x="13" y="5"/>
                    <a:pt x="13" y="5"/>
                  </a:cubicBezTo>
                  <a:cubicBezTo>
                    <a:pt x="19" y="5"/>
                    <a:pt x="39" y="21"/>
                    <a:pt x="43" y="21"/>
                  </a:cubicBezTo>
                  <a:cubicBezTo>
                    <a:pt x="43" y="21"/>
                    <a:pt x="43" y="21"/>
                    <a:pt x="44" y="21"/>
                  </a:cubicBezTo>
                  <a:cubicBezTo>
                    <a:pt x="45" y="19"/>
                    <a:pt x="37" y="14"/>
                    <a:pt x="33" y="12"/>
                  </a:cubicBezTo>
                  <a:cubicBezTo>
                    <a:pt x="33" y="12"/>
                    <a:pt x="33" y="12"/>
                    <a:pt x="33" y="12"/>
                  </a:cubicBezTo>
                  <a:cubicBezTo>
                    <a:pt x="32" y="12"/>
                    <a:pt x="32" y="11"/>
                    <a:pt x="31" y="11"/>
                  </a:cubicBezTo>
                  <a:cubicBezTo>
                    <a:pt x="31" y="11"/>
                    <a:pt x="31" y="11"/>
                    <a:pt x="31" y="11"/>
                  </a:cubicBezTo>
                  <a:cubicBezTo>
                    <a:pt x="31" y="11"/>
                    <a:pt x="31" y="11"/>
                    <a:pt x="31" y="11"/>
                  </a:cubicBezTo>
                  <a:cubicBezTo>
                    <a:pt x="30" y="10"/>
                    <a:pt x="30" y="10"/>
                    <a:pt x="29" y="10"/>
                  </a:cubicBezTo>
                  <a:cubicBezTo>
                    <a:pt x="17" y="2"/>
                    <a:pt x="11" y="0"/>
                    <a:pt x="8"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0" name="Freeform 214">
              <a:extLst>
                <a:ext uri="{FF2B5EF4-FFF2-40B4-BE49-F238E27FC236}">
                  <a16:creationId xmlns="" xmlns:a16="http://schemas.microsoft.com/office/drawing/2014/main" id="{FAA28E05-50BD-42EB-AE7D-B4DDE321DA9F}"/>
                </a:ext>
              </a:extLst>
            </p:cNvPr>
            <p:cNvSpPr>
              <a:spLocks/>
            </p:cNvSpPr>
            <p:nvPr/>
          </p:nvSpPr>
          <p:spPr bwMode="auto">
            <a:xfrm flipH="1">
              <a:off x="873125" y="5834063"/>
              <a:ext cx="174625" cy="79375"/>
            </a:xfrm>
            <a:custGeom>
              <a:avLst/>
              <a:gdLst>
                <a:gd name="T0" fmla="*/ 53 w 62"/>
                <a:gd name="T1" fmla="*/ 0 h 28"/>
                <a:gd name="T2" fmla="*/ 45 w 62"/>
                <a:gd name="T3" fmla="*/ 1 h 28"/>
                <a:gd name="T4" fmla="*/ 45 w 62"/>
                <a:gd name="T5" fmla="*/ 1 h 28"/>
                <a:gd name="T6" fmla="*/ 45 w 62"/>
                <a:gd name="T7" fmla="*/ 1 h 28"/>
                <a:gd name="T8" fmla="*/ 45 w 62"/>
                <a:gd name="T9" fmla="*/ 1 h 28"/>
                <a:gd name="T10" fmla="*/ 36 w 62"/>
                <a:gd name="T11" fmla="*/ 4 h 28"/>
                <a:gd name="T12" fmla="*/ 25 w 62"/>
                <a:gd name="T13" fmla="*/ 8 h 28"/>
                <a:gd name="T14" fmla="*/ 19 w 62"/>
                <a:gd name="T15" fmla="*/ 11 h 28"/>
                <a:gd name="T16" fmla="*/ 0 w 62"/>
                <a:gd name="T17" fmla="*/ 20 h 28"/>
                <a:gd name="T18" fmla="*/ 20 w 62"/>
                <a:gd name="T19" fmla="*/ 27 h 28"/>
                <a:gd name="T20" fmla="*/ 30 w 62"/>
                <a:gd name="T21" fmla="*/ 28 h 28"/>
                <a:gd name="T22" fmla="*/ 41 w 62"/>
                <a:gd name="T23" fmla="*/ 27 h 28"/>
                <a:gd name="T24" fmla="*/ 61 w 62"/>
                <a:gd name="T25" fmla="*/ 14 h 28"/>
                <a:gd name="T26" fmla="*/ 61 w 62"/>
                <a:gd name="T27" fmla="*/ 12 h 28"/>
                <a:gd name="T28" fmla="*/ 56 w 62"/>
                <a:gd name="T29" fmla="*/ 16 h 28"/>
                <a:gd name="T30" fmla="*/ 28 w 62"/>
                <a:gd name="T31" fmla="*/ 25 h 28"/>
                <a:gd name="T32" fmla="*/ 21 w 62"/>
                <a:gd name="T33" fmla="*/ 24 h 28"/>
                <a:gd name="T34" fmla="*/ 45 w 62"/>
                <a:gd name="T35" fmla="*/ 15 h 28"/>
                <a:gd name="T36" fmla="*/ 48 w 62"/>
                <a:gd name="T37" fmla="*/ 12 h 28"/>
                <a:gd name="T38" fmla="*/ 38 w 62"/>
                <a:gd name="T39" fmla="*/ 14 h 28"/>
                <a:gd name="T40" fmla="*/ 17 w 62"/>
                <a:gd name="T41" fmla="*/ 18 h 28"/>
                <a:gd name="T42" fmla="*/ 15 w 62"/>
                <a:gd name="T43" fmla="*/ 18 h 28"/>
                <a:gd name="T44" fmla="*/ 49 w 62"/>
                <a:gd name="T45" fmla="*/ 4 h 28"/>
                <a:gd name="T46" fmla="*/ 53 w 62"/>
                <a:gd name="T4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2" h="28">
                  <a:moveTo>
                    <a:pt x="53" y="0"/>
                  </a:moveTo>
                  <a:cubicBezTo>
                    <a:pt x="51" y="0"/>
                    <a:pt x="49" y="0"/>
                    <a:pt x="45" y="1"/>
                  </a:cubicBezTo>
                  <a:cubicBezTo>
                    <a:pt x="45" y="1"/>
                    <a:pt x="45" y="1"/>
                    <a:pt x="45" y="1"/>
                  </a:cubicBezTo>
                  <a:cubicBezTo>
                    <a:pt x="45" y="1"/>
                    <a:pt x="45" y="1"/>
                    <a:pt x="45" y="1"/>
                  </a:cubicBezTo>
                  <a:cubicBezTo>
                    <a:pt x="45" y="1"/>
                    <a:pt x="45" y="1"/>
                    <a:pt x="45" y="1"/>
                  </a:cubicBezTo>
                  <a:cubicBezTo>
                    <a:pt x="42" y="2"/>
                    <a:pt x="39" y="3"/>
                    <a:pt x="36" y="4"/>
                  </a:cubicBezTo>
                  <a:cubicBezTo>
                    <a:pt x="33" y="6"/>
                    <a:pt x="29" y="7"/>
                    <a:pt x="25" y="8"/>
                  </a:cubicBezTo>
                  <a:cubicBezTo>
                    <a:pt x="23" y="9"/>
                    <a:pt x="21" y="10"/>
                    <a:pt x="19" y="11"/>
                  </a:cubicBezTo>
                  <a:cubicBezTo>
                    <a:pt x="8" y="14"/>
                    <a:pt x="0" y="17"/>
                    <a:pt x="0" y="20"/>
                  </a:cubicBezTo>
                  <a:cubicBezTo>
                    <a:pt x="0" y="22"/>
                    <a:pt x="6" y="24"/>
                    <a:pt x="20" y="27"/>
                  </a:cubicBezTo>
                  <a:cubicBezTo>
                    <a:pt x="23" y="27"/>
                    <a:pt x="26" y="28"/>
                    <a:pt x="30" y="28"/>
                  </a:cubicBezTo>
                  <a:cubicBezTo>
                    <a:pt x="34" y="28"/>
                    <a:pt x="37" y="27"/>
                    <a:pt x="41" y="27"/>
                  </a:cubicBezTo>
                  <a:cubicBezTo>
                    <a:pt x="41" y="27"/>
                    <a:pt x="56" y="22"/>
                    <a:pt x="61" y="14"/>
                  </a:cubicBezTo>
                  <a:cubicBezTo>
                    <a:pt x="61" y="14"/>
                    <a:pt x="62" y="12"/>
                    <a:pt x="61" y="12"/>
                  </a:cubicBezTo>
                  <a:cubicBezTo>
                    <a:pt x="60" y="12"/>
                    <a:pt x="59" y="13"/>
                    <a:pt x="56" y="16"/>
                  </a:cubicBezTo>
                  <a:cubicBezTo>
                    <a:pt x="50" y="20"/>
                    <a:pt x="40" y="25"/>
                    <a:pt x="28" y="25"/>
                  </a:cubicBezTo>
                  <a:cubicBezTo>
                    <a:pt x="26" y="25"/>
                    <a:pt x="24" y="25"/>
                    <a:pt x="21" y="24"/>
                  </a:cubicBezTo>
                  <a:cubicBezTo>
                    <a:pt x="7" y="21"/>
                    <a:pt x="33" y="20"/>
                    <a:pt x="45" y="15"/>
                  </a:cubicBezTo>
                  <a:cubicBezTo>
                    <a:pt x="51" y="13"/>
                    <a:pt x="51" y="12"/>
                    <a:pt x="48" y="12"/>
                  </a:cubicBezTo>
                  <a:cubicBezTo>
                    <a:pt x="46" y="12"/>
                    <a:pt x="42" y="13"/>
                    <a:pt x="38" y="14"/>
                  </a:cubicBezTo>
                  <a:cubicBezTo>
                    <a:pt x="31" y="16"/>
                    <a:pt x="21" y="18"/>
                    <a:pt x="17" y="18"/>
                  </a:cubicBezTo>
                  <a:cubicBezTo>
                    <a:pt x="16" y="18"/>
                    <a:pt x="16" y="18"/>
                    <a:pt x="15" y="18"/>
                  </a:cubicBezTo>
                  <a:cubicBezTo>
                    <a:pt x="11" y="17"/>
                    <a:pt x="40" y="10"/>
                    <a:pt x="49" y="4"/>
                  </a:cubicBezTo>
                  <a:cubicBezTo>
                    <a:pt x="54" y="1"/>
                    <a:pt x="55" y="0"/>
                    <a:pt x="53"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1" name="Freeform 215">
              <a:extLst>
                <a:ext uri="{FF2B5EF4-FFF2-40B4-BE49-F238E27FC236}">
                  <a16:creationId xmlns="" xmlns:a16="http://schemas.microsoft.com/office/drawing/2014/main" id="{504EB550-9BA4-4A54-8FF9-0239090B3A79}"/>
                </a:ext>
              </a:extLst>
            </p:cNvPr>
            <p:cNvSpPr>
              <a:spLocks/>
            </p:cNvSpPr>
            <p:nvPr/>
          </p:nvSpPr>
          <p:spPr bwMode="auto">
            <a:xfrm flipH="1">
              <a:off x="431800" y="5497513"/>
              <a:ext cx="88900" cy="147638"/>
            </a:xfrm>
            <a:custGeom>
              <a:avLst/>
              <a:gdLst>
                <a:gd name="T0" fmla="*/ 29 w 31"/>
                <a:gd name="T1" fmla="*/ 0 h 52"/>
                <a:gd name="T2" fmla="*/ 2 w 31"/>
                <a:gd name="T3" fmla="*/ 28 h 52"/>
                <a:gd name="T4" fmla="*/ 0 w 31"/>
                <a:gd name="T5" fmla="*/ 30 h 52"/>
                <a:gd name="T6" fmla="*/ 21 w 31"/>
                <a:gd name="T7" fmla="*/ 12 h 52"/>
                <a:gd name="T8" fmla="*/ 21 w 31"/>
                <a:gd name="T9" fmla="*/ 12 h 52"/>
                <a:gd name="T10" fmla="*/ 7 w 31"/>
                <a:gd name="T11" fmla="*/ 37 h 52"/>
                <a:gd name="T12" fmla="*/ 7 w 31"/>
                <a:gd name="T13" fmla="*/ 36 h 52"/>
                <a:gd name="T14" fmla="*/ 24 w 31"/>
                <a:gd name="T15" fmla="*/ 15 h 52"/>
                <a:gd name="T16" fmla="*/ 22 w 31"/>
                <a:gd name="T17" fmla="*/ 19 h 52"/>
                <a:gd name="T18" fmla="*/ 6 w 31"/>
                <a:gd name="T19" fmla="*/ 52 h 52"/>
                <a:gd name="T20" fmla="*/ 6 w 31"/>
                <a:gd name="T21" fmla="*/ 52 h 52"/>
                <a:gd name="T22" fmla="*/ 10 w 31"/>
                <a:gd name="T23" fmla="*/ 50 h 52"/>
                <a:gd name="T24" fmla="*/ 28 w 31"/>
                <a:gd name="T25" fmla="*/ 13 h 52"/>
                <a:gd name="T26" fmla="*/ 31 w 31"/>
                <a:gd name="T27" fmla="*/ 3 h 52"/>
                <a:gd name="T28" fmla="*/ 29 w 31"/>
                <a:gd name="T29"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1" h="52">
                  <a:moveTo>
                    <a:pt x="29" y="0"/>
                  </a:moveTo>
                  <a:cubicBezTo>
                    <a:pt x="26" y="0"/>
                    <a:pt x="18" y="7"/>
                    <a:pt x="2" y="28"/>
                  </a:cubicBezTo>
                  <a:cubicBezTo>
                    <a:pt x="2" y="28"/>
                    <a:pt x="1" y="29"/>
                    <a:pt x="0" y="30"/>
                  </a:cubicBezTo>
                  <a:cubicBezTo>
                    <a:pt x="7" y="26"/>
                    <a:pt x="18" y="12"/>
                    <a:pt x="21" y="12"/>
                  </a:cubicBezTo>
                  <a:cubicBezTo>
                    <a:pt x="21" y="12"/>
                    <a:pt x="21" y="12"/>
                    <a:pt x="21" y="12"/>
                  </a:cubicBezTo>
                  <a:cubicBezTo>
                    <a:pt x="21" y="17"/>
                    <a:pt x="4" y="37"/>
                    <a:pt x="7" y="37"/>
                  </a:cubicBezTo>
                  <a:cubicBezTo>
                    <a:pt x="7" y="37"/>
                    <a:pt x="7" y="37"/>
                    <a:pt x="7" y="36"/>
                  </a:cubicBezTo>
                  <a:cubicBezTo>
                    <a:pt x="12" y="34"/>
                    <a:pt x="23" y="15"/>
                    <a:pt x="24" y="15"/>
                  </a:cubicBezTo>
                  <a:cubicBezTo>
                    <a:pt x="24" y="15"/>
                    <a:pt x="24" y="16"/>
                    <a:pt x="22" y="19"/>
                  </a:cubicBezTo>
                  <a:cubicBezTo>
                    <a:pt x="16" y="32"/>
                    <a:pt x="2" y="52"/>
                    <a:pt x="6" y="52"/>
                  </a:cubicBezTo>
                  <a:cubicBezTo>
                    <a:pt x="6" y="52"/>
                    <a:pt x="6" y="52"/>
                    <a:pt x="6" y="52"/>
                  </a:cubicBezTo>
                  <a:cubicBezTo>
                    <a:pt x="8" y="52"/>
                    <a:pt x="9" y="51"/>
                    <a:pt x="10" y="50"/>
                  </a:cubicBezTo>
                  <a:cubicBezTo>
                    <a:pt x="17" y="36"/>
                    <a:pt x="22" y="23"/>
                    <a:pt x="28" y="13"/>
                  </a:cubicBezTo>
                  <a:cubicBezTo>
                    <a:pt x="30" y="11"/>
                    <a:pt x="31" y="6"/>
                    <a:pt x="31" y="3"/>
                  </a:cubicBezTo>
                  <a:cubicBezTo>
                    <a:pt x="31" y="2"/>
                    <a:pt x="30" y="0"/>
                    <a:pt x="29"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2" name="Freeform 216">
              <a:extLst>
                <a:ext uri="{FF2B5EF4-FFF2-40B4-BE49-F238E27FC236}">
                  <a16:creationId xmlns="" xmlns:a16="http://schemas.microsoft.com/office/drawing/2014/main" id="{8D5AB818-E5A2-454C-A675-7FA10E1896A8}"/>
                </a:ext>
              </a:extLst>
            </p:cNvPr>
            <p:cNvSpPr>
              <a:spLocks/>
            </p:cNvSpPr>
            <p:nvPr/>
          </p:nvSpPr>
          <p:spPr bwMode="auto">
            <a:xfrm flipH="1">
              <a:off x="600075" y="5287963"/>
              <a:ext cx="25400" cy="73025"/>
            </a:xfrm>
            <a:custGeom>
              <a:avLst/>
              <a:gdLst>
                <a:gd name="T0" fmla="*/ 9 w 9"/>
                <a:gd name="T1" fmla="*/ 0 h 26"/>
                <a:gd name="T2" fmla="*/ 0 w 9"/>
                <a:gd name="T3" fmla="*/ 26 h 26"/>
                <a:gd name="T4" fmla="*/ 9 w 9"/>
                <a:gd name="T5" fmla="*/ 0 h 26"/>
              </a:gdLst>
              <a:ahLst/>
              <a:cxnLst>
                <a:cxn ang="0">
                  <a:pos x="T0" y="T1"/>
                </a:cxn>
                <a:cxn ang="0">
                  <a:pos x="T2" y="T3"/>
                </a:cxn>
                <a:cxn ang="0">
                  <a:pos x="T4" y="T5"/>
                </a:cxn>
              </a:cxnLst>
              <a:rect l="0" t="0" r="r" b="b"/>
              <a:pathLst>
                <a:path w="9" h="26">
                  <a:moveTo>
                    <a:pt x="9" y="0"/>
                  </a:moveTo>
                  <a:cubicBezTo>
                    <a:pt x="7" y="4"/>
                    <a:pt x="4" y="18"/>
                    <a:pt x="0" y="26"/>
                  </a:cubicBezTo>
                  <a:cubicBezTo>
                    <a:pt x="6" y="17"/>
                    <a:pt x="7" y="4"/>
                    <a:pt x="9"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3" name="Freeform 217">
              <a:extLst>
                <a:ext uri="{FF2B5EF4-FFF2-40B4-BE49-F238E27FC236}">
                  <a16:creationId xmlns="" xmlns:a16="http://schemas.microsoft.com/office/drawing/2014/main" id="{683E0170-B25E-4FD8-B79D-1B1ED6BF74D9}"/>
                </a:ext>
              </a:extLst>
            </p:cNvPr>
            <p:cNvSpPr>
              <a:spLocks/>
            </p:cNvSpPr>
            <p:nvPr/>
          </p:nvSpPr>
          <p:spPr bwMode="auto">
            <a:xfrm flipH="1">
              <a:off x="593724" y="5278438"/>
              <a:ext cx="42863" cy="96838"/>
            </a:xfrm>
            <a:custGeom>
              <a:avLst/>
              <a:gdLst>
                <a:gd name="T0" fmla="*/ 8 w 15"/>
                <a:gd name="T1" fmla="*/ 0 h 34"/>
                <a:gd name="T2" fmla="*/ 9 w 15"/>
                <a:gd name="T3" fmla="*/ 3 h 34"/>
                <a:gd name="T4" fmla="*/ 0 w 15"/>
                <a:gd name="T5" fmla="*/ 34 h 34"/>
                <a:gd name="T6" fmla="*/ 4 w 15"/>
                <a:gd name="T7" fmla="*/ 29 h 34"/>
                <a:gd name="T8" fmla="*/ 13 w 15"/>
                <a:gd name="T9" fmla="*/ 3 h 34"/>
                <a:gd name="T10" fmla="*/ 15 w 15"/>
                <a:gd name="T11" fmla="*/ 1 h 34"/>
                <a:gd name="T12" fmla="*/ 8 w 15"/>
                <a:gd name="T13" fmla="*/ 0 h 34"/>
              </a:gdLst>
              <a:ahLst/>
              <a:cxnLst>
                <a:cxn ang="0">
                  <a:pos x="T0" y="T1"/>
                </a:cxn>
                <a:cxn ang="0">
                  <a:pos x="T2" y="T3"/>
                </a:cxn>
                <a:cxn ang="0">
                  <a:pos x="T4" y="T5"/>
                </a:cxn>
                <a:cxn ang="0">
                  <a:pos x="T6" y="T7"/>
                </a:cxn>
                <a:cxn ang="0">
                  <a:pos x="T8" y="T9"/>
                </a:cxn>
                <a:cxn ang="0">
                  <a:pos x="T10" y="T11"/>
                </a:cxn>
                <a:cxn ang="0">
                  <a:pos x="T12" y="T13"/>
                </a:cxn>
              </a:cxnLst>
              <a:rect l="0" t="0" r="r" b="b"/>
              <a:pathLst>
                <a:path w="15" h="34">
                  <a:moveTo>
                    <a:pt x="8" y="0"/>
                  </a:moveTo>
                  <a:cubicBezTo>
                    <a:pt x="8" y="0"/>
                    <a:pt x="9" y="1"/>
                    <a:pt x="9" y="3"/>
                  </a:cubicBezTo>
                  <a:cubicBezTo>
                    <a:pt x="9" y="9"/>
                    <a:pt x="3" y="25"/>
                    <a:pt x="0" y="34"/>
                  </a:cubicBezTo>
                  <a:cubicBezTo>
                    <a:pt x="1" y="33"/>
                    <a:pt x="3" y="31"/>
                    <a:pt x="4" y="29"/>
                  </a:cubicBezTo>
                  <a:cubicBezTo>
                    <a:pt x="8" y="21"/>
                    <a:pt x="11" y="7"/>
                    <a:pt x="13" y="3"/>
                  </a:cubicBezTo>
                  <a:cubicBezTo>
                    <a:pt x="14" y="2"/>
                    <a:pt x="14" y="1"/>
                    <a:pt x="15" y="1"/>
                  </a:cubicBezTo>
                  <a:cubicBezTo>
                    <a:pt x="8" y="0"/>
                    <a:pt x="8" y="0"/>
                    <a:pt x="8" y="0"/>
                  </a:cubicBezTo>
                </a:path>
              </a:pathLst>
            </a:custGeom>
            <a:solidFill>
              <a:srgbClr val="FFFC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4" name="Freeform 218">
              <a:extLst>
                <a:ext uri="{FF2B5EF4-FFF2-40B4-BE49-F238E27FC236}">
                  <a16:creationId xmlns="" xmlns:a16="http://schemas.microsoft.com/office/drawing/2014/main" id="{61B2276E-C450-450B-804B-8F162AD04542}"/>
                </a:ext>
              </a:extLst>
            </p:cNvPr>
            <p:cNvSpPr>
              <a:spLocks/>
            </p:cNvSpPr>
            <p:nvPr/>
          </p:nvSpPr>
          <p:spPr bwMode="auto">
            <a:xfrm flipH="1">
              <a:off x="593725" y="52816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5" name="Freeform 219">
              <a:extLst>
                <a:ext uri="{FF2B5EF4-FFF2-40B4-BE49-F238E27FC236}">
                  <a16:creationId xmlns="" xmlns:a16="http://schemas.microsoft.com/office/drawing/2014/main" id="{62AF3DB8-451C-4980-9F16-7E712D40C45E}"/>
                </a:ext>
              </a:extLst>
            </p:cNvPr>
            <p:cNvSpPr>
              <a:spLocks/>
            </p:cNvSpPr>
            <p:nvPr/>
          </p:nvSpPr>
          <p:spPr bwMode="auto">
            <a:xfrm flipH="1">
              <a:off x="593725" y="5281613"/>
              <a:ext cx="0" cy="0"/>
            </a:xfrm>
            <a:custGeom>
              <a:avLst/>
              <a:gdLst/>
              <a:ahLst/>
              <a:cxnLst>
                <a:cxn ang="0">
                  <a:pos x="0" y="0"/>
                </a:cxn>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path>
              </a:pathLst>
            </a:custGeom>
            <a:solidFill>
              <a:srgbClr val="FFFC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6" name="Freeform 220">
              <a:extLst>
                <a:ext uri="{FF2B5EF4-FFF2-40B4-BE49-F238E27FC236}">
                  <a16:creationId xmlns="" xmlns:a16="http://schemas.microsoft.com/office/drawing/2014/main" id="{BA38B1E2-196C-4FA0-ADE7-2BFF5D89FCB2}"/>
                </a:ext>
              </a:extLst>
            </p:cNvPr>
            <p:cNvSpPr>
              <a:spLocks/>
            </p:cNvSpPr>
            <p:nvPr/>
          </p:nvSpPr>
          <p:spPr bwMode="auto">
            <a:xfrm flipH="1">
              <a:off x="571499" y="5284788"/>
              <a:ext cx="11113" cy="68263"/>
            </a:xfrm>
            <a:custGeom>
              <a:avLst/>
              <a:gdLst>
                <a:gd name="T0" fmla="*/ 2 w 4"/>
                <a:gd name="T1" fmla="*/ 0 h 24"/>
                <a:gd name="T2" fmla="*/ 0 w 4"/>
                <a:gd name="T3" fmla="*/ 24 h 24"/>
                <a:gd name="T4" fmla="*/ 2 w 4"/>
                <a:gd name="T5" fmla="*/ 0 h 24"/>
                <a:gd name="T6" fmla="*/ 2 w 4"/>
                <a:gd name="T7" fmla="*/ 0 h 24"/>
              </a:gdLst>
              <a:ahLst/>
              <a:cxnLst>
                <a:cxn ang="0">
                  <a:pos x="T0" y="T1"/>
                </a:cxn>
                <a:cxn ang="0">
                  <a:pos x="T2" y="T3"/>
                </a:cxn>
                <a:cxn ang="0">
                  <a:pos x="T4" y="T5"/>
                </a:cxn>
                <a:cxn ang="0">
                  <a:pos x="T6" y="T7"/>
                </a:cxn>
              </a:cxnLst>
              <a:rect l="0" t="0" r="r" b="b"/>
              <a:pathLst>
                <a:path w="4" h="24">
                  <a:moveTo>
                    <a:pt x="2" y="0"/>
                  </a:moveTo>
                  <a:cubicBezTo>
                    <a:pt x="0" y="3"/>
                    <a:pt x="3" y="18"/>
                    <a:pt x="0" y="24"/>
                  </a:cubicBezTo>
                  <a:cubicBezTo>
                    <a:pt x="4" y="17"/>
                    <a:pt x="0" y="3"/>
                    <a:pt x="2" y="0"/>
                  </a:cubicBezTo>
                  <a:cubicBezTo>
                    <a:pt x="2" y="0"/>
                    <a:pt x="2" y="0"/>
                    <a:pt x="2"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7" name="Freeform 221">
              <a:extLst>
                <a:ext uri="{FF2B5EF4-FFF2-40B4-BE49-F238E27FC236}">
                  <a16:creationId xmlns="" xmlns:a16="http://schemas.microsoft.com/office/drawing/2014/main" id="{1DD8622B-AC53-4082-AA4E-41D5AA89E60A}"/>
                </a:ext>
              </a:extLst>
            </p:cNvPr>
            <p:cNvSpPr>
              <a:spLocks/>
            </p:cNvSpPr>
            <p:nvPr/>
          </p:nvSpPr>
          <p:spPr bwMode="auto">
            <a:xfrm flipH="1">
              <a:off x="574675" y="5281613"/>
              <a:ext cx="19050" cy="71438"/>
            </a:xfrm>
            <a:custGeom>
              <a:avLst/>
              <a:gdLst>
                <a:gd name="T0" fmla="*/ 0 w 7"/>
                <a:gd name="T1" fmla="*/ 0 h 25"/>
                <a:gd name="T2" fmla="*/ 3 w 7"/>
                <a:gd name="T3" fmla="*/ 13 h 25"/>
                <a:gd name="T4" fmla="*/ 3 w 7"/>
                <a:gd name="T5" fmla="*/ 20 h 25"/>
                <a:gd name="T6" fmla="*/ 4 w 7"/>
                <a:gd name="T7" fmla="*/ 25 h 25"/>
                <a:gd name="T8" fmla="*/ 4 w 7"/>
                <a:gd name="T9" fmla="*/ 25 h 25"/>
                <a:gd name="T10" fmla="*/ 6 w 7"/>
                <a:gd name="T11" fmla="*/ 1 h 25"/>
                <a:gd name="T12" fmla="*/ 0 w 7"/>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7" h="25">
                  <a:moveTo>
                    <a:pt x="0" y="0"/>
                  </a:moveTo>
                  <a:cubicBezTo>
                    <a:pt x="3" y="2"/>
                    <a:pt x="3" y="7"/>
                    <a:pt x="3" y="13"/>
                  </a:cubicBezTo>
                  <a:cubicBezTo>
                    <a:pt x="3" y="15"/>
                    <a:pt x="3" y="18"/>
                    <a:pt x="3" y="20"/>
                  </a:cubicBezTo>
                  <a:cubicBezTo>
                    <a:pt x="3" y="22"/>
                    <a:pt x="3" y="24"/>
                    <a:pt x="4" y="25"/>
                  </a:cubicBezTo>
                  <a:cubicBezTo>
                    <a:pt x="4" y="25"/>
                    <a:pt x="4" y="25"/>
                    <a:pt x="4" y="25"/>
                  </a:cubicBezTo>
                  <a:cubicBezTo>
                    <a:pt x="7" y="19"/>
                    <a:pt x="4" y="4"/>
                    <a:pt x="6" y="1"/>
                  </a:cubicBezTo>
                  <a:cubicBezTo>
                    <a:pt x="0" y="0"/>
                    <a:pt x="0" y="0"/>
                    <a:pt x="0" y="0"/>
                  </a:cubicBezTo>
                </a:path>
              </a:pathLst>
            </a:custGeom>
            <a:solidFill>
              <a:srgbClr val="FFFC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8" name="Freeform 222">
              <a:extLst>
                <a:ext uri="{FF2B5EF4-FFF2-40B4-BE49-F238E27FC236}">
                  <a16:creationId xmlns="" xmlns:a16="http://schemas.microsoft.com/office/drawing/2014/main" id="{DAEA518D-328A-423E-897F-1EBF89CD2C4C}"/>
                </a:ext>
              </a:extLst>
            </p:cNvPr>
            <p:cNvSpPr>
              <a:spLocks/>
            </p:cNvSpPr>
            <p:nvPr/>
          </p:nvSpPr>
          <p:spPr bwMode="auto">
            <a:xfrm flipH="1">
              <a:off x="571500" y="5284788"/>
              <a:ext cx="6350" cy="3175"/>
            </a:xfrm>
            <a:custGeom>
              <a:avLst/>
              <a:gdLst>
                <a:gd name="T0" fmla="*/ 0 w 2"/>
                <a:gd name="T1" fmla="*/ 0 h 1"/>
                <a:gd name="T2" fmla="*/ 0 w 2"/>
                <a:gd name="T3" fmla="*/ 0 h 1"/>
                <a:gd name="T4" fmla="*/ 0 w 2"/>
                <a:gd name="T5" fmla="*/ 0 h 1"/>
                <a:gd name="T6" fmla="*/ 2 w 2"/>
                <a:gd name="T7" fmla="*/ 1 h 1"/>
                <a:gd name="T8" fmla="*/ 0 w 2"/>
                <a:gd name="T9" fmla="*/ 0 h 1"/>
              </a:gdLst>
              <a:ahLst/>
              <a:cxnLst>
                <a:cxn ang="0">
                  <a:pos x="T0" y="T1"/>
                </a:cxn>
                <a:cxn ang="0">
                  <a:pos x="T2" y="T3"/>
                </a:cxn>
                <a:cxn ang="0">
                  <a:pos x="T4" y="T5"/>
                </a:cxn>
                <a:cxn ang="0">
                  <a:pos x="T6" y="T7"/>
                </a:cxn>
                <a:cxn ang="0">
                  <a:pos x="T8" y="T9"/>
                </a:cxn>
              </a:cxnLst>
              <a:rect l="0" t="0" r="r" b="b"/>
              <a:pathLst>
                <a:path w="2" h="1">
                  <a:moveTo>
                    <a:pt x="0" y="0"/>
                  </a:moveTo>
                  <a:cubicBezTo>
                    <a:pt x="0" y="0"/>
                    <a:pt x="0" y="0"/>
                    <a:pt x="0" y="0"/>
                  </a:cubicBezTo>
                  <a:cubicBezTo>
                    <a:pt x="0" y="0"/>
                    <a:pt x="0" y="0"/>
                    <a:pt x="0" y="0"/>
                  </a:cubicBezTo>
                  <a:cubicBezTo>
                    <a:pt x="2" y="1"/>
                    <a:pt x="2" y="1"/>
                    <a:pt x="2" y="1"/>
                  </a:cubicBezTo>
                  <a:cubicBezTo>
                    <a:pt x="1" y="0"/>
                    <a:pt x="1" y="0"/>
                    <a:pt x="0"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9" name="Freeform 223">
              <a:extLst>
                <a:ext uri="{FF2B5EF4-FFF2-40B4-BE49-F238E27FC236}">
                  <a16:creationId xmlns="" xmlns:a16="http://schemas.microsoft.com/office/drawing/2014/main" id="{A643BC8E-7DE8-41AB-A1E1-EFFD547E8157}"/>
                </a:ext>
              </a:extLst>
            </p:cNvPr>
            <p:cNvSpPr>
              <a:spLocks/>
            </p:cNvSpPr>
            <p:nvPr/>
          </p:nvSpPr>
          <p:spPr bwMode="auto">
            <a:xfrm flipH="1">
              <a:off x="571500" y="5284788"/>
              <a:ext cx="6350" cy="3175"/>
            </a:xfrm>
            <a:custGeom>
              <a:avLst/>
              <a:gdLst>
                <a:gd name="T0" fmla="*/ 0 w 2"/>
                <a:gd name="T1" fmla="*/ 0 h 1"/>
                <a:gd name="T2" fmla="*/ 0 w 2"/>
                <a:gd name="T3" fmla="*/ 0 h 1"/>
                <a:gd name="T4" fmla="*/ 0 w 2"/>
                <a:gd name="T5" fmla="*/ 0 h 1"/>
                <a:gd name="T6" fmla="*/ 2 w 2"/>
                <a:gd name="T7" fmla="*/ 1 h 1"/>
                <a:gd name="T8" fmla="*/ 2 w 2"/>
                <a:gd name="T9" fmla="*/ 1 h 1"/>
                <a:gd name="T10" fmla="*/ 0 w 2"/>
                <a:gd name="T11" fmla="*/ 0 h 1"/>
              </a:gdLst>
              <a:ahLst/>
              <a:cxnLst>
                <a:cxn ang="0">
                  <a:pos x="T0" y="T1"/>
                </a:cxn>
                <a:cxn ang="0">
                  <a:pos x="T2" y="T3"/>
                </a:cxn>
                <a:cxn ang="0">
                  <a:pos x="T4" y="T5"/>
                </a:cxn>
                <a:cxn ang="0">
                  <a:pos x="T6" y="T7"/>
                </a:cxn>
                <a:cxn ang="0">
                  <a:pos x="T8" y="T9"/>
                </a:cxn>
                <a:cxn ang="0">
                  <a:pos x="T10" y="T11"/>
                </a:cxn>
              </a:cxnLst>
              <a:rect l="0" t="0" r="r" b="b"/>
              <a:pathLst>
                <a:path w="2" h="1">
                  <a:moveTo>
                    <a:pt x="0" y="0"/>
                  </a:moveTo>
                  <a:cubicBezTo>
                    <a:pt x="0" y="0"/>
                    <a:pt x="0" y="0"/>
                    <a:pt x="0" y="0"/>
                  </a:cubicBezTo>
                  <a:cubicBezTo>
                    <a:pt x="0" y="0"/>
                    <a:pt x="0" y="0"/>
                    <a:pt x="0" y="0"/>
                  </a:cubicBezTo>
                  <a:cubicBezTo>
                    <a:pt x="1" y="0"/>
                    <a:pt x="1" y="0"/>
                    <a:pt x="2" y="1"/>
                  </a:cubicBezTo>
                  <a:cubicBezTo>
                    <a:pt x="2" y="1"/>
                    <a:pt x="2" y="1"/>
                    <a:pt x="2" y="1"/>
                  </a:cubicBezTo>
                  <a:cubicBezTo>
                    <a:pt x="1" y="0"/>
                    <a:pt x="1" y="0"/>
                    <a:pt x="0" y="0"/>
                  </a:cubicBezTo>
                </a:path>
              </a:pathLst>
            </a:custGeom>
            <a:solidFill>
              <a:srgbClr val="FFFC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 name="Freeform 224">
              <a:extLst>
                <a:ext uri="{FF2B5EF4-FFF2-40B4-BE49-F238E27FC236}">
                  <a16:creationId xmlns="" xmlns:a16="http://schemas.microsoft.com/office/drawing/2014/main" id="{A45EFF56-8578-4A46-AD92-0476138DF725}"/>
                </a:ext>
              </a:extLst>
            </p:cNvPr>
            <p:cNvSpPr>
              <a:spLocks/>
            </p:cNvSpPr>
            <p:nvPr/>
          </p:nvSpPr>
          <p:spPr bwMode="auto">
            <a:xfrm flipH="1">
              <a:off x="696912" y="5287963"/>
              <a:ext cx="15875" cy="30163"/>
            </a:xfrm>
            <a:custGeom>
              <a:avLst/>
              <a:gdLst>
                <a:gd name="T0" fmla="*/ 6 w 6"/>
                <a:gd name="T1" fmla="*/ 0 h 11"/>
                <a:gd name="T2" fmla="*/ 0 w 6"/>
                <a:gd name="T3" fmla="*/ 11 h 11"/>
                <a:gd name="T4" fmla="*/ 6 w 6"/>
                <a:gd name="T5" fmla="*/ 0 h 11"/>
              </a:gdLst>
              <a:ahLst/>
              <a:cxnLst>
                <a:cxn ang="0">
                  <a:pos x="T0" y="T1"/>
                </a:cxn>
                <a:cxn ang="0">
                  <a:pos x="T2" y="T3"/>
                </a:cxn>
                <a:cxn ang="0">
                  <a:pos x="T4" y="T5"/>
                </a:cxn>
              </a:cxnLst>
              <a:rect l="0" t="0" r="r" b="b"/>
              <a:pathLst>
                <a:path w="6" h="11">
                  <a:moveTo>
                    <a:pt x="6" y="0"/>
                  </a:moveTo>
                  <a:cubicBezTo>
                    <a:pt x="4" y="3"/>
                    <a:pt x="2" y="7"/>
                    <a:pt x="0" y="11"/>
                  </a:cubicBezTo>
                  <a:cubicBezTo>
                    <a:pt x="2" y="7"/>
                    <a:pt x="4" y="3"/>
                    <a:pt x="6"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1" name="Freeform 225">
              <a:extLst>
                <a:ext uri="{FF2B5EF4-FFF2-40B4-BE49-F238E27FC236}">
                  <a16:creationId xmlns="" xmlns:a16="http://schemas.microsoft.com/office/drawing/2014/main" id="{AC561B88-5789-498C-9EC5-8CEE7BAD439C}"/>
                </a:ext>
              </a:extLst>
            </p:cNvPr>
            <p:cNvSpPr>
              <a:spLocks/>
            </p:cNvSpPr>
            <p:nvPr/>
          </p:nvSpPr>
          <p:spPr bwMode="auto">
            <a:xfrm flipH="1">
              <a:off x="679449" y="5273675"/>
              <a:ext cx="39688" cy="73025"/>
            </a:xfrm>
            <a:custGeom>
              <a:avLst/>
              <a:gdLst>
                <a:gd name="T0" fmla="*/ 14 w 14"/>
                <a:gd name="T1" fmla="*/ 0 h 26"/>
                <a:gd name="T2" fmla="*/ 8 w 14"/>
                <a:gd name="T3" fmla="*/ 2 h 26"/>
                <a:gd name="T4" fmla="*/ 8 w 14"/>
                <a:gd name="T5" fmla="*/ 5 h 26"/>
                <a:gd name="T6" fmla="*/ 2 w 14"/>
                <a:gd name="T7" fmla="*/ 16 h 26"/>
                <a:gd name="T8" fmla="*/ 1 w 14"/>
                <a:gd name="T9" fmla="*/ 26 h 26"/>
                <a:gd name="T10" fmla="*/ 14 w 14"/>
                <a:gd name="T11" fmla="*/ 0 h 26"/>
              </a:gdLst>
              <a:ahLst/>
              <a:cxnLst>
                <a:cxn ang="0">
                  <a:pos x="T0" y="T1"/>
                </a:cxn>
                <a:cxn ang="0">
                  <a:pos x="T2" y="T3"/>
                </a:cxn>
                <a:cxn ang="0">
                  <a:pos x="T4" y="T5"/>
                </a:cxn>
                <a:cxn ang="0">
                  <a:pos x="T6" y="T7"/>
                </a:cxn>
                <a:cxn ang="0">
                  <a:pos x="T8" y="T9"/>
                </a:cxn>
                <a:cxn ang="0">
                  <a:pos x="T10" y="T11"/>
                </a:cxn>
              </a:cxnLst>
              <a:rect l="0" t="0" r="r" b="b"/>
              <a:pathLst>
                <a:path w="14" h="26">
                  <a:moveTo>
                    <a:pt x="14" y="0"/>
                  </a:moveTo>
                  <a:cubicBezTo>
                    <a:pt x="8" y="2"/>
                    <a:pt x="8" y="2"/>
                    <a:pt x="8" y="2"/>
                  </a:cubicBezTo>
                  <a:cubicBezTo>
                    <a:pt x="9" y="2"/>
                    <a:pt x="8" y="3"/>
                    <a:pt x="8" y="5"/>
                  </a:cubicBezTo>
                  <a:cubicBezTo>
                    <a:pt x="6" y="8"/>
                    <a:pt x="4" y="12"/>
                    <a:pt x="2" y="16"/>
                  </a:cubicBezTo>
                  <a:cubicBezTo>
                    <a:pt x="1" y="20"/>
                    <a:pt x="0" y="24"/>
                    <a:pt x="1" y="26"/>
                  </a:cubicBezTo>
                  <a:cubicBezTo>
                    <a:pt x="3" y="20"/>
                    <a:pt x="6" y="11"/>
                    <a:pt x="14" y="0"/>
                  </a:cubicBezTo>
                </a:path>
              </a:pathLst>
            </a:custGeom>
            <a:solidFill>
              <a:srgbClr val="FFFC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2" name="Freeform 226">
              <a:extLst>
                <a:ext uri="{FF2B5EF4-FFF2-40B4-BE49-F238E27FC236}">
                  <a16:creationId xmlns="" xmlns:a16="http://schemas.microsoft.com/office/drawing/2014/main" id="{41DE8711-9E6C-4E2A-968C-9885BE61C0EF}"/>
                </a:ext>
              </a:extLst>
            </p:cNvPr>
            <p:cNvSpPr>
              <a:spLocks/>
            </p:cNvSpPr>
            <p:nvPr/>
          </p:nvSpPr>
          <p:spPr bwMode="auto">
            <a:xfrm flipH="1">
              <a:off x="1147762" y="5597525"/>
              <a:ext cx="655638" cy="649288"/>
            </a:xfrm>
            <a:custGeom>
              <a:avLst/>
              <a:gdLst>
                <a:gd name="T0" fmla="*/ 202 w 231"/>
                <a:gd name="T1" fmla="*/ 160 h 228"/>
                <a:gd name="T2" fmla="*/ 186 w 231"/>
                <a:gd name="T3" fmla="*/ 160 h 228"/>
                <a:gd name="T4" fmla="*/ 121 w 231"/>
                <a:gd name="T5" fmla="*/ 118 h 228"/>
                <a:gd name="T6" fmla="*/ 167 w 231"/>
                <a:gd name="T7" fmla="*/ 166 h 228"/>
                <a:gd name="T8" fmla="*/ 166 w 231"/>
                <a:gd name="T9" fmla="*/ 196 h 228"/>
                <a:gd name="T10" fmla="*/ 147 w 231"/>
                <a:gd name="T11" fmla="*/ 222 h 228"/>
                <a:gd name="T12" fmla="*/ 113 w 231"/>
                <a:gd name="T13" fmla="*/ 212 h 228"/>
                <a:gd name="T14" fmla="*/ 112 w 231"/>
                <a:gd name="T15" fmla="*/ 211 h 228"/>
                <a:gd name="T16" fmla="*/ 112 w 231"/>
                <a:gd name="T17" fmla="*/ 211 h 228"/>
                <a:gd name="T18" fmla="*/ 100 w 231"/>
                <a:gd name="T19" fmla="*/ 146 h 228"/>
                <a:gd name="T20" fmla="*/ 92 w 231"/>
                <a:gd name="T21" fmla="*/ 142 h 228"/>
                <a:gd name="T22" fmla="*/ 63 w 231"/>
                <a:gd name="T23" fmla="*/ 171 h 228"/>
                <a:gd name="T24" fmla="*/ 43 w 231"/>
                <a:gd name="T25" fmla="*/ 176 h 228"/>
                <a:gd name="T26" fmla="*/ 6 w 231"/>
                <a:gd name="T27" fmla="*/ 153 h 228"/>
                <a:gd name="T28" fmla="*/ 19 w 231"/>
                <a:gd name="T29" fmla="*/ 115 h 228"/>
                <a:gd name="T30" fmla="*/ 25 w 231"/>
                <a:gd name="T31" fmla="*/ 109 h 228"/>
                <a:gd name="T32" fmla="*/ 100 w 231"/>
                <a:gd name="T33" fmla="*/ 106 h 228"/>
                <a:gd name="T34" fmla="*/ 67 w 231"/>
                <a:gd name="T35" fmla="*/ 93 h 228"/>
                <a:gd name="T36" fmla="*/ 40 w 231"/>
                <a:gd name="T37" fmla="*/ 80 h 228"/>
                <a:gd name="T38" fmla="*/ 37 w 231"/>
                <a:gd name="T39" fmla="*/ 78 h 228"/>
                <a:gd name="T40" fmla="*/ 26 w 231"/>
                <a:gd name="T41" fmla="*/ 63 h 228"/>
                <a:gd name="T42" fmla="*/ 25 w 231"/>
                <a:gd name="T43" fmla="*/ 32 h 228"/>
                <a:gd name="T44" fmla="*/ 55 w 231"/>
                <a:gd name="T45" fmla="*/ 19 h 228"/>
                <a:gd name="T46" fmla="*/ 64 w 231"/>
                <a:gd name="T47" fmla="*/ 21 h 228"/>
                <a:gd name="T48" fmla="*/ 102 w 231"/>
                <a:gd name="T49" fmla="*/ 49 h 228"/>
                <a:gd name="T50" fmla="*/ 112 w 231"/>
                <a:gd name="T51" fmla="*/ 90 h 228"/>
                <a:gd name="T52" fmla="*/ 123 w 231"/>
                <a:gd name="T53" fmla="*/ 32 h 228"/>
                <a:gd name="T54" fmla="*/ 140 w 231"/>
                <a:gd name="T55" fmla="*/ 10 h 228"/>
                <a:gd name="T56" fmla="*/ 169 w 231"/>
                <a:gd name="T57" fmla="*/ 3 h 228"/>
                <a:gd name="T58" fmla="*/ 188 w 231"/>
                <a:gd name="T59" fmla="*/ 30 h 228"/>
                <a:gd name="T60" fmla="*/ 188 w 231"/>
                <a:gd name="T61" fmla="*/ 40 h 228"/>
                <a:gd name="T62" fmla="*/ 184 w 231"/>
                <a:gd name="T63" fmla="*/ 62 h 228"/>
                <a:gd name="T64" fmla="*/ 182 w 231"/>
                <a:gd name="T65" fmla="*/ 67 h 228"/>
                <a:gd name="T66" fmla="*/ 166 w 231"/>
                <a:gd name="T67" fmla="*/ 83 h 228"/>
                <a:gd name="T68" fmla="*/ 127 w 231"/>
                <a:gd name="T69" fmla="*/ 102 h 228"/>
                <a:gd name="T70" fmla="*/ 126 w 231"/>
                <a:gd name="T71" fmla="*/ 102 h 228"/>
                <a:gd name="T72" fmla="*/ 178 w 231"/>
                <a:gd name="T73" fmla="*/ 88 h 228"/>
                <a:gd name="T74" fmla="*/ 185 w 231"/>
                <a:gd name="T75" fmla="*/ 89 h 228"/>
                <a:gd name="T76" fmla="*/ 187 w 231"/>
                <a:gd name="T77" fmla="*/ 89 h 228"/>
                <a:gd name="T78" fmla="*/ 203 w 231"/>
                <a:gd name="T79" fmla="*/ 96 h 228"/>
                <a:gd name="T80" fmla="*/ 207 w 231"/>
                <a:gd name="T81" fmla="*/ 99 h 228"/>
                <a:gd name="T82" fmla="*/ 221 w 231"/>
                <a:gd name="T83" fmla="*/ 114 h 228"/>
                <a:gd name="T84" fmla="*/ 225 w 231"/>
                <a:gd name="T85" fmla="*/ 146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31" h="228">
                  <a:moveTo>
                    <a:pt x="225" y="146"/>
                  </a:moveTo>
                  <a:cubicBezTo>
                    <a:pt x="225" y="150"/>
                    <a:pt x="215" y="157"/>
                    <a:pt x="202" y="160"/>
                  </a:cubicBezTo>
                  <a:cubicBezTo>
                    <a:pt x="201" y="160"/>
                    <a:pt x="200" y="160"/>
                    <a:pt x="198" y="160"/>
                  </a:cubicBezTo>
                  <a:cubicBezTo>
                    <a:pt x="195" y="161"/>
                    <a:pt x="191" y="161"/>
                    <a:pt x="186" y="160"/>
                  </a:cubicBezTo>
                  <a:cubicBezTo>
                    <a:pt x="165" y="158"/>
                    <a:pt x="152" y="141"/>
                    <a:pt x="142" y="132"/>
                  </a:cubicBezTo>
                  <a:cubicBezTo>
                    <a:pt x="135" y="125"/>
                    <a:pt x="125" y="120"/>
                    <a:pt x="121" y="118"/>
                  </a:cubicBezTo>
                  <a:cubicBezTo>
                    <a:pt x="126" y="125"/>
                    <a:pt x="140" y="131"/>
                    <a:pt x="156" y="148"/>
                  </a:cubicBezTo>
                  <a:cubicBezTo>
                    <a:pt x="162" y="154"/>
                    <a:pt x="165" y="160"/>
                    <a:pt x="167" y="166"/>
                  </a:cubicBezTo>
                  <a:cubicBezTo>
                    <a:pt x="170" y="176"/>
                    <a:pt x="169" y="186"/>
                    <a:pt x="167" y="194"/>
                  </a:cubicBezTo>
                  <a:cubicBezTo>
                    <a:pt x="167" y="195"/>
                    <a:pt x="167" y="195"/>
                    <a:pt x="166" y="196"/>
                  </a:cubicBezTo>
                  <a:cubicBezTo>
                    <a:pt x="166" y="199"/>
                    <a:pt x="165" y="202"/>
                    <a:pt x="164" y="204"/>
                  </a:cubicBezTo>
                  <a:cubicBezTo>
                    <a:pt x="159" y="220"/>
                    <a:pt x="151" y="223"/>
                    <a:pt x="147" y="222"/>
                  </a:cubicBezTo>
                  <a:cubicBezTo>
                    <a:pt x="143" y="221"/>
                    <a:pt x="143" y="224"/>
                    <a:pt x="139" y="226"/>
                  </a:cubicBezTo>
                  <a:cubicBezTo>
                    <a:pt x="136" y="228"/>
                    <a:pt x="123" y="223"/>
                    <a:pt x="113" y="212"/>
                  </a:cubicBezTo>
                  <a:cubicBezTo>
                    <a:pt x="113" y="212"/>
                    <a:pt x="113" y="212"/>
                    <a:pt x="113" y="212"/>
                  </a:cubicBezTo>
                  <a:cubicBezTo>
                    <a:pt x="113" y="212"/>
                    <a:pt x="112" y="211"/>
                    <a:pt x="112" y="211"/>
                  </a:cubicBezTo>
                  <a:cubicBezTo>
                    <a:pt x="112" y="211"/>
                    <a:pt x="112" y="211"/>
                    <a:pt x="112" y="211"/>
                  </a:cubicBezTo>
                  <a:cubicBezTo>
                    <a:pt x="112" y="211"/>
                    <a:pt x="112" y="211"/>
                    <a:pt x="112" y="211"/>
                  </a:cubicBezTo>
                  <a:cubicBezTo>
                    <a:pt x="110" y="208"/>
                    <a:pt x="108" y="205"/>
                    <a:pt x="106" y="202"/>
                  </a:cubicBezTo>
                  <a:cubicBezTo>
                    <a:pt x="97" y="183"/>
                    <a:pt x="93" y="158"/>
                    <a:pt x="100" y="146"/>
                  </a:cubicBezTo>
                  <a:cubicBezTo>
                    <a:pt x="104" y="137"/>
                    <a:pt x="102" y="133"/>
                    <a:pt x="105" y="127"/>
                  </a:cubicBezTo>
                  <a:cubicBezTo>
                    <a:pt x="102" y="131"/>
                    <a:pt x="97" y="137"/>
                    <a:pt x="92" y="142"/>
                  </a:cubicBezTo>
                  <a:cubicBezTo>
                    <a:pt x="85" y="150"/>
                    <a:pt x="77" y="163"/>
                    <a:pt x="63" y="171"/>
                  </a:cubicBezTo>
                  <a:cubicBezTo>
                    <a:pt x="63" y="171"/>
                    <a:pt x="63" y="171"/>
                    <a:pt x="63" y="171"/>
                  </a:cubicBezTo>
                  <a:cubicBezTo>
                    <a:pt x="60" y="172"/>
                    <a:pt x="57" y="174"/>
                    <a:pt x="53" y="175"/>
                  </a:cubicBezTo>
                  <a:cubicBezTo>
                    <a:pt x="50" y="176"/>
                    <a:pt x="46" y="176"/>
                    <a:pt x="43" y="176"/>
                  </a:cubicBezTo>
                  <a:cubicBezTo>
                    <a:pt x="26" y="176"/>
                    <a:pt x="9" y="166"/>
                    <a:pt x="8" y="162"/>
                  </a:cubicBezTo>
                  <a:cubicBezTo>
                    <a:pt x="7" y="158"/>
                    <a:pt x="9" y="155"/>
                    <a:pt x="6" y="153"/>
                  </a:cubicBezTo>
                  <a:cubicBezTo>
                    <a:pt x="3" y="151"/>
                    <a:pt x="0" y="144"/>
                    <a:pt x="8" y="129"/>
                  </a:cubicBezTo>
                  <a:cubicBezTo>
                    <a:pt x="11" y="125"/>
                    <a:pt x="15" y="119"/>
                    <a:pt x="19" y="115"/>
                  </a:cubicBezTo>
                  <a:cubicBezTo>
                    <a:pt x="19" y="114"/>
                    <a:pt x="19" y="114"/>
                    <a:pt x="19" y="114"/>
                  </a:cubicBezTo>
                  <a:cubicBezTo>
                    <a:pt x="21" y="112"/>
                    <a:pt x="23" y="111"/>
                    <a:pt x="25" y="109"/>
                  </a:cubicBezTo>
                  <a:cubicBezTo>
                    <a:pt x="33" y="102"/>
                    <a:pt x="43" y="98"/>
                    <a:pt x="57" y="99"/>
                  </a:cubicBezTo>
                  <a:cubicBezTo>
                    <a:pt x="79" y="100"/>
                    <a:pt x="91" y="106"/>
                    <a:pt x="100" y="106"/>
                  </a:cubicBezTo>
                  <a:cubicBezTo>
                    <a:pt x="96" y="103"/>
                    <a:pt x="88" y="98"/>
                    <a:pt x="80" y="96"/>
                  </a:cubicBezTo>
                  <a:cubicBezTo>
                    <a:pt x="76" y="95"/>
                    <a:pt x="72" y="94"/>
                    <a:pt x="67" y="93"/>
                  </a:cubicBezTo>
                  <a:cubicBezTo>
                    <a:pt x="67" y="93"/>
                    <a:pt x="67" y="93"/>
                    <a:pt x="67" y="93"/>
                  </a:cubicBezTo>
                  <a:cubicBezTo>
                    <a:pt x="58" y="90"/>
                    <a:pt x="48" y="87"/>
                    <a:pt x="40" y="80"/>
                  </a:cubicBezTo>
                  <a:cubicBezTo>
                    <a:pt x="40" y="80"/>
                    <a:pt x="40" y="80"/>
                    <a:pt x="40" y="80"/>
                  </a:cubicBezTo>
                  <a:cubicBezTo>
                    <a:pt x="39" y="79"/>
                    <a:pt x="38" y="78"/>
                    <a:pt x="37" y="78"/>
                  </a:cubicBezTo>
                  <a:cubicBezTo>
                    <a:pt x="35" y="76"/>
                    <a:pt x="34" y="74"/>
                    <a:pt x="32" y="72"/>
                  </a:cubicBezTo>
                  <a:cubicBezTo>
                    <a:pt x="30" y="69"/>
                    <a:pt x="28" y="66"/>
                    <a:pt x="26" y="63"/>
                  </a:cubicBezTo>
                  <a:cubicBezTo>
                    <a:pt x="26" y="62"/>
                    <a:pt x="26" y="62"/>
                    <a:pt x="26" y="62"/>
                  </a:cubicBezTo>
                  <a:cubicBezTo>
                    <a:pt x="20" y="48"/>
                    <a:pt x="21" y="34"/>
                    <a:pt x="25" y="32"/>
                  </a:cubicBezTo>
                  <a:cubicBezTo>
                    <a:pt x="28" y="29"/>
                    <a:pt x="31" y="30"/>
                    <a:pt x="32" y="26"/>
                  </a:cubicBezTo>
                  <a:cubicBezTo>
                    <a:pt x="33" y="22"/>
                    <a:pt x="38" y="17"/>
                    <a:pt x="55" y="19"/>
                  </a:cubicBezTo>
                  <a:cubicBezTo>
                    <a:pt x="58" y="19"/>
                    <a:pt x="60" y="20"/>
                    <a:pt x="63" y="20"/>
                  </a:cubicBezTo>
                  <a:cubicBezTo>
                    <a:pt x="64" y="21"/>
                    <a:pt x="64" y="21"/>
                    <a:pt x="64" y="21"/>
                  </a:cubicBezTo>
                  <a:cubicBezTo>
                    <a:pt x="78" y="23"/>
                    <a:pt x="94" y="30"/>
                    <a:pt x="102" y="49"/>
                  </a:cubicBezTo>
                  <a:cubicBezTo>
                    <a:pt x="102" y="49"/>
                    <a:pt x="102" y="49"/>
                    <a:pt x="102" y="49"/>
                  </a:cubicBezTo>
                  <a:cubicBezTo>
                    <a:pt x="102" y="51"/>
                    <a:pt x="102" y="51"/>
                    <a:pt x="102" y="51"/>
                  </a:cubicBezTo>
                  <a:cubicBezTo>
                    <a:pt x="109" y="69"/>
                    <a:pt x="110" y="82"/>
                    <a:pt x="112" y="90"/>
                  </a:cubicBezTo>
                  <a:cubicBezTo>
                    <a:pt x="114" y="85"/>
                    <a:pt x="117" y="77"/>
                    <a:pt x="117" y="69"/>
                  </a:cubicBezTo>
                  <a:cubicBezTo>
                    <a:pt x="118" y="60"/>
                    <a:pt x="118" y="45"/>
                    <a:pt x="123" y="32"/>
                  </a:cubicBezTo>
                  <a:cubicBezTo>
                    <a:pt x="125" y="27"/>
                    <a:pt x="127" y="22"/>
                    <a:pt x="131" y="18"/>
                  </a:cubicBezTo>
                  <a:cubicBezTo>
                    <a:pt x="134" y="15"/>
                    <a:pt x="137" y="12"/>
                    <a:pt x="140" y="10"/>
                  </a:cubicBezTo>
                  <a:cubicBezTo>
                    <a:pt x="140" y="10"/>
                    <a:pt x="140" y="10"/>
                    <a:pt x="140" y="10"/>
                  </a:cubicBezTo>
                  <a:cubicBezTo>
                    <a:pt x="152" y="1"/>
                    <a:pt x="166" y="0"/>
                    <a:pt x="169" y="3"/>
                  </a:cubicBezTo>
                  <a:cubicBezTo>
                    <a:pt x="172" y="6"/>
                    <a:pt x="172" y="9"/>
                    <a:pt x="176" y="9"/>
                  </a:cubicBezTo>
                  <a:cubicBezTo>
                    <a:pt x="180" y="9"/>
                    <a:pt x="186" y="13"/>
                    <a:pt x="188" y="30"/>
                  </a:cubicBezTo>
                  <a:cubicBezTo>
                    <a:pt x="188" y="33"/>
                    <a:pt x="188" y="36"/>
                    <a:pt x="188" y="40"/>
                  </a:cubicBezTo>
                  <a:cubicBezTo>
                    <a:pt x="188" y="40"/>
                    <a:pt x="188" y="40"/>
                    <a:pt x="188" y="40"/>
                  </a:cubicBezTo>
                  <a:cubicBezTo>
                    <a:pt x="188" y="47"/>
                    <a:pt x="187" y="55"/>
                    <a:pt x="184" y="62"/>
                  </a:cubicBezTo>
                  <a:cubicBezTo>
                    <a:pt x="184" y="62"/>
                    <a:pt x="184" y="62"/>
                    <a:pt x="184" y="62"/>
                  </a:cubicBezTo>
                  <a:cubicBezTo>
                    <a:pt x="184" y="62"/>
                    <a:pt x="184" y="62"/>
                    <a:pt x="184" y="62"/>
                  </a:cubicBezTo>
                  <a:cubicBezTo>
                    <a:pt x="183" y="64"/>
                    <a:pt x="183" y="65"/>
                    <a:pt x="182" y="67"/>
                  </a:cubicBezTo>
                  <a:cubicBezTo>
                    <a:pt x="182" y="67"/>
                    <a:pt x="182" y="67"/>
                    <a:pt x="182" y="67"/>
                  </a:cubicBezTo>
                  <a:cubicBezTo>
                    <a:pt x="178" y="73"/>
                    <a:pt x="173" y="78"/>
                    <a:pt x="166" y="83"/>
                  </a:cubicBezTo>
                  <a:cubicBezTo>
                    <a:pt x="149" y="93"/>
                    <a:pt x="136" y="96"/>
                    <a:pt x="128" y="101"/>
                  </a:cubicBezTo>
                  <a:cubicBezTo>
                    <a:pt x="128" y="101"/>
                    <a:pt x="127" y="101"/>
                    <a:pt x="127" y="102"/>
                  </a:cubicBezTo>
                  <a:cubicBezTo>
                    <a:pt x="126" y="102"/>
                    <a:pt x="126" y="102"/>
                    <a:pt x="126" y="102"/>
                  </a:cubicBezTo>
                  <a:cubicBezTo>
                    <a:pt x="126" y="102"/>
                    <a:pt x="126" y="102"/>
                    <a:pt x="126" y="102"/>
                  </a:cubicBezTo>
                  <a:cubicBezTo>
                    <a:pt x="135" y="101"/>
                    <a:pt x="147" y="93"/>
                    <a:pt x="169" y="89"/>
                  </a:cubicBezTo>
                  <a:cubicBezTo>
                    <a:pt x="172" y="88"/>
                    <a:pt x="175" y="88"/>
                    <a:pt x="178" y="88"/>
                  </a:cubicBezTo>
                  <a:cubicBezTo>
                    <a:pt x="178" y="88"/>
                    <a:pt x="179" y="88"/>
                    <a:pt x="179" y="88"/>
                  </a:cubicBezTo>
                  <a:cubicBezTo>
                    <a:pt x="181" y="88"/>
                    <a:pt x="183" y="88"/>
                    <a:pt x="185" y="89"/>
                  </a:cubicBezTo>
                  <a:cubicBezTo>
                    <a:pt x="186" y="89"/>
                    <a:pt x="186" y="89"/>
                    <a:pt x="187" y="89"/>
                  </a:cubicBezTo>
                  <a:cubicBezTo>
                    <a:pt x="187" y="89"/>
                    <a:pt x="187" y="89"/>
                    <a:pt x="187" y="89"/>
                  </a:cubicBezTo>
                  <a:cubicBezTo>
                    <a:pt x="188" y="89"/>
                    <a:pt x="189" y="90"/>
                    <a:pt x="189" y="90"/>
                  </a:cubicBezTo>
                  <a:cubicBezTo>
                    <a:pt x="194" y="91"/>
                    <a:pt x="199" y="93"/>
                    <a:pt x="203" y="96"/>
                  </a:cubicBezTo>
                  <a:cubicBezTo>
                    <a:pt x="203" y="96"/>
                    <a:pt x="203" y="96"/>
                    <a:pt x="203" y="96"/>
                  </a:cubicBezTo>
                  <a:cubicBezTo>
                    <a:pt x="204" y="97"/>
                    <a:pt x="206" y="98"/>
                    <a:pt x="207" y="99"/>
                  </a:cubicBezTo>
                  <a:cubicBezTo>
                    <a:pt x="207" y="99"/>
                    <a:pt x="207" y="99"/>
                    <a:pt x="207" y="99"/>
                  </a:cubicBezTo>
                  <a:cubicBezTo>
                    <a:pt x="213" y="104"/>
                    <a:pt x="217" y="109"/>
                    <a:pt x="221" y="114"/>
                  </a:cubicBezTo>
                  <a:cubicBezTo>
                    <a:pt x="231" y="127"/>
                    <a:pt x="229" y="134"/>
                    <a:pt x="226" y="137"/>
                  </a:cubicBezTo>
                  <a:cubicBezTo>
                    <a:pt x="223" y="140"/>
                    <a:pt x="225" y="142"/>
                    <a:pt x="225" y="146"/>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3" name="Rectangle 227">
              <a:extLst>
                <a:ext uri="{FF2B5EF4-FFF2-40B4-BE49-F238E27FC236}">
                  <a16:creationId xmlns="" xmlns:a16="http://schemas.microsoft.com/office/drawing/2014/main" id="{FC4F91E0-2ED0-4E52-8BD8-1923637ED50B}"/>
                </a:ext>
              </a:extLst>
            </p:cNvPr>
            <p:cNvSpPr>
              <a:spLocks noChangeArrowheads="1"/>
            </p:cNvSpPr>
            <p:nvPr/>
          </p:nvSpPr>
          <p:spPr bwMode="auto">
            <a:xfrm flipH="1">
              <a:off x="1279524" y="5773738"/>
              <a:ext cx="1588" cy="1588"/>
            </a:xfrm>
            <a:prstGeom prst="rect">
              <a:avLst/>
            </a:prstGeom>
            <a:solidFill>
              <a:srgbClr val="FDEFF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4" name="Rectangle 228">
              <a:extLst>
                <a:ext uri="{FF2B5EF4-FFF2-40B4-BE49-F238E27FC236}">
                  <a16:creationId xmlns="" xmlns:a16="http://schemas.microsoft.com/office/drawing/2014/main" id="{11E1ACED-82A5-46BD-AF23-2E766FDEF41D}"/>
                </a:ext>
              </a:extLst>
            </p:cNvPr>
            <p:cNvSpPr>
              <a:spLocks noChangeArrowheads="1"/>
            </p:cNvSpPr>
            <p:nvPr/>
          </p:nvSpPr>
          <p:spPr bwMode="auto">
            <a:xfrm flipH="1">
              <a:off x="1279524" y="5773738"/>
              <a:ext cx="1588" cy="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5" name="Freeform 229">
              <a:extLst>
                <a:ext uri="{FF2B5EF4-FFF2-40B4-BE49-F238E27FC236}">
                  <a16:creationId xmlns="" xmlns:a16="http://schemas.microsoft.com/office/drawing/2014/main" id="{91A3379D-6A7B-41A9-AAC8-69D9FC5D4121}"/>
                </a:ext>
              </a:extLst>
            </p:cNvPr>
            <p:cNvSpPr>
              <a:spLocks noEditPoints="1"/>
            </p:cNvSpPr>
            <p:nvPr/>
          </p:nvSpPr>
          <p:spPr bwMode="auto">
            <a:xfrm flipH="1">
              <a:off x="1227137" y="5819775"/>
              <a:ext cx="471488" cy="50800"/>
            </a:xfrm>
            <a:custGeom>
              <a:avLst/>
              <a:gdLst>
                <a:gd name="T0" fmla="*/ 148 w 166"/>
                <a:gd name="T1" fmla="*/ 11 h 18"/>
                <a:gd name="T2" fmla="*/ 148 w 166"/>
                <a:gd name="T3" fmla="*/ 11 h 18"/>
                <a:gd name="T4" fmla="*/ 150 w 166"/>
                <a:gd name="T5" fmla="*/ 11 h 18"/>
                <a:gd name="T6" fmla="*/ 150 w 166"/>
                <a:gd name="T7" fmla="*/ 11 h 18"/>
                <a:gd name="T8" fmla="*/ 152 w 166"/>
                <a:gd name="T9" fmla="*/ 12 h 18"/>
                <a:gd name="T10" fmla="*/ 166 w 166"/>
                <a:gd name="T11" fmla="*/ 18 h 18"/>
                <a:gd name="T12" fmla="*/ 166 w 166"/>
                <a:gd name="T13" fmla="*/ 18 h 18"/>
                <a:gd name="T14" fmla="*/ 166 w 166"/>
                <a:gd name="T15" fmla="*/ 18 h 18"/>
                <a:gd name="T16" fmla="*/ 166 w 166"/>
                <a:gd name="T17" fmla="*/ 18 h 18"/>
                <a:gd name="T18" fmla="*/ 152 w 166"/>
                <a:gd name="T19" fmla="*/ 12 h 18"/>
                <a:gd name="T20" fmla="*/ 150 w 166"/>
                <a:gd name="T21" fmla="*/ 11 h 18"/>
                <a:gd name="T22" fmla="*/ 150 w 166"/>
                <a:gd name="T23" fmla="*/ 11 h 18"/>
                <a:gd name="T24" fmla="*/ 148 w 166"/>
                <a:gd name="T25" fmla="*/ 11 h 18"/>
                <a:gd name="T26" fmla="*/ 148 w 166"/>
                <a:gd name="T27" fmla="*/ 11 h 18"/>
                <a:gd name="T28" fmla="*/ 0 w 166"/>
                <a:gd name="T29" fmla="*/ 0 h 18"/>
                <a:gd name="T30" fmla="*/ 3 w 166"/>
                <a:gd name="T31" fmla="*/ 2 h 18"/>
                <a:gd name="T32" fmla="*/ 0 w 166"/>
                <a:gd name="T3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6" h="18">
                  <a:moveTo>
                    <a:pt x="148" y="11"/>
                  </a:moveTo>
                  <a:cubicBezTo>
                    <a:pt x="148" y="11"/>
                    <a:pt x="148" y="11"/>
                    <a:pt x="148" y="11"/>
                  </a:cubicBezTo>
                  <a:cubicBezTo>
                    <a:pt x="149" y="11"/>
                    <a:pt x="149" y="11"/>
                    <a:pt x="150" y="11"/>
                  </a:cubicBezTo>
                  <a:cubicBezTo>
                    <a:pt x="150" y="11"/>
                    <a:pt x="150" y="11"/>
                    <a:pt x="150" y="11"/>
                  </a:cubicBezTo>
                  <a:cubicBezTo>
                    <a:pt x="151" y="11"/>
                    <a:pt x="152" y="12"/>
                    <a:pt x="152" y="12"/>
                  </a:cubicBezTo>
                  <a:cubicBezTo>
                    <a:pt x="157" y="13"/>
                    <a:pt x="162" y="15"/>
                    <a:pt x="166" y="18"/>
                  </a:cubicBezTo>
                  <a:cubicBezTo>
                    <a:pt x="166" y="18"/>
                    <a:pt x="166" y="18"/>
                    <a:pt x="166" y="18"/>
                  </a:cubicBezTo>
                  <a:cubicBezTo>
                    <a:pt x="166" y="18"/>
                    <a:pt x="166" y="18"/>
                    <a:pt x="166" y="18"/>
                  </a:cubicBezTo>
                  <a:cubicBezTo>
                    <a:pt x="166" y="18"/>
                    <a:pt x="166" y="18"/>
                    <a:pt x="166" y="18"/>
                  </a:cubicBezTo>
                  <a:cubicBezTo>
                    <a:pt x="162" y="15"/>
                    <a:pt x="157" y="13"/>
                    <a:pt x="152" y="12"/>
                  </a:cubicBezTo>
                  <a:cubicBezTo>
                    <a:pt x="152" y="12"/>
                    <a:pt x="151" y="11"/>
                    <a:pt x="150" y="11"/>
                  </a:cubicBezTo>
                  <a:cubicBezTo>
                    <a:pt x="150" y="11"/>
                    <a:pt x="150" y="11"/>
                    <a:pt x="150" y="11"/>
                  </a:cubicBezTo>
                  <a:cubicBezTo>
                    <a:pt x="149" y="11"/>
                    <a:pt x="149" y="11"/>
                    <a:pt x="148" y="11"/>
                  </a:cubicBezTo>
                  <a:cubicBezTo>
                    <a:pt x="148" y="11"/>
                    <a:pt x="148" y="11"/>
                    <a:pt x="148" y="11"/>
                  </a:cubicBezTo>
                  <a:moveTo>
                    <a:pt x="0" y="0"/>
                  </a:moveTo>
                  <a:cubicBezTo>
                    <a:pt x="1" y="0"/>
                    <a:pt x="2" y="1"/>
                    <a:pt x="3" y="2"/>
                  </a:cubicBezTo>
                  <a:cubicBezTo>
                    <a:pt x="2" y="1"/>
                    <a:pt x="1" y="0"/>
                    <a:pt x="0" y="0"/>
                  </a:cubicBezTo>
                </a:path>
              </a:pathLst>
            </a:custGeom>
            <a:solidFill>
              <a:srgbClr val="B78B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6" name="Freeform 230">
              <a:extLst>
                <a:ext uri="{FF2B5EF4-FFF2-40B4-BE49-F238E27FC236}">
                  <a16:creationId xmlns="" xmlns:a16="http://schemas.microsoft.com/office/drawing/2014/main" id="{5D6F4594-4572-417A-9E33-49CFB7C12BE3}"/>
                </a:ext>
              </a:extLst>
            </p:cNvPr>
            <p:cNvSpPr>
              <a:spLocks/>
            </p:cNvSpPr>
            <p:nvPr/>
          </p:nvSpPr>
          <p:spPr bwMode="auto">
            <a:xfrm flipH="1">
              <a:off x="1227137" y="5651500"/>
              <a:ext cx="504825" cy="546100"/>
            </a:xfrm>
            <a:custGeom>
              <a:avLst/>
              <a:gdLst>
                <a:gd name="T0" fmla="*/ 98 w 178"/>
                <a:gd name="T1" fmla="*/ 13 h 192"/>
                <a:gd name="T2" fmla="*/ 87 w 178"/>
                <a:gd name="T3" fmla="*/ 71 h 192"/>
                <a:gd name="T4" fmla="*/ 77 w 178"/>
                <a:gd name="T5" fmla="*/ 32 h 192"/>
                <a:gd name="T6" fmla="*/ 77 w 178"/>
                <a:gd name="T7" fmla="*/ 30 h 192"/>
                <a:gd name="T8" fmla="*/ 67 w 178"/>
                <a:gd name="T9" fmla="*/ 22 h 192"/>
                <a:gd name="T10" fmla="*/ 61 w 178"/>
                <a:gd name="T11" fmla="*/ 29 h 192"/>
                <a:gd name="T12" fmla="*/ 75 w 178"/>
                <a:gd name="T13" fmla="*/ 66 h 192"/>
                <a:gd name="T14" fmla="*/ 71 w 178"/>
                <a:gd name="T15" fmla="*/ 68 h 192"/>
                <a:gd name="T16" fmla="*/ 65 w 178"/>
                <a:gd name="T17" fmla="*/ 69 h 192"/>
                <a:gd name="T18" fmla="*/ 20 w 178"/>
                <a:gd name="T19" fmla="*/ 43 h 192"/>
                <a:gd name="T20" fmla="*/ 18 w 178"/>
                <a:gd name="T21" fmla="*/ 61 h 192"/>
                <a:gd name="T22" fmla="*/ 12 w 178"/>
                <a:gd name="T23" fmla="*/ 59 h 192"/>
                <a:gd name="T24" fmla="*/ 15 w 178"/>
                <a:gd name="T25" fmla="*/ 61 h 192"/>
                <a:gd name="T26" fmla="*/ 55 w 178"/>
                <a:gd name="T27" fmla="*/ 77 h 192"/>
                <a:gd name="T28" fmla="*/ 75 w 178"/>
                <a:gd name="T29" fmla="*/ 87 h 192"/>
                <a:gd name="T30" fmla="*/ 32 w 178"/>
                <a:gd name="T31" fmla="*/ 80 h 192"/>
                <a:gd name="T32" fmla="*/ 34 w 178"/>
                <a:gd name="T33" fmla="*/ 85 h 192"/>
                <a:gd name="T34" fmla="*/ 14 w 178"/>
                <a:gd name="T35" fmla="*/ 107 h 192"/>
                <a:gd name="T36" fmla="*/ 42 w 178"/>
                <a:gd name="T37" fmla="*/ 111 h 192"/>
                <a:gd name="T38" fmla="*/ 43 w 178"/>
                <a:gd name="T39" fmla="*/ 122 h 192"/>
                <a:gd name="T40" fmla="*/ 72 w 178"/>
                <a:gd name="T41" fmla="*/ 110 h 192"/>
                <a:gd name="T42" fmla="*/ 80 w 178"/>
                <a:gd name="T43" fmla="*/ 108 h 192"/>
                <a:gd name="T44" fmla="*/ 75 w 178"/>
                <a:gd name="T45" fmla="*/ 127 h 192"/>
                <a:gd name="T46" fmla="*/ 87 w 178"/>
                <a:gd name="T47" fmla="*/ 192 h 192"/>
                <a:gd name="T48" fmla="*/ 85 w 178"/>
                <a:gd name="T49" fmla="*/ 124 h 192"/>
                <a:gd name="T50" fmla="*/ 94 w 178"/>
                <a:gd name="T51" fmla="*/ 125 h 192"/>
                <a:gd name="T52" fmla="*/ 100 w 178"/>
                <a:gd name="T53" fmla="*/ 114 h 192"/>
                <a:gd name="T54" fmla="*/ 117 w 178"/>
                <a:gd name="T55" fmla="*/ 122 h 192"/>
                <a:gd name="T56" fmla="*/ 96 w 178"/>
                <a:gd name="T57" fmla="*/ 99 h 192"/>
                <a:gd name="T58" fmla="*/ 117 w 178"/>
                <a:gd name="T59" fmla="*/ 113 h 192"/>
                <a:gd name="T60" fmla="*/ 173 w 178"/>
                <a:gd name="T61" fmla="*/ 141 h 192"/>
                <a:gd name="T62" fmla="*/ 137 w 178"/>
                <a:gd name="T63" fmla="*/ 117 h 192"/>
                <a:gd name="T64" fmla="*/ 119 w 178"/>
                <a:gd name="T65" fmla="*/ 105 h 192"/>
                <a:gd name="T66" fmla="*/ 143 w 178"/>
                <a:gd name="T67" fmla="*/ 105 h 192"/>
                <a:gd name="T68" fmla="*/ 163 w 178"/>
                <a:gd name="T69" fmla="*/ 92 h 192"/>
                <a:gd name="T70" fmla="*/ 117 w 178"/>
                <a:gd name="T71" fmla="*/ 88 h 192"/>
                <a:gd name="T72" fmla="*/ 178 w 178"/>
                <a:gd name="T73" fmla="*/ 77 h 192"/>
                <a:gd name="T74" fmla="*/ 162 w 178"/>
                <a:gd name="T75" fmla="*/ 70 h 192"/>
                <a:gd name="T76" fmla="*/ 154 w 178"/>
                <a:gd name="T77" fmla="*/ 69 h 192"/>
                <a:gd name="T78" fmla="*/ 153 w 178"/>
                <a:gd name="T79" fmla="*/ 69 h 192"/>
                <a:gd name="T80" fmla="*/ 101 w 178"/>
                <a:gd name="T81" fmla="*/ 83 h 192"/>
                <a:gd name="T82" fmla="*/ 101 w 178"/>
                <a:gd name="T83" fmla="*/ 83 h 192"/>
                <a:gd name="T84" fmla="*/ 157 w 178"/>
                <a:gd name="T85" fmla="*/ 48 h 192"/>
                <a:gd name="T86" fmla="*/ 159 w 178"/>
                <a:gd name="T87" fmla="*/ 43 h 192"/>
                <a:gd name="T88" fmla="*/ 122 w 178"/>
                <a:gd name="T89" fmla="*/ 69 h 192"/>
                <a:gd name="T90" fmla="*/ 145 w 178"/>
                <a:gd name="T91" fmla="*/ 34 h 192"/>
                <a:gd name="T92" fmla="*/ 112 w 178"/>
                <a:gd name="T93" fmla="*/ 59 h 192"/>
                <a:gd name="T94" fmla="*/ 100 w 178"/>
                <a:gd name="T95" fmla="*/ 50 h 192"/>
                <a:gd name="T96" fmla="*/ 97 w 178"/>
                <a:gd name="T97" fmla="*/ 40 h 192"/>
                <a:gd name="T98" fmla="*/ 114 w 178"/>
                <a:gd name="T99" fmla="*/ 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78" h="192">
                  <a:moveTo>
                    <a:pt x="114" y="0"/>
                  </a:moveTo>
                  <a:cubicBezTo>
                    <a:pt x="111" y="0"/>
                    <a:pt x="104" y="4"/>
                    <a:pt x="98" y="13"/>
                  </a:cubicBezTo>
                  <a:cubicBezTo>
                    <a:pt x="98" y="13"/>
                    <a:pt x="98" y="13"/>
                    <a:pt x="98" y="13"/>
                  </a:cubicBezTo>
                  <a:cubicBezTo>
                    <a:pt x="93" y="26"/>
                    <a:pt x="93" y="41"/>
                    <a:pt x="92" y="50"/>
                  </a:cubicBezTo>
                  <a:cubicBezTo>
                    <a:pt x="92" y="58"/>
                    <a:pt x="90" y="65"/>
                    <a:pt x="88" y="70"/>
                  </a:cubicBezTo>
                  <a:cubicBezTo>
                    <a:pt x="87" y="70"/>
                    <a:pt x="87" y="71"/>
                    <a:pt x="87" y="71"/>
                  </a:cubicBezTo>
                  <a:cubicBezTo>
                    <a:pt x="87" y="71"/>
                    <a:pt x="87" y="70"/>
                    <a:pt x="87" y="69"/>
                  </a:cubicBezTo>
                  <a:cubicBezTo>
                    <a:pt x="86" y="68"/>
                    <a:pt x="86" y="66"/>
                    <a:pt x="86" y="65"/>
                  </a:cubicBezTo>
                  <a:cubicBezTo>
                    <a:pt x="84" y="57"/>
                    <a:pt x="83" y="46"/>
                    <a:pt x="77" y="32"/>
                  </a:cubicBezTo>
                  <a:cubicBezTo>
                    <a:pt x="77" y="30"/>
                    <a:pt x="77" y="30"/>
                    <a:pt x="77" y="30"/>
                  </a:cubicBezTo>
                  <a:cubicBezTo>
                    <a:pt x="77" y="30"/>
                    <a:pt x="77" y="30"/>
                    <a:pt x="77" y="30"/>
                  </a:cubicBezTo>
                  <a:cubicBezTo>
                    <a:pt x="77" y="30"/>
                    <a:pt x="77" y="30"/>
                    <a:pt x="77" y="30"/>
                  </a:cubicBezTo>
                  <a:cubicBezTo>
                    <a:pt x="76" y="29"/>
                    <a:pt x="71" y="20"/>
                    <a:pt x="64" y="17"/>
                  </a:cubicBezTo>
                  <a:cubicBezTo>
                    <a:pt x="62" y="16"/>
                    <a:pt x="61" y="16"/>
                    <a:pt x="60" y="16"/>
                  </a:cubicBezTo>
                  <a:cubicBezTo>
                    <a:pt x="60" y="16"/>
                    <a:pt x="64" y="19"/>
                    <a:pt x="67" y="22"/>
                  </a:cubicBezTo>
                  <a:cubicBezTo>
                    <a:pt x="71" y="26"/>
                    <a:pt x="80" y="45"/>
                    <a:pt x="80" y="56"/>
                  </a:cubicBezTo>
                  <a:cubicBezTo>
                    <a:pt x="80" y="57"/>
                    <a:pt x="80" y="58"/>
                    <a:pt x="80" y="58"/>
                  </a:cubicBezTo>
                  <a:cubicBezTo>
                    <a:pt x="78" y="58"/>
                    <a:pt x="70" y="32"/>
                    <a:pt x="61" y="29"/>
                  </a:cubicBezTo>
                  <a:cubicBezTo>
                    <a:pt x="66" y="36"/>
                    <a:pt x="68" y="37"/>
                    <a:pt x="71" y="49"/>
                  </a:cubicBezTo>
                  <a:cubicBezTo>
                    <a:pt x="75" y="60"/>
                    <a:pt x="76" y="64"/>
                    <a:pt x="75" y="66"/>
                  </a:cubicBezTo>
                  <a:cubicBezTo>
                    <a:pt x="75" y="66"/>
                    <a:pt x="75" y="66"/>
                    <a:pt x="75" y="66"/>
                  </a:cubicBezTo>
                  <a:cubicBezTo>
                    <a:pt x="74" y="66"/>
                    <a:pt x="66" y="36"/>
                    <a:pt x="50" y="33"/>
                  </a:cubicBezTo>
                  <a:cubicBezTo>
                    <a:pt x="63" y="44"/>
                    <a:pt x="69" y="57"/>
                    <a:pt x="72" y="66"/>
                  </a:cubicBezTo>
                  <a:cubicBezTo>
                    <a:pt x="72" y="68"/>
                    <a:pt x="72" y="68"/>
                    <a:pt x="71" y="68"/>
                  </a:cubicBezTo>
                  <a:cubicBezTo>
                    <a:pt x="67" y="68"/>
                    <a:pt x="52" y="56"/>
                    <a:pt x="46" y="49"/>
                  </a:cubicBezTo>
                  <a:cubicBezTo>
                    <a:pt x="45" y="47"/>
                    <a:pt x="45" y="47"/>
                    <a:pt x="44" y="47"/>
                  </a:cubicBezTo>
                  <a:cubicBezTo>
                    <a:pt x="43" y="47"/>
                    <a:pt x="51" y="62"/>
                    <a:pt x="65" y="69"/>
                  </a:cubicBezTo>
                  <a:cubicBezTo>
                    <a:pt x="71" y="72"/>
                    <a:pt x="71" y="74"/>
                    <a:pt x="68" y="74"/>
                  </a:cubicBezTo>
                  <a:cubicBezTo>
                    <a:pt x="62" y="74"/>
                    <a:pt x="49" y="70"/>
                    <a:pt x="42" y="65"/>
                  </a:cubicBezTo>
                  <a:cubicBezTo>
                    <a:pt x="32" y="56"/>
                    <a:pt x="27" y="53"/>
                    <a:pt x="20" y="43"/>
                  </a:cubicBezTo>
                  <a:cubicBezTo>
                    <a:pt x="20" y="48"/>
                    <a:pt x="32" y="63"/>
                    <a:pt x="45" y="69"/>
                  </a:cubicBezTo>
                  <a:cubicBezTo>
                    <a:pt x="47" y="71"/>
                    <a:pt x="48" y="71"/>
                    <a:pt x="47" y="71"/>
                  </a:cubicBezTo>
                  <a:cubicBezTo>
                    <a:pt x="43" y="71"/>
                    <a:pt x="23" y="65"/>
                    <a:pt x="18" y="61"/>
                  </a:cubicBezTo>
                  <a:cubicBezTo>
                    <a:pt x="12" y="55"/>
                    <a:pt x="11" y="55"/>
                    <a:pt x="6" y="46"/>
                  </a:cubicBezTo>
                  <a:cubicBezTo>
                    <a:pt x="6" y="47"/>
                    <a:pt x="10" y="56"/>
                    <a:pt x="12" y="59"/>
                  </a:cubicBezTo>
                  <a:cubicBezTo>
                    <a:pt x="12" y="59"/>
                    <a:pt x="12" y="59"/>
                    <a:pt x="12" y="59"/>
                  </a:cubicBezTo>
                  <a:cubicBezTo>
                    <a:pt x="13" y="59"/>
                    <a:pt x="14" y="60"/>
                    <a:pt x="15" y="61"/>
                  </a:cubicBezTo>
                  <a:cubicBezTo>
                    <a:pt x="15" y="61"/>
                    <a:pt x="15" y="61"/>
                    <a:pt x="15" y="61"/>
                  </a:cubicBezTo>
                  <a:cubicBezTo>
                    <a:pt x="15" y="61"/>
                    <a:pt x="15" y="61"/>
                    <a:pt x="15" y="61"/>
                  </a:cubicBezTo>
                  <a:cubicBezTo>
                    <a:pt x="23" y="68"/>
                    <a:pt x="33" y="71"/>
                    <a:pt x="42" y="74"/>
                  </a:cubicBezTo>
                  <a:cubicBezTo>
                    <a:pt x="42" y="74"/>
                    <a:pt x="42" y="74"/>
                    <a:pt x="42" y="74"/>
                  </a:cubicBezTo>
                  <a:cubicBezTo>
                    <a:pt x="47" y="75"/>
                    <a:pt x="51" y="76"/>
                    <a:pt x="55" y="77"/>
                  </a:cubicBezTo>
                  <a:cubicBezTo>
                    <a:pt x="63" y="79"/>
                    <a:pt x="71" y="84"/>
                    <a:pt x="75" y="87"/>
                  </a:cubicBezTo>
                  <a:cubicBezTo>
                    <a:pt x="75" y="87"/>
                    <a:pt x="75" y="87"/>
                    <a:pt x="75" y="87"/>
                  </a:cubicBezTo>
                  <a:cubicBezTo>
                    <a:pt x="75" y="87"/>
                    <a:pt x="75" y="87"/>
                    <a:pt x="75" y="87"/>
                  </a:cubicBezTo>
                  <a:cubicBezTo>
                    <a:pt x="73" y="87"/>
                    <a:pt x="71" y="87"/>
                    <a:pt x="69" y="86"/>
                  </a:cubicBezTo>
                  <a:cubicBezTo>
                    <a:pt x="61" y="85"/>
                    <a:pt x="51" y="81"/>
                    <a:pt x="35" y="80"/>
                  </a:cubicBezTo>
                  <a:cubicBezTo>
                    <a:pt x="34" y="80"/>
                    <a:pt x="33" y="80"/>
                    <a:pt x="32" y="80"/>
                  </a:cubicBezTo>
                  <a:cubicBezTo>
                    <a:pt x="31" y="80"/>
                    <a:pt x="30" y="80"/>
                    <a:pt x="29" y="80"/>
                  </a:cubicBezTo>
                  <a:cubicBezTo>
                    <a:pt x="16" y="80"/>
                    <a:pt x="7" y="84"/>
                    <a:pt x="0" y="90"/>
                  </a:cubicBezTo>
                  <a:cubicBezTo>
                    <a:pt x="0" y="90"/>
                    <a:pt x="17" y="85"/>
                    <a:pt x="34" y="85"/>
                  </a:cubicBezTo>
                  <a:cubicBezTo>
                    <a:pt x="40" y="85"/>
                    <a:pt x="47" y="85"/>
                    <a:pt x="52" y="87"/>
                  </a:cubicBezTo>
                  <a:cubicBezTo>
                    <a:pt x="52" y="87"/>
                    <a:pt x="56" y="89"/>
                    <a:pt x="54" y="93"/>
                  </a:cubicBezTo>
                  <a:cubicBezTo>
                    <a:pt x="52" y="96"/>
                    <a:pt x="32" y="93"/>
                    <a:pt x="14" y="107"/>
                  </a:cubicBezTo>
                  <a:cubicBezTo>
                    <a:pt x="14" y="107"/>
                    <a:pt x="44" y="98"/>
                    <a:pt x="56" y="98"/>
                  </a:cubicBezTo>
                  <a:cubicBezTo>
                    <a:pt x="57" y="98"/>
                    <a:pt x="59" y="98"/>
                    <a:pt x="59" y="99"/>
                  </a:cubicBezTo>
                  <a:cubicBezTo>
                    <a:pt x="67" y="101"/>
                    <a:pt x="45" y="110"/>
                    <a:pt x="42" y="111"/>
                  </a:cubicBezTo>
                  <a:cubicBezTo>
                    <a:pt x="44" y="111"/>
                    <a:pt x="59" y="108"/>
                    <a:pt x="64" y="105"/>
                  </a:cubicBezTo>
                  <a:cubicBezTo>
                    <a:pt x="65" y="105"/>
                    <a:pt x="65" y="105"/>
                    <a:pt x="66" y="105"/>
                  </a:cubicBezTo>
                  <a:cubicBezTo>
                    <a:pt x="69" y="105"/>
                    <a:pt x="66" y="114"/>
                    <a:pt x="43" y="122"/>
                  </a:cubicBezTo>
                  <a:cubicBezTo>
                    <a:pt x="44" y="122"/>
                    <a:pt x="62" y="120"/>
                    <a:pt x="70" y="109"/>
                  </a:cubicBezTo>
                  <a:cubicBezTo>
                    <a:pt x="70" y="109"/>
                    <a:pt x="71" y="108"/>
                    <a:pt x="71" y="108"/>
                  </a:cubicBezTo>
                  <a:cubicBezTo>
                    <a:pt x="72" y="108"/>
                    <a:pt x="72" y="109"/>
                    <a:pt x="72" y="110"/>
                  </a:cubicBezTo>
                  <a:cubicBezTo>
                    <a:pt x="72" y="114"/>
                    <a:pt x="49" y="143"/>
                    <a:pt x="38" y="152"/>
                  </a:cubicBezTo>
                  <a:cubicBezTo>
                    <a:pt x="52" y="144"/>
                    <a:pt x="60" y="131"/>
                    <a:pt x="67" y="123"/>
                  </a:cubicBezTo>
                  <a:cubicBezTo>
                    <a:pt x="72" y="118"/>
                    <a:pt x="77" y="112"/>
                    <a:pt x="80" y="108"/>
                  </a:cubicBezTo>
                  <a:cubicBezTo>
                    <a:pt x="80" y="108"/>
                    <a:pt x="80" y="108"/>
                    <a:pt x="80" y="108"/>
                  </a:cubicBezTo>
                  <a:cubicBezTo>
                    <a:pt x="80" y="108"/>
                    <a:pt x="80" y="108"/>
                    <a:pt x="80" y="108"/>
                  </a:cubicBezTo>
                  <a:cubicBezTo>
                    <a:pt x="77" y="114"/>
                    <a:pt x="79" y="118"/>
                    <a:pt x="75" y="127"/>
                  </a:cubicBezTo>
                  <a:cubicBezTo>
                    <a:pt x="72" y="131"/>
                    <a:pt x="71" y="137"/>
                    <a:pt x="71" y="143"/>
                  </a:cubicBezTo>
                  <a:cubicBezTo>
                    <a:pt x="71" y="155"/>
                    <a:pt x="75" y="170"/>
                    <a:pt x="81" y="183"/>
                  </a:cubicBezTo>
                  <a:cubicBezTo>
                    <a:pt x="83" y="186"/>
                    <a:pt x="85" y="189"/>
                    <a:pt x="87" y="192"/>
                  </a:cubicBezTo>
                  <a:cubicBezTo>
                    <a:pt x="85" y="189"/>
                    <a:pt x="67" y="155"/>
                    <a:pt x="79" y="127"/>
                  </a:cubicBezTo>
                  <a:cubicBezTo>
                    <a:pt x="79" y="127"/>
                    <a:pt x="81" y="124"/>
                    <a:pt x="83" y="124"/>
                  </a:cubicBezTo>
                  <a:cubicBezTo>
                    <a:pt x="84" y="124"/>
                    <a:pt x="84" y="124"/>
                    <a:pt x="85" y="124"/>
                  </a:cubicBezTo>
                  <a:cubicBezTo>
                    <a:pt x="89" y="127"/>
                    <a:pt x="81" y="147"/>
                    <a:pt x="90" y="161"/>
                  </a:cubicBezTo>
                  <a:cubicBezTo>
                    <a:pt x="90" y="159"/>
                    <a:pt x="87" y="127"/>
                    <a:pt x="93" y="125"/>
                  </a:cubicBezTo>
                  <a:cubicBezTo>
                    <a:pt x="94" y="125"/>
                    <a:pt x="94" y="125"/>
                    <a:pt x="94" y="125"/>
                  </a:cubicBezTo>
                  <a:cubicBezTo>
                    <a:pt x="101" y="125"/>
                    <a:pt x="106" y="150"/>
                    <a:pt x="106" y="150"/>
                  </a:cubicBezTo>
                  <a:cubicBezTo>
                    <a:pt x="106" y="150"/>
                    <a:pt x="108" y="132"/>
                    <a:pt x="101" y="119"/>
                  </a:cubicBezTo>
                  <a:cubicBezTo>
                    <a:pt x="99" y="115"/>
                    <a:pt x="99" y="114"/>
                    <a:pt x="100" y="114"/>
                  </a:cubicBezTo>
                  <a:cubicBezTo>
                    <a:pt x="103" y="114"/>
                    <a:pt x="113" y="123"/>
                    <a:pt x="116" y="130"/>
                  </a:cubicBezTo>
                  <a:cubicBezTo>
                    <a:pt x="123" y="146"/>
                    <a:pt x="123" y="153"/>
                    <a:pt x="123" y="166"/>
                  </a:cubicBezTo>
                  <a:cubicBezTo>
                    <a:pt x="123" y="166"/>
                    <a:pt x="132" y="143"/>
                    <a:pt x="117" y="122"/>
                  </a:cubicBezTo>
                  <a:cubicBezTo>
                    <a:pt x="117" y="122"/>
                    <a:pt x="132" y="128"/>
                    <a:pt x="142" y="147"/>
                  </a:cubicBezTo>
                  <a:cubicBezTo>
                    <a:pt x="140" y="141"/>
                    <a:pt x="137" y="135"/>
                    <a:pt x="131" y="129"/>
                  </a:cubicBezTo>
                  <a:cubicBezTo>
                    <a:pt x="115" y="112"/>
                    <a:pt x="101" y="106"/>
                    <a:pt x="96" y="99"/>
                  </a:cubicBezTo>
                  <a:cubicBezTo>
                    <a:pt x="96" y="99"/>
                    <a:pt x="96" y="99"/>
                    <a:pt x="96" y="99"/>
                  </a:cubicBezTo>
                  <a:cubicBezTo>
                    <a:pt x="96" y="99"/>
                    <a:pt x="96" y="99"/>
                    <a:pt x="96" y="99"/>
                  </a:cubicBezTo>
                  <a:cubicBezTo>
                    <a:pt x="100" y="101"/>
                    <a:pt x="110" y="106"/>
                    <a:pt x="117" y="113"/>
                  </a:cubicBezTo>
                  <a:cubicBezTo>
                    <a:pt x="127" y="122"/>
                    <a:pt x="140" y="139"/>
                    <a:pt x="161" y="141"/>
                  </a:cubicBezTo>
                  <a:cubicBezTo>
                    <a:pt x="163" y="142"/>
                    <a:pt x="165" y="142"/>
                    <a:pt x="167" y="142"/>
                  </a:cubicBezTo>
                  <a:cubicBezTo>
                    <a:pt x="170" y="142"/>
                    <a:pt x="172" y="142"/>
                    <a:pt x="173" y="141"/>
                  </a:cubicBezTo>
                  <a:cubicBezTo>
                    <a:pt x="163" y="141"/>
                    <a:pt x="152" y="136"/>
                    <a:pt x="152" y="136"/>
                  </a:cubicBezTo>
                  <a:cubicBezTo>
                    <a:pt x="122" y="119"/>
                    <a:pt x="127" y="115"/>
                    <a:pt x="127" y="115"/>
                  </a:cubicBezTo>
                  <a:cubicBezTo>
                    <a:pt x="130" y="116"/>
                    <a:pt x="133" y="117"/>
                    <a:pt x="137" y="117"/>
                  </a:cubicBezTo>
                  <a:cubicBezTo>
                    <a:pt x="146" y="117"/>
                    <a:pt x="155" y="114"/>
                    <a:pt x="155" y="114"/>
                  </a:cubicBezTo>
                  <a:cubicBezTo>
                    <a:pt x="126" y="113"/>
                    <a:pt x="110" y="104"/>
                    <a:pt x="114" y="104"/>
                  </a:cubicBezTo>
                  <a:cubicBezTo>
                    <a:pt x="115" y="104"/>
                    <a:pt x="117" y="104"/>
                    <a:pt x="119" y="105"/>
                  </a:cubicBezTo>
                  <a:cubicBezTo>
                    <a:pt x="125" y="106"/>
                    <a:pt x="129" y="107"/>
                    <a:pt x="133" y="107"/>
                  </a:cubicBezTo>
                  <a:cubicBezTo>
                    <a:pt x="142" y="107"/>
                    <a:pt x="147" y="105"/>
                    <a:pt x="147" y="105"/>
                  </a:cubicBezTo>
                  <a:cubicBezTo>
                    <a:pt x="146" y="105"/>
                    <a:pt x="145" y="105"/>
                    <a:pt x="143" y="105"/>
                  </a:cubicBezTo>
                  <a:cubicBezTo>
                    <a:pt x="131" y="105"/>
                    <a:pt x="111" y="99"/>
                    <a:pt x="117" y="94"/>
                  </a:cubicBezTo>
                  <a:cubicBezTo>
                    <a:pt x="121" y="92"/>
                    <a:pt x="133" y="91"/>
                    <a:pt x="143" y="91"/>
                  </a:cubicBezTo>
                  <a:cubicBezTo>
                    <a:pt x="154" y="91"/>
                    <a:pt x="163" y="92"/>
                    <a:pt x="163" y="92"/>
                  </a:cubicBezTo>
                  <a:cubicBezTo>
                    <a:pt x="156" y="88"/>
                    <a:pt x="148" y="87"/>
                    <a:pt x="140" y="87"/>
                  </a:cubicBezTo>
                  <a:cubicBezTo>
                    <a:pt x="135" y="87"/>
                    <a:pt x="130" y="87"/>
                    <a:pt x="126" y="88"/>
                  </a:cubicBezTo>
                  <a:cubicBezTo>
                    <a:pt x="122" y="88"/>
                    <a:pt x="119" y="88"/>
                    <a:pt x="117" y="88"/>
                  </a:cubicBezTo>
                  <a:cubicBezTo>
                    <a:pt x="113" y="88"/>
                    <a:pt x="114" y="87"/>
                    <a:pt x="123" y="82"/>
                  </a:cubicBezTo>
                  <a:cubicBezTo>
                    <a:pt x="133" y="75"/>
                    <a:pt x="145" y="73"/>
                    <a:pt x="154" y="73"/>
                  </a:cubicBezTo>
                  <a:cubicBezTo>
                    <a:pt x="167" y="73"/>
                    <a:pt x="177" y="77"/>
                    <a:pt x="178" y="77"/>
                  </a:cubicBezTo>
                  <a:cubicBezTo>
                    <a:pt x="174" y="74"/>
                    <a:pt x="169" y="72"/>
                    <a:pt x="164" y="71"/>
                  </a:cubicBezTo>
                  <a:cubicBezTo>
                    <a:pt x="164" y="71"/>
                    <a:pt x="163" y="70"/>
                    <a:pt x="162" y="70"/>
                  </a:cubicBezTo>
                  <a:cubicBezTo>
                    <a:pt x="162" y="70"/>
                    <a:pt x="162" y="70"/>
                    <a:pt x="162" y="70"/>
                  </a:cubicBezTo>
                  <a:cubicBezTo>
                    <a:pt x="161" y="70"/>
                    <a:pt x="161" y="70"/>
                    <a:pt x="160" y="70"/>
                  </a:cubicBezTo>
                  <a:cubicBezTo>
                    <a:pt x="160" y="70"/>
                    <a:pt x="160" y="70"/>
                    <a:pt x="160" y="70"/>
                  </a:cubicBezTo>
                  <a:cubicBezTo>
                    <a:pt x="158" y="70"/>
                    <a:pt x="156" y="69"/>
                    <a:pt x="154" y="69"/>
                  </a:cubicBezTo>
                  <a:cubicBezTo>
                    <a:pt x="154" y="69"/>
                    <a:pt x="154" y="69"/>
                    <a:pt x="154" y="69"/>
                  </a:cubicBezTo>
                  <a:cubicBezTo>
                    <a:pt x="154" y="69"/>
                    <a:pt x="154" y="69"/>
                    <a:pt x="153" y="69"/>
                  </a:cubicBezTo>
                  <a:cubicBezTo>
                    <a:pt x="153" y="69"/>
                    <a:pt x="153" y="69"/>
                    <a:pt x="153" y="69"/>
                  </a:cubicBezTo>
                  <a:cubicBezTo>
                    <a:pt x="153" y="69"/>
                    <a:pt x="153" y="69"/>
                    <a:pt x="153" y="69"/>
                  </a:cubicBezTo>
                  <a:cubicBezTo>
                    <a:pt x="150" y="69"/>
                    <a:pt x="147" y="69"/>
                    <a:pt x="144" y="70"/>
                  </a:cubicBezTo>
                  <a:cubicBezTo>
                    <a:pt x="122" y="74"/>
                    <a:pt x="110" y="82"/>
                    <a:pt x="101" y="83"/>
                  </a:cubicBezTo>
                  <a:cubicBezTo>
                    <a:pt x="101" y="83"/>
                    <a:pt x="101" y="83"/>
                    <a:pt x="101" y="83"/>
                  </a:cubicBezTo>
                  <a:cubicBezTo>
                    <a:pt x="101" y="83"/>
                    <a:pt x="101" y="83"/>
                    <a:pt x="101" y="83"/>
                  </a:cubicBezTo>
                  <a:cubicBezTo>
                    <a:pt x="101" y="83"/>
                    <a:pt x="101" y="83"/>
                    <a:pt x="101" y="83"/>
                  </a:cubicBezTo>
                  <a:cubicBezTo>
                    <a:pt x="102" y="82"/>
                    <a:pt x="102" y="82"/>
                    <a:pt x="103" y="82"/>
                  </a:cubicBezTo>
                  <a:cubicBezTo>
                    <a:pt x="111" y="77"/>
                    <a:pt x="124" y="74"/>
                    <a:pt x="141" y="64"/>
                  </a:cubicBezTo>
                  <a:cubicBezTo>
                    <a:pt x="148" y="59"/>
                    <a:pt x="153" y="54"/>
                    <a:pt x="157" y="48"/>
                  </a:cubicBezTo>
                  <a:cubicBezTo>
                    <a:pt x="157" y="48"/>
                    <a:pt x="157" y="48"/>
                    <a:pt x="157" y="48"/>
                  </a:cubicBezTo>
                  <a:cubicBezTo>
                    <a:pt x="159" y="43"/>
                    <a:pt x="159" y="43"/>
                    <a:pt x="159" y="43"/>
                  </a:cubicBezTo>
                  <a:cubicBezTo>
                    <a:pt x="159" y="43"/>
                    <a:pt x="159" y="43"/>
                    <a:pt x="159" y="43"/>
                  </a:cubicBezTo>
                  <a:cubicBezTo>
                    <a:pt x="159" y="43"/>
                    <a:pt x="159" y="43"/>
                    <a:pt x="159" y="43"/>
                  </a:cubicBezTo>
                  <a:cubicBezTo>
                    <a:pt x="159" y="43"/>
                    <a:pt x="159" y="43"/>
                    <a:pt x="159" y="43"/>
                  </a:cubicBezTo>
                  <a:cubicBezTo>
                    <a:pt x="153" y="54"/>
                    <a:pt x="127" y="69"/>
                    <a:pt x="122" y="69"/>
                  </a:cubicBezTo>
                  <a:cubicBezTo>
                    <a:pt x="121" y="69"/>
                    <a:pt x="121" y="69"/>
                    <a:pt x="121" y="69"/>
                  </a:cubicBezTo>
                  <a:cubicBezTo>
                    <a:pt x="118" y="69"/>
                    <a:pt x="119" y="68"/>
                    <a:pt x="119" y="68"/>
                  </a:cubicBezTo>
                  <a:cubicBezTo>
                    <a:pt x="137" y="60"/>
                    <a:pt x="143" y="40"/>
                    <a:pt x="145" y="34"/>
                  </a:cubicBezTo>
                  <a:cubicBezTo>
                    <a:pt x="140" y="49"/>
                    <a:pt x="115" y="66"/>
                    <a:pt x="110" y="66"/>
                  </a:cubicBezTo>
                  <a:cubicBezTo>
                    <a:pt x="109" y="66"/>
                    <a:pt x="109" y="66"/>
                    <a:pt x="109" y="66"/>
                  </a:cubicBezTo>
                  <a:cubicBezTo>
                    <a:pt x="108" y="63"/>
                    <a:pt x="112" y="59"/>
                    <a:pt x="112" y="59"/>
                  </a:cubicBezTo>
                  <a:cubicBezTo>
                    <a:pt x="123" y="45"/>
                    <a:pt x="126" y="32"/>
                    <a:pt x="126" y="31"/>
                  </a:cubicBezTo>
                  <a:cubicBezTo>
                    <a:pt x="123" y="38"/>
                    <a:pt x="108" y="57"/>
                    <a:pt x="103" y="57"/>
                  </a:cubicBezTo>
                  <a:cubicBezTo>
                    <a:pt x="101" y="57"/>
                    <a:pt x="100" y="55"/>
                    <a:pt x="100" y="50"/>
                  </a:cubicBezTo>
                  <a:cubicBezTo>
                    <a:pt x="103" y="28"/>
                    <a:pt x="122" y="10"/>
                    <a:pt x="122" y="10"/>
                  </a:cubicBezTo>
                  <a:cubicBezTo>
                    <a:pt x="115" y="11"/>
                    <a:pt x="110" y="18"/>
                    <a:pt x="105" y="25"/>
                  </a:cubicBezTo>
                  <a:cubicBezTo>
                    <a:pt x="103" y="29"/>
                    <a:pt x="98" y="40"/>
                    <a:pt x="97" y="40"/>
                  </a:cubicBezTo>
                  <a:cubicBezTo>
                    <a:pt x="96" y="40"/>
                    <a:pt x="96" y="38"/>
                    <a:pt x="96" y="30"/>
                  </a:cubicBezTo>
                  <a:cubicBezTo>
                    <a:pt x="99" y="8"/>
                    <a:pt x="114" y="0"/>
                    <a:pt x="114" y="0"/>
                  </a:cubicBezTo>
                  <a:cubicBezTo>
                    <a:pt x="114" y="0"/>
                    <a:pt x="114" y="0"/>
                    <a:pt x="114" y="0"/>
                  </a:cubicBezTo>
                </a:path>
              </a:pathLst>
            </a:custGeom>
            <a:solidFill>
              <a:srgbClr val="FCE9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7" name="Freeform 231">
              <a:extLst>
                <a:ext uri="{FF2B5EF4-FFF2-40B4-BE49-F238E27FC236}">
                  <a16:creationId xmlns="" xmlns:a16="http://schemas.microsoft.com/office/drawing/2014/main" id="{18FCC808-AC5A-4AA8-AF7B-672510535019}"/>
                </a:ext>
              </a:extLst>
            </p:cNvPr>
            <p:cNvSpPr>
              <a:spLocks/>
            </p:cNvSpPr>
            <p:nvPr/>
          </p:nvSpPr>
          <p:spPr bwMode="auto">
            <a:xfrm flipH="1">
              <a:off x="1346200" y="5741988"/>
              <a:ext cx="292100" cy="315913"/>
            </a:xfrm>
            <a:custGeom>
              <a:avLst/>
              <a:gdLst>
                <a:gd name="T0" fmla="*/ 61 w 103"/>
                <a:gd name="T1" fmla="*/ 53 h 111"/>
                <a:gd name="T2" fmla="*/ 94 w 103"/>
                <a:gd name="T3" fmla="*/ 52 h 111"/>
                <a:gd name="T4" fmla="*/ 94 w 103"/>
                <a:gd name="T5" fmla="*/ 51 h 111"/>
                <a:gd name="T6" fmla="*/ 58 w 103"/>
                <a:gd name="T7" fmla="*/ 53 h 111"/>
                <a:gd name="T8" fmla="*/ 91 w 103"/>
                <a:gd name="T9" fmla="*/ 25 h 111"/>
                <a:gd name="T10" fmla="*/ 58 w 103"/>
                <a:gd name="T11" fmla="*/ 50 h 111"/>
                <a:gd name="T12" fmla="*/ 57 w 103"/>
                <a:gd name="T13" fmla="*/ 3 h 111"/>
                <a:gd name="T14" fmla="*/ 55 w 103"/>
                <a:gd name="T15" fmla="*/ 3 h 111"/>
                <a:gd name="T16" fmla="*/ 56 w 103"/>
                <a:gd name="T17" fmla="*/ 5 h 111"/>
                <a:gd name="T18" fmla="*/ 54 w 103"/>
                <a:gd name="T19" fmla="*/ 30 h 111"/>
                <a:gd name="T20" fmla="*/ 52 w 103"/>
                <a:gd name="T21" fmla="*/ 30 h 111"/>
                <a:gd name="T22" fmla="*/ 54 w 103"/>
                <a:gd name="T23" fmla="*/ 32 h 111"/>
                <a:gd name="T24" fmla="*/ 55 w 103"/>
                <a:gd name="T25" fmla="*/ 51 h 111"/>
                <a:gd name="T26" fmla="*/ 34 w 103"/>
                <a:gd name="T27" fmla="*/ 16 h 111"/>
                <a:gd name="T28" fmla="*/ 32 w 103"/>
                <a:gd name="T29" fmla="*/ 16 h 111"/>
                <a:gd name="T30" fmla="*/ 34 w 103"/>
                <a:gd name="T31" fmla="*/ 17 h 111"/>
                <a:gd name="T32" fmla="*/ 54 w 103"/>
                <a:gd name="T33" fmla="*/ 51 h 111"/>
                <a:gd name="T34" fmla="*/ 36 w 103"/>
                <a:gd name="T35" fmla="*/ 28 h 111"/>
                <a:gd name="T36" fmla="*/ 33 w 103"/>
                <a:gd name="T37" fmla="*/ 27 h 111"/>
                <a:gd name="T38" fmla="*/ 36 w 103"/>
                <a:gd name="T39" fmla="*/ 29 h 111"/>
                <a:gd name="T40" fmla="*/ 53 w 103"/>
                <a:gd name="T41" fmla="*/ 52 h 111"/>
                <a:gd name="T42" fmla="*/ 7 w 103"/>
                <a:gd name="T43" fmla="*/ 36 h 111"/>
                <a:gd name="T44" fmla="*/ 7 w 103"/>
                <a:gd name="T45" fmla="*/ 37 h 111"/>
                <a:gd name="T46" fmla="*/ 22 w 103"/>
                <a:gd name="T47" fmla="*/ 48 h 111"/>
                <a:gd name="T48" fmla="*/ 19 w 103"/>
                <a:gd name="T49" fmla="*/ 49 h 111"/>
                <a:gd name="T50" fmla="*/ 51 w 103"/>
                <a:gd name="T51" fmla="*/ 54 h 111"/>
                <a:gd name="T52" fmla="*/ 9 w 103"/>
                <a:gd name="T53" fmla="*/ 72 h 111"/>
                <a:gd name="T54" fmla="*/ 10 w 103"/>
                <a:gd name="T55" fmla="*/ 73 h 111"/>
                <a:gd name="T56" fmla="*/ 20 w 103"/>
                <a:gd name="T57" fmla="*/ 79 h 111"/>
                <a:gd name="T58" fmla="*/ 19 w 103"/>
                <a:gd name="T59" fmla="*/ 84 h 111"/>
                <a:gd name="T60" fmla="*/ 53 w 103"/>
                <a:gd name="T61" fmla="*/ 57 h 111"/>
                <a:gd name="T62" fmla="*/ 32 w 103"/>
                <a:gd name="T63" fmla="*/ 78 h 111"/>
                <a:gd name="T64" fmla="*/ 35 w 103"/>
                <a:gd name="T65" fmla="*/ 76 h 111"/>
                <a:gd name="T66" fmla="*/ 33 w 103"/>
                <a:gd name="T67" fmla="*/ 85 h 111"/>
                <a:gd name="T68" fmla="*/ 33 w 103"/>
                <a:gd name="T69" fmla="*/ 87 h 111"/>
                <a:gd name="T70" fmla="*/ 55 w 103"/>
                <a:gd name="T71" fmla="*/ 61 h 111"/>
                <a:gd name="T72" fmla="*/ 45 w 103"/>
                <a:gd name="T73" fmla="*/ 92 h 111"/>
                <a:gd name="T74" fmla="*/ 43 w 103"/>
                <a:gd name="T75" fmla="*/ 97 h 111"/>
                <a:gd name="T76" fmla="*/ 46 w 103"/>
                <a:gd name="T77" fmla="*/ 93 h 111"/>
                <a:gd name="T78" fmla="*/ 56 w 103"/>
                <a:gd name="T79" fmla="*/ 62 h 111"/>
                <a:gd name="T80" fmla="*/ 50 w 103"/>
                <a:gd name="T81" fmla="*/ 104 h 111"/>
                <a:gd name="T82" fmla="*/ 51 w 103"/>
                <a:gd name="T83" fmla="*/ 105 h 111"/>
                <a:gd name="T84" fmla="*/ 58 w 103"/>
                <a:gd name="T85" fmla="*/ 64 h 111"/>
                <a:gd name="T86" fmla="*/ 63 w 103"/>
                <a:gd name="T87" fmla="*/ 97 h 111"/>
                <a:gd name="T88" fmla="*/ 63 w 103"/>
                <a:gd name="T89" fmla="*/ 103 h 111"/>
                <a:gd name="T90" fmla="*/ 65 w 103"/>
                <a:gd name="T91" fmla="*/ 98 h 111"/>
                <a:gd name="T92" fmla="*/ 86 w 103"/>
                <a:gd name="T93" fmla="*/ 84 h 111"/>
                <a:gd name="T94" fmla="*/ 91 w 103"/>
                <a:gd name="T95" fmla="*/ 85 h 111"/>
                <a:gd name="T96" fmla="*/ 67 w 103"/>
                <a:gd name="T97" fmla="*/ 70 h 111"/>
                <a:gd name="T98" fmla="*/ 85 w 103"/>
                <a:gd name="T99" fmla="*/ 76 h 111"/>
                <a:gd name="T100" fmla="*/ 88 w 103"/>
                <a:gd name="T101" fmla="*/ 77 h 111"/>
                <a:gd name="T102" fmla="*/ 89 w 103"/>
                <a:gd name="T103" fmla="*/ 76 h 111"/>
                <a:gd name="T104" fmla="*/ 61 w 103"/>
                <a:gd name="T105" fmla="*/ 59 h 111"/>
                <a:gd name="T106" fmla="*/ 90 w 103"/>
                <a:gd name="T107" fmla="*/ 70 h 111"/>
                <a:gd name="T108" fmla="*/ 94 w 103"/>
                <a:gd name="T109" fmla="*/ 69 h 111"/>
                <a:gd name="T110" fmla="*/ 60 w 103"/>
                <a:gd name="T111" fmla="*/ 56 h 111"/>
                <a:gd name="T112" fmla="*/ 80 w 103"/>
                <a:gd name="T113" fmla="*/ 63 h 111"/>
                <a:gd name="T114" fmla="*/ 78 w 103"/>
                <a:gd name="T115" fmla="*/ 60 h 111"/>
                <a:gd name="T116" fmla="*/ 91 w 103"/>
                <a:gd name="T117" fmla="*/ 57 h 111"/>
                <a:gd name="T118" fmla="*/ 101 w 103"/>
                <a:gd name="T119" fmla="*/ 62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3" h="111">
                  <a:moveTo>
                    <a:pt x="96" y="58"/>
                  </a:moveTo>
                  <a:cubicBezTo>
                    <a:pt x="85" y="51"/>
                    <a:pt x="69" y="52"/>
                    <a:pt x="61" y="53"/>
                  </a:cubicBezTo>
                  <a:cubicBezTo>
                    <a:pt x="63" y="52"/>
                    <a:pt x="67" y="50"/>
                    <a:pt x="73" y="49"/>
                  </a:cubicBezTo>
                  <a:cubicBezTo>
                    <a:pt x="81" y="48"/>
                    <a:pt x="90" y="51"/>
                    <a:pt x="94" y="52"/>
                  </a:cubicBezTo>
                  <a:cubicBezTo>
                    <a:pt x="94" y="53"/>
                    <a:pt x="97" y="56"/>
                    <a:pt x="98" y="53"/>
                  </a:cubicBezTo>
                  <a:cubicBezTo>
                    <a:pt x="100" y="51"/>
                    <a:pt x="94" y="51"/>
                    <a:pt x="94" y="51"/>
                  </a:cubicBezTo>
                  <a:cubicBezTo>
                    <a:pt x="94" y="51"/>
                    <a:pt x="94" y="51"/>
                    <a:pt x="94" y="51"/>
                  </a:cubicBezTo>
                  <a:cubicBezTo>
                    <a:pt x="76" y="45"/>
                    <a:pt x="64" y="50"/>
                    <a:pt x="58" y="53"/>
                  </a:cubicBezTo>
                  <a:cubicBezTo>
                    <a:pt x="68" y="36"/>
                    <a:pt x="79" y="30"/>
                    <a:pt x="84" y="28"/>
                  </a:cubicBezTo>
                  <a:cubicBezTo>
                    <a:pt x="84" y="28"/>
                    <a:pt x="93" y="29"/>
                    <a:pt x="91" y="25"/>
                  </a:cubicBezTo>
                  <a:cubicBezTo>
                    <a:pt x="89" y="21"/>
                    <a:pt x="86" y="25"/>
                    <a:pt x="86" y="25"/>
                  </a:cubicBezTo>
                  <a:cubicBezTo>
                    <a:pt x="72" y="29"/>
                    <a:pt x="62" y="44"/>
                    <a:pt x="58" y="50"/>
                  </a:cubicBezTo>
                  <a:cubicBezTo>
                    <a:pt x="64" y="29"/>
                    <a:pt x="59" y="9"/>
                    <a:pt x="57" y="3"/>
                  </a:cubicBezTo>
                  <a:cubicBezTo>
                    <a:pt x="57" y="3"/>
                    <a:pt x="57" y="3"/>
                    <a:pt x="57" y="3"/>
                  </a:cubicBezTo>
                  <a:cubicBezTo>
                    <a:pt x="58" y="2"/>
                    <a:pt x="57" y="1"/>
                    <a:pt x="56" y="0"/>
                  </a:cubicBezTo>
                  <a:cubicBezTo>
                    <a:pt x="56" y="0"/>
                    <a:pt x="55" y="1"/>
                    <a:pt x="55" y="3"/>
                  </a:cubicBezTo>
                  <a:cubicBezTo>
                    <a:pt x="55" y="4"/>
                    <a:pt x="55" y="5"/>
                    <a:pt x="56" y="5"/>
                  </a:cubicBezTo>
                  <a:cubicBezTo>
                    <a:pt x="56" y="5"/>
                    <a:pt x="56" y="5"/>
                    <a:pt x="56" y="5"/>
                  </a:cubicBezTo>
                  <a:cubicBezTo>
                    <a:pt x="62" y="22"/>
                    <a:pt x="59" y="42"/>
                    <a:pt x="57" y="50"/>
                  </a:cubicBezTo>
                  <a:cubicBezTo>
                    <a:pt x="57" y="40"/>
                    <a:pt x="55" y="32"/>
                    <a:pt x="54" y="30"/>
                  </a:cubicBezTo>
                  <a:cubicBezTo>
                    <a:pt x="54" y="29"/>
                    <a:pt x="54" y="29"/>
                    <a:pt x="54" y="29"/>
                  </a:cubicBezTo>
                  <a:cubicBezTo>
                    <a:pt x="53" y="29"/>
                    <a:pt x="53" y="29"/>
                    <a:pt x="52" y="30"/>
                  </a:cubicBezTo>
                  <a:cubicBezTo>
                    <a:pt x="52" y="31"/>
                    <a:pt x="52" y="32"/>
                    <a:pt x="53" y="32"/>
                  </a:cubicBezTo>
                  <a:cubicBezTo>
                    <a:pt x="54" y="32"/>
                    <a:pt x="54" y="32"/>
                    <a:pt x="54" y="32"/>
                  </a:cubicBezTo>
                  <a:cubicBezTo>
                    <a:pt x="54" y="32"/>
                    <a:pt x="54" y="32"/>
                    <a:pt x="54" y="32"/>
                  </a:cubicBezTo>
                  <a:cubicBezTo>
                    <a:pt x="56" y="39"/>
                    <a:pt x="56" y="47"/>
                    <a:pt x="55" y="51"/>
                  </a:cubicBezTo>
                  <a:cubicBezTo>
                    <a:pt x="52" y="41"/>
                    <a:pt x="46" y="29"/>
                    <a:pt x="42" y="23"/>
                  </a:cubicBezTo>
                  <a:cubicBezTo>
                    <a:pt x="38" y="19"/>
                    <a:pt x="36" y="17"/>
                    <a:pt x="34" y="16"/>
                  </a:cubicBezTo>
                  <a:cubicBezTo>
                    <a:pt x="34" y="15"/>
                    <a:pt x="34" y="15"/>
                    <a:pt x="34" y="14"/>
                  </a:cubicBezTo>
                  <a:cubicBezTo>
                    <a:pt x="33" y="14"/>
                    <a:pt x="32" y="15"/>
                    <a:pt x="32" y="16"/>
                  </a:cubicBezTo>
                  <a:cubicBezTo>
                    <a:pt x="32" y="17"/>
                    <a:pt x="32" y="18"/>
                    <a:pt x="33" y="18"/>
                  </a:cubicBezTo>
                  <a:cubicBezTo>
                    <a:pt x="33" y="18"/>
                    <a:pt x="34" y="18"/>
                    <a:pt x="34" y="17"/>
                  </a:cubicBezTo>
                  <a:cubicBezTo>
                    <a:pt x="35" y="18"/>
                    <a:pt x="37" y="20"/>
                    <a:pt x="37" y="20"/>
                  </a:cubicBezTo>
                  <a:cubicBezTo>
                    <a:pt x="47" y="30"/>
                    <a:pt x="52" y="45"/>
                    <a:pt x="54" y="51"/>
                  </a:cubicBezTo>
                  <a:cubicBezTo>
                    <a:pt x="51" y="46"/>
                    <a:pt x="43" y="32"/>
                    <a:pt x="36" y="28"/>
                  </a:cubicBezTo>
                  <a:cubicBezTo>
                    <a:pt x="36" y="28"/>
                    <a:pt x="36" y="28"/>
                    <a:pt x="36" y="28"/>
                  </a:cubicBezTo>
                  <a:cubicBezTo>
                    <a:pt x="36" y="28"/>
                    <a:pt x="35" y="27"/>
                    <a:pt x="35" y="27"/>
                  </a:cubicBezTo>
                  <a:cubicBezTo>
                    <a:pt x="34" y="26"/>
                    <a:pt x="33" y="26"/>
                    <a:pt x="33" y="27"/>
                  </a:cubicBezTo>
                  <a:cubicBezTo>
                    <a:pt x="33" y="27"/>
                    <a:pt x="33" y="28"/>
                    <a:pt x="34" y="29"/>
                  </a:cubicBezTo>
                  <a:cubicBezTo>
                    <a:pt x="35" y="29"/>
                    <a:pt x="35" y="29"/>
                    <a:pt x="36" y="29"/>
                  </a:cubicBezTo>
                  <a:cubicBezTo>
                    <a:pt x="36" y="29"/>
                    <a:pt x="36" y="29"/>
                    <a:pt x="36" y="29"/>
                  </a:cubicBezTo>
                  <a:cubicBezTo>
                    <a:pt x="39" y="32"/>
                    <a:pt x="47" y="39"/>
                    <a:pt x="53" y="52"/>
                  </a:cubicBezTo>
                  <a:cubicBezTo>
                    <a:pt x="35" y="39"/>
                    <a:pt x="13" y="36"/>
                    <a:pt x="7" y="36"/>
                  </a:cubicBezTo>
                  <a:cubicBezTo>
                    <a:pt x="7" y="36"/>
                    <a:pt x="7" y="36"/>
                    <a:pt x="7" y="36"/>
                  </a:cubicBezTo>
                  <a:cubicBezTo>
                    <a:pt x="7" y="36"/>
                    <a:pt x="4" y="34"/>
                    <a:pt x="2" y="36"/>
                  </a:cubicBezTo>
                  <a:cubicBezTo>
                    <a:pt x="0" y="38"/>
                    <a:pt x="4" y="39"/>
                    <a:pt x="7" y="37"/>
                  </a:cubicBezTo>
                  <a:cubicBezTo>
                    <a:pt x="25" y="37"/>
                    <a:pt x="42" y="47"/>
                    <a:pt x="50" y="52"/>
                  </a:cubicBezTo>
                  <a:cubicBezTo>
                    <a:pt x="43" y="49"/>
                    <a:pt x="32" y="45"/>
                    <a:pt x="22" y="48"/>
                  </a:cubicBezTo>
                  <a:cubicBezTo>
                    <a:pt x="22" y="48"/>
                    <a:pt x="22" y="48"/>
                    <a:pt x="22" y="48"/>
                  </a:cubicBezTo>
                  <a:cubicBezTo>
                    <a:pt x="22" y="48"/>
                    <a:pt x="19" y="47"/>
                    <a:pt x="19" y="49"/>
                  </a:cubicBezTo>
                  <a:cubicBezTo>
                    <a:pt x="20" y="51"/>
                    <a:pt x="23" y="49"/>
                    <a:pt x="23" y="49"/>
                  </a:cubicBezTo>
                  <a:cubicBezTo>
                    <a:pt x="27" y="49"/>
                    <a:pt x="37" y="47"/>
                    <a:pt x="51" y="54"/>
                  </a:cubicBezTo>
                  <a:cubicBezTo>
                    <a:pt x="43" y="54"/>
                    <a:pt x="24" y="56"/>
                    <a:pt x="9" y="72"/>
                  </a:cubicBezTo>
                  <a:cubicBezTo>
                    <a:pt x="9" y="72"/>
                    <a:pt x="9" y="72"/>
                    <a:pt x="9" y="72"/>
                  </a:cubicBezTo>
                  <a:cubicBezTo>
                    <a:pt x="9" y="72"/>
                    <a:pt x="5" y="74"/>
                    <a:pt x="6" y="76"/>
                  </a:cubicBezTo>
                  <a:cubicBezTo>
                    <a:pt x="8" y="78"/>
                    <a:pt x="10" y="73"/>
                    <a:pt x="10" y="73"/>
                  </a:cubicBezTo>
                  <a:cubicBezTo>
                    <a:pt x="15" y="69"/>
                    <a:pt x="29" y="55"/>
                    <a:pt x="52" y="55"/>
                  </a:cubicBezTo>
                  <a:cubicBezTo>
                    <a:pt x="45" y="57"/>
                    <a:pt x="28" y="62"/>
                    <a:pt x="20" y="79"/>
                  </a:cubicBezTo>
                  <a:cubicBezTo>
                    <a:pt x="20" y="79"/>
                    <a:pt x="20" y="79"/>
                    <a:pt x="20" y="79"/>
                  </a:cubicBezTo>
                  <a:cubicBezTo>
                    <a:pt x="20" y="79"/>
                    <a:pt x="16" y="82"/>
                    <a:pt x="19" y="84"/>
                  </a:cubicBezTo>
                  <a:cubicBezTo>
                    <a:pt x="22" y="85"/>
                    <a:pt x="22" y="80"/>
                    <a:pt x="22" y="80"/>
                  </a:cubicBezTo>
                  <a:cubicBezTo>
                    <a:pt x="25" y="74"/>
                    <a:pt x="30" y="61"/>
                    <a:pt x="53" y="57"/>
                  </a:cubicBezTo>
                  <a:cubicBezTo>
                    <a:pt x="51" y="60"/>
                    <a:pt x="44" y="68"/>
                    <a:pt x="35" y="75"/>
                  </a:cubicBezTo>
                  <a:cubicBezTo>
                    <a:pt x="35" y="75"/>
                    <a:pt x="30" y="75"/>
                    <a:pt x="32" y="78"/>
                  </a:cubicBezTo>
                  <a:cubicBezTo>
                    <a:pt x="33" y="80"/>
                    <a:pt x="35" y="76"/>
                    <a:pt x="35" y="76"/>
                  </a:cubicBezTo>
                  <a:cubicBezTo>
                    <a:pt x="35" y="76"/>
                    <a:pt x="35" y="76"/>
                    <a:pt x="35" y="76"/>
                  </a:cubicBezTo>
                  <a:cubicBezTo>
                    <a:pt x="40" y="72"/>
                    <a:pt x="50" y="63"/>
                    <a:pt x="54" y="57"/>
                  </a:cubicBezTo>
                  <a:cubicBezTo>
                    <a:pt x="54" y="62"/>
                    <a:pt x="49" y="79"/>
                    <a:pt x="33" y="85"/>
                  </a:cubicBezTo>
                  <a:cubicBezTo>
                    <a:pt x="32" y="85"/>
                    <a:pt x="28" y="84"/>
                    <a:pt x="28" y="88"/>
                  </a:cubicBezTo>
                  <a:cubicBezTo>
                    <a:pt x="28" y="92"/>
                    <a:pt x="33" y="87"/>
                    <a:pt x="33" y="87"/>
                  </a:cubicBezTo>
                  <a:cubicBezTo>
                    <a:pt x="37" y="85"/>
                    <a:pt x="44" y="81"/>
                    <a:pt x="48" y="75"/>
                  </a:cubicBezTo>
                  <a:cubicBezTo>
                    <a:pt x="51" y="70"/>
                    <a:pt x="53" y="65"/>
                    <a:pt x="55" y="61"/>
                  </a:cubicBezTo>
                  <a:cubicBezTo>
                    <a:pt x="54" y="67"/>
                    <a:pt x="52" y="79"/>
                    <a:pt x="45" y="91"/>
                  </a:cubicBezTo>
                  <a:cubicBezTo>
                    <a:pt x="45" y="91"/>
                    <a:pt x="45" y="91"/>
                    <a:pt x="45" y="92"/>
                  </a:cubicBezTo>
                  <a:cubicBezTo>
                    <a:pt x="45" y="92"/>
                    <a:pt x="45" y="92"/>
                    <a:pt x="45" y="92"/>
                  </a:cubicBezTo>
                  <a:cubicBezTo>
                    <a:pt x="45" y="92"/>
                    <a:pt x="40" y="95"/>
                    <a:pt x="43" y="97"/>
                  </a:cubicBezTo>
                  <a:cubicBezTo>
                    <a:pt x="45" y="99"/>
                    <a:pt x="46" y="93"/>
                    <a:pt x="46" y="93"/>
                  </a:cubicBezTo>
                  <a:cubicBezTo>
                    <a:pt x="46" y="93"/>
                    <a:pt x="46" y="93"/>
                    <a:pt x="46" y="93"/>
                  </a:cubicBezTo>
                  <a:cubicBezTo>
                    <a:pt x="48" y="90"/>
                    <a:pt x="50" y="85"/>
                    <a:pt x="52" y="81"/>
                  </a:cubicBezTo>
                  <a:cubicBezTo>
                    <a:pt x="54" y="75"/>
                    <a:pt x="56" y="67"/>
                    <a:pt x="56" y="62"/>
                  </a:cubicBezTo>
                  <a:cubicBezTo>
                    <a:pt x="58" y="72"/>
                    <a:pt x="59" y="91"/>
                    <a:pt x="50" y="104"/>
                  </a:cubicBezTo>
                  <a:cubicBezTo>
                    <a:pt x="50" y="104"/>
                    <a:pt x="50" y="104"/>
                    <a:pt x="50" y="104"/>
                  </a:cubicBezTo>
                  <a:cubicBezTo>
                    <a:pt x="50" y="104"/>
                    <a:pt x="45" y="106"/>
                    <a:pt x="46" y="108"/>
                  </a:cubicBezTo>
                  <a:cubicBezTo>
                    <a:pt x="48" y="111"/>
                    <a:pt x="51" y="105"/>
                    <a:pt x="51" y="105"/>
                  </a:cubicBezTo>
                  <a:cubicBezTo>
                    <a:pt x="51" y="105"/>
                    <a:pt x="51" y="105"/>
                    <a:pt x="51" y="105"/>
                  </a:cubicBezTo>
                  <a:cubicBezTo>
                    <a:pt x="55" y="101"/>
                    <a:pt x="61" y="88"/>
                    <a:pt x="58" y="64"/>
                  </a:cubicBezTo>
                  <a:cubicBezTo>
                    <a:pt x="61" y="70"/>
                    <a:pt x="65" y="83"/>
                    <a:pt x="63" y="96"/>
                  </a:cubicBezTo>
                  <a:cubicBezTo>
                    <a:pt x="63" y="96"/>
                    <a:pt x="63" y="97"/>
                    <a:pt x="63" y="97"/>
                  </a:cubicBezTo>
                  <a:cubicBezTo>
                    <a:pt x="63" y="97"/>
                    <a:pt x="63" y="97"/>
                    <a:pt x="63" y="97"/>
                  </a:cubicBezTo>
                  <a:cubicBezTo>
                    <a:pt x="63" y="97"/>
                    <a:pt x="60" y="102"/>
                    <a:pt x="63" y="103"/>
                  </a:cubicBezTo>
                  <a:cubicBezTo>
                    <a:pt x="67" y="104"/>
                    <a:pt x="65" y="98"/>
                    <a:pt x="65" y="98"/>
                  </a:cubicBezTo>
                  <a:cubicBezTo>
                    <a:pt x="65" y="98"/>
                    <a:pt x="65" y="98"/>
                    <a:pt x="65" y="98"/>
                  </a:cubicBezTo>
                  <a:cubicBezTo>
                    <a:pt x="66" y="92"/>
                    <a:pt x="65" y="77"/>
                    <a:pt x="60" y="65"/>
                  </a:cubicBezTo>
                  <a:cubicBezTo>
                    <a:pt x="64" y="71"/>
                    <a:pt x="72" y="80"/>
                    <a:pt x="86" y="84"/>
                  </a:cubicBezTo>
                  <a:cubicBezTo>
                    <a:pt x="86" y="84"/>
                    <a:pt x="86" y="84"/>
                    <a:pt x="86" y="84"/>
                  </a:cubicBezTo>
                  <a:cubicBezTo>
                    <a:pt x="86" y="84"/>
                    <a:pt x="92" y="87"/>
                    <a:pt x="91" y="85"/>
                  </a:cubicBezTo>
                  <a:cubicBezTo>
                    <a:pt x="91" y="83"/>
                    <a:pt x="86" y="83"/>
                    <a:pt x="86" y="83"/>
                  </a:cubicBezTo>
                  <a:cubicBezTo>
                    <a:pt x="82" y="82"/>
                    <a:pt x="73" y="78"/>
                    <a:pt x="67" y="70"/>
                  </a:cubicBezTo>
                  <a:cubicBezTo>
                    <a:pt x="60" y="64"/>
                    <a:pt x="58" y="59"/>
                    <a:pt x="58" y="57"/>
                  </a:cubicBezTo>
                  <a:cubicBezTo>
                    <a:pt x="60" y="60"/>
                    <a:pt x="70" y="71"/>
                    <a:pt x="85" y="76"/>
                  </a:cubicBezTo>
                  <a:cubicBezTo>
                    <a:pt x="85" y="76"/>
                    <a:pt x="86" y="77"/>
                    <a:pt x="88" y="77"/>
                  </a:cubicBezTo>
                  <a:cubicBezTo>
                    <a:pt x="88" y="77"/>
                    <a:pt x="88" y="77"/>
                    <a:pt x="88" y="77"/>
                  </a:cubicBezTo>
                  <a:cubicBezTo>
                    <a:pt x="88" y="77"/>
                    <a:pt x="93" y="79"/>
                    <a:pt x="92" y="77"/>
                  </a:cubicBezTo>
                  <a:cubicBezTo>
                    <a:pt x="92" y="76"/>
                    <a:pt x="89" y="76"/>
                    <a:pt x="89" y="76"/>
                  </a:cubicBezTo>
                  <a:cubicBezTo>
                    <a:pt x="86" y="76"/>
                    <a:pt x="81" y="74"/>
                    <a:pt x="77" y="71"/>
                  </a:cubicBezTo>
                  <a:cubicBezTo>
                    <a:pt x="69" y="66"/>
                    <a:pt x="64" y="62"/>
                    <a:pt x="61" y="59"/>
                  </a:cubicBezTo>
                  <a:cubicBezTo>
                    <a:pt x="71" y="66"/>
                    <a:pt x="85" y="70"/>
                    <a:pt x="88" y="70"/>
                  </a:cubicBezTo>
                  <a:cubicBezTo>
                    <a:pt x="89" y="70"/>
                    <a:pt x="89" y="70"/>
                    <a:pt x="90" y="70"/>
                  </a:cubicBezTo>
                  <a:cubicBezTo>
                    <a:pt x="90" y="70"/>
                    <a:pt x="90" y="70"/>
                    <a:pt x="90" y="70"/>
                  </a:cubicBezTo>
                  <a:cubicBezTo>
                    <a:pt x="90" y="70"/>
                    <a:pt x="95" y="71"/>
                    <a:pt x="94" y="69"/>
                  </a:cubicBezTo>
                  <a:cubicBezTo>
                    <a:pt x="93" y="67"/>
                    <a:pt x="90" y="69"/>
                    <a:pt x="90" y="69"/>
                  </a:cubicBezTo>
                  <a:cubicBezTo>
                    <a:pt x="80" y="69"/>
                    <a:pt x="64" y="59"/>
                    <a:pt x="60" y="56"/>
                  </a:cubicBezTo>
                  <a:cubicBezTo>
                    <a:pt x="68" y="56"/>
                    <a:pt x="75" y="59"/>
                    <a:pt x="77" y="61"/>
                  </a:cubicBezTo>
                  <a:cubicBezTo>
                    <a:pt x="77" y="61"/>
                    <a:pt x="78" y="64"/>
                    <a:pt x="80" y="63"/>
                  </a:cubicBezTo>
                  <a:cubicBezTo>
                    <a:pt x="83" y="62"/>
                    <a:pt x="78" y="60"/>
                    <a:pt x="78" y="60"/>
                  </a:cubicBezTo>
                  <a:cubicBezTo>
                    <a:pt x="78" y="60"/>
                    <a:pt x="78" y="60"/>
                    <a:pt x="78" y="60"/>
                  </a:cubicBezTo>
                  <a:cubicBezTo>
                    <a:pt x="73" y="56"/>
                    <a:pt x="66" y="55"/>
                    <a:pt x="61" y="55"/>
                  </a:cubicBezTo>
                  <a:cubicBezTo>
                    <a:pt x="68" y="54"/>
                    <a:pt x="82" y="53"/>
                    <a:pt x="91" y="57"/>
                  </a:cubicBezTo>
                  <a:cubicBezTo>
                    <a:pt x="93" y="58"/>
                    <a:pt x="94" y="58"/>
                    <a:pt x="95" y="59"/>
                  </a:cubicBezTo>
                  <a:cubicBezTo>
                    <a:pt x="95" y="59"/>
                    <a:pt x="99" y="65"/>
                    <a:pt x="101" y="62"/>
                  </a:cubicBezTo>
                  <a:cubicBezTo>
                    <a:pt x="103" y="59"/>
                    <a:pt x="96" y="58"/>
                    <a:pt x="96" y="58"/>
                  </a:cubicBezTo>
                  <a:close/>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8" name="Freeform 232">
              <a:extLst>
                <a:ext uri="{FF2B5EF4-FFF2-40B4-BE49-F238E27FC236}">
                  <a16:creationId xmlns="" xmlns:a16="http://schemas.microsoft.com/office/drawing/2014/main" id="{F0CCDE9B-A52F-4843-B748-5DAEBA1009BD}"/>
                </a:ext>
              </a:extLst>
            </p:cNvPr>
            <p:cNvSpPr>
              <a:spLocks/>
            </p:cNvSpPr>
            <p:nvPr/>
          </p:nvSpPr>
          <p:spPr bwMode="auto">
            <a:xfrm flipH="1">
              <a:off x="1644650" y="5683250"/>
              <a:ext cx="3175" cy="3175"/>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cubicBezTo>
                    <a:pt x="1" y="0"/>
                    <a:pt x="1" y="0"/>
                    <a:pt x="0" y="0"/>
                  </a:cubicBezTo>
                  <a:cubicBezTo>
                    <a:pt x="1" y="1"/>
                    <a:pt x="1" y="1"/>
                    <a:pt x="1" y="1"/>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9" name="Freeform 233">
              <a:extLst>
                <a:ext uri="{FF2B5EF4-FFF2-40B4-BE49-F238E27FC236}">
                  <a16:creationId xmlns="" xmlns:a16="http://schemas.microsoft.com/office/drawing/2014/main" id="{79CB66FE-BA2B-42A3-A937-60F2813DB045}"/>
                </a:ext>
              </a:extLst>
            </p:cNvPr>
            <p:cNvSpPr>
              <a:spLocks/>
            </p:cNvSpPr>
            <p:nvPr/>
          </p:nvSpPr>
          <p:spPr bwMode="auto">
            <a:xfrm flipH="1">
              <a:off x="1624012" y="5651500"/>
              <a:ext cx="115888" cy="125413"/>
            </a:xfrm>
            <a:custGeom>
              <a:avLst/>
              <a:gdLst>
                <a:gd name="T0" fmla="*/ 26 w 41"/>
                <a:gd name="T1" fmla="*/ 0 h 44"/>
                <a:gd name="T2" fmla="*/ 10 w 41"/>
                <a:gd name="T3" fmla="*/ 7 h 44"/>
                <a:gd name="T4" fmla="*/ 10 w 41"/>
                <a:gd name="T5" fmla="*/ 7 h 44"/>
                <a:gd name="T6" fmla="*/ 8 w 41"/>
                <a:gd name="T7" fmla="*/ 10 h 44"/>
                <a:gd name="T8" fmla="*/ 3 w 41"/>
                <a:gd name="T9" fmla="*/ 13 h 44"/>
                <a:gd name="T10" fmla="*/ 0 w 41"/>
                <a:gd name="T11" fmla="*/ 24 h 44"/>
                <a:gd name="T12" fmla="*/ 4 w 41"/>
                <a:gd name="T13" fmla="*/ 43 h 44"/>
                <a:gd name="T14" fmla="*/ 6 w 41"/>
                <a:gd name="T15" fmla="*/ 19 h 44"/>
                <a:gd name="T16" fmla="*/ 7 w 41"/>
                <a:gd name="T17" fmla="*/ 19 h 44"/>
                <a:gd name="T18" fmla="*/ 17 w 41"/>
                <a:gd name="T19" fmla="*/ 44 h 44"/>
                <a:gd name="T20" fmla="*/ 14 w 41"/>
                <a:gd name="T21" fmla="*/ 16 h 44"/>
                <a:gd name="T22" fmla="*/ 16 w 41"/>
                <a:gd name="T23" fmla="*/ 15 h 44"/>
                <a:gd name="T24" fmla="*/ 31 w 41"/>
                <a:gd name="T25" fmla="*/ 26 h 44"/>
                <a:gd name="T26" fmla="*/ 19 w 41"/>
                <a:gd name="T27" fmla="*/ 11 h 44"/>
                <a:gd name="T28" fmla="*/ 19 w 41"/>
                <a:gd name="T29" fmla="*/ 7 h 44"/>
                <a:gd name="T30" fmla="*/ 33 w 41"/>
                <a:gd name="T31" fmla="*/ 11 h 44"/>
                <a:gd name="T32" fmla="*/ 23 w 41"/>
                <a:gd name="T33" fmla="*/ 4 h 44"/>
                <a:gd name="T34" fmla="*/ 37 w 41"/>
                <a:gd name="T35" fmla="*/ 1 h 44"/>
                <a:gd name="T36" fmla="*/ 41 w 41"/>
                <a:gd name="T37" fmla="*/ 1 h 44"/>
                <a:gd name="T38" fmla="*/ 33 w 41"/>
                <a:gd name="T39" fmla="*/ 0 h 44"/>
                <a:gd name="T40" fmla="*/ 33 w 41"/>
                <a:gd name="T41" fmla="*/ 0 h 44"/>
                <a:gd name="T42" fmla="*/ 26 w 41"/>
                <a:gd name="T43"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1" h="44">
                  <a:moveTo>
                    <a:pt x="26" y="0"/>
                  </a:moveTo>
                  <a:cubicBezTo>
                    <a:pt x="15" y="0"/>
                    <a:pt x="11" y="4"/>
                    <a:pt x="10" y="7"/>
                  </a:cubicBezTo>
                  <a:cubicBezTo>
                    <a:pt x="10" y="7"/>
                    <a:pt x="10" y="7"/>
                    <a:pt x="10" y="7"/>
                  </a:cubicBezTo>
                  <a:cubicBezTo>
                    <a:pt x="10" y="9"/>
                    <a:pt x="9" y="10"/>
                    <a:pt x="8" y="10"/>
                  </a:cubicBezTo>
                  <a:cubicBezTo>
                    <a:pt x="7" y="11"/>
                    <a:pt x="5" y="11"/>
                    <a:pt x="3" y="13"/>
                  </a:cubicBezTo>
                  <a:cubicBezTo>
                    <a:pt x="1" y="14"/>
                    <a:pt x="0" y="18"/>
                    <a:pt x="0" y="24"/>
                  </a:cubicBezTo>
                  <a:cubicBezTo>
                    <a:pt x="0" y="29"/>
                    <a:pt x="1" y="36"/>
                    <a:pt x="4" y="43"/>
                  </a:cubicBezTo>
                  <a:cubicBezTo>
                    <a:pt x="4" y="42"/>
                    <a:pt x="1" y="24"/>
                    <a:pt x="6" y="19"/>
                  </a:cubicBezTo>
                  <a:cubicBezTo>
                    <a:pt x="6" y="19"/>
                    <a:pt x="7" y="19"/>
                    <a:pt x="7" y="19"/>
                  </a:cubicBezTo>
                  <a:cubicBezTo>
                    <a:pt x="11" y="19"/>
                    <a:pt x="10" y="36"/>
                    <a:pt x="17" y="44"/>
                  </a:cubicBezTo>
                  <a:cubicBezTo>
                    <a:pt x="17" y="44"/>
                    <a:pt x="11" y="19"/>
                    <a:pt x="14" y="16"/>
                  </a:cubicBezTo>
                  <a:cubicBezTo>
                    <a:pt x="14" y="16"/>
                    <a:pt x="15" y="15"/>
                    <a:pt x="16" y="15"/>
                  </a:cubicBezTo>
                  <a:cubicBezTo>
                    <a:pt x="20" y="15"/>
                    <a:pt x="29" y="22"/>
                    <a:pt x="31" y="26"/>
                  </a:cubicBezTo>
                  <a:cubicBezTo>
                    <a:pt x="31" y="26"/>
                    <a:pt x="28" y="18"/>
                    <a:pt x="19" y="11"/>
                  </a:cubicBezTo>
                  <a:cubicBezTo>
                    <a:pt x="16" y="8"/>
                    <a:pt x="17" y="7"/>
                    <a:pt x="19" y="7"/>
                  </a:cubicBezTo>
                  <a:cubicBezTo>
                    <a:pt x="23" y="7"/>
                    <a:pt x="30" y="9"/>
                    <a:pt x="33" y="11"/>
                  </a:cubicBezTo>
                  <a:cubicBezTo>
                    <a:pt x="30" y="9"/>
                    <a:pt x="23" y="5"/>
                    <a:pt x="23" y="4"/>
                  </a:cubicBezTo>
                  <a:cubicBezTo>
                    <a:pt x="22" y="3"/>
                    <a:pt x="30" y="1"/>
                    <a:pt x="37" y="1"/>
                  </a:cubicBezTo>
                  <a:cubicBezTo>
                    <a:pt x="39" y="1"/>
                    <a:pt x="40" y="1"/>
                    <a:pt x="41" y="1"/>
                  </a:cubicBezTo>
                  <a:cubicBezTo>
                    <a:pt x="38" y="1"/>
                    <a:pt x="36" y="0"/>
                    <a:pt x="33" y="0"/>
                  </a:cubicBezTo>
                  <a:cubicBezTo>
                    <a:pt x="33" y="0"/>
                    <a:pt x="33" y="0"/>
                    <a:pt x="33" y="0"/>
                  </a:cubicBezTo>
                  <a:cubicBezTo>
                    <a:pt x="30" y="0"/>
                    <a:pt x="28" y="0"/>
                    <a:pt x="26"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0" name="Freeform 234">
              <a:extLst>
                <a:ext uri="{FF2B5EF4-FFF2-40B4-BE49-F238E27FC236}">
                  <a16:creationId xmlns="" xmlns:a16="http://schemas.microsoft.com/office/drawing/2014/main" id="{11C25FE5-E3E4-4B0F-8542-588996175CAD}"/>
                </a:ext>
              </a:extLst>
            </p:cNvPr>
            <p:cNvSpPr>
              <a:spLocks/>
            </p:cNvSpPr>
            <p:nvPr/>
          </p:nvSpPr>
          <p:spPr bwMode="auto">
            <a:xfrm flipH="1">
              <a:off x="1270000" y="5600700"/>
              <a:ext cx="136525" cy="111125"/>
            </a:xfrm>
            <a:custGeom>
              <a:avLst/>
              <a:gdLst>
                <a:gd name="T0" fmla="*/ 24 w 48"/>
                <a:gd name="T1" fmla="*/ 0 h 39"/>
                <a:gd name="T2" fmla="*/ 17 w 48"/>
                <a:gd name="T3" fmla="*/ 1 h 39"/>
                <a:gd name="T4" fmla="*/ 15 w 48"/>
                <a:gd name="T5" fmla="*/ 2 h 39"/>
                <a:gd name="T6" fmla="*/ 0 w 48"/>
                <a:gd name="T7" fmla="*/ 9 h 39"/>
                <a:gd name="T8" fmla="*/ 17 w 48"/>
                <a:gd name="T9" fmla="*/ 5 h 39"/>
                <a:gd name="T10" fmla="*/ 24 w 48"/>
                <a:gd name="T11" fmla="*/ 6 h 39"/>
                <a:gd name="T12" fmla="*/ 3 w 48"/>
                <a:gd name="T13" fmla="*/ 23 h 39"/>
                <a:gd name="T14" fmla="*/ 26 w 48"/>
                <a:gd name="T15" fmla="*/ 11 h 39"/>
                <a:gd name="T16" fmla="*/ 27 w 48"/>
                <a:gd name="T17" fmla="*/ 12 h 39"/>
                <a:gd name="T18" fmla="*/ 26 w 48"/>
                <a:gd name="T19" fmla="*/ 29 h 39"/>
                <a:gd name="T20" fmla="*/ 35 w 48"/>
                <a:gd name="T21" fmla="*/ 15 h 39"/>
                <a:gd name="T22" fmla="*/ 36 w 48"/>
                <a:gd name="T23" fmla="*/ 14 h 39"/>
                <a:gd name="T24" fmla="*/ 37 w 48"/>
                <a:gd name="T25" fmla="*/ 31 h 39"/>
                <a:gd name="T26" fmla="*/ 42 w 48"/>
                <a:gd name="T27" fmla="*/ 18 h 39"/>
                <a:gd name="T28" fmla="*/ 48 w 48"/>
                <a:gd name="T29" fmla="*/ 39 h 39"/>
                <a:gd name="T30" fmla="*/ 48 w 48"/>
                <a:gd name="T31" fmla="*/ 38 h 39"/>
                <a:gd name="T32" fmla="*/ 48 w 48"/>
                <a:gd name="T33" fmla="*/ 29 h 39"/>
                <a:gd name="T34" fmla="*/ 36 w 48"/>
                <a:gd name="T35" fmla="*/ 8 h 39"/>
                <a:gd name="T36" fmla="*/ 36 w 48"/>
                <a:gd name="T37" fmla="*/ 8 h 39"/>
                <a:gd name="T38" fmla="*/ 36 w 48"/>
                <a:gd name="T39" fmla="*/ 8 h 39"/>
                <a:gd name="T40" fmla="*/ 29 w 48"/>
                <a:gd name="T41" fmla="*/ 2 h 39"/>
                <a:gd name="T42" fmla="*/ 29 w 48"/>
                <a:gd name="T43" fmla="*/ 2 h 39"/>
                <a:gd name="T44" fmla="*/ 29 w 48"/>
                <a:gd name="T45" fmla="*/ 2 h 39"/>
                <a:gd name="T46" fmla="*/ 24 w 48"/>
                <a:gd name="T47"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8" h="39">
                  <a:moveTo>
                    <a:pt x="24" y="0"/>
                  </a:moveTo>
                  <a:cubicBezTo>
                    <a:pt x="22" y="0"/>
                    <a:pt x="19" y="1"/>
                    <a:pt x="17" y="1"/>
                  </a:cubicBezTo>
                  <a:cubicBezTo>
                    <a:pt x="16" y="1"/>
                    <a:pt x="16" y="2"/>
                    <a:pt x="15" y="2"/>
                  </a:cubicBezTo>
                  <a:cubicBezTo>
                    <a:pt x="10" y="3"/>
                    <a:pt x="5" y="5"/>
                    <a:pt x="0" y="9"/>
                  </a:cubicBezTo>
                  <a:cubicBezTo>
                    <a:pt x="1" y="8"/>
                    <a:pt x="10" y="5"/>
                    <a:pt x="17" y="5"/>
                  </a:cubicBezTo>
                  <a:cubicBezTo>
                    <a:pt x="20" y="5"/>
                    <a:pt x="22" y="5"/>
                    <a:pt x="24" y="6"/>
                  </a:cubicBezTo>
                  <a:cubicBezTo>
                    <a:pt x="24" y="6"/>
                    <a:pt x="14" y="10"/>
                    <a:pt x="3" y="23"/>
                  </a:cubicBezTo>
                  <a:cubicBezTo>
                    <a:pt x="4" y="22"/>
                    <a:pt x="19" y="11"/>
                    <a:pt x="26" y="11"/>
                  </a:cubicBezTo>
                  <a:cubicBezTo>
                    <a:pt x="26" y="11"/>
                    <a:pt x="27" y="12"/>
                    <a:pt x="27" y="12"/>
                  </a:cubicBezTo>
                  <a:cubicBezTo>
                    <a:pt x="32" y="14"/>
                    <a:pt x="26" y="29"/>
                    <a:pt x="26" y="29"/>
                  </a:cubicBezTo>
                  <a:cubicBezTo>
                    <a:pt x="26" y="29"/>
                    <a:pt x="34" y="21"/>
                    <a:pt x="35" y="15"/>
                  </a:cubicBezTo>
                  <a:cubicBezTo>
                    <a:pt x="35" y="14"/>
                    <a:pt x="35" y="14"/>
                    <a:pt x="36" y="14"/>
                  </a:cubicBezTo>
                  <a:cubicBezTo>
                    <a:pt x="37" y="14"/>
                    <a:pt x="39" y="23"/>
                    <a:pt x="37" y="31"/>
                  </a:cubicBezTo>
                  <a:cubicBezTo>
                    <a:pt x="37" y="31"/>
                    <a:pt x="42" y="23"/>
                    <a:pt x="42" y="18"/>
                  </a:cubicBezTo>
                  <a:cubicBezTo>
                    <a:pt x="42" y="18"/>
                    <a:pt x="48" y="29"/>
                    <a:pt x="48" y="39"/>
                  </a:cubicBezTo>
                  <a:cubicBezTo>
                    <a:pt x="48" y="39"/>
                    <a:pt x="48" y="38"/>
                    <a:pt x="48" y="38"/>
                  </a:cubicBezTo>
                  <a:cubicBezTo>
                    <a:pt x="48" y="35"/>
                    <a:pt x="48" y="32"/>
                    <a:pt x="48" y="29"/>
                  </a:cubicBezTo>
                  <a:cubicBezTo>
                    <a:pt x="46" y="12"/>
                    <a:pt x="40" y="8"/>
                    <a:pt x="36" y="8"/>
                  </a:cubicBezTo>
                  <a:cubicBezTo>
                    <a:pt x="36" y="8"/>
                    <a:pt x="36" y="8"/>
                    <a:pt x="36" y="8"/>
                  </a:cubicBezTo>
                  <a:cubicBezTo>
                    <a:pt x="36" y="8"/>
                    <a:pt x="36" y="8"/>
                    <a:pt x="36" y="8"/>
                  </a:cubicBezTo>
                  <a:cubicBezTo>
                    <a:pt x="32" y="8"/>
                    <a:pt x="32" y="5"/>
                    <a:pt x="29" y="2"/>
                  </a:cubicBezTo>
                  <a:cubicBezTo>
                    <a:pt x="29" y="2"/>
                    <a:pt x="29" y="2"/>
                    <a:pt x="29" y="2"/>
                  </a:cubicBezTo>
                  <a:cubicBezTo>
                    <a:pt x="29" y="2"/>
                    <a:pt x="29" y="2"/>
                    <a:pt x="29" y="2"/>
                  </a:cubicBezTo>
                  <a:cubicBezTo>
                    <a:pt x="28" y="1"/>
                    <a:pt x="26" y="0"/>
                    <a:pt x="24"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1" name="Freeform 235">
              <a:extLst>
                <a:ext uri="{FF2B5EF4-FFF2-40B4-BE49-F238E27FC236}">
                  <a16:creationId xmlns="" xmlns:a16="http://schemas.microsoft.com/office/drawing/2014/main" id="{64C39E66-9914-4509-8F9A-81856EC71155}"/>
                </a:ext>
              </a:extLst>
            </p:cNvPr>
            <p:cNvSpPr>
              <a:spLocks/>
            </p:cNvSpPr>
            <p:nvPr/>
          </p:nvSpPr>
          <p:spPr bwMode="auto">
            <a:xfrm flipH="1">
              <a:off x="1155699" y="5878513"/>
              <a:ext cx="96838" cy="174625"/>
            </a:xfrm>
            <a:custGeom>
              <a:avLst/>
              <a:gdLst>
                <a:gd name="T0" fmla="*/ 13 w 34"/>
                <a:gd name="T1" fmla="*/ 0 h 61"/>
                <a:gd name="T2" fmla="*/ 26 w 34"/>
                <a:gd name="T3" fmla="*/ 22 h 61"/>
                <a:gd name="T4" fmla="*/ 25 w 34"/>
                <a:gd name="T5" fmla="*/ 23 h 61"/>
                <a:gd name="T6" fmla="*/ 24 w 34"/>
                <a:gd name="T7" fmla="*/ 23 h 61"/>
                <a:gd name="T8" fmla="*/ 1 w 34"/>
                <a:gd name="T9" fmla="*/ 8 h 61"/>
                <a:gd name="T10" fmla="*/ 22 w 34"/>
                <a:gd name="T11" fmla="*/ 31 h 61"/>
                <a:gd name="T12" fmla="*/ 16 w 34"/>
                <a:gd name="T13" fmla="*/ 34 h 61"/>
                <a:gd name="T14" fmla="*/ 4 w 34"/>
                <a:gd name="T15" fmla="*/ 32 h 61"/>
                <a:gd name="T16" fmla="*/ 20 w 34"/>
                <a:gd name="T17" fmla="*/ 39 h 61"/>
                <a:gd name="T18" fmla="*/ 21 w 34"/>
                <a:gd name="T19" fmla="*/ 39 h 61"/>
                <a:gd name="T20" fmla="*/ 25 w 34"/>
                <a:gd name="T21" fmla="*/ 41 h 61"/>
                <a:gd name="T22" fmla="*/ 9 w 34"/>
                <a:gd name="T23" fmla="*/ 45 h 61"/>
                <a:gd name="T24" fmla="*/ 0 w 34"/>
                <a:gd name="T25" fmla="*/ 43 h 61"/>
                <a:gd name="T26" fmla="*/ 17 w 34"/>
                <a:gd name="T27" fmla="*/ 49 h 61"/>
                <a:gd name="T28" fmla="*/ 20 w 34"/>
                <a:gd name="T29" fmla="*/ 48 h 61"/>
                <a:gd name="T30" fmla="*/ 21 w 34"/>
                <a:gd name="T31" fmla="*/ 48 h 61"/>
                <a:gd name="T32" fmla="*/ 24 w 34"/>
                <a:gd name="T33" fmla="*/ 50 h 61"/>
                <a:gd name="T34" fmla="*/ 8 w 34"/>
                <a:gd name="T35" fmla="*/ 61 h 61"/>
                <a:gd name="T36" fmla="*/ 31 w 34"/>
                <a:gd name="T37" fmla="*/ 47 h 61"/>
                <a:gd name="T38" fmla="*/ 31 w 34"/>
                <a:gd name="T39" fmla="*/ 46 h 61"/>
                <a:gd name="T40" fmla="*/ 30 w 34"/>
                <a:gd name="T41" fmla="*/ 41 h 61"/>
                <a:gd name="T42" fmla="*/ 32 w 34"/>
                <a:gd name="T43" fmla="*/ 38 h 61"/>
                <a:gd name="T44" fmla="*/ 34 w 34"/>
                <a:gd name="T45" fmla="*/ 32 h 61"/>
                <a:gd name="T46" fmla="*/ 27 w 34"/>
                <a:gd name="T47" fmla="*/ 15 h 61"/>
                <a:gd name="T48" fmla="*/ 13 w 34"/>
                <a:gd name="T49"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4" h="61">
                  <a:moveTo>
                    <a:pt x="13" y="0"/>
                  </a:moveTo>
                  <a:cubicBezTo>
                    <a:pt x="14" y="1"/>
                    <a:pt x="24" y="13"/>
                    <a:pt x="26" y="22"/>
                  </a:cubicBezTo>
                  <a:cubicBezTo>
                    <a:pt x="26" y="22"/>
                    <a:pt x="26" y="23"/>
                    <a:pt x="25" y="23"/>
                  </a:cubicBezTo>
                  <a:cubicBezTo>
                    <a:pt x="25" y="23"/>
                    <a:pt x="24" y="23"/>
                    <a:pt x="24" y="23"/>
                  </a:cubicBezTo>
                  <a:cubicBezTo>
                    <a:pt x="20" y="19"/>
                    <a:pt x="12" y="11"/>
                    <a:pt x="1" y="8"/>
                  </a:cubicBezTo>
                  <a:cubicBezTo>
                    <a:pt x="1" y="8"/>
                    <a:pt x="23" y="25"/>
                    <a:pt x="22" y="31"/>
                  </a:cubicBezTo>
                  <a:cubicBezTo>
                    <a:pt x="22" y="33"/>
                    <a:pt x="19" y="34"/>
                    <a:pt x="16" y="34"/>
                  </a:cubicBezTo>
                  <a:cubicBezTo>
                    <a:pt x="11" y="34"/>
                    <a:pt x="4" y="32"/>
                    <a:pt x="4" y="32"/>
                  </a:cubicBezTo>
                  <a:cubicBezTo>
                    <a:pt x="4" y="32"/>
                    <a:pt x="14" y="39"/>
                    <a:pt x="20" y="39"/>
                  </a:cubicBezTo>
                  <a:cubicBezTo>
                    <a:pt x="20" y="39"/>
                    <a:pt x="21" y="39"/>
                    <a:pt x="21" y="39"/>
                  </a:cubicBezTo>
                  <a:cubicBezTo>
                    <a:pt x="21" y="39"/>
                    <a:pt x="26" y="39"/>
                    <a:pt x="25" y="41"/>
                  </a:cubicBezTo>
                  <a:cubicBezTo>
                    <a:pt x="24" y="43"/>
                    <a:pt x="16" y="45"/>
                    <a:pt x="9" y="45"/>
                  </a:cubicBezTo>
                  <a:cubicBezTo>
                    <a:pt x="6" y="45"/>
                    <a:pt x="3" y="44"/>
                    <a:pt x="0" y="43"/>
                  </a:cubicBezTo>
                  <a:cubicBezTo>
                    <a:pt x="1" y="44"/>
                    <a:pt x="10" y="49"/>
                    <a:pt x="17" y="49"/>
                  </a:cubicBezTo>
                  <a:cubicBezTo>
                    <a:pt x="18" y="49"/>
                    <a:pt x="19" y="49"/>
                    <a:pt x="20" y="48"/>
                  </a:cubicBezTo>
                  <a:cubicBezTo>
                    <a:pt x="20" y="48"/>
                    <a:pt x="21" y="48"/>
                    <a:pt x="21" y="48"/>
                  </a:cubicBezTo>
                  <a:cubicBezTo>
                    <a:pt x="22" y="48"/>
                    <a:pt x="24" y="49"/>
                    <a:pt x="24" y="50"/>
                  </a:cubicBezTo>
                  <a:cubicBezTo>
                    <a:pt x="25" y="51"/>
                    <a:pt x="14" y="59"/>
                    <a:pt x="8" y="61"/>
                  </a:cubicBezTo>
                  <a:cubicBezTo>
                    <a:pt x="21" y="58"/>
                    <a:pt x="31" y="51"/>
                    <a:pt x="31" y="47"/>
                  </a:cubicBezTo>
                  <a:cubicBezTo>
                    <a:pt x="31" y="47"/>
                    <a:pt x="31" y="47"/>
                    <a:pt x="31" y="46"/>
                  </a:cubicBezTo>
                  <a:cubicBezTo>
                    <a:pt x="31" y="44"/>
                    <a:pt x="30" y="42"/>
                    <a:pt x="30" y="41"/>
                  </a:cubicBezTo>
                  <a:cubicBezTo>
                    <a:pt x="30" y="40"/>
                    <a:pt x="31" y="39"/>
                    <a:pt x="32" y="38"/>
                  </a:cubicBezTo>
                  <a:cubicBezTo>
                    <a:pt x="33" y="37"/>
                    <a:pt x="34" y="35"/>
                    <a:pt x="34" y="32"/>
                  </a:cubicBezTo>
                  <a:cubicBezTo>
                    <a:pt x="34" y="28"/>
                    <a:pt x="32" y="22"/>
                    <a:pt x="27" y="15"/>
                  </a:cubicBezTo>
                  <a:cubicBezTo>
                    <a:pt x="23" y="10"/>
                    <a:pt x="19" y="5"/>
                    <a:pt x="13"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2" name="Freeform 236">
              <a:extLst>
                <a:ext uri="{FF2B5EF4-FFF2-40B4-BE49-F238E27FC236}">
                  <a16:creationId xmlns="" xmlns:a16="http://schemas.microsoft.com/office/drawing/2014/main" id="{3CBE2FEA-3094-4620-B050-E58C1E0D3BC2}"/>
                </a:ext>
              </a:extLst>
            </p:cNvPr>
            <p:cNvSpPr>
              <a:spLocks/>
            </p:cNvSpPr>
            <p:nvPr/>
          </p:nvSpPr>
          <p:spPr bwMode="auto">
            <a:xfrm flipH="1">
              <a:off x="1331912" y="6140450"/>
              <a:ext cx="150813" cy="100013"/>
            </a:xfrm>
            <a:custGeom>
              <a:avLst/>
              <a:gdLst>
                <a:gd name="T0" fmla="*/ 18 w 53"/>
                <a:gd name="T1" fmla="*/ 0 h 35"/>
                <a:gd name="T2" fmla="*/ 23 w 53"/>
                <a:gd name="T3" fmla="*/ 20 h 35"/>
                <a:gd name="T4" fmla="*/ 21 w 53"/>
                <a:gd name="T5" fmla="*/ 28 h 35"/>
                <a:gd name="T6" fmla="*/ 0 w 53"/>
                <a:gd name="T7" fmla="*/ 6 h 35"/>
                <a:gd name="T8" fmla="*/ 16 w 53"/>
                <a:gd name="T9" fmla="*/ 30 h 35"/>
                <a:gd name="T10" fmla="*/ 0 w 53"/>
                <a:gd name="T11" fmla="*/ 21 h 35"/>
                <a:gd name="T12" fmla="*/ 24 w 53"/>
                <a:gd name="T13" fmla="*/ 35 h 35"/>
                <a:gd name="T14" fmla="*/ 26 w 53"/>
                <a:gd name="T15" fmla="*/ 35 h 35"/>
                <a:gd name="T16" fmla="*/ 33 w 53"/>
                <a:gd name="T17" fmla="*/ 30 h 35"/>
                <a:gd name="T18" fmla="*/ 34 w 53"/>
                <a:gd name="T19" fmla="*/ 31 h 35"/>
                <a:gd name="T20" fmla="*/ 36 w 53"/>
                <a:gd name="T21" fmla="*/ 31 h 35"/>
                <a:gd name="T22" fmla="*/ 51 w 53"/>
                <a:gd name="T23" fmla="*/ 13 h 35"/>
                <a:gd name="T24" fmla="*/ 53 w 53"/>
                <a:gd name="T25" fmla="*/ 5 h 35"/>
                <a:gd name="T26" fmla="*/ 43 w 53"/>
                <a:gd name="T27" fmla="*/ 22 h 35"/>
                <a:gd name="T28" fmla="*/ 45 w 53"/>
                <a:gd name="T29" fmla="*/ 2 h 35"/>
                <a:gd name="T30" fmla="*/ 36 w 53"/>
                <a:gd name="T31" fmla="*/ 23 h 35"/>
                <a:gd name="T32" fmla="*/ 35 w 53"/>
                <a:gd name="T33" fmla="*/ 23 h 35"/>
                <a:gd name="T34" fmla="*/ 31 w 53"/>
                <a:gd name="T35" fmla="*/ 3 h 35"/>
                <a:gd name="T36" fmla="*/ 29 w 53"/>
                <a:gd name="T37" fmla="*/ 23 h 35"/>
                <a:gd name="T38" fmla="*/ 29 w 53"/>
                <a:gd name="T39" fmla="*/ 23 h 35"/>
                <a:gd name="T40" fmla="*/ 18 w 53"/>
                <a:gd name="T41"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3" h="35">
                  <a:moveTo>
                    <a:pt x="18" y="0"/>
                  </a:moveTo>
                  <a:cubicBezTo>
                    <a:pt x="19" y="3"/>
                    <a:pt x="22" y="15"/>
                    <a:pt x="23" y="20"/>
                  </a:cubicBezTo>
                  <a:cubicBezTo>
                    <a:pt x="24" y="26"/>
                    <a:pt x="21" y="28"/>
                    <a:pt x="21" y="28"/>
                  </a:cubicBezTo>
                  <a:cubicBezTo>
                    <a:pt x="13" y="26"/>
                    <a:pt x="0" y="6"/>
                    <a:pt x="0" y="6"/>
                  </a:cubicBezTo>
                  <a:cubicBezTo>
                    <a:pt x="4" y="20"/>
                    <a:pt x="16" y="30"/>
                    <a:pt x="16" y="30"/>
                  </a:cubicBezTo>
                  <a:cubicBezTo>
                    <a:pt x="9" y="28"/>
                    <a:pt x="1" y="22"/>
                    <a:pt x="0" y="21"/>
                  </a:cubicBezTo>
                  <a:cubicBezTo>
                    <a:pt x="9" y="31"/>
                    <a:pt x="19" y="35"/>
                    <a:pt x="24" y="35"/>
                  </a:cubicBezTo>
                  <a:cubicBezTo>
                    <a:pt x="25" y="35"/>
                    <a:pt x="26" y="35"/>
                    <a:pt x="26" y="35"/>
                  </a:cubicBezTo>
                  <a:cubicBezTo>
                    <a:pt x="30" y="33"/>
                    <a:pt x="30" y="30"/>
                    <a:pt x="33" y="30"/>
                  </a:cubicBezTo>
                  <a:cubicBezTo>
                    <a:pt x="33" y="30"/>
                    <a:pt x="34" y="31"/>
                    <a:pt x="34" y="31"/>
                  </a:cubicBezTo>
                  <a:cubicBezTo>
                    <a:pt x="35" y="31"/>
                    <a:pt x="35" y="31"/>
                    <a:pt x="36" y="31"/>
                  </a:cubicBezTo>
                  <a:cubicBezTo>
                    <a:pt x="40" y="31"/>
                    <a:pt x="46" y="27"/>
                    <a:pt x="51" y="13"/>
                  </a:cubicBezTo>
                  <a:cubicBezTo>
                    <a:pt x="52" y="11"/>
                    <a:pt x="53" y="8"/>
                    <a:pt x="53" y="5"/>
                  </a:cubicBezTo>
                  <a:cubicBezTo>
                    <a:pt x="51" y="11"/>
                    <a:pt x="43" y="22"/>
                    <a:pt x="43" y="22"/>
                  </a:cubicBezTo>
                  <a:cubicBezTo>
                    <a:pt x="44" y="18"/>
                    <a:pt x="45" y="6"/>
                    <a:pt x="45" y="2"/>
                  </a:cubicBezTo>
                  <a:cubicBezTo>
                    <a:pt x="44" y="9"/>
                    <a:pt x="38" y="23"/>
                    <a:pt x="36" y="23"/>
                  </a:cubicBezTo>
                  <a:cubicBezTo>
                    <a:pt x="35" y="23"/>
                    <a:pt x="35" y="23"/>
                    <a:pt x="35" y="23"/>
                  </a:cubicBezTo>
                  <a:cubicBezTo>
                    <a:pt x="33" y="22"/>
                    <a:pt x="31" y="6"/>
                    <a:pt x="31" y="3"/>
                  </a:cubicBezTo>
                  <a:cubicBezTo>
                    <a:pt x="31" y="6"/>
                    <a:pt x="32" y="23"/>
                    <a:pt x="29" y="23"/>
                  </a:cubicBezTo>
                  <a:cubicBezTo>
                    <a:pt x="29" y="23"/>
                    <a:pt x="29" y="23"/>
                    <a:pt x="29" y="23"/>
                  </a:cubicBezTo>
                  <a:cubicBezTo>
                    <a:pt x="26" y="22"/>
                    <a:pt x="20" y="4"/>
                    <a:pt x="18"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3" name="Freeform 237">
              <a:extLst>
                <a:ext uri="{FF2B5EF4-FFF2-40B4-BE49-F238E27FC236}">
                  <a16:creationId xmlns="" xmlns:a16="http://schemas.microsoft.com/office/drawing/2014/main" id="{9C8309C3-2931-4383-BD62-0D75391C62AB}"/>
                </a:ext>
              </a:extLst>
            </p:cNvPr>
            <p:cNvSpPr>
              <a:spLocks/>
            </p:cNvSpPr>
            <p:nvPr/>
          </p:nvSpPr>
          <p:spPr bwMode="auto">
            <a:xfrm flipH="1">
              <a:off x="1684337" y="6038850"/>
              <a:ext cx="7938" cy="3175"/>
            </a:xfrm>
            <a:custGeom>
              <a:avLst/>
              <a:gdLst>
                <a:gd name="T0" fmla="*/ 3 w 3"/>
                <a:gd name="T1" fmla="*/ 0 h 1"/>
                <a:gd name="T2" fmla="*/ 0 w 3"/>
                <a:gd name="T3" fmla="*/ 1 h 1"/>
                <a:gd name="T4" fmla="*/ 3 w 3"/>
                <a:gd name="T5" fmla="*/ 0 h 1"/>
              </a:gdLst>
              <a:ahLst/>
              <a:cxnLst>
                <a:cxn ang="0">
                  <a:pos x="T0" y="T1"/>
                </a:cxn>
                <a:cxn ang="0">
                  <a:pos x="T2" y="T3"/>
                </a:cxn>
                <a:cxn ang="0">
                  <a:pos x="T4" y="T5"/>
                </a:cxn>
              </a:cxnLst>
              <a:rect l="0" t="0" r="r" b="b"/>
              <a:pathLst>
                <a:path w="3" h="1">
                  <a:moveTo>
                    <a:pt x="3" y="0"/>
                  </a:moveTo>
                  <a:cubicBezTo>
                    <a:pt x="3" y="1"/>
                    <a:pt x="2" y="1"/>
                    <a:pt x="0" y="1"/>
                  </a:cubicBezTo>
                  <a:cubicBezTo>
                    <a:pt x="2" y="1"/>
                    <a:pt x="3" y="1"/>
                    <a:pt x="3"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4" name="Freeform 238">
              <a:extLst>
                <a:ext uri="{FF2B5EF4-FFF2-40B4-BE49-F238E27FC236}">
                  <a16:creationId xmlns="" xmlns:a16="http://schemas.microsoft.com/office/drawing/2014/main" id="{1C7DF04F-3165-4884-8CFA-925BFEA1478F}"/>
                </a:ext>
              </a:extLst>
            </p:cNvPr>
            <p:cNvSpPr>
              <a:spLocks/>
            </p:cNvSpPr>
            <p:nvPr/>
          </p:nvSpPr>
          <p:spPr bwMode="auto">
            <a:xfrm flipH="1">
              <a:off x="1681162" y="5924550"/>
              <a:ext cx="112713" cy="173038"/>
            </a:xfrm>
            <a:custGeom>
              <a:avLst/>
              <a:gdLst>
                <a:gd name="T0" fmla="*/ 16 w 40"/>
                <a:gd name="T1" fmla="*/ 0 h 61"/>
                <a:gd name="T2" fmla="*/ 5 w 40"/>
                <a:gd name="T3" fmla="*/ 14 h 61"/>
                <a:gd name="T4" fmla="*/ 1 w 40"/>
                <a:gd name="T5" fmla="*/ 23 h 61"/>
                <a:gd name="T6" fmla="*/ 0 w 40"/>
                <a:gd name="T7" fmla="*/ 27 h 61"/>
                <a:gd name="T8" fmla="*/ 0 w 40"/>
                <a:gd name="T9" fmla="*/ 31 h 61"/>
                <a:gd name="T10" fmla="*/ 3 w 40"/>
                <a:gd name="T11" fmla="*/ 38 h 61"/>
                <a:gd name="T12" fmla="*/ 5 w 40"/>
                <a:gd name="T13" fmla="*/ 42 h 61"/>
                <a:gd name="T14" fmla="*/ 5 w 40"/>
                <a:gd name="T15" fmla="*/ 45 h 61"/>
                <a:gd name="T16" fmla="*/ 5 w 40"/>
                <a:gd name="T17" fmla="*/ 47 h 61"/>
                <a:gd name="T18" fmla="*/ 40 w 40"/>
                <a:gd name="T19" fmla="*/ 61 h 61"/>
                <a:gd name="T20" fmla="*/ 40 w 40"/>
                <a:gd name="T21" fmla="*/ 61 h 61"/>
                <a:gd name="T22" fmla="*/ 19 w 40"/>
                <a:gd name="T23" fmla="*/ 51 h 61"/>
                <a:gd name="T24" fmla="*/ 35 w 40"/>
                <a:gd name="T25" fmla="*/ 42 h 61"/>
                <a:gd name="T26" fmla="*/ 20 w 40"/>
                <a:gd name="T27" fmla="*/ 44 h 61"/>
                <a:gd name="T28" fmla="*/ 17 w 40"/>
                <a:gd name="T29" fmla="*/ 43 h 61"/>
                <a:gd name="T30" fmla="*/ 36 w 40"/>
                <a:gd name="T31" fmla="*/ 29 h 61"/>
                <a:gd name="T32" fmla="*/ 15 w 40"/>
                <a:gd name="T33" fmla="*/ 36 h 61"/>
                <a:gd name="T34" fmla="*/ 14 w 40"/>
                <a:gd name="T35" fmla="*/ 36 h 61"/>
                <a:gd name="T36" fmla="*/ 28 w 40"/>
                <a:gd name="T37" fmla="*/ 14 h 61"/>
                <a:gd name="T38" fmla="*/ 10 w 40"/>
                <a:gd name="T39" fmla="*/ 27 h 61"/>
                <a:gd name="T40" fmla="*/ 7 w 40"/>
                <a:gd name="T41" fmla="*/ 26 h 61"/>
                <a:gd name="T42" fmla="*/ 16 w 40"/>
                <a:gd name="T43"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 h="61">
                  <a:moveTo>
                    <a:pt x="16" y="0"/>
                  </a:moveTo>
                  <a:cubicBezTo>
                    <a:pt x="12" y="4"/>
                    <a:pt x="8" y="10"/>
                    <a:pt x="5" y="14"/>
                  </a:cubicBezTo>
                  <a:cubicBezTo>
                    <a:pt x="3" y="18"/>
                    <a:pt x="2" y="21"/>
                    <a:pt x="1" y="23"/>
                  </a:cubicBezTo>
                  <a:cubicBezTo>
                    <a:pt x="1" y="25"/>
                    <a:pt x="0" y="26"/>
                    <a:pt x="0" y="27"/>
                  </a:cubicBezTo>
                  <a:cubicBezTo>
                    <a:pt x="0" y="28"/>
                    <a:pt x="0" y="29"/>
                    <a:pt x="0" y="31"/>
                  </a:cubicBezTo>
                  <a:cubicBezTo>
                    <a:pt x="0" y="35"/>
                    <a:pt x="1" y="37"/>
                    <a:pt x="3" y="38"/>
                  </a:cubicBezTo>
                  <a:cubicBezTo>
                    <a:pt x="5" y="39"/>
                    <a:pt x="5" y="40"/>
                    <a:pt x="5" y="42"/>
                  </a:cubicBezTo>
                  <a:cubicBezTo>
                    <a:pt x="5" y="43"/>
                    <a:pt x="5" y="44"/>
                    <a:pt x="5" y="45"/>
                  </a:cubicBezTo>
                  <a:cubicBezTo>
                    <a:pt x="5" y="45"/>
                    <a:pt x="5" y="46"/>
                    <a:pt x="5" y="47"/>
                  </a:cubicBezTo>
                  <a:cubicBezTo>
                    <a:pt x="6" y="51"/>
                    <a:pt x="22" y="61"/>
                    <a:pt x="40" y="61"/>
                  </a:cubicBezTo>
                  <a:cubicBezTo>
                    <a:pt x="40" y="61"/>
                    <a:pt x="40" y="61"/>
                    <a:pt x="40" y="61"/>
                  </a:cubicBezTo>
                  <a:cubicBezTo>
                    <a:pt x="33" y="60"/>
                    <a:pt x="24" y="56"/>
                    <a:pt x="19" y="51"/>
                  </a:cubicBezTo>
                  <a:cubicBezTo>
                    <a:pt x="16" y="48"/>
                    <a:pt x="28" y="44"/>
                    <a:pt x="35" y="42"/>
                  </a:cubicBezTo>
                  <a:cubicBezTo>
                    <a:pt x="31" y="43"/>
                    <a:pt x="24" y="44"/>
                    <a:pt x="20" y="44"/>
                  </a:cubicBezTo>
                  <a:cubicBezTo>
                    <a:pt x="18" y="44"/>
                    <a:pt x="17" y="44"/>
                    <a:pt x="17" y="43"/>
                  </a:cubicBezTo>
                  <a:cubicBezTo>
                    <a:pt x="16" y="40"/>
                    <a:pt x="35" y="30"/>
                    <a:pt x="36" y="29"/>
                  </a:cubicBezTo>
                  <a:cubicBezTo>
                    <a:pt x="35" y="30"/>
                    <a:pt x="20" y="36"/>
                    <a:pt x="15" y="36"/>
                  </a:cubicBezTo>
                  <a:cubicBezTo>
                    <a:pt x="15" y="36"/>
                    <a:pt x="14" y="36"/>
                    <a:pt x="14" y="36"/>
                  </a:cubicBezTo>
                  <a:cubicBezTo>
                    <a:pt x="11" y="34"/>
                    <a:pt x="25" y="18"/>
                    <a:pt x="28" y="14"/>
                  </a:cubicBezTo>
                  <a:cubicBezTo>
                    <a:pt x="26" y="17"/>
                    <a:pt x="16" y="27"/>
                    <a:pt x="10" y="27"/>
                  </a:cubicBezTo>
                  <a:cubicBezTo>
                    <a:pt x="9" y="27"/>
                    <a:pt x="8" y="27"/>
                    <a:pt x="7" y="26"/>
                  </a:cubicBezTo>
                  <a:cubicBezTo>
                    <a:pt x="3" y="20"/>
                    <a:pt x="15" y="1"/>
                    <a:pt x="16"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5" name="Freeform 239">
              <a:extLst>
                <a:ext uri="{FF2B5EF4-FFF2-40B4-BE49-F238E27FC236}">
                  <a16:creationId xmlns="" xmlns:a16="http://schemas.microsoft.com/office/drawing/2014/main" id="{65EB62CD-CF7E-4A39-A983-3F7FB29A9BBC}"/>
                </a:ext>
              </a:extLst>
            </p:cNvPr>
            <p:cNvSpPr>
              <a:spLocks/>
            </p:cNvSpPr>
            <p:nvPr/>
          </p:nvSpPr>
          <p:spPr bwMode="auto">
            <a:xfrm flipH="1">
              <a:off x="2260599" y="5848350"/>
              <a:ext cx="195263" cy="184150"/>
            </a:xfrm>
            <a:custGeom>
              <a:avLst/>
              <a:gdLst>
                <a:gd name="T0" fmla="*/ 66 w 69"/>
                <a:gd name="T1" fmla="*/ 51 h 65"/>
                <a:gd name="T2" fmla="*/ 49 w 69"/>
                <a:gd name="T3" fmla="*/ 64 h 65"/>
                <a:gd name="T4" fmla="*/ 6 w 69"/>
                <a:gd name="T5" fmla="*/ 40 h 65"/>
                <a:gd name="T6" fmla="*/ 6 w 69"/>
                <a:gd name="T7" fmla="*/ 40 h 65"/>
                <a:gd name="T8" fmla="*/ 1 w 69"/>
                <a:gd name="T9" fmla="*/ 14 h 65"/>
                <a:gd name="T10" fmla="*/ 2 w 69"/>
                <a:gd name="T11" fmla="*/ 4 h 65"/>
                <a:gd name="T12" fmla="*/ 6 w 69"/>
                <a:gd name="T13" fmla="*/ 7 h 65"/>
                <a:gd name="T14" fmla="*/ 10 w 69"/>
                <a:gd name="T15" fmla="*/ 9 h 65"/>
                <a:gd name="T16" fmla="*/ 9 w 69"/>
                <a:gd name="T17" fmla="*/ 3 h 65"/>
                <a:gd name="T18" fmla="*/ 17 w 69"/>
                <a:gd name="T19" fmla="*/ 2 h 65"/>
                <a:gd name="T20" fmla="*/ 39 w 69"/>
                <a:gd name="T21" fmla="*/ 9 h 65"/>
                <a:gd name="T22" fmla="*/ 39 w 69"/>
                <a:gd name="T23" fmla="*/ 9 h 65"/>
                <a:gd name="T24" fmla="*/ 66 w 69"/>
                <a:gd name="T25" fmla="*/ 51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9" h="65">
                  <a:moveTo>
                    <a:pt x="66" y="51"/>
                  </a:moveTo>
                  <a:cubicBezTo>
                    <a:pt x="63" y="65"/>
                    <a:pt x="49" y="64"/>
                    <a:pt x="49" y="64"/>
                  </a:cubicBezTo>
                  <a:cubicBezTo>
                    <a:pt x="24" y="65"/>
                    <a:pt x="12" y="53"/>
                    <a:pt x="6" y="40"/>
                  </a:cubicBezTo>
                  <a:cubicBezTo>
                    <a:pt x="6" y="40"/>
                    <a:pt x="6" y="40"/>
                    <a:pt x="6" y="40"/>
                  </a:cubicBezTo>
                  <a:cubicBezTo>
                    <a:pt x="0" y="27"/>
                    <a:pt x="1" y="14"/>
                    <a:pt x="1" y="14"/>
                  </a:cubicBezTo>
                  <a:cubicBezTo>
                    <a:pt x="1" y="14"/>
                    <a:pt x="0" y="5"/>
                    <a:pt x="2" y="4"/>
                  </a:cubicBezTo>
                  <a:cubicBezTo>
                    <a:pt x="3" y="4"/>
                    <a:pt x="5" y="6"/>
                    <a:pt x="6" y="7"/>
                  </a:cubicBezTo>
                  <a:cubicBezTo>
                    <a:pt x="8" y="8"/>
                    <a:pt x="9" y="9"/>
                    <a:pt x="10" y="9"/>
                  </a:cubicBezTo>
                  <a:cubicBezTo>
                    <a:pt x="11" y="9"/>
                    <a:pt x="9" y="7"/>
                    <a:pt x="9" y="3"/>
                  </a:cubicBezTo>
                  <a:cubicBezTo>
                    <a:pt x="8" y="0"/>
                    <a:pt x="17" y="2"/>
                    <a:pt x="17" y="2"/>
                  </a:cubicBezTo>
                  <a:cubicBezTo>
                    <a:pt x="25" y="4"/>
                    <a:pt x="33" y="6"/>
                    <a:pt x="39" y="9"/>
                  </a:cubicBezTo>
                  <a:cubicBezTo>
                    <a:pt x="39" y="9"/>
                    <a:pt x="39" y="9"/>
                    <a:pt x="39" y="9"/>
                  </a:cubicBezTo>
                  <a:cubicBezTo>
                    <a:pt x="65" y="20"/>
                    <a:pt x="69" y="40"/>
                    <a:pt x="66" y="51"/>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6" name="Freeform 240">
              <a:extLst>
                <a:ext uri="{FF2B5EF4-FFF2-40B4-BE49-F238E27FC236}">
                  <a16:creationId xmlns="" xmlns:a16="http://schemas.microsoft.com/office/drawing/2014/main" id="{74117AB2-E137-4284-9152-1885FD9F0627}"/>
                </a:ext>
              </a:extLst>
            </p:cNvPr>
            <p:cNvSpPr>
              <a:spLocks/>
            </p:cNvSpPr>
            <p:nvPr/>
          </p:nvSpPr>
          <p:spPr bwMode="auto">
            <a:xfrm flipH="1">
              <a:off x="2265362" y="5873750"/>
              <a:ext cx="173038" cy="155575"/>
            </a:xfrm>
            <a:custGeom>
              <a:avLst/>
              <a:gdLst>
                <a:gd name="T0" fmla="*/ 33 w 61"/>
                <a:gd name="T1" fmla="*/ 0 h 55"/>
                <a:gd name="T2" fmla="*/ 53 w 61"/>
                <a:gd name="T3" fmla="*/ 24 h 55"/>
                <a:gd name="T4" fmla="*/ 35 w 61"/>
                <a:gd name="T5" fmla="*/ 13 h 55"/>
                <a:gd name="T6" fmla="*/ 35 w 61"/>
                <a:gd name="T7" fmla="*/ 13 h 55"/>
                <a:gd name="T8" fmla="*/ 51 w 61"/>
                <a:gd name="T9" fmla="*/ 37 h 55"/>
                <a:gd name="T10" fmla="*/ 48 w 61"/>
                <a:gd name="T11" fmla="*/ 36 h 55"/>
                <a:gd name="T12" fmla="*/ 32 w 61"/>
                <a:gd name="T13" fmla="*/ 28 h 55"/>
                <a:gd name="T14" fmla="*/ 40 w 61"/>
                <a:gd name="T15" fmla="*/ 42 h 55"/>
                <a:gd name="T16" fmla="*/ 39 w 61"/>
                <a:gd name="T17" fmla="*/ 42 h 55"/>
                <a:gd name="T18" fmla="*/ 17 w 61"/>
                <a:gd name="T19" fmla="*/ 31 h 55"/>
                <a:gd name="T20" fmla="*/ 31 w 61"/>
                <a:gd name="T21" fmla="*/ 50 h 55"/>
                <a:gd name="T22" fmla="*/ 30 w 61"/>
                <a:gd name="T23" fmla="*/ 50 h 55"/>
                <a:gd name="T24" fmla="*/ 0 w 61"/>
                <a:gd name="T25" fmla="*/ 31 h 55"/>
                <a:gd name="T26" fmla="*/ 40 w 61"/>
                <a:gd name="T27" fmla="*/ 55 h 55"/>
                <a:gd name="T28" fmla="*/ 43 w 61"/>
                <a:gd name="T29" fmla="*/ 55 h 55"/>
                <a:gd name="T30" fmla="*/ 43 w 61"/>
                <a:gd name="T31" fmla="*/ 55 h 55"/>
                <a:gd name="T32" fmla="*/ 60 w 61"/>
                <a:gd name="T33" fmla="*/ 42 h 55"/>
                <a:gd name="T34" fmla="*/ 61 w 61"/>
                <a:gd name="T35" fmla="*/ 36 h 55"/>
                <a:gd name="T36" fmla="*/ 33 w 61"/>
                <a:gd name="T37"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1" h="55">
                  <a:moveTo>
                    <a:pt x="33" y="0"/>
                  </a:moveTo>
                  <a:cubicBezTo>
                    <a:pt x="46" y="9"/>
                    <a:pt x="53" y="23"/>
                    <a:pt x="53" y="24"/>
                  </a:cubicBezTo>
                  <a:cubicBezTo>
                    <a:pt x="45" y="14"/>
                    <a:pt x="37" y="13"/>
                    <a:pt x="35" y="13"/>
                  </a:cubicBezTo>
                  <a:cubicBezTo>
                    <a:pt x="35" y="13"/>
                    <a:pt x="35" y="13"/>
                    <a:pt x="35" y="13"/>
                  </a:cubicBezTo>
                  <a:cubicBezTo>
                    <a:pt x="48" y="19"/>
                    <a:pt x="54" y="37"/>
                    <a:pt x="51" y="37"/>
                  </a:cubicBezTo>
                  <a:cubicBezTo>
                    <a:pt x="50" y="37"/>
                    <a:pt x="49" y="37"/>
                    <a:pt x="48" y="36"/>
                  </a:cubicBezTo>
                  <a:cubicBezTo>
                    <a:pt x="41" y="29"/>
                    <a:pt x="32" y="28"/>
                    <a:pt x="32" y="28"/>
                  </a:cubicBezTo>
                  <a:cubicBezTo>
                    <a:pt x="36" y="29"/>
                    <a:pt x="46" y="39"/>
                    <a:pt x="40" y="42"/>
                  </a:cubicBezTo>
                  <a:cubicBezTo>
                    <a:pt x="40" y="42"/>
                    <a:pt x="39" y="42"/>
                    <a:pt x="39" y="42"/>
                  </a:cubicBezTo>
                  <a:cubicBezTo>
                    <a:pt x="32" y="42"/>
                    <a:pt x="18" y="32"/>
                    <a:pt x="17" y="31"/>
                  </a:cubicBezTo>
                  <a:cubicBezTo>
                    <a:pt x="24" y="43"/>
                    <a:pt x="46" y="49"/>
                    <a:pt x="31" y="50"/>
                  </a:cubicBezTo>
                  <a:cubicBezTo>
                    <a:pt x="31" y="50"/>
                    <a:pt x="30" y="50"/>
                    <a:pt x="30" y="50"/>
                  </a:cubicBezTo>
                  <a:cubicBezTo>
                    <a:pt x="16" y="50"/>
                    <a:pt x="2" y="32"/>
                    <a:pt x="0" y="31"/>
                  </a:cubicBezTo>
                  <a:cubicBezTo>
                    <a:pt x="6" y="43"/>
                    <a:pt x="17" y="55"/>
                    <a:pt x="40" y="55"/>
                  </a:cubicBezTo>
                  <a:cubicBezTo>
                    <a:pt x="41" y="55"/>
                    <a:pt x="42" y="55"/>
                    <a:pt x="43" y="55"/>
                  </a:cubicBezTo>
                  <a:cubicBezTo>
                    <a:pt x="43" y="55"/>
                    <a:pt x="43" y="55"/>
                    <a:pt x="43" y="55"/>
                  </a:cubicBezTo>
                  <a:cubicBezTo>
                    <a:pt x="46" y="55"/>
                    <a:pt x="58" y="54"/>
                    <a:pt x="60" y="42"/>
                  </a:cubicBezTo>
                  <a:cubicBezTo>
                    <a:pt x="61" y="40"/>
                    <a:pt x="61" y="38"/>
                    <a:pt x="61" y="36"/>
                  </a:cubicBezTo>
                  <a:cubicBezTo>
                    <a:pt x="61" y="25"/>
                    <a:pt x="55" y="9"/>
                    <a:pt x="33" y="0"/>
                  </a:cubicBezTo>
                </a:path>
              </a:pathLst>
            </a:custGeom>
            <a:solidFill>
              <a:srgbClr val="F9E3E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7" name="Freeform 241">
              <a:extLst>
                <a:ext uri="{FF2B5EF4-FFF2-40B4-BE49-F238E27FC236}">
                  <a16:creationId xmlns="" xmlns:a16="http://schemas.microsoft.com/office/drawing/2014/main" id="{9C5162C2-F60E-4D87-BDE1-B812908EB0E7}"/>
                </a:ext>
              </a:extLst>
            </p:cNvPr>
            <p:cNvSpPr>
              <a:spLocks/>
            </p:cNvSpPr>
            <p:nvPr/>
          </p:nvSpPr>
          <p:spPr bwMode="auto">
            <a:xfrm flipH="1">
              <a:off x="2260599" y="5973763"/>
              <a:ext cx="65088" cy="61913"/>
            </a:xfrm>
            <a:custGeom>
              <a:avLst/>
              <a:gdLst>
                <a:gd name="T0" fmla="*/ 0 w 23"/>
                <a:gd name="T1" fmla="*/ 20 h 22"/>
                <a:gd name="T2" fmla="*/ 15 w 23"/>
                <a:gd name="T3" fmla="*/ 19 h 22"/>
                <a:gd name="T4" fmla="*/ 19 w 23"/>
                <a:gd name="T5" fmla="*/ 19 h 22"/>
                <a:gd name="T6" fmla="*/ 20 w 23"/>
                <a:gd name="T7" fmla="*/ 15 h 22"/>
                <a:gd name="T8" fmla="*/ 21 w 23"/>
                <a:gd name="T9" fmla="*/ 0 h 22"/>
                <a:gd name="T10" fmla="*/ 18 w 23"/>
                <a:gd name="T11" fmla="*/ 10 h 22"/>
                <a:gd name="T12" fmla="*/ 16 w 23"/>
                <a:gd name="T13" fmla="*/ 3 h 22"/>
                <a:gd name="T14" fmla="*/ 16 w 23"/>
                <a:gd name="T15" fmla="*/ 13 h 22"/>
                <a:gd name="T16" fmla="*/ 7 w 23"/>
                <a:gd name="T17" fmla="*/ 12 h 22"/>
                <a:gd name="T18" fmla="*/ 12 w 23"/>
                <a:gd name="T19" fmla="*/ 17 h 22"/>
                <a:gd name="T20" fmla="*/ 0 w 23"/>
                <a:gd name="T21" fmla="*/ 2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22">
                  <a:moveTo>
                    <a:pt x="0" y="20"/>
                  </a:moveTo>
                  <a:cubicBezTo>
                    <a:pt x="0" y="20"/>
                    <a:pt x="7" y="22"/>
                    <a:pt x="15" y="19"/>
                  </a:cubicBezTo>
                  <a:cubicBezTo>
                    <a:pt x="15" y="19"/>
                    <a:pt x="16" y="20"/>
                    <a:pt x="19" y="19"/>
                  </a:cubicBezTo>
                  <a:cubicBezTo>
                    <a:pt x="21" y="18"/>
                    <a:pt x="20" y="17"/>
                    <a:pt x="20" y="15"/>
                  </a:cubicBezTo>
                  <a:cubicBezTo>
                    <a:pt x="21" y="13"/>
                    <a:pt x="23" y="7"/>
                    <a:pt x="21" y="0"/>
                  </a:cubicBezTo>
                  <a:cubicBezTo>
                    <a:pt x="21" y="0"/>
                    <a:pt x="20" y="7"/>
                    <a:pt x="18" y="10"/>
                  </a:cubicBezTo>
                  <a:cubicBezTo>
                    <a:pt x="18" y="10"/>
                    <a:pt x="17" y="6"/>
                    <a:pt x="16" y="3"/>
                  </a:cubicBezTo>
                  <a:cubicBezTo>
                    <a:pt x="16" y="3"/>
                    <a:pt x="17" y="11"/>
                    <a:pt x="16" y="13"/>
                  </a:cubicBezTo>
                  <a:cubicBezTo>
                    <a:pt x="14" y="16"/>
                    <a:pt x="7" y="12"/>
                    <a:pt x="7" y="12"/>
                  </a:cubicBezTo>
                  <a:cubicBezTo>
                    <a:pt x="7" y="12"/>
                    <a:pt x="10" y="17"/>
                    <a:pt x="12" y="17"/>
                  </a:cubicBezTo>
                  <a:cubicBezTo>
                    <a:pt x="12" y="17"/>
                    <a:pt x="8" y="20"/>
                    <a:pt x="0" y="20"/>
                  </a:cubicBezTo>
                  <a:close/>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8" name="Freeform 242">
              <a:extLst>
                <a:ext uri="{FF2B5EF4-FFF2-40B4-BE49-F238E27FC236}">
                  <a16:creationId xmlns="" xmlns:a16="http://schemas.microsoft.com/office/drawing/2014/main" id="{5B433906-40B7-4808-B17F-93399800C276}"/>
                </a:ext>
              </a:extLst>
            </p:cNvPr>
            <p:cNvSpPr>
              <a:spLocks/>
            </p:cNvSpPr>
            <p:nvPr/>
          </p:nvSpPr>
          <p:spPr bwMode="auto">
            <a:xfrm flipH="1">
              <a:off x="2239962" y="6018213"/>
              <a:ext cx="36513" cy="23813"/>
            </a:xfrm>
            <a:custGeom>
              <a:avLst/>
              <a:gdLst>
                <a:gd name="T0" fmla="*/ 0 w 13"/>
                <a:gd name="T1" fmla="*/ 4 h 8"/>
                <a:gd name="T2" fmla="*/ 7 w 13"/>
                <a:gd name="T3" fmla="*/ 8 h 8"/>
                <a:gd name="T4" fmla="*/ 13 w 13"/>
                <a:gd name="T5" fmla="*/ 7 h 8"/>
                <a:gd name="T6" fmla="*/ 3 w 13"/>
                <a:gd name="T7" fmla="*/ 0 h 8"/>
              </a:gdLst>
              <a:ahLst/>
              <a:cxnLst>
                <a:cxn ang="0">
                  <a:pos x="T0" y="T1"/>
                </a:cxn>
                <a:cxn ang="0">
                  <a:pos x="T2" y="T3"/>
                </a:cxn>
                <a:cxn ang="0">
                  <a:pos x="T4" y="T5"/>
                </a:cxn>
                <a:cxn ang="0">
                  <a:pos x="T6" y="T7"/>
                </a:cxn>
              </a:cxnLst>
              <a:rect l="0" t="0" r="r" b="b"/>
              <a:pathLst>
                <a:path w="13" h="8">
                  <a:moveTo>
                    <a:pt x="0" y="4"/>
                  </a:moveTo>
                  <a:cubicBezTo>
                    <a:pt x="0" y="4"/>
                    <a:pt x="2" y="3"/>
                    <a:pt x="7" y="8"/>
                  </a:cubicBezTo>
                  <a:cubicBezTo>
                    <a:pt x="13" y="7"/>
                    <a:pt x="13" y="7"/>
                    <a:pt x="13" y="7"/>
                  </a:cubicBezTo>
                  <a:cubicBezTo>
                    <a:pt x="13" y="7"/>
                    <a:pt x="6" y="4"/>
                    <a:pt x="3" y="0"/>
                  </a:cubicBezTo>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9" name="Freeform 243">
              <a:extLst>
                <a:ext uri="{FF2B5EF4-FFF2-40B4-BE49-F238E27FC236}">
                  <a16:creationId xmlns="" xmlns:a16="http://schemas.microsoft.com/office/drawing/2014/main" id="{B6613759-64A7-4641-9CDB-CF9C29FAA42A}"/>
                </a:ext>
              </a:extLst>
            </p:cNvPr>
            <p:cNvSpPr>
              <a:spLocks/>
            </p:cNvSpPr>
            <p:nvPr/>
          </p:nvSpPr>
          <p:spPr bwMode="auto">
            <a:xfrm flipH="1">
              <a:off x="2773362" y="5716588"/>
              <a:ext cx="195263" cy="188913"/>
            </a:xfrm>
            <a:custGeom>
              <a:avLst/>
              <a:gdLst>
                <a:gd name="T0" fmla="*/ 66 w 69"/>
                <a:gd name="T1" fmla="*/ 52 h 66"/>
                <a:gd name="T2" fmla="*/ 49 w 69"/>
                <a:gd name="T3" fmla="*/ 65 h 66"/>
                <a:gd name="T4" fmla="*/ 6 w 69"/>
                <a:gd name="T5" fmla="*/ 41 h 66"/>
                <a:gd name="T6" fmla="*/ 6 w 69"/>
                <a:gd name="T7" fmla="*/ 41 h 66"/>
                <a:gd name="T8" fmla="*/ 1 w 69"/>
                <a:gd name="T9" fmla="*/ 14 h 66"/>
                <a:gd name="T10" fmla="*/ 2 w 69"/>
                <a:gd name="T11" fmla="*/ 5 h 66"/>
                <a:gd name="T12" fmla="*/ 6 w 69"/>
                <a:gd name="T13" fmla="*/ 8 h 66"/>
                <a:gd name="T14" fmla="*/ 10 w 69"/>
                <a:gd name="T15" fmla="*/ 10 h 66"/>
                <a:gd name="T16" fmla="*/ 9 w 69"/>
                <a:gd name="T17" fmla="*/ 4 h 66"/>
                <a:gd name="T18" fmla="*/ 17 w 69"/>
                <a:gd name="T19" fmla="*/ 3 h 66"/>
                <a:gd name="T20" fmla="*/ 39 w 69"/>
                <a:gd name="T21" fmla="*/ 9 h 66"/>
                <a:gd name="T22" fmla="*/ 39 w 69"/>
                <a:gd name="T23" fmla="*/ 9 h 66"/>
                <a:gd name="T24" fmla="*/ 66 w 69"/>
                <a:gd name="T25" fmla="*/ 52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9" h="66">
                  <a:moveTo>
                    <a:pt x="66" y="52"/>
                  </a:moveTo>
                  <a:cubicBezTo>
                    <a:pt x="63" y="66"/>
                    <a:pt x="49" y="65"/>
                    <a:pt x="49" y="65"/>
                  </a:cubicBezTo>
                  <a:cubicBezTo>
                    <a:pt x="24" y="66"/>
                    <a:pt x="12" y="53"/>
                    <a:pt x="6" y="41"/>
                  </a:cubicBezTo>
                  <a:cubicBezTo>
                    <a:pt x="6" y="41"/>
                    <a:pt x="6" y="41"/>
                    <a:pt x="6" y="41"/>
                  </a:cubicBezTo>
                  <a:cubicBezTo>
                    <a:pt x="0" y="28"/>
                    <a:pt x="1" y="14"/>
                    <a:pt x="1" y="14"/>
                  </a:cubicBezTo>
                  <a:cubicBezTo>
                    <a:pt x="1" y="14"/>
                    <a:pt x="0" y="5"/>
                    <a:pt x="2" y="5"/>
                  </a:cubicBezTo>
                  <a:cubicBezTo>
                    <a:pt x="3" y="5"/>
                    <a:pt x="5" y="6"/>
                    <a:pt x="6" y="8"/>
                  </a:cubicBezTo>
                  <a:cubicBezTo>
                    <a:pt x="8" y="9"/>
                    <a:pt x="9" y="10"/>
                    <a:pt x="10" y="10"/>
                  </a:cubicBezTo>
                  <a:cubicBezTo>
                    <a:pt x="11" y="10"/>
                    <a:pt x="10" y="8"/>
                    <a:pt x="9" y="4"/>
                  </a:cubicBezTo>
                  <a:cubicBezTo>
                    <a:pt x="8" y="0"/>
                    <a:pt x="17" y="3"/>
                    <a:pt x="17" y="3"/>
                  </a:cubicBezTo>
                  <a:cubicBezTo>
                    <a:pt x="25" y="4"/>
                    <a:pt x="33" y="7"/>
                    <a:pt x="39" y="9"/>
                  </a:cubicBezTo>
                  <a:cubicBezTo>
                    <a:pt x="39" y="9"/>
                    <a:pt x="39" y="9"/>
                    <a:pt x="39" y="9"/>
                  </a:cubicBezTo>
                  <a:cubicBezTo>
                    <a:pt x="65" y="21"/>
                    <a:pt x="69" y="40"/>
                    <a:pt x="66" y="52"/>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0" name="Freeform 244">
              <a:extLst>
                <a:ext uri="{FF2B5EF4-FFF2-40B4-BE49-F238E27FC236}">
                  <a16:creationId xmlns="" xmlns:a16="http://schemas.microsoft.com/office/drawing/2014/main" id="{E5245EB1-A622-4345-B3F3-0332D1645B1F}"/>
                </a:ext>
              </a:extLst>
            </p:cNvPr>
            <p:cNvSpPr>
              <a:spLocks/>
            </p:cNvSpPr>
            <p:nvPr/>
          </p:nvSpPr>
          <p:spPr bwMode="auto">
            <a:xfrm flipH="1">
              <a:off x="2779712" y="5741988"/>
              <a:ext cx="173038" cy="160338"/>
            </a:xfrm>
            <a:custGeom>
              <a:avLst/>
              <a:gdLst>
                <a:gd name="T0" fmla="*/ 33 w 61"/>
                <a:gd name="T1" fmla="*/ 0 h 56"/>
                <a:gd name="T2" fmla="*/ 53 w 61"/>
                <a:gd name="T3" fmla="*/ 25 h 56"/>
                <a:gd name="T4" fmla="*/ 35 w 61"/>
                <a:gd name="T5" fmla="*/ 14 h 56"/>
                <a:gd name="T6" fmla="*/ 35 w 61"/>
                <a:gd name="T7" fmla="*/ 14 h 56"/>
                <a:gd name="T8" fmla="*/ 51 w 61"/>
                <a:gd name="T9" fmla="*/ 38 h 56"/>
                <a:gd name="T10" fmla="*/ 48 w 61"/>
                <a:gd name="T11" fmla="*/ 37 h 56"/>
                <a:gd name="T12" fmla="*/ 32 w 61"/>
                <a:gd name="T13" fmla="*/ 28 h 56"/>
                <a:gd name="T14" fmla="*/ 40 w 61"/>
                <a:gd name="T15" fmla="*/ 43 h 56"/>
                <a:gd name="T16" fmla="*/ 39 w 61"/>
                <a:gd name="T17" fmla="*/ 43 h 56"/>
                <a:gd name="T18" fmla="*/ 17 w 61"/>
                <a:gd name="T19" fmla="*/ 32 h 56"/>
                <a:gd name="T20" fmla="*/ 31 w 61"/>
                <a:gd name="T21" fmla="*/ 50 h 56"/>
                <a:gd name="T22" fmla="*/ 30 w 61"/>
                <a:gd name="T23" fmla="*/ 50 h 56"/>
                <a:gd name="T24" fmla="*/ 0 w 61"/>
                <a:gd name="T25" fmla="*/ 32 h 56"/>
                <a:gd name="T26" fmla="*/ 40 w 61"/>
                <a:gd name="T27" fmla="*/ 56 h 56"/>
                <a:gd name="T28" fmla="*/ 43 w 61"/>
                <a:gd name="T29" fmla="*/ 56 h 56"/>
                <a:gd name="T30" fmla="*/ 43 w 61"/>
                <a:gd name="T31" fmla="*/ 56 h 56"/>
                <a:gd name="T32" fmla="*/ 60 w 61"/>
                <a:gd name="T33" fmla="*/ 43 h 56"/>
                <a:gd name="T34" fmla="*/ 61 w 61"/>
                <a:gd name="T35" fmla="*/ 37 h 56"/>
                <a:gd name="T36" fmla="*/ 33 w 61"/>
                <a:gd name="T37"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1" h="56">
                  <a:moveTo>
                    <a:pt x="33" y="0"/>
                  </a:moveTo>
                  <a:cubicBezTo>
                    <a:pt x="46" y="10"/>
                    <a:pt x="53" y="24"/>
                    <a:pt x="53" y="25"/>
                  </a:cubicBezTo>
                  <a:cubicBezTo>
                    <a:pt x="45" y="14"/>
                    <a:pt x="37" y="14"/>
                    <a:pt x="35" y="14"/>
                  </a:cubicBezTo>
                  <a:cubicBezTo>
                    <a:pt x="35" y="14"/>
                    <a:pt x="35" y="14"/>
                    <a:pt x="35" y="14"/>
                  </a:cubicBezTo>
                  <a:cubicBezTo>
                    <a:pt x="48" y="19"/>
                    <a:pt x="54" y="38"/>
                    <a:pt x="51" y="38"/>
                  </a:cubicBezTo>
                  <a:cubicBezTo>
                    <a:pt x="50" y="38"/>
                    <a:pt x="49" y="38"/>
                    <a:pt x="48" y="37"/>
                  </a:cubicBezTo>
                  <a:cubicBezTo>
                    <a:pt x="41" y="30"/>
                    <a:pt x="32" y="28"/>
                    <a:pt x="32" y="28"/>
                  </a:cubicBezTo>
                  <a:cubicBezTo>
                    <a:pt x="36" y="30"/>
                    <a:pt x="46" y="40"/>
                    <a:pt x="40" y="43"/>
                  </a:cubicBezTo>
                  <a:cubicBezTo>
                    <a:pt x="40" y="43"/>
                    <a:pt x="39" y="43"/>
                    <a:pt x="39" y="43"/>
                  </a:cubicBezTo>
                  <a:cubicBezTo>
                    <a:pt x="32" y="43"/>
                    <a:pt x="18" y="33"/>
                    <a:pt x="17" y="32"/>
                  </a:cubicBezTo>
                  <a:cubicBezTo>
                    <a:pt x="24" y="44"/>
                    <a:pt x="46" y="50"/>
                    <a:pt x="31" y="50"/>
                  </a:cubicBezTo>
                  <a:cubicBezTo>
                    <a:pt x="31" y="50"/>
                    <a:pt x="30" y="50"/>
                    <a:pt x="30" y="50"/>
                  </a:cubicBezTo>
                  <a:cubicBezTo>
                    <a:pt x="16" y="50"/>
                    <a:pt x="2" y="33"/>
                    <a:pt x="0" y="32"/>
                  </a:cubicBezTo>
                  <a:cubicBezTo>
                    <a:pt x="6" y="44"/>
                    <a:pt x="17" y="56"/>
                    <a:pt x="40" y="56"/>
                  </a:cubicBezTo>
                  <a:cubicBezTo>
                    <a:pt x="41" y="56"/>
                    <a:pt x="42" y="56"/>
                    <a:pt x="43" y="56"/>
                  </a:cubicBezTo>
                  <a:cubicBezTo>
                    <a:pt x="43" y="56"/>
                    <a:pt x="43" y="56"/>
                    <a:pt x="43" y="56"/>
                  </a:cubicBezTo>
                  <a:cubicBezTo>
                    <a:pt x="46" y="56"/>
                    <a:pt x="58" y="55"/>
                    <a:pt x="60" y="43"/>
                  </a:cubicBezTo>
                  <a:cubicBezTo>
                    <a:pt x="61" y="41"/>
                    <a:pt x="61" y="39"/>
                    <a:pt x="61" y="37"/>
                  </a:cubicBezTo>
                  <a:cubicBezTo>
                    <a:pt x="61" y="25"/>
                    <a:pt x="55" y="10"/>
                    <a:pt x="33" y="0"/>
                  </a:cubicBezTo>
                </a:path>
              </a:pathLst>
            </a:custGeom>
            <a:solidFill>
              <a:srgbClr val="F9E3E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1" name="Freeform 245">
              <a:extLst>
                <a:ext uri="{FF2B5EF4-FFF2-40B4-BE49-F238E27FC236}">
                  <a16:creationId xmlns="" xmlns:a16="http://schemas.microsoft.com/office/drawing/2014/main" id="{58053197-A377-48E0-B66A-DA7F279EFA20}"/>
                </a:ext>
              </a:extLst>
            </p:cNvPr>
            <p:cNvSpPr>
              <a:spLocks/>
            </p:cNvSpPr>
            <p:nvPr/>
          </p:nvSpPr>
          <p:spPr bwMode="auto">
            <a:xfrm flipH="1">
              <a:off x="2773362" y="5842000"/>
              <a:ext cx="65088" cy="65088"/>
            </a:xfrm>
            <a:custGeom>
              <a:avLst/>
              <a:gdLst>
                <a:gd name="T0" fmla="*/ 0 w 23"/>
                <a:gd name="T1" fmla="*/ 21 h 23"/>
                <a:gd name="T2" fmla="*/ 15 w 23"/>
                <a:gd name="T3" fmla="*/ 20 h 23"/>
                <a:gd name="T4" fmla="*/ 19 w 23"/>
                <a:gd name="T5" fmla="*/ 20 h 23"/>
                <a:gd name="T6" fmla="*/ 20 w 23"/>
                <a:gd name="T7" fmla="*/ 15 h 23"/>
                <a:gd name="T8" fmla="*/ 21 w 23"/>
                <a:gd name="T9" fmla="*/ 0 h 23"/>
                <a:gd name="T10" fmla="*/ 18 w 23"/>
                <a:gd name="T11" fmla="*/ 11 h 23"/>
                <a:gd name="T12" fmla="*/ 16 w 23"/>
                <a:gd name="T13" fmla="*/ 4 h 23"/>
                <a:gd name="T14" fmla="*/ 16 w 23"/>
                <a:gd name="T15" fmla="*/ 14 h 23"/>
                <a:gd name="T16" fmla="*/ 7 w 23"/>
                <a:gd name="T17" fmla="*/ 13 h 23"/>
                <a:gd name="T18" fmla="*/ 12 w 23"/>
                <a:gd name="T19" fmla="*/ 18 h 23"/>
                <a:gd name="T20" fmla="*/ 0 w 23"/>
                <a:gd name="T21" fmla="*/ 2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23">
                  <a:moveTo>
                    <a:pt x="0" y="21"/>
                  </a:moveTo>
                  <a:cubicBezTo>
                    <a:pt x="0" y="21"/>
                    <a:pt x="7" y="23"/>
                    <a:pt x="15" y="20"/>
                  </a:cubicBezTo>
                  <a:cubicBezTo>
                    <a:pt x="15" y="20"/>
                    <a:pt x="17" y="21"/>
                    <a:pt x="19" y="20"/>
                  </a:cubicBezTo>
                  <a:cubicBezTo>
                    <a:pt x="21" y="19"/>
                    <a:pt x="20" y="17"/>
                    <a:pt x="20" y="15"/>
                  </a:cubicBezTo>
                  <a:cubicBezTo>
                    <a:pt x="21" y="13"/>
                    <a:pt x="23" y="8"/>
                    <a:pt x="21" y="0"/>
                  </a:cubicBezTo>
                  <a:cubicBezTo>
                    <a:pt x="21" y="0"/>
                    <a:pt x="20" y="8"/>
                    <a:pt x="18" y="11"/>
                  </a:cubicBezTo>
                  <a:cubicBezTo>
                    <a:pt x="18" y="11"/>
                    <a:pt x="17" y="7"/>
                    <a:pt x="16" y="4"/>
                  </a:cubicBezTo>
                  <a:cubicBezTo>
                    <a:pt x="16" y="4"/>
                    <a:pt x="17" y="12"/>
                    <a:pt x="16" y="14"/>
                  </a:cubicBezTo>
                  <a:cubicBezTo>
                    <a:pt x="14" y="17"/>
                    <a:pt x="7" y="13"/>
                    <a:pt x="7" y="13"/>
                  </a:cubicBezTo>
                  <a:cubicBezTo>
                    <a:pt x="7" y="13"/>
                    <a:pt x="10" y="17"/>
                    <a:pt x="12" y="18"/>
                  </a:cubicBezTo>
                  <a:cubicBezTo>
                    <a:pt x="12" y="18"/>
                    <a:pt x="8" y="21"/>
                    <a:pt x="0" y="21"/>
                  </a:cubicBezTo>
                  <a:close/>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2" name="Freeform 246">
              <a:extLst>
                <a:ext uri="{FF2B5EF4-FFF2-40B4-BE49-F238E27FC236}">
                  <a16:creationId xmlns="" xmlns:a16="http://schemas.microsoft.com/office/drawing/2014/main" id="{5F0117C4-9C7A-4050-A2DF-82BAACCC282C}"/>
                </a:ext>
              </a:extLst>
            </p:cNvPr>
            <p:cNvSpPr>
              <a:spLocks/>
            </p:cNvSpPr>
            <p:nvPr/>
          </p:nvSpPr>
          <p:spPr bwMode="auto">
            <a:xfrm flipH="1">
              <a:off x="2754312" y="5891213"/>
              <a:ext cx="36513" cy="19050"/>
            </a:xfrm>
            <a:custGeom>
              <a:avLst/>
              <a:gdLst>
                <a:gd name="T0" fmla="*/ 0 w 13"/>
                <a:gd name="T1" fmla="*/ 3 h 7"/>
                <a:gd name="T2" fmla="*/ 7 w 13"/>
                <a:gd name="T3" fmla="*/ 7 h 7"/>
                <a:gd name="T4" fmla="*/ 13 w 13"/>
                <a:gd name="T5" fmla="*/ 7 h 7"/>
                <a:gd name="T6" fmla="*/ 3 w 13"/>
                <a:gd name="T7" fmla="*/ 0 h 7"/>
              </a:gdLst>
              <a:ahLst/>
              <a:cxnLst>
                <a:cxn ang="0">
                  <a:pos x="T0" y="T1"/>
                </a:cxn>
                <a:cxn ang="0">
                  <a:pos x="T2" y="T3"/>
                </a:cxn>
                <a:cxn ang="0">
                  <a:pos x="T4" y="T5"/>
                </a:cxn>
                <a:cxn ang="0">
                  <a:pos x="T6" y="T7"/>
                </a:cxn>
              </a:cxnLst>
              <a:rect l="0" t="0" r="r" b="b"/>
              <a:pathLst>
                <a:path w="13" h="7">
                  <a:moveTo>
                    <a:pt x="0" y="3"/>
                  </a:moveTo>
                  <a:cubicBezTo>
                    <a:pt x="0" y="3"/>
                    <a:pt x="2" y="3"/>
                    <a:pt x="7" y="7"/>
                  </a:cubicBezTo>
                  <a:cubicBezTo>
                    <a:pt x="13" y="7"/>
                    <a:pt x="13" y="7"/>
                    <a:pt x="13" y="7"/>
                  </a:cubicBezTo>
                  <a:cubicBezTo>
                    <a:pt x="13" y="7"/>
                    <a:pt x="6" y="4"/>
                    <a:pt x="3" y="0"/>
                  </a:cubicBezTo>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3" name="Freeform 247">
              <a:extLst>
                <a:ext uri="{FF2B5EF4-FFF2-40B4-BE49-F238E27FC236}">
                  <a16:creationId xmlns="" xmlns:a16="http://schemas.microsoft.com/office/drawing/2014/main" id="{B5E6C7D5-0B0D-4947-BE33-226DB07AF45A}"/>
                </a:ext>
              </a:extLst>
            </p:cNvPr>
            <p:cNvSpPr>
              <a:spLocks/>
            </p:cNvSpPr>
            <p:nvPr/>
          </p:nvSpPr>
          <p:spPr bwMode="auto">
            <a:xfrm flipH="1">
              <a:off x="2574925" y="5770563"/>
              <a:ext cx="187325" cy="150813"/>
            </a:xfrm>
            <a:custGeom>
              <a:avLst/>
              <a:gdLst>
                <a:gd name="T0" fmla="*/ 1 w 66"/>
                <a:gd name="T1" fmla="*/ 34 h 53"/>
                <a:gd name="T2" fmla="*/ 13 w 66"/>
                <a:gd name="T3" fmla="*/ 48 h 53"/>
                <a:gd name="T4" fmla="*/ 54 w 66"/>
                <a:gd name="T5" fmla="*/ 35 h 53"/>
                <a:gd name="T6" fmla="*/ 54 w 66"/>
                <a:gd name="T7" fmla="*/ 35 h 53"/>
                <a:gd name="T8" fmla="*/ 63 w 66"/>
                <a:gd name="T9" fmla="*/ 14 h 53"/>
                <a:gd name="T10" fmla="*/ 64 w 66"/>
                <a:gd name="T11" fmla="*/ 6 h 53"/>
                <a:gd name="T12" fmla="*/ 60 w 66"/>
                <a:gd name="T13" fmla="*/ 7 h 53"/>
                <a:gd name="T14" fmla="*/ 57 w 66"/>
                <a:gd name="T15" fmla="*/ 8 h 53"/>
                <a:gd name="T16" fmla="*/ 58 w 66"/>
                <a:gd name="T17" fmla="*/ 3 h 53"/>
                <a:gd name="T18" fmla="*/ 52 w 66"/>
                <a:gd name="T19" fmla="*/ 1 h 53"/>
                <a:gd name="T20" fmla="*/ 32 w 66"/>
                <a:gd name="T21" fmla="*/ 2 h 53"/>
                <a:gd name="T22" fmla="*/ 32 w 66"/>
                <a:gd name="T23" fmla="*/ 2 h 53"/>
                <a:gd name="T24" fmla="*/ 1 w 66"/>
                <a:gd name="T25" fmla="*/ 34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6" h="53">
                  <a:moveTo>
                    <a:pt x="1" y="34"/>
                  </a:moveTo>
                  <a:cubicBezTo>
                    <a:pt x="0" y="46"/>
                    <a:pt x="13" y="48"/>
                    <a:pt x="13" y="48"/>
                  </a:cubicBezTo>
                  <a:cubicBezTo>
                    <a:pt x="34" y="53"/>
                    <a:pt x="46" y="45"/>
                    <a:pt x="54" y="35"/>
                  </a:cubicBezTo>
                  <a:cubicBezTo>
                    <a:pt x="54" y="35"/>
                    <a:pt x="54" y="35"/>
                    <a:pt x="54" y="35"/>
                  </a:cubicBezTo>
                  <a:cubicBezTo>
                    <a:pt x="61" y="25"/>
                    <a:pt x="63" y="14"/>
                    <a:pt x="63" y="14"/>
                  </a:cubicBezTo>
                  <a:cubicBezTo>
                    <a:pt x="63" y="14"/>
                    <a:pt x="66" y="6"/>
                    <a:pt x="64" y="6"/>
                  </a:cubicBezTo>
                  <a:cubicBezTo>
                    <a:pt x="63" y="5"/>
                    <a:pt x="61" y="6"/>
                    <a:pt x="60" y="7"/>
                  </a:cubicBezTo>
                  <a:cubicBezTo>
                    <a:pt x="58" y="8"/>
                    <a:pt x="57" y="8"/>
                    <a:pt x="57" y="8"/>
                  </a:cubicBezTo>
                  <a:cubicBezTo>
                    <a:pt x="55" y="8"/>
                    <a:pt x="57" y="6"/>
                    <a:pt x="58" y="3"/>
                  </a:cubicBezTo>
                  <a:cubicBezTo>
                    <a:pt x="59" y="0"/>
                    <a:pt x="52" y="1"/>
                    <a:pt x="52" y="1"/>
                  </a:cubicBezTo>
                  <a:cubicBezTo>
                    <a:pt x="44" y="1"/>
                    <a:pt x="37" y="1"/>
                    <a:pt x="32" y="2"/>
                  </a:cubicBezTo>
                  <a:cubicBezTo>
                    <a:pt x="32" y="2"/>
                    <a:pt x="32" y="2"/>
                    <a:pt x="32" y="2"/>
                  </a:cubicBezTo>
                  <a:cubicBezTo>
                    <a:pt x="7" y="8"/>
                    <a:pt x="1" y="23"/>
                    <a:pt x="1" y="34"/>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4" name="Freeform 248">
              <a:extLst>
                <a:ext uri="{FF2B5EF4-FFF2-40B4-BE49-F238E27FC236}">
                  <a16:creationId xmlns="" xmlns:a16="http://schemas.microsoft.com/office/drawing/2014/main" id="{B9440643-8EA9-45FC-BD2D-1E25965617AF}"/>
                </a:ext>
              </a:extLst>
            </p:cNvPr>
            <p:cNvSpPr>
              <a:spLocks/>
            </p:cNvSpPr>
            <p:nvPr/>
          </p:nvSpPr>
          <p:spPr bwMode="auto">
            <a:xfrm flipH="1">
              <a:off x="2608262" y="5776913"/>
              <a:ext cx="150813" cy="136525"/>
            </a:xfrm>
            <a:custGeom>
              <a:avLst/>
              <a:gdLst>
                <a:gd name="T0" fmla="*/ 31 w 53"/>
                <a:gd name="T1" fmla="*/ 0 h 48"/>
                <a:gd name="T2" fmla="*/ 0 w 53"/>
                <a:gd name="T3" fmla="*/ 32 h 48"/>
                <a:gd name="T4" fmla="*/ 0 w 53"/>
                <a:gd name="T5" fmla="*/ 32 h 48"/>
                <a:gd name="T6" fmla="*/ 12 w 53"/>
                <a:gd name="T7" fmla="*/ 46 h 48"/>
                <a:gd name="T8" fmla="*/ 25 w 53"/>
                <a:gd name="T9" fmla="*/ 48 h 48"/>
                <a:gd name="T10" fmla="*/ 53 w 53"/>
                <a:gd name="T11" fmla="*/ 33 h 48"/>
                <a:gd name="T12" fmla="*/ 27 w 53"/>
                <a:gd name="T13" fmla="*/ 44 h 48"/>
                <a:gd name="T14" fmla="*/ 23 w 53"/>
                <a:gd name="T15" fmla="*/ 44 h 48"/>
                <a:gd name="T16" fmla="*/ 38 w 53"/>
                <a:gd name="T17" fmla="*/ 30 h 48"/>
                <a:gd name="T18" fmla="*/ 20 w 53"/>
                <a:gd name="T19" fmla="*/ 36 h 48"/>
                <a:gd name="T20" fmla="*/ 17 w 53"/>
                <a:gd name="T21" fmla="*/ 35 h 48"/>
                <a:gd name="T22" fmla="*/ 26 w 53"/>
                <a:gd name="T23" fmla="*/ 25 h 48"/>
                <a:gd name="T24" fmla="*/ 26 w 53"/>
                <a:gd name="T25" fmla="*/ 25 h 48"/>
                <a:gd name="T26" fmla="*/ 11 w 53"/>
                <a:gd name="T27" fmla="*/ 29 h 48"/>
                <a:gd name="T28" fmla="*/ 9 w 53"/>
                <a:gd name="T29" fmla="*/ 29 h 48"/>
                <a:gd name="T30" fmla="*/ 26 w 53"/>
                <a:gd name="T31" fmla="*/ 12 h 48"/>
                <a:gd name="T32" fmla="*/ 24 w 53"/>
                <a:gd name="T33" fmla="*/ 11 h 48"/>
                <a:gd name="T34" fmla="*/ 9 w 53"/>
                <a:gd name="T35" fmla="*/ 17 h 48"/>
                <a:gd name="T36" fmla="*/ 31 w 53"/>
                <a:gd name="T3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3" h="48">
                  <a:moveTo>
                    <a:pt x="31" y="0"/>
                  </a:moveTo>
                  <a:cubicBezTo>
                    <a:pt x="6" y="6"/>
                    <a:pt x="0" y="21"/>
                    <a:pt x="0" y="32"/>
                  </a:cubicBezTo>
                  <a:cubicBezTo>
                    <a:pt x="0" y="32"/>
                    <a:pt x="0" y="32"/>
                    <a:pt x="0" y="32"/>
                  </a:cubicBezTo>
                  <a:cubicBezTo>
                    <a:pt x="0" y="44"/>
                    <a:pt x="12" y="46"/>
                    <a:pt x="12" y="46"/>
                  </a:cubicBezTo>
                  <a:cubicBezTo>
                    <a:pt x="17" y="47"/>
                    <a:pt x="21" y="48"/>
                    <a:pt x="25" y="48"/>
                  </a:cubicBezTo>
                  <a:cubicBezTo>
                    <a:pt x="38" y="48"/>
                    <a:pt x="47" y="41"/>
                    <a:pt x="53" y="33"/>
                  </a:cubicBezTo>
                  <a:cubicBezTo>
                    <a:pt x="52" y="34"/>
                    <a:pt x="39" y="44"/>
                    <a:pt x="27" y="44"/>
                  </a:cubicBezTo>
                  <a:cubicBezTo>
                    <a:pt x="26" y="44"/>
                    <a:pt x="25" y="44"/>
                    <a:pt x="23" y="44"/>
                  </a:cubicBezTo>
                  <a:cubicBezTo>
                    <a:pt x="11" y="40"/>
                    <a:pt x="30" y="39"/>
                    <a:pt x="38" y="30"/>
                  </a:cubicBezTo>
                  <a:cubicBezTo>
                    <a:pt x="38" y="31"/>
                    <a:pt x="26" y="36"/>
                    <a:pt x="20" y="36"/>
                  </a:cubicBezTo>
                  <a:cubicBezTo>
                    <a:pt x="18" y="36"/>
                    <a:pt x="17" y="36"/>
                    <a:pt x="17" y="35"/>
                  </a:cubicBezTo>
                  <a:cubicBezTo>
                    <a:pt x="13" y="32"/>
                    <a:pt x="23" y="25"/>
                    <a:pt x="26" y="25"/>
                  </a:cubicBezTo>
                  <a:cubicBezTo>
                    <a:pt x="26" y="25"/>
                    <a:pt x="26" y="25"/>
                    <a:pt x="26" y="25"/>
                  </a:cubicBezTo>
                  <a:cubicBezTo>
                    <a:pt x="23" y="25"/>
                    <a:pt x="17" y="25"/>
                    <a:pt x="11" y="29"/>
                  </a:cubicBezTo>
                  <a:cubicBezTo>
                    <a:pt x="10" y="29"/>
                    <a:pt x="9" y="29"/>
                    <a:pt x="9" y="29"/>
                  </a:cubicBezTo>
                  <a:cubicBezTo>
                    <a:pt x="5" y="29"/>
                    <a:pt x="14" y="14"/>
                    <a:pt x="26" y="12"/>
                  </a:cubicBezTo>
                  <a:cubicBezTo>
                    <a:pt x="26" y="12"/>
                    <a:pt x="25" y="11"/>
                    <a:pt x="24" y="11"/>
                  </a:cubicBezTo>
                  <a:cubicBezTo>
                    <a:pt x="21" y="11"/>
                    <a:pt x="15" y="12"/>
                    <a:pt x="9" y="17"/>
                  </a:cubicBezTo>
                  <a:cubicBezTo>
                    <a:pt x="9" y="17"/>
                    <a:pt x="18" y="6"/>
                    <a:pt x="31" y="0"/>
                  </a:cubicBezTo>
                </a:path>
              </a:pathLst>
            </a:custGeom>
            <a:solidFill>
              <a:srgbClr val="F9E3E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5" name="Freeform 249">
              <a:extLst>
                <a:ext uri="{FF2B5EF4-FFF2-40B4-BE49-F238E27FC236}">
                  <a16:creationId xmlns="" xmlns:a16="http://schemas.microsoft.com/office/drawing/2014/main" id="{511F8223-2F3A-419E-8D6D-3ED36CC510EE}"/>
                </a:ext>
              </a:extLst>
            </p:cNvPr>
            <p:cNvSpPr>
              <a:spLocks/>
            </p:cNvSpPr>
            <p:nvPr/>
          </p:nvSpPr>
          <p:spPr bwMode="auto">
            <a:xfrm flipH="1">
              <a:off x="2719387" y="5848350"/>
              <a:ext cx="49213" cy="61913"/>
            </a:xfrm>
            <a:custGeom>
              <a:avLst/>
              <a:gdLst>
                <a:gd name="T0" fmla="*/ 17 w 17"/>
                <a:gd name="T1" fmla="*/ 21 h 22"/>
                <a:gd name="T2" fmla="*/ 5 w 17"/>
                <a:gd name="T3" fmla="*/ 18 h 22"/>
                <a:gd name="T4" fmla="*/ 2 w 17"/>
                <a:gd name="T5" fmla="*/ 17 h 22"/>
                <a:gd name="T6" fmla="*/ 1 w 17"/>
                <a:gd name="T7" fmla="*/ 13 h 22"/>
                <a:gd name="T8" fmla="*/ 3 w 17"/>
                <a:gd name="T9" fmla="*/ 0 h 22"/>
                <a:gd name="T10" fmla="*/ 4 w 17"/>
                <a:gd name="T11" fmla="*/ 10 h 22"/>
                <a:gd name="T12" fmla="*/ 7 w 17"/>
                <a:gd name="T13" fmla="*/ 4 h 22"/>
                <a:gd name="T14" fmla="*/ 5 w 17"/>
                <a:gd name="T15" fmla="*/ 13 h 22"/>
                <a:gd name="T16" fmla="*/ 13 w 17"/>
                <a:gd name="T17" fmla="*/ 14 h 22"/>
                <a:gd name="T18" fmla="*/ 8 w 17"/>
                <a:gd name="T19" fmla="*/ 17 h 22"/>
                <a:gd name="T20" fmla="*/ 17 w 17"/>
                <a:gd name="T21" fmla="*/ 2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 h="22">
                  <a:moveTo>
                    <a:pt x="17" y="21"/>
                  </a:moveTo>
                  <a:cubicBezTo>
                    <a:pt x="17" y="21"/>
                    <a:pt x="11" y="22"/>
                    <a:pt x="5" y="18"/>
                  </a:cubicBezTo>
                  <a:cubicBezTo>
                    <a:pt x="5" y="18"/>
                    <a:pt x="3" y="19"/>
                    <a:pt x="2" y="17"/>
                  </a:cubicBezTo>
                  <a:cubicBezTo>
                    <a:pt x="0" y="16"/>
                    <a:pt x="1" y="15"/>
                    <a:pt x="1" y="13"/>
                  </a:cubicBezTo>
                  <a:cubicBezTo>
                    <a:pt x="1" y="11"/>
                    <a:pt x="0" y="6"/>
                    <a:pt x="3" y="0"/>
                  </a:cubicBezTo>
                  <a:cubicBezTo>
                    <a:pt x="3" y="0"/>
                    <a:pt x="3" y="7"/>
                    <a:pt x="4" y="10"/>
                  </a:cubicBezTo>
                  <a:cubicBezTo>
                    <a:pt x="4" y="10"/>
                    <a:pt x="5" y="6"/>
                    <a:pt x="7" y="4"/>
                  </a:cubicBezTo>
                  <a:cubicBezTo>
                    <a:pt x="7" y="4"/>
                    <a:pt x="5" y="11"/>
                    <a:pt x="5" y="13"/>
                  </a:cubicBezTo>
                  <a:cubicBezTo>
                    <a:pt x="7" y="16"/>
                    <a:pt x="13" y="14"/>
                    <a:pt x="13" y="14"/>
                  </a:cubicBezTo>
                  <a:cubicBezTo>
                    <a:pt x="13" y="14"/>
                    <a:pt x="10" y="17"/>
                    <a:pt x="8" y="17"/>
                  </a:cubicBezTo>
                  <a:cubicBezTo>
                    <a:pt x="8" y="17"/>
                    <a:pt x="10" y="20"/>
                    <a:pt x="17" y="21"/>
                  </a:cubicBezTo>
                  <a:close/>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6" name="Freeform 250">
              <a:extLst>
                <a:ext uri="{FF2B5EF4-FFF2-40B4-BE49-F238E27FC236}">
                  <a16:creationId xmlns="" xmlns:a16="http://schemas.microsoft.com/office/drawing/2014/main" id="{BA2ED289-1C7A-40F9-A7AF-0C3CDBD172E2}"/>
                </a:ext>
              </a:extLst>
            </p:cNvPr>
            <p:cNvSpPr>
              <a:spLocks/>
            </p:cNvSpPr>
            <p:nvPr/>
          </p:nvSpPr>
          <p:spPr bwMode="auto">
            <a:xfrm flipH="1">
              <a:off x="2759075" y="5888038"/>
              <a:ext cx="31750" cy="17463"/>
            </a:xfrm>
            <a:custGeom>
              <a:avLst/>
              <a:gdLst>
                <a:gd name="T0" fmla="*/ 11 w 11"/>
                <a:gd name="T1" fmla="*/ 4 h 6"/>
                <a:gd name="T2" fmla="*/ 4 w 11"/>
                <a:gd name="T3" fmla="*/ 6 h 6"/>
                <a:gd name="T4" fmla="*/ 0 w 11"/>
                <a:gd name="T5" fmla="*/ 4 h 6"/>
                <a:gd name="T6" fmla="*/ 9 w 11"/>
                <a:gd name="T7" fmla="*/ 0 h 6"/>
              </a:gdLst>
              <a:ahLst/>
              <a:cxnLst>
                <a:cxn ang="0">
                  <a:pos x="T0" y="T1"/>
                </a:cxn>
                <a:cxn ang="0">
                  <a:pos x="T2" y="T3"/>
                </a:cxn>
                <a:cxn ang="0">
                  <a:pos x="T4" y="T5"/>
                </a:cxn>
                <a:cxn ang="0">
                  <a:pos x="T6" y="T7"/>
                </a:cxn>
              </a:cxnLst>
              <a:rect l="0" t="0" r="r" b="b"/>
              <a:pathLst>
                <a:path w="11" h="6">
                  <a:moveTo>
                    <a:pt x="11" y="4"/>
                  </a:moveTo>
                  <a:cubicBezTo>
                    <a:pt x="11" y="4"/>
                    <a:pt x="10" y="4"/>
                    <a:pt x="4" y="6"/>
                  </a:cubicBezTo>
                  <a:cubicBezTo>
                    <a:pt x="0" y="4"/>
                    <a:pt x="0" y="4"/>
                    <a:pt x="0" y="4"/>
                  </a:cubicBezTo>
                  <a:cubicBezTo>
                    <a:pt x="0" y="4"/>
                    <a:pt x="6" y="4"/>
                    <a:pt x="9" y="0"/>
                  </a:cubicBezTo>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39" name="Hộp Văn bản 438">
            <a:extLst>
              <a:ext uri="{FF2B5EF4-FFF2-40B4-BE49-F238E27FC236}">
                <a16:creationId xmlns="" xmlns:a16="http://schemas.microsoft.com/office/drawing/2014/main" id="{284C96CB-FB12-4086-84AD-976EE64754F9}"/>
              </a:ext>
            </a:extLst>
          </p:cNvPr>
          <p:cNvSpPr txBox="1"/>
          <p:nvPr/>
        </p:nvSpPr>
        <p:spPr>
          <a:xfrm>
            <a:off x="7340530" y="192321"/>
            <a:ext cx="3306832" cy="5232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EC3C5">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I. TÌM HIỂU CHUNG</a:t>
            </a:r>
            <a:endParaRPr kumimoji="0" lang="en-US" sz="2000" b="0" i="0" u="none" strike="noStrike" kern="1200" cap="none" spc="0" normalizeH="0" baseline="0" noProof="0" dirty="0">
              <a:ln>
                <a:noFill/>
              </a:ln>
              <a:solidFill>
                <a:srgbClr val="7EC3C5">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40" name="Hộp Văn bản 439">
            <a:extLst>
              <a:ext uri="{FF2B5EF4-FFF2-40B4-BE49-F238E27FC236}">
                <a16:creationId xmlns="" xmlns:a16="http://schemas.microsoft.com/office/drawing/2014/main" id="{11AC1C45-E064-4244-9732-7D654D8CB840}"/>
              </a:ext>
            </a:extLst>
          </p:cNvPr>
          <p:cNvSpPr txBox="1"/>
          <p:nvPr/>
        </p:nvSpPr>
        <p:spPr>
          <a:xfrm>
            <a:off x="2499265" y="647279"/>
            <a:ext cx="5210002" cy="1234377"/>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2400" b="1" i="0" u="none" strike="noStrike" kern="1200" cap="none" spc="0" normalizeH="0" baseline="0" noProof="0" dirty="0">
                <a:ln>
                  <a:noFill/>
                </a:ln>
                <a:solidFill>
                  <a:srgbClr val="F47280">
                    <a:lumMod val="50000"/>
                  </a:srgbClr>
                </a:solidFill>
                <a:effectLst/>
                <a:uLnTx/>
                <a:uFillTx/>
                <a:latin typeface="Cambria" panose="02040503050406030204" pitchFamily="18" charset="0"/>
                <a:ea typeface="Cambria" panose="02040503050406030204" pitchFamily="18" charset="0"/>
                <a:cs typeface="Times New Roman" panose="02020603050405020304" pitchFamily="18" charset="0"/>
              </a:rPr>
              <a:t>1.</a:t>
            </a:r>
            <a:r>
              <a:rPr kumimoji="0" lang="vi-VN"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2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Vẻ đẹp của mùa xuân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đất</a:t>
            </a:r>
            <a:r>
              <a:rPr kumimoji="0" lang="vi-VN" sz="2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Bắc</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50000"/>
              </a:lnSpc>
              <a:spcBef>
                <a:spcPts val="0"/>
              </a:spcBef>
              <a:spcAft>
                <a:spcPts val="800"/>
              </a:spcAft>
              <a:buClrTx/>
              <a:buSzTx/>
              <a:buFontTx/>
              <a:buNone/>
              <a:tabLst/>
              <a:defRPr/>
            </a:pPr>
            <a:endParaRPr kumimoji="0" lang="en-US" sz="2400" b="1" i="0" u="none" strike="noStrike" kern="1200" cap="none" spc="0" normalizeH="0" baseline="0" noProof="0" dirty="0">
              <a:ln>
                <a:noFill/>
              </a:ln>
              <a:solidFill>
                <a:srgbClr val="F47280">
                  <a:lumMod val="50000"/>
                </a:srgbClr>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41" name="Hộp Văn bản 440">
            <a:extLst>
              <a:ext uri="{FF2B5EF4-FFF2-40B4-BE49-F238E27FC236}">
                <a16:creationId xmlns="" xmlns:a16="http://schemas.microsoft.com/office/drawing/2014/main" id="{DFE4426A-9C4F-4599-BB38-E24B09C2CC7F}"/>
              </a:ext>
            </a:extLst>
          </p:cNvPr>
          <p:cNvSpPr txBox="1"/>
          <p:nvPr/>
        </p:nvSpPr>
        <p:spPr>
          <a:xfrm>
            <a:off x="1085850" y="2303661"/>
            <a:ext cx="2676897" cy="2610971"/>
          </a:xfrm>
          <a:prstGeom prst="rect">
            <a:avLst/>
          </a:prstGeom>
          <a:noFill/>
        </p:spPr>
        <p:txBody>
          <a:bodyPr wrap="square">
            <a:spAutoFit/>
          </a:bodyPr>
          <a:lstStyle/>
          <a:p>
            <a:pPr marL="90170" marR="61595" lvl="0" indent="0" algn="just" defTabSz="914400" rtl="0" eaLnBrk="1" fontAlgn="auto" latinLnBrk="0" hangingPunct="1">
              <a:lnSpc>
                <a:spcPct val="115000"/>
              </a:lnSpc>
              <a:spcBef>
                <a:spcPts val="240"/>
              </a:spcBef>
              <a:spcAft>
                <a:spcPts val="24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Thời tiết đặc trưng và nếp sinh hoạt của người Hà Nội sau rằm tháng Giêng</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80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cxnSp>
        <p:nvCxnSpPr>
          <p:cNvPr id="11" name="Đường nối Thẳng 10">
            <a:extLst>
              <a:ext uri="{FF2B5EF4-FFF2-40B4-BE49-F238E27FC236}">
                <a16:creationId xmlns="" xmlns:a16="http://schemas.microsoft.com/office/drawing/2014/main" id="{3182BCDA-EDA2-45C8-AECD-5B7E2EDF74B6}"/>
              </a:ext>
            </a:extLst>
          </p:cNvPr>
          <p:cNvCxnSpPr/>
          <p:nvPr/>
        </p:nvCxnSpPr>
        <p:spPr>
          <a:xfrm>
            <a:off x="4039154" y="1704338"/>
            <a:ext cx="0" cy="3905164"/>
          </a:xfrm>
          <a:prstGeom prst="line">
            <a:avLst/>
          </a:prstGeom>
          <a:ln w="38100">
            <a:solidFill>
              <a:schemeClr val="accent1">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sp>
        <p:nvSpPr>
          <p:cNvPr id="443" name="Hộp Văn bản 442">
            <a:extLst>
              <a:ext uri="{FF2B5EF4-FFF2-40B4-BE49-F238E27FC236}">
                <a16:creationId xmlns="" xmlns:a16="http://schemas.microsoft.com/office/drawing/2014/main" id="{E475C4EF-9D51-43BE-8D1D-958C117B85ED}"/>
              </a:ext>
            </a:extLst>
          </p:cNvPr>
          <p:cNvSpPr txBox="1"/>
          <p:nvPr/>
        </p:nvSpPr>
        <p:spPr>
          <a:xfrm>
            <a:off x="4333554" y="1235075"/>
            <a:ext cx="6415983" cy="886909"/>
          </a:xfrm>
          <a:prstGeom prst="rect">
            <a:avLst/>
          </a:prstGeom>
          <a:noFill/>
        </p:spPr>
        <p:txBody>
          <a:bodyPr wrap="square">
            <a:spAutoFit/>
          </a:bodyPr>
          <a:lstStyle/>
          <a:p>
            <a:pPr marL="90170" marR="61595" algn="just">
              <a:lnSpc>
                <a:spcPct val="115000"/>
              </a:lnSpc>
              <a:spcBef>
                <a:spcPts val="240"/>
              </a:spcBef>
              <a:spcAft>
                <a:spcPts val="240"/>
              </a:spcAft>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rPr>
              <a:t> </a:t>
            </a:r>
            <a:r>
              <a:rPr lang="vi-VN" sz="2400" dirty="0">
                <a:effectLst/>
                <a:latin typeface="Times New Roman" panose="02020603050405020304" pitchFamily="18" charset="0"/>
                <a:ea typeface="Times New Roman" panose="02020603050405020304" pitchFamily="18" charset="0"/>
              </a:rPr>
              <a:t>+ Con người: </a:t>
            </a:r>
            <a:endParaRPr lang="en-US" sz="2400" dirty="0">
              <a:effectLst/>
              <a:latin typeface="Times New Roman" panose="02020603050405020304" pitchFamily="18" charset="0"/>
              <a:ea typeface="Times New Roman" panose="02020603050405020304" pitchFamily="18" charset="0"/>
            </a:endParaRPr>
          </a:p>
          <a:p>
            <a:pPr marL="90170" marR="61595" lvl="0" indent="0" algn="just" defTabSz="914400" rtl="0" eaLnBrk="1" fontAlgn="auto" latinLnBrk="0" hangingPunct="1">
              <a:lnSpc>
                <a:spcPct val="115000"/>
              </a:lnSpc>
              <a:spcBef>
                <a:spcPts val="240"/>
              </a:spcBef>
              <a:spcAft>
                <a:spcPts val="24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Hộp Văn bản 442">
            <a:extLst>
              <a:ext uri="{FF2B5EF4-FFF2-40B4-BE49-F238E27FC236}">
                <a16:creationId xmlns="" xmlns:a16="http://schemas.microsoft.com/office/drawing/2014/main" id="{2E1BF4AC-EBB1-B594-68FB-DDF30CECCC4E}"/>
              </a:ext>
            </a:extLst>
          </p:cNvPr>
          <p:cNvSpPr txBox="1"/>
          <p:nvPr/>
        </p:nvSpPr>
        <p:spPr>
          <a:xfrm>
            <a:off x="4404584" y="1716831"/>
            <a:ext cx="6415983" cy="2035429"/>
          </a:xfrm>
          <a:prstGeom prst="rect">
            <a:avLst/>
          </a:prstGeom>
          <a:noFill/>
        </p:spPr>
        <p:txBody>
          <a:bodyPr wrap="square">
            <a:spAutoFit/>
          </a:bodyPr>
          <a:lstStyle/>
          <a:p>
            <a:pPr marL="90170" marR="61595" algn="just">
              <a:lnSpc>
                <a:spcPct val="115000"/>
              </a:lnSpc>
              <a:spcBef>
                <a:spcPts val="240"/>
              </a:spcBef>
              <a:spcAft>
                <a:spcPts val="240"/>
              </a:spcAft>
            </a:pPr>
            <a:r>
              <a:rPr lang="vi-VN" sz="1800" dirty="0">
                <a:effectLst/>
                <a:latin typeface="Times New Roman" panose="02020603050405020304" pitchFamily="18" charset="0"/>
                <a:ea typeface="Times New Roman" panose="02020603050405020304" pitchFamily="18" charset="0"/>
              </a:rPr>
              <a:t> </a:t>
            </a:r>
            <a:r>
              <a:rPr lang="vi-VN" sz="2000" dirty="0">
                <a:effectLst/>
                <a:latin typeface="Times New Roman" panose="02020603050405020304" pitchFamily="18" charset="0"/>
                <a:ea typeface="Times New Roman" panose="02020603050405020304" pitchFamily="18" charset="0"/>
              </a:rPr>
              <a:t>Trở về nếp sống thường ngày: bữa cơm giản dị có cà om với thịt thăn điểm những lá tía tô thái nhỏ hay bát canh trứng cua vắt chanh;</a:t>
            </a:r>
            <a:endParaRPr lang="en-US" sz="2000" dirty="0">
              <a:effectLst/>
              <a:latin typeface="Times New Roman" panose="02020603050405020304" pitchFamily="18" charset="0"/>
              <a:ea typeface="Times New Roman" panose="02020603050405020304" pitchFamily="18" charset="0"/>
            </a:endParaRPr>
          </a:p>
          <a:p>
            <a:pPr marL="90170" marR="61595" algn="just">
              <a:lnSpc>
                <a:spcPct val="115000"/>
              </a:lnSpc>
              <a:spcBef>
                <a:spcPts val="240"/>
              </a:spcBef>
              <a:spcAft>
                <a:spcPts val="240"/>
              </a:spcAft>
            </a:pPr>
            <a:r>
              <a:rPr lang="vi-VN" sz="2000" dirty="0">
                <a:effectLst/>
                <a:latin typeface="Times New Roman" panose="02020603050405020304" pitchFamily="18" charset="0"/>
                <a:ea typeface="Times New Roman" panose="02020603050405020304" pitchFamily="18" charset="0"/>
              </a:rPr>
              <a:t> Cánh màn điều treo ở bàn thờ ông vải đã hạ xuống;</a:t>
            </a:r>
            <a:endParaRPr lang="en-US" sz="2000" dirty="0">
              <a:effectLst/>
              <a:latin typeface="Times New Roman" panose="02020603050405020304" pitchFamily="18" charset="0"/>
              <a:ea typeface="Times New Roman" panose="02020603050405020304" pitchFamily="18" charset="0"/>
            </a:endParaRPr>
          </a:p>
          <a:p>
            <a:pPr marL="90170" marR="61595" algn="just">
              <a:lnSpc>
                <a:spcPct val="115000"/>
              </a:lnSpc>
              <a:spcBef>
                <a:spcPts val="240"/>
              </a:spcBef>
              <a:spcAft>
                <a:spcPts val="240"/>
              </a:spcAft>
            </a:pPr>
            <a:r>
              <a:rPr lang="vi-VN" sz="2400" dirty="0">
                <a:effectLst/>
                <a:latin typeface="Times New Roman" panose="02020603050405020304" pitchFamily="18" charset="0"/>
                <a:ea typeface="Times New Roman" panose="02020603050405020304" pitchFamily="18" charset="0"/>
              </a:rPr>
              <a:t> </a:t>
            </a:r>
            <a:r>
              <a:rPr lang="vi-VN" sz="2000" dirty="0">
                <a:effectLst/>
                <a:latin typeface="Times New Roman" panose="02020603050405020304" pitchFamily="18" charset="0"/>
                <a:ea typeface="Times New Roman" panose="02020603050405020304" pitchFamily="18" charset="0"/>
              </a:rPr>
              <a:t>Các trò vui kết thúc trở về cuộc sống thường ngày.</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endParaRPr>
          </a:p>
        </p:txBody>
      </p:sp>
      <p:sp>
        <p:nvSpPr>
          <p:cNvPr id="4" name="Hộp Văn bản 442">
            <a:extLst>
              <a:ext uri="{FF2B5EF4-FFF2-40B4-BE49-F238E27FC236}">
                <a16:creationId xmlns="" xmlns:a16="http://schemas.microsoft.com/office/drawing/2014/main" id="{D797D71A-FAB9-307A-1BCC-E29CEF437796}"/>
              </a:ext>
            </a:extLst>
          </p:cNvPr>
          <p:cNvSpPr txBox="1"/>
          <p:nvPr/>
        </p:nvSpPr>
        <p:spPr>
          <a:xfrm>
            <a:off x="4472760" y="3687541"/>
            <a:ext cx="6415983" cy="1154162"/>
          </a:xfrm>
          <a:prstGeom prst="rect">
            <a:avLst/>
          </a:prstGeom>
          <a:noFill/>
        </p:spPr>
        <p:txBody>
          <a:bodyPr wrap="square">
            <a:spAutoFit/>
          </a:bodyPr>
          <a:lstStyle/>
          <a:p>
            <a:pPr marL="90170" marR="61595" algn="just">
              <a:lnSpc>
                <a:spcPct val="115000"/>
              </a:lnSpc>
              <a:spcBef>
                <a:spcPts val="240"/>
              </a:spcBef>
              <a:spcAft>
                <a:spcPts val="240"/>
              </a:spcAft>
            </a:pPr>
            <a:r>
              <a:rPr lang="vi-VN" sz="1800" dirty="0">
                <a:effectLst/>
                <a:latin typeface="Times New Roman" panose="02020603050405020304" pitchFamily="18" charset="0"/>
                <a:ea typeface="Times New Roman" panose="02020603050405020304" pitchFamily="18" charset="0"/>
              </a:rPr>
              <a:t> </a:t>
            </a:r>
            <a:r>
              <a:rPr lang="vi-VN" sz="2000" dirty="0">
                <a:effectLst/>
                <a:latin typeface="Times New Roman" panose="02020603050405020304" pitchFamily="18" charset="0"/>
                <a:ea typeface="Times New Roman" panose="02020603050405020304" pitchFamily="18" charset="0"/>
              </a:rPr>
              <a:t>+ Nghệ thuật: một lối viết tài hoa, câu chữ mượt mà, lời văn giàu hình ảnh, cảm xúc trong sáng đậm đà, giọng văn nhẹ nhàng...</a:t>
            </a:r>
            <a:endParaRPr lang="en-US" sz="2000" dirty="0">
              <a:effectLst/>
              <a:latin typeface="Times New Roman" panose="02020603050405020304" pitchFamily="18" charset="0"/>
              <a:ea typeface="Times New Roman" panose="02020603050405020304" pitchFamily="18" charset="0"/>
            </a:endParaRPr>
          </a:p>
        </p:txBody>
      </p:sp>
      <p:sp>
        <p:nvSpPr>
          <p:cNvPr id="5" name="Hộp Văn bản 442">
            <a:extLst>
              <a:ext uri="{FF2B5EF4-FFF2-40B4-BE49-F238E27FC236}">
                <a16:creationId xmlns="" xmlns:a16="http://schemas.microsoft.com/office/drawing/2014/main" id="{F1A8E8C1-DBC9-E6A1-3BD1-8F79FDE1F769}"/>
              </a:ext>
            </a:extLst>
          </p:cNvPr>
          <p:cNvSpPr txBox="1"/>
          <p:nvPr/>
        </p:nvSpPr>
        <p:spPr>
          <a:xfrm>
            <a:off x="4466831" y="4730589"/>
            <a:ext cx="6415983" cy="1508105"/>
          </a:xfrm>
          <a:prstGeom prst="rect">
            <a:avLst/>
          </a:prstGeom>
          <a:noFill/>
        </p:spPr>
        <p:txBody>
          <a:bodyPr wrap="square">
            <a:spAutoFit/>
          </a:bodyPr>
          <a:lstStyle/>
          <a:p>
            <a:pPr marL="90170" marR="61595" algn="just">
              <a:lnSpc>
                <a:spcPct val="115000"/>
              </a:lnSpc>
              <a:spcBef>
                <a:spcPts val="240"/>
              </a:spcBef>
              <a:spcAft>
                <a:spcPts val="240"/>
              </a:spcAft>
            </a:pPr>
            <a:r>
              <a:rPr lang="vi-VN" sz="2000" dirty="0">
                <a:effectLst/>
                <a:latin typeface="Times New Roman" panose="02020603050405020304" pitchFamily="18" charset="0"/>
                <a:ea typeface="Times New Roman" panose="02020603050405020304" pitchFamily="18" charset="0"/>
              </a:rPr>
              <a:t> =&gt; Cảnh sắc thiên nhiên đẹp, không khí sinh hoạt của con người trở về nếp sống êm đềm thường nhật. Tuy thiên nhiên, nhịp sống có thay đổi chút  ít nhưng vẫn rất đẹp, vẫn làm say đắm lòng người với cái mới mẻ của nó.</a:t>
            </a:r>
            <a:endParaRPr lang="en-US" sz="2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06309205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30"/>
                                        </p:tgtEl>
                                        <p:attrNameLst>
                                          <p:attrName>style.visibility</p:attrName>
                                        </p:attrNameLst>
                                      </p:cBhvr>
                                      <p:to>
                                        <p:strVal val="visible"/>
                                      </p:to>
                                    </p:set>
                                    <p:anim calcmode="lin" valueType="num">
                                      <p:cBhvr additive="base">
                                        <p:cTn id="7" dur="500" fill="hold"/>
                                        <p:tgtEl>
                                          <p:spTgt spid="430"/>
                                        </p:tgtEl>
                                        <p:attrNameLst>
                                          <p:attrName>ppt_x</p:attrName>
                                        </p:attrNameLst>
                                      </p:cBhvr>
                                      <p:tavLst>
                                        <p:tav tm="0">
                                          <p:val>
                                            <p:strVal val="0-#ppt_w/2"/>
                                          </p:val>
                                        </p:tav>
                                        <p:tav tm="100000">
                                          <p:val>
                                            <p:strVal val="#ppt_x"/>
                                          </p:val>
                                        </p:tav>
                                      </p:tavLst>
                                    </p:anim>
                                    <p:anim calcmode="lin" valueType="num">
                                      <p:cBhvr additive="base">
                                        <p:cTn id="8" dur="500" fill="hold"/>
                                        <p:tgtEl>
                                          <p:spTgt spid="430"/>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439"/>
                                        </p:tgtEl>
                                        <p:attrNameLst>
                                          <p:attrName>style.visibility</p:attrName>
                                        </p:attrNameLst>
                                      </p:cBhvr>
                                      <p:to>
                                        <p:strVal val="visible"/>
                                      </p:to>
                                    </p:set>
                                    <p:anim calcmode="lin" valueType="num">
                                      <p:cBhvr additive="base">
                                        <p:cTn id="11" dur="500" fill="hold"/>
                                        <p:tgtEl>
                                          <p:spTgt spid="439"/>
                                        </p:tgtEl>
                                        <p:attrNameLst>
                                          <p:attrName>ppt_x</p:attrName>
                                        </p:attrNameLst>
                                      </p:cBhvr>
                                      <p:tavLst>
                                        <p:tav tm="0">
                                          <p:val>
                                            <p:strVal val="0-#ppt_w/2"/>
                                          </p:val>
                                        </p:tav>
                                        <p:tav tm="100000">
                                          <p:val>
                                            <p:strVal val="#ppt_x"/>
                                          </p:val>
                                        </p:tav>
                                      </p:tavLst>
                                    </p:anim>
                                    <p:anim calcmode="lin" valueType="num">
                                      <p:cBhvr additive="base">
                                        <p:cTn id="12" dur="500" fill="hold"/>
                                        <p:tgtEl>
                                          <p:spTgt spid="439"/>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440"/>
                                        </p:tgtEl>
                                        <p:attrNameLst>
                                          <p:attrName>style.visibility</p:attrName>
                                        </p:attrNameLst>
                                      </p:cBhvr>
                                      <p:to>
                                        <p:strVal val="visible"/>
                                      </p:to>
                                    </p:set>
                                    <p:anim calcmode="lin" valueType="num">
                                      <p:cBhvr additive="base">
                                        <p:cTn id="15" dur="500" fill="hold"/>
                                        <p:tgtEl>
                                          <p:spTgt spid="440"/>
                                        </p:tgtEl>
                                        <p:attrNameLst>
                                          <p:attrName>ppt_x</p:attrName>
                                        </p:attrNameLst>
                                      </p:cBhvr>
                                      <p:tavLst>
                                        <p:tav tm="0">
                                          <p:val>
                                            <p:strVal val="0-#ppt_w/2"/>
                                          </p:val>
                                        </p:tav>
                                        <p:tav tm="100000">
                                          <p:val>
                                            <p:strVal val="#ppt_x"/>
                                          </p:val>
                                        </p:tav>
                                      </p:tavLst>
                                    </p:anim>
                                    <p:anim calcmode="lin" valueType="num">
                                      <p:cBhvr additive="base">
                                        <p:cTn id="16" dur="500" fill="hold"/>
                                        <p:tgtEl>
                                          <p:spTgt spid="440"/>
                                        </p:tgtEl>
                                        <p:attrNameLst>
                                          <p:attrName>ppt_y</p:attrName>
                                        </p:attrNameLst>
                                      </p:cBhvr>
                                      <p:tavLst>
                                        <p:tav tm="0">
                                          <p:val>
                                            <p:strVal val="#ppt_y"/>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441"/>
                                        </p:tgtEl>
                                        <p:attrNameLst>
                                          <p:attrName>style.visibility</p:attrName>
                                        </p:attrNameLst>
                                      </p:cBhvr>
                                      <p:to>
                                        <p:strVal val="visible"/>
                                      </p:to>
                                    </p:set>
                                    <p:animEffect transition="in" filter="fade">
                                      <p:cBhvr>
                                        <p:cTn id="26" dur="1000"/>
                                        <p:tgtEl>
                                          <p:spTgt spid="441"/>
                                        </p:tgtEl>
                                      </p:cBhvr>
                                    </p:animEffect>
                                    <p:anim calcmode="lin" valueType="num">
                                      <p:cBhvr>
                                        <p:cTn id="27" dur="1000" fill="hold"/>
                                        <p:tgtEl>
                                          <p:spTgt spid="441"/>
                                        </p:tgtEl>
                                        <p:attrNameLst>
                                          <p:attrName>ppt_x</p:attrName>
                                        </p:attrNameLst>
                                      </p:cBhvr>
                                      <p:tavLst>
                                        <p:tav tm="0">
                                          <p:val>
                                            <p:strVal val="#ppt_x"/>
                                          </p:val>
                                        </p:tav>
                                        <p:tav tm="100000">
                                          <p:val>
                                            <p:strVal val="#ppt_x"/>
                                          </p:val>
                                        </p:tav>
                                      </p:tavLst>
                                    </p:anim>
                                    <p:anim calcmode="lin" valueType="num">
                                      <p:cBhvr>
                                        <p:cTn id="28" dur="1000" fill="hold"/>
                                        <p:tgtEl>
                                          <p:spTgt spid="441"/>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443"/>
                                        </p:tgtEl>
                                        <p:attrNameLst>
                                          <p:attrName>style.visibility</p:attrName>
                                        </p:attrNameLst>
                                      </p:cBhvr>
                                      <p:to>
                                        <p:strVal val="visible"/>
                                      </p:to>
                                    </p:set>
                                    <p:animEffect transition="in" filter="fade">
                                      <p:cBhvr>
                                        <p:cTn id="33" dur="1000"/>
                                        <p:tgtEl>
                                          <p:spTgt spid="443"/>
                                        </p:tgtEl>
                                      </p:cBhvr>
                                    </p:animEffect>
                                    <p:anim calcmode="lin" valueType="num">
                                      <p:cBhvr>
                                        <p:cTn id="34" dur="1000" fill="hold"/>
                                        <p:tgtEl>
                                          <p:spTgt spid="443"/>
                                        </p:tgtEl>
                                        <p:attrNameLst>
                                          <p:attrName>ppt_x</p:attrName>
                                        </p:attrNameLst>
                                      </p:cBhvr>
                                      <p:tavLst>
                                        <p:tav tm="0">
                                          <p:val>
                                            <p:strVal val="#ppt_x"/>
                                          </p:val>
                                        </p:tav>
                                        <p:tav tm="100000">
                                          <p:val>
                                            <p:strVal val="#ppt_x"/>
                                          </p:val>
                                        </p:tav>
                                      </p:tavLst>
                                    </p:anim>
                                    <p:anim calcmode="lin" valueType="num">
                                      <p:cBhvr>
                                        <p:cTn id="35" dur="1000" fill="hold"/>
                                        <p:tgtEl>
                                          <p:spTgt spid="443"/>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3"/>
                                        </p:tgtEl>
                                        <p:attrNameLst>
                                          <p:attrName>style.visibility</p:attrName>
                                        </p:attrNameLst>
                                      </p:cBhvr>
                                      <p:to>
                                        <p:strVal val="visible"/>
                                      </p:to>
                                    </p:set>
                                    <p:anim calcmode="lin" valueType="num">
                                      <p:cBhvr>
                                        <p:cTn id="40" dur="500" fill="hold"/>
                                        <p:tgtEl>
                                          <p:spTgt spid="3"/>
                                        </p:tgtEl>
                                        <p:attrNameLst>
                                          <p:attrName>ppt_w</p:attrName>
                                        </p:attrNameLst>
                                      </p:cBhvr>
                                      <p:tavLst>
                                        <p:tav tm="0">
                                          <p:val>
                                            <p:fltVal val="0"/>
                                          </p:val>
                                        </p:tav>
                                        <p:tav tm="100000">
                                          <p:val>
                                            <p:strVal val="#ppt_w"/>
                                          </p:val>
                                        </p:tav>
                                      </p:tavLst>
                                    </p:anim>
                                    <p:anim calcmode="lin" valueType="num">
                                      <p:cBhvr>
                                        <p:cTn id="41" dur="500" fill="hold"/>
                                        <p:tgtEl>
                                          <p:spTgt spid="3"/>
                                        </p:tgtEl>
                                        <p:attrNameLst>
                                          <p:attrName>ppt_h</p:attrName>
                                        </p:attrNameLst>
                                      </p:cBhvr>
                                      <p:tavLst>
                                        <p:tav tm="0">
                                          <p:val>
                                            <p:fltVal val="0"/>
                                          </p:val>
                                        </p:tav>
                                        <p:tav tm="100000">
                                          <p:val>
                                            <p:strVal val="#ppt_h"/>
                                          </p:val>
                                        </p:tav>
                                      </p:tavLst>
                                    </p:anim>
                                    <p:animEffect transition="in" filter="fade">
                                      <p:cBhvr>
                                        <p:cTn id="42" dur="500"/>
                                        <p:tgtEl>
                                          <p:spTgt spid="3"/>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fade">
                                      <p:cBhvr>
                                        <p:cTn id="47" dur="1000"/>
                                        <p:tgtEl>
                                          <p:spTgt spid="4"/>
                                        </p:tgtEl>
                                      </p:cBhvr>
                                    </p:animEffect>
                                    <p:anim calcmode="lin" valueType="num">
                                      <p:cBhvr>
                                        <p:cTn id="48" dur="1000" fill="hold"/>
                                        <p:tgtEl>
                                          <p:spTgt spid="4"/>
                                        </p:tgtEl>
                                        <p:attrNameLst>
                                          <p:attrName>ppt_x</p:attrName>
                                        </p:attrNameLst>
                                      </p:cBhvr>
                                      <p:tavLst>
                                        <p:tav tm="0">
                                          <p:val>
                                            <p:strVal val="#ppt_x"/>
                                          </p:val>
                                        </p:tav>
                                        <p:tav tm="100000">
                                          <p:val>
                                            <p:strVal val="#ppt_x"/>
                                          </p:val>
                                        </p:tav>
                                      </p:tavLst>
                                    </p:anim>
                                    <p:anim calcmode="lin" valueType="num">
                                      <p:cBhvr>
                                        <p:cTn id="4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5"/>
                                        </p:tgtEl>
                                        <p:attrNameLst>
                                          <p:attrName>style.visibility</p:attrName>
                                        </p:attrNameLst>
                                      </p:cBhvr>
                                      <p:to>
                                        <p:strVal val="visible"/>
                                      </p:to>
                                    </p:set>
                                    <p:animEffect transition="in" filter="wipe(down)">
                                      <p:cBhvr>
                                        <p:cTn id="5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9" grpId="0"/>
      <p:bldP spid="440" grpId="0"/>
      <p:bldP spid="441" grpId="0"/>
      <p:bldP spid="443" grpId="0"/>
      <p:bldP spid="3" grpId="0"/>
      <p:bldP spid="4" grpId="0"/>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 xmlns:a16="http://schemas.microsoft.com/office/drawing/2014/main" id="{95764E81-C78D-4025-B16F-CC8B361612A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00" y="0"/>
            <a:ext cx="4572000" cy="6858000"/>
          </a:xfrm>
          <a:prstGeom prst="rect">
            <a:avLst/>
          </a:prstGeom>
        </p:spPr>
      </p:pic>
      <p:sp>
        <p:nvSpPr>
          <p:cNvPr id="15" name="矩形 14">
            <a:extLst>
              <a:ext uri="{FF2B5EF4-FFF2-40B4-BE49-F238E27FC236}">
                <a16:creationId xmlns="" xmlns:a16="http://schemas.microsoft.com/office/drawing/2014/main" id="{51F4D607-70A8-44D6-8D98-021852FC2EB7}"/>
              </a:ext>
            </a:extLst>
          </p:cNvPr>
          <p:cNvSpPr/>
          <p:nvPr/>
        </p:nvSpPr>
        <p:spPr>
          <a:xfrm>
            <a:off x="222836" y="541609"/>
            <a:ext cx="6906422" cy="461665"/>
          </a:xfrm>
          <a:prstGeom prst="rect">
            <a:avLst/>
          </a:prstGeom>
        </p:spPr>
        <p:txBody>
          <a:bodyPr vert="horz" wrap="square">
            <a:spAutoFit/>
          </a:bodyPr>
          <a:lstStyle/>
          <a:p>
            <a:r>
              <a:rPr lang="vi-VN" sz="2400" b="1" dirty="0">
                <a:latin typeface="+mj-lt"/>
              </a:rPr>
              <a:t>- Vẻ đẹp độc đáo của trăng non tháng Giêng</a:t>
            </a:r>
            <a:endParaRPr lang="en-US" sz="2400" dirty="0">
              <a:latin typeface="+mj-lt"/>
            </a:endParaRPr>
          </a:p>
        </p:txBody>
      </p:sp>
      <p:sp>
        <p:nvSpPr>
          <p:cNvPr id="4" name="矩形 14">
            <a:extLst>
              <a:ext uri="{FF2B5EF4-FFF2-40B4-BE49-F238E27FC236}">
                <a16:creationId xmlns="" xmlns:a16="http://schemas.microsoft.com/office/drawing/2014/main" id="{1EAC8EAE-A65E-64EA-A439-F58597CDD82E}"/>
              </a:ext>
            </a:extLst>
          </p:cNvPr>
          <p:cNvSpPr/>
          <p:nvPr/>
        </p:nvSpPr>
        <p:spPr>
          <a:xfrm>
            <a:off x="128789" y="1101609"/>
            <a:ext cx="7245109" cy="941796"/>
          </a:xfrm>
          <a:prstGeom prst="rect">
            <a:avLst/>
          </a:prstGeom>
        </p:spPr>
        <p:txBody>
          <a:bodyPr vert="horz" wrap="square">
            <a:spAutoFit/>
          </a:bodyPr>
          <a:lstStyle/>
          <a:p>
            <a:pPr marL="90170" marR="61595" algn="just">
              <a:lnSpc>
                <a:spcPct val="115000"/>
              </a:lnSpc>
              <a:spcBef>
                <a:spcPts val="240"/>
              </a:spcBef>
              <a:spcAft>
                <a:spcPts val="240"/>
              </a:spcAft>
            </a:pPr>
            <a:r>
              <a:rPr lang="vi-VN" sz="2400" dirty="0">
                <a:latin typeface="+mj-lt"/>
                <a:ea typeface="Times New Roman" panose="02020603050405020304" pitchFamily="18" charset="0"/>
              </a:rPr>
              <a:t>+ Trăng tháng Giêng mọc vào “Những đêm không mưa, trời sáng lung linh như ngọc”</a:t>
            </a:r>
            <a:endParaRPr lang="en-US" sz="2400" dirty="0">
              <a:latin typeface="+mj-lt"/>
              <a:ea typeface="Times New Roman" panose="02020603050405020304" pitchFamily="18" charset="0"/>
            </a:endParaRPr>
          </a:p>
        </p:txBody>
      </p:sp>
      <p:sp>
        <p:nvSpPr>
          <p:cNvPr id="5" name="矩形 14">
            <a:extLst>
              <a:ext uri="{FF2B5EF4-FFF2-40B4-BE49-F238E27FC236}">
                <a16:creationId xmlns="" xmlns:a16="http://schemas.microsoft.com/office/drawing/2014/main" id="{5BA29E78-DD5F-2288-B4CA-75B9FC6210B9}"/>
              </a:ext>
            </a:extLst>
          </p:cNvPr>
          <p:cNvSpPr/>
          <p:nvPr/>
        </p:nvSpPr>
        <p:spPr>
          <a:xfrm>
            <a:off x="222836" y="1945298"/>
            <a:ext cx="7272668" cy="1569660"/>
          </a:xfrm>
          <a:prstGeom prst="rect">
            <a:avLst/>
          </a:prstGeom>
        </p:spPr>
        <p:txBody>
          <a:bodyPr vert="horz" wrap="square">
            <a:spAutoFit/>
          </a:bodyPr>
          <a:lstStyle/>
          <a:p>
            <a:r>
              <a:rPr lang="vi-VN" sz="2400" dirty="0">
                <a:latin typeface="+mj-lt"/>
              </a:rPr>
              <a:t>+ Trăng tháng Giêng “non như người con gái mơn mớn đào tơ”, “đẹp hơn các tháng khác...”, “là cái đẹp của nàng trinh nữ thẹn thùng”, “ánh trăng lúc ấy không vàng mà trắng như sữa, trong như nước ôn tuyền”.</a:t>
            </a:r>
            <a:endParaRPr lang="en-US" sz="2400" dirty="0">
              <a:latin typeface="+mj-lt"/>
            </a:endParaRPr>
          </a:p>
        </p:txBody>
      </p:sp>
      <p:sp>
        <p:nvSpPr>
          <p:cNvPr id="6" name="矩形 14">
            <a:extLst>
              <a:ext uri="{FF2B5EF4-FFF2-40B4-BE49-F238E27FC236}">
                <a16:creationId xmlns="" xmlns:a16="http://schemas.microsoft.com/office/drawing/2014/main" id="{D9E29AC9-2BB2-A70A-84A7-D927068DA6B0}"/>
              </a:ext>
            </a:extLst>
          </p:cNvPr>
          <p:cNvSpPr/>
          <p:nvPr/>
        </p:nvSpPr>
        <p:spPr>
          <a:xfrm>
            <a:off x="222836" y="3579730"/>
            <a:ext cx="6998662" cy="830997"/>
          </a:xfrm>
          <a:prstGeom prst="rect">
            <a:avLst/>
          </a:prstGeom>
        </p:spPr>
        <p:txBody>
          <a:bodyPr vert="horz" wrap="square">
            <a:spAutoFit/>
          </a:bodyPr>
          <a:lstStyle/>
          <a:p>
            <a:r>
              <a:rPr lang="vi-VN" sz="2400" dirty="0">
                <a:latin typeface="+mj-lt"/>
              </a:rPr>
              <a:t>+  Nghệ thuật: Phép so sánh, nhân hóa, ngôn ngữ giàu chất thơ, giàu hình ảnh, cảm xúc...</a:t>
            </a:r>
            <a:endParaRPr lang="en-US" sz="2400" dirty="0">
              <a:latin typeface="+mj-lt"/>
            </a:endParaRPr>
          </a:p>
        </p:txBody>
      </p:sp>
      <p:sp>
        <p:nvSpPr>
          <p:cNvPr id="7" name="矩形 14">
            <a:extLst>
              <a:ext uri="{FF2B5EF4-FFF2-40B4-BE49-F238E27FC236}">
                <a16:creationId xmlns="" xmlns:a16="http://schemas.microsoft.com/office/drawing/2014/main" id="{3588C244-35C0-7E43-BE56-F89448B8BEC1}"/>
              </a:ext>
            </a:extLst>
          </p:cNvPr>
          <p:cNvSpPr/>
          <p:nvPr/>
        </p:nvSpPr>
        <p:spPr>
          <a:xfrm>
            <a:off x="222836" y="4799551"/>
            <a:ext cx="7151062" cy="830997"/>
          </a:xfrm>
          <a:prstGeom prst="rect">
            <a:avLst/>
          </a:prstGeom>
        </p:spPr>
        <p:txBody>
          <a:bodyPr vert="horz" wrap="square">
            <a:spAutoFit/>
          </a:bodyPr>
          <a:lstStyle/>
          <a:p>
            <a:r>
              <a:rPr lang="vi-VN" sz="2400" dirty="0">
                <a:solidFill>
                  <a:srgbClr val="FF0000"/>
                </a:solidFill>
                <a:latin typeface="+mj-lt"/>
              </a:rPr>
              <a:t>=&gt; Trong cảm nhận có phần “thiên vị” của tác giả, trăng tháng Giêng trong trẻo, đẹp huyền ảo, thơ mộng.</a:t>
            </a:r>
            <a:endParaRPr lang="en-US" sz="2400" dirty="0">
              <a:solidFill>
                <a:srgbClr val="FF0000"/>
              </a:solidFill>
              <a:latin typeface="+mj-lt"/>
            </a:endParaRPr>
          </a:p>
        </p:txBody>
      </p:sp>
    </p:spTree>
    <p:extLst>
      <p:ext uri="{BB962C8B-B14F-4D97-AF65-F5344CB8AC3E}">
        <p14:creationId xmlns:p14="http://schemas.microsoft.com/office/powerpoint/2010/main" val="1795713117"/>
      </p:ext>
    </p:extLst>
  </p:cSld>
  <p:clrMapOvr>
    <a:masterClrMapping/>
  </p:clrMapOvr>
  <p:transition spd="slow" advClick="0" advTm="3000">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arn(inVertical)">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4" grpId="0"/>
      <p:bldP spid="5" grpId="0"/>
      <p:bldP spid="6"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5C63159-B999-31EB-5C3A-97B7414B2307}"/>
              </a:ext>
            </a:extLst>
          </p:cNvPr>
          <p:cNvSpPr>
            <a:spLocks noGrp="1"/>
          </p:cNvSpPr>
          <p:nvPr>
            <p:ph type="title"/>
          </p:nvPr>
        </p:nvSpPr>
        <p:spPr/>
        <p:txBody>
          <a:bodyPr/>
          <a:lstStyle/>
          <a:p>
            <a:endParaRPr lang="en-US"/>
          </a:p>
        </p:txBody>
      </p:sp>
      <p:pic>
        <p:nvPicPr>
          <p:cNvPr id="4" name="Content Placeholder 3">
            <a:extLst>
              <a:ext uri="{FF2B5EF4-FFF2-40B4-BE49-F238E27FC236}">
                <a16:creationId xmlns="" xmlns:a16="http://schemas.microsoft.com/office/drawing/2014/main" id="{D9C14EAC-CD41-F8AF-7B4F-80ACB9B6BEC6}"/>
              </a:ext>
            </a:extLst>
          </p:cNvPr>
          <p:cNvPicPr>
            <a:picLocks noGrp="1" noChangeAspect="1"/>
          </p:cNvPicPr>
          <p:nvPr>
            <p:ph idx="1"/>
          </p:nvPr>
        </p:nvPicPr>
        <p:blipFill>
          <a:blip r:embed="rId2"/>
          <a:stretch>
            <a:fillRect/>
          </a:stretch>
        </p:blipFill>
        <p:spPr>
          <a:xfrm>
            <a:off x="0" y="365125"/>
            <a:ext cx="12192000" cy="6035675"/>
          </a:xfrm>
          <a:prstGeom prst="rect">
            <a:avLst/>
          </a:prstGeom>
        </p:spPr>
      </p:pic>
    </p:spTree>
    <p:extLst>
      <p:ext uri="{BB962C8B-B14F-4D97-AF65-F5344CB8AC3E}">
        <p14:creationId xmlns:p14="http://schemas.microsoft.com/office/powerpoint/2010/main" val="429296386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 xmlns:a16="http://schemas.microsoft.com/office/drawing/2014/main" id="{95764E81-C78D-4025-B16F-CC8B361612A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00" y="0"/>
            <a:ext cx="4572000" cy="6858000"/>
          </a:xfrm>
          <a:prstGeom prst="rect">
            <a:avLst/>
          </a:prstGeom>
        </p:spPr>
      </p:pic>
      <p:sp>
        <p:nvSpPr>
          <p:cNvPr id="15" name="矩形 14">
            <a:extLst>
              <a:ext uri="{FF2B5EF4-FFF2-40B4-BE49-F238E27FC236}">
                <a16:creationId xmlns="" xmlns:a16="http://schemas.microsoft.com/office/drawing/2014/main" id="{51F4D607-70A8-44D6-8D98-021852FC2EB7}"/>
              </a:ext>
            </a:extLst>
          </p:cNvPr>
          <p:cNvSpPr/>
          <p:nvPr/>
        </p:nvSpPr>
        <p:spPr>
          <a:xfrm>
            <a:off x="222836" y="155239"/>
            <a:ext cx="5546899" cy="461665"/>
          </a:xfrm>
          <a:prstGeom prst="rect">
            <a:avLst/>
          </a:prstGeom>
        </p:spPr>
        <p:txBody>
          <a:bodyPr vert="horz" wrap="square">
            <a:spAutoFit/>
          </a:bodyPr>
          <a:lstStyle/>
          <a:p>
            <a:pPr lvl="0"/>
            <a:r>
              <a:rPr lang="vi-VN" b="1" dirty="0"/>
              <a:t> </a:t>
            </a:r>
            <a:r>
              <a:rPr lang="vi-VN" sz="2400" b="1" dirty="0">
                <a:latin typeface="+mj-lt"/>
              </a:rPr>
              <a:t>2. Tình cảm của tác giả với mùa xuân</a:t>
            </a:r>
            <a:endParaRPr kumimoji="0" lang="en-US" sz="2400" b="0" i="0" u="none" strike="noStrike" kern="1200" cap="none" spc="0" normalizeH="0" baseline="0" noProof="0" dirty="0">
              <a:ln>
                <a:noFill/>
              </a:ln>
              <a:solidFill>
                <a:prstClr val="black"/>
              </a:solidFill>
              <a:effectLst/>
              <a:uLnTx/>
              <a:uFillTx/>
              <a:latin typeface="+mj-lt"/>
            </a:endParaRPr>
          </a:p>
        </p:txBody>
      </p:sp>
      <p:sp>
        <p:nvSpPr>
          <p:cNvPr id="4" name="矩形 14">
            <a:extLst>
              <a:ext uri="{FF2B5EF4-FFF2-40B4-BE49-F238E27FC236}">
                <a16:creationId xmlns="" xmlns:a16="http://schemas.microsoft.com/office/drawing/2014/main" id="{1EAC8EAE-A65E-64EA-A439-F58597CDD82E}"/>
              </a:ext>
            </a:extLst>
          </p:cNvPr>
          <p:cNvSpPr/>
          <p:nvPr/>
        </p:nvSpPr>
        <p:spPr>
          <a:xfrm>
            <a:off x="-1" y="560691"/>
            <a:ext cx="7508383" cy="1569660"/>
          </a:xfrm>
          <a:prstGeom prst="rect">
            <a:avLst/>
          </a:prstGeom>
        </p:spPr>
        <p:txBody>
          <a:bodyPr vert="horz" wrap="square">
            <a:spAutoFit/>
          </a:bodyPr>
          <a:lstStyle/>
          <a:p>
            <a:r>
              <a:rPr lang="vi-VN" sz="2400" dirty="0">
                <a:latin typeface="+mj-lt"/>
              </a:rPr>
              <a:t>- Trong văn bản, cái "tôi" tác giả thể hiện tình yêu, nỗi nhớ thương da diết về mùa xuân miền Bắc (lúc này, tác giả </a:t>
            </a:r>
            <a:r>
              <a:rPr lang="vi-VN" sz="2400" dirty="0" smtClean="0">
                <a:latin typeface="+mj-lt"/>
              </a:rPr>
              <a:t>phải </a:t>
            </a:r>
            <a:r>
              <a:rPr lang="vi-VN" sz="2400" dirty="0">
                <a:latin typeface="+mj-lt"/>
              </a:rPr>
              <a:t>sống xa quê hương vì đất nước chia cắt). Đó cũng là cái “tôi” yêu quê hương đất nước mãnh liệt, nồng nàn.</a:t>
            </a:r>
            <a:endParaRPr lang="en-US" sz="2400" dirty="0">
              <a:latin typeface="+mj-lt"/>
            </a:endParaRPr>
          </a:p>
        </p:txBody>
      </p:sp>
      <p:sp>
        <p:nvSpPr>
          <p:cNvPr id="6" name="矩形 14">
            <a:extLst>
              <a:ext uri="{FF2B5EF4-FFF2-40B4-BE49-F238E27FC236}">
                <a16:creationId xmlns="" xmlns:a16="http://schemas.microsoft.com/office/drawing/2014/main" id="{D9E29AC9-2BB2-A70A-84A7-D927068DA6B0}"/>
              </a:ext>
            </a:extLst>
          </p:cNvPr>
          <p:cNvSpPr/>
          <p:nvPr/>
        </p:nvSpPr>
        <p:spPr>
          <a:xfrm>
            <a:off x="103031" y="2122542"/>
            <a:ext cx="7405351" cy="4893647"/>
          </a:xfrm>
          <a:prstGeom prst="rect">
            <a:avLst/>
          </a:prstGeom>
        </p:spPr>
        <p:txBody>
          <a:bodyPr vert="horz" wrap="square">
            <a:spAutoFit/>
          </a:bodyPr>
          <a:lstStyle/>
          <a:p>
            <a:r>
              <a:rPr lang="vi-VN" sz="2400" dirty="0">
                <a:latin typeface="+mj-lt"/>
              </a:rPr>
              <a:t>- Một số câu vǎn thể hiện rõ tình cảm, cảm xúc:</a:t>
            </a:r>
            <a:endParaRPr lang="en-US" sz="2400" dirty="0">
              <a:latin typeface="+mj-lt"/>
            </a:endParaRPr>
          </a:p>
          <a:p>
            <a:r>
              <a:rPr lang="vi-VN" sz="2400" i="1" dirty="0">
                <a:latin typeface="+mj-lt"/>
              </a:rPr>
              <a:t>+ Tôi yêu sông xanh, núi tím; tôi yêu đôi mày ai như trǎng mới in ngần và tôi cũng xây mộng ước mơ,...</a:t>
            </a:r>
            <a:endParaRPr lang="en-US" sz="2400" dirty="0">
              <a:latin typeface="+mj-lt"/>
            </a:endParaRPr>
          </a:p>
          <a:p>
            <a:r>
              <a:rPr lang="vi-VN" sz="2400" i="1" dirty="0">
                <a:latin typeface="+mj-lt"/>
              </a:rPr>
              <a:t> + Ấy đấy, cái mùa xuân thần thánh của tôi nó làm cho con người ta muốn phát điên lên như thế đấy. Nhựa sống  ở trong người cǎng lên như máu cũng căng lên</a:t>
            </a:r>
            <a:br>
              <a:rPr lang="vi-VN" sz="2400" i="1" dirty="0">
                <a:latin typeface="+mj-lt"/>
              </a:rPr>
            </a:br>
            <a:r>
              <a:rPr lang="vi-VN" sz="2400" i="1" dirty="0">
                <a:latin typeface="+mj-lt"/>
              </a:rPr>
              <a:t>trong lộc của loài nai, như mầm non của cây cối...</a:t>
            </a:r>
            <a:endParaRPr lang="en-US" sz="2400" dirty="0">
              <a:latin typeface="+mj-lt"/>
            </a:endParaRPr>
          </a:p>
          <a:p>
            <a:r>
              <a:rPr lang="vi-VN" sz="2400" i="1" dirty="0">
                <a:latin typeface="+mj-lt"/>
              </a:rPr>
              <a:t>+ Ra ngoài trời, thấy ai cũng muốn yêu thương, về đến nhà lại cũng thấy yêu thương nữa.</a:t>
            </a:r>
            <a:endParaRPr lang="en-US" sz="2400" dirty="0">
              <a:latin typeface="+mj-lt"/>
            </a:endParaRPr>
          </a:p>
          <a:p>
            <a:r>
              <a:rPr lang="vi-VN" sz="2400" i="1" dirty="0">
                <a:latin typeface="+mj-lt"/>
              </a:rPr>
              <a:t>+ Nhưng tôi yêu nhất mùa xuân nhất là vào khoảng sau ngày rằm tháng Giêng...</a:t>
            </a:r>
            <a:endParaRPr lang="en-US" sz="2400" dirty="0">
              <a:latin typeface="+mj-lt"/>
            </a:endParaRPr>
          </a:p>
          <a:p>
            <a:r>
              <a:rPr lang="vi-VN" sz="2400" i="1" dirty="0">
                <a:latin typeface="+mj-lt"/>
              </a:rPr>
              <a:t>+ Ðẹp quá đi, mùa xuân ơi - mùa xuân của Hà Nội thân yêu, của Bắc Việt thương mến.</a:t>
            </a:r>
            <a:endParaRPr lang="en-US" sz="2400" dirty="0">
              <a:latin typeface="+mj-lt"/>
            </a:endParaRPr>
          </a:p>
        </p:txBody>
      </p:sp>
    </p:spTree>
    <p:extLst>
      <p:ext uri="{BB962C8B-B14F-4D97-AF65-F5344CB8AC3E}">
        <p14:creationId xmlns:p14="http://schemas.microsoft.com/office/powerpoint/2010/main" val="2206947472"/>
      </p:ext>
    </p:extLst>
  </p:cSld>
  <p:clrMapOvr>
    <a:masterClrMapping/>
  </p:clrMapOvr>
  <p:transition spd="slow" advClick="0" advTm="3000">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2"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right)">
                                      <p:cBhvr>
                                        <p:cTn id="13" dur="1500"/>
                                        <p:tgtEl>
                                          <p:spTgt spid="4"/>
                                        </p:tgtEl>
                                      </p:cBhvr>
                                    </p:animEffect>
                                  </p:childTnLst>
                                </p:cTn>
                              </p:par>
                            </p:childTnLst>
                          </p:cTn>
                        </p:par>
                        <p:par>
                          <p:cTn id="14" fill="hold">
                            <p:stCondLst>
                              <p:cond delay="2500"/>
                            </p:stCondLst>
                            <p:childTnLst>
                              <p:par>
                                <p:cTn id="15" presetID="22" presetClass="entr" presetSubtype="2"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right)">
                                      <p:cBhvr>
                                        <p:cTn id="17" dur="1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4" grpId="0"/>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 xmlns:a16="http://schemas.microsoft.com/office/drawing/2014/main" id="{42A8C2EF-DD0B-4A4A-8185-6A93F0491D0A}"/>
              </a:ext>
            </a:extLst>
          </p:cNvPr>
          <p:cNvSpPr/>
          <p:nvPr/>
        </p:nvSpPr>
        <p:spPr>
          <a:xfrm>
            <a:off x="0" y="0"/>
            <a:ext cx="12192000" cy="6822298"/>
          </a:xfrm>
          <a:prstGeom prst="rect">
            <a:avLst/>
          </a:prstGeom>
          <a:noFill/>
          <a:ln w="127000">
            <a:solidFill>
              <a:srgbClr val="80BAC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pic>
        <p:nvPicPr>
          <p:cNvPr id="3" name="图片 2">
            <a:extLst>
              <a:ext uri="{FF2B5EF4-FFF2-40B4-BE49-F238E27FC236}">
                <a16:creationId xmlns="" xmlns:a16="http://schemas.microsoft.com/office/drawing/2014/main" id="{4E8354BB-2C60-4716-918A-82FB02D10AC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6542"/>
          <a:stretch/>
        </p:blipFill>
        <p:spPr>
          <a:xfrm>
            <a:off x="0" y="0"/>
            <a:ext cx="6230679" cy="6858000"/>
          </a:xfrm>
          <a:prstGeom prst="rect">
            <a:avLst/>
          </a:prstGeom>
        </p:spPr>
      </p:pic>
      <p:sp>
        <p:nvSpPr>
          <p:cNvPr id="5" name="矩形 4">
            <a:extLst>
              <a:ext uri="{FF2B5EF4-FFF2-40B4-BE49-F238E27FC236}">
                <a16:creationId xmlns="" xmlns:a16="http://schemas.microsoft.com/office/drawing/2014/main" id="{B03C367A-3E3F-4060-AAF7-C84D660D949F}"/>
              </a:ext>
            </a:extLst>
          </p:cNvPr>
          <p:cNvSpPr/>
          <p:nvPr/>
        </p:nvSpPr>
        <p:spPr>
          <a:xfrm>
            <a:off x="6230679" y="1535681"/>
            <a:ext cx="5212769" cy="2345322"/>
          </a:xfrm>
          <a:prstGeom prst="rect">
            <a:avLst/>
          </a:prstGeom>
        </p:spPr>
        <p:txBody>
          <a:bodyPr vert="horz" wrap="square">
            <a:spAutoFit/>
          </a:bodyPr>
          <a:lstStyle/>
          <a:p>
            <a:pPr algn="just">
              <a:lnSpc>
                <a:spcPct val="150000"/>
              </a:lnSpc>
            </a:pPr>
            <a:r>
              <a:rPr lang="vi-VN" sz="2000" b="1" dirty="0">
                <a:latin typeface="Times New Roman" panose="02020603050405020304" pitchFamily="18" charset="0"/>
                <a:ea typeface="Calibri" panose="020F0502020204030204" pitchFamily="34" charset="0"/>
              </a:rPr>
              <a:t>+ Nhiều chi tiết có sự đan xen giữa yếu tố tự sự và trữ tình như: chi tiết miêu tả khung cảnh đoàn tụ đầm ấm của gia đình, chi tiết miêu tả thời tiết mùa xuân Hà Nội vào khoảng sau rằm tháng Giêng,...</a:t>
            </a:r>
            <a:endParaRPr lang="en-US" sz="2000" b="1" dirty="0">
              <a:latin typeface="Times New Roman" panose="02020603050405020304" pitchFamily="18" charset="0"/>
              <a:ea typeface="Calibri" panose="020F0502020204030204" pitchFamily="34" charset="0"/>
            </a:endParaRPr>
          </a:p>
        </p:txBody>
      </p:sp>
      <p:grpSp>
        <p:nvGrpSpPr>
          <p:cNvPr id="8" name="组合 7">
            <a:extLst>
              <a:ext uri="{FF2B5EF4-FFF2-40B4-BE49-F238E27FC236}">
                <a16:creationId xmlns="" xmlns:a16="http://schemas.microsoft.com/office/drawing/2014/main" id="{8A3CA814-69CA-4CC8-98D8-CD75EDF8CDFC}"/>
              </a:ext>
            </a:extLst>
          </p:cNvPr>
          <p:cNvGrpSpPr/>
          <p:nvPr/>
        </p:nvGrpSpPr>
        <p:grpSpPr>
          <a:xfrm>
            <a:off x="6396936" y="35702"/>
            <a:ext cx="5349893" cy="1669312"/>
            <a:chOff x="6842107" y="1392865"/>
            <a:chExt cx="5349893" cy="1669312"/>
          </a:xfrm>
        </p:grpSpPr>
        <p:sp>
          <p:nvSpPr>
            <p:cNvPr id="6" name="矩形 5">
              <a:extLst>
                <a:ext uri="{FF2B5EF4-FFF2-40B4-BE49-F238E27FC236}">
                  <a16:creationId xmlns="" xmlns:a16="http://schemas.microsoft.com/office/drawing/2014/main" id="{A8DF5128-CABA-4EEE-A421-3E73B42E36EF}"/>
                </a:ext>
              </a:extLst>
            </p:cNvPr>
            <p:cNvSpPr/>
            <p:nvPr/>
          </p:nvSpPr>
          <p:spPr>
            <a:xfrm>
              <a:off x="6842107" y="1392865"/>
              <a:ext cx="5349893" cy="1669312"/>
            </a:xfrm>
            <a:prstGeom prst="rect">
              <a:avLst/>
            </a:prstGeom>
            <a:solidFill>
              <a:srgbClr val="80B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
          <p:nvSpPr>
            <p:cNvPr id="7" name="文本框 6">
              <a:extLst>
                <a:ext uri="{FF2B5EF4-FFF2-40B4-BE49-F238E27FC236}">
                  <a16:creationId xmlns="" xmlns:a16="http://schemas.microsoft.com/office/drawing/2014/main" id="{9E21E570-FE34-4758-87D6-6B9B5B8EF786}"/>
                </a:ext>
              </a:extLst>
            </p:cNvPr>
            <p:cNvSpPr txBox="1"/>
            <p:nvPr/>
          </p:nvSpPr>
          <p:spPr>
            <a:xfrm>
              <a:off x="6842107" y="1655885"/>
              <a:ext cx="4899782" cy="1043619"/>
            </a:xfrm>
            <a:prstGeom prst="rect">
              <a:avLst/>
            </a:prstGeom>
            <a:noFill/>
          </p:spPr>
          <p:txBody>
            <a:bodyPr wrap="square" rtlCol="0" anchor="ctr">
              <a:spAutoFit/>
            </a:bodyPr>
            <a:lstStyle/>
            <a:p>
              <a:pPr marL="90170" marR="61595" algn="just">
                <a:lnSpc>
                  <a:spcPct val="115000"/>
                </a:lnSpc>
                <a:spcBef>
                  <a:spcPts val="240"/>
                </a:spcBef>
                <a:spcAft>
                  <a:spcPts val="240"/>
                </a:spcAft>
              </a:pPr>
              <a:r>
                <a:rPr lang="vi-VN" sz="2800" b="1" dirty="0">
                  <a:effectLst/>
                  <a:latin typeface="Times New Roman" panose="02020603050405020304" pitchFamily="18" charset="0"/>
                  <a:ea typeface="Times New Roman" panose="02020603050405020304" pitchFamily="18" charset="0"/>
                </a:rPr>
                <a:t>3. Sự kết hợp giữa yếu tố tự sự và trữ tình trong văn bản</a:t>
              </a:r>
              <a:endParaRPr lang="en-US" sz="2800" dirty="0">
                <a:effectLst/>
                <a:latin typeface="Times New Roman" panose="02020603050405020304" pitchFamily="18" charset="0"/>
                <a:ea typeface="Times New Roman" panose="02020603050405020304" pitchFamily="18" charset="0"/>
              </a:endParaRPr>
            </a:p>
          </p:txBody>
        </p:sp>
      </p:grpSp>
      <p:sp>
        <p:nvSpPr>
          <p:cNvPr id="2" name="Rectangle 1"/>
          <p:cNvSpPr/>
          <p:nvPr/>
        </p:nvSpPr>
        <p:spPr>
          <a:xfrm>
            <a:off x="6152147" y="4004279"/>
            <a:ext cx="5349892" cy="1883336"/>
          </a:xfrm>
          <a:prstGeom prst="rect">
            <a:avLst/>
          </a:prstGeom>
        </p:spPr>
        <p:txBody>
          <a:bodyPr wrap="square">
            <a:spAutoFit/>
          </a:bodyPr>
          <a:lstStyle/>
          <a:p>
            <a:pPr algn="just">
              <a:lnSpc>
                <a:spcPct val="150000"/>
              </a:lnSpc>
            </a:pPr>
            <a:r>
              <a:rPr lang="vi-VN" sz="2000" b="1" dirty="0">
                <a:effectLst/>
                <a:latin typeface="Times New Roman" panose="02020603050405020304" pitchFamily="18" charset="0"/>
                <a:ea typeface="Calibri" panose="020F0502020204030204" pitchFamily="34" charset="0"/>
              </a:rPr>
              <a:t>+ Ngôn ngữ đan xen giữa yếu tố tự sự và trữ tình: bên cạnh lời kể có nhiều tính từ, từ ngữ miêu tà giàu hình ảnh và ngôn ngữ giàu chất thơ, giàu cảm xúc</a:t>
            </a:r>
            <a:endParaRPr lang="en-US" sz="20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97504093"/>
      </p:ext>
    </p:extLst>
  </p:cSld>
  <p:clrMapOvr>
    <a:masterClrMapping/>
  </p:clrMapOvr>
  <p:transition spd="slow" advClick="0" advTm="3000">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1+#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 xmlns:a16="http://schemas.microsoft.com/office/drawing/2014/main" id="{42A8C2EF-DD0B-4A4A-8185-6A93F0491D0A}"/>
              </a:ext>
            </a:extLst>
          </p:cNvPr>
          <p:cNvSpPr/>
          <p:nvPr/>
        </p:nvSpPr>
        <p:spPr>
          <a:xfrm>
            <a:off x="450112" y="446568"/>
            <a:ext cx="11291777" cy="5964865"/>
          </a:xfrm>
          <a:prstGeom prst="rect">
            <a:avLst/>
          </a:prstGeom>
          <a:noFill/>
          <a:ln w="127000">
            <a:solidFill>
              <a:srgbClr val="80BAC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pic>
        <p:nvPicPr>
          <p:cNvPr id="3" name="图片 2">
            <a:extLst>
              <a:ext uri="{FF2B5EF4-FFF2-40B4-BE49-F238E27FC236}">
                <a16:creationId xmlns="" xmlns:a16="http://schemas.microsoft.com/office/drawing/2014/main" id="{4E8354BB-2C60-4716-918A-82FB02D10AC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6542"/>
          <a:stretch/>
        </p:blipFill>
        <p:spPr>
          <a:xfrm>
            <a:off x="39853" y="279982"/>
            <a:ext cx="6230679" cy="6858000"/>
          </a:xfrm>
          <a:prstGeom prst="rect">
            <a:avLst/>
          </a:prstGeom>
        </p:spPr>
      </p:pic>
      <p:sp>
        <p:nvSpPr>
          <p:cNvPr id="5" name="矩形 4">
            <a:extLst>
              <a:ext uri="{FF2B5EF4-FFF2-40B4-BE49-F238E27FC236}">
                <a16:creationId xmlns="" xmlns:a16="http://schemas.microsoft.com/office/drawing/2014/main" id="{B03C367A-3E3F-4060-AAF7-C84D660D949F}"/>
              </a:ext>
            </a:extLst>
          </p:cNvPr>
          <p:cNvSpPr/>
          <p:nvPr/>
        </p:nvSpPr>
        <p:spPr>
          <a:xfrm>
            <a:off x="6842108" y="2965470"/>
            <a:ext cx="4601340" cy="820417"/>
          </a:xfrm>
          <a:prstGeom prst="rect">
            <a:avLst/>
          </a:prstGeom>
        </p:spPr>
        <p:txBody>
          <a:bodyPr vert="horz" wrap="square">
            <a:spAutoFit/>
          </a:bodyPr>
          <a:lstStyle/>
          <a:p>
            <a:pPr lvl="0" algn="just">
              <a:lnSpc>
                <a:spcPct val="200000"/>
              </a:lnSpc>
              <a:defRPr/>
            </a:pPr>
            <a:r>
              <a:rPr lang="vi-VN" sz="2800" b="1" dirty="0"/>
              <a:t>Bài 1.</a:t>
            </a:r>
            <a:r>
              <a:rPr lang="vi-VN" sz="2800" dirty="0"/>
              <a:t> </a:t>
            </a:r>
            <a:r>
              <a:rPr lang="vi-VN" sz="2800" b="1" dirty="0"/>
              <a:t>Chọn đáp án đúng</a:t>
            </a:r>
            <a:endParaRPr kumimoji="0" lang="zh-CN" altLang="en-US" sz="2800" b="1" i="0" u="none" strike="noStrike" kern="1200" cap="none" spc="0" normalizeH="0" baseline="0" noProof="0" dirty="0">
              <a:ln>
                <a:noFill/>
              </a:ln>
              <a:solidFill>
                <a:srgbClr val="4B3915">
                  <a:alpha val="85000"/>
                </a:srgbClr>
              </a:solidFill>
              <a:effectLst/>
              <a:uLnTx/>
              <a:uFillTx/>
              <a:latin typeface="Cambria" panose="02040503050406030204" pitchFamily="18" charset="0"/>
              <a:ea typeface="Microsoft YaHei UI" panose="020B0503020204020204" pitchFamily="34" charset="-122"/>
            </a:endParaRPr>
          </a:p>
        </p:txBody>
      </p:sp>
      <p:sp>
        <p:nvSpPr>
          <p:cNvPr id="7" name="文本框 6">
            <a:extLst>
              <a:ext uri="{FF2B5EF4-FFF2-40B4-BE49-F238E27FC236}">
                <a16:creationId xmlns="" xmlns:a16="http://schemas.microsoft.com/office/drawing/2014/main" id="{9E21E570-FE34-4758-87D6-6B9B5B8EF786}"/>
              </a:ext>
            </a:extLst>
          </p:cNvPr>
          <p:cNvSpPr txBox="1"/>
          <p:nvPr/>
        </p:nvSpPr>
        <p:spPr>
          <a:xfrm>
            <a:off x="5723019" y="447082"/>
            <a:ext cx="6230679" cy="2308324"/>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n-cs"/>
              </a:rPr>
              <a:t>III. </a:t>
            </a:r>
            <a:r>
              <a:rPr kumimoji="0" lang="en-US" altLang="zh-CN" sz="4800" b="1" i="0" u="none" strike="noStrike" kern="1200" cap="none" spc="0" normalizeH="0" baseline="0" noProof="0" dirty="0" err="1">
                <a:ln>
                  <a:noFill/>
                </a:ln>
                <a:effectLst/>
                <a:uLnTx/>
                <a:uFillTx/>
                <a:latin typeface="Cambria" panose="02040503050406030204" pitchFamily="18" charset="0"/>
                <a:ea typeface="Cambria" panose="02040503050406030204" pitchFamily="18" charset="0"/>
                <a:cs typeface="+mn-cs"/>
              </a:rPr>
              <a:t>Luyện</a:t>
            </a:r>
            <a:r>
              <a:rPr kumimoji="0" lang="en-US" altLang="zh-CN" sz="4800" b="1"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n-cs"/>
              </a:rPr>
              <a:t> </a:t>
            </a:r>
            <a:r>
              <a:rPr kumimoji="0" lang="en-US" altLang="zh-CN" sz="4800" b="1" i="0" u="none" strike="noStrike" kern="1200" cap="none" spc="0" normalizeH="0" baseline="0" noProof="0" dirty="0" err="1">
                <a:ln>
                  <a:noFill/>
                </a:ln>
                <a:effectLst/>
                <a:uLnTx/>
                <a:uFillTx/>
                <a:latin typeface="Cambria" panose="02040503050406030204" pitchFamily="18" charset="0"/>
                <a:ea typeface="Cambria" panose="02040503050406030204" pitchFamily="18" charset="0"/>
                <a:cs typeface="+mn-cs"/>
              </a:rPr>
              <a:t>tập</a:t>
            </a:r>
            <a:r>
              <a:rPr kumimoji="0" lang="en-US" altLang="zh-CN" sz="4800" b="1"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n-cs"/>
              </a:rPr>
              <a:t>, </a:t>
            </a:r>
            <a:r>
              <a:rPr kumimoji="0" lang="en-US" altLang="zh-CN" sz="4800" b="1" i="0" u="none" strike="noStrike" kern="1200" cap="none" spc="0" normalizeH="0" baseline="0" noProof="0" dirty="0" err="1">
                <a:ln>
                  <a:noFill/>
                </a:ln>
                <a:effectLst/>
                <a:uLnTx/>
                <a:uFillTx/>
                <a:latin typeface="Cambria" panose="02040503050406030204" pitchFamily="18" charset="0"/>
                <a:ea typeface="Cambria" panose="02040503050406030204" pitchFamily="18" charset="0"/>
                <a:cs typeface="+mn-cs"/>
              </a:rPr>
              <a:t>liên</a:t>
            </a:r>
            <a:r>
              <a:rPr kumimoji="0" lang="en-US" altLang="zh-CN" sz="4800" b="1"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n-cs"/>
              </a:rPr>
              <a:t> </a:t>
            </a:r>
            <a:r>
              <a:rPr kumimoji="0" lang="en-US" altLang="zh-CN" sz="4800" b="1" i="0" u="none" strike="noStrike" kern="1200" cap="none" spc="0" normalizeH="0" baseline="0" noProof="0" dirty="0" err="1">
                <a:ln>
                  <a:noFill/>
                </a:ln>
                <a:effectLst/>
                <a:uLnTx/>
                <a:uFillTx/>
                <a:latin typeface="Cambria" panose="02040503050406030204" pitchFamily="18" charset="0"/>
                <a:ea typeface="Cambria" panose="02040503050406030204" pitchFamily="18" charset="0"/>
                <a:cs typeface="+mn-cs"/>
              </a:rPr>
              <a:t>hệ</a:t>
            </a:r>
            <a:r>
              <a:rPr kumimoji="0" lang="en-US" altLang="zh-CN" sz="4800" b="1"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n-cs"/>
              </a:rPr>
              <a:t>, </a:t>
            </a:r>
            <a:r>
              <a:rPr kumimoji="0" lang="en-US" altLang="zh-CN" sz="4800" b="1" i="0" u="none" strike="noStrike" kern="1200" cap="none" spc="0" normalizeH="0" baseline="0" noProof="0" dirty="0" err="1">
                <a:ln>
                  <a:noFill/>
                </a:ln>
                <a:effectLst/>
                <a:uLnTx/>
                <a:uFillTx/>
                <a:latin typeface="Cambria" panose="02040503050406030204" pitchFamily="18" charset="0"/>
                <a:ea typeface="Cambria" panose="02040503050406030204" pitchFamily="18" charset="0"/>
                <a:cs typeface="+mn-cs"/>
              </a:rPr>
              <a:t>mở</a:t>
            </a:r>
            <a:r>
              <a:rPr kumimoji="0" lang="en-US" altLang="zh-CN" sz="4800" b="1"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n-cs"/>
              </a:rPr>
              <a:t> </a:t>
            </a:r>
            <a:r>
              <a:rPr kumimoji="0" lang="en-US" altLang="zh-CN" sz="4800" b="1" i="0" u="none" strike="noStrike" kern="1200" cap="none" spc="0" normalizeH="0" baseline="0" noProof="0" dirty="0" err="1">
                <a:ln>
                  <a:noFill/>
                </a:ln>
                <a:effectLst/>
                <a:uLnTx/>
                <a:uFillTx/>
                <a:latin typeface="Cambria" panose="02040503050406030204" pitchFamily="18" charset="0"/>
                <a:ea typeface="Cambria" panose="02040503050406030204" pitchFamily="18" charset="0"/>
                <a:cs typeface="+mn-cs"/>
              </a:rPr>
              <a:t>rộng</a:t>
            </a:r>
            <a:r>
              <a:rPr kumimoji="0" lang="en-US" altLang="zh-CN" sz="4800" b="1"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n-cs"/>
              </a:rPr>
              <a:t>, </a:t>
            </a:r>
            <a:r>
              <a:rPr kumimoji="0" lang="en-US" altLang="zh-CN" sz="4800" b="1" i="0" u="none" strike="noStrike" kern="1200" cap="none" spc="0" normalizeH="0" baseline="0" noProof="0" dirty="0" err="1">
                <a:ln>
                  <a:noFill/>
                </a:ln>
                <a:effectLst/>
                <a:uLnTx/>
                <a:uFillTx/>
                <a:latin typeface="Cambria" panose="02040503050406030204" pitchFamily="18" charset="0"/>
                <a:ea typeface="Cambria" panose="02040503050406030204" pitchFamily="18" charset="0"/>
                <a:cs typeface="+mn-cs"/>
              </a:rPr>
              <a:t>kết</a:t>
            </a:r>
            <a:r>
              <a:rPr kumimoji="0" lang="en-US" altLang="zh-CN" sz="4800" b="1"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n-cs"/>
              </a:rPr>
              <a:t> </a:t>
            </a:r>
            <a:r>
              <a:rPr kumimoji="0" lang="en-US" altLang="zh-CN" sz="4800" b="1" i="0" u="none" strike="noStrike" kern="1200" cap="none" spc="0" normalizeH="0" baseline="0" noProof="0" dirty="0" err="1">
                <a:ln>
                  <a:noFill/>
                </a:ln>
                <a:effectLst/>
                <a:uLnTx/>
                <a:uFillTx/>
                <a:latin typeface="Cambria" panose="02040503050406030204" pitchFamily="18" charset="0"/>
                <a:ea typeface="Cambria" panose="02040503050406030204" pitchFamily="18" charset="0"/>
                <a:cs typeface="+mn-cs"/>
              </a:rPr>
              <a:t>nối</a:t>
            </a:r>
            <a:endParaRPr kumimoji="0" lang="en-US" altLang="zh-CN" sz="4800" b="1"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632084442"/>
      </p:ext>
    </p:extLst>
  </p:cSld>
  <p:clrMapOvr>
    <a:masterClrMapping/>
  </p:clrMapOvr>
  <p:transition spd="slow" advClick="0" advTm="3000">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75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AFCF86"/>
        </a:solidFill>
        <a:effectLst/>
      </p:bgPr>
    </p:bg>
    <p:spTree>
      <p:nvGrpSpPr>
        <p:cNvPr id="1" name=""/>
        <p:cNvGrpSpPr/>
        <p:nvPr/>
      </p:nvGrpSpPr>
      <p:grpSpPr>
        <a:xfrm>
          <a:off x="0" y="0"/>
          <a:ext cx="0" cy="0"/>
          <a:chOff x="0" y="0"/>
          <a:chExt cx="0" cy="0"/>
        </a:xfrm>
      </p:grpSpPr>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0165" marR="58420" indent="-50165" algn="just">
              <a:lnSpc>
                <a:spcPct val="115000"/>
              </a:lnSpc>
              <a:spcBef>
                <a:spcPts val="100"/>
              </a:spcBef>
              <a:spcAft>
                <a:spcPts val="100"/>
              </a:spcAft>
            </a:pPr>
            <a:r>
              <a:rPr lang="vi-VN" sz="3200" b="1" dirty="0">
                <a:latin typeface="Times New Roman" panose="02020603050405020304" pitchFamily="18" charset="0"/>
                <a:ea typeface="Times New Roman" panose="02020603050405020304" pitchFamily="18" charset="0"/>
              </a:rPr>
              <a:t>Câu </a:t>
            </a:r>
            <a:r>
              <a:rPr lang="vi-VN" sz="3200" b="1" dirty="0">
                <a:solidFill>
                  <a:schemeClr val="tx1"/>
                </a:solidFill>
                <a:latin typeface="Times New Roman" panose="02020603050405020304" pitchFamily="18" charset="0"/>
                <a:ea typeface="Times New Roman" panose="02020603050405020304" pitchFamily="18" charset="0"/>
              </a:rPr>
              <a:t>Câu 1. Văn bản Thương nhớ mùa xuân viết theo thể loại nào?</a:t>
            </a:r>
            <a:endParaRPr lang="en-US" sz="2400" dirty="0">
              <a:solidFill>
                <a:schemeClr val="tx1"/>
              </a:solidFill>
              <a:latin typeface="Times New Roman" panose="02020603050405020304" pitchFamily="18" charset="0"/>
              <a:ea typeface="Times New Roman" panose="02020603050405020304" pitchFamily="18" charset="0"/>
            </a:endParaRPr>
          </a:p>
        </p:txBody>
      </p:sp>
      <p:sp>
        <p:nvSpPr>
          <p:cNvPr id="26" name="Rectangle 25"/>
          <p:cNvSpPr/>
          <p:nvPr/>
        </p:nvSpPr>
        <p:spPr>
          <a:xfrm>
            <a:off x="1110220" y="1949346"/>
            <a:ext cx="4906798" cy="128930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3200" b="1" dirty="0">
                <a:solidFill>
                  <a:prstClr val="black"/>
                </a:solidFill>
                <a:latin typeface="Times New Roman" panose="02020603050405020304" pitchFamily="18" charset="0"/>
                <a:cs typeface="Times New Roman" panose="02020603050405020304" pitchFamily="18" charset="0"/>
              </a:rPr>
              <a:t>A. Tùy bút</a:t>
            </a:r>
            <a:endPar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2" name="Rectangle 41"/>
          <p:cNvSpPr/>
          <p:nvPr/>
        </p:nvSpPr>
        <p:spPr>
          <a:xfrm>
            <a:off x="6130615" y="1953535"/>
            <a:ext cx="4906798" cy="128930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a:t>
            </a:r>
            <a:r>
              <a:rPr lang="en-US" sz="3200" b="1" dirty="0" err="1">
                <a:solidFill>
                  <a:prstClr val="black"/>
                </a:solidFill>
                <a:latin typeface="Times New Roman" panose="02020603050405020304" pitchFamily="18" charset="0"/>
                <a:cs typeface="Times New Roman" panose="02020603050405020304" pitchFamily="18" charset="0"/>
              </a:rPr>
              <a:t>Hồi</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kí</a:t>
            </a:r>
            <a:endPar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3" name="Rectangle 42"/>
          <p:cNvSpPr/>
          <p:nvPr/>
        </p:nvSpPr>
        <p:spPr>
          <a:xfrm>
            <a:off x="1110220" y="3590676"/>
            <a:ext cx="4906798" cy="128930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3200" b="1" dirty="0">
                <a:solidFill>
                  <a:prstClr val="black"/>
                </a:solidFill>
                <a:latin typeface="Times New Roman" panose="02020603050405020304" pitchFamily="18" charset="0"/>
                <a:cs typeface="Times New Roman" panose="02020603050405020304" pitchFamily="18" charset="0"/>
              </a:rPr>
              <a:t>C. Kí sự</a:t>
            </a:r>
            <a:endPar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4" name="Rectangle 43"/>
          <p:cNvSpPr/>
          <p:nvPr/>
        </p:nvSpPr>
        <p:spPr>
          <a:xfrm>
            <a:off x="6130615" y="3575970"/>
            <a:ext cx="4906798" cy="128930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3200" b="1" dirty="0">
                <a:solidFill>
                  <a:prstClr val="black"/>
                </a:solidFill>
                <a:latin typeface="Times New Roman" panose="02020603050405020304" pitchFamily="18" charset="0"/>
                <a:cs typeface="Times New Roman" panose="02020603050405020304" pitchFamily="18" charset="0"/>
              </a:rPr>
              <a:t>D. Phóng sự</a:t>
            </a:r>
            <a:endPar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47" name="Picture 4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16492" y="2244157"/>
            <a:ext cx="805722" cy="708059"/>
          </a:xfrm>
          <a:prstGeom prst="rect">
            <a:avLst/>
          </a:prstGeom>
        </p:spPr>
      </p:pic>
      <p:pic>
        <p:nvPicPr>
          <p:cNvPr id="51" name="Picture 50"/>
          <p:cNvPicPr>
            <a:picLocks noChangeAspect="1"/>
          </p:cNvPicPr>
          <p:nvPr/>
        </p:nvPicPr>
        <p:blipFill rotWithShape="1">
          <a:blip r:embed="rId6"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a:fillRect/>
          </a:stretch>
        </p:blipFill>
        <p:spPr>
          <a:xfrm>
            <a:off x="5210857" y="3868578"/>
            <a:ext cx="804536" cy="704088"/>
          </a:xfrm>
          <a:prstGeom prst="rect">
            <a:avLst/>
          </a:prstGeom>
        </p:spPr>
      </p:pic>
      <p:pic>
        <p:nvPicPr>
          <p:cNvPr id="49" name="Picture 4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32671" y="3929596"/>
            <a:ext cx="804742" cy="707197"/>
          </a:xfrm>
          <a:prstGeom prst="rect">
            <a:avLst/>
          </a:prstGeom>
        </p:spPr>
      </p:pic>
      <p:pic>
        <p:nvPicPr>
          <p:cNvPr id="53" name="Picture 5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10651" y="2308423"/>
            <a:ext cx="804742" cy="643793"/>
          </a:xfrm>
          <a:prstGeom prst="rect">
            <a:avLst/>
          </a:prstGeom>
        </p:spPr>
      </p:pic>
    </p:spTree>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1" presetClass="emph" presetSubtype="2" fill="hold" nodeType="withEffect">
                                  <p:stCondLst>
                                    <p:cond delay="1000"/>
                                  </p:stCondLst>
                                  <p:childTnLst>
                                    <p:animClr clrSpc="rgb" dir="cw">
                                      <p:cBhvr>
                                        <p:cTn id="38" dur="250" fill="hold"/>
                                        <p:tgtEl>
                                          <p:spTgt spid="26"/>
                                        </p:tgtEl>
                                        <p:attrNameLst>
                                          <p:attrName>fillcolor</p:attrName>
                                        </p:attrNameLst>
                                      </p:cBhvr>
                                      <p:to>
                                        <a:srgbClr val="52B807"/>
                                      </p:to>
                                    </p:animClr>
                                    <p:set>
                                      <p:cBhvr>
                                        <p:cTn id="39" dur="250" fill="hold"/>
                                        <p:tgtEl>
                                          <p:spTgt spid="26"/>
                                        </p:tgtEl>
                                        <p:attrNameLst>
                                          <p:attrName>fill.type</p:attrName>
                                        </p:attrNameLst>
                                      </p:cBhvr>
                                      <p:to>
                                        <p:strVal val="solid"/>
                                      </p:to>
                                    </p:set>
                                    <p:set>
                                      <p:cBhvr>
                                        <p:cTn id="40" dur="250" fill="hold"/>
                                        <p:tgtEl>
                                          <p:spTgt spid="26"/>
                                        </p:tgtEl>
                                        <p:attrNameLst>
                                          <p:attrName>fill.on</p:attrName>
                                        </p:attrNameLst>
                                      </p:cBhvr>
                                      <p:to>
                                        <p:strVal val="true"/>
                                      </p:to>
                                    </p:set>
                                  </p:childTnLst>
                                </p:cTn>
                              </p:par>
                              <p:par>
                                <p:cTn id="41" presetID="23" presetClass="entr" presetSubtype="32" fill="hold" nodeType="withEffect">
                                  <p:stCondLst>
                                    <p:cond delay="1000"/>
                                  </p:stCondLst>
                                  <p:childTnLst>
                                    <p:set>
                                      <p:cBhvr>
                                        <p:cTn id="42" dur="1" fill="hold">
                                          <p:stCondLst>
                                            <p:cond delay="0"/>
                                          </p:stCondLst>
                                        </p:cTn>
                                        <p:tgtEl>
                                          <p:spTgt spid="53"/>
                                        </p:tgtEl>
                                        <p:attrNameLst>
                                          <p:attrName>style.visibility</p:attrName>
                                        </p:attrNameLst>
                                      </p:cBhvr>
                                      <p:to>
                                        <p:strVal val="visible"/>
                                      </p:to>
                                    </p:set>
                                    <p:anim calcmode="lin" valueType="num">
                                      <p:cBhvr>
                                        <p:cTn id="43" dur="250" fill="hold"/>
                                        <p:tgtEl>
                                          <p:spTgt spid="53"/>
                                        </p:tgtEl>
                                        <p:attrNameLst>
                                          <p:attrName>ppt_w</p:attrName>
                                        </p:attrNameLst>
                                      </p:cBhvr>
                                      <p:tavLst>
                                        <p:tav tm="0">
                                          <p:val>
                                            <p:strVal val="4*#ppt_w"/>
                                          </p:val>
                                        </p:tav>
                                        <p:tav tm="100000">
                                          <p:val>
                                            <p:strVal val="#ppt_w"/>
                                          </p:val>
                                        </p:tav>
                                      </p:tavLst>
                                    </p:anim>
                                    <p:anim calcmode="lin" valueType="num">
                                      <p:cBhvr>
                                        <p:cTn id="44"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1" presetClass="emph" presetSubtype="2" fill="hold" nodeType="withEffect">
                                  <p:stCondLst>
                                    <p:cond delay="1000"/>
                                  </p:stCondLst>
                                  <p:childTnLst>
                                    <p:animClr clrSpc="rgb" dir="cw">
                                      <p:cBhvr>
                                        <p:cTn id="53" dur="250" fill="hold"/>
                                        <p:tgtEl>
                                          <p:spTgt spid="42"/>
                                        </p:tgtEl>
                                        <p:attrNameLst>
                                          <p:attrName>fillcolor</p:attrName>
                                        </p:attrNameLst>
                                      </p:cBhvr>
                                      <p:to>
                                        <a:srgbClr val="F3E831"/>
                                      </p:to>
                                    </p:animClr>
                                    <p:set>
                                      <p:cBhvr>
                                        <p:cTn id="54" dur="250" fill="hold"/>
                                        <p:tgtEl>
                                          <p:spTgt spid="42"/>
                                        </p:tgtEl>
                                        <p:attrNameLst>
                                          <p:attrName>fill.type</p:attrName>
                                        </p:attrNameLst>
                                      </p:cBhvr>
                                      <p:to>
                                        <p:strVal val="solid"/>
                                      </p:to>
                                    </p:set>
                                    <p:set>
                                      <p:cBhvr>
                                        <p:cTn id="55" dur="250" fill="hold"/>
                                        <p:tgtEl>
                                          <p:spTgt spid="42"/>
                                        </p:tgtEl>
                                        <p:attrNameLst>
                                          <p:attrName>fill.on</p:attrName>
                                        </p:attrNameLst>
                                      </p:cBhvr>
                                      <p:to>
                                        <p:strVal val="true"/>
                                      </p:to>
                                    </p:set>
                                  </p:childTnLst>
                                </p:cTn>
                              </p:par>
                              <p:par>
                                <p:cTn id="56" presetID="23" presetClass="entr" presetSubtype="32" fill="hold" nodeType="withEffect">
                                  <p:stCondLst>
                                    <p:cond delay="1000"/>
                                  </p:stCondLst>
                                  <p:childTnLst>
                                    <p:set>
                                      <p:cBhvr>
                                        <p:cTn id="57" dur="1" fill="hold">
                                          <p:stCondLst>
                                            <p:cond delay="0"/>
                                          </p:stCondLst>
                                        </p:cTn>
                                        <p:tgtEl>
                                          <p:spTgt spid="47"/>
                                        </p:tgtEl>
                                        <p:attrNameLst>
                                          <p:attrName>style.visibility</p:attrName>
                                        </p:attrNameLst>
                                      </p:cBhvr>
                                      <p:to>
                                        <p:strVal val="visible"/>
                                      </p:to>
                                    </p:set>
                                    <p:anim calcmode="lin" valueType="num">
                                      <p:cBhvr>
                                        <p:cTn id="58" dur="250" fill="hold"/>
                                        <p:tgtEl>
                                          <p:spTgt spid="47"/>
                                        </p:tgtEl>
                                        <p:attrNameLst>
                                          <p:attrName>ppt_w</p:attrName>
                                        </p:attrNameLst>
                                      </p:cBhvr>
                                      <p:tavLst>
                                        <p:tav tm="0">
                                          <p:val>
                                            <p:strVal val="4*#ppt_w"/>
                                          </p:val>
                                        </p:tav>
                                        <p:tav tm="100000">
                                          <p:val>
                                            <p:strVal val="#ppt_w"/>
                                          </p:val>
                                        </p:tav>
                                      </p:tavLst>
                                    </p:anim>
                                    <p:anim calcmode="lin" valueType="num">
                                      <p:cBhvr>
                                        <p:cTn id="59"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6"/>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Wrong Buzzer.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FFFF0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Wrong Buzzer.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FFFF0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AFCF86"/>
        </a:solidFill>
        <a:effectLst/>
      </p:bgPr>
    </p:bg>
    <p:spTree>
      <p:nvGrpSpPr>
        <p:cNvPr id="1" name=""/>
        <p:cNvGrpSpPr/>
        <p:nvPr/>
      </p:nvGrpSpPr>
      <p:grpSpPr>
        <a:xfrm>
          <a:off x="0" y="0"/>
          <a:ext cx="0" cy="0"/>
          <a:chOff x="0" y="0"/>
          <a:chExt cx="0" cy="0"/>
        </a:xfrm>
      </p:grpSpPr>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200" b="1" dirty="0">
                <a:solidFill>
                  <a:prstClr val="black"/>
                </a:solidFill>
                <a:latin typeface="Times New Roman" panose="02020603050405020304" pitchFamily="18" charset="0"/>
                <a:cs typeface="Times New Roman" panose="02020603050405020304" pitchFamily="18" charset="0"/>
              </a:rPr>
              <a:t>Câu 2. Văn bản Thương nhớ mùa xuân trích từ tác phẩm nào sau đây:</a:t>
            </a:r>
            <a:endPar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6" name="Rectangle 25"/>
          <p:cNvSpPr/>
          <p:nvPr/>
        </p:nvSpPr>
        <p:spPr>
          <a:xfrm>
            <a:off x="1075605" y="2519797"/>
            <a:ext cx="4906798" cy="128930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3200" b="1" dirty="0">
                <a:solidFill>
                  <a:prstClr val="black"/>
                </a:solidFill>
                <a:latin typeface="Times New Roman" panose="02020603050405020304" pitchFamily="18" charset="0"/>
                <a:cs typeface="Times New Roman" panose="02020603050405020304" pitchFamily="18" charset="0"/>
              </a:rPr>
              <a:t>A. Mùa xuân của tôi</a:t>
            </a:r>
            <a:endPar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2" name="Rectangle 41"/>
          <p:cNvSpPr/>
          <p:nvPr/>
        </p:nvSpPr>
        <p:spPr>
          <a:xfrm>
            <a:off x="6096000" y="2523986"/>
            <a:ext cx="4906798" cy="128930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a:t>
            </a:r>
            <a:r>
              <a:rPr lang="vi-VN" sz="3200" b="1" dirty="0">
                <a:solidFill>
                  <a:prstClr val="black"/>
                </a:solidFill>
                <a:latin typeface="Times New Roman" panose="02020603050405020304" pitchFamily="18" charset="0"/>
                <a:cs typeface="Times New Roman" panose="02020603050405020304" pitchFamily="18" charset="0"/>
              </a:rPr>
              <a:t>Thương nhớ mười hai</a:t>
            </a:r>
            <a:endPar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3" name="Rectangle 42"/>
          <p:cNvSpPr/>
          <p:nvPr/>
        </p:nvSpPr>
        <p:spPr>
          <a:xfrm>
            <a:off x="1075605" y="4161127"/>
            <a:ext cx="4906798" cy="128930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3200" b="1" dirty="0">
                <a:solidFill>
                  <a:prstClr val="black"/>
                </a:solidFill>
                <a:latin typeface="Times New Roman" panose="02020603050405020304" pitchFamily="18" charset="0"/>
                <a:cs typeface="Times New Roman" panose="02020603050405020304" pitchFamily="18" charset="0"/>
              </a:rPr>
              <a:t>C. Tháng Giêng mơ về trăng non rét ngọt</a:t>
            </a:r>
            <a:endPar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4" name="Rectangle 43"/>
          <p:cNvSpPr/>
          <p:nvPr/>
        </p:nvSpPr>
        <p:spPr>
          <a:xfrm>
            <a:off x="6096000" y="4146421"/>
            <a:ext cx="4906798" cy="128930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3200" b="1" dirty="0">
                <a:solidFill>
                  <a:prstClr val="black"/>
                </a:solidFill>
                <a:latin typeface="Times New Roman" panose="02020603050405020304" pitchFamily="18" charset="0"/>
                <a:cs typeface="Times New Roman" panose="02020603050405020304" pitchFamily="18" charset="0"/>
              </a:rPr>
              <a:t>D. Lắng nghe mùa xuân về</a:t>
            </a:r>
            <a:endPar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47" name="Picture 4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72992" y="3101042"/>
            <a:ext cx="805722" cy="708059"/>
          </a:xfrm>
          <a:prstGeom prst="rect">
            <a:avLst/>
          </a:prstGeom>
        </p:spPr>
      </p:pic>
      <p:pic>
        <p:nvPicPr>
          <p:cNvPr id="51" name="Picture 50"/>
          <p:cNvPicPr>
            <a:picLocks noChangeAspect="1"/>
          </p:cNvPicPr>
          <p:nvPr/>
        </p:nvPicPr>
        <p:blipFill rotWithShape="1">
          <a:blip r:embed="rId6"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a:fillRect/>
          </a:stretch>
        </p:blipFill>
        <p:spPr>
          <a:xfrm>
            <a:off x="5176242" y="4439029"/>
            <a:ext cx="804536" cy="704088"/>
          </a:xfrm>
          <a:prstGeom prst="rect">
            <a:avLst/>
          </a:prstGeom>
        </p:spPr>
      </p:pic>
      <p:pic>
        <p:nvPicPr>
          <p:cNvPr id="49" name="Picture 4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61087" y="4743234"/>
            <a:ext cx="804742" cy="707197"/>
          </a:xfrm>
          <a:prstGeom prst="rect">
            <a:avLst/>
          </a:prstGeom>
        </p:spPr>
      </p:pic>
      <p:pic>
        <p:nvPicPr>
          <p:cNvPr id="53" name="Picture 5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85151" y="2537082"/>
            <a:ext cx="804742" cy="643793"/>
          </a:xfrm>
          <a:prstGeom prst="rect">
            <a:avLst/>
          </a:prstGeom>
        </p:spPr>
      </p:pic>
    </p:spTree>
    <p:extLst>
      <p:ext uri="{BB962C8B-B14F-4D97-AF65-F5344CB8AC3E}">
        <p14:creationId xmlns:p14="http://schemas.microsoft.com/office/powerpoint/2010/main" val="3871890433"/>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FFFF0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Check mark.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00B05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FFFF0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FFFF0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AFCF86"/>
        </a:solidFill>
        <a:effectLst/>
      </p:bgPr>
    </p:bg>
    <p:spTree>
      <p:nvGrpSpPr>
        <p:cNvPr id="1" name=""/>
        <p:cNvGrpSpPr/>
        <p:nvPr/>
      </p:nvGrpSpPr>
      <p:grpSpPr>
        <a:xfrm>
          <a:off x="0" y="0"/>
          <a:ext cx="0" cy="0"/>
          <a:chOff x="0" y="0"/>
          <a:chExt cx="0" cy="0"/>
        </a:xfrm>
      </p:grpSpPr>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200" b="1" dirty="0">
                <a:solidFill>
                  <a:prstClr val="black"/>
                </a:solidFill>
                <a:latin typeface="Times New Roman" panose="02020603050405020304" pitchFamily="18" charset="0"/>
                <a:cs typeface="Times New Roman" panose="02020603050405020304" pitchFamily="18" charset="0"/>
              </a:rPr>
              <a:t>Câu 3. Nội dung nào không có trong văn bản Thương nhớ mùa xuân</a:t>
            </a:r>
            <a:endPar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6" name="Rectangle 25"/>
          <p:cNvSpPr/>
          <p:nvPr/>
        </p:nvSpPr>
        <p:spPr>
          <a:xfrm>
            <a:off x="1107045" y="1953791"/>
            <a:ext cx="4906798" cy="128930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lang="vi-VN" sz="3200" b="1" dirty="0">
                <a:solidFill>
                  <a:prstClr val="black"/>
                </a:solidFill>
                <a:latin typeface="Times New Roman" panose="02020603050405020304" pitchFamily="18" charset="0"/>
                <a:cs typeface="Times New Roman" panose="02020603050405020304" pitchFamily="18" charset="0"/>
              </a:rPr>
              <a:t>Tình cảm con người với mùa xuân</a:t>
            </a:r>
            <a:endPar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2" name="Rectangle 41"/>
          <p:cNvSpPr/>
          <p:nvPr/>
        </p:nvSpPr>
        <p:spPr>
          <a:xfrm>
            <a:off x="6130615" y="1953535"/>
            <a:ext cx="4906798" cy="128930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a:t>
            </a:r>
            <a:r>
              <a:rPr lang="en-US" sz="3200" b="1" dirty="0">
                <a:solidFill>
                  <a:prstClr val="black"/>
                </a:solidFill>
                <a:latin typeface="Times New Roman" panose="02020603050405020304" pitchFamily="18" charset="0"/>
                <a:cs typeface="Times New Roman" panose="02020603050405020304" pitchFamily="18" charset="0"/>
              </a:rPr>
              <a:t> </a:t>
            </a:r>
            <a:r>
              <a:rPr lang="vi-VN" sz="3200" b="1" dirty="0">
                <a:solidFill>
                  <a:prstClr val="black"/>
                </a:solidFill>
                <a:latin typeface="Times New Roman" panose="02020603050405020304" pitchFamily="18" charset="0"/>
                <a:cs typeface="Times New Roman" panose="02020603050405020304" pitchFamily="18" charset="0"/>
              </a:rPr>
              <a:t>Vẻ đẹp của dòng sông quê hương</a:t>
            </a:r>
            <a:endPar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3" name="Rectangle 42"/>
          <p:cNvSpPr/>
          <p:nvPr/>
        </p:nvSpPr>
        <p:spPr>
          <a:xfrm>
            <a:off x="1107045" y="3590675"/>
            <a:ext cx="4906798" cy="182022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b="1" dirty="0">
                <a:solidFill>
                  <a:prstClr val="black"/>
                </a:solidFill>
                <a:latin typeface="Times New Roman" panose="02020603050405020304" pitchFamily="18" charset="0"/>
                <a:cs typeface="Times New Roman" panose="02020603050405020304" pitchFamily="18" charset="0"/>
              </a:rPr>
              <a:t>C. Vẻ đẹp của nếp sống, phong tục, văn hóa người dân miền Bắc</a:t>
            </a:r>
            <a:endPar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4" name="Rectangle 43"/>
          <p:cNvSpPr/>
          <p:nvPr/>
        </p:nvSpPr>
        <p:spPr>
          <a:xfrm>
            <a:off x="6130615" y="3575969"/>
            <a:ext cx="4906798" cy="180381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3200" b="1" dirty="0">
                <a:solidFill>
                  <a:prstClr val="black"/>
                </a:solidFill>
                <a:latin typeface="Times New Roman" panose="02020603050405020304" pitchFamily="18" charset="0"/>
                <a:cs typeface="Times New Roman" panose="02020603050405020304" pitchFamily="18" charset="0"/>
              </a:rPr>
              <a:t>D. </a:t>
            </a:r>
            <a:r>
              <a:rPr lang="en-US" sz="3200" b="1" dirty="0" err="1">
                <a:solidFill>
                  <a:prstClr val="black"/>
                </a:solidFill>
                <a:latin typeface="Times New Roman" panose="02020603050405020304" pitchFamily="18" charset="0"/>
                <a:cs typeface="Times New Roman" panose="02020603050405020304" pitchFamily="18" charset="0"/>
              </a:rPr>
              <a:t>Vẻ</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đẹp</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của</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mùa</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xuân</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Bắc</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Việt</a:t>
            </a:r>
            <a:endPar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47" name="Picture 4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07607" y="2314110"/>
            <a:ext cx="805722" cy="708059"/>
          </a:xfrm>
          <a:prstGeom prst="rect">
            <a:avLst/>
          </a:prstGeom>
        </p:spPr>
      </p:pic>
      <p:pic>
        <p:nvPicPr>
          <p:cNvPr id="51" name="Picture 50"/>
          <p:cNvPicPr>
            <a:picLocks noChangeAspect="1"/>
          </p:cNvPicPr>
          <p:nvPr/>
        </p:nvPicPr>
        <p:blipFill rotWithShape="1">
          <a:blip r:embed="rId6"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a:fillRect/>
          </a:stretch>
        </p:blipFill>
        <p:spPr>
          <a:xfrm>
            <a:off x="5291464" y="3883284"/>
            <a:ext cx="804536" cy="704088"/>
          </a:xfrm>
          <a:prstGeom prst="rect">
            <a:avLst/>
          </a:prstGeom>
        </p:spPr>
      </p:pic>
      <p:pic>
        <p:nvPicPr>
          <p:cNvPr id="49" name="Picture 4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34861" y="4124275"/>
            <a:ext cx="804742" cy="707197"/>
          </a:xfrm>
          <a:prstGeom prst="rect">
            <a:avLst/>
          </a:prstGeom>
        </p:spPr>
      </p:pic>
      <p:pic>
        <p:nvPicPr>
          <p:cNvPr id="53" name="Picture 5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11520" y="2256682"/>
            <a:ext cx="646683" cy="643793"/>
          </a:xfrm>
          <a:prstGeom prst="rect">
            <a:avLst/>
          </a:prstGeom>
        </p:spPr>
      </p:pic>
    </p:spTree>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FFFF0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Check mark.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00B05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FFFF0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FFFF0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bldLvl="0" animBg="1"/>
      <p:bldP spid="42" grpId="0" animBg="1"/>
      <p:bldP spid="43" grpId="0" bldLvl="0" animBg="1"/>
      <p:bldP spid="4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AFCF86"/>
        </a:solidFill>
        <a:effectLst/>
      </p:bgPr>
    </p:bg>
    <p:spTree>
      <p:nvGrpSpPr>
        <p:cNvPr id="1" name=""/>
        <p:cNvGrpSpPr/>
        <p:nvPr/>
      </p:nvGrpSpPr>
      <p:grpSpPr>
        <a:xfrm>
          <a:off x="0" y="0"/>
          <a:ext cx="0" cy="0"/>
          <a:chOff x="0" y="0"/>
          <a:chExt cx="0" cy="0"/>
        </a:xfrm>
      </p:grpSpPr>
      <p:sp>
        <p:nvSpPr>
          <p:cNvPr id="4" name="Snip Diagonal Corner Rectangle 3"/>
          <p:cNvSpPr/>
          <p:nvPr/>
        </p:nvSpPr>
        <p:spPr>
          <a:xfrm>
            <a:off x="192947" y="1"/>
            <a:ext cx="11853644" cy="2755238"/>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200" b="1" dirty="0">
                <a:solidFill>
                  <a:prstClr val="black"/>
                </a:solidFill>
                <a:latin typeface="Times New Roman" panose="02020603050405020304" pitchFamily="18" charset="0"/>
                <a:cs typeface="Times New Roman" panose="02020603050405020304" pitchFamily="18" charset="0"/>
              </a:rPr>
              <a:t>Câu 4. Những câu văn sau thể hiện điều gì?</a:t>
            </a:r>
          </a:p>
          <a:p>
            <a:pPr lvl="0" algn="just">
              <a:defRPr/>
            </a:pPr>
            <a:r>
              <a:rPr lang="vi-VN" sz="3200" b="1" dirty="0">
                <a:solidFill>
                  <a:prstClr val="black"/>
                </a:solidFill>
                <a:latin typeface="Times New Roman" panose="02020603050405020304" pitchFamily="18" charset="0"/>
                <a:cs typeface="Times New Roman" panose="02020603050405020304" pitchFamily="18" charset="0"/>
              </a:rPr>
              <a:t> Ai bảo được non đừng thương nước, bướm đừng thương hoa, trăng đừng thương gió; ai cấm được trai thương gái, ai cấm được mẹ yêu con; ai cấm được cô gái còn son nhớ chồng thì mới hết được người mê luyến mùa xuân.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6" name="Rectangle 25"/>
          <p:cNvSpPr/>
          <p:nvPr/>
        </p:nvSpPr>
        <p:spPr>
          <a:xfrm>
            <a:off x="1154588" y="2976400"/>
            <a:ext cx="4906798" cy="128930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3200" b="1" dirty="0">
                <a:solidFill>
                  <a:prstClr val="black"/>
                </a:solidFill>
                <a:latin typeface="Times New Roman" panose="02020603050405020304" pitchFamily="18" charset="0"/>
                <a:cs typeface="Times New Roman" panose="02020603050405020304" pitchFamily="18" charset="0"/>
              </a:rPr>
              <a:t> A. Thể hiện vẻ đẹp của mùa xuân</a:t>
            </a:r>
            <a:endPar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2" name="Rectangle 41"/>
          <p:cNvSpPr/>
          <p:nvPr/>
        </p:nvSpPr>
        <p:spPr>
          <a:xfrm>
            <a:off x="6130615" y="2964187"/>
            <a:ext cx="4906798" cy="134245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3200" b="1" dirty="0">
                <a:solidFill>
                  <a:prstClr val="black"/>
                </a:solidFill>
                <a:latin typeface="Times New Roman" panose="02020603050405020304" pitchFamily="18" charset="0"/>
                <a:cs typeface="Times New Roman" panose="02020603050405020304" pitchFamily="18" charset="0"/>
              </a:rPr>
              <a:t>B. Thể hiện nỗi nhớ về mùa xuân quê hương</a:t>
            </a:r>
            <a:endPar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3" name="Rectangle 42"/>
          <p:cNvSpPr/>
          <p:nvPr/>
        </p:nvSpPr>
        <p:spPr>
          <a:xfrm>
            <a:off x="1110220" y="4444922"/>
            <a:ext cx="4906798" cy="128930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 </a:t>
            </a:r>
            <a:r>
              <a:rPr lang="en-US" sz="3200" b="1" dirty="0" err="1">
                <a:solidFill>
                  <a:prstClr val="black"/>
                </a:solidFill>
                <a:latin typeface="Times New Roman" panose="02020603050405020304" pitchFamily="18" charset="0"/>
                <a:cs typeface="Times New Roman" panose="02020603050405020304" pitchFamily="18" charset="0"/>
              </a:rPr>
              <a:t>Thể</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hiện</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quy</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luật</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trong</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tự</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nhiên</a:t>
            </a:r>
            <a:endPar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4" name="Rectangle 43"/>
          <p:cNvSpPr/>
          <p:nvPr/>
        </p:nvSpPr>
        <p:spPr>
          <a:xfrm>
            <a:off x="6130615" y="4502412"/>
            <a:ext cx="4906798" cy="188339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3200" b="1" dirty="0">
                <a:solidFill>
                  <a:prstClr val="black"/>
                </a:solidFill>
                <a:latin typeface="Times New Roman" panose="02020603050405020304" pitchFamily="18" charset="0"/>
                <a:cs typeface="Times New Roman" panose="02020603050405020304" pitchFamily="18" charset="0"/>
              </a:rPr>
              <a:t>D. Thể hiện tình cảm  con người  đối với mùa xuân là quy luật.</a:t>
            </a:r>
            <a:endPar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47" name="Picture 4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22116" y="2941959"/>
            <a:ext cx="805722" cy="708059"/>
          </a:xfrm>
          <a:prstGeom prst="rect">
            <a:avLst/>
          </a:prstGeom>
        </p:spPr>
      </p:pic>
      <p:pic>
        <p:nvPicPr>
          <p:cNvPr id="51" name="Picture 50"/>
          <p:cNvPicPr>
            <a:picLocks noChangeAspect="1"/>
          </p:cNvPicPr>
          <p:nvPr/>
        </p:nvPicPr>
        <p:blipFill rotWithShape="1">
          <a:blip r:embed="rId6"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a:fillRect/>
          </a:stretch>
        </p:blipFill>
        <p:spPr>
          <a:xfrm>
            <a:off x="5142084" y="4896744"/>
            <a:ext cx="804536" cy="704088"/>
          </a:xfrm>
          <a:prstGeom prst="rect">
            <a:avLst/>
          </a:prstGeom>
        </p:spPr>
      </p:pic>
      <p:pic>
        <p:nvPicPr>
          <p:cNvPr id="49" name="Picture 4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14708" y="3429000"/>
            <a:ext cx="804742" cy="707197"/>
          </a:xfrm>
          <a:prstGeom prst="rect">
            <a:avLst/>
          </a:prstGeom>
        </p:spPr>
      </p:pic>
      <p:pic>
        <p:nvPicPr>
          <p:cNvPr id="53" name="Picture 5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09966" y="5089574"/>
            <a:ext cx="804742" cy="643793"/>
          </a:xfrm>
          <a:prstGeom prst="rect">
            <a:avLst/>
          </a:prstGeom>
        </p:spPr>
      </p:pic>
    </p:spTree>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1" presetClass="emph" presetSubtype="2" fill="hold" nodeType="withEffect">
                                  <p:stCondLst>
                                    <p:cond delay="1000"/>
                                  </p:stCondLst>
                                  <p:childTnLst>
                                    <p:animClr clrSpc="rgb" dir="cw">
                                      <p:cBhvr>
                                        <p:cTn id="38" dur="250" fill="hold"/>
                                        <p:tgtEl>
                                          <p:spTgt spid="26"/>
                                        </p:tgtEl>
                                        <p:attrNameLst>
                                          <p:attrName>fillcolor</p:attrName>
                                        </p:attrNameLst>
                                      </p:cBhvr>
                                      <p:to>
                                        <a:srgbClr val="FFFF00"/>
                                      </p:to>
                                    </p:animClr>
                                    <p:set>
                                      <p:cBhvr>
                                        <p:cTn id="39" dur="250" fill="hold"/>
                                        <p:tgtEl>
                                          <p:spTgt spid="26"/>
                                        </p:tgtEl>
                                        <p:attrNameLst>
                                          <p:attrName>fill.type</p:attrName>
                                        </p:attrNameLst>
                                      </p:cBhvr>
                                      <p:to>
                                        <p:strVal val="solid"/>
                                      </p:to>
                                    </p:set>
                                    <p:set>
                                      <p:cBhvr>
                                        <p:cTn id="40" dur="250" fill="hold"/>
                                        <p:tgtEl>
                                          <p:spTgt spid="26"/>
                                        </p:tgtEl>
                                        <p:attrNameLst>
                                          <p:attrName>fill.on</p:attrName>
                                        </p:attrNameLst>
                                      </p:cBhvr>
                                      <p:to>
                                        <p:strVal val="true"/>
                                      </p:to>
                                    </p:set>
                                  </p:childTnLst>
                                </p:cTn>
                              </p:par>
                              <p:par>
                                <p:cTn id="41" presetID="23" presetClass="entr" presetSubtype="32" fill="hold" nodeType="withEffect">
                                  <p:stCondLst>
                                    <p:cond delay="1000"/>
                                  </p:stCondLst>
                                  <p:childTnLst>
                                    <p:set>
                                      <p:cBhvr>
                                        <p:cTn id="42" dur="1" fill="hold">
                                          <p:stCondLst>
                                            <p:cond delay="0"/>
                                          </p:stCondLst>
                                        </p:cTn>
                                        <p:tgtEl>
                                          <p:spTgt spid="47"/>
                                        </p:tgtEl>
                                        <p:attrNameLst>
                                          <p:attrName>style.visibility</p:attrName>
                                        </p:attrNameLst>
                                      </p:cBhvr>
                                      <p:to>
                                        <p:strVal val="visible"/>
                                      </p:to>
                                    </p:set>
                                    <p:anim calcmode="lin" valueType="num">
                                      <p:cBhvr>
                                        <p:cTn id="43" dur="250" fill="hold"/>
                                        <p:tgtEl>
                                          <p:spTgt spid="47"/>
                                        </p:tgtEl>
                                        <p:attrNameLst>
                                          <p:attrName>ppt_w</p:attrName>
                                        </p:attrNameLst>
                                      </p:cBhvr>
                                      <p:tavLst>
                                        <p:tav tm="0">
                                          <p:val>
                                            <p:strVal val="4*#ppt_w"/>
                                          </p:val>
                                        </p:tav>
                                        <p:tav tm="100000">
                                          <p:val>
                                            <p:strVal val="#ppt_w"/>
                                          </p:val>
                                        </p:tav>
                                      </p:tavLst>
                                    </p:anim>
                                    <p:anim calcmode="lin" valueType="num">
                                      <p:cBhvr>
                                        <p:cTn id="4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1" presetClass="emph" presetSubtype="2" fill="hold" nodeType="withEffect">
                                  <p:stCondLst>
                                    <p:cond delay="1000"/>
                                  </p:stCondLst>
                                  <p:childTnLst>
                                    <p:animClr clrSpc="rgb" dir="cw">
                                      <p:cBhvr>
                                        <p:cTn id="53" dur="250" fill="hold"/>
                                        <p:tgtEl>
                                          <p:spTgt spid="42"/>
                                        </p:tgtEl>
                                        <p:attrNameLst>
                                          <p:attrName>fillcolor</p:attrName>
                                        </p:attrNameLst>
                                      </p:cBhvr>
                                      <p:to>
                                        <a:srgbClr val="F1E413"/>
                                      </p:to>
                                    </p:animClr>
                                    <p:set>
                                      <p:cBhvr>
                                        <p:cTn id="54" dur="250" fill="hold"/>
                                        <p:tgtEl>
                                          <p:spTgt spid="42"/>
                                        </p:tgtEl>
                                        <p:attrNameLst>
                                          <p:attrName>fill.type</p:attrName>
                                        </p:attrNameLst>
                                      </p:cBhvr>
                                      <p:to>
                                        <p:strVal val="solid"/>
                                      </p:to>
                                    </p:set>
                                    <p:set>
                                      <p:cBhvr>
                                        <p:cTn id="55" dur="250" fill="hold"/>
                                        <p:tgtEl>
                                          <p:spTgt spid="42"/>
                                        </p:tgtEl>
                                        <p:attrNameLst>
                                          <p:attrName>fill.on</p:attrName>
                                        </p:attrNameLst>
                                      </p:cBhvr>
                                      <p:to>
                                        <p:strVal val="true"/>
                                      </p:to>
                                    </p:set>
                                  </p:childTnLst>
                                </p:cTn>
                              </p:par>
                              <p:par>
                                <p:cTn id="56" presetID="23" presetClass="entr" presetSubtype="32" fill="hold" nodeType="withEffect">
                                  <p:stCondLst>
                                    <p:cond delay="1000"/>
                                  </p:stCondLst>
                                  <p:childTnLst>
                                    <p:set>
                                      <p:cBhvr>
                                        <p:cTn id="57" dur="1" fill="hold">
                                          <p:stCondLst>
                                            <p:cond delay="0"/>
                                          </p:stCondLst>
                                        </p:cTn>
                                        <p:tgtEl>
                                          <p:spTgt spid="49"/>
                                        </p:tgtEl>
                                        <p:attrNameLst>
                                          <p:attrName>style.visibility</p:attrName>
                                        </p:attrNameLst>
                                      </p:cBhvr>
                                      <p:to>
                                        <p:strVal val="visible"/>
                                      </p:to>
                                    </p:set>
                                    <p:anim calcmode="lin" valueType="num">
                                      <p:cBhvr>
                                        <p:cTn id="58" dur="250" fill="hold"/>
                                        <p:tgtEl>
                                          <p:spTgt spid="49"/>
                                        </p:tgtEl>
                                        <p:attrNameLst>
                                          <p:attrName>ppt_w</p:attrName>
                                        </p:attrNameLst>
                                      </p:cBhvr>
                                      <p:tavLst>
                                        <p:tav tm="0">
                                          <p:val>
                                            <p:strVal val="4*#ppt_w"/>
                                          </p:val>
                                        </p:tav>
                                        <p:tav tm="100000">
                                          <p:val>
                                            <p:strVal val="#ppt_w"/>
                                          </p:val>
                                        </p:tav>
                                      </p:tavLst>
                                    </p:anim>
                                    <p:anim calcmode="lin" valueType="num">
                                      <p:cBhvr>
                                        <p:cTn id="5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6"/>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FFFF0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1" presetClass="emph" presetSubtype="2" fill="hold" nodeType="withEffect">
                                  <p:stCondLst>
                                    <p:cond delay="1000"/>
                                  </p:stCondLst>
                                  <p:childTnLst>
                                    <p:animClr clrSpc="rgb" dir="cw">
                                      <p:cBhvr>
                                        <p:cTn id="83" dur="250" fill="hold"/>
                                        <p:tgtEl>
                                          <p:spTgt spid="44"/>
                                        </p:tgtEl>
                                        <p:attrNameLst>
                                          <p:attrName>fillcolor</p:attrName>
                                        </p:attrNameLst>
                                      </p:cBhvr>
                                      <p:to>
                                        <a:srgbClr val="52B807"/>
                                      </p:to>
                                    </p:animClr>
                                    <p:set>
                                      <p:cBhvr>
                                        <p:cTn id="84" dur="250" fill="hold"/>
                                        <p:tgtEl>
                                          <p:spTgt spid="44"/>
                                        </p:tgtEl>
                                        <p:attrNameLst>
                                          <p:attrName>fill.type</p:attrName>
                                        </p:attrNameLst>
                                      </p:cBhvr>
                                      <p:to>
                                        <p:strVal val="solid"/>
                                      </p:to>
                                    </p:set>
                                    <p:set>
                                      <p:cBhvr>
                                        <p:cTn id="85" dur="250" fill="hold"/>
                                        <p:tgtEl>
                                          <p:spTgt spid="44"/>
                                        </p:tgtEl>
                                        <p:attrNameLst>
                                          <p:attrName>fill.on</p:attrName>
                                        </p:attrNameLst>
                                      </p:cBhvr>
                                      <p:to>
                                        <p:strVal val="true"/>
                                      </p:to>
                                    </p:set>
                                  </p:childTnLst>
                                </p:cTn>
                              </p:par>
                              <p:par>
                                <p:cTn id="86" presetID="23" presetClass="entr" presetSubtype="32" fill="hold" nodeType="withEffect">
                                  <p:stCondLst>
                                    <p:cond delay="1000"/>
                                  </p:stCondLst>
                                  <p:childTnLst>
                                    <p:set>
                                      <p:cBhvr>
                                        <p:cTn id="87" dur="1" fill="hold">
                                          <p:stCondLst>
                                            <p:cond delay="0"/>
                                          </p:stCondLst>
                                        </p:cTn>
                                        <p:tgtEl>
                                          <p:spTgt spid="53"/>
                                        </p:tgtEl>
                                        <p:attrNameLst>
                                          <p:attrName>style.visibility</p:attrName>
                                        </p:attrNameLst>
                                      </p:cBhvr>
                                      <p:to>
                                        <p:strVal val="visible"/>
                                      </p:to>
                                    </p:set>
                                    <p:anim calcmode="lin" valueType="num">
                                      <p:cBhvr>
                                        <p:cTn id="88" dur="250" fill="hold"/>
                                        <p:tgtEl>
                                          <p:spTgt spid="53"/>
                                        </p:tgtEl>
                                        <p:attrNameLst>
                                          <p:attrName>ppt_w</p:attrName>
                                        </p:attrNameLst>
                                      </p:cBhvr>
                                      <p:tavLst>
                                        <p:tav tm="0">
                                          <p:val>
                                            <p:strVal val="4*#ppt_w"/>
                                          </p:val>
                                        </p:tav>
                                        <p:tav tm="100000">
                                          <p:val>
                                            <p:strVal val="#ppt_w"/>
                                          </p:val>
                                        </p:tav>
                                      </p:tavLst>
                                    </p:anim>
                                    <p:anim calcmode="lin" valueType="num">
                                      <p:cBhvr>
                                        <p:cTn id="8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6"/>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D485"/>
        </a:solidFill>
        <a:effectLst/>
      </p:bgPr>
    </p:bg>
    <p:spTree>
      <p:nvGrpSpPr>
        <p:cNvPr id="1" name=""/>
        <p:cNvGrpSpPr/>
        <p:nvPr/>
      </p:nvGrpSpPr>
      <p:grpSpPr>
        <a:xfrm>
          <a:off x="0" y="0"/>
          <a:ext cx="0" cy="0"/>
          <a:chOff x="0" y="0"/>
          <a:chExt cx="0" cy="0"/>
        </a:xfrm>
      </p:grpSpPr>
      <p:sp>
        <p:nvSpPr>
          <p:cNvPr id="4" name="Snip Diagonal Corner Rectangle 3"/>
          <p:cNvSpPr/>
          <p:nvPr/>
        </p:nvSpPr>
        <p:spPr>
          <a:xfrm>
            <a:off x="832636" y="199869"/>
            <a:ext cx="10526728" cy="1889990"/>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endParaRPr lang="en-US" sz="2800" b="1" dirty="0">
              <a:solidFill>
                <a:prstClr val="black"/>
              </a:solidFill>
              <a:latin typeface="Times New Roman" panose="02020603050405020304" pitchFamily="18" charset="0"/>
              <a:cs typeface="Times New Roman" panose="02020603050405020304" pitchFamily="18" charset="0"/>
            </a:endParaRPr>
          </a:p>
          <a:p>
            <a:pPr lvl="0" algn="ctr">
              <a:defRPr/>
            </a:pPr>
            <a:endParaRPr lang="en-US" sz="2800" b="1" dirty="0">
              <a:solidFill>
                <a:prstClr val="black"/>
              </a:solidFill>
              <a:latin typeface="Times New Roman" panose="02020603050405020304" pitchFamily="18" charset="0"/>
              <a:cs typeface="Times New Roman" panose="02020603050405020304" pitchFamily="18" charset="0"/>
            </a:endParaRPr>
          </a:p>
          <a:p>
            <a:pPr lvl="0" algn="ctr">
              <a:defRPr/>
            </a:pPr>
            <a:r>
              <a:rPr lang="vi-VN" sz="2800" b="1" dirty="0">
                <a:solidFill>
                  <a:prstClr val="black"/>
                </a:solidFill>
                <a:latin typeface="Times New Roman" panose="02020603050405020304" pitchFamily="18" charset="0"/>
                <a:cs typeface="Times New Roman" panose="02020603050405020304" pitchFamily="18" charset="0"/>
              </a:rPr>
              <a:t>Câu 5. Câu văn sau sử dụng biện pháp nghệ thuật gì nổi bật?</a:t>
            </a:r>
          </a:p>
          <a:p>
            <a:pPr lvl="0" algn="ctr">
              <a:defRPr/>
            </a:pPr>
            <a:r>
              <a:rPr lang="vi-VN" sz="2800" b="1" dirty="0">
                <a:solidFill>
                  <a:prstClr val="black"/>
                </a:solidFill>
                <a:latin typeface="Times New Roman" panose="02020603050405020304" pitchFamily="18" charset="0"/>
                <a:cs typeface="Times New Roman" panose="02020603050405020304" pitchFamily="18" charset="0"/>
              </a:rPr>
              <a:t>Mùa xuân của Hà Nội - là mùa xuân có mưa riêu riêu, gió lành lạnh, có tiếng nhạn kêu trong đêm xanh, có tiếng trống chèo vọng lại từ những thôn xóm xa xa, có câu hát huê tình của cô gái đẹp như thơ mộng...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6" name="Rectangle 25"/>
          <p:cNvSpPr/>
          <p:nvPr/>
        </p:nvSpPr>
        <p:spPr>
          <a:xfrm>
            <a:off x="1110220" y="2177952"/>
            <a:ext cx="4906798" cy="128930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lvl="0"/>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lang="de-DE" sz="2800" b="1" dirty="0">
                <a:solidFill>
                  <a:prstClr val="black"/>
                </a:solidFill>
                <a:latin typeface="Times New Roman" panose="02020603050405020304" pitchFamily="18" charset="0"/>
                <a:cs typeface="Times New Roman" panose="02020603050405020304" pitchFamily="18" charset="0"/>
              </a:rPr>
              <a:t>A. So sánh, nhân hóa</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endPar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2" name="Rectangle 41"/>
          <p:cNvSpPr/>
          <p:nvPr/>
        </p:nvSpPr>
        <p:spPr>
          <a:xfrm>
            <a:off x="6130615" y="2182138"/>
            <a:ext cx="4906798" cy="128930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de-DE" sz="2800" b="1" dirty="0">
                <a:solidFill>
                  <a:prstClr val="black"/>
                </a:solidFill>
                <a:latin typeface="Times New Roman" panose="02020603050405020304" pitchFamily="18" charset="0"/>
                <a:cs typeface="Times New Roman" panose="02020603050405020304" pitchFamily="18" charset="0"/>
              </a:rPr>
              <a:t>B. So sánh, điệp ngữ</a:t>
            </a:r>
            <a:endPar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3" name="Rectangle 42"/>
          <p:cNvSpPr/>
          <p:nvPr/>
        </p:nvSpPr>
        <p:spPr>
          <a:xfrm>
            <a:off x="1110220" y="3710996"/>
            <a:ext cx="4906798" cy="128930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2800" b="1" dirty="0">
                <a:solidFill>
                  <a:prstClr val="black"/>
                </a:solidFill>
                <a:latin typeface="Times New Roman" panose="02020603050405020304" pitchFamily="18" charset="0"/>
                <a:cs typeface="Times New Roman" panose="02020603050405020304" pitchFamily="18" charset="0"/>
              </a:rPr>
              <a:t>C. </a:t>
            </a:r>
            <a:r>
              <a:rPr lang="en-US" sz="2800" b="1" dirty="0" err="1">
                <a:solidFill>
                  <a:prstClr val="black"/>
                </a:solidFill>
                <a:latin typeface="Times New Roman" panose="02020603050405020304" pitchFamily="18" charset="0"/>
                <a:cs typeface="Times New Roman" panose="02020603050405020304" pitchFamily="18" charset="0"/>
              </a:rPr>
              <a:t>Liệt</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kê</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điệp</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ngữ</a:t>
            </a:r>
            <a:endPar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4" name="Rectangle 43"/>
          <p:cNvSpPr/>
          <p:nvPr/>
        </p:nvSpPr>
        <p:spPr>
          <a:xfrm>
            <a:off x="6130615" y="3698964"/>
            <a:ext cx="4906798" cy="128930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2800" b="1" dirty="0">
                <a:solidFill>
                  <a:prstClr val="black"/>
                </a:solidFill>
                <a:latin typeface="Times New Roman" panose="02020603050405020304" pitchFamily="18" charset="0"/>
                <a:cs typeface="Times New Roman" panose="02020603050405020304" pitchFamily="18" charset="0"/>
              </a:rPr>
              <a:t>D. Cường điệu, phóng đại</a:t>
            </a:r>
            <a:endPar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47" name="Picture 4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18916" y="2469563"/>
            <a:ext cx="805815" cy="615950"/>
          </a:xfrm>
          <a:prstGeom prst="rect">
            <a:avLst/>
          </a:prstGeom>
        </p:spPr>
      </p:pic>
      <p:pic>
        <p:nvPicPr>
          <p:cNvPr id="51" name="Picture 5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55664" y="2441885"/>
            <a:ext cx="804536" cy="643628"/>
          </a:xfrm>
          <a:prstGeom prst="rect">
            <a:avLst/>
          </a:prstGeom>
        </p:spPr>
      </p:pic>
      <p:pic>
        <p:nvPicPr>
          <p:cNvPr id="49" name="Picture 4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32390" y="4220210"/>
            <a:ext cx="804545" cy="650875"/>
          </a:xfrm>
          <a:prstGeom prst="rect">
            <a:avLst/>
          </a:prstGeom>
        </p:spPr>
      </p:pic>
      <p:pic>
        <p:nvPicPr>
          <p:cNvPr id="53" name="Picture 5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18916" y="4172560"/>
            <a:ext cx="732592" cy="643793"/>
          </a:xfrm>
          <a:prstGeom prst="rect">
            <a:avLst/>
          </a:prstGeom>
        </p:spPr>
      </p:pic>
    </p:spTree>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Wrong Buzzer.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FFFF0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par>
                                <p:cTn id="52" presetID="1" presetClass="emph" presetSubtype="2" fill="hold" nodeType="withEffect">
                                  <p:stCondLst>
                                    <p:cond delay="1000"/>
                                  </p:stCondLst>
                                  <p:childTnLst>
                                    <p:animClr clrSpc="rgb" dir="cw">
                                      <p:cBhvr>
                                        <p:cTn id="53" dur="250" fill="hold"/>
                                        <p:tgtEl>
                                          <p:spTgt spid="42"/>
                                        </p:tgtEl>
                                        <p:attrNameLst>
                                          <p:attrName>fillcolor</p:attrName>
                                        </p:attrNameLst>
                                      </p:cBhvr>
                                      <p:to>
                                        <a:srgbClr val="52B807"/>
                                      </p:to>
                                    </p:animClr>
                                    <p:set>
                                      <p:cBhvr>
                                        <p:cTn id="54" dur="250" fill="hold"/>
                                        <p:tgtEl>
                                          <p:spTgt spid="42"/>
                                        </p:tgtEl>
                                        <p:attrNameLst>
                                          <p:attrName>fill.type</p:attrName>
                                        </p:attrNameLst>
                                      </p:cBhvr>
                                      <p:to>
                                        <p:strVal val="solid"/>
                                      </p:to>
                                    </p:set>
                                    <p:set>
                                      <p:cBhvr>
                                        <p:cTn id="55" dur="250" fill="hold"/>
                                        <p:tgtEl>
                                          <p:spTgt spid="42"/>
                                        </p:tgtEl>
                                        <p:attrNameLst>
                                          <p:attrName>fill.on</p:attrName>
                                        </p:attrNameLst>
                                      </p:cBhvr>
                                      <p:to>
                                        <p:strVal val="true"/>
                                      </p:to>
                                    </p:set>
                                  </p:childTnLst>
                                </p:cTn>
                              </p:par>
                              <p:par>
                                <p:cTn id="56" presetID="23" presetClass="entr" presetSubtype="32" fill="hold" nodeType="withEffect">
                                  <p:stCondLst>
                                    <p:cond delay="0"/>
                                  </p:stCondLst>
                                  <p:childTnLst>
                                    <p:set>
                                      <p:cBhvr>
                                        <p:cTn id="57" dur="1" fill="hold">
                                          <p:stCondLst>
                                            <p:cond delay="0"/>
                                          </p:stCondLst>
                                        </p:cTn>
                                        <p:tgtEl>
                                          <p:spTgt spid="51"/>
                                        </p:tgtEl>
                                        <p:attrNameLst>
                                          <p:attrName>style.visibility</p:attrName>
                                        </p:attrNameLst>
                                      </p:cBhvr>
                                      <p:to>
                                        <p:strVal val="visible"/>
                                      </p:to>
                                    </p:set>
                                    <p:anim calcmode="lin" valueType="num">
                                      <p:cBhvr>
                                        <p:cTn id="58" dur="500" fill="hold"/>
                                        <p:tgtEl>
                                          <p:spTgt spid="51"/>
                                        </p:tgtEl>
                                        <p:attrNameLst>
                                          <p:attrName>ppt_w</p:attrName>
                                        </p:attrNameLst>
                                      </p:cBhvr>
                                      <p:tavLst>
                                        <p:tav tm="0">
                                          <p:val>
                                            <p:strVal val="4*#ppt_w"/>
                                          </p:val>
                                        </p:tav>
                                        <p:tav tm="100000">
                                          <p:val>
                                            <p:strVal val="#ppt_w"/>
                                          </p:val>
                                        </p:tav>
                                      </p:tavLst>
                                    </p:anim>
                                    <p:anim calcmode="lin" valueType="num">
                                      <p:cBhvr>
                                        <p:cTn id="59" dur="500" fill="hold"/>
                                        <p:tgtEl>
                                          <p:spTgt spid="51"/>
                                        </p:tgtEl>
                                        <p:attrNameLst>
                                          <p:attrName>ppt_h</p:attrName>
                                        </p:attrNameLst>
                                      </p:cBhvr>
                                      <p:tavLst>
                                        <p:tav tm="0">
                                          <p:val>
                                            <p:strVal val="4*#ppt_h"/>
                                          </p:val>
                                        </p:tav>
                                        <p:tav tm="100000">
                                          <p:val>
                                            <p:strVal val="#ppt_h"/>
                                          </p:val>
                                        </p:tav>
                                      </p:tavLst>
                                    </p:anim>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par>
                                <p:cTn id="67" presetID="1" presetClass="emph" presetSubtype="2" fill="hold" nodeType="withEffect">
                                  <p:stCondLst>
                                    <p:cond delay="1000"/>
                                  </p:stCondLst>
                                  <p:childTnLst>
                                    <p:animClr clrSpc="rgb" dir="cw">
                                      <p:cBhvr>
                                        <p:cTn id="68" dur="250" fill="hold"/>
                                        <p:tgtEl>
                                          <p:spTgt spid="43"/>
                                        </p:tgtEl>
                                        <p:attrNameLst>
                                          <p:attrName>fillcolor</p:attrName>
                                        </p:attrNameLst>
                                      </p:cBhvr>
                                      <p:to>
                                        <a:srgbClr val="ECF82C"/>
                                      </p:to>
                                    </p:animClr>
                                    <p:set>
                                      <p:cBhvr>
                                        <p:cTn id="69" dur="250" fill="hold"/>
                                        <p:tgtEl>
                                          <p:spTgt spid="43"/>
                                        </p:tgtEl>
                                        <p:attrNameLst>
                                          <p:attrName>fill.type</p:attrName>
                                        </p:attrNameLst>
                                      </p:cBhvr>
                                      <p:to>
                                        <p:strVal val="solid"/>
                                      </p:to>
                                    </p:set>
                                    <p:set>
                                      <p:cBhvr>
                                        <p:cTn id="70" dur="250" fill="hold"/>
                                        <p:tgtEl>
                                          <p:spTgt spid="43"/>
                                        </p:tgtEl>
                                        <p:attrNameLst>
                                          <p:attrName>fill.on</p:attrName>
                                        </p:attrNameLst>
                                      </p:cBhvr>
                                      <p:to>
                                        <p:strVal val="true"/>
                                      </p:to>
                                    </p:set>
                                  </p:childTnLst>
                                </p:cTn>
                              </p:par>
                              <p:par>
                                <p:cTn id="71" presetID="23" presetClass="entr" presetSubtype="32" fill="hold" nodeType="withEffect">
                                  <p:stCondLst>
                                    <p:cond delay="1000"/>
                                  </p:stCondLst>
                                  <p:childTnLst>
                                    <p:set>
                                      <p:cBhvr>
                                        <p:cTn id="72" dur="1" fill="hold">
                                          <p:stCondLst>
                                            <p:cond delay="0"/>
                                          </p:stCondLst>
                                        </p:cTn>
                                        <p:tgtEl>
                                          <p:spTgt spid="53"/>
                                        </p:tgtEl>
                                        <p:attrNameLst>
                                          <p:attrName>style.visibility</p:attrName>
                                        </p:attrNameLst>
                                      </p:cBhvr>
                                      <p:to>
                                        <p:strVal val="visible"/>
                                      </p:to>
                                    </p:set>
                                    <p:anim calcmode="lin" valueType="num">
                                      <p:cBhvr>
                                        <p:cTn id="73" dur="250" fill="hold"/>
                                        <p:tgtEl>
                                          <p:spTgt spid="53"/>
                                        </p:tgtEl>
                                        <p:attrNameLst>
                                          <p:attrName>ppt_w</p:attrName>
                                        </p:attrNameLst>
                                      </p:cBhvr>
                                      <p:tavLst>
                                        <p:tav tm="0">
                                          <p:val>
                                            <p:strVal val="4*#ppt_w"/>
                                          </p:val>
                                        </p:tav>
                                        <p:tav tm="100000">
                                          <p:val>
                                            <p:strVal val="#ppt_w"/>
                                          </p:val>
                                        </p:tav>
                                      </p:tavLst>
                                    </p:anim>
                                    <p:anim calcmode="lin" valueType="num">
                                      <p:cBhvr>
                                        <p:cTn id="74"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1"/>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3" name="click.wav"/>
                                        </p:tgtEl>
                                      </p:cMediaNode>
                                    </p:audio>
                                  </p:subTnLst>
                                </p:cTn>
                              </p:par>
                              <p:par>
                                <p:cTn id="82" presetID="1" presetClass="emph" presetSubtype="2" fill="hold" nodeType="withEffect">
                                  <p:stCondLst>
                                    <p:cond delay="1000"/>
                                  </p:stCondLst>
                                  <p:childTnLst>
                                    <p:animClr clrSpc="rgb" dir="cw">
                                      <p:cBhvr>
                                        <p:cTn id="83" dur="250" fill="hold"/>
                                        <p:tgtEl>
                                          <p:spTgt spid="44"/>
                                        </p:tgtEl>
                                        <p:attrNameLst>
                                          <p:attrName>fillcolor</p:attrName>
                                        </p:attrNameLst>
                                      </p:cBhvr>
                                      <p:to>
                                        <a:srgbClr val="FFFF00"/>
                                      </p:to>
                                    </p:animClr>
                                    <p:set>
                                      <p:cBhvr>
                                        <p:cTn id="84" dur="250" fill="hold"/>
                                        <p:tgtEl>
                                          <p:spTgt spid="44"/>
                                        </p:tgtEl>
                                        <p:attrNameLst>
                                          <p:attrName>fill.type</p:attrName>
                                        </p:attrNameLst>
                                      </p:cBhvr>
                                      <p:to>
                                        <p:strVal val="solid"/>
                                      </p:to>
                                    </p:set>
                                    <p:set>
                                      <p:cBhvr>
                                        <p:cTn id="85" dur="250" fill="hold"/>
                                        <p:tgtEl>
                                          <p:spTgt spid="44"/>
                                        </p:tgtEl>
                                        <p:attrNameLst>
                                          <p:attrName>fill.on</p:attrName>
                                        </p:attrNameLst>
                                      </p:cBhvr>
                                      <p:to>
                                        <p:strVal val="true"/>
                                      </p:to>
                                    </p:set>
                                  </p:childTnLst>
                                </p:cTn>
                              </p:par>
                              <p:par>
                                <p:cTn id="86" presetID="23" presetClass="entr" presetSubtype="32" fill="hold" nodeType="withEffect">
                                  <p:stCondLst>
                                    <p:cond delay="1000"/>
                                  </p:stCondLst>
                                  <p:childTnLst>
                                    <p:set>
                                      <p:cBhvr>
                                        <p:cTn id="87" dur="1" fill="hold">
                                          <p:stCondLst>
                                            <p:cond delay="0"/>
                                          </p:stCondLst>
                                        </p:cTn>
                                        <p:tgtEl>
                                          <p:spTgt spid="49"/>
                                        </p:tgtEl>
                                        <p:attrNameLst>
                                          <p:attrName>style.visibility</p:attrName>
                                        </p:attrNameLst>
                                      </p:cBhvr>
                                      <p:to>
                                        <p:strVal val="visible"/>
                                      </p:to>
                                    </p:set>
                                    <p:anim calcmode="lin" valueType="num">
                                      <p:cBhvr>
                                        <p:cTn id="88" dur="250" fill="hold"/>
                                        <p:tgtEl>
                                          <p:spTgt spid="49"/>
                                        </p:tgtEl>
                                        <p:attrNameLst>
                                          <p:attrName>ppt_w</p:attrName>
                                        </p:attrNameLst>
                                      </p:cBhvr>
                                      <p:tavLst>
                                        <p:tav tm="0">
                                          <p:val>
                                            <p:strVal val="4*#ppt_w"/>
                                          </p:val>
                                        </p:tav>
                                        <p:tav tm="100000">
                                          <p:val>
                                            <p:strVal val="#ppt_w"/>
                                          </p:val>
                                        </p:tav>
                                      </p:tavLst>
                                    </p:anim>
                                    <p:anim calcmode="lin" valueType="num">
                                      <p:cBhvr>
                                        <p:cTn id="8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6"/>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D485"/>
        </a:solidFill>
        <a:effectLst/>
      </p:bgPr>
    </p:bg>
    <p:spTree>
      <p:nvGrpSpPr>
        <p:cNvPr id="1" name=""/>
        <p:cNvGrpSpPr/>
        <p:nvPr/>
      </p:nvGrpSpPr>
      <p:grpSpPr>
        <a:xfrm>
          <a:off x="0" y="0"/>
          <a:ext cx="0" cy="0"/>
          <a:chOff x="0" y="0"/>
          <a:chExt cx="0" cy="0"/>
        </a:xfrm>
      </p:grpSpPr>
      <p:sp>
        <p:nvSpPr>
          <p:cNvPr id="4" name="Snip Diagonal Corner Rectangle 3"/>
          <p:cNvSpPr/>
          <p:nvPr/>
        </p:nvSpPr>
        <p:spPr>
          <a:xfrm>
            <a:off x="832636" y="199869"/>
            <a:ext cx="10526728" cy="2880555"/>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200" b="1" dirty="0">
                <a:solidFill>
                  <a:prstClr val="black"/>
                </a:solidFill>
                <a:latin typeface="Times New Roman" panose="02020603050405020304" pitchFamily="18" charset="0"/>
              </a:rPr>
              <a:t>Câu 6: Những cách diễn đạt sau cho em hiểu điều gì về tình cảm của tác giả với mùa xuân: Tôi yêu sông xanh, núi tím; Mùa xuân của tôi; cái mùa xuân thần thánh của tôi; Đẹp quá đi, mùa xuân ơi - mùa xuân của Hà Nội thân yêu, của Bắc Việt thương mến; Nhưng tôi yêu mùa xuân nhất...</a:t>
            </a:r>
            <a:endPar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26" name="Rectangle 25"/>
          <p:cNvSpPr/>
          <p:nvPr/>
        </p:nvSpPr>
        <p:spPr>
          <a:xfrm>
            <a:off x="1079587" y="3137113"/>
            <a:ext cx="4906798" cy="124237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3200" dirty="0">
                <a:solidFill>
                  <a:prstClr val="black"/>
                </a:solidFill>
                <a:latin typeface="Times New Roman" panose="02020603050405020304" pitchFamily="18" charset="0"/>
                <a:cs typeface="Times New Roman" panose="02020603050405020304" pitchFamily="18" charset="0"/>
              </a:rPr>
              <a:t>A. Tình yêu, nỗi nhớ thương da diết của tác giả về mùa xuân miền Bắc;</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2" name="Rectangle 41"/>
          <p:cNvSpPr/>
          <p:nvPr/>
        </p:nvSpPr>
        <p:spPr>
          <a:xfrm>
            <a:off x="6161405" y="3188712"/>
            <a:ext cx="4876165" cy="128930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3200" dirty="0">
                <a:solidFill>
                  <a:prstClr val="black"/>
                </a:solidFill>
                <a:latin typeface="Times New Roman" panose="02020603050405020304" pitchFamily="18" charset="0"/>
                <a:cs typeface="Times New Roman" panose="02020603050405020304" pitchFamily="18" charset="0"/>
              </a:rPr>
              <a:t>B. Xót xa, tiếc nuối khi mùa xuân tươi đẹp đã biến mất;</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3" name="Rectangle 42"/>
          <p:cNvSpPr/>
          <p:nvPr/>
        </p:nvSpPr>
        <p:spPr>
          <a:xfrm>
            <a:off x="936218" y="4912994"/>
            <a:ext cx="4906798" cy="139615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 </a:t>
            </a:r>
            <a:r>
              <a:rPr lang="vi-VN" sz="3200" dirty="0">
                <a:solidFill>
                  <a:prstClr val="black"/>
                </a:solidFill>
                <a:latin typeface="Times New Roman" panose="02020603050405020304" pitchFamily="18" charset="0"/>
                <a:cs typeface="Times New Roman" panose="02020603050405020304" pitchFamily="18" charset="0"/>
              </a:rPr>
              <a:t>Nỗi buồn khi đón xuân nơi đất khách;</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4" name="Rectangle 43"/>
          <p:cNvSpPr/>
          <p:nvPr/>
        </p:nvSpPr>
        <p:spPr>
          <a:xfrm>
            <a:off x="6161248" y="4721657"/>
            <a:ext cx="4906798" cy="139615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 </a:t>
            </a:r>
            <a:r>
              <a:rPr lang="vi-VN" sz="3200" dirty="0">
                <a:solidFill>
                  <a:prstClr val="black"/>
                </a:solidFill>
                <a:latin typeface="Times New Roman" panose="02020603050405020304" pitchFamily="18" charset="0"/>
                <a:cs typeface="Times New Roman" panose="02020603050405020304" pitchFamily="18" charset="0"/>
              </a:rPr>
              <a:t>Niềm vui, tự hào trước mùa xuân độc lập.</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47" name="Picture 4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27144" y="5369383"/>
            <a:ext cx="805722" cy="708059"/>
          </a:xfrm>
          <a:prstGeom prst="rect">
            <a:avLst/>
          </a:prstGeom>
        </p:spPr>
      </p:pic>
      <p:pic>
        <p:nvPicPr>
          <p:cNvPr id="51" name="Picture 5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65998" y="3072716"/>
            <a:ext cx="873125" cy="702945"/>
          </a:xfrm>
          <a:prstGeom prst="rect">
            <a:avLst/>
          </a:prstGeom>
        </p:spPr>
      </p:pic>
      <p:pic>
        <p:nvPicPr>
          <p:cNvPr id="49" name="Picture 4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11762" y="4863406"/>
            <a:ext cx="804742" cy="707197"/>
          </a:xfrm>
          <a:prstGeom prst="rect">
            <a:avLst/>
          </a:prstGeom>
        </p:spPr>
      </p:pic>
      <p:pic>
        <p:nvPicPr>
          <p:cNvPr id="53" name="Picture 5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83912" y="3362062"/>
            <a:ext cx="732592" cy="643793"/>
          </a:xfrm>
          <a:prstGeom prst="rect">
            <a:avLst/>
          </a:prstGeom>
        </p:spPr>
      </p:pic>
    </p:spTree>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1" presetClass="emph" presetSubtype="2" fill="hold" nodeType="withEffect">
                                  <p:stCondLst>
                                    <p:cond delay="1000"/>
                                  </p:stCondLst>
                                  <p:childTnLst>
                                    <p:animClr clrSpc="rgb" dir="cw">
                                      <p:cBhvr>
                                        <p:cTn id="38" dur="250" fill="hold"/>
                                        <p:tgtEl>
                                          <p:spTgt spid="26"/>
                                        </p:tgtEl>
                                        <p:attrNameLst>
                                          <p:attrName>fillcolor</p:attrName>
                                        </p:attrNameLst>
                                      </p:cBhvr>
                                      <p:to>
                                        <a:srgbClr val="52B807"/>
                                      </p:to>
                                    </p:animClr>
                                    <p:set>
                                      <p:cBhvr>
                                        <p:cTn id="39" dur="250" fill="hold"/>
                                        <p:tgtEl>
                                          <p:spTgt spid="26"/>
                                        </p:tgtEl>
                                        <p:attrNameLst>
                                          <p:attrName>fill.type</p:attrName>
                                        </p:attrNameLst>
                                      </p:cBhvr>
                                      <p:to>
                                        <p:strVal val="solid"/>
                                      </p:to>
                                    </p:set>
                                    <p:set>
                                      <p:cBhvr>
                                        <p:cTn id="40" dur="250" fill="hold"/>
                                        <p:tgtEl>
                                          <p:spTgt spid="26"/>
                                        </p:tgtEl>
                                        <p:attrNameLst>
                                          <p:attrName>fill.on</p:attrName>
                                        </p:attrNameLst>
                                      </p:cBhvr>
                                      <p:to>
                                        <p:strVal val="true"/>
                                      </p:to>
                                    </p:set>
                                  </p:childTnLst>
                                </p:cTn>
                              </p:par>
                              <p:par>
                                <p:cTn id="41" presetID="23" presetClass="entr" presetSubtype="32" fill="hold" nodeType="withEffect">
                                  <p:stCondLst>
                                    <p:cond delay="1000"/>
                                  </p:stCondLst>
                                  <p:childTnLst>
                                    <p:set>
                                      <p:cBhvr>
                                        <p:cTn id="42" dur="1" fill="hold">
                                          <p:stCondLst>
                                            <p:cond delay="0"/>
                                          </p:stCondLst>
                                        </p:cTn>
                                        <p:tgtEl>
                                          <p:spTgt spid="51"/>
                                        </p:tgtEl>
                                        <p:attrNameLst>
                                          <p:attrName>style.visibility</p:attrName>
                                        </p:attrNameLst>
                                      </p:cBhvr>
                                      <p:to>
                                        <p:strVal val="visible"/>
                                      </p:to>
                                    </p:set>
                                    <p:anim calcmode="lin" valueType="num">
                                      <p:cBhvr>
                                        <p:cTn id="43" dur="250" fill="hold"/>
                                        <p:tgtEl>
                                          <p:spTgt spid="51"/>
                                        </p:tgtEl>
                                        <p:attrNameLst>
                                          <p:attrName>ppt_w</p:attrName>
                                        </p:attrNameLst>
                                      </p:cBhvr>
                                      <p:tavLst>
                                        <p:tav tm="0">
                                          <p:val>
                                            <p:strVal val="4*#ppt_w"/>
                                          </p:val>
                                        </p:tav>
                                        <p:tav tm="100000">
                                          <p:val>
                                            <p:strVal val="#ppt_w"/>
                                          </p:val>
                                        </p:tav>
                                      </p:tavLst>
                                    </p:anim>
                                    <p:anim calcmode="lin" valueType="num">
                                      <p:cBhvr>
                                        <p:cTn id="4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Wrong Buzzer.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FFFF0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1" presetClass="emph" presetSubtype="2" fill="hold" nodeType="withEffect">
                                  <p:stCondLst>
                                    <p:cond delay="1000"/>
                                  </p:stCondLst>
                                  <p:childTnLst>
                                    <p:animClr clrSpc="rgb" dir="cw">
                                      <p:cBhvr>
                                        <p:cTn id="68" dur="250" fill="hold"/>
                                        <p:tgtEl>
                                          <p:spTgt spid="43"/>
                                        </p:tgtEl>
                                        <p:attrNameLst>
                                          <p:attrName>fillcolor</p:attrName>
                                        </p:attrNameLst>
                                      </p:cBhvr>
                                      <p:to>
                                        <a:srgbClr val="ECF82C"/>
                                      </p:to>
                                    </p:animClr>
                                    <p:set>
                                      <p:cBhvr>
                                        <p:cTn id="69" dur="250" fill="hold"/>
                                        <p:tgtEl>
                                          <p:spTgt spid="43"/>
                                        </p:tgtEl>
                                        <p:attrNameLst>
                                          <p:attrName>fill.type</p:attrName>
                                        </p:attrNameLst>
                                      </p:cBhvr>
                                      <p:to>
                                        <p:strVal val="solid"/>
                                      </p:to>
                                    </p:set>
                                    <p:set>
                                      <p:cBhvr>
                                        <p:cTn id="70" dur="250" fill="hold"/>
                                        <p:tgtEl>
                                          <p:spTgt spid="43"/>
                                        </p:tgtEl>
                                        <p:attrNameLst>
                                          <p:attrName>fill.on</p:attrName>
                                        </p:attrNameLst>
                                      </p:cBhvr>
                                      <p:to>
                                        <p:strVal val="true"/>
                                      </p:to>
                                    </p:set>
                                  </p:childTnLst>
                                </p:cTn>
                              </p:par>
                              <p:par>
                                <p:cTn id="71" presetID="23" presetClass="entr" presetSubtype="32" fill="hold" nodeType="withEffect">
                                  <p:stCondLst>
                                    <p:cond delay="1000"/>
                                  </p:stCondLst>
                                  <p:childTnLst>
                                    <p:set>
                                      <p:cBhvr>
                                        <p:cTn id="72" dur="1" fill="hold">
                                          <p:stCondLst>
                                            <p:cond delay="0"/>
                                          </p:stCondLst>
                                        </p:cTn>
                                        <p:tgtEl>
                                          <p:spTgt spid="47"/>
                                        </p:tgtEl>
                                        <p:attrNameLst>
                                          <p:attrName>style.visibility</p:attrName>
                                        </p:attrNameLst>
                                      </p:cBhvr>
                                      <p:to>
                                        <p:strVal val="visible"/>
                                      </p:to>
                                    </p:set>
                                    <p:anim calcmode="lin" valueType="num">
                                      <p:cBhvr>
                                        <p:cTn id="73" dur="250" fill="hold"/>
                                        <p:tgtEl>
                                          <p:spTgt spid="47"/>
                                        </p:tgtEl>
                                        <p:attrNameLst>
                                          <p:attrName>ppt_w</p:attrName>
                                        </p:attrNameLst>
                                      </p:cBhvr>
                                      <p:tavLst>
                                        <p:tav tm="0">
                                          <p:val>
                                            <p:strVal val="4*#ppt_w"/>
                                          </p:val>
                                        </p:tav>
                                        <p:tav tm="100000">
                                          <p:val>
                                            <p:strVal val="#ppt_w"/>
                                          </p:val>
                                        </p:tav>
                                      </p:tavLst>
                                    </p:anim>
                                    <p:anim calcmode="lin" valueType="num">
                                      <p:cBhvr>
                                        <p:cTn id="7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1"/>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Wrong Buzzer.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FFFF0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bldLvl="0" animBg="1"/>
      <p:bldP spid="43" grpId="0" bldLvl="0" animBg="1"/>
      <p:bldP spid="4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D485"/>
        </a:solidFill>
        <a:effectLst/>
      </p:bgPr>
    </p:bg>
    <p:spTree>
      <p:nvGrpSpPr>
        <p:cNvPr id="1" name=""/>
        <p:cNvGrpSpPr/>
        <p:nvPr/>
      </p:nvGrpSpPr>
      <p:grpSpPr>
        <a:xfrm>
          <a:off x="0" y="0"/>
          <a:ext cx="0" cy="0"/>
          <a:chOff x="0" y="0"/>
          <a:chExt cx="0" cy="0"/>
        </a:xfrm>
      </p:grpSpPr>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Câu </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7</a:t>
            </a:r>
            <a:r>
              <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lang="en-US" sz="3200" b="1" dirty="0" err="1">
                <a:solidFill>
                  <a:prstClr val="black"/>
                </a:solidFill>
                <a:latin typeface="Times New Roman" panose="02020603050405020304" pitchFamily="18" charset="0"/>
              </a:rPr>
              <a:t>Đoạn</a:t>
            </a:r>
            <a:r>
              <a:rPr lang="en-US" sz="3200" b="1" dirty="0">
                <a:solidFill>
                  <a:prstClr val="black"/>
                </a:solidFill>
                <a:latin typeface="Times New Roman" panose="02020603050405020304" pitchFamily="18" charset="0"/>
              </a:rPr>
              <a:t> </a:t>
            </a:r>
            <a:r>
              <a:rPr lang="en-US" sz="3200" b="1" dirty="0" err="1">
                <a:solidFill>
                  <a:prstClr val="black"/>
                </a:solidFill>
                <a:latin typeface="Times New Roman" panose="02020603050405020304" pitchFamily="18" charset="0"/>
              </a:rPr>
              <a:t>trích</a:t>
            </a:r>
            <a:r>
              <a:rPr lang="en-US" sz="3200" b="1" dirty="0">
                <a:solidFill>
                  <a:prstClr val="black"/>
                </a:solidFill>
                <a:latin typeface="Times New Roman" panose="02020603050405020304" pitchFamily="18" charset="0"/>
              </a:rPr>
              <a:t> </a:t>
            </a:r>
            <a:r>
              <a:rPr lang="en-US" sz="3200" b="1" dirty="0" err="1">
                <a:solidFill>
                  <a:prstClr val="black"/>
                </a:solidFill>
                <a:latin typeface="Times New Roman" panose="02020603050405020304" pitchFamily="18" charset="0"/>
              </a:rPr>
              <a:t>có</a:t>
            </a:r>
            <a:r>
              <a:rPr lang="en-US" sz="3200" b="1" dirty="0">
                <a:solidFill>
                  <a:prstClr val="black"/>
                </a:solidFill>
                <a:latin typeface="Times New Roman" panose="02020603050405020304" pitchFamily="18" charset="0"/>
              </a:rPr>
              <a:t> </a:t>
            </a:r>
            <a:r>
              <a:rPr lang="en-US" sz="3200" b="1" dirty="0" err="1">
                <a:solidFill>
                  <a:prstClr val="black"/>
                </a:solidFill>
                <a:latin typeface="Times New Roman" panose="02020603050405020304" pitchFamily="18" charset="0"/>
              </a:rPr>
              <a:t>sự</a:t>
            </a:r>
            <a:r>
              <a:rPr lang="en-US" sz="3200" b="1" dirty="0">
                <a:solidFill>
                  <a:prstClr val="black"/>
                </a:solidFill>
                <a:latin typeface="Times New Roman" panose="02020603050405020304" pitchFamily="18" charset="0"/>
              </a:rPr>
              <a:t> </a:t>
            </a:r>
            <a:r>
              <a:rPr lang="en-US" sz="3200" b="1" dirty="0" err="1">
                <a:solidFill>
                  <a:prstClr val="black"/>
                </a:solidFill>
                <a:latin typeface="Times New Roman" panose="02020603050405020304" pitchFamily="18" charset="0"/>
              </a:rPr>
              <a:t>kết</a:t>
            </a:r>
            <a:r>
              <a:rPr lang="en-US" sz="3200" b="1" dirty="0">
                <a:solidFill>
                  <a:prstClr val="black"/>
                </a:solidFill>
                <a:latin typeface="Times New Roman" panose="02020603050405020304" pitchFamily="18" charset="0"/>
              </a:rPr>
              <a:t> </a:t>
            </a:r>
            <a:r>
              <a:rPr lang="en-US" sz="3200" b="1" dirty="0" err="1">
                <a:solidFill>
                  <a:prstClr val="black"/>
                </a:solidFill>
                <a:latin typeface="Times New Roman" panose="02020603050405020304" pitchFamily="18" charset="0"/>
              </a:rPr>
              <a:t>hợp</a:t>
            </a:r>
            <a:r>
              <a:rPr lang="en-US" sz="3200" b="1" dirty="0">
                <a:solidFill>
                  <a:prstClr val="black"/>
                </a:solidFill>
                <a:latin typeface="Times New Roman" panose="02020603050405020304" pitchFamily="18" charset="0"/>
              </a:rPr>
              <a:t> </a:t>
            </a:r>
            <a:r>
              <a:rPr lang="en-US" sz="3200" b="1" dirty="0" err="1">
                <a:solidFill>
                  <a:prstClr val="black"/>
                </a:solidFill>
                <a:latin typeface="Times New Roman" panose="02020603050405020304" pitchFamily="18" charset="0"/>
              </a:rPr>
              <a:t>giữa</a:t>
            </a:r>
            <a:r>
              <a:rPr lang="en-US" sz="3200" b="1" dirty="0">
                <a:solidFill>
                  <a:prstClr val="black"/>
                </a:solidFill>
                <a:latin typeface="Times New Roman" panose="02020603050405020304" pitchFamily="18" charset="0"/>
              </a:rPr>
              <a:t>:</a:t>
            </a:r>
            <a:endPar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26" name="Rectangle 25"/>
          <p:cNvSpPr/>
          <p:nvPr/>
        </p:nvSpPr>
        <p:spPr>
          <a:xfrm>
            <a:off x="1110220" y="1949346"/>
            <a:ext cx="4906798" cy="128930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lang="en-US" sz="3200" dirty="0" err="1">
                <a:solidFill>
                  <a:prstClr val="black"/>
                </a:solidFill>
                <a:latin typeface="Times New Roman" panose="02020603050405020304" pitchFamily="18" charset="0"/>
                <a:cs typeface="Times New Roman" panose="02020603050405020304" pitchFamily="18" charset="0"/>
              </a:rPr>
              <a:t>Chất</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tự</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sự</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và</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chất</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trữ</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tình</a:t>
            </a:r>
            <a:r>
              <a:rPr lang="en-US" sz="3200" dirty="0">
                <a:solidFill>
                  <a:prstClr val="black"/>
                </a:solidFill>
                <a:latin typeface="Times New Roman" panose="02020603050405020304" pitchFamily="18" charset="0"/>
                <a:cs typeface="Times New Roman" panose="02020603050405020304" pitchFamily="18" charset="0"/>
              </a:rPr>
              <a:t>.</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2" name="Rectangle 41"/>
          <p:cNvSpPr/>
          <p:nvPr/>
        </p:nvSpPr>
        <p:spPr>
          <a:xfrm>
            <a:off x="6161405" y="1949450"/>
            <a:ext cx="4876165" cy="129286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a:t>
            </a:r>
            <a:r>
              <a:rPr lang="en-US" sz="3200" dirty="0" err="1">
                <a:solidFill>
                  <a:prstClr val="black"/>
                </a:solidFill>
                <a:latin typeface="Times New Roman" panose="02020603050405020304" pitchFamily="18" charset="0"/>
                <a:cs typeface="Times New Roman" panose="02020603050405020304" pitchFamily="18" charset="0"/>
              </a:rPr>
              <a:t>Chất</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trữ</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tình</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và</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chất</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chính</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trị</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3" name="Rectangle 42"/>
          <p:cNvSpPr/>
          <p:nvPr/>
        </p:nvSpPr>
        <p:spPr>
          <a:xfrm>
            <a:off x="1110855" y="3590676"/>
            <a:ext cx="4906798" cy="128930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3200" dirty="0">
                <a:solidFill>
                  <a:prstClr val="black"/>
                </a:solidFill>
                <a:latin typeface="Times New Roman" panose="02020603050405020304" pitchFamily="18" charset="0"/>
                <a:cs typeface="Times New Roman" panose="02020603050405020304" pitchFamily="18" charset="0"/>
              </a:rPr>
              <a:t>C. </a:t>
            </a:r>
            <a:r>
              <a:rPr lang="en-US" sz="3200" dirty="0" err="1">
                <a:solidFill>
                  <a:prstClr val="black"/>
                </a:solidFill>
                <a:latin typeface="Times New Roman" panose="02020603050405020304" pitchFamily="18" charset="0"/>
                <a:cs typeface="Times New Roman" panose="02020603050405020304" pitchFamily="18" charset="0"/>
              </a:rPr>
              <a:t>Chất</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cổ</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điển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và</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chất</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hiện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đại</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4" name="Rectangle 43"/>
          <p:cNvSpPr/>
          <p:nvPr/>
        </p:nvSpPr>
        <p:spPr>
          <a:xfrm>
            <a:off x="6130615" y="3590676"/>
            <a:ext cx="4906798" cy="128930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3200" dirty="0">
                <a:solidFill>
                  <a:prstClr val="black"/>
                </a:solidFill>
                <a:latin typeface="Times New Roman" panose="02020603050405020304" pitchFamily="18" charset="0"/>
                <a:cs typeface="Times New Roman" panose="02020603050405020304" pitchFamily="18" charset="0"/>
              </a:rPr>
              <a:t>D. </a:t>
            </a:r>
            <a:r>
              <a:rPr lang="en-US" sz="3200" dirty="0" err="1">
                <a:solidFill>
                  <a:prstClr val="black"/>
                </a:solidFill>
                <a:latin typeface="Times New Roman" panose="02020603050405020304" pitchFamily="18" charset="0"/>
                <a:cs typeface="Times New Roman" panose="02020603050405020304" pitchFamily="18" charset="0"/>
              </a:rPr>
              <a:t>Chất</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hiện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thực</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và</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chất</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lãng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mạn</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47" name="Picture 4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11296" y="3849083"/>
            <a:ext cx="805722" cy="708059"/>
          </a:xfrm>
          <a:prstGeom prst="rect">
            <a:avLst/>
          </a:prstGeom>
        </p:spPr>
      </p:pic>
      <p:pic>
        <p:nvPicPr>
          <p:cNvPr id="51" name="Picture 5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84676" y="2036662"/>
            <a:ext cx="873125" cy="702945"/>
          </a:xfrm>
          <a:prstGeom prst="rect">
            <a:avLst/>
          </a:prstGeom>
        </p:spPr>
      </p:pic>
      <p:pic>
        <p:nvPicPr>
          <p:cNvPr id="49" name="Picture 4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51041" y="3970148"/>
            <a:ext cx="804742" cy="707197"/>
          </a:xfrm>
          <a:prstGeom prst="rect">
            <a:avLst/>
          </a:prstGeom>
        </p:spPr>
      </p:pic>
      <p:pic>
        <p:nvPicPr>
          <p:cNvPr id="53" name="Picture 5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47837" y="2272100"/>
            <a:ext cx="732592" cy="643793"/>
          </a:xfrm>
          <a:prstGeom prst="rect">
            <a:avLst/>
          </a:prstGeom>
        </p:spPr>
      </p:pic>
      <p:pic>
        <p:nvPicPr>
          <p:cNvPr id="5" name="Picture 4">
            <a:extLst>
              <a:ext uri="{FF2B5EF4-FFF2-40B4-BE49-F238E27FC236}">
                <a16:creationId xmlns="" xmlns:a16="http://schemas.microsoft.com/office/drawing/2014/main" id="{5673137D-A5F8-D3D5-4345-BD90E3AE82E8}"/>
              </a:ext>
            </a:extLst>
          </p:cNvPr>
          <p:cNvPicPr>
            <a:picLocks noChangeAspect="1"/>
          </p:cNvPicPr>
          <p:nvPr/>
        </p:nvPicPr>
        <p:blipFill>
          <a:blip r:embed="rId7"/>
          <a:stretch>
            <a:fillRect/>
          </a:stretch>
        </p:blipFill>
        <p:spPr>
          <a:xfrm>
            <a:off x="450614" y="4702103"/>
            <a:ext cx="11290771" cy="2155897"/>
          </a:xfrm>
          <a:prstGeom prst="rect">
            <a:avLst/>
          </a:prstGeom>
        </p:spPr>
      </p:pic>
    </p:spTree>
    <p:extLst>
      <p:ext uri="{BB962C8B-B14F-4D97-AF65-F5344CB8AC3E}">
        <p14:creationId xmlns:p14="http://schemas.microsoft.com/office/powerpoint/2010/main" val="2586399306"/>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1" presetClass="emph" presetSubtype="2" fill="hold" nodeType="withEffect">
                                  <p:stCondLst>
                                    <p:cond delay="1000"/>
                                  </p:stCondLst>
                                  <p:childTnLst>
                                    <p:animClr clrSpc="rgb" dir="cw">
                                      <p:cBhvr>
                                        <p:cTn id="38" dur="250" fill="hold"/>
                                        <p:tgtEl>
                                          <p:spTgt spid="26"/>
                                        </p:tgtEl>
                                        <p:attrNameLst>
                                          <p:attrName>fillcolor</p:attrName>
                                        </p:attrNameLst>
                                      </p:cBhvr>
                                      <p:to>
                                        <a:srgbClr val="52B807"/>
                                      </p:to>
                                    </p:animClr>
                                    <p:set>
                                      <p:cBhvr>
                                        <p:cTn id="39" dur="250" fill="hold"/>
                                        <p:tgtEl>
                                          <p:spTgt spid="26"/>
                                        </p:tgtEl>
                                        <p:attrNameLst>
                                          <p:attrName>fill.type</p:attrName>
                                        </p:attrNameLst>
                                      </p:cBhvr>
                                      <p:to>
                                        <p:strVal val="solid"/>
                                      </p:to>
                                    </p:set>
                                    <p:set>
                                      <p:cBhvr>
                                        <p:cTn id="40" dur="250" fill="hold"/>
                                        <p:tgtEl>
                                          <p:spTgt spid="26"/>
                                        </p:tgtEl>
                                        <p:attrNameLst>
                                          <p:attrName>fill.on</p:attrName>
                                        </p:attrNameLst>
                                      </p:cBhvr>
                                      <p:to>
                                        <p:strVal val="true"/>
                                      </p:to>
                                    </p:set>
                                  </p:childTnLst>
                                </p:cTn>
                              </p:par>
                              <p:par>
                                <p:cTn id="41" presetID="23" presetClass="entr" presetSubtype="32" fill="hold" nodeType="withEffect">
                                  <p:stCondLst>
                                    <p:cond delay="1000"/>
                                  </p:stCondLst>
                                  <p:childTnLst>
                                    <p:set>
                                      <p:cBhvr>
                                        <p:cTn id="42" dur="1" fill="hold">
                                          <p:stCondLst>
                                            <p:cond delay="0"/>
                                          </p:stCondLst>
                                        </p:cTn>
                                        <p:tgtEl>
                                          <p:spTgt spid="51"/>
                                        </p:tgtEl>
                                        <p:attrNameLst>
                                          <p:attrName>style.visibility</p:attrName>
                                        </p:attrNameLst>
                                      </p:cBhvr>
                                      <p:to>
                                        <p:strVal val="visible"/>
                                      </p:to>
                                    </p:set>
                                    <p:anim calcmode="lin" valueType="num">
                                      <p:cBhvr>
                                        <p:cTn id="43" dur="250" fill="hold"/>
                                        <p:tgtEl>
                                          <p:spTgt spid="51"/>
                                        </p:tgtEl>
                                        <p:attrNameLst>
                                          <p:attrName>ppt_w</p:attrName>
                                        </p:attrNameLst>
                                      </p:cBhvr>
                                      <p:tavLst>
                                        <p:tav tm="0">
                                          <p:val>
                                            <p:strVal val="4*#ppt_w"/>
                                          </p:val>
                                        </p:tav>
                                        <p:tav tm="100000">
                                          <p:val>
                                            <p:strVal val="#ppt_w"/>
                                          </p:val>
                                        </p:tav>
                                      </p:tavLst>
                                    </p:anim>
                                    <p:anim calcmode="lin" valueType="num">
                                      <p:cBhvr>
                                        <p:cTn id="4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Wrong Buzzer.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FFFF0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1" presetClass="emph" presetSubtype="2" fill="hold" nodeType="withEffect">
                                  <p:stCondLst>
                                    <p:cond delay="1000"/>
                                  </p:stCondLst>
                                  <p:childTnLst>
                                    <p:animClr clrSpc="rgb" dir="cw">
                                      <p:cBhvr>
                                        <p:cTn id="68" dur="250" fill="hold"/>
                                        <p:tgtEl>
                                          <p:spTgt spid="43"/>
                                        </p:tgtEl>
                                        <p:attrNameLst>
                                          <p:attrName>fillcolor</p:attrName>
                                        </p:attrNameLst>
                                      </p:cBhvr>
                                      <p:to>
                                        <a:srgbClr val="ECF82C"/>
                                      </p:to>
                                    </p:animClr>
                                    <p:set>
                                      <p:cBhvr>
                                        <p:cTn id="69" dur="250" fill="hold"/>
                                        <p:tgtEl>
                                          <p:spTgt spid="43"/>
                                        </p:tgtEl>
                                        <p:attrNameLst>
                                          <p:attrName>fill.type</p:attrName>
                                        </p:attrNameLst>
                                      </p:cBhvr>
                                      <p:to>
                                        <p:strVal val="solid"/>
                                      </p:to>
                                    </p:set>
                                    <p:set>
                                      <p:cBhvr>
                                        <p:cTn id="70" dur="250" fill="hold"/>
                                        <p:tgtEl>
                                          <p:spTgt spid="43"/>
                                        </p:tgtEl>
                                        <p:attrNameLst>
                                          <p:attrName>fill.on</p:attrName>
                                        </p:attrNameLst>
                                      </p:cBhvr>
                                      <p:to>
                                        <p:strVal val="true"/>
                                      </p:to>
                                    </p:set>
                                  </p:childTnLst>
                                </p:cTn>
                              </p:par>
                              <p:par>
                                <p:cTn id="71" presetID="23" presetClass="entr" presetSubtype="32" fill="hold" nodeType="withEffect">
                                  <p:stCondLst>
                                    <p:cond delay="1000"/>
                                  </p:stCondLst>
                                  <p:childTnLst>
                                    <p:set>
                                      <p:cBhvr>
                                        <p:cTn id="72" dur="1" fill="hold">
                                          <p:stCondLst>
                                            <p:cond delay="0"/>
                                          </p:stCondLst>
                                        </p:cTn>
                                        <p:tgtEl>
                                          <p:spTgt spid="47"/>
                                        </p:tgtEl>
                                        <p:attrNameLst>
                                          <p:attrName>style.visibility</p:attrName>
                                        </p:attrNameLst>
                                      </p:cBhvr>
                                      <p:to>
                                        <p:strVal val="visible"/>
                                      </p:to>
                                    </p:set>
                                    <p:anim calcmode="lin" valueType="num">
                                      <p:cBhvr>
                                        <p:cTn id="73" dur="250" fill="hold"/>
                                        <p:tgtEl>
                                          <p:spTgt spid="47"/>
                                        </p:tgtEl>
                                        <p:attrNameLst>
                                          <p:attrName>ppt_w</p:attrName>
                                        </p:attrNameLst>
                                      </p:cBhvr>
                                      <p:tavLst>
                                        <p:tav tm="0">
                                          <p:val>
                                            <p:strVal val="4*#ppt_w"/>
                                          </p:val>
                                        </p:tav>
                                        <p:tav tm="100000">
                                          <p:val>
                                            <p:strVal val="#ppt_w"/>
                                          </p:val>
                                        </p:tav>
                                      </p:tavLst>
                                    </p:anim>
                                    <p:anim calcmode="lin" valueType="num">
                                      <p:cBhvr>
                                        <p:cTn id="7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1"/>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Wrong Buzzer.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FFFF0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bldLvl="0" animBg="1"/>
      <p:bldP spid="43" grpId="0" bldLvl="0" animBg="1"/>
      <p:bldP spid="4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44"/>
        <p:cNvGrpSpPr/>
        <p:nvPr/>
      </p:nvGrpSpPr>
      <p:grpSpPr>
        <a:xfrm>
          <a:off x="0" y="0"/>
          <a:ext cx="0" cy="0"/>
          <a:chOff x="0" y="0"/>
          <a:chExt cx="0" cy="0"/>
        </a:xfrm>
      </p:grpSpPr>
      <p:sp>
        <p:nvSpPr>
          <p:cNvPr id="545" name="Google Shape;545;p35"/>
          <p:cNvSpPr txBox="1">
            <a:spLocks noGrp="1"/>
          </p:cNvSpPr>
          <p:nvPr>
            <p:ph type="title"/>
          </p:nvPr>
        </p:nvSpPr>
        <p:spPr>
          <a:xfrm>
            <a:off x="953067" y="248142"/>
            <a:ext cx="10272000" cy="763600"/>
          </a:xfrm>
          <a:prstGeom prst="rect">
            <a:avLst/>
          </a:prstGeom>
        </p:spPr>
        <p:txBody>
          <a:bodyPr spcFirstLastPara="1" vert="horz" wrap="square" lIns="0" tIns="0" rIns="0" bIns="0" rtlCol="0" anchor="t" anchorCtr="0">
            <a:noAutofit/>
          </a:bodyPr>
          <a:lstStyle/>
          <a:p>
            <a:pPr algn="ctr"/>
            <a:r>
              <a:rPr lang="en" sz="4800" dirty="0">
                <a:latin typeface="#9Slide03 BoosterNextFYBlack" panose="02000A03000000020004" pitchFamily="2" charset="0"/>
              </a:rPr>
              <a:t>MỤC TIÊU BÀI HỌC</a:t>
            </a:r>
            <a:endParaRPr sz="4800" dirty="0">
              <a:solidFill>
                <a:schemeClr val="accent1"/>
              </a:solidFill>
              <a:latin typeface="#9Slide03 BoosterNextFYBlack" panose="02000A03000000020004" pitchFamily="2" charset="0"/>
            </a:endParaRPr>
          </a:p>
        </p:txBody>
      </p:sp>
      <p:sp>
        <p:nvSpPr>
          <p:cNvPr id="546" name="Google Shape;546;p35"/>
          <p:cNvSpPr txBox="1">
            <a:spLocks noGrp="1"/>
          </p:cNvSpPr>
          <p:nvPr>
            <p:ph type="subTitle" idx="1"/>
          </p:nvPr>
        </p:nvSpPr>
        <p:spPr>
          <a:xfrm>
            <a:off x="1743639" y="1273150"/>
            <a:ext cx="3007200" cy="579200"/>
          </a:xfrm>
          <a:prstGeom prst="rect">
            <a:avLst/>
          </a:prstGeom>
        </p:spPr>
        <p:txBody>
          <a:bodyPr spcFirstLastPara="1" vert="horz" wrap="square" lIns="0" tIns="0" rIns="0" bIns="0" rtlCol="0" anchor="t" anchorCtr="0">
            <a:noAutofit/>
          </a:bodyPr>
          <a:lstStyle/>
          <a:p>
            <a:pPr marL="0" indent="0">
              <a:spcAft>
                <a:spcPts val="1600"/>
              </a:spcAft>
            </a:pPr>
            <a:r>
              <a:rPr lang="en" b="1" dirty="0">
                <a:latin typeface="Cambria" panose="02040503050406030204" pitchFamily="18" charset="0"/>
                <a:ea typeface="Cambria" panose="02040503050406030204" pitchFamily="18" charset="0"/>
              </a:rPr>
              <a:t>Về kiến thức</a:t>
            </a:r>
            <a:endParaRPr b="1" dirty="0">
              <a:latin typeface="Cambria" panose="02040503050406030204" pitchFamily="18" charset="0"/>
              <a:ea typeface="Cambria" panose="02040503050406030204" pitchFamily="18" charset="0"/>
            </a:endParaRPr>
          </a:p>
        </p:txBody>
      </p:sp>
      <p:sp>
        <p:nvSpPr>
          <p:cNvPr id="547" name="Google Shape;547;p35"/>
          <p:cNvSpPr txBox="1">
            <a:spLocks noGrp="1"/>
          </p:cNvSpPr>
          <p:nvPr>
            <p:ph type="subTitle" idx="2"/>
          </p:nvPr>
        </p:nvSpPr>
        <p:spPr>
          <a:xfrm>
            <a:off x="484144" y="1984076"/>
            <a:ext cx="4727601" cy="603690"/>
          </a:xfrm>
          <a:prstGeom prst="rect">
            <a:avLst/>
          </a:prstGeom>
        </p:spPr>
        <p:txBody>
          <a:bodyPr spcFirstLastPara="1" vert="horz" wrap="square" lIns="0" tIns="0" rIns="0" bIns="0" rtlCol="0" anchor="t" anchorCtr="0">
            <a:noAutofit/>
          </a:bodyPr>
          <a:lstStyle/>
          <a:p>
            <a:pPr lvl="0" algn="just">
              <a:lnSpc>
                <a:spcPct val="150000"/>
              </a:lnSpc>
              <a:buFont typeface="Wingdings" panose="05000000000000000000" pitchFamily="2" charset="2"/>
              <a:buChar char="v"/>
            </a:pPr>
            <a:r>
              <a:rPr lang="en-US" sz="1867" b="1" dirty="0" err="1">
                <a:latin typeface="Cambria" panose="02040503050406030204" pitchFamily="18" charset="0"/>
                <a:ea typeface="Cambria" panose="02040503050406030204" pitchFamily="18" charset="0"/>
              </a:rPr>
              <a:t>Học</a:t>
            </a:r>
            <a:r>
              <a:rPr lang="en-US" sz="1867" b="1" dirty="0">
                <a:latin typeface="Cambria" panose="02040503050406030204" pitchFamily="18" charset="0"/>
                <a:ea typeface="Cambria" panose="02040503050406030204" pitchFamily="18" charset="0"/>
              </a:rPr>
              <a:t> </a:t>
            </a:r>
            <a:r>
              <a:rPr lang="en-US" sz="1867" b="1" dirty="0" err="1">
                <a:latin typeface="Cambria" panose="02040503050406030204" pitchFamily="18" charset="0"/>
                <a:ea typeface="Cambria" panose="02040503050406030204" pitchFamily="18" charset="0"/>
              </a:rPr>
              <a:t>sinh</a:t>
            </a:r>
            <a:r>
              <a:rPr lang="en-US" sz="1867" b="1" dirty="0">
                <a:latin typeface="Cambria" panose="02040503050406030204" pitchFamily="18" charset="0"/>
                <a:ea typeface="Cambria" panose="02040503050406030204" pitchFamily="18" charset="0"/>
              </a:rPr>
              <a:t> </a:t>
            </a:r>
            <a:r>
              <a:rPr lang="en-US" sz="1867" b="1" dirty="0" err="1">
                <a:latin typeface="Cambria" panose="02040503050406030204" pitchFamily="18" charset="0"/>
                <a:ea typeface="Cambria" panose="02040503050406030204" pitchFamily="18" charset="0"/>
              </a:rPr>
              <a:t>nhận</a:t>
            </a:r>
            <a:r>
              <a:rPr lang="en-US" sz="1867" b="1" dirty="0">
                <a:latin typeface="Cambria" panose="02040503050406030204" pitchFamily="18" charset="0"/>
                <a:ea typeface="Cambria" panose="02040503050406030204" pitchFamily="18" charset="0"/>
              </a:rPr>
              <a:t> </a:t>
            </a:r>
            <a:r>
              <a:rPr lang="en-US" sz="1867" b="1" dirty="0" err="1">
                <a:latin typeface="Cambria" panose="02040503050406030204" pitchFamily="18" charset="0"/>
                <a:ea typeface="Cambria" panose="02040503050406030204" pitchFamily="18" charset="0"/>
              </a:rPr>
              <a:t>biết</a:t>
            </a:r>
            <a:r>
              <a:rPr lang="en-US" sz="1867" dirty="0">
                <a:latin typeface="Cambria" panose="02040503050406030204" pitchFamily="18" charset="0"/>
                <a:ea typeface="Cambria" panose="02040503050406030204" pitchFamily="18" charset="0"/>
              </a:rPr>
              <a:t> </a:t>
            </a:r>
            <a:r>
              <a:rPr lang="en-US" sz="1867" dirty="0" err="1">
                <a:latin typeface="Cambria" panose="02040503050406030204" pitchFamily="18" charset="0"/>
                <a:ea typeface="Cambria" panose="02040503050406030204" pitchFamily="18" charset="0"/>
              </a:rPr>
              <a:t>được</a:t>
            </a:r>
            <a:r>
              <a:rPr lang="en-US" sz="1867" dirty="0">
                <a:latin typeface="Cambria" panose="02040503050406030204" pitchFamily="18" charset="0"/>
                <a:ea typeface="Cambria" panose="02040503050406030204" pitchFamily="18" charset="0"/>
              </a:rPr>
              <a:t> </a:t>
            </a:r>
            <a:r>
              <a:rPr lang="en-US" sz="1867" dirty="0" err="1">
                <a:latin typeface="Cambria" panose="02040503050406030204" pitchFamily="18" charset="0"/>
                <a:ea typeface="Cambria" panose="02040503050406030204" pitchFamily="18" charset="0"/>
              </a:rPr>
              <a:t>một</a:t>
            </a:r>
            <a:r>
              <a:rPr lang="en-US" sz="1867" dirty="0">
                <a:latin typeface="Cambria" panose="02040503050406030204" pitchFamily="18" charset="0"/>
                <a:ea typeface="Cambria" panose="02040503050406030204" pitchFamily="18" charset="0"/>
              </a:rPr>
              <a:t> </a:t>
            </a:r>
            <a:r>
              <a:rPr lang="en-US" sz="1867" dirty="0" err="1">
                <a:latin typeface="Cambria" panose="02040503050406030204" pitchFamily="18" charset="0"/>
                <a:ea typeface="Cambria" panose="02040503050406030204" pitchFamily="18" charset="0"/>
              </a:rPr>
              <a:t>số</a:t>
            </a:r>
            <a:r>
              <a:rPr lang="en-US" sz="1867" dirty="0">
                <a:latin typeface="Cambria" panose="02040503050406030204" pitchFamily="18" charset="0"/>
                <a:ea typeface="Cambria" panose="02040503050406030204" pitchFamily="18" charset="0"/>
              </a:rPr>
              <a:t> </a:t>
            </a:r>
            <a:r>
              <a:rPr lang="en-US" sz="1867" dirty="0" err="1">
                <a:latin typeface="Cambria" panose="02040503050406030204" pitchFamily="18" charset="0"/>
                <a:ea typeface="Cambria" panose="02040503050406030204" pitchFamily="18" charset="0"/>
              </a:rPr>
              <a:t>yếu</a:t>
            </a:r>
            <a:r>
              <a:rPr lang="en-US" sz="1867" dirty="0">
                <a:latin typeface="Cambria" panose="02040503050406030204" pitchFamily="18" charset="0"/>
                <a:ea typeface="Cambria" panose="02040503050406030204" pitchFamily="18" charset="0"/>
              </a:rPr>
              <a:t> </a:t>
            </a:r>
            <a:r>
              <a:rPr lang="en-US" sz="1867" dirty="0" err="1">
                <a:latin typeface="Cambria" panose="02040503050406030204" pitchFamily="18" charset="0"/>
                <a:ea typeface="Cambria" panose="02040503050406030204" pitchFamily="18" charset="0"/>
              </a:rPr>
              <a:t>tố</a:t>
            </a:r>
            <a:r>
              <a:rPr lang="en-US" sz="1867" dirty="0">
                <a:latin typeface="Cambria" panose="02040503050406030204" pitchFamily="18" charset="0"/>
                <a:ea typeface="Cambria" panose="02040503050406030204" pitchFamily="18" charset="0"/>
              </a:rPr>
              <a:t> </a:t>
            </a:r>
            <a:r>
              <a:rPr lang="en-US" sz="1867" dirty="0" err="1">
                <a:latin typeface="Cambria" panose="02040503050406030204" pitchFamily="18" charset="0"/>
                <a:ea typeface="Cambria" panose="02040503050406030204" pitchFamily="18" charset="0"/>
              </a:rPr>
              <a:t>của</a:t>
            </a:r>
            <a:r>
              <a:rPr lang="en-US" sz="1867" dirty="0">
                <a:latin typeface="Cambria" panose="02040503050406030204" pitchFamily="18" charset="0"/>
                <a:ea typeface="Cambria" panose="02040503050406030204" pitchFamily="18" charset="0"/>
              </a:rPr>
              <a:t> </a:t>
            </a:r>
            <a:r>
              <a:rPr lang="vi-VN" sz="1867" dirty="0">
                <a:latin typeface="Cambria" panose="02040503050406030204" pitchFamily="18" charset="0"/>
                <a:ea typeface="Cambria" panose="02040503050406030204" pitchFamily="18" charset="0"/>
              </a:rPr>
              <a:t>thể loại tuỳ bút, một thể loại rất giàu chất trữ tình và in đậm dấu ấn cá nhân của người viết;</a:t>
            </a:r>
            <a:endParaRPr lang="en-US" sz="1867" dirty="0">
              <a:latin typeface="Cambria" panose="02040503050406030204" pitchFamily="18" charset="0"/>
              <a:ea typeface="Cambria" panose="02040503050406030204" pitchFamily="18" charset="0"/>
            </a:endParaRPr>
          </a:p>
          <a:p>
            <a:pPr lvl="0" algn="just">
              <a:lnSpc>
                <a:spcPct val="150000"/>
              </a:lnSpc>
              <a:buFont typeface="Wingdings" panose="05000000000000000000" pitchFamily="2" charset="2"/>
              <a:buChar char="v"/>
            </a:pPr>
            <a:r>
              <a:rPr lang="en-US" sz="1867" b="1" dirty="0">
                <a:latin typeface="Cambria" panose="02040503050406030204" pitchFamily="18" charset="0"/>
                <a:ea typeface="Cambria" panose="02040503050406030204" pitchFamily="18" charset="0"/>
              </a:rPr>
              <a:t>N</a:t>
            </a:r>
            <a:r>
              <a:rPr lang="vi-VN" sz="1867" b="1" dirty="0">
                <a:latin typeface="Cambria" panose="02040503050406030204" pitchFamily="18" charset="0"/>
                <a:ea typeface="Cambria" panose="02040503050406030204" pitchFamily="18" charset="0"/>
              </a:rPr>
              <a:t>hận biết và phân tích </a:t>
            </a:r>
            <a:r>
              <a:rPr lang="vi-VN" sz="1800" dirty="0">
                <a:latin typeface="Cambria" panose="02040503050406030204" pitchFamily="18" charset="0"/>
                <a:ea typeface="Cambria" panose="02040503050406030204" pitchFamily="18" charset="0"/>
              </a:rPr>
              <a:t>được sự kết hợp giưa tự sự và trữ tình trong tùy bút; đánh giá được tình cảm, cảm xúc, cảm hứng chủ đạo của người viết qua văn bản</a:t>
            </a:r>
            <a:r>
              <a:rPr lang="en-US" sz="1800" dirty="0">
                <a:latin typeface="Cambria" panose="02040503050406030204" pitchFamily="18" charset="0"/>
                <a:ea typeface="Cambria" panose="02040503050406030204" pitchFamily="18" charset="0"/>
              </a:rPr>
              <a:t>. </a:t>
            </a:r>
            <a:r>
              <a:rPr lang="vi-VN" sz="1800" dirty="0">
                <a:latin typeface="Cambria" panose="02040503050406030204" pitchFamily="18" charset="0"/>
                <a:ea typeface="Cambria" panose="02040503050406030204" pitchFamily="18" charset="0"/>
              </a:rPr>
              <a:t>Học sinh phát hiện được những giá trị văn hóa, triết lí nhân sinh từ văn bản.</a:t>
            </a:r>
          </a:p>
        </p:txBody>
      </p:sp>
      <p:sp>
        <p:nvSpPr>
          <p:cNvPr id="550" name="Google Shape;550;p35"/>
          <p:cNvSpPr txBox="1">
            <a:spLocks noGrp="1"/>
          </p:cNvSpPr>
          <p:nvPr>
            <p:ph type="title" idx="5"/>
          </p:nvPr>
        </p:nvSpPr>
        <p:spPr>
          <a:xfrm>
            <a:off x="702839" y="1000373"/>
            <a:ext cx="1040800" cy="901200"/>
          </a:xfrm>
          <a:prstGeom prst="rect">
            <a:avLst/>
          </a:prstGeom>
        </p:spPr>
        <p:txBody>
          <a:bodyPr spcFirstLastPara="1" vert="horz" wrap="square" lIns="0" tIns="0" rIns="0" bIns="0" rtlCol="0" anchor="b" anchorCtr="0">
            <a:noAutofit/>
          </a:bodyPr>
          <a:lstStyle/>
          <a:p>
            <a:r>
              <a:rPr lang="en" dirty="0"/>
              <a:t>01</a:t>
            </a:r>
            <a:endParaRPr dirty="0"/>
          </a:p>
        </p:txBody>
      </p:sp>
      <p:cxnSp>
        <p:nvCxnSpPr>
          <p:cNvPr id="558" name="Google Shape;558;p35"/>
          <p:cNvCxnSpPr/>
          <p:nvPr/>
        </p:nvCxnSpPr>
        <p:spPr>
          <a:xfrm flipV="1">
            <a:off x="641531" y="1786365"/>
            <a:ext cx="4570213" cy="24463"/>
          </a:xfrm>
          <a:prstGeom prst="straightConnector1">
            <a:avLst/>
          </a:prstGeom>
          <a:noFill/>
          <a:ln w="19050" cap="flat" cmpd="sng">
            <a:solidFill>
              <a:schemeClr val="accent2"/>
            </a:solidFill>
            <a:prstDash val="solid"/>
            <a:round/>
            <a:headEnd type="oval" w="med" len="med"/>
            <a:tailEnd type="oval" w="med" len="med"/>
          </a:ln>
        </p:spPr>
      </p:cxnSp>
      <p:cxnSp>
        <p:nvCxnSpPr>
          <p:cNvPr id="562" name="Google Shape;562;p35"/>
          <p:cNvCxnSpPr/>
          <p:nvPr/>
        </p:nvCxnSpPr>
        <p:spPr>
          <a:xfrm>
            <a:off x="972267" y="1002702"/>
            <a:ext cx="10252800" cy="0"/>
          </a:xfrm>
          <a:prstGeom prst="straightConnector1">
            <a:avLst/>
          </a:prstGeom>
          <a:noFill/>
          <a:ln w="19050" cap="flat" cmpd="sng">
            <a:solidFill>
              <a:schemeClr val="dk2"/>
            </a:solidFill>
            <a:prstDash val="solid"/>
            <a:round/>
            <a:headEnd type="oval" w="med" len="med"/>
            <a:tailEnd type="oval" w="med" len="med"/>
          </a:ln>
        </p:spPr>
      </p:cxnSp>
      <p:sp>
        <p:nvSpPr>
          <p:cNvPr id="30" name="Google Shape;546;p35"/>
          <p:cNvSpPr txBox="1">
            <a:spLocks noGrp="1"/>
          </p:cNvSpPr>
          <p:nvPr>
            <p:ph type="subTitle" idx="1"/>
          </p:nvPr>
        </p:nvSpPr>
        <p:spPr>
          <a:xfrm>
            <a:off x="7415960" y="1345819"/>
            <a:ext cx="3007200" cy="579200"/>
          </a:xfrm>
          <a:prstGeom prst="rect">
            <a:avLst/>
          </a:prstGeom>
        </p:spPr>
        <p:txBody>
          <a:bodyPr spcFirstLastPara="1" vert="horz" wrap="square" lIns="0" tIns="0" rIns="0" bIns="0" rtlCol="0" anchor="t" anchorCtr="0">
            <a:noAutofit/>
          </a:bodyPr>
          <a:lstStyle/>
          <a:p>
            <a:pPr marL="0" indent="0">
              <a:spcAft>
                <a:spcPts val="1600"/>
              </a:spcAft>
            </a:pPr>
            <a:r>
              <a:rPr lang="en" b="1" dirty="0">
                <a:latin typeface="Cambria" panose="02040503050406030204" pitchFamily="18" charset="0"/>
                <a:ea typeface="Cambria" panose="02040503050406030204" pitchFamily="18" charset="0"/>
              </a:rPr>
              <a:t>Về năng lực</a:t>
            </a:r>
            <a:endParaRPr b="1" dirty="0">
              <a:latin typeface="Cambria" panose="02040503050406030204" pitchFamily="18" charset="0"/>
              <a:ea typeface="Cambria" panose="02040503050406030204" pitchFamily="18" charset="0"/>
            </a:endParaRPr>
          </a:p>
        </p:txBody>
      </p:sp>
      <p:sp>
        <p:nvSpPr>
          <p:cNvPr id="31" name="Google Shape;550;p35"/>
          <p:cNvSpPr txBox="1">
            <a:spLocks noGrp="1"/>
          </p:cNvSpPr>
          <p:nvPr>
            <p:ph type="title" idx="5"/>
          </p:nvPr>
        </p:nvSpPr>
        <p:spPr>
          <a:xfrm>
            <a:off x="6375160" y="979257"/>
            <a:ext cx="1040800" cy="901200"/>
          </a:xfrm>
          <a:prstGeom prst="rect">
            <a:avLst/>
          </a:prstGeom>
        </p:spPr>
        <p:txBody>
          <a:bodyPr spcFirstLastPara="1" vert="horz" wrap="square" lIns="0" tIns="0" rIns="0" bIns="0" rtlCol="0" anchor="b" anchorCtr="0">
            <a:noAutofit/>
          </a:bodyPr>
          <a:lstStyle/>
          <a:p>
            <a:r>
              <a:rPr lang="en" dirty="0"/>
              <a:t>02</a:t>
            </a:r>
            <a:endParaRPr dirty="0"/>
          </a:p>
        </p:txBody>
      </p:sp>
      <p:cxnSp>
        <p:nvCxnSpPr>
          <p:cNvPr id="32" name="Google Shape;558;p35"/>
          <p:cNvCxnSpPr/>
          <p:nvPr/>
        </p:nvCxnSpPr>
        <p:spPr>
          <a:xfrm flipV="1">
            <a:off x="6313852" y="1866405"/>
            <a:ext cx="4605357" cy="5369"/>
          </a:xfrm>
          <a:prstGeom prst="straightConnector1">
            <a:avLst/>
          </a:prstGeom>
          <a:noFill/>
          <a:ln w="19050" cap="flat" cmpd="sng">
            <a:solidFill>
              <a:schemeClr val="accent2"/>
            </a:solidFill>
            <a:prstDash val="solid"/>
            <a:round/>
            <a:headEnd type="oval" w="med" len="med"/>
            <a:tailEnd type="oval" w="med" len="med"/>
          </a:ln>
        </p:spPr>
      </p:cxnSp>
      <p:sp>
        <p:nvSpPr>
          <p:cNvPr id="12" name="Rectangle 11"/>
          <p:cNvSpPr/>
          <p:nvPr/>
        </p:nvSpPr>
        <p:spPr>
          <a:xfrm>
            <a:off x="5792943" y="1856167"/>
            <a:ext cx="5647175" cy="2259529"/>
          </a:xfrm>
          <a:prstGeom prst="rect">
            <a:avLst/>
          </a:prstGeom>
        </p:spPr>
        <p:txBody>
          <a:bodyPr wrap="square">
            <a:spAutoFit/>
          </a:bodyPr>
          <a:lstStyle/>
          <a:p>
            <a:pPr marL="457189" indent="-457189" algn="just">
              <a:lnSpc>
                <a:spcPct val="150000"/>
              </a:lnSpc>
              <a:spcAft>
                <a:spcPts val="1067"/>
              </a:spcAft>
              <a:buFont typeface="Wingdings" panose="05000000000000000000" pitchFamily="2" charset="2"/>
              <a:buChar char=""/>
            </a:pPr>
            <a:r>
              <a:rPr lang="en-US" b="1" dirty="0" err="1">
                <a:latin typeface="Cambria" panose="02040503050406030204" pitchFamily="18" charset="0"/>
                <a:ea typeface="Cambria" panose="02040503050406030204" pitchFamily="18" charset="0"/>
                <a:cs typeface="Times New Roman" panose="02020603050405020304" pitchFamily="18" charset="0"/>
              </a:rPr>
              <a:t>Học</a:t>
            </a:r>
            <a:r>
              <a:rPr lang="en-US" b="1" dirty="0">
                <a:latin typeface="Cambria" panose="02040503050406030204" pitchFamily="18" charset="0"/>
                <a:ea typeface="Cambria" panose="02040503050406030204" pitchFamily="18" charset="0"/>
                <a:cs typeface="Times New Roman" panose="02020603050405020304" pitchFamily="18" charset="0"/>
              </a:rPr>
              <a:t> </a:t>
            </a:r>
            <a:r>
              <a:rPr lang="en-US" b="1" dirty="0" err="1">
                <a:latin typeface="Cambria" panose="02040503050406030204" pitchFamily="18" charset="0"/>
                <a:ea typeface="Cambria" panose="02040503050406030204" pitchFamily="18" charset="0"/>
                <a:cs typeface="Times New Roman" panose="02020603050405020304" pitchFamily="18" charset="0"/>
              </a:rPr>
              <a:t>sinh</a:t>
            </a:r>
            <a:r>
              <a:rPr lang="en-US" b="1" dirty="0">
                <a:latin typeface="Cambria" panose="02040503050406030204" pitchFamily="18" charset="0"/>
                <a:ea typeface="Cambria" panose="02040503050406030204" pitchFamily="18" charset="0"/>
                <a:cs typeface="Times New Roman" panose="02020603050405020304" pitchFamily="18" charset="0"/>
              </a:rPr>
              <a:t> </a:t>
            </a:r>
            <a:r>
              <a:rPr lang="en-US" b="1" dirty="0" err="1">
                <a:latin typeface="Cambria" panose="02040503050406030204" pitchFamily="18" charset="0"/>
                <a:ea typeface="Cambria" panose="02040503050406030204" pitchFamily="18" charset="0"/>
                <a:cs typeface="Times New Roman" panose="02020603050405020304" pitchFamily="18" charset="0"/>
              </a:rPr>
              <a:t>phát</a:t>
            </a:r>
            <a:r>
              <a:rPr lang="en-US" b="1" dirty="0">
                <a:latin typeface="Cambria" panose="02040503050406030204" pitchFamily="18" charset="0"/>
                <a:ea typeface="Cambria" panose="02040503050406030204" pitchFamily="18" charset="0"/>
                <a:cs typeface="Times New Roman" panose="02020603050405020304" pitchFamily="18" charset="0"/>
              </a:rPr>
              <a:t> </a:t>
            </a:r>
            <a:r>
              <a:rPr lang="en-US" b="1" dirty="0" err="1">
                <a:latin typeface="Cambria" panose="02040503050406030204" pitchFamily="18" charset="0"/>
                <a:ea typeface="Cambria" panose="02040503050406030204" pitchFamily="18" charset="0"/>
                <a:cs typeface="Times New Roman" panose="02020603050405020304" pitchFamily="18" charset="0"/>
              </a:rPr>
              <a:t>huy</a:t>
            </a:r>
            <a:r>
              <a:rPr lang="en-US" b="1" dirty="0">
                <a:latin typeface="Cambria" panose="02040503050406030204" pitchFamily="18" charset="0"/>
                <a:ea typeface="Cambria" panose="02040503050406030204" pitchFamily="18" charset="0"/>
                <a:cs typeface="Times New Roman" panose="02020603050405020304" pitchFamily="18" charset="0"/>
              </a:rPr>
              <a:t> </a:t>
            </a:r>
            <a:r>
              <a:rPr lang="en-US" b="1" dirty="0" err="1">
                <a:latin typeface="Cambria" panose="02040503050406030204" pitchFamily="18" charset="0"/>
                <a:ea typeface="Cambria" panose="02040503050406030204" pitchFamily="18" charset="0"/>
                <a:cs typeface="Times New Roman" panose="02020603050405020304" pitchFamily="18" charset="0"/>
              </a:rPr>
              <a:t>n</a:t>
            </a:r>
            <a:r>
              <a:rPr lang="en-US" dirty="0" err="1">
                <a:latin typeface="Cambria" panose="02040503050406030204" pitchFamily="18" charset="0"/>
                <a:ea typeface="Cambria" panose="02040503050406030204" pitchFamily="18" charset="0"/>
                <a:cs typeface="Times New Roman" panose="02020603050405020304" pitchFamily="18" charset="0"/>
              </a:rPr>
              <a:t>ăng</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lực</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sử</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dụng</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ngôn</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ngữ</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Năng</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lực</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đọc</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hiểu</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văn</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bản</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tùy</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bút</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Năng</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lực</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nghiên</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cứu</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thu</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thập</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thông</a:t>
            </a:r>
            <a:r>
              <a:rPr lang="en-US" dirty="0">
                <a:latin typeface="Cambria" panose="02040503050406030204" pitchFamily="18" charset="0"/>
                <a:ea typeface="Cambria" panose="02040503050406030204" pitchFamily="18" charset="0"/>
                <a:cs typeface="Times New Roman" panose="02020603050405020304" pitchFamily="18" charset="0"/>
              </a:rPr>
              <a:t> tin, </a:t>
            </a:r>
            <a:r>
              <a:rPr lang="en-US" dirty="0" err="1">
                <a:latin typeface="Cambria" panose="02040503050406030204" pitchFamily="18" charset="0"/>
                <a:ea typeface="Cambria" panose="02040503050406030204" pitchFamily="18" charset="0"/>
                <a:cs typeface="Times New Roman" panose="02020603050405020304" pitchFamily="18" charset="0"/>
              </a:rPr>
              <a:t>thuyết</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trình</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thảo</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luận</a:t>
            </a:r>
            <a:r>
              <a:rPr lang="en-US" dirty="0">
                <a:latin typeface="Cambria" panose="02040503050406030204" pitchFamily="18" charset="0"/>
                <a:ea typeface="Cambria" panose="02040503050406030204" pitchFamily="18" charset="0"/>
                <a:cs typeface="Times New Roman" panose="02020603050405020304" pitchFamily="18" charset="0"/>
              </a:rPr>
              <a:t>...</a:t>
            </a:r>
          </a:p>
          <a:p>
            <a:pPr marL="457189" indent="-457189" algn="just">
              <a:lnSpc>
                <a:spcPct val="150000"/>
              </a:lnSpc>
              <a:spcAft>
                <a:spcPts val="1067"/>
              </a:spcAft>
              <a:buFont typeface="Wingdings" panose="05000000000000000000" pitchFamily="2" charset="2"/>
              <a:buChar char=""/>
            </a:pPr>
            <a:r>
              <a:rPr lang="en-US" b="1" dirty="0" err="1">
                <a:latin typeface="Cambria" panose="02040503050406030204" pitchFamily="18" charset="0"/>
                <a:ea typeface="Cambria" panose="02040503050406030204" pitchFamily="18" charset="0"/>
                <a:cs typeface="Times New Roman" panose="02020603050405020304" pitchFamily="18" charset="0"/>
              </a:rPr>
              <a:t>Học</a:t>
            </a:r>
            <a:r>
              <a:rPr lang="en-US" b="1" dirty="0">
                <a:latin typeface="Cambria" panose="02040503050406030204" pitchFamily="18" charset="0"/>
                <a:ea typeface="Cambria" panose="02040503050406030204" pitchFamily="18" charset="0"/>
                <a:cs typeface="Times New Roman" panose="02020603050405020304" pitchFamily="18" charset="0"/>
              </a:rPr>
              <a:t> </a:t>
            </a:r>
            <a:r>
              <a:rPr lang="en-US" b="1" dirty="0" err="1">
                <a:latin typeface="Cambria" panose="02040503050406030204" pitchFamily="18" charset="0"/>
                <a:ea typeface="Cambria" panose="02040503050406030204" pitchFamily="18" charset="0"/>
                <a:cs typeface="Times New Roman" panose="02020603050405020304" pitchFamily="18" charset="0"/>
              </a:rPr>
              <a:t>sinh</a:t>
            </a:r>
            <a:r>
              <a:rPr lang="en-US" b="1" dirty="0">
                <a:latin typeface="Cambria" panose="02040503050406030204" pitchFamily="18" charset="0"/>
                <a:ea typeface="Cambria" panose="02040503050406030204" pitchFamily="18" charset="0"/>
                <a:cs typeface="Times New Roman" panose="02020603050405020304" pitchFamily="18" charset="0"/>
              </a:rPr>
              <a:t> </a:t>
            </a:r>
            <a:r>
              <a:rPr lang="en-US" b="1" dirty="0" err="1">
                <a:latin typeface="Cambria" panose="02040503050406030204" pitchFamily="18" charset="0"/>
                <a:ea typeface="Cambria" panose="02040503050406030204" pitchFamily="18" charset="0"/>
                <a:cs typeface="Times New Roman" panose="02020603050405020304" pitchFamily="18" charset="0"/>
              </a:rPr>
              <a:t>phát</a:t>
            </a:r>
            <a:r>
              <a:rPr lang="en-US" b="1" dirty="0">
                <a:latin typeface="Cambria" panose="02040503050406030204" pitchFamily="18" charset="0"/>
                <a:ea typeface="Cambria" panose="02040503050406030204" pitchFamily="18" charset="0"/>
                <a:cs typeface="Times New Roman" panose="02020603050405020304" pitchFamily="18" charset="0"/>
              </a:rPr>
              <a:t> </a:t>
            </a:r>
            <a:r>
              <a:rPr lang="en-US" b="1" dirty="0" err="1">
                <a:latin typeface="Cambria" panose="02040503050406030204" pitchFamily="18" charset="0"/>
                <a:ea typeface="Cambria" panose="02040503050406030204" pitchFamily="18" charset="0"/>
                <a:cs typeface="Times New Roman" panose="02020603050405020304" pitchFamily="18" charset="0"/>
              </a:rPr>
              <a:t>triển</a:t>
            </a:r>
            <a:r>
              <a:rPr lang="en-US" b="1" dirty="0">
                <a:latin typeface="Cambria" panose="02040503050406030204" pitchFamily="18" charset="0"/>
                <a:ea typeface="Cambria" panose="02040503050406030204" pitchFamily="18" charset="0"/>
                <a:cs typeface="Times New Roman" panose="02020603050405020304" pitchFamily="18" charset="0"/>
              </a:rPr>
              <a:t>: </a:t>
            </a:r>
            <a:r>
              <a:rPr lang="en-US" b="1" dirty="0" err="1">
                <a:latin typeface="Cambria" panose="02040503050406030204" pitchFamily="18" charset="0"/>
                <a:ea typeface="Cambria" panose="02040503050406030204" pitchFamily="18" charset="0"/>
                <a:cs typeface="Times New Roman" panose="02020603050405020304" pitchFamily="18" charset="0"/>
              </a:rPr>
              <a:t>Tư</a:t>
            </a:r>
            <a:r>
              <a:rPr lang="en-US" b="1" dirty="0">
                <a:latin typeface="Cambria" panose="02040503050406030204" pitchFamily="18" charset="0"/>
                <a:ea typeface="Cambria" panose="02040503050406030204" pitchFamily="18" charset="0"/>
                <a:cs typeface="Times New Roman" panose="02020603050405020304" pitchFamily="18" charset="0"/>
              </a:rPr>
              <a:t> duy </a:t>
            </a:r>
            <a:r>
              <a:rPr lang="en-US" b="1" dirty="0" err="1">
                <a:latin typeface="Cambria" panose="02040503050406030204" pitchFamily="18" charset="0"/>
                <a:ea typeface="Cambria" panose="02040503050406030204" pitchFamily="18" charset="0"/>
                <a:cs typeface="Times New Roman" panose="02020603050405020304" pitchFamily="18" charset="0"/>
              </a:rPr>
              <a:t>phản</a:t>
            </a:r>
            <a:r>
              <a:rPr lang="en-US" b="1" dirty="0">
                <a:latin typeface="Cambria" panose="02040503050406030204" pitchFamily="18" charset="0"/>
                <a:ea typeface="Cambria" panose="02040503050406030204" pitchFamily="18" charset="0"/>
                <a:cs typeface="Times New Roman" panose="02020603050405020304" pitchFamily="18" charset="0"/>
              </a:rPr>
              <a:t> </a:t>
            </a:r>
            <a:r>
              <a:rPr lang="en-US" b="1" dirty="0" err="1">
                <a:latin typeface="Cambria" panose="02040503050406030204" pitchFamily="18" charset="0"/>
                <a:ea typeface="Cambria" panose="02040503050406030204" pitchFamily="18" charset="0"/>
                <a:cs typeface="Times New Roman" panose="02020603050405020304" pitchFamily="18" charset="0"/>
              </a:rPr>
              <a:t>biện</a:t>
            </a:r>
            <a:r>
              <a:rPr lang="en-US" b="1" dirty="0">
                <a:latin typeface="Cambria" panose="02040503050406030204" pitchFamily="18" charset="0"/>
                <a:ea typeface="Cambria" panose="02040503050406030204" pitchFamily="18" charset="0"/>
                <a:cs typeface="Times New Roman" panose="02020603050405020304" pitchFamily="18" charset="0"/>
              </a:rPr>
              <a:t>, năng lực hợp </a:t>
            </a:r>
            <a:r>
              <a:rPr lang="en-US" b="1" dirty="0" err="1">
                <a:latin typeface="Cambria" panose="02040503050406030204" pitchFamily="18" charset="0"/>
                <a:ea typeface="Cambria" panose="02040503050406030204" pitchFamily="18" charset="0"/>
                <a:cs typeface="Times New Roman" panose="02020603050405020304" pitchFamily="18" charset="0"/>
              </a:rPr>
              <a:t>tác</a:t>
            </a:r>
            <a:r>
              <a:rPr lang="en-US" b="1" dirty="0">
                <a:latin typeface="Cambria" panose="02040503050406030204" pitchFamily="18" charset="0"/>
                <a:ea typeface="Cambria" panose="02040503050406030204" pitchFamily="18" charset="0"/>
                <a:cs typeface="Times New Roman" panose="02020603050405020304" pitchFamily="18" charset="0"/>
              </a:rPr>
              <a:t>, </a:t>
            </a:r>
            <a:r>
              <a:rPr lang="en-US" b="1" dirty="0" err="1">
                <a:latin typeface="Cambria" panose="02040503050406030204" pitchFamily="18" charset="0"/>
                <a:ea typeface="Cambria" panose="02040503050406030204" pitchFamily="18" charset="0"/>
                <a:cs typeface="Times New Roman" panose="02020603050405020304" pitchFamily="18" charset="0"/>
              </a:rPr>
              <a:t>giải</a:t>
            </a:r>
            <a:r>
              <a:rPr lang="en-US" b="1" dirty="0">
                <a:latin typeface="Cambria" panose="02040503050406030204" pitchFamily="18" charset="0"/>
                <a:ea typeface="Cambria" panose="02040503050406030204" pitchFamily="18" charset="0"/>
                <a:cs typeface="Times New Roman" panose="02020603050405020304" pitchFamily="18" charset="0"/>
              </a:rPr>
              <a:t> </a:t>
            </a:r>
            <a:r>
              <a:rPr lang="en-US" b="1" dirty="0" err="1">
                <a:latin typeface="Cambria" panose="02040503050406030204" pitchFamily="18" charset="0"/>
                <a:ea typeface="Cambria" panose="02040503050406030204" pitchFamily="18" charset="0"/>
                <a:cs typeface="Times New Roman" panose="02020603050405020304" pitchFamily="18" charset="0"/>
              </a:rPr>
              <a:t>quyết</a:t>
            </a:r>
            <a:r>
              <a:rPr lang="en-US" b="1" dirty="0">
                <a:latin typeface="Cambria" panose="02040503050406030204" pitchFamily="18" charset="0"/>
                <a:ea typeface="Cambria" panose="02040503050406030204" pitchFamily="18" charset="0"/>
                <a:cs typeface="Times New Roman" panose="02020603050405020304" pitchFamily="18" charset="0"/>
              </a:rPr>
              <a:t> </a:t>
            </a:r>
            <a:r>
              <a:rPr lang="en-US" b="1" dirty="0" err="1">
                <a:latin typeface="Cambria" panose="02040503050406030204" pitchFamily="18" charset="0"/>
                <a:ea typeface="Cambria" panose="02040503050406030204" pitchFamily="18" charset="0"/>
                <a:cs typeface="Times New Roman" panose="02020603050405020304" pitchFamily="18" charset="0"/>
              </a:rPr>
              <a:t>vấn</a:t>
            </a:r>
            <a:r>
              <a:rPr lang="en-US" b="1" dirty="0">
                <a:latin typeface="Cambria" panose="02040503050406030204" pitchFamily="18" charset="0"/>
                <a:ea typeface="Cambria" panose="02040503050406030204" pitchFamily="18" charset="0"/>
                <a:cs typeface="Times New Roman" panose="02020603050405020304" pitchFamily="18" charset="0"/>
              </a:rPr>
              <a:t> đề,….</a:t>
            </a:r>
            <a:endParaRPr lang="en-US" dirty="0">
              <a:latin typeface="Cambria" panose="02040503050406030204" pitchFamily="18" charset="0"/>
              <a:ea typeface="Cambria" panose="02040503050406030204" pitchFamily="18" charset="0"/>
              <a:cs typeface="Times New Roman" panose="02020603050405020304" pitchFamily="18" charset="0"/>
            </a:endParaRPr>
          </a:p>
        </p:txBody>
      </p:sp>
      <p:sp>
        <p:nvSpPr>
          <p:cNvPr id="36" name="Google Shape;546;p35"/>
          <p:cNvSpPr txBox="1">
            <a:spLocks noGrp="1"/>
          </p:cNvSpPr>
          <p:nvPr>
            <p:ph type="subTitle" idx="1"/>
          </p:nvPr>
        </p:nvSpPr>
        <p:spPr>
          <a:xfrm>
            <a:off x="7432024" y="4170982"/>
            <a:ext cx="3048407" cy="579200"/>
          </a:xfrm>
          <a:prstGeom prst="rect">
            <a:avLst/>
          </a:prstGeom>
        </p:spPr>
        <p:txBody>
          <a:bodyPr spcFirstLastPara="1" vert="horz" wrap="square" lIns="0" tIns="0" rIns="0" bIns="0" rtlCol="0" anchor="t" anchorCtr="0">
            <a:noAutofit/>
          </a:bodyPr>
          <a:lstStyle/>
          <a:p>
            <a:pPr marL="0" indent="0">
              <a:spcAft>
                <a:spcPts val="1600"/>
              </a:spcAft>
            </a:pPr>
            <a:r>
              <a:rPr lang="en" b="1" dirty="0">
                <a:latin typeface="Cambria" panose="02040503050406030204" pitchFamily="18" charset="0"/>
                <a:ea typeface="Cambria" panose="02040503050406030204" pitchFamily="18" charset="0"/>
              </a:rPr>
              <a:t>Về phẩm chất</a:t>
            </a:r>
            <a:endParaRPr b="1" dirty="0">
              <a:latin typeface="Cambria" panose="02040503050406030204" pitchFamily="18" charset="0"/>
              <a:ea typeface="Cambria" panose="02040503050406030204" pitchFamily="18" charset="0"/>
            </a:endParaRPr>
          </a:p>
        </p:txBody>
      </p:sp>
      <p:sp>
        <p:nvSpPr>
          <p:cNvPr id="37" name="Google Shape;550;p35"/>
          <p:cNvSpPr txBox="1">
            <a:spLocks noGrp="1"/>
          </p:cNvSpPr>
          <p:nvPr>
            <p:ph type="title" idx="5"/>
          </p:nvPr>
        </p:nvSpPr>
        <p:spPr>
          <a:xfrm>
            <a:off x="6051255" y="4109224"/>
            <a:ext cx="1040800" cy="901200"/>
          </a:xfrm>
          <a:prstGeom prst="rect">
            <a:avLst/>
          </a:prstGeom>
        </p:spPr>
        <p:txBody>
          <a:bodyPr spcFirstLastPara="1" vert="horz" wrap="square" lIns="0" tIns="0" rIns="0" bIns="0" rtlCol="0" anchor="b" anchorCtr="0">
            <a:noAutofit/>
          </a:bodyPr>
          <a:lstStyle/>
          <a:p>
            <a:r>
              <a:rPr lang="en" dirty="0"/>
              <a:t>03</a:t>
            </a:r>
            <a:endParaRPr dirty="0"/>
          </a:p>
        </p:txBody>
      </p:sp>
      <p:cxnSp>
        <p:nvCxnSpPr>
          <p:cNvPr id="38" name="Google Shape;558;p35"/>
          <p:cNvCxnSpPr/>
          <p:nvPr/>
        </p:nvCxnSpPr>
        <p:spPr>
          <a:xfrm flipV="1">
            <a:off x="6051255" y="4944328"/>
            <a:ext cx="4570213" cy="24463"/>
          </a:xfrm>
          <a:prstGeom prst="straightConnector1">
            <a:avLst/>
          </a:prstGeom>
          <a:noFill/>
          <a:ln w="19050" cap="flat" cmpd="sng">
            <a:solidFill>
              <a:schemeClr val="accent2"/>
            </a:solidFill>
            <a:prstDash val="solid"/>
            <a:round/>
            <a:headEnd type="oval" w="med" len="med"/>
            <a:tailEnd type="oval" w="med" len="med"/>
          </a:ln>
        </p:spPr>
      </p:cxnSp>
      <p:sp>
        <p:nvSpPr>
          <p:cNvPr id="15" name="Rectangle 14"/>
          <p:cNvSpPr/>
          <p:nvPr/>
        </p:nvSpPr>
        <p:spPr>
          <a:xfrm>
            <a:off x="5273053" y="5162938"/>
            <a:ext cx="6214191" cy="871970"/>
          </a:xfrm>
          <a:prstGeom prst="rect">
            <a:avLst/>
          </a:prstGeom>
        </p:spPr>
        <p:txBody>
          <a:bodyPr wrap="square">
            <a:spAutoFit/>
          </a:bodyPr>
          <a:lstStyle/>
          <a:p>
            <a:pPr marL="380990" indent="-380990" algn="just">
              <a:lnSpc>
                <a:spcPct val="150000"/>
              </a:lnSpc>
              <a:buFont typeface="Wingdings" panose="05000000000000000000" pitchFamily="2" charset="2"/>
              <a:buChar char="v"/>
            </a:pPr>
            <a:r>
              <a:rPr lang="en-US" b="1" dirty="0" err="1">
                <a:latin typeface="Cambria" panose="02040503050406030204" pitchFamily="18" charset="0"/>
                <a:ea typeface="Cambria" panose="02040503050406030204" pitchFamily="18" charset="0"/>
              </a:rPr>
              <a:t>Biết</a:t>
            </a:r>
            <a:r>
              <a:rPr lang="en-US" b="1" dirty="0">
                <a:latin typeface="Cambria" panose="02040503050406030204" pitchFamily="18" charset="0"/>
                <a:ea typeface="Cambria" panose="02040503050406030204" pitchFamily="18" charset="0"/>
              </a:rPr>
              <a:t> </a:t>
            </a:r>
            <a:r>
              <a:rPr lang="en-US" b="1" dirty="0" err="1">
                <a:solidFill>
                  <a:prstClr val="black"/>
                </a:solidFill>
                <a:latin typeface="Cambria" panose="02040503050406030204" pitchFamily="18" charset="0"/>
                <a:ea typeface="Cambria" panose="02040503050406030204" pitchFamily="18" charset="0"/>
              </a:rPr>
              <a:t>yêu</a:t>
            </a:r>
            <a:r>
              <a:rPr lang="en-US" b="1" dirty="0">
                <a:solidFill>
                  <a:prstClr val="black"/>
                </a:solidFill>
                <a:latin typeface="Cambria" panose="02040503050406030204" pitchFamily="18" charset="0"/>
                <a:ea typeface="Cambria" panose="02040503050406030204" pitchFamily="18" charset="0"/>
              </a:rPr>
              <a:t> </a:t>
            </a:r>
            <a:r>
              <a:rPr lang="en-US" b="1" dirty="0" err="1">
                <a:solidFill>
                  <a:prstClr val="black"/>
                </a:solidFill>
                <a:latin typeface="Cambria" panose="02040503050406030204" pitchFamily="18" charset="0"/>
                <a:ea typeface="Cambria" panose="02040503050406030204" pitchFamily="18" charset="0"/>
              </a:rPr>
              <a:t>quý</a:t>
            </a:r>
            <a:r>
              <a:rPr lang="en-US" b="1" dirty="0">
                <a:solidFill>
                  <a:prstClr val="black"/>
                </a:solidFill>
                <a:latin typeface="Cambria" panose="02040503050406030204" pitchFamily="18" charset="0"/>
                <a:ea typeface="Cambria" panose="02040503050406030204" pitchFamily="18" charset="0"/>
              </a:rPr>
              <a:t> </a:t>
            </a:r>
            <a:r>
              <a:rPr lang="en-US" b="1" dirty="0" err="1">
                <a:solidFill>
                  <a:prstClr val="black"/>
                </a:solidFill>
                <a:latin typeface="Cambria" panose="02040503050406030204" pitchFamily="18" charset="0"/>
                <a:ea typeface="Cambria" panose="02040503050406030204" pitchFamily="18" charset="0"/>
              </a:rPr>
              <a:t>cảnh</a:t>
            </a:r>
            <a:r>
              <a:rPr lang="en-US" b="1" dirty="0">
                <a:solidFill>
                  <a:prstClr val="black"/>
                </a:solidFill>
                <a:latin typeface="Cambria" panose="02040503050406030204" pitchFamily="18" charset="0"/>
                <a:ea typeface="Cambria" panose="02040503050406030204" pitchFamily="18" charset="0"/>
              </a:rPr>
              <a:t> </a:t>
            </a:r>
            <a:r>
              <a:rPr lang="en-US" b="1" dirty="0" err="1">
                <a:solidFill>
                  <a:prstClr val="black"/>
                </a:solidFill>
                <a:latin typeface="Cambria" panose="02040503050406030204" pitchFamily="18" charset="0"/>
                <a:ea typeface="Cambria" panose="02040503050406030204" pitchFamily="18" charset="0"/>
              </a:rPr>
              <a:t>sắc</a:t>
            </a:r>
            <a:r>
              <a:rPr lang="en-US" b="1" dirty="0">
                <a:solidFill>
                  <a:prstClr val="black"/>
                </a:solidFill>
                <a:latin typeface="Cambria" panose="02040503050406030204" pitchFamily="18" charset="0"/>
                <a:ea typeface="Cambria" panose="02040503050406030204" pitchFamily="18" charset="0"/>
              </a:rPr>
              <a:t> </a:t>
            </a:r>
            <a:r>
              <a:rPr lang="vi-VN" b="1" dirty="0">
                <a:solidFill>
                  <a:prstClr val="black"/>
                </a:solidFill>
                <a:latin typeface="Cambria" panose="02040503050406030204" pitchFamily="18" charset="0"/>
                <a:ea typeface="Cambria" panose="02040503050406030204" pitchFamily="18" charset="0"/>
              </a:rPr>
              <a:t>thiên nhiên, đất nước; quý trọng, gìn giữ những giá trị văn hóa dân tộc.</a:t>
            </a:r>
            <a:endParaRPr lang="en-US" sz="2400" dirty="0">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550"/>
                                        </p:tgtEl>
                                        <p:attrNameLst>
                                          <p:attrName>style.visibility</p:attrName>
                                        </p:attrNameLst>
                                      </p:cBhvr>
                                      <p:to>
                                        <p:strVal val="visible"/>
                                      </p:to>
                                    </p:set>
                                    <p:anim calcmode="lin" valueType="num">
                                      <p:cBhvr additive="base">
                                        <p:cTn id="7" dur="500" fill="hold"/>
                                        <p:tgtEl>
                                          <p:spTgt spid="550"/>
                                        </p:tgtEl>
                                        <p:attrNameLst>
                                          <p:attrName>ppt_x</p:attrName>
                                        </p:attrNameLst>
                                      </p:cBhvr>
                                      <p:tavLst>
                                        <p:tav tm="0">
                                          <p:val>
                                            <p:strVal val="#ppt_x"/>
                                          </p:val>
                                        </p:tav>
                                        <p:tav tm="100000">
                                          <p:val>
                                            <p:strVal val="#ppt_x"/>
                                          </p:val>
                                        </p:tav>
                                      </p:tavLst>
                                    </p:anim>
                                    <p:anim calcmode="lin" valueType="num">
                                      <p:cBhvr additive="base">
                                        <p:cTn id="8" dur="500" fill="hold"/>
                                        <p:tgtEl>
                                          <p:spTgt spid="550"/>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47">
                                            <p:txEl>
                                              <p:pRg st="1" end="1"/>
                                            </p:txEl>
                                          </p:spTgt>
                                        </p:tgtEl>
                                        <p:attrNameLst>
                                          <p:attrName>style.visibility</p:attrName>
                                        </p:attrNameLst>
                                      </p:cBhvr>
                                      <p:to>
                                        <p:strVal val="visible"/>
                                      </p:to>
                                    </p:set>
                                  </p:childTnLst>
                                </p:cTn>
                              </p:par>
                              <p:par>
                                <p:cTn id="13" presetID="2" presetClass="entr" presetSubtype="1" fill="hold" grpId="0" nodeType="withEffect">
                                  <p:stCondLst>
                                    <p:cond delay="0"/>
                                  </p:stCondLst>
                                  <p:childTnLst>
                                    <p:set>
                                      <p:cBhvr>
                                        <p:cTn id="14" dur="1" fill="hold">
                                          <p:stCondLst>
                                            <p:cond delay="0"/>
                                          </p:stCondLst>
                                        </p:cTn>
                                        <p:tgtEl>
                                          <p:spTgt spid="546">
                                            <p:txEl>
                                              <p:pRg st="0" end="0"/>
                                            </p:txEl>
                                          </p:spTgt>
                                        </p:tgtEl>
                                        <p:attrNameLst>
                                          <p:attrName>style.visibility</p:attrName>
                                        </p:attrNameLst>
                                      </p:cBhvr>
                                      <p:to>
                                        <p:strVal val="visible"/>
                                      </p:to>
                                    </p:set>
                                    <p:anim calcmode="lin" valueType="num">
                                      <p:cBhvr additive="base">
                                        <p:cTn id="15" dur="500" fill="hold"/>
                                        <p:tgtEl>
                                          <p:spTgt spid="546">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546">
                                            <p:txEl>
                                              <p:pRg st="0" end="0"/>
                                            </p:txEl>
                                          </p:spTgt>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0"/>
                                  </p:stCondLst>
                                  <p:childTnLst>
                                    <p:set>
                                      <p:cBhvr>
                                        <p:cTn id="18" dur="1" fill="hold">
                                          <p:stCondLst>
                                            <p:cond delay="0"/>
                                          </p:stCondLst>
                                        </p:cTn>
                                        <p:tgtEl>
                                          <p:spTgt spid="547">
                                            <p:txEl>
                                              <p:pRg st="0" end="0"/>
                                            </p:txEl>
                                          </p:spTgt>
                                        </p:tgtEl>
                                        <p:attrNameLst>
                                          <p:attrName>style.visibility</p:attrName>
                                        </p:attrNameLst>
                                      </p:cBhvr>
                                      <p:to>
                                        <p:strVal val="visible"/>
                                      </p:to>
                                    </p:set>
                                    <p:anim calcmode="lin" valueType="num">
                                      <p:cBhvr additive="base">
                                        <p:cTn id="19" dur="500" fill="hold"/>
                                        <p:tgtEl>
                                          <p:spTgt spid="547">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47">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31"/>
                                        </p:tgtEl>
                                        <p:attrNameLst>
                                          <p:attrName>style.visibility</p:attrName>
                                        </p:attrNameLst>
                                      </p:cBhvr>
                                      <p:to>
                                        <p:strVal val="visible"/>
                                      </p:to>
                                    </p:set>
                                    <p:anim calcmode="lin" valueType="num">
                                      <p:cBhvr additive="base">
                                        <p:cTn id="25" dur="500" fill="hold"/>
                                        <p:tgtEl>
                                          <p:spTgt spid="31"/>
                                        </p:tgtEl>
                                        <p:attrNameLst>
                                          <p:attrName>ppt_x</p:attrName>
                                        </p:attrNameLst>
                                      </p:cBhvr>
                                      <p:tavLst>
                                        <p:tav tm="0">
                                          <p:val>
                                            <p:strVal val="#ppt_x"/>
                                          </p:val>
                                        </p:tav>
                                        <p:tav tm="100000">
                                          <p:val>
                                            <p:strVal val="#ppt_x"/>
                                          </p:val>
                                        </p:tav>
                                      </p:tavLst>
                                    </p:anim>
                                    <p:anim calcmode="lin" valueType="num">
                                      <p:cBhvr additive="base">
                                        <p:cTn id="26" dur="500" fill="hold"/>
                                        <p:tgtEl>
                                          <p:spTgt spid="31"/>
                                        </p:tgtEl>
                                        <p:attrNameLst>
                                          <p:attrName>ppt_y</p:attrName>
                                        </p:attrNameLst>
                                      </p:cBhvr>
                                      <p:tavLst>
                                        <p:tav tm="0">
                                          <p:val>
                                            <p:strVal val="0-#ppt_h/2"/>
                                          </p:val>
                                        </p:tav>
                                        <p:tav tm="100000">
                                          <p:val>
                                            <p:strVal val="#ppt_y"/>
                                          </p:val>
                                        </p:tav>
                                      </p:tavLst>
                                    </p:anim>
                                  </p:childTnLst>
                                </p:cTn>
                              </p:par>
                              <p:par>
                                <p:cTn id="27" presetID="2" presetClass="entr" presetSubtype="1" fill="hold" grpId="0" nodeType="withEffect">
                                  <p:stCondLst>
                                    <p:cond delay="0"/>
                                  </p:stCondLst>
                                  <p:childTnLst>
                                    <p:set>
                                      <p:cBhvr>
                                        <p:cTn id="28" dur="1" fill="hold">
                                          <p:stCondLst>
                                            <p:cond delay="0"/>
                                          </p:stCondLst>
                                        </p:cTn>
                                        <p:tgtEl>
                                          <p:spTgt spid="30">
                                            <p:txEl>
                                              <p:pRg st="0" end="0"/>
                                            </p:txEl>
                                          </p:spTgt>
                                        </p:tgtEl>
                                        <p:attrNameLst>
                                          <p:attrName>style.visibility</p:attrName>
                                        </p:attrNameLst>
                                      </p:cBhvr>
                                      <p:to>
                                        <p:strVal val="visible"/>
                                      </p:to>
                                    </p:set>
                                    <p:anim calcmode="lin" valueType="num">
                                      <p:cBhvr additive="base">
                                        <p:cTn id="29" dur="500" fill="hold"/>
                                        <p:tgtEl>
                                          <p:spTgt spid="30">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0">
                                            <p:txEl>
                                              <p:pRg st="0" end="0"/>
                                            </p:txEl>
                                          </p:spTgt>
                                        </p:tgtEl>
                                        <p:attrNameLst>
                                          <p:attrName>ppt_y</p:attrName>
                                        </p:attrNameLst>
                                      </p:cBhvr>
                                      <p:tavLst>
                                        <p:tav tm="0">
                                          <p:val>
                                            <p:strVal val="0-#ppt_h/2"/>
                                          </p:val>
                                        </p:tav>
                                        <p:tav tm="100000">
                                          <p:val>
                                            <p:strVal val="#ppt_y"/>
                                          </p:val>
                                        </p:tav>
                                      </p:tavLst>
                                    </p:anim>
                                  </p:childTnLst>
                                </p:cTn>
                              </p:par>
                              <p:par>
                                <p:cTn id="31" presetID="2" presetClass="entr" presetSubtype="1"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500" fill="hold"/>
                                        <p:tgtEl>
                                          <p:spTgt spid="12"/>
                                        </p:tgtEl>
                                        <p:attrNameLst>
                                          <p:attrName>ppt_x</p:attrName>
                                        </p:attrNameLst>
                                      </p:cBhvr>
                                      <p:tavLst>
                                        <p:tav tm="0">
                                          <p:val>
                                            <p:strVal val="#ppt_x"/>
                                          </p:val>
                                        </p:tav>
                                        <p:tav tm="100000">
                                          <p:val>
                                            <p:strVal val="#ppt_x"/>
                                          </p:val>
                                        </p:tav>
                                      </p:tavLst>
                                    </p:anim>
                                    <p:anim calcmode="lin" valueType="num">
                                      <p:cBhvr additive="base">
                                        <p:cTn id="34"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8" fill="hold" grpId="0" nodeType="clickEffect">
                                  <p:stCondLst>
                                    <p:cond delay="0"/>
                                  </p:stCondLst>
                                  <p:childTnLst>
                                    <p:set>
                                      <p:cBhvr>
                                        <p:cTn id="38" dur="1" fill="hold">
                                          <p:stCondLst>
                                            <p:cond delay="0"/>
                                          </p:stCondLst>
                                        </p:cTn>
                                        <p:tgtEl>
                                          <p:spTgt spid="37"/>
                                        </p:tgtEl>
                                        <p:attrNameLst>
                                          <p:attrName>style.visibility</p:attrName>
                                        </p:attrNameLst>
                                      </p:cBhvr>
                                      <p:to>
                                        <p:strVal val="visible"/>
                                      </p:to>
                                    </p:set>
                                    <p:anim calcmode="lin" valueType="num">
                                      <p:cBhvr additive="base">
                                        <p:cTn id="39" dur="500" fill="hold"/>
                                        <p:tgtEl>
                                          <p:spTgt spid="37"/>
                                        </p:tgtEl>
                                        <p:attrNameLst>
                                          <p:attrName>ppt_x</p:attrName>
                                        </p:attrNameLst>
                                      </p:cBhvr>
                                      <p:tavLst>
                                        <p:tav tm="0">
                                          <p:val>
                                            <p:strVal val="0-#ppt_w/2"/>
                                          </p:val>
                                        </p:tav>
                                        <p:tav tm="100000">
                                          <p:val>
                                            <p:strVal val="#ppt_x"/>
                                          </p:val>
                                        </p:tav>
                                      </p:tavLst>
                                    </p:anim>
                                    <p:anim calcmode="lin" valueType="num">
                                      <p:cBhvr additive="base">
                                        <p:cTn id="40" dur="500" fill="hold"/>
                                        <p:tgtEl>
                                          <p:spTgt spid="37"/>
                                        </p:tgtEl>
                                        <p:attrNameLst>
                                          <p:attrName>ppt_y</p:attrName>
                                        </p:attrNameLst>
                                      </p:cBhvr>
                                      <p:tavLst>
                                        <p:tav tm="0">
                                          <p:val>
                                            <p:strVal val="#ppt_y"/>
                                          </p:val>
                                        </p:tav>
                                        <p:tav tm="100000">
                                          <p:val>
                                            <p:strVal val="#ppt_y"/>
                                          </p:val>
                                        </p:tav>
                                      </p:tavLst>
                                    </p:anim>
                                  </p:childTnLst>
                                </p:cTn>
                              </p:par>
                              <p:par>
                                <p:cTn id="41" presetID="2" presetClass="entr" presetSubtype="8" fill="hold" grpId="0" nodeType="withEffect">
                                  <p:stCondLst>
                                    <p:cond delay="0"/>
                                  </p:stCondLst>
                                  <p:childTnLst>
                                    <p:set>
                                      <p:cBhvr>
                                        <p:cTn id="42" dur="1" fill="hold">
                                          <p:stCondLst>
                                            <p:cond delay="0"/>
                                          </p:stCondLst>
                                        </p:cTn>
                                        <p:tgtEl>
                                          <p:spTgt spid="36">
                                            <p:txEl>
                                              <p:pRg st="0" end="0"/>
                                            </p:txEl>
                                          </p:spTgt>
                                        </p:tgtEl>
                                        <p:attrNameLst>
                                          <p:attrName>style.visibility</p:attrName>
                                        </p:attrNameLst>
                                      </p:cBhvr>
                                      <p:to>
                                        <p:strVal val="visible"/>
                                      </p:to>
                                    </p:set>
                                    <p:anim calcmode="lin" valueType="num">
                                      <p:cBhvr additive="base">
                                        <p:cTn id="43" dur="500" fill="hold"/>
                                        <p:tgtEl>
                                          <p:spTgt spid="36">
                                            <p:txEl>
                                              <p:pRg st="0" end="0"/>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36">
                                            <p:txEl>
                                              <p:pRg st="0" end="0"/>
                                            </p:txEl>
                                          </p:spTgt>
                                        </p:tgtEl>
                                        <p:attrNameLst>
                                          <p:attrName>ppt_y</p:attrName>
                                        </p:attrNameLst>
                                      </p:cBhvr>
                                      <p:tavLst>
                                        <p:tav tm="0">
                                          <p:val>
                                            <p:strVal val="#ppt_y"/>
                                          </p:val>
                                        </p:tav>
                                        <p:tav tm="100000">
                                          <p:val>
                                            <p:strVal val="#ppt_y"/>
                                          </p:val>
                                        </p:tav>
                                      </p:tavLst>
                                    </p:anim>
                                  </p:childTnLst>
                                </p:cTn>
                              </p:par>
                              <p:par>
                                <p:cTn id="45" presetID="2" presetClass="entr" presetSubtype="8" fill="hold" nodeType="withEffect">
                                  <p:stCondLst>
                                    <p:cond delay="0"/>
                                  </p:stCondLst>
                                  <p:childTnLst>
                                    <p:set>
                                      <p:cBhvr>
                                        <p:cTn id="46" dur="1" fill="hold">
                                          <p:stCondLst>
                                            <p:cond delay="0"/>
                                          </p:stCondLst>
                                        </p:cTn>
                                        <p:tgtEl>
                                          <p:spTgt spid="38"/>
                                        </p:tgtEl>
                                        <p:attrNameLst>
                                          <p:attrName>style.visibility</p:attrName>
                                        </p:attrNameLst>
                                      </p:cBhvr>
                                      <p:to>
                                        <p:strVal val="visible"/>
                                      </p:to>
                                    </p:set>
                                    <p:anim calcmode="lin" valueType="num">
                                      <p:cBhvr additive="base">
                                        <p:cTn id="47" dur="500" fill="hold"/>
                                        <p:tgtEl>
                                          <p:spTgt spid="38"/>
                                        </p:tgtEl>
                                        <p:attrNameLst>
                                          <p:attrName>ppt_x</p:attrName>
                                        </p:attrNameLst>
                                      </p:cBhvr>
                                      <p:tavLst>
                                        <p:tav tm="0">
                                          <p:val>
                                            <p:strVal val="0-#ppt_w/2"/>
                                          </p:val>
                                        </p:tav>
                                        <p:tav tm="100000">
                                          <p:val>
                                            <p:strVal val="#ppt_x"/>
                                          </p:val>
                                        </p:tav>
                                      </p:tavLst>
                                    </p:anim>
                                    <p:anim calcmode="lin" valueType="num">
                                      <p:cBhvr additive="base">
                                        <p:cTn id="48" dur="500" fill="hold"/>
                                        <p:tgtEl>
                                          <p:spTgt spid="38"/>
                                        </p:tgtEl>
                                        <p:attrNameLst>
                                          <p:attrName>ppt_y</p:attrName>
                                        </p:attrNameLst>
                                      </p:cBhvr>
                                      <p:tavLst>
                                        <p:tav tm="0">
                                          <p:val>
                                            <p:strVal val="#ppt_y"/>
                                          </p:val>
                                        </p:tav>
                                        <p:tav tm="100000">
                                          <p:val>
                                            <p:strVal val="#ppt_y"/>
                                          </p:val>
                                        </p:tav>
                                      </p:tavLst>
                                    </p:anim>
                                  </p:childTnLst>
                                </p:cTn>
                              </p:par>
                              <p:par>
                                <p:cTn id="49" presetID="2" presetClass="entr" presetSubtype="8" fill="hold" grpId="0" nodeType="withEffect">
                                  <p:stCondLst>
                                    <p:cond delay="0"/>
                                  </p:stCondLst>
                                  <p:childTnLst>
                                    <p:set>
                                      <p:cBhvr>
                                        <p:cTn id="50" dur="1" fill="hold">
                                          <p:stCondLst>
                                            <p:cond delay="0"/>
                                          </p:stCondLst>
                                        </p:cTn>
                                        <p:tgtEl>
                                          <p:spTgt spid="15"/>
                                        </p:tgtEl>
                                        <p:attrNameLst>
                                          <p:attrName>style.visibility</p:attrName>
                                        </p:attrNameLst>
                                      </p:cBhvr>
                                      <p:to>
                                        <p:strVal val="visible"/>
                                      </p:to>
                                    </p:set>
                                    <p:anim calcmode="lin" valueType="num">
                                      <p:cBhvr additive="base">
                                        <p:cTn id="51" dur="500" fill="hold"/>
                                        <p:tgtEl>
                                          <p:spTgt spid="15"/>
                                        </p:tgtEl>
                                        <p:attrNameLst>
                                          <p:attrName>ppt_x</p:attrName>
                                        </p:attrNameLst>
                                      </p:cBhvr>
                                      <p:tavLst>
                                        <p:tav tm="0">
                                          <p:val>
                                            <p:strVal val="0-#ppt_w/2"/>
                                          </p:val>
                                        </p:tav>
                                        <p:tav tm="100000">
                                          <p:val>
                                            <p:strVal val="#ppt_x"/>
                                          </p:val>
                                        </p:tav>
                                      </p:tavLst>
                                    </p:anim>
                                    <p:anim calcmode="lin" valueType="num">
                                      <p:cBhvr additive="base">
                                        <p:cTn id="52"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6" grpId="0" build="p"/>
      <p:bldP spid="547" grpId="0" build="p"/>
      <p:bldP spid="550" grpId="0"/>
      <p:bldP spid="30" grpId="0" build="p"/>
      <p:bldP spid="31" grpId="0"/>
      <p:bldP spid="12" grpId="0"/>
      <p:bldP spid="36" grpId="0" build="p"/>
      <p:bldP spid="37" grpId="0"/>
      <p:bldP spid="15"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AFCF86"/>
        </a:solidFill>
        <a:effectLst/>
      </p:bgPr>
    </p:bg>
    <p:spTree>
      <p:nvGrpSpPr>
        <p:cNvPr id="1" name=""/>
        <p:cNvGrpSpPr/>
        <p:nvPr/>
      </p:nvGrpSpPr>
      <p:grpSpPr>
        <a:xfrm>
          <a:off x="0" y="0"/>
          <a:ext cx="0" cy="0"/>
          <a:chOff x="0" y="0"/>
          <a:chExt cx="0" cy="0"/>
        </a:xfrm>
      </p:grpSpPr>
      <p:sp>
        <p:nvSpPr>
          <p:cNvPr id="4" name="Snip Diagonal Corner Rectangle 3"/>
          <p:cNvSpPr/>
          <p:nvPr/>
        </p:nvSpPr>
        <p:spPr>
          <a:xfrm>
            <a:off x="192947" y="1"/>
            <a:ext cx="11853644" cy="1214200"/>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200" b="1" dirty="0">
                <a:solidFill>
                  <a:prstClr val="black"/>
                </a:solidFill>
                <a:latin typeface="Times New Roman" panose="02020603050405020304" pitchFamily="18" charset="0"/>
                <a:cs typeface="Times New Roman" panose="02020603050405020304" pitchFamily="18" charset="0"/>
              </a:rPr>
              <a:t>Câu </a:t>
            </a:r>
            <a:r>
              <a:rPr lang="en-US" sz="3200" b="1" dirty="0">
                <a:solidFill>
                  <a:prstClr val="black"/>
                </a:solidFill>
                <a:latin typeface="Times New Roman" panose="02020603050405020304" pitchFamily="18" charset="0"/>
                <a:cs typeface="Times New Roman" panose="02020603050405020304" pitchFamily="18" charset="0"/>
              </a:rPr>
              <a:t>8</a:t>
            </a:r>
            <a:r>
              <a:rPr lang="vi-VN" sz="3200" b="1" dirty="0">
                <a:solidFill>
                  <a:prstClr val="black"/>
                </a:solidFill>
                <a:latin typeface="Times New Roman" panose="02020603050405020304" pitchFamily="18" charset="0"/>
                <a:cs typeface="Times New Roman" panose="02020603050405020304" pitchFamily="18" charset="0"/>
              </a:rPr>
              <a:t>. Theo em giá trị vǎn hoá dân tộc từ vǎn bản Thương nhớ mùa xuân thể hiện qua những phương diện nào sau đây: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6" name="Rectangle 25"/>
          <p:cNvSpPr/>
          <p:nvPr/>
        </p:nvSpPr>
        <p:spPr>
          <a:xfrm>
            <a:off x="124927" y="1257169"/>
            <a:ext cx="6485735" cy="276465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lang="vi-VN" sz="3200" b="1" dirty="0">
                <a:solidFill>
                  <a:prstClr val="black"/>
                </a:solidFill>
                <a:latin typeface="Times New Roman" panose="02020603050405020304" pitchFamily="18" charset="0"/>
                <a:cs typeface="Times New Roman" panose="02020603050405020304" pitchFamily="18" charset="0"/>
              </a:rPr>
              <a:t>Nếp sống vừa  thanh lịch, vừa giản dị qua cách ăn mặc, ăn uống, tận hưởng những thú vui khi xuân đến: nghe hát, tặng phong bao, thưởng rượu, lễ chùa...</a:t>
            </a:r>
            <a:br>
              <a:rPr lang="vi-VN" sz="3200" b="1" dirty="0">
                <a:solidFill>
                  <a:prstClr val="black"/>
                </a:solidFill>
                <a:latin typeface="Times New Roman" panose="02020603050405020304" pitchFamily="18" charset="0"/>
                <a:cs typeface="Times New Roman" panose="02020603050405020304" pitchFamily="18" charset="0"/>
              </a:rPr>
            </a:br>
            <a:endPar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2" name="Rectangle 41"/>
          <p:cNvSpPr/>
          <p:nvPr/>
        </p:nvSpPr>
        <p:spPr>
          <a:xfrm>
            <a:off x="6850134" y="1528997"/>
            <a:ext cx="5216939" cy="356057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a:t>
            </a:r>
            <a:r>
              <a:rPr kumimoji="0" lang="en-US" sz="32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lang="vi-VN" sz="3200" b="1" dirty="0">
                <a:solidFill>
                  <a:prstClr val="black"/>
                </a:solidFill>
                <a:latin typeface="Times New Roman" panose="02020603050405020304" pitchFamily="18" charset="0"/>
                <a:cs typeface="Times New Roman" panose="02020603050405020304" pitchFamily="18" charset="0"/>
              </a:rPr>
              <a:t>Vẻ đẹp tâm hồn con người hòa nhã, thơm thảo, yêu thương: hàng xóm trò chuyện vui vẻ, tặng quà nhau khi đi xa, vợ chồng hòa thuận cùng uống rượu đêm xuân...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3" name="Rectangle 42"/>
          <p:cNvSpPr/>
          <p:nvPr/>
        </p:nvSpPr>
        <p:spPr>
          <a:xfrm>
            <a:off x="192947" y="4306640"/>
            <a:ext cx="6237833" cy="244494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b="1" dirty="0">
                <a:solidFill>
                  <a:prstClr val="black"/>
                </a:solidFill>
                <a:latin typeface="Times New Roman" panose="02020603050405020304" pitchFamily="18" charset="0"/>
                <a:cs typeface="Times New Roman" panose="02020603050405020304" pitchFamily="18" charset="0"/>
              </a:rPr>
              <a:t>C. </a:t>
            </a:r>
            <a:r>
              <a:rPr lang="vi-VN" sz="3200" b="1" dirty="0">
                <a:solidFill>
                  <a:prstClr val="black"/>
                </a:solidFill>
                <a:latin typeface="Times New Roman" panose="02020603050405020304" pitchFamily="18" charset="0"/>
                <a:cs typeface="Times New Roman" panose="02020603050405020304" pitchFamily="18" charset="0"/>
              </a:rPr>
              <a:t>Vẻ đẹp tâm hồn con người hòa nhã, thơm thảo, yêu thương: hàng xóm trò chuyện vui vẻ, tặng quà nhau khi đi xa, vợ chồng hòa thuận cùng uống rượu đêm xuân...</a:t>
            </a:r>
          </a:p>
        </p:txBody>
      </p:sp>
      <p:sp>
        <p:nvSpPr>
          <p:cNvPr id="44" name="Rectangle 43"/>
          <p:cNvSpPr/>
          <p:nvPr/>
        </p:nvSpPr>
        <p:spPr>
          <a:xfrm>
            <a:off x="6940075" y="5419354"/>
            <a:ext cx="4906798" cy="111706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a:t>
            </a:r>
            <a:r>
              <a:rPr lang="vi-VN" sz="3200" b="1" dirty="0">
                <a:solidFill>
                  <a:prstClr val="black"/>
                </a:solidFill>
                <a:latin typeface="Times New Roman" panose="02020603050405020304" pitchFamily="18" charset="0"/>
                <a:cs typeface="Times New Roman" panose="02020603050405020304" pitchFamily="18" charset="0"/>
              </a:rPr>
              <a:t>. </a:t>
            </a:r>
            <a:r>
              <a:rPr lang="pt-BR" sz="3200" b="1" dirty="0">
                <a:solidFill>
                  <a:prstClr val="black"/>
                </a:solidFill>
                <a:latin typeface="Times New Roman" panose="02020603050405020304" pitchFamily="18" charset="0"/>
                <a:cs typeface="Times New Roman" panose="02020603050405020304" pitchFamily="18" charset="0"/>
              </a:rPr>
              <a:t>Cả A, B, C</a:t>
            </a:r>
            <a:endParaRPr lang="vi-VN" sz="3200" b="1" dirty="0">
              <a:solidFill>
                <a:prstClr val="black"/>
              </a:solidFill>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47" name="Picture 4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22116" y="2941959"/>
            <a:ext cx="805722" cy="708059"/>
          </a:xfrm>
          <a:prstGeom prst="rect">
            <a:avLst/>
          </a:prstGeom>
        </p:spPr>
      </p:pic>
      <p:pic>
        <p:nvPicPr>
          <p:cNvPr id="51" name="Picture 50"/>
          <p:cNvPicPr>
            <a:picLocks noChangeAspect="1"/>
          </p:cNvPicPr>
          <p:nvPr/>
        </p:nvPicPr>
        <p:blipFill rotWithShape="1">
          <a:blip r:embed="rId6"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a:fillRect/>
          </a:stretch>
        </p:blipFill>
        <p:spPr>
          <a:xfrm>
            <a:off x="5142084" y="4896744"/>
            <a:ext cx="804536" cy="704088"/>
          </a:xfrm>
          <a:prstGeom prst="rect">
            <a:avLst/>
          </a:prstGeom>
        </p:spPr>
      </p:pic>
      <p:pic>
        <p:nvPicPr>
          <p:cNvPr id="49" name="Picture 4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14708" y="3429000"/>
            <a:ext cx="804742" cy="707197"/>
          </a:xfrm>
          <a:prstGeom prst="rect">
            <a:avLst/>
          </a:prstGeom>
        </p:spPr>
      </p:pic>
      <p:pic>
        <p:nvPicPr>
          <p:cNvPr id="53" name="Picture 5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09966" y="5089574"/>
            <a:ext cx="804742" cy="643793"/>
          </a:xfrm>
          <a:prstGeom prst="rect">
            <a:avLst/>
          </a:prstGeom>
        </p:spPr>
      </p:pic>
    </p:spTree>
    <p:extLst>
      <p:ext uri="{BB962C8B-B14F-4D97-AF65-F5344CB8AC3E}">
        <p14:creationId xmlns:p14="http://schemas.microsoft.com/office/powerpoint/2010/main" val="3329055516"/>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1" presetClass="emph" presetSubtype="2" fill="hold" nodeType="withEffect">
                                  <p:stCondLst>
                                    <p:cond delay="1000"/>
                                  </p:stCondLst>
                                  <p:childTnLst>
                                    <p:animClr clrSpc="rgb" dir="cw">
                                      <p:cBhvr>
                                        <p:cTn id="38" dur="250" fill="hold"/>
                                        <p:tgtEl>
                                          <p:spTgt spid="26"/>
                                        </p:tgtEl>
                                        <p:attrNameLst>
                                          <p:attrName>fillcolor</p:attrName>
                                        </p:attrNameLst>
                                      </p:cBhvr>
                                      <p:to>
                                        <a:srgbClr val="FFFF00"/>
                                      </p:to>
                                    </p:animClr>
                                    <p:set>
                                      <p:cBhvr>
                                        <p:cTn id="39" dur="250" fill="hold"/>
                                        <p:tgtEl>
                                          <p:spTgt spid="26"/>
                                        </p:tgtEl>
                                        <p:attrNameLst>
                                          <p:attrName>fill.type</p:attrName>
                                        </p:attrNameLst>
                                      </p:cBhvr>
                                      <p:to>
                                        <p:strVal val="solid"/>
                                      </p:to>
                                    </p:set>
                                    <p:set>
                                      <p:cBhvr>
                                        <p:cTn id="40" dur="250" fill="hold"/>
                                        <p:tgtEl>
                                          <p:spTgt spid="26"/>
                                        </p:tgtEl>
                                        <p:attrNameLst>
                                          <p:attrName>fill.on</p:attrName>
                                        </p:attrNameLst>
                                      </p:cBhvr>
                                      <p:to>
                                        <p:strVal val="true"/>
                                      </p:to>
                                    </p:set>
                                  </p:childTnLst>
                                </p:cTn>
                              </p:par>
                              <p:par>
                                <p:cTn id="41" presetID="23" presetClass="entr" presetSubtype="32" fill="hold" nodeType="withEffect">
                                  <p:stCondLst>
                                    <p:cond delay="1000"/>
                                  </p:stCondLst>
                                  <p:childTnLst>
                                    <p:set>
                                      <p:cBhvr>
                                        <p:cTn id="42" dur="1" fill="hold">
                                          <p:stCondLst>
                                            <p:cond delay="0"/>
                                          </p:stCondLst>
                                        </p:cTn>
                                        <p:tgtEl>
                                          <p:spTgt spid="47"/>
                                        </p:tgtEl>
                                        <p:attrNameLst>
                                          <p:attrName>style.visibility</p:attrName>
                                        </p:attrNameLst>
                                      </p:cBhvr>
                                      <p:to>
                                        <p:strVal val="visible"/>
                                      </p:to>
                                    </p:set>
                                    <p:anim calcmode="lin" valueType="num">
                                      <p:cBhvr>
                                        <p:cTn id="43" dur="250" fill="hold"/>
                                        <p:tgtEl>
                                          <p:spTgt spid="47"/>
                                        </p:tgtEl>
                                        <p:attrNameLst>
                                          <p:attrName>ppt_w</p:attrName>
                                        </p:attrNameLst>
                                      </p:cBhvr>
                                      <p:tavLst>
                                        <p:tav tm="0">
                                          <p:val>
                                            <p:strVal val="4*#ppt_w"/>
                                          </p:val>
                                        </p:tav>
                                        <p:tav tm="100000">
                                          <p:val>
                                            <p:strVal val="#ppt_w"/>
                                          </p:val>
                                        </p:tav>
                                      </p:tavLst>
                                    </p:anim>
                                    <p:anim calcmode="lin" valueType="num">
                                      <p:cBhvr>
                                        <p:cTn id="4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1" presetClass="emph" presetSubtype="2" fill="hold" nodeType="withEffect">
                                  <p:stCondLst>
                                    <p:cond delay="1000"/>
                                  </p:stCondLst>
                                  <p:childTnLst>
                                    <p:animClr clrSpc="rgb" dir="cw">
                                      <p:cBhvr>
                                        <p:cTn id="53" dur="250" fill="hold"/>
                                        <p:tgtEl>
                                          <p:spTgt spid="42"/>
                                        </p:tgtEl>
                                        <p:attrNameLst>
                                          <p:attrName>fillcolor</p:attrName>
                                        </p:attrNameLst>
                                      </p:cBhvr>
                                      <p:to>
                                        <a:srgbClr val="F1E413"/>
                                      </p:to>
                                    </p:animClr>
                                    <p:set>
                                      <p:cBhvr>
                                        <p:cTn id="54" dur="250" fill="hold"/>
                                        <p:tgtEl>
                                          <p:spTgt spid="42"/>
                                        </p:tgtEl>
                                        <p:attrNameLst>
                                          <p:attrName>fill.type</p:attrName>
                                        </p:attrNameLst>
                                      </p:cBhvr>
                                      <p:to>
                                        <p:strVal val="solid"/>
                                      </p:to>
                                    </p:set>
                                    <p:set>
                                      <p:cBhvr>
                                        <p:cTn id="55" dur="250" fill="hold"/>
                                        <p:tgtEl>
                                          <p:spTgt spid="42"/>
                                        </p:tgtEl>
                                        <p:attrNameLst>
                                          <p:attrName>fill.on</p:attrName>
                                        </p:attrNameLst>
                                      </p:cBhvr>
                                      <p:to>
                                        <p:strVal val="true"/>
                                      </p:to>
                                    </p:set>
                                  </p:childTnLst>
                                </p:cTn>
                              </p:par>
                              <p:par>
                                <p:cTn id="56" presetID="23" presetClass="entr" presetSubtype="32" fill="hold" nodeType="withEffect">
                                  <p:stCondLst>
                                    <p:cond delay="1000"/>
                                  </p:stCondLst>
                                  <p:childTnLst>
                                    <p:set>
                                      <p:cBhvr>
                                        <p:cTn id="57" dur="1" fill="hold">
                                          <p:stCondLst>
                                            <p:cond delay="0"/>
                                          </p:stCondLst>
                                        </p:cTn>
                                        <p:tgtEl>
                                          <p:spTgt spid="49"/>
                                        </p:tgtEl>
                                        <p:attrNameLst>
                                          <p:attrName>style.visibility</p:attrName>
                                        </p:attrNameLst>
                                      </p:cBhvr>
                                      <p:to>
                                        <p:strVal val="visible"/>
                                      </p:to>
                                    </p:set>
                                    <p:anim calcmode="lin" valueType="num">
                                      <p:cBhvr>
                                        <p:cTn id="58" dur="250" fill="hold"/>
                                        <p:tgtEl>
                                          <p:spTgt spid="49"/>
                                        </p:tgtEl>
                                        <p:attrNameLst>
                                          <p:attrName>ppt_w</p:attrName>
                                        </p:attrNameLst>
                                      </p:cBhvr>
                                      <p:tavLst>
                                        <p:tav tm="0">
                                          <p:val>
                                            <p:strVal val="4*#ppt_w"/>
                                          </p:val>
                                        </p:tav>
                                        <p:tav tm="100000">
                                          <p:val>
                                            <p:strVal val="#ppt_w"/>
                                          </p:val>
                                        </p:tav>
                                      </p:tavLst>
                                    </p:anim>
                                    <p:anim calcmode="lin" valueType="num">
                                      <p:cBhvr>
                                        <p:cTn id="5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6"/>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FFFF0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1" presetClass="emph" presetSubtype="2" fill="hold" nodeType="withEffect">
                                  <p:stCondLst>
                                    <p:cond delay="1000"/>
                                  </p:stCondLst>
                                  <p:childTnLst>
                                    <p:animClr clrSpc="rgb" dir="cw">
                                      <p:cBhvr>
                                        <p:cTn id="83" dur="250" fill="hold"/>
                                        <p:tgtEl>
                                          <p:spTgt spid="44"/>
                                        </p:tgtEl>
                                        <p:attrNameLst>
                                          <p:attrName>fillcolor</p:attrName>
                                        </p:attrNameLst>
                                      </p:cBhvr>
                                      <p:to>
                                        <a:srgbClr val="52B807"/>
                                      </p:to>
                                    </p:animClr>
                                    <p:set>
                                      <p:cBhvr>
                                        <p:cTn id="84" dur="250" fill="hold"/>
                                        <p:tgtEl>
                                          <p:spTgt spid="44"/>
                                        </p:tgtEl>
                                        <p:attrNameLst>
                                          <p:attrName>fill.type</p:attrName>
                                        </p:attrNameLst>
                                      </p:cBhvr>
                                      <p:to>
                                        <p:strVal val="solid"/>
                                      </p:to>
                                    </p:set>
                                    <p:set>
                                      <p:cBhvr>
                                        <p:cTn id="85" dur="250" fill="hold"/>
                                        <p:tgtEl>
                                          <p:spTgt spid="44"/>
                                        </p:tgtEl>
                                        <p:attrNameLst>
                                          <p:attrName>fill.on</p:attrName>
                                        </p:attrNameLst>
                                      </p:cBhvr>
                                      <p:to>
                                        <p:strVal val="true"/>
                                      </p:to>
                                    </p:set>
                                  </p:childTnLst>
                                </p:cTn>
                              </p:par>
                              <p:par>
                                <p:cTn id="86" presetID="23" presetClass="entr" presetSubtype="32" fill="hold" nodeType="withEffect">
                                  <p:stCondLst>
                                    <p:cond delay="1000"/>
                                  </p:stCondLst>
                                  <p:childTnLst>
                                    <p:set>
                                      <p:cBhvr>
                                        <p:cTn id="87" dur="1" fill="hold">
                                          <p:stCondLst>
                                            <p:cond delay="0"/>
                                          </p:stCondLst>
                                        </p:cTn>
                                        <p:tgtEl>
                                          <p:spTgt spid="53"/>
                                        </p:tgtEl>
                                        <p:attrNameLst>
                                          <p:attrName>style.visibility</p:attrName>
                                        </p:attrNameLst>
                                      </p:cBhvr>
                                      <p:to>
                                        <p:strVal val="visible"/>
                                      </p:to>
                                    </p:set>
                                    <p:anim calcmode="lin" valueType="num">
                                      <p:cBhvr>
                                        <p:cTn id="88" dur="250" fill="hold"/>
                                        <p:tgtEl>
                                          <p:spTgt spid="53"/>
                                        </p:tgtEl>
                                        <p:attrNameLst>
                                          <p:attrName>ppt_w</p:attrName>
                                        </p:attrNameLst>
                                      </p:cBhvr>
                                      <p:tavLst>
                                        <p:tav tm="0">
                                          <p:val>
                                            <p:strVal val="4*#ppt_w"/>
                                          </p:val>
                                        </p:tav>
                                        <p:tav tm="100000">
                                          <p:val>
                                            <p:strVal val="#ppt_w"/>
                                          </p:val>
                                        </p:tav>
                                      </p:tavLst>
                                    </p:anim>
                                    <p:anim calcmode="lin" valueType="num">
                                      <p:cBhvr>
                                        <p:cTn id="8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6"/>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矩形 5">
            <a:extLst>
              <a:ext uri="{FF2B5EF4-FFF2-40B4-BE49-F238E27FC236}">
                <a16:creationId xmlns="" xmlns:a16="http://schemas.microsoft.com/office/drawing/2014/main" id="{7BAE073C-93D7-4AA7-9BF2-0982165DCB18}"/>
              </a:ext>
            </a:extLst>
          </p:cNvPr>
          <p:cNvSpPr/>
          <p:nvPr/>
        </p:nvSpPr>
        <p:spPr>
          <a:xfrm>
            <a:off x="2103474" y="1499190"/>
            <a:ext cx="7985052" cy="3859619"/>
          </a:xfrm>
          <a:prstGeom prst="rect">
            <a:avLst/>
          </a:prstGeom>
          <a:solidFill>
            <a:srgbClr val="80BACA">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 xmlns:a16="http://schemas.microsoft.com/office/drawing/2014/main" id="{78622AF3-66DE-4C68-8D11-E42B49C680E7}"/>
              </a:ext>
            </a:extLst>
          </p:cNvPr>
          <p:cNvSpPr/>
          <p:nvPr/>
        </p:nvSpPr>
        <p:spPr>
          <a:xfrm>
            <a:off x="1837660" y="1164265"/>
            <a:ext cx="8516680" cy="4529470"/>
          </a:xfrm>
          <a:prstGeom prst="rect">
            <a:avLst/>
          </a:prstGeom>
          <a:noFill/>
          <a:ln w="889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 xmlns:a16="http://schemas.microsoft.com/office/drawing/2014/main" id="{71D3081E-BFCB-4936-BC4B-4DE0FD4C4C36}"/>
              </a:ext>
            </a:extLst>
          </p:cNvPr>
          <p:cNvSpPr/>
          <p:nvPr/>
        </p:nvSpPr>
        <p:spPr>
          <a:xfrm>
            <a:off x="2220863" y="1419269"/>
            <a:ext cx="7750274" cy="4247317"/>
          </a:xfrm>
          <a:prstGeom prst="rect">
            <a:avLst/>
          </a:prstGeom>
        </p:spPr>
        <p:txBody>
          <a:bodyPr wrap="square">
            <a:spAutoFit/>
          </a:bodyPr>
          <a:lstStyle/>
          <a:p>
            <a:r>
              <a:rPr lang="vi-VN" sz="2800" b="1" dirty="0">
                <a:solidFill>
                  <a:schemeClr val="tx1">
                    <a:lumMod val="95000"/>
                    <a:lumOff val="5000"/>
                  </a:schemeClr>
                </a:solidFill>
                <a:highlight>
                  <a:srgbClr val="FCC003"/>
                </a:highlight>
              </a:rPr>
              <a:t>Bài 2. Chi tiết nào về thiên nhiên (hoặc phong tục, con người) Hà Nội trong văn bản để lại ấn tượng đặc biệt đối với em, vì sao?</a:t>
            </a:r>
            <a:endParaRPr lang="en-US" sz="2800" dirty="0">
              <a:solidFill>
                <a:schemeClr val="tx1">
                  <a:lumMod val="95000"/>
                  <a:lumOff val="5000"/>
                </a:schemeClr>
              </a:solidFill>
              <a:highlight>
                <a:srgbClr val="FCC003"/>
              </a:highlight>
            </a:endParaRPr>
          </a:p>
          <a:p>
            <a:r>
              <a:rPr lang="vi-VN" sz="2800" b="1" dirty="0">
                <a:solidFill>
                  <a:schemeClr val="tx1">
                    <a:lumMod val="95000"/>
                    <a:lumOff val="5000"/>
                  </a:schemeClr>
                </a:solidFill>
                <a:highlight>
                  <a:srgbClr val="FCC003"/>
                </a:highlight>
              </a:rPr>
              <a:t>Câu 3. Viết đoạn văn (khoảng 5-7 câu) nêu cảm nhận về cảnh sắc và không khí mùa xuân ở quê hương em.</a:t>
            </a:r>
            <a:endParaRPr lang="en-US" sz="2800" b="1" dirty="0">
              <a:solidFill>
                <a:schemeClr val="tx1">
                  <a:lumMod val="95000"/>
                  <a:lumOff val="5000"/>
                </a:schemeClr>
              </a:solidFill>
              <a:highlight>
                <a:srgbClr val="FCC003"/>
              </a:highlight>
            </a:endParaRPr>
          </a:p>
          <a:p>
            <a:r>
              <a:rPr lang="vi-VN" sz="2800" b="1" dirty="0">
                <a:solidFill>
                  <a:schemeClr val="tx1">
                    <a:lumMod val="95000"/>
                    <a:lumOff val="5000"/>
                  </a:schemeClr>
                </a:solidFill>
                <a:highlight>
                  <a:srgbClr val="FCC003"/>
                </a:highlight>
              </a:rPr>
              <a:t>Bài 4. Sưu tầm những câu thơ, bài văn viết về mùa xuân (khuyến khích làm thành video hoặc bộ sưu tập hình ảnh về mùa xuân).</a:t>
            </a:r>
            <a:endParaRPr lang="en-US" sz="2800" dirty="0">
              <a:solidFill>
                <a:schemeClr val="tx1">
                  <a:lumMod val="95000"/>
                  <a:lumOff val="5000"/>
                </a:schemeClr>
              </a:solidFill>
              <a:highlight>
                <a:srgbClr val="FCC003"/>
              </a:highlight>
            </a:endParaRPr>
          </a:p>
          <a:p>
            <a:endParaRPr lang="en-US" dirty="0"/>
          </a:p>
        </p:txBody>
      </p:sp>
    </p:spTree>
    <p:extLst>
      <p:ext uri="{BB962C8B-B14F-4D97-AF65-F5344CB8AC3E}">
        <p14:creationId xmlns:p14="http://schemas.microsoft.com/office/powerpoint/2010/main" val="421789644"/>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Effect transition="in" filter="fade">
                                      <p:cBhvr>
                                        <p:cTn id="9" dur="1000"/>
                                        <p:tgtEl>
                                          <p:spTgt spid="7"/>
                                        </p:tgtEl>
                                      </p:cBhvr>
                                    </p:animEffect>
                                  </p:childTnLst>
                                </p:cTn>
                              </p:par>
                              <p:par>
                                <p:cTn id="10" presetID="42" presetClass="entr" presetSubtype="0" fill="hold" grpId="0" nodeType="withEffect">
                                  <p:stCondLst>
                                    <p:cond delay="75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75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80BACA"/>
        </a:solidFill>
        <a:effectLst/>
      </p:bgPr>
    </p:bg>
    <p:spTree>
      <p:nvGrpSpPr>
        <p:cNvPr id="1" name=""/>
        <p:cNvGrpSpPr/>
        <p:nvPr/>
      </p:nvGrpSpPr>
      <p:grpSpPr>
        <a:xfrm>
          <a:off x="0" y="0"/>
          <a:ext cx="0" cy="0"/>
          <a:chOff x="0" y="0"/>
          <a:chExt cx="0" cy="0"/>
        </a:xfrm>
      </p:grpSpPr>
      <p:sp>
        <p:nvSpPr>
          <p:cNvPr id="2" name="矩形 1">
            <a:extLst>
              <a:ext uri="{FF2B5EF4-FFF2-40B4-BE49-F238E27FC236}">
                <a16:creationId xmlns="" xmlns:a16="http://schemas.microsoft.com/office/drawing/2014/main" id="{898009BA-65C7-45E9-89B7-6F2A7705FF88}"/>
              </a:ext>
            </a:extLst>
          </p:cNvPr>
          <p:cNvSpPr/>
          <p:nvPr/>
        </p:nvSpPr>
        <p:spPr>
          <a:xfrm>
            <a:off x="450112" y="446568"/>
            <a:ext cx="11291777" cy="5964865"/>
          </a:xfrm>
          <a:prstGeom prst="rect">
            <a:avLst/>
          </a:prstGeom>
          <a:noFill/>
          <a:ln w="1270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pic>
        <p:nvPicPr>
          <p:cNvPr id="4" name="图片 3">
            <a:extLst>
              <a:ext uri="{FF2B5EF4-FFF2-40B4-BE49-F238E27FC236}">
                <a16:creationId xmlns="" xmlns:a16="http://schemas.microsoft.com/office/drawing/2014/main" id="{BE0A6694-4C63-4351-8532-C4BFCB8DC4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5976" y="-233811"/>
            <a:ext cx="5356077" cy="3414499"/>
          </a:xfrm>
          <a:prstGeom prst="rect">
            <a:avLst/>
          </a:prstGeom>
        </p:spPr>
      </p:pic>
      <p:pic>
        <p:nvPicPr>
          <p:cNvPr id="5" name="图片 4">
            <a:extLst>
              <a:ext uri="{FF2B5EF4-FFF2-40B4-BE49-F238E27FC236}">
                <a16:creationId xmlns="" xmlns:a16="http://schemas.microsoft.com/office/drawing/2014/main" id="{E947BDB6-0A3C-4672-8C35-B1DC509C27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flipV="1">
            <a:off x="8422779" y="4380614"/>
            <a:ext cx="3863350" cy="2462886"/>
          </a:xfrm>
          <a:prstGeom prst="rect">
            <a:avLst/>
          </a:prstGeom>
        </p:spPr>
      </p:pic>
      <p:sp>
        <p:nvSpPr>
          <p:cNvPr id="7" name="文本框 6">
            <a:extLst>
              <a:ext uri="{FF2B5EF4-FFF2-40B4-BE49-F238E27FC236}">
                <a16:creationId xmlns="" xmlns:a16="http://schemas.microsoft.com/office/drawing/2014/main" id="{07E4F0EC-AD1E-44F2-968D-5559FF56F5D1}"/>
              </a:ext>
            </a:extLst>
          </p:cNvPr>
          <p:cNvSpPr txBox="1"/>
          <p:nvPr/>
        </p:nvSpPr>
        <p:spPr>
          <a:xfrm>
            <a:off x="1138735" y="2644170"/>
            <a:ext cx="9525142" cy="1569660"/>
          </a:xfrm>
          <a:prstGeom prst="rect">
            <a:avLst/>
          </a:prstGeom>
          <a:noFill/>
        </p:spPr>
        <p:txBody>
          <a:bodyPr wrap="square" rtlCol="0" anchor="ctr">
            <a:spAutoFit/>
          </a:bodyPr>
          <a:lstStyle/>
          <a:p>
            <a:pPr lvl="0">
              <a:defRPr/>
            </a:pPr>
            <a:r>
              <a:rPr lang="en-US" altLang="zh-CN" sz="9600" spc="300" dirty="0">
                <a:solidFill>
                  <a:prstClr val="white"/>
                </a:solidFill>
                <a:latin typeface="#9Slide03 AmpleSoft Bold" panose="02000000000000000000" pitchFamily="2" charset="0"/>
                <a:ea typeface="Microsoft YaHei UI" panose="020B0503020204020204" pitchFamily="34" charset="-122"/>
              </a:rPr>
              <a:t>IV. TỔNG KẾT</a:t>
            </a:r>
            <a:endParaRPr kumimoji="0" lang="zh-CN" altLang="en-US" sz="9600" b="0" i="0" u="none" strike="noStrike" kern="1200" cap="none" spc="300" normalizeH="0" baseline="0" noProof="0" dirty="0">
              <a:ln>
                <a:noFill/>
              </a:ln>
              <a:solidFill>
                <a:prstClr val="white"/>
              </a:solidFill>
              <a:effectLst/>
              <a:uLnTx/>
              <a:uFillTx/>
              <a:latin typeface="#9Slide03 AmpleSoft Bold" panose="02000000000000000000" pitchFamily="2" charset="0"/>
              <a:ea typeface="Microsoft YaHei UI" panose="020B0503020204020204" pitchFamily="34" charset="-122"/>
              <a:cs typeface="+mn-cs"/>
            </a:endParaRPr>
          </a:p>
        </p:txBody>
      </p:sp>
      <p:pic>
        <p:nvPicPr>
          <p:cNvPr id="3" name="Picture 2">
            <a:extLst>
              <a:ext uri="{FF2B5EF4-FFF2-40B4-BE49-F238E27FC236}">
                <a16:creationId xmlns="" xmlns:a16="http://schemas.microsoft.com/office/drawing/2014/main" id="{161A3C7F-E75A-F490-BC93-42CCD1A52C55}"/>
              </a:ext>
            </a:extLst>
          </p:cNvPr>
          <p:cNvPicPr>
            <a:picLocks noChangeAspect="1"/>
          </p:cNvPicPr>
          <p:nvPr/>
        </p:nvPicPr>
        <p:blipFill>
          <a:blip r:embed="rId3"/>
          <a:stretch>
            <a:fillRect/>
          </a:stretch>
        </p:blipFill>
        <p:spPr>
          <a:xfrm>
            <a:off x="8422779" y="-558507"/>
            <a:ext cx="5029636" cy="5864860"/>
          </a:xfrm>
          <a:prstGeom prst="rect">
            <a:avLst/>
          </a:prstGeom>
        </p:spPr>
      </p:pic>
    </p:spTree>
    <p:extLst>
      <p:ext uri="{BB962C8B-B14F-4D97-AF65-F5344CB8AC3E}">
        <p14:creationId xmlns:p14="http://schemas.microsoft.com/office/powerpoint/2010/main" val="3380700458"/>
      </p:ext>
    </p:extLst>
  </p:cSld>
  <p:clrMapOvr>
    <a:masterClrMapping/>
  </p:clrMapOvr>
  <p:transition spd="slow" advClick="0"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 xmlns:a16="http://schemas.microsoft.com/office/drawing/2014/main" id="{70A62510-94B0-4628-8324-26CCA5BAFA8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7288" b="26201"/>
          <a:stretch/>
        </p:blipFill>
        <p:spPr>
          <a:xfrm>
            <a:off x="3444948" y="691110"/>
            <a:ext cx="8747051" cy="2719516"/>
          </a:xfrm>
          <a:prstGeom prst="rect">
            <a:avLst/>
          </a:prstGeom>
        </p:spPr>
      </p:pic>
      <p:sp>
        <p:nvSpPr>
          <p:cNvPr id="4" name="矩形 3">
            <a:extLst>
              <a:ext uri="{FF2B5EF4-FFF2-40B4-BE49-F238E27FC236}">
                <a16:creationId xmlns="" xmlns:a16="http://schemas.microsoft.com/office/drawing/2014/main" id="{F1B8496B-5F80-473B-B6B2-9137A0D9121D}"/>
              </a:ext>
            </a:extLst>
          </p:cNvPr>
          <p:cNvSpPr/>
          <p:nvPr/>
        </p:nvSpPr>
        <p:spPr>
          <a:xfrm>
            <a:off x="2694021" y="691110"/>
            <a:ext cx="223285" cy="2719516"/>
          </a:xfrm>
          <a:prstGeom prst="rect">
            <a:avLst/>
          </a:prstGeom>
          <a:solidFill>
            <a:srgbClr val="80B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a:extLst>
              <a:ext uri="{FF2B5EF4-FFF2-40B4-BE49-F238E27FC236}">
                <a16:creationId xmlns="" xmlns:a16="http://schemas.microsoft.com/office/drawing/2014/main" id="{995B7EB4-4F41-4F32-B60D-645990EEEFFE}"/>
              </a:ext>
            </a:extLst>
          </p:cNvPr>
          <p:cNvSpPr/>
          <p:nvPr/>
        </p:nvSpPr>
        <p:spPr>
          <a:xfrm>
            <a:off x="3062176" y="691110"/>
            <a:ext cx="223285" cy="2719516"/>
          </a:xfrm>
          <a:prstGeom prst="rect">
            <a:avLst/>
          </a:prstGeom>
          <a:solidFill>
            <a:srgbClr val="80B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 xmlns:a16="http://schemas.microsoft.com/office/drawing/2014/main" id="{3C1A5BE4-3842-47B6-8B75-6972F06867AD}"/>
              </a:ext>
            </a:extLst>
          </p:cNvPr>
          <p:cNvSpPr/>
          <p:nvPr/>
        </p:nvSpPr>
        <p:spPr>
          <a:xfrm>
            <a:off x="2325867" y="691110"/>
            <a:ext cx="223285" cy="2719516"/>
          </a:xfrm>
          <a:prstGeom prst="rect">
            <a:avLst/>
          </a:prstGeom>
          <a:solidFill>
            <a:srgbClr val="80B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 xmlns:a16="http://schemas.microsoft.com/office/drawing/2014/main" id="{05A9AA99-C78B-473C-B385-B07444A0BC2A}"/>
              </a:ext>
            </a:extLst>
          </p:cNvPr>
          <p:cNvSpPr/>
          <p:nvPr/>
        </p:nvSpPr>
        <p:spPr>
          <a:xfrm>
            <a:off x="1957713" y="691110"/>
            <a:ext cx="223285" cy="2719516"/>
          </a:xfrm>
          <a:prstGeom prst="rect">
            <a:avLst/>
          </a:prstGeom>
          <a:solidFill>
            <a:srgbClr val="80B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 xmlns:a16="http://schemas.microsoft.com/office/drawing/2014/main" id="{48DF5A3A-09A1-4A8E-B784-EF9DBA8D2631}"/>
              </a:ext>
            </a:extLst>
          </p:cNvPr>
          <p:cNvSpPr/>
          <p:nvPr/>
        </p:nvSpPr>
        <p:spPr>
          <a:xfrm>
            <a:off x="1589559" y="691110"/>
            <a:ext cx="223285" cy="2719516"/>
          </a:xfrm>
          <a:prstGeom prst="rect">
            <a:avLst/>
          </a:prstGeom>
          <a:solidFill>
            <a:srgbClr val="80B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 xmlns:a16="http://schemas.microsoft.com/office/drawing/2014/main" id="{A104D6B0-AB6C-44D4-BBB1-1F5EC267EB0C}"/>
              </a:ext>
            </a:extLst>
          </p:cNvPr>
          <p:cNvSpPr/>
          <p:nvPr/>
        </p:nvSpPr>
        <p:spPr>
          <a:xfrm>
            <a:off x="6192552" y="3548448"/>
            <a:ext cx="5851402" cy="3416320"/>
          </a:xfrm>
          <a:prstGeom prst="rect">
            <a:avLst/>
          </a:prstGeom>
        </p:spPr>
        <p:txBody>
          <a:bodyPr vert="horz" wrap="square">
            <a:spAutoFit/>
          </a:bodyPr>
          <a:lstStyle/>
          <a:p>
            <a:pPr algn="just"/>
            <a:r>
              <a:rPr lang="vi-VN" sz="2400" dirty="0"/>
              <a:t>- Ðề tài: Mùa xuân ở miền Bắc.</a:t>
            </a:r>
            <a:endParaRPr lang="en-US" sz="2400" dirty="0"/>
          </a:p>
          <a:p>
            <a:pPr algn="just"/>
            <a:r>
              <a:rPr lang="vi-VN" sz="2400" dirty="0"/>
              <a:t>- Nội dung: Vẻ đẹp của thiên nhiên, con người, cuộc sống, phong tục... miền Bắc khi xuân đến qua tình yêu, nỗi nhớ của tác giả.</a:t>
            </a:r>
            <a:endParaRPr lang="en-US" sz="2400" dirty="0"/>
          </a:p>
          <a:p>
            <a:pPr algn="just"/>
            <a:r>
              <a:rPr lang="vi-VN" sz="2400" dirty="0"/>
              <a:t>=&gt; Triết lí nhân sinh: Triết lí về tình yêu quê hương (Tình yêu quê hương là chất keo gắn kết con người với mảnh đất mình được sinh ra).</a:t>
            </a:r>
            <a:endParaRPr lang="en-US" sz="2400" dirty="0"/>
          </a:p>
        </p:txBody>
      </p:sp>
      <p:pic>
        <p:nvPicPr>
          <p:cNvPr id="13" name="图片 12">
            <a:extLst>
              <a:ext uri="{FF2B5EF4-FFF2-40B4-BE49-F238E27FC236}">
                <a16:creationId xmlns="" xmlns:a16="http://schemas.microsoft.com/office/drawing/2014/main" id="{D6649E13-6207-4469-B4C8-A72CDC485B0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0485" t="66356"/>
          <a:stretch/>
        </p:blipFill>
        <p:spPr>
          <a:xfrm>
            <a:off x="0" y="4144363"/>
            <a:ext cx="6019811" cy="1947492"/>
          </a:xfrm>
          <a:prstGeom prst="rect">
            <a:avLst/>
          </a:prstGeom>
        </p:spPr>
      </p:pic>
    </p:spTree>
    <p:extLst>
      <p:ext uri="{BB962C8B-B14F-4D97-AF65-F5344CB8AC3E}">
        <p14:creationId xmlns:p14="http://schemas.microsoft.com/office/powerpoint/2010/main" val="2844352427"/>
      </p:ext>
    </p:extLst>
  </p:cSld>
  <p:clrMapOvr>
    <a:masterClrMapping/>
  </p:clrMapOvr>
  <p:transition spd="slow" advClick="0" advTm="3000">
    <p:push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0-#ppt_w/2"/>
                                          </p:val>
                                        </p:tav>
                                        <p:tav tm="100000">
                                          <p:val>
                                            <p:strVal val="#ppt_x"/>
                                          </p:val>
                                        </p:tav>
                                      </p:tavLst>
                                    </p:anim>
                                    <p:anim calcmode="lin" valueType="num">
                                      <p:cBhvr additive="base">
                                        <p:cTn id="8" dur="1000" fill="hold"/>
                                        <p:tgtEl>
                                          <p:spTgt spid="13"/>
                                        </p:tgtEl>
                                        <p:attrNameLst>
                                          <p:attrName>ppt_y</p:attrName>
                                        </p:attrNameLst>
                                      </p:cBhvr>
                                      <p:tavLst>
                                        <p:tav tm="0">
                                          <p:val>
                                            <p:strVal val="#ppt_y"/>
                                          </p:val>
                                        </p:tav>
                                        <p:tav tm="100000">
                                          <p:val>
                                            <p:strVal val="#ppt_y"/>
                                          </p:val>
                                        </p:tav>
                                      </p:tavLst>
                                    </p:anim>
                                  </p:childTnLst>
                                </p:cTn>
                              </p:par>
                              <p:par>
                                <p:cTn id="9" presetID="22" presetClass="entr" presetSubtype="2" fill="hold" grpId="0" nodeType="withEffect">
                                  <p:stCondLst>
                                    <p:cond delay="750"/>
                                  </p:stCondLst>
                                  <p:childTnLst>
                                    <p:set>
                                      <p:cBhvr>
                                        <p:cTn id="10" dur="1" fill="hold">
                                          <p:stCondLst>
                                            <p:cond delay="0"/>
                                          </p:stCondLst>
                                        </p:cTn>
                                        <p:tgtEl>
                                          <p:spTgt spid="11"/>
                                        </p:tgtEl>
                                        <p:attrNameLst>
                                          <p:attrName>style.visibility</p:attrName>
                                        </p:attrNameLst>
                                      </p:cBhvr>
                                      <p:to>
                                        <p:strVal val="visible"/>
                                      </p:to>
                                    </p:set>
                                    <p:animEffect transition="in" filter="wipe(right)">
                                      <p:cBhvr>
                                        <p:cTn id="11"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 xmlns:a16="http://schemas.microsoft.com/office/drawing/2014/main" id="{70A62510-94B0-4628-8324-26CCA5BAFA8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7288" b="26201"/>
          <a:stretch/>
        </p:blipFill>
        <p:spPr>
          <a:xfrm>
            <a:off x="3444948" y="691110"/>
            <a:ext cx="8747051" cy="2719516"/>
          </a:xfrm>
          <a:prstGeom prst="rect">
            <a:avLst/>
          </a:prstGeom>
        </p:spPr>
      </p:pic>
      <p:sp>
        <p:nvSpPr>
          <p:cNvPr id="4" name="矩形 3">
            <a:extLst>
              <a:ext uri="{FF2B5EF4-FFF2-40B4-BE49-F238E27FC236}">
                <a16:creationId xmlns="" xmlns:a16="http://schemas.microsoft.com/office/drawing/2014/main" id="{F1B8496B-5F80-473B-B6B2-9137A0D9121D}"/>
              </a:ext>
            </a:extLst>
          </p:cNvPr>
          <p:cNvSpPr/>
          <p:nvPr/>
        </p:nvSpPr>
        <p:spPr>
          <a:xfrm>
            <a:off x="2694021" y="691110"/>
            <a:ext cx="223285" cy="2719516"/>
          </a:xfrm>
          <a:prstGeom prst="rect">
            <a:avLst/>
          </a:prstGeom>
          <a:solidFill>
            <a:srgbClr val="80B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5" name="矩形 4">
            <a:extLst>
              <a:ext uri="{FF2B5EF4-FFF2-40B4-BE49-F238E27FC236}">
                <a16:creationId xmlns="" xmlns:a16="http://schemas.microsoft.com/office/drawing/2014/main" id="{995B7EB4-4F41-4F32-B60D-645990EEEFFE}"/>
              </a:ext>
            </a:extLst>
          </p:cNvPr>
          <p:cNvSpPr/>
          <p:nvPr/>
        </p:nvSpPr>
        <p:spPr>
          <a:xfrm>
            <a:off x="3062176" y="691110"/>
            <a:ext cx="223285" cy="2719516"/>
          </a:xfrm>
          <a:prstGeom prst="rect">
            <a:avLst/>
          </a:prstGeom>
          <a:solidFill>
            <a:srgbClr val="80B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 name="矩形 5">
            <a:extLst>
              <a:ext uri="{FF2B5EF4-FFF2-40B4-BE49-F238E27FC236}">
                <a16:creationId xmlns="" xmlns:a16="http://schemas.microsoft.com/office/drawing/2014/main" id="{3C1A5BE4-3842-47B6-8B75-6972F06867AD}"/>
              </a:ext>
            </a:extLst>
          </p:cNvPr>
          <p:cNvSpPr/>
          <p:nvPr/>
        </p:nvSpPr>
        <p:spPr>
          <a:xfrm>
            <a:off x="2325867" y="691110"/>
            <a:ext cx="223285" cy="2719516"/>
          </a:xfrm>
          <a:prstGeom prst="rect">
            <a:avLst/>
          </a:prstGeom>
          <a:solidFill>
            <a:srgbClr val="80B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7" name="矩形 6">
            <a:extLst>
              <a:ext uri="{FF2B5EF4-FFF2-40B4-BE49-F238E27FC236}">
                <a16:creationId xmlns="" xmlns:a16="http://schemas.microsoft.com/office/drawing/2014/main" id="{05A9AA99-C78B-473C-B385-B07444A0BC2A}"/>
              </a:ext>
            </a:extLst>
          </p:cNvPr>
          <p:cNvSpPr/>
          <p:nvPr/>
        </p:nvSpPr>
        <p:spPr>
          <a:xfrm>
            <a:off x="1957713" y="691110"/>
            <a:ext cx="223285" cy="2719516"/>
          </a:xfrm>
          <a:prstGeom prst="rect">
            <a:avLst/>
          </a:prstGeom>
          <a:solidFill>
            <a:srgbClr val="80B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8" name="矩形 7">
            <a:extLst>
              <a:ext uri="{FF2B5EF4-FFF2-40B4-BE49-F238E27FC236}">
                <a16:creationId xmlns="" xmlns:a16="http://schemas.microsoft.com/office/drawing/2014/main" id="{48DF5A3A-09A1-4A8E-B784-EF9DBA8D2631}"/>
              </a:ext>
            </a:extLst>
          </p:cNvPr>
          <p:cNvSpPr/>
          <p:nvPr/>
        </p:nvSpPr>
        <p:spPr>
          <a:xfrm>
            <a:off x="1589559" y="691110"/>
            <a:ext cx="223285" cy="2719516"/>
          </a:xfrm>
          <a:prstGeom prst="rect">
            <a:avLst/>
          </a:prstGeom>
          <a:solidFill>
            <a:srgbClr val="80B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1" name="矩形 10">
            <a:extLst>
              <a:ext uri="{FF2B5EF4-FFF2-40B4-BE49-F238E27FC236}">
                <a16:creationId xmlns="" xmlns:a16="http://schemas.microsoft.com/office/drawing/2014/main" id="{A104D6B0-AB6C-44D4-BBB1-1F5EC267EB0C}"/>
              </a:ext>
            </a:extLst>
          </p:cNvPr>
          <p:cNvSpPr/>
          <p:nvPr/>
        </p:nvSpPr>
        <p:spPr>
          <a:xfrm>
            <a:off x="6192552" y="3548448"/>
            <a:ext cx="5851402" cy="2308324"/>
          </a:xfrm>
          <a:prstGeom prst="rect">
            <a:avLst/>
          </a:prstGeom>
        </p:spPr>
        <p:txBody>
          <a:bodyPr vert="horz" wrap="square">
            <a:spAutoFit/>
          </a:bodyPr>
          <a:lstStyle/>
          <a:p>
            <a:r>
              <a:rPr lang="vi-VN" sz="2400" dirty="0"/>
              <a:t>- Nghệ thuật: Ngòi bút tài hoa, lãng mạn; kết cấu VB rất linh hoạt, tự do nhưng vẫn đảm bảo lô gích bởi mạch cảm xúc chủ đạo (cái tôi mê luyến mùa xuân); ngôn ngữ giàu chất thơ và hình ảnh; phát huy tối đa hiệu quả của các biện pháp tu từ...</a:t>
            </a:r>
            <a:endParaRPr lang="en-US" sz="2400" dirty="0"/>
          </a:p>
        </p:txBody>
      </p:sp>
      <p:pic>
        <p:nvPicPr>
          <p:cNvPr id="13" name="图片 12">
            <a:extLst>
              <a:ext uri="{FF2B5EF4-FFF2-40B4-BE49-F238E27FC236}">
                <a16:creationId xmlns="" xmlns:a16="http://schemas.microsoft.com/office/drawing/2014/main" id="{D6649E13-6207-4469-B4C8-A72CDC485B0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0485" t="66356"/>
          <a:stretch/>
        </p:blipFill>
        <p:spPr>
          <a:xfrm>
            <a:off x="0" y="4144363"/>
            <a:ext cx="6019811" cy="1947492"/>
          </a:xfrm>
          <a:prstGeom prst="rect">
            <a:avLst/>
          </a:prstGeom>
        </p:spPr>
      </p:pic>
    </p:spTree>
    <p:extLst>
      <p:ext uri="{BB962C8B-B14F-4D97-AF65-F5344CB8AC3E}">
        <p14:creationId xmlns:p14="http://schemas.microsoft.com/office/powerpoint/2010/main" val="367650332"/>
      </p:ext>
    </p:extLst>
  </p:cSld>
  <p:clrMapOvr>
    <a:masterClrMapping/>
  </p:clrMapOvr>
  <p:transition spd="slow" advClick="0" advTm="3000">
    <p:push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0-#ppt_w/2"/>
                                          </p:val>
                                        </p:tav>
                                        <p:tav tm="100000">
                                          <p:val>
                                            <p:strVal val="#ppt_x"/>
                                          </p:val>
                                        </p:tav>
                                      </p:tavLst>
                                    </p:anim>
                                    <p:anim calcmode="lin" valueType="num">
                                      <p:cBhvr additive="base">
                                        <p:cTn id="8" dur="1000" fill="hold"/>
                                        <p:tgtEl>
                                          <p:spTgt spid="13"/>
                                        </p:tgtEl>
                                        <p:attrNameLst>
                                          <p:attrName>ppt_y</p:attrName>
                                        </p:attrNameLst>
                                      </p:cBhvr>
                                      <p:tavLst>
                                        <p:tav tm="0">
                                          <p:val>
                                            <p:strVal val="#ppt_y"/>
                                          </p:val>
                                        </p:tav>
                                        <p:tav tm="100000">
                                          <p:val>
                                            <p:strVal val="#ppt_y"/>
                                          </p:val>
                                        </p:tav>
                                      </p:tavLst>
                                    </p:anim>
                                  </p:childTnLst>
                                </p:cTn>
                              </p:par>
                              <p:par>
                                <p:cTn id="9" presetID="22" presetClass="entr" presetSubtype="2" fill="hold" grpId="0" nodeType="withEffect">
                                  <p:stCondLst>
                                    <p:cond delay="750"/>
                                  </p:stCondLst>
                                  <p:childTnLst>
                                    <p:set>
                                      <p:cBhvr>
                                        <p:cTn id="10" dur="1" fill="hold">
                                          <p:stCondLst>
                                            <p:cond delay="0"/>
                                          </p:stCondLst>
                                        </p:cTn>
                                        <p:tgtEl>
                                          <p:spTgt spid="11"/>
                                        </p:tgtEl>
                                        <p:attrNameLst>
                                          <p:attrName>style.visibility</p:attrName>
                                        </p:attrNameLst>
                                      </p:cBhvr>
                                      <p:to>
                                        <p:strVal val="visible"/>
                                      </p:to>
                                    </p:set>
                                    <p:animEffect transition="in" filter="wipe(right)">
                                      <p:cBhvr>
                                        <p:cTn id="11"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80BACA"/>
        </a:solidFill>
        <a:effectLst/>
      </p:bgPr>
    </p:bg>
    <p:spTree>
      <p:nvGrpSpPr>
        <p:cNvPr id="1" name=""/>
        <p:cNvGrpSpPr/>
        <p:nvPr/>
      </p:nvGrpSpPr>
      <p:grpSpPr>
        <a:xfrm>
          <a:off x="0" y="0"/>
          <a:ext cx="0" cy="0"/>
          <a:chOff x="0" y="0"/>
          <a:chExt cx="0" cy="0"/>
        </a:xfrm>
      </p:grpSpPr>
      <p:sp>
        <p:nvSpPr>
          <p:cNvPr id="2" name="矩形 1">
            <a:extLst>
              <a:ext uri="{FF2B5EF4-FFF2-40B4-BE49-F238E27FC236}">
                <a16:creationId xmlns="" xmlns:a16="http://schemas.microsoft.com/office/drawing/2014/main" id="{898009BA-65C7-45E9-89B7-6F2A7705FF88}"/>
              </a:ext>
            </a:extLst>
          </p:cNvPr>
          <p:cNvSpPr/>
          <p:nvPr/>
        </p:nvSpPr>
        <p:spPr>
          <a:xfrm>
            <a:off x="450112" y="446568"/>
            <a:ext cx="11291777" cy="5964865"/>
          </a:xfrm>
          <a:prstGeom prst="rect">
            <a:avLst/>
          </a:prstGeom>
          <a:noFill/>
          <a:ln w="1270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a:extLst>
              <a:ext uri="{FF2B5EF4-FFF2-40B4-BE49-F238E27FC236}">
                <a16:creationId xmlns="" xmlns:a16="http://schemas.microsoft.com/office/drawing/2014/main" id="{BE0A6694-4C63-4351-8532-C4BFCB8DC4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501"/>
            <a:ext cx="5356077" cy="3414499"/>
          </a:xfrm>
          <a:prstGeom prst="rect">
            <a:avLst/>
          </a:prstGeom>
        </p:spPr>
      </p:pic>
      <p:pic>
        <p:nvPicPr>
          <p:cNvPr id="5" name="图片 4">
            <a:extLst>
              <a:ext uri="{FF2B5EF4-FFF2-40B4-BE49-F238E27FC236}">
                <a16:creationId xmlns="" xmlns:a16="http://schemas.microsoft.com/office/drawing/2014/main" id="{E947BDB6-0A3C-4672-8C35-B1DC509C27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flipV="1">
            <a:off x="8328650" y="4380614"/>
            <a:ext cx="3863350" cy="2462886"/>
          </a:xfrm>
          <a:prstGeom prst="rect">
            <a:avLst/>
          </a:prstGeom>
        </p:spPr>
      </p:pic>
      <p:sp>
        <p:nvSpPr>
          <p:cNvPr id="7" name="文本框 6">
            <a:extLst>
              <a:ext uri="{FF2B5EF4-FFF2-40B4-BE49-F238E27FC236}">
                <a16:creationId xmlns="" xmlns:a16="http://schemas.microsoft.com/office/drawing/2014/main" id="{07E4F0EC-AD1E-44F2-968D-5559FF56F5D1}"/>
              </a:ext>
            </a:extLst>
          </p:cNvPr>
          <p:cNvSpPr txBox="1"/>
          <p:nvPr/>
        </p:nvSpPr>
        <p:spPr>
          <a:xfrm>
            <a:off x="2537139" y="2644170"/>
            <a:ext cx="7723186" cy="1569660"/>
          </a:xfrm>
          <a:prstGeom prst="rect">
            <a:avLst/>
          </a:prstGeom>
          <a:noFill/>
        </p:spPr>
        <p:txBody>
          <a:bodyPr wrap="square" rtlCol="0" anchor="ctr">
            <a:spAutoFit/>
          </a:bodyPr>
          <a:lstStyle/>
          <a:p>
            <a:r>
              <a:rPr lang="en-US" altLang="zh-CN" sz="9600" spc="300" dirty="0">
                <a:solidFill>
                  <a:schemeClr val="bg1"/>
                </a:solidFill>
                <a:latin typeface="#9Slide03 AmpleSoft Bold" panose="02000000000000000000" pitchFamily="2" charset="0"/>
                <a:ea typeface="Microsoft YaHei UI" panose="020B0503020204020204" pitchFamily="34" charset="-122"/>
              </a:rPr>
              <a:t>KHỞI ĐỘNG</a:t>
            </a:r>
            <a:endParaRPr lang="zh-CN" altLang="en-US" sz="9600" spc="300" dirty="0">
              <a:solidFill>
                <a:schemeClr val="bg1"/>
              </a:solidFill>
              <a:latin typeface="#9Slide03 AmpleSoft Bold" panose="02000000000000000000" pitchFamily="2" charset="0"/>
              <a:ea typeface="Microsoft YaHei UI" panose="020B0503020204020204" pitchFamily="34" charset="-122"/>
            </a:endParaRPr>
          </a:p>
        </p:txBody>
      </p:sp>
    </p:spTree>
    <p:extLst>
      <p:ext uri="{BB962C8B-B14F-4D97-AF65-F5344CB8AC3E}">
        <p14:creationId xmlns:p14="http://schemas.microsoft.com/office/powerpoint/2010/main" val="1322965056"/>
      </p:ext>
    </p:extLst>
  </p:cSld>
  <p:clrMapOvr>
    <a:masterClrMapping/>
  </p:clrMapOvr>
  <p:transition spd="slow" advClick="0"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5" name="矩形 4">
            <a:extLst>
              <a:ext uri="{FF2B5EF4-FFF2-40B4-BE49-F238E27FC236}">
                <a16:creationId xmlns="" xmlns:a16="http://schemas.microsoft.com/office/drawing/2014/main" id="{DF6568B1-6F8A-4BE1-9900-E767149B5D02}"/>
              </a:ext>
            </a:extLst>
          </p:cNvPr>
          <p:cNvSpPr/>
          <p:nvPr/>
        </p:nvSpPr>
        <p:spPr>
          <a:xfrm>
            <a:off x="3783472" y="402472"/>
            <a:ext cx="7150139" cy="4132606"/>
          </a:xfrm>
          <a:prstGeom prst="rect">
            <a:avLst/>
          </a:prstGeom>
        </p:spPr>
        <p:txBody>
          <a:bodyPr wrap="square">
            <a:spAutoFit/>
          </a:bodyPr>
          <a:lstStyle/>
          <a:p>
            <a:pPr algn="just">
              <a:lnSpc>
                <a:spcPct val="150000"/>
              </a:lnSpc>
            </a:pPr>
            <a:r>
              <a:rPr lang="en-US" altLang="zh-CN" sz="2600" b="1" dirty="0">
                <a:latin typeface="Cambria" panose="02040503050406030204" pitchFamily="18" charset="0"/>
                <a:ea typeface="Cambria" panose="02040503050406030204" pitchFamily="18" charset="0"/>
              </a:rPr>
              <a:t>      </a:t>
            </a:r>
            <a:r>
              <a:rPr lang="en-US" altLang="zh-CN" sz="2600" b="1" dirty="0" err="1">
                <a:latin typeface="Cambria" panose="02040503050406030204" pitchFamily="18" charset="0"/>
                <a:ea typeface="Cambria" panose="02040503050406030204" pitchFamily="18" charset="0"/>
              </a:rPr>
              <a:t>Lắng</a:t>
            </a:r>
            <a:r>
              <a:rPr lang="en-US" altLang="zh-CN" sz="2600" b="1" dirty="0">
                <a:latin typeface="Cambria" panose="02040503050406030204" pitchFamily="18" charset="0"/>
                <a:ea typeface="Cambria" panose="02040503050406030204" pitchFamily="18" charset="0"/>
              </a:rPr>
              <a:t> </a:t>
            </a:r>
            <a:r>
              <a:rPr lang="en-US" altLang="zh-CN" sz="2600" b="1" dirty="0" err="1">
                <a:latin typeface="Cambria" panose="02040503050406030204" pitchFamily="18" charset="0"/>
                <a:ea typeface="Cambria" panose="02040503050406030204" pitchFamily="18" charset="0"/>
              </a:rPr>
              <a:t>nghe</a:t>
            </a:r>
            <a:r>
              <a:rPr lang="en-US" altLang="zh-CN" sz="2600" b="1" dirty="0">
                <a:latin typeface="Cambria" panose="02040503050406030204" pitchFamily="18" charset="0"/>
                <a:ea typeface="Cambria" panose="02040503050406030204" pitchFamily="18" charset="0"/>
              </a:rPr>
              <a:t> vi deo </a:t>
            </a:r>
            <a:r>
              <a:rPr lang="en-US" altLang="zh-CN" sz="2600" b="1" dirty="0" err="1">
                <a:latin typeface="Cambria" panose="02040503050406030204" pitchFamily="18" charset="0"/>
                <a:ea typeface="Cambria" panose="02040503050406030204" pitchFamily="18" charset="0"/>
              </a:rPr>
              <a:t>và</a:t>
            </a:r>
            <a:r>
              <a:rPr lang="en-US" altLang="zh-CN" sz="2600" b="1" dirty="0">
                <a:latin typeface="Cambria" panose="02040503050406030204" pitchFamily="18" charset="0"/>
                <a:ea typeface="Cambria" panose="02040503050406030204" pitchFamily="18" charset="0"/>
              </a:rPr>
              <a:t> </a:t>
            </a:r>
            <a:r>
              <a:rPr lang="en-US" altLang="zh-CN" sz="2600" b="1" dirty="0" err="1">
                <a:latin typeface="Cambria" panose="02040503050406030204" pitchFamily="18" charset="0"/>
                <a:ea typeface="Cambria" panose="02040503050406030204" pitchFamily="18" charset="0"/>
              </a:rPr>
              <a:t>thực</a:t>
            </a:r>
            <a:r>
              <a:rPr lang="en-US" altLang="zh-CN" sz="2600" b="1" dirty="0">
                <a:latin typeface="Cambria" panose="02040503050406030204" pitchFamily="18" charset="0"/>
                <a:ea typeface="Cambria" panose="02040503050406030204" pitchFamily="18" charset="0"/>
              </a:rPr>
              <a:t> </a:t>
            </a:r>
            <a:r>
              <a:rPr lang="en-US" altLang="zh-CN" sz="2600" b="1" dirty="0" err="1">
                <a:latin typeface="Cambria" panose="02040503050406030204" pitchFamily="18" charset="0"/>
                <a:ea typeface="Cambria" panose="02040503050406030204" pitchFamily="18" charset="0"/>
              </a:rPr>
              <a:t>hiện</a:t>
            </a:r>
            <a:r>
              <a:rPr lang="en-US" altLang="zh-CN" sz="2600" b="1" dirty="0">
                <a:latin typeface="Cambria" panose="02040503050406030204" pitchFamily="18" charset="0"/>
                <a:ea typeface="Cambria" panose="02040503050406030204" pitchFamily="18" charset="0"/>
              </a:rPr>
              <a:t> </a:t>
            </a:r>
            <a:r>
              <a:rPr lang="en-US" altLang="zh-CN" sz="2600" b="1" dirty="0" err="1">
                <a:latin typeface="Cambria" panose="02040503050406030204" pitchFamily="18" charset="0"/>
                <a:ea typeface="Cambria" panose="02040503050406030204" pitchFamily="18" charset="0"/>
              </a:rPr>
              <a:t>yêu</a:t>
            </a:r>
            <a:r>
              <a:rPr lang="en-US" altLang="zh-CN" sz="2600" b="1" dirty="0">
                <a:latin typeface="Cambria" panose="02040503050406030204" pitchFamily="18" charset="0"/>
                <a:ea typeface="Cambria" panose="02040503050406030204" pitchFamily="18" charset="0"/>
              </a:rPr>
              <a:t> </a:t>
            </a:r>
            <a:r>
              <a:rPr lang="en-US" altLang="zh-CN" sz="2600" b="1" dirty="0" err="1">
                <a:latin typeface="Cambria" panose="02040503050406030204" pitchFamily="18" charset="0"/>
                <a:ea typeface="Cambria" panose="02040503050406030204" pitchFamily="18" charset="0"/>
              </a:rPr>
              <a:t>cầu</a:t>
            </a:r>
            <a:r>
              <a:rPr lang="en-US" altLang="zh-CN" sz="2600" b="1" dirty="0">
                <a:latin typeface="Cambria" panose="02040503050406030204" pitchFamily="18" charset="0"/>
                <a:ea typeface="Cambria" panose="02040503050406030204" pitchFamily="18" charset="0"/>
              </a:rPr>
              <a:t> </a:t>
            </a:r>
            <a:r>
              <a:rPr lang="en-US" altLang="zh-CN" sz="2600" b="1" dirty="0" err="1">
                <a:latin typeface="Cambria" panose="02040503050406030204" pitchFamily="18" charset="0"/>
                <a:ea typeface="Cambria" panose="02040503050406030204" pitchFamily="18" charset="0"/>
              </a:rPr>
              <a:t>sau</a:t>
            </a:r>
            <a:endParaRPr lang="en-US" altLang="zh-CN" sz="2600" b="1" dirty="0">
              <a:latin typeface="Cambria" panose="02040503050406030204" pitchFamily="18" charset="0"/>
              <a:ea typeface="Cambria" panose="02040503050406030204" pitchFamily="18" charset="0"/>
            </a:endParaRPr>
          </a:p>
          <a:p>
            <a:pPr marL="342900" indent="-342900" algn="just">
              <a:lnSpc>
                <a:spcPct val="150000"/>
              </a:lnSpc>
              <a:buFont typeface="Arial" panose="020B0604020202020204" pitchFamily="34" charset="0"/>
              <a:buChar char="•"/>
            </a:pPr>
            <a:r>
              <a:rPr lang="en-US" altLang="zh-CN" sz="2600" dirty="0">
                <a:latin typeface="Cambria" panose="02040503050406030204" pitchFamily="18" charset="0"/>
                <a:ea typeface="Cambria" panose="02040503050406030204" pitchFamily="18" charset="0"/>
              </a:rPr>
              <a:t>Trong </a:t>
            </a:r>
            <a:r>
              <a:rPr lang="en-US" altLang="zh-CN" sz="2600" dirty="0" err="1">
                <a:latin typeface="Cambria" panose="02040503050406030204" pitchFamily="18" charset="0"/>
                <a:ea typeface="Cambria" panose="02040503050406030204" pitchFamily="18" charset="0"/>
              </a:rPr>
              <a:t>thời</a:t>
            </a:r>
            <a:r>
              <a:rPr lang="en-US" altLang="zh-CN" sz="2600" dirty="0">
                <a:latin typeface="Cambria" panose="02040503050406030204" pitchFamily="18" charset="0"/>
                <a:ea typeface="Cambria" panose="02040503050406030204" pitchFamily="18" charset="0"/>
              </a:rPr>
              <a:t> </a:t>
            </a:r>
            <a:r>
              <a:rPr lang="en-US" altLang="zh-CN" sz="2600" dirty="0" err="1">
                <a:latin typeface="Cambria" panose="02040503050406030204" pitchFamily="18" charset="0"/>
                <a:ea typeface="Cambria" panose="02040503050406030204" pitchFamily="18" charset="0"/>
              </a:rPr>
              <a:t>gian</a:t>
            </a:r>
            <a:r>
              <a:rPr lang="en-US" altLang="zh-CN" sz="2600" dirty="0">
                <a:latin typeface="Cambria" panose="02040503050406030204" pitchFamily="18" charset="0"/>
                <a:ea typeface="Cambria" panose="02040503050406030204" pitchFamily="18" charset="0"/>
              </a:rPr>
              <a:t> 1 </a:t>
            </a:r>
            <a:r>
              <a:rPr lang="en-US" altLang="zh-CN" sz="2600" dirty="0" err="1">
                <a:latin typeface="Cambria" panose="02040503050406030204" pitchFamily="18" charset="0"/>
                <a:ea typeface="Cambria" panose="02040503050406030204" pitchFamily="18" charset="0"/>
              </a:rPr>
              <a:t>phút</a:t>
            </a:r>
            <a:r>
              <a:rPr lang="en-US" altLang="zh-CN" sz="2600" dirty="0">
                <a:latin typeface="Cambria" panose="02040503050406030204" pitchFamily="18" charset="0"/>
                <a:ea typeface="Cambria" panose="02040503050406030204" pitchFamily="18" charset="0"/>
              </a:rPr>
              <a:t>, </a:t>
            </a:r>
            <a:r>
              <a:rPr lang="en-US" altLang="zh-CN" sz="2600" dirty="0" err="1">
                <a:latin typeface="Cambria" panose="02040503050406030204" pitchFamily="18" charset="0"/>
                <a:ea typeface="Cambria" panose="02040503050406030204" pitchFamily="18" charset="0"/>
              </a:rPr>
              <a:t>em</a:t>
            </a:r>
            <a:r>
              <a:rPr lang="en-US" altLang="zh-CN" sz="2600" dirty="0">
                <a:latin typeface="Cambria" panose="02040503050406030204" pitchFamily="18" charset="0"/>
                <a:ea typeface="Cambria" panose="02040503050406030204" pitchFamily="18" charset="0"/>
              </a:rPr>
              <a:t> </a:t>
            </a:r>
            <a:r>
              <a:rPr lang="en-US" altLang="zh-CN" sz="2600" dirty="0" err="1">
                <a:latin typeface="Cambria" panose="02040503050406030204" pitchFamily="18" charset="0"/>
                <a:ea typeface="Cambria" panose="02040503050406030204" pitchFamily="18" charset="0"/>
              </a:rPr>
              <a:t>hãy</a:t>
            </a:r>
            <a:r>
              <a:rPr lang="en-US" altLang="zh-CN" sz="2600" dirty="0">
                <a:latin typeface="Cambria" panose="02040503050406030204" pitchFamily="18" charset="0"/>
                <a:ea typeface="Cambria" panose="02040503050406030204" pitchFamily="18" charset="0"/>
              </a:rPr>
              <a:t> </a:t>
            </a:r>
            <a:r>
              <a:rPr lang="en-US" altLang="zh-CN" sz="2600" dirty="0" err="1">
                <a:latin typeface="Cambria" panose="02040503050406030204" pitchFamily="18" charset="0"/>
                <a:ea typeface="Cambria" panose="02040503050406030204" pitchFamily="18" charset="0"/>
              </a:rPr>
              <a:t>liệt</a:t>
            </a:r>
            <a:r>
              <a:rPr lang="en-US" altLang="zh-CN" sz="2600" dirty="0">
                <a:latin typeface="Cambria" panose="02040503050406030204" pitchFamily="18" charset="0"/>
                <a:ea typeface="Cambria" panose="02040503050406030204" pitchFamily="18" charset="0"/>
              </a:rPr>
              <a:t> </a:t>
            </a:r>
            <a:r>
              <a:rPr lang="en-US" altLang="zh-CN" sz="2600" dirty="0" err="1">
                <a:latin typeface="Cambria" panose="02040503050406030204" pitchFamily="18" charset="0"/>
                <a:ea typeface="Cambria" panose="02040503050406030204" pitchFamily="18" charset="0"/>
              </a:rPr>
              <a:t>kê</a:t>
            </a:r>
            <a:r>
              <a:rPr lang="en-US" altLang="zh-CN" sz="2600" dirty="0">
                <a:latin typeface="Cambria" panose="02040503050406030204" pitchFamily="18" charset="0"/>
                <a:ea typeface="Cambria" panose="02040503050406030204" pitchFamily="18" charset="0"/>
              </a:rPr>
              <a:t> </a:t>
            </a:r>
            <a:r>
              <a:rPr lang="en-US" altLang="zh-CN" sz="2600" dirty="0" err="1">
                <a:latin typeface="Cambria" panose="02040503050406030204" pitchFamily="18" charset="0"/>
                <a:ea typeface="Cambria" panose="02040503050406030204" pitchFamily="18" charset="0"/>
              </a:rPr>
              <a:t>tất</a:t>
            </a:r>
            <a:r>
              <a:rPr lang="en-US" altLang="zh-CN" sz="2600" dirty="0">
                <a:latin typeface="Cambria" panose="02040503050406030204" pitchFamily="18" charset="0"/>
                <a:ea typeface="Cambria" panose="02040503050406030204" pitchFamily="18" charset="0"/>
              </a:rPr>
              <a:t> </a:t>
            </a:r>
            <a:r>
              <a:rPr lang="en-US" altLang="zh-CN" sz="2600" dirty="0" err="1">
                <a:latin typeface="Cambria" panose="02040503050406030204" pitchFamily="18" charset="0"/>
                <a:ea typeface="Cambria" panose="02040503050406030204" pitchFamily="18" charset="0"/>
              </a:rPr>
              <a:t>cả</a:t>
            </a:r>
            <a:r>
              <a:rPr lang="en-US" altLang="zh-CN" sz="2600" dirty="0">
                <a:latin typeface="Cambria" panose="02040503050406030204" pitchFamily="18" charset="0"/>
                <a:ea typeface="Cambria" panose="02040503050406030204" pitchFamily="18" charset="0"/>
              </a:rPr>
              <a:t> </a:t>
            </a:r>
            <a:r>
              <a:rPr lang="en-US" altLang="zh-CN" sz="2600" dirty="0" err="1">
                <a:latin typeface="Cambria" panose="02040503050406030204" pitchFamily="18" charset="0"/>
                <a:ea typeface="Cambria" panose="02040503050406030204" pitchFamily="18" charset="0"/>
              </a:rPr>
              <a:t>những</a:t>
            </a:r>
            <a:r>
              <a:rPr lang="en-US" altLang="zh-CN" sz="2600" dirty="0">
                <a:latin typeface="Cambria" panose="02040503050406030204" pitchFamily="18" charset="0"/>
                <a:ea typeface="Cambria" panose="02040503050406030204" pitchFamily="18" charset="0"/>
              </a:rPr>
              <a:t> </a:t>
            </a:r>
            <a:r>
              <a:rPr lang="en-US" altLang="zh-CN" sz="2600" dirty="0" err="1">
                <a:latin typeface="Cambria" panose="02040503050406030204" pitchFamily="18" charset="0"/>
                <a:ea typeface="Cambria" panose="02040503050406030204" pitchFamily="18" charset="0"/>
              </a:rPr>
              <a:t>sự</a:t>
            </a:r>
            <a:r>
              <a:rPr lang="en-US" altLang="zh-CN" sz="2600" dirty="0">
                <a:latin typeface="Cambria" panose="02040503050406030204" pitchFamily="18" charset="0"/>
                <a:ea typeface="Cambria" panose="02040503050406030204" pitchFamily="18" charset="0"/>
              </a:rPr>
              <a:t> </a:t>
            </a:r>
            <a:r>
              <a:rPr lang="en-US" altLang="zh-CN" sz="2600" dirty="0" err="1">
                <a:latin typeface="Cambria" panose="02040503050406030204" pitchFamily="18" charset="0"/>
                <a:ea typeface="Cambria" panose="02040503050406030204" pitchFamily="18" charset="0"/>
              </a:rPr>
              <a:t>vật</a:t>
            </a:r>
            <a:r>
              <a:rPr lang="en-US" altLang="zh-CN" sz="2600" dirty="0">
                <a:latin typeface="Cambria" panose="02040503050406030204" pitchFamily="18" charset="0"/>
                <a:ea typeface="Cambria" panose="02040503050406030204" pitchFamily="18" charset="0"/>
              </a:rPr>
              <a:t>, </a:t>
            </a:r>
            <a:r>
              <a:rPr lang="en-US" altLang="zh-CN" sz="2600" dirty="0" err="1">
                <a:latin typeface="Cambria" panose="02040503050406030204" pitchFamily="18" charset="0"/>
                <a:ea typeface="Cambria" panose="02040503050406030204" pitchFamily="18" charset="0"/>
              </a:rPr>
              <a:t>hình</a:t>
            </a:r>
            <a:r>
              <a:rPr lang="en-US" altLang="zh-CN" sz="2600" dirty="0">
                <a:latin typeface="Cambria" panose="02040503050406030204" pitchFamily="18" charset="0"/>
                <a:ea typeface="Cambria" panose="02040503050406030204" pitchFamily="18" charset="0"/>
              </a:rPr>
              <a:t> </a:t>
            </a:r>
            <a:r>
              <a:rPr lang="en-US" altLang="zh-CN" sz="2600" dirty="0" err="1">
                <a:latin typeface="Cambria" panose="02040503050406030204" pitchFamily="18" charset="0"/>
                <a:ea typeface="Cambria" panose="02040503050406030204" pitchFamily="18" charset="0"/>
              </a:rPr>
              <a:t>ảnh</a:t>
            </a:r>
            <a:r>
              <a:rPr lang="en-US" altLang="zh-CN" sz="2600" dirty="0">
                <a:latin typeface="Cambria" panose="02040503050406030204" pitchFamily="18" charset="0"/>
                <a:ea typeface="Cambria" panose="02040503050406030204" pitchFamily="18" charset="0"/>
              </a:rPr>
              <a:t>, </a:t>
            </a:r>
            <a:r>
              <a:rPr lang="en-US" altLang="zh-CN" sz="2600" dirty="0" err="1">
                <a:latin typeface="Cambria" panose="02040503050406030204" pitchFamily="18" charset="0"/>
                <a:ea typeface="Cambria" panose="02040503050406030204" pitchFamily="18" charset="0"/>
              </a:rPr>
              <a:t>từ</a:t>
            </a:r>
            <a:r>
              <a:rPr lang="en-US" altLang="zh-CN" sz="2600" dirty="0">
                <a:latin typeface="Cambria" panose="02040503050406030204" pitchFamily="18" charset="0"/>
                <a:ea typeface="Cambria" panose="02040503050406030204" pitchFamily="18" charset="0"/>
              </a:rPr>
              <a:t> </a:t>
            </a:r>
            <a:r>
              <a:rPr lang="en-US" altLang="zh-CN" sz="2600" dirty="0" err="1">
                <a:latin typeface="Cambria" panose="02040503050406030204" pitchFamily="18" charset="0"/>
                <a:ea typeface="Cambria" panose="02040503050406030204" pitchFamily="18" charset="0"/>
              </a:rPr>
              <a:t>ngữ</a:t>
            </a:r>
            <a:r>
              <a:rPr lang="en-US" altLang="zh-CN" sz="2600" dirty="0">
                <a:latin typeface="Cambria" panose="02040503050406030204" pitchFamily="18" charset="0"/>
                <a:ea typeface="Cambria" panose="02040503050406030204" pitchFamily="18" charset="0"/>
              </a:rPr>
              <a:t> </a:t>
            </a:r>
            <a:r>
              <a:rPr lang="en-US" altLang="zh-CN" sz="2600" dirty="0" err="1">
                <a:latin typeface="Cambria" panose="02040503050406030204" pitchFamily="18" charset="0"/>
                <a:ea typeface="Cambria" panose="02040503050406030204" pitchFamily="18" charset="0"/>
              </a:rPr>
              <a:t>về</a:t>
            </a:r>
            <a:r>
              <a:rPr lang="en-US" altLang="zh-CN" sz="2600" dirty="0">
                <a:latin typeface="Cambria" panose="02040503050406030204" pitchFamily="18" charset="0"/>
                <a:ea typeface="Cambria" panose="02040503050406030204" pitchFamily="18" charset="0"/>
              </a:rPr>
              <a:t> </a:t>
            </a:r>
            <a:r>
              <a:rPr lang="en-US" altLang="zh-CN" sz="2600" dirty="0" err="1">
                <a:latin typeface="Cambria" panose="02040503050406030204" pitchFamily="18" charset="0"/>
                <a:ea typeface="Cambria" panose="02040503050406030204" pitchFamily="18" charset="0"/>
              </a:rPr>
              <a:t>mùa</a:t>
            </a:r>
            <a:r>
              <a:rPr lang="en-US" altLang="zh-CN" sz="2600" dirty="0">
                <a:latin typeface="Cambria" panose="02040503050406030204" pitchFamily="18" charset="0"/>
                <a:ea typeface="Cambria" panose="02040503050406030204" pitchFamily="18" charset="0"/>
              </a:rPr>
              <a:t> </a:t>
            </a:r>
            <a:r>
              <a:rPr lang="en-US" altLang="zh-CN" sz="2600" dirty="0" err="1">
                <a:latin typeface="Cambria" panose="02040503050406030204" pitchFamily="18" charset="0"/>
                <a:ea typeface="Cambria" panose="02040503050406030204" pitchFamily="18" charset="0"/>
              </a:rPr>
              <a:t>xuân</a:t>
            </a:r>
            <a:r>
              <a:rPr lang="en-US" altLang="zh-CN" sz="2600" dirty="0">
                <a:latin typeface="Cambria" panose="02040503050406030204" pitchFamily="18" charset="0"/>
                <a:ea typeface="Cambria" panose="02040503050406030204" pitchFamily="18" charset="0"/>
              </a:rPr>
              <a:t> </a:t>
            </a:r>
          </a:p>
          <a:p>
            <a:pPr marL="342900" indent="-342900" algn="just">
              <a:lnSpc>
                <a:spcPct val="150000"/>
              </a:lnSpc>
              <a:buFont typeface="Arial" panose="020B0604020202020204" pitchFamily="34" charset="0"/>
              <a:buChar char="•"/>
            </a:pPr>
            <a:r>
              <a:rPr lang="en-US" sz="2600" dirty="0">
                <a:latin typeface="Times New Roman" panose="02020603050405020304" pitchFamily="18" charset="0"/>
                <a:ea typeface="Times New Roman" panose="02020603050405020304" pitchFamily="18" charset="0"/>
              </a:rPr>
              <a:t> </a:t>
            </a:r>
            <a:r>
              <a:rPr lang="vi-VN" sz="2600" dirty="0">
                <a:latin typeface="Times New Roman" panose="02020603050405020304" pitchFamily="18" charset="0"/>
                <a:ea typeface="Times New Roman" panose="02020603050405020304" pitchFamily="18" charset="0"/>
              </a:rPr>
              <a:t>Em có cảm nhận như thế nào về mùa xuân miền Bắc qua video trên?</a:t>
            </a:r>
            <a:endParaRPr lang="en-US" sz="2600" dirty="0">
              <a:latin typeface="Times New Roman" panose="02020603050405020304" pitchFamily="18" charset="0"/>
              <a:ea typeface="Times New Roman" panose="02020603050405020304" pitchFamily="18" charset="0"/>
            </a:endParaRPr>
          </a:p>
          <a:p>
            <a:pPr marL="342900" indent="-342900" algn="just">
              <a:lnSpc>
                <a:spcPct val="150000"/>
              </a:lnSpc>
              <a:buFont typeface="Arial" panose="020B0604020202020204" pitchFamily="34" charset="0"/>
              <a:buChar char="•"/>
            </a:pPr>
            <a:endParaRPr lang="en-US" altLang="zh-CN" sz="2400" dirty="0">
              <a:solidFill>
                <a:srgbClr val="4B3915"/>
              </a:solidFill>
              <a:latin typeface="Cambria" panose="02040503050406030204" pitchFamily="18" charset="0"/>
              <a:ea typeface="Cambria" panose="02040503050406030204" pitchFamily="18" charset="0"/>
            </a:endParaRPr>
          </a:p>
          <a:p>
            <a:pPr marL="342900" indent="-342900" algn="just">
              <a:lnSpc>
                <a:spcPct val="150000"/>
              </a:lnSpc>
              <a:buFont typeface="Arial" panose="020B0604020202020204" pitchFamily="34" charset="0"/>
              <a:buChar char="•"/>
            </a:pPr>
            <a:endParaRPr lang="zh-CN" altLang="en-US" sz="2400" dirty="0">
              <a:solidFill>
                <a:srgbClr val="4B3915"/>
              </a:solidFill>
              <a:latin typeface="Cambria" panose="02040503050406030204" pitchFamily="18" charset="0"/>
              <a:ea typeface="Microsoft YaHei UI" panose="020B0503020204020204" pitchFamily="34" charset="-122"/>
            </a:endParaRPr>
          </a:p>
        </p:txBody>
      </p:sp>
      <p:sp>
        <p:nvSpPr>
          <p:cNvPr id="6" name="矩形 5">
            <a:extLst>
              <a:ext uri="{FF2B5EF4-FFF2-40B4-BE49-F238E27FC236}">
                <a16:creationId xmlns="" xmlns:a16="http://schemas.microsoft.com/office/drawing/2014/main" id="{0ABB9559-F5EA-42FE-AED8-D1136C8A7CCC}"/>
              </a:ext>
            </a:extLst>
          </p:cNvPr>
          <p:cNvSpPr/>
          <p:nvPr/>
        </p:nvSpPr>
        <p:spPr>
          <a:xfrm>
            <a:off x="3140149" y="0"/>
            <a:ext cx="531628" cy="1833633"/>
          </a:xfrm>
          <a:prstGeom prst="rect">
            <a:avLst/>
          </a:prstGeom>
          <a:solidFill>
            <a:srgbClr val="FCC0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284305109"/>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1000"/>
                                        <p:tgtEl>
                                          <p:spTgt spid="6"/>
                                        </p:tgtEl>
                                      </p:cBhvr>
                                    </p:animEffect>
                                  </p:childTnLst>
                                </p:cTn>
                              </p:par>
                              <p:par>
                                <p:cTn id="8" presetID="2" presetClass="entr" presetSubtype="2" fill="hold" grpId="0" nodeType="withEffect">
                                  <p:stCondLst>
                                    <p:cond delay="750"/>
                                  </p:stCondLst>
                                  <p:childTnLst>
                                    <p:set>
                                      <p:cBhvr>
                                        <p:cTn id="9" dur="1" fill="hold">
                                          <p:stCondLst>
                                            <p:cond delay="0"/>
                                          </p:stCondLst>
                                        </p:cTn>
                                        <p:tgtEl>
                                          <p:spTgt spid="5"/>
                                        </p:tgtEl>
                                        <p:attrNameLst>
                                          <p:attrName>style.visibility</p:attrName>
                                        </p:attrNameLst>
                                      </p:cBhvr>
                                      <p:to>
                                        <p:strVal val="visible"/>
                                      </p:to>
                                    </p:set>
                                    <p:anim calcmode="lin" valueType="num">
                                      <p:cBhvr additive="base">
                                        <p:cTn id="10" dur="1000" fill="hold"/>
                                        <p:tgtEl>
                                          <p:spTgt spid="5"/>
                                        </p:tgtEl>
                                        <p:attrNameLst>
                                          <p:attrName>ppt_x</p:attrName>
                                        </p:attrNameLst>
                                      </p:cBhvr>
                                      <p:tavLst>
                                        <p:tav tm="0">
                                          <p:val>
                                            <p:strVal val="1+#ppt_w/2"/>
                                          </p:val>
                                        </p:tav>
                                        <p:tav tm="100000">
                                          <p:val>
                                            <p:strVal val="#ppt_x"/>
                                          </p:val>
                                        </p:tav>
                                      </p:tavLst>
                                    </p:anim>
                                    <p:anim calcmode="lin" valueType="num">
                                      <p:cBhvr additive="base">
                                        <p:cTn id="11"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CA0FA4C-4942-7EA8-0480-BA8724E7A5B4}"/>
              </a:ext>
            </a:extLst>
          </p:cNvPr>
          <p:cNvSpPr>
            <a:spLocks noGrp="1"/>
          </p:cNvSpPr>
          <p:nvPr>
            <p:ph type="title"/>
          </p:nvPr>
        </p:nvSpPr>
        <p:spPr/>
        <p:txBody>
          <a:bodyPr/>
          <a:lstStyle/>
          <a:p>
            <a:endParaRPr lang="en-US"/>
          </a:p>
        </p:txBody>
      </p:sp>
      <p:pic>
        <p:nvPicPr>
          <p:cNvPr id="4" name="y2mate.com - Mùa Xuân Hà Nội Du Lịch Văn Hóa Việt Nam_360p">
            <a:hlinkClick r:id="" action="ppaction://media"/>
            <a:extLst>
              <a:ext uri="{FF2B5EF4-FFF2-40B4-BE49-F238E27FC236}">
                <a16:creationId xmlns="" xmlns:a16="http://schemas.microsoft.com/office/drawing/2014/main" id="{D99B062D-7077-6902-BB0F-46CE20F82CF6}"/>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34715" y="224852"/>
            <a:ext cx="11757285" cy="5952111"/>
          </a:xfrm>
        </p:spPr>
      </p:pic>
    </p:spTree>
    <p:extLst>
      <p:ext uri="{BB962C8B-B14F-4D97-AF65-F5344CB8AC3E}">
        <p14:creationId xmlns:p14="http://schemas.microsoft.com/office/powerpoint/2010/main" val="1472081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492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80BACA"/>
        </a:solidFill>
        <a:effectLst/>
      </p:bgPr>
    </p:bg>
    <p:spTree>
      <p:nvGrpSpPr>
        <p:cNvPr id="1" name=""/>
        <p:cNvGrpSpPr/>
        <p:nvPr/>
      </p:nvGrpSpPr>
      <p:grpSpPr>
        <a:xfrm>
          <a:off x="0" y="0"/>
          <a:ext cx="0" cy="0"/>
          <a:chOff x="0" y="0"/>
          <a:chExt cx="0" cy="0"/>
        </a:xfrm>
      </p:grpSpPr>
      <p:sp>
        <p:nvSpPr>
          <p:cNvPr id="2" name="矩形 1">
            <a:extLst>
              <a:ext uri="{FF2B5EF4-FFF2-40B4-BE49-F238E27FC236}">
                <a16:creationId xmlns="" xmlns:a16="http://schemas.microsoft.com/office/drawing/2014/main" id="{898009BA-65C7-45E9-89B7-6F2A7705FF88}"/>
              </a:ext>
            </a:extLst>
          </p:cNvPr>
          <p:cNvSpPr/>
          <p:nvPr/>
        </p:nvSpPr>
        <p:spPr>
          <a:xfrm>
            <a:off x="450112" y="446568"/>
            <a:ext cx="11291777" cy="5964865"/>
          </a:xfrm>
          <a:prstGeom prst="rect">
            <a:avLst/>
          </a:prstGeom>
          <a:noFill/>
          <a:ln w="1270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pic>
        <p:nvPicPr>
          <p:cNvPr id="4" name="图片 3">
            <a:extLst>
              <a:ext uri="{FF2B5EF4-FFF2-40B4-BE49-F238E27FC236}">
                <a16:creationId xmlns="" xmlns:a16="http://schemas.microsoft.com/office/drawing/2014/main" id="{BE0A6694-4C63-4351-8532-C4BFCB8DC4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5976" y="-233811"/>
            <a:ext cx="5356077" cy="3414499"/>
          </a:xfrm>
          <a:prstGeom prst="rect">
            <a:avLst/>
          </a:prstGeom>
        </p:spPr>
      </p:pic>
      <p:pic>
        <p:nvPicPr>
          <p:cNvPr id="5" name="图片 4">
            <a:extLst>
              <a:ext uri="{FF2B5EF4-FFF2-40B4-BE49-F238E27FC236}">
                <a16:creationId xmlns="" xmlns:a16="http://schemas.microsoft.com/office/drawing/2014/main" id="{E947BDB6-0A3C-4672-8C35-B1DC509C27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flipV="1">
            <a:off x="8422779" y="4380614"/>
            <a:ext cx="3863350" cy="2462886"/>
          </a:xfrm>
          <a:prstGeom prst="rect">
            <a:avLst/>
          </a:prstGeom>
        </p:spPr>
      </p:pic>
      <p:sp>
        <p:nvSpPr>
          <p:cNvPr id="7" name="文本框 6">
            <a:extLst>
              <a:ext uri="{FF2B5EF4-FFF2-40B4-BE49-F238E27FC236}">
                <a16:creationId xmlns="" xmlns:a16="http://schemas.microsoft.com/office/drawing/2014/main" id="{07E4F0EC-AD1E-44F2-968D-5559FF56F5D1}"/>
              </a:ext>
            </a:extLst>
          </p:cNvPr>
          <p:cNvSpPr txBox="1"/>
          <p:nvPr/>
        </p:nvSpPr>
        <p:spPr>
          <a:xfrm>
            <a:off x="1182062" y="1905506"/>
            <a:ext cx="10559827" cy="3046988"/>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9600" b="0" i="0" u="none" strike="noStrike" kern="1200" cap="none" spc="300" normalizeH="0" baseline="0" noProof="0" dirty="0">
                <a:ln>
                  <a:noFill/>
                </a:ln>
                <a:solidFill>
                  <a:prstClr val="white"/>
                </a:solidFill>
                <a:effectLst/>
                <a:uLnTx/>
                <a:uFillTx/>
                <a:latin typeface="#9Slide03 AmpleSoft Bold" panose="02000000000000000000" pitchFamily="2" charset="0"/>
                <a:ea typeface="Microsoft YaHei UI" panose="020B0503020204020204" pitchFamily="34" charset="-122"/>
                <a:cs typeface="+mn-cs"/>
              </a:rPr>
              <a:t>HÌNH</a:t>
            </a:r>
            <a:r>
              <a:rPr kumimoji="0" lang="en-US" altLang="zh-CN" sz="9600" b="0" i="0" u="none" strike="noStrike" kern="1200" cap="none" spc="300" normalizeH="0" noProof="0" dirty="0">
                <a:ln>
                  <a:noFill/>
                </a:ln>
                <a:solidFill>
                  <a:prstClr val="white"/>
                </a:solidFill>
                <a:effectLst/>
                <a:uLnTx/>
                <a:uFillTx/>
                <a:latin typeface="#9Slide03 AmpleSoft Bold" panose="02000000000000000000" pitchFamily="2" charset="0"/>
                <a:ea typeface="Microsoft YaHei UI" panose="020B0503020204020204" pitchFamily="34" charset="-122"/>
                <a:cs typeface="+mn-cs"/>
              </a:rPr>
              <a:t> THÀNH KIẾN THỨC MỚI</a:t>
            </a:r>
            <a:endParaRPr kumimoji="0" lang="zh-CN" altLang="en-US" sz="9600" b="0" i="0" u="none" strike="noStrike" kern="1200" cap="none" spc="300" normalizeH="0" baseline="0" noProof="0" dirty="0">
              <a:ln>
                <a:noFill/>
              </a:ln>
              <a:solidFill>
                <a:prstClr val="white"/>
              </a:solidFill>
              <a:effectLst/>
              <a:uLnTx/>
              <a:uFillTx/>
              <a:latin typeface="#9Slide03 AmpleSoft Bold" panose="02000000000000000000" pitchFamily="2" charset="0"/>
              <a:ea typeface="Microsoft YaHei UI" panose="020B0503020204020204" pitchFamily="34" charset="-122"/>
              <a:cs typeface="+mn-cs"/>
            </a:endParaRPr>
          </a:p>
        </p:txBody>
      </p:sp>
    </p:spTree>
    <p:extLst>
      <p:ext uri="{BB962C8B-B14F-4D97-AF65-F5344CB8AC3E}">
        <p14:creationId xmlns:p14="http://schemas.microsoft.com/office/powerpoint/2010/main" val="3136250868"/>
      </p:ext>
    </p:extLst>
  </p:cSld>
  <p:clrMapOvr>
    <a:masterClrMapping/>
  </p:clrMapOvr>
  <p:transition spd="slow" advClick="0"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 xmlns:a16="http://schemas.microsoft.com/office/drawing/2014/main" id="{849E6B50-3AC8-4A96-A657-E691BB9EE8C8}"/>
              </a:ext>
            </a:extLst>
          </p:cNvPr>
          <p:cNvSpPr/>
          <p:nvPr/>
        </p:nvSpPr>
        <p:spPr>
          <a:xfrm>
            <a:off x="450112" y="446568"/>
            <a:ext cx="11291777" cy="5964865"/>
          </a:xfrm>
          <a:prstGeom prst="rect">
            <a:avLst/>
          </a:prstGeom>
          <a:noFill/>
          <a:ln w="127000">
            <a:solidFill>
              <a:srgbClr val="80BAC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a:extLst>
              <a:ext uri="{FF2B5EF4-FFF2-40B4-BE49-F238E27FC236}">
                <a16:creationId xmlns="" xmlns:a16="http://schemas.microsoft.com/office/drawing/2014/main" id="{4FFD4F99-E5A4-4CDA-AC90-BC4C2A3AC0D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69270" y="2099061"/>
            <a:ext cx="4976037" cy="4312371"/>
          </a:xfrm>
          <a:prstGeom prst="rect">
            <a:avLst/>
          </a:prstGeom>
        </p:spPr>
      </p:pic>
      <p:sp>
        <p:nvSpPr>
          <p:cNvPr id="7" name="文本框 6">
            <a:extLst>
              <a:ext uri="{FF2B5EF4-FFF2-40B4-BE49-F238E27FC236}">
                <a16:creationId xmlns="" xmlns:a16="http://schemas.microsoft.com/office/drawing/2014/main" id="{55F360AF-C662-4679-AAC9-11B5853389C1}"/>
              </a:ext>
            </a:extLst>
          </p:cNvPr>
          <p:cNvSpPr txBox="1"/>
          <p:nvPr/>
        </p:nvSpPr>
        <p:spPr>
          <a:xfrm>
            <a:off x="823787" y="187165"/>
            <a:ext cx="8296150" cy="1063304"/>
          </a:xfrm>
          <a:prstGeom prst="rect">
            <a:avLst/>
          </a:prstGeom>
          <a:noFill/>
        </p:spPr>
        <p:txBody>
          <a:bodyPr vert="horz" wrap="square" rtlCol="0">
            <a:spAutoFit/>
          </a:bodyPr>
          <a:lstStyle/>
          <a:p>
            <a:pPr algn="just">
              <a:lnSpc>
                <a:spcPct val="150000"/>
              </a:lnSpc>
            </a:pPr>
            <a:r>
              <a:rPr lang="vi-VN" sz="4800" b="1" dirty="0">
                <a:latin typeface="Cambria" panose="02040503050406030204" pitchFamily="18" charset="0"/>
                <a:ea typeface="Cambria" panose="02040503050406030204" pitchFamily="18" charset="0"/>
              </a:rPr>
              <a:t>I. ĐỌC VÀ TÌM HIỂU CHUNG</a:t>
            </a:r>
          </a:p>
        </p:txBody>
      </p:sp>
      <p:pic>
        <p:nvPicPr>
          <p:cNvPr id="3" name="Picture 2">
            <a:extLst>
              <a:ext uri="{FF2B5EF4-FFF2-40B4-BE49-F238E27FC236}">
                <a16:creationId xmlns="" xmlns:a16="http://schemas.microsoft.com/office/drawing/2014/main" id="{7CD4B757-DDA2-6759-003C-42BC3B88C0A4}"/>
              </a:ext>
            </a:extLst>
          </p:cNvPr>
          <p:cNvPicPr>
            <a:picLocks noChangeAspect="1"/>
          </p:cNvPicPr>
          <p:nvPr/>
        </p:nvPicPr>
        <p:blipFill>
          <a:blip r:embed="rId3"/>
          <a:stretch>
            <a:fillRect/>
          </a:stretch>
        </p:blipFill>
        <p:spPr>
          <a:xfrm>
            <a:off x="5262495" y="187165"/>
            <a:ext cx="6907367" cy="4621169"/>
          </a:xfrm>
          <a:prstGeom prst="rect">
            <a:avLst/>
          </a:prstGeom>
        </p:spPr>
      </p:pic>
      <p:sp>
        <p:nvSpPr>
          <p:cNvPr id="12" name="文本框 6">
            <a:extLst>
              <a:ext uri="{FF2B5EF4-FFF2-40B4-BE49-F238E27FC236}">
                <a16:creationId xmlns="" xmlns:a16="http://schemas.microsoft.com/office/drawing/2014/main" id="{6DECAA25-22E1-EDC6-3A23-F1BE25D93E03}"/>
              </a:ext>
            </a:extLst>
          </p:cNvPr>
          <p:cNvSpPr txBox="1"/>
          <p:nvPr/>
        </p:nvSpPr>
        <p:spPr>
          <a:xfrm>
            <a:off x="2912946" y="2218556"/>
            <a:ext cx="7500541" cy="982385"/>
          </a:xfrm>
          <a:prstGeom prst="rect">
            <a:avLst/>
          </a:prstGeom>
          <a:noFill/>
        </p:spPr>
        <p:txBody>
          <a:bodyPr vert="horz" wrap="square" rtlCol="0">
            <a:spAutoFit/>
          </a:bodyPr>
          <a:lstStyle/>
          <a:p>
            <a:pPr algn="just">
              <a:lnSpc>
                <a:spcPct val="150000"/>
              </a:lnSpc>
            </a:pPr>
            <a:r>
              <a:rPr lang="vi-VN" sz="4400" b="1" dirty="0">
                <a:latin typeface="Cambria" panose="02040503050406030204" pitchFamily="18" charset="0"/>
                <a:ea typeface="Cambria" panose="02040503050406030204" pitchFamily="18" charset="0"/>
              </a:rPr>
              <a:t>1. </a:t>
            </a:r>
            <a:r>
              <a:rPr lang="en-US" sz="4400" b="1" dirty="0">
                <a:latin typeface="Cambria" panose="02040503050406030204" pitchFamily="18" charset="0"/>
                <a:ea typeface="Cambria" panose="02040503050406030204" pitchFamily="18" charset="0"/>
              </a:rPr>
              <a:t>KIẾN THỨC NGỮ VĂN</a:t>
            </a:r>
            <a:endParaRPr lang="zh-CN" altLang="en-US" sz="4400" spc="300" dirty="0">
              <a:solidFill>
                <a:srgbClr val="4B3915"/>
              </a:solidFill>
              <a:latin typeface="Cambria" panose="02040503050406030204" pitchFamily="18" charset="0"/>
              <a:ea typeface="Microsoft YaHei UI" panose="020B0503020204020204" pitchFamily="34" charset="-122"/>
            </a:endParaRPr>
          </a:p>
        </p:txBody>
      </p:sp>
    </p:spTree>
    <p:extLst>
      <p:ext uri="{BB962C8B-B14F-4D97-AF65-F5344CB8AC3E}">
        <p14:creationId xmlns:p14="http://schemas.microsoft.com/office/powerpoint/2010/main" val="2587510140"/>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timing>
    <p:tnLst>
      <p:par>
        <p:cTn id="1" dur="indefinite" restart="never" nodeType="tmRoot"/>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American Beat Generation by Slidesgo">
  <a:themeElements>
    <a:clrScheme name="Simple Light">
      <a:dk1>
        <a:srgbClr val="3F2320"/>
      </a:dk1>
      <a:lt1>
        <a:srgbClr val="874F40"/>
      </a:lt1>
      <a:dk2>
        <a:srgbClr val="A05C44"/>
      </a:dk2>
      <a:lt2>
        <a:srgbClr val="BF7E60"/>
      </a:lt2>
      <a:accent1>
        <a:srgbClr val="10302C"/>
      </a:accent1>
      <a:accent2>
        <a:srgbClr val="214F4C"/>
      </a:accent2>
      <a:accent3>
        <a:srgbClr val="C4978D"/>
      </a:accent3>
      <a:accent4>
        <a:srgbClr val="E1BBB0"/>
      </a:accent4>
      <a:accent5>
        <a:srgbClr val="B59E8C"/>
      </a:accent5>
      <a:accent6>
        <a:srgbClr val="CCB8A7"/>
      </a:accent6>
      <a:hlink>
        <a:srgbClr val="3F232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Theme">
  <a:themeElements>
    <a:clrScheme name="Custom 45">
      <a:dk1>
        <a:sysClr val="windowText" lastClr="000000"/>
      </a:dk1>
      <a:lt1>
        <a:sysClr val="window" lastClr="FFFFFF"/>
      </a:lt1>
      <a:dk2>
        <a:srgbClr val="44546A"/>
      </a:dk2>
      <a:lt2>
        <a:srgbClr val="E7E6E6"/>
      </a:lt2>
      <a:accent1>
        <a:srgbClr val="5D314E"/>
      </a:accent1>
      <a:accent2>
        <a:srgbClr val="F47280"/>
      </a:accent2>
      <a:accent3>
        <a:srgbClr val="FEC35B"/>
      </a:accent3>
      <a:accent4>
        <a:srgbClr val="7EC3C5"/>
      </a:accent4>
      <a:accent5>
        <a:srgbClr val="FCE2D6"/>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709</TotalTime>
  <Words>3746</Words>
  <Application>Microsoft Office PowerPoint</Application>
  <PresentationFormat>Custom</PresentationFormat>
  <Paragraphs>292</Paragraphs>
  <Slides>44</Slides>
  <Notes>14</Notes>
  <HiddenSlides>0</HiddenSlides>
  <MMClips>2</MMClips>
  <ScaleCrop>false</ScaleCrop>
  <HeadingPairs>
    <vt:vector size="4" baseType="variant">
      <vt:variant>
        <vt:lpstr>Theme</vt:lpstr>
      </vt:variant>
      <vt:variant>
        <vt:i4>6</vt:i4>
      </vt:variant>
      <vt:variant>
        <vt:lpstr>Slide Titles</vt:lpstr>
      </vt:variant>
      <vt:variant>
        <vt:i4>44</vt:i4>
      </vt:variant>
    </vt:vector>
  </HeadingPairs>
  <TitlesOfParts>
    <vt:vector size="50" baseType="lpstr">
      <vt:lpstr>Office 主题​​</vt:lpstr>
      <vt:lpstr>1_Office 主题​​</vt:lpstr>
      <vt:lpstr>Office Theme</vt:lpstr>
      <vt:lpstr>American Beat Generation by Slidesgo</vt:lpstr>
      <vt:lpstr>1_Office Theme</vt:lpstr>
      <vt:lpstr>23_Office Theme</vt:lpstr>
      <vt:lpstr>PowerPoint Presentation</vt:lpstr>
      <vt:lpstr>PowerPoint Presentation</vt:lpstr>
      <vt:lpstr>PowerPoint Presentation</vt:lpstr>
      <vt:lpstr>MỤC TIÊU BÀI HỌC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Vẻ đẹp của mùa xuân miền Bắc </vt:lpstr>
      <vt:lpstr>Phiếu học tập số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高志远</dc:creator>
  <cp:lastModifiedBy>admin</cp:lastModifiedBy>
  <cp:revision>245</cp:revision>
  <dcterms:created xsi:type="dcterms:W3CDTF">2018-03-12T12:19:34Z</dcterms:created>
  <dcterms:modified xsi:type="dcterms:W3CDTF">2025-08-29T07:38:12Z</dcterms:modified>
</cp:coreProperties>
</file>